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Lst>
  <p:notesMasterIdLst>
    <p:notesMasterId r:id="rId21"/>
  </p:notesMasterIdLst>
  <p:sldIdLst>
    <p:sldId id="256" r:id="rId3"/>
    <p:sldId id="305" r:id="rId4"/>
    <p:sldId id="268" r:id="rId5"/>
    <p:sldId id="266" r:id="rId6"/>
    <p:sldId id="258" r:id="rId7"/>
    <p:sldId id="306" r:id="rId8"/>
    <p:sldId id="260" r:id="rId9"/>
    <p:sldId id="267" r:id="rId10"/>
    <p:sldId id="261" r:id="rId11"/>
    <p:sldId id="262" r:id="rId12"/>
    <p:sldId id="307" r:id="rId13"/>
    <p:sldId id="289" r:id="rId14"/>
    <p:sldId id="264" r:id="rId15"/>
    <p:sldId id="263" r:id="rId16"/>
    <p:sldId id="265" r:id="rId17"/>
    <p:sldId id="308" r:id="rId18"/>
    <p:sldId id="309" r:id="rId19"/>
    <p:sldId id="311" r:id="rId20"/>
  </p:sldIdLst>
  <p:sldSz cx="12192000" cy="6858000"/>
  <p:notesSz cx="6858000" cy="9144000"/>
  <p:defaultText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A6FF"/>
    <a:srgbClr val="7C50DE"/>
    <a:srgbClr val="326BBA"/>
    <a:srgbClr val="21ACBF"/>
    <a:srgbClr val="5815C5"/>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255" autoAdjust="0"/>
    <p:restoredTop sz="94660"/>
  </p:normalViewPr>
  <p:slideViewPr>
    <p:cSldViewPr snapToGrid="0">
      <p:cViewPr varScale="1">
        <p:scale>
          <a:sx n="64" d="100"/>
          <a:sy n="64" d="100"/>
        </p:scale>
        <p:origin x="936" y="4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3" Type="http://schemas.openxmlformats.org/officeDocument/2006/relationships/slide" Target="slides/slide1.xml"/><Relationship Id="rId21"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Espace réservé de la date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3704A79-A509-4787-8C59-7CCA86570424}" type="datetimeFigureOut">
              <a:rPr lang="en-US" smtClean="0"/>
              <a:t>11/25/2024</a:t>
            </a:fld>
            <a:endParaRPr lang="en-US"/>
          </a:p>
        </p:txBody>
      </p:sp>
      <p:sp>
        <p:nvSpPr>
          <p:cNvPr id="4" name="Espace réservé de l'image des diapositives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Espace réservé des not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6" name="Espace réservé du pied de page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Espace réservé du numéro de diapositiv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027EE5C-F230-4898-A3C3-A49A09A37C78}" type="slidenum">
              <a:rPr lang="en-US" smtClean="0"/>
              <a:t>‹N°›</a:t>
            </a:fld>
            <a:endParaRPr lang="en-US"/>
          </a:p>
        </p:txBody>
      </p:sp>
    </p:spTree>
    <p:extLst>
      <p:ext uri="{BB962C8B-B14F-4D97-AF65-F5344CB8AC3E}">
        <p14:creationId xmlns:p14="http://schemas.microsoft.com/office/powerpoint/2010/main" val="116485822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359D627-B247-4B4F-8B1E-6D926B6DA53D}"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8257823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endParaRPr lang="ru-RU"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ru-RU"/>
          </a:p>
        </p:txBody>
      </p:sp>
      <p:sp>
        <p:nvSpPr>
          <p:cNvPr id="4" name="Date Placeholder 3"/>
          <p:cNvSpPr>
            <a:spLocks noGrp="1"/>
          </p:cNvSpPr>
          <p:nvPr>
            <p:ph type="dt" sz="half" idx="10"/>
          </p:nvPr>
        </p:nvSpPr>
        <p:spPr/>
        <p:txBody>
          <a:bodyPr/>
          <a:lstStyle/>
          <a:p>
            <a:fld id="{DC61BCCB-205B-4838-A356-FA18AF45F70E}" type="datetimeFigureOut">
              <a:rPr lang="ru-RU" smtClean="0"/>
              <a:t>25.11.2024</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106A47C7-C7B2-4CD0-A11E-321E7E1BE99C}" type="slidenum">
              <a:rPr lang="ru-RU" smtClean="0"/>
              <a:t>‹N°›</a:t>
            </a:fld>
            <a:endParaRPr lang="ru-RU"/>
          </a:p>
        </p:txBody>
      </p:sp>
    </p:spTree>
    <p:extLst>
      <p:ext uri="{BB962C8B-B14F-4D97-AF65-F5344CB8AC3E}">
        <p14:creationId xmlns:p14="http://schemas.microsoft.com/office/powerpoint/2010/main" val="394928530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ru-RU"/>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C61BCCB-205B-4838-A356-FA18AF45F70E}" type="datetimeFigureOut">
              <a:rPr lang="ru-RU" smtClean="0"/>
              <a:t>25.11.2024</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106A47C7-C7B2-4CD0-A11E-321E7E1BE99C}" type="slidenum">
              <a:rPr lang="ru-RU" smtClean="0"/>
              <a:t>‹N°›</a:t>
            </a:fld>
            <a:endParaRPr lang="ru-RU"/>
          </a:p>
        </p:txBody>
      </p:sp>
    </p:spTree>
    <p:extLst>
      <p:ext uri="{BB962C8B-B14F-4D97-AF65-F5344CB8AC3E}">
        <p14:creationId xmlns:p14="http://schemas.microsoft.com/office/powerpoint/2010/main" val="25620198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ru-RU"/>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Date Placeholder 3"/>
          <p:cNvSpPr>
            <a:spLocks noGrp="1"/>
          </p:cNvSpPr>
          <p:nvPr>
            <p:ph type="dt" sz="half" idx="10"/>
          </p:nvPr>
        </p:nvSpPr>
        <p:spPr/>
        <p:txBody>
          <a:bodyPr/>
          <a:lstStyle/>
          <a:p>
            <a:fld id="{DC61BCCB-205B-4838-A356-FA18AF45F70E}" type="datetimeFigureOut">
              <a:rPr lang="ru-RU" smtClean="0"/>
              <a:t>25.11.2024</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106A47C7-C7B2-4CD0-A11E-321E7E1BE99C}" type="slidenum">
              <a:rPr lang="ru-RU" smtClean="0"/>
              <a:t>‹N°›</a:t>
            </a:fld>
            <a:endParaRPr lang="ru-RU"/>
          </a:p>
        </p:txBody>
      </p:sp>
    </p:spTree>
    <p:extLst>
      <p:ext uri="{BB962C8B-B14F-4D97-AF65-F5344CB8AC3E}">
        <p14:creationId xmlns:p14="http://schemas.microsoft.com/office/powerpoint/2010/main" val="30831688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ru-RU"/>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Date Placeholder 3"/>
          <p:cNvSpPr>
            <a:spLocks noGrp="1"/>
          </p:cNvSpPr>
          <p:nvPr>
            <p:ph type="dt" sz="half" idx="10"/>
          </p:nvPr>
        </p:nvSpPr>
        <p:spPr/>
        <p:txBody>
          <a:bodyPr/>
          <a:lstStyle/>
          <a:p>
            <a:fld id="{DC61BCCB-205B-4838-A356-FA18AF45F70E}" type="datetimeFigureOut">
              <a:rPr lang="ru-RU" smtClean="0"/>
              <a:t>25.11.2024</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106A47C7-C7B2-4CD0-A11E-321E7E1BE99C}" type="slidenum">
              <a:rPr lang="ru-RU" smtClean="0"/>
              <a:t>‹N°›</a:t>
            </a:fld>
            <a:endParaRPr lang="ru-RU"/>
          </a:p>
        </p:txBody>
      </p:sp>
    </p:spTree>
    <p:extLst>
      <p:ext uri="{BB962C8B-B14F-4D97-AF65-F5344CB8AC3E}">
        <p14:creationId xmlns:p14="http://schemas.microsoft.com/office/powerpoint/2010/main" val="16209636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pic>
        <p:nvPicPr>
          <p:cNvPr id="7" name="Picture 6"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375150"/>
            <a:ext cx="12192000" cy="2482850"/>
          </a:xfrm>
          <a:prstGeom prst="rect">
            <a:avLst/>
          </a:prstGeom>
        </p:spPr>
      </p:pic>
      <p:sp>
        <p:nvSpPr>
          <p:cNvPr id="2" name="Title 1"/>
          <p:cNvSpPr>
            <a:spLocks noGrp="1"/>
          </p:cNvSpPr>
          <p:nvPr>
            <p:ph type="ctrTitle"/>
          </p:nvPr>
        </p:nvSpPr>
        <p:spPr>
          <a:xfrm>
            <a:off x="1371600" y="1803405"/>
            <a:ext cx="9448800" cy="1825096"/>
          </a:xfrm>
        </p:spPr>
        <p:txBody>
          <a:bodyPr anchor="b">
            <a:normAutofit/>
          </a:bodyPr>
          <a:lstStyle>
            <a:lvl1pPr algn="l">
              <a:defRPr sz="6000"/>
            </a:lvl1pPr>
          </a:lstStyle>
          <a:p>
            <a:r>
              <a:rPr lang="fr-FR"/>
              <a:t>Modifiez le style du titre</a:t>
            </a:r>
            <a:endParaRPr lang="en-US" dirty="0"/>
          </a:p>
        </p:txBody>
      </p:sp>
      <p:sp>
        <p:nvSpPr>
          <p:cNvPr id="3" name="Subtitle 2"/>
          <p:cNvSpPr>
            <a:spLocks noGrp="1"/>
          </p:cNvSpPr>
          <p:nvPr>
            <p:ph type="subTitle" idx="1"/>
          </p:nvPr>
        </p:nvSpPr>
        <p:spPr>
          <a:xfrm>
            <a:off x="1371600" y="3632201"/>
            <a:ext cx="9448800" cy="685800"/>
          </a:xfr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US" dirty="0"/>
          </a:p>
        </p:txBody>
      </p:sp>
      <p:sp>
        <p:nvSpPr>
          <p:cNvPr id="4" name="Date Placeholder 3"/>
          <p:cNvSpPr>
            <a:spLocks noGrp="1"/>
          </p:cNvSpPr>
          <p:nvPr>
            <p:ph type="dt" sz="half" idx="10"/>
          </p:nvPr>
        </p:nvSpPr>
        <p:spPr>
          <a:xfrm>
            <a:off x="7909561" y="4314328"/>
            <a:ext cx="2910840" cy="374642"/>
          </a:xfrm>
        </p:spPr>
        <p:txBody>
          <a:bodyPr/>
          <a:lstStyle/>
          <a:p>
            <a:fld id="{B61BEF0D-F0BB-DE4B-95CE-6DB70DBA9567}" type="datetimeFigureOut">
              <a:rPr lang="en-US" smtClean="0"/>
              <a:pPr/>
              <a:t>11/25/2024</a:t>
            </a:fld>
            <a:endParaRPr lang="en-US" dirty="0"/>
          </a:p>
        </p:txBody>
      </p:sp>
      <p:sp>
        <p:nvSpPr>
          <p:cNvPr id="5" name="Footer Placeholder 4"/>
          <p:cNvSpPr>
            <a:spLocks noGrp="1"/>
          </p:cNvSpPr>
          <p:nvPr>
            <p:ph type="ftr" sz="quarter" idx="11"/>
          </p:nvPr>
        </p:nvSpPr>
        <p:spPr>
          <a:xfrm>
            <a:off x="1371600" y="4323845"/>
            <a:ext cx="6400800" cy="365125"/>
          </a:xfrm>
        </p:spPr>
        <p:txBody>
          <a:bodyPr/>
          <a:lstStyle/>
          <a:p>
            <a:endParaRPr lang="en-US" dirty="0"/>
          </a:p>
        </p:txBody>
      </p:sp>
      <p:sp>
        <p:nvSpPr>
          <p:cNvPr id="6" name="Slide Number Placeholder 5"/>
          <p:cNvSpPr>
            <a:spLocks noGrp="1"/>
          </p:cNvSpPr>
          <p:nvPr>
            <p:ph type="sldNum" sz="quarter" idx="12"/>
          </p:nvPr>
        </p:nvSpPr>
        <p:spPr>
          <a:xfrm>
            <a:off x="8077200" y="1430866"/>
            <a:ext cx="2743200" cy="365125"/>
          </a:xfrm>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376447868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Modifiez le style du titre</a:t>
            </a:r>
            <a:endParaRPr lang="en-US" dirty="0"/>
          </a:p>
        </p:txBody>
      </p:sp>
      <p:sp>
        <p:nvSpPr>
          <p:cNvPr id="3" name="Content Placeholder 2"/>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Date Placeholder 3"/>
          <p:cNvSpPr>
            <a:spLocks noGrp="1"/>
          </p:cNvSpPr>
          <p:nvPr>
            <p:ph type="dt" sz="half" idx="10"/>
          </p:nvPr>
        </p:nvSpPr>
        <p:spPr/>
        <p:txBody>
          <a:bodyPr/>
          <a:lstStyle/>
          <a:p>
            <a:fld id="{B61BEF0D-F0BB-DE4B-95CE-6DB70DBA9567}" type="datetimeFigureOut">
              <a:rPr lang="en-US" smtClean="0"/>
              <a:pPr/>
              <a:t>11/25/2024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19765163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secHead" preserve="1">
  <p:cSld name="Titre de section">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375150"/>
            <a:ext cx="12192000" cy="2482850"/>
          </a:xfrm>
          <a:prstGeom prst="rect">
            <a:avLst/>
          </a:prstGeom>
        </p:spPr>
      </p:pic>
      <p:sp>
        <p:nvSpPr>
          <p:cNvPr id="2" name="Title 1"/>
          <p:cNvSpPr>
            <a:spLocks noGrp="1"/>
          </p:cNvSpPr>
          <p:nvPr>
            <p:ph type="title"/>
          </p:nvPr>
        </p:nvSpPr>
        <p:spPr>
          <a:xfrm>
            <a:off x="685800" y="753533"/>
            <a:ext cx="10820399" cy="2801935"/>
          </a:xfrm>
        </p:spPr>
        <p:txBody>
          <a:bodyPr anchor="b">
            <a:normAutofit/>
          </a:bodyPr>
          <a:lstStyle>
            <a:lvl1pPr algn="r">
              <a:defRPr sz="4000"/>
            </a:lvl1pPr>
          </a:lstStyle>
          <a:p>
            <a:r>
              <a:rPr lang="fr-FR"/>
              <a:t>Modifiez le style du titre</a:t>
            </a:r>
            <a:endParaRPr lang="en-US" dirty="0"/>
          </a:p>
        </p:txBody>
      </p:sp>
      <p:sp>
        <p:nvSpPr>
          <p:cNvPr id="3" name="Text Placeholder 2"/>
          <p:cNvSpPr>
            <a:spLocks noGrp="1"/>
          </p:cNvSpPr>
          <p:nvPr>
            <p:ph type="body" idx="1"/>
          </p:nvPr>
        </p:nvSpPr>
        <p:spPr>
          <a:xfrm>
            <a:off x="1024467" y="3641725"/>
            <a:ext cx="10490200" cy="955675"/>
          </a:xfrm>
        </p:spPr>
        <p:txBody>
          <a:bodyPr>
            <a:normAutofit/>
          </a:bodyPr>
          <a:lstStyle>
            <a:lvl1pPr marL="0" indent="0" algn="r">
              <a:buNone/>
              <a:defRPr sz="22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fr-FR"/>
              <a:t>Cliquez pour modifier les styles du texte du masque</a:t>
            </a:r>
          </a:p>
        </p:txBody>
      </p:sp>
      <p:sp>
        <p:nvSpPr>
          <p:cNvPr id="4" name="Date Placeholder 3"/>
          <p:cNvSpPr>
            <a:spLocks noGrp="1"/>
          </p:cNvSpPr>
          <p:nvPr>
            <p:ph type="dt" sz="half" idx="10"/>
          </p:nvPr>
        </p:nvSpPr>
        <p:spPr>
          <a:xfrm>
            <a:off x="7814452" y="381000"/>
            <a:ext cx="2910840" cy="365125"/>
          </a:xfrm>
        </p:spPr>
        <p:txBody>
          <a:bodyPr/>
          <a:lstStyle>
            <a:lvl1pPr algn="r">
              <a:defRPr/>
            </a:lvl1pPr>
          </a:lstStyle>
          <a:p>
            <a:fld id="{B61BEF0D-F0BB-DE4B-95CE-6DB70DBA9567}" type="datetimeFigureOut">
              <a:rPr lang="en-US" smtClean="0"/>
              <a:pPr/>
              <a:t>11/25/2024</a:t>
            </a:fld>
            <a:endParaRPr lang="en-US" dirty="0"/>
          </a:p>
        </p:txBody>
      </p:sp>
      <p:sp>
        <p:nvSpPr>
          <p:cNvPr id="5" name="Footer Placeholder 4"/>
          <p:cNvSpPr>
            <a:spLocks noGrp="1"/>
          </p:cNvSpPr>
          <p:nvPr>
            <p:ph type="ftr" sz="quarter" idx="11"/>
          </p:nvPr>
        </p:nvSpPr>
        <p:spPr>
          <a:xfrm>
            <a:off x="685800" y="381001"/>
            <a:ext cx="6991492" cy="364065"/>
          </a:xfrm>
        </p:spPr>
        <p:txBody>
          <a:bodyPr/>
          <a:lstStyle/>
          <a:p>
            <a:endParaRPr lang="en-US" dirty="0"/>
          </a:p>
        </p:txBody>
      </p:sp>
      <p:sp>
        <p:nvSpPr>
          <p:cNvPr id="6" name="Slide Number Placeholder 5"/>
          <p:cNvSpPr>
            <a:spLocks noGrp="1"/>
          </p:cNvSpPr>
          <p:nvPr>
            <p:ph type="sldNum" sz="quarter" idx="12"/>
          </p:nvPr>
        </p:nvSpPr>
        <p:spPr>
          <a:xfrm>
            <a:off x="10862452" y="381000"/>
            <a:ext cx="643748" cy="365125"/>
          </a:xfrm>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332469645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Modifiez le style du titre</a:t>
            </a:r>
            <a:endParaRPr lang="en-US" dirty="0"/>
          </a:p>
        </p:txBody>
      </p:sp>
      <p:sp>
        <p:nvSpPr>
          <p:cNvPr id="3" name="Content Placeholder 2"/>
          <p:cNvSpPr>
            <a:spLocks noGrp="1"/>
          </p:cNvSpPr>
          <p:nvPr>
            <p:ph sz="half" idx="1"/>
          </p:nvPr>
        </p:nvSpPr>
        <p:spPr>
          <a:xfrm>
            <a:off x="685800" y="2194559"/>
            <a:ext cx="5334000" cy="4024125"/>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Content Placeholder 3"/>
          <p:cNvSpPr>
            <a:spLocks noGrp="1"/>
          </p:cNvSpPr>
          <p:nvPr>
            <p:ph sz="half" idx="2"/>
          </p:nvPr>
        </p:nvSpPr>
        <p:spPr>
          <a:xfrm>
            <a:off x="6172200" y="2194559"/>
            <a:ext cx="5334000" cy="4024125"/>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5" name="Date Placeholder 4"/>
          <p:cNvSpPr>
            <a:spLocks noGrp="1"/>
          </p:cNvSpPr>
          <p:nvPr>
            <p:ph type="dt" sz="half" idx="10"/>
          </p:nvPr>
        </p:nvSpPr>
        <p:spPr/>
        <p:txBody>
          <a:bodyPr/>
          <a:lstStyle/>
          <a:p>
            <a:fld id="{B61BEF0D-F0BB-DE4B-95CE-6DB70DBA9567}" type="datetimeFigureOut">
              <a:rPr lang="en-US" smtClean="0"/>
              <a:pPr/>
              <a:t>11/25/2024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19528314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le 1"/>
          <p:cNvSpPr>
            <a:spLocks noGrp="1"/>
          </p:cNvSpPr>
          <p:nvPr>
            <p:ph type="title"/>
          </p:nvPr>
        </p:nvSpPr>
        <p:spPr>
          <a:xfrm>
            <a:off x="2895600" y="762000"/>
            <a:ext cx="8610600" cy="1295400"/>
          </a:xfrm>
        </p:spPr>
        <p:txBody>
          <a:bodyPr/>
          <a:lstStyle/>
          <a:p>
            <a:r>
              <a:rPr lang="fr-FR"/>
              <a:t>Modifiez le style du titre</a:t>
            </a:r>
            <a:endParaRPr lang="en-US" dirty="0"/>
          </a:p>
        </p:txBody>
      </p:sp>
      <p:sp>
        <p:nvSpPr>
          <p:cNvPr id="3" name="Text Placeholder 2"/>
          <p:cNvSpPr>
            <a:spLocks noGrp="1"/>
          </p:cNvSpPr>
          <p:nvPr>
            <p:ph type="body" idx="1"/>
          </p:nvPr>
        </p:nvSpPr>
        <p:spPr>
          <a:xfrm>
            <a:off x="914409" y="2183802"/>
            <a:ext cx="5079991"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4" name="Content Placeholder 3"/>
          <p:cNvSpPr>
            <a:spLocks noGrp="1"/>
          </p:cNvSpPr>
          <p:nvPr>
            <p:ph sz="half" idx="2"/>
          </p:nvPr>
        </p:nvSpPr>
        <p:spPr>
          <a:xfrm>
            <a:off x="685800" y="3132666"/>
            <a:ext cx="5311775" cy="3086019"/>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5" name="Text Placeholder 4"/>
          <p:cNvSpPr>
            <a:spLocks noGrp="1"/>
          </p:cNvSpPr>
          <p:nvPr>
            <p:ph type="body" sz="quarter" idx="3"/>
          </p:nvPr>
        </p:nvSpPr>
        <p:spPr>
          <a:xfrm>
            <a:off x="6400800" y="2183802"/>
            <a:ext cx="5105400" cy="823912"/>
          </a:xfrm>
        </p:spPr>
        <p:txBody>
          <a:bodyPr anchor="b">
            <a:normAutofit/>
          </a:bodyPr>
          <a:lstStyle>
            <a:lvl1pPr marL="0" indent="0">
              <a:buNone/>
              <a:defRPr sz="28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6" name="Content Placeholder 5"/>
          <p:cNvSpPr>
            <a:spLocks noGrp="1"/>
          </p:cNvSpPr>
          <p:nvPr>
            <p:ph sz="quarter" idx="4"/>
          </p:nvPr>
        </p:nvSpPr>
        <p:spPr>
          <a:xfrm>
            <a:off x="6172200" y="3132666"/>
            <a:ext cx="5334000" cy="3086019"/>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7" name="Date Placeholder 6"/>
          <p:cNvSpPr>
            <a:spLocks noGrp="1"/>
          </p:cNvSpPr>
          <p:nvPr>
            <p:ph type="dt" sz="half" idx="10"/>
          </p:nvPr>
        </p:nvSpPr>
        <p:spPr/>
        <p:txBody>
          <a:bodyPr/>
          <a:lstStyle/>
          <a:p>
            <a:fld id="{B61BEF0D-F0BB-DE4B-95CE-6DB70DBA9567}" type="datetimeFigureOut">
              <a:rPr lang="en-US" smtClean="0"/>
              <a:pPr/>
              <a:t>11/25/2024</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59543942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Modifiez le style du titre</a:t>
            </a:r>
            <a:endParaRPr lang="en-US" dirty="0"/>
          </a:p>
        </p:txBody>
      </p:sp>
      <p:sp>
        <p:nvSpPr>
          <p:cNvPr id="3" name="Date Placeholder 2"/>
          <p:cNvSpPr>
            <a:spLocks noGrp="1"/>
          </p:cNvSpPr>
          <p:nvPr>
            <p:ph type="dt" sz="half" idx="10"/>
          </p:nvPr>
        </p:nvSpPr>
        <p:spPr/>
        <p:txBody>
          <a:bodyPr/>
          <a:lstStyle/>
          <a:p>
            <a:fld id="{B61BEF0D-F0BB-DE4B-95CE-6DB70DBA9567}" type="datetimeFigureOut">
              <a:rPr lang="en-US" smtClean="0"/>
              <a:pPr/>
              <a:t>11/25/2024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374341790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61BEF0D-F0BB-DE4B-95CE-6DB70DBA9567}" type="datetimeFigureOut">
              <a:rPr lang="en-US" smtClean="0"/>
              <a:pPr/>
              <a:t>11/25/2024</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16994373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14" name="Text Placeholder 13"/>
          <p:cNvSpPr>
            <a:spLocks noGrp="1"/>
          </p:cNvSpPr>
          <p:nvPr>
            <p:ph type="body" sz="quarter" idx="10" hasCustomPrompt="1"/>
          </p:nvPr>
        </p:nvSpPr>
        <p:spPr>
          <a:xfrm>
            <a:off x="1047750" y="3224213"/>
            <a:ext cx="3216822" cy="2025650"/>
          </a:xfrm>
        </p:spPr>
        <p:txBody>
          <a:bodyPr>
            <a:noAutofit/>
          </a:bodyPr>
          <a:lstStyle>
            <a:lvl1pPr marL="0" indent="0">
              <a:buNone/>
              <a:defRPr sz="1200"/>
            </a:lvl1pPr>
          </a:lstStyle>
          <a:p>
            <a:pPr lvl="0"/>
            <a:r>
              <a:rPr lang="en-US" dirty="0"/>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endParaRPr lang="ru-RU" dirty="0"/>
          </a:p>
        </p:txBody>
      </p:sp>
      <p:sp>
        <p:nvSpPr>
          <p:cNvPr id="20" name="Text Placeholder 19"/>
          <p:cNvSpPr>
            <a:spLocks noGrp="1"/>
          </p:cNvSpPr>
          <p:nvPr>
            <p:ph type="body" sz="quarter" idx="13" hasCustomPrompt="1"/>
          </p:nvPr>
        </p:nvSpPr>
        <p:spPr>
          <a:xfrm>
            <a:off x="1047750" y="2124305"/>
            <a:ext cx="3786505" cy="443274"/>
          </a:xfrm>
        </p:spPr>
        <p:txBody>
          <a:bodyPr>
            <a:noAutofit/>
          </a:bodyPr>
          <a:lstStyle>
            <a:lvl1pPr marL="0" indent="0">
              <a:buNone/>
              <a:defRPr sz="3600">
                <a:solidFill>
                  <a:srgbClr val="0070C0"/>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pPr lvl="0"/>
            <a:r>
              <a:rPr lang="en-US" dirty="0"/>
              <a:t>YOUR</a:t>
            </a:r>
            <a:endParaRPr lang="ru-RU" dirty="0"/>
          </a:p>
        </p:txBody>
      </p:sp>
      <p:sp>
        <p:nvSpPr>
          <p:cNvPr id="21" name="Text Placeholder 19"/>
          <p:cNvSpPr>
            <a:spLocks noGrp="1"/>
          </p:cNvSpPr>
          <p:nvPr>
            <p:ph type="body" sz="quarter" idx="14" hasCustomPrompt="1"/>
          </p:nvPr>
        </p:nvSpPr>
        <p:spPr>
          <a:xfrm>
            <a:off x="1047750" y="2567579"/>
            <a:ext cx="3786505" cy="443274"/>
          </a:xfrm>
        </p:spPr>
        <p:txBody>
          <a:bodyPr>
            <a:noAutofit/>
          </a:bodyPr>
          <a:lstStyle>
            <a:lvl1pPr marL="0" indent="0">
              <a:buNone/>
              <a:defRPr sz="3600">
                <a:solidFill>
                  <a:srgbClr val="0070C0"/>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stStyle>
          <a:p>
            <a:pPr lvl="0"/>
            <a:r>
              <a:rPr lang="en-US" dirty="0"/>
              <a:t>TITLE</a:t>
            </a:r>
            <a:endParaRPr lang="ru-RU" dirty="0"/>
          </a:p>
        </p:txBody>
      </p:sp>
    </p:spTree>
    <p:extLst>
      <p:ext uri="{BB962C8B-B14F-4D97-AF65-F5344CB8AC3E}">
        <p14:creationId xmlns:p14="http://schemas.microsoft.com/office/powerpoint/2010/main" val="289150275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le 1"/>
          <p:cNvSpPr>
            <a:spLocks noGrp="1"/>
          </p:cNvSpPr>
          <p:nvPr>
            <p:ph type="title"/>
          </p:nvPr>
        </p:nvSpPr>
        <p:spPr>
          <a:xfrm>
            <a:off x="685800" y="1524000"/>
            <a:ext cx="4114800" cy="1600200"/>
          </a:xfrm>
        </p:spPr>
        <p:txBody>
          <a:bodyPr anchor="b"/>
          <a:lstStyle>
            <a:lvl1pPr algn="l">
              <a:defRPr sz="3200"/>
            </a:lvl1pPr>
          </a:lstStyle>
          <a:p>
            <a:r>
              <a:rPr lang="fr-FR"/>
              <a:t>Modifiez le style du titre</a:t>
            </a:r>
            <a:endParaRPr lang="en-US" dirty="0"/>
          </a:p>
        </p:txBody>
      </p:sp>
      <p:sp>
        <p:nvSpPr>
          <p:cNvPr id="3" name="Content Placeholder 2"/>
          <p:cNvSpPr>
            <a:spLocks noGrp="1"/>
          </p:cNvSpPr>
          <p:nvPr>
            <p:ph idx="1"/>
          </p:nvPr>
        </p:nvSpPr>
        <p:spPr>
          <a:xfrm>
            <a:off x="4995582" y="746759"/>
            <a:ext cx="6510618" cy="5471925"/>
          </a:xfrm>
        </p:spPr>
        <p:txBody>
          <a:bodyPr anchor="ct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Text Placeholder 3"/>
          <p:cNvSpPr>
            <a:spLocks noGrp="1"/>
          </p:cNvSpPr>
          <p:nvPr>
            <p:ph type="body" sz="half" idx="2"/>
          </p:nvPr>
        </p:nvSpPr>
        <p:spPr>
          <a:xfrm>
            <a:off x="685800" y="3124199"/>
            <a:ext cx="4114800" cy="309448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Date Placeholder 4"/>
          <p:cNvSpPr>
            <a:spLocks noGrp="1"/>
          </p:cNvSpPr>
          <p:nvPr>
            <p:ph type="dt" sz="half" idx="10"/>
          </p:nvPr>
        </p:nvSpPr>
        <p:spPr/>
        <p:txBody>
          <a:bodyPr/>
          <a:lstStyle/>
          <a:p>
            <a:fld id="{B61BEF0D-F0BB-DE4B-95CE-6DB70DBA9567}" type="datetimeFigureOut">
              <a:rPr lang="en-US" smtClean="0"/>
              <a:pPr/>
              <a:t>11/25/2024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290047716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le 1"/>
          <p:cNvSpPr>
            <a:spLocks noGrp="1"/>
          </p:cNvSpPr>
          <p:nvPr>
            <p:ph type="title"/>
          </p:nvPr>
        </p:nvSpPr>
        <p:spPr>
          <a:xfrm>
            <a:off x="685800" y="1524000"/>
            <a:ext cx="6873240" cy="1600200"/>
          </a:xfrm>
        </p:spPr>
        <p:txBody>
          <a:bodyPr anchor="b"/>
          <a:lstStyle>
            <a:lvl1pPr algn="l">
              <a:defRPr sz="3200"/>
            </a:lvl1pPr>
          </a:lstStyle>
          <a:p>
            <a:r>
              <a:rPr lang="fr-FR"/>
              <a:t>Modifiez le style du titre</a:t>
            </a:r>
            <a:endParaRPr lang="en-US" dirty="0"/>
          </a:p>
        </p:txBody>
      </p:sp>
      <p:sp>
        <p:nvSpPr>
          <p:cNvPr id="3" name="Picture Placeholder 2"/>
          <p:cNvSpPr>
            <a:spLocks noGrp="1" noChangeAspect="1"/>
          </p:cNvSpPr>
          <p:nvPr>
            <p:ph type="pic" idx="1"/>
          </p:nvPr>
        </p:nvSpPr>
        <p:spPr>
          <a:xfrm>
            <a:off x="7861238" y="751241"/>
            <a:ext cx="3644962" cy="5467443"/>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FR"/>
              <a:t>Cliquez sur l'icône pour ajouter une image</a:t>
            </a:r>
            <a:endParaRPr lang="en-US" dirty="0"/>
          </a:p>
        </p:txBody>
      </p:sp>
      <p:sp>
        <p:nvSpPr>
          <p:cNvPr id="4" name="Text Placeholder 3"/>
          <p:cNvSpPr>
            <a:spLocks noGrp="1"/>
          </p:cNvSpPr>
          <p:nvPr>
            <p:ph type="body" sz="half" idx="2"/>
          </p:nvPr>
        </p:nvSpPr>
        <p:spPr>
          <a:xfrm>
            <a:off x="685800" y="3124199"/>
            <a:ext cx="6873240" cy="309448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Date Placeholder 4"/>
          <p:cNvSpPr>
            <a:spLocks noGrp="1"/>
          </p:cNvSpPr>
          <p:nvPr>
            <p:ph type="dt" sz="half" idx="10"/>
          </p:nvPr>
        </p:nvSpPr>
        <p:spPr/>
        <p:txBody>
          <a:bodyPr/>
          <a:lstStyle/>
          <a:p>
            <a:fld id="{B61BEF0D-F0BB-DE4B-95CE-6DB70DBA9567}" type="datetimeFigureOut">
              <a:rPr lang="en-US" smtClean="0"/>
              <a:pPr/>
              <a:t>11/25/2024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66520962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Image panoramique avec légende">
    <p:spTree>
      <p:nvGrpSpPr>
        <p:cNvPr id="1" name=""/>
        <p:cNvGrpSpPr/>
        <p:nvPr/>
      </p:nvGrpSpPr>
      <p:grpSpPr>
        <a:xfrm>
          <a:off x="0" y="0"/>
          <a:ext cx="0" cy="0"/>
          <a:chOff x="0" y="0"/>
          <a:chExt cx="0" cy="0"/>
        </a:xfrm>
      </p:grpSpPr>
      <p:sp>
        <p:nvSpPr>
          <p:cNvPr id="2" name="Title 1"/>
          <p:cNvSpPr>
            <a:spLocks noGrp="1"/>
          </p:cNvSpPr>
          <p:nvPr>
            <p:ph type="title"/>
          </p:nvPr>
        </p:nvSpPr>
        <p:spPr>
          <a:xfrm>
            <a:off x="685777" y="4697360"/>
            <a:ext cx="10822034" cy="819355"/>
          </a:xfrm>
        </p:spPr>
        <p:txBody>
          <a:bodyPr anchor="b"/>
          <a:lstStyle>
            <a:lvl1pPr algn="l">
              <a:defRPr sz="3200"/>
            </a:lvl1pPr>
          </a:lstStyle>
          <a:p>
            <a:r>
              <a:rPr lang="fr-FR"/>
              <a:t>Modifiez le style du titre</a:t>
            </a:r>
            <a:endParaRPr lang="en-US" dirty="0"/>
          </a:p>
        </p:txBody>
      </p:sp>
      <p:sp>
        <p:nvSpPr>
          <p:cNvPr id="3" name="Picture Placeholder 2"/>
          <p:cNvSpPr>
            <a:spLocks noGrp="1" noChangeAspect="1"/>
          </p:cNvSpPr>
          <p:nvPr>
            <p:ph type="pic" idx="1"/>
          </p:nvPr>
        </p:nvSpPr>
        <p:spPr>
          <a:xfrm>
            <a:off x="681727" y="941439"/>
            <a:ext cx="10821840" cy="3478161"/>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fr-FR"/>
              <a:t>Cliquez sur l'icône pour ajouter une image</a:t>
            </a:r>
            <a:endParaRPr lang="en-US" dirty="0"/>
          </a:p>
        </p:txBody>
      </p:sp>
      <p:sp>
        <p:nvSpPr>
          <p:cNvPr id="4" name="Text Placeholder 3"/>
          <p:cNvSpPr>
            <a:spLocks noGrp="1"/>
          </p:cNvSpPr>
          <p:nvPr>
            <p:ph type="body" sz="half" idx="2"/>
          </p:nvPr>
        </p:nvSpPr>
        <p:spPr>
          <a:xfrm>
            <a:off x="685800" y="5516715"/>
            <a:ext cx="10820400" cy="701969"/>
          </a:xfrm>
        </p:spPr>
        <p:txBody>
          <a:bodyPr/>
          <a:lstStyle>
            <a:lvl1pPr marL="0" indent="0" algn="l">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Date Placeholder 4"/>
          <p:cNvSpPr>
            <a:spLocks noGrp="1"/>
          </p:cNvSpPr>
          <p:nvPr>
            <p:ph type="dt" sz="half" idx="10"/>
          </p:nvPr>
        </p:nvSpPr>
        <p:spPr/>
        <p:txBody>
          <a:bodyPr/>
          <a:lstStyle/>
          <a:p>
            <a:fld id="{B61BEF0D-F0BB-DE4B-95CE-6DB70DBA9567}" type="datetimeFigureOut">
              <a:rPr lang="en-US" smtClean="0"/>
              <a:pPr/>
              <a:t>11/25/2024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16905659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Titre et légende">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375150"/>
            <a:ext cx="12192000" cy="2482850"/>
          </a:xfrm>
          <a:prstGeom prst="rect">
            <a:avLst/>
          </a:prstGeom>
        </p:spPr>
      </p:pic>
      <p:sp>
        <p:nvSpPr>
          <p:cNvPr id="2" name="Title 1"/>
          <p:cNvSpPr>
            <a:spLocks noGrp="1"/>
          </p:cNvSpPr>
          <p:nvPr>
            <p:ph type="title"/>
          </p:nvPr>
        </p:nvSpPr>
        <p:spPr>
          <a:xfrm>
            <a:off x="685800" y="753532"/>
            <a:ext cx="10820400" cy="2802467"/>
          </a:xfrm>
        </p:spPr>
        <p:txBody>
          <a:bodyPr anchor="ctr"/>
          <a:lstStyle>
            <a:lvl1pPr algn="l">
              <a:defRPr sz="3200"/>
            </a:lvl1pPr>
          </a:lstStyle>
          <a:p>
            <a:r>
              <a:rPr lang="fr-FR"/>
              <a:t>Modifiez le style du titre</a:t>
            </a:r>
            <a:endParaRPr lang="en-US" dirty="0"/>
          </a:p>
        </p:txBody>
      </p:sp>
      <p:sp>
        <p:nvSpPr>
          <p:cNvPr id="4" name="Text Placeholder 3"/>
          <p:cNvSpPr>
            <a:spLocks noGrp="1"/>
          </p:cNvSpPr>
          <p:nvPr>
            <p:ph type="body" sz="half" idx="2"/>
          </p:nvPr>
        </p:nvSpPr>
        <p:spPr>
          <a:xfrm>
            <a:off x="1024467" y="3649133"/>
            <a:ext cx="10130516" cy="999067"/>
          </a:xfrm>
        </p:spPr>
        <p:txBody>
          <a:bodyPr anchor="ct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Date Placeholder 4"/>
          <p:cNvSpPr>
            <a:spLocks noGrp="1"/>
          </p:cNvSpPr>
          <p:nvPr>
            <p:ph type="dt" sz="half" idx="10"/>
          </p:nvPr>
        </p:nvSpPr>
        <p:spPr>
          <a:xfrm>
            <a:off x="7814452" y="381000"/>
            <a:ext cx="2910840" cy="365125"/>
          </a:xfrm>
        </p:spPr>
        <p:txBody>
          <a:bodyPr/>
          <a:lstStyle>
            <a:lvl1pPr algn="r">
              <a:defRPr/>
            </a:lvl1pPr>
          </a:lstStyle>
          <a:p>
            <a:fld id="{B61BEF0D-F0BB-DE4B-95CE-6DB70DBA9567}" type="datetimeFigureOut">
              <a:rPr lang="en-US" smtClean="0"/>
              <a:pPr/>
              <a:t>11/25/2024</a:t>
            </a:fld>
            <a:endParaRPr lang="en-US" dirty="0"/>
          </a:p>
        </p:txBody>
      </p:sp>
      <p:sp>
        <p:nvSpPr>
          <p:cNvPr id="6" name="Footer Placeholder 5"/>
          <p:cNvSpPr>
            <a:spLocks noGrp="1"/>
          </p:cNvSpPr>
          <p:nvPr>
            <p:ph type="ftr" sz="quarter" idx="11"/>
          </p:nvPr>
        </p:nvSpPr>
        <p:spPr>
          <a:xfrm>
            <a:off x="685800" y="379941"/>
            <a:ext cx="6991492" cy="365125"/>
          </a:xfrm>
        </p:spPr>
        <p:txBody>
          <a:bodyPr/>
          <a:lstStyle/>
          <a:p>
            <a:endParaRPr lang="en-US" dirty="0"/>
          </a:p>
        </p:txBody>
      </p:sp>
      <p:sp>
        <p:nvSpPr>
          <p:cNvPr id="7" name="Slide Number Placeholder 6"/>
          <p:cNvSpPr>
            <a:spLocks noGrp="1"/>
          </p:cNvSpPr>
          <p:nvPr>
            <p:ph type="sldNum" sz="quarter" idx="12"/>
          </p:nvPr>
        </p:nvSpPr>
        <p:spPr>
          <a:xfrm>
            <a:off x="10862452" y="381000"/>
            <a:ext cx="643748" cy="365125"/>
          </a:xfrm>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63623461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Citation avec légende">
    <p:spTree>
      <p:nvGrpSpPr>
        <p:cNvPr id="1" name=""/>
        <p:cNvGrpSpPr/>
        <p:nvPr/>
      </p:nvGrpSpPr>
      <p:grpSpPr>
        <a:xfrm>
          <a:off x="0" y="0"/>
          <a:ext cx="0" cy="0"/>
          <a:chOff x="0" y="0"/>
          <a:chExt cx="0" cy="0"/>
        </a:xfrm>
      </p:grpSpPr>
      <p:pic>
        <p:nvPicPr>
          <p:cNvPr id="13" name="Picture 12"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375150"/>
            <a:ext cx="12192000" cy="2482850"/>
          </a:xfrm>
          <a:prstGeom prst="rect">
            <a:avLst/>
          </a:prstGeom>
        </p:spPr>
      </p:pic>
      <p:sp>
        <p:nvSpPr>
          <p:cNvPr id="2" name="Title 1"/>
          <p:cNvSpPr>
            <a:spLocks noGrp="1"/>
          </p:cNvSpPr>
          <p:nvPr>
            <p:ph type="title"/>
          </p:nvPr>
        </p:nvSpPr>
        <p:spPr>
          <a:xfrm>
            <a:off x="1024467" y="753533"/>
            <a:ext cx="10151533" cy="2604495"/>
          </a:xfrm>
        </p:spPr>
        <p:txBody>
          <a:bodyPr anchor="ctr"/>
          <a:lstStyle>
            <a:lvl1pPr algn="l">
              <a:defRPr sz="3200"/>
            </a:lvl1pPr>
          </a:lstStyle>
          <a:p>
            <a:r>
              <a:rPr lang="fr-FR"/>
              <a:t>Modifiez le style du titre</a:t>
            </a:r>
            <a:endParaRPr lang="en-US" dirty="0"/>
          </a:p>
        </p:txBody>
      </p:sp>
      <p:sp>
        <p:nvSpPr>
          <p:cNvPr id="12" name="Text Placeholder 3"/>
          <p:cNvSpPr>
            <a:spLocks noGrp="1"/>
          </p:cNvSpPr>
          <p:nvPr>
            <p:ph type="body" sz="half" idx="13"/>
          </p:nvPr>
        </p:nvSpPr>
        <p:spPr>
          <a:xfrm>
            <a:off x="1303865" y="3365556"/>
            <a:ext cx="9592736" cy="444443"/>
          </a:xfrm>
        </p:spPr>
        <p:txBody>
          <a:bodyPr anchor="t">
            <a:normAutofit/>
          </a:bodyPr>
          <a:lstStyle>
            <a:lvl1pPr marL="0" indent="0">
              <a:buNone/>
              <a:defRPr sz="14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4" name="Text Placeholder 3"/>
          <p:cNvSpPr>
            <a:spLocks noGrp="1"/>
          </p:cNvSpPr>
          <p:nvPr>
            <p:ph type="body" sz="half" idx="2"/>
          </p:nvPr>
        </p:nvSpPr>
        <p:spPr>
          <a:xfrm>
            <a:off x="1024467" y="3959862"/>
            <a:ext cx="10151533" cy="679871"/>
          </a:xfrm>
        </p:spPr>
        <p:txBody>
          <a:bodyPr anchor="ct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Date Placeholder 4"/>
          <p:cNvSpPr>
            <a:spLocks noGrp="1"/>
          </p:cNvSpPr>
          <p:nvPr>
            <p:ph type="dt" sz="half" idx="10"/>
          </p:nvPr>
        </p:nvSpPr>
        <p:spPr>
          <a:xfrm>
            <a:off x="7814452" y="381000"/>
            <a:ext cx="2910840" cy="365125"/>
          </a:xfrm>
        </p:spPr>
        <p:txBody>
          <a:bodyPr/>
          <a:lstStyle>
            <a:lvl1pPr algn="r">
              <a:defRPr/>
            </a:lvl1pPr>
          </a:lstStyle>
          <a:p>
            <a:fld id="{B61BEF0D-F0BB-DE4B-95CE-6DB70DBA9567}" type="datetimeFigureOut">
              <a:rPr lang="en-US" smtClean="0"/>
              <a:pPr/>
              <a:t>11/25/2024</a:t>
            </a:fld>
            <a:endParaRPr lang="en-US" dirty="0"/>
          </a:p>
        </p:txBody>
      </p:sp>
      <p:sp>
        <p:nvSpPr>
          <p:cNvPr id="6" name="Footer Placeholder 5"/>
          <p:cNvSpPr>
            <a:spLocks noGrp="1"/>
          </p:cNvSpPr>
          <p:nvPr>
            <p:ph type="ftr" sz="quarter" idx="11"/>
          </p:nvPr>
        </p:nvSpPr>
        <p:spPr>
          <a:xfrm>
            <a:off x="685800" y="379941"/>
            <a:ext cx="6991492" cy="365125"/>
          </a:xfrm>
        </p:spPr>
        <p:txBody>
          <a:bodyPr/>
          <a:lstStyle/>
          <a:p>
            <a:endParaRPr lang="en-US" dirty="0"/>
          </a:p>
        </p:txBody>
      </p:sp>
      <p:sp>
        <p:nvSpPr>
          <p:cNvPr id="7" name="Slide Number Placeholder 6"/>
          <p:cNvSpPr>
            <a:spLocks noGrp="1"/>
          </p:cNvSpPr>
          <p:nvPr>
            <p:ph type="sldNum" sz="quarter" idx="12"/>
          </p:nvPr>
        </p:nvSpPr>
        <p:spPr>
          <a:xfrm>
            <a:off x="10862452" y="381000"/>
            <a:ext cx="643748" cy="365125"/>
          </a:xfrm>
        </p:spPr>
        <p:txBody>
          <a:bodyPr/>
          <a:lstStyle/>
          <a:p>
            <a:fld id="{D57F1E4F-1CFF-5643-939E-217C01CDF565}" type="slidenum">
              <a:rPr lang="en-US" smtClean="0"/>
              <a:pPr/>
              <a:t>‹N°›</a:t>
            </a:fld>
            <a:endParaRPr lang="en-US" dirty="0"/>
          </a:p>
        </p:txBody>
      </p:sp>
      <p:sp>
        <p:nvSpPr>
          <p:cNvPr id="9" name="TextBox 8"/>
          <p:cNvSpPr txBox="1"/>
          <p:nvPr/>
        </p:nvSpPr>
        <p:spPr>
          <a:xfrm>
            <a:off x="476250" y="933450"/>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r>
              <a:rPr lang="en-US" sz="8000" dirty="0">
                <a:solidFill>
                  <a:schemeClr val="tx1"/>
                </a:solidFill>
                <a:effectLst/>
              </a:rPr>
              <a:t>“</a:t>
            </a:r>
          </a:p>
        </p:txBody>
      </p:sp>
      <p:sp>
        <p:nvSpPr>
          <p:cNvPr id="10" name="TextBox 9"/>
          <p:cNvSpPr txBox="1"/>
          <p:nvPr/>
        </p:nvSpPr>
        <p:spPr>
          <a:xfrm>
            <a:off x="10984230" y="2701290"/>
            <a:ext cx="609600" cy="584776"/>
          </a:xfrm>
          <a:prstGeom prst="rect">
            <a:avLst/>
          </a:prstGeom>
        </p:spPr>
        <p:txBody>
          <a:bodyPr vert="horz" lIns="91440" tIns="45720" rIns="91440" bIns="45720" rtlCol="0" anchor="ctr">
            <a:noAutofit/>
          </a:bodyPr>
          <a:lstStyle>
            <a:lvl1pPr>
              <a:spcBef>
                <a:spcPct val="0"/>
              </a:spcBef>
              <a:buNone/>
              <a:defRPr sz="3200" b="0" cap="all">
                <a:ln w="3175" cmpd="sng">
                  <a:noFill/>
                </a:ln>
                <a:effectLst>
                  <a:glow rad="38100">
                    <a:schemeClr val="bg1">
                      <a:lumMod val="65000"/>
                      <a:lumOff val="35000"/>
                      <a:alpha val="40000"/>
                    </a:schemeClr>
                  </a:glow>
                  <a:outerShdw blurRad="28575" dist="38100" dir="14040000" algn="tl" rotWithShape="0">
                    <a:srgbClr val="000000">
                      <a:alpha val="25000"/>
                    </a:srgbClr>
                  </a:outerShdw>
                </a:effectLst>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vl6pPr>
              <a:defRPr>
                <a:solidFill>
                  <a:schemeClr val="tx2"/>
                </a:solidFill>
              </a:defRPr>
            </a:lvl6pPr>
            <a:lvl7pPr>
              <a:defRPr>
                <a:solidFill>
                  <a:schemeClr val="tx2"/>
                </a:solidFill>
              </a:defRPr>
            </a:lvl7pPr>
            <a:lvl8pPr>
              <a:defRPr>
                <a:solidFill>
                  <a:schemeClr val="tx2"/>
                </a:solidFill>
              </a:defRPr>
            </a:lvl8pPr>
            <a:lvl9pPr>
              <a:defRPr>
                <a:solidFill>
                  <a:schemeClr val="tx2"/>
                </a:solidFill>
              </a:defRPr>
            </a:lvl9pPr>
          </a:lstStyle>
          <a:p>
            <a:pPr lvl="0" algn="r"/>
            <a:r>
              <a:rPr lang="en-US" sz="8000" dirty="0">
                <a:solidFill>
                  <a:schemeClr val="tx1"/>
                </a:solidFill>
                <a:effectLst/>
              </a:rPr>
              <a:t>”</a:t>
            </a:r>
          </a:p>
        </p:txBody>
      </p:sp>
    </p:spTree>
    <p:extLst>
      <p:ext uri="{BB962C8B-B14F-4D97-AF65-F5344CB8AC3E}">
        <p14:creationId xmlns:p14="http://schemas.microsoft.com/office/powerpoint/2010/main" val="263737408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p:cSld name="Carte nom">
    <p:spTree>
      <p:nvGrpSpPr>
        <p:cNvPr id="1" name=""/>
        <p:cNvGrpSpPr/>
        <p:nvPr/>
      </p:nvGrpSpPr>
      <p:grpSpPr>
        <a:xfrm>
          <a:off x="0" y="0"/>
          <a:ext cx="0" cy="0"/>
          <a:chOff x="0" y="0"/>
          <a:chExt cx="0" cy="0"/>
        </a:xfrm>
      </p:grpSpPr>
      <p:pic>
        <p:nvPicPr>
          <p:cNvPr id="9" name="Picture 8"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375150"/>
            <a:ext cx="12192000" cy="2482850"/>
          </a:xfrm>
          <a:prstGeom prst="rect">
            <a:avLst/>
          </a:prstGeom>
        </p:spPr>
      </p:pic>
      <p:sp>
        <p:nvSpPr>
          <p:cNvPr id="2" name="Title 1"/>
          <p:cNvSpPr>
            <a:spLocks noGrp="1"/>
          </p:cNvSpPr>
          <p:nvPr>
            <p:ph type="title"/>
          </p:nvPr>
        </p:nvSpPr>
        <p:spPr>
          <a:xfrm>
            <a:off x="1024495" y="1124701"/>
            <a:ext cx="10146186" cy="2511835"/>
          </a:xfrm>
        </p:spPr>
        <p:txBody>
          <a:bodyPr anchor="b"/>
          <a:lstStyle>
            <a:lvl1pPr algn="l">
              <a:defRPr sz="3200"/>
            </a:lvl1pPr>
          </a:lstStyle>
          <a:p>
            <a:r>
              <a:rPr lang="fr-FR"/>
              <a:t>Modifiez le style du titre</a:t>
            </a:r>
            <a:endParaRPr lang="en-US" dirty="0"/>
          </a:p>
        </p:txBody>
      </p:sp>
      <p:sp>
        <p:nvSpPr>
          <p:cNvPr id="4" name="Text Placeholder 3"/>
          <p:cNvSpPr>
            <a:spLocks noGrp="1"/>
          </p:cNvSpPr>
          <p:nvPr>
            <p:ph type="body" sz="half" idx="2"/>
          </p:nvPr>
        </p:nvSpPr>
        <p:spPr>
          <a:xfrm>
            <a:off x="1024467" y="3648315"/>
            <a:ext cx="10144654" cy="999885"/>
          </a:xfrm>
        </p:spPr>
        <p:txBody>
          <a:bodyPr anchor="t"/>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r-FR"/>
              <a:t>Cliquez pour modifier les styles du texte du masque</a:t>
            </a:r>
          </a:p>
        </p:txBody>
      </p:sp>
      <p:sp>
        <p:nvSpPr>
          <p:cNvPr id="5" name="Date Placeholder 4"/>
          <p:cNvSpPr>
            <a:spLocks noGrp="1"/>
          </p:cNvSpPr>
          <p:nvPr>
            <p:ph type="dt" sz="half" idx="10"/>
          </p:nvPr>
        </p:nvSpPr>
        <p:spPr>
          <a:xfrm>
            <a:off x="7814452" y="378883"/>
            <a:ext cx="2910840" cy="365125"/>
          </a:xfrm>
        </p:spPr>
        <p:txBody>
          <a:bodyPr/>
          <a:lstStyle>
            <a:lvl1pPr algn="r">
              <a:defRPr/>
            </a:lvl1pPr>
          </a:lstStyle>
          <a:p>
            <a:fld id="{B61BEF0D-F0BB-DE4B-95CE-6DB70DBA9567}" type="datetimeFigureOut">
              <a:rPr lang="en-US" smtClean="0"/>
              <a:pPr/>
              <a:t>11/25/2024</a:t>
            </a:fld>
            <a:endParaRPr lang="en-US" dirty="0"/>
          </a:p>
        </p:txBody>
      </p:sp>
      <p:sp>
        <p:nvSpPr>
          <p:cNvPr id="6" name="Footer Placeholder 5"/>
          <p:cNvSpPr>
            <a:spLocks noGrp="1"/>
          </p:cNvSpPr>
          <p:nvPr>
            <p:ph type="ftr" sz="quarter" idx="11"/>
          </p:nvPr>
        </p:nvSpPr>
        <p:spPr>
          <a:xfrm>
            <a:off x="685800" y="378883"/>
            <a:ext cx="6991492" cy="365125"/>
          </a:xfrm>
        </p:spPr>
        <p:txBody>
          <a:bodyPr/>
          <a:lstStyle/>
          <a:p>
            <a:endParaRPr lang="en-US" dirty="0"/>
          </a:p>
        </p:txBody>
      </p:sp>
      <p:sp>
        <p:nvSpPr>
          <p:cNvPr id="7" name="Slide Number Placeholder 6"/>
          <p:cNvSpPr>
            <a:spLocks noGrp="1"/>
          </p:cNvSpPr>
          <p:nvPr>
            <p:ph type="sldNum" sz="quarter" idx="12"/>
          </p:nvPr>
        </p:nvSpPr>
        <p:spPr>
          <a:xfrm>
            <a:off x="10862452" y="381000"/>
            <a:ext cx="643748" cy="365125"/>
          </a:xfrm>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335441398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3 colonnes">
    <p:spTree>
      <p:nvGrpSpPr>
        <p:cNvPr id="1" name=""/>
        <p:cNvGrpSpPr/>
        <p:nvPr/>
      </p:nvGrpSpPr>
      <p:grpSpPr>
        <a:xfrm>
          <a:off x="0" y="0"/>
          <a:ext cx="0" cy="0"/>
          <a:chOff x="0" y="0"/>
          <a:chExt cx="0" cy="0"/>
        </a:xfrm>
      </p:grpSpPr>
      <p:sp>
        <p:nvSpPr>
          <p:cNvPr id="15" name="Title 1"/>
          <p:cNvSpPr>
            <a:spLocks noGrp="1"/>
          </p:cNvSpPr>
          <p:nvPr>
            <p:ph type="title"/>
          </p:nvPr>
        </p:nvSpPr>
        <p:spPr>
          <a:xfrm>
            <a:off x="2895600" y="761999"/>
            <a:ext cx="8610599" cy="1303867"/>
          </a:xfrm>
        </p:spPr>
        <p:txBody>
          <a:bodyPr/>
          <a:lstStyle/>
          <a:p>
            <a:r>
              <a:rPr lang="fr-FR"/>
              <a:t>Modifiez le style du titre</a:t>
            </a:r>
            <a:endParaRPr lang="en-US" dirty="0"/>
          </a:p>
        </p:txBody>
      </p:sp>
      <p:sp>
        <p:nvSpPr>
          <p:cNvPr id="7" name="Text Placeholder 2"/>
          <p:cNvSpPr>
            <a:spLocks noGrp="1"/>
          </p:cNvSpPr>
          <p:nvPr>
            <p:ph type="body" idx="1"/>
          </p:nvPr>
        </p:nvSpPr>
        <p:spPr>
          <a:xfrm>
            <a:off x="685800" y="2202080"/>
            <a:ext cx="3456432" cy="617320"/>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8" name="Text Placeholder 3"/>
          <p:cNvSpPr>
            <a:spLocks noGrp="1"/>
          </p:cNvSpPr>
          <p:nvPr>
            <p:ph type="body" sz="half" idx="15"/>
          </p:nvPr>
        </p:nvSpPr>
        <p:spPr>
          <a:xfrm>
            <a:off x="685799" y="2904565"/>
            <a:ext cx="3456432" cy="331413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9" name="Text Placeholder 4"/>
          <p:cNvSpPr>
            <a:spLocks noGrp="1"/>
          </p:cNvSpPr>
          <p:nvPr>
            <p:ph type="body" sz="quarter" idx="3"/>
          </p:nvPr>
        </p:nvSpPr>
        <p:spPr>
          <a:xfrm>
            <a:off x="4368800" y="2201333"/>
            <a:ext cx="3456432"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10" name="Text Placeholder 3"/>
          <p:cNvSpPr>
            <a:spLocks noGrp="1"/>
          </p:cNvSpPr>
          <p:nvPr>
            <p:ph type="body" sz="half" idx="16"/>
          </p:nvPr>
        </p:nvSpPr>
        <p:spPr>
          <a:xfrm>
            <a:off x="4366858" y="2904067"/>
            <a:ext cx="3456432" cy="3314618"/>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11" name="Text Placeholder 4"/>
          <p:cNvSpPr>
            <a:spLocks noGrp="1"/>
          </p:cNvSpPr>
          <p:nvPr>
            <p:ph type="body" sz="quarter" idx="13"/>
          </p:nvPr>
        </p:nvSpPr>
        <p:spPr>
          <a:xfrm>
            <a:off x="8051800" y="2192866"/>
            <a:ext cx="3456432" cy="626534"/>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12" name="Text Placeholder 3"/>
          <p:cNvSpPr>
            <a:spLocks noGrp="1"/>
          </p:cNvSpPr>
          <p:nvPr>
            <p:ph type="body" sz="half" idx="17"/>
          </p:nvPr>
        </p:nvSpPr>
        <p:spPr>
          <a:xfrm>
            <a:off x="8051801" y="2904565"/>
            <a:ext cx="3456432" cy="3314132"/>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3" name="Date Placeholder 2"/>
          <p:cNvSpPr>
            <a:spLocks noGrp="1"/>
          </p:cNvSpPr>
          <p:nvPr>
            <p:ph type="dt" sz="half" idx="10"/>
          </p:nvPr>
        </p:nvSpPr>
        <p:spPr/>
        <p:txBody>
          <a:bodyPr/>
          <a:lstStyle/>
          <a:p>
            <a:fld id="{B61BEF0D-F0BB-DE4B-95CE-6DB70DBA9567}" type="datetimeFigureOut">
              <a:rPr lang="en-US" smtClean="0"/>
              <a:pPr/>
              <a:t>11/25/2024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8431610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3 colonnes d’image">
    <p:spTree>
      <p:nvGrpSpPr>
        <p:cNvPr id="1" name=""/>
        <p:cNvGrpSpPr/>
        <p:nvPr/>
      </p:nvGrpSpPr>
      <p:grpSpPr>
        <a:xfrm>
          <a:off x="0" y="0"/>
          <a:ext cx="0" cy="0"/>
          <a:chOff x="0" y="0"/>
          <a:chExt cx="0" cy="0"/>
        </a:xfrm>
      </p:grpSpPr>
      <p:sp>
        <p:nvSpPr>
          <p:cNvPr id="30" name="Title 1"/>
          <p:cNvSpPr>
            <a:spLocks noGrp="1"/>
          </p:cNvSpPr>
          <p:nvPr>
            <p:ph type="title"/>
          </p:nvPr>
        </p:nvSpPr>
        <p:spPr>
          <a:xfrm>
            <a:off x="2895600" y="762000"/>
            <a:ext cx="8610599" cy="1295400"/>
          </a:xfrm>
        </p:spPr>
        <p:txBody>
          <a:bodyPr/>
          <a:lstStyle/>
          <a:p>
            <a:r>
              <a:rPr lang="fr-FR"/>
              <a:t>Modifiez le style du titre</a:t>
            </a:r>
            <a:endParaRPr lang="en-US" dirty="0"/>
          </a:p>
        </p:txBody>
      </p:sp>
      <p:sp>
        <p:nvSpPr>
          <p:cNvPr id="19" name="Text Placeholder 2"/>
          <p:cNvSpPr>
            <a:spLocks noGrp="1"/>
          </p:cNvSpPr>
          <p:nvPr>
            <p:ph type="body" idx="1"/>
          </p:nvPr>
        </p:nvSpPr>
        <p:spPr>
          <a:xfrm>
            <a:off x="688618" y="4191000"/>
            <a:ext cx="3451582"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20" name="Picture Placeholder 2"/>
          <p:cNvSpPr>
            <a:spLocks noGrp="1" noChangeAspect="1"/>
          </p:cNvSpPr>
          <p:nvPr>
            <p:ph type="pic" idx="15"/>
          </p:nvPr>
        </p:nvSpPr>
        <p:spPr>
          <a:xfrm>
            <a:off x="688618" y="2362200"/>
            <a:ext cx="3451582" cy="15240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fr-FR"/>
              <a:t>Cliquez sur l'icône pour ajouter une image</a:t>
            </a:r>
            <a:endParaRPr lang="en-US" dirty="0"/>
          </a:p>
        </p:txBody>
      </p:sp>
      <p:sp>
        <p:nvSpPr>
          <p:cNvPr id="21" name="Text Placeholder 3"/>
          <p:cNvSpPr>
            <a:spLocks noGrp="1"/>
          </p:cNvSpPr>
          <p:nvPr>
            <p:ph type="body" sz="half" idx="18"/>
          </p:nvPr>
        </p:nvSpPr>
        <p:spPr>
          <a:xfrm>
            <a:off x="688618" y="4873764"/>
            <a:ext cx="3451582" cy="1344921"/>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22" name="Text Placeholder 4"/>
          <p:cNvSpPr>
            <a:spLocks noGrp="1"/>
          </p:cNvSpPr>
          <p:nvPr>
            <p:ph type="body" sz="quarter" idx="3"/>
          </p:nvPr>
        </p:nvSpPr>
        <p:spPr>
          <a:xfrm>
            <a:off x="4374263" y="4191000"/>
            <a:ext cx="3448935"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23" name="Picture Placeholder 2"/>
          <p:cNvSpPr>
            <a:spLocks noGrp="1" noChangeAspect="1"/>
          </p:cNvSpPr>
          <p:nvPr>
            <p:ph type="pic" idx="21"/>
          </p:nvPr>
        </p:nvSpPr>
        <p:spPr>
          <a:xfrm>
            <a:off x="4374263" y="2362200"/>
            <a:ext cx="3448936" cy="15240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fr-FR"/>
              <a:t>Cliquez sur l'icône pour ajouter une image</a:t>
            </a:r>
            <a:endParaRPr lang="en-US" dirty="0"/>
          </a:p>
        </p:txBody>
      </p:sp>
      <p:sp>
        <p:nvSpPr>
          <p:cNvPr id="24" name="Text Placeholder 3"/>
          <p:cNvSpPr>
            <a:spLocks noGrp="1"/>
          </p:cNvSpPr>
          <p:nvPr>
            <p:ph type="body" sz="half" idx="19"/>
          </p:nvPr>
        </p:nvSpPr>
        <p:spPr>
          <a:xfrm>
            <a:off x="4374264" y="4873763"/>
            <a:ext cx="3448935" cy="1344921"/>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25" name="Text Placeholder 4"/>
          <p:cNvSpPr>
            <a:spLocks noGrp="1"/>
          </p:cNvSpPr>
          <p:nvPr>
            <p:ph type="body" sz="quarter" idx="13"/>
          </p:nvPr>
        </p:nvSpPr>
        <p:spPr>
          <a:xfrm>
            <a:off x="8049731" y="4191000"/>
            <a:ext cx="3456469" cy="682765"/>
          </a:xfrm>
        </p:spPr>
        <p:txBody>
          <a:bodyPr anchor="b">
            <a:noAutofit/>
          </a:bodyPr>
          <a:lstStyle>
            <a:lvl1pPr marL="0" indent="0">
              <a:buNone/>
              <a:defRPr sz="2400" b="0">
                <a:solidFill>
                  <a:schemeClr val="tx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Cliquez pour modifier les styles du texte du masque</a:t>
            </a:r>
          </a:p>
        </p:txBody>
      </p:sp>
      <p:sp>
        <p:nvSpPr>
          <p:cNvPr id="26" name="Picture Placeholder 2"/>
          <p:cNvSpPr>
            <a:spLocks noGrp="1" noChangeAspect="1"/>
          </p:cNvSpPr>
          <p:nvPr>
            <p:ph type="pic" idx="22"/>
          </p:nvPr>
        </p:nvSpPr>
        <p:spPr>
          <a:xfrm>
            <a:off x="8049855" y="2362200"/>
            <a:ext cx="3447878" cy="1524000"/>
          </a:xfrm>
          <a:prstGeom prst="roundRect">
            <a:avLst>
              <a:gd name="adj" fmla="val 0"/>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fr-FR"/>
              <a:t>Cliquez sur l'icône pour ajouter une image</a:t>
            </a:r>
            <a:endParaRPr lang="en-US" dirty="0"/>
          </a:p>
        </p:txBody>
      </p:sp>
      <p:sp>
        <p:nvSpPr>
          <p:cNvPr id="27" name="Text Placeholder 3"/>
          <p:cNvSpPr>
            <a:spLocks noGrp="1"/>
          </p:cNvSpPr>
          <p:nvPr>
            <p:ph type="body" sz="half" idx="20"/>
          </p:nvPr>
        </p:nvSpPr>
        <p:spPr>
          <a:xfrm>
            <a:off x="8049731" y="4873761"/>
            <a:ext cx="3452445" cy="1344921"/>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Cliquez pour modifier les styles du texte du masque</a:t>
            </a:r>
          </a:p>
        </p:txBody>
      </p:sp>
      <p:sp>
        <p:nvSpPr>
          <p:cNvPr id="3" name="Date Placeholder 2"/>
          <p:cNvSpPr>
            <a:spLocks noGrp="1"/>
          </p:cNvSpPr>
          <p:nvPr>
            <p:ph type="dt" sz="half" idx="10"/>
          </p:nvPr>
        </p:nvSpPr>
        <p:spPr/>
        <p:txBody>
          <a:bodyPr/>
          <a:lstStyle/>
          <a:p>
            <a:fld id="{B61BEF0D-F0BB-DE4B-95CE-6DB70DBA9567}" type="datetimeFigureOut">
              <a:rPr lang="en-US" smtClean="0"/>
              <a:pPr/>
              <a:t>11/25/2024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231294686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r-FR"/>
              <a:t>Modifiez le style du titre</a:t>
            </a:r>
            <a:endParaRPr lang="en-US" dirty="0"/>
          </a:p>
        </p:txBody>
      </p:sp>
      <p:sp>
        <p:nvSpPr>
          <p:cNvPr id="3" name="Vertical Text Placeholder 2"/>
          <p:cNvSpPr>
            <a:spLocks noGrp="1"/>
          </p:cNvSpPr>
          <p:nvPr>
            <p:ph type="body" orient="vert" idx="1"/>
          </p:nvPr>
        </p:nvSpPr>
        <p:spPr>
          <a:xfrm>
            <a:off x="685800" y="2194559"/>
            <a:ext cx="10820400" cy="4024125"/>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Date Placeholder 3"/>
          <p:cNvSpPr>
            <a:spLocks noGrp="1"/>
          </p:cNvSpPr>
          <p:nvPr>
            <p:ph type="dt" sz="half" idx="10"/>
          </p:nvPr>
        </p:nvSpPr>
        <p:spPr/>
        <p:txBody>
          <a:bodyPr/>
          <a:lstStyle/>
          <a:p>
            <a:fld id="{B61BEF0D-F0BB-DE4B-95CE-6DB70DBA9567}" type="datetimeFigureOut">
              <a:rPr lang="en-US" smtClean="0"/>
              <a:pPr/>
              <a:t>11/25/2024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211339591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vertTitleAndTx" preserve="1">
  <p:cSld name="Titre vertical et texte">
    <p:spTree>
      <p:nvGrpSpPr>
        <p:cNvPr id="1" name=""/>
        <p:cNvGrpSpPr/>
        <p:nvPr/>
      </p:nvGrpSpPr>
      <p:grpSpPr>
        <a:xfrm>
          <a:off x="0" y="0"/>
          <a:ext cx="0" cy="0"/>
          <a:chOff x="0" y="0"/>
          <a:chExt cx="0" cy="0"/>
        </a:xfrm>
      </p:grpSpPr>
      <p:pic>
        <p:nvPicPr>
          <p:cNvPr id="8" name="Picture 7" descr="C0-HD-BT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4375150"/>
            <a:ext cx="12192000" cy="2482850"/>
          </a:xfrm>
          <a:prstGeom prst="rect">
            <a:avLst/>
          </a:prstGeom>
        </p:spPr>
      </p:pic>
      <p:sp>
        <p:nvSpPr>
          <p:cNvPr id="2" name="Vertical Title 1"/>
          <p:cNvSpPr>
            <a:spLocks noGrp="1"/>
          </p:cNvSpPr>
          <p:nvPr>
            <p:ph type="title" orient="vert"/>
          </p:nvPr>
        </p:nvSpPr>
        <p:spPr>
          <a:xfrm>
            <a:off x="9448800" y="745066"/>
            <a:ext cx="2057400" cy="3903133"/>
          </a:xfrm>
        </p:spPr>
        <p:txBody>
          <a:bodyPr vert="eaVert"/>
          <a:lstStyle>
            <a:lvl1pPr algn="l">
              <a:defRPr/>
            </a:lvl1pPr>
          </a:lstStyle>
          <a:p>
            <a:r>
              <a:rPr lang="fr-FR"/>
              <a:t>Modifiez le style du titre</a:t>
            </a:r>
            <a:endParaRPr lang="en-US" dirty="0"/>
          </a:p>
        </p:txBody>
      </p:sp>
      <p:sp>
        <p:nvSpPr>
          <p:cNvPr id="3" name="Vertical Text Placeholder 2"/>
          <p:cNvSpPr>
            <a:spLocks noGrp="1"/>
          </p:cNvSpPr>
          <p:nvPr>
            <p:ph type="body" orient="vert" idx="1"/>
          </p:nvPr>
        </p:nvSpPr>
        <p:spPr>
          <a:xfrm>
            <a:off x="1024466" y="745067"/>
            <a:ext cx="8204201" cy="3903133"/>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Date Placeholder 3"/>
          <p:cNvSpPr>
            <a:spLocks noGrp="1"/>
          </p:cNvSpPr>
          <p:nvPr>
            <p:ph type="dt" sz="half" idx="10"/>
          </p:nvPr>
        </p:nvSpPr>
        <p:spPr>
          <a:xfrm>
            <a:off x="7814452" y="379941"/>
            <a:ext cx="2910840" cy="365125"/>
          </a:xfrm>
        </p:spPr>
        <p:txBody>
          <a:bodyPr/>
          <a:lstStyle>
            <a:lvl1pPr algn="r">
              <a:defRPr/>
            </a:lvl1pPr>
          </a:lstStyle>
          <a:p>
            <a:fld id="{B61BEF0D-F0BB-DE4B-95CE-6DB70DBA9567}" type="datetimeFigureOut">
              <a:rPr lang="en-US" smtClean="0"/>
              <a:pPr/>
              <a:t>11/25/2024</a:t>
            </a:fld>
            <a:endParaRPr lang="en-US" dirty="0"/>
          </a:p>
        </p:txBody>
      </p:sp>
      <p:sp>
        <p:nvSpPr>
          <p:cNvPr id="5" name="Footer Placeholder 4"/>
          <p:cNvSpPr>
            <a:spLocks noGrp="1"/>
          </p:cNvSpPr>
          <p:nvPr>
            <p:ph type="ftr" sz="quarter" idx="11"/>
          </p:nvPr>
        </p:nvSpPr>
        <p:spPr>
          <a:xfrm>
            <a:off x="685800" y="381000"/>
            <a:ext cx="6991492" cy="365125"/>
          </a:xfrm>
        </p:spPr>
        <p:txBody>
          <a:bodyPr/>
          <a:lstStyle/>
          <a:p>
            <a:endParaRPr lang="en-US" dirty="0"/>
          </a:p>
        </p:txBody>
      </p:sp>
      <p:sp>
        <p:nvSpPr>
          <p:cNvPr id="6" name="Slide Number Placeholder 5"/>
          <p:cNvSpPr>
            <a:spLocks noGrp="1"/>
          </p:cNvSpPr>
          <p:nvPr>
            <p:ph type="sldNum" sz="quarter" idx="12"/>
          </p:nvPr>
        </p:nvSpPr>
        <p:spPr>
          <a:xfrm>
            <a:off x="10862452" y="381000"/>
            <a:ext cx="643748" cy="365125"/>
          </a:xfrm>
        </p:spPr>
        <p:txBody>
          <a:body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26753349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ru-RU"/>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Date Placeholder 3"/>
          <p:cNvSpPr>
            <a:spLocks noGrp="1"/>
          </p:cNvSpPr>
          <p:nvPr>
            <p:ph type="dt" sz="half" idx="10"/>
          </p:nvPr>
        </p:nvSpPr>
        <p:spPr/>
        <p:txBody>
          <a:bodyPr/>
          <a:lstStyle/>
          <a:p>
            <a:fld id="{DC61BCCB-205B-4838-A356-FA18AF45F70E}" type="datetimeFigureOut">
              <a:rPr lang="ru-RU" smtClean="0"/>
              <a:t>25.11.2024</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106A47C7-C7B2-4CD0-A11E-321E7E1BE99C}" type="slidenum">
              <a:rPr lang="ru-RU" smtClean="0"/>
              <a:t>‹N°›</a:t>
            </a:fld>
            <a:endParaRPr lang="ru-RU"/>
          </a:p>
        </p:txBody>
      </p:sp>
    </p:spTree>
    <p:extLst>
      <p:ext uri="{BB962C8B-B14F-4D97-AF65-F5344CB8AC3E}">
        <p14:creationId xmlns:p14="http://schemas.microsoft.com/office/powerpoint/2010/main" val="35132319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ru-RU"/>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DC61BCCB-205B-4838-A356-FA18AF45F70E}" type="datetimeFigureOut">
              <a:rPr lang="ru-RU" smtClean="0"/>
              <a:t>25.11.2024</a:t>
            </a:fld>
            <a:endParaRPr lang="ru-RU"/>
          </a:p>
        </p:txBody>
      </p:sp>
      <p:sp>
        <p:nvSpPr>
          <p:cNvPr id="5" name="Footer Placeholder 4"/>
          <p:cNvSpPr>
            <a:spLocks noGrp="1"/>
          </p:cNvSpPr>
          <p:nvPr>
            <p:ph type="ftr" sz="quarter" idx="11"/>
          </p:nvPr>
        </p:nvSpPr>
        <p:spPr/>
        <p:txBody>
          <a:bodyPr/>
          <a:lstStyle/>
          <a:p>
            <a:endParaRPr lang="ru-RU"/>
          </a:p>
        </p:txBody>
      </p:sp>
      <p:sp>
        <p:nvSpPr>
          <p:cNvPr id="6" name="Slide Number Placeholder 5"/>
          <p:cNvSpPr>
            <a:spLocks noGrp="1"/>
          </p:cNvSpPr>
          <p:nvPr>
            <p:ph type="sldNum" sz="quarter" idx="12"/>
          </p:nvPr>
        </p:nvSpPr>
        <p:spPr/>
        <p:txBody>
          <a:bodyPr/>
          <a:lstStyle/>
          <a:p>
            <a:fld id="{106A47C7-C7B2-4CD0-A11E-321E7E1BE99C}" type="slidenum">
              <a:rPr lang="ru-RU" smtClean="0"/>
              <a:t>‹N°›</a:t>
            </a:fld>
            <a:endParaRPr lang="ru-RU"/>
          </a:p>
        </p:txBody>
      </p:sp>
    </p:spTree>
    <p:extLst>
      <p:ext uri="{BB962C8B-B14F-4D97-AF65-F5344CB8AC3E}">
        <p14:creationId xmlns:p14="http://schemas.microsoft.com/office/powerpoint/2010/main" val="21166932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ru-RU"/>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Date Placeholder 4"/>
          <p:cNvSpPr>
            <a:spLocks noGrp="1"/>
          </p:cNvSpPr>
          <p:nvPr>
            <p:ph type="dt" sz="half" idx="10"/>
          </p:nvPr>
        </p:nvSpPr>
        <p:spPr/>
        <p:txBody>
          <a:bodyPr/>
          <a:lstStyle/>
          <a:p>
            <a:fld id="{DC61BCCB-205B-4838-A356-FA18AF45F70E}" type="datetimeFigureOut">
              <a:rPr lang="ru-RU" smtClean="0"/>
              <a:t>25.11.2024</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106A47C7-C7B2-4CD0-A11E-321E7E1BE99C}" type="slidenum">
              <a:rPr lang="ru-RU" smtClean="0"/>
              <a:t>‹N°›</a:t>
            </a:fld>
            <a:endParaRPr lang="ru-RU"/>
          </a:p>
        </p:txBody>
      </p:sp>
    </p:spTree>
    <p:extLst>
      <p:ext uri="{BB962C8B-B14F-4D97-AF65-F5344CB8AC3E}">
        <p14:creationId xmlns:p14="http://schemas.microsoft.com/office/powerpoint/2010/main" val="24199178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ru-RU"/>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7" name="Date Placeholder 6"/>
          <p:cNvSpPr>
            <a:spLocks noGrp="1"/>
          </p:cNvSpPr>
          <p:nvPr>
            <p:ph type="dt" sz="half" idx="10"/>
          </p:nvPr>
        </p:nvSpPr>
        <p:spPr/>
        <p:txBody>
          <a:bodyPr/>
          <a:lstStyle/>
          <a:p>
            <a:fld id="{DC61BCCB-205B-4838-A356-FA18AF45F70E}" type="datetimeFigureOut">
              <a:rPr lang="ru-RU" smtClean="0"/>
              <a:t>25.11.2024</a:t>
            </a:fld>
            <a:endParaRPr lang="ru-RU"/>
          </a:p>
        </p:txBody>
      </p:sp>
      <p:sp>
        <p:nvSpPr>
          <p:cNvPr id="8" name="Footer Placeholder 7"/>
          <p:cNvSpPr>
            <a:spLocks noGrp="1"/>
          </p:cNvSpPr>
          <p:nvPr>
            <p:ph type="ftr" sz="quarter" idx="11"/>
          </p:nvPr>
        </p:nvSpPr>
        <p:spPr/>
        <p:txBody>
          <a:bodyPr/>
          <a:lstStyle/>
          <a:p>
            <a:endParaRPr lang="ru-RU"/>
          </a:p>
        </p:txBody>
      </p:sp>
      <p:sp>
        <p:nvSpPr>
          <p:cNvPr id="9" name="Slide Number Placeholder 8"/>
          <p:cNvSpPr>
            <a:spLocks noGrp="1"/>
          </p:cNvSpPr>
          <p:nvPr>
            <p:ph type="sldNum" sz="quarter" idx="12"/>
          </p:nvPr>
        </p:nvSpPr>
        <p:spPr/>
        <p:txBody>
          <a:bodyPr/>
          <a:lstStyle/>
          <a:p>
            <a:fld id="{106A47C7-C7B2-4CD0-A11E-321E7E1BE99C}" type="slidenum">
              <a:rPr lang="ru-RU" smtClean="0"/>
              <a:t>‹N°›</a:t>
            </a:fld>
            <a:endParaRPr lang="ru-RU"/>
          </a:p>
        </p:txBody>
      </p:sp>
    </p:spTree>
    <p:extLst>
      <p:ext uri="{BB962C8B-B14F-4D97-AF65-F5344CB8AC3E}">
        <p14:creationId xmlns:p14="http://schemas.microsoft.com/office/powerpoint/2010/main" val="416746194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ru-RU"/>
          </a:p>
        </p:txBody>
      </p:sp>
      <p:sp>
        <p:nvSpPr>
          <p:cNvPr id="3" name="Date Placeholder 2"/>
          <p:cNvSpPr>
            <a:spLocks noGrp="1"/>
          </p:cNvSpPr>
          <p:nvPr>
            <p:ph type="dt" sz="half" idx="10"/>
          </p:nvPr>
        </p:nvSpPr>
        <p:spPr/>
        <p:txBody>
          <a:bodyPr/>
          <a:lstStyle/>
          <a:p>
            <a:fld id="{DC61BCCB-205B-4838-A356-FA18AF45F70E}" type="datetimeFigureOut">
              <a:rPr lang="ru-RU" smtClean="0"/>
              <a:t>25.11.2024</a:t>
            </a:fld>
            <a:endParaRPr lang="ru-RU"/>
          </a:p>
        </p:txBody>
      </p:sp>
      <p:sp>
        <p:nvSpPr>
          <p:cNvPr id="4" name="Footer Placeholder 3"/>
          <p:cNvSpPr>
            <a:spLocks noGrp="1"/>
          </p:cNvSpPr>
          <p:nvPr>
            <p:ph type="ftr" sz="quarter" idx="11"/>
          </p:nvPr>
        </p:nvSpPr>
        <p:spPr/>
        <p:txBody>
          <a:bodyPr/>
          <a:lstStyle/>
          <a:p>
            <a:endParaRPr lang="ru-RU"/>
          </a:p>
        </p:txBody>
      </p:sp>
      <p:sp>
        <p:nvSpPr>
          <p:cNvPr id="5" name="Slide Number Placeholder 4"/>
          <p:cNvSpPr>
            <a:spLocks noGrp="1"/>
          </p:cNvSpPr>
          <p:nvPr>
            <p:ph type="sldNum" sz="quarter" idx="12"/>
          </p:nvPr>
        </p:nvSpPr>
        <p:spPr/>
        <p:txBody>
          <a:bodyPr/>
          <a:lstStyle/>
          <a:p>
            <a:fld id="{106A47C7-C7B2-4CD0-A11E-321E7E1BE99C}" type="slidenum">
              <a:rPr lang="ru-RU" smtClean="0"/>
              <a:t>‹N°›</a:t>
            </a:fld>
            <a:endParaRPr lang="ru-RU"/>
          </a:p>
        </p:txBody>
      </p:sp>
    </p:spTree>
    <p:extLst>
      <p:ext uri="{BB962C8B-B14F-4D97-AF65-F5344CB8AC3E}">
        <p14:creationId xmlns:p14="http://schemas.microsoft.com/office/powerpoint/2010/main" val="28719309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C61BCCB-205B-4838-A356-FA18AF45F70E}" type="datetimeFigureOut">
              <a:rPr lang="ru-RU" smtClean="0"/>
              <a:t>25.11.2024</a:t>
            </a:fld>
            <a:endParaRPr lang="ru-RU"/>
          </a:p>
        </p:txBody>
      </p:sp>
      <p:sp>
        <p:nvSpPr>
          <p:cNvPr id="3" name="Footer Placeholder 2"/>
          <p:cNvSpPr>
            <a:spLocks noGrp="1"/>
          </p:cNvSpPr>
          <p:nvPr>
            <p:ph type="ftr" sz="quarter" idx="11"/>
          </p:nvPr>
        </p:nvSpPr>
        <p:spPr/>
        <p:txBody>
          <a:bodyPr/>
          <a:lstStyle/>
          <a:p>
            <a:endParaRPr lang="ru-RU"/>
          </a:p>
        </p:txBody>
      </p:sp>
      <p:sp>
        <p:nvSpPr>
          <p:cNvPr id="4" name="Slide Number Placeholder 3"/>
          <p:cNvSpPr>
            <a:spLocks noGrp="1"/>
          </p:cNvSpPr>
          <p:nvPr>
            <p:ph type="sldNum" sz="quarter" idx="12"/>
          </p:nvPr>
        </p:nvSpPr>
        <p:spPr/>
        <p:txBody>
          <a:bodyPr/>
          <a:lstStyle/>
          <a:p>
            <a:fld id="{106A47C7-C7B2-4CD0-A11E-321E7E1BE99C}" type="slidenum">
              <a:rPr lang="ru-RU" smtClean="0"/>
              <a:t>‹N°›</a:t>
            </a:fld>
            <a:endParaRPr lang="ru-RU"/>
          </a:p>
        </p:txBody>
      </p:sp>
    </p:spTree>
    <p:extLst>
      <p:ext uri="{BB962C8B-B14F-4D97-AF65-F5344CB8AC3E}">
        <p14:creationId xmlns:p14="http://schemas.microsoft.com/office/powerpoint/2010/main" val="27328972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ru-RU"/>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DC61BCCB-205B-4838-A356-FA18AF45F70E}" type="datetimeFigureOut">
              <a:rPr lang="ru-RU" smtClean="0"/>
              <a:t>25.11.2024</a:t>
            </a:fld>
            <a:endParaRPr lang="ru-RU"/>
          </a:p>
        </p:txBody>
      </p:sp>
      <p:sp>
        <p:nvSpPr>
          <p:cNvPr id="6" name="Footer Placeholder 5"/>
          <p:cNvSpPr>
            <a:spLocks noGrp="1"/>
          </p:cNvSpPr>
          <p:nvPr>
            <p:ph type="ftr" sz="quarter" idx="11"/>
          </p:nvPr>
        </p:nvSpPr>
        <p:spPr/>
        <p:txBody>
          <a:bodyPr/>
          <a:lstStyle/>
          <a:p>
            <a:endParaRPr lang="ru-RU"/>
          </a:p>
        </p:txBody>
      </p:sp>
      <p:sp>
        <p:nvSpPr>
          <p:cNvPr id="7" name="Slide Number Placeholder 6"/>
          <p:cNvSpPr>
            <a:spLocks noGrp="1"/>
          </p:cNvSpPr>
          <p:nvPr>
            <p:ph type="sldNum" sz="quarter" idx="12"/>
          </p:nvPr>
        </p:nvSpPr>
        <p:spPr/>
        <p:txBody>
          <a:bodyPr/>
          <a:lstStyle/>
          <a:p>
            <a:fld id="{106A47C7-C7B2-4CD0-A11E-321E7E1BE99C}" type="slidenum">
              <a:rPr lang="ru-RU" smtClean="0"/>
              <a:t>‹N°›</a:t>
            </a:fld>
            <a:endParaRPr lang="ru-RU"/>
          </a:p>
        </p:txBody>
      </p:sp>
    </p:spTree>
    <p:extLst>
      <p:ext uri="{BB962C8B-B14F-4D97-AF65-F5344CB8AC3E}">
        <p14:creationId xmlns:p14="http://schemas.microsoft.com/office/powerpoint/2010/main" val="44814371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10" Type="http://schemas.openxmlformats.org/officeDocument/2006/relationships/slideLayout" Target="../slideLayouts/slideLayout22.xml"/><Relationship Id="rId19" Type="http://schemas.openxmlformats.org/officeDocument/2006/relationships/image" Target="../media/image1.png"/><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ru-RU"/>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ru-RU"/>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C61BCCB-205B-4838-A356-FA18AF45F70E}" type="datetimeFigureOut">
              <a:rPr lang="ru-RU" smtClean="0"/>
              <a:t>25.11.2024</a:t>
            </a:fld>
            <a:endParaRPr lang="ru-RU"/>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06A47C7-C7B2-4CD0-A11E-321E7E1BE99C}" type="slidenum">
              <a:rPr lang="ru-RU" smtClean="0"/>
              <a:t>‹N°›</a:t>
            </a:fld>
            <a:endParaRPr lang="ru-RU"/>
          </a:p>
        </p:txBody>
      </p:sp>
    </p:spTree>
    <p:extLst>
      <p:ext uri="{BB962C8B-B14F-4D97-AF65-F5344CB8AC3E}">
        <p14:creationId xmlns:p14="http://schemas.microsoft.com/office/powerpoint/2010/main" val="3662958743"/>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Picture 6" descr="C0-HD-TOP.png"/>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0" y="0"/>
            <a:ext cx="12192000" cy="1441450"/>
          </a:xfrm>
          <a:prstGeom prst="rect">
            <a:avLst/>
          </a:prstGeom>
        </p:spPr>
      </p:pic>
      <p:sp>
        <p:nvSpPr>
          <p:cNvPr id="2" name="Title Placeholder 1"/>
          <p:cNvSpPr>
            <a:spLocks noGrp="1"/>
          </p:cNvSpPr>
          <p:nvPr>
            <p:ph type="title"/>
          </p:nvPr>
        </p:nvSpPr>
        <p:spPr>
          <a:xfrm>
            <a:off x="2895600" y="764373"/>
            <a:ext cx="8610600" cy="1293028"/>
          </a:xfrm>
          <a:prstGeom prst="rect">
            <a:avLst/>
          </a:prstGeom>
        </p:spPr>
        <p:txBody>
          <a:bodyPr vert="horz" lIns="91440" tIns="45720" rIns="91440" bIns="45720" rtlCol="0" anchor="ctr">
            <a:normAutofit/>
          </a:bodyPr>
          <a:lstStyle/>
          <a:p>
            <a:r>
              <a:rPr lang="fr-FR"/>
              <a:t>Modifiez le style du titre</a:t>
            </a:r>
            <a:endParaRPr lang="en-US" dirty="0"/>
          </a:p>
        </p:txBody>
      </p:sp>
      <p:sp>
        <p:nvSpPr>
          <p:cNvPr id="3" name="Text Placeholder 2"/>
          <p:cNvSpPr>
            <a:spLocks noGrp="1"/>
          </p:cNvSpPr>
          <p:nvPr>
            <p:ph type="body" idx="1"/>
          </p:nvPr>
        </p:nvSpPr>
        <p:spPr>
          <a:xfrm>
            <a:off x="685800" y="2194560"/>
            <a:ext cx="10820400" cy="4024125"/>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dirty="0"/>
          </a:p>
        </p:txBody>
      </p:sp>
      <p:sp>
        <p:nvSpPr>
          <p:cNvPr id="4" name="Date Placeholder 3"/>
          <p:cNvSpPr>
            <a:spLocks noGrp="1"/>
          </p:cNvSpPr>
          <p:nvPr>
            <p:ph type="dt" sz="half" idx="2"/>
          </p:nvPr>
        </p:nvSpPr>
        <p:spPr>
          <a:xfrm>
            <a:off x="8595360" y="6356350"/>
            <a:ext cx="291084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B61BEF0D-F0BB-DE4B-95CE-6DB70DBA9567}" type="datetimeFigureOut">
              <a:rPr lang="en-US" smtClean="0"/>
              <a:pPr/>
              <a:t>11/25/2024</a:t>
            </a:fld>
            <a:endParaRPr lang="en-US" dirty="0"/>
          </a:p>
        </p:txBody>
      </p:sp>
      <p:sp>
        <p:nvSpPr>
          <p:cNvPr id="5" name="Footer Placeholder 4"/>
          <p:cNvSpPr>
            <a:spLocks noGrp="1"/>
          </p:cNvSpPr>
          <p:nvPr>
            <p:ph type="ftr" sz="quarter" idx="3"/>
          </p:nvPr>
        </p:nvSpPr>
        <p:spPr>
          <a:xfrm>
            <a:off x="685800" y="6355845"/>
            <a:ext cx="7772400" cy="365125"/>
          </a:xfrm>
          <a:prstGeom prst="rect">
            <a:avLst/>
          </a:prstGeom>
        </p:spPr>
        <p:txBody>
          <a:bodyPr vert="horz" lIns="91440" tIns="45720" rIns="91440" bIns="45720" rtlCol="0" anchor="ctr"/>
          <a:lstStyle>
            <a:lvl1pPr algn="l">
              <a:defRPr sz="105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763000" y="381000"/>
            <a:ext cx="2743200" cy="365125"/>
          </a:xfrm>
          <a:prstGeom prst="rect">
            <a:avLst/>
          </a:prstGeom>
        </p:spPr>
        <p:txBody>
          <a:bodyPr vert="horz" lIns="91440" tIns="45720" rIns="91440" bIns="45720" rtlCol="0" anchor="ctr"/>
          <a:lstStyle>
            <a:lvl1pPr algn="r">
              <a:defRPr sz="1050">
                <a:solidFill>
                  <a:schemeClr val="tx1">
                    <a:tint val="75000"/>
                  </a:schemeClr>
                </a:solidFill>
              </a:defRPr>
            </a:lvl1pPr>
          </a:lstStyle>
          <a:p>
            <a:fld id="{D57F1E4F-1CFF-5643-939E-217C01CDF565}" type="slidenum">
              <a:rPr lang="en-US" smtClean="0"/>
              <a:pPr/>
              <a:t>‹N°›</a:t>
            </a:fld>
            <a:endParaRPr lang="en-US" dirty="0"/>
          </a:p>
        </p:txBody>
      </p:sp>
    </p:spTree>
    <p:extLst>
      <p:ext uri="{BB962C8B-B14F-4D97-AF65-F5344CB8AC3E}">
        <p14:creationId xmlns:p14="http://schemas.microsoft.com/office/powerpoint/2010/main" val="2381737180"/>
      </p:ext>
    </p:extLst>
  </p:cSld>
  <p:clrMap bg1="dk1" tx1="lt1" bg2="dk2"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Lst>
  <p:txStyles>
    <p:titleStyle>
      <a:lvl1pPr algn="r" defTabSz="914400" rtl="0" eaLnBrk="1" latinLnBrk="0" hangingPunct="1">
        <a:lnSpc>
          <a:spcPct val="90000"/>
        </a:lnSpc>
        <a:spcBef>
          <a:spcPct val="0"/>
        </a:spcBef>
        <a:buNone/>
        <a:defRPr sz="4000"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وان 1"/>
          <p:cNvSpPr>
            <a:spLocks noGrp="1"/>
          </p:cNvSpPr>
          <p:nvPr>
            <p:ph type="ctrTitle"/>
          </p:nvPr>
        </p:nvSpPr>
        <p:spPr>
          <a:xfrm>
            <a:off x="2097698" y="2628899"/>
            <a:ext cx="7996604" cy="2295938"/>
          </a:xfrm>
        </p:spPr>
        <p:txBody>
          <a:bodyPr>
            <a:noAutofit/>
          </a:bodyPr>
          <a:lstStyle/>
          <a:p>
            <a:pPr lvl="0" algn="ctr" defTabSz="914400">
              <a:spcBef>
                <a:spcPts val="0"/>
              </a:spcBef>
            </a:pPr>
            <a:r>
              <a:rPr lang="ar-DZ" sz="11500" b="1" cap="all" dirty="0">
                <a:solidFill>
                  <a:srgbClr val="FF0000"/>
                </a:solidFill>
                <a:effectLst>
                  <a:outerShdw blurRad="38100" dist="38100" dir="2700000" algn="tl">
                    <a:srgbClr val="000000">
                      <a:alpha val="43137"/>
                    </a:srgbClr>
                  </a:outerShdw>
                </a:effectLst>
                <a:latin typeface="Sakkal Majalla" panose="02000000000000000000" pitchFamily="2" charset="-78"/>
                <a:ea typeface="+mn-ea"/>
                <a:cs typeface="Wafi" panose="02010400000000000000" pitchFamily="2" charset="-78"/>
              </a:rPr>
              <a:t>الابتكار غير المزعزع</a:t>
            </a:r>
            <a:endParaRPr lang="en-US" sz="11500" b="1" cap="all" dirty="0">
              <a:solidFill>
                <a:srgbClr val="FF0000"/>
              </a:solidFill>
              <a:effectLst>
                <a:outerShdw blurRad="38100" dist="38100" dir="2700000" algn="tl">
                  <a:srgbClr val="000000">
                    <a:alpha val="43137"/>
                  </a:srgbClr>
                </a:outerShdw>
              </a:effectLst>
              <a:latin typeface="Sakkal Majalla" panose="02000000000000000000" pitchFamily="2" charset="-78"/>
              <a:ea typeface="+mn-ea"/>
              <a:cs typeface="Wafi" panose="02010400000000000000" pitchFamily="2" charset="-78"/>
            </a:endParaRPr>
          </a:p>
        </p:txBody>
      </p:sp>
      <p:sp>
        <p:nvSpPr>
          <p:cNvPr id="3" name="عنوان 1">
            <a:extLst>
              <a:ext uri="{FF2B5EF4-FFF2-40B4-BE49-F238E27FC236}">
                <a16:creationId xmlns:a16="http://schemas.microsoft.com/office/drawing/2014/main" id="{A1EBC100-AB51-46FB-D069-1375A8B4114E}"/>
              </a:ext>
            </a:extLst>
          </p:cNvPr>
          <p:cNvSpPr txBox="1">
            <a:spLocks/>
          </p:cNvSpPr>
          <p:nvPr/>
        </p:nvSpPr>
        <p:spPr>
          <a:xfrm>
            <a:off x="8229600" y="1828800"/>
            <a:ext cx="3494718" cy="800099"/>
          </a:xfrm>
          <a:prstGeom prst="rect">
            <a:avLst/>
          </a:prstGeom>
        </p:spPr>
        <p:txBody>
          <a:bodyPr vert="horz" lIns="91440" tIns="45720" rIns="91440" bIns="45720" rtlCol="0" anchor="b">
            <a:noAutofit/>
          </a:bodyPr>
          <a:lstStyle>
            <a:lvl1pPr algn="l" defTabSz="914400" rtl="0" eaLnBrk="1" latinLnBrk="0" hangingPunct="1">
              <a:lnSpc>
                <a:spcPct val="90000"/>
              </a:lnSpc>
              <a:spcBef>
                <a:spcPct val="0"/>
              </a:spcBef>
              <a:buNone/>
              <a:defRPr sz="6000" kern="1200" cap="all" baseline="0">
                <a:solidFill>
                  <a:schemeClr val="tx1"/>
                </a:solidFill>
                <a:latin typeface="+mj-lt"/>
                <a:ea typeface="+mj-ea"/>
                <a:cs typeface="+mj-cs"/>
              </a:defRPr>
            </a:lvl1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ar-DZ" sz="5400" b="1" i="0" u="none" strike="noStrike" kern="1200" cap="none" spc="50" normalizeH="0" baseline="0" noProof="0" dirty="0">
                <a:ln w="9525" cmpd="sng">
                  <a:solidFill>
                    <a:srgbClr val="DF2E28"/>
                  </a:solidFill>
                  <a:prstDash val="solid"/>
                </a:ln>
                <a:solidFill>
                  <a:srgbClr val="70AD47">
                    <a:tint val="1000"/>
                  </a:srgbClr>
                </a:solidFill>
                <a:effectLst>
                  <a:glow rad="38100">
                    <a:srgbClr val="DF2E28">
                      <a:alpha val="40000"/>
                    </a:srgbClr>
                  </a:glow>
                </a:effectLst>
                <a:uLnTx/>
                <a:uFillTx/>
                <a:latin typeface="Sakkal Majalla" panose="02000000000000000000" pitchFamily="2" charset="-78"/>
                <a:ea typeface="+mj-ea"/>
                <a:cs typeface="Sakkal Majalla" panose="02000000000000000000" pitchFamily="2" charset="-78"/>
              </a:rPr>
              <a:t>المحاضرة 01:</a:t>
            </a:r>
            <a:endParaRPr kumimoji="0" lang="en-US" sz="5400" b="1" i="0" u="none" strike="noStrike" kern="1200" cap="none" spc="50" normalizeH="0" baseline="0" noProof="0" dirty="0">
              <a:ln w="9525" cmpd="sng">
                <a:solidFill>
                  <a:srgbClr val="DF2E28"/>
                </a:solidFill>
                <a:prstDash val="solid"/>
              </a:ln>
              <a:solidFill>
                <a:srgbClr val="70AD47">
                  <a:tint val="1000"/>
                </a:srgbClr>
              </a:solidFill>
              <a:effectLst>
                <a:glow rad="38100">
                  <a:srgbClr val="DF2E28">
                    <a:alpha val="40000"/>
                  </a:srgbClr>
                </a:glow>
              </a:effectLst>
              <a:uLnTx/>
              <a:uFillTx/>
              <a:latin typeface="Sakkal Majalla" panose="02000000000000000000" pitchFamily="2" charset="-78"/>
              <a:ea typeface="+mj-ea"/>
              <a:cs typeface="Sakkal Majalla" panose="02000000000000000000" pitchFamily="2" charset="-78"/>
            </a:endParaRPr>
          </a:p>
        </p:txBody>
      </p:sp>
      <p:sp>
        <p:nvSpPr>
          <p:cNvPr id="4" name="Rectangle 3">
            <a:extLst>
              <a:ext uri="{FF2B5EF4-FFF2-40B4-BE49-F238E27FC236}">
                <a16:creationId xmlns:a16="http://schemas.microsoft.com/office/drawing/2014/main" id="{7C28BEE9-1767-54D0-F772-C7CD348F0522}"/>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7641858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4" name="Group 233"/>
          <p:cNvGrpSpPr/>
          <p:nvPr/>
        </p:nvGrpSpPr>
        <p:grpSpPr>
          <a:xfrm>
            <a:off x="5984326" y="2079136"/>
            <a:ext cx="1595452" cy="1567131"/>
            <a:chOff x="3138488" y="601663"/>
            <a:chExt cx="6170612" cy="6061075"/>
          </a:xfrm>
        </p:grpSpPr>
        <p:sp>
          <p:nvSpPr>
            <p:cNvPr id="235" name="Freeform 220"/>
            <p:cNvSpPr>
              <a:spLocks/>
            </p:cNvSpPr>
            <p:nvPr/>
          </p:nvSpPr>
          <p:spPr bwMode="auto">
            <a:xfrm>
              <a:off x="5330825" y="4460875"/>
              <a:ext cx="393700" cy="196850"/>
            </a:xfrm>
            <a:custGeom>
              <a:avLst/>
              <a:gdLst>
                <a:gd name="T0" fmla="*/ 96 w 96"/>
                <a:gd name="T1" fmla="*/ 11 h 48"/>
                <a:gd name="T2" fmla="*/ 91 w 96"/>
                <a:gd name="T3" fmla="*/ 17 h 48"/>
                <a:gd name="T4" fmla="*/ 68 w 96"/>
                <a:gd name="T5" fmla="*/ 30 h 48"/>
                <a:gd name="T6" fmla="*/ 45 w 96"/>
                <a:gd name="T7" fmla="*/ 30 h 48"/>
                <a:gd name="T8" fmla="*/ 5 w 96"/>
                <a:gd name="T9" fmla="*/ 7 h 48"/>
                <a:gd name="T10" fmla="*/ 0 w 96"/>
                <a:gd name="T11" fmla="*/ 0 h 48"/>
                <a:gd name="T12" fmla="*/ 0 w 96"/>
                <a:gd name="T13" fmla="*/ 15 h 48"/>
                <a:gd name="T14" fmla="*/ 5 w 96"/>
                <a:gd name="T15" fmla="*/ 21 h 48"/>
                <a:gd name="T16" fmla="*/ 45 w 96"/>
                <a:gd name="T17" fmla="*/ 45 h 48"/>
                <a:gd name="T18" fmla="*/ 68 w 96"/>
                <a:gd name="T19" fmla="*/ 45 h 48"/>
                <a:gd name="T20" fmla="*/ 91 w 96"/>
                <a:gd name="T21" fmla="*/ 32 h 48"/>
                <a:gd name="T22" fmla="*/ 96 w 96"/>
                <a:gd name="T23" fmla="*/ 25 h 48"/>
                <a:gd name="T24" fmla="*/ 96 w 96"/>
                <a:gd name="T25"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48">
                  <a:moveTo>
                    <a:pt x="96" y="11"/>
                  </a:moveTo>
                  <a:cubicBezTo>
                    <a:pt x="96" y="13"/>
                    <a:pt x="94" y="15"/>
                    <a:pt x="91" y="17"/>
                  </a:cubicBezTo>
                  <a:cubicBezTo>
                    <a:pt x="68" y="30"/>
                    <a:pt x="68" y="30"/>
                    <a:pt x="68" y="30"/>
                  </a:cubicBezTo>
                  <a:cubicBezTo>
                    <a:pt x="62" y="34"/>
                    <a:pt x="51" y="34"/>
                    <a:pt x="45" y="30"/>
                  </a:cubicBezTo>
                  <a:cubicBezTo>
                    <a:pt x="5" y="7"/>
                    <a:pt x="5" y="7"/>
                    <a:pt x="5" y="7"/>
                  </a:cubicBezTo>
                  <a:cubicBezTo>
                    <a:pt x="2" y="5"/>
                    <a:pt x="0" y="3"/>
                    <a:pt x="0" y="0"/>
                  </a:cubicBezTo>
                  <a:cubicBezTo>
                    <a:pt x="0" y="15"/>
                    <a:pt x="0" y="15"/>
                    <a:pt x="0" y="15"/>
                  </a:cubicBezTo>
                  <a:cubicBezTo>
                    <a:pt x="0" y="17"/>
                    <a:pt x="2" y="20"/>
                    <a:pt x="5" y="21"/>
                  </a:cubicBezTo>
                  <a:cubicBezTo>
                    <a:pt x="45" y="45"/>
                    <a:pt x="45" y="45"/>
                    <a:pt x="45" y="45"/>
                  </a:cubicBezTo>
                  <a:cubicBezTo>
                    <a:pt x="51" y="48"/>
                    <a:pt x="62" y="48"/>
                    <a:pt x="68" y="45"/>
                  </a:cubicBezTo>
                  <a:cubicBezTo>
                    <a:pt x="91" y="32"/>
                    <a:pt x="91" y="32"/>
                    <a:pt x="91" y="32"/>
                  </a:cubicBezTo>
                  <a:cubicBezTo>
                    <a:pt x="94" y="30"/>
                    <a:pt x="96" y="27"/>
                    <a:pt x="96" y="25"/>
                  </a:cubicBezTo>
                  <a:lnTo>
                    <a:pt x="96" y="11"/>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 name="Freeform 221"/>
            <p:cNvSpPr>
              <a:spLocks/>
            </p:cNvSpPr>
            <p:nvPr/>
          </p:nvSpPr>
          <p:spPr bwMode="auto">
            <a:xfrm>
              <a:off x="5322888" y="4367213"/>
              <a:ext cx="406400" cy="233363"/>
            </a:xfrm>
            <a:custGeom>
              <a:avLst/>
              <a:gdLst>
                <a:gd name="T0" fmla="*/ 30 w 99"/>
                <a:gd name="T1" fmla="*/ 4 h 57"/>
                <a:gd name="T2" fmla="*/ 53 w 99"/>
                <a:gd name="T3" fmla="*/ 4 h 57"/>
                <a:gd name="T4" fmla="*/ 93 w 99"/>
                <a:gd name="T5" fmla="*/ 27 h 57"/>
                <a:gd name="T6" fmla="*/ 93 w 99"/>
                <a:gd name="T7" fmla="*/ 40 h 57"/>
                <a:gd name="T8" fmla="*/ 70 w 99"/>
                <a:gd name="T9" fmla="*/ 53 h 57"/>
                <a:gd name="T10" fmla="*/ 47 w 99"/>
                <a:gd name="T11" fmla="*/ 53 h 57"/>
                <a:gd name="T12" fmla="*/ 7 w 99"/>
                <a:gd name="T13" fmla="*/ 30 h 57"/>
                <a:gd name="T14" fmla="*/ 7 w 99"/>
                <a:gd name="T15" fmla="*/ 17 h 57"/>
                <a:gd name="T16" fmla="*/ 30 w 99"/>
                <a:gd name="T17"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7">
                  <a:moveTo>
                    <a:pt x="30" y="4"/>
                  </a:moveTo>
                  <a:cubicBezTo>
                    <a:pt x="36" y="0"/>
                    <a:pt x="46" y="0"/>
                    <a:pt x="53" y="4"/>
                  </a:cubicBezTo>
                  <a:cubicBezTo>
                    <a:pt x="93" y="27"/>
                    <a:pt x="93" y="27"/>
                    <a:pt x="93" y="27"/>
                  </a:cubicBezTo>
                  <a:cubicBezTo>
                    <a:pt x="99" y="31"/>
                    <a:pt x="99" y="37"/>
                    <a:pt x="93" y="40"/>
                  </a:cubicBezTo>
                  <a:cubicBezTo>
                    <a:pt x="70" y="53"/>
                    <a:pt x="70" y="53"/>
                    <a:pt x="70" y="53"/>
                  </a:cubicBezTo>
                  <a:cubicBezTo>
                    <a:pt x="64" y="57"/>
                    <a:pt x="53" y="57"/>
                    <a:pt x="47" y="53"/>
                  </a:cubicBezTo>
                  <a:cubicBezTo>
                    <a:pt x="7" y="30"/>
                    <a:pt x="7" y="30"/>
                    <a:pt x="7" y="30"/>
                  </a:cubicBezTo>
                  <a:cubicBezTo>
                    <a:pt x="0" y="26"/>
                    <a:pt x="0" y="20"/>
                    <a:pt x="7" y="17"/>
                  </a:cubicBezTo>
                  <a:lnTo>
                    <a:pt x="30" y="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 name="Freeform 222"/>
            <p:cNvSpPr>
              <a:spLocks/>
            </p:cNvSpPr>
            <p:nvPr/>
          </p:nvSpPr>
          <p:spPr bwMode="auto">
            <a:xfrm>
              <a:off x="5602288" y="4243388"/>
              <a:ext cx="427037" cy="452438"/>
            </a:xfrm>
            <a:custGeom>
              <a:avLst/>
              <a:gdLst>
                <a:gd name="T0" fmla="*/ 57 w 104"/>
                <a:gd name="T1" fmla="*/ 110 h 110"/>
                <a:gd name="T2" fmla="*/ 53 w 104"/>
                <a:gd name="T3" fmla="*/ 109 h 110"/>
                <a:gd name="T4" fmla="*/ 7 w 104"/>
                <a:gd name="T5" fmla="*/ 87 h 110"/>
                <a:gd name="T6" fmla="*/ 2 w 104"/>
                <a:gd name="T7" fmla="*/ 74 h 110"/>
                <a:gd name="T8" fmla="*/ 15 w 104"/>
                <a:gd name="T9" fmla="*/ 69 h 110"/>
                <a:gd name="T10" fmla="*/ 48 w 104"/>
                <a:gd name="T11" fmla="*/ 85 h 110"/>
                <a:gd name="T12" fmla="*/ 48 w 104"/>
                <a:gd name="T13" fmla="*/ 10 h 110"/>
                <a:gd name="T14" fmla="*/ 52 w 104"/>
                <a:gd name="T15" fmla="*/ 2 h 110"/>
                <a:gd name="T16" fmla="*/ 62 w 104"/>
                <a:gd name="T17" fmla="*/ 2 h 110"/>
                <a:gd name="T18" fmla="*/ 98 w 104"/>
                <a:gd name="T19" fmla="*/ 22 h 110"/>
                <a:gd name="T20" fmla="*/ 101 w 104"/>
                <a:gd name="T21" fmla="*/ 35 h 110"/>
                <a:gd name="T22" fmla="*/ 88 w 104"/>
                <a:gd name="T23" fmla="*/ 39 h 110"/>
                <a:gd name="T24" fmla="*/ 67 w 104"/>
                <a:gd name="T25" fmla="*/ 27 h 110"/>
                <a:gd name="T26" fmla="*/ 67 w 104"/>
                <a:gd name="T27" fmla="*/ 100 h 110"/>
                <a:gd name="T28" fmla="*/ 63 w 104"/>
                <a:gd name="T29" fmla="*/ 109 h 110"/>
                <a:gd name="T30" fmla="*/ 57 w 104"/>
                <a:gd name="T31"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110">
                  <a:moveTo>
                    <a:pt x="57" y="110"/>
                  </a:moveTo>
                  <a:cubicBezTo>
                    <a:pt x="56" y="110"/>
                    <a:pt x="54" y="110"/>
                    <a:pt x="53" y="109"/>
                  </a:cubicBezTo>
                  <a:cubicBezTo>
                    <a:pt x="7" y="87"/>
                    <a:pt x="7" y="87"/>
                    <a:pt x="7" y="87"/>
                  </a:cubicBezTo>
                  <a:cubicBezTo>
                    <a:pt x="2" y="84"/>
                    <a:pt x="0" y="78"/>
                    <a:pt x="2" y="74"/>
                  </a:cubicBezTo>
                  <a:cubicBezTo>
                    <a:pt x="5" y="69"/>
                    <a:pt x="10" y="67"/>
                    <a:pt x="15" y="69"/>
                  </a:cubicBezTo>
                  <a:cubicBezTo>
                    <a:pt x="48" y="85"/>
                    <a:pt x="48" y="85"/>
                    <a:pt x="48" y="85"/>
                  </a:cubicBezTo>
                  <a:cubicBezTo>
                    <a:pt x="48" y="10"/>
                    <a:pt x="48" y="10"/>
                    <a:pt x="48" y="10"/>
                  </a:cubicBezTo>
                  <a:cubicBezTo>
                    <a:pt x="48" y="7"/>
                    <a:pt x="49" y="4"/>
                    <a:pt x="52" y="2"/>
                  </a:cubicBezTo>
                  <a:cubicBezTo>
                    <a:pt x="55" y="0"/>
                    <a:pt x="59" y="0"/>
                    <a:pt x="62" y="2"/>
                  </a:cubicBezTo>
                  <a:cubicBezTo>
                    <a:pt x="98" y="22"/>
                    <a:pt x="98" y="22"/>
                    <a:pt x="98" y="22"/>
                  </a:cubicBezTo>
                  <a:cubicBezTo>
                    <a:pt x="102" y="25"/>
                    <a:pt x="104" y="31"/>
                    <a:pt x="101" y="35"/>
                  </a:cubicBezTo>
                  <a:cubicBezTo>
                    <a:pt x="99" y="40"/>
                    <a:pt x="93" y="42"/>
                    <a:pt x="88" y="39"/>
                  </a:cubicBezTo>
                  <a:cubicBezTo>
                    <a:pt x="67" y="27"/>
                    <a:pt x="67" y="27"/>
                    <a:pt x="67" y="27"/>
                  </a:cubicBezTo>
                  <a:cubicBezTo>
                    <a:pt x="67" y="100"/>
                    <a:pt x="67" y="100"/>
                    <a:pt x="67" y="100"/>
                  </a:cubicBezTo>
                  <a:cubicBezTo>
                    <a:pt x="67" y="104"/>
                    <a:pt x="66" y="107"/>
                    <a:pt x="63" y="109"/>
                  </a:cubicBezTo>
                  <a:cubicBezTo>
                    <a:pt x="61" y="110"/>
                    <a:pt x="59" y="110"/>
                    <a:pt x="57" y="11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 name="Freeform 223"/>
            <p:cNvSpPr>
              <a:spLocks/>
            </p:cNvSpPr>
            <p:nvPr/>
          </p:nvSpPr>
          <p:spPr bwMode="auto">
            <a:xfrm>
              <a:off x="7359650" y="2074863"/>
              <a:ext cx="574675" cy="1112838"/>
            </a:xfrm>
            <a:custGeom>
              <a:avLst/>
              <a:gdLst>
                <a:gd name="T0" fmla="*/ 129 w 140"/>
                <a:gd name="T1" fmla="*/ 271 h 271"/>
                <a:gd name="T2" fmla="*/ 120 w 140"/>
                <a:gd name="T3" fmla="*/ 266 h 271"/>
                <a:gd name="T4" fmla="*/ 3 w 140"/>
                <a:gd name="T5" fmla="*/ 29 h 271"/>
                <a:gd name="T6" fmla="*/ 7 w 140"/>
                <a:gd name="T7" fmla="*/ 7 h 271"/>
                <a:gd name="T8" fmla="*/ 30 w 140"/>
                <a:gd name="T9" fmla="*/ 4 h 271"/>
                <a:gd name="T10" fmla="*/ 47 w 140"/>
                <a:gd name="T11" fmla="*/ 14 h 271"/>
                <a:gd name="T12" fmla="*/ 51 w 140"/>
                <a:gd name="T13" fmla="*/ 28 h 271"/>
                <a:gd name="T14" fmla="*/ 38 w 140"/>
                <a:gd name="T15" fmla="*/ 31 h 271"/>
                <a:gd name="T16" fmla="*/ 20 w 140"/>
                <a:gd name="T17" fmla="*/ 21 h 271"/>
                <a:gd name="T18" fmla="*/ 138 w 140"/>
                <a:gd name="T19" fmla="*/ 257 h 271"/>
                <a:gd name="T20" fmla="*/ 133 w 140"/>
                <a:gd name="T21" fmla="*/ 270 h 271"/>
                <a:gd name="T22" fmla="*/ 129 w 140"/>
                <a:gd name="T23"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0" h="271">
                  <a:moveTo>
                    <a:pt x="129" y="271"/>
                  </a:moveTo>
                  <a:cubicBezTo>
                    <a:pt x="125" y="271"/>
                    <a:pt x="122" y="269"/>
                    <a:pt x="120" y="266"/>
                  </a:cubicBezTo>
                  <a:cubicBezTo>
                    <a:pt x="3" y="29"/>
                    <a:pt x="3" y="29"/>
                    <a:pt x="3" y="29"/>
                  </a:cubicBezTo>
                  <a:cubicBezTo>
                    <a:pt x="0" y="22"/>
                    <a:pt x="1" y="13"/>
                    <a:pt x="7" y="7"/>
                  </a:cubicBezTo>
                  <a:cubicBezTo>
                    <a:pt x="14" y="1"/>
                    <a:pt x="23" y="0"/>
                    <a:pt x="30" y="4"/>
                  </a:cubicBezTo>
                  <a:cubicBezTo>
                    <a:pt x="47" y="14"/>
                    <a:pt x="47" y="14"/>
                    <a:pt x="47" y="14"/>
                  </a:cubicBezTo>
                  <a:cubicBezTo>
                    <a:pt x="52" y="17"/>
                    <a:pt x="54" y="23"/>
                    <a:pt x="51" y="28"/>
                  </a:cubicBezTo>
                  <a:cubicBezTo>
                    <a:pt x="48" y="32"/>
                    <a:pt x="42" y="34"/>
                    <a:pt x="38" y="31"/>
                  </a:cubicBezTo>
                  <a:cubicBezTo>
                    <a:pt x="20" y="21"/>
                    <a:pt x="20" y="21"/>
                    <a:pt x="20" y="21"/>
                  </a:cubicBezTo>
                  <a:cubicBezTo>
                    <a:pt x="138" y="257"/>
                    <a:pt x="138" y="257"/>
                    <a:pt x="138" y="257"/>
                  </a:cubicBezTo>
                  <a:cubicBezTo>
                    <a:pt x="140" y="262"/>
                    <a:pt x="138" y="268"/>
                    <a:pt x="133" y="270"/>
                  </a:cubicBezTo>
                  <a:cubicBezTo>
                    <a:pt x="132" y="271"/>
                    <a:pt x="131" y="271"/>
                    <a:pt x="129" y="271"/>
                  </a:cubicBezTo>
                  <a:close/>
                </a:path>
              </a:pathLst>
            </a:custGeom>
            <a:solidFill>
              <a:srgbClr val="A0A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 name="Freeform 224"/>
            <p:cNvSpPr>
              <a:spLocks/>
            </p:cNvSpPr>
            <p:nvPr/>
          </p:nvSpPr>
          <p:spPr bwMode="auto">
            <a:xfrm>
              <a:off x="4264025" y="3138488"/>
              <a:ext cx="1276350" cy="2033588"/>
            </a:xfrm>
            <a:custGeom>
              <a:avLst/>
              <a:gdLst>
                <a:gd name="T0" fmla="*/ 304 w 311"/>
                <a:gd name="T1" fmla="*/ 25 h 495"/>
                <a:gd name="T2" fmla="*/ 264 w 311"/>
                <a:gd name="T3" fmla="*/ 2 h 495"/>
                <a:gd name="T4" fmla="*/ 264 w 311"/>
                <a:gd name="T5" fmla="*/ 2 h 495"/>
                <a:gd name="T6" fmla="*/ 264 w 311"/>
                <a:gd name="T7" fmla="*/ 2 h 495"/>
                <a:gd name="T8" fmla="*/ 262 w 311"/>
                <a:gd name="T9" fmla="*/ 1 h 495"/>
                <a:gd name="T10" fmla="*/ 260 w 311"/>
                <a:gd name="T11" fmla="*/ 1 h 495"/>
                <a:gd name="T12" fmla="*/ 258 w 311"/>
                <a:gd name="T13" fmla="*/ 1 h 495"/>
                <a:gd name="T14" fmla="*/ 256 w 311"/>
                <a:gd name="T15" fmla="*/ 1 h 495"/>
                <a:gd name="T16" fmla="*/ 255 w 311"/>
                <a:gd name="T17" fmla="*/ 2 h 495"/>
                <a:gd name="T18" fmla="*/ 253 w 311"/>
                <a:gd name="T19" fmla="*/ 3 h 495"/>
                <a:gd name="T20" fmla="*/ 252 w 311"/>
                <a:gd name="T21" fmla="*/ 4 h 495"/>
                <a:gd name="T22" fmla="*/ 251 w 311"/>
                <a:gd name="T23" fmla="*/ 5 h 495"/>
                <a:gd name="T24" fmla="*/ 251 w 311"/>
                <a:gd name="T25" fmla="*/ 6 h 495"/>
                <a:gd name="T26" fmla="*/ 250 w 311"/>
                <a:gd name="T27" fmla="*/ 6 h 495"/>
                <a:gd name="T28" fmla="*/ 3 w 311"/>
                <a:gd name="T29" fmla="*/ 481 h 495"/>
                <a:gd name="T30" fmla="*/ 7 w 311"/>
                <a:gd name="T31" fmla="*/ 494 h 495"/>
                <a:gd name="T32" fmla="*/ 12 w 311"/>
                <a:gd name="T33" fmla="*/ 495 h 495"/>
                <a:gd name="T34" fmla="*/ 20 w 311"/>
                <a:gd name="T35" fmla="*/ 490 h 495"/>
                <a:gd name="T36" fmla="*/ 263 w 311"/>
                <a:gd name="T37" fmla="*/ 24 h 495"/>
                <a:gd name="T38" fmla="*/ 294 w 311"/>
                <a:gd name="T39" fmla="*/ 42 h 495"/>
                <a:gd name="T40" fmla="*/ 299 w 311"/>
                <a:gd name="T41" fmla="*/ 43 h 495"/>
                <a:gd name="T42" fmla="*/ 308 w 311"/>
                <a:gd name="T43" fmla="*/ 38 h 495"/>
                <a:gd name="T44" fmla="*/ 304 w 311"/>
                <a:gd name="T45" fmla="*/ 25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495">
                  <a:moveTo>
                    <a:pt x="304" y="25"/>
                  </a:moveTo>
                  <a:cubicBezTo>
                    <a:pt x="264" y="2"/>
                    <a:pt x="264" y="2"/>
                    <a:pt x="264" y="2"/>
                  </a:cubicBezTo>
                  <a:cubicBezTo>
                    <a:pt x="264" y="2"/>
                    <a:pt x="264" y="2"/>
                    <a:pt x="264" y="2"/>
                  </a:cubicBezTo>
                  <a:cubicBezTo>
                    <a:pt x="264" y="2"/>
                    <a:pt x="264" y="2"/>
                    <a:pt x="264" y="2"/>
                  </a:cubicBezTo>
                  <a:cubicBezTo>
                    <a:pt x="263" y="1"/>
                    <a:pt x="263" y="1"/>
                    <a:pt x="262" y="1"/>
                  </a:cubicBezTo>
                  <a:cubicBezTo>
                    <a:pt x="261" y="1"/>
                    <a:pt x="261" y="1"/>
                    <a:pt x="260" y="1"/>
                  </a:cubicBezTo>
                  <a:cubicBezTo>
                    <a:pt x="259" y="0"/>
                    <a:pt x="259" y="1"/>
                    <a:pt x="258" y="1"/>
                  </a:cubicBezTo>
                  <a:cubicBezTo>
                    <a:pt x="258" y="1"/>
                    <a:pt x="257" y="1"/>
                    <a:pt x="256" y="1"/>
                  </a:cubicBezTo>
                  <a:cubicBezTo>
                    <a:pt x="256" y="1"/>
                    <a:pt x="255" y="1"/>
                    <a:pt x="255" y="2"/>
                  </a:cubicBezTo>
                  <a:cubicBezTo>
                    <a:pt x="254" y="2"/>
                    <a:pt x="254" y="2"/>
                    <a:pt x="253" y="3"/>
                  </a:cubicBezTo>
                  <a:cubicBezTo>
                    <a:pt x="253" y="3"/>
                    <a:pt x="252" y="4"/>
                    <a:pt x="252" y="4"/>
                  </a:cubicBezTo>
                  <a:cubicBezTo>
                    <a:pt x="251" y="4"/>
                    <a:pt x="251" y="5"/>
                    <a:pt x="251" y="5"/>
                  </a:cubicBezTo>
                  <a:cubicBezTo>
                    <a:pt x="251" y="5"/>
                    <a:pt x="251" y="5"/>
                    <a:pt x="251" y="6"/>
                  </a:cubicBezTo>
                  <a:cubicBezTo>
                    <a:pt x="250" y="6"/>
                    <a:pt x="250" y="6"/>
                    <a:pt x="250" y="6"/>
                  </a:cubicBezTo>
                  <a:cubicBezTo>
                    <a:pt x="3" y="481"/>
                    <a:pt x="3" y="481"/>
                    <a:pt x="3" y="481"/>
                  </a:cubicBezTo>
                  <a:cubicBezTo>
                    <a:pt x="0" y="486"/>
                    <a:pt x="2" y="492"/>
                    <a:pt x="7" y="494"/>
                  </a:cubicBezTo>
                  <a:cubicBezTo>
                    <a:pt x="9" y="495"/>
                    <a:pt x="10" y="495"/>
                    <a:pt x="12" y="495"/>
                  </a:cubicBezTo>
                  <a:cubicBezTo>
                    <a:pt x="15" y="495"/>
                    <a:pt x="19" y="493"/>
                    <a:pt x="20" y="490"/>
                  </a:cubicBezTo>
                  <a:cubicBezTo>
                    <a:pt x="263" y="24"/>
                    <a:pt x="263" y="24"/>
                    <a:pt x="263" y="24"/>
                  </a:cubicBezTo>
                  <a:cubicBezTo>
                    <a:pt x="294" y="42"/>
                    <a:pt x="294" y="42"/>
                    <a:pt x="294" y="42"/>
                  </a:cubicBezTo>
                  <a:cubicBezTo>
                    <a:pt x="296" y="43"/>
                    <a:pt x="298" y="43"/>
                    <a:pt x="299" y="43"/>
                  </a:cubicBezTo>
                  <a:cubicBezTo>
                    <a:pt x="303" y="43"/>
                    <a:pt x="306" y="42"/>
                    <a:pt x="308" y="38"/>
                  </a:cubicBezTo>
                  <a:cubicBezTo>
                    <a:pt x="311" y="34"/>
                    <a:pt x="309" y="28"/>
                    <a:pt x="304" y="25"/>
                  </a:cubicBezTo>
                  <a:close/>
                </a:path>
              </a:pathLst>
            </a:custGeom>
            <a:solidFill>
              <a:srgbClr val="A0A4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 name="Freeform 225"/>
            <p:cNvSpPr>
              <a:spLocks/>
            </p:cNvSpPr>
            <p:nvPr/>
          </p:nvSpPr>
          <p:spPr bwMode="auto">
            <a:xfrm>
              <a:off x="5380038" y="1603375"/>
              <a:ext cx="1925637" cy="1638300"/>
            </a:xfrm>
            <a:custGeom>
              <a:avLst/>
              <a:gdLst>
                <a:gd name="T0" fmla="*/ 17 w 469"/>
                <a:gd name="T1" fmla="*/ 399 h 399"/>
                <a:gd name="T2" fmla="*/ 5 w 469"/>
                <a:gd name="T3" fmla="*/ 394 h 399"/>
                <a:gd name="T4" fmla="*/ 7 w 469"/>
                <a:gd name="T5" fmla="*/ 373 h 399"/>
                <a:gd name="T6" fmla="*/ 443 w 469"/>
                <a:gd name="T7" fmla="*/ 5 h 399"/>
                <a:gd name="T8" fmla="*/ 464 w 469"/>
                <a:gd name="T9" fmla="*/ 7 h 399"/>
                <a:gd name="T10" fmla="*/ 462 w 469"/>
                <a:gd name="T11" fmla="*/ 28 h 399"/>
                <a:gd name="T12" fmla="*/ 26 w 469"/>
                <a:gd name="T13" fmla="*/ 396 h 399"/>
                <a:gd name="T14" fmla="*/ 17 w 469"/>
                <a:gd name="T15" fmla="*/ 399 h 3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9" h="399">
                  <a:moveTo>
                    <a:pt x="17" y="399"/>
                  </a:moveTo>
                  <a:cubicBezTo>
                    <a:pt x="13" y="399"/>
                    <a:pt x="8" y="397"/>
                    <a:pt x="5" y="394"/>
                  </a:cubicBezTo>
                  <a:cubicBezTo>
                    <a:pt x="0" y="388"/>
                    <a:pt x="1" y="378"/>
                    <a:pt x="7" y="373"/>
                  </a:cubicBezTo>
                  <a:cubicBezTo>
                    <a:pt x="443" y="5"/>
                    <a:pt x="443" y="5"/>
                    <a:pt x="443" y="5"/>
                  </a:cubicBezTo>
                  <a:cubicBezTo>
                    <a:pt x="450" y="0"/>
                    <a:pt x="459" y="1"/>
                    <a:pt x="464" y="7"/>
                  </a:cubicBezTo>
                  <a:cubicBezTo>
                    <a:pt x="469" y="14"/>
                    <a:pt x="469" y="23"/>
                    <a:pt x="462" y="28"/>
                  </a:cubicBezTo>
                  <a:cubicBezTo>
                    <a:pt x="26" y="396"/>
                    <a:pt x="26" y="396"/>
                    <a:pt x="26" y="396"/>
                  </a:cubicBezTo>
                  <a:cubicBezTo>
                    <a:pt x="24" y="398"/>
                    <a:pt x="20" y="399"/>
                    <a:pt x="17" y="399"/>
                  </a:cubicBezTo>
                  <a:close/>
                </a:path>
              </a:pathLst>
            </a:custGeom>
            <a:solidFill>
              <a:srgbClr val="C5CA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 name="Freeform 226"/>
            <p:cNvSpPr>
              <a:spLocks/>
            </p:cNvSpPr>
            <p:nvPr/>
          </p:nvSpPr>
          <p:spPr bwMode="auto">
            <a:xfrm>
              <a:off x="7080250" y="1298575"/>
              <a:ext cx="512762" cy="928688"/>
            </a:xfrm>
            <a:custGeom>
              <a:avLst/>
              <a:gdLst>
                <a:gd name="T0" fmla="*/ 109 w 125"/>
                <a:gd name="T1" fmla="*/ 226 h 226"/>
                <a:gd name="T2" fmla="*/ 95 w 125"/>
                <a:gd name="T3" fmla="*/ 217 h 226"/>
                <a:gd name="T4" fmla="*/ 4 w 125"/>
                <a:gd name="T5" fmla="*/ 23 h 226"/>
                <a:gd name="T6" fmla="*/ 11 w 125"/>
                <a:gd name="T7" fmla="*/ 4 h 226"/>
                <a:gd name="T8" fmla="*/ 30 w 125"/>
                <a:gd name="T9" fmla="*/ 11 h 226"/>
                <a:gd name="T10" fmla="*/ 122 w 125"/>
                <a:gd name="T11" fmla="*/ 204 h 226"/>
                <a:gd name="T12" fmla="*/ 115 w 125"/>
                <a:gd name="T13" fmla="*/ 224 h 226"/>
                <a:gd name="T14" fmla="*/ 109 w 125"/>
                <a:gd name="T15" fmla="*/ 226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226">
                  <a:moveTo>
                    <a:pt x="109" y="226"/>
                  </a:moveTo>
                  <a:cubicBezTo>
                    <a:pt x="103" y="226"/>
                    <a:pt x="98" y="222"/>
                    <a:pt x="95" y="217"/>
                  </a:cubicBezTo>
                  <a:cubicBezTo>
                    <a:pt x="4" y="23"/>
                    <a:pt x="4" y="23"/>
                    <a:pt x="4" y="23"/>
                  </a:cubicBezTo>
                  <a:cubicBezTo>
                    <a:pt x="0" y="16"/>
                    <a:pt x="3" y="7"/>
                    <a:pt x="11" y="4"/>
                  </a:cubicBezTo>
                  <a:cubicBezTo>
                    <a:pt x="18" y="0"/>
                    <a:pt x="27" y="3"/>
                    <a:pt x="30" y="11"/>
                  </a:cubicBezTo>
                  <a:cubicBezTo>
                    <a:pt x="122" y="204"/>
                    <a:pt x="122" y="204"/>
                    <a:pt x="122" y="204"/>
                  </a:cubicBezTo>
                  <a:cubicBezTo>
                    <a:pt x="125" y="212"/>
                    <a:pt x="122" y="221"/>
                    <a:pt x="115" y="224"/>
                  </a:cubicBezTo>
                  <a:cubicBezTo>
                    <a:pt x="113" y="225"/>
                    <a:pt x="111" y="226"/>
                    <a:pt x="109" y="226"/>
                  </a:cubicBezTo>
                  <a:close/>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 name="Freeform 227"/>
            <p:cNvSpPr>
              <a:spLocks/>
            </p:cNvSpPr>
            <p:nvPr/>
          </p:nvSpPr>
          <p:spPr bwMode="auto">
            <a:xfrm>
              <a:off x="5240338" y="2806700"/>
              <a:ext cx="812800" cy="1612900"/>
            </a:xfrm>
            <a:custGeom>
              <a:avLst/>
              <a:gdLst>
                <a:gd name="T0" fmla="*/ 181 w 198"/>
                <a:gd name="T1" fmla="*/ 393 h 393"/>
                <a:gd name="T2" fmla="*/ 168 w 198"/>
                <a:gd name="T3" fmla="*/ 385 h 393"/>
                <a:gd name="T4" fmla="*/ 4 w 198"/>
                <a:gd name="T5" fmla="*/ 23 h 393"/>
                <a:gd name="T6" fmla="*/ 11 w 198"/>
                <a:gd name="T7" fmla="*/ 4 h 393"/>
                <a:gd name="T8" fmla="*/ 31 w 198"/>
                <a:gd name="T9" fmla="*/ 11 h 393"/>
                <a:gd name="T10" fmla="*/ 195 w 198"/>
                <a:gd name="T11" fmla="*/ 373 h 393"/>
                <a:gd name="T12" fmla="*/ 188 w 198"/>
                <a:gd name="T13" fmla="*/ 392 h 393"/>
                <a:gd name="T14" fmla="*/ 181 w 198"/>
                <a:gd name="T15" fmla="*/ 393 h 3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393">
                  <a:moveTo>
                    <a:pt x="181" y="393"/>
                  </a:moveTo>
                  <a:cubicBezTo>
                    <a:pt x="176" y="393"/>
                    <a:pt x="170" y="390"/>
                    <a:pt x="168" y="385"/>
                  </a:cubicBezTo>
                  <a:cubicBezTo>
                    <a:pt x="4" y="23"/>
                    <a:pt x="4" y="23"/>
                    <a:pt x="4" y="23"/>
                  </a:cubicBezTo>
                  <a:cubicBezTo>
                    <a:pt x="0" y="16"/>
                    <a:pt x="4" y="7"/>
                    <a:pt x="11" y="4"/>
                  </a:cubicBezTo>
                  <a:cubicBezTo>
                    <a:pt x="18" y="0"/>
                    <a:pt x="27" y="4"/>
                    <a:pt x="31" y="11"/>
                  </a:cubicBezTo>
                  <a:cubicBezTo>
                    <a:pt x="195" y="373"/>
                    <a:pt x="195" y="373"/>
                    <a:pt x="195" y="373"/>
                  </a:cubicBezTo>
                  <a:cubicBezTo>
                    <a:pt x="198" y="380"/>
                    <a:pt x="195" y="389"/>
                    <a:pt x="188" y="392"/>
                  </a:cubicBezTo>
                  <a:cubicBezTo>
                    <a:pt x="186" y="393"/>
                    <a:pt x="183" y="393"/>
                    <a:pt x="181" y="393"/>
                  </a:cubicBezTo>
                  <a:close/>
                </a:path>
              </a:pathLst>
            </a:custGeom>
            <a:solidFill>
              <a:srgbClr val="B0B5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 name="Freeform 228"/>
            <p:cNvSpPr>
              <a:spLocks/>
            </p:cNvSpPr>
            <p:nvPr/>
          </p:nvSpPr>
          <p:spPr bwMode="auto">
            <a:xfrm>
              <a:off x="7761288" y="2954338"/>
              <a:ext cx="274637" cy="360363"/>
            </a:xfrm>
            <a:custGeom>
              <a:avLst/>
              <a:gdLst>
                <a:gd name="T0" fmla="*/ 67 w 67"/>
                <a:gd name="T1" fmla="*/ 25 h 88"/>
                <a:gd name="T2" fmla="*/ 33 w 67"/>
                <a:gd name="T3" fmla="*/ 77 h 88"/>
                <a:gd name="T4" fmla="*/ 0 w 67"/>
                <a:gd name="T5" fmla="*/ 63 h 88"/>
                <a:gd name="T6" fmla="*/ 33 w 67"/>
                <a:gd name="T7" fmla="*/ 11 h 88"/>
                <a:gd name="T8" fmla="*/ 67 w 67"/>
                <a:gd name="T9" fmla="*/ 25 h 88"/>
              </a:gdLst>
              <a:ahLst/>
              <a:cxnLst>
                <a:cxn ang="0">
                  <a:pos x="T0" y="T1"/>
                </a:cxn>
                <a:cxn ang="0">
                  <a:pos x="T2" y="T3"/>
                </a:cxn>
                <a:cxn ang="0">
                  <a:pos x="T4" y="T5"/>
                </a:cxn>
                <a:cxn ang="0">
                  <a:pos x="T6" y="T7"/>
                </a:cxn>
                <a:cxn ang="0">
                  <a:pos x="T8" y="T9"/>
                </a:cxn>
              </a:cxnLst>
              <a:rect l="0" t="0" r="r" b="b"/>
              <a:pathLst>
                <a:path w="67" h="88">
                  <a:moveTo>
                    <a:pt x="67" y="25"/>
                  </a:moveTo>
                  <a:cubicBezTo>
                    <a:pt x="67" y="43"/>
                    <a:pt x="52" y="66"/>
                    <a:pt x="33" y="77"/>
                  </a:cubicBezTo>
                  <a:cubicBezTo>
                    <a:pt x="15" y="88"/>
                    <a:pt x="0" y="81"/>
                    <a:pt x="0" y="63"/>
                  </a:cubicBezTo>
                  <a:cubicBezTo>
                    <a:pt x="0" y="45"/>
                    <a:pt x="15" y="21"/>
                    <a:pt x="33" y="11"/>
                  </a:cubicBezTo>
                  <a:cubicBezTo>
                    <a:pt x="52" y="0"/>
                    <a:pt x="67" y="6"/>
                    <a:pt x="67" y="25"/>
                  </a:cubicBezTo>
                  <a:close/>
                </a:path>
              </a:pathLst>
            </a:custGeom>
            <a:solidFill>
              <a:srgbClr val="8E9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 name="Freeform 229"/>
            <p:cNvSpPr>
              <a:spLocks/>
            </p:cNvSpPr>
            <p:nvPr/>
          </p:nvSpPr>
          <p:spPr bwMode="auto">
            <a:xfrm>
              <a:off x="7835900" y="3052763"/>
              <a:ext cx="319087" cy="292100"/>
            </a:xfrm>
            <a:custGeom>
              <a:avLst/>
              <a:gdLst>
                <a:gd name="T0" fmla="*/ 28 w 78"/>
                <a:gd name="T1" fmla="*/ 1 h 71"/>
                <a:gd name="T2" fmla="*/ 17 w 78"/>
                <a:gd name="T3" fmla="*/ 2 h 71"/>
                <a:gd name="T4" fmla="*/ 0 w 78"/>
                <a:gd name="T5" fmla="*/ 31 h 71"/>
                <a:gd name="T6" fmla="*/ 5 w 78"/>
                <a:gd name="T7" fmla="*/ 41 h 71"/>
                <a:gd name="T8" fmla="*/ 55 w 78"/>
                <a:gd name="T9" fmla="*/ 71 h 71"/>
                <a:gd name="T10" fmla="*/ 50 w 78"/>
                <a:gd name="T11" fmla="*/ 60 h 71"/>
                <a:gd name="T12" fmla="*/ 67 w 78"/>
                <a:gd name="T13" fmla="*/ 32 h 71"/>
                <a:gd name="T14" fmla="*/ 78 w 78"/>
                <a:gd name="T15" fmla="*/ 31 h 71"/>
                <a:gd name="T16" fmla="*/ 28 w 78"/>
                <a:gd name="T17" fmla="*/ 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71">
                  <a:moveTo>
                    <a:pt x="28" y="1"/>
                  </a:moveTo>
                  <a:cubicBezTo>
                    <a:pt x="25" y="0"/>
                    <a:pt x="21" y="0"/>
                    <a:pt x="17" y="2"/>
                  </a:cubicBezTo>
                  <a:cubicBezTo>
                    <a:pt x="7" y="8"/>
                    <a:pt x="0" y="20"/>
                    <a:pt x="0" y="31"/>
                  </a:cubicBezTo>
                  <a:cubicBezTo>
                    <a:pt x="0" y="36"/>
                    <a:pt x="2" y="40"/>
                    <a:pt x="5" y="41"/>
                  </a:cubicBezTo>
                  <a:cubicBezTo>
                    <a:pt x="55" y="71"/>
                    <a:pt x="55" y="71"/>
                    <a:pt x="55" y="71"/>
                  </a:cubicBezTo>
                  <a:cubicBezTo>
                    <a:pt x="52" y="69"/>
                    <a:pt x="50" y="66"/>
                    <a:pt x="50" y="60"/>
                  </a:cubicBezTo>
                  <a:cubicBezTo>
                    <a:pt x="50" y="50"/>
                    <a:pt x="58" y="37"/>
                    <a:pt x="67" y="32"/>
                  </a:cubicBezTo>
                  <a:cubicBezTo>
                    <a:pt x="71" y="29"/>
                    <a:pt x="75" y="29"/>
                    <a:pt x="78" y="31"/>
                  </a:cubicBezTo>
                  <a:lnTo>
                    <a:pt x="28" y="1"/>
                  </a:lnTo>
                  <a:close/>
                </a:path>
              </a:pathLst>
            </a:custGeom>
            <a:solidFill>
              <a:srgbClr val="5D5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 name="Freeform 230"/>
            <p:cNvSpPr>
              <a:spLocks/>
            </p:cNvSpPr>
            <p:nvPr/>
          </p:nvSpPr>
          <p:spPr bwMode="auto">
            <a:xfrm>
              <a:off x="8040688" y="3163888"/>
              <a:ext cx="134937" cy="196850"/>
            </a:xfrm>
            <a:custGeom>
              <a:avLst/>
              <a:gdLst>
                <a:gd name="T0" fmla="*/ 17 w 33"/>
                <a:gd name="T1" fmla="*/ 5 h 48"/>
                <a:gd name="T2" fmla="*/ 33 w 33"/>
                <a:gd name="T3" fmla="*/ 15 h 48"/>
                <a:gd name="T4" fmla="*/ 17 w 33"/>
                <a:gd name="T5" fmla="*/ 43 h 48"/>
                <a:gd name="T6" fmla="*/ 0 w 33"/>
                <a:gd name="T7" fmla="*/ 33 h 48"/>
                <a:gd name="T8" fmla="*/ 17 w 33"/>
                <a:gd name="T9" fmla="*/ 5 h 48"/>
              </a:gdLst>
              <a:ahLst/>
              <a:cxnLst>
                <a:cxn ang="0">
                  <a:pos x="T0" y="T1"/>
                </a:cxn>
                <a:cxn ang="0">
                  <a:pos x="T2" y="T3"/>
                </a:cxn>
                <a:cxn ang="0">
                  <a:pos x="T4" y="T5"/>
                </a:cxn>
                <a:cxn ang="0">
                  <a:pos x="T6" y="T7"/>
                </a:cxn>
                <a:cxn ang="0">
                  <a:pos x="T8" y="T9"/>
                </a:cxn>
              </a:cxnLst>
              <a:rect l="0" t="0" r="r" b="b"/>
              <a:pathLst>
                <a:path w="33" h="48">
                  <a:moveTo>
                    <a:pt x="17" y="5"/>
                  </a:moveTo>
                  <a:cubicBezTo>
                    <a:pt x="26" y="0"/>
                    <a:pt x="33" y="4"/>
                    <a:pt x="33" y="15"/>
                  </a:cubicBezTo>
                  <a:cubicBezTo>
                    <a:pt x="33" y="25"/>
                    <a:pt x="26" y="38"/>
                    <a:pt x="17" y="43"/>
                  </a:cubicBezTo>
                  <a:cubicBezTo>
                    <a:pt x="8" y="48"/>
                    <a:pt x="0" y="44"/>
                    <a:pt x="0" y="33"/>
                  </a:cubicBezTo>
                  <a:cubicBezTo>
                    <a:pt x="0" y="23"/>
                    <a:pt x="8" y="10"/>
                    <a:pt x="17" y="5"/>
                  </a:cubicBez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 name="Freeform 231"/>
            <p:cNvSpPr>
              <a:spLocks noEditPoints="1"/>
            </p:cNvSpPr>
            <p:nvPr/>
          </p:nvSpPr>
          <p:spPr bwMode="auto">
            <a:xfrm>
              <a:off x="6726238" y="1730375"/>
              <a:ext cx="2582862" cy="2952750"/>
            </a:xfrm>
            <a:custGeom>
              <a:avLst/>
              <a:gdLst>
                <a:gd name="T0" fmla="*/ 169 w 629"/>
                <a:gd name="T1" fmla="*/ 719 h 719"/>
                <a:gd name="T2" fmla="*/ 0 w 629"/>
                <a:gd name="T3" fmla="*/ 528 h 719"/>
                <a:gd name="T4" fmla="*/ 303 w 629"/>
                <a:gd name="T5" fmla="*/ 48 h 719"/>
                <a:gd name="T6" fmla="*/ 460 w 629"/>
                <a:gd name="T7" fmla="*/ 0 h 719"/>
                <a:gd name="T8" fmla="*/ 629 w 629"/>
                <a:gd name="T9" fmla="*/ 191 h 719"/>
                <a:gd name="T10" fmla="*/ 326 w 629"/>
                <a:gd name="T11" fmla="*/ 671 h 719"/>
                <a:gd name="T12" fmla="*/ 169 w 629"/>
                <a:gd name="T13" fmla="*/ 719 h 719"/>
                <a:gd name="T14" fmla="*/ 460 w 629"/>
                <a:gd name="T15" fmla="*/ 45 h 719"/>
                <a:gd name="T16" fmla="*/ 326 w 629"/>
                <a:gd name="T17" fmla="*/ 87 h 719"/>
                <a:gd name="T18" fmla="*/ 45 w 629"/>
                <a:gd name="T19" fmla="*/ 528 h 719"/>
                <a:gd name="T20" fmla="*/ 169 w 629"/>
                <a:gd name="T21" fmla="*/ 673 h 719"/>
                <a:gd name="T22" fmla="*/ 303 w 629"/>
                <a:gd name="T23" fmla="*/ 631 h 719"/>
                <a:gd name="T24" fmla="*/ 583 w 629"/>
                <a:gd name="T25" fmla="*/ 191 h 719"/>
                <a:gd name="T26" fmla="*/ 460 w 629"/>
                <a:gd name="T27" fmla="*/ 4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9" h="719">
                  <a:moveTo>
                    <a:pt x="169" y="719"/>
                  </a:moveTo>
                  <a:cubicBezTo>
                    <a:pt x="66" y="719"/>
                    <a:pt x="0" y="644"/>
                    <a:pt x="0" y="528"/>
                  </a:cubicBezTo>
                  <a:cubicBezTo>
                    <a:pt x="0" y="360"/>
                    <a:pt x="136" y="144"/>
                    <a:pt x="303" y="48"/>
                  </a:cubicBezTo>
                  <a:cubicBezTo>
                    <a:pt x="358" y="16"/>
                    <a:pt x="412" y="0"/>
                    <a:pt x="460" y="0"/>
                  </a:cubicBezTo>
                  <a:cubicBezTo>
                    <a:pt x="562" y="0"/>
                    <a:pt x="629" y="75"/>
                    <a:pt x="629" y="191"/>
                  </a:cubicBezTo>
                  <a:cubicBezTo>
                    <a:pt x="629" y="359"/>
                    <a:pt x="493" y="574"/>
                    <a:pt x="326" y="671"/>
                  </a:cubicBezTo>
                  <a:cubicBezTo>
                    <a:pt x="271" y="702"/>
                    <a:pt x="217" y="719"/>
                    <a:pt x="169" y="719"/>
                  </a:cubicBezTo>
                  <a:close/>
                  <a:moveTo>
                    <a:pt x="460" y="45"/>
                  </a:moveTo>
                  <a:cubicBezTo>
                    <a:pt x="420" y="45"/>
                    <a:pt x="373" y="60"/>
                    <a:pt x="326" y="87"/>
                  </a:cubicBezTo>
                  <a:cubicBezTo>
                    <a:pt x="171" y="176"/>
                    <a:pt x="45" y="374"/>
                    <a:pt x="45" y="528"/>
                  </a:cubicBezTo>
                  <a:cubicBezTo>
                    <a:pt x="45" y="619"/>
                    <a:pt x="91" y="673"/>
                    <a:pt x="169" y="673"/>
                  </a:cubicBezTo>
                  <a:cubicBezTo>
                    <a:pt x="209" y="673"/>
                    <a:pt x="255" y="659"/>
                    <a:pt x="303" y="631"/>
                  </a:cubicBezTo>
                  <a:cubicBezTo>
                    <a:pt x="458" y="542"/>
                    <a:pt x="583" y="344"/>
                    <a:pt x="583" y="191"/>
                  </a:cubicBezTo>
                  <a:cubicBezTo>
                    <a:pt x="583" y="100"/>
                    <a:pt x="537" y="45"/>
                    <a:pt x="460" y="45"/>
                  </a:cubicBezTo>
                  <a:close/>
                </a:path>
              </a:pathLst>
            </a:custGeom>
            <a:solidFill>
              <a:srgbClr val="2B2A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 name="Freeform 232"/>
            <p:cNvSpPr>
              <a:spLocks/>
            </p:cNvSpPr>
            <p:nvPr/>
          </p:nvSpPr>
          <p:spPr bwMode="auto">
            <a:xfrm>
              <a:off x="7313613" y="1914525"/>
              <a:ext cx="1884362" cy="2595563"/>
            </a:xfrm>
            <a:custGeom>
              <a:avLst/>
              <a:gdLst>
                <a:gd name="T0" fmla="*/ 335 w 459"/>
                <a:gd name="T1" fmla="*/ 0 h 632"/>
                <a:gd name="T2" fmla="*/ 326 w 459"/>
                <a:gd name="T3" fmla="*/ 0 h 632"/>
                <a:gd name="T4" fmla="*/ 440 w 459"/>
                <a:gd name="T5" fmla="*/ 146 h 632"/>
                <a:gd name="T6" fmla="*/ 160 w 459"/>
                <a:gd name="T7" fmla="*/ 586 h 632"/>
                <a:gd name="T8" fmla="*/ 26 w 459"/>
                <a:gd name="T9" fmla="*/ 628 h 632"/>
                <a:gd name="T10" fmla="*/ 0 w 459"/>
                <a:gd name="T11" fmla="*/ 626 h 632"/>
                <a:gd name="T12" fmla="*/ 42 w 459"/>
                <a:gd name="T13" fmla="*/ 632 h 632"/>
                <a:gd name="T14" fmla="*/ 177 w 459"/>
                <a:gd name="T15" fmla="*/ 590 h 632"/>
                <a:gd name="T16" fmla="*/ 459 w 459"/>
                <a:gd name="T17" fmla="*/ 147 h 632"/>
                <a:gd name="T18" fmla="*/ 335 w 459"/>
                <a:gd name="T19"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9" h="632">
                  <a:moveTo>
                    <a:pt x="335" y="0"/>
                  </a:moveTo>
                  <a:cubicBezTo>
                    <a:pt x="332" y="0"/>
                    <a:pt x="329" y="0"/>
                    <a:pt x="326" y="0"/>
                  </a:cubicBezTo>
                  <a:cubicBezTo>
                    <a:pt x="398" y="5"/>
                    <a:pt x="440" y="58"/>
                    <a:pt x="440" y="146"/>
                  </a:cubicBezTo>
                  <a:cubicBezTo>
                    <a:pt x="440" y="299"/>
                    <a:pt x="315" y="497"/>
                    <a:pt x="160" y="586"/>
                  </a:cubicBezTo>
                  <a:cubicBezTo>
                    <a:pt x="112" y="614"/>
                    <a:pt x="66" y="628"/>
                    <a:pt x="26" y="628"/>
                  </a:cubicBezTo>
                  <a:cubicBezTo>
                    <a:pt x="17" y="628"/>
                    <a:pt x="8" y="628"/>
                    <a:pt x="0" y="626"/>
                  </a:cubicBezTo>
                  <a:cubicBezTo>
                    <a:pt x="13" y="630"/>
                    <a:pt x="27" y="632"/>
                    <a:pt x="42" y="632"/>
                  </a:cubicBezTo>
                  <a:cubicBezTo>
                    <a:pt x="82" y="632"/>
                    <a:pt x="129" y="618"/>
                    <a:pt x="177" y="590"/>
                  </a:cubicBezTo>
                  <a:cubicBezTo>
                    <a:pt x="333" y="500"/>
                    <a:pt x="459" y="301"/>
                    <a:pt x="459" y="147"/>
                  </a:cubicBezTo>
                  <a:cubicBezTo>
                    <a:pt x="459" y="55"/>
                    <a:pt x="413" y="0"/>
                    <a:pt x="335" y="0"/>
                  </a:cubicBezTo>
                  <a:close/>
                </a:path>
              </a:pathLst>
            </a:custGeom>
            <a:solidFill>
              <a:srgbClr val="A7A4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 name="Freeform 233"/>
            <p:cNvSpPr>
              <a:spLocks noEditPoints="1"/>
            </p:cNvSpPr>
            <p:nvPr/>
          </p:nvSpPr>
          <p:spPr bwMode="auto">
            <a:xfrm>
              <a:off x="3138488" y="3709988"/>
              <a:ext cx="2582862" cy="2952750"/>
            </a:xfrm>
            <a:custGeom>
              <a:avLst/>
              <a:gdLst>
                <a:gd name="T0" fmla="*/ 169 w 629"/>
                <a:gd name="T1" fmla="*/ 719 h 719"/>
                <a:gd name="T2" fmla="*/ 0 w 629"/>
                <a:gd name="T3" fmla="*/ 528 h 719"/>
                <a:gd name="T4" fmla="*/ 303 w 629"/>
                <a:gd name="T5" fmla="*/ 49 h 719"/>
                <a:gd name="T6" fmla="*/ 460 w 629"/>
                <a:gd name="T7" fmla="*/ 0 h 719"/>
                <a:gd name="T8" fmla="*/ 629 w 629"/>
                <a:gd name="T9" fmla="*/ 192 h 719"/>
                <a:gd name="T10" fmla="*/ 326 w 629"/>
                <a:gd name="T11" fmla="*/ 671 h 719"/>
                <a:gd name="T12" fmla="*/ 169 w 629"/>
                <a:gd name="T13" fmla="*/ 719 h 719"/>
                <a:gd name="T14" fmla="*/ 460 w 629"/>
                <a:gd name="T15" fmla="*/ 46 h 719"/>
                <a:gd name="T16" fmla="*/ 326 w 629"/>
                <a:gd name="T17" fmla="*/ 88 h 719"/>
                <a:gd name="T18" fmla="*/ 46 w 629"/>
                <a:gd name="T19" fmla="*/ 528 h 719"/>
                <a:gd name="T20" fmla="*/ 169 w 629"/>
                <a:gd name="T21" fmla="*/ 674 h 719"/>
                <a:gd name="T22" fmla="*/ 303 w 629"/>
                <a:gd name="T23" fmla="*/ 632 h 719"/>
                <a:gd name="T24" fmla="*/ 584 w 629"/>
                <a:gd name="T25" fmla="*/ 192 h 719"/>
                <a:gd name="T26" fmla="*/ 460 w 629"/>
                <a:gd name="T27" fmla="*/ 46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9" h="719">
                  <a:moveTo>
                    <a:pt x="169" y="719"/>
                  </a:moveTo>
                  <a:cubicBezTo>
                    <a:pt x="66" y="719"/>
                    <a:pt x="0" y="644"/>
                    <a:pt x="0" y="528"/>
                  </a:cubicBezTo>
                  <a:cubicBezTo>
                    <a:pt x="0" y="360"/>
                    <a:pt x="136" y="145"/>
                    <a:pt x="303" y="49"/>
                  </a:cubicBezTo>
                  <a:cubicBezTo>
                    <a:pt x="358" y="17"/>
                    <a:pt x="412" y="0"/>
                    <a:pt x="460" y="0"/>
                  </a:cubicBezTo>
                  <a:cubicBezTo>
                    <a:pt x="563" y="0"/>
                    <a:pt x="629" y="75"/>
                    <a:pt x="629" y="192"/>
                  </a:cubicBezTo>
                  <a:cubicBezTo>
                    <a:pt x="629" y="360"/>
                    <a:pt x="493" y="575"/>
                    <a:pt x="326" y="671"/>
                  </a:cubicBezTo>
                  <a:cubicBezTo>
                    <a:pt x="271" y="703"/>
                    <a:pt x="217" y="719"/>
                    <a:pt x="169" y="719"/>
                  </a:cubicBezTo>
                  <a:close/>
                  <a:moveTo>
                    <a:pt x="460" y="46"/>
                  </a:moveTo>
                  <a:cubicBezTo>
                    <a:pt x="420" y="46"/>
                    <a:pt x="374" y="60"/>
                    <a:pt x="326" y="88"/>
                  </a:cubicBezTo>
                  <a:cubicBezTo>
                    <a:pt x="171" y="177"/>
                    <a:pt x="46" y="375"/>
                    <a:pt x="46" y="528"/>
                  </a:cubicBezTo>
                  <a:cubicBezTo>
                    <a:pt x="46" y="620"/>
                    <a:pt x="92" y="674"/>
                    <a:pt x="169" y="674"/>
                  </a:cubicBezTo>
                  <a:cubicBezTo>
                    <a:pt x="209" y="674"/>
                    <a:pt x="256" y="660"/>
                    <a:pt x="303" y="632"/>
                  </a:cubicBezTo>
                  <a:cubicBezTo>
                    <a:pt x="458" y="543"/>
                    <a:pt x="584" y="345"/>
                    <a:pt x="584" y="192"/>
                  </a:cubicBezTo>
                  <a:cubicBezTo>
                    <a:pt x="584" y="100"/>
                    <a:pt x="538" y="46"/>
                    <a:pt x="460" y="46"/>
                  </a:cubicBezTo>
                  <a:close/>
                </a:path>
              </a:pathLst>
            </a:custGeom>
            <a:solidFill>
              <a:srgbClr val="2B2A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 name="Freeform 234"/>
            <p:cNvSpPr>
              <a:spLocks/>
            </p:cNvSpPr>
            <p:nvPr/>
          </p:nvSpPr>
          <p:spPr bwMode="auto">
            <a:xfrm>
              <a:off x="3725863" y="3898900"/>
              <a:ext cx="1887537" cy="2595563"/>
            </a:xfrm>
            <a:custGeom>
              <a:avLst/>
              <a:gdLst>
                <a:gd name="T0" fmla="*/ 335 w 460"/>
                <a:gd name="T1" fmla="*/ 0 h 632"/>
                <a:gd name="T2" fmla="*/ 326 w 460"/>
                <a:gd name="T3" fmla="*/ 0 h 632"/>
                <a:gd name="T4" fmla="*/ 441 w 460"/>
                <a:gd name="T5" fmla="*/ 146 h 632"/>
                <a:gd name="T6" fmla="*/ 160 w 460"/>
                <a:gd name="T7" fmla="*/ 586 h 632"/>
                <a:gd name="T8" fmla="*/ 26 w 460"/>
                <a:gd name="T9" fmla="*/ 628 h 632"/>
                <a:gd name="T10" fmla="*/ 0 w 460"/>
                <a:gd name="T11" fmla="*/ 626 h 632"/>
                <a:gd name="T12" fmla="*/ 42 w 460"/>
                <a:gd name="T13" fmla="*/ 632 h 632"/>
                <a:gd name="T14" fmla="*/ 178 w 460"/>
                <a:gd name="T15" fmla="*/ 590 h 632"/>
                <a:gd name="T16" fmla="*/ 460 w 460"/>
                <a:gd name="T17" fmla="*/ 146 h 632"/>
                <a:gd name="T18" fmla="*/ 335 w 460"/>
                <a:gd name="T19"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0" h="632">
                  <a:moveTo>
                    <a:pt x="335" y="0"/>
                  </a:moveTo>
                  <a:cubicBezTo>
                    <a:pt x="332" y="0"/>
                    <a:pt x="329" y="0"/>
                    <a:pt x="326" y="0"/>
                  </a:cubicBezTo>
                  <a:cubicBezTo>
                    <a:pt x="398" y="4"/>
                    <a:pt x="441" y="58"/>
                    <a:pt x="441" y="146"/>
                  </a:cubicBezTo>
                  <a:cubicBezTo>
                    <a:pt x="441" y="299"/>
                    <a:pt x="315" y="497"/>
                    <a:pt x="160" y="586"/>
                  </a:cubicBezTo>
                  <a:cubicBezTo>
                    <a:pt x="113" y="614"/>
                    <a:pt x="66" y="628"/>
                    <a:pt x="26" y="628"/>
                  </a:cubicBezTo>
                  <a:cubicBezTo>
                    <a:pt x="17" y="628"/>
                    <a:pt x="9" y="627"/>
                    <a:pt x="0" y="626"/>
                  </a:cubicBezTo>
                  <a:cubicBezTo>
                    <a:pt x="13" y="630"/>
                    <a:pt x="27" y="632"/>
                    <a:pt x="42" y="632"/>
                  </a:cubicBezTo>
                  <a:cubicBezTo>
                    <a:pt x="83" y="632"/>
                    <a:pt x="129" y="617"/>
                    <a:pt x="178" y="590"/>
                  </a:cubicBezTo>
                  <a:cubicBezTo>
                    <a:pt x="333" y="500"/>
                    <a:pt x="460" y="301"/>
                    <a:pt x="460" y="146"/>
                  </a:cubicBezTo>
                  <a:cubicBezTo>
                    <a:pt x="460" y="55"/>
                    <a:pt x="413" y="0"/>
                    <a:pt x="335" y="0"/>
                  </a:cubicBezTo>
                  <a:close/>
                </a:path>
              </a:pathLst>
            </a:custGeom>
            <a:solidFill>
              <a:srgbClr val="A7A4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 name="Freeform 235"/>
            <p:cNvSpPr>
              <a:spLocks/>
            </p:cNvSpPr>
            <p:nvPr/>
          </p:nvSpPr>
          <p:spPr bwMode="auto">
            <a:xfrm>
              <a:off x="7966075" y="3081338"/>
              <a:ext cx="276225" cy="361950"/>
            </a:xfrm>
            <a:custGeom>
              <a:avLst/>
              <a:gdLst>
                <a:gd name="T0" fmla="*/ 67 w 67"/>
                <a:gd name="T1" fmla="*/ 25 h 88"/>
                <a:gd name="T2" fmla="*/ 34 w 67"/>
                <a:gd name="T3" fmla="*/ 77 h 88"/>
                <a:gd name="T4" fmla="*/ 0 w 67"/>
                <a:gd name="T5" fmla="*/ 63 h 88"/>
                <a:gd name="T6" fmla="*/ 34 w 67"/>
                <a:gd name="T7" fmla="*/ 11 h 88"/>
                <a:gd name="T8" fmla="*/ 67 w 67"/>
                <a:gd name="T9" fmla="*/ 25 h 88"/>
              </a:gdLst>
              <a:ahLst/>
              <a:cxnLst>
                <a:cxn ang="0">
                  <a:pos x="T0" y="T1"/>
                </a:cxn>
                <a:cxn ang="0">
                  <a:pos x="T2" y="T3"/>
                </a:cxn>
                <a:cxn ang="0">
                  <a:pos x="T4" y="T5"/>
                </a:cxn>
                <a:cxn ang="0">
                  <a:pos x="T6" y="T7"/>
                </a:cxn>
                <a:cxn ang="0">
                  <a:pos x="T8" y="T9"/>
                </a:cxn>
              </a:cxnLst>
              <a:rect l="0" t="0" r="r" b="b"/>
              <a:pathLst>
                <a:path w="67" h="88">
                  <a:moveTo>
                    <a:pt x="67" y="25"/>
                  </a:moveTo>
                  <a:cubicBezTo>
                    <a:pt x="67" y="43"/>
                    <a:pt x="52" y="67"/>
                    <a:pt x="34" y="77"/>
                  </a:cubicBezTo>
                  <a:cubicBezTo>
                    <a:pt x="15" y="88"/>
                    <a:pt x="0" y="81"/>
                    <a:pt x="0" y="63"/>
                  </a:cubicBezTo>
                  <a:cubicBezTo>
                    <a:pt x="0" y="45"/>
                    <a:pt x="15" y="21"/>
                    <a:pt x="34" y="11"/>
                  </a:cubicBezTo>
                  <a:cubicBezTo>
                    <a:pt x="52" y="0"/>
                    <a:pt x="67" y="6"/>
                    <a:pt x="67" y="25"/>
                  </a:cubicBezTo>
                  <a:close/>
                </a:path>
              </a:pathLst>
            </a:custGeom>
            <a:solidFill>
              <a:srgbClr val="8E9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 name="Freeform 236"/>
            <p:cNvSpPr>
              <a:spLocks/>
            </p:cNvSpPr>
            <p:nvPr/>
          </p:nvSpPr>
          <p:spPr bwMode="auto">
            <a:xfrm>
              <a:off x="7486650" y="2124075"/>
              <a:ext cx="668337" cy="1182688"/>
            </a:xfrm>
            <a:custGeom>
              <a:avLst/>
              <a:gdLst>
                <a:gd name="T0" fmla="*/ 152 w 163"/>
                <a:gd name="T1" fmla="*/ 288 h 288"/>
                <a:gd name="T2" fmla="*/ 142 w 163"/>
                <a:gd name="T3" fmla="*/ 282 h 288"/>
                <a:gd name="T4" fmla="*/ 64 w 163"/>
                <a:gd name="T5" fmla="*/ 73 h 288"/>
                <a:gd name="T6" fmla="*/ 31 w 163"/>
                <a:gd name="T7" fmla="*/ 33 h 288"/>
                <a:gd name="T8" fmla="*/ 7 w 163"/>
                <a:gd name="T9" fmla="*/ 19 h 288"/>
                <a:gd name="T10" fmla="*/ 3 w 163"/>
                <a:gd name="T11" fmla="*/ 6 h 288"/>
                <a:gd name="T12" fmla="*/ 16 w 163"/>
                <a:gd name="T13" fmla="*/ 2 h 288"/>
                <a:gd name="T14" fmla="*/ 41 w 163"/>
                <a:gd name="T15" fmla="*/ 16 h 288"/>
                <a:gd name="T16" fmla="*/ 83 w 163"/>
                <a:gd name="T17" fmla="*/ 66 h 288"/>
                <a:gd name="T18" fmla="*/ 161 w 163"/>
                <a:gd name="T19" fmla="*/ 275 h 288"/>
                <a:gd name="T20" fmla="*/ 155 w 163"/>
                <a:gd name="T21" fmla="*/ 288 h 288"/>
                <a:gd name="T22" fmla="*/ 152 w 163"/>
                <a:gd name="T23"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288">
                  <a:moveTo>
                    <a:pt x="152" y="288"/>
                  </a:moveTo>
                  <a:cubicBezTo>
                    <a:pt x="148" y="288"/>
                    <a:pt x="144" y="286"/>
                    <a:pt x="142" y="282"/>
                  </a:cubicBezTo>
                  <a:cubicBezTo>
                    <a:pt x="64" y="73"/>
                    <a:pt x="64" y="73"/>
                    <a:pt x="64" y="73"/>
                  </a:cubicBezTo>
                  <a:cubicBezTo>
                    <a:pt x="58" y="56"/>
                    <a:pt x="46" y="42"/>
                    <a:pt x="31" y="33"/>
                  </a:cubicBezTo>
                  <a:cubicBezTo>
                    <a:pt x="7" y="19"/>
                    <a:pt x="7" y="19"/>
                    <a:pt x="7" y="19"/>
                  </a:cubicBezTo>
                  <a:cubicBezTo>
                    <a:pt x="2" y="17"/>
                    <a:pt x="0" y="11"/>
                    <a:pt x="3" y="6"/>
                  </a:cubicBezTo>
                  <a:cubicBezTo>
                    <a:pt x="6" y="1"/>
                    <a:pt x="12" y="0"/>
                    <a:pt x="16" y="2"/>
                  </a:cubicBezTo>
                  <a:cubicBezTo>
                    <a:pt x="41" y="16"/>
                    <a:pt x="41" y="16"/>
                    <a:pt x="41" y="16"/>
                  </a:cubicBezTo>
                  <a:cubicBezTo>
                    <a:pt x="60" y="27"/>
                    <a:pt x="75" y="45"/>
                    <a:pt x="83" y="66"/>
                  </a:cubicBezTo>
                  <a:cubicBezTo>
                    <a:pt x="161" y="275"/>
                    <a:pt x="161" y="275"/>
                    <a:pt x="161" y="275"/>
                  </a:cubicBezTo>
                  <a:cubicBezTo>
                    <a:pt x="163" y="280"/>
                    <a:pt x="160" y="286"/>
                    <a:pt x="155" y="288"/>
                  </a:cubicBezTo>
                  <a:cubicBezTo>
                    <a:pt x="154" y="288"/>
                    <a:pt x="153" y="288"/>
                    <a:pt x="152" y="288"/>
                  </a:cubicBezTo>
                  <a:close/>
                </a:path>
              </a:pathLst>
            </a:custGeom>
            <a:solidFill>
              <a:srgbClr val="C5CA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 name="Freeform 237"/>
            <p:cNvSpPr>
              <a:spLocks/>
            </p:cNvSpPr>
            <p:nvPr/>
          </p:nvSpPr>
          <p:spPr bwMode="auto">
            <a:xfrm>
              <a:off x="4176713" y="4937125"/>
              <a:ext cx="271462" cy="357188"/>
            </a:xfrm>
            <a:custGeom>
              <a:avLst/>
              <a:gdLst>
                <a:gd name="T0" fmla="*/ 66 w 66"/>
                <a:gd name="T1" fmla="*/ 24 h 87"/>
                <a:gd name="T2" fmla="*/ 33 w 66"/>
                <a:gd name="T3" fmla="*/ 77 h 87"/>
                <a:gd name="T4" fmla="*/ 0 w 66"/>
                <a:gd name="T5" fmla="*/ 63 h 87"/>
                <a:gd name="T6" fmla="*/ 33 w 66"/>
                <a:gd name="T7" fmla="*/ 10 h 87"/>
                <a:gd name="T8" fmla="*/ 66 w 66"/>
                <a:gd name="T9" fmla="*/ 24 h 87"/>
              </a:gdLst>
              <a:ahLst/>
              <a:cxnLst>
                <a:cxn ang="0">
                  <a:pos x="T0" y="T1"/>
                </a:cxn>
                <a:cxn ang="0">
                  <a:pos x="T2" y="T3"/>
                </a:cxn>
                <a:cxn ang="0">
                  <a:pos x="T4" y="T5"/>
                </a:cxn>
                <a:cxn ang="0">
                  <a:pos x="T6" y="T7"/>
                </a:cxn>
                <a:cxn ang="0">
                  <a:pos x="T8" y="T9"/>
                </a:cxn>
              </a:cxnLst>
              <a:rect l="0" t="0" r="r" b="b"/>
              <a:pathLst>
                <a:path w="66" h="87">
                  <a:moveTo>
                    <a:pt x="66" y="24"/>
                  </a:moveTo>
                  <a:cubicBezTo>
                    <a:pt x="66" y="43"/>
                    <a:pt x="51" y="66"/>
                    <a:pt x="33" y="77"/>
                  </a:cubicBezTo>
                  <a:cubicBezTo>
                    <a:pt x="14" y="87"/>
                    <a:pt x="0" y="81"/>
                    <a:pt x="0" y="63"/>
                  </a:cubicBezTo>
                  <a:cubicBezTo>
                    <a:pt x="0" y="44"/>
                    <a:pt x="14" y="21"/>
                    <a:pt x="33" y="10"/>
                  </a:cubicBezTo>
                  <a:cubicBezTo>
                    <a:pt x="51" y="0"/>
                    <a:pt x="66" y="6"/>
                    <a:pt x="66" y="24"/>
                  </a:cubicBezTo>
                  <a:close/>
                </a:path>
              </a:pathLst>
            </a:custGeom>
            <a:solidFill>
              <a:srgbClr val="8E9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 name="Freeform 238"/>
            <p:cNvSpPr>
              <a:spLocks/>
            </p:cNvSpPr>
            <p:nvPr/>
          </p:nvSpPr>
          <p:spPr bwMode="auto">
            <a:xfrm>
              <a:off x="4246563" y="5032375"/>
              <a:ext cx="325437" cy="295275"/>
            </a:xfrm>
            <a:custGeom>
              <a:avLst/>
              <a:gdLst>
                <a:gd name="T0" fmla="*/ 28 w 79"/>
                <a:gd name="T1" fmla="*/ 2 h 72"/>
                <a:gd name="T2" fmla="*/ 17 w 79"/>
                <a:gd name="T3" fmla="*/ 3 h 72"/>
                <a:gd name="T4" fmla="*/ 1 w 79"/>
                <a:gd name="T5" fmla="*/ 31 h 72"/>
                <a:gd name="T6" fmla="*/ 5 w 79"/>
                <a:gd name="T7" fmla="*/ 42 h 72"/>
                <a:gd name="T8" fmla="*/ 55 w 79"/>
                <a:gd name="T9" fmla="*/ 72 h 72"/>
                <a:gd name="T10" fmla="*/ 51 w 79"/>
                <a:gd name="T11" fmla="*/ 61 h 72"/>
                <a:gd name="T12" fmla="*/ 67 w 79"/>
                <a:gd name="T13" fmla="*/ 33 h 72"/>
                <a:gd name="T14" fmla="*/ 79 w 79"/>
                <a:gd name="T15" fmla="*/ 32 h 72"/>
                <a:gd name="T16" fmla="*/ 28 w 79"/>
                <a:gd name="T17"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2">
                  <a:moveTo>
                    <a:pt x="28" y="2"/>
                  </a:moveTo>
                  <a:cubicBezTo>
                    <a:pt x="25" y="0"/>
                    <a:pt x="21" y="1"/>
                    <a:pt x="17" y="3"/>
                  </a:cubicBezTo>
                  <a:cubicBezTo>
                    <a:pt x="8" y="8"/>
                    <a:pt x="0" y="21"/>
                    <a:pt x="1" y="31"/>
                  </a:cubicBezTo>
                  <a:cubicBezTo>
                    <a:pt x="1" y="37"/>
                    <a:pt x="2" y="40"/>
                    <a:pt x="5" y="42"/>
                  </a:cubicBezTo>
                  <a:cubicBezTo>
                    <a:pt x="55" y="72"/>
                    <a:pt x="55" y="72"/>
                    <a:pt x="55" y="72"/>
                  </a:cubicBezTo>
                  <a:cubicBezTo>
                    <a:pt x="52" y="70"/>
                    <a:pt x="51" y="66"/>
                    <a:pt x="51" y="61"/>
                  </a:cubicBezTo>
                  <a:cubicBezTo>
                    <a:pt x="51" y="51"/>
                    <a:pt x="58" y="38"/>
                    <a:pt x="67" y="33"/>
                  </a:cubicBezTo>
                  <a:cubicBezTo>
                    <a:pt x="71" y="30"/>
                    <a:pt x="76" y="30"/>
                    <a:pt x="79" y="32"/>
                  </a:cubicBezTo>
                  <a:lnTo>
                    <a:pt x="28" y="2"/>
                  </a:lnTo>
                  <a:close/>
                </a:path>
              </a:pathLst>
            </a:custGeom>
            <a:solidFill>
              <a:srgbClr val="5D5F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 name="Freeform 239"/>
            <p:cNvSpPr>
              <a:spLocks/>
            </p:cNvSpPr>
            <p:nvPr/>
          </p:nvSpPr>
          <p:spPr bwMode="auto">
            <a:xfrm>
              <a:off x="4456113" y="5146675"/>
              <a:ext cx="131762" cy="196850"/>
            </a:xfrm>
            <a:custGeom>
              <a:avLst/>
              <a:gdLst>
                <a:gd name="T0" fmla="*/ 16 w 32"/>
                <a:gd name="T1" fmla="*/ 5 h 48"/>
                <a:gd name="T2" fmla="*/ 32 w 32"/>
                <a:gd name="T3" fmla="*/ 14 h 48"/>
                <a:gd name="T4" fmla="*/ 16 w 32"/>
                <a:gd name="T5" fmla="*/ 42 h 48"/>
                <a:gd name="T6" fmla="*/ 0 w 32"/>
                <a:gd name="T7" fmla="*/ 33 h 48"/>
                <a:gd name="T8" fmla="*/ 16 w 32"/>
                <a:gd name="T9" fmla="*/ 5 h 48"/>
              </a:gdLst>
              <a:ahLst/>
              <a:cxnLst>
                <a:cxn ang="0">
                  <a:pos x="T0" y="T1"/>
                </a:cxn>
                <a:cxn ang="0">
                  <a:pos x="T2" y="T3"/>
                </a:cxn>
                <a:cxn ang="0">
                  <a:pos x="T4" y="T5"/>
                </a:cxn>
                <a:cxn ang="0">
                  <a:pos x="T6" y="T7"/>
                </a:cxn>
                <a:cxn ang="0">
                  <a:pos x="T8" y="T9"/>
                </a:cxn>
              </a:cxnLst>
              <a:rect l="0" t="0" r="r" b="b"/>
              <a:pathLst>
                <a:path w="32" h="48">
                  <a:moveTo>
                    <a:pt x="16" y="5"/>
                  </a:moveTo>
                  <a:cubicBezTo>
                    <a:pt x="25" y="0"/>
                    <a:pt x="32" y="4"/>
                    <a:pt x="32" y="14"/>
                  </a:cubicBezTo>
                  <a:cubicBezTo>
                    <a:pt x="32" y="25"/>
                    <a:pt x="25" y="37"/>
                    <a:pt x="16" y="42"/>
                  </a:cubicBezTo>
                  <a:cubicBezTo>
                    <a:pt x="7" y="48"/>
                    <a:pt x="0" y="43"/>
                    <a:pt x="0" y="33"/>
                  </a:cubicBezTo>
                  <a:cubicBezTo>
                    <a:pt x="0" y="23"/>
                    <a:pt x="7" y="10"/>
                    <a:pt x="16" y="5"/>
                  </a:cubicBezTo>
                  <a:close/>
                </a:path>
              </a:pathLst>
            </a:custGeom>
            <a:solidFill>
              <a:srgbClr val="39B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 name="Freeform 240"/>
            <p:cNvSpPr>
              <a:spLocks/>
            </p:cNvSpPr>
            <p:nvPr/>
          </p:nvSpPr>
          <p:spPr bwMode="auto">
            <a:xfrm>
              <a:off x="5918200" y="1841500"/>
              <a:ext cx="1514475" cy="2578100"/>
            </a:xfrm>
            <a:custGeom>
              <a:avLst/>
              <a:gdLst>
                <a:gd name="T0" fmla="*/ 16 w 369"/>
                <a:gd name="T1" fmla="*/ 628 h 628"/>
                <a:gd name="T2" fmla="*/ 9 w 369"/>
                <a:gd name="T3" fmla="*/ 627 h 628"/>
                <a:gd name="T4" fmla="*/ 4 w 369"/>
                <a:gd name="T5" fmla="*/ 606 h 628"/>
                <a:gd name="T6" fmla="*/ 339 w 369"/>
                <a:gd name="T7" fmla="*/ 10 h 628"/>
                <a:gd name="T8" fmla="*/ 359 w 369"/>
                <a:gd name="T9" fmla="*/ 4 h 628"/>
                <a:gd name="T10" fmla="*/ 365 w 369"/>
                <a:gd name="T11" fmla="*/ 24 h 628"/>
                <a:gd name="T12" fmla="*/ 29 w 369"/>
                <a:gd name="T13" fmla="*/ 621 h 628"/>
                <a:gd name="T14" fmla="*/ 16 w 369"/>
                <a:gd name="T15" fmla="*/ 628 h 6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9" h="628">
                  <a:moveTo>
                    <a:pt x="16" y="628"/>
                  </a:moveTo>
                  <a:cubicBezTo>
                    <a:pt x="14" y="628"/>
                    <a:pt x="11" y="628"/>
                    <a:pt x="9" y="627"/>
                  </a:cubicBezTo>
                  <a:cubicBezTo>
                    <a:pt x="2" y="623"/>
                    <a:pt x="0" y="614"/>
                    <a:pt x="4" y="606"/>
                  </a:cubicBezTo>
                  <a:cubicBezTo>
                    <a:pt x="339" y="10"/>
                    <a:pt x="339" y="10"/>
                    <a:pt x="339" y="10"/>
                  </a:cubicBezTo>
                  <a:cubicBezTo>
                    <a:pt x="343" y="3"/>
                    <a:pt x="352" y="0"/>
                    <a:pt x="359" y="4"/>
                  </a:cubicBezTo>
                  <a:cubicBezTo>
                    <a:pt x="366" y="8"/>
                    <a:pt x="369" y="17"/>
                    <a:pt x="365" y="24"/>
                  </a:cubicBezTo>
                  <a:cubicBezTo>
                    <a:pt x="29" y="621"/>
                    <a:pt x="29" y="621"/>
                    <a:pt x="29" y="621"/>
                  </a:cubicBezTo>
                  <a:cubicBezTo>
                    <a:pt x="27" y="626"/>
                    <a:pt x="22" y="628"/>
                    <a:pt x="16" y="628"/>
                  </a:cubicBezTo>
                  <a:close/>
                </a:path>
              </a:pathLst>
            </a:custGeom>
            <a:solidFill>
              <a:srgbClr val="C5CA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 name="Line 241"/>
            <p:cNvSpPr>
              <a:spLocks noChangeShapeType="1"/>
            </p:cNvSpPr>
            <p:nvPr/>
          </p:nvSpPr>
          <p:spPr bwMode="auto">
            <a:xfrm flipH="1">
              <a:off x="4518025" y="4129088"/>
              <a:ext cx="1428750" cy="1116013"/>
            </a:xfrm>
            <a:prstGeom prst="line">
              <a:avLst/>
            </a:prstGeom>
            <a:noFill/>
            <a:ln w="25400" cap="rnd">
              <a:solidFill>
                <a:srgbClr val="93959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57" name="Freeform 242"/>
            <p:cNvSpPr>
              <a:spLocks/>
            </p:cNvSpPr>
            <p:nvPr/>
          </p:nvSpPr>
          <p:spPr bwMode="auto">
            <a:xfrm>
              <a:off x="4383088" y="5064125"/>
              <a:ext cx="269875" cy="357188"/>
            </a:xfrm>
            <a:custGeom>
              <a:avLst/>
              <a:gdLst>
                <a:gd name="T0" fmla="*/ 66 w 66"/>
                <a:gd name="T1" fmla="*/ 24 h 87"/>
                <a:gd name="T2" fmla="*/ 33 w 66"/>
                <a:gd name="T3" fmla="*/ 77 h 87"/>
                <a:gd name="T4" fmla="*/ 0 w 66"/>
                <a:gd name="T5" fmla="*/ 63 h 87"/>
                <a:gd name="T6" fmla="*/ 33 w 66"/>
                <a:gd name="T7" fmla="*/ 10 h 87"/>
                <a:gd name="T8" fmla="*/ 66 w 66"/>
                <a:gd name="T9" fmla="*/ 24 h 87"/>
              </a:gdLst>
              <a:ahLst/>
              <a:cxnLst>
                <a:cxn ang="0">
                  <a:pos x="T0" y="T1"/>
                </a:cxn>
                <a:cxn ang="0">
                  <a:pos x="T2" y="T3"/>
                </a:cxn>
                <a:cxn ang="0">
                  <a:pos x="T4" y="T5"/>
                </a:cxn>
                <a:cxn ang="0">
                  <a:pos x="T6" y="T7"/>
                </a:cxn>
                <a:cxn ang="0">
                  <a:pos x="T8" y="T9"/>
                </a:cxn>
              </a:cxnLst>
              <a:rect l="0" t="0" r="r" b="b"/>
              <a:pathLst>
                <a:path w="66" h="87">
                  <a:moveTo>
                    <a:pt x="66" y="24"/>
                  </a:moveTo>
                  <a:cubicBezTo>
                    <a:pt x="66" y="43"/>
                    <a:pt x="51" y="66"/>
                    <a:pt x="33" y="77"/>
                  </a:cubicBezTo>
                  <a:cubicBezTo>
                    <a:pt x="15" y="87"/>
                    <a:pt x="0" y="81"/>
                    <a:pt x="0" y="63"/>
                  </a:cubicBezTo>
                  <a:cubicBezTo>
                    <a:pt x="0" y="44"/>
                    <a:pt x="15" y="21"/>
                    <a:pt x="33" y="10"/>
                  </a:cubicBezTo>
                  <a:cubicBezTo>
                    <a:pt x="51" y="0"/>
                    <a:pt x="66" y="6"/>
                    <a:pt x="66" y="24"/>
                  </a:cubicBezTo>
                  <a:close/>
                </a:path>
              </a:pathLst>
            </a:custGeom>
            <a:solidFill>
              <a:srgbClr val="8E9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 name="Freeform 243"/>
            <p:cNvSpPr>
              <a:spLocks/>
            </p:cNvSpPr>
            <p:nvPr/>
          </p:nvSpPr>
          <p:spPr bwMode="auto">
            <a:xfrm>
              <a:off x="4473575" y="3228975"/>
              <a:ext cx="1230312" cy="2052638"/>
            </a:xfrm>
            <a:custGeom>
              <a:avLst/>
              <a:gdLst>
                <a:gd name="T0" fmla="*/ 293 w 300"/>
                <a:gd name="T1" fmla="*/ 26 h 500"/>
                <a:gd name="T2" fmla="*/ 253 w 300"/>
                <a:gd name="T3" fmla="*/ 3 h 500"/>
                <a:gd name="T4" fmla="*/ 240 w 300"/>
                <a:gd name="T5" fmla="*/ 7 h 500"/>
                <a:gd name="T6" fmla="*/ 243 w 300"/>
                <a:gd name="T7" fmla="*/ 20 h 500"/>
                <a:gd name="T8" fmla="*/ 274 w 300"/>
                <a:gd name="T9" fmla="*/ 38 h 500"/>
                <a:gd name="T10" fmla="*/ 2 w 300"/>
                <a:gd name="T11" fmla="*/ 485 h 500"/>
                <a:gd name="T12" fmla="*/ 6 w 300"/>
                <a:gd name="T13" fmla="*/ 499 h 500"/>
                <a:gd name="T14" fmla="*/ 11 w 300"/>
                <a:gd name="T15" fmla="*/ 500 h 500"/>
                <a:gd name="T16" fmla="*/ 19 w 300"/>
                <a:gd name="T17" fmla="*/ 496 h 500"/>
                <a:gd name="T18" fmla="*/ 294 w 300"/>
                <a:gd name="T19" fmla="*/ 43 h 500"/>
                <a:gd name="T20" fmla="*/ 297 w 300"/>
                <a:gd name="T21" fmla="*/ 40 h 500"/>
                <a:gd name="T22" fmla="*/ 293 w 300"/>
                <a:gd name="T23" fmla="*/ 26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00">
                  <a:moveTo>
                    <a:pt x="293" y="26"/>
                  </a:moveTo>
                  <a:cubicBezTo>
                    <a:pt x="253" y="3"/>
                    <a:pt x="253" y="3"/>
                    <a:pt x="253" y="3"/>
                  </a:cubicBezTo>
                  <a:cubicBezTo>
                    <a:pt x="248" y="0"/>
                    <a:pt x="242" y="2"/>
                    <a:pt x="240" y="7"/>
                  </a:cubicBezTo>
                  <a:cubicBezTo>
                    <a:pt x="237" y="11"/>
                    <a:pt x="239" y="17"/>
                    <a:pt x="243" y="20"/>
                  </a:cubicBezTo>
                  <a:cubicBezTo>
                    <a:pt x="274" y="38"/>
                    <a:pt x="274" y="38"/>
                    <a:pt x="274" y="38"/>
                  </a:cubicBezTo>
                  <a:cubicBezTo>
                    <a:pt x="2" y="485"/>
                    <a:pt x="2" y="485"/>
                    <a:pt x="2" y="485"/>
                  </a:cubicBezTo>
                  <a:cubicBezTo>
                    <a:pt x="0" y="490"/>
                    <a:pt x="1" y="496"/>
                    <a:pt x="6" y="499"/>
                  </a:cubicBezTo>
                  <a:cubicBezTo>
                    <a:pt x="7" y="500"/>
                    <a:pt x="9" y="500"/>
                    <a:pt x="11" y="500"/>
                  </a:cubicBezTo>
                  <a:cubicBezTo>
                    <a:pt x="14" y="500"/>
                    <a:pt x="17" y="499"/>
                    <a:pt x="19" y="496"/>
                  </a:cubicBezTo>
                  <a:cubicBezTo>
                    <a:pt x="294" y="43"/>
                    <a:pt x="294" y="43"/>
                    <a:pt x="294" y="43"/>
                  </a:cubicBezTo>
                  <a:cubicBezTo>
                    <a:pt x="295" y="42"/>
                    <a:pt x="296" y="41"/>
                    <a:pt x="297" y="40"/>
                  </a:cubicBezTo>
                  <a:cubicBezTo>
                    <a:pt x="300" y="35"/>
                    <a:pt x="298" y="29"/>
                    <a:pt x="293" y="26"/>
                  </a:cubicBezTo>
                  <a:close/>
                </a:path>
              </a:pathLst>
            </a:custGeom>
            <a:solidFill>
              <a:srgbClr val="C5CA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 name="Freeform 244"/>
            <p:cNvSpPr>
              <a:spLocks/>
            </p:cNvSpPr>
            <p:nvPr/>
          </p:nvSpPr>
          <p:spPr bwMode="auto">
            <a:xfrm>
              <a:off x="4841875" y="2473325"/>
              <a:ext cx="792162" cy="496888"/>
            </a:xfrm>
            <a:custGeom>
              <a:avLst/>
              <a:gdLst>
                <a:gd name="T0" fmla="*/ 187 w 193"/>
                <a:gd name="T1" fmla="*/ 9 h 121"/>
                <a:gd name="T2" fmla="*/ 186 w 193"/>
                <a:gd name="T3" fmla="*/ 9 h 121"/>
                <a:gd name="T4" fmla="*/ 142 w 193"/>
                <a:gd name="T5" fmla="*/ 65 h 121"/>
                <a:gd name="T6" fmla="*/ 122 w 193"/>
                <a:gd name="T7" fmla="*/ 87 h 121"/>
                <a:gd name="T8" fmla="*/ 47 w 193"/>
                <a:gd name="T9" fmla="*/ 96 h 121"/>
                <a:gd name="T10" fmla="*/ 47 w 193"/>
                <a:gd name="T11" fmla="*/ 92 h 121"/>
                <a:gd name="T12" fmla="*/ 38 w 193"/>
                <a:gd name="T13" fmla="*/ 77 h 121"/>
                <a:gd name="T14" fmla="*/ 4 w 193"/>
                <a:gd name="T15" fmla="*/ 72 h 121"/>
                <a:gd name="T16" fmla="*/ 0 w 193"/>
                <a:gd name="T17" fmla="*/ 57 h 121"/>
                <a:gd name="T18" fmla="*/ 0 w 193"/>
                <a:gd name="T19" fmla="*/ 77 h 121"/>
                <a:gd name="T20" fmla="*/ 4 w 193"/>
                <a:gd name="T21" fmla="*/ 91 h 121"/>
                <a:gd name="T22" fmla="*/ 38 w 193"/>
                <a:gd name="T23" fmla="*/ 97 h 121"/>
                <a:gd name="T24" fmla="*/ 47 w 193"/>
                <a:gd name="T25" fmla="*/ 108 h 121"/>
                <a:gd name="T26" fmla="*/ 47 w 193"/>
                <a:gd name="T27" fmla="*/ 116 h 121"/>
                <a:gd name="T28" fmla="*/ 122 w 193"/>
                <a:gd name="T29" fmla="*/ 106 h 121"/>
                <a:gd name="T30" fmla="*/ 142 w 193"/>
                <a:gd name="T31" fmla="*/ 84 h 121"/>
                <a:gd name="T32" fmla="*/ 186 w 193"/>
                <a:gd name="T33" fmla="*/ 29 h 121"/>
                <a:gd name="T34" fmla="*/ 186 w 193"/>
                <a:gd name="T35" fmla="*/ 28 h 121"/>
                <a:gd name="T36" fmla="*/ 193 w 193"/>
                <a:gd name="T37" fmla="*/ 19 h 121"/>
                <a:gd name="T38" fmla="*/ 193 w 193"/>
                <a:gd name="T39" fmla="*/ 0 h 121"/>
                <a:gd name="T40" fmla="*/ 187 w 193"/>
                <a:gd name="T41" fmla="*/ 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3" h="121">
                  <a:moveTo>
                    <a:pt x="187" y="9"/>
                  </a:moveTo>
                  <a:cubicBezTo>
                    <a:pt x="186" y="9"/>
                    <a:pt x="186" y="9"/>
                    <a:pt x="186" y="9"/>
                  </a:cubicBezTo>
                  <a:cubicBezTo>
                    <a:pt x="168" y="19"/>
                    <a:pt x="157" y="19"/>
                    <a:pt x="142" y="65"/>
                  </a:cubicBezTo>
                  <a:cubicBezTo>
                    <a:pt x="140" y="73"/>
                    <a:pt x="133" y="80"/>
                    <a:pt x="122" y="87"/>
                  </a:cubicBezTo>
                  <a:cubicBezTo>
                    <a:pt x="102" y="98"/>
                    <a:pt x="73" y="102"/>
                    <a:pt x="47" y="96"/>
                  </a:cubicBezTo>
                  <a:cubicBezTo>
                    <a:pt x="47" y="92"/>
                    <a:pt x="47" y="92"/>
                    <a:pt x="47" y="92"/>
                  </a:cubicBezTo>
                  <a:cubicBezTo>
                    <a:pt x="47" y="86"/>
                    <a:pt x="45" y="81"/>
                    <a:pt x="38" y="77"/>
                  </a:cubicBezTo>
                  <a:cubicBezTo>
                    <a:pt x="29" y="72"/>
                    <a:pt x="16" y="71"/>
                    <a:pt x="4" y="72"/>
                  </a:cubicBezTo>
                  <a:cubicBezTo>
                    <a:pt x="1" y="67"/>
                    <a:pt x="0" y="62"/>
                    <a:pt x="0" y="57"/>
                  </a:cubicBezTo>
                  <a:cubicBezTo>
                    <a:pt x="0" y="77"/>
                    <a:pt x="0" y="77"/>
                    <a:pt x="0" y="77"/>
                  </a:cubicBezTo>
                  <a:cubicBezTo>
                    <a:pt x="0" y="82"/>
                    <a:pt x="1" y="87"/>
                    <a:pt x="4" y="91"/>
                  </a:cubicBezTo>
                  <a:cubicBezTo>
                    <a:pt x="16" y="91"/>
                    <a:pt x="29" y="92"/>
                    <a:pt x="38" y="97"/>
                  </a:cubicBezTo>
                  <a:cubicBezTo>
                    <a:pt x="43" y="100"/>
                    <a:pt x="46" y="104"/>
                    <a:pt x="47" y="108"/>
                  </a:cubicBezTo>
                  <a:cubicBezTo>
                    <a:pt x="47" y="116"/>
                    <a:pt x="47" y="116"/>
                    <a:pt x="47" y="116"/>
                  </a:cubicBezTo>
                  <a:cubicBezTo>
                    <a:pt x="72" y="121"/>
                    <a:pt x="102" y="118"/>
                    <a:pt x="122" y="106"/>
                  </a:cubicBezTo>
                  <a:cubicBezTo>
                    <a:pt x="133" y="100"/>
                    <a:pt x="140" y="92"/>
                    <a:pt x="142" y="84"/>
                  </a:cubicBezTo>
                  <a:cubicBezTo>
                    <a:pt x="157" y="39"/>
                    <a:pt x="168" y="39"/>
                    <a:pt x="186" y="29"/>
                  </a:cubicBezTo>
                  <a:cubicBezTo>
                    <a:pt x="186" y="28"/>
                    <a:pt x="186" y="28"/>
                    <a:pt x="186" y="28"/>
                  </a:cubicBezTo>
                  <a:cubicBezTo>
                    <a:pt x="191" y="26"/>
                    <a:pt x="193" y="23"/>
                    <a:pt x="193" y="19"/>
                  </a:cubicBezTo>
                  <a:cubicBezTo>
                    <a:pt x="193" y="0"/>
                    <a:pt x="193" y="0"/>
                    <a:pt x="193" y="0"/>
                  </a:cubicBezTo>
                  <a:cubicBezTo>
                    <a:pt x="193" y="3"/>
                    <a:pt x="191" y="6"/>
                    <a:pt x="187" y="9"/>
                  </a:cubicBezTo>
                  <a:close/>
                </a:path>
              </a:pathLst>
            </a:custGeom>
            <a:solidFill>
              <a:srgbClr val="6039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 name="Freeform 245"/>
            <p:cNvSpPr>
              <a:spLocks/>
            </p:cNvSpPr>
            <p:nvPr/>
          </p:nvSpPr>
          <p:spPr bwMode="auto">
            <a:xfrm>
              <a:off x="4821238" y="2411413"/>
              <a:ext cx="822325" cy="481013"/>
            </a:xfrm>
            <a:custGeom>
              <a:avLst/>
              <a:gdLst>
                <a:gd name="T0" fmla="*/ 191 w 200"/>
                <a:gd name="T1" fmla="*/ 5 h 117"/>
                <a:gd name="T2" fmla="*/ 160 w 200"/>
                <a:gd name="T3" fmla="*/ 5 h 117"/>
                <a:gd name="T4" fmla="*/ 159 w 200"/>
                <a:gd name="T5" fmla="*/ 6 h 117"/>
                <a:gd name="T6" fmla="*/ 64 w 200"/>
                <a:gd name="T7" fmla="*/ 31 h 117"/>
                <a:gd name="T8" fmla="*/ 26 w 200"/>
                <a:gd name="T9" fmla="*/ 43 h 117"/>
                <a:gd name="T10" fmla="*/ 9 w 200"/>
                <a:gd name="T11" fmla="*/ 87 h 117"/>
                <a:gd name="T12" fmla="*/ 43 w 200"/>
                <a:gd name="T13" fmla="*/ 92 h 117"/>
                <a:gd name="T14" fmla="*/ 52 w 200"/>
                <a:gd name="T15" fmla="*/ 111 h 117"/>
                <a:gd name="T16" fmla="*/ 127 w 200"/>
                <a:gd name="T17" fmla="*/ 102 h 117"/>
                <a:gd name="T18" fmla="*/ 147 w 200"/>
                <a:gd name="T19" fmla="*/ 80 h 117"/>
                <a:gd name="T20" fmla="*/ 191 w 200"/>
                <a:gd name="T21" fmla="*/ 24 h 117"/>
                <a:gd name="T22" fmla="*/ 192 w 200"/>
                <a:gd name="T23" fmla="*/ 24 h 117"/>
                <a:gd name="T24" fmla="*/ 191 w 200"/>
                <a:gd name="T25" fmla="*/ 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17">
                  <a:moveTo>
                    <a:pt x="191" y="5"/>
                  </a:moveTo>
                  <a:cubicBezTo>
                    <a:pt x="183" y="0"/>
                    <a:pt x="169" y="0"/>
                    <a:pt x="160" y="5"/>
                  </a:cubicBezTo>
                  <a:cubicBezTo>
                    <a:pt x="159" y="6"/>
                    <a:pt x="159" y="6"/>
                    <a:pt x="159" y="6"/>
                  </a:cubicBezTo>
                  <a:cubicBezTo>
                    <a:pt x="142" y="16"/>
                    <a:pt x="143" y="23"/>
                    <a:pt x="64" y="31"/>
                  </a:cubicBezTo>
                  <a:cubicBezTo>
                    <a:pt x="50" y="33"/>
                    <a:pt x="36" y="37"/>
                    <a:pt x="26" y="43"/>
                  </a:cubicBezTo>
                  <a:cubicBezTo>
                    <a:pt x="5" y="55"/>
                    <a:pt x="0" y="72"/>
                    <a:pt x="9" y="87"/>
                  </a:cubicBezTo>
                  <a:cubicBezTo>
                    <a:pt x="21" y="86"/>
                    <a:pt x="34" y="87"/>
                    <a:pt x="43" y="92"/>
                  </a:cubicBezTo>
                  <a:cubicBezTo>
                    <a:pt x="51" y="97"/>
                    <a:pt x="53" y="104"/>
                    <a:pt x="52" y="111"/>
                  </a:cubicBezTo>
                  <a:cubicBezTo>
                    <a:pt x="77" y="117"/>
                    <a:pt x="107" y="114"/>
                    <a:pt x="127" y="102"/>
                  </a:cubicBezTo>
                  <a:cubicBezTo>
                    <a:pt x="138" y="95"/>
                    <a:pt x="145" y="88"/>
                    <a:pt x="147" y="80"/>
                  </a:cubicBezTo>
                  <a:cubicBezTo>
                    <a:pt x="162" y="34"/>
                    <a:pt x="173" y="34"/>
                    <a:pt x="191" y="24"/>
                  </a:cubicBezTo>
                  <a:cubicBezTo>
                    <a:pt x="192" y="24"/>
                    <a:pt x="192" y="24"/>
                    <a:pt x="192" y="24"/>
                  </a:cubicBezTo>
                  <a:cubicBezTo>
                    <a:pt x="200" y="19"/>
                    <a:pt x="200" y="11"/>
                    <a:pt x="191" y="5"/>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 name="Line 246"/>
            <p:cNvSpPr>
              <a:spLocks noChangeShapeType="1"/>
            </p:cNvSpPr>
            <p:nvPr/>
          </p:nvSpPr>
          <p:spPr bwMode="auto">
            <a:xfrm flipH="1">
              <a:off x="4518025" y="4621213"/>
              <a:ext cx="1433512" cy="623888"/>
            </a:xfrm>
            <a:prstGeom prst="line">
              <a:avLst/>
            </a:prstGeom>
            <a:noFill/>
            <a:ln w="25400" cap="rnd">
              <a:solidFill>
                <a:srgbClr val="93959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62" name="Freeform 247"/>
            <p:cNvSpPr>
              <a:spLocks/>
            </p:cNvSpPr>
            <p:nvPr/>
          </p:nvSpPr>
          <p:spPr bwMode="auto">
            <a:xfrm>
              <a:off x="5729288" y="4021138"/>
              <a:ext cx="512762" cy="677863"/>
            </a:xfrm>
            <a:custGeom>
              <a:avLst/>
              <a:gdLst>
                <a:gd name="T0" fmla="*/ 125 w 125"/>
                <a:gd name="T1" fmla="*/ 46 h 165"/>
                <a:gd name="T2" fmla="*/ 62 w 125"/>
                <a:gd name="T3" fmla="*/ 145 h 165"/>
                <a:gd name="T4" fmla="*/ 0 w 125"/>
                <a:gd name="T5" fmla="*/ 119 h 165"/>
                <a:gd name="T6" fmla="*/ 62 w 125"/>
                <a:gd name="T7" fmla="*/ 20 h 165"/>
                <a:gd name="T8" fmla="*/ 125 w 125"/>
                <a:gd name="T9" fmla="*/ 46 h 165"/>
              </a:gdLst>
              <a:ahLst/>
              <a:cxnLst>
                <a:cxn ang="0">
                  <a:pos x="T0" y="T1"/>
                </a:cxn>
                <a:cxn ang="0">
                  <a:pos x="T2" y="T3"/>
                </a:cxn>
                <a:cxn ang="0">
                  <a:pos x="T4" y="T5"/>
                </a:cxn>
                <a:cxn ang="0">
                  <a:pos x="T6" y="T7"/>
                </a:cxn>
                <a:cxn ang="0">
                  <a:pos x="T8" y="T9"/>
                </a:cxn>
              </a:cxnLst>
              <a:rect l="0" t="0" r="r" b="b"/>
              <a:pathLst>
                <a:path w="125" h="165">
                  <a:moveTo>
                    <a:pt x="125" y="46"/>
                  </a:moveTo>
                  <a:cubicBezTo>
                    <a:pt x="125" y="81"/>
                    <a:pt x="97" y="125"/>
                    <a:pt x="62" y="145"/>
                  </a:cubicBezTo>
                  <a:cubicBezTo>
                    <a:pt x="28" y="165"/>
                    <a:pt x="0" y="154"/>
                    <a:pt x="0" y="119"/>
                  </a:cubicBezTo>
                  <a:cubicBezTo>
                    <a:pt x="0" y="84"/>
                    <a:pt x="28" y="40"/>
                    <a:pt x="62" y="20"/>
                  </a:cubicBezTo>
                  <a:cubicBezTo>
                    <a:pt x="97" y="0"/>
                    <a:pt x="125" y="12"/>
                    <a:pt x="125" y="46"/>
                  </a:cubicBezTo>
                  <a:close/>
                </a:path>
              </a:pathLst>
            </a:custGeom>
            <a:solidFill>
              <a:srgbClr val="8E9A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 name="Freeform 248"/>
            <p:cNvSpPr>
              <a:spLocks/>
            </p:cNvSpPr>
            <p:nvPr/>
          </p:nvSpPr>
          <p:spPr bwMode="auto">
            <a:xfrm>
              <a:off x="5892800" y="4238625"/>
              <a:ext cx="185737" cy="242888"/>
            </a:xfrm>
            <a:custGeom>
              <a:avLst/>
              <a:gdLst>
                <a:gd name="T0" fmla="*/ 45 w 45"/>
                <a:gd name="T1" fmla="*/ 17 h 59"/>
                <a:gd name="T2" fmla="*/ 22 w 45"/>
                <a:gd name="T3" fmla="*/ 52 h 59"/>
                <a:gd name="T4" fmla="*/ 0 w 45"/>
                <a:gd name="T5" fmla="*/ 43 h 59"/>
                <a:gd name="T6" fmla="*/ 22 w 45"/>
                <a:gd name="T7" fmla="*/ 7 h 59"/>
                <a:gd name="T8" fmla="*/ 45 w 45"/>
                <a:gd name="T9" fmla="*/ 17 h 59"/>
              </a:gdLst>
              <a:ahLst/>
              <a:cxnLst>
                <a:cxn ang="0">
                  <a:pos x="T0" y="T1"/>
                </a:cxn>
                <a:cxn ang="0">
                  <a:pos x="T2" y="T3"/>
                </a:cxn>
                <a:cxn ang="0">
                  <a:pos x="T4" y="T5"/>
                </a:cxn>
                <a:cxn ang="0">
                  <a:pos x="T6" y="T7"/>
                </a:cxn>
                <a:cxn ang="0">
                  <a:pos x="T8" y="T9"/>
                </a:cxn>
              </a:cxnLst>
              <a:rect l="0" t="0" r="r" b="b"/>
              <a:pathLst>
                <a:path w="45" h="59">
                  <a:moveTo>
                    <a:pt x="45" y="17"/>
                  </a:moveTo>
                  <a:cubicBezTo>
                    <a:pt x="45" y="29"/>
                    <a:pt x="35" y="45"/>
                    <a:pt x="22" y="52"/>
                  </a:cubicBezTo>
                  <a:cubicBezTo>
                    <a:pt x="10" y="59"/>
                    <a:pt x="0" y="55"/>
                    <a:pt x="0" y="43"/>
                  </a:cubicBezTo>
                  <a:cubicBezTo>
                    <a:pt x="0" y="30"/>
                    <a:pt x="10" y="15"/>
                    <a:pt x="22" y="7"/>
                  </a:cubicBezTo>
                  <a:cubicBezTo>
                    <a:pt x="35" y="0"/>
                    <a:pt x="45" y="4"/>
                    <a:pt x="45" y="17"/>
                  </a:cubicBezTo>
                  <a:close/>
                </a:path>
              </a:pathLst>
            </a:custGeom>
            <a:solidFill>
              <a:srgbClr val="6F78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 name="Freeform 249"/>
            <p:cNvSpPr>
              <a:spLocks/>
            </p:cNvSpPr>
            <p:nvPr/>
          </p:nvSpPr>
          <p:spPr bwMode="auto">
            <a:xfrm>
              <a:off x="5938838" y="4005263"/>
              <a:ext cx="484187" cy="492125"/>
            </a:xfrm>
            <a:custGeom>
              <a:avLst/>
              <a:gdLst>
                <a:gd name="T0" fmla="*/ 52 w 118"/>
                <a:gd name="T1" fmla="*/ 120 h 120"/>
                <a:gd name="T2" fmla="*/ 47 w 118"/>
                <a:gd name="T3" fmla="*/ 118 h 120"/>
                <a:gd name="T4" fmla="*/ 7 w 118"/>
                <a:gd name="T5" fmla="*/ 95 h 120"/>
                <a:gd name="T6" fmla="*/ 3 w 118"/>
                <a:gd name="T7" fmla="*/ 82 h 120"/>
                <a:gd name="T8" fmla="*/ 16 w 118"/>
                <a:gd name="T9" fmla="*/ 78 h 120"/>
                <a:gd name="T10" fmla="*/ 42 w 118"/>
                <a:gd name="T11" fmla="*/ 93 h 120"/>
                <a:gd name="T12" fmla="*/ 42 w 118"/>
                <a:gd name="T13" fmla="*/ 10 h 120"/>
                <a:gd name="T14" fmla="*/ 47 w 118"/>
                <a:gd name="T15" fmla="*/ 1 h 120"/>
                <a:gd name="T16" fmla="*/ 57 w 118"/>
                <a:gd name="T17" fmla="*/ 1 h 120"/>
                <a:gd name="T18" fmla="*/ 112 w 118"/>
                <a:gd name="T19" fmla="*/ 33 h 120"/>
                <a:gd name="T20" fmla="*/ 116 w 118"/>
                <a:gd name="T21" fmla="*/ 47 h 120"/>
                <a:gd name="T22" fmla="*/ 102 w 118"/>
                <a:gd name="T23" fmla="*/ 50 h 120"/>
                <a:gd name="T24" fmla="*/ 62 w 118"/>
                <a:gd name="T25" fmla="*/ 27 h 120"/>
                <a:gd name="T26" fmla="*/ 62 w 118"/>
                <a:gd name="T27" fmla="*/ 110 h 120"/>
                <a:gd name="T28" fmla="*/ 57 w 118"/>
                <a:gd name="T29" fmla="*/ 118 h 120"/>
                <a:gd name="T30" fmla="*/ 52 w 118"/>
                <a:gd name="T3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20">
                  <a:moveTo>
                    <a:pt x="52" y="120"/>
                  </a:moveTo>
                  <a:cubicBezTo>
                    <a:pt x="50" y="120"/>
                    <a:pt x="49" y="119"/>
                    <a:pt x="47" y="118"/>
                  </a:cubicBezTo>
                  <a:cubicBezTo>
                    <a:pt x="7" y="95"/>
                    <a:pt x="7" y="95"/>
                    <a:pt x="7" y="95"/>
                  </a:cubicBezTo>
                  <a:cubicBezTo>
                    <a:pt x="2" y="92"/>
                    <a:pt x="0" y="86"/>
                    <a:pt x="3" y="82"/>
                  </a:cubicBezTo>
                  <a:cubicBezTo>
                    <a:pt x="6" y="77"/>
                    <a:pt x="12" y="75"/>
                    <a:pt x="16" y="78"/>
                  </a:cubicBezTo>
                  <a:cubicBezTo>
                    <a:pt x="42" y="93"/>
                    <a:pt x="42" y="93"/>
                    <a:pt x="42" y="93"/>
                  </a:cubicBezTo>
                  <a:cubicBezTo>
                    <a:pt x="42" y="10"/>
                    <a:pt x="42" y="10"/>
                    <a:pt x="42" y="10"/>
                  </a:cubicBezTo>
                  <a:cubicBezTo>
                    <a:pt x="42" y="6"/>
                    <a:pt x="44" y="3"/>
                    <a:pt x="47" y="1"/>
                  </a:cubicBezTo>
                  <a:cubicBezTo>
                    <a:pt x="50" y="0"/>
                    <a:pt x="54" y="0"/>
                    <a:pt x="57" y="1"/>
                  </a:cubicBezTo>
                  <a:cubicBezTo>
                    <a:pt x="112" y="33"/>
                    <a:pt x="112" y="33"/>
                    <a:pt x="112" y="33"/>
                  </a:cubicBezTo>
                  <a:cubicBezTo>
                    <a:pt x="117" y="36"/>
                    <a:pt x="118" y="42"/>
                    <a:pt x="116" y="47"/>
                  </a:cubicBezTo>
                  <a:cubicBezTo>
                    <a:pt x="113" y="51"/>
                    <a:pt x="107" y="53"/>
                    <a:pt x="102" y="50"/>
                  </a:cubicBezTo>
                  <a:cubicBezTo>
                    <a:pt x="62" y="27"/>
                    <a:pt x="62" y="27"/>
                    <a:pt x="62" y="27"/>
                  </a:cubicBezTo>
                  <a:cubicBezTo>
                    <a:pt x="62" y="110"/>
                    <a:pt x="62" y="110"/>
                    <a:pt x="62" y="110"/>
                  </a:cubicBezTo>
                  <a:cubicBezTo>
                    <a:pt x="62" y="113"/>
                    <a:pt x="60" y="117"/>
                    <a:pt x="57" y="118"/>
                  </a:cubicBezTo>
                  <a:cubicBezTo>
                    <a:pt x="55" y="119"/>
                    <a:pt x="54" y="120"/>
                    <a:pt x="52" y="12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 name="Freeform 250"/>
            <p:cNvSpPr>
              <a:spLocks/>
            </p:cNvSpPr>
            <p:nvPr/>
          </p:nvSpPr>
          <p:spPr bwMode="auto">
            <a:xfrm>
              <a:off x="6254750" y="4178300"/>
              <a:ext cx="390525" cy="196850"/>
            </a:xfrm>
            <a:custGeom>
              <a:avLst/>
              <a:gdLst>
                <a:gd name="T0" fmla="*/ 95 w 95"/>
                <a:gd name="T1" fmla="*/ 10 h 48"/>
                <a:gd name="T2" fmla="*/ 91 w 95"/>
                <a:gd name="T3" fmla="*/ 17 h 48"/>
                <a:gd name="T4" fmla="*/ 68 w 95"/>
                <a:gd name="T5" fmla="*/ 30 h 48"/>
                <a:gd name="T6" fmla="*/ 45 w 95"/>
                <a:gd name="T7" fmla="*/ 30 h 48"/>
                <a:gd name="T8" fmla="*/ 4 w 95"/>
                <a:gd name="T9" fmla="*/ 7 h 48"/>
                <a:gd name="T10" fmla="*/ 0 w 95"/>
                <a:gd name="T11" fmla="*/ 0 h 48"/>
                <a:gd name="T12" fmla="*/ 0 w 95"/>
                <a:gd name="T13" fmla="*/ 14 h 48"/>
                <a:gd name="T14" fmla="*/ 5 w 95"/>
                <a:gd name="T15" fmla="*/ 21 h 48"/>
                <a:gd name="T16" fmla="*/ 45 w 95"/>
                <a:gd name="T17" fmla="*/ 44 h 48"/>
                <a:gd name="T18" fmla="*/ 68 w 95"/>
                <a:gd name="T19" fmla="*/ 44 h 48"/>
                <a:gd name="T20" fmla="*/ 91 w 95"/>
                <a:gd name="T21" fmla="*/ 31 h 48"/>
                <a:gd name="T22" fmla="*/ 95 w 95"/>
                <a:gd name="T23" fmla="*/ 24 h 48"/>
                <a:gd name="T24" fmla="*/ 95 w 95"/>
                <a:gd name="T25"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48">
                  <a:moveTo>
                    <a:pt x="95" y="10"/>
                  </a:moveTo>
                  <a:cubicBezTo>
                    <a:pt x="95" y="13"/>
                    <a:pt x="94" y="15"/>
                    <a:pt x="91" y="17"/>
                  </a:cubicBezTo>
                  <a:cubicBezTo>
                    <a:pt x="68" y="30"/>
                    <a:pt x="68" y="30"/>
                    <a:pt x="68" y="30"/>
                  </a:cubicBezTo>
                  <a:cubicBezTo>
                    <a:pt x="61" y="34"/>
                    <a:pt x="51" y="34"/>
                    <a:pt x="45" y="30"/>
                  </a:cubicBezTo>
                  <a:cubicBezTo>
                    <a:pt x="4" y="7"/>
                    <a:pt x="4" y="7"/>
                    <a:pt x="4" y="7"/>
                  </a:cubicBezTo>
                  <a:cubicBezTo>
                    <a:pt x="1" y="5"/>
                    <a:pt x="0" y="2"/>
                    <a:pt x="0" y="0"/>
                  </a:cubicBezTo>
                  <a:cubicBezTo>
                    <a:pt x="0" y="14"/>
                    <a:pt x="0" y="14"/>
                    <a:pt x="0" y="14"/>
                  </a:cubicBezTo>
                  <a:cubicBezTo>
                    <a:pt x="0" y="17"/>
                    <a:pt x="1" y="19"/>
                    <a:pt x="5" y="21"/>
                  </a:cubicBezTo>
                  <a:cubicBezTo>
                    <a:pt x="45" y="44"/>
                    <a:pt x="45" y="44"/>
                    <a:pt x="45" y="44"/>
                  </a:cubicBezTo>
                  <a:cubicBezTo>
                    <a:pt x="51" y="48"/>
                    <a:pt x="61" y="48"/>
                    <a:pt x="68" y="44"/>
                  </a:cubicBezTo>
                  <a:cubicBezTo>
                    <a:pt x="91" y="31"/>
                    <a:pt x="91" y="31"/>
                    <a:pt x="91" y="31"/>
                  </a:cubicBezTo>
                  <a:cubicBezTo>
                    <a:pt x="94" y="29"/>
                    <a:pt x="95" y="27"/>
                    <a:pt x="95" y="24"/>
                  </a:cubicBezTo>
                  <a:lnTo>
                    <a:pt x="95" y="10"/>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 name="Freeform 251"/>
            <p:cNvSpPr>
              <a:spLocks/>
            </p:cNvSpPr>
            <p:nvPr/>
          </p:nvSpPr>
          <p:spPr bwMode="auto">
            <a:xfrm>
              <a:off x="6246813" y="4079875"/>
              <a:ext cx="406400" cy="238125"/>
            </a:xfrm>
            <a:custGeom>
              <a:avLst/>
              <a:gdLst>
                <a:gd name="T0" fmla="*/ 29 w 99"/>
                <a:gd name="T1" fmla="*/ 4 h 58"/>
                <a:gd name="T2" fmla="*/ 52 w 99"/>
                <a:gd name="T3" fmla="*/ 4 h 58"/>
                <a:gd name="T4" fmla="*/ 93 w 99"/>
                <a:gd name="T5" fmla="*/ 27 h 58"/>
                <a:gd name="T6" fmla="*/ 93 w 99"/>
                <a:gd name="T7" fmla="*/ 41 h 58"/>
                <a:gd name="T8" fmla="*/ 70 w 99"/>
                <a:gd name="T9" fmla="*/ 54 h 58"/>
                <a:gd name="T10" fmla="*/ 47 w 99"/>
                <a:gd name="T11" fmla="*/ 54 h 58"/>
                <a:gd name="T12" fmla="*/ 6 w 99"/>
                <a:gd name="T13" fmla="*/ 31 h 58"/>
                <a:gd name="T14" fmla="*/ 7 w 99"/>
                <a:gd name="T15" fmla="*/ 17 h 58"/>
                <a:gd name="T16" fmla="*/ 29 w 99"/>
                <a:gd name="T1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58">
                  <a:moveTo>
                    <a:pt x="29" y="4"/>
                  </a:moveTo>
                  <a:cubicBezTo>
                    <a:pt x="36" y="0"/>
                    <a:pt x="46" y="0"/>
                    <a:pt x="52" y="4"/>
                  </a:cubicBezTo>
                  <a:cubicBezTo>
                    <a:pt x="93" y="27"/>
                    <a:pt x="93" y="27"/>
                    <a:pt x="93" y="27"/>
                  </a:cubicBezTo>
                  <a:cubicBezTo>
                    <a:pt x="99" y="31"/>
                    <a:pt x="99" y="37"/>
                    <a:pt x="93" y="41"/>
                  </a:cubicBezTo>
                  <a:cubicBezTo>
                    <a:pt x="70" y="54"/>
                    <a:pt x="70" y="54"/>
                    <a:pt x="70" y="54"/>
                  </a:cubicBezTo>
                  <a:cubicBezTo>
                    <a:pt x="63" y="58"/>
                    <a:pt x="53" y="58"/>
                    <a:pt x="47" y="54"/>
                  </a:cubicBezTo>
                  <a:cubicBezTo>
                    <a:pt x="6" y="31"/>
                    <a:pt x="6" y="31"/>
                    <a:pt x="6" y="31"/>
                  </a:cubicBezTo>
                  <a:cubicBezTo>
                    <a:pt x="0" y="27"/>
                    <a:pt x="0" y="21"/>
                    <a:pt x="7" y="17"/>
                  </a:cubicBezTo>
                  <a:lnTo>
                    <a:pt x="29" y="4"/>
                  </a:ln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 name="Freeform 252"/>
            <p:cNvSpPr>
              <a:spLocks/>
            </p:cNvSpPr>
            <p:nvPr/>
          </p:nvSpPr>
          <p:spPr bwMode="auto">
            <a:xfrm>
              <a:off x="6299200" y="601663"/>
              <a:ext cx="312737" cy="238125"/>
            </a:xfrm>
            <a:custGeom>
              <a:avLst/>
              <a:gdLst>
                <a:gd name="T0" fmla="*/ 76 w 76"/>
                <a:gd name="T1" fmla="*/ 32 h 58"/>
                <a:gd name="T2" fmla="*/ 68 w 76"/>
                <a:gd name="T3" fmla="*/ 34 h 58"/>
                <a:gd name="T4" fmla="*/ 56 w 76"/>
                <a:gd name="T5" fmla="*/ 53 h 58"/>
                <a:gd name="T6" fmla="*/ 58 w 76"/>
                <a:gd name="T7" fmla="*/ 58 h 58"/>
                <a:gd name="T8" fmla="*/ 9 w 76"/>
                <a:gd name="T9" fmla="*/ 30 h 58"/>
                <a:gd name="T10" fmla="*/ 1 w 76"/>
                <a:gd name="T11" fmla="*/ 20 h 58"/>
                <a:gd name="T12" fmla="*/ 3 w 76"/>
                <a:gd name="T13" fmla="*/ 8 h 58"/>
                <a:gd name="T14" fmla="*/ 16 w 76"/>
                <a:gd name="T15" fmla="*/ 0 h 58"/>
                <a:gd name="T16" fmla="*/ 24 w 76"/>
                <a:gd name="T17" fmla="*/ 3 h 58"/>
                <a:gd name="T18" fmla="*/ 76 w 76"/>
                <a:gd name="T19" fmla="*/ 3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6" h="58">
                  <a:moveTo>
                    <a:pt x="76" y="32"/>
                  </a:moveTo>
                  <a:cubicBezTo>
                    <a:pt x="74" y="32"/>
                    <a:pt x="71" y="32"/>
                    <a:pt x="68" y="34"/>
                  </a:cubicBezTo>
                  <a:cubicBezTo>
                    <a:pt x="61" y="38"/>
                    <a:pt x="56" y="46"/>
                    <a:pt x="56" y="53"/>
                  </a:cubicBezTo>
                  <a:cubicBezTo>
                    <a:pt x="56" y="55"/>
                    <a:pt x="57" y="57"/>
                    <a:pt x="58" y="58"/>
                  </a:cubicBezTo>
                  <a:cubicBezTo>
                    <a:pt x="9" y="30"/>
                    <a:pt x="9" y="30"/>
                    <a:pt x="9" y="30"/>
                  </a:cubicBezTo>
                  <a:cubicBezTo>
                    <a:pt x="5" y="28"/>
                    <a:pt x="2" y="24"/>
                    <a:pt x="1" y="20"/>
                  </a:cubicBezTo>
                  <a:cubicBezTo>
                    <a:pt x="0" y="16"/>
                    <a:pt x="1" y="12"/>
                    <a:pt x="3" y="8"/>
                  </a:cubicBezTo>
                  <a:cubicBezTo>
                    <a:pt x="6" y="3"/>
                    <a:pt x="11" y="0"/>
                    <a:pt x="16" y="0"/>
                  </a:cubicBezTo>
                  <a:cubicBezTo>
                    <a:pt x="19" y="0"/>
                    <a:pt x="22" y="1"/>
                    <a:pt x="24" y="3"/>
                  </a:cubicBezTo>
                  <a:lnTo>
                    <a:pt x="76" y="32"/>
                  </a:lnTo>
                  <a:close/>
                </a:path>
              </a:pathLst>
            </a:custGeom>
            <a:solidFill>
              <a:srgbClr val="4F5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 name="Freeform 253"/>
            <p:cNvSpPr>
              <a:spLocks/>
            </p:cNvSpPr>
            <p:nvPr/>
          </p:nvSpPr>
          <p:spPr bwMode="auto">
            <a:xfrm>
              <a:off x="6529388" y="731838"/>
              <a:ext cx="98425" cy="115888"/>
            </a:xfrm>
            <a:custGeom>
              <a:avLst/>
              <a:gdLst>
                <a:gd name="T0" fmla="*/ 24 w 24"/>
                <a:gd name="T1" fmla="*/ 7 h 28"/>
                <a:gd name="T2" fmla="*/ 24 w 24"/>
                <a:gd name="T3" fmla="*/ 8 h 28"/>
                <a:gd name="T4" fmla="*/ 12 w 24"/>
                <a:gd name="T5" fmla="*/ 26 h 28"/>
                <a:gd name="T6" fmla="*/ 6 w 24"/>
                <a:gd name="T7" fmla="*/ 28 h 28"/>
                <a:gd name="T8" fmla="*/ 4 w 24"/>
                <a:gd name="T9" fmla="*/ 27 h 28"/>
                <a:gd name="T10" fmla="*/ 2 w 24"/>
                <a:gd name="T11" fmla="*/ 26 h 28"/>
                <a:gd name="T12" fmla="*/ 0 w 24"/>
                <a:gd name="T13" fmla="*/ 21 h 28"/>
                <a:gd name="T14" fmla="*/ 12 w 24"/>
                <a:gd name="T15" fmla="*/ 2 h 28"/>
                <a:gd name="T16" fmla="*/ 20 w 24"/>
                <a:gd name="T17" fmla="*/ 0 h 28"/>
                <a:gd name="T18" fmla="*/ 22 w 24"/>
                <a:gd name="T19" fmla="*/ 2 h 28"/>
                <a:gd name="T20" fmla="*/ 24 w 24"/>
                <a:gd name="T21"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8">
                  <a:moveTo>
                    <a:pt x="24" y="7"/>
                  </a:moveTo>
                  <a:cubicBezTo>
                    <a:pt x="24" y="7"/>
                    <a:pt x="24" y="7"/>
                    <a:pt x="24" y="8"/>
                  </a:cubicBezTo>
                  <a:cubicBezTo>
                    <a:pt x="24" y="14"/>
                    <a:pt x="18" y="22"/>
                    <a:pt x="12" y="26"/>
                  </a:cubicBezTo>
                  <a:cubicBezTo>
                    <a:pt x="10" y="27"/>
                    <a:pt x="7" y="28"/>
                    <a:pt x="6" y="28"/>
                  </a:cubicBezTo>
                  <a:cubicBezTo>
                    <a:pt x="5" y="28"/>
                    <a:pt x="5" y="28"/>
                    <a:pt x="4" y="27"/>
                  </a:cubicBezTo>
                  <a:cubicBezTo>
                    <a:pt x="4" y="27"/>
                    <a:pt x="2" y="26"/>
                    <a:pt x="2" y="26"/>
                  </a:cubicBezTo>
                  <a:cubicBezTo>
                    <a:pt x="1" y="25"/>
                    <a:pt x="0" y="23"/>
                    <a:pt x="0" y="21"/>
                  </a:cubicBezTo>
                  <a:cubicBezTo>
                    <a:pt x="0" y="14"/>
                    <a:pt x="5" y="6"/>
                    <a:pt x="12" y="2"/>
                  </a:cubicBezTo>
                  <a:cubicBezTo>
                    <a:pt x="15" y="0"/>
                    <a:pt x="18" y="0"/>
                    <a:pt x="20" y="0"/>
                  </a:cubicBezTo>
                  <a:cubicBezTo>
                    <a:pt x="20" y="0"/>
                    <a:pt x="22" y="2"/>
                    <a:pt x="22" y="2"/>
                  </a:cubicBezTo>
                  <a:cubicBezTo>
                    <a:pt x="23" y="3"/>
                    <a:pt x="24" y="5"/>
                    <a:pt x="24" y="7"/>
                  </a:cubicBezTo>
                  <a:close/>
                </a:path>
              </a:pathLst>
            </a:custGeom>
            <a:solidFill>
              <a:srgbClr val="2327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 name="Freeform 254"/>
            <p:cNvSpPr>
              <a:spLocks/>
            </p:cNvSpPr>
            <p:nvPr/>
          </p:nvSpPr>
          <p:spPr bwMode="auto">
            <a:xfrm>
              <a:off x="6550025" y="752475"/>
              <a:ext cx="1358900" cy="825500"/>
            </a:xfrm>
            <a:custGeom>
              <a:avLst/>
              <a:gdLst>
                <a:gd name="T0" fmla="*/ 331 w 331"/>
                <a:gd name="T1" fmla="*/ 184 h 201"/>
                <a:gd name="T2" fmla="*/ 324 w 331"/>
                <a:gd name="T3" fmla="*/ 191 h 201"/>
                <a:gd name="T4" fmla="*/ 321 w 331"/>
                <a:gd name="T5" fmla="*/ 201 h 201"/>
                <a:gd name="T6" fmla="*/ 280 w 331"/>
                <a:gd name="T7" fmla="*/ 178 h 201"/>
                <a:gd name="T8" fmla="*/ 264 w 331"/>
                <a:gd name="T9" fmla="*/ 178 h 201"/>
                <a:gd name="T10" fmla="*/ 119 w 331"/>
                <a:gd name="T11" fmla="*/ 143 h 201"/>
                <a:gd name="T12" fmla="*/ 56 w 331"/>
                <a:gd name="T13" fmla="*/ 53 h 201"/>
                <a:gd name="T14" fmla="*/ 56 w 331"/>
                <a:gd name="T15" fmla="*/ 48 h 201"/>
                <a:gd name="T16" fmla="*/ 13 w 331"/>
                <a:gd name="T17" fmla="*/ 23 h 201"/>
                <a:gd name="T18" fmla="*/ 0 w 331"/>
                <a:gd name="T19" fmla="*/ 16 h 201"/>
                <a:gd name="T20" fmla="*/ 11 w 331"/>
                <a:gd name="T21" fmla="*/ 0 h 201"/>
                <a:gd name="T22" fmla="*/ 12 w 331"/>
                <a:gd name="T23" fmla="*/ 0 h 201"/>
                <a:gd name="T24" fmla="*/ 23 w 331"/>
                <a:gd name="T25" fmla="*/ 6 h 201"/>
                <a:gd name="T26" fmla="*/ 71 w 331"/>
                <a:gd name="T27" fmla="*/ 34 h 201"/>
                <a:gd name="T28" fmla="*/ 75 w 331"/>
                <a:gd name="T29" fmla="*/ 42 h 201"/>
                <a:gd name="T30" fmla="*/ 75 w 331"/>
                <a:gd name="T31" fmla="*/ 53 h 201"/>
                <a:gd name="T32" fmla="*/ 129 w 331"/>
                <a:gd name="T33" fmla="*/ 126 h 201"/>
                <a:gd name="T34" fmla="*/ 264 w 331"/>
                <a:gd name="T35" fmla="*/ 158 h 201"/>
                <a:gd name="T36" fmla="*/ 283 w 331"/>
                <a:gd name="T37" fmla="*/ 158 h 201"/>
                <a:gd name="T38" fmla="*/ 288 w 331"/>
                <a:gd name="T39" fmla="*/ 159 h 201"/>
                <a:gd name="T40" fmla="*/ 331 w 331"/>
                <a:gd name="T41" fmla="*/ 18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1" h="201">
                  <a:moveTo>
                    <a:pt x="331" y="184"/>
                  </a:moveTo>
                  <a:cubicBezTo>
                    <a:pt x="328" y="186"/>
                    <a:pt x="326" y="188"/>
                    <a:pt x="324" y="191"/>
                  </a:cubicBezTo>
                  <a:cubicBezTo>
                    <a:pt x="322" y="194"/>
                    <a:pt x="321" y="197"/>
                    <a:pt x="321" y="201"/>
                  </a:cubicBezTo>
                  <a:cubicBezTo>
                    <a:pt x="280" y="178"/>
                    <a:pt x="280" y="178"/>
                    <a:pt x="280" y="178"/>
                  </a:cubicBezTo>
                  <a:cubicBezTo>
                    <a:pt x="264" y="178"/>
                    <a:pt x="264" y="178"/>
                    <a:pt x="264" y="178"/>
                  </a:cubicBezTo>
                  <a:cubicBezTo>
                    <a:pt x="209" y="178"/>
                    <a:pt x="158" y="165"/>
                    <a:pt x="119" y="143"/>
                  </a:cubicBezTo>
                  <a:cubicBezTo>
                    <a:pt x="78" y="119"/>
                    <a:pt x="56" y="87"/>
                    <a:pt x="56" y="53"/>
                  </a:cubicBezTo>
                  <a:cubicBezTo>
                    <a:pt x="56" y="48"/>
                    <a:pt x="56" y="48"/>
                    <a:pt x="56" y="48"/>
                  </a:cubicBezTo>
                  <a:cubicBezTo>
                    <a:pt x="13" y="23"/>
                    <a:pt x="13" y="23"/>
                    <a:pt x="13" y="23"/>
                  </a:cubicBezTo>
                  <a:cubicBezTo>
                    <a:pt x="0" y="16"/>
                    <a:pt x="0" y="16"/>
                    <a:pt x="0" y="16"/>
                  </a:cubicBezTo>
                  <a:cubicBezTo>
                    <a:pt x="1" y="10"/>
                    <a:pt x="6" y="4"/>
                    <a:pt x="11" y="0"/>
                  </a:cubicBezTo>
                  <a:cubicBezTo>
                    <a:pt x="12" y="0"/>
                    <a:pt x="12" y="0"/>
                    <a:pt x="12" y="0"/>
                  </a:cubicBezTo>
                  <a:cubicBezTo>
                    <a:pt x="23" y="6"/>
                    <a:pt x="23" y="6"/>
                    <a:pt x="23" y="6"/>
                  </a:cubicBezTo>
                  <a:cubicBezTo>
                    <a:pt x="71" y="34"/>
                    <a:pt x="71" y="34"/>
                    <a:pt x="71" y="34"/>
                  </a:cubicBezTo>
                  <a:cubicBezTo>
                    <a:pt x="73" y="35"/>
                    <a:pt x="75" y="39"/>
                    <a:pt x="75" y="42"/>
                  </a:cubicBezTo>
                  <a:cubicBezTo>
                    <a:pt x="75" y="53"/>
                    <a:pt x="75" y="53"/>
                    <a:pt x="75" y="53"/>
                  </a:cubicBezTo>
                  <a:cubicBezTo>
                    <a:pt x="75" y="80"/>
                    <a:pt x="95" y="106"/>
                    <a:pt x="129" y="126"/>
                  </a:cubicBezTo>
                  <a:cubicBezTo>
                    <a:pt x="164" y="146"/>
                    <a:pt x="214" y="158"/>
                    <a:pt x="264" y="158"/>
                  </a:cubicBezTo>
                  <a:cubicBezTo>
                    <a:pt x="283" y="158"/>
                    <a:pt x="283" y="158"/>
                    <a:pt x="283" y="158"/>
                  </a:cubicBezTo>
                  <a:cubicBezTo>
                    <a:pt x="285" y="158"/>
                    <a:pt x="286" y="158"/>
                    <a:pt x="288" y="159"/>
                  </a:cubicBezTo>
                  <a:lnTo>
                    <a:pt x="331" y="184"/>
                  </a:lnTo>
                  <a:close/>
                </a:path>
              </a:pathLst>
            </a:custGeom>
            <a:solidFill>
              <a:srgbClr val="C5CA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 name="Freeform 255"/>
            <p:cNvSpPr>
              <a:spLocks/>
            </p:cNvSpPr>
            <p:nvPr/>
          </p:nvSpPr>
          <p:spPr bwMode="auto">
            <a:xfrm>
              <a:off x="7835900" y="1479550"/>
              <a:ext cx="422275" cy="300038"/>
            </a:xfrm>
            <a:custGeom>
              <a:avLst/>
              <a:gdLst>
                <a:gd name="T0" fmla="*/ 85 w 103"/>
                <a:gd name="T1" fmla="*/ 73 h 73"/>
                <a:gd name="T2" fmla="*/ 77 w 103"/>
                <a:gd name="T3" fmla="*/ 71 h 73"/>
                <a:gd name="T4" fmla="*/ 0 w 103"/>
                <a:gd name="T5" fmla="*/ 27 h 73"/>
                <a:gd name="T6" fmla="*/ 2 w 103"/>
                <a:gd name="T7" fmla="*/ 22 h 73"/>
                <a:gd name="T8" fmla="*/ 6 w 103"/>
                <a:gd name="T9" fmla="*/ 11 h 73"/>
                <a:gd name="T10" fmla="*/ 15 w 103"/>
                <a:gd name="T11" fmla="*/ 2 h 73"/>
                <a:gd name="T12" fmla="*/ 18 w 103"/>
                <a:gd name="T13" fmla="*/ 0 h 73"/>
                <a:gd name="T14" fmla="*/ 93 w 103"/>
                <a:gd name="T15" fmla="*/ 44 h 73"/>
                <a:gd name="T16" fmla="*/ 99 w 103"/>
                <a:gd name="T17" fmla="*/ 65 h 73"/>
                <a:gd name="T18" fmla="*/ 85 w 103"/>
                <a:gd name="T1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73">
                  <a:moveTo>
                    <a:pt x="85" y="73"/>
                  </a:moveTo>
                  <a:cubicBezTo>
                    <a:pt x="82" y="73"/>
                    <a:pt x="80" y="72"/>
                    <a:pt x="77" y="71"/>
                  </a:cubicBezTo>
                  <a:cubicBezTo>
                    <a:pt x="0" y="27"/>
                    <a:pt x="0" y="27"/>
                    <a:pt x="0" y="27"/>
                  </a:cubicBezTo>
                  <a:cubicBezTo>
                    <a:pt x="2" y="22"/>
                    <a:pt x="2" y="22"/>
                    <a:pt x="2" y="22"/>
                  </a:cubicBezTo>
                  <a:cubicBezTo>
                    <a:pt x="3" y="19"/>
                    <a:pt x="4" y="15"/>
                    <a:pt x="6" y="11"/>
                  </a:cubicBezTo>
                  <a:cubicBezTo>
                    <a:pt x="8" y="8"/>
                    <a:pt x="11" y="5"/>
                    <a:pt x="15" y="2"/>
                  </a:cubicBezTo>
                  <a:cubicBezTo>
                    <a:pt x="18" y="0"/>
                    <a:pt x="18" y="0"/>
                    <a:pt x="18" y="0"/>
                  </a:cubicBezTo>
                  <a:cubicBezTo>
                    <a:pt x="93" y="44"/>
                    <a:pt x="93" y="44"/>
                    <a:pt x="93" y="44"/>
                  </a:cubicBezTo>
                  <a:cubicBezTo>
                    <a:pt x="100" y="48"/>
                    <a:pt x="103" y="58"/>
                    <a:pt x="99" y="65"/>
                  </a:cubicBezTo>
                  <a:cubicBezTo>
                    <a:pt x="96" y="70"/>
                    <a:pt x="91" y="73"/>
                    <a:pt x="85" y="73"/>
                  </a:cubicBezTo>
                  <a:close/>
                </a:path>
              </a:pathLst>
            </a:custGeom>
            <a:solidFill>
              <a:srgbClr val="4F57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 name="Freeform 256"/>
            <p:cNvSpPr>
              <a:spLocks noEditPoints="1"/>
            </p:cNvSpPr>
            <p:nvPr/>
          </p:nvSpPr>
          <p:spPr bwMode="auto">
            <a:xfrm>
              <a:off x="6726238" y="1730375"/>
              <a:ext cx="2582862" cy="2952750"/>
            </a:xfrm>
            <a:custGeom>
              <a:avLst/>
              <a:gdLst>
                <a:gd name="T0" fmla="*/ 460 w 629"/>
                <a:gd name="T1" fmla="*/ 0 h 719"/>
                <a:gd name="T2" fmla="*/ 303 w 629"/>
                <a:gd name="T3" fmla="*/ 48 h 719"/>
                <a:gd name="T4" fmla="*/ 0 w 629"/>
                <a:gd name="T5" fmla="*/ 528 h 719"/>
                <a:gd name="T6" fmla="*/ 169 w 629"/>
                <a:gd name="T7" fmla="*/ 719 h 719"/>
                <a:gd name="T8" fmla="*/ 326 w 629"/>
                <a:gd name="T9" fmla="*/ 671 h 719"/>
                <a:gd name="T10" fmla="*/ 629 w 629"/>
                <a:gd name="T11" fmla="*/ 191 h 719"/>
                <a:gd name="T12" fmla="*/ 460 w 629"/>
                <a:gd name="T13" fmla="*/ 0 h 719"/>
                <a:gd name="T14" fmla="*/ 320 w 629"/>
                <a:gd name="T15" fmla="*/ 635 h 719"/>
                <a:gd name="T16" fmla="*/ 185 w 629"/>
                <a:gd name="T17" fmla="*/ 677 h 719"/>
                <a:gd name="T18" fmla="*/ 143 w 629"/>
                <a:gd name="T19" fmla="*/ 671 h 719"/>
                <a:gd name="T20" fmla="*/ 45 w 629"/>
                <a:gd name="T21" fmla="*/ 528 h 719"/>
                <a:gd name="T22" fmla="*/ 326 w 629"/>
                <a:gd name="T23" fmla="*/ 87 h 719"/>
                <a:gd name="T24" fmla="*/ 460 w 629"/>
                <a:gd name="T25" fmla="*/ 45 h 719"/>
                <a:gd name="T26" fmla="*/ 469 w 629"/>
                <a:gd name="T27" fmla="*/ 45 h 719"/>
                <a:gd name="T28" fmla="*/ 478 w 629"/>
                <a:gd name="T29" fmla="*/ 45 h 719"/>
                <a:gd name="T30" fmla="*/ 602 w 629"/>
                <a:gd name="T31" fmla="*/ 192 h 719"/>
                <a:gd name="T32" fmla="*/ 320 w 629"/>
                <a:gd name="T33" fmla="*/ 6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9" h="719">
                  <a:moveTo>
                    <a:pt x="460" y="0"/>
                  </a:moveTo>
                  <a:cubicBezTo>
                    <a:pt x="412" y="0"/>
                    <a:pt x="358" y="16"/>
                    <a:pt x="303" y="48"/>
                  </a:cubicBezTo>
                  <a:cubicBezTo>
                    <a:pt x="136" y="144"/>
                    <a:pt x="0" y="360"/>
                    <a:pt x="0" y="528"/>
                  </a:cubicBezTo>
                  <a:cubicBezTo>
                    <a:pt x="0" y="644"/>
                    <a:pt x="66" y="719"/>
                    <a:pt x="169" y="719"/>
                  </a:cubicBezTo>
                  <a:cubicBezTo>
                    <a:pt x="217" y="719"/>
                    <a:pt x="271" y="702"/>
                    <a:pt x="326" y="671"/>
                  </a:cubicBezTo>
                  <a:cubicBezTo>
                    <a:pt x="493" y="574"/>
                    <a:pt x="629" y="359"/>
                    <a:pt x="629" y="191"/>
                  </a:cubicBezTo>
                  <a:cubicBezTo>
                    <a:pt x="629" y="75"/>
                    <a:pt x="562" y="0"/>
                    <a:pt x="460" y="0"/>
                  </a:cubicBezTo>
                  <a:close/>
                  <a:moveTo>
                    <a:pt x="320" y="635"/>
                  </a:moveTo>
                  <a:cubicBezTo>
                    <a:pt x="272" y="663"/>
                    <a:pt x="225" y="677"/>
                    <a:pt x="185" y="677"/>
                  </a:cubicBezTo>
                  <a:cubicBezTo>
                    <a:pt x="170" y="677"/>
                    <a:pt x="156" y="675"/>
                    <a:pt x="143" y="671"/>
                  </a:cubicBezTo>
                  <a:cubicBezTo>
                    <a:pt x="81" y="660"/>
                    <a:pt x="45" y="608"/>
                    <a:pt x="45" y="528"/>
                  </a:cubicBezTo>
                  <a:cubicBezTo>
                    <a:pt x="45" y="374"/>
                    <a:pt x="171" y="176"/>
                    <a:pt x="326" y="87"/>
                  </a:cubicBezTo>
                  <a:cubicBezTo>
                    <a:pt x="373" y="60"/>
                    <a:pt x="420" y="45"/>
                    <a:pt x="460" y="45"/>
                  </a:cubicBezTo>
                  <a:cubicBezTo>
                    <a:pt x="463" y="45"/>
                    <a:pt x="466" y="45"/>
                    <a:pt x="469" y="45"/>
                  </a:cubicBezTo>
                  <a:cubicBezTo>
                    <a:pt x="472" y="45"/>
                    <a:pt x="475" y="45"/>
                    <a:pt x="478" y="45"/>
                  </a:cubicBezTo>
                  <a:cubicBezTo>
                    <a:pt x="556" y="45"/>
                    <a:pt x="602" y="100"/>
                    <a:pt x="602" y="192"/>
                  </a:cubicBezTo>
                  <a:cubicBezTo>
                    <a:pt x="602" y="346"/>
                    <a:pt x="476" y="545"/>
                    <a:pt x="320" y="6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2" name="Group 21"/>
          <p:cNvGrpSpPr/>
          <p:nvPr/>
        </p:nvGrpSpPr>
        <p:grpSpPr>
          <a:xfrm>
            <a:off x="5463349" y="578597"/>
            <a:ext cx="5386506" cy="5362034"/>
            <a:chOff x="3097213" y="138113"/>
            <a:chExt cx="6289675" cy="6261100"/>
          </a:xfrm>
        </p:grpSpPr>
        <p:sp>
          <p:nvSpPr>
            <p:cNvPr id="23" name="Freeform 5"/>
            <p:cNvSpPr>
              <a:spLocks/>
            </p:cNvSpPr>
            <p:nvPr/>
          </p:nvSpPr>
          <p:spPr bwMode="auto">
            <a:xfrm>
              <a:off x="5694363" y="138113"/>
              <a:ext cx="3692525" cy="4665663"/>
            </a:xfrm>
            <a:custGeom>
              <a:avLst/>
              <a:gdLst>
                <a:gd name="T0" fmla="*/ 963 w 972"/>
                <a:gd name="T1" fmla="*/ 1220 h 1228"/>
                <a:gd name="T2" fmla="*/ 963 w 972"/>
                <a:gd name="T3" fmla="*/ 571 h 1228"/>
                <a:gd name="T4" fmla="*/ 949 w 972"/>
                <a:gd name="T5" fmla="*/ 549 h 1228"/>
                <a:gd name="T6" fmla="*/ 10 w 972"/>
                <a:gd name="T7" fmla="*/ 7 h 1228"/>
                <a:gd name="T8" fmla="*/ 0 w 972"/>
                <a:gd name="T9" fmla="*/ 6 h 1228"/>
                <a:gd name="T10" fmla="*/ 10 w 972"/>
                <a:gd name="T11" fmla="*/ 1 h 1228"/>
                <a:gd name="T12" fmla="*/ 10 w 972"/>
                <a:gd name="T13" fmla="*/ 1 h 1228"/>
                <a:gd name="T14" fmla="*/ 10 w 972"/>
                <a:gd name="T15" fmla="*/ 1 h 1228"/>
                <a:gd name="T16" fmla="*/ 10 w 972"/>
                <a:gd name="T17" fmla="*/ 1 h 1228"/>
                <a:gd name="T18" fmla="*/ 20 w 972"/>
                <a:gd name="T19" fmla="*/ 3 h 1228"/>
                <a:gd name="T20" fmla="*/ 958 w 972"/>
                <a:gd name="T21" fmla="*/ 545 h 1228"/>
                <a:gd name="T22" fmla="*/ 972 w 972"/>
                <a:gd name="T23" fmla="*/ 567 h 1228"/>
                <a:gd name="T24" fmla="*/ 972 w 972"/>
                <a:gd name="T25" fmla="*/ 1216 h 1228"/>
                <a:gd name="T26" fmla="*/ 969 w 972"/>
                <a:gd name="T27" fmla="*/ 1223 h 1228"/>
                <a:gd name="T28" fmla="*/ 969 w 972"/>
                <a:gd name="T29" fmla="*/ 1223 h 1228"/>
                <a:gd name="T30" fmla="*/ 969 w 972"/>
                <a:gd name="T31" fmla="*/ 1223 h 1228"/>
                <a:gd name="T32" fmla="*/ 968 w 972"/>
                <a:gd name="T33" fmla="*/ 1223 h 1228"/>
                <a:gd name="T34" fmla="*/ 959 w 972"/>
                <a:gd name="T35" fmla="*/ 1228 h 1228"/>
                <a:gd name="T36" fmla="*/ 959 w 972"/>
                <a:gd name="T37" fmla="*/ 1228 h 1228"/>
                <a:gd name="T38" fmla="*/ 963 w 972"/>
                <a:gd name="T39" fmla="*/ 1220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2" h="1228">
                  <a:moveTo>
                    <a:pt x="963" y="1220"/>
                  </a:moveTo>
                  <a:cubicBezTo>
                    <a:pt x="963" y="571"/>
                    <a:pt x="963" y="571"/>
                    <a:pt x="963" y="571"/>
                  </a:cubicBezTo>
                  <a:cubicBezTo>
                    <a:pt x="963" y="564"/>
                    <a:pt x="957" y="554"/>
                    <a:pt x="949" y="549"/>
                  </a:cubicBezTo>
                  <a:cubicBezTo>
                    <a:pt x="10" y="7"/>
                    <a:pt x="10" y="7"/>
                    <a:pt x="10" y="7"/>
                  </a:cubicBezTo>
                  <a:cubicBezTo>
                    <a:pt x="6" y="5"/>
                    <a:pt x="3" y="5"/>
                    <a:pt x="0" y="6"/>
                  </a:cubicBezTo>
                  <a:cubicBezTo>
                    <a:pt x="10" y="1"/>
                    <a:pt x="10" y="1"/>
                    <a:pt x="10" y="1"/>
                  </a:cubicBezTo>
                  <a:cubicBezTo>
                    <a:pt x="10" y="1"/>
                    <a:pt x="10" y="1"/>
                    <a:pt x="10" y="1"/>
                  </a:cubicBezTo>
                  <a:cubicBezTo>
                    <a:pt x="10" y="1"/>
                    <a:pt x="10" y="1"/>
                    <a:pt x="10" y="1"/>
                  </a:cubicBezTo>
                  <a:cubicBezTo>
                    <a:pt x="10" y="1"/>
                    <a:pt x="10" y="1"/>
                    <a:pt x="10" y="1"/>
                  </a:cubicBezTo>
                  <a:cubicBezTo>
                    <a:pt x="12" y="0"/>
                    <a:pt x="16" y="1"/>
                    <a:pt x="20" y="3"/>
                  </a:cubicBezTo>
                  <a:cubicBezTo>
                    <a:pt x="958" y="545"/>
                    <a:pt x="958" y="545"/>
                    <a:pt x="958" y="545"/>
                  </a:cubicBezTo>
                  <a:cubicBezTo>
                    <a:pt x="966" y="549"/>
                    <a:pt x="972" y="559"/>
                    <a:pt x="972" y="567"/>
                  </a:cubicBezTo>
                  <a:cubicBezTo>
                    <a:pt x="972" y="1216"/>
                    <a:pt x="972" y="1216"/>
                    <a:pt x="972" y="1216"/>
                  </a:cubicBezTo>
                  <a:cubicBezTo>
                    <a:pt x="972" y="1219"/>
                    <a:pt x="971" y="1221"/>
                    <a:pt x="969" y="1223"/>
                  </a:cubicBezTo>
                  <a:cubicBezTo>
                    <a:pt x="969" y="1223"/>
                    <a:pt x="969" y="1223"/>
                    <a:pt x="969" y="1223"/>
                  </a:cubicBezTo>
                  <a:cubicBezTo>
                    <a:pt x="969" y="1223"/>
                    <a:pt x="969" y="1223"/>
                    <a:pt x="969" y="1223"/>
                  </a:cubicBezTo>
                  <a:cubicBezTo>
                    <a:pt x="968" y="1223"/>
                    <a:pt x="968" y="1223"/>
                    <a:pt x="968" y="1223"/>
                  </a:cubicBezTo>
                  <a:cubicBezTo>
                    <a:pt x="959" y="1228"/>
                    <a:pt x="959" y="1228"/>
                    <a:pt x="959" y="1228"/>
                  </a:cubicBezTo>
                  <a:cubicBezTo>
                    <a:pt x="959" y="1228"/>
                    <a:pt x="959" y="1228"/>
                    <a:pt x="959" y="1228"/>
                  </a:cubicBezTo>
                  <a:cubicBezTo>
                    <a:pt x="961" y="1227"/>
                    <a:pt x="963" y="1224"/>
                    <a:pt x="963" y="122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 name="Freeform 6"/>
            <p:cNvSpPr>
              <a:spLocks/>
            </p:cNvSpPr>
            <p:nvPr/>
          </p:nvSpPr>
          <p:spPr bwMode="auto">
            <a:xfrm>
              <a:off x="5694363" y="1619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 name="Freeform 7"/>
            <p:cNvSpPr>
              <a:spLocks/>
            </p:cNvSpPr>
            <p:nvPr/>
          </p:nvSpPr>
          <p:spPr bwMode="auto">
            <a:xfrm>
              <a:off x="5678488" y="149225"/>
              <a:ext cx="3673475" cy="4665663"/>
            </a:xfrm>
            <a:custGeom>
              <a:avLst/>
              <a:gdLst>
                <a:gd name="T0" fmla="*/ 14 w 967"/>
                <a:gd name="T1" fmla="*/ 4 h 1228"/>
                <a:gd name="T2" fmla="*/ 953 w 967"/>
                <a:gd name="T3" fmla="*/ 546 h 1228"/>
                <a:gd name="T4" fmla="*/ 967 w 967"/>
                <a:gd name="T5" fmla="*/ 568 h 1228"/>
                <a:gd name="T6" fmla="*/ 967 w 967"/>
                <a:gd name="T7" fmla="*/ 1217 h 1228"/>
                <a:gd name="T8" fmla="*/ 953 w 967"/>
                <a:gd name="T9" fmla="*/ 1223 h 1228"/>
                <a:gd name="T10" fmla="*/ 14 w 967"/>
                <a:gd name="T11" fmla="*/ 682 h 1228"/>
                <a:gd name="T12" fmla="*/ 0 w 967"/>
                <a:gd name="T13" fmla="*/ 659 h 1228"/>
                <a:gd name="T14" fmla="*/ 0 w 967"/>
                <a:gd name="T15" fmla="*/ 10 h 1228"/>
                <a:gd name="T16" fmla="*/ 14 w 967"/>
                <a:gd name="T17" fmla="*/ 4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7" h="1228">
                  <a:moveTo>
                    <a:pt x="14" y="4"/>
                  </a:moveTo>
                  <a:cubicBezTo>
                    <a:pt x="953" y="546"/>
                    <a:pt x="953" y="546"/>
                    <a:pt x="953" y="546"/>
                  </a:cubicBezTo>
                  <a:cubicBezTo>
                    <a:pt x="961" y="551"/>
                    <a:pt x="967" y="561"/>
                    <a:pt x="967" y="568"/>
                  </a:cubicBezTo>
                  <a:cubicBezTo>
                    <a:pt x="967" y="1217"/>
                    <a:pt x="967" y="1217"/>
                    <a:pt x="967" y="1217"/>
                  </a:cubicBezTo>
                  <a:cubicBezTo>
                    <a:pt x="967" y="1225"/>
                    <a:pt x="961" y="1228"/>
                    <a:pt x="953" y="1223"/>
                  </a:cubicBezTo>
                  <a:cubicBezTo>
                    <a:pt x="14" y="682"/>
                    <a:pt x="14" y="682"/>
                    <a:pt x="14" y="682"/>
                  </a:cubicBezTo>
                  <a:cubicBezTo>
                    <a:pt x="7" y="677"/>
                    <a:pt x="0" y="667"/>
                    <a:pt x="0" y="659"/>
                  </a:cubicBezTo>
                  <a:cubicBezTo>
                    <a:pt x="0" y="10"/>
                    <a:pt x="0" y="10"/>
                    <a:pt x="0" y="10"/>
                  </a:cubicBezTo>
                  <a:cubicBezTo>
                    <a:pt x="0" y="3"/>
                    <a:pt x="7" y="0"/>
                    <a:pt x="14" y="4"/>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 name="Freeform 8"/>
            <p:cNvSpPr>
              <a:spLocks/>
            </p:cNvSpPr>
            <p:nvPr/>
          </p:nvSpPr>
          <p:spPr bwMode="auto">
            <a:xfrm>
              <a:off x="5849938" y="400050"/>
              <a:ext cx="3330575" cy="4160838"/>
            </a:xfrm>
            <a:custGeom>
              <a:avLst/>
              <a:gdLst>
                <a:gd name="T0" fmla="*/ 0 w 2098"/>
                <a:gd name="T1" fmla="*/ 0 h 2621"/>
                <a:gd name="T2" fmla="*/ 2098 w 2098"/>
                <a:gd name="T3" fmla="*/ 1213 h 2621"/>
                <a:gd name="T4" fmla="*/ 2098 w 2098"/>
                <a:gd name="T5" fmla="*/ 2621 h 2621"/>
                <a:gd name="T6" fmla="*/ 0 w 2098"/>
                <a:gd name="T7" fmla="*/ 1410 h 2621"/>
                <a:gd name="T8" fmla="*/ 0 w 2098"/>
                <a:gd name="T9" fmla="*/ 0 h 2621"/>
              </a:gdLst>
              <a:ahLst/>
              <a:cxnLst>
                <a:cxn ang="0">
                  <a:pos x="T0" y="T1"/>
                </a:cxn>
                <a:cxn ang="0">
                  <a:pos x="T2" y="T3"/>
                </a:cxn>
                <a:cxn ang="0">
                  <a:pos x="T4" y="T5"/>
                </a:cxn>
                <a:cxn ang="0">
                  <a:pos x="T6" y="T7"/>
                </a:cxn>
                <a:cxn ang="0">
                  <a:pos x="T8" y="T9"/>
                </a:cxn>
              </a:cxnLst>
              <a:rect l="0" t="0" r="r" b="b"/>
              <a:pathLst>
                <a:path w="2098" h="2621">
                  <a:moveTo>
                    <a:pt x="0" y="0"/>
                  </a:moveTo>
                  <a:lnTo>
                    <a:pt x="2098" y="1213"/>
                  </a:lnTo>
                  <a:lnTo>
                    <a:pt x="2098" y="2621"/>
                  </a:lnTo>
                  <a:lnTo>
                    <a:pt x="0" y="1410"/>
                  </a:lnTo>
                  <a:lnTo>
                    <a:pt x="0" y="0"/>
                  </a:lnTo>
                  <a:close/>
                </a:path>
              </a:pathLst>
            </a:custGeom>
            <a:solidFill>
              <a:srgbClr val="B2D7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 name="Freeform 9"/>
            <p:cNvSpPr>
              <a:spLocks/>
            </p:cNvSpPr>
            <p:nvPr/>
          </p:nvSpPr>
          <p:spPr bwMode="auto">
            <a:xfrm>
              <a:off x="3097213" y="2736850"/>
              <a:ext cx="6194425" cy="3578225"/>
            </a:xfrm>
            <a:custGeom>
              <a:avLst/>
              <a:gdLst>
                <a:gd name="T0" fmla="*/ 685 w 1631"/>
                <a:gd name="T1" fmla="*/ 5 h 942"/>
                <a:gd name="T2" fmla="*/ 1624 w 1631"/>
                <a:gd name="T3" fmla="*/ 547 h 942"/>
                <a:gd name="T4" fmla="*/ 1624 w 1631"/>
                <a:gd name="T5" fmla="*/ 563 h 942"/>
                <a:gd name="T6" fmla="*/ 975 w 1631"/>
                <a:gd name="T7" fmla="*/ 938 h 942"/>
                <a:gd name="T8" fmla="*/ 946 w 1631"/>
                <a:gd name="T9" fmla="*/ 938 h 942"/>
                <a:gd name="T10" fmla="*/ 8 w 1631"/>
                <a:gd name="T11" fmla="*/ 396 h 942"/>
                <a:gd name="T12" fmla="*/ 8 w 1631"/>
                <a:gd name="T13" fmla="*/ 380 h 942"/>
                <a:gd name="T14" fmla="*/ 657 w 1631"/>
                <a:gd name="T15" fmla="*/ 5 h 942"/>
                <a:gd name="T16" fmla="*/ 685 w 1631"/>
                <a:gd name="T17" fmla="*/ 5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1" h="942">
                  <a:moveTo>
                    <a:pt x="685" y="5"/>
                  </a:moveTo>
                  <a:cubicBezTo>
                    <a:pt x="1624" y="547"/>
                    <a:pt x="1624" y="547"/>
                    <a:pt x="1624" y="547"/>
                  </a:cubicBezTo>
                  <a:cubicBezTo>
                    <a:pt x="1631" y="551"/>
                    <a:pt x="1631" y="559"/>
                    <a:pt x="1624" y="563"/>
                  </a:cubicBezTo>
                  <a:cubicBezTo>
                    <a:pt x="975" y="938"/>
                    <a:pt x="975" y="938"/>
                    <a:pt x="975" y="938"/>
                  </a:cubicBezTo>
                  <a:cubicBezTo>
                    <a:pt x="967" y="942"/>
                    <a:pt x="954" y="942"/>
                    <a:pt x="946" y="938"/>
                  </a:cubicBezTo>
                  <a:cubicBezTo>
                    <a:pt x="8" y="396"/>
                    <a:pt x="8" y="396"/>
                    <a:pt x="8" y="396"/>
                  </a:cubicBezTo>
                  <a:cubicBezTo>
                    <a:pt x="0" y="391"/>
                    <a:pt x="0" y="384"/>
                    <a:pt x="8" y="380"/>
                  </a:cubicBezTo>
                  <a:cubicBezTo>
                    <a:pt x="657" y="5"/>
                    <a:pt x="657" y="5"/>
                    <a:pt x="657" y="5"/>
                  </a:cubicBezTo>
                  <a:cubicBezTo>
                    <a:pt x="665" y="0"/>
                    <a:pt x="677" y="0"/>
                    <a:pt x="685" y="5"/>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 name="Freeform 10"/>
            <p:cNvSpPr>
              <a:spLocks/>
            </p:cNvSpPr>
            <p:nvPr/>
          </p:nvSpPr>
          <p:spPr bwMode="auto">
            <a:xfrm>
              <a:off x="3103563" y="4210050"/>
              <a:ext cx="6180138" cy="2189163"/>
            </a:xfrm>
            <a:custGeom>
              <a:avLst/>
              <a:gdLst>
                <a:gd name="T0" fmla="*/ 6 w 1627"/>
                <a:gd name="T1" fmla="*/ 8 h 576"/>
                <a:gd name="T2" fmla="*/ 18 w 1627"/>
                <a:gd name="T3" fmla="*/ 15 h 576"/>
                <a:gd name="T4" fmla="*/ 18 w 1627"/>
                <a:gd name="T5" fmla="*/ 15 h 576"/>
                <a:gd name="T6" fmla="*/ 944 w 1627"/>
                <a:gd name="T7" fmla="*/ 550 h 576"/>
                <a:gd name="T8" fmla="*/ 973 w 1627"/>
                <a:gd name="T9" fmla="*/ 550 h 576"/>
                <a:gd name="T10" fmla="*/ 1622 w 1627"/>
                <a:gd name="T11" fmla="*/ 175 h 576"/>
                <a:gd name="T12" fmla="*/ 1624 w 1627"/>
                <a:gd name="T13" fmla="*/ 173 h 576"/>
                <a:gd name="T14" fmla="*/ 1627 w 1627"/>
                <a:gd name="T15" fmla="*/ 167 h 576"/>
                <a:gd name="T16" fmla="*/ 1627 w 1627"/>
                <a:gd name="T17" fmla="*/ 167 h 576"/>
                <a:gd name="T18" fmla="*/ 1627 w 1627"/>
                <a:gd name="T19" fmla="*/ 189 h 576"/>
                <a:gd name="T20" fmla="*/ 1622 w 1627"/>
                <a:gd name="T21" fmla="*/ 197 h 576"/>
                <a:gd name="T22" fmla="*/ 973 w 1627"/>
                <a:gd name="T23" fmla="*/ 572 h 576"/>
                <a:gd name="T24" fmla="*/ 944 w 1627"/>
                <a:gd name="T25" fmla="*/ 572 h 576"/>
                <a:gd name="T26" fmla="*/ 6 w 1627"/>
                <a:gd name="T27" fmla="*/ 30 h 576"/>
                <a:gd name="T28" fmla="*/ 0 w 1627"/>
                <a:gd name="T29" fmla="*/ 22 h 576"/>
                <a:gd name="T30" fmla="*/ 0 w 1627"/>
                <a:gd name="T31" fmla="*/ 0 h 576"/>
                <a:gd name="T32" fmla="*/ 6 w 1627"/>
                <a:gd name="T33" fmla="*/ 8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7" h="576">
                  <a:moveTo>
                    <a:pt x="6" y="8"/>
                  </a:moveTo>
                  <a:cubicBezTo>
                    <a:pt x="18" y="15"/>
                    <a:pt x="18" y="15"/>
                    <a:pt x="18" y="15"/>
                  </a:cubicBezTo>
                  <a:cubicBezTo>
                    <a:pt x="18" y="15"/>
                    <a:pt x="18" y="15"/>
                    <a:pt x="18" y="15"/>
                  </a:cubicBezTo>
                  <a:cubicBezTo>
                    <a:pt x="944" y="550"/>
                    <a:pt x="944" y="550"/>
                    <a:pt x="944" y="550"/>
                  </a:cubicBezTo>
                  <a:cubicBezTo>
                    <a:pt x="952" y="554"/>
                    <a:pt x="965" y="554"/>
                    <a:pt x="973" y="550"/>
                  </a:cubicBezTo>
                  <a:cubicBezTo>
                    <a:pt x="1622" y="175"/>
                    <a:pt x="1622" y="175"/>
                    <a:pt x="1622" y="175"/>
                  </a:cubicBezTo>
                  <a:cubicBezTo>
                    <a:pt x="1623" y="174"/>
                    <a:pt x="1623" y="174"/>
                    <a:pt x="1624" y="173"/>
                  </a:cubicBezTo>
                  <a:cubicBezTo>
                    <a:pt x="1626" y="171"/>
                    <a:pt x="1627" y="169"/>
                    <a:pt x="1627" y="167"/>
                  </a:cubicBezTo>
                  <a:cubicBezTo>
                    <a:pt x="1627" y="167"/>
                    <a:pt x="1627" y="167"/>
                    <a:pt x="1627" y="167"/>
                  </a:cubicBezTo>
                  <a:cubicBezTo>
                    <a:pt x="1627" y="189"/>
                    <a:pt x="1627" y="189"/>
                    <a:pt x="1627" y="189"/>
                  </a:cubicBezTo>
                  <a:cubicBezTo>
                    <a:pt x="1627" y="192"/>
                    <a:pt x="1625" y="195"/>
                    <a:pt x="1622" y="197"/>
                  </a:cubicBezTo>
                  <a:cubicBezTo>
                    <a:pt x="973" y="572"/>
                    <a:pt x="973" y="572"/>
                    <a:pt x="973" y="572"/>
                  </a:cubicBezTo>
                  <a:cubicBezTo>
                    <a:pt x="965" y="576"/>
                    <a:pt x="952" y="576"/>
                    <a:pt x="944" y="572"/>
                  </a:cubicBezTo>
                  <a:cubicBezTo>
                    <a:pt x="6" y="30"/>
                    <a:pt x="6" y="30"/>
                    <a:pt x="6" y="30"/>
                  </a:cubicBezTo>
                  <a:cubicBezTo>
                    <a:pt x="2" y="28"/>
                    <a:pt x="0" y="25"/>
                    <a:pt x="0" y="22"/>
                  </a:cubicBezTo>
                  <a:cubicBezTo>
                    <a:pt x="0" y="0"/>
                    <a:pt x="0" y="0"/>
                    <a:pt x="0" y="0"/>
                  </a:cubicBezTo>
                  <a:cubicBezTo>
                    <a:pt x="0" y="3"/>
                    <a:pt x="2" y="6"/>
                    <a:pt x="6" y="8"/>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 name="Freeform 11"/>
            <p:cNvSpPr>
              <a:spLocks/>
            </p:cNvSpPr>
            <p:nvPr/>
          </p:nvSpPr>
          <p:spPr bwMode="auto">
            <a:xfrm>
              <a:off x="3103563" y="420687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0"/>
                    <a:pt x="0" y="0"/>
                    <a:pt x="0" y="0"/>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 name="Freeform 12"/>
            <p:cNvSpPr>
              <a:spLocks/>
            </p:cNvSpPr>
            <p:nvPr/>
          </p:nvSpPr>
          <p:spPr bwMode="auto">
            <a:xfrm>
              <a:off x="8535988" y="4765675"/>
              <a:ext cx="409575" cy="239713"/>
            </a:xfrm>
            <a:custGeom>
              <a:avLst/>
              <a:gdLst>
                <a:gd name="T0" fmla="*/ 2 w 108"/>
                <a:gd name="T1" fmla="*/ 15 h 63"/>
                <a:gd name="T2" fmla="*/ 82 w 108"/>
                <a:gd name="T3" fmla="*/ 62 h 63"/>
                <a:gd name="T4" fmla="*/ 88 w 108"/>
                <a:gd name="T5" fmla="*/ 62 h 63"/>
                <a:gd name="T6" fmla="*/ 106 w 108"/>
                <a:gd name="T7" fmla="*/ 51 h 63"/>
                <a:gd name="T8" fmla="*/ 106 w 108"/>
                <a:gd name="T9" fmla="*/ 47 h 63"/>
                <a:gd name="T10" fmla="*/ 26 w 108"/>
                <a:gd name="T11" fmla="*/ 1 h 63"/>
                <a:gd name="T12" fmla="*/ 20 w 108"/>
                <a:gd name="T13" fmla="*/ 1 h 63"/>
                <a:gd name="T14" fmla="*/ 2 w 108"/>
                <a:gd name="T15" fmla="*/ 12 h 63"/>
                <a:gd name="T16" fmla="*/ 2 w 108"/>
                <a:gd name="T17"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63">
                  <a:moveTo>
                    <a:pt x="2" y="15"/>
                  </a:moveTo>
                  <a:cubicBezTo>
                    <a:pt x="82" y="62"/>
                    <a:pt x="82" y="62"/>
                    <a:pt x="82" y="62"/>
                  </a:cubicBezTo>
                  <a:cubicBezTo>
                    <a:pt x="84" y="63"/>
                    <a:pt x="87" y="63"/>
                    <a:pt x="88" y="62"/>
                  </a:cubicBezTo>
                  <a:cubicBezTo>
                    <a:pt x="106" y="51"/>
                    <a:pt x="106" y="51"/>
                    <a:pt x="106" y="51"/>
                  </a:cubicBezTo>
                  <a:cubicBezTo>
                    <a:pt x="108" y="50"/>
                    <a:pt x="108" y="48"/>
                    <a:pt x="106" y="47"/>
                  </a:cubicBezTo>
                  <a:cubicBezTo>
                    <a:pt x="26" y="1"/>
                    <a:pt x="26" y="1"/>
                    <a:pt x="26" y="1"/>
                  </a:cubicBezTo>
                  <a:cubicBezTo>
                    <a:pt x="24" y="0"/>
                    <a:pt x="22" y="0"/>
                    <a:pt x="20" y="1"/>
                  </a:cubicBezTo>
                  <a:cubicBezTo>
                    <a:pt x="2" y="12"/>
                    <a:pt x="2" y="12"/>
                    <a:pt x="2" y="12"/>
                  </a:cubicBezTo>
                  <a:cubicBezTo>
                    <a:pt x="0" y="13"/>
                    <a:pt x="0" y="14"/>
                    <a:pt x="2"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 name="Freeform 13"/>
            <p:cNvSpPr>
              <a:spLocks/>
            </p:cNvSpPr>
            <p:nvPr/>
          </p:nvSpPr>
          <p:spPr bwMode="auto">
            <a:xfrm>
              <a:off x="8285163" y="4621213"/>
              <a:ext cx="303213" cy="174625"/>
            </a:xfrm>
            <a:custGeom>
              <a:avLst/>
              <a:gdLst>
                <a:gd name="T0" fmla="*/ 2 w 80"/>
                <a:gd name="T1" fmla="*/ 15 h 46"/>
                <a:gd name="T2" fmla="*/ 54 w 80"/>
                <a:gd name="T3" fmla="*/ 45 h 46"/>
                <a:gd name="T4" fmla="*/ 60 w 80"/>
                <a:gd name="T5" fmla="*/ 45 h 46"/>
                <a:gd name="T6" fmla="*/ 78 w 80"/>
                <a:gd name="T7" fmla="*/ 35 h 46"/>
                <a:gd name="T8" fmla="*/ 78 w 80"/>
                <a:gd name="T9" fmla="*/ 31 h 46"/>
                <a:gd name="T10" fmla="*/ 26 w 80"/>
                <a:gd name="T11" fmla="*/ 1 h 46"/>
                <a:gd name="T12" fmla="*/ 20 w 80"/>
                <a:gd name="T13" fmla="*/ 1 h 46"/>
                <a:gd name="T14" fmla="*/ 2 w 80"/>
                <a:gd name="T15" fmla="*/ 12 h 46"/>
                <a:gd name="T16" fmla="*/ 2 w 80"/>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6">
                  <a:moveTo>
                    <a:pt x="2" y="15"/>
                  </a:moveTo>
                  <a:cubicBezTo>
                    <a:pt x="54" y="45"/>
                    <a:pt x="54" y="45"/>
                    <a:pt x="54" y="45"/>
                  </a:cubicBezTo>
                  <a:cubicBezTo>
                    <a:pt x="56" y="46"/>
                    <a:pt x="59" y="46"/>
                    <a:pt x="60" y="45"/>
                  </a:cubicBezTo>
                  <a:cubicBezTo>
                    <a:pt x="78" y="35"/>
                    <a:pt x="78" y="35"/>
                    <a:pt x="78" y="35"/>
                  </a:cubicBezTo>
                  <a:cubicBezTo>
                    <a:pt x="80" y="34"/>
                    <a:pt x="80" y="32"/>
                    <a:pt x="78" y="31"/>
                  </a:cubicBezTo>
                  <a:cubicBezTo>
                    <a:pt x="26" y="1"/>
                    <a:pt x="26" y="1"/>
                    <a:pt x="26" y="1"/>
                  </a:cubicBezTo>
                  <a:cubicBezTo>
                    <a:pt x="25" y="0"/>
                    <a:pt x="22" y="0"/>
                    <a:pt x="20" y="1"/>
                  </a:cubicBezTo>
                  <a:cubicBezTo>
                    <a:pt x="2" y="12"/>
                    <a:pt x="2" y="12"/>
                    <a:pt x="2" y="12"/>
                  </a:cubicBezTo>
                  <a:cubicBezTo>
                    <a:pt x="0" y="13"/>
                    <a:pt x="0" y="14"/>
                    <a:pt x="2"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 name="Freeform 14"/>
            <p:cNvSpPr>
              <a:spLocks/>
            </p:cNvSpPr>
            <p:nvPr/>
          </p:nvSpPr>
          <p:spPr bwMode="auto">
            <a:xfrm>
              <a:off x="8042276" y="4479925"/>
              <a:ext cx="303213" cy="174625"/>
            </a:xfrm>
            <a:custGeom>
              <a:avLst/>
              <a:gdLst>
                <a:gd name="T0" fmla="*/ 2 w 80"/>
                <a:gd name="T1" fmla="*/ 15 h 46"/>
                <a:gd name="T2" fmla="*/ 54 w 80"/>
                <a:gd name="T3" fmla="*/ 45 h 46"/>
                <a:gd name="T4" fmla="*/ 60 w 80"/>
                <a:gd name="T5" fmla="*/ 45 h 46"/>
                <a:gd name="T6" fmla="*/ 78 w 80"/>
                <a:gd name="T7" fmla="*/ 35 h 46"/>
                <a:gd name="T8" fmla="*/ 78 w 80"/>
                <a:gd name="T9" fmla="*/ 31 h 46"/>
                <a:gd name="T10" fmla="*/ 26 w 80"/>
                <a:gd name="T11" fmla="*/ 1 h 46"/>
                <a:gd name="T12" fmla="*/ 20 w 80"/>
                <a:gd name="T13" fmla="*/ 1 h 46"/>
                <a:gd name="T14" fmla="*/ 2 w 80"/>
                <a:gd name="T15" fmla="*/ 12 h 46"/>
                <a:gd name="T16" fmla="*/ 2 w 80"/>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6">
                  <a:moveTo>
                    <a:pt x="2" y="15"/>
                  </a:moveTo>
                  <a:cubicBezTo>
                    <a:pt x="54" y="45"/>
                    <a:pt x="54" y="45"/>
                    <a:pt x="54" y="45"/>
                  </a:cubicBezTo>
                  <a:cubicBezTo>
                    <a:pt x="56" y="46"/>
                    <a:pt x="59" y="46"/>
                    <a:pt x="60" y="45"/>
                  </a:cubicBezTo>
                  <a:cubicBezTo>
                    <a:pt x="78" y="35"/>
                    <a:pt x="78" y="35"/>
                    <a:pt x="78" y="35"/>
                  </a:cubicBezTo>
                  <a:cubicBezTo>
                    <a:pt x="80" y="34"/>
                    <a:pt x="80" y="32"/>
                    <a:pt x="78" y="31"/>
                  </a:cubicBezTo>
                  <a:cubicBezTo>
                    <a:pt x="26" y="1"/>
                    <a:pt x="26" y="1"/>
                    <a:pt x="26" y="1"/>
                  </a:cubicBezTo>
                  <a:cubicBezTo>
                    <a:pt x="25" y="0"/>
                    <a:pt x="22" y="0"/>
                    <a:pt x="20" y="1"/>
                  </a:cubicBezTo>
                  <a:cubicBezTo>
                    <a:pt x="2" y="12"/>
                    <a:pt x="2" y="12"/>
                    <a:pt x="2" y="12"/>
                  </a:cubicBezTo>
                  <a:cubicBezTo>
                    <a:pt x="0" y="13"/>
                    <a:pt x="0" y="14"/>
                    <a:pt x="2"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 name="Freeform 15"/>
            <p:cNvSpPr>
              <a:spLocks/>
            </p:cNvSpPr>
            <p:nvPr/>
          </p:nvSpPr>
          <p:spPr bwMode="auto">
            <a:xfrm>
              <a:off x="7799388" y="4340225"/>
              <a:ext cx="303213" cy="174625"/>
            </a:xfrm>
            <a:custGeom>
              <a:avLst/>
              <a:gdLst>
                <a:gd name="T0" fmla="*/ 2 w 80"/>
                <a:gd name="T1" fmla="*/ 15 h 46"/>
                <a:gd name="T2" fmla="*/ 54 w 80"/>
                <a:gd name="T3" fmla="*/ 45 h 46"/>
                <a:gd name="T4" fmla="*/ 60 w 80"/>
                <a:gd name="T5" fmla="*/ 45 h 46"/>
                <a:gd name="T6" fmla="*/ 78 w 80"/>
                <a:gd name="T7" fmla="*/ 35 h 46"/>
                <a:gd name="T8" fmla="*/ 78 w 80"/>
                <a:gd name="T9" fmla="*/ 31 h 46"/>
                <a:gd name="T10" fmla="*/ 26 w 80"/>
                <a:gd name="T11" fmla="*/ 1 h 46"/>
                <a:gd name="T12" fmla="*/ 20 w 80"/>
                <a:gd name="T13" fmla="*/ 1 h 46"/>
                <a:gd name="T14" fmla="*/ 2 w 80"/>
                <a:gd name="T15" fmla="*/ 12 h 46"/>
                <a:gd name="T16" fmla="*/ 2 w 80"/>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6">
                  <a:moveTo>
                    <a:pt x="2" y="15"/>
                  </a:moveTo>
                  <a:cubicBezTo>
                    <a:pt x="54" y="45"/>
                    <a:pt x="54" y="45"/>
                    <a:pt x="54" y="45"/>
                  </a:cubicBezTo>
                  <a:cubicBezTo>
                    <a:pt x="56" y="46"/>
                    <a:pt x="59" y="46"/>
                    <a:pt x="60" y="45"/>
                  </a:cubicBezTo>
                  <a:cubicBezTo>
                    <a:pt x="78" y="35"/>
                    <a:pt x="78" y="35"/>
                    <a:pt x="78" y="35"/>
                  </a:cubicBezTo>
                  <a:cubicBezTo>
                    <a:pt x="80" y="34"/>
                    <a:pt x="80" y="32"/>
                    <a:pt x="78" y="31"/>
                  </a:cubicBezTo>
                  <a:cubicBezTo>
                    <a:pt x="26" y="1"/>
                    <a:pt x="26" y="1"/>
                    <a:pt x="26" y="1"/>
                  </a:cubicBezTo>
                  <a:cubicBezTo>
                    <a:pt x="25" y="0"/>
                    <a:pt x="22" y="0"/>
                    <a:pt x="20" y="1"/>
                  </a:cubicBezTo>
                  <a:cubicBezTo>
                    <a:pt x="2" y="12"/>
                    <a:pt x="2" y="12"/>
                    <a:pt x="2" y="12"/>
                  </a:cubicBezTo>
                  <a:cubicBezTo>
                    <a:pt x="0" y="13"/>
                    <a:pt x="0" y="14"/>
                    <a:pt x="2"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 name="Freeform 16"/>
            <p:cNvSpPr>
              <a:spLocks/>
            </p:cNvSpPr>
            <p:nvPr/>
          </p:nvSpPr>
          <p:spPr bwMode="auto">
            <a:xfrm>
              <a:off x="7554913" y="4198938"/>
              <a:ext cx="304800" cy="174625"/>
            </a:xfrm>
            <a:custGeom>
              <a:avLst/>
              <a:gdLst>
                <a:gd name="T0" fmla="*/ 2 w 80"/>
                <a:gd name="T1" fmla="*/ 15 h 46"/>
                <a:gd name="T2" fmla="*/ 54 w 80"/>
                <a:gd name="T3" fmla="*/ 45 h 46"/>
                <a:gd name="T4" fmla="*/ 60 w 80"/>
                <a:gd name="T5" fmla="*/ 45 h 46"/>
                <a:gd name="T6" fmla="*/ 78 w 80"/>
                <a:gd name="T7" fmla="*/ 35 h 46"/>
                <a:gd name="T8" fmla="*/ 78 w 80"/>
                <a:gd name="T9" fmla="*/ 31 h 46"/>
                <a:gd name="T10" fmla="*/ 26 w 80"/>
                <a:gd name="T11" fmla="*/ 1 h 46"/>
                <a:gd name="T12" fmla="*/ 20 w 80"/>
                <a:gd name="T13" fmla="*/ 1 h 46"/>
                <a:gd name="T14" fmla="*/ 2 w 80"/>
                <a:gd name="T15" fmla="*/ 12 h 46"/>
                <a:gd name="T16" fmla="*/ 2 w 80"/>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6">
                  <a:moveTo>
                    <a:pt x="2" y="15"/>
                  </a:moveTo>
                  <a:cubicBezTo>
                    <a:pt x="54" y="45"/>
                    <a:pt x="54" y="45"/>
                    <a:pt x="54" y="45"/>
                  </a:cubicBezTo>
                  <a:cubicBezTo>
                    <a:pt x="56" y="46"/>
                    <a:pt x="58" y="46"/>
                    <a:pt x="60" y="45"/>
                  </a:cubicBezTo>
                  <a:cubicBezTo>
                    <a:pt x="78" y="35"/>
                    <a:pt x="78" y="35"/>
                    <a:pt x="78" y="35"/>
                  </a:cubicBezTo>
                  <a:cubicBezTo>
                    <a:pt x="80" y="34"/>
                    <a:pt x="80" y="32"/>
                    <a:pt x="78" y="31"/>
                  </a:cubicBezTo>
                  <a:cubicBezTo>
                    <a:pt x="26" y="1"/>
                    <a:pt x="26" y="1"/>
                    <a:pt x="26" y="1"/>
                  </a:cubicBezTo>
                  <a:cubicBezTo>
                    <a:pt x="24" y="0"/>
                    <a:pt x="22" y="0"/>
                    <a:pt x="20" y="1"/>
                  </a:cubicBezTo>
                  <a:cubicBezTo>
                    <a:pt x="2" y="12"/>
                    <a:pt x="2" y="12"/>
                    <a:pt x="2" y="12"/>
                  </a:cubicBezTo>
                  <a:cubicBezTo>
                    <a:pt x="0" y="13"/>
                    <a:pt x="0" y="14"/>
                    <a:pt x="2"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 name="Freeform 17"/>
            <p:cNvSpPr>
              <a:spLocks/>
            </p:cNvSpPr>
            <p:nvPr/>
          </p:nvSpPr>
          <p:spPr bwMode="auto">
            <a:xfrm>
              <a:off x="7312026" y="4059238"/>
              <a:ext cx="304800" cy="174625"/>
            </a:xfrm>
            <a:custGeom>
              <a:avLst/>
              <a:gdLst>
                <a:gd name="T0" fmla="*/ 2 w 80"/>
                <a:gd name="T1" fmla="*/ 15 h 46"/>
                <a:gd name="T2" fmla="*/ 54 w 80"/>
                <a:gd name="T3" fmla="*/ 45 h 46"/>
                <a:gd name="T4" fmla="*/ 60 w 80"/>
                <a:gd name="T5" fmla="*/ 45 h 46"/>
                <a:gd name="T6" fmla="*/ 78 w 80"/>
                <a:gd name="T7" fmla="*/ 35 h 46"/>
                <a:gd name="T8" fmla="*/ 78 w 80"/>
                <a:gd name="T9" fmla="*/ 31 h 46"/>
                <a:gd name="T10" fmla="*/ 26 w 80"/>
                <a:gd name="T11" fmla="*/ 1 h 46"/>
                <a:gd name="T12" fmla="*/ 20 w 80"/>
                <a:gd name="T13" fmla="*/ 1 h 46"/>
                <a:gd name="T14" fmla="*/ 2 w 80"/>
                <a:gd name="T15" fmla="*/ 12 h 46"/>
                <a:gd name="T16" fmla="*/ 2 w 80"/>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6">
                  <a:moveTo>
                    <a:pt x="2" y="15"/>
                  </a:moveTo>
                  <a:cubicBezTo>
                    <a:pt x="54" y="45"/>
                    <a:pt x="54" y="45"/>
                    <a:pt x="54" y="45"/>
                  </a:cubicBezTo>
                  <a:cubicBezTo>
                    <a:pt x="56" y="46"/>
                    <a:pt x="58" y="46"/>
                    <a:pt x="60" y="45"/>
                  </a:cubicBezTo>
                  <a:cubicBezTo>
                    <a:pt x="78" y="35"/>
                    <a:pt x="78" y="35"/>
                    <a:pt x="78" y="35"/>
                  </a:cubicBezTo>
                  <a:cubicBezTo>
                    <a:pt x="80" y="34"/>
                    <a:pt x="80" y="32"/>
                    <a:pt x="78" y="31"/>
                  </a:cubicBezTo>
                  <a:cubicBezTo>
                    <a:pt x="26" y="1"/>
                    <a:pt x="26" y="1"/>
                    <a:pt x="26" y="1"/>
                  </a:cubicBezTo>
                  <a:cubicBezTo>
                    <a:pt x="24" y="0"/>
                    <a:pt x="22" y="0"/>
                    <a:pt x="20" y="1"/>
                  </a:cubicBezTo>
                  <a:cubicBezTo>
                    <a:pt x="2" y="12"/>
                    <a:pt x="2" y="12"/>
                    <a:pt x="2" y="12"/>
                  </a:cubicBezTo>
                  <a:cubicBezTo>
                    <a:pt x="0" y="13"/>
                    <a:pt x="0" y="14"/>
                    <a:pt x="2"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 name="Freeform 18"/>
            <p:cNvSpPr>
              <a:spLocks/>
            </p:cNvSpPr>
            <p:nvPr/>
          </p:nvSpPr>
          <p:spPr bwMode="auto">
            <a:xfrm>
              <a:off x="7069138" y="3917950"/>
              <a:ext cx="304800" cy="174625"/>
            </a:xfrm>
            <a:custGeom>
              <a:avLst/>
              <a:gdLst>
                <a:gd name="T0" fmla="*/ 2 w 80"/>
                <a:gd name="T1" fmla="*/ 15 h 46"/>
                <a:gd name="T2" fmla="*/ 54 w 80"/>
                <a:gd name="T3" fmla="*/ 45 h 46"/>
                <a:gd name="T4" fmla="*/ 60 w 80"/>
                <a:gd name="T5" fmla="*/ 45 h 46"/>
                <a:gd name="T6" fmla="*/ 78 w 80"/>
                <a:gd name="T7" fmla="*/ 35 h 46"/>
                <a:gd name="T8" fmla="*/ 78 w 80"/>
                <a:gd name="T9" fmla="*/ 31 h 46"/>
                <a:gd name="T10" fmla="*/ 26 w 80"/>
                <a:gd name="T11" fmla="*/ 1 h 46"/>
                <a:gd name="T12" fmla="*/ 20 w 80"/>
                <a:gd name="T13" fmla="*/ 1 h 46"/>
                <a:gd name="T14" fmla="*/ 2 w 80"/>
                <a:gd name="T15" fmla="*/ 12 h 46"/>
                <a:gd name="T16" fmla="*/ 2 w 80"/>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6">
                  <a:moveTo>
                    <a:pt x="2" y="15"/>
                  </a:moveTo>
                  <a:cubicBezTo>
                    <a:pt x="54" y="45"/>
                    <a:pt x="54" y="45"/>
                    <a:pt x="54" y="45"/>
                  </a:cubicBezTo>
                  <a:cubicBezTo>
                    <a:pt x="55" y="46"/>
                    <a:pt x="58" y="46"/>
                    <a:pt x="60" y="45"/>
                  </a:cubicBezTo>
                  <a:cubicBezTo>
                    <a:pt x="78" y="35"/>
                    <a:pt x="78" y="35"/>
                    <a:pt x="78" y="35"/>
                  </a:cubicBezTo>
                  <a:cubicBezTo>
                    <a:pt x="80" y="34"/>
                    <a:pt x="80" y="32"/>
                    <a:pt x="78" y="31"/>
                  </a:cubicBezTo>
                  <a:cubicBezTo>
                    <a:pt x="26" y="1"/>
                    <a:pt x="26" y="1"/>
                    <a:pt x="26" y="1"/>
                  </a:cubicBezTo>
                  <a:cubicBezTo>
                    <a:pt x="24" y="0"/>
                    <a:pt x="21" y="0"/>
                    <a:pt x="20" y="1"/>
                  </a:cubicBezTo>
                  <a:cubicBezTo>
                    <a:pt x="2" y="12"/>
                    <a:pt x="2" y="12"/>
                    <a:pt x="2" y="12"/>
                  </a:cubicBezTo>
                  <a:cubicBezTo>
                    <a:pt x="0" y="13"/>
                    <a:pt x="0" y="14"/>
                    <a:pt x="2"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 name="Freeform 19"/>
            <p:cNvSpPr>
              <a:spLocks/>
            </p:cNvSpPr>
            <p:nvPr/>
          </p:nvSpPr>
          <p:spPr bwMode="auto">
            <a:xfrm>
              <a:off x="6826251" y="3778250"/>
              <a:ext cx="303213" cy="174625"/>
            </a:xfrm>
            <a:custGeom>
              <a:avLst/>
              <a:gdLst>
                <a:gd name="T0" fmla="*/ 2 w 80"/>
                <a:gd name="T1" fmla="*/ 15 h 46"/>
                <a:gd name="T2" fmla="*/ 54 w 80"/>
                <a:gd name="T3" fmla="*/ 45 h 46"/>
                <a:gd name="T4" fmla="*/ 60 w 80"/>
                <a:gd name="T5" fmla="*/ 45 h 46"/>
                <a:gd name="T6" fmla="*/ 78 w 80"/>
                <a:gd name="T7" fmla="*/ 35 h 46"/>
                <a:gd name="T8" fmla="*/ 78 w 80"/>
                <a:gd name="T9" fmla="*/ 31 h 46"/>
                <a:gd name="T10" fmla="*/ 26 w 80"/>
                <a:gd name="T11" fmla="*/ 1 h 46"/>
                <a:gd name="T12" fmla="*/ 20 w 80"/>
                <a:gd name="T13" fmla="*/ 1 h 46"/>
                <a:gd name="T14" fmla="*/ 2 w 80"/>
                <a:gd name="T15" fmla="*/ 12 h 46"/>
                <a:gd name="T16" fmla="*/ 2 w 80"/>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6">
                  <a:moveTo>
                    <a:pt x="2" y="15"/>
                  </a:moveTo>
                  <a:cubicBezTo>
                    <a:pt x="54" y="45"/>
                    <a:pt x="54" y="45"/>
                    <a:pt x="54" y="45"/>
                  </a:cubicBezTo>
                  <a:cubicBezTo>
                    <a:pt x="55" y="46"/>
                    <a:pt x="58" y="46"/>
                    <a:pt x="60" y="45"/>
                  </a:cubicBezTo>
                  <a:cubicBezTo>
                    <a:pt x="78" y="35"/>
                    <a:pt x="78" y="35"/>
                    <a:pt x="78" y="35"/>
                  </a:cubicBezTo>
                  <a:cubicBezTo>
                    <a:pt x="80" y="34"/>
                    <a:pt x="80" y="32"/>
                    <a:pt x="78" y="31"/>
                  </a:cubicBezTo>
                  <a:cubicBezTo>
                    <a:pt x="26" y="1"/>
                    <a:pt x="26" y="1"/>
                    <a:pt x="26" y="1"/>
                  </a:cubicBezTo>
                  <a:cubicBezTo>
                    <a:pt x="24" y="0"/>
                    <a:pt x="21" y="0"/>
                    <a:pt x="20" y="1"/>
                  </a:cubicBezTo>
                  <a:cubicBezTo>
                    <a:pt x="2" y="12"/>
                    <a:pt x="2" y="12"/>
                    <a:pt x="2" y="12"/>
                  </a:cubicBezTo>
                  <a:cubicBezTo>
                    <a:pt x="0" y="13"/>
                    <a:pt x="0" y="14"/>
                    <a:pt x="2"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 name="Freeform 20"/>
            <p:cNvSpPr>
              <a:spLocks/>
            </p:cNvSpPr>
            <p:nvPr/>
          </p:nvSpPr>
          <p:spPr bwMode="auto">
            <a:xfrm>
              <a:off x="6583363" y="3636963"/>
              <a:ext cx="303213" cy="174625"/>
            </a:xfrm>
            <a:custGeom>
              <a:avLst/>
              <a:gdLst>
                <a:gd name="T0" fmla="*/ 1 w 80"/>
                <a:gd name="T1" fmla="*/ 15 h 46"/>
                <a:gd name="T2" fmla="*/ 54 w 80"/>
                <a:gd name="T3" fmla="*/ 45 h 46"/>
                <a:gd name="T4" fmla="*/ 60 w 80"/>
                <a:gd name="T5" fmla="*/ 45 h 46"/>
                <a:gd name="T6" fmla="*/ 78 w 80"/>
                <a:gd name="T7" fmla="*/ 35 h 46"/>
                <a:gd name="T8" fmla="*/ 78 w 80"/>
                <a:gd name="T9" fmla="*/ 31 h 46"/>
                <a:gd name="T10" fmla="*/ 26 w 80"/>
                <a:gd name="T11" fmla="*/ 1 h 46"/>
                <a:gd name="T12" fmla="*/ 20 w 80"/>
                <a:gd name="T13" fmla="*/ 1 h 46"/>
                <a:gd name="T14" fmla="*/ 1 w 80"/>
                <a:gd name="T15" fmla="*/ 12 h 46"/>
                <a:gd name="T16" fmla="*/ 1 w 80"/>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6">
                  <a:moveTo>
                    <a:pt x="1" y="15"/>
                  </a:moveTo>
                  <a:cubicBezTo>
                    <a:pt x="54" y="45"/>
                    <a:pt x="54" y="45"/>
                    <a:pt x="54" y="45"/>
                  </a:cubicBezTo>
                  <a:cubicBezTo>
                    <a:pt x="55" y="46"/>
                    <a:pt x="58" y="46"/>
                    <a:pt x="60" y="45"/>
                  </a:cubicBezTo>
                  <a:cubicBezTo>
                    <a:pt x="78" y="35"/>
                    <a:pt x="78" y="35"/>
                    <a:pt x="78" y="35"/>
                  </a:cubicBezTo>
                  <a:cubicBezTo>
                    <a:pt x="80" y="34"/>
                    <a:pt x="80" y="32"/>
                    <a:pt x="78" y="31"/>
                  </a:cubicBezTo>
                  <a:cubicBezTo>
                    <a:pt x="26" y="1"/>
                    <a:pt x="26" y="1"/>
                    <a:pt x="26" y="1"/>
                  </a:cubicBezTo>
                  <a:cubicBezTo>
                    <a:pt x="24" y="0"/>
                    <a:pt x="21" y="0"/>
                    <a:pt x="20" y="1"/>
                  </a:cubicBezTo>
                  <a:cubicBezTo>
                    <a:pt x="1" y="12"/>
                    <a:pt x="1" y="12"/>
                    <a:pt x="1" y="12"/>
                  </a:cubicBezTo>
                  <a:cubicBezTo>
                    <a:pt x="0" y="13"/>
                    <a:pt x="0" y="14"/>
                    <a:pt x="1"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 name="Freeform 21"/>
            <p:cNvSpPr>
              <a:spLocks/>
            </p:cNvSpPr>
            <p:nvPr/>
          </p:nvSpPr>
          <p:spPr bwMode="auto">
            <a:xfrm>
              <a:off x="6340476" y="3497263"/>
              <a:ext cx="300038" cy="174625"/>
            </a:xfrm>
            <a:custGeom>
              <a:avLst/>
              <a:gdLst>
                <a:gd name="T0" fmla="*/ 1 w 79"/>
                <a:gd name="T1" fmla="*/ 15 h 46"/>
                <a:gd name="T2" fmla="*/ 53 w 79"/>
                <a:gd name="T3" fmla="*/ 45 h 46"/>
                <a:gd name="T4" fmla="*/ 60 w 79"/>
                <a:gd name="T5" fmla="*/ 45 h 46"/>
                <a:gd name="T6" fmla="*/ 78 w 79"/>
                <a:gd name="T7" fmla="*/ 35 h 46"/>
                <a:gd name="T8" fmla="*/ 78 w 79"/>
                <a:gd name="T9" fmla="*/ 31 h 46"/>
                <a:gd name="T10" fmla="*/ 26 w 79"/>
                <a:gd name="T11" fmla="*/ 1 h 46"/>
                <a:gd name="T12" fmla="*/ 19 w 79"/>
                <a:gd name="T13" fmla="*/ 1 h 46"/>
                <a:gd name="T14" fmla="*/ 1 w 79"/>
                <a:gd name="T15" fmla="*/ 12 h 46"/>
                <a:gd name="T16" fmla="*/ 1 w 79"/>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46">
                  <a:moveTo>
                    <a:pt x="1" y="15"/>
                  </a:moveTo>
                  <a:cubicBezTo>
                    <a:pt x="53" y="45"/>
                    <a:pt x="53" y="45"/>
                    <a:pt x="53" y="45"/>
                  </a:cubicBezTo>
                  <a:cubicBezTo>
                    <a:pt x="55" y="46"/>
                    <a:pt x="58" y="46"/>
                    <a:pt x="60" y="45"/>
                  </a:cubicBezTo>
                  <a:cubicBezTo>
                    <a:pt x="78" y="35"/>
                    <a:pt x="78" y="35"/>
                    <a:pt x="78" y="35"/>
                  </a:cubicBezTo>
                  <a:cubicBezTo>
                    <a:pt x="79" y="34"/>
                    <a:pt x="79" y="32"/>
                    <a:pt x="78" y="31"/>
                  </a:cubicBezTo>
                  <a:cubicBezTo>
                    <a:pt x="26" y="1"/>
                    <a:pt x="26" y="1"/>
                    <a:pt x="26" y="1"/>
                  </a:cubicBezTo>
                  <a:cubicBezTo>
                    <a:pt x="24" y="0"/>
                    <a:pt x="21" y="0"/>
                    <a:pt x="19" y="1"/>
                  </a:cubicBezTo>
                  <a:cubicBezTo>
                    <a:pt x="1" y="12"/>
                    <a:pt x="1" y="12"/>
                    <a:pt x="1" y="12"/>
                  </a:cubicBezTo>
                  <a:cubicBezTo>
                    <a:pt x="0" y="13"/>
                    <a:pt x="0" y="14"/>
                    <a:pt x="1"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 name="Freeform 22"/>
            <p:cNvSpPr>
              <a:spLocks/>
            </p:cNvSpPr>
            <p:nvPr/>
          </p:nvSpPr>
          <p:spPr bwMode="auto">
            <a:xfrm>
              <a:off x="6097588" y="3355975"/>
              <a:ext cx="300038" cy="174625"/>
            </a:xfrm>
            <a:custGeom>
              <a:avLst/>
              <a:gdLst>
                <a:gd name="T0" fmla="*/ 1 w 79"/>
                <a:gd name="T1" fmla="*/ 15 h 46"/>
                <a:gd name="T2" fmla="*/ 53 w 79"/>
                <a:gd name="T3" fmla="*/ 45 h 46"/>
                <a:gd name="T4" fmla="*/ 60 w 79"/>
                <a:gd name="T5" fmla="*/ 45 h 46"/>
                <a:gd name="T6" fmla="*/ 78 w 79"/>
                <a:gd name="T7" fmla="*/ 35 h 46"/>
                <a:gd name="T8" fmla="*/ 78 w 79"/>
                <a:gd name="T9" fmla="*/ 31 h 46"/>
                <a:gd name="T10" fmla="*/ 26 w 79"/>
                <a:gd name="T11" fmla="*/ 1 h 46"/>
                <a:gd name="T12" fmla="*/ 19 w 79"/>
                <a:gd name="T13" fmla="*/ 1 h 46"/>
                <a:gd name="T14" fmla="*/ 1 w 79"/>
                <a:gd name="T15" fmla="*/ 12 h 46"/>
                <a:gd name="T16" fmla="*/ 1 w 79"/>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46">
                  <a:moveTo>
                    <a:pt x="1" y="15"/>
                  </a:moveTo>
                  <a:cubicBezTo>
                    <a:pt x="53" y="45"/>
                    <a:pt x="53" y="45"/>
                    <a:pt x="53" y="45"/>
                  </a:cubicBezTo>
                  <a:cubicBezTo>
                    <a:pt x="55" y="46"/>
                    <a:pt x="58" y="46"/>
                    <a:pt x="60" y="45"/>
                  </a:cubicBezTo>
                  <a:cubicBezTo>
                    <a:pt x="78" y="35"/>
                    <a:pt x="78" y="35"/>
                    <a:pt x="78" y="35"/>
                  </a:cubicBezTo>
                  <a:cubicBezTo>
                    <a:pt x="79" y="34"/>
                    <a:pt x="79" y="32"/>
                    <a:pt x="78" y="31"/>
                  </a:cubicBezTo>
                  <a:cubicBezTo>
                    <a:pt x="26" y="1"/>
                    <a:pt x="26" y="1"/>
                    <a:pt x="26" y="1"/>
                  </a:cubicBezTo>
                  <a:cubicBezTo>
                    <a:pt x="24" y="0"/>
                    <a:pt x="21" y="0"/>
                    <a:pt x="19" y="1"/>
                  </a:cubicBezTo>
                  <a:cubicBezTo>
                    <a:pt x="1" y="12"/>
                    <a:pt x="1" y="12"/>
                    <a:pt x="1" y="12"/>
                  </a:cubicBezTo>
                  <a:cubicBezTo>
                    <a:pt x="0" y="13"/>
                    <a:pt x="0" y="14"/>
                    <a:pt x="1"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 name="Freeform 23"/>
            <p:cNvSpPr>
              <a:spLocks/>
            </p:cNvSpPr>
            <p:nvPr/>
          </p:nvSpPr>
          <p:spPr bwMode="auto">
            <a:xfrm>
              <a:off x="5849938" y="3214688"/>
              <a:ext cx="304800" cy="176213"/>
            </a:xfrm>
            <a:custGeom>
              <a:avLst/>
              <a:gdLst>
                <a:gd name="T0" fmla="*/ 2 w 80"/>
                <a:gd name="T1" fmla="*/ 15 h 46"/>
                <a:gd name="T2" fmla="*/ 54 w 80"/>
                <a:gd name="T3" fmla="*/ 45 h 46"/>
                <a:gd name="T4" fmla="*/ 60 w 80"/>
                <a:gd name="T5" fmla="*/ 45 h 46"/>
                <a:gd name="T6" fmla="*/ 79 w 80"/>
                <a:gd name="T7" fmla="*/ 35 h 46"/>
                <a:gd name="T8" fmla="*/ 79 w 80"/>
                <a:gd name="T9" fmla="*/ 31 h 46"/>
                <a:gd name="T10" fmla="*/ 27 w 80"/>
                <a:gd name="T11" fmla="*/ 1 h 46"/>
                <a:gd name="T12" fmla="*/ 20 w 80"/>
                <a:gd name="T13" fmla="*/ 1 h 46"/>
                <a:gd name="T14" fmla="*/ 2 w 80"/>
                <a:gd name="T15" fmla="*/ 12 h 46"/>
                <a:gd name="T16" fmla="*/ 2 w 80"/>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6">
                  <a:moveTo>
                    <a:pt x="2" y="15"/>
                  </a:moveTo>
                  <a:cubicBezTo>
                    <a:pt x="54" y="45"/>
                    <a:pt x="54" y="45"/>
                    <a:pt x="54" y="45"/>
                  </a:cubicBezTo>
                  <a:cubicBezTo>
                    <a:pt x="56" y="46"/>
                    <a:pt x="59" y="46"/>
                    <a:pt x="60" y="45"/>
                  </a:cubicBezTo>
                  <a:cubicBezTo>
                    <a:pt x="79" y="35"/>
                    <a:pt x="79" y="35"/>
                    <a:pt x="79" y="35"/>
                  </a:cubicBezTo>
                  <a:cubicBezTo>
                    <a:pt x="80" y="34"/>
                    <a:pt x="80" y="32"/>
                    <a:pt x="79" y="31"/>
                  </a:cubicBezTo>
                  <a:cubicBezTo>
                    <a:pt x="27" y="1"/>
                    <a:pt x="27" y="1"/>
                    <a:pt x="27" y="1"/>
                  </a:cubicBezTo>
                  <a:cubicBezTo>
                    <a:pt x="25" y="0"/>
                    <a:pt x="22" y="0"/>
                    <a:pt x="20" y="1"/>
                  </a:cubicBezTo>
                  <a:cubicBezTo>
                    <a:pt x="2" y="12"/>
                    <a:pt x="2" y="12"/>
                    <a:pt x="2" y="12"/>
                  </a:cubicBezTo>
                  <a:cubicBezTo>
                    <a:pt x="0" y="13"/>
                    <a:pt x="0" y="14"/>
                    <a:pt x="2"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 name="Freeform 24"/>
            <p:cNvSpPr>
              <a:spLocks/>
            </p:cNvSpPr>
            <p:nvPr/>
          </p:nvSpPr>
          <p:spPr bwMode="auto">
            <a:xfrm>
              <a:off x="5607051" y="3074988"/>
              <a:ext cx="303213" cy="174625"/>
            </a:xfrm>
            <a:custGeom>
              <a:avLst/>
              <a:gdLst>
                <a:gd name="T0" fmla="*/ 2 w 80"/>
                <a:gd name="T1" fmla="*/ 15 h 46"/>
                <a:gd name="T2" fmla="*/ 54 w 80"/>
                <a:gd name="T3" fmla="*/ 45 h 46"/>
                <a:gd name="T4" fmla="*/ 60 w 80"/>
                <a:gd name="T5" fmla="*/ 45 h 46"/>
                <a:gd name="T6" fmla="*/ 78 w 80"/>
                <a:gd name="T7" fmla="*/ 35 h 46"/>
                <a:gd name="T8" fmla="*/ 78 w 80"/>
                <a:gd name="T9" fmla="*/ 31 h 46"/>
                <a:gd name="T10" fmla="*/ 26 w 80"/>
                <a:gd name="T11" fmla="*/ 1 h 46"/>
                <a:gd name="T12" fmla="*/ 20 w 80"/>
                <a:gd name="T13" fmla="*/ 1 h 46"/>
                <a:gd name="T14" fmla="*/ 2 w 80"/>
                <a:gd name="T15" fmla="*/ 12 h 46"/>
                <a:gd name="T16" fmla="*/ 2 w 80"/>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6">
                  <a:moveTo>
                    <a:pt x="2" y="15"/>
                  </a:moveTo>
                  <a:cubicBezTo>
                    <a:pt x="54" y="45"/>
                    <a:pt x="54" y="45"/>
                    <a:pt x="54" y="45"/>
                  </a:cubicBezTo>
                  <a:cubicBezTo>
                    <a:pt x="56" y="46"/>
                    <a:pt x="59" y="46"/>
                    <a:pt x="60" y="45"/>
                  </a:cubicBezTo>
                  <a:cubicBezTo>
                    <a:pt x="78" y="35"/>
                    <a:pt x="78" y="35"/>
                    <a:pt x="78" y="35"/>
                  </a:cubicBezTo>
                  <a:cubicBezTo>
                    <a:pt x="80" y="34"/>
                    <a:pt x="80" y="32"/>
                    <a:pt x="78" y="31"/>
                  </a:cubicBezTo>
                  <a:cubicBezTo>
                    <a:pt x="26" y="1"/>
                    <a:pt x="26" y="1"/>
                    <a:pt x="26" y="1"/>
                  </a:cubicBezTo>
                  <a:cubicBezTo>
                    <a:pt x="25" y="0"/>
                    <a:pt x="22" y="0"/>
                    <a:pt x="20" y="1"/>
                  </a:cubicBezTo>
                  <a:cubicBezTo>
                    <a:pt x="2" y="12"/>
                    <a:pt x="2" y="12"/>
                    <a:pt x="2" y="12"/>
                  </a:cubicBezTo>
                  <a:cubicBezTo>
                    <a:pt x="0" y="13"/>
                    <a:pt x="0" y="14"/>
                    <a:pt x="2"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 name="Freeform 25"/>
            <p:cNvSpPr>
              <a:spLocks/>
            </p:cNvSpPr>
            <p:nvPr/>
          </p:nvSpPr>
          <p:spPr bwMode="auto">
            <a:xfrm>
              <a:off x="5364163" y="2933700"/>
              <a:ext cx="303213" cy="174625"/>
            </a:xfrm>
            <a:custGeom>
              <a:avLst/>
              <a:gdLst>
                <a:gd name="T0" fmla="*/ 2 w 80"/>
                <a:gd name="T1" fmla="*/ 15 h 46"/>
                <a:gd name="T2" fmla="*/ 54 w 80"/>
                <a:gd name="T3" fmla="*/ 45 h 46"/>
                <a:gd name="T4" fmla="*/ 60 w 80"/>
                <a:gd name="T5" fmla="*/ 45 h 46"/>
                <a:gd name="T6" fmla="*/ 78 w 80"/>
                <a:gd name="T7" fmla="*/ 35 h 46"/>
                <a:gd name="T8" fmla="*/ 78 w 80"/>
                <a:gd name="T9" fmla="*/ 31 h 46"/>
                <a:gd name="T10" fmla="*/ 26 w 80"/>
                <a:gd name="T11" fmla="*/ 1 h 46"/>
                <a:gd name="T12" fmla="*/ 20 w 80"/>
                <a:gd name="T13" fmla="*/ 1 h 46"/>
                <a:gd name="T14" fmla="*/ 2 w 80"/>
                <a:gd name="T15" fmla="*/ 12 h 46"/>
                <a:gd name="T16" fmla="*/ 2 w 80"/>
                <a:gd name="T17"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6">
                  <a:moveTo>
                    <a:pt x="2" y="15"/>
                  </a:moveTo>
                  <a:cubicBezTo>
                    <a:pt x="54" y="45"/>
                    <a:pt x="54" y="45"/>
                    <a:pt x="54" y="45"/>
                  </a:cubicBezTo>
                  <a:cubicBezTo>
                    <a:pt x="56" y="46"/>
                    <a:pt x="59" y="46"/>
                    <a:pt x="60" y="45"/>
                  </a:cubicBezTo>
                  <a:cubicBezTo>
                    <a:pt x="78" y="35"/>
                    <a:pt x="78" y="35"/>
                    <a:pt x="78" y="35"/>
                  </a:cubicBezTo>
                  <a:cubicBezTo>
                    <a:pt x="80" y="34"/>
                    <a:pt x="80" y="32"/>
                    <a:pt x="78" y="31"/>
                  </a:cubicBezTo>
                  <a:cubicBezTo>
                    <a:pt x="26" y="1"/>
                    <a:pt x="26" y="1"/>
                    <a:pt x="26" y="1"/>
                  </a:cubicBezTo>
                  <a:cubicBezTo>
                    <a:pt x="25" y="0"/>
                    <a:pt x="22" y="0"/>
                    <a:pt x="20" y="1"/>
                  </a:cubicBezTo>
                  <a:cubicBezTo>
                    <a:pt x="2" y="12"/>
                    <a:pt x="2" y="12"/>
                    <a:pt x="2" y="12"/>
                  </a:cubicBezTo>
                  <a:cubicBezTo>
                    <a:pt x="0" y="13"/>
                    <a:pt x="0" y="14"/>
                    <a:pt x="2"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 name="Freeform 26"/>
            <p:cNvSpPr>
              <a:spLocks/>
            </p:cNvSpPr>
            <p:nvPr/>
          </p:nvSpPr>
          <p:spPr bwMode="auto">
            <a:xfrm>
              <a:off x="8405813" y="4902200"/>
              <a:ext cx="417513" cy="239713"/>
            </a:xfrm>
            <a:custGeom>
              <a:avLst/>
              <a:gdLst>
                <a:gd name="T0" fmla="*/ 2 w 110"/>
                <a:gd name="T1" fmla="*/ 33 h 63"/>
                <a:gd name="T2" fmla="*/ 52 w 110"/>
                <a:gd name="T3" fmla="*/ 62 h 63"/>
                <a:gd name="T4" fmla="*/ 58 w 110"/>
                <a:gd name="T5" fmla="*/ 62 h 63"/>
                <a:gd name="T6" fmla="*/ 109 w 110"/>
                <a:gd name="T7" fmla="*/ 33 h 63"/>
                <a:gd name="T8" fmla="*/ 109 w 110"/>
                <a:gd name="T9" fmla="*/ 30 h 63"/>
                <a:gd name="T10" fmla="*/ 58 w 110"/>
                <a:gd name="T11" fmla="*/ 1 h 63"/>
                <a:gd name="T12" fmla="*/ 52 w 110"/>
                <a:gd name="T13" fmla="*/ 1 h 63"/>
                <a:gd name="T14" fmla="*/ 2 w 110"/>
                <a:gd name="T15" fmla="*/ 30 h 63"/>
                <a:gd name="T16" fmla="*/ 2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2" y="33"/>
                  </a:moveTo>
                  <a:cubicBezTo>
                    <a:pt x="52" y="62"/>
                    <a:pt x="52" y="62"/>
                    <a:pt x="52" y="62"/>
                  </a:cubicBezTo>
                  <a:cubicBezTo>
                    <a:pt x="54" y="63"/>
                    <a:pt x="57" y="63"/>
                    <a:pt x="58" y="62"/>
                  </a:cubicBezTo>
                  <a:cubicBezTo>
                    <a:pt x="109" y="33"/>
                    <a:pt x="109" y="33"/>
                    <a:pt x="109" y="33"/>
                  </a:cubicBezTo>
                  <a:cubicBezTo>
                    <a:pt x="110" y="32"/>
                    <a:pt x="110" y="31"/>
                    <a:pt x="109" y="30"/>
                  </a:cubicBezTo>
                  <a:cubicBezTo>
                    <a:pt x="58" y="1"/>
                    <a:pt x="58" y="1"/>
                    <a:pt x="58" y="1"/>
                  </a:cubicBezTo>
                  <a:cubicBezTo>
                    <a:pt x="57" y="0"/>
                    <a:pt x="54" y="0"/>
                    <a:pt x="52" y="1"/>
                  </a:cubicBezTo>
                  <a:cubicBezTo>
                    <a:pt x="2" y="30"/>
                    <a:pt x="2" y="30"/>
                    <a:pt x="2" y="30"/>
                  </a:cubicBezTo>
                  <a:cubicBezTo>
                    <a:pt x="0" y="31"/>
                    <a:pt x="0" y="32"/>
                    <a:pt x="2"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 name="Freeform 27"/>
            <p:cNvSpPr>
              <a:spLocks/>
            </p:cNvSpPr>
            <p:nvPr/>
          </p:nvSpPr>
          <p:spPr bwMode="auto">
            <a:xfrm>
              <a:off x="8048626" y="4967288"/>
              <a:ext cx="544513" cy="311150"/>
            </a:xfrm>
            <a:custGeom>
              <a:avLst/>
              <a:gdLst>
                <a:gd name="T0" fmla="*/ 2 w 143"/>
                <a:gd name="T1" fmla="*/ 34 h 82"/>
                <a:gd name="T2" fmla="*/ 84 w 143"/>
                <a:gd name="T3" fmla="*/ 81 h 82"/>
                <a:gd name="T4" fmla="*/ 91 w 143"/>
                <a:gd name="T5" fmla="*/ 81 h 82"/>
                <a:gd name="T6" fmla="*/ 141 w 143"/>
                <a:gd name="T7" fmla="*/ 52 h 82"/>
                <a:gd name="T8" fmla="*/ 141 w 143"/>
                <a:gd name="T9" fmla="*/ 48 h 82"/>
                <a:gd name="T10" fmla="*/ 59 w 143"/>
                <a:gd name="T11" fmla="*/ 1 h 82"/>
                <a:gd name="T12" fmla="*/ 52 w 143"/>
                <a:gd name="T13" fmla="*/ 1 h 82"/>
                <a:gd name="T14" fmla="*/ 2 w 143"/>
                <a:gd name="T15" fmla="*/ 30 h 82"/>
                <a:gd name="T16" fmla="*/ 2 w 143"/>
                <a:gd name="T17" fmla="*/ 3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82">
                  <a:moveTo>
                    <a:pt x="2" y="34"/>
                  </a:moveTo>
                  <a:cubicBezTo>
                    <a:pt x="84" y="81"/>
                    <a:pt x="84" y="81"/>
                    <a:pt x="84" y="81"/>
                  </a:cubicBezTo>
                  <a:cubicBezTo>
                    <a:pt x="86" y="82"/>
                    <a:pt x="89" y="82"/>
                    <a:pt x="91" y="81"/>
                  </a:cubicBezTo>
                  <a:cubicBezTo>
                    <a:pt x="141" y="52"/>
                    <a:pt x="141" y="52"/>
                    <a:pt x="141" y="52"/>
                  </a:cubicBezTo>
                  <a:cubicBezTo>
                    <a:pt x="143" y="51"/>
                    <a:pt x="143" y="49"/>
                    <a:pt x="141" y="48"/>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28"/>
            <p:cNvSpPr>
              <a:spLocks/>
            </p:cNvSpPr>
            <p:nvPr/>
          </p:nvSpPr>
          <p:spPr bwMode="auto">
            <a:xfrm>
              <a:off x="7756526" y="5065713"/>
              <a:ext cx="600075" cy="349250"/>
            </a:xfrm>
            <a:custGeom>
              <a:avLst/>
              <a:gdLst>
                <a:gd name="T0" fmla="*/ 1 w 158"/>
                <a:gd name="T1" fmla="*/ 34 h 92"/>
                <a:gd name="T2" fmla="*/ 100 w 158"/>
                <a:gd name="T3" fmla="*/ 91 h 92"/>
                <a:gd name="T4" fmla="*/ 106 w 158"/>
                <a:gd name="T5" fmla="*/ 91 h 92"/>
                <a:gd name="T6" fmla="*/ 156 w 158"/>
                <a:gd name="T7" fmla="*/ 62 h 92"/>
                <a:gd name="T8" fmla="*/ 156 w 158"/>
                <a:gd name="T9" fmla="*/ 58 h 92"/>
                <a:gd name="T10" fmla="*/ 58 w 158"/>
                <a:gd name="T11" fmla="*/ 1 h 92"/>
                <a:gd name="T12" fmla="*/ 52 w 158"/>
                <a:gd name="T13" fmla="*/ 1 h 92"/>
                <a:gd name="T14" fmla="*/ 1 w 158"/>
                <a:gd name="T15" fmla="*/ 30 h 92"/>
                <a:gd name="T16" fmla="*/ 1 w 158"/>
                <a:gd name="T17" fmla="*/ 3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 h="92">
                  <a:moveTo>
                    <a:pt x="1" y="34"/>
                  </a:moveTo>
                  <a:cubicBezTo>
                    <a:pt x="100" y="91"/>
                    <a:pt x="100" y="91"/>
                    <a:pt x="100" y="91"/>
                  </a:cubicBezTo>
                  <a:cubicBezTo>
                    <a:pt x="102" y="92"/>
                    <a:pt x="104" y="92"/>
                    <a:pt x="106" y="91"/>
                  </a:cubicBezTo>
                  <a:cubicBezTo>
                    <a:pt x="156" y="62"/>
                    <a:pt x="156" y="62"/>
                    <a:pt x="156" y="62"/>
                  </a:cubicBezTo>
                  <a:cubicBezTo>
                    <a:pt x="158" y="61"/>
                    <a:pt x="158" y="59"/>
                    <a:pt x="156" y="58"/>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29"/>
            <p:cNvSpPr>
              <a:spLocks/>
            </p:cNvSpPr>
            <p:nvPr/>
          </p:nvSpPr>
          <p:spPr bwMode="auto">
            <a:xfrm>
              <a:off x="7399338" y="5129213"/>
              <a:ext cx="725488" cy="419100"/>
            </a:xfrm>
            <a:custGeom>
              <a:avLst/>
              <a:gdLst>
                <a:gd name="T0" fmla="*/ 1 w 191"/>
                <a:gd name="T1" fmla="*/ 33 h 110"/>
                <a:gd name="T2" fmla="*/ 132 w 191"/>
                <a:gd name="T3" fmla="*/ 109 h 110"/>
                <a:gd name="T4" fmla="*/ 139 w 191"/>
                <a:gd name="T5" fmla="*/ 109 h 110"/>
                <a:gd name="T6" fmla="*/ 189 w 191"/>
                <a:gd name="T7" fmla="*/ 80 h 110"/>
                <a:gd name="T8" fmla="*/ 189 w 191"/>
                <a:gd name="T9" fmla="*/ 76 h 110"/>
                <a:gd name="T10" fmla="*/ 58 w 191"/>
                <a:gd name="T11" fmla="*/ 1 h 110"/>
                <a:gd name="T12" fmla="*/ 52 w 191"/>
                <a:gd name="T13" fmla="*/ 1 h 110"/>
                <a:gd name="T14" fmla="*/ 1 w 191"/>
                <a:gd name="T15" fmla="*/ 30 h 110"/>
                <a:gd name="T16" fmla="*/ 1 w 191"/>
                <a:gd name="T17" fmla="*/ 3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110">
                  <a:moveTo>
                    <a:pt x="1" y="33"/>
                  </a:moveTo>
                  <a:cubicBezTo>
                    <a:pt x="132" y="109"/>
                    <a:pt x="132" y="109"/>
                    <a:pt x="132" y="109"/>
                  </a:cubicBezTo>
                  <a:cubicBezTo>
                    <a:pt x="134" y="110"/>
                    <a:pt x="137" y="110"/>
                    <a:pt x="139" y="109"/>
                  </a:cubicBezTo>
                  <a:cubicBezTo>
                    <a:pt x="189" y="80"/>
                    <a:pt x="189" y="80"/>
                    <a:pt x="189" y="80"/>
                  </a:cubicBezTo>
                  <a:cubicBezTo>
                    <a:pt x="191" y="79"/>
                    <a:pt x="191" y="77"/>
                    <a:pt x="189" y="76"/>
                  </a:cubicBezTo>
                  <a:cubicBezTo>
                    <a:pt x="58" y="1"/>
                    <a:pt x="58" y="1"/>
                    <a:pt x="58" y="1"/>
                  </a:cubicBezTo>
                  <a:cubicBezTo>
                    <a:pt x="56" y="0"/>
                    <a:pt x="53" y="0"/>
                    <a:pt x="52" y="1"/>
                  </a:cubicBezTo>
                  <a:cubicBezTo>
                    <a:pt x="1" y="30"/>
                    <a:pt x="1" y="30"/>
                    <a:pt x="1" y="30"/>
                  </a:cubicBezTo>
                  <a:cubicBezTo>
                    <a:pt x="0" y="31"/>
                    <a:pt x="0" y="32"/>
                    <a:pt x="1"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30"/>
            <p:cNvSpPr>
              <a:spLocks/>
            </p:cNvSpPr>
            <p:nvPr/>
          </p:nvSpPr>
          <p:spPr bwMode="auto">
            <a:xfrm>
              <a:off x="8162926" y="4760913"/>
              <a:ext cx="417513" cy="239713"/>
            </a:xfrm>
            <a:custGeom>
              <a:avLst/>
              <a:gdLst>
                <a:gd name="T0" fmla="*/ 2 w 110"/>
                <a:gd name="T1" fmla="*/ 33 h 63"/>
                <a:gd name="T2" fmla="*/ 52 w 110"/>
                <a:gd name="T3" fmla="*/ 62 h 63"/>
                <a:gd name="T4" fmla="*/ 58 w 110"/>
                <a:gd name="T5" fmla="*/ 62 h 63"/>
                <a:gd name="T6" fmla="*/ 109 w 110"/>
                <a:gd name="T7" fmla="*/ 33 h 63"/>
                <a:gd name="T8" fmla="*/ 109 w 110"/>
                <a:gd name="T9" fmla="*/ 30 h 63"/>
                <a:gd name="T10" fmla="*/ 58 w 110"/>
                <a:gd name="T11" fmla="*/ 1 h 63"/>
                <a:gd name="T12" fmla="*/ 52 w 110"/>
                <a:gd name="T13" fmla="*/ 1 h 63"/>
                <a:gd name="T14" fmla="*/ 2 w 110"/>
                <a:gd name="T15" fmla="*/ 30 h 63"/>
                <a:gd name="T16" fmla="*/ 2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2" y="33"/>
                  </a:moveTo>
                  <a:cubicBezTo>
                    <a:pt x="52" y="62"/>
                    <a:pt x="52" y="62"/>
                    <a:pt x="52" y="62"/>
                  </a:cubicBezTo>
                  <a:cubicBezTo>
                    <a:pt x="54" y="63"/>
                    <a:pt x="57" y="63"/>
                    <a:pt x="58" y="62"/>
                  </a:cubicBezTo>
                  <a:cubicBezTo>
                    <a:pt x="109" y="33"/>
                    <a:pt x="109" y="33"/>
                    <a:pt x="109" y="33"/>
                  </a:cubicBezTo>
                  <a:cubicBezTo>
                    <a:pt x="110" y="32"/>
                    <a:pt x="110" y="31"/>
                    <a:pt x="109" y="30"/>
                  </a:cubicBezTo>
                  <a:cubicBezTo>
                    <a:pt x="58" y="1"/>
                    <a:pt x="58" y="1"/>
                    <a:pt x="58" y="1"/>
                  </a:cubicBezTo>
                  <a:cubicBezTo>
                    <a:pt x="57" y="0"/>
                    <a:pt x="54" y="0"/>
                    <a:pt x="52" y="1"/>
                  </a:cubicBezTo>
                  <a:cubicBezTo>
                    <a:pt x="2" y="30"/>
                    <a:pt x="2" y="30"/>
                    <a:pt x="2" y="30"/>
                  </a:cubicBezTo>
                  <a:cubicBezTo>
                    <a:pt x="0" y="31"/>
                    <a:pt x="0" y="32"/>
                    <a:pt x="2"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31"/>
            <p:cNvSpPr>
              <a:spLocks/>
            </p:cNvSpPr>
            <p:nvPr/>
          </p:nvSpPr>
          <p:spPr bwMode="auto">
            <a:xfrm>
              <a:off x="7920038" y="4621213"/>
              <a:ext cx="417513" cy="242888"/>
            </a:xfrm>
            <a:custGeom>
              <a:avLst/>
              <a:gdLst>
                <a:gd name="T0" fmla="*/ 2 w 110"/>
                <a:gd name="T1" fmla="*/ 33 h 64"/>
                <a:gd name="T2" fmla="*/ 52 w 110"/>
                <a:gd name="T3" fmla="*/ 63 h 64"/>
                <a:gd name="T4" fmla="*/ 58 w 110"/>
                <a:gd name="T5" fmla="*/ 63 h 64"/>
                <a:gd name="T6" fmla="*/ 109 w 110"/>
                <a:gd name="T7" fmla="*/ 33 h 64"/>
                <a:gd name="T8" fmla="*/ 109 w 110"/>
                <a:gd name="T9" fmla="*/ 30 h 64"/>
                <a:gd name="T10" fmla="*/ 58 w 110"/>
                <a:gd name="T11" fmla="*/ 1 h 64"/>
                <a:gd name="T12" fmla="*/ 52 w 110"/>
                <a:gd name="T13" fmla="*/ 1 h 64"/>
                <a:gd name="T14" fmla="*/ 2 w 110"/>
                <a:gd name="T15" fmla="*/ 30 h 64"/>
                <a:gd name="T16" fmla="*/ 2 w 110"/>
                <a:gd name="T1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2" y="33"/>
                  </a:moveTo>
                  <a:cubicBezTo>
                    <a:pt x="52" y="63"/>
                    <a:pt x="52" y="63"/>
                    <a:pt x="52" y="63"/>
                  </a:cubicBezTo>
                  <a:cubicBezTo>
                    <a:pt x="54" y="64"/>
                    <a:pt x="57" y="64"/>
                    <a:pt x="58" y="63"/>
                  </a:cubicBezTo>
                  <a:cubicBezTo>
                    <a:pt x="109" y="33"/>
                    <a:pt x="109" y="33"/>
                    <a:pt x="109" y="33"/>
                  </a:cubicBezTo>
                  <a:cubicBezTo>
                    <a:pt x="110" y="32"/>
                    <a:pt x="110" y="31"/>
                    <a:pt x="109" y="30"/>
                  </a:cubicBezTo>
                  <a:cubicBezTo>
                    <a:pt x="58" y="1"/>
                    <a:pt x="58" y="1"/>
                    <a:pt x="58" y="1"/>
                  </a:cubicBezTo>
                  <a:cubicBezTo>
                    <a:pt x="57" y="0"/>
                    <a:pt x="54" y="0"/>
                    <a:pt x="52" y="1"/>
                  </a:cubicBezTo>
                  <a:cubicBezTo>
                    <a:pt x="2" y="30"/>
                    <a:pt x="2" y="30"/>
                    <a:pt x="2" y="30"/>
                  </a:cubicBezTo>
                  <a:cubicBezTo>
                    <a:pt x="0" y="31"/>
                    <a:pt x="0" y="32"/>
                    <a:pt x="2"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32"/>
            <p:cNvSpPr>
              <a:spLocks/>
            </p:cNvSpPr>
            <p:nvPr/>
          </p:nvSpPr>
          <p:spPr bwMode="auto">
            <a:xfrm>
              <a:off x="7677151" y="4479925"/>
              <a:ext cx="422275"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 name="Freeform 33"/>
            <p:cNvSpPr>
              <a:spLocks/>
            </p:cNvSpPr>
            <p:nvPr/>
          </p:nvSpPr>
          <p:spPr bwMode="auto">
            <a:xfrm>
              <a:off x="7434263" y="4340225"/>
              <a:ext cx="420688"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 name="Freeform 34"/>
            <p:cNvSpPr>
              <a:spLocks/>
            </p:cNvSpPr>
            <p:nvPr/>
          </p:nvSpPr>
          <p:spPr bwMode="auto">
            <a:xfrm>
              <a:off x="7191376" y="4198938"/>
              <a:ext cx="420688"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 name="Freeform 35"/>
            <p:cNvSpPr>
              <a:spLocks/>
            </p:cNvSpPr>
            <p:nvPr/>
          </p:nvSpPr>
          <p:spPr bwMode="auto">
            <a:xfrm>
              <a:off x="6948488" y="4059238"/>
              <a:ext cx="420688"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 name="Freeform 36"/>
            <p:cNvSpPr>
              <a:spLocks/>
            </p:cNvSpPr>
            <p:nvPr/>
          </p:nvSpPr>
          <p:spPr bwMode="auto">
            <a:xfrm>
              <a:off x="6704013" y="3917950"/>
              <a:ext cx="422275"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 name="Freeform 37"/>
            <p:cNvSpPr>
              <a:spLocks/>
            </p:cNvSpPr>
            <p:nvPr/>
          </p:nvSpPr>
          <p:spPr bwMode="auto">
            <a:xfrm>
              <a:off x="6461126" y="3778250"/>
              <a:ext cx="422275"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 name="Freeform 38"/>
            <p:cNvSpPr>
              <a:spLocks/>
            </p:cNvSpPr>
            <p:nvPr/>
          </p:nvSpPr>
          <p:spPr bwMode="auto">
            <a:xfrm>
              <a:off x="6223001" y="3636963"/>
              <a:ext cx="417513"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3" y="64"/>
                    <a:pt x="56" y="64"/>
                    <a:pt x="58" y="63"/>
                  </a:cubicBezTo>
                  <a:cubicBezTo>
                    <a:pt x="108" y="34"/>
                    <a:pt x="108" y="34"/>
                    <a:pt x="108" y="34"/>
                  </a:cubicBezTo>
                  <a:cubicBezTo>
                    <a:pt x="110" y="33"/>
                    <a:pt x="110" y="31"/>
                    <a:pt x="108" y="30"/>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 name="Freeform 39"/>
            <p:cNvSpPr>
              <a:spLocks/>
            </p:cNvSpPr>
            <p:nvPr/>
          </p:nvSpPr>
          <p:spPr bwMode="auto">
            <a:xfrm>
              <a:off x="5978526" y="3497263"/>
              <a:ext cx="419100"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3" y="64"/>
                    <a:pt x="56" y="64"/>
                    <a:pt x="58" y="63"/>
                  </a:cubicBezTo>
                  <a:cubicBezTo>
                    <a:pt x="108" y="34"/>
                    <a:pt x="108" y="34"/>
                    <a:pt x="108" y="34"/>
                  </a:cubicBezTo>
                  <a:cubicBezTo>
                    <a:pt x="110" y="33"/>
                    <a:pt x="110" y="31"/>
                    <a:pt x="108" y="30"/>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 name="Freeform 40"/>
            <p:cNvSpPr>
              <a:spLocks/>
            </p:cNvSpPr>
            <p:nvPr/>
          </p:nvSpPr>
          <p:spPr bwMode="auto">
            <a:xfrm>
              <a:off x="5735638" y="3359150"/>
              <a:ext cx="419100" cy="239713"/>
            </a:xfrm>
            <a:custGeom>
              <a:avLst/>
              <a:gdLst>
                <a:gd name="T0" fmla="*/ 1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1 w 110"/>
                <a:gd name="T15" fmla="*/ 30 h 63"/>
                <a:gd name="T16" fmla="*/ 1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1" y="33"/>
                  </a:moveTo>
                  <a:cubicBezTo>
                    <a:pt x="52" y="62"/>
                    <a:pt x="52" y="62"/>
                    <a:pt x="52" y="62"/>
                  </a:cubicBezTo>
                  <a:cubicBezTo>
                    <a:pt x="53" y="63"/>
                    <a:pt x="56" y="63"/>
                    <a:pt x="58" y="62"/>
                  </a:cubicBezTo>
                  <a:cubicBezTo>
                    <a:pt x="108" y="33"/>
                    <a:pt x="108" y="33"/>
                    <a:pt x="108" y="33"/>
                  </a:cubicBezTo>
                  <a:cubicBezTo>
                    <a:pt x="110" y="32"/>
                    <a:pt x="110" y="31"/>
                    <a:pt x="108" y="30"/>
                  </a:cubicBezTo>
                  <a:cubicBezTo>
                    <a:pt x="58" y="1"/>
                    <a:pt x="58" y="1"/>
                    <a:pt x="58" y="1"/>
                  </a:cubicBezTo>
                  <a:cubicBezTo>
                    <a:pt x="56" y="0"/>
                    <a:pt x="53" y="0"/>
                    <a:pt x="52" y="1"/>
                  </a:cubicBezTo>
                  <a:cubicBezTo>
                    <a:pt x="1" y="30"/>
                    <a:pt x="1" y="30"/>
                    <a:pt x="1" y="30"/>
                  </a:cubicBezTo>
                  <a:cubicBezTo>
                    <a:pt x="0" y="31"/>
                    <a:pt x="0" y="32"/>
                    <a:pt x="1"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 name="Freeform 41"/>
            <p:cNvSpPr>
              <a:spLocks/>
            </p:cNvSpPr>
            <p:nvPr/>
          </p:nvSpPr>
          <p:spPr bwMode="auto">
            <a:xfrm>
              <a:off x="5492751" y="3219450"/>
              <a:ext cx="417513" cy="239713"/>
            </a:xfrm>
            <a:custGeom>
              <a:avLst/>
              <a:gdLst>
                <a:gd name="T0" fmla="*/ 1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1 w 110"/>
                <a:gd name="T15" fmla="*/ 30 h 63"/>
                <a:gd name="T16" fmla="*/ 1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1" y="33"/>
                  </a:moveTo>
                  <a:cubicBezTo>
                    <a:pt x="52" y="62"/>
                    <a:pt x="52" y="62"/>
                    <a:pt x="52" y="62"/>
                  </a:cubicBezTo>
                  <a:cubicBezTo>
                    <a:pt x="53" y="63"/>
                    <a:pt x="56" y="63"/>
                    <a:pt x="58" y="62"/>
                  </a:cubicBezTo>
                  <a:cubicBezTo>
                    <a:pt x="108" y="33"/>
                    <a:pt x="108" y="33"/>
                    <a:pt x="108" y="33"/>
                  </a:cubicBezTo>
                  <a:cubicBezTo>
                    <a:pt x="110" y="32"/>
                    <a:pt x="110" y="31"/>
                    <a:pt x="108" y="30"/>
                  </a:cubicBezTo>
                  <a:cubicBezTo>
                    <a:pt x="58" y="1"/>
                    <a:pt x="58" y="1"/>
                    <a:pt x="58" y="1"/>
                  </a:cubicBezTo>
                  <a:cubicBezTo>
                    <a:pt x="56" y="0"/>
                    <a:pt x="53" y="0"/>
                    <a:pt x="52" y="1"/>
                  </a:cubicBezTo>
                  <a:cubicBezTo>
                    <a:pt x="1" y="30"/>
                    <a:pt x="1" y="30"/>
                    <a:pt x="1" y="30"/>
                  </a:cubicBezTo>
                  <a:cubicBezTo>
                    <a:pt x="0" y="31"/>
                    <a:pt x="0" y="32"/>
                    <a:pt x="1"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 name="Freeform 42"/>
            <p:cNvSpPr>
              <a:spLocks/>
            </p:cNvSpPr>
            <p:nvPr/>
          </p:nvSpPr>
          <p:spPr bwMode="auto">
            <a:xfrm>
              <a:off x="7805738" y="4826000"/>
              <a:ext cx="422275"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 name="Freeform 43"/>
            <p:cNvSpPr>
              <a:spLocks/>
            </p:cNvSpPr>
            <p:nvPr/>
          </p:nvSpPr>
          <p:spPr bwMode="auto">
            <a:xfrm>
              <a:off x="7562851" y="4686300"/>
              <a:ext cx="422275"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 name="Freeform 44"/>
            <p:cNvSpPr>
              <a:spLocks/>
            </p:cNvSpPr>
            <p:nvPr/>
          </p:nvSpPr>
          <p:spPr bwMode="auto">
            <a:xfrm>
              <a:off x="7319963" y="4545013"/>
              <a:ext cx="422275"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 name="Freeform 45"/>
            <p:cNvSpPr>
              <a:spLocks/>
            </p:cNvSpPr>
            <p:nvPr/>
          </p:nvSpPr>
          <p:spPr bwMode="auto">
            <a:xfrm>
              <a:off x="7077076" y="4403725"/>
              <a:ext cx="422275" cy="244475"/>
            </a:xfrm>
            <a:custGeom>
              <a:avLst/>
              <a:gdLst>
                <a:gd name="T0" fmla="*/ 2 w 111"/>
                <a:gd name="T1" fmla="*/ 34 h 64"/>
                <a:gd name="T2" fmla="*/ 53 w 111"/>
                <a:gd name="T3" fmla="*/ 63 h 64"/>
                <a:gd name="T4" fmla="*/ 59 w 111"/>
                <a:gd name="T5" fmla="*/ 63 h 64"/>
                <a:gd name="T6" fmla="*/ 109 w 111"/>
                <a:gd name="T7" fmla="*/ 34 h 64"/>
                <a:gd name="T8" fmla="*/ 109 w 111"/>
                <a:gd name="T9" fmla="*/ 30 h 64"/>
                <a:gd name="T10" fmla="*/ 59 w 111"/>
                <a:gd name="T11" fmla="*/ 1 h 64"/>
                <a:gd name="T12" fmla="*/ 53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3" y="63"/>
                    <a:pt x="53" y="63"/>
                    <a:pt x="53"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3"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 name="Freeform 46"/>
            <p:cNvSpPr>
              <a:spLocks/>
            </p:cNvSpPr>
            <p:nvPr/>
          </p:nvSpPr>
          <p:spPr bwMode="auto">
            <a:xfrm>
              <a:off x="6837363" y="4264025"/>
              <a:ext cx="417513"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3" y="64"/>
                    <a:pt x="56" y="64"/>
                    <a:pt x="58" y="63"/>
                  </a:cubicBezTo>
                  <a:cubicBezTo>
                    <a:pt x="108" y="34"/>
                    <a:pt x="108" y="34"/>
                    <a:pt x="108" y="34"/>
                  </a:cubicBezTo>
                  <a:cubicBezTo>
                    <a:pt x="110" y="33"/>
                    <a:pt x="110" y="31"/>
                    <a:pt x="108" y="30"/>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47"/>
            <p:cNvSpPr>
              <a:spLocks/>
            </p:cNvSpPr>
            <p:nvPr/>
          </p:nvSpPr>
          <p:spPr bwMode="auto">
            <a:xfrm>
              <a:off x="6594476" y="4122738"/>
              <a:ext cx="417513"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3" y="64"/>
                    <a:pt x="56" y="64"/>
                    <a:pt x="58" y="63"/>
                  </a:cubicBezTo>
                  <a:cubicBezTo>
                    <a:pt x="108" y="34"/>
                    <a:pt x="108" y="34"/>
                    <a:pt x="108" y="34"/>
                  </a:cubicBezTo>
                  <a:cubicBezTo>
                    <a:pt x="110" y="33"/>
                    <a:pt x="110" y="31"/>
                    <a:pt x="108" y="30"/>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 name="Freeform 48"/>
            <p:cNvSpPr>
              <a:spLocks/>
            </p:cNvSpPr>
            <p:nvPr/>
          </p:nvSpPr>
          <p:spPr bwMode="auto">
            <a:xfrm>
              <a:off x="6351588" y="3983038"/>
              <a:ext cx="417513"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3" y="64"/>
                    <a:pt x="56" y="64"/>
                    <a:pt x="58" y="63"/>
                  </a:cubicBezTo>
                  <a:cubicBezTo>
                    <a:pt x="108" y="34"/>
                    <a:pt x="108" y="34"/>
                    <a:pt x="108" y="34"/>
                  </a:cubicBezTo>
                  <a:cubicBezTo>
                    <a:pt x="110" y="33"/>
                    <a:pt x="110" y="31"/>
                    <a:pt x="108" y="30"/>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 name="Freeform 49"/>
            <p:cNvSpPr>
              <a:spLocks/>
            </p:cNvSpPr>
            <p:nvPr/>
          </p:nvSpPr>
          <p:spPr bwMode="auto">
            <a:xfrm>
              <a:off x="6108701" y="3846513"/>
              <a:ext cx="417513" cy="238125"/>
            </a:xfrm>
            <a:custGeom>
              <a:avLst/>
              <a:gdLst>
                <a:gd name="T0" fmla="*/ 1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1 w 110"/>
                <a:gd name="T15" fmla="*/ 30 h 63"/>
                <a:gd name="T16" fmla="*/ 1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1" y="33"/>
                  </a:moveTo>
                  <a:cubicBezTo>
                    <a:pt x="52" y="62"/>
                    <a:pt x="52" y="62"/>
                    <a:pt x="52" y="62"/>
                  </a:cubicBezTo>
                  <a:cubicBezTo>
                    <a:pt x="53" y="63"/>
                    <a:pt x="56" y="63"/>
                    <a:pt x="58" y="62"/>
                  </a:cubicBezTo>
                  <a:cubicBezTo>
                    <a:pt x="108" y="33"/>
                    <a:pt x="108" y="33"/>
                    <a:pt x="108" y="33"/>
                  </a:cubicBezTo>
                  <a:cubicBezTo>
                    <a:pt x="110" y="32"/>
                    <a:pt x="110" y="31"/>
                    <a:pt x="108" y="30"/>
                  </a:cubicBezTo>
                  <a:cubicBezTo>
                    <a:pt x="58" y="1"/>
                    <a:pt x="58" y="1"/>
                    <a:pt x="58" y="1"/>
                  </a:cubicBezTo>
                  <a:cubicBezTo>
                    <a:pt x="56" y="0"/>
                    <a:pt x="53" y="0"/>
                    <a:pt x="52" y="1"/>
                  </a:cubicBezTo>
                  <a:cubicBezTo>
                    <a:pt x="1" y="30"/>
                    <a:pt x="1" y="30"/>
                    <a:pt x="1" y="30"/>
                  </a:cubicBezTo>
                  <a:cubicBezTo>
                    <a:pt x="0" y="31"/>
                    <a:pt x="0" y="32"/>
                    <a:pt x="1"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 name="Freeform 50"/>
            <p:cNvSpPr>
              <a:spLocks/>
            </p:cNvSpPr>
            <p:nvPr/>
          </p:nvSpPr>
          <p:spPr bwMode="auto">
            <a:xfrm>
              <a:off x="5865813" y="3705225"/>
              <a:ext cx="417513" cy="239713"/>
            </a:xfrm>
            <a:custGeom>
              <a:avLst/>
              <a:gdLst>
                <a:gd name="T0" fmla="*/ 1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1 w 110"/>
                <a:gd name="T15" fmla="*/ 30 h 63"/>
                <a:gd name="T16" fmla="*/ 1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1" y="33"/>
                  </a:moveTo>
                  <a:cubicBezTo>
                    <a:pt x="52" y="62"/>
                    <a:pt x="52" y="62"/>
                    <a:pt x="52" y="62"/>
                  </a:cubicBezTo>
                  <a:cubicBezTo>
                    <a:pt x="53" y="63"/>
                    <a:pt x="56" y="63"/>
                    <a:pt x="58" y="62"/>
                  </a:cubicBezTo>
                  <a:cubicBezTo>
                    <a:pt x="108" y="33"/>
                    <a:pt x="108" y="33"/>
                    <a:pt x="108" y="33"/>
                  </a:cubicBezTo>
                  <a:cubicBezTo>
                    <a:pt x="110" y="32"/>
                    <a:pt x="110" y="31"/>
                    <a:pt x="108" y="30"/>
                  </a:cubicBezTo>
                  <a:cubicBezTo>
                    <a:pt x="58" y="1"/>
                    <a:pt x="58" y="1"/>
                    <a:pt x="58" y="1"/>
                  </a:cubicBezTo>
                  <a:cubicBezTo>
                    <a:pt x="56" y="0"/>
                    <a:pt x="53" y="0"/>
                    <a:pt x="52" y="1"/>
                  </a:cubicBezTo>
                  <a:cubicBezTo>
                    <a:pt x="1" y="30"/>
                    <a:pt x="1" y="30"/>
                    <a:pt x="1" y="30"/>
                  </a:cubicBezTo>
                  <a:cubicBezTo>
                    <a:pt x="0" y="31"/>
                    <a:pt x="0" y="32"/>
                    <a:pt x="1"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 name="Freeform 51"/>
            <p:cNvSpPr>
              <a:spLocks/>
            </p:cNvSpPr>
            <p:nvPr/>
          </p:nvSpPr>
          <p:spPr bwMode="auto">
            <a:xfrm>
              <a:off x="5622926" y="3565525"/>
              <a:ext cx="417513" cy="238125"/>
            </a:xfrm>
            <a:custGeom>
              <a:avLst/>
              <a:gdLst>
                <a:gd name="T0" fmla="*/ 1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1 w 110"/>
                <a:gd name="T15" fmla="*/ 30 h 63"/>
                <a:gd name="T16" fmla="*/ 1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1" y="33"/>
                  </a:moveTo>
                  <a:cubicBezTo>
                    <a:pt x="52" y="62"/>
                    <a:pt x="52" y="62"/>
                    <a:pt x="52" y="62"/>
                  </a:cubicBezTo>
                  <a:cubicBezTo>
                    <a:pt x="53" y="63"/>
                    <a:pt x="56" y="63"/>
                    <a:pt x="58" y="62"/>
                  </a:cubicBezTo>
                  <a:cubicBezTo>
                    <a:pt x="108" y="33"/>
                    <a:pt x="108" y="33"/>
                    <a:pt x="108" y="33"/>
                  </a:cubicBezTo>
                  <a:cubicBezTo>
                    <a:pt x="110" y="32"/>
                    <a:pt x="110" y="31"/>
                    <a:pt x="108" y="30"/>
                  </a:cubicBezTo>
                  <a:cubicBezTo>
                    <a:pt x="58" y="1"/>
                    <a:pt x="58" y="1"/>
                    <a:pt x="58" y="1"/>
                  </a:cubicBezTo>
                  <a:cubicBezTo>
                    <a:pt x="56" y="0"/>
                    <a:pt x="53" y="0"/>
                    <a:pt x="52" y="1"/>
                  </a:cubicBezTo>
                  <a:cubicBezTo>
                    <a:pt x="1" y="30"/>
                    <a:pt x="1" y="30"/>
                    <a:pt x="1" y="30"/>
                  </a:cubicBezTo>
                  <a:cubicBezTo>
                    <a:pt x="0" y="31"/>
                    <a:pt x="0" y="32"/>
                    <a:pt x="1"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52"/>
            <p:cNvSpPr>
              <a:spLocks/>
            </p:cNvSpPr>
            <p:nvPr/>
          </p:nvSpPr>
          <p:spPr bwMode="auto">
            <a:xfrm>
              <a:off x="5378451" y="3424238"/>
              <a:ext cx="419100" cy="239713"/>
            </a:xfrm>
            <a:custGeom>
              <a:avLst/>
              <a:gdLst>
                <a:gd name="T0" fmla="*/ 2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2 w 110"/>
                <a:gd name="T15" fmla="*/ 30 h 63"/>
                <a:gd name="T16" fmla="*/ 2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2" y="33"/>
                  </a:moveTo>
                  <a:cubicBezTo>
                    <a:pt x="52" y="62"/>
                    <a:pt x="52" y="62"/>
                    <a:pt x="52" y="62"/>
                  </a:cubicBezTo>
                  <a:cubicBezTo>
                    <a:pt x="54" y="63"/>
                    <a:pt x="56" y="63"/>
                    <a:pt x="58" y="62"/>
                  </a:cubicBezTo>
                  <a:cubicBezTo>
                    <a:pt x="108" y="33"/>
                    <a:pt x="108" y="33"/>
                    <a:pt x="108" y="33"/>
                  </a:cubicBezTo>
                  <a:cubicBezTo>
                    <a:pt x="110" y="32"/>
                    <a:pt x="110" y="31"/>
                    <a:pt x="108" y="30"/>
                  </a:cubicBezTo>
                  <a:cubicBezTo>
                    <a:pt x="58" y="1"/>
                    <a:pt x="58" y="1"/>
                    <a:pt x="58" y="1"/>
                  </a:cubicBezTo>
                  <a:cubicBezTo>
                    <a:pt x="56" y="0"/>
                    <a:pt x="54" y="0"/>
                    <a:pt x="52" y="1"/>
                  </a:cubicBezTo>
                  <a:cubicBezTo>
                    <a:pt x="2" y="30"/>
                    <a:pt x="2" y="30"/>
                    <a:pt x="2" y="30"/>
                  </a:cubicBezTo>
                  <a:cubicBezTo>
                    <a:pt x="0" y="31"/>
                    <a:pt x="0" y="32"/>
                    <a:pt x="2"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 name="Freeform 53"/>
            <p:cNvSpPr>
              <a:spLocks/>
            </p:cNvSpPr>
            <p:nvPr/>
          </p:nvSpPr>
          <p:spPr bwMode="auto">
            <a:xfrm>
              <a:off x="5135563" y="3284538"/>
              <a:ext cx="419100" cy="238125"/>
            </a:xfrm>
            <a:custGeom>
              <a:avLst/>
              <a:gdLst>
                <a:gd name="T0" fmla="*/ 2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2 w 110"/>
                <a:gd name="T15" fmla="*/ 30 h 63"/>
                <a:gd name="T16" fmla="*/ 2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2" y="33"/>
                  </a:moveTo>
                  <a:cubicBezTo>
                    <a:pt x="52" y="62"/>
                    <a:pt x="52" y="62"/>
                    <a:pt x="52" y="62"/>
                  </a:cubicBezTo>
                  <a:cubicBezTo>
                    <a:pt x="54" y="63"/>
                    <a:pt x="56" y="63"/>
                    <a:pt x="58" y="62"/>
                  </a:cubicBezTo>
                  <a:cubicBezTo>
                    <a:pt x="108" y="33"/>
                    <a:pt x="108" y="33"/>
                    <a:pt x="108" y="33"/>
                  </a:cubicBezTo>
                  <a:cubicBezTo>
                    <a:pt x="110" y="32"/>
                    <a:pt x="110" y="31"/>
                    <a:pt x="108" y="30"/>
                  </a:cubicBezTo>
                  <a:cubicBezTo>
                    <a:pt x="58" y="1"/>
                    <a:pt x="58" y="1"/>
                    <a:pt x="58" y="1"/>
                  </a:cubicBezTo>
                  <a:cubicBezTo>
                    <a:pt x="56" y="0"/>
                    <a:pt x="54" y="0"/>
                    <a:pt x="52" y="1"/>
                  </a:cubicBezTo>
                  <a:cubicBezTo>
                    <a:pt x="2" y="30"/>
                    <a:pt x="2" y="30"/>
                    <a:pt x="2" y="30"/>
                  </a:cubicBezTo>
                  <a:cubicBezTo>
                    <a:pt x="0" y="31"/>
                    <a:pt x="0" y="32"/>
                    <a:pt x="2"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 name="Freeform 54"/>
            <p:cNvSpPr>
              <a:spLocks/>
            </p:cNvSpPr>
            <p:nvPr/>
          </p:nvSpPr>
          <p:spPr bwMode="auto">
            <a:xfrm>
              <a:off x="7516813" y="4929188"/>
              <a:ext cx="419100" cy="238125"/>
            </a:xfrm>
            <a:custGeom>
              <a:avLst/>
              <a:gdLst>
                <a:gd name="T0" fmla="*/ 1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1 w 110"/>
                <a:gd name="T15" fmla="*/ 30 h 63"/>
                <a:gd name="T16" fmla="*/ 1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1" y="33"/>
                  </a:moveTo>
                  <a:cubicBezTo>
                    <a:pt x="52" y="62"/>
                    <a:pt x="52" y="62"/>
                    <a:pt x="52" y="62"/>
                  </a:cubicBezTo>
                  <a:cubicBezTo>
                    <a:pt x="53" y="63"/>
                    <a:pt x="56" y="63"/>
                    <a:pt x="58" y="62"/>
                  </a:cubicBezTo>
                  <a:cubicBezTo>
                    <a:pt x="108" y="33"/>
                    <a:pt x="108" y="33"/>
                    <a:pt x="108" y="33"/>
                  </a:cubicBezTo>
                  <a:cubicBezTo>
                    <a:pt x="110" y="32"/>
                    <a:pt x="110" y="31"/>
                    <a:pt x="108" y="30"/>
                  </a:cubicBezTo>
                  <a:cubicBezTo>
                    <a:pt x="58" y="1"/>
                    <a:pt x="58" y="1"/>
                    <a:pt x="58" y="1"/>
                  </a:cubicBezTo>
                  <a:cubicBezTo>
                    <a:pt x="56" y="0"/>
                    <a:pt x="53" y="0"/>
                    <a:pt x="52" y="1"/>
                  </a:cubicBezTo>
                  <a:cubicBezTo>
                    <a:pt x="1" y="30"/>
                    <a:pt x="1" y="30"/>
                    <a:pt x="1" y="30"/>
                  </a:cubicBezTo>
                  <a:cubicBezTo>
                    <a:pt x="0" y="31"/>
                    <a:pt x="0" y="32"/>
                    <a:pt x="1"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 name="Freeform 55"/>
            <p:cNvSpPr>
              <a:spLocks/>
            </p:cNvSpPr>
            <p:nvPr/>
          </p:nvSpPr>
          <p:spPr bwMode="auto">
            <a:xfrm>
              <a:off x="7273926" y="4787900"/>
              <a:ext cx="419100" cy="239713"/>
            </a:xfrm>
            <a:custGeom>
              <a:avLst/>
              <a:gdLst>
                <a:gd name="T0" fmla="*/ 1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1 w 110"/>
                <a:gd name="T15" fmla="*/ 30 h 63"/>
                <a:gd name="T16" fmla="*/ 1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1" y="33"/>
                  </a:moveTo>
                  <a:cubicBezTo>
                    <a:pt x="52" y="62"/>
                    <a:pt x="52" y="62"/>
                    <a:pt x="52" y="62"/>
                  </a:cubicBezTo>
                  <a:cubicBezTo>
                    <a:pt x="53" y="63"/>
                    <a:pt x="56" y="63"/>
                    <a:pt x="58" y="62"/>
                  </a:cubicBezTo>
                  <a:cubicBezTo>
                    <a:pt x="108" y="33"/>
                    <a:pt x="108" y="33"/>
                    <a:pt x="108" y="33"/>
                  </a:cubicBezTo>
                  <a:cubicBezTo>
                    <a:pt x="110" y="32"/>
                    <a:pt x="110" y="31"/>
                    <a:pt x="108" y="30"/>
                  </a:cubicBezTo>
                  <a:cubicBezTo>
                    <a:pt x="58" y="1"/>
                    <a:pt x="58" y="1"/>
                    <a:pt x="58" y="1"/>
                  </a:cubicBezTo>
                  <a:cubicBezTo>
                    <a:pt x="56" y="0"/>
                    <a:pt x="53" y="0"/>
                    <a:pt x="52" y="1"/>
                  </a:cubicBezTo>
                  <a:cubicBezTo>
                    <a:pt x="1" y="30"/>
                    <a:pt x="1" y="30"/>
                    <a:pt x="1" y="30"/>
                  </a:cubicBezTo>
                  <a:cubicBezTo>
                    <a:pt x="0" y="31"/>
                    <a:pt x="0" y="32"/>
                    <a:pt x="1"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 name="Freeform 56"/>
            <p:cNvSpPr>
              <a:spLocks/>
            </p:cNvSpPr>
            <p:nvPr/>
          </p:nvSpPr>
          <p:spPr bwMode="auto">
            <a:xfrm>
              <a:off x="7031038" y="4648200"/>
              <a:ext cx="417513"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3" y="64"/>
                    <a:pt x="56" y="64"/>
                    <a:pt x="58" y="63"/>
                  </a:cubicBezTo>
                  <a:cubicBezTo>
                    <a:pt x="108" y="34"/>
                    <a:pt x="108" y="34"/>
                    <a:pt x="108" y="34"/>
                  </a:cubicBezTo>
                  <a:cubicBezTo>
                    <a:pt x="110" y="33"/>
                    <a:pt x="110" y="31"/>
                    <a:pt x="108" y="30"/>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 name="Freeform 57"/>
            <p:cNvSpPr>
              <a:spLocks/>
            </p:cNvSpPr>
            <p:nvPr/>
          </p:nvSpPr>
          <p:spPr bwMode="auto">
            <a:xfrm>
              <a:off x="6788151" y="4506913"/>
              <a:ext cx="417513"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4" y="64"/>
                    <a:pt x="56" y="64"/>
                    <a:pt x="58" y="63"/>
                  </a:cubicBezTo>
                  <a:cubicBezTo>
                    <a:pt x="108" y="34"/>
                    <a:pt x="108" y="34"/>
                    <a:pt x="108" y="34"/>
                  </a:cubicBezTo>
                  <a:cubicBezTo>
                    <a:pt x="110" y="33"/>
                    <a:pt x="110" y="31"/>
                    <a:pt x="108" y="30"/>
                  </a:cubicBezTo>
                  <a:cubicBezTo>
                    <a:pt x="58" y="1"/>
                    <a:pt x="58" y="1"/>
                    <a:pt x="58" y="1"/>
                  </a:cubicBezTo>
                  <a:cubicBezTo>
                    <a:pt x="56" y="0"/>
                    <a:pt x="54"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 name="Freeform 58"/>
            <p:cNvSpPr>
              <a:spLocks/>
            </p:cNvSpPr>
            <p:nvPr/>
          </p:nvSpPr>
          <p:spPr bwMode="auto">
            <a:xfrm>
              <a:off x="6545263" y="4365625"/>
              <a:ext cx="417513" cy="244475"/>
            </a:xfrm>
            <a:custGeom>
              <a:avLst/>
              <a:gdLst>
                <a:gd name="T0" fmla="*/ 2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2 w 110"/>
                <a:gd name="T15" fmla="*/ 30 h 64"/>
                <a:gd name="T16" fmla="*/ 2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2" y="34"/>
                  </a:moveTo>
                  <a:cubicBezTo>
                    <a:pt x="52" y="63"/>
                    <a:pt x="52" y="63"/>
                    <a:pt x="52" y="63"/>
                  </a:cubicBezTo>
                  <a:cubicBezTo>
                    <a:pt x="54" y="64"/>
                    <a:pt x="56" y="64"/>
                    <a:pt x="58" y="63"/>
                  </a:cubicBezTo>
                  <a:cubicBezTo>
                    <a:pt x="108" y="34"/>
                    <a:pt x="108" y="34"/>
                    <a:pt x="108" y="34"/>
                  </a:cubicBezTo>
                  <a:cubicBezTo>
                    <a:pt x="110" y="33"/>
                    <a:pt x="110" y="31"/>
                    <a:pt x="108" y="30"/>
                  </a:cubicBezTo>
                  <a:cubicBezTo>
                    <a:pt x="58" y="1"/>
                    <a:pt x="58" y="1"/>
                    <a:pt x="58" y="1"/>
                  </a:cubicBezTo>
                  <a:cubicBezTo>
                    <a:pt x="56"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 name="Freeform 59"/>
            <p:cNvSpPr>
              <a:spLocks/>
            </p:cNvSpPr>
            <p:nvPr/>
          </p:nvSpPr>
          <p:spPr bwMode="auto">
            <a:xfrm>
              <a:off x="6302376" y="4225925"/>
              <a:ext cx="417513" cy="242888"/>
            </a:xfrm>
            <a:custGeom>
              <a:avLst/>
              <a:gdLst>
                <a:gd name="T0" fmla="*/ 2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2 w 110"/>
                <a:gd name="T15" fmla="*/ 30 h 64"/>
                <a:gd name="T16" fmla="*/ 2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2" y="34"/>
                  </a:moveTo>
                  <a:cubicBezTo>
                    <a:pt x="52" y="63"/>
                    <a:pt x="52" y="63"/>
                    <a:pt x="52" y="63"/>
                  </a:cubicBezTo>
                  <a:cubicBezTo>
                    <a:pt x="54" y="64"/>
                    <a:pt x="56" y="64"/>
                    <a:pt x="58" y="63"/>
                  </a:cubicBezTo>
                  <a:cubicBezTo>
                    <a:pt x="108" y="34"/>
                    <a:pt x="108" y="34"/>
                    <a:pt x="108" y="34"/>
                  </a:cubicBezTo>
                  <a:cubicBezTo>
                    <a:pt x="110" y="33"/>
                    <a:pt x="110" y="31"/>
                    <a:pt x="108" y="30"/>
                  </a:cubicBezTo>
                  <a:cubicBezTo>
                    <a:pt x="58" y="1"/>
                    <a:pt x="58" y="1"/>
                    <a:pt x="58" y="1"/>
                  </a:cubicBezTo>
                  <a:cubicBezTo>
                    <a:pt x="56"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 name="Freeform 60"/>
            <p:cNvSpPr>
              <a:spLocks/>
            </p:cNvSpPr>
            <p:nvPr/>
          </p:nvSpPr>
          <p:spPr bwMode="auto">
            <a:xfrm>
              <a:off x="6059488" y="4084638"/>
              <a:ext cx="417513" cy="244475"/>
            </a:xfrm>
            <a:custGeom>
              <a:avLst/>
              <a:gdLst>
                <a:gd name="T0" fmla="*/ 2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2 w 110"/>
                <a:gd name="T15" fmla="*/ 30 h 64"/>
                <a:gd name="T16" fmla="*/ 2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2" y="34"/>
                  </a:moveTo>
                  <a:cubicBezTo>
                    <a:pt x="52" y="63"/>
                    <a:pt x="52" y="63"/>
                    <a:pt x="52" y="63"/>
                  </a:cubicBezTo>
                  <a:cubicBezTo>
                    <a:pt x="54" y="64"/>
                    <a:pt x="56" y="64"/>
                    <a:pt x="58" y="63"/>
                  </a:cubicBezTo>
                  <a:cubicBezTo>
                    <a:pt x="108" y="34"/>
                    <a:pt x="108" y="34"/>
                    <a:pt x="108" y="34"/>
                  </a:cubicBezTo>
                  <a:cubicBezTo>
                    <a:pt x="110" y="33"/>
                    <a:pt x="110" y="31"/>
                    <a:pt x="108" y="30"/>
                  </a:cubicBezTo>
                  <a:cubicBezTo>
                    <a:pt x="58" y="1"/>
                    <a:pt x="58" y="1"/>
                    <a:pt x="58" y="1"/>
                  </a:cubicBezTo>
                  <a:cubicBezTo>
                    <a:pt x="56"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 name="Freeform 61"/>
            <p:cNvSpPr>
              <a:spLocks/>
            </p:cNvSpPr>
            <p:nvPr/>
          </p:nvSpPr>
          <p:spPr bwMode="auto">
            <a:xfrm>
              <a:off x="5816601" y="3944938"/>
              <a:ext cx="417513" cy="242888"/>
            </a:xfrm>
            <a:custGeom>
              <a:avLst/>
              <a:gdLst>
                <a:gd name="T0" fmla="*/ 2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2 w 110"/>
                <a:gd name="T15" fmla="*/ 30 h 64"/>
                <a:gd name="T16" fmla="*/ 2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2" y="34"/>
                  </a:moveTo>
                  <a:cubicBezTo>
                    <a:pt x="52" y="63"/>
                    <a:pt x="52" y="63"/>
                    <a:pt x="52" y="63"/>
                  </a:cubicBezTo>
                  <a:cubicBezTo>
                    <a:pt x="54" y="64"/>
                    <a:pt x="56" y="64"/>
                    <a:pt x="58" y="63"/>
                  </a:cubicBezTo>
                  <a:cubicBezTo>
                    <a:pt x="108" y="34"/>
                    <a:pt x="108" y="34"/>
                    <a:pt x="108" y="34"/>
                  </a:cubicBezTo>
                  <a:cubicBezTo>
                    <a:pt x="110" y="33"/>
                    <a:pt x="110" y="31"/>
                    <a:pt x="108" y="30"/>
                  </a:cubicBezTo>
                  <a:cubicBezTo>
                    <a:pt x="58" y="1"/>
                    <a:pt x="58" y="1"/>
                    <a:pt x="58" y="1"/>
                  </a:cubicBezTo>
                  <a:cubicBezTo>
                    <a:pt x="56"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 name="Freeform 62"/>
            <p:cNvSpPr>
              <a:spLocks/>
            </p:cNvSpPr>
            <p:nvPr/>
          </p:nvSpPr>
          <p:spPr bwMode="auto">
            <a:xfrm>
              <a:off x="5572126" y="3803650"/>
              <a:ext cx="419100" cy="242888"/>
            </a:xfrm>
            <a:custGeom>
              <a:avLst/>
              <a:gdLst>
                <a:gd name="T0" fmla="*/ 2 w 110"/>
                <a:gd name="T1" fmla="*/ 34 h 64"/>
                <a:gd name="T2" fmla="*/ 52 w 110"/>
                <a:gd name="T3" fmla="*/ 63 h 64"/>
                <a:gd name="T4" fmla="*/ 58 w 110"/>
                <a:gd name="T5" fmla="*/ 63 h 64"/>
                <a:gd name="T6" fmla="*/ 109 w 110"/>
                <a:gd name="T7" fmla="*/ 34 h 64"/>
                <a:gd name="T8" fmla="*/ 109 w 110"/>
                <a:gd name="T9" fmla="*/ 30 h 64"/>
                <a:gd name="T10" fmla="*/ 58 w 110"/>
                <a:gd name="T11" fmla="*/ 1 h 64"/>
                <a:gd name="T12" fmla="*/ 52 w 110"/>
                <a:gd name="T13" fmla="*/ 1 h 64"/>
                <a:gd name="T14" fmla="*/ 2 w 110"/>
                <a:gd name="T15" fmla="*/ 30 h 64"/>
                <a:gd name="T16" fmla="*/ 2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2" y="34"/>
                  </a:moveTo>
                  <a:cubicBezTo>
                    <a:pt x="52" y="63"/>
                    <a:pt x="52" y="63"/>
                    <a:pt x="52" y="63"/>
                  </a:cubicBezTo>
                  <a:cubicBezTo>
                    <a:pt x="54" y="64"/>
                    <a:pt x="57" y="64"/>
                    <a:pt x="58" y="63"/>
                  </a:cubicBezTo>
                  <a:cubicBezTo>
                    <a:pt x="109" y="34"/>
                    <a:pt x="109" y="34"/>
                    <a:pt x="109" y="34"/>
                  </a:cubicBezTo>
                  <a:cubicBezTo>
                    <a:pt x="110" y="33"/>
                    <a:pt x="110" y="31"/>
                    <a:pt x="109" y="30"/>
                  </a:cubicBezTo>
                  <a:cubicBezTo>
                    <a:pt x="58" y="1"/>
                    <a:pt x="58" y="1"/>
                    <a:pt x="58"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 name="Freeform 63"/>
            <p:cNvSpPr>
              <a:spLocks/>
            </p:cNvSpPr>
            <p:nvPr/>
          </p:nvSpPr>
          <p:spPr bwMode="auto">
            <a:xfrm>
              <a:off x="5329238" y="3663950"/>
              <a:ext cx="419100" cy="242888"/>
            </a:xfrm>
            <a:custGeom>
              <a:avLst/>
              <a:gdLst>
                <a:gd name="T0" fmla="*/ 2 w 110"/>
                <a:gd name="T1" fmla="*/ 34 h 64"/>
                <a:gd name="T2" fmla="*/ 52 w 110"/>
                <a:gd name="T3" fmla="*/ 63 h 64"/>
                <a:gd name="T4" fmla="*/ 58 w 110"/>
                <a:gd name="T5" fmla="*/ 63 h 64"/>
                <a:gd name="T6" fmla="*/ 109 w 110"/>
                <a:gd name="T7" fmla="*/ 34 h 64"/>
                <a:gd name="T8" fmla="*/ 109 w 110"/>
                <a:gd name="T9" fmla="*/ 30 h 64"/>
                <a:gd name="T10" fmla="*/ 58 w 110"/>
                <a:gd name="T11" fmla="*/ 1 h 64"/>
                <a:gd name="T12" fmla="*/ 52 w 110"/>
                <a:gd name="T13" fmla="*/ 1 h 64"/>
                <a:gd name="T14" fmla="*/ 2 w 110"/>
                <a:gd name="T15" fmla="*/ 30 h 64"/>
                <a:gd name="T16" fmla="*/ 2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2" y="34"/>
                  </a:moveTo>
                  <a:cubicBezTo>
                    <a:pt x="52" y="63"/>
                    <a:pt x="52" y="63"/>
                    <a:pt x="52" y="63"/>
                  </a:cubicBezTo>
                  <a:cubicBezTo>
                    <a:pt x="54" y="64"/>
                    <a:pt x="57" y="64"/>
                    <a:pt x="58" y="63"/>
                  </a:cubicBezTo>
                  <a:cubicBezTo>
                    <a:pt x="109" y="34"/>
                    <a:pt x="109" y="34"/>
                    <a:pt x="109" y="34"/>
                  </a:cubicBezTo>
                  <a:cubicBezTo>
                    <a:pt x="110" y="33"/>
                    <a:pt x="110" y="31"/>
                    <a:pt x="109" y="30"/>
                  </a:cubicBezTo>
                  <a:cubicBezTo>
                    <a:pt x="58" y="1"/>
                    <a:pt x="58" y="1"/>
                    <a:pt x="58"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 name="Freeform 64"/>
            <p:cNvSpPr>
              <a:spLocks/>
            </p:cNvSpPr>
            <p:nvPr/>
          </p:nvSpPr>
          <p:spPr bwMode="auto">
            <a:xfrm>
              <a:off x="5086351" y="3522663"/>
              <a:ext cx="417513" cy="242888"/>
            </a:xfrm>
            <a:custGeom>
              <a:avLst/>
              <a:gdLst>
                <a:gd name="T0" fmla="*/ 2 w 110"/>
                <a:gd name="T1" fmla="*/ 34 h 64"/>
                <a:gd name="T2" fmla="*/ 52 w 110"/>
                <a:gd name="T3" fmla="*/ 63 h 64"/>
                <a:gd name="T4" fmla="*/ 58 w 110"/>
                <a:gd name="T5" fmla="*/ 63 h 64"/>
                <a:gd name="T6" fmla="*/ 109 w 110"/>
                <a:gd name="T7" fmla="*/ 34 h 64"/>
                <a:gd name="T8" fmla="*/ 109 w 110"/>
                <a:gd name="T9" fmla="*/ 30 h 64"/>
                <a:gd name="T10" fmla="*/ 58 w 110"/>
                <a:gd name="T11" fmla="*/ 1 h 64"/>
                <a:gd name="T12" fmla="*/ 52 w 110"/>
                <a:gd name="T13" fmla="*/ 1 h 64"/>
                <a:gd name="T14" fmla="*/ 2 w 110"/>
                <a:gd name="T15" fmla="*/ 30 h 64"/>
                <a:gd name="T16" fmla="*/ 2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2" y="34"/>
                  </a:moveTo>
                  <a:cubicBezTo>
                    <a:pt x="52" y="63"/>
                    <a:pt x="52" y="63"/>
                    <a:pt x="52" y="63"/>
                  </a:cubicBezTo>
                  <a:cubicBezTo>
                    <a:pt x="54" y="64"/>
                    <a:pt x="57" y="64"/>
                    <a:pt x="58" y="63"/>
                  </a:cubicBezTo>
                  <a:cubicBezTo>
                    <a:pt x="109" y="34"/>
                    <a:pt x="109" y="34"/>
                    <a:pt x="109" y="34"/>
                  </a:cubicBezTo>
                  <a:cubicBezTo>
                    <a:pt x="110" y="33"/>
                    <a:pt x="110" y="31"/>
                    <a:pt x="109" y="30"/>
                  </a:cubicBezTo>
                  <a:cubicBezTo>
                    <a:pt x="58" y="1"/>
                    <a:pt x="58" y="1"/>
                    <a:pt x="58"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 name="Freeform 65"/>
            <p:cNvSpPr>
              <a:spLocks/>
            </p:cNvSpPr>
            <p:nvPr/>
          </p:nvSpPr>
          <p:spPr bwMode="auto">
            <a:xfrm>
              <a:off x="7161213" y="4992688"/>
              <a:ext cx="420688" cy="242888"/>
            </a:xfrm>
            <a:custGeom>
              <a:avLst/>
              <a:gdLst>
                <a:gd name="T0" fmla="*/ 2 w 111"/>
                <a:gd name="T1" fmla="*/ 33 h 64"/>
                <a:gd name="T2" fmla="*/ 52 w 111"/>
                <a:gd name="T3" fmla="*/ 63 h 64"/>
                <a:gd name="T4" fmla="*/ 59 w 111"/>
                <a:gd name="T5" fmla="*/ 63 h 64"/>
                <a:gd name="T6" fmla="*/ 109 w 111"/>
                <a:gd name="T7" fmla="*/ 33 h 64"/>
                <a:gd name="T8" fmla="*/ 109 w 111"/>
                <a:gd name="T9" fmla="*/ 30 h 64"/>
                <a:gd name="T10" fmla="*/ 59 w 111"/>
                <a:gd name="T11" fmla="*/ 1 h 64"/>
                <a:gd name="T12" fmla="*/ 52 w 111"/>
                <a:gd name="T13" fmla="*/ 1 h 64"/>
                <a:gd name="T14" fmla="*/ 2 w 111"/>
                <a:gd name="T15" fmla="*/ 30 h 64"/>
                <a:gd name="T16" fmla="*/ 2 w 111"/>
                <a:gd name="T17"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3"/>
                  </a:moveTo>
                  <a:cubicBezTo>
                    <a:pt x="52" y="63"/>
                    <a:pt x="52" y="63"/>
                    <a:pt x="52" y="63"/>
                  </a:cubicBezTo>
                  <a:cubicBezTo>
                    <a:pt x="54" y="64"/>
                    <a:pt x="57" y="64"/>
                    <a:pt x="59" y="63"/>
                  </a:cubicBezTo>
                  <a:cubicBezTo>
                    <a:pt x="109" y="33"/>
                    <a:pt x="109" y="33"/>
                    <a:pt x="109" y="33"/>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 name="Freeform 66"/>
            <p:cNvSpPr>
              <a:spLocks/>
            </p:cNvSpPr>
            <p:nvPr/>
          </p:nvSpPr>
          <p:spPr bwMode="auto">
            <a:xfrm>
              <a:off x="7467601" y="5445125"/>
              <a:ext cx="419100" cy="239713"/>
            </a:xfrm>
            <a:custGeom>
              <a:avLst/>
              <a:gdLst>
                <a:gd name="T0" fmla="*/ 1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1 w 110"/>
                <a:gd name="T15" fmla="*/ 30 h 63"/>
                <a:gd name="T16" fmla="*/ 1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1" y="33"/>
                  </a:moveTo>
                  <a:cubicBezTo>
                    <a:pt x="52" y="62"/>
                    <a:pt x="52" y="62"/>
                    <a:pt x="52" y="62"/>
                  </a:cubicBezTo>
                  <a:cubicBezTo>
                    <a:pt x="53" y="63"/>
                    <a:pt x="56" y="63"/>
                    <a:pt x="58" y="62"/>
                  </a:cubicBezTo>
                  <a:cubicBezTo>
                    <a:pt x="108" y="33"/>
                    <a:pt x="108" y="33"/>
                    <a:pt x="108" y="33"/>
                  </a:cubicBezTo>
                  <a:cubicBezTo>
                    <a:pt x="110" y="32"/>
                    <a:pt x="110" y="31"/>
                    <a:pt x="108" y="30"/>
                  </a:cubicBezTo>
                  <a:cubicBezTo>
                    <a:pt x="58" y="1"/>
                    <a:pt x="58" y="1"/>
                    <a:pt x="58" y="1"/>
                  </a:cubicBezTo>
                  <a:cubicBezTo>
                    <a:pt x="56" y="0"/>
                    <a:pt x="53" y="0"/>
                    <a:pt x="52" y="1"/>
                  </a:cubicBezTo>
                  <a:cubicBezTo>
                    <a:pt x="1" y="30"/>
                    <a:pt x="1" y="30"/>
                    <a:pt x="1" y="30"/>
                  </a:cubicBezTo>
                  <a:cubicBezTo>
                    <a:pt x="0" y="31"/>
                    <a:pt x="0" y="32"/>
                    <a:pt x="1"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 name="Freeform 67"/>
            <p:cNvSpPr>
              <a:spLocks/>
            </p:cNvSpPr>
            <p:nvPr/>
          </p:nvSpPr>
          <p:spPr bwMode="auto">
            <a:xfrm>
              <a:off x="7224713" y="5305425"/>
              <a:ext cx="417513" cy="238125"/>
            </a:xfrm>
            <a:custGeom>
              <a:avLst/>
              <a:gdLst>
                <a:gd name="T0" fmla="*/ 1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1 w 110"/>
                <a:gd name="T15" fmla="*/ 30 h 63"/>
                <a:gd name="T16" fmla="*/ 1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1" y="33"/>
                  </a:moveTo>
                  <a:cubicBezTo>
                    <a:pt x="52" y="62"/>
                    <a:pt x="52" y="62"/>
                    <a:pt x="52" y="62"/>
                  </a:cubicBezTo>
                  <a:cubicBezTo>
                    <a:pt x="53" y="63"/>
                    <a:pt x="56" y="63"/>
                    <a:pt x="58" y="62"/>
                  </a:cubicBezTo>
                  <a:cubicBezTo>
                    <a:pt x="108" y="33"/>
                    <a:pt x="108" y="33"/>
                    <a:pt x="108" y="33"/>
                  </a:cubicBezTo>
                  <a:cubicBezTo>
                    <a:pt x="110" y="32"/>
                    <a:pt x="110" y="31"/>
                    <a:pt x="108" y="30"/>
                  </a:cubicBezTo>
                  <a:cubicBezTo>
                    <a:pt x="58" y="1"/>
                    <a:pt x="58" y="1"/>
                    <a:pt x="58" y="1"/>
                  </a:cubicBezTo>
                  <a:cubicBezTo>
                    <a:pt x="56" y="0"/>
                    <a:pt x="53" y="0"/>
                    <a:pt x="52" y="1"/>
                  </a:cubicBezTo>
                  <a:cubicBezTo>
                    <a:pt x="1" y="30"/>
                    <a:pt x="1" y="30"/>
                    <a:pt x="1" y="30"/>
                  </a:cubicBezTo>
                  <a:cubicBezTo>
                    <a:pt x="0" y="31"/>
                    <a:pt x="0" y="32"/>
                    <a:pt x="1"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 name="Freeform 68"/>
            <p:cNvSpPr>
              <a:spLocks/>
            </p:cNvSpPr>
            <p:nvPr/>
          </p:nvSpPr>
          <p:spPr bwMode="auto">
            <a:xfrm>
              <a:off x="6981826" y="5164138"/>
              <a:ext cx="417513" cy="239713"/>
            </a:xfrm>
            <a:custGeom>
              <a:avLst/>
              <a:gdLst>
                <a:gd name="T0" fmla="*/ 2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2 w 110"/>
                <a:gd name="T15" fmla="*/ 30 h 63"/>
                <a:gd name="T16" fmla="*/ 2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2" y="33"/>
                  </a:moveTo>
                  <a:cubicBezTo>
                    <a:pt x="52" y="62"/>
                    <a:pt x="52" y="62"/>
                    <a:pt x="52" y="62"/>
                  </a:cubicBezTo>
                  <a:cubicBezTo>
                    <a:pt x="54" y="63"/>
                    <a:pt x="56" y="63"/>
                    <a:pt x="58" y="62"/>
                  </a:cubicBezTo>
                  <a:cubicBezTo>
                    <a:pt x="108" y="33"/>
                    <a:pt x="108" y="33"/>
                    <a:pt x="108" y="33"/>
                  </a:cubicBezTo>
                  <a:cubicBezTo>
                    <a:pt x="110" y="32"/>
                    <a:pt x="110" y="31"/>
                    <a:pt x="108" y="30"/>
                  </a:cubicBezTo>
                  <a:cubicBezTo>
                    <a:pt x="58" y="1"/>
                    <a:pt x="58" y="1"/>
                    <a:pt x="58" y="1"/>
                  </a:cubicBezTo>
                  <a:cubicBezTo>
                    <a:pt x="56" y="0"/>
                    <a:pt x="54" y="0"/>
                    <a:pt x="52" y="1"/>
                  </a:cubicBezTo>
                  <a:cubicBezTo>
                    <a:pt x="2" y="30"/>
                    <a:pt x="2" y="30"/>
                    <a:pt x="2" y="30"/>
                  </a:cubicBezTo>
                  <a:cubicBezTo>
                    <a:pt x="0" y="31"/>
                    <a:pt x="0" y="32"/>
                    <a:pt x="2"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 name="Freeform 69"/>
            <p:cNvSpPr>
              <a:spLocks/>
            </p:cNvSpPr>
            <p:nvPr/>
          </p:nvSpPr>
          <p:spPr bwMode="auto">
            <a:xfrm>
              <a:off x="6673851" y="4986338"/>
              <a:ext cx="482600" cy="276225"/>
            </a:xfrm>
            <a:custGeom>
              <a:avLst/>
              <a:gdLst>
                <a:gd name="T0" fmla="*/ 2 w 127"/>
                <a:gd name="T1" fmla="*/ 34 h 73"/>
                <a:gd name="T2" fmla="*/ 69 w 127"/>
                <a:gd name="T3" fmla="*/ 72 h 73"/>
                <a:gd name="T4" fmla="*/ 75 w 127"/>
                <a:gd name="T5" fmla="*/ 72 h 73"/>
                <a:gd name="T6" fmla="*/ 125 w 127"/>
                <a:gd name="T7" fmla="*/ 43 h 73"/>
                <a:gd name="T8" fmla="*/ 125 w 127"/>
                <a:gd name="T9" fmla="*/ 40 h 73"/>
                <a:gd name="T10" fmla="*/ 58 w 127"/>
                <a:gd name="T11" fmla="*/ 1 h 73"/>
                <a:gd name="T12" fmla="*/ 52 w 127"/>
                <a:gd name="T13" fmla="*/ 1 h 73"/>
                <a:gd name="T14" fmla="*/ 2 w 127"/>
                <a:gd name="T15" fmla="*/ 30 h 73"/>
                <a:gd name="T16" fmla="*/ 2 w 127"/>
                <a:gd name="T17" fmla="*/ 3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73">
                  <a:moveTo>
                    <a:pt x="2" y="34"/>
                  </a:moveTo>
                  <a:cubicBezTo>
                    <a:pt x="69" y="72"/>
                    <a:pt x="69" y="72"/>
                    <a:pt x="69" y="72"/>
                  </a:cubicBezTo>
                  <a:cubicBezTo>
                    <a:pt x="71" y="73"/>
                    <a:pt x="73" y="73"/>
                    <a:pt x="75" y="72"/>
                  </a:cubicBezTo>
                  <a:cubicBezTo>
                    <a:pt x="125" y="43"/>
                    <a:pt x="125" y="43"/>
                    <a:pt x="125" y="43"/>
                  </a:cubicBezTo>
                  <a:cubicBezTo>
                    <a:pt x="127" y="42"/>
                    <a:pt x="127" y="41"/>
                    <a:pt x="125" y="40"/>
                  </a:cubicBezTo>
                  <a:cubicBezTo>
                    <a:pt x="58" y="1"/>
                    <a:pt x="58" y="1"/>
                    <a:pt x="58" y="1"/>
                  </a:cubicBezTo>
                  <a:cubicBezTo>
                    <a:pt x="56"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 name="Freeform 70"/>
            <p:cNvSpPr>
              <a:spLocks/>
            </p:cNvSpPr>
            <p:nvPr/>
          </p:nvSpPr>
          <p:spPr bwMode="auto">
            <a:xfrm>
              <a:off x="5467351" y="4286250"/>
              <a:ext cx="1389063" cy="806450"/>
            </a:xfrm>
            <a:custGeom>
              <a:avLst/>
              <a:gdLst>
                <a:gd name="T0" fmla="*/ 2 w 366"/>
                <a:gd name="T1" fmla="*/ 34 h 212"/>
                <a:gd name="T2" fmla="*/ 308 w 366"/>
                <a:gd name="T3" fmla="*/ 211 h 212"/>
                <a:gd name="T4" fmla="*/ 314 w 366"/>
                <a:gd name="T5" fmla="*/ 211 h 212"/>
                <a:gd name="T6" fmla="*/ 364 w 366"/>
                <a:gd name="T7" fmla="*/ 182 h 212"/>
                <a:gd name="T8" fmla="*/ 364 w 366"/>
                <a:gd name="T9" fmla="*/ 178 h 212"/>
                <a:gd name="T10" fmla="*/ 58 w 366"/>
                <a:gd name="T11" fmla="*/ 1 h 212"/>
                <a:gd name="T12" fmla="*/ 52 w 366"/>
                <a:gd name="T13" fmla="*/ 1 h 212"/>
                <a:gd name="T14" fmla="*/ 2 w 366"/>
                <a:gd name="T15" fmla="*/ 30 h 212"/>
                <a:gd name="T16" fmla="*/ 2 w 366"/>
                <a:gd name="T17" fmla="*/ 3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212">
                  <a:moveTo>
                    <a:pt x="2" y="34"/>
                  </a:moveTo>
                  <a:cubicBezTo>
                    <a:pt x="308" y="211"/>
                    <a:pt x="308" y="211"/>
                    <a:pt x="308" y="211"/>
                  </a:cubicBezTo>
                  <a:cubicBezTo>
                    <a:pt x="310" y="212"/>
                    <a:pt x="312" y="212"/>
                    <a:pt x="314" y="211"/>
                  </a:cubicBezTo>
                  <a:cubicBezTo>
                    <a:pt x="364" y="182"/>
                    <a:pt x="364" y="182"/>
                    <a:pt x="364" y="182"/>
                  </a:cubicBezTo>
                  <a:cubicBezTo>
                    <a:pt x="366" y="181"/>
                    <a:pt x="366" y="179"/>
                    <a:pt x="364" y="178"/>
                  </a:cubicBezTo>
                  <a:cubicBezTo>
                    <a:pt x="58" y="1"/>
                    <a:pt x="58" y="1"/>
                    <a:pt x="58"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 name="Freeform 71"/>
            <p:cNvSpPr>
              <a:spLocks/>
            </p:cNvSpPr>
            <p:nvPr/>
          </p:nvSpPr>
          <p:spPr bwMode="auto">
            <a:xfrm>
              <a:off x="6916738" y="4852988"/>
              <a:ext cx="422275"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 name="Freeform 72"/>
            <p:cNvSpPr>
              <a:spLocks/>
            </p:cNvSpPr>
            <p:nvPr/>
          </p:nvSpPr>
          <p:spPr bwMode="auto">
            <a:xfrm>
              <a:off x="6673851" y="4711700"/>
              <a:ext cx="422275"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 name="Freeform 73"/>
            <p:cNvSpPr>
              <a:spLocks/>
            </p:cNvSpPr>
            <p:nvPr/>
          </p:nvSpPr>
          <p:spPr bwMode="auto">
            <a:xfrm>
              <a:off x="6430963" y="4572000"/>
              <a:ext cx="422275" cy="242888"/>
            </a:xfrm>
            <a:custGeom>
              <a:avLst/>
              <a:gdLst>
                <a:gd name="T0" fmla="*/ 2 w 111"/>
                <a:gd name="T1" fmla="*/ 34 h 64"/>
                <a:gd name="T2" fmla="*/ 53 w 111"/>
                <a:gd name="T3" fmla="*/ 63 h 64"/>
                <a:gd name="T4" fmla="*/ 59 w 111"/>
                <a:gd name="T5" fmla="*/ 63 h 64"/>
                <a:gd name="T6" fmla="*/ 109 w 111"/>
                <a:gd name="T7" fmla="*/ 34 h 64"/>
                <a:gd name="T8" fmla="*/ 109 w 111"/>
                <a:gd name="T9" fmla="*/ 30 h 64"/>
                <a:gd name="T10" fmla="*/ 59 w 111"/>
                <a:gd name="T11" fmla="*/ 1 h 64"/>
                <a:gd name="T12" fmla="*/ 53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3" y="63"/>
                    <a:pt x="53" y="63"/>
                    <a:pt x="53"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3"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 name="Freeform 74"/>
            <p:cNvSpPr>
              <a:spLocks/>
            </p:cNvSpPr>
            <p:nvPr/>
          </p:nvSpPr>
          <p:spPr bwMode="auto">
            <a:xfrm>
              <a:off x="6191251" y="4430713"/>
              <a:ext cx="419100"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3" y="64"/>
                    <a:pt x="56" y="64"/>
                    <a:pt x="58" y="63"/>
                  </a:cubicBezTo>
                  <a:cubicBezTo>
                    <a:pt x="108" y="34"/>
                    <a:pt x="108" y="34"/>
                    <a:pt x="108" y="34"/>
                  </a:cubicBezTo>
                  <a:cubicBezTo>
                    <a:pt x="110" y="33"/>
                    <a:pt x="110" y="31"/>
                    <a:pt x="108" y="30"/>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 name="Freeform 75"/>
            <p:cNvSpPr>
              <a:spLocks/>
            </p:cNvSpPr>
            <p:nvPr/>
          </p:nvSpPr>
          <p:spPr bwMode="auto">
            <a:xfrm>
              <a:off x="5948363" y="4291013"/>
              <a:ext cx="419100"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3" y="64"/>
                    <a:pt x="56" y="64"/>
                    <a:pt x="58" y="63"/>
                  </a:cubicBezTo>
                  <a:cubicBezTo>
                    <a:pt x="108" y="34"/>
                    <a:pt x="108" y="34"/>
                    <a:pt x="108" y="34"/>
                  </a:cubicBezTo>
                  <a:cubicBezTo>
                    <a:pt x="110" y="33"/>
                    <a:pt x="110" y="31"/>
                    <a:pt x="108" y="30"/>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 name="Freeform 76"/>
            <p:cNvSpPr>
              <a:spLocks/>
            </p:cNvSpPr>
            <p:nvPr/>
          </p:nvSpPr>
          <p:spPr bwMode="auto">
            <a:xfrm>
              <a:off x="5705476" y="4149725"/>
              <a:ext cx="417513"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3" y="64"/>
                    <a:pt x="56" y="64"/>
                    <a:pt x="58" y="63"/>
                  </a:cubicBezTo>
                  <a:cubicBezTo>
                    <a:pt x="108" y="34"/>
                    <a:pt x="108" y="34"/>
                    <a:pt x="108" y="34"/>
                  </a:cubicBezTo>
                  <a:cubicBezTo>
                    <a:pt x="110" y="33"/>
                    <a:pt x="110" y="31"/>
                    <a:pt x="108" y="30"/>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 name="Freeform 77"/>
            <p:cNvSpPr>
              <a:spLocks/>
            </p:cNvSpPr>
            <p:nvPr/>
          </p:nvSpPr>
          <p:spPr bwMode="auto">
            <a:xfrm>
              <a:off x="5462588" y="4010025"/>
              <a:ext cx="417513"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3" y="64"/>
                    <a:pt x="56" y="64"/>
                    <a:pt x="58" y="63"/>
                  </a:cubicBezTo>
                  <a:cubicBezTo>
                    <a:pt x="108" y="34"/>
                    <a:pt x="108" y="34"/>
                    <a:pt x="108" y="34"/>
                  </a:cubicBezTo>
                  <a:cubicBezTo>
                    <a:pt x="110" y="33"/>
                    <a:pt x="110" y="31"/>
                    <a:pt x="108" y="30"/>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 name="Freeform 78"/>
            <p:cNvSpPr>
              <a:spLocks/>
            </p:cNvSpPr>
            <p:nvPr/>
          </p:nvSpPr>
          <p:spPr bwMode="auto">
            <a:xfrm>
              <a:off x="5159376" y="4111625"/>
              <a:ext cx="482600" cy="277813"/>
            </a:xfrm>
            <a:custGeom>
              <a:avLst/>
              <a:gdLst>
                <a:gd name="T0" fmla="*/ 2 w 127"/>
                <a:gd name="T1" fmla="*/ 33 h 73"/>
                <a:gd name="T2" fmla="*/ 69 w 127"/>
                <a:gd name="T3" fmla="*/ 72 h 73"/>
                <a:gd name="T4" fmla="*/ 75 w 127"/>
                <a:gd name="T5" fmla="*/ 72 h 73"/>
                <a:gd name="T6" fmla="*/ 126 w 127"/>
                <a:gd name="T7" fmla="*/ 43 h 73"/>
                <a:gd name="T8" fmla="*/ 126 w 127"/>
                <a:gd name="T9" fmla="*/ 40 h 73"/>
                <a:gd name="T10" fmla="*/ 58 w 127"/>
                <a:gd name="T11" fmla="*/ 1 h 73"/>
                <a:gd name="T12" fmla="*/ 52 w 127"/>
                <a:gd name="T13" fmla="*/ 1 h 73"/>
                <a:gd name="T14" fmla="*/ 2 w 127"/>
                <a:gd name="T15" fmla="*/ 30 h 73"/>
                <a:gd name="T16" fmla="*/ 2 w 127"/>
                <a:gd name="T17" fmla="*/ 3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73">
                  <a:moveTo>
                    <a:pt x="2" y="33"/>
                  </a:moveTo>
                  <a:cubicBezTo>
                    <a:pt x="69" y="72"/>
                    <a:pt x="69" y="72"/>
                    <a:pt x="69" y="72"/>
                  </a:cubicBezTo>
                  <a:cubicBezTo>
                    <a:pt x="71" y="73"/>
                    <a:pt x="74" y="73"/>
                    <a:pt x="75" y="72"/>
                  </a:cubicBezTo>
                  <a:cubicBezTo>
                    <a:pt x="126" y="43"/>
                    <a:pt x="126" y="43"/>
                    <a:pt x="126" y="43"/>
                  </a:cubicBezTo>
                  <a:cubicBezTo>
                    <a:pt x="127" y="42"/>
                    <a:pt x="127" y="41"/>
                    <a:pt x="126" y="40"/>
                  </a:cubicBezTo>
                  <a:cubicBezTo>
                    <a:pt x="58" y="1"/>
                    <a:pt x="58" y="1"/>
                    <a:pt x="58" y="1"/>
                  </a:cubicBezTo>
                  <a:cubicBezTo>
                    <a:pt x="57" y="0"/>
                    <a:pt x="54" y="0"/>
                    <a:pt x="52" y="1"/>
                  </a:cubicBezTo>
                  <a:cubicBezTo>
                    <a:pt x="2" y="30"/>
                    <a:pt x="2" y="30"/>
                    <a:pt x="2" y="30"/>
                  </a:cubicBezTo>
                  <a:cubicBezTo>
                    <a:pt x="0" y="31"/>
                    <a:pt x="0" y="32"/>
                    <a:pt x="2"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 name="Freeform 79"/>
            <p:cNvSpPr>
              <a:spLocks/>
            </p:cNvSpPr>
            <p:nvPr/>
          </p:nvSpPr>
          <p:spPr bwMode="auto">
            <a:xfrm>
              <a:off x="5219701" y="3868738"/>
              <a:ext cx="417513"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3" y="64"/>
                    <a:pt x="56" y="64"/>
                    <a:pt x="58" y="63"/>
                  </a:cubicBezTo>
                  <a:cubicBezTo>
                    <a:pt x="108" y="34"/>
                    <a:pt x="108" y="34"/>
                    <a:pt x="108" y="34"/>
                  </a:cubicBezTo>
                  <a:cubicBezTo>
                    <a:pt x="110" y="33"/>
                    <a:pt x="110" y="31"/>
                    <a:pt x="108" y="30"/>
                  </a:cubicBezTo>
                  <a:cubicBezTo>
                    <a:pt x="58" y="1"/>
                    <a:pt x="58" y="1"/>
                    <a:pt x="58" y="1"/>
                  </a:cubicBezTo>
                  <a:cubicBezTo>
                    <a:pt x="56" y="0"/>
                    <a:pt x="53"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 name="Freeform 80"/>
            <p:cNvSpPr>
              <a:spLocks/>
            </p:cNvSpPr>
            <p:nvPr/>
          </p:nvSpPr>
          <p:spPr bwMode="auto">
            <a:xfrm>
              <a:off x="4919663" y="3971925"/>
              <a:ext cx="417513" cy="242888"/>
            </a:xfrm>
            <a:custGeom>
              <a:avLst/>
              <a:gdLst>
                <a:gd name="T0" fmla="*/ 2 w 110"/>
                <a:gd name="T1" fmla="*/ 34 h 64"/>
                <a:gd name="T2" fmla="*/ 52 w 110"/>
                <a:gd name="T3" fmla="*/ 63 h 64"/>
                <a:gd name="T4" fmla="*/ 58 w 110"/>
                <a:gd name="T5" fmla="*/ 63 h 64"/>
                <a:gd name="T6" fmla="*/ 109 w 110"/>
                <a:gd name="T7" fmla="*/ 34 h 64"/>
                <a:gd name="T8" fmla="*/ 109 w 110"/>
                <a:gd name="T9" fmla="*/ 30 h 64"/>
                <a:gd name="T10" fmla="*/ 58 w 110"/>
                <a:gd name="T11" fmla="*/ 1 h 64"/>
                <a:gd name="T12" fmla="*/ 52 w 110"/>
                <a:gd name="T13" fmla="*/ 1 h 64"/>
                <a:gd name="T14" fmla="*/ 2 w 110"/>
                <a:gd name="T15" fmla="*/ 30 h 64"/>
                <a:gd name="T16" fmla="*/ 2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2" y="34"/>
                  </a:moveTo>
                  <a:cubicBezTo>
                    <a:pt x="52" y="63"/>
                    <a:pt x="52" y="63"/>
                    <a:pt x="52" y="63"/>
                  </a:cubicBezTo>
                  <a:cubicBezTo>
                    <a:pt x="54" y="64"/>
                    <a:pt x="57" y="64"/>
                    <a:pt x="58" y="63"/>
                  </a:cubicBezTo>
                  <a:cubicBezTo>
                    <a:pt x="109" y="34"/>
                    <a:pt x="109" y="34"/>
                    <a:pt x="109" y="34"/>
                  </a:cubicBezTo>
                  <a:cubicBezTo>
                    <a:pt x="110" y="33"/>
                    <a:pt x="110" y="31"/>
                    <a:pt x="109" y="30"/>
                  </a:cubicBezTo>
                  <a:cubicBezTo>
                    <a:pt x="58" y="1"/>
                    <a:pt x="58" y="1"/>
                    <a:pt x="58"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 name="Freeform 81"/>
            <p:cNvSpPr>
              <a:spLocks/>
            </p:cNvSpPr>
            <p:nvPr/>
          </p:nvSpPr>
          <p:spPr bwMode="auto">
            <a:xfrm>
              <a:off x="4676776" y="3833813"/>
              <a:ext cx="420688" cy="239713"/>
            </a:xfrm>
            <a:custGeom>
              <a:avLst/>
              <a:gdLst>
                <a:gd name="T0" fmla="*/ 2 w 111"/>
                <a:gd name="T1" fmla="*/ 33 h 63"/>
                <a:gd name="T2" fmla="*/ 52 w 111"/>
                <a:gd name="T3" fmla="*/ 62 h 63"/>
                <a:gd name="T4" fmla="*/ 59 w 111"/>
                <a:gd name="T5" fmla="*/ 62 h 63"/>
                <a:gd name="T6" fmla="*/ 109 w 111"/>
                <a:gd name="T7" fmla="*/ 33 h 63"/>
                <a:gd name="T8" fmla="*/ 109 w 111"/>
                <a:gd name="T9" fmla="*/ 30 h 63"/>
                <a:gd name="T10" fmla="*/ 59 w 111"/>
                <a:gd name="T11" fmla="*/ 1 h 63"/>
                <a:gd name="T12" fmla="*/ 52 w 111"/>
                <a:gd name="T13" fmla="*/ 1 h 63"/>
                <a:gd name="T14" fmla="*/ 2 w 111"/>
                <a:gd name="T15" fmla="*/ 30 h 63"/>
                <a:gd name="T16" fmla="*/ 2 w 111"/>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3">
                  <a:moveTo>
                    <a:pt x="2" y="33"/>
                  </a:moveTo>
                  <a:cubicBezTo>
                    <a:pt x="52" y="62"/>
                    <a:pt x="52" y="62"/>
                    <a:pt x="52" y="62"/>
                  </a:cubicBezTo>
                  <a:cubicBezTo>
                    <a:pt x="54" y="63"/>
                    <a:pt x="57" y="63"/>
                    <a:pt x="59" y="62"/>
                  </a:cubicBezTo>
                  <a:cubicBezTo>
                    <a:pt x="109" y="33"/>
                    <a:pt x="109" y="33"/>
                    <a:pt x="109" y="33"/>
                  </a:cubicBezTo>
                  <a:cubicBezTo>
                    <a:pt x="111" y="32"/>
                    <a:pt x="111" y="31"/>
                    <a:pt x="109" y="30"/>
                  </a:cubicBezTo>
                  <a:cubicBezTo>
                    <a:pt x="59" y="1"/>
                    <a:pt x="59" y="1"/>
                    <a:pt x="59" y="1"/>
                  </a:cubicBezTo>
                  <a:cubicBezTo>
                    <a:pt x="57" y="0"/>
                    <a:pt x="54" y="0"/>
                    <a:pt x="52" y="1"/>
                  </a:cubicBezTo>
                  <a:cubicBezTo>
                    <a:pt x="2" y="30"/>
                    <a:pt x="2" y="30"/>
                    <a:pt x="2" y="30"/>
                  </a:cubicBezTo>
                  <a:cubicBezTo>
                    <a:pt x="0" y="31"/>
                    <a:pt x="0" y="32"/>
                    <a:pt x="2"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 name="Freeform 82"/>
            <p:cNvSpPr>
              <a:spLocks/>
            </p:cNvSpPr>
            <p:nvPr/>
          </p:nvSpPr>
          <p:spPr bwMode="auto">
            <a:xfrm>
              <a:off x="4433888" y="3694113"/>
              <a:ext cx="420688" cy="239713"/>
            </a:xfrm>
            <a:custGeom>
              <a:avLst/>
              <a:gdLst>
                <a:gd name="T0" fmla="*/ 2 w 111"/>
                <a:gd name="T1" fmla="*/ 33 h 63"/>
                <a:gd name="T2" fmla="*/ 52 w 111"/>
                <a:gd name="T3" fmla="*/ 62 h 63"/>
                <a:gd name="T4" fmla="*/ 59 w 111"/>
                <a:gd name="T5" fmla="*/ 62 h 63"/>
                <a:gd name="T6" fmla="*/ 109 w 111"/>
                <a:gd name="T7" fmla="*/ 33 h 63"/>
                <a:gd name="T8" fmla="*/ 109 w 111"/>
                <a:gd name="T9" fmla="*/ 30 h 63"/>
                <a:gd name="T10" fmla="*/ 59 w 111"/>
                <a:gd name="T11" fmla="*/ 1 h 63"/>
                <a:gd name="T12" fmla="*/ 52 w 111"/>
                <a:gd name="T13" fmla="*/ 1 h 63"/>
                <a:gd name="T14" fmla="*/ 2 w 111"/>
                <a:gd name="T15" fmla="*/ 30 h 63"/>
                <a:gd name="T16" fmla="*/ 2 w 111"/>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3">
                  <a:moveTo>
                    <a:pt x="2" y="33"/>
                  </a:moveTo>
                  <a:cubicBezTo>
                    <a:pt x="52" y="62"/>
                    <a:pt x="52" y="62"/>
                    <a:pt x="52" y="62"/>
                  </a:cubicBezTo>
                  <a:cubicBezTo>
                    <a:pt x="54" y="63"/>
                    <a:pt x="57" y="63"/>
                    <a:pt x="59" y="62"/>
                  </a:cubicBezTo>
                  <a:cubicBezTo>
                    <a:pt x="109" y="33"/>
                    <a:pt x="109" y="33"/>
                    <a:pt x="109" y="33"/>
                  </a:cubicBezTo>
                  <a:cubicBezTo>
                    <a:pt x="111" y="32"/>
                    <a:pt x="111" y="31"/>
                    <a:pt x="109" y="30"/>
                  </a:cubicBezTo>
                  <a:cubicBezTo>
                    <a:pt x="59" y="1"/>
                    <a:pt x="59" y="1"/>
                    <a:pt x="59" y="1"/>
                  </a:cubicBezTo>
                  <a:cubicBezTo>
                    <a:pt x="57" y="0"/>
                    <a:pt x="54" y="0"/>
                    <a:pt x="52" y="1"/>
                  </a:cubicBezTo>
                  <a:cubicBezTo>
                    <a:pt x="2" y="30"/>
                    <a:pt x="2" y="30"/>
                    <a:pt x="2" y="30"/>
                  </a:cubicBezTo>
                  <a:cubicBezTo>
                    <a:pt x="0" y="31"/>
                    <a:pt x="0" y="32"/>
                    <a:pt x="2"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 name="Freeform 83"/>
            <p:cNvSpPr>
              <a:spLocks/>
            </p:cNvSpPr>
            <p:nvPr/>
          </p:nvSpPr>
          <p:spPr bwMode="auto">
            <a:xfrm>
              <a:off x="4191001" y="3549650"/>
              <a:ext cx="417513" cy="242888"/>
            </a:xfrm>
            <a:custGeom>
              <a:avLst/>
              <a:gdLst>
                <a:gd name="T0" fmla="*/ 1 w 110"/>
                <a:gd name="T1" fmla="*/ 34 h 64"/>
                <a:gd name="T2" fmla="*/ 52 w 110"/>
                <a:gd name="T3" fmla="*/ 63 h 64"/>
                <a:gd name="T4" fmla="*/ 58 w 110"/>
                <a:gd name="T5" fmla="*/ 63 h 64"/>
                <a:gd name="T6" fmla="*/ 108 w 110"/>
                <a:gd name="T7" fmla="*/ 34 h 64"/>
                <a:gd name="T8" fmla="*/ 108 w 110"/>
                <a:gd name="T9" fmla="*/ 30 h 64"/>
                <a:gd name="T10" fmla="*/ 58 w 110"/>
                <a:gd name="T11" fmla="*/ 1 h 64"/>
                <a:gd name="T12" fmla="*/ 52 w 110"/>
                <a:gd name="T13" fmla="*/ 1 h 64"/>
                <a:gd name="T14" fmla="*/ 1 w 110"/>
                <a:gd name="T15" fmla="*/ 30 h 64"/>
                <a:gd name="T16" fmla="*/ 1 w 110"/>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4">
                  <a:moveTo>
                    <a:pt x="1" y="34"/>
                  </a:moveTo>
                  <a:cubicBezTo>
                    <a:pt x="52" y="63"/>
                    <a:pt x="52" y="63"/>
                    <a:pt x="52" y="63"/>
                  </a:cubicBezTo>
                  <a:cubicBezTo>
                    <a:pt x="54" y="64"/>
                    <a:pt x="56" y="64"/>
                    <a:pt x="58" y="63"/>
                  </a:cubicBezTo>
                  <a:cubicBezTo>
                    <a:pt x="108" y="34"/>
                    <a:pt x="108" y="34"/>
                    <a:pt x="108" y="34"/>
                  </a:cubicBezTo>
                  <a:cubicBezTo>
                    <a:pt x="110" y="33"/>
                    <a:pt x="110" y="31"/>
                    <a:pt x="108" y="30"/>
                  </a:cubicBezTo>
                  <a:cubicBezTo>
                    <a:pt x="58" y="1"/>
                    <a:pt x="58" y="1"/>
                    <a:pt x="58" y="1"/>
                  </a:cubicBezTo>
                  <a:cubicBezTo>
                    <a:pt x="56" y="0"/>
                    <a:pt x="54" y="0"/>
                    <a:pt x="52" y="1"/>
                  </a:cubicBezTo>
                  <a:cubicBezTo>
                    <a:pt x="1" y="30"/>
                    <a:pt x="1" y="30"/>
                    <a:pt x="1" y="30"/>
                  </a:cubicBezTo>
                  <a:cubicBezTo>
                    <a:pt x="0" y="31"/>
                    <a:pt x="0" y="33"/>
                    <a:pt x="1"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 name="Freeform 84"/>
            <p:cNvSpPr>
              <a:spLocks/>
            </p:cNvSpPr>
            <p:nvPr/>
          </p:nvSpPr>
          <p:spPr bwMode="auto">
            <a:xfrm>
              <a:off x="4976813" y="3732213"/>
              <a:ext cx="417513" cy="239713"/>
            </a:xfrm>
            <a:custGeom>
              <a:avLst/>
              <a:gdLst>
                <a:gd name="T0" fmla="*/ 1 w 110"/>
                <a:gd name="T1" fmla="*/ 33 h 63"/>
                <a:gd name="T2" fmla="*/ 52 w 110"/>
                <a:gd name="T3" fmla="*/ 62 h 63"/>
                <a:gd name="T4" fmla="*/ 58 w 110"/>
                <a:gd name="T5" fmla="*/ 62 h 63"/>
                <a:gd name="T6" fmla="*/ 108 w 110"/>
                <a:gd name="T7" fmla="*/ 33 h 63"/>
                <a:gd name="T8" fmla="*/ 108 w 110"/>
                <a:gd name="T9" fmla="*/ 30 h 63"/>
                <a:gd name="T10" fmla="*/ 58 w 110"/>
                <a:gd name="T11" fmla="*/ 1 h 63"/>
                <a:gd name="T12" fmla="*/ 52 w 110"/>
                <a:gd name="T13" fmla="*/ 1 h 63"/>
                <a:gd name="T14" fmla="*/ 1 w 110"/>
                <a:gd name="T15" fmla="*/ 30 h 63"/>
                <a:gd name="T16" fmla="*/ 1 w 110"/>
                <a:gd name="T17" fmla="*/ 3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 h="63">
                  <a:moveTo>
                    <a:pt x="1" y="33"/>
                  </a:moveTo>
                  <a:cubicBezTo>
                    <a:pt x="52" y="62"/>
                    <a:pt x="52" y="62"/>
                    <a:pt x="52" y="62"/>
                  </a:cubicBezTo>
                  <a:cubicBezTo>
                    <a:pt x="53" y="63"/>
                    <a:pt x="56" y="63"/>
                    <a:pt x="58" y="62"/>
                  </a:cubicBezTo>
                  <a:cubicBezTo>
                    <a:pt x="108" y="33"/>
                    <a:pt x="108" y="33"/>
                    <a:pt x="108" y="33"/>
                  </a:cubicBezTo>
                  <a:cubicBezTo>
                    <a:pt x="110" y="32"/>
                    <a:pt x="110" y="31"/>
                    <a:pt x="108" y="30"/>
                  </a:cubicBezTo>
                  <a:cubicBezTo>
                    <a:pt x="58" y="1"/>
                    <a:pt x="58" y="1"/>
                    <a:pt x="58" y="1"/>
                  </a:cubicBezTo>
                  <a:cubicBezTo>
                    <a:pt x="56" y="0"/>
                    <a:pt x="53" y="0"/>
                    <a:pt x="52" y="1"/>
                  </a:cubicBezTo>
                  <a:cubicBezTo>
                    <a:pt x="1" y="30"/>
                    <a:pt x="1" y="30"/>
                    <a:pt x="1" y="30"/>
                  </a:cubicBezTo>
                  <a:cubicBezTo>
                    <a:pt x="0" y="31"/>
                    <a:pt x="0" y="32"/>
                    <a:pt x="1"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 name="Freeform 85"/>
            <p:cNvSpPr>
              <a:spLocks/>
            </p:cNvSpPr>
            <p:nvPr/>
          </p:nvSpPr>
          <p:spPr bwMode="auto">
            <a:xfrm>
              <a:off x="4660901" y="3279775"/>
              <a:ext cx="600075" cy="346075"/>
            </a:xfrm>
            <a:custGeom>
              <a:avLst/>
              <a:gdLst>
                <a:gd name="T0" fmla="*/ 2 w 158"/>
                <a:gd name="T1" fmla="*/ 33 h 91"/>
                <a:gd name="T2" fmla="*/ 100 w 158"/>
                <a:gd name="T3" fmla="*/ 90 h 91"/>
                <a:gd name="T4" fmla="*/ 106 w 158"/>
                <a:gd name="T5" fmla="*/ 90 h 91"/>
                <a:gd name="T6" fmla="*/ 157 w 158"/>
                <a:gd name="T7" fmla="*/ 61 h 91"/>
                <a:gd name="T8" fmla="*/ 157 w 158"/>
                <a:gd name="T9" fmla="*/ 58 h 91"/>
                <a:gd name="T10" fmla="*/ 58 w 158"/>
                <a:gd name="T11" fmla="*/ 1 h 91"/>
                <a:gd name="T12" fmla="*/ 52 w 158"/>
                <a:gd name="T13" fmla="*/ 1 h 91"/>
                <a:gd name="T14" fmla="*/ 2 w 158"/>
                <a:gd name="T15" fmla="*/ 30 h 91"/>
                <a:gd name="T16" fmla="*/ 2 w 158"/>
                <a:gd name="T17" fmla="*/ 3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8" h="91">
                  <a:moveTo>
                    <a:pt x="2" y="33"/>
                  </a:moveTo>
                  <a:cubicBezTo>
                    <a:pt x="100" y="90"/>
                    <a:pt x="100" y="90"/>
                    <a:pt x="100" y="90"/>
                  </a:cubicBezTo>
                  <a:cubicBezTo>
                    <a:pt x="102" y="91"/>
                    <a:pt x="105" y="91"/>
                    <a:pt x="106" y="90"/>
                  </a:cubicBezTo>
                  <a:cubicBezTo>
                    <a:pt x="157" y="61"/>
                    <a:pt x="157" y="61"/>
                    <a:pt x="157" y="61"/>
                  </a:cubicBezTo>
                  <a:cubicBezTo>
                    <a:pt x="158" y="60"/>
                    <a:pt x="158" y="59"/>
                    <a:pt x="157" y="58"/>
                  </a:cubicBezTo>
                  <a:cubicBezTo>
                    <a:pt x="58" y="1"/>
                    <a:pt x="58" y="1"/>
                    <a:pt x="58" y="1"/>
                  </a:cubicBezTo>
                  <a:cubicBezTo>
                    <a:pt x="56" y="0"/>
                    <a:pt x="54" y="0"/>
                    <a:pt x="52" y="1"/>
                  </a:cubicBezTo>
                  <a:cubicBezTo>
                    <a:pt x="2" y="30"/>
                    <a:pt x="2" y="30"/>
                    <a:pt x="2" y="30"/>
                  </a:cubicBezTo>
                  <a:cubicBezTo>
                    <a:pt x="0" y="31"/>
                    <a:pt x="0" y="32"/>
                    <a:pt x="2"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 name="Freeform 86"/>
            <p:cNvSpPr>
              <a:spLocks/>
            </p:cNvSpPr>
            <p:nvPr/>
          </p:nvSpPr>
          <p:spPr bwMode="auto">
            <a:xfrm>
              <a:off x="4425951" y="3413125"/>
              <a:ext cx="725488" cy="417513"/>
            </a:xfrm>
            <a:custGeom>
              <a:avLst/>
              <a:gdLst>
                <a:gd name="T0" fmla="*/ 2 w 191"/>
                <a:gd name="T1" fmla="*/ 34 h 110"/>
                <a:gd name="T2" fmla="*/ 133 w 191"/>
                <a:gd name="T3" fmla="*/ 109 h 110"/>
                <a:gd name="T4" fmla="*/ 139 w 191"/>
                <a:gd name="T5" fmla="*/ 109 h 110"/>
                <a:gd name="T6" fmla="*/ 189 w 191"/>
                <a:gd name="T7" fmla="*/ 80 h 110"/>
                <a:gd name="T8" fmla="*/ 189 w 191"/>
                <a:gd name="T9" fmla="*/ 77 h 110"/>
                <a:gd name="T10" fmla="*/ 59 w 191"/>
                <a:gd name="T11" fmla="*/ 1 h 110"/>
                <a:gd name="T12" fmla="*/ 52 w 191"/>
                <a:gd name="T13" fmla="*/ 1 h 110"/>
                <a:gd name="T14" fmla="*/ 2 w 191"/>
                <a:gd name="T15" fmla="*/ 30 h 110"/>
                <a:gd name="T16" fmla="*/ 2 w 191"/>
                <a:gd name="T17" fmla="*/ 3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1" h="110">
                  <a:moveTo>
                    <a:pt x="2" y="34"/>
                  </a:moveTo>
                  <a:cubicBezTo>
                    <a:pt x="133" y="109"/>
                    <a:pt x="133" y="109"/>
                    <a:pt x="133" y="109"/>
                  </a:cubicBezTo>
                  <a:cubicBezTo>
                    <a:pt x="134" y="110"/>
                    <a:pt x="137" y="110"/>
                    <a:pt x="139" y="109"/>
                  </a:cubicBezTo>
                  <a:cubicBezTo>
                    <a:pt x="189" y="80"/>
                    <a:pt x="189" y="80"/>
                    <a:pt x="189" y="80"/>
                  </a:cubicBezTo>
                  <a:cubicBezTo>
                    <a:pt x="191" y="79"/>
                    <a:pt x="191" y="78"/>
                    <a:pt x="189" y="77"/>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 name="Freeform 87"/>
            <p:cNvSpPr>
              <a:spLocks/>
            </p:cNvSpPr>
            <p:nvPr/>
          </p:nvSpPr>
          <p:spPr bwMode="auto">
            <a:xfrm>
              <a:off x="4892676" y="3143250"/>
              <a:ext cx="422275" cy="242888"/>
            </a:xfrm>
            <a:custGeom>
              <a:avLst/>
              <a:gdLst>
                <a:gd name="T0" fmla="*/ 2 w 111"/>
                <a:gd name="T1" fmla="*/ 34 h 64"/>
                <a:gd name="T2" fmla="*/ 52 w 111"/>
                <a:gd name="T3" fmla="*/ 63 h 64"/>
                <a:gd name="T4" fmla="*/ 59 w 111"/>
                <a:gd name="T5" fmla="*/ 63 h 64"/>
                <a:gd name="T6" fmla="*/ 109 w 111"/>
                <a:gd name="T7" fmla="*/ 34 h 64"/>
                <a:gd name="T8" fmla="*/ 109 w 111"/>
                <a:gd name="T9" fmla="*/ 30 h 64"/>
                <a:gd name="T10" fmla="*/ 59 w 111"/>
                <a:gd name="T11" fmla="*/ 1 h 64"/>
                <a:gd name="T12" fmla="*/ 52 w 111"/>
                <a:gd name="T13" fmla="*/ 1 h 64"/>
                <a:gd name="T14" fmla="*/ 2 w 111"/>
                <a:gd name="T15" fmla="*/ 30 h 64"/>
                <a:gd name="T16" fmla="*/ 2 w 111"/>
                <a:gd name="T17"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64">
                  <a:moveTo>
                    <a:pt x="2" y="34"/>
                  </a:moveTo>
                  <a:cubicBezTo>
                    <a:pt x="52" y="63"/>
                    <a:pt x="52" y="63"/>
                    <a:pt x="52" y="63"/>
                  </a:cubicBezTo>
                  <a:cubicBezTo>
                    <a:pt x="54" y="64"/>
                    <a:pt x="57" y="64"/>
                    <a:pt x="59" y="63"/>
                  </a:cubicBezTo>
                  <a:cubicBezTo>
                    <a:pt x="109" y="34"/>
                    <a:pt x="109" y="34"/>
                    <a:pt x="109" y="34"/>
                  </a:cubicBezTo>
                  <a:cubicBezTo>
                    <a:pt x="111" y="33"/>
                    <a:pt x="111" y="31"/>
                    <a:pt x="109" y="30"/>
                  </a:cubicBezTo>
                  <a:cubicBezTo>
                    <a:pt x="59" y="1"/>
                    <a:pt x="59" y="1"/>
                    <a:pt x="59" y="1"/>
                  </a:cubicBezTo>
                  <a:cubicBezTo>
                    <a:pt x="57" y="0"/>
                    <a:pt x="54" y="0"/>
                    <a:pt x="52" y="1"/>
                  </a:cubicBezTo>
                  <a:cubicBezTo>
                    <a:pt x="2" y="30"/>
                    <a:pt x="2" y="30"/>
                    <a:pt x="2" y="30"/>
                  </a:cubicBezTo>
                  <a:cubicBezTo>
                    <a:pt x="0" y="31"/>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 name="Freeform 88"/>
            <p:cNvSpPr>
              <a:spLocks/>
            </p:cNvSpPr>
            <p:nvPr/>
          </p:nvSpPr>
          <p:spPr bwMode="auto">
            <a:xfrm>
              <a:off x="5121276" y="3001963"/>
              <a:ext cx="550863" cy="319088"/>
            </a:xfrm>
            <a:custGeom>
              <a:avLst/>
              <a:gdLst>
                <a:gd name="T0" fmla="*/ 2 w 145"/>
                <a:gd name="T1" fmla="*/ 34 h 84"/>
                <a:gd name="T2" fmla="*/ 87 w 145"/>
                <a:gd name="T3" fmla="*/ 83 h 84"/>
                <a:gd name="T4" fmla="*/ 93 w 145"/>
                <a:gd name="T5" fmla="*/ 83 h 84"/>
                <a:gd name="T6" fmla="*/ 143 w 145"/>
                <a:gd name="T7" fmla="*/ 54 h 84"/>
                <a:gd name="T8" fmla="*/ 143 w 145"/>
                <a:gd name="T9" fmla="*/ 50 h 84"/>
                <a:gd name="T10" fmla="*/ 59 w 145"/>
                <a:gd name="T11" fmla="*/ 1 h 84"/>
                <a:gd name="T12" fmla="*/ 52 w 145"/>
                <a:gd name="T13" fmla="*/ 1 h 84"/>
                <a:gd name="T14" fmla="*/ 2 w 145"/>
                <a:gd name="T15" fmla="*/ 31 h 84"/>
                <a:gd name="T16" fmla="*/ 2 w 145"/>
                <a:gd name="T17"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84">
                  <a:moveTo>
                    <a:pt x="2" y="34"/>
                  </a:moveTo>
                  <a:cubicBezTo>
                    <a:pt x="87" y="83"/>
                    <a:pt x="87" y="83"/>
                    <a:pt x="87" y="83"/>
                  </a:cubicBezTo>
                  <a:cubicBezTo>
                    <a:pt x="88" y="84"/>
                    <a:pt x="91" y="84"/>
                    <a:pt x="93" y="83"/>
                  </a:cubicBezTo>
                  <a:cubicBezTo>
                    <a:pt x="143" y="54"/>
                    <a:pt x="143" y="54"/>
                    <a:pt x="143" y="54"/>
                  </a:cubicBezTo>
                  <a:cubicBezTo>
                    <a:pt x="145" y="53"/>
                    <a:pt x="145" y="51"/>
                    <a:pt x="143" y="50"/>
                  </a:cubicBezTo>
                  <a:cubicBezTo>
                    <a:pt x="59" y="1"/>
                    <a:pt x="59" y="1"/>
                    <a:pt x="59" y="1"/>
                  </a:cubicBezTo>
                  <a:cubicBezTo>
                    <a:pt x="57" y="0"/>
                    <a:pt x="54" y="0"/>
                    <a:pt x="52" y="1"/>
                  </a:cubicBezTo>
                  <a:cubicBezTo>
                    <a:pt x="2" y="31"/>
                    <a:pt x="2" y="31"/>
                    <a:pt x="2" y="31"/>
                  </a:cubicBezTo>
                  <a:cubicBezTo>
                    <a:pt x="0" y="32"/>
                    <a:pt x="0" y="33"/>
                    <a:pt x="2"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 name="Freeform 89"/>
            <p:cNvSpPr>
              <a:spLocks/>
            </p:cNvSpPr>
            <p:nvPr/>
          </p:nvSpPr>
          <p:spPr bwMode="auto">
            <a:xfrm>
              <a:off x="4205288" y="4294188"/>
              <a:ext cx="2397125" cy="1382713"/>
            </a:xfrm>
            <a:custGeom>
              <a:avLst/>
              <a:gdLst>
                <a:gd name="T0" fmla="*/ 2 w 631"/>
                <a:gd name="T1" fmla="*/ 139 h 364"/>
                <a:gd name="T2" fmla="*/ 389 w 631"/>
                <a:gd name="T3" fmla="*/ 363 h 364"/>
                <a:gd name="T4" fmla="*/ 396 w 631"/>
                <a:gd name="T5" fmla="*/ 363 h 364"/>
                <a:gd name="T6" fmla="*/ 629 w 631"/>
                <a:gd name="T7" fmla="*/ 228 h 364"/>
                <a:gd name="T8" fmla="*/ 629 w 631"/>
                <a:gd name="T9" fmla="*/ 224 h 364"/>
                <a:gd name="T10" fmla="*/ 241 w 631"/>
                <a:gd name="T11" fmla="*/ 1 h 364"/>
                <a:gd name="T12" fmla="*/ 235 w 631"/>
                <a:gd name="T13" fmla="*/ 1 h 364"/>
                <a:gd name="T14" fmla="*/ 2 w 631"/>
                <a:gd name="T15" fmla="*/ 135 h 364"/>
                <a:gd name="T16" fmla="*/ 2 w 631"/>
                <a:gd name="T17" fmla="*/ 139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1" h="364">
                  <a:moveTo>
                    <a:pt x="2" y="139"/>
                  </a:moveTo>
                  <a:cubicBezTo>
                    <a:pt x="389" y="363"/>
                    <a:pt x="389" y="363"/>
                    <a:pt x="389" y="363"/>
                  </a:cubicBezTo>
                  <a:cubicBezTo>
                    <a:pt x="391" y="364"/>
                    <a:pt x="394" y="364"/>
                    <a:pt x="396" y="363"/>
                  </a:cubicBezTo>
                  <a:cubicBezTo>
                    <a:pt x="629" y="228"/>
                    <a:pt x="629" y="228"/>
                    <a:pt x="629" y="228"/>
                  </a:cubicBezTo>
                  <a:cubicBezTo>
                    <a:pt x="631" y="227"/>
                    <a:pt x="631" y="225"/>
                    <a:pt x="629" y="224"/>
                  </a:cubicBezTo>
                  <a:cubicBezTo>
                    <a:pt x="241" y="1"/>
                    <a:pt x="241" y="1"/>
                    <a:pt x="241" y="1"/>
                  </a:cubicBezTo>
                  <a:cubicBezTo>
                    <a:pt x="240" y="0"/>
                    <a:pt x="237" y="0"/>
                    <a:pt x="235" y="1"/>
                  </a:cubicBezTo>
                  <a:cubicBezTo>
                    <a:pt x="2" y="135"/>
                    <a:pt x="2" y="135"/>
                    <a:pt x="2" y="135"/>
                  </a:cubicBezTo>
                  <a:cubicBezTo>
                    <a:pt x="0" y="136"/>
                    <a:pt x="0" y="138"/>
                    <a:pt x="2" y="139"/>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 name="Freeform 90"/>
            <p:cNvSpPr>
              <a:spLocks/>
            </p:cNvSpPr>
            <p:nvPr/>
          </p:nvSpPr>
          <p:spPr bwMode="auto">
            <a:xfrm>
              <a:off x="4205288" y="4294188"/>
              <a:ext cx="2397125" cy="869950"/>
            </a:xfrm>
            <a:custGeom>
              <a:avLst/>
              <a:gdLst>
                <a:gd name="T0" fmla="*/ 5 w 631"/>
                <a:gd name="T1" fmla="*/ 141 h 229"/>
                <a:gd name="T2" fmla="*/ 236 w 631"/>
                <a:gd name="T3" fmla="*/ 7 h 229"/>
                <a:gd name="T4" fmla="*/ 242 w 631"/>
                <a:gd name="T5" fmla="*/ 7 h 229"/>
                <a:gd name="T6" fmla="*/ 627 w 631"/>
                <a:gd name="T7" fmla="*/ 229 h 229"/>
                <a:gd name="T8" fmla="*/ 629 w 631"/>
                <a:gd name="T9" fmla="*/ 228 h 229"/>
                <a:gd name="T10" fmla="*/ 629 w 631"/>
                <a:gd name="T11" fmla="*/ 224 h 229"/>
                <a:gd name="T12" fmla="*/ 241 w 631"/>
                <a:gd name="T13" fmla="*/ 1 h 229"/>
                <a:gd name="T14" fmla="*/ 235 w 631"/>
                <a:gd name="T15" fmla="*/ 1 h 229"/>
                <a:gd name="T16" fmla="*/ 2 w 631"/>
                <a:gd name="T17" fmla="*/ 135 h 229"/>
                <a:gd name="T18" fmla="*/ 2 w 631"/>
                <a:gd name="T19" fmla="*/ 139 h 229"/>
                <a:gd name="T20" fmla="*/ 5 w 631"/>
                <a:gd name="T21" fmla="*/ 14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229">
                  <a:moveTo>
                    <a:pt x="5" y="141"/>
                  </a:moveTo>
                  <a:cubicBezTo>
                    <a:pt x="236" y="7"/>
                    <a:pt x="236" y="7"/>
                    <a:pt x="236" y="7"/>
                  </a:cubicBezTo>
                  <a:cubicBezTo>
                    <a:pt x="238" y="6"/>
                    <a:pt x="240" y="6"/>
                    <a:pt x="242" y="7"/>
                  </a:cubicBezTo>
                  <a:cubicBezTo>
                    <a:pt x="627" y="229"/>
                    <a:pt x="627" y="229"/>
                    <a:pt x="627" y="229"/>
                  </a:cubicBezTo>
                  <a:cubicBezTo>
                    <a:pt x="629" y="228"/>
                    <a:pt x="629" y="228"/>
                    <a:pt x="629" y="228"/>
                  </a:cubicBezTo>
                  <a:cubicBezTo>
                    <a:pt x="631" y="227"/>
                    <a:pt x="631" y="225"/>
                    <a:pt x="629" y="224"/>
                  </a:cubicBezTo>
                  <a:cubicBezTo>
                    <a:pt x="241" y="1"/>
                    <a:pt x="241" y="1"/>
                    <a:pt x="241" y="1"/>
                  </a:cubicBezTo>
                  <a:cubicBezTo>
                    <a:pt x="240" y="0"/>
                    <a:pt x="237" y="0"/>
                    <a:pt x="235" y="1"/>
                  </a:cubicBezTo>
                  <a:cubicBezTo>
                    <a:pt x="2" y="135"/>
                    <a:pt x="2" y="135"/>
                    <a:pt x="2" y="135"/>
                  </a:cubicBezTo>
                  <a:cubicBezTo>
                    <a:pt x="0" y="136"/>
                    <a:pt x="0" y="138"/>
                    <a:pt x="2" y="139"/>
                  </a:cubicBezTo>
                  <a:lnTo>
                    <a:pt x="5" y="14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 name="Freeform 91"/>
            <p:cNvSpPr>
              <a:spLocks/>
            </p:cNvSpPr>
            <p:nvPr/>
          </p:nvSpPr>
          <p:spPr bwMode="auto">
            <a:xfrm>
              <a:off x="6572251" y="3184525"/>
              <a:ext cx="1887538" cy="1200150"/>
            </a:xfrm>
            <a:custGeom>
              <a:avLst/>
              <a:gdLst>
                <a:gd name="T0" fmla="*/ 0 w 1189"/>
                <a:gd name="T1" fmla="*/ 70 h 756"/>
                <a:gd name="T2" fmla="*/ 1189 w 1189"/>
                <a:gd name="T3" fmla="*/ 756 h 756"/>
                <a:gd name="T4" fmla="*/ 1189 w 1189"/>
                <a:gd name="T5" fmla="*/ 687 h 756"/>
                <a:gd name="T6" fmla="*/ 0 w 1189"/>
                <a:gd name="T7" fmla="*/ 0 h 756"/>
                <a:gd name="T8" fmla="*/ 0 w 1189"/>
                <a:gd name="T9" fmla="*/ 70 h 756"/>
              </a:gdLst>
              <a:ahLst/>
              <a:cxnLst>
                <a:cxn ang="0">
                  <a:pos x="T0" y="T1"/>
                </a:cxn>
                <a:cxn ang="0">
                  <a:pos x="T2" y="T3"/>
                </a:cxn>
                <a:cxn ang="0">
                  <a:pos x="T4" y="T5"/>
                </a:cxn>
                <a:cxn ang="0">
                  <a:pos x="T6" y="T7"/>
                </a:cxn>
                <a:cxn ang="0">
                  <a:pos x="T8" y="T9"/>
                </a:cxn>
              </a:cxnLst>
              <a:rect l="0" t="0" r="r" b="b"/>
              <a:pathLst>
                <a:path w="1189" h="756">
                  <a:moveTo>
                    <a:pt x="0" y="70"/>
                  </a:moveTo>
                  <a:lnTo>
                    <a:pt x="1189" y="756"/>
                  </a:lnTo>
                  <a:lnTo>
                    <a:pt x="1189" y="687"/>
                  </a:lnTo>
                  <a:lnTo>
                    <a:pt x="0" y="0"/>
                  </a:lnTo>
                  <a:lnTo>
                    <a:pt x="0" y="7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11" name="Group 110"/>
          <p:cNvGrpSpPr/>
          <p:nvPr/>
        </p:nvGrpSpPr>
        <p:grpSpPr>
          <a:xfrm>
            <a:off x="8026086" y="1605239"/>
            <a:ext cx="2474367" cy="2395655"/>
            <a:chOff x="3171825" y="769938"/>
            <a:chExt cx="5838826" cy="5653087"/>
          </a:xfrm>
        </p:grpSpPr>
        <p:sp>
          <p:nvSpPr>
            <p:cNvPr id="112" name="Freeform 111"/>
            <p:cNvSpPr>
              <a:spLocks/>
            </p:cNvSpPr>
            <p:nvPr/>
          </p:nvSpPr>
          <p:spPr bwMode="auto">
            <a:xfrm>
              <a:off x="6881813" y="3481388"/>
              <a:ext cx="1008063" cy="2941637"/>
            </a:xfrm>
            <a:custGeom>
              <a:avLst/>
              <a:gdLst>
                <a:gd name="T0" fmla="*/ 635 w 635"/>
                <a:gd name="T1" fmla="*/ 1853 h 1853"/>
                <a:gd name="T2" fmla="*/ 0 w 635"/>
                <a:gd name="T3" fmla="*/ 1488 h 1853"/>
                <a:gd name="T4" fmla="*/ 0 w 635"/>
                <a:gd name="T5" fmla="*/ 0 h 1853"/>
                <a:gd name="T6" fmla="*/ 635 w 635"/>
                <a:gd name="T7" fmla="*/ 365 h 1853"/>
                <a:gd name="T8" fmla="*/ 635 w 635"/>
                <a:gd name="T9" fmla="*/ 1853 h 1853"/>
              </a:gdLst>
              <a:ahLst/>
              <a:cxnLst>
                <a:cxn ang="0">
                  <a:pos x="T0" y="T1"/>
                </a:cxn>
                <a:cxn ang="0">
                  <a:pos x="T2" y="T3"/>
                </a:cxn>
                <a:cxn ang="0">
                  <a:pos x="T4" y="T5"/>
                </a:cxn>
                <a:cxn ang="0">
                  <a:pos x="T6" y="T7"/>
                </a:cxn>
                <a:cxn ang="0">
                  <a:pos x="T8" y="T9"/>
                </a:cxn>
              </a:cxnLst>
              <a:rect l="0" t="0" r="r" b="b"/>
              <a:pathLst>
                <a:path w="635" h="1853">
                  <a:moveTo>
                    <a:pt x="635" y="1853"/>
                  </a:moveTo>
                  <a:lnTo>
                    <a:pt x="0" y="1488"/>
                  </a:lnTo>
                  <a:lnTo>
                    <a:pt x="0" y="0"/>
                  </a:lnTo>
                  <a:lnTo>
                    <a:pt x="635" y="365"/>
                  </a:lnTo>
                  <a:lnTo>
                    <a:pt x="635" y="1853"/>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 name="Freeform 112"/>
            <p:cNvSpPr>
              <a:spLocks/>
            </p:cNvSpPr>
            <p:nvPr/>
          </p:nvSpPr>
          <p:spPr bwMode="auto">
            <a:xfrm>
              <a:off x="6992938" y="3652838"/>
              <a:ext cx="785813" cy="1525587"/>
            </a:xfrm>
            <a:custGeom>
              <a:avLst/>
              <a:gdLst>
                <a:gd name="T0" fmla="*/ 495 w 495"/>
                <a:gd name="T1" fmla="*/ 961 h 961"/>
                <a:gd name="T2" fmla="*/ 0 w 495"/>
                <a:gd name="T3" fmla="*/ 676 h 961"/>
                <a:gd name="T4" fmla="*/ 0 w 495"/>
                <a:gd name="T5" fmla="*/ 0 h 961"/>
                <a:gd name="T6" fmla="*/ 495 w 495"/>
                <a:gd name="T7" fmla="*/ 287 h 961"/>
                <a:gd name="T8" fmla="*/ 495 w 495"/>
                <a:gd name="T9" fmla="*/ 961 h 961"/>
              </a:gdLst>
              <a:ahLst/>
              <a:cxnLst>
                <a:cxn ang="0">
                  <a:pos x="T0" y="T1"/>
                </a:cxn>
                <a:cxn ang="0">
                  <a:pos x="T2" y="T3"/>
                </a:cxn>
                <a:cxn ang="0">
                  <a:pos x="T4" y="T5"/>
                </a:cxn>
                <a:cxn ang="0">
                  <a:pos x="T6" y="T7"/>
                </a:cxn>
                <a:cxn ang="0">
                  <a:pos x="T8" y="T9"/>
                </a:cxn>
              </a:cxnLst>
              <a:rect l="0" t="0" r="r" b="b"/>
              <a:pathLst>
                <a:path w="495" h="961">
                  <a:moveTo>
                    <a:pt x="495" y="961"/>
                  </a:moveTo>
                  <a:lnTo>
                    <a:pt x="0" y="676"/>
                  </a:lnTo>
                  <a:lnTo>
                    <a:pt x="0" y="0"/>
                  </a:lnTo>
                  <a:lnTo>
                    <a:pt x="495" y="287"/>
                  </a:lnTo>
                  <a:lnTo>
                    <a:pt x="495" y="9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 name="Freeform 113"/>
            <p:cNvSpPr>
              <a:spLocks/>
            </p:cNvSpPr>
            <p:nvPr/>
          </p:nvSpPr>
          <p:spPr bwMode="auto">
            <a:xfrm>
              <a:off x="4044950" y="1843088"/>
              <a:ext cx="2662238" cy="3471862"/>
            </a:xfrm>
            <a:custGeom>
              <a:avLst/>
              <a:gdLst>
                <a:gd name="T0" fmla="*/ 0 w 1677"/>
                <a:gd name="T1" fmla="*/ 1227 h 2187"/>
                <a:gd name="T2" fmla="*/ 1677 w 1677"/>
                <a:gd name="T3" fmla="*/ 2187 h 2187"/>
                <a:gd name="T4" fmla="*/ 1677 w 1677"/>
                <a:gd name="T5" fmla="*/ 960 h 2187"/>
                <a:gd name="T6" fmla="*/ 0 w 1677"/>
                <a:gd name="T7" fmla="*/ 0 h 2187"/>
                <a:gd name="T8" fmla="*/ 0 w 1677"/>
                <a:gd name="T9" fmla="*/ 1227 h 2187"/>
              </a:gdLst>
              <a:ahLst/>
              <a:cxnLst>
                <a:cxn ang="0">
                  <a:pos x="T0" y="T1"/>
                </a:cxn>
                <a:cxn ang="0">
                  <a:pos x="T2" y="T3"/>
                </a:cxn>
                <a:cxn ang="0">
                  <a:pos x="T4" y="T5"/>
                </a:cxn>
                <a:cxn ang="0">
                  <a:pos x="T6" y="T7"/>
                </a:cxn>
                <a:cxn ang="0">
                  <a:pos x="T8" y="T9"/>
                </a:cxn>
              </a:cxnLst>
              <a:rect l="0" t="0" r="r" b="b"/>
              <a:pathLst>
                <a:path w="1677" h="2187">
                  <a:moveTo>
                    <a:pt x="0" y="1227"/>
                  </a:moveTo>
                  <a:lnTo>
                    <a:pt x="1677" y="2187"/>
                  </a:lnTo>
                  <a:lnTo>
                    <a:pt x="1677" y="960"/>
                  </a:lnTo>
                  <a:lnTo>
                    <a:pt x="0" y="0"/>
                  </a:lnTo>
                  <a:lnTo>
                    <a:pt x="0" y="1227"/>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 name="Freeform 114"/>
            <p:cNvSpPr>
              <a:spLocks/>
            </p:cNvSpPr>
            <p:nvPr/>
          </p:nvSpPr>
          <p:spPr bwMode="auto">
            <a:xfrm>
              <a:off x="4110038" y="1949450"/>
              <a:ext cx="2527300" cy="3259137"/>
            </a:xfrm>
            <a:custGeom>
              <a:avLst/>
              <a:gdLst>
                <a:gd name="T0" fmla="*/ 0 w 1592"/>
                <a:gd name="T1" fmla="*/ 1143 h 2053"/>
                <a:gd name="T2" fmla="*/ 0 w 1592"/>
                <a:gd name="T3" fmla="*/ 0 h 2053"/>
                <a:gd name="T4" fmla="*/ 1592 w 1592"/>
                <a:gd name="T5" fmla="*/ 910 h 2053"/>
                <a:gd name="T6" fmla="*/ 1592 w 1592"/>
                <a:gd name="T7" fmla="*/ 2053 h 2053"/>
                <a:gd name="T8" fmla="*/ 0 w 1592"/>
                <a:gd name="T9" fmla="*/ 1143 h 2053"/>
              </a:gdLst>
              <a:ahLst/>
              <a:cxnLst>
                <a:cxn ang="0">
                  <a:pos x="T0" y="T1"/>
                </a:cxn>
                <a:cxn ang="0">
                  <a:pos x="T2" y="T3"/>
                </a:cxn>
                <a:cxn ang="0">
                  <a:pos x="T4" y="T5"/>
                </a:cxn>
                <a:cxn ang="0">
                  <a:pos x="T6" y="T7"/>
                </a:cxn>
                <a:cxn ang="0">
                  <a:pos x="T8" y="T9"/>
                </a:cxn>
              </a:cxnLst>
              <a:rect l="0" t="0" r="r" b="b"/>
              <a:pathLst>
                <a:path w="1592" h="2053">
                  <a:moveTo>
                    <a:pt x="0" y="1143"/>
                  </a:moveTo>
                  <a:lnTo>
                    <a:pt x="0" y="0"/>
                  </a:lnTo>
                  <a:lnTo>
                    <a:pt x="1592" y="910"/>
                  </a:lnTo>
                  <a:lnTo>
                    <a:pt x="1592" y="2053"/>
                  </a:lnTo>
                  <a:lnTo>
                    <a:pt x="0" y="11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 name="Freeform 115"/>
            <p:cNvSpPr>
              <a:spLocks/>
            </p:cNvSpPr>
            <p:nvPr/>
          </p:nvSpPr>
          <p:spPr bwMode="auto">
            <a:xfrm>
              <a:off x="6992938" y="4867275"/>
              <a:ext cx="120650" cy="158750"/>
            </a:xfrm>
            <a:custGeom>
              <a:avLst/>
              <a:gdLst>
                <a:gd name="T0" fmla="*/ 35 w 35"/>
                <a:gd name="T1" fmla="*/ 33 h 46"/>
                <a:gd name="T2" fmla="*/ 17 w 35"/>
                <a:gd name="T3" fmla="*/ 40 h 46"/>
                <a:gd name="T4" fmla="*/ 0 w 35"/>
                <a:gd name="T5" fmla="*/ 13 h 46"/>
                <a:gd name="T6" fmla="*/ 17 w 35"/>
                <a:gd name="T7" fmla="*/ 5 h 46"/>
                <a:gd name="T8" fmla="*/ 35 w 35"/>
                <a:gd name="T9" fmla="*/ 33 h 46"/>
              </a:gdLst>
              <a:ahLst/>
              <a:cxnLst>
                <a:cxn ang="0">
                  <a:pos x="T0" y="T1"/>
                </a:cxn>
                <a:cxn ang="0">
                  <a:pos x="T2" y="T3"/>
                </a:cxn>
                <a:cxn ang="0">
                  <a:pos x="T4" y="T5"/>
                </a:cxn>
                <a:cxn ang="0">
                  <a:pos x="T6" y="T7"/>
                </a:cxn>
                <a:cxn ang="0">
                  <a:pos x="T8" y="T9"/>
                </a:cxn>
              </a:cxnLst>
              <a:rect l="0" t="0" r="r" b="b"/>
              <a:pathLst>
                <a:path w="35" h="46">
                  <a:moveTo>
                    <a:pt x="35" y="33"/>
                  </a:moveTo>
                  <a:cubicBezTo>
                    <a:pt x="35" y="42"/>
                    <a:pt x="27" y="46"/>
                    <a:pt x="17" y="40"/>
                  </a:cubicBezTo>
                  <a:cubicBezTo>
                    <a:pt x="8" y="35"/>
                    <a:pt x="0" y="22"/>
                    <a:pt x="0" y="13"/>
                  </a:cubicBezTo>
                  <a:cubicBezTo>
                    <a:pt x="0" y="3"/>
                    <a:pt x="8" y="0"/>
                    <a:pt x="17" y="5"/>
                  </a:cubicBezTo>
                  <a:cubicBezTo>
                    <a:pt x="27" y="11"/>
                    <a:pt x="35" y="23"/>
                    <a:pt x="35"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 name="Freeform 116"/>
            <p:cNvSpPr>
              <a:spLocks/>
            </p:cNvSpPr>
            <p:nvPr/>
          </p:nvSpPr>
          <p:spPr bwMode="auto">
            <a:xfrm>
              <a:off x="7210425" y="4514850"/>
              <a:ext cx="350838" cy="387350"/>
            </a:xfrm>
            <a:custGeom>
              <a:avLst/>
              <a:gdLst>
                <a:gd name="T0" fmla="*/ 221 w 221"/>
                <a:gd name="T1" fmla="*/ 244 h 244"/>
                <a:gd name="T2" fmla="*/ 0 w 221"/>
                <a:gd name="T3" fmla="*/ 118 h 244"/>
                <a:gd name="T4" fmla="*/ 0 w 221"/>
                <a:gd name="T5" fmla="*/ 0 h 244"/>
                <a:gd name="T6" fmla="*/ 221 w 221"/>
                <a:gd name="T7" fmla="*/ 129 h 244"/>
                <a:gd name="T8" fmla="*/ 221 w 221"/>
                <a:gd name="T9" fmla="*/ 244 h 244"/>
              </a:gdLst>
              <a:ahLst/>
              <a:cxnLst>
                <a:cxn ang="0">
                  <a:pos x="T0" y="T1"/>
                </a:cxn>
                <a:cxn ang="0">
                  <a:pos x="T2" y="T3"/>
                </a:cxn>
                <a:cxn ang="0">
                  <a:pos x="T4" y="T5"/>
                </a:cxn>
                <a:cxn ang="0">
                  <a:pos x="T6" y="T7"/>
                </a:cxn>
                <a:cxn ang="0">
                  <a:pos x="T8" y="T9"/>
                </a:cxn>
              </a:cxnLst>
              <a:rect l="0" t="0" r="r" b="b"/>
              <a:pathLst>
                <a:path w="221" h="244">
                  <a:moveTo>
                    <a:pt x="221" y="244"/>
                  </a:moveTo>
                  <a:lnTo>
                    <a:pt x="0" y="118"/>
                  </a:lnTo>
                  <a:lnTo>
                    <a:pt x="0" y="0"/>
                  </a:lnTo>
                  <a:lnTo>
                    <a:pt x="221" y="129"/>
                  </a:lnTo>
                  <a:lnTo>
                    <a:pt x="221" y="24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 name="Freeform 117"/>
            <p:cNvSpPr>
              <a:spLocks noEditPoints="1"/>
            </p:cNvSpPr>
            <p:nvPr/>
          </p:nvSpPr>
          <p:spPr bwMode="auto">
            <a:xfrm>
              <a:off x="7240588" y="4602163"/>
              <a:ext cx="73025" cy="96837"/>
            </a:xfrm>
            <a:custGeom>
              <a:avLst/>
              <a:gdLst>
                <a:gd name="T0" fmla="*/ 21 w 21"/>
                <a:gd name="T1" fmla="*/ 20 h 28"/>
                <a:gd name="T2" fmla="*/ 18 w 21"/>
                <a:gd name="T3" fmla="*/ 27 h 28"/>
                <a:gd name="T4" fmla="*/ 11 w 21"/>
                <a:gd name="T5" fmla="*/ 25 h 28"/>
                <a:gd name="T6" fmla="*/ 3 w 21"/>
                <a:gd name="T7" fmla="*/ 18 h 28"/>
                <a:gd name="T8" fmla="*/ 0 w 21"/>
                <a:gd name="T9" fmla="*/ 8 h 28"/>
                <a:gd name="T10" fmla="*/ 3 w 21"/>
                <a:gd name="T11" fmla="*/ 1 h 28"/>
                <a:gd name="T12" fmla="*/ 11 w 21"/>
                <a:gd name="T13" fmla="*/ 2 h 28"/>
                <a:gd name="T14" fmla="*/ 18 w 21"/>
                <a:gd name="T15" fmla="*/ 10 h 28"/>
                <a:gd name="T16" fmla="*/ 21 w 21"/>
                <a:gd name="T17" fmla="*/ 20 h 28"/>
                <a:gd name="T18" fmla="*/ 5 w 21"/>
                <a:gd name="T19" fmla="*/ 10 h 28"/>
                <a:gd name="T20" fmla="*/ 6 w 21"/>
                <a:gd name="T21" fmla="*/ 17 h 28"/>
                <a:gd name="T22" fmla="*/ 11 w 21"/>
                <a:gd name="T23" fmla="*/ 21 h 28"/>
                <a:gd name="T24" fmla="*/ 16 w 21"/>
                <a:gd name="T25" fmla="*/ 17 h 28"/>
                <a:gd name="T26" fmla="*/ 11 w 21"/>
                <a:gd name="T27" fmla="*/ 6 h 28"/>
                <a:gd name="T28" fmla="*/ 6 w 21"/>
                <a:gd name="T29" fmla="*/ 6 h 28"/>
                <a:gd name="T30" fmla="*/ 5 w 21"/>
                <a:gd name="T3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8">
                  <a:moveTo>
                    <a:pt x="21" y="20"/>
                  </a:moveTo>
                  <a:cubicBezTo>
                    <a:pt x="21" y="24"/>
                    <a:pt x="20" y="26"/>
                    <a:pt x="18" y="27"/>
                  </a:cubicBezTo>
                  <a:cubicBezTo>
                    <a:pt x="17" y="28"/>
                    <a:pt x="14" y="27"/>
                    <a:pt x="11" y="25"/>
                  </a:cubicBezTo>
                  <a:cubicBezTo>
                    <a:pt x="7" y="23"/>
                    <a:pt x="4" y="21"/>
                    <a:pt x="3" y="18"/>
                  </a:cubicBezTo>
                  <a:cubicBezTo>
                    <a:pt x="1" y="15"/>
                    <a:pt x="0" y="11"/>
                    <a:pt x="0" y="8"/>
                  </a:cubicBezTo>
                  <a:cubicBezTo>
                    <a:pt x="0" y="4"/>
                    <a:pt x="1" y="2"/>
                    <a:pt x="3" y="1"/>
                  </a:cubicBezTo>
                  <a:cubicBezTo>
                    <a:pt x="4" y="0"/>
                    <a:pt x="7" y="0"/>
                    <a:pt x="11" y="2"/>
                  </a:cubicBezTo>
                  <a:cubicBezTo>
                    <a:pt x="14" y="4"/>
                    <a:pt x="17" y="7"/>
                    <a:pt x="18" y="10"/>
                  </a:cubicBezTo>
                  <a:cubicBezTo>
                    <a:pt x="20" y="13"/>
                    <a:pt x="21" y="16"/>
                    <a:pt x="21" y="20"/>
                  </a:cubicBezTo>
                  <a:close/>
                  <a:moveTo>
                    <a:pt x="5" y="10"/>
                  </a:moveTo>
                  <a:cubicBezTo>
                    <a:pt x="5" y="13"/>
                    <a:pt x="5" y="15"/>
                    <a:pt x="6" y="17"/>
                  </a:cubicBezTo>
                  <a:cubicBezTo>
                    <a:pt x="7" y="19"/>
                    <a:pt x="9" y="20"/>
                    <a:pt x="11" y="21"/>
                  </a:cubicBezTo>
                  <a:cubicBezTo>
                    <a:pt x="14" y="23"/>
                    <a:pt x="16" y="22"/>
                    <a:pt x="16" y="17"/>
                  </a:cubicBezTo>
                  <a:cubicBezTo>
                    <a:pt x="16" y="12"/>
                    <a:pt x="14" y="8"/>
                    <a:pt x="11" y="6"/>
                  </a:cubicBezTo>
                  <a:cubicBezTo>
                    <a:pt x="9" y="5"/>
                    <a:pt x="7" y="5"/>
                    <a:pt x="6" y="6"/>
                  </a:cubicBezTo>
                  <a:cubicBezTo>
                    <a:pt x="5" y="6"/>
                    <a:pt x="5" y="8"/>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 name="Freeform 118"/>
            <p:cNvSpPr>
              <a:spLocks noEditPoints="1"/>
            </p:cNvSpPr>
            <p:nvPr/>
          </p:nvSpPr>
          <p:spPr bwMode="auto">
            <a:xfrm>
              <a:off x="7331075" y="4640263"/>
              <a:ext cx="50800" cy="85725"/>
            </a:xfrm>
            <a:custGeom>
              <a:avLst/>
              <a:gdLst>
                <a:gd name="T0" fmla="*/ 15 w 15"/>
                <a:gd name="T1" fmla="*/ 16 h 25"/>
                <a:gd name="T2" fmla="*/ 13 w 15"/>
                <a:gd name="T3" fmla="*/ 20 h 25"/>
                <a:gd name="T4" fmla="*/ 7 w 15"/>
                <a:gd name="T5" fmla="*/ 19 h 25"/>
                <a:gd name="T6" fmla="*/ 5 w 15"/>
                <a:gd name="T7" fmla="*/ 17 h 25"/>
                <a:gd name="T8" fmla="*/ 5 w 15"/>
                <a:gd name="T9" fmla="*/ 25 h 25"/>
                <a:gd name="T10" fmla="*/ 0 w 15"/>
                <a:gd name="T11" fmla="*/ 23 h 25"/>
                <a:gd name="T12" fmla="*/ 0 w 15"/>
                <a:gd name="T13" fmla="*/ 0 h 25"/>
                <a:gd name="T14" fmla="*/ 7 w 15"/>
                <a:gd name="T15" fmla="*/ 4 h 25"/>
                <a:gd name="T16" fmla="*/ 13 w 15"/>
                <a:gd name="T17" fmla="*/ 10 h 25"/>
                <a:gd name="T18" fmla="*/ 15 w 15"/>
                <a:gd name="T19" fmla="*/ 16 h 25"/>
                <a:gd name="T20" fmla="*/ 5 w 15"/>
                <a:gd name="T21" fmla="*/ 14 h 25"/>
                <a:gd name="T22" fmla="*/ 6 w 15"/>
                <a:gd name="T23" fmla="*/ 15 h 25"/>
                <a:gd name="T24" fmla="*/ 9 w 15"/>
                <a:gd name="T25" fmla="*/ 16 h 25"/>
                <a:gd name="T26" fmla="*/ 10 w 15"/>
                <a:gd name="T27" fmla="*/ 14 h 25"/>
                <a:gd name="T28" fmla="*/ 10 w 15"/>
                <a:gd name="T29" fmla="*/ 11 h 25"/>
                <a:gd name="T30" fmla="*/ 7 w 15"/>
                <a:gd name="T31" fmla="*/ 8 h 25"/>
                <a:gd name="T32" fmla="*/ 5 w 15"/>
                <a:gd name="T33" fmla="*/ 7 h 25"/>
                <a:gd name="T34" fmla="*/ 5 w 15"/>
                <a:gd name="T35"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15" y="16"/>
                  </a:moveTo>
                  <a:cubicBezTo>
                    <a:pt x="15" y="19"/>
                    <a:pt x="14" y="20"/>
                    <a:pt x="13" y="20"/>
                  </a:cubicBezTo>
                  <a:cubicBezTo>
                    <a:pt x="11" y="21"/>
                    <a:pt x="9" y="20"/>
                    <a:pt x="7" y="19"/>
                  </a:cubicBezTo>
                  <a:cubicBezTo>
                    <a:pt x="5" y="17"/>
                    <a:pt x="5" y="17"/>
                    <a:pt x="5" y="17"/>
                  </a:cubicBezTo>
                  <a:cubicBezTo>
                    <a:pt x="5" y="25"/>
                    <a:pt x="5" y="25"/>
                    <a:pt x="5" y="25"/>
                  </a:cubicBezTo>
                  <a:cubicBezTo>
                    <a:pt x="0" y="23"/>
                    <a:pt x="0" y="23"/>
                    <a:pt x="0" y="23"/>
                  </a:cubicBezTo>
                  <a:cubicBezTo>
                    <a:pt x="0" y="0"/>
                    <a:pt x="0" y="0"/>
                    <a:pt x="0" y="0"/>
                  </a:cubicBezTo>
                  <a:cubicBezTo>
                    <a:pt x="7" y="4"/>
                    <a:pt x="7" y="4"/>
                    <a:pt x="7" y="4"/>
                  </a:cubicBezTo>
                  <a:cubicBezTo>
                    <a:pt x="10" y="6"/>
                    <a:pt x="12" y="8"/>
                    <a:pt x="13" y="10"/>
                  </a:cubicBezTo>
                  <a:cubicBezTo>
                    <a:pt x="14" y="12"/>
                    <a:pt x="15" y="14"/>
                    <a:pt x="15" y="16"/>
                  </a:cubicBezTo>
                  <a:close/>
                  <a:moveTo>
                    <a:pt x="5" y="14"/>
                  </a:moveTo>
                  <a:cubicBezTo>
                    <a:pt x="6" y="15"/>
                    <a:pt x="6" y="15"/>
                    <a:pt x="6" y="15"/>
                  </a:cubicBezTo>
                  <a:cubicBezTo>
                    <a:pt x="8" y="15"/>
                    <a:pt x="9" y="16"/>
                    <a:pt x="9" y="16"/>
                  </a:cubicBezTo>
                  <a:cubicBezTo>
                    <a:pt x="10" y="15"/>
                    <a:pt x="10" y="15"/>
                    <a:pt x="10" y="14"/>
                  </a:cubicBezTo>
                  <a:cubicBezTo>
                    <a:pt x="10" y="13"/>
                    <a:pt x="10" y="12"/>
                    <a:pt x="10" y="11"/>
                  </a:cubicBezTo>
                  <a:cubicBezTo>
                    <a:pt x="9" y="10"/>
                    <a:pt x="8" y="9"/>
                    <a:pt x="7" y="8"/>
                  </a:cubicBezTo>
                  <a:cubicBezTo>
                    <a:pt x="5" y="7"/>
                    <a:pt x="5" y="7"/>
                    <a:pt x="5" y="7"/>
                  </a:cubicBezTo>
                  <a:lnTo>
                    <a:pt x="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 name="Freeform 119"/>
            <p:cNvSpPr>
              <a:spLocks/>
            </p:cNvSpPr>
            <p:nvPr/>
          </p:nvSpPr>
          <p:spPr bwMode="auto">
            <a:xfrm>
              <a:off x="7396163" y="4681538"/>
              <a:ext cx="44450" cy="100012"/>
            </a:xfrm>
            <a:custGeom>
              <a:avLst/>
              <a:gdLst>
                <a:gd name="T0" fmla="*/ 28 w 28"/>
                <a:gd name="T1" fmla="*/ 63 h 63"/>
                <a:gd name="T2" fmla="*/ 0 w 28"/>
                <a:gd name="T3" fmla="*/ 48 h 63"/>
                <a:gd name="T4" fmla="*/ 0 w 28"/>
                <a:gd name="T5" fmla="*/ 0 h 63"/>
                <a:gd name="T6" fmla="*/ 28 w 28"/>
                <a:gd name="T7" fmla="*/ 15 h 63"/>
                <a:gd name="T8" fmla="*/ 28 w 28"/>
                <a:gd name="T9" fmla="*/ 24 h 63"/>
                <a:gd name="T10" fmla="*/ 11 w 28"/>
                <a:gd name="T11" fmla="*/ 13 h 63"/>
                <a:gd name="T12" fmla="*/ 11 w 28"/>
                <a:gd name="T13" fmla="*/ 24 h 63"/>
                <a:gd name="T14" fmla="*/ 28 w 28"/>
                <a:gd name="T15" fmla="*/ 35 h 63"/>
                <a:gd name="T16" fmla="*/ 28 w 28"/>
                <a:gd name="T17" fmla="*/ 41 h 63"/>
                <a:gd name="T18" fmla="*/ 11 w 28"/>
                <a:gd name="T19" fmla="*/ 32 h 63"/>
                <a:gd name="T20" fmla="*/ 11 w 28"/>
                <a:gd name="T21" fmla="*/ 45 h 63"/>
                <a:gd name="T22" fmla="*/ 28 w 28"/>
                <a:gd name="T23" fmla="*/ 56 h 63"/>
                <a:gd name="T24" fmla="*/ 28 w 28"/>
                <a:gd name="T2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63">
                  <a:moveTo>
                    <a:pt x="28" y="63"/>
                  </a:moveTo>
                  <a:lnTo>
                    <a:pt x="0" y="48"/>
                  </a:lnTo>
                  <a:lnTo>
                    <a:pt x="0" y="0"/>
                  </a:lnTo>
                  <a:lnTo>
                    <a:pt x="28" y="15"/>
                  </a:lnTo>
                  <a:lnTo>
                    <a:pt x="28" y="24"/>
                  </a:lnTo>
                  <a:lnTo>
                    <a:pt x="11" y="13"/>
                  </a:lnTo>
                  <a:lnTo>
                    <a:pt x="11" y="24"/>
                  </a:lnTo>
                  <a:lnTo>
                    <a:pt x="28" y="35"/>
                  </a:lnTo>
                  <a:lnTo>
                    <a:pt x="28" y="41"/>
                  </a:lnTo>
                  <a:lnTo>
                    <a:pt x="11" y="32"/>
                  </a:lnTo>
                  <a:lnTo>
                    <a:pt x="11" y="45"/>
                  </a:lnTo>
                  <a:lnTo>
                    <a:pt x="28" y="56"/>
                  </a:lnTo>
                  <a:lnTo>
                    <a:pt x="28"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 name="Freeform 120"/>
            <p:cNvSpPr>
              <a:spLocks/>
            </p:cNvSpPr>
            <p:nvPr/>
          </p:nvSpPr>
          <p:spPr bwMode="auto">
            <a:xfrm>
              <a:off x="7458075" y="4714875"/>
              <a:ext cx="69850" cy="117475"/>
            </a:xfrm>
            <a:custGeom>
              <a:avLst/>
              <a:gdLst>
                <a:gd name="T0" fmla="*/ 20 w 20"/>
                <a:gd name="T1" fmla="*/ 34 h 34"/>
                <a:gd name="T2" fmla="*/ 14 w 20"/>
                <a:gd name="T3" fmla="*/ 30 h 34"/>
                <a:gd name="T4" fmla="*/ 4 w 20"/>
                <a:gd name="T5" fmla="*/ 8 h 34"/>
                <a:gd name="T6" fmla="*/ 4 w 20"/>
                <a:gd name="T7" fmla="*/ 8 h 34"/>
                <a:gd name="T8" fmla="*/ 4 w 20"/>
                <a:gd name="T9" fmla="*/ 14 h 34"/>
                <a:gd name="T10" fmla="*/ 4 w 20"/>
                <a:gd name="T11" fmla="*/ 25 h 34"/>
                <a:gd name="T12" fmla="*/ 0 w 20"/>
                <a:gd name="T13" fmla="*/ 22 h 34"/>
                <a:gd name="T14" fmla="*/ 0 w 20"/>
                <a:gd name="T15" fmla="*/ 0 h 34"/>
                <a:gd name="T16" fmla="*/ 6 w 20"/>
                <a:gd name="T17" fmla="*/ 3 h 34"/>
                <a:gd name="T18" fmla="*/ 16 w 20"/>
                <a:gd name="T19" fmla="*/ 26 h 34"/>
                <a:gd name="T20" fmla="*/ 16 w 20"/>
                <a:gd name="T21" fmla="*/ 26 h 34"/>
                <a:gd name="T22" fmla="*/ 15 w 20"/>
                <a:gd name="T23" fmla="*/ 19 h 34"/>
                <a:gd name="T24" fmla="*/ 15 w 20"/>
                <a:gd name="T25" fmla="*/ 9 h 34"/>
                <a:gd name="T26" fmla="*/ 20 w 20"/>
                <a:gd name="T27" fmla="*/ 11 h 34"/>
                <a:gd name="T28" fmla="*/ 20 w 20"/>
                <a:gd name="T2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34">
                  <a:moveTo>
                    <a:pt x="20" y="34"/>
                  </a:moveTo>
                  <a:cubicBezTo>
                    <a:pt x="14" y="30"/>
                    <a:pt x="14" y="30"/>
                    <a:pt x="14" y="30"/>
                  </a:cubicBezTo>
                  <a:cubicBezTo>
                    <a:pt x="4" y="8"/>
                    <a:pt x="4" y="8"/>
                    <a:pt x="4" y="8"/>
                  </a:cubicBezTo>
                  <a:cubicBezTo>
                    <a:pt x="4" y="8"/>
                    <a:pt x="4" y="8"/>
                    <a:pt x="4" y="8"/>
                  </a:cubicBezTo>
                  <a:cubicBezTo>
                    <a:pt x="4" y="11"/>
                    <a:pt x="4" y="13"/>
                    <a:pt x="4" y="14"/>
                  </a:cubicBezTo>
                  <a:cubicBezTo>
                    <a:pt x="4" y="25"/>
                    <a:pt x="4" y="25"/>
                    <a:pt x="4" y="25"/>
                  </a:cubicBezTo>
                  <a:cubicBezTo>
                    <a:pt x="0" y="22"/>
                    <a:pt x="0" y="22"/>
                    <a:pt x="0" y="22"/>
                  </a:cubicBezTo>
                  <a:cubicBezTo>
                    <a:pt x="0" y="0"/>
                    <a:pt x="0" y="0"/>
                    <a:pt x="0" y="0"/>
                  </a:cubicBezTo>
                  <a:cubicBezTo>
                    <a:pt x="6" y="3"/>
                    <a:pt x="6" y="3"/>
                    <a:pt x="6" y="3"/>
                  </a:cubicBezTo>
                  <a:cubicBezTo>
                    <a:pt x="16" y="26"/>
                    <a:pt x="16" y="26"/>
                    <a:pt x="16" y="26"/>
                  </a:cubicBezTo>
                  <a:cubicBezTo>
                    <a:pt x="16" y="26"/>
                    <a:pt x="16" y="26"/>
                    <a:pt x="16" y="26"/>
                  </a:cubicBezTo>
                  <a:cubicBezTo>
                    <a:pt x="16" y="23"/>
                    <a:pt x="15" y="21"/>
                    <a:pt x="15" y="19"/>
                  </a:cubicBezTo>
                  <a:cubicBezTo>
                    <a:pt x="15" y="9"/>
                    <a:pt x="15" y="9"/>
                    <a:pt x="15" y="9"/>
                  </a:cubicBezTo>
                  <a:cubicBezTo>
                    <a:pt x="20" y="11"/>
                    <a:pt x="20" y="11"/>
                    <a:pt x="20" y="11"/>
                  </a:cubicBezTo>
                  <a:lnTo>
                    <a:pt x="20" y="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 name="Freeform 121"/>
            <p:cNvSpPr>
              <a:spLocks/>
            </p:cNvSpPr>
            <p:nvPr/>
          </p:nvSpPr>
          <p:spPr bwMode="auto">
            <a:xfrm>
              <a:off x="7210425" y="4411663"/>
              <a:ext cx="350838" cy="307975"/>
            </a:xfrm>
            <a:custGeom>
              <a:avLst/>
              <a:gdLst>
                <a:gd name="T0" fmla="*/ 0 w 221"/>
                <a:gd name="T1" fmla="*/ 65 h 194"/>
                <a:gd name="T2" fmla="*/ 111 w 221"/>
                <a:gd name="T3" fmla="*/ 0 h 194"/>
                <a:gd name="T4" fmla="*/ 221 w 221"/>
                <a:gd name="T5" fmla="*/ 194 h 194"/>
              </a:gdLst>
              <a:ahLst/>
              <a:cxnLst>
                <a:cxn ang="0">
                  <a:pos x="T0" y="T1"/>
                </a:cxn>
                <a:cxn ang="0">
                  <a:pos x="T2" y="T3"/>
                </a:cxn>
                <a:cxn ang="0">
                  <a:pos x="T4" y="T5"/>
                </a:cxn>
              </a:cxnLst>
              <a:rect l="0" t="0" r="r" b="b"/>
              <a:pathLst>
                <a:path w="221" h="194">
                  <a:moveTo>
                    <a:pt x="0" y="65"/>
                  </a:moveTo>
                  <a:lnTo>
                    <a:pt x="111" y="0"/>
                  </a:lnTo>
                  <a:lnTo>
                    <a:pt x="221" y="194"/>
                  </a:lnTo>
                </a:path>
              </a:pathLst>
            </a:custGeom>
            <a:noFill/>
            <a:ln w="7938" cap="rnd">
              <a:solidFill>
                <a:srgbClr val="231F2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23" name="Freeform 122"/>
            <p:cNvSpPr>
              <a:spLocks/>
            </p:cNvSpPr>
            <p:nvPr/>
          </p:nvSpPr>
          <p:spPr bwMode="auto">
            <a:xfrm>
              <a:off x="5357813" y="2560638"/>
              <a:ext cx="549275" cy="520700"/>
            </a:xfrm>
            <a:custGeom>
              <a:avLst/>
              <a:gdLst>
                <a:gd name="T0" fmla="*/ 80 w 159"/>
                <a:gd name="T1" fmla="*/ 126 h 151"/>
                <a:gd name="T2" fmla="*/ 159 w 159"/>
                <a:gd name="T3" fmla="*/ 92 h 151"/>
                <a:gd name="T4" fmla="*/ 0 w 159"/>
                <a:gd name="T5" fmla="*/ 0 h 151"/>
                <a:gd name="T6" fmla="*/ 80 w 159"/>
                <a:gd name="T7" fmla="*/ 126 h 151"/>
              </a:gdLst>
              <a:ahLst/>
              <a:cxnLst>
                <a:cxn ang="0">
                  <a:pos x="T0" y="T1"/>
                </a:cxn>
                <a:cxn ang="0">
                  <a:pos x="T2" y="T3"/>
                </a:cxn>
                <a:cxn ang="0">
                  <a:pos x="T4" y="T5"/>
                </a:cxn>
                <a:cxn ang="0">
                  <a:pos x="T6" y="T7"/>
                </a:cxn>
              </a:cxnLst>
              <a:rect l="0" t="0" r="r" b="b"/>
              <a:pathLst>
                <a:path w="159" h="151">
                  <a:moveTo>
                    <a:pt x="80" y="126"/>
                  </a:moveTo>
                  <a:cubicBezTo>
                    <a:pt x="124" y="151"/>
                    <a:pt x="159" y="136"/>
                    <a:pt x="159" y="92"/>
                  </a:cubicBezTo>
                  <a:cubicBezTo>
                    <a:pt x="0" y="0"/>
                    <a:pt x="0" y="0"/>
                    <a:pt x="0" y="0"/>
                  </a:cubicBezTo>
                  <a:cubicBezTo>
                    <a:pt x="0" y="44"/>
                    <a:pt x="36" y="100"/>
                    <a:pt x="80" y="126"/>
                  </a:cubicBezTo>
                  <a:close/>
                </a:path>
              </a:pathLst>
            </a:custGeom>
            <a:solidFill>
              <a:srgbClr val="DB1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 name="Freeform 123"/>
            <p:cNvSpPr>
              <a:spLocks/>
            </p:cNvSpPr>
            <p:nvPr/>
          </p:nvSpPr>
          <p:spPr bwMode="auto">
            <a:xfrm>
              <a:off x="5907088" y="2878138"/>
              <a:ext cx="547688" cy="515937"/>
            </a:xfrm>
            <a:custGeom>
              <a:avLst/>
              <a:gdLst>
                <a:gd name="T0" fmla="*/ 79 w 159"/>
                <a:gd name="T1" fmla="*/ 125 h 150"/>
                <a:gd name="T2" fmla="*/ 159 w 159"/>
                <a:gd name="T3" fmla="*/ 92 h 150"/>
                <a:gd name="T4" fmla="*/ 0 w 159"/>
                <a:gd name="T5" fmla="*/ 0 h 150"/>
                <a:gd name="T6" fmla="*/ 79 w 159"/>
                <a:gd name="T7" fmla="*/ 125 h 150"/>
              </a:gdLst>
              <a:ahLst/>
              <a:cxnLst>
                <a:cxn ang="0">
                  <a:pos x="T0" y="T1"/>
                </a:cxn>
                <a:cxn ang="0">
                  <a:pos x="T2" y="T3"/>
                </a:cxn>
                <a:cxn ang="0">
                  <a:pos x="T4" y="T5"/>
                </a:cxn>
                <a:cxn ang="0">
                  <a:pos x="T6" y="T7"/>
                </a:cxn>
              </a:cxnLst>
              <a:rect l="0" t="0" r="r" b="b"/>
              <a:pathLst>
                <a:path w="159" h="150">
                  <a:moveTo>
                    <a:pt x="79" y="125"/>
                  </a:moveTo>
                  <a:cubicBezTo>
                    <a:pt x="123" y="150"/>
                    <a:pt x="159" y="135"/>
                    <a:pt x="159" y="92"/>
                  </a:cubicBezTo>
                  <a:cubicBezTo>
                    <a:pt x="0" y="0"/>
                    <a:pt x="0" y="0"/>
                    <a:pt x="0" y="0"/>
                  </a:cubicBezTo>
                  <a:cubicBezTo>
                    <a:pt x="0" y="44"/>
                    <a:pt x="36" y="100"/>
                    <a:pt x="79" y="12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 name="Freeform 124"/>
            <p:cNvSpPr>
              <a:spLocks/>
            </p:cNvSpPr>
            <p:nvPr/>
          </p:nvSpPr>
          <p:spPr bwMode="auto">
            <a:xfrm>
              <a:off x="4265613" y="1928813"/>
              <a:ext cx="547688" cy="520700"/>
            </a:xfrm>
            <a:custGeom>
              <a:avLst/>
              <a:gdLst>
                <a:gd name="T0" fmla="*/ 79 w 159"/>
                <a:gd name="T1" fmla="*/ 125 h 151"/>
                <a:gd name="T2" fmla="*/ 159 w 159"/>
                <a:gd name="T3" fmla="*/ 92 h 151"/>
                <a:gd name="T4" fmla="*/ 0 w 159"/>
                <a:gd name="T5" fmla="*/ 0 h 151"/>
                <a:gd name="T6" fmla="*/ 79 w 159"/>
                <a:gd name="T7" fmla="*/ 125 h 151"/>
              </a:gdLst>
              <a:ahLst/>
              <a:cxnLst>
                <a:cxn ang="0">
                  <a:pos x="T0" y="T1"/>
                </a:cxn>
                <a:cxn ang="0">
                  <a:pos x="T2" y="T3"/>
                </a:cxn>
                <a:cxn ang="0">
                  <a:pos x="T4" y="T5"/>
                </a:cxn>
                <a:cxn ang="0">
                  <a:pos x="T6" y="T7"/>
                </a:cxn>
              </a:cxnLst>
              <a:rect l="0" t="0" r="r" b="b"/>
              <a:pathLst>
                <a:path w="159" h="151">
                  <a:moveTo>
                    <a:pt x="79" y="125"/>
                  </a:moveTo>
                  <a:cubicBezTo>
                    <a:pt x="123" y="151"/>
                    <a:pt x="159" y="136"/>
                    <a:pt x="159" y="92"/>
                  </a:cubicBezTo>
                  <a:cubicBezTo>
                    <a:pt x="0" y="0"/>
                    <a:pt x="0" y="0"/>
                    <a:pt x="0" y="0"/>
                  </a:cubicBezTo>
                  <a:cubicBezTo>
                    <a:pt x="0" y="44"/>
                    <a:pt x="36" y="100"/>
                    <a:pt x="79" y="125"/>
                  </a:cubicBezTo>
                  <a:close/>
                </a:path>
              </a:pathLst>
            </a:custGeom>
            <a:solidFill>
              <a:srgbClr val="DB1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 name="Freeform 125"/>
            <p:cNvSpPr>
              <a:spLocks/>
            </p:cNvSpPr>
            <p:nvPr/>
          </p:nvSpPr>
          <p:spPr bwMode="auto">
            <a:xfrm>
              <a:off x="4813300" y="2246313"/>
              <a:ext cx="544513" cy="517525"/>
            </a:xfrm>
            <a:custGeom>
              <a:avLst/>
              <a:gdLst>
                <a:gd name="T0" fmla="*/ 79 w 158"/>
                <a:gd name="T1" fmla="*/ 125 h 150"/>
                <a:gd name="T2" fmla="*/ 158 w 158"/>
                <a:gd name="T3" fmla="*/ 91 h 150"/>
                <a:gd name="T4" fmla="*/ 0 w 158"/>
                <a:gd name="T5" fmla="*/ 0 h 150"/>
                <a:gd name="T6" fmla="*/ 79 w 158"/>
                <a:gd name="T7" fmla="*/ 125 h 150"/>
              </a:gdLst>
              <a:ahLst/>
              <a:cxnLst>
                <a:cxn ang="0">
                  <a:pos x="T0" y="T1"/>
                </a:cxn>
                <a:cxn ang="0">
                  <a:pos x="T2" y="T3"/>
                </a:cxn>
                <a:cxn ang="0">
                  <a:pos x="T4" y="T5"/>
                </a:cxn>
                <a:cxn ang="0">
                  <a:pos x="T6" y="T7"/>
                </a:cxn>
              </a:cxnLst>
              <a:rect l="0" t="0" r="r" b="b"/>
              <a:pathLst>
                <a:path w="158" h="150">
                  <a:moveTo>
                    <a:pt x="79" y="125"/>
                  </a:moveTo>
                  <a:cubicBezTo>
                    <a:pt x="123" y="150"/>
                    <a:pt x="158" y="135"/>
                    <a:pt x="158" y="91"/>
                  </a:cubicBezTo>
                  <a:cubicBezTo>
                    <a:pt x="0" y="0"/>
                    <a:pt x="0" y="0"/>
                    <a:pt x="0" y="0"/>
                  </a:cubicBezTo>
                  <a:cubicBezTo>
                    <a:pt x="0" y="44"/>
                    <a:pt x="35" y="100"/>
                    <a:pt x="79" y="12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 name="Freeform 126"/>
            <p:cNvSpPr>
              <a:spLocks/>
            </p:cNvSpPr>
            <p:nvPr/>
          </p:nvSpPr>
          <p:spPr bwMode="auto">
            <a:xfrm>
              <a:off x="3171825" y="1298575"/>
              <a:ext cx="544513" cy="515937"/>
            </a:xfrm>
            <a:custGeom>
              <a:avLst/>
              <a:gdLst>
                <a:gd name="T0" fmla="*/ 79 w 158"/>
                <a:gd name="T1" fmla="*/ 125 h 150"/>
                <a:gd name="T2" fmla="*/ 158 w 158"/>
                <a:gd name="T3" fmla="*/ 92 h 150"/>
                <a:gd name="T4" fmla="*/ 0 w 158"/>
                <a:gd name="T5" fmla="*/ 0 h 150"/>
                <a:gd name="T6" fmla="*/ 79 w 158"/>
                <a:gd name="T7" fmla="*/ 125 h 150"/>
              </a:gdLst>
              <a:ahLst/>
              <a:cxnLst>
                <a:cxn ang="0">
                  <a:pos x="T0" y="T1"/>
                </a:cxn>
                <a:cxn ang="0">
                  <a:pos x="T2" y="T3"/>
                </a:cxn>
                <a:cxn ang="0">
                  <a:pos x="T4" y="T5"/>
                </a:cxn>
                <a:cxn ang="0">
                  <a:pos x="T6" y="T7"/>
                </a:cxn>
              </a:cxnLst>
              <a:rect l="0" t="0" r="r" b="b"/>
              <a:pathLst>
                <a:path w="158" h="150">
                  <a:moveTo>
                    <a:pt x="79" y="125"/>
                  </a:moveTo>
                  <a:cubicBezTo>
                    <a:pt x="123" y="150"/>
                    <a:pt x="158" y="135"/>
                    <a:pt x="158" y="92"/>
                  </a:cubicBezTo>
                  <a:cubicBezTo>
                    <a:pt x="0" y="0"/>
                    <a:pt x="0" y="0"/>
                    <a:pt x="0" y="0"/>
                  </a:cubicBezTo>
                  <a:cubicBezTo>
                    <a:pt x="0" y="44"/>
                    <a:pt x="35" y="100"/>
                    <a:pt x="79" y="125"/>
                  </a:cubicBezTo>
                  <a:close/>
                </a:path>
              </a:pathLst>
            </a:custGeom>
            <a:solidFill>
              <a:srgbClr val="DB1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 name="Freeform 127"/>
            <p:cNvSpPr>
              <a:spLocks/>
            </p:cNvSpPr>
            <p:nvPr/>
          </p:nvSpPr>
          <p:spPr bwMode="auto">
            <a:xfrm>
              <a:off x="3716338" y="1614488"/>
              <a:ext cx="549275" cy="517525"/>
            </a:xfrm>
            <a:custGeom>
              <a:avLst/>
              <a:gdLst>
                <a:gd name="T0" fmla="*/ 80 w 159"/>
                <a:gd name="T1" fmla="*/ 125 h 150"/>
                <a:gd name="T2" fmla="*/ 159 w 159"/>
                <a:gd name="T3" fmla="*/ 91 h 150"/>
                <a:gd name="T4" fmla="*/ 0 w 159"/>
                <a:gd name="T5" fmla="*/ 0 h 150"/>
                <a:gd name="T6" fmla="*/ 80 w 159"/>
                <a:gd name="T7" fmla="*/ 125 h 150"/>
              </a:gdLst>
              <a:ahLst/>
              <a:cxnLst>
                <a:cxn ang="0">
                  <a:pos x="T0" y="T1"/>
                </a:cxn>
                <a:cxn ang="0">
                  <a:pos x="T2" y="T3"/>
                </a:cxn>
                <a:cxn ang="0">
                  <a:pos x="T4" y="T5"/>
                </a:cxn>
                <a:cxn ang="0">
                  <a:pos x="T6" y="T7"/>
                </a:cxn>
              </a:cxnLst>
              <a:rect l="0" t="0" r="r" b="b"/>
              <a:pathLst>
                <a:path w="159" h="150">
                  <a:moveTo>
                    <a:pt x="80" y="125"/>
                  </a:moveTo>
                  <a:cubicBezTo>
                    <a:pt x="124" y="150"/>
                    <a:pt x="159" y="135"/>
                    <a:pt x="159" y="91"/>
                  </a:cubicBezTo>
                  <a:cubicBezTo>
                    <a:pt x="0" y="0"/>
                    <a:pt x="0" y="0"/>
                    <a:pt x="0" y="0"/>
                  </a:cubicBezTo>
                  <a:cubicBezTo>
                    <a:pt x="0" y="43"/>
                    <a:pt x="36" y="99"/>
                    <a:pt x="80" y="12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 name="Freeform 128"/>
            <p:cNvSpPr>
              <a:spLocks/>
            </p:cNvSpPr>
            <p:nvPr/>
          </p:nvSpPr>
          <p:spPr bwMode="auto">
            <a:xfrm>
              <a:off x="6454775" y="3194050"/>
              <a:ext cx="544513" cy="517525"/>
            </a:xfrm>
            <a:custGeom>
              <a:avLst/>
              <a:gdLst>
                <a:gd name="T0" fmla="*/ 79 w 158"/>
                <a:gd name="T1" fmla="*/ 125 h 150"/>
                <a:gd name="T2" fmla="*/ 158 w 158"/>
                <a:gd name="T3" fmla="*/ 91 h 150"/>
                <a:gd name="T4" fmla="*/ 0 w 158"/>
                <a:gd name="T5" fmla="*/ 0 h 150"/>
                <a:gd name="T6" fmla="*/ 79 w 158"/>
                <a:gd name="T7" fmla="*/ 125 h 150"/>
              </a:gdLst>
              <a:ahLst/>
              <a:cxnLst>
                <a:cxn ang="0">
                  <a:pos x="T0" y="T1"/>
                </a:cxn>
                <a:cxn ang="0">
                  <a:pos x="T2" y="T3"/>
                </a:cxn>
                <a:cxn ang="0">
                  <a:pos x="T4" y="T5"/>
                </a:cxn>
                <a:cxn ang="0">
                  <a:pos x="T6" y="T7"/>
                </a:cxn>
              </a:cxnLst>
              <a:rect l="0" t="0" r="r" b="b"/>
              <a:pathLst>
                <a:path w="158" h="150">
                  <a:moveTo>
                    <a:pt x="79" y="125"/>
                  </a:moveTo>
                  <a:cubicBezTo>
                    <a:pt x="123" y="150"/>
                    <a:pt x="158" y="135"/>
                    <a:pt x="158" y="91"/>
                  </a:cubicBezTo>
                  <a:cubicBezTo>
                    <a:pt x="0" y="0"/>
                    <a:pt x="0" y="0"/>
                    <a:pt x="0" y="0"/>
                  </a:cubicBezTo>
                  <a:cubicBezTo>
                    <a:pt x="0" y="43"/>
                    <a:pt x="35" y="100"/>
                    <a:pt x="79" y="125"/>
                  </a:cubicBezTo>
                  <a:close/>
                </a:path>
              </a:pathLst>
            </a:custGeom>
            <a:solidFill>
              <a:srgbClr val="DB1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 name="Freeform 129"/>
            <p:cNvSpPr>
              <a:spLocks/>
            </p:cNvSpPr>
            <p:nvPr/>
          </p:nvSpPr>
          <p:spPr bwMode="auto">
            <a:xfrm>
              <a:off x="6999288" y="3508375"/>
              <a:ext cx="549275" cy="520700"/>
            </a:xfrm>
            <a:custGeom>
              <a:avLst/>
              <a:gdLst>
                <a:gd name="T0" fmla="*/ 80 w 159"/>
                <a:gd name="T1" fmla="*/ 125 h 151"/>
                <a:gd name="T2" fmla="*/ 159 w 159"/>
                <a:gd name="T3" fmla="*/ 92 h 151"/>
                <a:gd name="T4" fmla="*/ 0 w 159"/>
                <a:gd name="T5" fmla="*/ 0 h 151"/>
                <a:gd name="T6" fmla="*/ 80 w 159"/>
                <a:gd name="T7" fmla="*/ 125 h 151"/>
              </a:gdLst>
              <a:ahLst/>
              <a:cxnLst>
                <a:cxn ang="0">
                  <a:pos x="T0" y="T1"/>
                </a:cxn>
                <a:cxn ang="0">
                  <a:pos x="T2" y="T3"/>
                </a:cxn>
                <a:cxn ang="0">
                  <a:pos x="T4" y="T5"/>
                </a:cxn>
                <a:cxn ang="0">
                  <a:pos x="T6" y="T7"/>
                </a:cxn>
              </a:cxnLst>
              <a:rect l="0" t="0" r="r" b="b"/>
              <a:pathLst>
                <a:path w="159" h="151">
                  <a:moveTo>
                    <a:pt x="80" y="125"/>
                  </a:moveTo>
                  <a:cubicBezTo>
                    <a:pt x="124" y="151"/>
                    <a:pt x="159" y="136"/>
                    <a:pt x="159" y="92"/>
                  </a:cubicBezTo>
                  <a:cubicBezTo>
                    <a:pt x="0" y="0"/>
                    <a:pt x="0" y="0"/>
                    <a:pt x="0" y="0"/>
                  </a:cubicBezTo>
                  <a:cubicBezTo>
                    <a:pt x="0" y="44"/>
                    <a:pt x="36" y="100"/>
                    <a:pt x="80" y="12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 name="Freeform 130"/>
            <p:cNvSpPr>
              <a:spLocks/>
            </p:cNvSpPr>
            <p:nvPr/>
          </p:nvSpPr>
          <p:spPr bwMode="auto">
            <a:xfrm>
              <a:off x="7548563" y="3825875"/>
              <a:ext cx="547688" cy="517525"/>
            </a:xfrm>
            <a:custGeom>
              <a:avLst/>
              <a:gdLst>
                <a:gd name="T0" fmla="*/ 80 w 159"/>
                <a:gd name="T1" fmla="*/ 125 h 150"/>
                <a:gd name="T2" fmla="*/ 159 w 159"/>
                <a:gd name="T3" fmla="*/ 92 h 150"/>
                <a:gd name="T4" fmla="*/ 0 w 159"/>
                <a:gd name="T5" fmla="*/ 0 h 150"/>
                <a:gd name="T6" fmla="*/ 80 w 159"/>
                <a:gd name="T7" fmla="*/ 125 h 150"/>
              </a:gdLst>
              <a:ahLst/>
              <a:cxnLst>
                <a:cxn ang="0">
                  <a:pos x="T0" y="T1"/>
                </a:cxn>
                <a:cxn ang="0">
                  <a:pos x="T2" y="T3"/>
                </a:cxn>
                <a:cxn ang="0">
                  <a:pos x="T4" y="T5"/>
                </a:cxn>
                <a:cxn ang="0">
                  <a:pos x="T6" y="T7"/>
                </a:cxn>
              </a:cxnLst>
              <a:rect l="0" t="0" r="r" b="b"/>
              <a:pathLst>
                <a:path w="159" h="150">
                  <a:moveTo>
                    <a:pt x="80" y="125"/>
                  </a:moveTo>
                  <a:cubicBezTo>
                    <a:pt x="123" y="150"/>
                    <a:pt x="159" y="135"/>
                    <a:pt x="159" y="92"/>
                  </a:cubicBezTo>
                  <a:cubicBezTo>
                    <a:pt x="0" y="0"/>
                    <a:pt x="0" y="0"/>
                    <a:pt x="0" y="0"/>
                  </a:cubicBezTo>
                  <a:cubicBezTo>
                    <a:pt x="0" y="44"/>
                    <a:pt x="36" y="100"/>
                    <a:pt x="80" y="125"/>
                  </a:cubicBezTo>
                  <a:close/>
                </a:path>
              </a:pathLst>
            </a:custGeom>
            <a:solidFill>
              <a:srgbClr val="DB1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 name="Freeform 131"/>
            <p:cNvSpPr>
              <a:spLocks/>
            </p:cNvSpPr>
            <p:nvPr/>
          </p:nvSpPr>
          <p:spPr bwMode="auto">
            <a:xfrm>
              <a:off x="7548563" y="3298825"/>
              <a:ext cx="1462088" cy="841375"/>
            </a:xfrm>
            <a:custGeom>
              <a:avLst/>
              <a:gdLst>
                <a:gd name="T0" fmla="*/ 575 w 921"/>
                <a:gd name="T1" fmla="*/ 0 h 530"/>
                <a:gd name="T2" fmla="*/ 921 w 921"/>
                <a:gd name="T3" fmla="*/ 199 h 530"/>
                <a:gd name="T4" fmla="*/ 345 w 921"/>
                <a:gd name="T5" fmla="*/ 530 h 530"/>
                <a:gd name="T6" fmla="*/ 0 w 921"/>
                <a:gd name="T7" fmla="*/ 332 h 530"/>
                <a:gd name="T8" fmla="*/ 575 w 921"/>
                <a:gd name="T9" fmla="*/ 0 h 530"/>
              </a:gdLst>
              <a:ahLst/>
              <a:cxnLst>
                <a:cxn ang="0">
                  <a:pos x="T0" y="T1"/>
                </a:cxn>
                <a:cxn ang="0">
                  <a:pos x="T2" y="T3"/>
                </a:cxn>
                <a:cxn ang="0">
                  <a:pos x="T4" y="T5"/>
                </a:cxn>
                <a:cxn ang="0">
                  <a:pos x="T6" y="T7"/>
                </a:cxn>
                <a:cxn ang="0">
                  <a:pos x="T8" y="T9"/>
                </a:cxn>
              </a:cxnLst>
              <a:rect l="0" t="0" r="r" b="b"/>
              <a:pathLst>
                <a:path w="921" h="530">
                  <a:moveTo>
                    <a:pt x="575" y="0"/>
                  </a:moveTo>
                  <a:lnTo>
                    <a:pt x="921" y="199"/>
                  </a:lnTo>
                  <a:lnTo>
                    <a:pt x="345" y="530"/>
                  </a:lnTo>
                  <a:lnTo>
                    <a:pt x="0" y="332"/>
                  </a:lnTo>
                  <a:lnTo>
                    <a:pt x="575"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 name="Freeform 132"/>
            <p:cNvSpPr>
              <a:spLocks/>
            </p:cNvSpPr>
            <p:nvPr/>
          </p:nvSpPr>
          <p:spPr bwMode="auto">
            <a:xfrm>
              <a:off x="7004050" y="2981325"/>
              <a:ext cx="1457325" cy="844550"/>
            </a:xfrm>
            <a:custGeom>
              <a:avLst/>
              <a:gdLst>
                <a:gd name="T0" fmla="*/ 575 w 918"/>
                <a:gd name="T1" fmla="*/ 0 h 532"/>
                <a:gd name="T2" fmla="*/ 918 w 918"/>
                <a:gd name="T3" fmla="*/ 200 h 532"/>
                <a:gd name="T4" fmla="*/ 343 w 918"/>
                <a:gd name="T5" fmla="*/ 532 h 532"/>
                <a:gd name="T6" fmla="*/ 0 w 918"/>
                <a:gd name="T7" fmla="*/ 332 h 532"/>
                <a:gd name="T8" fmla="*/ 575 w 918"/>
                <a:gd name="T9" fmla="*/ 0 h 532"/>
              </a:gdLst>
              <a:ahLst/>
              <a:cxnLst>
                <a:cxn ang="0">
                  <a:pos x="T0" y="T1"/>
                </a:cxn>
                <a:cxn ang="0">
                  <a:pos x="T2" y="T3"/>
                </a:cxn>
                <a:cxn ang="0">
                  <a:pos x="T4" y="T5"/>
                </a:cxn>
                <a:cxn ang="0">
                  <a:pos x="T6" y="T7"/>
                </a:cxn>
                <a:cxn ang="0">
                  <a:pos x="T8" y="T9"/>
                </a:cxn>
              </a:cxnLst>
              <a:rect l="0" t="0" r="r" b="b"/>
              <a:pathLst>
                <a:path w="918" h="532">
                  <a:moveTo>
                    <a:pt x="575" y="0"/>
                  </a:moveTo>
                  <a:lnTo>
                    <a:pt x="918" y="200"/>
                  </a:lnTo>
                  <a:lnTo>
                    <a:pt x="343" y="532"/>
                  </a:lnTo>
                  <a:lnTo>
                    <a:pt x="0" y="332"/>
                  </a:lnTo>
                  <a:lnTo>
                    <a:pt x="5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 name="Freeform 133"/>
            <p:cNvSpPr>
              <a:spLocks/>
            </p:cNvSpPr>
            <p:nvPr/>
          </p:nvSpPr>
          <p:spPr bwMode="auto">
            <a:xfrm>
              <a:off x="6454775" y="2667000"/>
              <a:ext cx="1462088" cy="841375"/>
            </a:xfrm>
            <a:custGeom>
              <a:avLst/>
              <a:gdLst>
                <a:gd name="T0" fmla="*/ 576 w 921"/>
                <a:gd name="T1" fmla="*/ 0 h 530"/>
                <a:gd name="T2" fmla="*/ 921 w 921"/>
                <a:gd name="T3" fmla="*/ 198 h 530"/>
                <a:gd name="T4" fmla="*/ 346 w 921"/>
                <a:gd name="T5" fmla="*/ 530 h 530"/>
                <a:gd name="T6" fmla="*/ 0 w 921"/>
                <a:gd name="T7" fmla="*/ 332 h 530"/>
                <a:gd name="T8" fmla="*/ 576 w 921"/>
                <a:gd name="T9" fmla="*/ 0 h 530"/>
              </a:gdLst>
              <a:ahLst/>
              <a:cxnLst>
                <a:cxn ang="0">
                  <a:pos x="T0" y="T1"/>
                </a:cxn>
                <a:cxn ang="0">
                  <a:pos x="T2" y="T3"/>
                </a:cxn>
                <a:cxn ang="0">
                  <a:pos x="T4" y="T5"/>
                </a:cxn>
                <a:cxn ang="0">
                  <a:pos x="T6" y="T7"/>
                </a:cxn>
                <a:cxn ang="0">
                  <a:pos x="T8" y="T9"/>
                </a:cxn>
              </a:cxnLst>
              <a:rect l="0" t="0" r="r" b="b"/>
              <a:pathLst>
                <a:path w="921" h="530">
                  <a:moveTo>
                    <a:pt x="576" y="0"/>
                  </a:moveTo>
                  <a:lnTo>
                    <a:pt x="921" y="198"/>
                  </a:lnTo>
                  <a:lnTo>
                    <a:pt x="346" y="530"/>
                  </a:lnTo>
                  <a:lnTo>
                    <a:pt x="0" y="332"/>
                  </a:lnTo>
                  <a:lnTo>
                    <a:pt x="576"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 name="Freeform 134"/>
            <p:cNvSpPr>
              <a:spLocks/>
            </p:cNvSpPr>
            <p:nvPr/>
          </p:nvSpPr>
          <p:spPr bwMode="auto">
            <a:xfrm>
              <a:off x="5907088" y="2349500"/>
              <a:ext cx="1462088" cy="844550"/>
            </a:xfrm>
            <a:custGeom>
              <a:avLst/>
              <a:gdLst>
                <a:gd name="T0" fmla="*/ 575 w 921"/>
                <a:gd name="T1" fmla="*/ 0 h 532"/>
                <a:gd name="T2" fmla="*/ 921 w 921"/>
                <a:gd name="T3" fmla="*/ 200 h 532"/>
                <a:gd name="T4" fmla="*/ 345 w 921"/>
                <a:gd name="T5" fmla="*/ 532 h 532"/>
                <a:gd name="T6" fmla="*/ 0 w 921"/>
                <a:gd name="T7" fmla="*/ 333 h 532"/>
                <a:gd name="T8" fmla="*/ 575 w 921"/>
                <a:gd name="T9" fmla="*/ 0 h 532"/>
              </a:gdLst>
              <a:ahLst/>
              <a:cxnLst>
                <a:cxn ang="0">
                  <a:pos x="T0" y="T1"/>
                </a:cxn>
                <a:cxn ang="0">
                  <a:pos x="T2" y="T3"/>
                </a:cxn>
                <a:cxn ang="0">
                  <a:pos x="T4" y="T5"/>
                </a:cxn>
                <a:cxn ang="0">
                  <a:pos x="T6" y="T7"/>
                </a:cxn>
                <a:cxn ang="0">
                  <a:pos x="T8" y="T9"/>
                </a:cxn>
              </a:cxnLst>
              <a:rect l="0" t="0" r="r" b="b"/>
              <a:pathLst>
                <a:path w="921" h="532">
                  <a:moveTo>
                    <a:pt x="575" y="0"/>
                  </a:moveTo>
                  <a:lnTo>
                    <a:pt x="921" y="200"/>
                  </a:lnTo>
                  <a:lnTo>
                    <a:pt x="345" y="532"/>
                  </a:lnTo>
                  <a:lnTo>
                    <a:pt x="0" y="333"/>
                  </a:lnTo>
                  <a:lnTo>
                    <a:pt x="57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 name="Freeform 135"/>
            <p:cNvSpPr>
              <a:spLocks/>
            </p:cNvSpPr>
            <p:nvPr/>
          </p:nvSpPr>
          <p:spPr bwMode="auto">
            <a:xfrm>
              <a:off x="5362575" y="2032000"/>
              <a:ext cx="1457325" cy="846137"/>
            </a:xfrm>
            <a:custGeom>
              <a:avLst/>
              <a:gdLst>
                <a:gd name="T0" fmla="*/ 575 w 918"/>
                <a:gd name="T1" fmla="*/ 0 h 533"/>
                <a:gd name="T2" fmla="*/ 918 w 918"/>
                <a:gd name="T3" fmla="*/ 200 h 533"/>
                <a:gd name="T4" fmla="*/ 343 w 918"/>
                <a:gd name="T5" fmla="*/ 533 h 533"/>
                <a:gd name="T6" fmla="*/ 0 w 918"/>
                <a:gd name="T7" fmla="*/ 333 h 533"/>
                <a:gd name="T8" fmla="*/ 575 w 918"/>
                <a:gd name="T9" fmla="*/ 0 h 533"/>
              </a:gdLst>
              <a:ahLst/>
              <a:cxnLst>
                <a:cxn ang="0">
                  <a:pos x="T0" y="T1"/>
                </a:cxn>
                <a:cxn ang="0">
                  <a:pos x="T2" y="T3"/>
                </a:cxn>
                <a:cxn ang="0">
                  <a:pos x="T4" y="T5"/>
                </a:cxn>
                <a:cxn ang="0">
                  <a:pos x="T6" y="T7"/>
                </a:cxn>
                <a:cxn ang="0">
                  <a:pos x="T8" y="T9"/>
                </a:cxn>
              </a:cxnLst>
              <a:rect l="0" t="0" r="r" b="b"/>
              <a:pathLst>
                <a:path w="918" h="533">
                  <a:moveTo>
                    <a:pt x="575" y="0"/>
                  </a:moveTo>
                  <a:lnTo>
                    <a:pt x="918" y="200"/>
                  </a:lnTo>
                  <a:lnTo>
                    <a:pt x="343" y="533"/>
                  </a:lnTo>
                  <a:lnTo>
                    <a:pt x="0" y="333"/>
                  </a:lnTo>
                  <a:lnTo>
                    <a:pt x="575"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 name="Freeform 136"/>
            <p:cNvSpPr>
              <a:spLocks/>
            </p:cNvSpPr>
            <p:nvPr/>
          </p:nvSpPr>
          <p:spPr bwMode="auto">
            <a:xfrm>
              <a:off x="4813300" y="1719263"/>
              <a:ext cx="1462088" cy="841375"/>
            </a:xfrm>
            <a:custGeom>
              <a:avLst/>
              <a:gdLst>
                <a:gd name="T0" fmla="*/ 576 w 921"/>
                <a:gd name="T1" fmla="*/ 0 h 530"/>
                <a:gd name="T2" fmla="*/ 921 w 921"/>
                <a:gd name="T3" fmla="*/ 197 h 530"/>
                <a:gd name="T4" fmla="*/ 346 w 921"/>
                <a:gd name="T5" fmla="*/ 530 h 530"/>
                <a:gd name="T6" fmla="*/ 0 w 921"/>
                <a:gd name="T7" fmla="*/ 332 h 530"/>
                <a:gd name="T8" fmla="*/ 576 w 921"/>
                <a:gd name="T9" fmla="*/ 0 h 530"/>
              </a:gdLst>
              <a:ahLst/>
              <a:cxnLst>
                <a:cxn ang="0">
                  <a:pos x="T0" y="T1"/>
                </a:cxn>
                <a:cxn ang="0">
                  <a:pos x="T2" y="T3"/>
                </a:cxn>
                <a:cxn ang="0">
                  <a:pos x="T4" y="T5"/>
                </a:cxn>
                <a:cxn ang="0">
                  <a:pos x="T6" y="T7"/>
                </a:cxn>
                <a:cxn ang="0">
                  <a:pos x="T8" y="T9"/>
                </a:cxn>
              </a:cxnLst>
              <a:rect l="0" t="0" r="r" b="b"/>
              <a:pathLst>
                <a:path w="921" h="530">
                  <a:moveTo>
                    <a:pt x="576" y="0"/>
                  </a:moveTo>
                  <a:lnTo>
                    <a:pt x="921" y="197"/>
                  </a:lnTo>
                  <a:lnTo>
                    <a:pt x="346" y="530"/>
                  </a:lnTo>
                  <a:lnTo>
                    <a:pt x="0" y="332"/>
                  </a:lnTo>
                  <a:lnTo>
                    <a:pt x="5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 name="Freeform 137"/>
            <p:cNvSpPr>
              <a:spLocks/>
            </p:cNvSpPr>
            <p:nvPr/>
          </p:nvSpPr>
          <p:spPr bwMode="auto">
            <a:xfrm>
              <a:off x="4265613" y="1401763"/>
              <a:ext cx="1462088" cy="844550"/>
            </a:xfrm>
            <a:custGeom>
              <a:avLst/>
              <a:gdLst>
                <a:gd name="T0" fmla="*/ 575 w 921"/>
                <a:gd name="T1" fmla="*/ 0 h 532"/>
                <a:gd name="T2" fmla="*/ 921 w 921"/>
                <a:gd name="T3" fmla="*/ 200 h 532"/>
                <a:gd name="T4" fmla="*/ 345 w 921"/>
                <a:gd name="T5" fmla="*/ 532 h 532"/>
                <a:gd name="T6" fmla="*/ 0 w 921"/>
                <a:gd name="T7" fmla="*/ 332 h 532"/>
                <a:gd name="T8" fmla="*/ 575 w 921"/>
                <a:gd name="T9" fmla="*/ 0 h 532"/>
              </a:gdLst>
              <a:ahLst/>
              <a:cxnLst>
                <a:cxn ang="0">
                  <a:pos x="T0" y="T1"/>
                </a:cxn>
                <a:cxn ang="0">
                  <a:pos x="T2" y="T3"/>
                </a:cxn>
                <a:cxn ang="0">
                  <a:pos x="T4" y="T5"/>
                </a:cxn>
                <a:cxn ang="0">
                  <a:pos x="T6" y="T7"/>
                </a:cxn>
                <a:cxn ang="0">
                  <a:pos x="T8" y="T9"/>
                </a:cxn>
              </a:cxnLst>
              <a:rect l="0" t="0" r="r" b="b"/>
              <a:pathLst>
                <a:path w="921" h="532">
                  <a:moveTo>
                    <a:pt x="575" y="0"/>
                  </a:moveTo>
                  <a:lnTo>
                    <a:pt x="921" y="200"/>
                  </a:lnTo>
                  <a:lnTo>
                    <a:pt x="345" y="532"/>
                  </a:lnTo>
                  <a:lnTo>
                    <a:pt x="0" y="332"/>
                  </a:lnTo>
                  <a:lnTo>
                    <a:pt x="575"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 name="Freeform 138"/>
            <p:cNvSpPr>
              <a:spLocks/>
            </p:cNvSpPr>
            <p:nvPr/>
          </p:nvSpPr>
          <p:spPr bwMode="auto">
            <a:xfrm>
              <a:off x="3719513" y="1087438"/>
              <a:ext cx="1458913" cy="841375"/>
            </a:xfrm>
            <a:custGeom>
              <a:avLst/>
              <a:gdLst>
                <a:gd name="T0" fmla="*/ 576 w 919"/>
                <a:gd name="T1" fmla="*/ 0 h 530"/>
                <a:gd name="T2" fmla="*/ 919 w 919"/>
                <a:gd name="T3" fmla="*/ 198 h 530"/>
                <a:gd name="T4" fmla="*/ 344 w 919"/>
                <a:gd name="T5" fmla="*/ 530 h 530"/>
                <a:gd name="T6" fmla="*/ 0 w 919"/>
                <a:gd name="T7" fmla="*/ 332 h 530"/>
                <a:gd name="T8" fmla="*/ 576 w 919"/>
                <a:gd name="T9" fmla="*/ 0 h 530"/>
              </a:gdLst>
              <a:ahLst/>
              <a:cxnLst>
                <a:cxn ang="0">
                  <a:pos x="T0" y="T1"/>
                </a:cxn>
                <a:cxn ang="0">
                  <a:pos x="T2" y="T3"/>
                </a:cxn>
                <a:cxn ang="0">
                  <a:pos x="T4" y="T5"/>
                </a:cxn>
                <a:cxn ang="0">
                  <a:pos x="T6" y="T7"/>
                </a:cxn>
                <a:cxn ang="0">
                  <a:pos x="T8" y="T9"/>
                </a:cxn>
              </a:cxnLst>
              <a:rect l="0" t="0" r="r" b="b"/>
              <a:pathLst>
                <a:path w="919" h="530">
                  <a:moveTo>
                    <a:pt x="576" y="0"/>
                  </a:moveTo>
                  <a:lnTo>
                    <a:pt x="919" y="198"/>
                  </a:lnTo>
                  <a:lnTo>
                    <a:pt x="344" y="530"/>
                  </a:lnTo>
                  <a:lnTo>
                    <a:pt x="0" y="332"/>
                  </a:lnTo>
                  <a:lnTo>
                    <a:pt x="57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 name="Freeform 139"/>
            <p:cNvSpPr>
              <a:spLocks/>
            </p:cNvSpPr>
            <p:nvPr/>
          </p:nvSpPr>
          <p:spPr bwMode="auto">
            <a:xfrm>
              <a:off x="3171825" y="769938"/>
              <a:ext cx="1462088" cy="844550"/>
            </a:xfrm>
            <a:custGeom>
              <a:avLst/>
              <a:gdLst>
                <a:gd name="T0" fmla="*/ 576 w 921"/>
                <a:gd name="T1" fmla="*/ 0 h 532"/>
                <a:gd name="T2" fmla="*/ 921 w 921"/>
                <a:gd name="T3" fmla="*/ 200 h 532"/>
                <a:gd name="T4" fmla="*/ 345 w 921"/>
                <a:gd name="T5" fmla="*/ 532 h 532"/>
                <a:gd name="T6" fmla="*/ 0 w 921"/>
                <a:gd name="T7" fmla="*/ 333 h 532"/>
                <a:gd name="T8" fmla="*/ 576 w 921"/>
                <a:gd name="T9" fmla="*/ 0 h 532"/>
              </a:gdLst>
              <a:ahLst/>
              <a:cxnLst>
                <a:cxn ang="0">
                  <a:pos x="T0" y="T1"/>
                </a:cxn>
                <a:cxn ang="0">
                  <a:pos x="T2" y="T3"/>
                </a:cxn>
                <a:cxn ang="0">
                  <a:pos x="T4" y="T5"/>
                </a:cxn>
                <a:cxn ang="0">
                  <a:pos x="T6" y="T7"/>
                </a:cxn>
                <a:cxn ang="0">
                  <a:pos x="T8" y="T9"/>
                </a:cxn>
              </a:cxnLst>
              <a:rect l="0" t="0" r="r" b="b"/>
              <a:pathLst>
                <a:path w="921" h="532">
                  <a:moveTo>
                    <a:pt x="576" y="0"/>
                  </a:moveTo>
                  <a:lnTo>
                    <a:pt x="921" y="200"/>
                  </a:lnTo>
                  <a:lnTo>
                    <a:pt x="345" y="532"/>
                  </a:lnTo>
                  <a:lnTo>
                    <a:pt x="0" y="333"/>
                  </a:lnTo>
                  <a:lnTo>
                    <a:pt x="576"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 name="Freeform 140"/>
            <p:cNvSpPr>
              <a:spLocks/>
            </p:cNvSpPr>
            <p:nvPr/>
          </p:nvSpPr>
          <p:spPr bwMode="auto">
            <a:xfrm>
              <a:off x="6378575" y="3970338"/>
              <a:ext cx="76200" cy="279400"/>
            </a:xfrm>
            <a:custGeom>
              <a:avLst/>
              <a:gdLst>
                <a:gd name="T0" fmla="*/ 0 w 48"/>
                <a:gd name="T1" fmla="*/ 176 h 176"/>
                <a:gd name="T2" fmla="*/ 48 w 48"/>
                <a:gd name="T3" fmla="*/ 148 h 176"/>
                <a:gd name="T4" fmla="*/ 48 w 48"/>
                <a:gd name="T5" fmla="*/ 0 h 176"/>
                <a:gd name="T6" fmla="*/ 0 w 48"/>
                <a:gd name="T7" fmla="*/ 28 h 176"/>
                <a:gd name="T8" fmla="*/ 0 w 48"/>
                <a:gd name="T9" fmla="*/ 176 h 176"/>
              </a:gdLst>
              <a:ahLst/>
              <a:cxnLst>
                <a:cxn ang="0">
                  <a:pos x="T0" y="T1"/>
                </a:cxn>
                <a:cxn ang="0">
                  <a:pos x="T2" y="T3"/>
                </a:cxn>
                <a:cxn ang="0">
                  <a:pos x="T4" y="T5"/>
                </a:cxn>
                <a:cxn ang="0">
                  <a:pos x="T6" y="T7"/>
                </a:cxn>
                <a:cxn ang="0">
                  <a:pos x="T8" y="T9"/>
                </a:cxn>
              </a:cxnLst>
              <a:rect l="0" t="0" r="r" b="b"/>
              <a:pathLst>
                <a:path w="48" h="176">
                  <a:moveTo>
                    <a:pt x="0" y="176"/>
                  </a:moveTo>
                  <a:lnTo>
                    <a:pt x="48" y="148"/>
                  </a:lnTo>
                  <a:lnTo>
                    <a:pt x="48" y="0"/>
                  </a:lnTo>
                  <a:lnTo>
                    <a:pt x="0" y="28"/>
                  </a:lnTo>
                  <a:lnTo>
                    <a:pt x="0" y="176"/>
                  </a:lnTo>
                  <a:close/>
                </a:path>
              </a:pathLst>
            </a:custGeom>
            <a:solidFill>
              <a:srgbClr val="753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 name="Freeform 141"/>
            <p:cNvSpPr>
              <a:spLocks/>
            </p:cNvSpPr>
            <p:nvPr/>
          </p:nvSpPr>
          <p:spPr bwMode="auto">
            <a:xfrm>
              <a:off x="4295775" y="2770188"/>
              <a:ext cx="2159000" cy="1244600"/>
            </a:xfrm>
            <a:custGeom>
              <a:avLst/>
              <a:gdLst>
                <a:gd name="T0" fmla="*/ 1312 w 1360"/>
                <a:gd name="T1" fmla="*/ 784 h 784"/>
                <a:gd name="T2" fmla="*/ 1360 w 1360"/>
                <a:gd name="T3" fmla="*/ 756 h 784"/>
                <a:gd name="T4" fmla="*/ 48 w 1360"/>
                <a:gd name="T5" fmla="*/ 0 h 784"/>
                <a:gd name="T6" fmla="*/ 0 w 1360"/>
                <a:gd name="T7" fmla="*/ 26 h 784"/>
                <a:gd name="T8" fmla="*/ 1312 w 1360"/>
                <a:gd name="T9" fmla="*/ 784 h 784"/>
              </a:gdLst>
              <a:ahLst/>
              <a:cxnLst>
                <a:cxn ang="0">
                  <a:pos x="T0" y="T1"/>
                </a:cxn>
                <a:cxn ang="0">
                  <a:pos x="T2" y="T3"/>
                </a:cxn>
                <a:cxn ang="0">
                  <a:pos x="T4" y="T5"/>
                </a:cxn>
                <a:cxn ang="0">
                  <a:pos x="T6" y="T7"/>
                </a:cxn>
                <a:cxn ang="0">
                  <a:pos x="T8" y="T9"/>
                </a:cxn>
              </a:cxnLst>
              <a:rect l="0" t="0" r="r" b="b"/>
              <a:pathLst>
                <a:path w="1360" h="784">
                  <a:moveTo>
                    <a:pt x="1312" y="784"/>
                  </a:moveTo>
                  <a:lnTo>
                    <a:pt x="1360" y="756"/>
                  </a:lnTo>
                  <a:lnTo>
                    <a:pt x="48" y="0"/>
                  </a:lnTo>
                  <a:lnTo>
                    <a:pt x="0" y="26"/>
                  </a:lnTo>
                  <a:lnTo>
                    <a:pt x="1312" y="784"/>
                  </a:lnTo>
                  <a:close/>
                </a:path>
              </a:pathLst>
            </a:custGeom>
            <a:solidFill>
              <a:srgbClr val="CC2B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 name="Freeform 142"/>
            <p:cNvSpPr>
              <a:spLocks/>
            </p:cNvSpPr>
            <p:nvPr/>
          </p:nvSpPr>
          <p:spPr bwMode="auto">
            <a:xfrm>
              <a:off x="4295775" y="2811463"/>
              <a:ext cx="2082800" cy="1438275"/>
            </a:xfrm>
            <a:custGeom>
              <a:avLst/>
              <a:gdLst>
                <a:gd name="T0" fmla="*/ 0 w 1312"/>
                <a:gd name="T1" fmla="*/ 0 h 906"/>
                <a:gd name="T2" fmla="*/ 0 w 1312"/>
                <a:gd name="T3" fmla="*/ 148 h 906"/>
                <a:gd name="T4" fmla="*/ 1312 w 1312"/>
                <a:gd name="T5" fmla="*/ 906 h 906"/>
                <a:gd name="T6" fmla="*/ 1312 w 1312"/>
                <a:gd name="T7" fmla="*/ 758 h 906"/>
                <a:gd name="T8" fmla="*/ 0 w 1312"/>
                <a:gd name="T9" fmla="*/ 0 h 906"/>
              </a:gdLst>
              <a:ahLst/>
              <a:cxnLst>
                <a:cxn ang="0">
                  <a:pos x="T0" y="T1"/>
                </a:cxn>
                <a:cxn ang="0">
                  <a:pos x="T2" y="T3"/>
                </a:cxn>
                <a:cxn ang="0">
                  <a:pos x="T4" y="T5"/>
                </a:cxn>
                <a:cxn ang="0">
                  <a:pos x="T6" y="T7"/>
                </a:cxn>
                <a:cxn ang="0">
                  <a:pos x="T8" y="T9"/>
                </a:cxn>
              </a:cxnLst>
              <a:rect l="0" t="0" r="r" b="b"/>
              <a:pathLst>
                <a:path w="1312" h="906">
                  <a:moveTo>
                    <a:pt x="0" y="0"/>
                  </a:moveTo>
                  <a:lnTo>
                    <a:pt x="0" y="148"/>
                  </a:lnTo>
                  <a:lnTo>
                    <a:pt x="1312" y="906"/>
                  </a:lnTo>
                  <a:lnTo>
                    <a:pt x="1312" y="758"/>
                  </a:lnTo>
                  <a:lnTo>
                    <a:pt x="0" y="0"/>
                  </a:lnTo>
                  <a:close/>
                </a:path>
              </a:pathLst>
            </a:custGeom>
            <a:solidFill>
              <a:srgbClr val="AD30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 name="Freeform 143"/>
            <p:cNvSpPr>
              <a:spLocks/>
            </p:cNvSpPr>
            <p:nvPr/>
          </p:nvSpPr>
          <p:spPr bwMode="auto">
            <a:xfrm>
              <a:off x="4365625" y="2932113"/>
              <a:ext cx="1941513" cy="1217612"/>
            </a:xfrm>
            <a:custGeom>
              <a:avLst/>
              <a:gdLst>
                <a:gd name="T0" fmla="*/ 0 w 1223"/>
                <a:gd name="T1" fmla="*/ 61 h 767"/>
                <a:gd name="T2" fmla="*/ 2 w 1223"/>
                <a:gd name="T3" fmla="*/ 0 h 767"/>
                <a:gd name="T4" fmla="*/ 1223 w 1223"/>
                <a:gd name="T5" fmla="*/ 706 h 767"/>
                <a:gd name="T6" fmla="*/ 1223 w 1223"/>
                <a:gd name="T7" fmla="*/ 767 h 767"/>
                <a:gd name="T8" fmla="*/ 0 w 1223"/>
                <a:gd name="T9" fmla="*/ 61 h 767"/>
              </a:gdLst>
              <a:ahLst/>
              <a:cxnLst>
                <a:cxn ang="0">
                  <a:pos x="T0" y="T1"/>
                </a:cxn>
                <a:cxn ang="0">
                  <a:pos x="T2" y="T3"/>
                </a:cxn>
                <a:cxn ang="0">
                  <a:pos x="T4" y="T5"/>
                </a:cxn>
                <a:cxn ang="0">
                  <a:pos x="T6" y="T7"/>
                </a:cxn>
                <a:cxn ang="0">
                  <a:pos x="T8" y="T9"/>
                </a:cxn>
              </a:cxnLst>
              <a:rect l="0" t="0" r="r" b="b"/>
              <a:pathLst>
                <a:path w="1223" h="767">
                  <a:moveTo>
                    <a:pt x="0" y="61"/>
                  </a:moveTo>
                  <a:lnTo>
                    <a:pt x="2" y="0"/>
                  </a:lnTo>
                  <a:lnTo>
                    <a:pt x="1223" y="706"/>
                  </a:lnTo>
                  <a:lnTo>
                    <a:pt x="1223" y="767"/>
                  </a:lnTo>
                  <a:lnTo>
                    <a:pt x="0" y="61"/>
                  </a:lnTo>
                  <a:close/>
                </a:path>
              </a:pathLst>
            </a:custGeom>
            <a:solidFill>
              <a:srgbClr val="562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46" name="Group 145"/>
          <p:cNvGrpSpPr/>
          <p:nvPr/>
        </p:nvGrpSpPr>
        <p:grpSpPr>
          <a:xfrm>
            <a:off x="7777947" y="2550168"/>
            <a:ext cx="1525432" cy="926117"/>
            <a:chOff x="558800" y="717550"/>
            <a:chExt cx="9144000" cy="5551488"/>
          </a:xfrm>
        </p:grpSpPr>
        <p:sp>
          <p:nvSpPr>
            <p:cNvPr id="147" name="Freeform 131"/>
            <p:cNvSpPr>
              <a:spLocks/>
            </p:cNvSpPr>
            <p:nvPr/>
          </p:nvSpPr>
          <p:spPr bwMode="auto">
            <a:xfrm>
              <a:off x="558800" y="717550"/>
              <a:ext cx="9144000" cy="5284788"/>
            </a:xfrm>
            <a:custGeom>
              <a:avLst/>
              <a:gdLst>
                <a:gd name="T0" fmla="*/ 5 w 2374"/>
                <a:gd name="T1" fmla="*/ 769 h 1371"/>
                <a:gd name="T2" fmla="*/ 7 w 2374"/>
                <a:gd name="T3" fmla="*/ 772 h 1371"/>
                <a:gd name="T4" fmla="*/ 11 w 2374"/>
                <a:gd name="T5" fmla="*/ 777 h 1371"/>
                <a:gd name="T6" fmla="*/ 13 w 2374"/>
                <a:gd name="T7" fmla="*/ 779 h 1371"/>
                <a:gd name="T8" fmla="*/ 22 w 2374"/>
                <a:gd name="T9" fmla="*/ 785 h 1371"/>
                <a:gd name="T10" fmla="*/ 22 w 2374"/>
                <a:gd name="T11" fmla="*/ 786 h 1371"/>
                <a:gd name="T12" fmla="*/ 436 w 2374"/>
                <a:gd name="T13" fmla="*/ 1026 h 1371"/>
                <a:gd name="T14" fmla="*/ 1009 w 2374"/>
                <a:gd name="T15" fmla="*/ 1359 h 1371"/>
                <a:gd name="T16" fmla="*/ 1060 w 2374"/>
                <a:gd name="T17" fmla="*/ 1371 h 1371"/>
                <a:gd name="T18" fmla="*/ 1111 w 2374"/>
                <a:gd name="T19" fmla="*/ 1359 h 1371"/>
                <a:gd name="T20" fmla="*/ 2374 w 2374"/>
                <a:gd name="T21" fmla="*/ 630 h 1371"/>
                <a:gd name="T22" fmla="*/ 1281 w 2374"/>
                <a:gd name="T23" fmla="*/ 0 h 1371"/>
                <a:gd name="T24" fmla="*/ 23 w 2374"/>
                <a:gd name="T25" fmla="*/ 726 h 1371"/>
                <a:gd name="T26" fmla="*/ 2 w 2374"/>
                <a:gd name="T27" fmla="*/ 761 h 1371"/>
                <a:gd name="T28" fmla="*/ 3 w 2374"/>
                <a:gd name="T29" fmla="*/ 764 h 1371"/>
                <a:gd name="T30" fmla="*/ 5 w 2374"/>
                <a:gd name="T31" fmla="*/ 769 h 1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74" h="1371">
                  <a:moveTo>
                    <a:pt x="5" y="769"/>
                  </a:moveTo>
                  <a:cubicBezTo>
                    <a:pt x="6" y="770"/>
                    <a:pt x="6" y="771"/>
                    <a:pt x="7" y="772"/>
                  </a:cubicBezTo>
                  <a:cubicBezTo>
                    <a:pt x="8" y="774"/>
                    <a:pt x="9" y="775"/>
                    <a:pt x="11" y="777"/>
                  </a:cubicBezTo>
                  <a:cubicBezTo>
                    <a:pt x="12" y="778"/>
                    <a:pt x="12" y="778"/>
                    <a:pt x="13" y="779"/>
                  </a:cubicBezTo>
                  <a:cubicBezTo>
                    <a:pt x="16" y="781"/>
                    <a:pt x="19" y="783"/>
                    <a:pt x="22" y="785"/>
                  </a:cubicBezTo>
                  <a:cubicBezTo>
                    <a:pt x="22" y="786"/>
                    <a:pt x="22" y="786"/>
                    <a:pt x="22" y="786"/>
                  </a:cubicBezTo>
                  <a:cubicBezTo>
                    <a:pt x="436" y="1026"/>
                    <a:pt x="436" y="1026"/>
                    <a:pt x="436" y="1026"/>
                  </a:cubicBezTo>
                  <a:cubicBezTo>
                    <a:pt x="1009" y="1359"/>
                    <a:pt x="1009" y="1359"/>
                    <a:pt x="1009" y="1359"/>
                  </a:cubicBezTo>
                  <a:cubicBezTo>
                    <a:pt x="1023" y="1367"/>
                    <a:pt x="1042" y="1371"/>
                    <a:pt x="1060" y="1371"/>
                  </a:cubicBezTo>
                  <a:cubicBezTo>
                    <a:pt x="1079" y="1371"/>
                    <a:pt x="1097" y="1367"/>
                    <a:pt x="1111" y="1359"/>
                  </a:cubicBezTo>
                  <a:cubicBezTo>
                    <a:pt x="2374" y="630"/>
                    <a:pt x="2374" y="630"/>
                    <a:pt x="2374" y="630"/>
                  </a:cubicBezTo>
                  <a:cubicBezTo>
                    <a:pt x="1281" y="0"/>
                    <a:pt x="1281" y="0"/>
                    <a:pt x="1281" y="0"/>
                  </a:cubicBezTo>
                  <a:cubicBezTo>
                    <a:pt x="23" y="726"/>
                    <a:pt x="23" y="726"/>
                    <a:pt x="23" y="726"/>
                  </a:cubicBezTo>
                  <a:cubicBezTo>
                    <a:pt x="6" y="736"/>
                    <a:pt x="0" y="749"/>
                    <a:pt x="2" y="761"/>
                  </a:cubicBezTo>
                  <a:cubicBezTo>
                    <a:pt x="2" y="762"/>
                    <a:pt x="2" y="763"/>
                    <a:pt x="3" y="764"/>
                  </a:cubicBezTo>
                  <a:cubicBezTo>
                    <a:pt x="3" y="766"/>
                    <a:pt x="4" y="767"/>
                    <a:pt x="5" y="769"/>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 name="Freeform 132"/>
            <p:cNvSpPr>
              <a:spLocks/>
            </p:cNvSpPr>
            <p:nvPr/>
          </p:nvSpPr>
          <p:spPr bwMode="auto">
            <a:xfrm>
              <a:off x="565150" y="3651250"/>
              <a:ext cx="4763"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0" y="2"/>
                    <a:pt x="1" y="3"/>
                  </a:cubicBezTo>
                  <a:cubicBezTo>
                    <a:pt x="0" y="2"/>
                    <a:pt x="0" y="1"/>
                    <a:pt x="0" y="0"/>
                  </a:cubicBez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 name="Freeform 133"/>
            <p:cNvSpPr>
              <a:spLocks/>
            </p:cNvSpPr>
            <p:nvPr/>
          </p:nvSpPr>
          <p:spPr bwMode="auto">
            <a:xfrm>
              <a:off x="565150" y="3651250"/>
              <a:ext cx="4763" cy="11113"/>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cubicBezTo>
                    <a:pt x="0" y="1"/>
                    <a:pt x="0" y="2"/>
                    <a:pt x="1" y="3"/>
                  </a:cubicBezTo>
                  <a:cubicBezTo>
                    <a:pt x="0" y="2"/>
                    <a:pt x="0" y="1"/>
                    <a:pt x="0" y="0"/>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 name="Freeform 134"/>
            <p:cNvSpPr>
              <a:spLocks/>
            </p:cNvSpPr>
            <p:nvPr/>
          </p:nvSpPr>
          <p:spPr bwMode="auto">
            <a:xfrm>
              <a:off x="642938" y="3743325"/>
              <a:ext cx="1593850" cy="930275"/>
            </a:xfrm>
            <a:custGeom>
              <a:avLst/>
              <a:gdLst>
                <a:gd name="T0" fmla="*/ 0 w 414"/>
                <a:gd name="T1" fmla="*/ 0 h 241"/>
                <a:gd name="T2" fmla="*/ 0 w 414"/>
                <a:gd name="T3" fmla="*/ 1 h 241"/>
                <a:gd name="T4" fmla="*/ 414 w 414"/>
                <a:gd name="T5" fmla="*/ 241 h 241"/>
                <a:gd name="T6" fmla="*/ 0 w 414"/>
                <a:gd name="T7" fmla="*/ 1 h 241"/>
                <a:gd name="T8" fmla="*/ 0 w 414"/>
                <a:gd name="T9" fmla="*/ 0 h 241"/>
              </a:gdLst>
              <a:ahLst/>
              <a:cxnLst>
                <a:cxn ang="0">
                  <a:pos x="T0" y="T1"/>
                </a:cxn>
                <a:cxn ang="0">
                  <a:pos x="T2" y="T3"/>
                </a:cxn>
                <a:cxn ang="0">
                  <a:pos x="T4" y="T5"/>
                </a:cxn>
                <a:cxn ang="0">
                  <a:pos x="T6" y="T7"/>
                </a:cxn>
                <a:cxn ang="0">
                  <a:pos x="T8" y="T9"/>
                </a:cxn>
              </a:cxnLst>
              <a:rect l="0" t="0" r="r" b="b"/>
              <a:pathLst>
                <a:path w="414" h="241">
                  <a:moveTo>
                    <a:pt x="0" y="0"/>
                  </a:moveTo>
                  <a:cubicBezTo>
                    <a:pt x="0" y="1"/>
                    <a:pt x="0" y="1"/>
                    <a:pt x="0" y="1"/>
                  </a:cubicBezTo>
                  <a:cubicBezTo>
                    <a:pt x="414" y="241"/>
                    <a:pt x="414" y="241"/>
                    <a:pt x="414" y="241"/>
                  </a:cubicBezTo>
                  <a:cubicBezTo>
                    <a:pt x="0" y="1"/>
                    <a:pt x="0" y="1"/>
                    <a:pt x="0" y="1"/>
                  </a:cubicBezTo>
                  <a:cubicBezTo>
                    <a:pt x="0" y="1"/>
                    <a:pt x="0" y="1"/>
                    <a:pt x="0" y="0"/>
                  </a:cubicBez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 name="Freeform 135"/>
            <p:cNvSpPr>
              <a:spLocks/>
            </p:cNvSpPr>
            <p:nvPr/>
          </p:nvSpPr>
          <p:spPr bwMode="auto">
            <a:xfrm>
              <a:off x="642938" y="3743325"/>
              <a:ext cx="1593850" cy="930275"/>
            </a:xfrm>
            <a:custGeom>
              <a:avLst/>
              <a:gdLst>
                <a:gd name="T0" fmla="*/ 0 w 414"/>
                <a:gd name="T1" fmla="*/ 0 h 241"/>
                <a:gd name="T2" fmla="*/ 0 w 414"/>
                <a:gd name="T3" fmla="*/ 1 h 241"/>
                <a:gd name="T4" fmla="*/ 414 w 414"/>
                <a:gd name="T5" fmla="*/ 241 h 241"/>
                <a:gd name="T6" fmla="*/ 0 w 414"/>
                <a:gd name="T7" fmla="*/ 1 h 241"/>
                <a:gd name="T8" fmla="*/ 0 w 414"/>
                <a:gd name="T9" fmla="*/ 0 h 241"/>
              </a:gdLst>
              <a:ahLst/>
              <a:cxnLst>
                <a:cxn ang="0">
                  <a:pos x="T0" y="T1"/>
                </a:cxn>
                <a:cxn ang="0">
                  <a:pos x="T2" y="T3"/>
                </a:cxn>
                <a:cxn ang="0">
                  <a:pos x="T4" y="T5"/>
                </a:cxn>
                <a:cxn ang="0">
                  <a:pos x="T6" y="T7"/>
                </a:cxn>
                <a:cxn ang="0">
                  <a:pos x="T8" y="T9"/>
                </a:cxn>
              </a:cxnLst>
              <a:rect l="0" t="0" r="r" b="b"/>
              <a:pathLst>
                <a:path w="414" h="241">
                  <a:moveTo>
                    <a:pt x="0" y="0"/>
                  </a:moveTo>
                  <a:cubicBezTo>
                    <a:pt x="0" y="1"/>
                    <a:pt x="0" y="1"/>
                    <a:pt x="0" y="1"/>
                  </a:cubicBezTo>
                  <a:cubicBezTo>
                    <a:pt x="414" y="241"/>
                    <a:pt x="414" y="241"/>
                    <a:pt x="414" y="241"/>
                  </a:cubicBezTo>
                  <a:cubicBezTo>
                    <a:pt x="0" y="1"/>
                    <a:pt x="0" y="1"/>
                    <a:pt x="0" y="1"/>
                  </a:cubicBezTo>
                  <a:cubicBezTo>
                    <a:pt x="0" y="1"/>
                    <a:pt x="0" y="1"/>
                    <a:pt x="0" y="0"/>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 name="Freeform 136"/>
            <p:cNvSpPr>
              <a:spLocks/>
            </p:cNvSpPr>
            <p:nvPr/>
          </p:nvSpPr>
          <p:spPr bwMode="auto">
            <a:xfrm>
              <a:off x="577850" y="3681413"/>
              <a:ext cx="7938" cy="12700"/>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1" y="2"/>
                    <a:pt x="1" y="1"/>
                    <a:pt x="0" y="0"/>
                  </a:cubicBezTo>
                  <a:cubicBezTo>
                    <a:pt x="1" y="1"/>
                    <a:pt x="1" y="2"/>
                    <a:pt x="2" y="3"/>
                  </a:cubicBez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 name="Freeform 137"/>
            <p:cNvSpPr>
              <a:spLocks/>
            </p:cNvSpPr>
            <p:nvPr/>
          </p:nvSpPr>
          <p:spPr bwMode="auto">
            <a:xfrm>
              <a:off x="577850" y="3681413"/>
              <a:ext cx="7938" cy="12700"/>
            </a:xfrm>
            <a:custGeom>
              <a:avLst/>
              <a:gdLst>
                <a:gd name="T0" fmla="*/ 2 w 2"/>
                <a:gd name="T1" fmla="*/ 3 h 3"/>
                <a:gd name="T2" fmla="*/ 0 w 2"/>
                <a:gd name="T3" fmla="*/ 0 h 3"/>
                <a:gd name="T4" fmla="*/ 2 w 2"/>
                <a:gd name="T5" fmla="*/ 3 h 3"/>
              </a:gdLst>
              <a:ahLst/>
              <a:cxnLst>
                <a:cxn ang="0">
                  <a:pos x="T0" y="T1"/>
                </a:cxn>
                <a:cxn ang="0">
                  <a:pos x="T2" y="T3"/>
                </a:cxn>
                <a:cxn ang="0">
                  <a:pos x="T4" y="T5"/>
                </a:cxn>
              </a:cxnLst>
              <a:rect l="0" t="0" r="r" b="b"/>
              <a:pathLst>
                <a:path w="2" h="3">
                  <a:moveTo>
                    <a:pt x="2" y="3"/>
                  </a:moveTo>
                  <a:cubicBezTo>
                    <a:pt x="1" y="2"/>
                    <a:pt x="1" y="1"/>
                    <a:pt x="0" y="0"/>
                  </a:cubicBezTo>
                  <a:cubicBezTo>
                    <a:pt x="1" y="1"/>
                    <a:pt x="1" y="2"/>
                    <a:pt x="2" y="3"/>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 name="Freeform 138"/>
            <p:cNvSpPr>
              <a:spLocks/>
            </p:cNvSpPr>
            <p:nvPr/>
          </p:nvSpPr>
          <p:spPr bwMode="auto">
            <a:xfrm>
              <a:off x="600075" y="3713163"/>
              <a:ext cx="7938" cy="7938"/>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1"/>
                    <a:pt x="0" y="0"/>
                  </a:cubicBezTo>
                  <a:cubicBezTo>
                    <a:pt x="1" y="1"/>
                    <a:pt x="1" y="1"/>
                    <a:pt x="2" y="2"/>
                  </a:cubicBezTo>
                  <a:close/>
                </a:path>
              </a:pathLst>
            </a:custGeom>
            <a:solidFill>
              <a:srgbClr val="F79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 name="Freeform 139"/>
            <p:cNvSpPr>
              <a:spLocks/>
            </p:cNvSpPr>
            <p:nvPr/>
          </p:nvSpPr>
          <p:spPr bwMode="auto">
            <a:xfrm>
              <a:off x="600075" y="3713163"/>
              <a:ext cx="7938" cy="7938"/>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1" y="1"/>
                    <a:pt x="1" y="1"/>
                    <a:pt x="0" y="0"/>
                  </a:cubicBezTo>
                  <a:cubicBezTo>
                    <a:pt x="1" y="1"/>
                    <a:pt x="1" y="1"/>
                    <a:pt x="2" y="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 name="Freeform 140"/>
            <p:cNvSpPr>
              <a:spLocks/>
            </p:cNvSpPr>
            <p:nvPr/>
          </p:nvSpPr>
          <p:spPr bwMode="auto">
            <a:xfrm>
              <a:off x="561975" y="3146425"/>
              <a:ext cx="9140825" cy="3122613"/>
            </a:xfrm>
            <a:custGeom>
              <a:avLst/>
              <a:gdLst>
                <a:gd name="T0" fmla="*/ 1110 w 2373"/>
                <a:gd name="T1" fmla="*/ 729 h 810"/>
                <a:gd name="T2" fmla="*/ 1059 w 2373"/>
                <a:gd name="T3" fmla="*/ 741 h 810"/>
                <a:gd name="T4" fmla="*/ 1008 w 2373"/>
                <a:gd name="T5" fmla="*/ 729 h 810"/>
                <a:gd name="T6" fmla="*/ 435 w 2373"/>
                <a:gd name="T7" fmla="*/ 396 h 810"/>
                <a:gd name="T8" fmla="*/ 21 w 2373"/>
                <a:gd name="T9" fmla="*/ 156 h 810"/>
                <a:gd name="T10" fmla="*/ 21 w 2373"/>
                <a:gd name="T11" fmla="*/ 155 h 810"/>
                <a:gd name="T12" fmla="*/ 12 w 2373"/>
                <a:gd name="T13" fmla="*/ 149 h 810"/>
                <a:gd name="T14" fmla="*/ 10 w 2373"/>
                <a:gd name="T15" fmla="*/ 147 h 810"/>
                <a:gd name="T16" fmla="*/ 6 w 2373"/>
                <a:gd name="T17" fmla="*/ 142 h 810"/>
                <a:gd name="T18" fmla="*/ 4 w 2373"/>
                <a:gd name="T19" fmla="*/ 139 h 810"/>
                <a:gd name="T20" fmla="*/ 2 w 2373"/>
                <a:gd name="T21" fmla="*/ 134 h 810"/>
                <a:gd name="T22" fmla="*/ 1 w 2373"/>
                <a:gd name="T23" fmla="*/ 131 h 810"/>
                <a:gd name="T24" fmla="*/ 0 w 2373"/>
                <a:gd name="T25" fmla="*/ 126 h 810"/>
                <a:gd name="T26" fmla="*/ 1 w 2373"/>
                <a:gd name="T27" fmla="*/ 191 h 810"/>
                <a:gd name="T28" fmla="*/ 22 w 2373"/>
                <a:gd name="T29" fmla="*/ 220 h 810"/>
                <a:gd name="T30" fmla="*/ 1008 w 2373"/>
                <a:gd name="T31" fmla="*/ 794 h 810"/>
                <a:gd name="T32" fmla="*/ 1111 w 2373"/>
                <a:gd name="T33" fmla="*/ 794 h 810"/>
                <a:gd name="T34" fmla="*/ 2373 w 2373"/>
                <a:gd name="T35" fmla="*/ 65 h 810"/>
                <a:gd name="T36" fmla="*/ 2373 w 2373"/>
                <a:gd name="T37" fmla="*/ 0 h 810"/>
                <a:gd name="T38" fmla="*/ 1110 w 2373"/>
                <a:gd name="T39" fmla="*/ 72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73" h="810">
                  <a:moveTo>
                    <a:pt x="1110" y="729"/>
                  </a:moveTo>
                  <a:cubicBezTo>
                    <a:pt x="1096" y="737"/>
                    <a:pt x="1078" y="741"/>
                    <a:pt x="1059" y="741"/>
                  </a:cubicBezTo>
                  <a:cubicBezTo>
                    <a:pt x="1041" y="741"/>
                    <a:pt x="1022" y="737"/>
                    <a:pt x="1008" y="729"/>
                  </a:cubicBezTo>
                  <a:cubicBezTo>
                    <a:pt x="435" y="396"/>
                    <a:pt x="435" y="396"/>
                    <a:pt x="435" y="396"/>
                  </a:cubicBezTo>
                  <a:cubicBezTo>
                    <a:pt x="21" y="156"/>
                    <a:pt x="21" y="156"/>
                    <a:pt x="21" y="156"/>
                  </a:cubicBezTo>
                  <a:cubicBezTo>
                    <a:pt x="21" y="156"/>
                    <a:pt x="21" y="156"/>
                    <a:pt x="21" y="155"/>
                  </a:cubicBezTo>
                  <a:cubicBezTo>
                    <a:pt x="18" y="153"/>
                    <a:pt x="15" y="151"/>
                    <a:pt x="12" y="149"/>
                  </a:cubicBezTo>
                  <a:cubicBezTo>
                    <a:pt x="11" y="148"/>
                    <a:pt x="11" y="148"/>
                    <a:pt x="10" y="147"/>
                  </a:cubicBezTo>
                  <a:cubicBezTo>
                    <a:pt x="8" y="145"/>
                    <a:pt x="7" y="144"/>
                    <a:pt x="6" y="142"/>
                  </a:cubicBezTo>
                  <a:cubicBezTo>
                    <a:pt x="5" y="141"/>
                    <a:pt x="5" y="140"/>
                    <a:pt x="4" y="139"/>
                  </a:cubicBezTo>
                  <a:cubicBezTo>
                    <a:pt x="3" y="137"/>
                    <a:pt x="2" y="136"/>
                    <a:pt x="2" y="134"/>
                  </a:cubicBezTo>
                  <a:cubicBezTo>
                    <a:pt x="1" y="133"/>
                    <a:pt x="1" y="132"/>
                    <a:pt x="1" y="131"/>
                  </a:cubicBezTo>
                  <a:cubicBezTo>
                    <a:pt x="1" y="130"/>
                    <a:pt x="0" y="128"/>
                    <a:pt x="0" y="126"/>
                  </a:cubicBezTo>
                  <a:cubicBezTo>
                    <a:pt x="1" y="191"/>
                    <a:pt x="1" y="191"/>
                    <a:pt x="1" y="191"/>
                  </a:cubicBezTo>
                  <a:cubicBezTo>
                    <a:pt x="1" y="202"/>
                    <a:pt x="8" y="212"/>
                    <a:pt x="22" y="220"/>
                  </a:cubicBezTo>
                  <a:cubicBezTo>
                    <a:pt x="1008" y="794"/>
                    <a:pt x="1008" y="794"/>
                    <a:pt x="1008" y="794"/>
                  </a:cubicBezTo>
                  <a:cubicBezTo>
                    <a:pt x="1036" y="810"/>
                    <a:pt x="1082" y="810"/>
                    <a:pt x="1111" y="794"/>
                  </a:cubicBezTo>
                  <a:cubicBezTo>
                    <a:pt x="2373" y="65"/>
                    <a:pt x="2373" y="65"/>
                    <a:pt x="2373" y="65"/>
                  </a:cubicBezTo>
                  <a:cubicBezTo>
                    <a:pt x="2373" y="0"/>
                    <a:pt x="2373" y="0"/>
                    <a:pt x="2373" y="0"/>
                  </a:cubicBezTo>
                  <a:lnTo>
                    <a:pt x="1110" y="729"/>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 name="Freeform 141"/>
            <p:cNvSpPr>
              <a:spLocks noEditPoints="1"/>
            </p:cNvSpPr>
            <p:nvPr/>
          </p:nvSpPr>
          <p:spPr bwMode="auto">
            <a:xfrm>
              <a:off x="3505200" y="1384300"/>
              <a:ext cx="4818063" cy="3956050"/>
            </a:xfrm>
            <a:custGeom>
              <a:avLst/>
              <a:gdLst>
                <a:gd name="T0" fmla="*/ 927 w 1251"/>
                <a:gd name="T1" fmla="*/ 582 h 1026"/>
                <a:gd name="T2" fmla="*/ 943 w 1251"/>
                <a:gd name="T3" fmla="*/ 555 h 1026"/>
                <a:gd name="T4" fmla="*/ 951 w 1251"/>
                <a:gd name="T5" fmla="*/ 497 h 1026"/>
                <a:gd name="T6" fmla="*/ 992 w 1251"/>
                <a:gd name="T7" fmla="*/ 487 h 1026"/>
                <a:gd name="T8" fmla="*/ 1032 w 1251"/>
                <a:gd name="T9" fmla="*/ 499 h 1026"/>
                <a:gd name="T10" fmla="*/ 1108 w 1251"/>
                <a:gd name="T11" fmla="*/ 472 h 1026"/>
                <a:gd name="T12" fmla="*/ 1049 w 1251"/>
                <a:gd name="T13" fmla="*/ 469 h 1026"/>
                <a:gd name="T14" fmla="*/ 101 w 1251"/>
                <a:gd name="T15" fmla="*/ 867 h 1026"/>
                <a:gd name="T16" fmla="*/ 180 w 1251"/>
                <a:gd name="T17" fmla="*/ 821 h 1026"/>
                <a:gd name="T18" fmla="*/ 52 w 1251"/>
                <a:gd name="T19" fmla="*/ 813 h 1026"/>
                <a:gd name="T20" fmla="*/ 130 w 1251"/>
                <a:gd name="T21" fmla="*/ 833 h 1026"/>
                <a:gd name="T22" fmla="*/ 185 w 1251"/>
                <a:gd name="T23" fmla="*/ 815 h 1026"/>
                <a:gd name="T24" fmla="*/ 170 w 1251"/>
                <a:gd name="T25" fmla="*/ 769 h 1026"/>
                <a:gd name="T26" fmla="*/ 302 w 1251"/>
                <a:gd name="T27" fmla="*/ 751 h 1026"/>
                <a:gd name="T28" fmla="*/ 241 w 1251"/>
                <a:gd name="T29" fmla="*/ 735 h 1026"/>
                <a:gd name="T30" fmla="*/ 468 w 1251"/>
                <a:gd name="T31" fmla="*/ 636 h 1026"/>
                <a:gd name="T32" fmla="*/ 424 w 1251"/>
                <a:gd name="T33" fmla="*/ 609 h 1026"/>
                <a:gd name="T34" fmla="*/ 501 w 1251"/>
                <a:gd name="T35" fmla="*/ 615 h 1026"/>
                <a:gd name="T36" fmla="*/ 472 w 1251"/>
                <a:gd name="T37" fmla="*/ 576 h 1026"/>
                <a:gd name="T38" fmla="*/ 543 w 1251"/>
                <a:gd name="T39" fmla="*/ 545 h 1026"/>
                <a:gd name="T40" fmla="*/ 599 w 1251"/>
                <a:gd name="T41" fmla="*/ 565 h 1026"/>
                <a:gd name="T42" fmla="*/ 580 w 1251"/>
                <a:gd name="T43" fmla="*/ 514 h 1026"/>
                <a:gd name="T44" fmla="*/ 867 w 1251"/>
                <a:gd name="T45" fmla="*/ 387 h 1026"/>
                <a:gd name="T46" fmla="*/ 793 w 1251"/>
                <a:gd name="T47" fmla="*/ 372 h 1026"/>
                <a:gd name="T48" fmla="*/ 852 w 1251"/>
                <a:gd name="T49" fmla="*/ 417 h 1026"/>
                <a:gd name="T50" fmla="*/ 904 w 1251"/>
                <a:gd name="T51" fmla="*/ 388 h 1026"/>
                <a:gd name="T52" fmla="*/ 857 w 1251"/>
                <a:gd name="T53" fmla="*/ 336 h 1026"/>
                <a:gd name="T54" fmla="*/ 885 w 1251"/>
                <a:gd name="T55" fmla="*/ 341 h 1026"/>
                <a:gd name="T56" fmla="*/ 939 w 1251"/>
                <a:gd name="T57" fmla="*/ 290 h 1026"/>
                <a:gd name="T58" fmla="*/ 1019 w 1251"/>
                <a:gd name="T59" fmla="*/ 290 h 1026"/>
                <a:gd name="T60" fmla="*/ 384 w 1251"/>
                <a:gd name="T61" fmla="*/ 1009 h 1026"/>
                <a:gd name="T62" fmla="*/ 396 w 1251"/>
                <a:gd name="T63" fmla="*/ 982 h 1026"/>
                <a:gd name="T64" fmla="*/ 495 w 1251"/>
                <a:gd name="T65" fmla="*/ 980 h 1026"/>
                <a:gd name="T66" fmla="*/ 497 w 1251"/>
                <a:gd name="T67" fmla="*/ 914 h 1026"/>
                <a:gd name="T68" fmla="*/ 503 w 1251"/>
                <a:gd name="T69" fmla="*/ 926 h 1026"/>
                <a:gd name="T70" fmla="*/ 562 w 1251"/>
                <a:gd name="T71" fmla="*/ 879 h 1026"/>
                <a:gd name="T72" fmla="*/ 623 w 1251"/>
                <a:gd name="T73" fmla="*/ 875 h 1026"/>
                <a:gd name="T74" fmla="*/ 742 w 1251"/>
                <a:gd name="T75" fmla="*/ 829 h 1026"/>
                <a:gd name="T76" fmla="*/ 713 w 1251"/>
                <a:gd name="T77" fmla="*/ 819 h 1026"/>
                <a:gd name="T78" fmla="*/ 837 w 1251"/>
                <a:gd name="T79" fmla="*/ 746 h 1026"/>
                <a:gd name="T80" fmla="*/ 820 w 1251"/>
                <a:gd name="T81" fmla="*/ 780 h 1026"/>
                <a:gd name="T82" fmla="*/ 888 w 1251"/>
                <a:gd name="T83" fmla="*/ 722 h 1026"/>
                <a:gd name="T84" fmla="*/ 928 w 1251"/>
                <a:gd name="T85" fmla="*/ 680 h 1026"/>
                <a:gd name="T86" fmla="*/ 906 w 1251"/>
                <a:gd name="T87" fmla="*/ 686 h 1026"/>
                <a:gd name="T88" fmla="*/ 946 w 1251"/>
                <a:gd name="T89" fmla="*/ 649 h 1026"/>
                <a:gd name="T90" fmla="*/ 1083 w 1251"/>
                <a:gd name="T91" fmla="*/ 640 h 1026"/>
                <a:gd name="T92" fmla="*/ 1161 w 1251"/>
                <a:gd name="T93" fmla="*/ 595 h 1026"/>
                <a:gd name="T94" fmla="*/ 1140 w 1251"/>
                <a:gd name="T95" fmla="*/ 537 h 1026"/>
                <a:gd name="T96" fmla="*/ 1155 w 1251"/>
                <a:gd name="T97" fmla="*/ 528 h 1026"/>
                <a:gd name="T98" fmla="*/ 251 w 1251"/>
                <a:gd name="T99" fmla="*/ 310 h 1026"/>
                <a:gd name="T100" fmla="*/ 236 w 1251"/>
                <a:gd name="T101" fmla="*/ 301 h 1026"/>
                <a:gd name="T102" fmla="*/ 359 w 1251"/>
                <a:gd name="T103" fmla="*/ 260 h 1026"/>
                <a:gd name="T104" fmla="*/ 329 w 1251"/>
                <a:gd name="T105" fmla="*/ 269 h 1026"/>
                <a:gd name="T106" fmla="*/ 433 w 1251"/>
                <a:gd name="T107" fmla="*/ 227 h 1026"/>
                <a:gd name="T108" fmla="*/ 446 w 1251"/>
                <a:gd name="T109" fmla="*/ 181 h 1026"/>
                <a:gd name="T110" fmla="*/ 525 w 1251"/>
                <a:gd name="T111" fmla="*/ 136 h 1026"/>
                <a:gd name="T112" fmla="*/ 662 w 1251"/>
                <a:gd name="T113" fmla="*/ 153 h 1026"/>
                <a:gd name="T114" fmla="*/ 664 w 1251"/>
                <a:gd name="T115" fmla="*/ 61 h 1026"/>
                <a:gd name="T116" fmla="*/ 739 w 1251"/>
                <a:gd name="T117" fmla="*/ 12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51" h="1026">
                  <a:moveTo>
                    <a:pt x="927" y="582"/>
                  </a:moveTo>
                  <a:cubicBezTo>
                    <a:pt x="914" y="589"/>
                    <a:pt x="914" y="589"/>
                    <a:pt x="914" y="589"/>
                  </a:cubicBezTo>
                  <a:cubicBezTo>
                    <a:pt x="878" y="569"/>
                    <a:pt x="878" y="569"/>
                    <a:pt x="878" y="569"/>
                  </a:cubicBezTo>
                  <a:cubicBezTo>
                    <a:pt x="873" y="565"/>
                    <a:pt x="873" y="565"/>
                    <a:pt x="873" y="565"/>
                  </a:cubicBezTo>
                  <a:cubicBezTo>
                    <a:pt x="867" y="562"/>
                    <a:pt x="867" y="562"/>
                    <a:pt x="867" y="562"/>
                  </a:cubicBezTo>
                  <a:cubicBezTo>
                    <a:pt x="867" y="564"/>
                    <a:pt x="866" y="566"/>
                    <a:pt x="866" y="567"/>
                  </a:cubicBezTo>
                  <a:cubicBezTo>
                    <a:pt x="865" y="574"/>
                    <a:pt x="865" y="574"/>
                    <a:pt x="865" y="574"/>
                  </a:cubicBezTo>
                  <a:cubicBezTo>
                    <a:pt x="851" y="573"/>
                    <a:pt x="851" y="573"/>
                    <a:pt x="851" y="573"/>
                  </a:cubicBezTo>
                  <a:cubicBezTo>
                    <a:pt x="855" y="553"/>
                    <a:pt x="855" y="553"/>
                    <a:pt x="855" y="553"/>
                  </a:cubicBezTo>
                  <a:cubicBezTo>
                    <a:pt x="866" y="547"/>
                    <a:pt x="866" y="547"/>
                    <a:pt x="866" y="547"/>
                  </a:cubicBezTo>
                  <a:lnTo>
                    <a:pt x="927" y="582"/>
                  </a:lnTo>
                  <a:close/>
                  <a:moveTo>
                    <a:pt x="955" y="530"/>
                  </a:moveTo>
                  <a:cubicBezTo>
                    <a:pt x="966" y="536"/>
                    <a:pt x="972" y="542"/>
                    <a:pt x="974" y="547"/>
                  </a:cubicBezTo>
                  <a:cubicBezTo>
                    <a:pt x="975" y="552"/>
                    <a:pt x="972" y="556"/>
                    <a:pt x="965" y="560"/>
                  </a:cubicBezTo>
                  <a:cubicBezTo>
                    <a:pt x="958" y="564"/>
                    <a:pt x="950" y="566"/>
                    <a:pt x="941" y="565"/>
                  </a:cubicBezTo>
                  <a:cubicBezTo>
                    <a:pt x="932" y="564"/>
                    <a:pt x="923" y="561"/>
                    <a:pt x="913" y="555"/>
                  </a:cubicBezTo>
                  <a:cubicBezTo>
                    <a:pt x="902" y="548"/>
                    <a:pt x="896" y="543"/>
                    <a:pt x="894" y="538"/>
                  </a:cubicBezTo>
                  <a:cubicBezTo>
                    <a:pt x="892" y="533"/>
                    <a:pt x="895" y="528"/>
                    <a:pt x="902" y="524"/>
                  </a:cubicBezTo>
                  <a:cubicBezTo>
                    <a:pt x="909" y="520"/>
                    <a:pt x="917" y="519"/>
                    <a:pt x="926" y="520"/>
                  </a:cubicBezTo>
                  <a:cubicBezTo>
                    <a:pt x="935" y="521"/>
                    <a:pt x="945" y="524"/>
                    <a:pt x="955" y="530"/>
                  </a:cubicBezTo>
                  <a:close/>
                  <a:moveTo>
                    <a:pt x="925" y="547"/>
                  </a:moveTo>
                  <a:cubicBezTo>
                    <a:pt x="933" y="552"/>
                    <a:pt x="939" y="554"/>
                    <a:pt x="943" y="555"/>
                  </a:cubicBezTo>
                  <a:cubicBezTo>
                    <a:pt x="948" y="557"/>
                    <a:pt x="952" y="556"/>
                    <a:pt x="955" y="554"/>
                  </a:cubicBezTo>
                  <a:cubicBezTo>
                    <a:pt x="958" y="553"/>
                    <a:pt x="958" y="550"/>
                    <a:pt x="956" y="548"/>
                  </a:cubicBezTo>
                  <a:cubicBezTo>
                    <a:pt x="954" y="545"/>
                    <a:pt x="950" y="542"/>
                    <a:pt x="942" y="537"/>
                  </a:cubicBezTo>
                  <a:cubicBezTo>
                    <a:pt x="935" y="533"/>
                    <a:pt x="929" y="530"/>
                    <a:pt x="924" y="529"/>
                  </a:cubicBezTo>
                  <a:cubicBezTo>
                    <a:pt x="920" y="528"/>
                    <a:pt x="916" y="528"/>
                    <a:pt x="913" y="530"/>
                  </a:cubicBezTo>
                  <a:cubicBezTo>
                    <a:pt x="910" y="532"/>
                    <a:pt x="909" y="534"/>
                    <a:pt x="911" y="537"/>
                  </a:cubicBezTo>
                  <a:cubicBezTo>
                    <a:pt x="913" y="539"/>
                    <a:pt x="918" y="543"/>
                    <a:pt x="925" y="547"/>
                  </a:cubicBezTo>
                  <a:close/>
                  <a:moveTo>
                    <a:pt x="963" y="491"/>
                  </a:moveTo>
                  <a:cubicBezTo>
                    <a:pt x="1001" y="539"/>
                    <a:pt x="1001" y="539"/>
                    <a:pt x="1001" y="539"/>
                  </a:cubicBezTo>
                  <a:cubicBezTo>
                    <a:pt x="989" y="546"/>
                    <a:pt x="989" y="546"/>
                    <a:pt x="989" y="546"/>
                  </a:cubicBezTo>
                  <a:cubicBezTo>
                    <a:pt x="951" y="497"/>
                    <a:pt x="951" y="497"/>
                    <a:pt x="951" y="497"/>
                  </a:cubicBezTo>
                  <a:lnTo>
                    <a:pt x="963" y="491"/>
                  </a:lnTo>
                  <a:close/>
                  <a:moveTo>
                    <a:pt x="1070" y="499"/>
                  </a:moveTo>
                  <a:cubicBezTo>
                    <a:pt x="1027" y="524"/>
                    <a:pt x="1027" y="524"/>
                    <a:pt x="1027" y="524"/>
                  </a:cubicBezTo>
                  <a:cubicBezTo>
                    <a:pt x="1018" y="518"/>
                    <a:pt x="1018" y="518"/>
                    <a:pt x="1018" y="518"/>
                  </a:cubicBezTo>
                  <a:cubicBezTo>
                    <a:pt x="1018" y="501"/>
                    <a:pt x="1018" y="501"/>
                    <a:pt x="1018" y="501"/>
                  </a:cubicBezTo>
                  <a:cubicBezTo>
                    <a:pt x="1018" y="495"/>
                    <a:pt x="1018" y="492"/>
                    <a:pt x="1017" y="490"/>
                  </a:cubicBezTo>
                  <a:cubicBezTo>
                    <a:pt x="1017" y="488"/>
                    <a:pt x="1016" y="487"/>
                    <a:pt x="1016" y="485"/>
                  </a:cubicBezTo>
                  <a:cubicBezTo>
                    <a:pt x="1015" y="484"/>
                    <a:pt x="1013" y="483"/>
                    <a:pt x="1012" y="482"/>
                  </a:cubicBezTo>
                  <a:cubicBezTo>
                    <a:pt x="1009" y="481"/>
                    <a:pt x="1007" y="480"/>
                    <a:pt x="1004" y="480"/>
                  </a:cubicBezTo>
                  <a:cubicBezTo>
                    <a:pt x="1002" y="480"/>
                    <a:pt x="999" y="481"/>
                    <a:pt x="997" y="482"/>
                  </a:cubicBezTo>
                  <a:cubicBezTo>
                    <a:pt x="995" y="483"/>
                    <a:pt x="993" y="485"/>
                    <a:pt x="992" y="487"/>
                  </a:cubicBezTo>
                  <a:cubicBezTo>
                    <a:pt x="991" y="489"/>
                    <a:pt x="990" y="491"/>
                    <a:pt x="989" y="494"/>
                  </a:cubicBezTo>
                  <a:cubicBezTo>
                    <a:pt x="974" y="493"/>
                    <a:pt x="974" y="493"/>
                    <a:pt x="974" y="493"/>
                  </a:cubicBezTo>
                  <a:cubicBezTo>
                    <a:pt x="975" y="490"/>
                    <a:pt x="975" y="487"/>
                    <a:pt x="976" y="486"/>
                  </a:cubicBezTo>
                  <a:cubicBezTo>
                    <a:pt x="977" y="484"/>
                    <a:pt x="978" y="482"/>
                    <a:pt x="980" y="480"/>
                  </a:cubicBezTo>
                  <a:cubicBezTo>
                    <a:pt x="982" y="479"/>
                    <a:pt x="984" y="477"/>
                    <a:pt x="987" y="475"/>
                  </a:cubicBezTo>
                  <a:cubicBezTo>
                    <a:pt x="991" y="473"/>
                    <a:pt x="995" y="472"/>
                    <a:pt x="999" y="471"/>
                  </a:cubicBezTo>
                  <a:cubicBezTo>
                    <a:pt x="1004" y="470"/>
                    <a:pt x="1008" y="470"/>
                    <a:pt x="1012" y="470"/>
                  </a:cubicBezTo>
                  <a:cubicBezTo>
                    <a:pt x="1016" y="471"/>
                    <a:pt x="1020" y="472"/>
                    <a:pt x="1023" y="474"/>
                  </a:cubicBezTo>
                  <a:cubicBezTo>
                    <a:pt x="1026" y="475"/>
                    <a:pt x="1028" y="477"/>
                    <a:pt x="1029" y="479"/>
                  </a:cubicBezTo>
                  <a:cubicBezTo>
                    <a:pt x="1031" y="481"/>
                    <a:pt x="1032" y="483"/>
                    <a:pt x="1032" y="486"/>
                  </a:cubicBezTo>
                  <a:cubicBezTo>
                    <a:pt x="1033" y="489"/>
                    <a:pt x="1033" y="493"/>
                    <a:pt x="1032" y="499"/>
                  </a:cubicBezTo>
                  <a:cubicBezTo>
                    <a:pt x="1032" y="508"/>
                    <a:pt x="1032" y="508"/>
                    <a:pt x="1032" y="508"/>
                  </a:cubicBezTo>
                  <a:cubicBezTo>
                    <a:pt x="1033" y="508"/>
                    <a:pt x="1033" y="508"/>
                    <a:pt x="1033" y="508"/>
                  </a:cubicBezTo>
                  <a:cubicBezTo>
                    <a:pt x="1059" y="493"/>
                    <a:pt x="1059" y="493"/>
                    <a:pt x="1059" y="493"/>
                  </a:cubicBezTo>
                  <a:lnTo>
                    <a:pt x="1070" y="499"/>
                  </a:lnTo>
                  <a:close/>
                  <a:moveTo>
                    <a:pt x="1069" y="445"/>
                  </a:moveTo>
                  <a:cubicBezTo>
                    <a:pt x="1073" y="447"/>
                    <a:pt x="1075" y="450"/>
                    <a:pt x="1075" y="452"/>
                  </a:cubicBezTo>
                  <a:cubicBezTo>
                    <a:pt x="1076" y="455"/>
                    <a:pt x="1074" y="458"/>
                    <a:pt x="1071" y="461"/>
                  </a:cubicBezTo>
                  <a:cubicBezTo>
                    <a:pt x="1071" y="461"/>
                    <a:pt x="1071" y="461"/>
                    <a:pt x="1071" y="461"/>
                  </a:cubicBezTo>
                  <a:cubicBezTo>
                    <a:pt x="1077" y="459"/>
                    <a:pt x="1082" y="458"/>
                    <a:pt x="1087" y="458"/>
                  </a:cubicBezTo>
                  <a:cubicBezTo>
                    <a:pt x="1092" y="457"/>
                    <a:pt x="1096" y="459"/>
                    <a:pt x="1100" y="461"/>
                  </a:cubicBezTo>
                  <a:cubicBezTo>
                    <a:pt x="1106" y="464"/>
                    <a:pt x="1109" y="468"/>
                    <a:pt x="1108" y="472"/>
                  </a:cubicBezTo>
                  <a:cubicBezTo>
                    <a:pt x="1107" y="477"/>
                    <a:pt x="1102" y="481"/>
                    <a:pt x="1094" y="486"/>
                  </a:cubicBezTo>
                  <a:cubicBezTo>
                    <a:pt x="1088" y="490"/>
                    <a:pt x="1081" y="492"/>
                    <a:pt x="1073" y="494"/>
                  </a:cubicBezTo>
                  <a:cubicBezTo>
                    <a:pt x="1063" y="488"/>
                    <a:pt x="1063" y="488"/>
                    <a:pt x="1063" y="488"/>
                  </a:cubicBezTo>
                  <a:cubicBezTo>
                    <a:pt x="1066" y="487"/>
                    <a:pt x="1070" y="486"/>
                    <a:pt x="1073" y="485"/>
                  </a:cubicBezTo>
                  <a:cubicBezTo>
                    <a:pt x="1077" y="484"/>
                    <a:pt x="1080" y="482"/>
                    <a:pt x="1083" y="481"/>
                  </a:cubicBezTo>
                  <a:cubicBezTo>
                    <a:pt x="1087" y="478"/>
                    <a:pt x="1089" y="476"/>
                    <a:pt x="1090" y="474"/>
                  </a:cubicBezTo>
                  <a:cubicBezTo>
                    <a:pt x="1091" y="472"/>
                    <a:pt x="1089" y="470"/>
                    <a:pt x="1086" y="468"/>
                  </a:cubicBezTo>
                  <a:cubicBezTo>
                    <a:pt x="1083" y="467"/>
                    <a:pt x="1080" y="466"/>
                    <a:pt x="1077" y="467"/>
                  </a:cubicBezTo>
                  <a:cubicBezTo>
                    <a:pt x="1073" y="467"/>
                    <a:pt x="1069" y="469"/>
                    <a:pt x="1064" y="472"/>
                  </a:cubicBezTo>
                  <a:cubicBezTo>
                    <a:pt x="1059" y="475"/>
                    <a:pt x="1059" y="475"/>
                    <a:pt x="1059" y="475"/>
                  </a:cubicBezTo>
                  <a:cubicBezTo>
                    <a:pt x="1049" y="469"/>
                    <a:pt x="1049" y="469"/>
                    <a:pt x="1049" y="469"/>
                  </a:cubicBezTo>
                  <a:cubicBezTo>
                    <a:pt x="1054" y="466"/>
                    <a:pt x="1054" y="466"/>
                    <a:pt x="1054" y="466"/>
                  </a:cubicBezTo>
                  <a:cubicBezTo>
                    <a:pt x="1059" y="464"/>
                    <a:pt x="1061" y="461"/>
                    <a:pt x="1062" y="459"/>
                  </a:cubicBezTo>
                  <a:cubicBezTo>
                    <a:pt x="1063" y="457"/>
                    <a:pt x="1062" y="456"/>
                    <a:pt x="1059" y="454"/>
                  </a:cubicBezTo>
                  <a:cubicBezTo>
                    <a:pt x="1055" y="451"/>
                    <a:pt x="1049" y="451"/>
                    <a:pt x="1044" y="455"/>
                  </a:cubicBezTo>
                  <a:cubicBezTo>
                    <a:pt x="1042" y="456"/>
                    <a:pt x="1040" y="457"/>
                    <a:pt x="1039" y="459"/>
                  </a:cubicBezTo>
                  <a:cubicBezTo>
                    <a:pt x="1037" y="460"/>
                    <a:pt x="1036" y="462"/>
                    <a:pt x="1035" y="465"/>
                  </a:cubicBezTo>
                  <a:cubicBezTo>
                    <a:pt x="1020" y="463"/>
                    <a:pt x="1020" y="463"/>
                    <a:pt x="1020" y="463"/>
                  </a:cubicBezTo>
                  <a:cubicBezTo>
                    <a:pt x="1022" y="458"/>
                    <a:pt x="1026" y="453"/>
                    <a:pt x="1034" y="448"/>
                  </a:cubicBezTo>
                  <a:cubicBezTo>
                    <a:pt x="1040" y="445"/>
                    <a:pt x="1047" y="442"/>
                    <a:pt x="1053" y="442"/>
                  </a:cubicBezTo>
                  <a:cubicBezTo>
                    <a:pt x="1059" y="441"/>
                    <a:pt x="1064" y="442"/>
                    <a:pt x="1069" y="445"/>
                  </a:cubicBezTo>
                  <a:close/>
                  <a:moveTo>
                    <a:pt x="101" y="867"/>
                  </a:moveTo>
                  <a:cubicBezTo>
                    <a:pt x="84" y="877"/>
                    <a:pt x="84" y="877"/>
                    <a:pt x="84" y="877"/>
                  </a:cubicBezTo>
                  <a:cubicBezTo>
                    <a:pt x="37" y="850"/>
                    <a:pt x="37" y="850"/>
                    <a:pt x="37" y="850"/>
                  </a:cubicBezTo>
                  <a:cubicBezTo>
                    <a:pt x="29" y="845"/>
                    <a:pt x="29" y="845"/>
                    <a:pt x="29" y="845"/>
                  </a:cubicBezTo>
                  <a:cubicBezTo>
                    <a:pt x="21" y="840"/>
                    <a:pt x="21" y="840"/>
                    <a:pt x="21" y="840"/>
                  </a:cubicBezTo>
                  <a:cubicBezTo>
                    <a:pt x="21" y="844"/>
                    <a:pt x="21" y="846"/>
                    <a:pt x="21" y="847"/>
                  </a:cubicBezTo>
                  <a:cubicBezTo>
                    <a:pt x="19" y="857"/>
                    <a:pt x="19" y="857"/>
                    <a:pt x="19" y="857"/>
                  </a:cubicBezTo>
                  <a:cubicBezTo>
                    <a:pt x="0" y="856"/>
                    <a:pt x="0" y="856"/>
                    <a:pt x="0" y="856"/>
                  </a:cubicBezTo>
                  <a:cubicBezTo>
                    <a:pt x="5" y="828"/>
                    <a:pt x="5" y="828"/>
                    <a:pt x="5" y="828"/>
                  </a:cubicBezTo>
                  <a:cubicBezTo>
                    <a:pt x="20" y="820"/>
                    <a:pt x="20" y="820"/>
                    <a:pt x="20" y="820"/>
                  </a:cubicBezTo>
                  <a:lnTo>
                    <a:pt x="101" y="867"/>
                  </a:lnTo>
                  <a:close/>
                  <a:moveTo>
                    <a:pt x="180" y="821"/>
                  </a:moveTo>
                  <a:cubicBezTo>
                    <a:pt x="123" y="854"/>
                    <a:pt x="123" y="854"/>
                    <a:pt x="123" y="854"/>
                  </a:cubicBezTo>
                  <a:cubicBezTo>
                    <a:pt x="111" y="847"/>
                    <a:pt x="111" y="847"/>
                    <a:pt x="111" y="847"/>
                  </a:cubicBezTo>
                  <a:cubicBezTo>
                    <a:pt x="111" y="824"/>
                    <a:pt x="111" y="824"/>
                    <a:pt x="111" y="824"/>
                  </a:cubicBezTo>
                  <a:cubicBezTo>
                    <a:pt x="111" y="817"/>
                    <a:pt x="111" y="812"/>
                    <a:pt x="110" y="809"/>
                  </a:cubicBezTo>
                  <a:cubicBezTo>
                    <a:pt x="110" y="807"/>
                    <a:pt x="109" y="805"/>
                    <a:pt x="108" y="803"/>
                  </a:cubicBezTo>
                  <a:cubicBezTo>
                    <a:pt x="106" y="802"/>
                    <a:pt x="105" y="800"/>
                    <a:pt x="102" y="799"/>
                  </a:cubicBezTo>
                  <a:cubicBezTo>
                    <a:pt x="99" y="797"/>
                    <a:pt x="96" y="796"/>
                    <a:pt x="92" y="796"/>
                  </a:cubicBezTo>
                  <a:cubicBezTo>
                    <a:pt x="89" y="796"/>
                    <a:pt x="86" y="797"/>
                    <a:pt x="83" y="799"/>
                  </a:cubicBezTo>
                  <a:cubicBezTo>
                    <a:pt x="80" y="801"/>
                    <a:pt x="77" y="803"/>
                    <a:pt x="76" y="805"/>
                  </a:cubicBezTo>
                  <a:cubicBezTo>
                    <a:pt x="74" y="808"/>
                    <a:pt x="73" y="811"/>
                    <a:pt x="73" y="814"/>
                  </a:cubicBezTo>
                  <a:cubicBezTo>
                    <a:pt x="52" y="813"/>
                    <a:pt x="52" y="813"/>
                    <a:pt x="52" y="813"/>
                  </a:cubicBezTo>
                  <a:cubicBezTo>
                    <a:pt x="53" y="809"/>
                    <a:pt x="54" y="806"/>
                    <a:pt x="55" y="803"/>
                  </a:cubicBezTo>
                  <a:cubicBezTo>
                    <a:pt x="56" y="801"/>
                    <a:pt x="58" y="799"/>
                    <a:pt x="60" y="797"/>
                  </a:cubicBezTo>
                  <a:cubicBezTo>
                    <a:pt x="63" y="794"/>
                    <a:pt x="66" y="792"/>
                    <a:pt x="70" y="790"/>
                  </a:cubicBezTo>
                  <a:cubicBezTo>
                    <a:pt x="75" y="787"/>
                    <a:pt x="80" y="785"/>
                    <a:pt x="86" y="784"/>
                  </a:cubicBezTo>
                  <a:cubicBezTo>
                    <a:pt x="92" y="783"/>
                    <a:pt x="97" y="782"/>
                    <a:pt x="103" y="783"/>
                  </a:cubicBezTo>
                  <a:cubicBezTo>
                    <a:pt x="108" y="784"/>
                    <a:pt x="113" y="785"/>
                    <a:pt x="117" y="788"/>
                  </a:cubicBezTo>
                  <a:cubicBezTo>
                    <a:pt x="121" y="790"/>
                    <a:pt x="124" y="792"/>
                    <a:pt x="126" y="795"/>
                  </a:cubicBezTo>
                  <a:cubicBezTo>
                    <a:pt x="128" y="798"/>
                    <a:pt x="129" y="801"/>
                    <a:pt x="130" y="804"/>
                  </a:cubicBezTo>
                  <a:cubicBezTo>
                    <a:pt x="131" y="808"/>
                    <a:pt x="131" y="814"/>
                    <a:pt x="130" y="821"/>
                  </a:cubicBezTo>
                  <a:cubicBezTo>
                    <a:pt x="130" y="833"/>
                    <a:pt x="130" y="833"/>
                    <a:pt x="130" y="833"/>
                  </a:cubicBezTo>
                  <a:cubicBezTo>
                    <a:pt x="130" y="833"/>
                    <a:pt x="130" y="833"/>
                    <a:pt x="130" y="833"/>
                  </a:cubicBezTo>
                  <a:cubicBezTo>
                    <a:pt x="166" y="813"/>
                    <a:pt x="166" y="813"/>
                    <a:pt x="166" y="813"/>
                  </a:cubicBezTo>
                  <a:lnTo>
                    <a:pt x="180" y="821"/>
                  </a:lnTo>
                  <a:close/>
                  <a:moveTo>
                    <a:pt x="179" y="749"/>
                  </a:moveTo>
                  <a:cubicBezTo>
                    <a:pt x="184" y="752"/>
                    <a:pt x="187" y="756"/>
                    <a:pt x="187" y="759"/>
                  </a:cubicBezTo>
                  <a:cubicBezTo>
                    <a:pt x="188" y="763"/>
                    <a:pt x="186" y="767"/>
                    <a:pt x="182" y="771"/>
                  </a:cubicBezTo>
                  <a:cubicBezTo>
                    <a:pt x="182" y="771"/>
                    <a:pt x="182" y="771"/>
                    <a:pt x="182" y="771"/>
                  </a:cubicBezTo>
                  <a:cubicBezTo>
                    <a:pt x="189" y="768"/>
                    <a:pt x="196" y="766"/>
                    <a:pt x="203" y="766"/>
                  </a:cubicBezTo>
                  <a:cubicBezTo>
                    <a:pt x="209" y="766"/>
                    <a:pt x="215" y="768"/>
                    <a:pt x="221" y="771"/>
                  </a:cubicBezTo>
                  <a:cubicBezTo>
                    <a:pt x="229" y="775"/>
                    <a:pt x="232" y="780"/>
                    <a:pt x="230" y="786"/>
                  </a:cubicBezTo>
                  <a:cubicBezTo>
                    <a:pt x="229" y="792"/>
                    <a:pt x="223" y="798"/>
                    <a:pt x="213" y="804"/>
                  </a:cubicBezTo>
                  <a:cubicBezTo>
                    <a:pt x="204" y="809"/>
                    <a:pt x="195" y="813"/>
                    <a:pt x="185" y="815"/>
                  </a:cubicBezTo>
                  <a:cubicBezTo>
                    <a:pt x="170" y="806"/>
                    <a:pt x="170" y="806"/>
                    <a:pt x="170" y="806"/>
                  </a:cubicBezTo>
                  <a:cubicBezTo>
                    <a:pt x="175" y="806"/>
                    <a:pt x="180" y="804"/>
                    <a:pt x="185" y="803"/>
                  </a:cubicBezTo>
                  <a:cubicBezTo>
                    <a:pt x="189" y="801"/>
                    <a:pt x="194" y="799"/>
                    <a:pt x="197" y="797"/>
                  </a:cubicBezTo>
                  <a:cubicBezTo>
                    <a:pt x="203" y="794"/>
                    <a:pt x="206" y="791"/>
                    <a:pt x="207" y="788"/>
                  </a:cubicBezTo>
                  <a:cubicBezTo>
                    <a:pt x="208" y="785"/>
                    <a:pt x="206" y="783"/>
                    <a:pt x="202" y="780"/>
                  </a:cubicBezTo>
                  <a:cubicBezTo>
                    <a:pt x="198" y="778"/>
                    <a:pt x="194" y="778"/>
                    <a:pt x="189" y="778"/>
                  </a:cubicBezTo>
                  <a:cubicBezTo>
                    <a:pt x="184" y="779"/>
                    <a:pt x="178" y="782"/>
                    <a:pt x="172" y="786"/>
                  </a:cubicBezTo>
                  <a:cubicBezTo>
                    <a:pt x="165" y="789"/>
                    <a:pt x="165" y="789"/>
                    <a:pt x="165" y="789"/>
                  </a:cubicBezTo>
                  <a:cubicBezTo>
                    <a:pt x="152" y="782"/>
                    <a:pt x="152" y="782"/>
                    <a:pt x="152" y="782"/>
                  </a:cubicBezTo>
                  <a:cubicBezTo>
                    <a:pt x="159" y="778"/>
                    <a:pt x="159" y="778"/>
                    <a:pt x="159" y="778"/>
                  </a:cubicBezTo>
                  <a:cubicBezTo>
                    <a:pt x="165" y="774"/>
                    <a:pt x="169" y="771"/>
                    <a:pt x="170" y="769"/>
                  </a:cubicBezTo>
                  <a:cubicBezTo>
                    <a:pt x="171" y="766"/>
                    <a:pt x="170" y="763"/>
                    <a:pt x="166" y="761"/>
                  </a:cubicBezTo>
                  <a:cubicBezTo>
                    <a:pt x="160" y="758"/>
                    <a:pt x="153" y="758"/>
                    <a:pt x="145" y="763"/>
                  </a:cubicBezTo>
                  <a:cubicBezTo>
                    <a:pt x="142" y="764"/>
                    <a:pt x="140" y="766"/>
                    <a:pt x="138" y="768"/>
                  </a:cubicBezTo>
                  <a:cubicBezTo>
                    <a:pt x="136" y="770"/>
                    <a:pt x="135" y="773"/>
                    <a:pt x="134" y="776"/>
                  </a:cubicBezTo>
                  <a:cubicBezTo>
                    <a:pt x="114" y="774"/>
                    <a:pt x="114" y="774"/>
                    <a:pt x="114" y="774"/>
                  </a:cubicBezTo>
                  <a:cubicBezTo>
                    <a:pt x="116" y="766"/>
                    <a:pt x="122" y="760"/>
                    <a:pt x="132" y="754"/>
                  </a:cubicBezTo>
                  <a:cubicBezTo>
                    <a:pt x="141" y="749"/>
                    <a:pt x="149" y="746"/>
                    <a:pt x="157" y="745"/>
                  </a:cubicBezTo>
                  <a:cubicBezTo>
                    <a:pt x="166" y="744"/>
                    <a:pt x="173" y="746"/>
                    <a:pt x="179" y="749"/>
                  </a:cubicBezTo>
                  <a:close/>
                  <a:moveTo>
                    <a:pt x="295" y="736"/>
                  </a:moveTo>
                  <a:cubicBezTo>
                    <a:pt x="285" y="741"/>
                    <a:pt x="285" y="741"/>
                    <a:pt x="285" y="741"/>
                  </a:cubicBezTo>
                  <a:cubicBezTo>
                    <a:pt x="302" y="751"/>
                    <a:pt x="302" y="751"/>
                    <a:pt x="302" y="751"/>
                  </a:cubicBezTo>
                  <a:cubicBezTo>
                    <a:pt x="285" y="761"/>
                    <a:pt x="285" y="761"/>
                    <a:pt x="285" y="761"/>
                  </a:cubicBezTo>
                  <a:cubicBezTo>
                    <a:pt x="269" y="751"/>
                    <a:pt x="269" y="751"/>
                    <a:pt x="269" y="751"/>
                  </a:cubicBezTo>
                  <a:cubicBezTo>
                    <a:pt x="234" y="771"/>
                    <a:pt x="234" y="771"/>
                    <a:pt x="234" y="771"/>
                  </a:cubicBezTo>
                  <a:cubicBezTo>
                    <a:pt x="222" y="764"/>
                    <a:pt x="222" y="764"/>
                    <a:pt x="222" y="764"/>
                  </a:cubicBezTo>
                  <a:cubicBezTo>
                    <a:pt x="205" y="713"/>
                    <a:pt x="205" y="713"/>
                    <a:pt x="205" y="713"/>
                  </a:cubicBezTo>
                  <a:cubicBezTo>
                    <a:pt x="221" y="704"/>
                    <a:pt x="221" y="704"/>
                    <a:pt x="221" y="704"/>
                  </a:cubicBezTo>
                  <a:cubicBezTo>
                    <a:pt x="272" y="733"/>
                    <a:pt x="272" y="733"/>
                    <a:pt x="272" y="733"/>
                  </a:cubicBezTo>
                  <a:cubicBezTo>
                    <a:pt x="282" y="728"/>
                    <a:pt x="282" y="728"/>
                    <a:pt x="282" y="728"/>
                  </a:cubicBezTo>
                  <a:lnTo>
                    <a:pt x="295" y="736"/>
                  </a:lnTo>
                  <a:close/>
                  <a:moveTo>
                    <a:pt x="255" y="743"/>
                  </a:moveTo>
                  <a:cubicBezTo>
                    <a:pt x="241" y="735"/>
                    <a:pt x="241" y="735"/>
                    <a:pt x="241" y="735"/>
                  </a:cubicBezTo>
                  <a:cubicBezTo>
                    <a:pt x="239" y="734"/>
                    <a:pt x="236" y="732"/>
                    <a:pt x="232" y="729"/>
                  </a:cubicBezTo>
                  <a:cubicBezTo>
                    <a:pt x="228" y="727"/>
                    <a:pt x="225" y="725"/>
                    <a:pt x="225" y="725"/>
                  </a:cubicBezTo>
                  <a:cubicBezTo>
                    <a:pt x="224" y="725"/>
                    <a:pt x="224" y="725"/>
                    <a:pt x="224" y="725"/>
                  </a:cubicBezTo>
                  <a:cubicBezTo>
                    <a:pt x="226" y="727"/>
                    <a:pt x="227" y="730"/>
                    <a:pt x="228" y="733"/>
                  </a:cubicBezTo>
                  <a:cubicBezTo>
                    <a:pt x="236" y="754"/>
                    <a:pt x="236" y="754"/>
                    <a:pt x="236" y="754"/>
                  </a:cubicBezTo>
                  <a:lnTo>
                    <a:pt x="255" y="743"/>
                  </a:lnTo>
                  <a:close/>
                  <a:moveTo>
                    <a:pt x="495" y="620"/>
                  </a:moveTo>
                  <a:cubicBezTo>
                    <a:pt x="485" y="626"/>
                    <a:pt x="485" y="626"/>
                    <a:pt x="485" y="626"/>
                  </a:cubicBezTo>
                  <a:cubicBezTo>
                    <a:pt x="502" y="636"/>
                    <a:pt x="502" y="636"/>
                    <a:pt x="502" y="636"/>
                  </a:cubicBezTo>
                  <a:cubicBezTo>
                    <a:pt x="485" y="645"/>
                    <a:pt x="485" y="645"/>
                    <a:pt x="485" y="645"/>
                  </a:cubicBezTo>
                  <a:cubicBezTo>
                    <a:pt x="468" y="636"/>
                    <a:pt x="468" y="636"/>
                    <a:pt x="468" y="636"/>
                  </a:cubicBezTo>
                  <a:cubicBezTo>
                    <a:pt x="433" y="656"/>
                    <a:pt x="433" y="656"/>
                    <a:pt x="433" y="656"/>
                  </a:cubicBezTo>
                  <a:cubicBezTo>
                    <a:pt x="422" y="649"/>
                    <a:pt x="422" y="649"/>
                    <a:pt x="422" y="649"/>
                  </a:cubicBezTo>
                  <a:cubicBezTo>
                    <a:pt x="405" y="598"/>
                    <a:pt x="405" y="598"/>
                    <a:pt x="405" y="598"/>
                  </a:cubicBezTo>
                  <a:cubicBezTo>
                    <a:pt x="421" y="589"/>
                    <a:pt x="421" y="589"/>
                    <a:pt x="421" y="589"/>
                  </a:cubicBezTo>
                  <a:cubicBezTo>
                    <a:pt x="472" y="618"/>
                    <a:pt x="472" y="618"/>
                    <a:pt x="472" y="618"/>
                  </a:cubicBezTo>
                  <a:cubicBezTo>
                    <a:pt x="481" y="613"/>
                    <a:pt x="481" y="613"/>
                    <a:pt x="481" y="613"/>
                  </a:cubicBezTo>
                  <a:lnTo>
                    <a:pt x="495" y="620"/>
                  </a:lnTo>
                  <a:close/>
                  <a:moveTo>
                    <a:pt x="455" y="628"/>
                  </a:moveTo>
                  <a:cubicBezTo>
                    <a:pt x="441" y="620"/>
                    <a:pt x="441" y="620"/>
                    <a:pt x="441" y="620"/>
                  </a:cubicBezTo>
                  <a:cubicBezTo>
                    <a:pt x="439" y="619"/>
                    <a:pt x="436" y="617"/>
                    <a:pt x="431" y="614"/>
                  </a:cubicBezTo>
                  <a:cubicBezTo>
                    <a:pt x="427" y="611"/>
                    <a:pt x="425" y="610"/>
                    <a:pt x="424" y="609"/>
                  </a:cubicBezTo>
                  <a:cubicBezTo>
                    <a:pt x="424" y="610"/>
                    <a:pt x="424" y="610"/>
                    <a:pt x="424" y="610"/>
                  </a:cubicBezTo>
                  <a:cubicBezTo>
                    <a:pt x="425" y="612"/>
                    <a:pt x="427" y="615"/>
                    <a:pt x="428" y="618"/>
                  </a:cubicBezTo>
                  <a:cubicBezTo>
                    <a:pt x="435" y="639"/>
                    <a:pt x="435" y="639"/>
                    <a:pt x="435" y="639"/>
                  </a:cubicBezTo>
                  <a:lnTo>
                    <a:pt x="455" y="628"/>
                  </a:lnTo>
                  <a:close/>
                  <a:moveTo>
                    <a:pt x="496" y="579"/>
                  </a:moveTo>
                  <a:cubicBezTo>
                    <a:pt x="503" y="575"/>
                    <a:pt x="512" y="572"/>
                    <a:pt x="521" y="572"/>
                  </a:cubicBezTo>
                  <a:cubicBezTo>
                    <a:pt x="530" y="572"/>
                    <a:pt x="538" y="574"/>
                    <a:pt x="546" y="579"/>
                  </a:cubicBezTo>
                  <a:cubicBezTo>
                    <a:pt x="555" y="584"/>
                    <a:pt x="559" y="590"/>
                    <a:pt x="559" y="596"/>
                  </a:cubicBezTo>
                  <a:cubicBezTo>
                    <a:pt x="558" y="602"/>
                    <a:pt x="552" y="608"/>
                    <a:pt x="542" y="614"/>
                  </a:cubicBezTo>
                  <a:cubicBezTo>
                    <a:pt x="533" y="619"/>
                    <a:pt x="524" y="622"/>
                    <a:pt x="516" y="624"/>
                  </a:cubicBezTo>
                  <a:cubicBezTo>
                    <a:pt x="501" y="615"/>
                    <a:pt x="501" y="615"/>
                    <a:pt x="501" y="615"/>
                  </a:cubicBezTo>
                  <a:cubicBezTo>
                    <a:pt x="505" y="615"/>
                    <a:pt x="510" y="613"/>
                    <a:pt x="515" y="612"/>
                  </a:cubicBezTo>
                  <a:cubicBezTo>
                    <a:pt x="520" y="610"/>
                    <a:pt x="524" y="608"/>
                    <a:pt x="527" y="606"/>
                  </a:cubicBezTo>
                  <a:cubicBezTo>
                    <a:pt x="538" y="600"/>
                    <a:pt x="539" y="594"/>
                    <a:pt x="530" y="590"/>
                  </a:cubicBezTo>
                  <a:cubicBezTo>
                    <a:pt x="522" y="585"/>
                    <a:pt x="513" y="586"/>
                    <a:pt x="502" y="592"/>
                  </a:cubicBezTo>
                  <a:cubicBezTo>
                    <a:pt x="500" y="593"/>
                    <a:pt x="498" y="594"/>
                    <a:pt x="496" y="596"/>
                  </a:cubicBezTo>
                  <a:cubicBezTo>
                    <a:pt x="494" y="598"/>
                    <a:pt x="492" y="599"/>
                    <a:pt x="491" y="600"/>
                  </a:cubicBezTo>
                  <a:cubicBezTo>
                    <a:pt x="481" y="602"/>
                    <a:pt x="481" y="602"/>
                    <a:pt x="481" y="602"/>
                  </a:cubicBezTo>
                  <a:cubicBezTo>
                    <a:pt x="442" y="576"/>
                    <a:pt x="442" y="576"/>
                    <a:pt x="442" y="576"/>
                  </a:cubicBezTo>
                  <a:cubicBezTo>
                    <a:pt x="486" y="551"/>
                    <a:pt x="486" y="551"/>
                    <a:pt x="486" y="551"/>
                  </a:cubicBezTo>
                  <a:cubicBezTo>
                    <a:pt x="501" y="559"/>
                    <a:pt x="501" y="559"/>
                    <a:pt x="501" y="559"/>
                  </a:cubicBezTo>
                  <a:cubicBezTo>
                    <a:pt x="472" y="576"/>
                    <a:pt x="472" y="576"/>
                    <a:pt x="472" y="576"/>
                  </a:cubicBezTo>
                  <a:cubicBezTo>
                    <a:pt x="486" y="586"/>
                    <a:pt x="486" y="586"/>
                    <a:pt x="486" y="586"/>
                  </a:cubicBezTo>
                  <a:cubicBezTo>
                    <a:pt x="488" y="585"/>
                    <a:pt x="488" y="585"/>
                    <a:pt x="488" y="585"/>
                  </a:cubicBezTo>
                  <a:cubicBezTo>
                    <a:pt x="490" y="583"/>
                    <a:pt x="492" y="581"/>
                    <a:pt x="496" y="579"/>
                  </a:cubicBezTo>
                  <a:close/>
                  <a:moveTo>
                    <a:pt x="548" y="569"/>
                  </a:moveTo>
                  <a:cubicBezTo>
                    <a:pt x="532" y="560"/>
                    <a:pt x="523" y="551"/>
                    <a:pt x="522" y="543"/>
                  </a:cubicBezTo>
                  <a:cubicBezTo>
                    <a:pt x="521" y="534"/>
                    <a:pt x="527" y="526"/>
                    <a:pt x="541" y="518"/>
                  </a:cubicBezTo>
                  <a:cubicBezTo>
                    <a:pt x="546" y="515"/>
                    <a:pt x="549" y="514"/>
                    <a:pt x="553" y="512"/>
                  </a:cubicBezTo>
                  <a:cubicBezTo>
                    <a:pt x="566" y="520"/>
                    <a:pt x="566" y="520"/>
                    <a:pt x="566" y="520"/>
                  </a:cubicBezTo>
                  <a:cubicBezTo>
                    <a:pt x="562" y="522"/>
                    <a:pt x="559" y="523"/>
                    <a:pt x="555" y="525"/>
                  </a:cubicBezTo>
                  <a:cubicBezTo>
                    <a:pt x="550" y="529"/>
                    <a:pt x="546" y="532"/>
                    <a:pt x="544" y="535"/>
                  </a:cubicBezTo>
                  <a:cubicBezTo>
                    <a:pt x="542" y="538"/>
                    <a:pt x="542" y="541"/>
                    <a:pt x="543" y="545"/>
                  </a:cubicBezTo>
                  <a:cubicBezTo>
                    <a:pt x="545" y="548"/>
                    <a:pt x="549" y="551"/>
                    <a:pt x="555" y="555"/>
                  </a:cubicBezTo>
                  <a:cubicBezTo>
                    <a:pt x="556" y="555"/>
                    <a:pt x="556" y="555"/>
                    <a:pt x="556" y="555"/>
                  </a:cubicBezTo>
                  <a:cubicBezTo>
                    <a:pt x="553" y="549"/>
                    <a:pt x="556" y="544"/>
                    <a:pt x="564" y="539"/>
                  </a:cubicBezTo>
                  <a:cubicBezTo>
                    <a:pt x="571" y="535"/>
                    <a:pt x="579" y="533"/>
                    <a:pt x="588" y="533"/>
                  </a:cubicBezTo>
                  <a:cubicBezTo>
                    <a:pt x="596" y="533"/>
                    <a:pt x="605" y="536"/>
                    <a:pt x="613" y="540"/>
                  </a:cubicBezTo>
                  <a:cubicBezTo>
                    <a:pt x="621" y="545"/>
                    <a:pt x="626" y="551"/>
                    <a:pt x="626" y="557"/>
                  </a:cubicBezTo>
                  <a:cubicBezTo>
                    <a:pt x="626" y="562"/>
                    <a:pt x="622" y="568"/>
                    <a:pt x="613" y="573"/>
                  </a:cubicBezTo>
                  <a:cubicBezTo>
                    <a:pt x="607" y="576"/>
                    <a:pt x="601" y="578"/>
                    <a:pt x="593" y="579"/>
                  </a:cubicBezTo>
                  <a:cubicBezTo>
                    <a:pt x="586" y="580"/>
                    <a:pt x="579" y="580"/>
                    <a:pt x="571" y="578"/>
                  </a:cubicBezTo>
                  <a:cubicBezTo>
                    <a:pt x="563" y="577"/>
                    <a:pt x="555" y="574"/>
                    <a:pt x="548" y="569"/>
                  </a:cubicBezTo>
                  <a:close/>
                  <a:moveTo>
                    <a:pt x="599" y="565"/>
                  </a:moveTo>
                  <a:cubicBezTo>
                    <a:pt x="603" y="563"/>
                    <a:pt x="604" y="560"/>
                    <a:pt x="604" y="558"/>
                  </a:cubicBezTo>
                  <a:cubicBezTo>
                    <a:pt x="603" y="555"/>
                    <a:pt x="601" y="553"/>
                    <a:pt x="596" y="550"/>
                  </a:cubicBezTo>
                  <a:cubicBezTo>
                    <a:pt x="592" y="548"/>
                    <a:pt x="588" y="547"/>
                    <a:pt x="584" y="546"/>
                  </a:cubicBezTo>
                  <a:cubicBezTo>
                    <a:pt x="580" y="546"/>
                    <a:pt x="576" y="547"/>
                    <a:pt x="572" y="549"/>
                  </a:cubicBezTo>
                  <a:cubicBezTo>
                    <a:pt x="569" y="551"/>
                    <a:pt x="567" y="553"/>
                    <a:pt x="567" y="556"/>
                  </a:cubicBezTo>
                  <a:cubicBezTo>
                    <a:pt x="567" y="559"/>
                    <a:pt x="568" y="561"/>
                    <a:pt x="571" y="563"/>
                  </a:cubicBezTo>
                  <a:cubicBezTo>
                    <a:pt x="576" y="565"/>
                    <a:pt x="580" y="567"/>
                    <a:pt x="586" y="567"/>
                  </a:cubicBezTo>
                  <a:cubicBezTo>
                    <a:pt x="591" y="568"/>
                    <a:pt x="596" y="567"/>
                    <a:pt x="599" y="565"/>
                  </a:cubicBezTo>
                  <a:close/>
                  <a:moveTo>
                    <a:pt x="656" y="547"/>
                  </a:moveTo>
                  <a:cubicBezTo>
                    <a:pt x="620" y="490"/>
                    <a:pt x="620" y="490"/>
                    <a:pt x="620" y="490"/>
                  </a:cubicBezTo>
                  <a:cubicBezTo>
                    <a:pt x="580" y="514"/>
                    <a:pt x="580" y="514"/>
                    <a:pt x="580" y="514"/>
                  </a:cubicBezTo>
                  <a:cubicBezTo>
                    <a:pt x="565" y="505"/>
                    <a:pt x="565" y="505"/>
                    <a:pt x="565" y="505"/>
                  </a:cubicBezTo>
                  <a:cubicBezTo>
                    <a:pt x="624" y="472"/>
                    <a:pt x="624" y="472"/>
                    <a:pt x="624" y="472"/>
                  </a:cubicBezTo>
                  <a:cubicBezTo>
                    <a:pt x="634" y="478"/>
                    <a:pt x="634" y="478"/>
                    <a:pt x="634" y="478"/>
                  </a:cubicBezTo>
                  <a:cubicBezTo>
                    <a:pt x="674" y="536"/>
                    <a:pt x="674" y="536"/>
                    <a:pt x="674" y="536"/>
                  </a:cubicBezTo>
                  <a:lnTo>
                    <a:pt x="656" y="547"/>
                  </a:lnTo>
                  <a:close/>
                  <a:moveTo>
                    <a:pt x="793" y="372"/>
                  </a:moveTo>
                  <a:cubicBezTo>
                    <a:pt x="801" y="368"/>
                    <a:pt x="809" y="365"/>
                    <a:pt x="817" y="365"/>
                  </a:cubicBezTo>
                  <a:cubicBezTo>
                    <a:pt x="826" y="364"/>
                    <a:pt x="833" y="365"/>
                    <a:pt x="839" y="369"/>
                  </a:cubicBezTo>
                  <a:cubicBezTo>
                    <a:pt x="843" y="371"/>
                    <a:pt x="846" y="374"/>
                    <a:pt x="846" y="377"/>
                  </a:cubicBezTo>
                  <a:cubicBezTo>
                    <a:pt x="847" y="380"/>
                    <a:pt x="847" y="384"/>
                    <a:pt x="844" y="389"/>
                  </a:cubicBezTo>
                  <a:cubicBezTo>
                    <a:pt x="853" y="387"/>
                    <a:pt x="861" y="386"/>
                    <a:pt x="867" y="387"/>
                  </a:cubicBezTo>
                  <a:cubicBezTo>
                    <a:pt x="874" y="387"/>
                    <a:pt x="879" y="389"/>
                    <a:pt x="883" y="391"/>
                  </a:cubicBezTo>
                  <a:cubicBezTo>
                    <a:pt x="890" y="395"/>
                    <a:pt x="892" y="400"/>
                    <a:pt x="891" y="405"/>
                  </a:cubicBezTo>
                  <a:cubicBezTo>
                    <a:pt x="890" y="410"/>
                    <a:pt x="885" y="416"/>
                    <a:pt x="877" y="421"/>
                  </a:cubicBezTo>
                  <a:cubicBezTo>
                    <a:pt x="868" y="426"/>
                    <a:pt x="859" y="429"/>
                    <a:pt x="850" y="429"/>
                  </a:cubicBezTo>
                  <a:cubicBezTo>
                    <a:pt x="841" y="430"/>
                    <a:pt x="833" y="428"/>
                    <a:pt x="826" y="424"/>
                  </a:cubicBezTo>
                  <a:cubicBezTo>
                    <a:pt x="822" y="422"/>
                    <a:pt x="819" y="419"/>
                    <a:pt x="818" y="415"/>
                  </a:cubicBezTo>
                  <a:cubicBezTo>
                    <a:pt x="817" y="412"/>
                    <a:pt x="817" y="408"/>
                    <a:pt x="820" y="403"/>
                  </a:cubicBezTo>
                  <a:cubicBezTo>
                    <a:pt x="813" y="404"/>
                    <a:pt x="806" y="404"/>
                    <a:pt x="801" y="403"/>
                  </a:cubicBezTo>
                  <a:cubicBezTo>
                    <a:pt x="795" y="402"/>
                    <a:pt x="791" y="401"/>
                    <a:pt x="787" y="399"/>
                  </a:cubicBezTo>
                  <a:cubicBezTo>
                    <a:pt x="781" y="395"/>
                    <a:pt x="779" y="391"/>
                    <a:pt x="780" y="386"/>
                  </a:cubicBezTo>
                  <a:cubicBezTo>
                    <a:pt x="781" y="381"/>
                    <a:pt x="785" y="377"/>
                    <a:pt x="793" y="372"/>
                  </a:cubicBezTo>
                  <a:close/>
                  <a:moveTo>
                    <a:pt x="806" y="380"/>
                  </a:moveTo>
                  <a:cubicBezTo>
                    <a:pt x="803" y="381"/>
                    <a:pt x="801" y="383"/>
                    <a:pt x="801" y="385"/>
                  </a:cubicBezTo>
                  <a:cubicBezTo>
                    <a:pt x="801" y="387"/>
                    <a:pt x="802" y="389"/>
                    <a:pt x="804" y="390"/>
                  </a:cubicBezTo>
                  <a:cubicBezTo>
                    <a:pt x="806" y="391"/>
                    <a:pt x="809" y="392"/>
                    <a:pt x="812" y="392"/>
                  </a:cubicBezTo>
                  <a:cubicBezTo>
                    <a:pt x="815" y="392"/>
                    <a:pt x="820" y="392"/>
                    <a:pt x="825" y="391"/>
                  </a:cubicBezTo>
                  <a:cubicBezTo>
                    <a:pt x="827" y="388"/>
                    <a:pt x="828" y="385"/>
                    <a:pt x="828" y="384"/>
                  </a:cubicBezTo>
                  <a:cubicBezTo>
                    <a:pt x="828" y="382"/>
                    <a:pt x="826" y="380"/>
                    <a:pt x="824" y="379"/>
                  </a:cubicBezTo>
                  <a:cubicBezTo>
                    <a:pt x="821" y="377"/>
                    <a:pt x="818" y="377"/>
                    <a:pt x="815" y="377"/>
                  </a:cubicBezTo>
                  <a:cubicBezTo>
                    <a:pt x="812" y="377"/>
                    <a:pt x="809" y="378"/>
                    <a:pt x="806" y="380"/>
                  </a:cubicBezTo>
                  <a:close/>
                  <a:moveTo>
                    <a:pt x="841" y="415"/>
                  </a:moveTo>
                  <a:cubicBezTo>
                    <a:pt x="844" y="417"/>
                    <a:pt x="848" y="417"/>
                    <a:pt x="852" y="417"/>
                  </a:cubicBezTo>
                  <a:cubicBezTo>
                    <a:pt x="856" y="417"/>
                    <a:pt x="860" y="416"/>
                    <a:pt x="864" y="413"/>
                  </a:cubicBezTo>
                  <a:cubicBezTo>
                    <a:pt x="868" y="411"/>
                    <a:pt x="870" y="409"/>
                    <a:pt x="871" y="406"/>
                  </a:cubicBezTo>
                  <a:cubicBezTo>
                    <a:pt x="871" y="404"/>
                    <a:pt x="870" y="402"/>
                    <a:pt x="867" y="400"/>
                  </a:cubicBezTo>
                  <a:cubicBezTo>
                    <a:pt x="864" y="399"/>
                    <a:pt x="861" y="398"/>
                    <a:pt x="856" y="398"/>
                  </a:cubicBezTo>
                  <a:cubicBezTo>
                    <a:pt x="852" y="398"/>
                    <a:pt x="846" y="399"/>
                    <a:pt x="839" y="400"/>
                  </a:cubicBezTo>
                  <a:cubicBezTo>
                    <a:pt x="835" y="407"/>
                    <a:pt x="836" y="411"/>
                    <a:pt x="841" y="415"/>
                  </a:cubicBezTo>
                  <a:close/>
                  <a:moveTo>
                    <a:pt x="922" y="339"/>
                  </a:moveTo>
                  <a:cubicBezTo>
                    <a:pt x="938" y="348"/>
                    <a:pt x="947" y="357"/>
                    <a:pt x="948" y="366"/>
                  </a:cubicBezTo>
                  <a:cubicBezTo>
                    <a:pt x="949" y="374"/>
                    <a:pt x="943" y="382"/>
                    <a:pt x="929" y="390"/>
                  </a:cubicBezTo>
                  <a:cubicBezTo>
                    <a:pt x="925" y="393"/>
                    <a:pt x="921" y="395"/>
                    <a:pt x="918" y="396"/>
                  </a:cubicBezTo>
                  <a:cubicBezTo>
                    <a:pt x="904" y="388"/>
                    <a:pt x="904" y="388"/>
                    <a:pt x="904" y="388"/>
                  </a:cubicBezTo>
                  <a:cubicBezTo>
                    <a:pt x="908" y="387"/>
                    <a:pt x="911" y="385"/>
                    <a:pt x="915" y="383"/>
                  </a:cubicBezTo>
                  <a:cubicBezTo>
                    <a:pt x="921" y="380"/>
                    <a:pt x="924" y="376"/>
                    <a:pt x="926" y="373"/>
                  </a:cubicBezTo>
                  <a:cubicBezTo>
                    <a:pt x="929" y="370"/>
                    <a:pt x="929" y="367"/>
                    <a:pt x="927" y="364"/>
                  </a:cubicBezTo>
                  <a:cubicBezTo>
                    <a:pt x="925" y="361"/>
                    <a:pt x="922" y="357"/>
                    <a:pt x="915" y="353"/>
                  </a:cubicBezTo>
                  <a:cubicBezTo>
                    <a:pt x="915" y="354"/>
                    <a:pt x="915" y="354"/>
                    <a:pt x="915" y="354"/>
                  </a:cubicBezTo>
                  <a:cubicBezTo>
                    <a:pt x="916" y="357"/>
                    <a:pt x="916" y="360"/>
                    <a:pt x="915" y="362"/>
                  </a:cubicBezTo>
                  <a:cubicBezTo>
                    <a:pt x="913" y="365"/>
                    <a:pt x="910" y="367"/>
                    <a:pt x="906" y="370"/>
                  </a:cubicBezTo>
                  <a:cubicBezTo>
                    <a:pt x="899" y="374"/>
                    <a:pt x="891" y="376"/>
                    <a:pt x="883" y="375"/>
                  </a:cubicBezTo>
                  <a:cubicBezTo>
                    <a:pt x="874" y="375"/>
                    <a:pt x="866" y="373"/>
                    <a:pt x="858" y="368"/>
                  </a:cubicBezTo>
                  <a:cubicBezTo>
                    <a:pt x="849" y="363"/>
                    <a:pt x="845" y="357"/>
                    <a:pt x="844" y="352"/>
                  </a:cubicBezTo>
                  <a:cubicBezTo>
                    <a:pt x="844" y="346"/>
                    <a:pt x="849" y="341"/>
                    <a:pt x="857" y="336"/>
                  </a:cubicBezTo>
                  <a:cubicBezTo>
                    <a:pt x="863" y="332"/>
                    <a:pt x="870" y="330"/>
                    <a:pt x="877" y="329"/>
                  </a:cubicBezTo>
                  <a:cubicBezTo>
                    <a:pt x="884" y="328"/>
                    <a:pt x="892" y="328"/>
                    <a:pt x="900" y="330"/>
                  </a:cubicBezTo>
                  <a:cubicBezTo>
                    <a:pt x="907" y="332"/>
                    <a:pt x="915" y="335"/>
                    <a:pt x="922" y="339"/>
                  </a:cubicBezTo>
                  <a:close/>
                  <a:moveTo>
                    <a:pt x="871" y="343"/>
                  </a:moveTo>
                  <a:cubicBezTo>
                    <a:pt x="868" y="345"/>
                    <a:pt x="866" y="348"/>
                    <a:pt x="867" y="350"/>
                  </a:cubicBezTo>
                  <a:cubicBezTo>
                    <a:pt x="867" y="353"/>
                    <a:pt x="869" y="355"/>
                    <a:pt x="874" y="358"/>
                  </a:cubicBezTo>
                  <a:cubicBezTo>
                    <a:pt x="878" y="360"/>
                    <a:pt x="882" y="362"/>
                    <a:pt x="886" y="362"/>
                  </a:cubicBezTo>
                  <a:cubicBezTo>
                    <a:pt x="890" y="362"/>
                    <a:pt x="894" y="361"/>
                    <a:pt x="898" y="359"/>
                  </a:cubicBezTo>
                  <a:cubicBezTo>
                    <a:pt x="901" y="357"/>
                    <a:pt x="903" y="355"/>
                    <a:pt x="903" y="352"/>
                  </a:cubicBezTo>
                  <a:cubicBezTo>
                    <a:pt x="904" y="349"/>
                    <a:pt x="902" y="347"/>
                    <a:pt x="899" y="345"/>
                  </a:cubicBezTo>
                  <a:cubicBezTo>
                    <a:pt x="895" y="343"/>
                    <a:pt x="890" y="341"/>
                    <a:pt x="885" y="341"/>
                  </a:cubicBezTo>
                  <a:cubicBezTo>
                    <a:pt x="879" y="340"/>
                    <a:pt x="875" y="341"/>
                    <a:pt x="871" y="343"/>
                  </a:cubicBezTo>
                  <a:close/>
                  <a:moveTo>
                    <a:pt x="1020" y="336"/>
                  </a:moveTo>
                  <a:cubicBezTo>
                    <a:pt x="1003" y="346"/>
                    <a:pt x="1003" y="346"/>
                    <a:pt x="1003" y="346"/>
                  </a:cubicBezTo>
                  <a:cubicBezTo>
                    <a:pt x="956" y="319"/>
                    <a:pt x="956" y="319"/>
                    <a:pt x="956" y="319"/>
                  </a:cubicBezTo>
                  <a:cubicBezTo>
                    <a:pt x="948" y="315"/>
                    <a:pt x="948" y="315"/>
                    <a:pt x="948" y="315"/>
                  </a:cubicBezTo>
                  <a:cubicBezTo>
                    <a:pt x="940" y="310"/>
                    <a:pt x="940" y="310"/>
                    <a:pt x="940" y="310"/>
                  </a:cubicBezTo>
                  <a:cubicBezTo>
                    <a:pt x="940" y="313"/>
                    <a:pt x="940" y="315"/>
                    <a:pt x="940" y="316"/>
                  </a:cubicBezTo>
                  <a:cubicBezTo>
                    <a:pt x="938" y="326"/>
                    <a:pt x="938" y="326"/>
                    <a:pt x="938" y="326"/>
                  </a:cubicBezTo>
                  <a:cubicBezTo>
                    <a:pt x="919" y="325"/>
                    <a:pt x="919" y="325"/>
                    <a:pt x="919" y="325"/>
                  </a:cubicBezTo>
                  <a:cubicBezTo>
                    <a:pt x="925" y="298"/>
                    <a:pt x="925" y="298"/>
                    <a:pt x="925" y="298"/>
                  </a:cubicBezTo>
                  <a:cubicBezTo>
                    <a:pt x="939" y="290"/>
                    <a:pt x="939" y="290"/>
                    <a:pt x="939" y="290"/>
                  </a:cubicBezTo>
                  <a:lnTo>
                    <a:pt x="1020" y="336"/>
                  </a:lnTo>
                  <a:close/>
                  <a:moveTo>
                    <a:pt x="1058" y="267"/>
                  </a:moveTo>
                  <a:cubicBezTo>
                    <a:pt x="1072" y="276"/>
                    <a:pt x="1081" y="283"/>
                    <a:pt x="1083" y="290"/>
                  </a:cubicBezTo>
                  <a:cubicBezTo>
                    <a:pt x="1085" y="296"/>
                    <a:pt x="1081" y="302"/>
                    <a:pt x="1072" y="308"/>
                  </a:cubicBezTo>
                  <a:cubicBezTo>
                    <a:pt x="1062" y="313"/>
                    <a:pt x="1052" y="315"/>
                    <a:pt x="1040" y="314"/>
                  </a:cubicBezTo>
                  <a:cubicBezTo>
                    <a:pt x="1028" y="313"/>
                    <a:pt x="1015" y="308"/>
                    <a:pt x="1001" y="300"/>
                  </a:cubicBezTo>
                  <a:cubicBezTo>
                    <a:pt x="987" y="292"/>
                    <a:pt x="979" y="285"/>
                    <a:pt x="977" y="278"/>
                  </a:cubicBezTo>
                  <a:cubicBezTo>
                    <a:pt x="975" y="271"/>
                    <a:pt x="978" y="265"/>
                    <a:pt x="988" y="260"/>
                  </a:cubicBezTo>
                  <a:cubicBezTo>
                    <a:pt x="997" y="254"/>
                    <a:pt x="1008" y="252"/>
                    <a:pt x="1020" y="254"/>
                  </a:cubicBezTo>
                  <a:cubicBezTo>
                    <a:pt x="1032" y="255"/>
                    <a:pt x="1045" y="260"/>
                    <a:pt x="1058" y="267"/>
                  </a:cubicBezTo>
                  <a:close/>
                  <a:moveTo>
                    <a:pt x="1019" y="290"/>
                  </a:moveTo>
                  <a:cubicBezTo>
                    <a:pt x="1028" y="296"/>
                    <a:pt x="1036" y="300"/>
                    <a:pt x="1043" y="301"/>
                  </a:cubicBezTo>
                  <a:cubicBezTo>
                    <a:pt x="1049" y="303"/>
                    <a:pt x="1054" y="302"/>
                    <a:pt x="1058" y="300"/>
                  </a:cubicBezTo>
                  <a:cubicBezTo>
                    <a:pt x="1062" y="298"/>
                    <a:pt x="1062" y="295"/>
                    <a:pt x="1060" y="291"/>
                  </a:cubicBezTo>
                  <a:cubicBezTo>
                    <a:pt x="1057" y="288"/>
                    <a:pt x="1051" y="283"/>
                    <a:pt x="1041" y="277"/>
                  </a:cubicBezTo>
                  <a:cubicBezTo>
                    <a:pt x="1031" y="272"/>
                    <a:pt x="1023" y="268"/>
                    <a:pt x="1017" y="266"/>
                  </a:cubicBezTo>
                  <a:cubicBezTo>
                    <a:pt x="1011" y="265"/>
                    <a:pt x="1006" y="265"/>
                    <a:pt x="1002" y="268"/>
                  </a:cubicBezTo>
                  <a:cubicBezTo>
                    <a:pt x="998" y="270"/>
                    <a:pt x="997" y="273"/>
                    <a:pt x="1000" y="276"/>
                  </a:cubicBezTo>
                  <a:cubicBezTo>
                    <a:pt x="1002" y="280"/>
                    <a:pt x="1009" y="285"/>
                    <a:pt x="1019" y="290"/>
                  </a:cubicBezTo>
                  <a:close/>
                  <a:moveTo>
                    <a:pt x="378" y="988"/>
                  </a:moveTo>
                  <a:cubicBezTo>
                    <a:pt x="373" y="991"/>
                    <a:pt x="372" y="994"/>
                    <a:pt x="373" y="998"/>
                  </a:cubicBezTo>
                  <a:cubicBezTo>
                    <a:pt x="373" y="1001"/>
                    <a:pt x="377" y="1005"/>
                    <a:pt x="384" y="1009"/>
                  </a:cubicBezTo>
                  <a:cubicBezTo>
                    <a:pt x="397" y="1017"/>
                    <a:pt x="409" y="1018"/>
                    <a:pt x="419" y="1012"/>
                  </a:cubicBezTo>
                  <a:cubicBezTo>
                    <a:pt x="424" y="1009"/>
                    <a:pt x="428" y="1006"/>
                    <a:pt x="432" y="1001"/>
                  </a:cubicBezTo>
                  <a:cubicBezTo>
                    <a:pt x="443" y="1007"/>
                    <a:pt x="443" y="1007"/>
                    <a:pt x="443" y="1007"/>
                  </a:cubicBezTo>
                  <a:cubicBezTo>
                    <a:pt x="440" y="1011"/>
                    <a:pt x="435" y="1015"/>
                    <a:pt x="429" y="1019"/>
                  </a:cubicBezTo>
                  <a:cubicBezTo>
                    <a:pt x="420" y="1024"/>
                    <a:pt x="411" y="1026"/>
                    <a:pt x="401" y="1026"/>
                  </a:cubicBezTo>
                  <a:cubicBezTo>
                    <a:pt x="391" y="1025"/>
                    <a:pt x="380" y="1022"/>
                    <a:pt x="370" y="1016"/>
                  </a:cubicBezTo>
                  <a:cubicBezTo>
                    <a:pt x="364" y="1013"/>
                    <a:pt x="360" y="1009"/>
                    <a:pt x="357" y="1005"/>
                  </a:cubicBezTo>
                  <a:cubicBezTo>
                    <a:pt x="355" y="1001"/>
                    <a:pt x="354" y="997"/>
                    <a:pt x="356" y="993"/>
                  </a:cubicBezTo>
                  <a:cubicBezTo>
                    <a:pt x="358" y="989"/>
                    <a:pt x="362" y="985"/>
                    <a:pt x="368" y="982"/>
                  </a:cubicBezTo>
                  <a:cubicBezTo>
                    <a:pt x="373" y="978"/>
                    <a:pt x="381" y="976"/>
                    <a:pt x="390" y="974"/>
                  </a:cubicBezTo>
                  <a:cubicBezTo>
                    <a:pt x="396" y="982"/>
                    <a:pt x="396" y="982"/>
                    <a:pt x="396" y="982"/>
                  </a:cubicBezTo>
                  <a:cubicBezTo>
                    <a:pt x="393" y="983"/>
                    <a:pt x="389" y="984"/>
                    <a:pt x="386" y="985"/>
                  </a:cubicBezTo>
                  <a:cubicBezTo>
                    <a:pt x="383" y="986"/>
                    <a:pt x="381" y="987"/>
                    <a:pt x="378" y="988"/>
                  </a:cubicBezTo>
                  <a:close/>
                  <a:moveTo>
                    <a:pt x="495" y="980"/>
                  </a:moveTo>
                  <a:cubicBezTo>
                    <a:pt x="476" y="974"/>
                    <a:pt x="476" y="974"/>
                    <a:pt x="476" y="974"/>
                  </a:cubicBezTo>
                  <a:cubicBezTo>
                    <a:pt x="454" y="987"/>
                    <a:pt x="454" y="987"/>
                    <a:pt x="454" y="987"/>
                  </a:cubicBezTo>
                  <a:cubicBezTo>
                    <a:pt x="464" y="997"/>
                    <a:pt x="464" y="997"/>
                    <a:pt x="464" y="997"/>
                  </a:cubicBezTo>
                  <a:cubicBezTo>
                    <a:pt x="450" y="1005"/>
                    <a:pt x="450" y="1005"/>
                    <a:pt x="450" y="1005"/>
                  </a:cubicBezTo>
                  <a:cubicBezTo>
                    <a:pt x="411" y="958"/>
                    <a:pt x="411" y="958"/>
                    <a:pt x="411" y="958"/>
                  </a:cubicBezTo>
                  <a:cubicBezTo>
                    <a:pt x="426" y="949"/>
                    <a:pt x="426" y="949"/>
                    <a:pt x="426" y="949"/>
                  </a:cubicBezTo>
                  <a:cubicBezTo>
                    <a:pt x="509" y="971"/>
                    <a:pt x="509" y="971"/>
                    <a:pt x="509" y="971"/>
                  </a:cubicBezTo>
                  <a:lnTo>
                    <a:pt x="495" y="980"/>
                  </a:lnTo>
                  <a:close/>
                  <a:moveTo>
                    <a:pt x="462" y="969"/>
                  </a:moveTo>
                  <a:cubicBezTo>
                    <a:pt x="445" y="964"/>
                    <a:pt x="435" y="961"/>
                    <a:pt x="433" y="960"/>
                  </a:cubicBezTo>
                  <a:cubicBezTo>
                    <a:pt x="431" y="960"/>
                    <a:pt x="429" y="959"/>
                    <a:pt x="428" y="959"/>
                  </a:cubicBezTo>
                  <a:cubicBezTo>
                    <a:pt x="431" y="961"/>
                    <a:pt x="437" y="968"/>
                    <a:pt x="446" y="978"/>
                  </a:cubicBezTo>
                  <a:lnTo>
                    <a:pt x="462" y="969"/>
                  </a:lnTo>
                  <a:close/>
                  <a:moveTo>
                    <a:pt x="506" y="946"/>
                  </a:moveTo>
                  <a:cubicBezTo>
                    <a:pt x="530" y="960"/>
                    <a:pt x="530" y="960"/>
                    <a:pt x="530" y="960"/>
                  </a:cubicBezTo>
                  <a:cubicBezTo>
                    <a:pt x="517" y="967"/>
                    <a:pt x="517" y="967"/>
                    <a:pt x="517" y="967"/>
                  </a:cubicBezTo>
                  <a:cubicBezTo>
                    <a:pt x="456" y="932"/>
                    <a:pt x="456" y="932"/>
                    <a:pt x="456" y="932"/>
                  </a:cubicBezTo>
                  <a:cubicBezTo>
                    <a:pt x="474" y="922"/>
                    <a:pt x="474" y="922"/>
                    <a:pt x="474" y="922"/>
                  </a:cubicBezTo>
                  <a:cubicBezTo>
                    <a:pt x="482" y="917"/>
                    <a:pt x="490" y="914"/>
                    <a:pt x="497" y="914"/>
                  </a:cubicBezTo>
                  <a:cubicBezTo>
                    <a:pt x="504" y="913"/>
                    <a:pt x="510" y="915"/>
                    <a:pt x="516" y="918"/>
                  </a:cubicBezTo>
                  <a:cubicBezTo>
                    <a:pt x="520" y="920"/>
                    <a:pt x="522" y="923"/>
                    <a:pt x="523" y="925"/>
                  </a:cubicBezTo>
                  <a:cubicBezTo>
                    <a:pt x="524" y="928"/>
                    <a:pt x="523" y="931"/>
                    <a:pt x="521" y="934"/>
                  </a:cubicBezTo>
                  <a:cubicBezTo>
                    <a:pt x="544" y="937"/>
                    <a:pt x="559" y="938"/>
                    <a:pt x="565" y="939"/>
                  </a:cubicBezTo>
                  <a:cubicBezTo>
                    <a:pt x="551" y="947"/>
                    <a:pt x="551" y="947"/>
                    <a:pt x="551" y="947"/>
                  </a:cubicBezTo>
                  <a:cubicBezTo>
                    <a:pt x="513" y="942"/>
                    <a:pt x="513" y="942"/>
                    <a:pt x="513" y="942"/>
                  </a:cubicBezTo>
                  <a:lnTo>
                    <a:pt x="506" y="946"/>
                  </a:lnTo>
                  <a:close/>
                  <a:moveTo>
                    <a:pt x="496" y="940"/>
                  </a:moveTo>
                  <a:cubicBezTo>
                    <a:pt x="500" y="938"/>
                    <a:pt x="500" y="938"/>
                    <a:pt x="500" y="938"/>
                  </a:cubicBezTo>
                  <a:cubicBezTo>
                    <a:pt x="504" y="935"/>
                    <a:pt x="506" y="933"/>
                    <a:pt x="507" y="931"/>
                  </a:cubicBezTo>
                  <a:cubicBezTo>
                    <a:pt x="508" y="929"/>
                    <a:pt x="506" y="928"/>
                    <a:pt x="503" y="926"/>
                  </a:cubicBezTo>
                  <a:cubicBezTo>
                    <a:pt x="501" y="924"/>
                    <a:pt x="498" y="924"/>
                    <a:pt x="494" y="924"/>
                  </a:cubicBezTo>
                  <a:cubicBezTo>
                    <a:pt x="491" y="924"/>
                    <a:pt x="487" y="926"/>
                    <a:pt x="483" y="928"/>
                  </a:cubicBezTo>
                  <a:cubicBezTo>
                    <a:pt x="479" y="931"/>
                    <a:pt x="479" y="931"/>
                    <a:pt x="479" y="931"/>
                  </a:cubicBezTo>
                  <a:lnTo>
                    <a:pt x="496" y="940"/>
                  </a:lnTo>
                  <a:close/>
                  <a:moveTo>
                    <a:pt x="593" y="887"/>
                  </a:moveTo>
                  <a:cubicBezTo>
                    <a:pt x="603" y="893"/>
                    <a:pt x="608" y="899"/>
                    <a:pt x="607" y="906"/>
                  </a:cubicBezTo>
                  <a:cubicBezTo>
                    <a:pt x="607" y="912"/>
                    <a:pt x="601" y="918"/>
                    <a:pt x="590" y="925"/>
                  </a:cubicBezTo>
                  <a:cubicBezTo>
                    <a:pt x="573" y="935"/>
                    <a:pt x="573" y="935"/>
                    <a:pt x="573" y="935"/>
                  </a:cubicBezTo>
                  <a:cubicBezTo>
                    <a:pt x="512" y="899"/>
                    <a:pt x="512" y="899"/>
                    <a:pt x="512" y="899"/>
                  </a:cubicBezTo>
                  <a:cubicBezTo>
                    <a:pt x="531" y="888"/>
                    <a:pt x="531" y="888"/>
                    <a:pt x="531" y="888"/>
                  </a:cubicBezTo>
                  <a:cubicBezTo>
                    <a:pt x="541" y="883"/>
                    <a:pt x="552" y="880"/>
                    <a:pt x="562" y="879"/>
                  </a:cubicBezTo>
                  <a:cubicBezTo>
                    <a:pt x="573" y="879"/>
                    <a:pt x="583" y="882"/>
                    <a:pt x="593" y="887"/>
                  </a:cubicBezTo>
                  <a:close/>
                  <a:moveTo>
                    <a:pt x="580" y="895"/>
                  </a:moveTo>
                  <a:cubicBezTo>
                    <a:pt x="566" y="888"/>
                    <a:pt x="554" y="887"/>
                    <a:pt x="543" y="894"/>
                  </a:cubicBezTo>
                  <a:cubicBezTo>
                    <a:pt x="536" y="898"/>
                    <a:pt x="536" y="898"/>
                    <a:pt x="536" y="898"/>
                  </a:cubicBezTo>
                  <a:cubicBezTo>
                    <a:pt x="575" y="921"/>
                    <a:pt x="575" y="921"/>
                    <a:pt x="575" y="921"/>
                  </a:cubicBezTo>
                  <a:cubicBezTo>
                    <a:pt x="581" y="918"/>
                    <a:pt x="581" y="918"/>
                    <a:pt x="581" y="918"/>
                  </a:cubicBezTo>
                  <a:cubicBezTo>
                    <a:pt x="593" y="911"/>
                    <a:pt x="593" y="903"/>
                    <a:pt x="580" y="895"/>
                  </a:cubicBezTo>
                  <a:close/>
                  <a:moveTo>
                    <a:pt x="686" y="869"/>
                  </a:moveTo>
                  <a:cubicBezTo>
                    <a:pt x="673" y="877"/>
                    <a:pt x="673" y="877"/>
                    <a:pt x="673" y="877"/>
                  </a:cubicBezTo>
                  <a:cubicBezTo>
                    <a:pt x="647" y="861"/>
                    <a:pt x="647" y="861"/>
                    <a:pt x="647" y="861"/>
                  </a:cubicBezTo>
                  <a:cubicBezTo>
                    <a:pt x="623" y="875"/>
                    <a:pt x="623" y="875"/>
                    <a:pt x="623" y="875"/>
                  </a:cubicBezTo>
                  <a:cubicBezTo>
                    <a:pt x="649" y="891"/>
                    <a:pt x="649" y="891"/>
                    <a:pt x="649" y="891"/>
                  </a:cubicBezTo>
                  <a:cubicBezTo>
                    <a:pt x="636" y="898"/>
                    <a:pt x="636" y="898"/>
                    <a:pt x="636" y="898"/>
                  </a:cubicBezTo>
                  <a:cubicBezTo>
                    <a:pt x="575" y="863"/>
                    <a:pt x="575" y="863"/>
                    <a:pt x="575" y="863"/>
                  </a:cubicBezTo>
                  <a:cubicBezTo>
                    <a:pt x="588" y="855"/>
                    <a:pt x="588" y="855"/>
                    <a:pt x="588" y="855"/>
                  </a:cubicBezTo>
                  <a:cubicBezTo>
                    <a:pt x="612" y="869"/>
                    <a:pt x="612" y="869"/>
                    <a:pt x="612" y="869"/>
                  </a:cubicBezTo>
                  <a:cubicBezTo>
                    <a:pt x="636" y="855"/>
                    <a:pt x="636" y="855"/>
                    <a:pt x="636" y="855"/>
                  </a:cubicBezTo>
                  <a:cubicBezTo>
                    <a:pt x="612" y="841"/>
                    <a:pt x="612" y="841"/>
                    <a:pt x="612" y="841"/>
                  </a:cubicBezTo>
                  <a:cubicBezTo>
                    <a:pt x="625" y="834"/>
                    <a:pt x="625" y="834"/>
                    <a:pt x="625" y="834"/>
                  </a:cubicBezTo>
                  <a:lnTo>
                    <a:pt x="686" y="869"/>
                  </a:lnTo>
                  <a:close/>
                  <a:moveTo>
                    <a:pt x="726" y="811"/>
                  </a:moveTo>
                  <a:cubicBezTo>
                    <a:pt x="737" y="817"/>
                    <a:pt x="742" y="822"/>
                    <a:pt x="742" y="829"/>
                  </a:cubicBezTo>
                  <a:cubicBezTo>
                    <a:pt x="743" y="835"/>
                    <a:pt x="738" y="840"/>
                    <a:pt x="729" y="846"/>
                  </a:cubicBezTo>
                  <a:cubicBezTo>
                    <a:pt x="719" y="851"/>
                    <a:pt x="710" y="854"/>
                    <a:pt x="699" y="853"/>
                  </a:cubicBezTo>
                  <a:cubicBezTo>
                    <a:pt x="689" y="853"/>
                    <a:pt x="678" y="850"/>
                    <a:pt x="668" y="844"/>
                  </a:cubicBezTo>
                  <a:cubicBezTo>
                    <a:pt x="658" y="838"/>
                    <a:pt x="653" y="832"/>
                    <a:pt x="653" y="826"/>
                  </a:cubicBezTo>
                  <a:cubicBezTo>
                    <a:pt x="652" y="820"/>
                    <a:pt x="657" y="815"/>
                    <a:pt x="666" y="809"/>
                  </a:cubicBezTo>
                  <a:cubicBezTo>
                    <a:pt x="676" y="804"/>
                    <a:pt x="685" y="801"/>
                    <a:pt x="696" y="802"/>
                  </a:cubicBezTo>
                  <a:cubicBezTo>
                    <a:pt x="706" y="802"/>
                    <a:pt x="716" y="805"/>
                    <a:pt x="726" y="811"/>
                  </a:cubicBezTo>
                  <a:close/>
                  <a:moveTo>
                    <a:pt x="682" y="836"/>
                  </a:moveTo>
                  <a:cubicBezTo>
                    <a:pt x="689" y="840"/>
                    <a:pt x="695" y="843"/>
                    <a:pt x="701" y="843"/>
                  </a:cubicBezTo>
                  <a:cubicBezTo>
                    <a:pt x="707" y="844"/>
                    <a:pt x="713" y="842"/>
                    <a:pt x="718" y="839"/>
                  </a:cubicBezTo>
                  <a:cubicBezTo>
                    <a:pt x="728" y="833"/>
                    <a:pt x="727" y="826"/>
                    <a:pt x="713" y="819"/>
                  </a:cubicBezTo>
                  <a:cubicBezTo>
                    <a:pt x="699" y="811"/>
                    <a:pt x="687" y="810"/>
                    <a:pt x="677" y="816"/>
                  </a:cubicBezTo>
                  <a:cubicBezTo>
                    <a:pt x="672" y="819"/>
                    <a:pt x="670" y="822"/>
                    <a:pt x="670" y="825"/>
                  </a:cubicBezTo>
                  <a:cubicBezTo>
                    <a:pt x="671" y="829"/>
                    <a:pt x="675" y="832"/>
                    <a:pt x="682" y="836"/>
                  </a:cubicBezTo>
                  <a:close/>
                  <a:moveTo>
                    <a:pt x="770" y="821"/>
                  </a:moveTo>
                  <a:cubicBezTo>
                    <a:pt x="709" y="786"/>
                    <a:pt x="709" y="786"/>
                    <a:pt x="709" y="786"/>
                  </a:cubicBezTo>
                  <a:cubicBezTo>
                    <a:pt x="722" y="778"/>
                    <a:pt x="722" y="778"/>
                    <a:pt x="722" y="778"/>
                  </a:cubicBezTo>
                  <a:cubicBezTo>
                    <a:pt x="772" y="807"/>
                    <a:pt x="772" y="807"/>
                    <a:pt x="772" y="807"/>
                  </a:cubicBezTo>
                  <a:cubicBezTo>
                    <a:pt x="797" y="793"/>
                    <a:pt x="797" y="793"/>
                    <a:pt x="797" y="793"/>
                  </a:cubicBezTo>
                  <a:cubicBezTo>
                    <a:pt x="807" y="799"/>
                    <a:pt x="807" y="799"/>
                    <a:pt x="807" y="799"/>
                  </a:cubicBezTo>
                  <a:lnTo>
                    <a:pt x="770" y="821"/>
                  </a:lnTo>
                  <a:close/>
                  <a:moveTo>
                    <a:pt x="837" y="746"/>
                  </a:moveTo>
                  <a:cubicBezTo>
                    <a:pt x="847" y="752"/>
                    <a:pt x="852" y="758"/>
                    <a:pt x="852" y="764"/>
                  </a:cubicBezTo>
                  <a:cubicBezTo>
                    <a:pt x="851" y="771"/>
                    <a:pt x="846" y="777"/>
                    <a:pt x="835" y="783"/>
                  </a:cubicBezTo>
                  <a:cubicBezTo>
                    <a:pt x="818" y="793"/>
                    <a:pt x="818" y="793"/>
                    <a:pt x="818" y="793"/>
                  </a:cubicBezTo>
                  <a:cubicBezTo>
                    <a:pt x="757" y="758"/>
                    <a:pt x="757" y="758"/>
                    <a:pt x="757" y="758"/>
                  </a:cubicBezTo>
                  <a:cubicBezTo>
                    <a:pt x="776" y="747"/>
                    <a:pt x="776" y="747"/>
                    <a:pt x="776" y="747"/>
                  </a:cubicBezTo>
                  <a:cubicBezTo>
                    <a:pt x="786" y="741"/>
                    <a:pt x="796" y="738"/>
                    <a:pt x="807" y="738"/>
                  </a:cubicBezTo>
                  <a:cubicBezTo>
                    <a:pt x="818" y="738"/>
                    <a:pt x="828" y="741"/>
                    <a:pt x="837" y="746"/>
                  </a:cubicBezTo>
                  <a:close/>
                  <a:moveTo>
                    <a:pt x="824" y="754"/>
                  </a:moveTo>
                  <a:cubicBezTo>
                    <a:pt x="811" y="747"/>
                    <a:pt x="799" y="746"/>
                    <a:pt x="787" y="753"/>
                  </a:cubicBezTo>
                  <a:cubicBezTo>
                    <a:pt x="780" y="757"/>
                    <a:pt x="780" y="757"/>
                    <a:pt x="780" y="757"/>
                  </a:cubicBezTo>
                  <a:cubicBezTo>
                    <a:pt x="820" y="780"/>
                    <a:pt x="820" y="780"/>
                    <a:pt x="820" y="780"/>
                  </a:cubicBezTo>
                  <a:cubicBezTo>
                    <a:pt x="826" y="776"/>
                    <a:pt x="826" y="776"/>
                    <a:pt x="826" y="776"/>
                  </a:cubicBezTo>
                  <a:cubicBezTo>
                    <a:pt x="838" y="769"/>
                    <a:pt x="838" y="762"/>
                    <a:pt x="824" y="754"/>
                  </a:cubicBezTo>
                  <a:close/>
                  <a:moveTo>
                    <a:pt x="916" y="737"/>
                  </a:moveTo>
                  <a:cubicBezTo>
                    <a:pt x="881" y="757"/>
                    <a:pt x="881" y="757"/>
                    <a:pt x="881" y="757"/>
                  </a:cubicBezTo>
                  <a:cubicBezTo>
                    <a:pt x="820" y="722"/>
                    <a:pt x="820" y="722"/>
                    <a:pt x="820" y="722"/>
                  </a:cubicBezTo>
                  <a:cubicBezTo>
                    <a:pt x="855" y="701"/>
                    <a:pt x="855" y="701"/>
                    <a:pt x="855" y="701"/>
                  </a:cubicBezTo>
                  <a:cubicBezTo>
                    <a:pt x="866" y="707"/>
                    <a:pt x="866" y="707"/>
                    <a:pt x="866" y="707"/>
                  </a:cubicBezTo>
                  <a:cubicBezTo>
                    <a:pt x="844" y="720"/>
                    <a:pt x="844" y="720"/>
                    <a:pt x="844" y="720"/>
                  </a:cubicBezTo>
                  <a:cubicBezTo>
                    <a:pt x="857" y="728"/>
                    <a:pt x="857" y="728"/>
                    <a:pt x="857" y="728"/>
                  </a:cubicBezTo>
                  <a:cubicBezTo>
                    <a:pt x="878" y="716"/>
                    <a:pt x="878" y="716"/>
                    <a:pt x="878" y="716"/>
                  </a:cubicBezTo>
                  <a:cubicBezTo>
                    <a:pt x="888" y="722"/>
                    <a:pt x="888" y="722"/>
                    <a:pt x="888" y="722"/>
                  </a:cubicBezTo>
                  <a:cubicBezTo>
                    <a:pt x="868" y="734"/>
                    <a:pt x="868" y="734"/>
                    <a:pt x="868" y="734"/>
                  </a:cubicBezTo>
                  <a:cubicBezTo>
                    <a:pt x="883" y="743"/>
                    <a:pt x="883" y="743"/>
                    <a:pt x="883" y="743"/>
                  </a:cubicBezTo>
                  <a:cubicBezTo>
                    <a:pt x="905" y="730"/>
                    <a:pt x="905" y="730"/>
                    <a:pt x="905" y="730"/>
                  </a:cubicBezTo>
                  <a:lnTo>
                    <a:pt x="916" y="737"/>
                  </a:lnTo>
                  <a:close/>
                  <a:moveTo>
                    <a:pt x="918" y="708"/>
                  </a:moveTo>
                  <a:cubicBezTo>
                    <a:pt x="942" y="722"/>
                    <a:pt x="942" y="722"/>
                    <a:pt x="942" y="722"/>
                  </a:cubicBezTo>
                  <a:cubicBezTo>
                    <a:pt x="929" y="729"/>
                    <a:pt x="929" y="729"/>
                    <a:pt x="929" y="729"/>
                  </a:cubicBezTo>
                  <a:cubicBezTo>
                    <a:pt x="868" y="694"/>
                    <a:pt x="868" y="694"/>
                    <a:pt x="868" y="694"/>
                  </a:cubicBezTo>
                  <a:cubicBezTo>
                    <a:pt x="886" y="684"/>
                    <a:pt x="886" y="684"/>
                    <a:pt x="886" y="684"/>
                  </a:cubicBezTo>
                  <a:cubicBezTo>
                    <a:pt x="894" y="679"/>
                    <a:pt x="902" y="676"/>
                    <a:pt x="909" y="676"/>
                  </a:cubicBezTo>
                  <a:cubicBezTo>
                    <a:pt x="916" y="675"/>
                    <a:pt x="922" y="677"/>
                    <a:pt x="928" y="680"/>
                  </a:cubicBezTo>
                  <a:cubicBezTo>
                    <a:pt x="932" y="682"/>
                    <a:pt x="934" y="685"/>
                    <a:pt x="935" y="687"/>
                  </a:cubicBezTo>
                  <a:cubicBezTo>
                    <a:pt x="936" y="690"/>
                    <a:pt x="935" y="693"/>
                    <a:pt x="933" y="696"/>
                  </a:cubicBezTo>
                  <a:cubicBezTo>
                    <a:pt x="956" y="699"/>
                    <a:pt x="971" y="700"/>
                    <a:pt x="978" y="701"/>
                  </a:cubicBezTo>
                  <a:cubicBezTo>
                    <a:pt x="963" y="709"/>
                    <a:pt x="963" y="709"/>
                    <a:pt x="963" y="709"/>
                  </a:cubicBezTo>
                  <a:cubicBezTo>
                    <a:pt x="925" y="704"/>
                    <a:pt x="925" y="704"/>
                    <a:pt x="925" y="704"/>
                  </a:cubicBezTo>
                  <a:lnTo>
                    <a:pt x="918" y="708"/>
                  </a:lnTo>
                  <a:close/>
                  <a:moveTo>
                    <a:pt x="908" y="702"/>
                  </a:moveTo>
                  <a:cubicBezTo>
                    <a:pt x="912" y="700"/>
                    <a:pt x="912" y="700"/>
                    <a:pt x="912" y="700"/>
                  </a:cubicBezTo>
                  <a:cubicBezTo>
                    <a:pt x="916" y="697"/>
                    <a:pt x="918" y="695"/>
                    <a:pt x="919" y="693"/>
                  </a:cubicBezTo>
                  <a:cubicBezTo>
                    <a:pt x="920" y="691"/>
                    <a:pt x="918" y="690"/>
                    <a:pt x="916" y="688"/>
                  </a:cubicBezTo>
                  <a:cubicBezTo>
                    <a:pt x="913" y="686"/>
                    <a:pt x="910" y="686"/>
                    <a:pt x="906" y="686"/>
                  </a:cubicBezTo>
                  <a:cubicBezTo>
                    <a:pt x="903" y="687"/>
                    <a:pt x="899" y="688"/>
                    <a:pt x="895" y="690"/>
                  </a:cubicBezTo>
                  <a:cubicBezTo>
                    <a:pt x="891" y="693"/>
                    <a:pt x="891" y="693"/>
                    <a:pt x="891" y="693"/>
                  </a:cubicBezTo>
                  <a:lnTo>
                    <a:pt x="908" y="702"/>
                  </a:lnTo>
                  <a:close/>
                  <a:moveTo>
                    <a:pt x="1061" y="653"/>
                  </a:moveTo>
                  <a:cubicBezTo>
                    <a:pt x="1045" y="662"/>
                    <a:pt x="1045" y="662"/>
                    <a:pt x="1045" y="662"/>
                  </a:cubicBezTo>
                  <a:cubicBezTo>
                    <a:pt x="972" y="651"/>
                    <a:pt x="972" y="651"/>
                    <a:pt x="972" y="651"/>
                  </a:cubicBezTo>
                  <a:cubicBezTo>
                    <a:pt x="972" y="651"/>
                    <a:pt x="972" y="651"/>
                    <a:pt x="972" y="651"/>
                  </a:cubicBezTo>
                  <a:cubicBezTo>
                    <a:pt x="981" y="655"/>
                    <a:pt x="987" y="659"/>
                    <a:pt x="990" y="661"/>
                  </a:cubicBezTo>
                  <a:cubicBezTo>
                    <a:pt x="1019" y="677"/>
                    <a:pt x="1019" y="677"/>
                    <a:pt x="1019" y="677"/>
                  </a:cubicBezTo>
                  <a:cubicBezTo>
                    <a:pt x="1007" y="684"/>
                    <a:pt x="1007" y="684"/>
                    <a:pt x="1007" y="684"/>
                  </a:cubicBezTo>
                  <a:cubicBezTo>
                    <a:pt x="946" y="649"/>
                    <a:pt x="946" y="649"/>
                    <a:pt x="946" y="649"/>
                  </a:cubicBezTo>
                  <a:cubicBezTo>
                    <a:pt x="963" y="639"/>
                    <a:pt x="963" y="639"/>
                    <a:pt x="963" y="639"/>
                  </a:cubicBezTo>
                  <a:cubicBezTo>
                    <a:pt x="1035" y="650"/>
                    <a:pt x="1035" y="650"/>
                    <a:pt x="1035" y="650"/>
                  </a:cubicBezTo>
                  <a:cubicBezTo>
                    <a:pt x="1035" y="650"/>
                    <a:pt x="1035" y="650"/>
                    <a:pt x="1035" y="650"/>
                  </a:cubicBezTo>
                  <a:cubicBezTo>
                    <a:pt x="1027" y="646"/>
                    <a:pt x="1021" y="643"/>
                    <a:pt x="1018" y="641"/>
                  </a:cubicBezTo>
                  <a:cubicBezTo>
                    <a:pt x="989" y="624"/>
                    <a:pt x="989" y="624"/>
                    <a:pt x="989" y="624"/>
                  </a:cubicBezTo>
                  <a:cubicBezTo>
                    <a:pt x="1000" y="617"/>
                    <a:pt x="1000" y="617"/>
                    <a:pt x="1000" y="617"/>
                  </a:cubicBezTo>
                  <a:lnTo>
                    <a:pt x="1061" y="653"/>
                  </a:lnTo>
                  <a:close/>
                  <a:moveTo>
                    <a:pt x="1114" y="622"/>
                  </a:moveTo>
                  <a:cubicBezTo>
                    <a:pt x="1095" y="616"/>
                    <a:pt x="1095" y="616"/>
                    <a:pt x="1095" y="616"/>
                  </a:cubicBezTo>
                  <a:cubicBezTo>
                    <a:pt x="1073" y="629"/>
                    <a:pt x="1073" y="629"/>
                    <a:pt x="1073" y="629"/>
                  </a:cubicBezTo>
                  <a:cubicBezTo>
                    <a:pt x="1083" y="640"/>
                    <a:pt x="1083" y="640"/>
                    <a:pt x="1083" y="640"/>
                  </a:cubicBezTo>
                  <a:cubicBezTo>
                    <a:pt x="1069" y="648"/>
                    <a:pt x="1069" y="648"/>
                    <a:pt x="1069" y="648"/>
                  </a:cubicBezTo>
                  <a:cubicBezTo>
                    <a:pt x="1029" y="600"/>
                    <a:pt x="1029" y="600"/>
                    <a:pt x="1029" y="600"/>
                  </a:cubicBezTo>
                  <a:cubicBezTo>
                    <a:pt x="1045" y="591"/>
                    <a:pt x="1045" y="591"/>
                    <a:pt x="1045" y="591"/>
                  </a:cubicBezTo>
                  <a:cubicBezTo>
                    <a:pt x="1128" y="614"/>
                    <a:pt x="1128" y="614"/>
                    <a:pt x="1128" y="614"/>
                  </a:cubicBezTo>
                  <a:lnTo>
                    <a:pt x="1114" y="622"/>
                  </a:lnTo>
                  <a:close/>
                  <a:moveTo>
                    <a:pt x="1081" y="612"/>
                  </a:moveTo>
                  <a:cubicBezTo>
                    <a:pt x="1064" y="607"/>
                    <a:pt x="1054" y="604"/>
                    <a:pt x="1052" y="603"/>
                  </a:cubicBezTo>
                  <a:cubicBezTo>
                    <a:pt x="1050" y="602"/>
                    <a:pt x="1048" y="602"/>
                    <a:pt x="1047" y="601"/>
                  </a:cubicBezTo>
                  <a:cubicBezTo>
                    <a:pt x="1049" y="604"/>
                    <a:pt x="1056" y="610"/>
                    <a:pt x="1065" y="621"/>
                  </a:cubicBezTo>
                  <a:lnTo>
                    <a:pt x="1081" y="612"/>
                  </a:lnTo>
                  <a:close/>
                  <a:moveTo>
                    <a:pt x="1161" y="595"/>
                  </a:moveTo>
                  <a:cubicBezTo>
                    <a:pt x="1099" y="576"/>
                    <a:pt x="1099" y="576"/>
                    <a:pt x="1099" y="576"/>
                  </a:cubicBezTo>
                  <a:cubicBezTo>
                    <a:pt x="1099" y="576"/>
                    <a:pt x="1099" y="576"/>
                    <a:pt x="1099" y="576"/>
                  </a:cubicBezTo>
                  <a:cubicBezTo>
                    <a:pt x="1109" y="581"/>
                    <a:pt x="1116" y="585"/>
                    <a:pt x="1119" y="587"/>
                  </a:cubicBezTo>
                  <a:cubicBezTo>
                    <a:pt x="1147" y="603"/>
                    <a:pt x="1147" y="603"/>
                    <a:pt x="1147" y="603"/>
                  </a:cubicBezTo>
                  <a:cubicBezTo>
                    <a:pt x="1136" y="610"/>
                    <a:pt x="1136" y="610"/>
                    <a:pt x="1136" y="610"/>
                  </a:cubicBezTo>
                  <a:cubicBezTo>
                    <a:pt x="1075" y="575"/>
                    <a:pt x="1075" y="575"/>
                    <a:pt x="1075" y="575"/>
                  </a:cubicBezTo>
                  <a:cubicBezTo>
                    <a:pt x="1092" y="564"/>
                    <a:pt x="1092" y="564"/>
                    <a:pt x="1092" y="564"/>
                  </a:cubicBezTo>
                  <a:cubicBezTo>
                    <a:pt x="1153" y="583"/>
                    <a:pt x="1153" y="583"/>
                    <a:pt x="1153" y="583"/>
                  </a:cubicBezTo>
                  <a:cubicBezTo>
                    <a:pt x="1154" y="583"/>
                    <a:pt x="1154" y="583"/>
                    <a:pt x="1154" y="583"/>
                  </a:cubicBezTo>
                  <a:cubicBezTo>
                    <a:pt x="1122" y="547"/>
                    <a:pt x="1122" y="547"/>
                    <a:pt x="1122" y="547"/>
                  </a:cubicBezTo>
                  <a:cubicBezTo>
                    <a:pt x="1140" y="537"/>
                    <a:pt x="1140" y="537"/>
                    <a:pt x="1140" y="537"/>
                  </a:cubicBezTo>
                  <a:cubicBezTo>
                    <a:pt x="1201" y="572"/>
                    <a:pt x="1201" y="572"/>
                    <a:pt x="1201" y="572"/>
                  </a:cubicBezTo>
                  <a:cubicBezTo>
                    <a:pt x="1189" y="579"/>
                    <a:pt x="1189" y="579"/>
                    <a:pt x="1189" y="579"/>
                  </a:cubicBezTo>
                  <a:cubicBezTo>
                    <a:pt x="1160" y="562"/>
                    <a:pt x="1160" y="562"/>
                    <a:pt x="1160" y="562"/>
                  </a:cubicBezTo>
                  <a:cubicBezTo>
                    <a:pt x="1159" y="562"/>
                    <a:pt x="1157" y="561"/>
                    <a:pt x="1155" y="560"/>
                  </a:cubicBezTo>
                  <a:cubicBezTo>
                    <a:pt x="1154" y="559"/>
                    <a:pt x="1149" y="556"/>
                    <a:pt x="1142" y="551"/>
                  </a:cubicBezTo>
                  <a:cubicBezTo>
                    <a:pt x="1141" y="551"/>
                    <a:pt x="1141" y="551"/>
                    <a:pt x="1141" y="551"/>
                  </a:cubicBezTo>
                  <a:cubicBezTo>
                    <a:pt x="1173" y="588"/>
                    <a:pt x="1173" y="588"/>
                    <a:pt x="1173" y="588"/>
                  </a:cubicBezTo>
                  <a:lnTo>
                    <a:pt x="1161" y="595"/>
                  </a:lnTo>
                  <a:close/>
                  <a:moveTo>
                    <a:pt x="1251" y="543"/>
                  </a:moveTo>
                  <a:cubicBezTo>
                    <a:pt x="1216" y="563"/>
                    <a:pt x="1216" y="563"/>
                    <a:pt x="1216" y="563"/>
                  </a:cubicBezTo>
                  <a:cubicBezTo>
                    <a:pt x="1155" y="528"/>
                    <a:pt x="1155" y="528"/>
                    <a:pt x="1155" y="528"/>
                  </a:cubicBezTo>
                  <a:cubicBezTo>
                    <a:pt x="1190" y="508"/>
                    <a:pt x="1190" y="508"/>
                    <a:pt x="1190" y="508"/>
                  </a:cubicBezTo>
                  <a:cubicBezTo>
                    <a:pt x="1201" y="514"/>
                    <a:pt x="1201" y="514"/>
                    <a:pt x="1201" y="514"/>
                  </a:cubicBezTo>
                  <a:cubicBezTo>
                    <a:pt x="1179" y="527"/>
                    <a:pt x="1179" y="527"/>
                    <a:pt x="1179" y="527"/>
                  </a:cubicBezTo>
                  <a:cubicBezTo>
                    <a:pt x="1192" y="534"/>
                    <a:pt x="1192" y="534"/>
                    <a:pt x="1192" y="534"/>
                  </a:cubicBezTo>
                  <a:cubicBezTo>
                    <a:pt x="1213" y="523"/>
                    <a:pt x="1213" y="523"/>
                    <a:pt x="1213" y="523"/>
                  </a:cubicBezTo>
                  <a:cubicBezTo>
                    <a:pt x="1223" y="529"/>
                    <a:pt x="1223" y="529"/>
                    <a:pt x="1223" y="529"/>
                  </a:cubicBezTo>
                  <a:cubicBezTo>
                    <a:pt x="1203" y="541"/>
                    <a:pt x="1203" y="541"/>
                    <a:pt x="1203" y="541"/>
                  </a:cubicBezTo>
                  <a:cubicBezTo>
                    <a:pt x="1218" y="550"/>
                    <a:pt x="1218" y="550"/>
                    <a:pt x="1218" y="550"/>
                  </a:cubicBezTo>
                  <a:cubicBezTo>
                    <a:pt x="1241" y="537"/>
                    <a:pt x="1241" y="537"/>
                    <a:pt x="1241" y="537"/>
                  </a:cubicBezTo>
                  <a:lnTo>
                    <a:pt x="1251" y="543"/>
                  </a:lnTo>
                  <a:close/>
                  <a:moveTo>
                    <a:pt x="251" y="310"/>
                  </a:moveTo>
                  <a:cubicBezTo>
                    <a:pt x="244" y="314"/>
                    <a:pt x="241" y="318"/>
                    <a:pt x="243" y="323"/>
                  </a:cubicBezTo>
                  <a:cubicBezTo>
                    <a:pt x="244" y="328"/>
                    <a:pt x="249" y="334"/>
                    <a:pt x="258" y="339"/>
                  </a:cubicBezTo>
                  <a:cubicBezTo>
                    <a:pt x="277" y="350"/>
                    <a:pt x="293" y="351"/>
                    <a:pt x="307" y="343"/>
                  </a:cubicBezTo>
                  <a:cubicBezTo>
                    <a:pt x="313" y="339"/>
                    <a:pt x="319" y="334"/>
                    <a:pt x="324" y="328"/>
                  </a:cubicBezTo>
                  <a:cubicBezTo>
                    <a:pt x="339" y="336"/>
                    <a:pt x="339" y="336"/>
                    <a:pt x="339" y="336"/>
                  </a:cubicBezTo>
                  <a:cubicBezTo>
                    <a:pt x="335" y="342"/>
                    <a:pt x="329" y="347"/>
                    <a:pt x="320" y="352"/>
                  </a:cubicBezTo>
                  <a:cubicBezTo>
                    <a:pt x="308" y="359"/>
                    <a:pt x="295" y="363"/>
                    <a:pt x="281" y="362"/>
                  </a:cubicBezTo>
                  <a:cubicBezTo>
                    <a:pt x="267" y="362"/>
                    <a:pt x="253" y="357"/>
                    <a:pt x="240" y="349"/>
                  </a:cubicBezTo>
                  <a:cubicBezTo>
                    <a:pt x="231" y="344"/>
                    <a:pt x="225" y="339"/>
                    <a:pt x="221" y="333"/>
                  </a:cubicBezTo>
                  <a:cubicBezTo>
                    <a:pt x="218" y="328"/>
                    <a:pt x="218" y="322"/>
                    <a:pt x="220" y="317"/>
                  </a:cubicBezTo>
                  <a:cubicBezTo>
                    <a:pt x="222" y="311"/>
                    <a:pt x="228" y="306"/>
                    <a:pt x="236" y="301"/>
                  </a:cubicBezTo>
                  <a:cubicBezTo>
                    <a:pt x="244" y="297"/>
                    <a:pt x="254" y="293"/>
                    <a:pt x="266" y="291"/>
                  </a:cubicBezTo>
                  <a:cubicBezTo>
                    <a:pt x="275" y="302"/>
                    <a:pt x="275" y="302"/>
                    <a:pt x="275" y="302"/>
                  </a:cubicBezTo>
                  <a:cubicBezTo>
                    <a:pt x="270" y="303"/>
                    <a:pt x="266" y="304"/>
                    <a:pt x="262" y="306"/>
                  </a:cubicBezTo>
                  <a:cubicBezTo>
                    <a:pt x="257" y="307"/>
                    <a:pt x="254" y="308"/>
                    <a:pt x="251" y="310"/>
                  </a:cubicBezTo>
                  <a:close/>
                  <a:moveTo>
                    <a:pt x="346" y="299"/>
                  </a:moveTo>
                  <a:cubicBezTo>
                    <a:pt x="378" y="318"/>
                    <a:pt x="378" y="318"/>
                    <a:pt x="378" y="318"/>
                  </a:cubicBezTo>
                  <a:cubicBezTo>
                    <a:pt x="360" y="328"/>
                    <a:pt x="360" y="328"/>
                    <a:pt x="360" y="328"/>
                  </a:cubicBezTo>
                  <a:cubicBezTo>
                    <a:pt x="276" y="279"/>
                    <a:pt x="276" y="279"/>
                    <a:pt x="276" y="279"/>
                  </a:cubicBezTo>
                  <a:cubicBezTo>
                    <a:pt x="301" y="265"/>
                    <a:pt x="301" y="265"/>
                    <a:pt x="301" y="265"/>
                  </a:cubicBezTo>
                  <a:cubicBezTo>
                    <a:pt x="312" y="259"/>
                    <a:pt x="323" y="255"/>
                    <a:pt x="332" y="254"/>
                  </a:cubicBezTo>
                  <a:cubicBezTo>
                    <a:pt x="342" y="254"/>
                    <a:pt x="351" y="256"/>
                    <a:pt x="359" y="260"/>
                  </a:cubicBezTo>
                  <a:cubicBezTo>
                    <a:pt x="364" y="263"/>
                    <a:pt x="367" y="267"/>
                    <a:pt x="369" y="270"/>
                  </a:cubicBezTo>
                  <a:cubicBezTo>
                    <a:pt x="370" y="274"/>
                    <a:pt x="369" y="278"/>
                    <a:pt x="366" y="282"/>
                  </a:cubicBezTo>
                  <a:cubicBezTo>
                    <a:pt x="398" y="286"/>
                    <a:pt x="418" y="288"/>
                    <a:pt x="427" y="289"/>
                  </a:cubicBezTo>
                  <a:cubicBezTo>
                    <a:pt x="408" y="301"/>
                    <a:pt x="408" y="301"/>
                    <a:pt x="408" y="301"/>
                  </a:cubicBezTo>
                  <a:cubicBezTo>
                    <a:pt x="355" y="294"/>
                    <a:pt x="355" y="294"/>
                    <a:pt x="355" y="294"/>
                  </a:cubicBezTo>
                  <a:lnTo>
                    <a:pt x="346" y="299"/>
                  </a:lnTo>
                  <a:close/>
                  <a:moveTo>
                    <a:pt x="331" y="291"/>
                  </a:moveTo>
                  <a:cubicBezTo>
                    <a:pt x="337" y="287"/>
                    <a:pt x="337" y="287"/>
                    <a:pt x="337" y="287"/>
                  </a:cubicBezTo>
                  <a:cubicBezTo>
                    <a:pt x="343" y="284"/>
                    <a:pt x="346" y="281"/>
                    <a:pt x="347" y="279"/>
                  </a:cubicBezTo>
                  <a:cubicBezTo>
                    <a:pt x="348" y="276"/>
                    <a:pt x="346" y="273"/>
                    <a:pt x="342" y="271"/>
                  </a:cubicBezTo>
                  <a:cubicBezTo>
                    <a:pt x="338" y="269"/>
                    <a:pt x="334" y="268"/>
                    <a:pt x="329" y="269"/>
                  </a:cubicBezTo>
                  <a:cubicBezTo>
                    <a:pt x="325" y="269"/>
                    <a:pt x="320" y="271"/>
                    <a:pt x="314" y="274"/>
                  </a:cubicBezTo>
                  <a:cubicBezTo>
                    <a:pt x="309" y="278"/>
                    <a:pt x="309" y="278"/>
                    <a:pt x="309" y="278"/>
                  </a:cubicBezTo>
                  <a:lnTo>
                    <a:pt x="331" y="291"/>
                  </a:lnTo>
                  <a:close/>
                  <a:moveTo>
                    <a:pt x="486" y="255"/>
                  </a:moveTo>
                  <a:cubicBezTo>
                    <a:pt x="438" y="283"/>
                    <a:pt x="438" y="283"/>
                    <a:pt x="438" y="283"/>
                  </a:cubicBezTo>
                  <a:cubicBezTo>
                    <a:pt x="354" y="235"/>
                    <a:pt x="354" y="235"/>
                    <a:pt x="354" y="235"/>
                  </a:cubicBezTo>
                  <a:cubicBezTo>
                    <a:pt x="402" y="207"/>
                    <a:pt x="402" y="207"/>
                    <a:pt x="402" y="207"/>
                  </a:cubicBezTo>
                  <a:cubicBezTo>
                    <a:pt x="417" y="215"/>
                    <a:pt x="417" y="215"/>
                    <a:pt x="417" y="215"/>
                  </a:cubicBezTo>
                  <a:cubicBezTo>
                    <a:pt x="386" y="233"/>
                    <a:pt x="386" y="233"/>
                    <a:pt x="386" y="233"/>
                  </a:cubicBezTo>
                  <a:cubicBezTo>
                    <a:pt x="405" y="243"/>
                    <a:pt x="405" y="243"/>
                    <a:pt x="405" y="243"/>
                  </a:cubicBezTo>
                  <a:cubicBezTo>
                    <a:pt x="433" y="227"/>
                    <a:pt x="433" y="227"/>
                    <a:pt x="433" y="227"/>
                  </a:cubicBezTo>
                  <a:cubicBezTo>
                    <a:pt x="448" y="235"/>
                    <a:pt x="448" y="235"/>
                    <a:pt x="448" y="235"/>
                  </a:cubicBezTo>
                  <a:cubicBezTo>
                    <a:pt x="419" y="252"/>
                    <a:pt x="419" y="252"/>
                    <a:pt x="419" y="252"/>
                  </a:cubicBezTo>
                  <a:cubicBezTo>
                    <a:pt x="441" y="264"/>
                    <a:pt x="441" y="264"/>
                    <a:pt x="441" y="264"/>
                  </a:cubicBezTo>
                  <a:cubicBezTo>
                    <a:pt x="472" y="247"/>
                    <a:pt x="472" y="247"/>
                    <a:pt x="472" y="247"/>
                  </a:cubicBezTo>
                  <a:lnTo>
                    <a:pt x="486" y="255"/>
                  </a:lnTo>
                  <a:close/>
                  <a:moveTo>
                    <a:pt x="531" y="180"/>
                  </a:moveTo>
                  <a:cubicBezTo>
                    <a:pt x="545" y="188"/>
                    <a:pt x="551" y="196"/>
                    <a:pt x="551" y="205"/>
                  </a:cubicBezTo>
                  <a:cubicBezTo>
                    <a:pt x="550" y="214"/>
                    <a:pt x="543" y="223"/>
                    <a:pt x="528" y="231"/>
                  </a:cubicBezTo>
                  <a:cubicBezTo>
                    <a:pt x="504" y="245"/>
                    <a:pt x="504" y="245"/>
                    <a:pt x="504" y="245"/>
                  </a:cubicBezTo>
                  <a:cubicBezTo>
                    <a:pt x="420" y="197"/>
                    <a:pt x="420" y="197"/>
                    <a:pt x="420" y="197"/>
                  </a:cubicBezTo>
                  <a:cubicBezTo>
                    <a:pt x="446" y="181"/>
                    <a:pt x="446" y="181"/>
                    <a:pt x="446" y="181"/>
                  </a:cubicBezTo>
                  <a:cubicBezTo>
                    <a:pt x="460" y="173"/>
                    <a:pt x="474" y="169"/>
                    <a:pt x="489" y="169"/>
                  </a:cubicBezTo>
                  <a:cubicBezTo>
                    <a:pt x="504" y="169"/>
                    <a:pt x="518" y="173"/>
                    <a:pt x="531" y="180"/>
                  </a:cubicBezTo>
                  <a:close/>
                  <a:moveTo>
                    <a:pt x="513" y="191"/>
                  </a:moveTo>
                  <a:cubicBezTo>
                    <a:pt x="495" y="181"/>
                    <a:pt x="478" y="180"/>
                    <a:pt x="462" y="189"/>
                  </a:cubicBezTo>
                  <a:cubicBezTo>
                    <a:pt x="452" y="195"/>
                    <a:pt x="452" y="195"/>
                    <a:pt x="452" y="195"/>
                  </a:cubicBezTo>
                  <a:cubicBezTo>
                    <a:pt x="507" y="226"/>
                    <a:pt x="507" y="226"/>
                    <a:pt x="507" y="226"/>
                  </a:cubicBezTo>
                  <a:cubicBezTo>
                    <a:pt x="515" y="222"/>
                    <a:pt x="515" y="222"/>
                    <a:pt x="515" y="222"/>
                  </a:cubicBezTo>
                  <a:cubicBezTo>
                    <a:pt x="532" y="212"/>
                    <a:pt x="531" y="202"/>
                    <a:pt x="513" y="191"/>
                  </a:cubicBezTo>
                  <a:close/>
                  <a:moveTo>
                    <a:pt x="591" y="195"/>
                  </a:moveTo>
                  <a:cubicBezTo>
                    <a:pt x="507" y="146"/>
                    <a:pt x="507" y="146"/>
                    <a:pt x="507" y="146"/>
                  </a:cubicBezTo>
                  <a:cubicBezTo>
                    <a:pt x="525" y="136"/>
                    <a:pt x="525" y="136"/>
                    <a:pt x="525" y="136"/>
                  </a:cubicBezTo>
                  <a:cubicBezTo>
                    <a:pt x="609" y="184"/>
                    <a:pt x="609" y="184"/>
                    <a:pt x="609" y="184"/>
                  </a:cubicBezTo>
                  <a:lnTo>
                    <a:pt x="591" y="195"/>
                  </a:lnTo>
                  <a:close/>
                  <a:moveTo>
                    <a:pt x="662" y="153"/>
                  </a:moveTo>
                  <a:cubicBezTo>
                    <a:pt x="645" y="164"/>
                    <a:pt x="645" y="164"/>
                    <a:pt x="645" y="164"/>
                  </a:cubicBezTo>
                  <a:cubicBezTo>
                    <a:pt x="575" y="124"/>
                    <a:pt x="575" y="124"/>
                    <a:pt x="575" y="124"/>
                  </a:cubicBezTo>
                  <a:cubicBezTo>
                    <a:pt x="553" y="137"/>
                    <a:pt x="553" y="137"/>
                    <a:pt x="553" y="137"/>
                  </a:cubicBezTo>
                  <a:cubicBezTo>
                    <a:pt x="538" y="128"/>
                    <a:pt x="538" y="128"/>
                    <a:pt x="538" y="128"/>
                  </a:cubicBezTo>
                  <a:cubicBezTo>
                    <a:pt x="601" y="92"/>
                    <a:pt x="601" y="92"/>
                    <a:pt x="601" y="92"/>
                  </a:cubicBezTo>
                  <a:cubicBezTo>
                    <a:pt x="616" y="100"/>
                    <a:pt x="616" y="100"/>
                    <a:pt x="616" y="100"/>
                  </a:cubicBezTo>
                  <a:cubicBezTo>
                    <a:pt x="593" y="114"/>
                    <a:pt x="593" y="114"/>
                    <a:pt x="593" y="114"/>
                  </a:cubicBezTo>
                  <a:lnTo>
                    <a:pt x="662" y="153"/>
                  </a:lnTo>
                  <a:close/>
                  <a:moveTo>
                    <a:pt x="694" y="54"/>
                  </a:moveTo>
                  <a:cubicBezTo>
                    <a:pt x="687" y="58"/>
                    <a:pt x="685" y="62"/>
                    <a:pt x="686" y="67"/>
                  </a:cubicBezTo>
                  <a:cubicBezTo>
                    <a:pt x="687" y="72"/>
                    <a:pt x="693" y="77"/>
                    <a:pt x="702" y="83"/>
                  </a:cubicBezTo>
                  <a:cubicBezTo>
                    <a:pt x="720" y="93"/>
                    <a:pt x="737" y="95"/>
                    <a:pt x="751" y="87"/>
                  </a:cubicBezTo>
                  <a:cubicBezTo>
                    <a:pt x="757" y="83"/>
                    <a:pt x="762" y="78"/>
                    <a:pt x="768" y="72"/>
                  </a:cubicBezTo>
                  <a:cubicBezTo>
                    <a:pt x="783" y="80"/>
                    <a:pt x="783" y="80"/>
                    <a:pt x="783" y="80"/>
                  </a:cubicBezTo>
                  <a:cubicBezTo>
                    <a:pt x="779" y="86"/>
                    <a:pt x="772" y="91"/>
                    <a:pt x="764" y="96"/>
                  </a:cubicBezTo>
                  <a:cubicBezTo>
                    <a:pt x="752" y="103"/>
                    <a:pt x="739" y="107"/>
                    <a:pt x="725" y="106"/>
                  </a:cubicBezTo>
                  <a:cubicBezTo>
                    <a:pt x="711" y="105"/>
                    <a:pt x="697" y="101"/>
                    <a:pt x="683" y="93"/>
                  </a:cubicBezTo>
                  <a:cubicBezTo>
                    <a:pt x="674" y="88"/>
                    <a:pt x="668" y="83"/>
                    <a:pt x="665" y="77"/>
                  </a:cubicBezTo>
                  <a:cubicBezTo>
                    <a:pt x="662" y="72"/>
                    <a:pt x="661" y="66"/>
                    <a:pt x="664" y="61"/>
                  </a:cubicBezTo>
                  <a:cubicBezTo>
                    <a:pt x="666" y="55"/>
                    <a:pt x="671" y="50"/>
                    <a:pt x="679" y="45"/>
                  </a:cubicBezTo>
                  <a:cubicBezTo>
                    <a:pt x="687" y="41"/>
                    <a:pt x="698" y="37"/>
                    <a:pt x="710" y="35"/>
                  </a:cubicBezTo>
                  <a:cubicBezTo>
                    <a:pt x="719" y="46"/>
                    <a:pt x="719" y="46"/>
                    <a:pt x="719" y="46"/>
                  </a:cubicBezTo>
                  <a:cubicBezTo>
                    <a:pt x="714" y="47"/>
                    <a:pt x="709" y="48"/>
                    <a:pt x="705" y="49"/>
                  </a:cubicBezTo>
                  <a:cubicBezTo>
                    <a:pt x="701" y="51"/>
                    <a:pt x="697" y="52"/>
                    <a:pt x="694" y="54"/>
                  </a:cubicBezTo>
                  <a:close/>
                  <a:moveTo>
                    <a:pt x="855" y="42"/>
                  </a:moveTo>
                  <a:cubicBezTo>
                    <a:pt x="829" y="34"/>
                    <a:pt x="829" y="34"/>
                    <a:pt x="829" y="34"/>
                  </a:cubicBezTo>
                  <a:cubicBezTo>
                    <a:pt x="799" y="52"/>
                    <a:pt x="799" y="52"/>
                    <a:pt x="799" y="52"/>
                  </a:cubicBezTo>
                  <a:cubicBezTo>
                    <a:pt x="812" y="67"/>
                    <a:pt x="812" y="67"/>
                    <a:pt x="812" y="67"/>
                  </a:cubicBezTo>
                  <a:cubicBezTo>
                    <a:pt x="793" y="78"/>
                    <a:pt x="793" y="78"/>
                    <a:pt x="793" y="78"/>
                  </a:cubicBezTo>
                  <a:cubicBezTo>
                    <a:pt x="739" y="12"/>
                    <a:pt x="739" y="12"/>
                    <a:pt x="739" y="12"/>
                  </a:cubicBezTo>
                  <a:cubicBezTo>
                    <a:pt x="760" y="0"/>
                    <a:pt x="760" y="0"/>
                    <a:pt x="760" y="0"/>
                  </a:cubicBezTo>
                  <a:cubicBezTo>
                    <a:pt x="874" y="31"/>
                    <a:pt x="874" y="31"/>
                    <a:pt x="874" y="31"/>
                  </a:cubicBezTo>
                  <a:lnTo>
                    <a:pt x="855" y="42"/>
                  </a:lnTo>
                  <a:close/>
                  <a:moveTo>
                    <a:pt x="810" y="28"/>
                  </a:moveTo>
                  <a:cubicBezTo>
                    <a:pt x="786" y="21"/>
                    <a:pt x="773" y="17"/>
                    <a:pt x="770" y="16"/>
                  </a:cubicBezTo>
                  <a:cubicBezTo>
                    <a:pt x="767" y="15"/>
                    <a:pt x="764" y="14"/>
                    <a:pt x="763" y="13"/>
                  </a:cubicBezTo>
                  <a:cubicBezTo>
                    <a:pt x="766" y="17"/>
                    <a:pt x="775" y="26"/>
                    <a:pt x="788" y="41"/>
                  </a:cubicBezTo>
                  <a:lnTo>
                    <a:pt x="810" y="28"/>
                  </a:lnTo>
                  <a:close/>
                </a:path>
              </a:pathLst>
            </a:custGeom>
            <a:solidFill>
              <a:srgbClr val="FCA9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 name="Freeform 142"/>
            <p:cNvSpPr>
              <a:spLocks/>
            </p:cNvSpPr>
            <p:nvPr/>
          </p:nvSpPr>
          <p:spPr bwMode="auto">
            <a:xfrm>
              <a:off x="2263775" y="3335338"/>
              <a:ext cx="1703388" cy="982663"/>
            </a:xfrm>
            <a:custGeom>
              <a:avLst/>
              <a:gdLst>
                <a:gd name="T0" fmla="*/ 268 w 442"/>
                <a:gd name="T1" fmla="*/ 4 h 255"/>
                <a:gd name="T2" fmla="*/ 435 w 442"/>
                <a:gd name="T3" fmla="*/ 100 h 255"/>
                <a:gd name="T4" fmla="*/ 436 w 442"/>
                <a:gd name="T5" fmla="*/ 113 h 255"/>
                <a:gd name="T6" fmla="*/ 196 w 442"/>
                <a:gd name="T7" fmla="*/ 252 h 255"/>
                <a:gd name="T8" fmla="*/ 174 w 442"/>
                <a:gd name="T9" fmla="*/ 252 h 255"/>
                <a:gd name="T10" fmla="*/ 6 w 442"/>
                <a:gd name="T11" fmla="*/ 155 h 255"/>
                <a:gd name="T12" fmla="*/ 6 w 442"/>
                <a:gd name="T13" fmla="*/ 142 h 255"/>
                <a:gd name="T14" fmla="*/ 246 w 442"/>
                <a:gd name="T15" fmla="*/ 4 h 255"/>
                <a:gd name="T16" fmla="*/ 268 w 442"/>
                <a:gd name="T17" fmla="*/ 4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2" h="255">
                  <a:moveTo>
                    <a:pt x="268" y="4"/>
                  </a:moveTo>
                  <a:cubicBezTo>
                    <a:pt x="435" y="100"/>
                    <a:pt x="435" y="100"/>
                    <a:pt x="435" y="100"/>
                  </a:cubicBezTo>
                  <a:cubicBezTo>
                    <a:pt x="442" y="104"/>
                    <a:pt x="442" y="110"/>
                    <a:pt x="436" y="113"/>
                  </a:cubicBezTo>
                  <a:cubicBezTo>
                    <a:pt x="196" y="252"/>
                    <a:pt x="196" y="252"/>
                    <a:pt x="196" y="252"/>
                  </a:cubicBezTo>
                  <a:cubicBezTo>
                    <a:pt x="190" y="255"/>
                    <a:pt x="180" y="255"/>
                    <a:pt x="174" y="252"/>
                  </a:cubicBezTo>
                  <a:cubicBezTo>
                    <a:pt x="6" y="155"/>
                    <a:pt x="6" y="155"/>
                    <a:pt x="6" y="155"/>
                  </a:cubicBezTo>
                  <a:cubicBezTo>
                    <a:pt x="0" y="151"/>
                    <a:pt x="0" y="146"/>
                    <a:pt x="6" y="142"/>
                  </a:cubicBezTo>
                  <a:cubicBezTo>
                    <a:pt x="246" y="4"/>
                    <a:pt x="246" y="4"/>
                    <a:pt x="246" y="4"/>
                  </a:cubicBezTo>
                  <a:cubicBezTo>
                    <a:pt x="252" y="0"/>
                    <a:pt x="262" y="0"/>
                    <a:pt x="268" y="4"/>
                  </a:cubicBezTo>
                  <a:close/>
                </a:path>
              </a:pathLst>
            </a:custGeom>
            <a:solidFill>
              <a:srgbClr val="FCA9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 name="Freeform 143"/>
            <p:cNvSpPr>
              <a:spLocks/>
            </p:cNvSpPr>
            <p:nvPr/>
          </p:nvSpPr>
          <p:spPr bwMode="auto">
            <a:xfrm>
              <a:off x="2403475" y="3662363"/>
              <a:ext cx="996950" cy="579438"/>
            </a:xfrm>
            <a:custGeom>
              <a:avLst/>
              <a:gdLst>
                <a:gd name="T0" fmla="*/ 259 w 259"/>
                <a:gd name="T1" fmla="*/ 109 h 150"/>
                <a:gd name="T2" fmla="*/ 257 w 259"/>
                <a:gd name="T3" fmla="*/ 109 h 150"/>
                <a:gd name="T4" fmla="*/ 138 w 259"/>
                <a:gd name="T5" fmla="*/ 69 h 150"/>
                <a:gd name="T6" fmla="*/ 70 w 259"/>
                <a:gd name="T7" fmla="*/ 1 h 150"/>
                <a:gd name="T8" fmla="*/ 70 w 259"/>
                <a:gd name="T9" fmla="*/ 0 h 150"/>
                <a:gd name="T10" fmla="*/ 65 w 259"/>
                <a:gd name="T11" fmla="*/ 3 h 150"/>
                <a:gd name="T12" fmla="*/ 87 w 259"/>
                <a:gd name="T13" fmla="*/ 37 h 150"/>
                <a:gd name="T14" fmla="*/ 0 w 259"/>
                <a:gd name="T15" fmla="*/ 87 h 150"/>
                <a:gd name="T16" fmla="*/ 4 w 259"/>
                <a:gd name="T17" fmla="*/ 89 h 150"/>
                <a:gd name="T18" fmla="*/ 90 w 259"/>
                <a:gd name="T19" fmla="*/ 40 h 150"/>
                <a:gd name="T20" fmla="*/ 134 w 259"/>
                <a:gd name="T21" fmla="*/ 72 h 150"/>
                <a:gd name="T22" fmla="*/ 190 w 259"/>
                <a:gd name="T23" fmla="*/ 97 h 150"/>
                <a:gd name="T24" fmla="*/ 104 w 259"/>
                <a:gd name="T25" fmla="*/ 147 h 150"/>
                <a:gd name="T26" fmla="*/ 108 w 259"/>
                <a:gd name="T27" fmla="*/ 150 h 150"/>
                <a:gd name="T28" fmla="*/ 195 w 259"/>
                <a:gd name="T29" fmla="*/ 99 h 150"/>
                <a:gd name="T30" fmla="*/ 254 w 259"/>
                <a:gd name="T31" fmla="*/ 112 h 150"/>
                <a:gd name="T32" fmla="*/ 259 w 259"/>
                <a:gd name="T33" fmla="*/ 10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50">
                  <a:moveTo>
                    <a:pt x="259" y="109"/>
                  </a:moveTo>
                  <a:cubicBezTo>
                    <a:pt x="259" y="109"/>
                    <a:pt x="258" y="109"/>
                    <a:pt x="257" y="109"/>
                  </a:cubicBezTo>
                  <a:cubicBezTo>
                    <a:pt x="223" y="107"/>
                    <a:pt x="178" y="92"/>
                    <a:pt x="138" y="69"/>
                  </a:cubicBezTo>
                  <a:cubicBezTo>
                    <a:pt x="99" y="47"/>
                    <a:pt x="73" y="21"/>
                    <a:pt x="70" y="1"/>
                  </a:cubicBezTo>
                  <a:cubicBezTo>
                    <a:pt x="70" y="0"/>
                    <a:pt x="70" y="0"/>
                    <a:pt x="70" y="0"/>
                  </a:cubicBezTo>
                  <a:cubicBezTo>
                    <a:pt x="65" y="3"/>
                    <a:pt x="65" y="3"/>
                    <a:pt x="65" y="3"/>
                  </a:cubicBezTo>
                  <a:cubicBezTo>
                    <a:pt x="67" y="13"/>
                    <a:pt x="75" y="25"/>
                    <a:pt x="87" y="37"/>
                  </a:cubicBezTo>
                  <a:cubicBezTo>
                    <a:pt x="0" y="87"/>
                    <a:pt x="0" y="87"/>
                    <a:pt x="0" y="87"/>
                  </a:cubicBezTo>
                  <a:cubicBezTo>
                    <a:pt x="4" y="89"/>
                    <a:pt x="4" y="89"/>
                    <a:pt x="4" y="89"/>
                  </a:cubicBezTo>
                  <a:cubicBezTo>
                    <a:pt x="90" y="40"/>
                    <a:pt x="90" y="40"/>
                    <a:pt x="90" y="40"/>
                  </a:cubicBezTo>
                  <a:cubicBezTo>
                    <a:pt x="102" y="51"/>
                    <a:pt x="116" y="62"/>
                    <a:pt x="134" y="72"/>
                  </a:cubicBezTo>
                  <a:cubicBezTo>
                    <a:pt x="152" y="82"/>
                    <a:pt x="171" y="91"/>
                    <a:pt x="190" y="97"/>
                  </a:cubicBezTo>
                  <a:cubicBezTo>
                    <a:pt x="104" y="147"/>
                    <a:pt x="104" y="147"/>
                    <a:pt x="104" y="147"/>
                  </a:cubicBezTo>
                  <a:cubicBezTo>
                    <a:pt x="108" y="150"/>
                    <a:pt x="108" y="150"/>
                    <a:pt x="108" y="150"/>
                  </a:cubicBezTo>
                  <a:cubicBezTo>
                    <a:pt x="195" y="99"/>
                    <a:pt x="195" y="99"/>
                    <a:pt x="195" y="99"/>
                  </a:cubicBezTo>
                  <a:cubicBezTo>
                    <a:pt x="216" y="107"/>
                    <a:pt x="237" y="111"/>
                    <a:pt x="254" y="112"/>
                  </a:cubicBezTo>
                  <a:lnTo>
                    <a:pt x="259" y="109"/>
                  </a:lnTo>
                  <a:close/>
                </a:path>
              </a:pathLst>
            </a:custGeom>
            <a:solidFill>
              <a:srgbClr val="FF4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 name="Freeform 144"/>
            <p:cNvSpPr>
              <a:spLocks/>
            </p:cNvSpPr>
            <p:nvPr/>
          </p:nvSpPr>
          <p:spPr bwMode="auto">
            <a:xfrm>
              <a:off x="2830513" y="3416300"/>
              <a:ext cx="998538" cy="574675"/>
            </a:xfrm>
            <a:custGeom>
              <a:avLst/>
              <a:gdLst>
                <a:gd name="T0" fmla="*/ 155 w 259"/>
                <a:gd name="T1" fmla="*/ 2 h 149"/>
                <a:gd name="T2" fmla="*/ 69 w 259"/>
                <a:gd name="T3" fmla="*/ 52 h 149"/>
                <a:gd name="T4" fmla="*/ 125 w 259"/>
                <a:gd name="T5" fmla="*/ 77 h 149"/>
                <a:gd name="T6" fmla="*/ 169 w 259"/>
                <a:gd name="T7" fmla="*/ 109 h 149"/>
                <a:gd name="T8" fmla="*/ 255 w 259"/>
                <a:gd name="T9" fmla="*/ 60 h 149"/>
                <a:gd name="T10" fmla="*/ 259 w 259"/>
                <a:gd name="T11" fmla="*/ 62 h 149"/>
                <a:gd name="T12" fmla="*/ 172 w 259"/>
                <a:gd name="T13" fmla="*/ 112 h 149"/>
                <a:gd name="T14" fmla="*/ 194 w 259"/>
                <a:gd name="T15" fmla="*/ 147 h 149"/>
                <a:gd name="T16" fmla="*/ 189 w 259"/>
                <a:gd name="T17" fmla="*/ 149 h 149"/>
                <a:gd name="T18" fmla="*/ 188 w 259"/>
                <a:gd name="T19" fmla="*/ 148 h 149"/>
                <a:gd name="T20" fmla="*/ 120 w 259"/>
                <a:gd name="T21" fmla="*/ 80 h 149"/>
                <a:gd name="T22" fmla="*/ 2 w 259"/>
                <a:gd name="T23" fmla="*/ 41 h 149"/>
                <a:gd name="T24" fmla="*/ 0 w 259"/>
                <a:gd name="T25" fmla="*/ 40 h 149"/>
                <a:gd name="T26" fmla="*/ 5 w 259"/>
                <a:gd name="T27" fmla="*/ 37 h 149"/>
                <a:gd name="T28" fmla="*/ 64 w 259"/>
                <a:gd name="T29" fmla="*/ 50 h 149"/>
                <a:gd name="T30" fmla="*/ 151 w 259"/>
                <a:gd name="T31" fmla="*/ 0 h 149"/>
                <a:gd name="T32" fmla="*/ 155 w 259"/>
                <a:gd name="T33" fmla="*/ 2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9" h="149">
                  <a:moveTo>
                    <a:pt x="155" y="2"/>
                  </a:moveTo>
                  <a:cubicBezTo>
                    <a:pt x="69" y="52"/>
                    <a:pt x="69" y="52"/>
                    <a:pt x="69" y="52"/>
                  </a:cubicBezTo>
                  <a:cubicBezTo>
                    <a:pt x="88" y="58"/>
                    <a:pt x="107" y="67"/>
                    <a:pt x="125" y="77"/>
                  </a:cubicBezTo>
                  <a:cubicBezTo>
                    <a:pt x="142" y="88"/>
                    <a:pt x="157" y="99"/>
                    <a:pt x="169" y="109"/>
                  </a:cubicBezTo>
                  <a:cubicBezTo>
                    <a:pt x="255" y="60"/>
                    <a:pt x="255" y="60"/>
                    <a:pt x="255" y="60"/>
                  </a:cubicBezTo>
                  <a:cubicBezTo>
                    <a:pt x="259" y="62"/>
                    <a:pt x="259" y="62"/>
                    <a:pt x="259" y="62"/>
                  </a:cubicBezTo>
                  <a:cubicBezTo>
                    <a:pt x="172" y="112"/>
                    <a:pt x="172" y="112"/>
                    <a:pt x="172" y="112"/>
                  </a:cubicBezTo>
                  <a:cubicBezTo>
                    <a:pt x="184" y="125"/>
                    <a:pt x="192" y="137"/>
                    <a:pt x="194" y="147"/>
                  </a:cubicBezTo>
                  <a:cubicBezTo>
                    <a:pt x="189" y="149"/>
                    <a:pt x="189" y="149"/>
                    <a:pt x="189" y="149"/>
                  </a:cubicBezTo>
                  <a:cubicBezTo>
                    <a:pt x="189" y="149"/>
                    <a:pt x="189" y="149"/>
                    <a:pt x="188" y="148"/>
                  </a:cubicBezTo>
                  <a:cubicBezTo>
                    <a:pt x="186" y="129"/>
                    <a:pt x="160" y="103"/>
                    <a:pt x="120" y="80"/>
                  </a:cubicBezTo>
                  <a:cubicBezTo>
                    <a:pt x="81" y="57"/>
                    <a:pt x="35" y="42"/>
                    <a:pt x="2" y="41"/>
                  </a:cubicBezTo>
                  <a:cubicBezTo>
                    <a:pt x="1" y="40"/>
                    <a:pt x="0" y="40"/>
                    <a:pt x="0" y="40"/>
                  </a:cubicBezTo>
                  <a:cubicBezTo>
                    <a:pt x="5" y="37"/>
                    <a:pt x="5" y="37"/>
                    <a:pt x="5" y="37"/>
                  </a:cubicBezTo>
                  <a:cubicBezTo>
                    <a:pt x="22" y="38"/>
                    <a:pt x="43" y="43"/>
                    <a:pt x="64" y="50"/>
                  </a:cubicBezTo>
                  <a:cubicBezTo>
                    <a:pt x="151" y="0"/>
                    <a:pt x="151" y="0"/>
                    <a:pt x="151" y="0"/>
                  </a:cubicBezTo>
                  <a:lnTo>
                    <a:pt x="155" y="2"/>
                  </a:lnTo>
                  <a:close/>
                </a:path>
              </a:pathLst>
            </a:custGeom>
            <a:solidFill>
              <a:srgbClr val="FF4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10" name="Group 209"/>
          <p:cNvGrpSpPr/>
          <p:nvPr/>
        </p:nvGrpSpPr>
        <p:grpSpPr>
          <a:xfrm>
            <a:off x="5981870" y="2958384"/>
            <a:ext cx="349536" cy="272340"/>
            <a:chOff x="7081838" y="90487"/>
            <a:chExt cx="3608388" cy="2811463"/>
          </a:xfrm>
        </p:grpSpPr>
        <p:grpSp>
          <p:nvGrpSpPr>
            <p:cNvPr id="211" name="Group 210"/>
            <p:cNvGrpSpPr/>
            <p:nvPr/>
          </p:nvGrpSpPr>
          <p:grpSpPr>
            <a:xfrm>
              <a:off x="8555038" y="703263"/>
              <a:ext cx="2135188" cy="2198687"/>
              <a:chOff x="8555038" y="703263"/>
              <a:chExt cx="2135188" cy="2198687"/>
            </a:xfrm>
          </p:grpSpPr>
          <p:sp>
            <p:nvSpPr>
              <p:cNvPr id="223" name="Freeform 192"/>
              <p:cNvSpPr>
                <a:spLocks/>
              </p:cNvSpPr>
              <p:nvPr/>
            </p:nvSpPr>
            <p:spPr bwMode="auto">
              <a:xfrm>
                <a:off x="9653588" y="703263"/>
                <a:ext cx="912813" cy="576263"/>
              </a:xfrm>
              <a:custGeom>
                <a:avLst/>
                <a:gdLst>
                  <a:gd name="T0" fmla="*/ 5 w 222"/>
                  <a:gd name="T1" fmla="*/ 87 h 140"/>
                  <a:gd name="T2" fmla="*/ 26 w 222"/>
                  <a:gd name="T3" fmla="*/ 91 h 140"/>
                  <a:gd name="T4" fmla="*/ 61 w 222"/>
                  <a:gd name="T5" fmla="*/ 109 h 140"/>
                  <a:gd name="T6" fmla="*/ 93 w 222"/>
                  <a:gd name="T7" fmla="*/ 133 h 140"/>
                  <a:gd name="T8" fmla="*/ 136 w 222"/>
                  <a:gd name="T9" fmla="*/ 138 h 140"/>
                  <a:gd name="T10" fmla="*/ 187 w 222"/>
                  <a:gd name="T11" fmla="*/ 117 h 140"/>
                  <a:gd name="T12" fmla="*/ 218 w 222"/>
                  <a:gd name="T13" fmla="*/ 72 h 140"/>
                  <a:gd name="T14" fmla="*/ 218 w 222"/>
                  <a:gd name="T15" fmla="*/ 25 h 140"/>
                  <a:gd name="T16" fmla="*/ 215 w 222"/>
                  <a:gd name="T17" fmla="*/ 14 h 140"/>
                  <a:gd name="T18" fmla="*/ 197 w 222"/>
                  <a:gd name="T19" fmla="*/ 3 h 140"/>
                  <a:gd name="T20" fmla="*/ 170 w 222"/>
                  <a:gd name="T21" fmla="*/ 0 h 140"/>
                  <a:gd name="T22" fmla="*/ 90 w 222"/>
                  <a:gd name="T23" fmla="*/ 12 h 140"/>
                  <a:gd name="T24" fmla="*/ 22 w 222"/>
                  <a:gd name="T25" fmla="*/ 54 h 140"/>
                  <a:gd name="T26" fmla="*/ 0 w 222"/>
                  <a:gd name="T27" fmla="*/ 79 h 140"/>
                  <a:gd name="T28" fmla="*/ 5 w 222"/>
                  <a:gd name="T29" fmla="*/ 8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140">
                    <a:moveTo>
                      <a:pt x="5" y="87"/>
                    </a:moveTo>
                    <a:cubicBezTo>
                      <a:pt x="11" y="91"/>
                      <a:pt x="19" y="90"/>
                      <a:pt x="26" y="91"/>
                    </a:cubicBezTo>
                    <a:cubicBezTo>
                      <a:pt x="40" y="93"/>
                      <a:pt x="51" y="101"/>
                      <a:pt x="61" y="109"/>
                    </a:cubicBezTo>
                    <a:cubicBezTo>
                      <a:pt x="72" y="118"/>
                      <a:pt x="81" y="127"/>
                      <a:pt x="93" y="133"/>
                    </a:cubicBezTo>
                    <a:cubicBezTo>
                      <a:pt x="107" y="139"/>
                      <a:pt x="122" y="140"/>
                      <a:pt x="136" y="138"/>
                    </a:cubicBezTo>
                    <a:cubicBezTo>
                      <a:pt x="154" y="135"/>
                      <a:pt x="172" y="129"/>
                      <a:pt x="187" y="117"/>
                    </a:cubicBezTo>
                    <a:cubicBezTo>
                      <a:pt x="202" y="106"/>
                      <a:pt x="213" y="90"/>
                      <a:pt x="218" y="72"/>
                    </a:cubicBezTo>
                    <a:cubicBezTo>
                      <a:pt x="222" y="57"/>
                      <a:pt x="221" y="41"/>
                      <a:pt x="218" y="25"/>
                    </a:cubicBezTo>
                    <a:cubicBezTo>
                      <a:pt x="217" y="22"/>
                      <a:pt x="216" y="18"/>
                      <a:pt x="215" y="14"/>
                    </a:cubicBezTo>
                    <a:cubicBezTo>
                      <a:pt x="210" y="9"/>
                      <a:pt x="204" y="5"/>
                      <a:pt x="197" y="3"/>
                    </a:cubicBezTo>
                    <a:cubicBezTo>
                      <a:pt x="188" y="0"/>
                      <a:pt x="179" y="0"/>
                      <a:pt x="170" y="0"/>
                    </a:cubicBezTo>
                    <a:cubicBezTo>
                      <a:pt x="143" y="1"/>
                      <a:pt x="116" y="4"/>
                      <a:pt x="90" y="12"/>
                    </a:cubicBezTo>
                    <a:cubicBezTo>
                      <a:pt x="64" y="20"/>
                      <a:pt x="40" y="34"/>
                      <a:pt x="22" y="54"/>
                    </a:cubicBezTo>
                    <a:cubicBezTo>
                      <a:pt x="17" y="59"/>
                      <a:pt x="8" y="69"/>
                      <a:pt x="0" y="79"/>
                    </a:cubicBezTo>
                    <a:cubicBezTo>
                      <a:pt x="1" y="82"/>
                      <a:pt x="2" y="85"/>
                      <a:pt x="5" y="87"/>
                    </a:cubicBezTo>
                    <a:close/>
                  </a:path>
                </a:pathLst>
              </a:custGeom>
              <a:solidFill>
                <a:srgbClr val="062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 name="Freeform 193"/>
              <p:cNvSpPr>
                <a:spLocks/>
              </p:cNvSpPr>
              <p:nvPr/>
            </p:nvSpPr>
            <p:spPr bwMode="auto">
              <a:xfrm>
                <a:off x="10401300" y="1881188"/>
                <a:ext cx="71438" cy="87313"/>
              </a:xfrm>
              <a:custGeom>
                <a:avLst/>
                <a:gdLst>
                  <a:gd name="T0" fmla="*/ 0 w 17"/>
                  <a:gd name="T1" fmla="*/ 12 h 21"/>
                  <a:gd name="T2" fmla="*/ 17 w 17"/>
                  <a:gd name="T3" fmla="*/ 21 h 21"/>
                  <a:gd name="T4" fmla="*/ 17 w 17"/>
                  <a:gd name="T5" fmla="*/ 0 h 21"/>
                  <a:gd name="T6" fmla="*/ 0 w 17"/>
                  <a:gd name="T7" fmla="*/ 12 h 21"/>
                </a:gdLst>
                <a:ahLst/>
                <a:cxnLst>
                  <a:cxn ang="0">
                    <a:pos x="T0" y="T1"/>
                  </a:cxn>
                  <a:cxn ang="0">
                    <a:pos x="T2" y="T3"/>
                  </a:cxn>
                  <a:cxn ang="0">
                    <a:pos x="T4" y="T5"/>
                  </a:cxn>
                  <a:cxn ang="0">
                    <a:pos x="T6" y="T7"/>
                  </a:cxn>
                </a:cxnLst>
                <a:rect l="0" t="0" r="r" b="b"/>
                <a:pathLst>
                  <a:path w="17" h="21">
                    <a:moveTo>
                      <a:pt x="0" y="12"/>
                    </a:moveTo>
                    <a:cubicBezTo>
                      <a:pt x="17" y="21"/>
                      <a:pt x="17" y="21"/>
                      <a:pt x="17" y="21"/>
                    </a:cubicBezTo>
                    <a:cubicBezTo>
                      <a:pt x="17" y="0"/>
                      <a:pt x="17" y="0"/>
                      <a:pt x="17" y="0"/>
                    </a:cubicBezTo>
                    <a:cubicBezTo>
                      <a:pt x="11" y="4"/>
                      <a:pt x="5" y="8"/>
                      <a:pt x="0"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 name="Freeform 194"/>
              <p:cNvSpPr>
                <a:spLocks/>
              </p:cNvSpPr>
              <p:nvPr/>
            </p:nvSpPr>
            <p:spPr bwMode="auto">
              <a:xfrm>
                <a:off x="8555038" y="1460500"/>
                <a:ext cx="2135188" cy="1441450"/>
              </a:xfrm>
              <a:custGeom>
                <a:avLst/>
                <a:gdLst>
                  <a:gd name="T0" fmla="*/ 400 w 519"/>
                  <a:gd name="T1" fmla="*/ 153 h 350"/>
                  <a:gd name="T2" fmla="*/ 317 w 519"/>
                  <a:gd name="T3" fmla="*/ 263 h 350"/>
                  <a:gd name="T4" fmla="*/ 136 w 519"/>
                  <a:gd name="T5" fmla="*/ 329 h 350"/>
                  <a:gd name="T6" fmla="*/ 46 w 519"/>
                  <a:gd name="T7" fmla="*/ 300 h 350"/>
                  <a:gd name="T8" fmla="*/ 3 w 519"/>
                  <a:gd name="T9" fmla="*/ 245 h 350"/>
                  <a:gd name="T10" fmla="*/ 1 w 519"/>
                  <a:gd name="T11" fmla="*/ 257 h 350"/>
                  <a:gd name="T12" fmla="*/ 23 w 519"/>
                  <a:gd name="T13" fmla="*/ 304 h 350"/>
                  <a:gd name="T14" fmla="*/ 114 w 519"/>
                  <a:gd name="T15" fmla="*/ 346 h 350"/>
                  <a:gd name="T16" fmla="*/ 214 w 519"/>
                  <a:gd name="T17" fmla="*/ 339 h 350"/>
                  <a:gd name="T18" fmla="*/ 351 w 519"/>
                  <a:gd name="T19" fmla="*/ 263 h 350"/>
                  <a:gd name="T20" fmla="*/ 401 w 519"/>
                  <a:gd name="T21" fmla="*/ 177 h 350"/>
                  <a:gd name="T22" fmla="*/ 466 w 519"/>
                  <a:gd name="T23" fmla="*/ 102 h 350"/>
                  <a:gd name="T24" fmla="*/ 466 w 519"/>
                  <a:gd name="T25" fmla="*/ 123 h 350"/>
                  <a:gd name="T26" fmla="*/ 514 w 519"/>
                  <a:gd name="T27" fmla="*/ 50 h 350"/>
                  <a:gd name="T28" fmla="*/ 518 w 519"/>
                  <a:gd name="T29" fmla="*/ 0 h 350"/>
                  <a:gd name="T30" fmla="*/ 400 w 519"/>
                  <a:gd name="T31" fmla="*/ 15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9" h="350">
                    <a:moveTo>
                      <a:pt x="400" y="153"/>
                    </a:moveTo>
                    <a:cubicBezTo>
                      <a:pt x="375" y="192"/>
                      <a:pt x="351" y="232"/>
                      <a:pt x="317" y="263"/>
                    </a:cubicBezTo>
                    <a:cubicBezTo>
                      <a:pt x="269" y="308"/>
                      <a:pt x="202" y="332"/>
                      <a:pt x="136" y="329"/>
                    </a:cubicBezTo>
                    <a:cubicBezTo>
                      <a:pt x="105" y="327"/>
                      <a:pt x="73" y="319"/>
                      <a:pt x="46" y="300"/>
                    </a:cubicBezTo>
                    <a:cubicBezTo>
                      <a:pt x="27" y="287"/>
                      <a:pt x="11" y="267"/>
                      <a:pt x="3" y="245"/>
                    </a:cubicBezTo>
                    <a:cubicBezTo>
                      <a:pt x="1" y="249"/>
                      <a:pt x="1" y="253"/>
                      <a:pt x="1" y="257"/>
                    </a:cubicBezTo>
                    <a:cubicBezTo>
                      <a:pt x="0" y="275"/>
                      <a:pt x="11" y="291"/>
                      <a:pt x="23" y="304"/>
                    </a:cubicBezTo>
                    <a:cubicBezTo>
                      <a:pt x="47" y="327"/>
                      <a:pt x="80" y="341"/>
                      <a:pt x="114" y="346"/>
                    </a:cubicBezTo>
                    <a:cubicBezTo>
                      <a:pt x="147" y="350"/>
                      <a:pt x="181" y="346"/>
                      <a:pt x="214" y="339"/>
                    </a:cubicBezTo>
                    <a:cubicBezTo>
                      <a:pt x="266" y="327"/>
                      <a:pt x="317" y="304"/>
                      <a:pt x="351" y="263"/>
                    </a:cubicBezTo>
                    <a:cubicBezTo>
                      <a:pt x="372" y="238"/>
                      <a:pt x="385" y="206"/>
                      <a:pt x="401" y="177"/>
                    </a:cubicBezTo>
                    <a:cubicBezTo>
                      <a:pt x="417" y="148"/>
                      <a:pt x="437" y="119"/>
                      <a:pt x="466" y="102"/>
                    </a:cubicBezTo>
                    <a:cubicBezTo>
                      <a:pt x="466" y="123"/>
                      <a:pt x="466" y="123"/>
                      <a:pt x="466" y="123"/>
                    </a:cubicBezTo>
                    <a:cubicBezTo>
                      <a:pt x="496" y="123"/>
                      <a:pt x="508" y="79"/>
                      <a:pt x="514" y="50"/>
                    </a:cubicBezTo>
                    <a:cubicBezTo>
                      <a:pt x="518" y="33"/>
                      <a:pt x="519" y="17"/>
                      <a:pt x="518" y="0"/>
                    </a:cubicBezTo>
                    <a:cubicBezTo>
                      <a:pt x="475" y="48"/>
                      <a:pt x="436" y="100"/>
                      <a:pt x="400" y="15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 name="Freeform 195"/>
              <p:cNvSpPr>
                <a:spLocks/>
              </p:cNvSpPr>
              <p:nvPr/>
            </p:nvSpPr>
            <p:spPr bwMode="auto">
              <a:xfrm>
                <a:off x="9586913" y="762000"/>
                <a:ext cx="1098550" cy="1349375"/>
              </a:xfrm>
              <a:custGeom>
                <a:avLst/>
                <a:gdLst>
                  <a:gd name="T0" fmla="*/ 265 w 267"/>
                  <a:gd name="T1" fmla="*/ 131 h 328"/>
                  <a:gd name="T2" fmla="*/ 244 w 267"/>
                  <a:gd name="T3" fmla="*/ 21 h 328"/>
                  <a:gd name="T4" fmla="*/ 231 w 267"/>
                  <a:gd name="T5" fmla="*/ 0 h 328"/>
                  <a:gd name="T6" fmla="*/ 234 w 267"/>
                  <a:gd name="T7" fmla="*/ 11 h 328"/>
                  <a:gd name="T8" fmla="*/ 234 w 267"/>
                  <a:gd name="T9" fmla="*/ 58 h 328"/>
                  <a:gd name="T10" fmla="*/ 203 w 267"/>
                  <a:gd name="T11" fmla="*/ 103 h 328"/>
                  <a:gd name="T12" fmla="*/ 152 w 267"/>
                  <a:gd name="T13" fmla="*/ 124 h 328"/>
                  <a:gd name="T14" fmla="*/ 114 w 267"/>
                  <a:gd name="T15" fmla="*/ 120 h 328"/>
                  <a:gd name="T16" fmla="*/ 86 w 267"/>
                  <a:gd name="T17" fmla="*/ 132 h 328"/>
                  <a:gd name="T18" fmla="*/ 54 w 267"/>
                  <a:gd name="T19" fmla="*/ 168 h 328"/>
                  <a:gd name="T20" fmla="*/ 0 w 267"/>
                  <a:gd name="T21" fmla="*/ 258 h 328"/>
                  <a:gd name="T22" fmla="*/ 60 w 267"/>
                  <a:gd name="T23" fmla="*/ 328 h 328"/>
                  <a:gd name="T24" fmla="*/ 111 w 267"/>
                  <a:gd name="T25" fmla="*/ 252 h 328"/>
                  <a:gd name="T26" fmla="*/ 133 w 267"/>
                  <a:gd name="T27" fmla="*/ 226 h 328"/>
                  <a:gd name="T28" fmla="*/ 164 w 267"/>
                  <a:gd name="T29" fmla="*/ 214 h 328"/>
                  <a:gd name="T30" fmla="*/ 194 w 267"/>
                  <a:gd name="T31" fmla="*/ 228 h 328"/>
                  <a:gd name="T32" fmla="*/ 209 w 267"/>
                  <a:gd name="T33" fmla="*/ 240 h 328"/>
                  <a:gd name="T34" fmla="*/ 267 w 267"/>
                  <a:gd name="T35" fmla="*/ 170 h 328"/>
                  <a:gd name="T36" fmla="*/ 265 w 267"/>
                  <a:gd name="T37" fmla="*/ 13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7" h="328">
                    <a:moveTo>
                      <a:pt x="265" y="131"/>
                    </a:moveTo>
                    <a:cubicBezTo>
                      <a:pt x="262" y="93"/>
                      <a:pt x="258" y="56"/>
                      <a:pt x="244" y="21"/>
                    </a:cubicBezTo>
                    <a:cubicBezTo>
                      <a:pt x="240" y="13"/>
                      <a:pt x="236" y="6"/>
                      <a:pt x="231" y="0"/>
                    </a:cubicBezTo>
                    <a:cubicBezTo>
                      <a:pt x="232" y="4"/>
                      <a:pt x="233" y="8"/>
                      <a:pt x="234" y="11"/>
                    </a:cubicBezTo>
                    <a:cubicBezTo>
                      <a:pt x="237" y="27"/>
                      <a:pt x="238" y="43"/>
                      <a:pt x="234" y="58"/>
                    </a:cubicBezTo>
                    <a:cubicBezTo>
                      <a:pt x="229" y="76"/>
                      <a:pt x="218" y="92"/>
                      <a:pt x="203" y="103"/>
                    </a:cubicBezTo>
                    <a:cubicBezTo>
                      <a:pt x="188" y="115"/>
                      <a:pt x="170" y="121"/>
                      <a:pt x="152" y="124"/>
                    </a:cubicBezTo>
                    <a:cubicBezTo>
                      <a:pt x="139" y="125"/>
                      <a:pt x="126" y="125"/>
                      <a:pt x="114" y="120"/>
                    </a:cubicBezTo>
                    <a:cubicBezTo>
                      <a:pt x="104" y="122"/>
                      <a:pt x="94" y="126"/>
                      <a:pt x="86" y="132"/>
                    </a:cubicBezTo>
                    <a:cubicBezTo>
                      <a:pt x="73" y="142"/>
                      <a:pt x="63" y="155"/>
                      <a:pt x="54" y="168"/>
                    </a:cubicBezTo>
                    <a:cubicBezTo>
                      <a:pt x="33" y="197"/>
                      <a:pt x="15" y="227"/>
                      <a:pt x="0" y="258"/>
                    </a:cubicBezTo>
                    <a:cubicBezTo>
                      <a:pt x="18" y="283"/>
                      <a:pt x="38" y="306"/>
                      <a:pt x="60" y="328"/>
                    </a:cubicBezTo>
                    <a:cubicBezTo>
                      <a:pt x="77" y="303"/>
                      <a:pt x="93" y="277"/>
                      <a:pt x="111" y="252"/>
                    </a:cubicBezTo>
                    <a:cubicBezTo>
                      <a:pt x="117" y="243"/>
                      <a:pt x="124" y="233"/>
                      <a:pt x="133" y="226"/>
                    </a:cubicBezTo>
                    <a:cubicBezTo>
                      <a:pt x="141" y="218"/>
                      <a:pt x="153" y="213"/>
                      <a:pt x="164" y="214"/>
                    </a:cubicBezTo>
                    <a:cubicBezTo>
                      <a:pt x="175" y="214"/>
                      <a:pt x="186" y="221"/>
                      <a:pt x="194" y="228"/>
                    </a:cubicBezTo>
                    <a:cubicBezTo>
                      <a:pt x="199" y="232"/>
                      <a:pt x="204" y="236"/>
                      <a:pt x="209" y="240"/>
                    </a:cubicBezTo>
                    <a:cubicBezTo>
                      <a:pt x="228" y="216"/>
                      <a:pt x="247" y="193"/>
                      <a:pt x="267" y="170"/>
                    </a:cubicBezTo>
                    <a:cubicBezTo>
                      <a:pt x="267" y="157"/>
                      <a:pt x="266" y="144"/>
                      <a:pt x="265" y="131"/>
                    </a:cubicBezTo>
                    <a:close/>
                  </a:path>
                </a:pathLst>
              </a:custGeom>
              <a:solidFill>
                <a:srgbClr val="185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 name="Freeform 196"/>
              <p:cNvSpPr>
                <a:spLocks/>
              </p:cNvSpPr>
              <p:nvPr/>
            </p:nvSpPr>
            <p:spPr bwMode="auto">
              <a:xfrm>
                <a:off x="9172575" y="1028700"/>
                <a:ext cx="493713" cy="642938"/>
              </a:xfrm>
              <a:custGeom>
                <a:avLst/>
                <a:gdLst>
                  <a:gd name="T0" fmla="*/ 29 w 120"/>
                  <a:gd name="T1" fmla="*/ 152 h 156"/>
                  <a:gd name="T2" fmla="*/ 50 w 120"/>
                  <a:gd name="T3" fmla="*/ 136 h 156"/>
                  <a:gd name="T4" fmla="*/ 120 w 120"/>
                  <a:gd name="T5" fmla="*/ 6 h 156"/>
                  <a:gd name="T6" fmla="*/ 117 w 120"/>
                  <a:gd name="T7" fmla="*/ 0 h 156"/>
                  <a:gd name="T8" fmla="*/ 100 w 120"/>
                  <a:gd name="T9" fmla="*/ 22 h 156"/>
                  <a:gd name="T10" fmla="*/ 90 w 120"/>
                  <a:gd name="T11" fmla="*/ 43 h 156"/>
                  <a:gd name="T12" fmla="*/ 34 w 120"/>
                  <a:gd name="T13" fmla="*/ 117 h 156"/>
                  <a:gd name="T14" fmla="*/ 0 w 120"/>
                  <a:gd name="T15" fmla="*/ 151 h 156"/>
                  <a:gd name="T16" fmla="*/ 29 w 120"/>
                  <a:gd name="T17" fmla="*/ 15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56">
                    <a:moveTo>
                      <a:pt x="29" y="152"/>
                    </a:moveTo>
                    <a:cubicBezTo>
                      <a:pt x="37" y="149"/>
                      <a:pt x="44" y="143"/>
                      <a:pt x="50" y="136"/>
                    </a:cubicBezTo>
                    <a:cubicBezTo>
                      <a:pt x="84" y="100"/>
                      <a:pt x="112" y="56"/>
                      <a:pt x="120" y="6"/>
                    </a:cubicBezTo>
                    <a:cubicBezTo>
                      <a:pt x="119" y="5"/>
                      <a:pt x="118" y="2"/>
                      <a:pt x="117" y="0"/>
                    </a:cubicBezTo>
                    <a:cubicBezTo>
                      <a:pt x="109" y="10"/>
                      <a:pt x="101" y="19"/>
                      <a:pt x="100" y="22"/>
                    </a:cubicBezTo>
                    <a:cubicBezTo>
                      <a:pt x="97" y="29"/>
                      <a:pt x="93" y="36"/>
                      <a:pt x="90" y="43"/>
                    </a:cubicBezTo>
                    <a:cubicBezTo>
                      <a:pt x="75" y="70"/>
                      <a:pt x="55" y="94"/>
                      <a:pt x="34" y="117"/>
                    </a:cubicBezTo>
                    <a:cubicBezTo>
                      <a:pt x="23" y="128"/>
                      <a:pt x="12" y="140"/>
                      <a:pt x="0" y="151"/>
                    </a:cubicBezTo>
                    <a:cubicBezTo>
                      <a:pt x="10" y="154"/>
                      <a:pt x="20" y="156"/>
                      <a:pt x="29" y="152"/>
                    </a:cubicBezTo>
                    <a:close/>
                  </a:path>
                </a:pathLst>
              </a:custGeom>
              <a:solidFill>
                <a:srgbClr val="185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 name="Freeform 197"/>
              <p:cNvSpPr>
                <a:spLocks/>
              </p:cNvSpPr>
              <p:nvPr/>
            </p:nvSpPr>
            <p:spPr bwMode="auto">
              <a:xfrm>
                <a:off x="8567738" y="1054100"/>
                <a:ext cx="1879600" cy="1774825"/>
              </a:xfrm>
              <a:custGeom>
                <a:avLst/>
                <a:gdLst>
                  <a:gd name="T0" fmla="*/ 442 w 457"/>
                  <a:gd name="T1" fmla="*/ 157 h 431"/>
                  <a:gd name="T2" fmla="*/ 412 w 457"/>
                  <a:gd name="T3" fmla="*/ 143 h 431"/>
                  <a:gd name="T4" fmla="*/ 381 w 457"/>
                  <a:gd name="T5" fmla="*/ 155 h 431"/>
                  <a:gd name="T6" fmla="*/ 359 w 457"/>
                  <a:gd name="T7" fmla="*/ 181 h 431"/>
                  <a:gd name="T8" fmla="*/ 308 w 457"/>
                  <a:gd name="T9" fmla="*/ 257 h 431"/>
                  <a:gd name="T10" fmla="*/ 248 w 457"/>
                  <a:gd name="T11" fmla="*/ 187 h 431"/>
                  <a:gd name="T12" fmla="*/ 302 w 457"/>
                  <a:gd name="T13" fmla="*/ 97 h 431"/>
                  <a:gd name="T14" fmla="*/ 334 w 457"/>
                  <a:gd name="T15" fmla="*/ 61 h 431"/>
                  <a:gd name="T16" fmla="*/ 362 w 457"/>
                  <a:gd name="T17" fmla="*/ 49 h 431"/>
                  <a:gd name="T18" fmla="*/ 357 w 457"/>
                  <a:gd name="T19" fmla="*/ 48 h 431"/>
                  <a:gd name="T20" fmla="*/ 325 w 457"/>
                  <a:gd name="T21" fmla="*/ 24 h 431"/>
                  <a:gd name="T22" fmla="*/ 290 w 457"/>
                  <a:gd name="T23" fmla="*/ 6 h 431"/>
                  <a:gd name="T24" fmla="*/ 269 w 457"/>
                  <a:gd name="T25" fmla="*/ 2 h 431"/>
                  <a:gd name="T26" fmla="*/ 267 w 457"/>
                  <a:gd name="T27" fmla="*/ 0 h 431"/>
                  <a:gd name="T28" fmla="*/ 197 w 457"/>
                  <a:gd name="T29" fmla="*/ 130 h 431"/>
                  <a:gd name="T30" fmla="*/ 176 w 457"/>
                  <a:gd name="T31" fmla="*/ 146 h 431"/>
                  <a:gd name="T32" fmla="*/ 147 w 457"/>
                  <a:gd name="T33" fmla="*/ 145 h 431"/>
                  <a:gd name="T34" fmla="*/ 87 w 457"/>
                  <a:gd name="T35" fmla="*/ 209 h 431"/>
                  <a:gd name="T36" fmla="*/ 14 w 457"/>
                  <a:gd name="T37" fmla="*/ 314 h 431"/>
                  <a:gd name="T38" fmla="*/ 0 w 457"/>
                  <a:gd name="T39" fmla="*/ 344 h 431"/>
                  <a:gd name="T40" fmla="*/ 43 w 457"/>
                  <a:gd name="T41" fmla="*/ 399 h 431"/>
                  <a:gd name="T42" fmla="*/ 133 w 457"/>
                  <a:gd name="T43" fmla="*/ 428 h 431"/>
                  <a:gd name="T44" fmla="*/ 314 w 457"/>
                  <a:gd name="T45" fmla="*/ 362 h 431"/>
                  <a:gd name="T46" fmla="*/ 397 w 457"/>
                  <a:gd name="T47" fmla="*/ 252 h 431"/>
                  <a:gd name="T48" fmla="*/ 457 w 457"/>
                  <a:gd name="T49" fmla="*/ 169 h 431"/>
                  <a:gd name="T50" fmla="*/ 442 w 457"/>
                  <a:gd name="T51" fmla="*/ 15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7" h="431">
                    <a:moveTo>
                      <a:pt x="442" y="157"/>
                    </a:moveTo>
                    <a:cubicBezTo>
                      <a:pt x="434" y="150"/>
                      <a:pt x="423" y="143"/>
                      <a:pt x="412" y="143"/>
                    </a:cubicBezTo>
                    <a:cubicBezTo>
                      <a:pt x="401" y="142"/>
                      <a:pt x="389" y="147"/>
                      <a:pt x="381" y="155"/>
                    </a:cubicBezTo>
                    <a:cubicBezTo>
                      <a:pt x="372" y="162"/>
                      <a:pt x="365" y="172"/>
                      <a:pt x="359" y="181"/>
                    </a:cubicBezTo>
                    <a:cubicBezTo>
                      <a:pt x="341" y="206"/>
                      <a:pt x="325" y="232"/>
                      <a:pt x="308" y="257"/>
                    </a:cubicBezTo>
                    <a:cubicBezTo>
                      <a:pt x="286" y="235"/>
                      <a:pt x="266" y="212"/>
                      <a:pt x="248" y="187"/>
                    </a:cubicBezTo>
                    <a:cubicBezTo>
                      <a:pt x="263" y="156"/>
                      <a:pt x="281" y="126"/>
                      <a:pt x="302" y="97"/>
                    </a:cubicBezTo>
                    <a:cubicBezTo>
                      <a:pt x="311" y="84"/>
                      <a:pt x="321" y="71"/>
                      <a:pt x="334" y="61"/>
                    </a:cubicBezTo>
                    <a:cubicBezTo>
                      <a:pt x="342" y="55"/>
                      <a:pt x="352" y="51"/>
                      <a:pt x="362" y="49"/>
                    </a:cubicBezTo>
                    <a:cubicBezTo>
                      <a:pt x="360" y="49"/>
                      <a:pt x="359" y="48"/>
                      <a:pt x="357" y="48"/>
                    </a:cubicBezTo>
                    <a:cubicBezTo>
                      <a:pt x="345" y="42"/>
                      <a:pt x="336" y="33"/>
                      <a:pt x="325" y="24"/>
                    </a:cubicBezTo>
                    <a:cubicBezTo>
                      <a:pt x="315" y="16"/>
                      <a:pt x="304" y="8"/>
                      <a:pt x="290" y="6"/>
                    </a:cubicBezTo>
                    <a:cubicBezTo>
                      <a:pt x="283" y="5"/>
                      <a:pt x="275" y="6"/>
                      <a:pt x="269" y="2"/>
                    </a:cubicBezTo>
                    <a:cubicBezTo>
                      <a:pt x="268" y="1"/>
                      <a:pt x="268" y="1"/>
                      <a:pt x="267" y="0"/>
                    </a:cubicBezTo>
                    <a:cubicBezTo>
                      <a:pt x="259" y="50"/>
                      <a:pt x="231" y="94"/>
                      <a:pt x="197" y="130"/>
                    </a:cubicBezTo>
                    <a:cubicBezTo>
                      <a:pt x="191" y="137"/>
                      <a:pt x="184" y="143"/>
                      <a:pt x="176" y="146"/>
                    </a:cubicBezTo>
                    <a:cubicBezTo>
                      <a:pt x="167" y="150"/>
                      <a:pt x="157" y="148"/>
                      <a:pt x="147" y="145"/>
                    </a:cubicBezTo>
                    <a:cubicBezTo>
                      <a:pt x="127" y="166"/>
                      <a:pt x="106" y="187"/>
                      <a:pt x="87" y="209"/>
                    </a:cubicBezTo>
                    <a:cubicBezTo>
                      <a:pt x="60" y="242"/>
                      <a:pt x="37" y="278"/>
                      <a:pt x="14" y="314"/>
                    </a:cubicBezTo>
                    <a:cubicBezTo>
                      <a:pt x="9" y="324"/>
                      <a:pt x="3" y="333"/>
                      <a:pt x="0" y="344"/>
                    </a:cubicBezTo>
                    <a:cubicBezTo>
                      <a:pt x="8" y="366"/>
                      <a:pt x="24" y="386"/>
                      <a:pt x="43" y="399"/>
                    </a:cubicBezTo>
                    <a:cubicBezTo>
                      <a:pt x="70" y="418"/>
                      <a:pt x="102" y="426"/>
                      <a:pt x="133" y="428"/>
                    </a:cubicBezTo>
                    <a:cubicBezTo>
                      <a:pt x="199" y="431"/>
                      <a:pt x="266" y="407"/>
                      <a:pt x="314" y="362"/>
                    </a:cubicBezTo>
                    <a:cubicBezTo>
                      <a:pt x="348" y="331"/>
                      <a:pt x="372" y="291"/>
                      <a:pt x="397" y="252"/>
                    </a:cubicBezTo>
                    <a:cubicBezTo>
                      <a:pt x="416" y="224"/>
                      <a:pt x="436" y="196"/>
                      <a:pt x="457" y="169"/>
                    </a:cubicBezTo>
                    <a:cubicBezTo>
                      <a:pt x="452" y="165"/>
                      <a:pt x="447" y="161"/>
                      <a:pt x="442" y="157"/>
                    </a:cubicBezTo>
                    <a:close/>
                  </a:path>
                </a:pathLst>
              </a:custGeom>
              <a:solidFill>
                <a:srgbClr val="144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 name="Freeform 198"/>
              <p:cNvSpPr>
                <a:spLocks/>
              </p:cNvSpPr>
              <p:nvPr/>
            </p:nvSpPr>
            <p:spPr bwMode="auto">
              <a:xfrm>
                <a:off x="9282113" y="1552575"/>
                <a:ext cx="428625" cy="230188"/>
              </a:xfrm>
              <a:custGeom>
                <a:avLst/>
                <a:gdLst>
                  <a:gd name="T0" fmla="*/ 98 w 104"/>
                  <a:gd name="T1" fmla="*/ 56 h 56"/>
                  <a:gd name="T2" fmla="*/ 94 w 104"/>
                  <a:gd name="T3" fmla="*/ 55 h 56"/>
                  <a:gd name="T4" fmla="*/ 5 w 104"/>
                  <a:gd name="T5" fmla="*/ 11 h 56"/>
                  <a:gd name="T6" fmla="*/ 0 w 104"/>
                  <a:gd name="T7" fmla="*/ 5 h 56"/>
                  <a:gd name="T8" fmla="*/ 7 w 104"/>
                  <a:gd name="T9" fmla="*/ 1 h 56"/>
                  <a:gd name="T10" fmla="*/ 101 w 104"/>
                  <a:gd name="T11" fmla="*/ 47 h 56"/>
                  <a:gd name="T12" fmla="*/ 102 w 104"/>
                  <a:gd name="T13" fmla="*/ 55 h 56"/>
                  <a:gd name="T14" fmla="*/ 98 w 104"/>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56">
                    <a:moveTo>
                      <a:pt x="98" y="56"/>
                    </a:moveTo>
                    <a:cubicBezTo>
                      <a:pt x="96" y="56"/>
                      <a:pt x="95" y="56"/>
                      <a:pt x="94" y="55"/>
                    </a:cubicBezTo>
                    <a:cubicBezTo>
                      <a:pt x="70" y="32"/>
                      <a:pt x="38" y="17"/>
                      <a:pt x="5" y="11"/>
                    </a:cubicBezTo>
                    <a:cubicBezTo>
                      <a:pt x="2" y="11"/>
                      <a:pt x="0" y="8"/>
                      <a:pt x="0" y="5"/>
                    </a:cubicBezTo>
                    <a:cubicBezTo>
                      <a:pt x="1" y="2"/>
                      <a:pt x="4" y="0"/>
                      <a:pt x="7" y="1"/>
                    </a:cubicBezTo>
                    <a:cubicBezTo>
                      <a:pt x="42" y="7"/>
                      <a:pt x="75" y="23"/>
                      <a:pt x="101" y="47"/>
                    </a:cubicBezTo>
                    <a:cubicBezTo>
                      <a:pt x="103" y="49"/>
                      <a:pt x="104" y="53"/>
                      <a:pt x="102" y="55"/>
                    </a:cubicBezTo>
                    <a:cubicBezTo>
                      <a:pt x="100" y="56"/>
                      <a:pt x="99" y="56"/>
                      <a:pt x="98"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 name="Freeform 199"/>
              <p:cNvSpPr>
                <a:spLocks/>
              </p:cNvSpPr>
              <p:nvPr/>
            </p:nvSpPr>
            <p:spPr bwMode="auto">
              <a:xfrm>
                <a:off x="9385300" y="1436688"/>
                <a:ext cx="423863" cy="230188"/>
              </a:xfrm>
              <a:custGeom>
                <a:avLst/>
                <a:gdLst>
                  <a:gd name="T0" fmla="*/ 97 w 103"/>
                  <a:gd name="T1" fmla="*/ 56 h 56"/>
                  <a:gd name="T2" fmla="*/ 94 w 103"/>
                  <a:gd name="T3" fmla="*/ 55 h 56"/>
                  <a:gd name="T4" fmla="*/ 4 w 103"/>
                  <a:gd name="T5" fmla="*/ 11 h 56"/>
                  <a:gd name="T6" fmla="*/ 0 w 103"/>
                  <a:gd name="T7" fmla="*/ 5 h 56"/>
                  <a:gd name="T8" fmla="*/ 6 w 103"/>
                  <a:gd name="T9" fmla="*/ 1 h 56"/>
                  <a:gd name="T10" fmla="*/ 101 w 103"/>
                  <a:gd name="T11" fmla="*/ 47 h 56"/>
                  <a:gd name="T12" fmla="*/ 101 w 103"/>
                  <a:gd name="T13" fmla="*/ 54 h 56"/>
                  <a:gd name="T14" fmla="*/ 97 w 103"/>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56">
                    <a:moveTo>
                      <a:pt x="97" y="56"/>
                    </a:moveTo>
                    <a:cubicBezTo>
                      <a:pt x="96" y="56"/>
                      <a:pt x="95" y="56"/>
                      <a:pt x="94" y="55"/>
                    </a:cubicBezTo>
                    <a:cubicBezTo>
                      <a:pt x="69" y="32"/>
                      <a:pt x="37" y="16"/>
                      <a:pt x="4" y="11"/>
                    </a:cubicBezTo>
                    <a:cubicBezTo>
                      <a:pt x="2" y="11"/>
                      <a:pt x="0" y="8"/>
                      <a:pt x="0" y="5"/>
                    </a:cubicBezTo>
                    <a:cubicBezTo>
                      <a:pt x="1" y="2"/>
                      <a:pt x="3" y="0"/>
                      <a:pt x="6" y="1"/>
                    </a:cubicBezTo>
                    <a:cubicBezTo>
                      <a:pt x="41" y="6"/>
                      <a:pt x="75" y="23"/>
                      <a:pt x="101" y="47"/>
                    </a:cubicBezTo>
                    <a:cubicBezTo>
                      <a:pt x="103" y="49"/>
                      <a:pt x="103" y="52"/>
                      <a:pt x="101" y="54"/>
                    </a:cubicBezTo>
                    <a:cubicBezTo>
                      <a:pt x="100" y="55"/>
                      <a:pt x="99" y="56"/>
                      <a:pt x="97"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 name="Freeform 200"/>
              <p:cNvSpPr>
                <a:spLocks/>
              </p:cNvSpPr>
              <p:nvPr/>
            </p:nvSpPr>
            <p:spPr bwMode="auto">
              <a:xfrm>
                <a:off x="9483725" y="1304925"/>
                <a:ext cx="423863" cy="230188"/>
              </a:xfrm>
              <a:custGeom>
                <a:avLst/>
                <a:gdLst>
                  <a:gd name="T0" fmla="*/ 97 w 103"/>
                  <a:gd name="T1" fmla="*/ 56 h 56"/>
                  <a:gd name="T2" fmla="*/ 94 w 103"/>
                  <a:gd name="T3" fmla="*/ 55 h 56"/>
                  <a:gd name="T4" fmla="*/ 5 w 103"/>
                  <a:gd name="T5" fmla="*/ 11 h 56"/>
                  <a:gd name="T6" fmla="*/ 0 w 103"/>
                  <a:gd name="T7" fmla="*/ 5 h 56"/>
                  <a:gd name="T8" fmla="*/ 6 w 103"/>
                  <a:gd name="T9" fmla="*/ 1 h 56"/>
                  <a:gd name="T10" fmla="*/ 101 w 103"/>
                  <a:gd name="T11" fmla="*/ 47 h 56"/>
                  <a:gd name="T12" fmla="*/ 101 w 103"/>
                  <a:gd name="T13" fmla="*/ 54 h 56"/>
                  <a:gd name="T14" fmla="*/ 97 w 103"/>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56">
                    <a:moveTo>
                      <a:pt x="97" y="56"/>
                    </a:moveTo>
                    <a:cubicBezTo>
                      <a:pt x="96" y="56"/>
                      <a:pt x="95" y="56"/>
                      <a:pt x="94" y="55"/>
                    </a:cubicBezTo>
                    <a:cubicBezTo>
                      <a:pt x="69" y="32"/>
                      <a:pt x="38" y="17"/>
                      <a:pt x="5" y="11"/>
                    </a:cubicBezTo>
                    <a:cubicBezTo>
                      <a:pt x="2" y="11"/>
                      <a:pt x="0" y="8"/>
                      <a:pt x="0" y="5"/>
                    </a:cubicBezTo>
                    <a:cubicBezTo>
                      <a:pt x="1" y="2"/>
                      <a:pt x="3" y="0"/>
                      <a:pt x="6" y="1"/>
                    </a:cubicBezTo>
                    <a:cubicBezTo>
                      <a:pt x="41" y="6"/>
                      <a:pt x="75" y="23"/>
                      <a:pt x="101" y="47"/>
                    </a:cubicBezTo>
                    <a:cubicBezTo>
                      <a:pt x="103" y="49"/>
                      <a:pt x="103" y="52"/>
                      <a:pt x="101" y="54"/>
                    </a:cubicBezTo>
                    <a:cubicBezTo>
                      <a:pt x="100" y="56"/>
                      <a:pt x="99" y="56"/>
                      <a:pt x="97"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 name="Freeform 201"/>
              <p:cNvSpPr>
                <a:spLocks/>
              </p:cNvSpPr>
              <p:nvPr/>
            </p:nvSpPr>
            <p:spPr bwMode="auto">
              <a:xfrm>
                <a:off x="9563100" y="1165225"/>
                <a:ext cx="427038" cy="230188"/>
              </a:xfrm>
              <a:custGeom>
                <a:avLst/>
                <a:gdLst>
                  <a:gd name="T0" fmla="*/ 98 w 104"/>
                  <a:gd name="T1" fmla="*/ 56 h 56"/>
                  <a:gd name="T2" fmla="*/ 94 w 104"/>
                  <a:gd name="T3" fmla="*/ 55 h 56"/>
                  <a:gd name="T4" fmla="*/ 5 w 104"/>
                  <a:gd name="T5" fmla="*/ 11 h 56"/>
                  <a:gd name="T6" fmla="*/ 0 w 104"/>
                  <a:gd name="T7" fmla="*/ 5 h 56"/>
                  <a:gd name="T8" fmla="*/ 7 w 104"/>
                  <a:gd name="T9" fmla="*/ 1 h 56"/>
                  <a:gd name="T10" fmla="*/ 101 w 104"/>
                  <a:gd name="T11" fmla="*/ 47 h 56"/>
                  <a:gd name="T12" fmla="*/ 102 w 104"/>
                  <a:gd name="T13" fmla="*/ 55 h 56"/>
                  <a:gd name="T14" fmla="*/ 98 w 104"/>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56">
                    <a:moveTo>
                      <a:pt x="98" y="56"/>
                    </a:moveTo>
                    <a:cubicBezTo>
                      <a:pt x="96" y="56"/>
                      <a:pt x="95" y="56"/>
                      <a:pt x="94" y="55"/>
                    </a:cubicBezTo>
                    <a:cubicBezTo>
                      <a:pt x="70" y="32"/>
                      <a:pt x="38" y="17"/>
                      <a:pt x="5" y="11"/>
                    </a:cubicBezTo>
                    <a:cubicBezTo>
                      <a:pt x="2" y="11"/>
                      <a:pt x="0" y="8"/>
                      <a:pt x="0" y="5"/>
                    </a:cubicBezTo>
                    <a:cubicBezTo>
                      <a:pt x="1" y="2"/>
                      <a:pt x="4" y="0"/>
                      <a:pt x="7" y="1"/>
                    </a:cubicBezTo>
                    <a:cubicBezTo>
                      <a:pt x="42" y="7"/>
                      <a:pt x="75" y="23"/>
                      <a:pt x="101" y="47"/>
                    </a:cubicBezTo>
                    <a:cubicBezTo>
                      <a:pt x="103" y="49"/>
                      <a:pt x="104" y="52"/>
                      <a:pt x="102" y="55"/>
                    </a:cubicBezTo>
                    <a:cubicBezTo>
                      <a:pt x="100" y="56"/>
                      <a:pt x="99" y="56"/>
                      <a:pt x="98"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12" name="Group 211"/>
            <p:cNvGrpSpPr/>
            <p:nvPr/>
          </p:nvGrpSpPr>
          <p:grpSpPr>
            <a:xfrm>
              <a:off x="7081838" y="90487"/>
              <a:ext cx="2332038" cy="1947863"/>
              <a:chOff x="7081838" y="90487"/>
              <a:chExt cx="2332038" cy="1947863"/>
            </a:xfrm>
          </p:grpSpPr>
          <p:sp>
            <p:nvSpPr>
              <p:cNvPr id="213" name="Freeform 202"/>
              <p:cNvSpPr>
                <a:spLocks/>
              </p:cNvSpPr>
              <p:nvPr/>
            </p:nvSpPr>
            <p:spPr bwMode="auto">
              <a:xfrm>
                <a:off x="7097713" y="749300"/>
                <a:ext cx="2316163" cy="1289050"/>
              </a:xfrm>
              <a:custGeom>
                <a:avLst/>
                <a:gdLst>
                  <a:gd name="T0" fmla="*/ 544 w 563"/>
                  <a:gd name="T1" fmla="*/ 38 h 313"/>
                  <a:gd name="T2" fmla="*/ 460 w 563"/>
                  <a:gd name="T3" fmla="*/ 104 h 313"/>
                  <a:gd name="T4" fmla="*/ 316 w 563"/>
                  <a:gd name="T5" fmla="*/ 214 h 313"/>
                  <a:gd name="T6" fmla="*/ 153 w 563"/>
                  <a:gd name="T7" fmla="*/ 286 h 313"/>
                  <a:gd name="T8" fmla="*/ 0 w 563"/>
                  <a:gd name="T9" fmla="*/ 226 h 313"/>
                  <a:gd name="T10" fmla="*/ 17 w 563"/>
                  <a:gd name="T11" fmla="*/ 259 h 313"/>
                  <a:gd name="T12" fmla="*/ 71 w 563"/>
                  <a:gd name="T13" fmla="*/ 295 h 313"/>
                  <a:gd name="T14" fmla="*/ 216 w 563"/>
                  <a:gd name="T15" fmla="*/ 296 h 313"/>
                  <a:gd name="T16" fmla="*/ 341 w 563"/>
                  <a:gd name="T17" fmla="*/ 220 h 313"/>
                  <a:gd name="T18" fmla="*/ 410 w 563"/>
                  <a:gd name="T19" fmla="*/ 154 h 313"/>
                  <a:gd name="T20" fmla="*/ 494 w 563"/>
                  <a:gd name="T21" fmla="*/ 109 h 313"/>
                  <a:gd name="T22" fmla="*/ 492 w 563"/>
                  <a:gd name="T23" fmla="*/ 119 h 313"/>
                  <a:gd name="T24" fmla="*/ 492 w 563"/>
                  <a:gd name="T25" fmla="*/ 126 h 313"/>
                  <a:gd name="T26" fmla="*/ 547 w 563"/>
                  <a:gd name="T27" fmla="*/ 86 h 313"/>
                  <a:gd name="T28" fmla="*/ 562 w 563"/>
                  <a:gd name="T29" fmla="*/ 18 h 313"/>
                  <a:gd name="T30" fmla="*/ 563 w 563"/>
                  <a:gd name="T31" fmla="*/ 0 h 313"/>
                  <a:gd name="T32" fmla="*/ 544 w 563"/>
                  <a:gd name="T33" fmla="*/ 3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3" h="313">
                    <a:moveTo>
                      <a:pt x="544" y="38"/>
                    </a:moveTo>
                    <a:cubicBezTo>
                      <a:pt x="523" y="67"/>
                      <a:pt x="490" y="84"/>
                      <a:pt x="460" y="104"/>
                    </a:cubicBezTo>
                    <a:cubicBezTo>
                      <a:pt x="409" y="137"/>
                      <a:pt x="365" y="178"/>
                      <a:pt x="316" y="214"/>
                    </a:cubicBezTo>
                    <a:cubicBezTo>
                      <a:pt x="267" y="249"/>
                      <a:pt x="213" y="280"/>
                      <a:pt x="153" y="286"/>
                    </a:cubicBezTo>
                    <a:cubicBezTo>
                      <a:pt x="96" y="292"/>
                      <a:pt x="33" y="272"/>
                      <a:pt x="0" y="226"/>
                    </a:cubicBezTo>
                    <a:cubicBezTo>
                      <a:pt x="3" y="238"/>
                      <a:pt x="9" y="249"/>
                      <a:pt x="17" y="259"/>
                    </a:cubicBezTo>
                    <a:cubicBezTo>
                      <a:pt x="31" y="276"/>
                      <a:pt x="51" y="288"/>
                      <a:pt x="71" y="295"/>
                    </a:cubicBezTo>
                    <a:cubicBezTo>
                      <a:pt x="117" y="313"/>
                      <a:pt x="169" y="311"/>
                      <a:pt x="216" y="296"/>
                    </a:cubicBezTo>
                    <a:cubicBezTo>
                      <a:pt x="263" y="281"/>
                      <a:pt x="305" y="253"/>
                      <a:pt x="341" y="220"/>
                    </a:cubicBezTo>
                    <a:cubicBezTo>
                      <a:pt x="365" y="199"/>
                      <a:pt x="386" y="175"/>
                      <a:pt x="410" y="154"/>
                    </a:cubicBezTo>
                    <a:cubicBezTo>
                      <a:pt x="435" y="134"/>
                      <a:pt x="463" y="116"/>
                      <a:pt x="494" y="109"/>
                    </a:cubicBezTo>
                    <a:cubicBezTo>
                      <a:pt x="494" y="112"/>
                      <a:pt x="492" y="116"/>
                      <a:pt x="492" y="119"/>
                    </a:cubicBezTo>
                    <a:cubicBezTo>
                      <a:pt x="492" y="126"/>
                      <a:pt x="492" y="126"/>
                      <a:pt x="492" y="126"/>
                    </a:cubicBezTo>
                    <a:cubicBezTo>
                      <a:pt x="515" y="126"/>
                      <a:pt x="536" y="107"/>
                      <a:pt x="547" y="86"/>
                    </a:cubicBezTo>
                    <a:cubicBezTo>
                      <a:pt x="558" y="65"/>
                      <a:pt x="561" y="41"/>
                      <a:pt x="562" y="18"/>
                    </a:cubicBezTo>
                    <a:cubicBezTo>
                      <a:pt x="563" y="12"/>
                      <a:pt x="563" y="6"/>
                      <a:pt x="563" y="0"/>
                    </a:cubicBezTo>
                    <a:cubicBezTo>
                      <a:pt x="558" y="13"/>
                      <a:pt x="552" y="26"/>
                      <a:pt x="544" y="3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 name="Freeform 203"/>
              <p:cNvSpPr>
                <a:spLocks/>
              </p:cNvSpPr>
              <p:nvPr/>
            </p:nvSpPr>
            <p:spPr bwMode="auto">
              <a:xfrm>
                <a:off x="9064625" y="1196975"/>
                <a:ext cx="66675" cy="71438"/>
              </a:xfrm>
              <a:custGeom>
                <a:avLst/>
                <a:gdLst>
                  <a:gd name="T0" fmla="*/ 16 w 16"/>
                  <a:gd name="T1" fmla="*/ 0 h 17"/>
                  <a:gd name="T2" fmla="*/ 0 w 16"/>
                  <a:gd name="T3" fmla="*/ 5 h 17"/>
                  <a:gd name="T4" fmla="*/ 14 w 16"/>
                  <a:gd name="T5" fmla="*/ 17 h 17"/>
                  <a:gd name="T6" fmla="*/ 14 w 16"/>
                  <a:gd name="T7" fmla="*/ 10 h 17"/>
                  <a:gd name="T8" fmla="*/ 16 w 16"/>
                  <a:gd name="T9" fmla="*/ 0 h 17"/>
                </a:gdLst>
                <a:ahLst/>
                <a:cxnLst>
                  <a:cxn ang="0">
                    <a:pos x="T0" y="T1"/>
                  </a:cxn>
                  <a:cxn ang="0">
                    <a:pos x="T2" y="T3"/>
                  </a:cxn>
                  <a:cxn ang="0">
                    <a:pos x="T4" y="T5"/>
                  </a:cxn>
                  <a:cxn ang="0">
                    <a:pos x="T6" y="T7"/>
                  </a:cxn>
                  <a:cxn ang="0">
                    <a:pos x="T8" y="T9"/>
                  </a:cxn>
                </a:cxnLst>
                <a:rect l="0" t="0" r="r" b="b"/>
                <a:pathLst>
                  <a:path w="16" h="17">
                    <a:moveTo>
                      <a:pt x="16" y="0"/>
                    </a:moveTo>
                    <a:cubicBezTo>
                      <a:pt x="10" y="1"/>
                      <a:pt x="5" y="3"/>
                      <a:pt x="0" y="5"/>
                    </a:cubicBezTo>
                    <a:cubicBezTo>
                      <a:pt x="14" y="17"/>
                      <a:pt x="14" y="17"/>
                      <a:pt x="14" y="17"/>
                    </a:cubicBezTo>
                    <a:cubicBezTo>
                      <a:pt x="14" y="10"/>
                      <a:pt x="14" y="10"/>
                      <a:pt x="14" y="10"/>
                    </a:cubicBezTo>
                    <a:cubicBezTo>
                      <a:pt x="14" y="7"/>
                      <a:pt x="16" y="3"/>
                      <a:pt x="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 name="Freeform 204"/>
              <p:cNvSpPr>
                <a:spLocks/>
              </p:cNvSpPr>
              <p:nvPr/>
            </p:nvSpPr>
            <p:spPr bwMode="auto">
              <a:xfrm>
                <a:off x="8467725" y="90487"/>
                <a:ext cx="806450" cy="560388"/>
              </a:xfrm>
              <a:custGeom>
                <a:avLst/>
                <a:gdLst>
                  <a:gd name="T0" fmla="*/ 3 w 196"/>
                  <a:gd name="T1" fmla="*/ 87 h 136"/>
                  <a:gd name="T2" fmla="*/ 26 w 196"/>
                  <a:gd name="T3" fmla="*/ 111 h 136"/>
                  <a:gd name="T4" fmla="*/ 94 w 196"/>
                  <a:gd name="T5" fmla="*/ 134 h 136"/>
                  <a:gd name="T6" fmla="*/ 163 w 196"/>
                  <a:gd name="T7" fmla="*/ 115 h 136"/>
                  <a:gd name="T8" fmla="*/ 195 w 196"/>
                  <a:gd name="T9" fmla="*/ 52 h 136"/>
                  <a:gd name="T10" fmla="*/ 179 w 196"/>
                  <a:gd name="T11" fmla="*/ 9 h 136"/>
                  <a:gd name="T12" fmla="*/ 147 w 196"/>
                  <a:gd name="T13" fmla="*/ 2 h 136"/>
                  <a:gd name="T14" fmla="*/ 70 w 196"/>
                  <a:gd name="T15" fmla="*/ 10 h 136"/>
                  <a:gd name="T16" fmla="*/ 5 w 196"/>
                  <a:gd name="T17" fmla="*/ 54 h 136"/>
                  <a:gd name="T18" fmla="*/ 2 w 196"/>
                  <a:gd name="T19" fmla="*/ 62 h 136"/>
                  <a:gd name="T20" fmla="*/ 3 w 196"/>
                  <a:gd name="T21"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36">
                    <a:moveTo>
                      <a:pt x="3" y="87"/>
                    </a:moveTo>
                    <a:cubicBezTo>
                      <a:pt x="7" y="97"/>
                      <a:pt x="16" y="105"/>
                      <a:pt x="26" y="111"/>
                    </a:cubicBezTo>
                    <a:cubicBezTo>
                      <a:pt x="46" y="124"/>
                      <a:pt x="70" y="132"/>
                      <a:pt x="94" y="134"/>
                    </a:cubicBezTo>
                    <a:cubicBezTo>
                      <a:pt x="118" y="136"/>
                      <a:pt x="144" y="129"/>
                      <a:pt x="163" y="115"/>
                    </a:cubicBezTo>
                    <a:cubicBezTo>
                      <a:pt x="182" y="100"/>
                      <a:pt x="196" y="76"/>
                      <a:pt x="195" y="52"/>
                    </a:cubicBezTo>
                    <a:cubicBezTo>
                      <a:pt x="195" y="36"/>
                      <a:pt x="189" y="21"/>
                      <a:pt x="179" y="9"/>
                    </a:cubicBezTo>
                    <a:cubicBezTo>
                      <a:pt x="169" y="5"/>
                      <a:pt x="158" y="3"/>
                      <a:pt x="147" y="2"/>
                    </a:cubicBezTo>
                    <a:cubicBezTo>
                      <a:pt x="121" y="0"/>
                      <a:pt x="95" y="2"/>
                      <a:pt x="70" y="10"/>
                    </a:cubicBezTo>
                    <a:cubicBezTo>
                      <a:pt x="60" y="13"/>
                      <a:pt x="35" y="31"/>
                      <a:pt x="5" y="54"/>
                    </a:cubicBezTo>
                    <a:cubicBezTo>
                      <a:pt x="4" y="57"/>
                      <a:pt x="3" y="59"/>
                      <a:pt x="2" y="62"/>
                    </a:cubicBezTo>
                    <a:cubicBezTo>
                      <a:pt x="0" y="70"/>
                      <a:pt x="0" y="79"/>
                      <a:pt x="3" y="87"/>
                    </a:cubicBezTo>
                    <a:close/>
                  </a:path>
                </a:pathLst>
              </a:custGeom>
              <a:solidFill>
                <a:srgbClr val="062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 name="Freeform 205"/>
              <p:cNvSpPr>
                <a:spLocks/>
              </p:cNvSpPr>
              <p:nvPr/>
            </p:nvSpPr>
            <p:spPr bwMode="auto">
              <a:xfrm>
                <a:off x="7818438" y="473075"/>
                <a:ext cx="468313" cy="390525"/>
              </a:xfrm>
              <a:custGeom>
                <a:avLst/>
                <a:gdLst>
                  <a:gd name="T0" fmla="*/ 16 w 114"/>
                  <a:gd name="T1" fmla="*/ 95 h 95"/>
                  <a:gd name="T2" fmla="*/ 44 w 114"/>
                  <a:gd name="T3" fmla="*/ 83 h 95"/>
                  <a:gd name="T4" fmla="*/ 114 w 114"/>
                  <a:gd name="T5" fmla="*/ 0 h 95"/>
                  <a:gd name="T6" fmla="*/ 38 w 114"/>
                  <a:gd name="T7" fmla="*/ 63 h 95"/>
                  <a:gd name="T8" fmla="*/ 0 w 114"/>
                  <a:gd name="T9" fmla="*/ 92 h 95"/>
                  <a:gd name="T10" fmla="*/ 16 w 114"/>
                  <a:gd name="T11" fmla="*/ 95 h 95"/>
                </a:gdLst>
                <a:ahLst/>
                <a:cxnLst>
                  <a:cxn ang="0">
                    <a:pos x="T0" y="T1"/>
                  </a:cxn>
                  <a:cxn ang="0">
                    <a:pos x="T2" y="T3"/>
                  </a:cxn>
                  <a:cxn ang="0">
                    <a:pos x="T4" y="T5"/>
                  </a:cxn>
                  <a:cxn ang="0">
                    <a:pos x="T6" y="T7"/>
                  </a:cxn>
                  <a:cxn ang="0">
                    <a:pos x="T8" y="T9"/>
                  </a:cxn>
                  <a:cxn ang="0">
                    <a:pos x="T10" y="T11"/>
                  </a:cxn>
                </a:cxnLst>
                <a:rect l="0" t="0" r="r" b="b"/>
                <a:pathLst>
                  <a:path w="114" h="95">
                    <a:moveTo>
                      <a:pt x="16" y="95"/>
                    </a:moveTo>
                    <a:cubicBezTo>
                      <a:pt x="26" y="94"/>
                      <a:pt x="36" y="89"/>
                      <a:pt x="44" y="83"/>
                    </a:cubicBezTo>
                    <a:cubicBezTo>
                      <a:pt x="73" y="61"/>
                      <a:pt x="98" y="33"/>
                      <a:pt x="114" y="0"/>
                    </a:cubicBezTo>
                    <a:cubicBezTo>
                      <a:pt x="83" y="25"/>
                      <a:pt x="54" y="49"/>
                      <a:pt x="38" y="63"/>
                    </a:cubicBezTo>
                    <a:cubicBezTo>
                      <a:pt x="26" y="73"/>
                      <a:pt x="13" y="83"/>
                      <a:pt x="0" y="92"/>
                    </a:cubicBezTo>
                    <a:cubicBezTo>
                      <a:pt x="5" y="94"/>
                      <a:pt x="10" y="95"/>
                      <a:pt x="16" y="95"/>
                    </a:cubicBezTo>
                    <a:close/>
                  </a:path>
                </a:pathLst>
              </a:custGeom>
              <a:solidFill>
                <a:srgbClr val="185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 name="Freeform 206"/>
              <p:cNvSpPr>
                <a:spLocks/>
              </p:cNvSpPr>
              <p:nvPr/>
            </p:nvSpPr>
            <p:spPr bwMode="auto">
              <a:xfrm>
                <a:off x="7081838" y="312738"/>
                <a:ext cx="2024063" cy="1638300"/>
              </a:xfrm>
              <a:custGeom>
                <a:avLst/>
                <a:gdLst>
                  <a:gd name="T0" fmla="*/ 464 w 492"/>
                  <a:gd name="T1" fmla="*/ 163 h 398"/>
                  <a:gd name="T2" fmla="*/ 442 w 492"/>
                  <a:gd name="T3" fmla="*/ 151 h 398"/>
                  <a:gd name="T4" fmla="*/ 415 w 492"/>
                  <a:gd name="T5" fmla="*/ 164 h 398"/>
                  <a:gd name="T6" fmla="*/ 334 w 492"/>
                  <a:gd name="T7" fmla="*/ 228 h 398"/>
                  <a:gd name="T8" fmla="*/ 304 w 492"/>
                  <a:gd name="T9" fmla="*/ 241 h 398"/>
                  <a:gd name="T10" fmla="*/ 278 w 492"/>
                  <a:gd name="T11" fmla="*/ 226 h 398"/>
                  <a:gd name="T12" fmla="*/ 253 w 492"/>
                  <a:gd name="T13" fmla="*/ 194 h 398"/>
                  <a:gd name="T14" fmla="*/ 247 w 492"/>
                  <a:gd name="T15" fmla="*/ 176 h 398"/>
                  <a:gd name="T16" fmla="*/ 258 w 492"/>
                  <a:gd name="T17" fmla="*/ 159 h 398"/>
                  <a:gd name="T18" fmla="*/ 316 w 492"/>
                  <a:gd name="T19" fmla="*/ 100 h 398"/>
                  <a:gd name="T20" fmla="*/ 351 w 492"/>
                  <a:gd name="T21" fmla="*/ 71 h 398"/>
                  <a:gd name="T22" fmla="*/ 378 w 492"/>
                  <a:gd name="T23" fmla="*/ 65 h 398"/>
                  <a:gd name="T24" fmla="*/ 363 w 492"/>
                  <a:gd name="T25" fmla="*/ 57 h 398"/>
                  <a:gd name="T26" fmla="*/ 340 w 492"/>
                  <a:gd name="T27" fmla="*/ 33 h 398"/>
                  <a:gd name="T28" fmla="*/ 339 w 492"/>
                  <a:gd name="T29" fmla="*/ 8 h 398"/>
                  <a:gd name="T30" fmla="*/ 342 w 492"/>
                  <a:gd name="T31" fmla="*/ 0 h 398"/>
                  <a:gd name="T32" fmla="*/ 293 w 492"/>
                  <a:gd name="T33" fmla="*/ 39 h 398"/>
                  <a:gd name="T34" fmla="*/ 223 w 492"/>
                  <a:gd name="T35" fmla="*/ 122 h 398"/>
                  <a:gd name="T36" fmla="*/ 195 w 492"/>
                  <a:gd name="T37" fmla="*/ 134 h 398"/>
                  <a:gd name="T38" fmla="*/ 179 w 492"/>
                  <a:gd name="T39" fmla="*/ 131 h 398"/>
                  <a:gd name="T40" fmla="*/ 31 w 492"/>
                  <a:gd name="T41" fmla="*/ 247 h 398"/>
                  <a:gd name="T42" fmla="*/ 1 w 492"/>
                  <a:gd name="T43" fmla="*/ 304 h 398"/>
                  <a:gd name="T44" fmla="*/ 4 w 492"/>
                  <a:gd name="T45" fmla="*/ 332 h 398"/>
                  <a:gd name="T46" fmla="*/ 157 w 492"/>
                  <a:gd name="T47" fmla="*/ 392 h 398"/>
                  <a:gd name="T48" fmla="*/ 320 w 492"/>
                  <a:gd name="T49" fmla="*/ 320 h 398"/>
                  <a:gd name="T50" fmla="*/ 464 w 492"/>
                  <a:gd name="T51" fmla="*/ 210 h 398"/>
                  <a:gd name="T52" fmla="*/ 492 w 492"/>
                  <a:gd name="T53" fmla="*/ 192 h 398"/>
                  <a:gd name="T54" fmla="*/ 464 w 492"/>
                  <a:gd name="T55" fmla="*/ 16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2" h="398">
                    <a:moveTo>
                      <a:pt x="464" y="163"/>
                    </a:moveTo>
                    <a:cubicBezTo>
                      <a:pt x="458" y="157"/>
                      <a:pt x="451" y="152"/>
                      <a:pt x="442" y="151"/>
                    </a:cubicBezTo>
                    <a:cubicBezTo>
                      <a:pt x="432" y="151"/>
                      <a:pt x="423" y="157"/>
                      <a:pt x="415" y="164"/>
                    </a:cubicBezTo>
                    <a:cubicBezTo>
                      <a:pt x="388" y="185"/>
                      <a:pt x="361" y="206"/>
                      <a:pt x="334" y="228"/>
                    </a:cubicBezTo>
                    <a:cubicBezTo>
                      <a:pt x="325" y="234"/>
                      <a:pt x="316" y="242"/>
                      <a:pt x="304" y="241"/>
                    </a:cubicBezTo>
                    <a:cubicBezTo>
                      <a:pt x="294" y="241"/>
                      <a:pt x="285" y="233"/>
                      <a:pt x="278" y="226"/>
                    </a:cubicBezTo>
                    <a:cubicBezTo>
                      <a:pt x="268" y="216"/>
                      <a:pt x="260" y="206"/>
                      <a:pt x="253" y="194"/>
                    </a:cubicBezTo>
                    <a:cubicBezTo>
                      <a:pt x="249" y="189"/>
                      <a:pt x="246" y="183"/>
                      <a:pt x="247" y="176"/>
                    </a:cubicBezTo>
                    <a:cubicBezTo>
                      <a:pt x="247" y="169"/>
                      <a:pt x="253" y="164"/>
                      <a:pt x="258" y="159"/>
                    </a:cubicBezTo>
                    <a:cubicBezTo>
                      <a:pt x="277" y="139"/>
                      <a:pt x="296" y="120"/>
                      <a:pt x="316" y="100"/>
                    </a:cubicBezTo>
                    <a:cubicBezTo>
                      <a:pt x="327" y="89"/>
                      <a:pt x="338" y="78"/>
                      <a:pt x="351" y="71"/>
                    </a:cubicBezTo>
                    <a:cubicBezTo>
                      <a:pt x="360" y="67"/>
                      <a:pt x="369" y="65"/>
                      <a:pt x="378" y="65"/>
                    </a:cubicBezTo>
                    <a:cubicBezTo>
                      <a:pt x="373" y="63"/>
                      <a:pt x="368" y="60"/>
                      <a:pt x="363" y="57"/>
                    </a:cubicBezTo>
                    <a:cubicBezTo>
                      <a:pt x="353" y="51"/>
                      <a:pt x="344" y="43"/>
                      <a:pt x="340" y="33"/>
                    </a:cubicBezTo>
                    <a:cubicBezTo>
                      <a:pt x="337" y="25"/>
                      <a:pt x="337" y="16"/>
                      <a:pt x="339" y="8"/>
                    </a:cubicBezTo>
                    <a:cubicBezTo>
                      <a:pt x="340" y="5"/>
                      <a:pt x="341" y="3"/>
                      <a:pt x="342" y="0"/>
                    </a:cubicBezTo>
                    <a:cubicBezTo>
                      <a:pt x="326" y="12"/>
                      <a:pt x="309" y="26"/>
                      <a:pt x="293" y="39"/>
                    </a:cubicBezTo>
                    <a:cubicBezTo>
                      <a:pt x="277" y="72"/>
                      <a:pt x="252" y="100"/>
                      <a:pt x="223" y="122"/>
                    </a:cubicBezTo>
                    <a:cubicBezTo>
                      <a:pt x="215" y="128"/>
                      <a:pt x="205" y="133"/>
                      <a:pt x="195" y="134"/>
                    </a:cubicBezTo>
                    <a:cubicBezTo>
                      <a:pt x="189" y="134"/>
                      <a:pt x="184" y="133"/>
                      <a:pt x="179" y="131"/>
                    </a:cubicBezTo>
                    <a:cubicBezTo>
                      <a:pt x="127" y="168"/>
                      <a:pt x="72" y="200"/>
                      <a:pt x="31" y="247"/>
                    </a:cubicBezTo>
                    <a:cubicBezTo>
                      <a:pt x="17" y="264"/>
                      <a:pt x="4" y="283"/>
                      <a:pt x="1" y="304"/>
                    </a:cubicBezTo>
                    <a:cubicBezTo>
                      <a:pt x="0" y="313"/>
                      <a:pt x="1" y="323"/>
                      <a:pt x="4" y="332"/>
                    </a:cubicBezTo>
                    <a:cubicBezTo>
                      <a:pt x="37" y="378"/>
                      <a:pt x="100" y="398"/>
                      <a:pt x="157" y="392"/>
                    </a:cubicBezTo>
                    <a:cubicBezTo>
                      <a:pt x="217" y="386"/>
                      <a:pt x="271" y="355"/>
                      <a:pt x="320" y="320"/>
                    </a:cubicBezTo>
                    <a:cubicBezTo>
                      <a:pt x="369" y="284"/>
                      <a:pt x="413" y="243"/>
                      <a:pt x="464" y="210"/>
                    </a:cubicBezTo>
                    <a:cubicBezTo>
                      <a:pt x="473" y="204"/>
                      <a:pt x="482" y="198"/>
                      <a:pt x="492" y="192"/>
                    </a:cubicBezTo>
                    <a:cubicBezTo>
                      <a:pt x="483" y="182"/>
                      <a:pt x="474" y="172"/>
                      <a:pt x="464" y="163"/>
                    </a:cubicBezTo>
                    <a:close/>
                  </a:path>
                </a:pathLst>
              </a:custGeom>
              <a:solidFill>
                <a:srgbClr val="144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 name="Freeform 207"/>
              <p:cNvSpPr>
                <a:spLocks/>
              </p:cNvSpPr>
              <p:nvPr/>
            </p:nvSpPr>
            <p:spPr bwMode="auto">
              <a:xfrm>
                <a:off x="8093075" y="127000"/>
                <a:ext cx="1320800" cy="1182688"/>
              </a:xfrm>
              <a:custGeom>
                <a:avLst/>
                <a:gdLst>
                  <a:gd name="T0" fmla="*/ 306 w 321"/>
                  <a:gd name="T1" fmla="*/ 47 h 287"/>
                  <a:gd name="T2" fmla="*/ 282 w 321"/>
                  <a:gd name="T3" fmla="*/ 7 h 287"/>
                  <a:gd name="T4" fmla="*/ 270 w 321"/>
                  <a:gd name="T5" fmla="*/ 0 h 287"/>
                  <a:gd name="T6" fmla="*/ 286 w 321"/>
                  <a:gd name="T7" fmla="*/ 43 h 287"/>
                  <a:gd name="T8" fmla="*/ 254 w 321"/>
                  <a:gd name="T9" fmla="*/ 106 h 287"/>
                  <a:gd name="T10" fmla="*/ 185 w 321"/>
                  <a:gd name="T11" fmla="*/ 125 h 287"/>
                  <a:gd name="T12" fmla="*/ 132 w 321"/>
                  <a:gd name="T13" fmla="*/ 110 h 287"/>
                  <a:gd name="T14" fmla="*/ 105 w 321"/>
                  <a:gd name="T15" fmla="*/ 116 h 287"/>
                  <a:gd name="T16" fmla="*/ 70 w 321"/>
                  <a:gd name="T17" fmla="*/ 145 h 287"/>
                  <a:gd name="T18" fmla="*/ 12 w 321"/>
                  <a:gd name="T19" fmla="*/ 204 h 287"/>
                  <a:gd name="T20" fmla="*/ 1 w 321"/>
                  <a:gd name="T21" fmla="*/ 221 h 287"/>
                  <a:gd name="T22" fmla="*/ 7 w 321"/>
                  <a:gd name="T23" fmla="*/ 239 h 287"/>
                  <a:gd name="T24" fmla="*/ 32 w 321"/>
                  <a:gd name="T25" fmla="*/ 271 h 287"/>
                  <a:gd name="T26" fmla="*/ 58 w 321"/>
                  <a:gd name="T27" fmla="*/ 286 h 287"/>
                  <a:gd name="T28" fmla="*/ 88 w 321"/>
                  <a:gd name="T29" fmla="*/ 273 h 287"/>
                  <a:gd name="T30" fmla="*/ 169 w 321"/>
                  <a:gd name="T31" fmla="*/ 209 h 287"/>
                  <a:gd name="T32" fmla="*/ 196 w 321"/>
                  <a:gd name="T33" fmla="*/ 196 h 287"/>
                  <a:gd name="T34" fmla="*/ 218 w 321"/>
                  <a:gd name="T35" fmla="*/ 208 h 287"/>
                  <a:gd name="T36" fmla="*/ 246 w 321"/>
                  <a:gd name="T37" fmla="*/ 237 h 287"/>
                  <a:gd name="T38" fmla="*/ 302 w 321"/>
                  <a:gd name="T39" fmla="*/ 189 h 287"/>
                  <a:gd name="T40" fmla="*/ 321 w 321"/>
                  <a:gd name="T41" fmla="*/ 151 h 287"/>
                  <a:gd name="T42" fmla="*/ 306 w 321"/>
                  <a:gd name="T43" fmla="*/ 4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87">
                    <a:moveTo>
                      <a:pt x="306" y="47"/>
                    </a:moveTo>
                    <a:cubicBezTo>
                      <a:pt x="301" y="32"/>
                      <a:pt x="294" y="16"/>
                      <a:pt x="282" y="7"/>
                    </a:cubicBezTo>
                    <a:cubicBezTo>
                      <a:pt x="278" y="4"/>
                      <a:pt x="274" y="2"/>
                      <a:pt x="270" y="0"/>
                    </a:cubicBezTo>
                    <a:cubicBezTo>
                      <a:pt x="280" y="12"/>
                      <a:pt x="286" y="27"/>
                      <a:pt x="286" y="43"/>
                    </a:cubicBezTo>
                    <a:cubicBezTo>
                      <a:pt x="287" y="67"/>
                      <a:pt x="273" y="91"/>
                      <a:pt x="254" y="106"/>
                    </a:cubicBezTo>
                    <a:cubicBezTo>
                      <a:pt x="235" y="120"/>
                      <a:pt x="209" y="127"/>
                      <a:pt x="185" y="125"/>
                    </a:cubicBezTo>
                    <a:cubicBezTo>
                      <a:pt x="167" y="124"/>
                      <a:pt x="149" y="118"/>
                      <a:pt x="132" y="110"/>
                    </a:cubicBezTo>
                    <a:cubicBezTo>
                      <a:pt x="123" y="110"/>
                      <a:pt x="114" y="112"/>
                      <a:pt x="105" y="116"/>
                    </a:cubicBezTo>
                    <a:cubicBezTo>
                      <a:pt x="92" y="123"/>
                      <a:pt x="81" y="134"/>
                      <a:pt x="70" y="145"/>
                    </a:cubicBezTo>
                    <a:cubicBezTo>
                      <a:pt x="50" y="165"/>
                      <a:pt x="31" y="184"/>
                      <a:pt x="12" y="204"/>
                    </a:cubicBezTo>
                    <a:cubicBezTo>
                      <a:pt x="7" y="209"/>
                      <a:pt x="1" y="214"/>
                      <a:pt x="1" y="221"/>
                    </a:cubicBezTo>
                    <a:cubicBezTo>
                      <a:pt x="0" y="228"/>
                      <a:pt x="3" y="234"/>
                      <a:pt x="7" y="239"/>
                    </a:cubicBezTo>
                    <a:cubicBezTo>
                      <a:pt x="14" y="251"/>
                      <a:pt x="22" y="261"/>
                      <a:pt x="32" y="271"/>
                    </a:cubicBezTo>
                    <a:cubicBezTo>
                      <a:pt x="39" y="278"/>
                      <a:pt x="48" y="286"/>
                      <a:pt x="58" y="286"/>
                    </a:cubicBezTo>
                    <a:cubicBezTo>
                      <a:pt x="70" y="287"/>
                      <a:pt x="79" y="279"/>
                      <a:pt x="88" y="273"/>
                    </a:cubicBezTo>
                    <a:cubicBezTo>
                      <a:pt x="115" y="251"/>
                      <a:pt x="142" y="230"/>
                      <a:pt x="169" y="209"/>
                    </a:cubicBezTo>
                    <a:cubicBezTo>
                      <a:pt x="177" y="202"/>
                      <a:pt x="186" y="196"/>
                      <a:pt x="196" y="196"/>
                    </a:cubicBezTo>
                    <a:cubicBezTo>
                      <a:pt x="205" y="197"/>
                      <a:pt x="212" y="202"/>
                      <a:pt x="218" y="208"/>
                    </a:cubicBezTo>
                    <a:cubicBezTo>
                      <a:pt x="228" y="217"/>
                      <a:pt x="237" y="227"/>
                      <a:pt x="246" y="237"/>
                    </a:cubicBezTo>
                    <a:cubicBezTo>
                      <a:pt x="267" y="223"/>
                      <a:pt x="287" y="209"/>
                      <a:pt x="302" y="189"/>
                    </a:cubicBezTo>
                    <a:cubicBezTo>
                      <a:pt x="310" y="177"/>
                      <a:pt x="316" y="164"/>
                      <a:pt x="321" y="151"/>
                    </a:cubicBezTo>
                    <a:cubicBezTo>
                      <a:pt x="321" y="116"/>
                      <a:pt x="316" y="80"/>
                      <a:pt x="306" y="47"/>
                    </a:cubicBezTo>
                    <a:close/>
                  </a:path>
                </a:pathLst>
              </a:custGeom>
              <a:solidFill>
                <a:srgbClr val="185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 name="Freeform 208"/>
              <p:cNvSpPr>
                <a:spLocks/>
              </p:cNvSpPr>
              <p:nvPr/>
            </p:nvSpPr>
            <p:spPr bwMode="auto">
              <a:xfrm>
                <a:off x="7932738" y="777875"/>
                <a:ext cx="239713" cy="247650"/>
              </a:xfrm>
              <a:custGeom>
                <a:avLst/>
                <a:gdLst>
                  <a:gd name="T0" fmla="*/ 52 w 58"/>
                  <a:gd name="T1" fmla="*/ 60 h 60"/>
                  <a:gd name="T2" fmla="*/ 47 w 58"/>
                  <a:gd name="T3" fmla="*/ 58 h 60"/>
                  <a:gd name="T4" fmla="*/ 3 w 58"/>
                  <a:gd name="T5" fmla="*/ 11 h 60"/>
                  <a:gd name="T6" fmla="*/ 2 w 58"/>
                  <a:gd name="T7" fmla="*/ 2 h 60"/>
                  <a:gd name="T8" fmla="*/ 10 w 58"/>
                  <a:gd name="T9" fmla="*/ 2 h 60"/>
                  <a:gd name="T10" fmla="*/ 56 w 58"/>
                  <a:gd name="T11" fmla="*/ 50 h 60"/>
                  <a:gd name="T12" fmla="*/ 56 w 58"/>
                  <a:gd name="T13" fmla="*/ 59 h 60"/>
                  <a:gd name="T14" fmla="*/ 52 w 5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52" y="60"/>
                    </a:moveTo>
                    <a:cubicBezTo>
                      <a:pt x="50" y="60"/>
                      <a:pt x="49" y="59"/>
                      <a:pt x="47" y="58"/>
                    </a:cubicBezTo>
                    <a:cubicBezTo>
                      <a:pt x="34" y="41"/>
                      <a:pt x="19" y="25"/>
                      <a:pt x="3" y="11"/>
                    </a:cubicBezTo>
                    <a:cubicBezTo>
                      <a:pt x="0" y="8"/>
                      <a:pt x="0" y="5"/>
                      <a:pt x="2" y="2"/>
                    </a:cubicBezTo>
                    <a:cubicBezTo>
                      <a:pt x="4" y="0"/>
                      <a:pt x="8" y="0"/>
                      <a:pt x="10" y="2"/>
                    </a:cubicBezTo>
                    <a:cubicBezTo>
                      <a:pt x="27" y="17"/>
                      <a:pt x="43" y="33"/>
                      <a:pt x="56" y="50"/>
                    </a:cubicBezTo>
                    <a:cubicBezTo>
                      <a:pt x="58" y="53"/>
                      <a:pt x="58" y="57"/>
                      <a:pt x="56" y="59"/>
                    </a:cubicBezTo>
                    <a:cubicBezTo>
                      <a:pt x="54" y="59"/>
                      <a:pt x="53" y="60"/>
                      <a:pt x="52"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 name="Freeform 209"/>
              <p:cNvSpPr>
                <a:spLocks/>
              </p:cNvSpPr>
              <p:nvPr/>
            </p:nvSpPr>
            <p:spPr bwMode="auto">
              <a:xfrm>
                <a:off x="8064500" y="679450"/>
                <a:ext cx="239713" cy="246063"/>
              </a:xfrm>
              <a:custGeom>
                <a:avLst/>
                <a:gdLst>
                  <a:gd name="T0" fmla="*/ 52 w 58"/>
                  <a:gd name="T1" fmla="*/ 60 h 60"/>
                  <a:gd name="T2" fmla="*/ 47 w 58"/>
                  <a:gd name="T3" fmla="*/ 58 h 60"/>
                  <a:gd name="T4" fmla="*/ 2 w 58"/>
                  <a:gd name="T5" fmla="*/ 11 h 60"/>
                  <a:gd name="T6" fmla="*/ 2 w 58"/>
                  <a:gd name="T7" fmla="*/ 2 h 60"/>
                  <a:gd name="T8" fmla="*/ 10 w 58"/>
                  <a:gd name="T9" fmla="*/ 2 h 60"/>
                  <a:gd name="T10" fmla="*/ 56 w 58"/>
                  <a:gd name="T11" fmla="*/ 51 h 60"/>
                  <a:gd name="T12" fmla="*/ 55 w 58"/>
                  <a:gd name="T13" fmla="*/ 59 h 60"/>
                  <a:gd name="T14" fmla="*/ 52 w 5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52" y="60"/>
                    </a:moveTo>
                    <a:cubicBezTo>
                      <a:pt x="50" y="60"/>
                      <a:pt x="48" y="59"/>
                      <a:pt x="47" y="58"/>
                    </a:cubicBezTo>
                    <a:cubicBezTo>
                      <a:pt x="34" y="41"/>
                      <a:pt x="19" y="25"/>
                      <a:pt x="2" y="11"/>
                    </a:cubicBezTo>
                    <a:cubicBezTo>
                      <a:pt x="0" y="8"/>
                      <a:pt x="0" y="5"/>
                      <a:pt x="2" y="2"/>
                    </a:cubicBezTo>
                    <a:cubicBezTo>
                      <a:pt x="4" y="0"/>
                      <a:pt x="8" y="0"/>
                      <a:pt x="10" y="2"/>
                    </a:cubicBezTo>
                    <a:cubicBezTo>
                      <a:pt x="27" y="17"/>
                      <a:pt x="42" y="33"/>
                      <a:pt x="56" y="51"/>
                    </a:cubicBezTo>
                    <a:cubicBezTo>
                      <a:pt x="58" y="53"/>
                      <a:pt x="58" y="57"/>
                      <a:pt x="55" y="59"/>
                    </a:cubicBezTo>
                    <a:cubicBezTo>
                      <a:pt x="54" y="59"/>
                      <a:pt x="53" y="60"/>
                      <a:pt x="52"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 name="Freeform 210"/>
              <p:cNvSpPr>
                <a:spLocks/>
              </p:cNvSpPr>
              <p:nvPr/>
            </p:nvSpPr>
            <p:spPr bwMode="auto">
              <a:xfrm>
                <a:off x="8175625" y="558800"/>
                <a:ext cx="239713" cy="247650"/>
              </a:xfrm>
              <a:custGeom>
                <a:avLst/>
                <a:gdLst>
                  <a:gd name="T0" fmla="*/ 51 w 58"/>
                  <a:gd name="T1" fmla="*/ 60 h 60"/>
                  <a:gd name="T2" fmla="*/ 47 w 58"/>
                  <a:gd name="T3" fmla="*/ 58 h 60"/>
                  <a:gd name="T4" fmla="*/ 2 w 58"/>
                  <a:gd name="T5" fmla="*/ 11 h 60"/>
                  <a:gd name="T6" fmla="*/ 2 w 58"/>
                  <a:gd name="T7" fmla="*/ 3 h 60"/>
                  <a:gd name="T8" fmla="*/ 10 w 58"/>
                  <a:gd name="T9" fmla="*/ 2 h 60"/>
                  <a:gd name="T10" fmla="*/ 56 w 58"/>
                  <a:gd name="T11" fmla="*/ 51 h 60"/>
                  <a:gd name="T12" fmla="*/ 55 w 58"/>
                  <a:gd name="T13" fmla="*/ 59 h 60"/>
                  <a:gd name="T14" fmla="*/ 51 w 5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51" y="60"/>
                    </a:moveTo>
                    <a:cubicBezTo>
                      <a:pt x="50" y="60"/>
                      <a:pt x="48" y="59"/>
                      <a:pt x="47" y="58"/>
                    </a:cubicBezTo>
                    <a:cubicBezTo>
                      <a:pt x="33" y="41"/>
                      <a:pt x="18" y="25"/>
                      <a:pt x="2" y="11"/>
                    </a:cubicBezTo>
                    <a:cubicBezTo>
                      <a:pt x="0" y="9"/>
                      <a:pt x="0" y="5"/>
                      <a:pt x="2" y="3"/>
                    </a:cubicBezTo>
                    <a:cubicBezTo>
                      <a:pt x="4" y="0"/>
                      <a:pt x="7" y="0"/>
                      <a:pt x="10" y="2"/>
                    </a:cubicBezTo>
                    <a:cubicBezTo>
                      <a:pt x="26" y="17"/>
                      <a:pt x="42" y="33"/>
                      <a:pt x="56" y="51"/>
                    </a:cubicBezTo>
                    <a:cubicBezTo>
                      <a:pt x="58" y="53"/>
                      <a:pt x="57" y="57"/>
                      <a:pt x="55" y="59"/>
                    </a:cubicBezTo>
                    <a:cubicBezTo>
                      <a:pt x="54" y="60"/>
                      <a:pt x="53" y="60"/>
                      <a:pt x="51"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 name="Freeform 211"/>
              <p:cNvSpPr>
                <a:spLocks/>
              </p:cNvSpPr>
              <p:nvPr/>
            </p:nvSpPr>
            <p:spPr bwMode="auto">
              <a:xfrm>
                <a:off x="8275638" y="439738"/>
                <a:ext cx="238125" cy="247650"/>
              </a:xfrm>
              <a:custGeom>
                <a:avLst/>
                <a:gdLst>
                  <a:gd name="T0" fmla="*/ 52 w 58"/>
                  <a:gd name="T1" fmla="*/ 60 h 60"/>
                  <a:gd name="T2" fmla="*/ 47 w 58"/>
                  <a:gd name="T3" fmla="*/ 58 h 60"/>
                  <a:gd name="T4" fmla="*/ 3 w 58"/>
                  <a:gd name="T5" fmla="*/ 11 h 60"/>
                  <a:gd name="T6" fmla="*/ 2 w 58"/>
                  <a:gd name="T7" fmla="*/ 3 h 60"/>
                  <a:gd name="T8" fmla="*/ 10 w 58"/>
                  <a:gd name="T9" fmla="*/ 2 h 60"/>
                  <a:gd name="T10" fmla="*/ 56 w 58"/>
                  <a:gd name="T11" fmla="*/ 51 h 60"/>
                  <a:gd name="T12" fmla="*/ 55 w 58"/>
                  <a:gd name="T13" fmla="*/ 59 h 60"/>
                  <a:gd name="T14" fmla="*/ 52 w 5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52" y="60"/>
                    </a:moveTo>
                    <a:cubicBezTo>
                      <a:pt x="50" y="60"/>
                      <a:pt x="48" y="60"/>
                      <a:pt x="47" y="58"/>
                    </a:cubicBezTo>
                    <a:cubicBezTo>
                      <a:pt x="34" y="41"/>
                      <a:pt x="19" y="25"/>
                      <a:pt x="3" y="11"/>
                    </a:cubicBezTo>
                    <a:cubicBezTo>
                      <a:pt x="0" y="9"/>
                      <a:pt x="0" y="5"/>
                      <a:pt x="2" y="3"/>
                    </a:cubicBezTo>
                    <a:cubicBezTo>
                      <a:pt x="4" y="1"/>
                      <a:pt x="8" y="0"/>
                      <a:pt x="10" y="2"/>
                    </a:cubicBezTo>
                    <a:cubicBezTo>
                      <a:pt x="27" y="17"/>
                      <a:pt x="42" y="34"/>
                      <a:pt x="56" y="51"/>
                    </a:cubicBezTo>
                    <a:cubicBezTo>
                      <a:pt x="58" y="54"/>
                      <a:pt x="58" y="57"/>
                      <a:pt x="55" y="59"/>
                    </a:cubicBezTo>
                    <a:cubicBezTo>
                      <a:pt x="54" y="60"/>
                      <a:pt x="53" y="60"/>
                      <a:pt x="52"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204" name="Group 203"/>
          <p:cNvGrpSpPr/>
          <p:nvPr/>
        </p:nvGrpSpPr>
        <p:grpSpPr>
          <a:xfrm>
            <a:off x="5383964" y="3128641"/>
            <a:ext cx="518333" cy="467749"/>
            <a:chOff x="906463" y="1785938"/>
            <a:chExt cx="5335588" cy="4814888"/>
          </a:xfrm>
        </p:grpSpPr>
        <p:sp>
          <p:nvSpPr>
            <p:cNvPr id="205" name="Freeform 212"/>
            <p:cNvSpPr>
              <a:spLocks/>
            </p:cNvSpPr>
            <p:nvPr/>
          </p:nvSpPr>
          <p:spPr bwMode="auto">
            <a:xfrm>
              <a:off x="1012825" y="4006850"/>
              <a:ext cx="1912938" cy="2593975"/>
            </a:xfrm>
            <a:custGeom>
              <a:avLst/>
              <a:gdLst>
                <a:gd name="T0" fmla="*/ 1205 w 1205"/>
                <a:gd name="T1" fmla="*/ 1634 h 1634"/>
                <a:gd name="T2" fmla="*/ 0 w 1205"/>
                <a:gd name="T3" fmla="*/ 938 h 1634"/>
                <a:gd name="T4" fmla="*/ 0 w 1205"/>
                <a:gd name="T5" fmla="*/ 0 h 1634"/>
                <a:gd name="T6" fmla="*/ 1205 w 1205"/>
                <a:gd name="T7" fmla="*/ 692 h 1634"/>
                <a:gd name="T8" fmla="*/ 1205 w 1205"/>
                <a:gd name="T9" fmla="*/ 1634 h 1634"/>
              </a:gdLst>
              <a:ahLst/>
              <a:cxnLst>
                <a:cxn ang="0">
                  <a:pos x="T0" y="T1"/>
                </a:cxn>
                <a:cxn ang="0">
                  <a:pos x="T2" y="T3"/>
                </a:cxn>
                <a:cxn ang="0">
                  <a:pos x="T4" y="T5"/>
                </a:cxn>
                <a:cxn ang="0">
                  <a:pos x="T6" y="T7"/>
                </a:cxn>
                <a:cxn ang="0">
                  <a:pos x="T8" y="T9"/>
                </a:cxn>
              </a:cxnLst>
              <a:rect l="0" t="0" r="r" b="b"/>
              <a:pathLst>
                <a:path w="1205" h="1634">
                  <a:moveTo>
                    <a:pt x="1205" y="1634"/>
                  </a:moveTo>
                  <a:lnTo>
                    <a:pt x="0" y="938"/>
                  </a:lnTo>
                  <a:lnTo>
                    <a:pt x="0" y="0"/>
                  </a:lnTo>
                  <a:lnTo>
                    <a:pt x="1205" y="692"/>
                  </a:lnTo>
                  <a:lnTo>
                    <a:pt x="1205" y="1634"/>
                  </a:lnTo>
                  <a:close/>
                </a:path>
              </a:pathLst>
            </a:custGeom>
            <a:solidFill>
              <a:srgbClr val="075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 name="Freeform 213"/>
            <p:cNvSpPr>
              <a:spLocks/>
            </p:cNvSpPr>
            <p:nvPr/>
          </p:nvSpPr>
          <p:spPr bwMode="auto">
            <a:xfrm>
              <a:off x="2922588" y="3252788"/>
              <a:ext cx="3213100" cy="3348038"/>
            </a:xfrm>
            <a:custGeom>
              <a:avLst/>
              <a:gdLst>
                <a:gd name="T0" fmla="*/ 0 w 2024"/>
                <a:gd name="T1" fmla="*/ 2109 h 2109"/>
                <a:gd name="T2" fmla="*/ 2024 w 2024"/>
                <a:gd name="T3" fmla="*/ 939 h 2109"/>
                <a:gd name="T4" fmla="*/ 2024 w 2024"/>
                <a:gd name="T5" fmla="*/ 0 h 2109"/>
                <a:gd name="T6" fmla="*/ 0 w 2024"/>
                <a:gd name="T7" fmla="*/ 1167 h 2109"/>
                <a:gd name="T8" fmla="*/ 0 w 2024"/>
                <a:gd name="T9" fmla="*/ 2109 h 2109"/>
              </a:gdLst>
              <a:ahLst/>
              <a:cxnLst>
                <a:cxn ang="0">
                  <a:pos x="T0" y="T1"/>
                </a:cxn>
                <a:cxn ang="0">
                  <a:pos x="T2" y="T3"/>
                </a:cxn>
                <a:cxn ang="0">
                  <a:pos x="T4" y="T5"/>
                </a:cxn>
                <a:cxn ang="0">
                  <a:pos x="T6" y="T7"/>
                </a:cxn>
                <a:cxn ang="0">
                  <a:pos x="T8" y="T9"/>
                </a:cxn>
              </a:cxnLst>
              <a:rect l="0" t="0" r="r" b="b"/>
              <a:pathLst>
                <a:path w="2024" h="2109">
                  <a:moveTo>
                    <a:pt x="0" y="2109"/>
                  </a:moveTo>
                  <a:lnTo>
                    <a:pt x="2024" y="939"/>
                  </a:lnTo>
                  <a:lnTo>
                    <a:pt x="2024" y="0"/>
                  </a:lnTo>
                  <a:lnTo>
                    <a:pt x="0" y="1167"/>
                  </a:lnTo>
                  <a:lnTo>
                    <a:pt x="0" y="2109"/>
                  </a:lnTo>
                  <a:close/>
                </a:path>
              </a:pathLst>
            </a:custGeom>
            <a:solidFill>
              <a:srgbClr val="1447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 name="Freeform 214"/>
            <p:cNvSpPr>
              <a:spLocks/>
            </p:cNvSpPr>
            <p:nvPr/>
          </p:nvSpPr>
          <p:spPr bwMode="auto">
            <a:xfrm>
              <a:off x="906463" y="3702050"/>
              <a:ext cx="2019300" cy="1609725"/>
            </a:xfrm>
            <a:custGeom>
              <a:avLst/>
              <a:gdLst>
                <a:gd name="T0" fmla="*/ 1272 w 1272"/>
                <a:gd name="T1" fmla="*/ 1014 h 1014"/>
                <a:gd name="T2" fmla="*/ 0 w 1272"/>
                <a:gd name="T3" fmla="*/ 282 h 1014"/>
                <a:gd name="T4" fmla="*/ 0 w 1272"/>
                <a:gd name="T5" fmla="*/ 0 h 1014"/>
                <a:gd name="T6" fmla="*/ 1272 w 1272"/>
                <a:gd name="T7" fmla="*/ 734 h 1014"/>
                <a:gd name="T8" fmla="*/ 1272 w 1272"/>
                <a:gd name="T9" fmla="*/ 1014 h 1014"/>
              </a:gdLst>
              <a:ahLst/>
              <a:cxnLst>
                <a:cxn ang="0">
                  <a:pos x="T0" y="T1"/>
                </a:cxn>
                <a:cxn ang="0">
                  <a:pos x="T2" y="T3"/>
                </a:cxn>
                <a:cxn ang="0">
                  <a:pos x="T4" y="T5"/>
                </a:cxn>
                <a:cxn ang="0">
                  <a:pos x="T6" y="T7"/>
                </a:cxn>
                <a:cxn ang="0">
                  <a:pos x="T8" y="T9"/>
                </a:cxn>
              </a:cxnLst>
              <a:rect l="0" t="0" r="r" b="b"/>
              <a:pathLst>
                <a:path w="1272" h="1014">
                  <a:moveTo>
                    <a:pt x="1272" y="1014"/>
                  </a:moveTo>
                  <a:lnTo>
                    <a:pt x="0" y="282"/>
                  </a:lnTo>
                  <a:lnTo>
                    <a:pt x="0" y="0"/>
                  </a:lnTo>
                  <a:lnTo>
                    <a:pt x="1272" y="734"/>
                  </a:lnTo>
                  <a:lnTo>
                    <a:pt x="1272" y="1014"/>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 name="Freeform 215"/>
            <p:cNvSpPr>
              <a:spLocks/>
            </p:cNvSpPr>
            <p:nvPr/>
          </p:nvSpPr>
          <p:spPr bwMode="auto">
            <a:xfrm>
              <a:off x="2922588" y="2947988"/>
              <a:ext cx="3319463" cy="2363788"/>
            </a:xfrm>
            <a:custGeom>
              <a:avLst/>
              <a:gdLst>
                <a:gd name="T0" fmla="*/ 0 w 2091"/>
                <a:gd name="T1" fmla="*/ 1489 h 1489"/>
                <a:gd name="T2" fmla="*/ 2091 w 2091"/>
                <a:gd name="T3" fmla="*/ 283 h 1489"/>
                <a:gd name="T4" fmla="*/ 2091 w 2091"/>
                <a:gd name="T5" fmla="*/ 0 h 1489"/>
                <a:gd name="T6" fmla="*/ 0 w 2091"/>
                <a:gd name="T7" fmla="*/ 1209 h 1489"/>
                <a:gd name="T8" fmla="*/ 0 w 2091"/>
                <a:gd name="T9" fmla="*/ 1489 h 1489"/>
              </a:gdLst>
              <a:ahLst/>
              <a:cxnLst>
                <a:cxn ang="0">
                  <a:pos x="T0" y="T1"/>
                </a:cxn>
                <a:cxn ang="0">
                  <a:pos x="T2" y="T3"/>
                </a:cxn>
                <a:cxn ang="0">
                  <a:pos x="T4" y="T5"/>
                </a:cxn>
                <a:cxn ang="0">
                  <a:pos x="T6" y="T7"/>
                </a:cxn>
                <a:cxn ang="0">
                  <a:pos x="T8" y="T9"/>
                </a:cxn>
              </a:cxnLst>
              <a:rect l="0" t="0" r="r" b="b"/>
              <a:pathLst>
                <a:path w="2091" h="1489">
                  <a:moveTo>
                    <a:pt x="0" y="1489"/>
                  </a:moveTo>
                  <a:lnTo>
                    <a:pt x="2091" y="283"/>
                  </a:lnTo>
                  <a:lnTo>
                    <a:pt x="2091" y="0"/>
                  </a:lnTo>
                  <a:lnTo>
                    <a:pt x="0" y="1209"/>
                  </a:lnTo>
                  <a:lnTo>
                    <a:pt x="0" y="1489"/>
                  </a:lnTo>
                  <a:close/>
                </a:path>
              </a:pathLst>
            </a:custGeom>
            <a:solidFill>
              <a:srgbClr val="075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 name="Freeform 216"/>
            <p:cNvSpPr>
              <a:spLocks/>
            </p:cNvSpPr>
            <p:nvPr/>
          </p:nvSpPr>
          <p:spPr bwMode="auto">
            <a:xfrm>
              <a:off x="906463" y="1785938"/>
              <a:ext cx="5335588" cy="3081338"/>
            </a:xfrm>
            <a:custGeom>
              <a:avLst/>
              <a:gdLst>
                <a:gd name="T0" fmla="*/ 3361 w 3361"/>
                <a:gd name="T1" fmla="*/ 732 h 1941"/>
                <a:gd name="T2" fmla="*/ 1272 w 3361"/>
                <a:gd name="T3" fmla="*/ 1941 h 1941"/>
                <a:gd name="T4" fmla="*/ 0 w 3361"/>
                <a:gd name="T5" fmla="*/ 1207 h 1941"/>
                <a:gd name="T6" fmla="*/ 2089 w 3361"/>
                <a:gd name="T7" fmla="*/ 0 h 1941"/>
                <a:gd name="T8" fmla="*/ 3361 w 3361"/>
                <a:gd name="T9" fmla="*/ 732 h 1941"/>
              </a:gdLst>
              <a:ahLst/>
              <a:cxnLst>
                <a:cxn ang="0">
                  <a:pos x="T0" y="T1"/>
                </a:cxn>
                <a:cxn ang="0">
                  <a:pos x="T2" y="T3"/>
                </a:cxn>
                <a:cxn ang="0">
                  <a:pos x="T4" y="T5"/>
                </a:cxn>
                <a:cxn ang="0">
                  <a:pos x="T6" y="T7"/>
                </a:cxn>
                <a:cxn ang="0">
                  <a:pos x="T8" y="T9"/>
                </a:cxn>
              </a:cxnLst>
              <a:rect l="0" t="0" r="r" b="b"/>
              <a:pathLst>
                <a:path w="3361" h="1941">
                  <a:moveTo>
                    <a:pt x="3361" y="732"/>
                  </a:moveTo>
                  <a:lnTo>
                    <a:pt x="1272" y="1941"/>
                  </a:lnTo>
                  <a:lnTo>
                    <a:pt x="0" y="1207"/>
                  </a:lnTo>
                  <a:lnTo>
                    <a:pt x="2089" y="0"/>
                  </a:lnTo>
                  <a:lnTo>
                    <a:pt x="3361" y="732"/>
                  </a:lnTo>
                  <a:close/>
                </a:path>
              </a:pathLst>
            </a:custGeom>
            <a:solidFill>
              <a:srgbClr val="0863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1" name="Group 160"/>
          <p:cNvGrpSpPr/>
          <p:nvPr/>
        </p:nvGrpSpPr>
        <p:grpSpPr>
          <a:xfrm>
            <a:off x="5044179" y="1617544"/>
            <a:ext cx="1383391" cy="2009131"/>
            <a:chOff x="3086100" y="428625"/>
            <a:chExt cx="3962400" cy="5754688"/>
          </a:xfrm>
        </p:grpSpPr>
        <p:sp>
          <p:nvSpPr>
            <p:cNvPr id="162" name="Freeform 148"/>
            <p:cNvSpPr>
              <a:spLocks/>
            </p:cNvSpPr>
            <p:nvPr/>
          </p:nvSpPr>
          <p:spPr bwMode="auto">
            <a:xfrm>
              <a:off x="5575300" y="3559175"/>
              <a:ext cx="1473200" cy="1184275"/>
            </a:xfrm>
            <a:custGeom>
              <a:avLst/>
              <a:gdLst>
                <a:gd name="T0" fmla="*/ 404 w 420"/>
                <a:gd name="T1" fmla="*/ 338 h 338"/>
                <a:gd name="T2" fmla="*/ 388 w 420"/>
                <a:gd name="T3" fmla="*/ 322 h 338"/>
                <a:gd name="T4" fmla="*/ 388 w 420"/>
                <a:gd name="T5" fmla="*/ 249 h 338"/>
                <a:gd name="T6" fmla="*/ 32 w 420"/>
                <a:gd name="T7" fmla="*/ 44 h 338"/>
                <a:gd name="T8" fmla="*/ 32 w 420"/>
                <a:gd name="T9" fmla="*/ 98 h 338"/>
                <a:gd name="T10" fmla="*/ 16 w 420"/>
                <a:gd name="T11" fmla="*/ 114 h 338"/>
                <a:gd name="T12" fmla="*/ 0 w 420"/>
                <a:gd name="T13" fmla="*/ 98 h 338"/>
                <a:gd name="T14" fmla="*/ 0 w 420"/>
                <a:gd name="T15" fmla="*/ 16 h 338"/>
                <a:gd name="T16" fmla="*/ 8 w 420"/>
                <a:gd name="T17" fmla="*/ 3 h 338"/>
                <a:gd name="T18" fmla="*/ 24 w 420"/>
                <a:gd name="T19" fmla="*/ 3 h 338"/>
                <a:gd name="T20" fmla="*/ 412 w 420"/>
                <a:gd name="T21" fmla="*/ 226 h 338"/>
                <a:gd name="T22" fmla="*/ 420 w 420"/>
                <a:gd name="T23" fmla="*/ 240 h 338"/>
                <a:gd name="T24" fmla="*/ 420 w 420"/>
                <a:gd name="T25" fmla="*/ 322 h 338"/>
                <a:gd name="T26" fmla="*/ 404 w 420"/>
                <a:gd name="T27"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0" h="338">
                  <a:moveTo>
                    <a:pt x="404" y="338"/>
                  </a:moveTo>
                  <a:cubicBezTo>
                    <a:pt x="395" y="338"/>
                    <a:pt x="388" y="331"/>
                    <a:pt x="388" y="322"/>
                  </a:cubicBezTo>
                  <a:cubicBezTo>
                    <a:pt x="388" y="249"/>
                    <a:pt x="388" y="249"/>
                    <a:pt x="388" y="249"/>
                  </a:cubicBezTo>
                  <a:cubicBezTo>
                    <a:pt x="32" y="44"/>
                    <a:pt x="32" y="44"/>
                    <a:pt x="32" y="44"/>
                  </a:cubicBezTo>
                  <a:cubicBezTo>
                    <a:pt x="32" y="98"/>
                    <a:pt x="32" y="98"/>
                    <a:pt x="32" y="98"/>
                  </a:cubicBezTo>
                  <a:cubicBezTo>
                    <a:pt x="32" y="107"/>
                    <a:pt x="25" y="114"/>
                    <a:pt x="16" y="114"/>
                  </a:cubicBezTo>
                  <a:cubicBezTo>
                    <a:pt x="8" y="114"/>
                    <a:pt x="0" y="107"/>
                    <a:pt x="0" y="98"/>
                  </a:cubicBezTo>
                  <a:cubicBezTo>
                    <a:pt x="0" y="16"/>
                    <a:pt x="0" y="16"/>
                    <a:pt x="0" y="16"/>
                  </a:cubicBezTo>
                  <a:cubicBezTo>
                    <a:pt x="0" y="11"/>
                    <a:pt x="3" y="5"/>
                    <a:pt x="8" y="3"/>
                  </a:cubicBezTo>
                  <a:cubicBezTo>
                    <a:pt x="13" y="0"/>
                    <a:pt x="19" y="0"/>
                    <a:pt x="24" y="3"/>
                  </a:cubicBezTo>
                  <a:cubicBezTo>
                    <a:pt x="412" y="226"/>
                    <a:pt x="412" y="226"/>
                    <a:pt x="412" y="226"/>
                  </a:cubicBezTo>
                  <a:cubicBezTo>
                    <a:pt x="417" y="229"/>
                    <a:pt x="420" y="235"/>
                    <a:pt x="420" y="240"/>
                  </a:cubicBezTo>
                  <a:cubicBezTo>
                    <a:pt x="420" y="322"/>
                    <a:pt x="420" y="322"/>
                    <a:pt x="420" y="322"/>
                  </a:cubicBezTo>
                  <a:cubicBezTo>
                    <a:pt x="420" y="331"/>
                    <a:pt x="413" y="338"/>
                    <a:pt x="404" y="33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 name="Freeform 149"/>
            <p:cNvSpPr>
              <a:spLocks/>
            </p:cNvSpPr>
            <p:nvPr/>
          </p:nvSpPr>
          <p:spPr bwMode="auto">
            <a:xfrm>
              <a:off x="5095875" y="1081088"/>
              <a:ext cx="1038225" cy="598488"/>
            </a:xfrm>
            <a:custGeom>
              <a:avLst/>
              <a:gdLst>
                <a:gd name="T0" fmla="*/ 638 w 654"/>
                <a:gd name="T1" fmla="*/ 377 h 377"/>
                <a:gd name="T2" fmla="*/ 654 w 654"/>
                <a:gd name="T3" fmla="*/ 368 h 377"/>
                <a:gd name="T4" fmla="*/ 15 w 654"/>
                <a:gd name="T5" fmla="*/ 0 h 377"/>
                <a:gd name="T6" fmla="*/ 0 w 654"/>
                <a:gd name="T7" fmla="*/ 8 h 377"/>
                <a:gd name="T8" fmla="*/ 638 w 654"/>
                <a:gd name="T9" fmla="*/ 377 h 377"/>
              </a:gdLst>
              <a:ahLst/>
              <a:cxnLst>
                <a:cxn ang="0">
                  <a:pos x="T0" y="T1"/>
                </a:cxn>
                <a:cxn ang="0">
                  <a:pos x="T2" y="T3"/>
                </a:cxn>
                <a:cxn ang="0">
                  <a:pos x="T4" y="T5"/>
                </a:cxn>
                <a:cxn ang="0">
                  <a:pos x="T6" y="T7"/>
                </a:cxn>
                <a:cxn ang="0">
                  <a:pos x="T8" y="T9"/>
                </a:cxn>
              </a:cxnLst>
              <a:rect l="0" t="0" r="r" b="b"/>
              <a:pathLst>
                <a:path w="654" h="377">
                  <a:moveTo>
                    <a:pt x="638" y="377"/>
                  </a:moveTo>
                  <a:lnTo>
                    <a:pt x="654" y="368"/>
                  </a:lnTo>
                  <a:lnTo>
                    <a:pt x="15" y="0"/>
                  </a:lnTo>
                  <a:lnTo>
                    <a:pt x="0" y="8"/>
                  </a:lnTo>
                  <a:lnTo>
                    <a:pt x="638" y="377"/>
                  </a:lnTo>
                  <a:close/>
                </a:path>
              </a:pathLst>
            </a:custGeom>
            <a:solidFill>
              <a:srgbClr val="66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 name="Freeform 150"/>
            <p:cNvSpPr>
              <a:spLocks/>
            </p:cNvSpPr>
            <p:nvPr/>
          </p:nvSpPr>
          <p:spPr bwMode="auto">
            <a:xfrm>
              <a:off x="5035550" y="1046163"/>
              <a:ext cx="1165225" cy="688975"/>
            </a:xfrm>
            <a:custGeom>
              <a:avLst/>
              <a:gdLst>
                <a:gd name="T0" fmla="*/ 329 w 332"/>
                <a:gd name="T1" fmla="*/ 187 h 197"/>
                <a:gd name="T2" fmla="*/ 258 w 332"/>
                <a:gd name="T3" fmla="*/ 108 h 197"/>
                <a:gd name="T4" fmla="*/ 220 w 332"/>
                <a:gd name="T5" fmla="*/ 65 h 197"/>
                <a:gd name="T6" fmla="*/ 196 w 332"/>
                <a:gd name="T7" fmla="*/ 37 h 197"/>
                <a:gd name="T8" fmla="*/ 170 w 332"/>
                <a:gd name="T9" fmla="*/ 5 h 197"/>
                <a:gd name="T10" fmla="*/ 169 w 332"/>
                <a:gd name="T11" fmla="*/ 4 h 197"/>
                <a:gd name="T12" fmla="*/ 168 w 332"/>
                <a:gd name="T13" fmla="*/ 4 h 197"/>
                <a:gd name="T14" fmla="*/ 142 w 332"/>
                <a:gd name="T15" fmla="*/ 6 h 197"/>
                <a:gd name="T16" fmla="*/ 117 w 332"/>
                <a:gd name="T17" fmla="*/ 6 h 197"/>
                <a:gd name="T18" fmla="*/ 80 w 332"/>
                <a:gd name="T19" fmla="*/ 5 h 197"/>
                <a:gd name="T20" fmla="*/ 8 w 332"/>
                <a:gd name="T21" fmla="*/ 1 h 197"/>
                <a:gd name="T22" fmla="*/ 8 w 332"/>
                <a:gd name="T23" fmla="*/ 1 h 197"/>
                <a:gd name="T24" fmla="*/ 7 w 332"/>
                <a:gd name="T25" fmla="*/ 1 h 197"/>
                <a:gd name="T26" fmla="*/ 0 w 332"/>
                <a:gd name="T27" fmla="*/ 5 h 197"/>
                <a:gd name="T28" fmla="*/ 0 w 332"/>
                <a:gd name="T29" fmla="*/ 5 h 197"/>
                <a:gd name="T30" fmla="*/ 0 w 332"/>
                <a:gd name="T31" fmla="*/ 5 h 197"/>
                <a:gd name="T32" fmla="*/ 73 w 332"/>
                <a:gd name="T33" fmla="*/ 9 h 197"/>
                <a:gd name="T34" fmla="*/ 110 w 332"/>
                <a:gd name="T35" fmla="*/ 10 h 197"/>
                <a:gd name="T36" fmla="*/ 135 w 332"/>
                <a:gd name="T37" fmla="*/ 10 h 197"/>
                <a:gd name="T38" fmla="*/ 161 w 332"/>
                <a:gd name="T39" fmla="*/ 8 h 197"/>
                <a:gd name="T40" fmla="*/ 162 w 332"/>
                <a:gd name="T41" fmla="*/ 8 h 197"/>
                <a:gd name="T42" fmla="*/ 163 w 332"/>
                <a:gd name="T43" fmla="*/ 9 h 197"/>
                <a:gd name="T44" fmla="*/ 188 w 332"/>
                <a:gd name="T45" fmla="*/ 41 h 197"/>
                <a:gd name="T46" fmla="*/ 213 w 332"/>
                <a:gd name="T47" fmla="*/ 70 h 197"/>
                <a:gd name="T48" fmla="*/ 251 w 332"/>
                <a:gd name="T49" fmla="*/ 112 h 197"/>
                <a:gd name="T50" fmla="*/ 322 w 332"/>
                <a:gd name="T51" fmla="*/ 191 h 197"/>
                <a:gd name="T52" fmla="*/ 323 w 332"/>
                <a:gd name="T53" fmla="*/ 197 h 197"/>
                <a:gd name="T54" fmla="*/ 330 w 332"/>
                <a:gd name="T55" fmla="*/ 193 h 197"/>
                <a:gd name="T56" fmla="*/ 329 w 332"/>
                <a:gd name="T57" fmla="*/ 18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 h="197">
                  <a:moveTo>
                    <a:pt x="329" y="187"/>
                  </a:moveTo>
                  <a:cubicBezTo>
                    <a:pt x="305" y="161"/>
                    <a:pt x="281" y="134"/>
                    <a:pt x="258" y="108"/>
                  </a:cubicBezTo>
                  <a:cubicBezTo>
                    <a:pt x="245" y="93"/>
                    <a:pt x="233" y="80"/>
                    <a:pt x="220" y="65"/>
                  </a:cubicBezTo>
                  <a:cubicBezTo>
                    <a:pt x="212" y="56"/>
                    <a:pt x="204" y="47"/>
                    <a:pt x="196" y="37"/>
                  </a:cubicBezTo>
                  <a:cubicBezTo>
                    <a:pt x="189" y="29"/>
                    <a:pt x="178" y="11"/>
                    <a:pt x="170" y="5"/>
                  </a:cubicBezTo>
                  <a:cubicBezTo>
                    <a:pt x="170" y="5"/>
                    <a:pt x="169" y="5"/>
                    <a:pt x="169" y="4"/>
                  </a:cubicBezTo>
                  <a:cubicBezTo>
                    <a:pt x="168" y="4"/>
                    <a:pt x="168" y="4"/>
                    <a:pt x="168" y="4"/>
                  </a:cubicBezTo>
                  <a:cubicBezTo>
                    <a:pt x="160" y="0"/>
                    <a:pt x="148" y="5"/>
                    <a:pt x="142" y="6"/>
                  </a:cubicBezTo>
                  <a:cubicBezTo>
                    <a:pt x="134" y="6"/>
                    <a:pt x="125" y="6"/>
                    <a:pt x="117" y="6"/>
                  </a:cubicBezTo>
                  <a:cubicBezTo>
                    <a:pt x="105" y="6"/>
                    <a:pt x="92" y="5"/>
                    <a:pt x="80" y="5"/>
                  </a:cubicBezTo>
                  <a:cubicBezTo>
                    <a:pt x="56" y="4"/>
                    <a:pt x="32" y="3"/>
                    <a:pt x="8" y="1"/>
                  </a:cubicBezTo>
                  <a:cubicBezTo>
                    <a:pt x="8" y="1"/>
                    <a:pt x="8" y="1"/>
                    <a:pt x="8" y="1"/>
                  </a:cubicBezTo>
                  <a:cubicBezTo>
                    <a:pt x="7" y="1"/>
                    <a:pt x="7" y="1"/>
                    <a:pt x="7" y="1"/>
                  </a:cubicBezTo>
                  <a:cubicBezTo>
                    <a:pt x="0" y="5"/>
                    <a:pt x="0" y="5"/>
                    <a:pt x="0" y="5"/>
                  </a:cubicBezTo>
                  <a:cubicBezTo>
                    <a:pt x="0" y="5"/>
                    <a:pt x="0" y="5"/>
                    <a:pt x="0" y="5"/>
                  </a:cubicBezTo>
                  <a:cubicBezTo>
                    <a:pt x="0" y="5"/>
                    <a:pt x="0" y="5"/>
                    <a:pt x="0" y="5"/>
                  </a:cubicBezTo>
                  <a:cubicBezTo>
                    <a:pt x="25" y="7"/>
                    <a:pt x="49" y="8"/>
                    <a:pt x="73" y="9"/>
                  </a:cubicBezTo>
                  <a:cubicBezTo>
                    <a:pt x="85" y="9"/>
                    <a:pt x="98" y="10"/>
                    <a:pt x="110" y="10"/>
                  </a:cubicBezTo>
                  <a:cubicBezTo>
                    <a:pt x="118" y="10"/>
                    <a:pt x="127" y="10"/>
                    <a:pt x="135" y="10"/>
                  </a:cubicBezTo>
                  <a:cubicBezTo>
                    <a:pt x="141" y="9"/>
                    <a:pt x="153" y="4"/>
                    <a:pt x="161" y="8"/>
                  </a:cubicBezTo>
                  <a:cubicBezTo>
                    <a:pt x="161" y="8"/>
                    <a:pt x="161" y="8"/>
                    <a:pt x="162" y="8"/>
                  </a:cubicBezTo>
                  <a:cubicBezTo>
                    <a:pt x="162" y="9"/>
                    <a:pt x="163" y="9"/>
                    <a:pt x="163" y="9"/>
                  </a:cubicBezTo>
                  <a:cubicBezTo>
                    <a:pt x="171" y="15"/>
                    <a:pt x="182" y="33"/>
                    <a:pt x="188" y="41"/>
                  </a:cubicBezTo>
                  <a:cubicBezTo>
                    <a:pt x="197" y="51"/>
                    <a:pt x="205" y="60"/>
                    <a:pt x="213" y="70"/>
                  </a:cubicBezTo>
                  <a:cubicBezTo>
                    <a:pt x="226" y="84"/>
                    <a:pt x="238" y="98"/>
                    <a:pt x="251" y="112"/>
                  </a:cubicBezTo>
                  <a:cubicBezTo>
                    <a:pt x="274" y="138"/>
                    <a:pt x="298" y="165"/>
                    <a:pt x="322" y="191"/>
                  </a:cubicBezTo>
                  <a:cubicBezTo>
                    <a:pt x="324" y="193"/>
                    <a:pt x="324" y="196"/>
                    <a:pt x="323" y="197"/>
                  </a:cubicBezTo>
                  <a:cubicBezTo>
                    <a:pt x="330" y="193"/>
                    <a:pt x="330" y="193"/>
                    <a:pt x="330" y="193"/>
                  </a:cubicBezTo>
                  <a:cubicBezTo>
                    <a:pt x="332" y="192"/>
                    <a:pt x="331" y="189"/>
                    <a:pt x="329" y="187"/>
                  </a:cubicBezTo>
                  <a:close/>
                </a:path>
              </a:pathLst>
            </a:custGeom>
            <a:solidFill>
              <a:srgbClr val="8A5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 name="Freeform 151"/>
            <p:cNvSpPr>
              <a:spLocks noEditPoints="1"/>
            </p:cNvSpPr>
            <p:nvPr/>
          </p:nvSpPr>
          <p:spPr bwMode="auto">
            <a:xfrm>
              <a:off x="5029200" y="1058863"/>
              <a:ext cx="1146175" cy="684213"/>
            </a:xfrm>
            <a:custGeom>
              <a:avLst/>
              <a:gdLst>
                <a:gd name="T0" fmla="*/ 75 w 327"/>
                <a:gd name="T1" fmla="*/ 5 h 195"/>
                <a:gd name="T2" fmla="*/ 112 w 327"/>
                <a:gd name="T3" fmla="*/ 6 h 195"/>
                <a:gd name="T4" fmla="*/ 137 w 327"/>
                <a:gd name="T5" fmla="*/ 6 h 195"/>
                <a:gd name="T6" fmla="*/ 163 w 327"/>
                <a:gd name="T7" fmla="*/ 4 h 195"/>
                <a:gd name="T8" fmla="*/ 164 w 327"/>
                <a:gd name="T9" fmla="*/ 4 h 195"/>
                <a:gd name="T10" fmla="*/ 165 w 327"/>
                <a:gd name="T11" fmla="*/ 5 h 195"/>
                <a:gd name="T12" fmla="*/ 190 w 327"/>
                <a:gd name="T13" fmla="*/ 37 h 195"/>
                <a:gd name="T14" fmla="*/ 215 w 327"/>
                <a:gd name="T15" fmla="*/ 66 h 195"/>
                <a:gd name="T16" fmla="*/ 253 w 327"/>
                <a:gd name="T17" fmla="*/ 108 h 195"/>
                <a:gd name="T18" fmla="*/ 324 w 327"/>
                <a:gd name="T19" fmla="*/ 187 h 195"/>
                <a:gd name="T20" fmla="*/ 323 w 327"/>
                <a:gd name="T21" fmla="*/ 193 h 195"/>
                <a:gd name="T22" fmla="*/ 4 w 327"/>
                <a:gd name="T23" fmla="*/ 8 h 195"/>
                <a:gd name="T24" fmla="*/ 2 w 327"/>
                <a:gd name="T25" fmla="*/ 1 h 195"/>
                <a:gd name="T26" fmla="*/ 75 w 327"/>
                <a:gd name="T27" fmla="*/ 5 h 195"/>
                <a:gd name="T28" fmla="*/ 308 w 327"/>
                <a:gd name="T29" fmla="*/ 177 h 195"/>
                <a:gd name="T30" fmla="*/ 165 w 327"/>
                <a:gd name="T31" fmla="*/ 36 h 195"/>
                <a:gd name="T32" fmla="*/ 162 w 327"/>
                <a:gd name="T33" fmla="*/ 34 h 195"/>
                <a:gd name="T34" fmla="*/ 19 w 327"/>
                <a:gd name="T35" fmla="*/ 10 h 195"/>
                <a:gd name="T36" fmla="*/ 308 w 327"/>
                <a:gd name="T37" fmla="*/ 17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7" h="195">
                  <a:moveTo>
                    <a:pt x="75" y="5"/>
                  </a:moveTo>
                  <a:cubicBezTo>
                    <a:pt x="87" y="5"/>
                    <a:pt x="100" y="6"/>
                    <a:pt x="112" y="6"/>
                  </a:cubicBezTo>
                  <a:cubicBezTo>
                    <a:pt x="120" y="6"/>
                    <a:pt x="129" y="6"/>
                    <a:pt x="137" y="6"/>
                  </a:cubicBezTo>
                  <a:cubicBezTo>
                    <a:pt x="143" y="5"/>
                    <a:pt x="155" y="0"/>
                    <a:pt x="163" y="4"/>
                  </a:cubicBezTo>
                  <a:cubicBezTo>
                    <a:pt x="163" y="4"/>
                    <a:pt x="163" y="4"/>
                    <a:pt x="164" y="4"/>
                  </a:cubicBezTo>
                  <a:cubicBezTo>
                    <a:pt x="164" y="5"/>
                    <a:pt x="165" y="5"/>
                    <a:pt x="165" y="5"/>
                  </a:cubicBezTo>
                  <a:cubicBezTo>
                    <a:pt x="173" y="11"/>
                    <a:pt x="184" y="29"/>
                    <a:pt x="190" y="37"/>
                  </a:cubicBezTo>
                  <a:cubicBezTo>
                    <a:pt x="199" y="47"/>
                    <a:pt x="207" y="56"/>
                    <a:pt x="215" y="66"/>
                  </a:cubicBezTo>
                  <a:cubicBezTo>
                    <a:pt x="228" y="80"/>
                    <a:pt x="240" y="94"/>
                    <a:pt x="253" y="108"/>
                  </a:cubicBezTo>
                  <a:cubicBezTo>
                    <a:pt x="276" y="134"/>
                    <a:pt x="300" y="161"/>
                    <a:pt x="324" y="187"/>
                  </a:cubicBezTo>
                  <a:cubicBezTo>
                    <a:pt x="327" y="190"/>
                    <a:pt x="326" y="195"/>
                    <a:pt x="323" y="193"/>
                  </a:cubicBezTo>
                  <a:cubicBezTo>
                    <a:pt x="4" y="8"/>
                    <a:pt x="4" y="8"/>
                    <a:pt x="4" y="8"/>
                  </a:cubicBezTo>
                  <a:cubicBezTo>
                    <a:pt x="0" y="6"/>
                    <a:pt x="0" y="1"/>
                    <a:pt x="2" y="1"/>
                  </a:cubicBezTo>
                  <a:cubicBezTo>
                    <a:pt x="27" y="3"/>
                    <a:pt x="51" y="4"/>
                    <a:pt x="75" y="5"/>
                  </a:cubicBezTo>
                  <a:close/>
                  <a:moveTo>
                    <a:pt x="308" y="177"/>
                  </a:moveTo>
                  <a:cubicBezTo>
                    <a:pt x="262" y="129"/>
                    <a:pt x="213" y="77"/>
                    <a:pt x="165" y="36"/>
                  </a:cubicBezTo>
                  <a:cubicBezTo>
                    <a:pt x="162" y="34"/>
                    <a:pt x="162" y="34"/>
                    <a:pt x="162" y="34"/>
                  </a:cubicBezTo>
                  <a:cubicBezTo>
                    <a:pt x="114" y="19"/>
                    <a:pt x="65" y="15"/>
                    <a:pt x="19" y="10"/>
                  </a:cubicBezTo>
                  <a:cubicBezTo>
                    <a:pt x="308" y="177"/>
                    <a:pt x="308" y="177"/>
                    <a:pt x="308" y="177"/>
                  </a:cubicBezTo>
                </a:path>
              </a:pathLst>
            </a:custGeom>
            <a:solidFill>
              <a:srgbClr val="966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 name="Freeform 152"/>
            <p:cNvSpPr>
              <a:spLocks/>
            </p:cNvSpPr>
            <p:nvPr/>
          </p:nvSpPr>
          <p:spPr bwMode="auto">
            <a:xfrm>
              <a:off x="5232400" y="1139825"/>
              <a:ext cx="315913" cy="260350"/>
            </a:xfrm>
            <a:custGeom>
              <a:avLst/>
              <a:gdLst>
                <a:gd name="T0" fmla="*/ 45 w 90"/>
                <a:gd name="T1" fmla="*/ 59 h 74"/>
                <a:gd name="T2" fmla="*/ 90 w 90"/>
                <a:gd name="T3" fmla="*/ 52 h 74"/>
                <a:gd name="T4" fmla="*/ 90 w 90"/>
                <a:gd name="T5" fmla="*/ 52 h 74"/>
                <a:gd name="T6" fmla="*/ 0 w 90"/>
                <a:gd name="T7" fmla="*/ 0 h 74"/>
                <a:gd name="T8" fmla="*/ 45 w 90"/>
                <a:gd name="T9" fmla="*/ 59 h 74"/>
              </a:gdLst>
              <a:ahLst/>
              <a:cxnLst>
                <a:cxn ang="0">
                  <a:pos x="T0" y="T1"/>
                </a:cxn>
                <a:cxn ang="0">
                  <a:pos x="T2" y="T3"/>
                </a:cxn>
                <a:cxn ang="0">
                  <a:pos x="T4" y="T5"/>
                </a:cxn>
                <a:cxn ang="0">
                  <a:pos x="T6" y="T7"/>
                </a:cxn>
                <a:cxn ang="0">
                  <a:pos x="T8" y="T9"/>
                </a:cxn>
              </a:cxnLst>
              <a:rect l="0" t="0" r="r" b="b"/>
              <a:pathLst>
                <a:path w="90" h="74">
                  <a:moveTo>
                    <a:pt x="45" y="59"/>
                  </a:moveTo>
                  <a:cubicBezTo>
                    <a:pt x="71" y="74"/>
                    <a:pt x="90" y="52"/>
                    <a:pt x="90" y="52"/>
                  </a:cubicBezTo>
                  <a:cubicBezTo>
                    <a:pt x="90" y="52"/>
                    <a:pt x="90" y="52"/>
                    <a:pt x="90" y="52"/>
                  </a:cubicBezTo>
                  <a:cubicBezTo>
                    <a:pt x="64" y="44"/>
                    <a:pt x="15" y="12"/>
                    <a:pt x="0" y="0"/>
                  </a:cubicBezTo>
                  <a:cubicBezTo>
                    <a:pt x="0" y="0"/>
                    <a:pt x="19" y="44"/>
                    <a:pt x="45" y="59"/>
                  </a:cubicBezTo>
                  <a:close/>
                </a:path>
              </a:pathLst>
            </a:custGeom>
            <a:solidFill>
              <a:srgbClr val="981B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 name="Freeform 153"/>
            <p:cNvSpPr>
              <a:spLocks/>
            </p:cNvSpPr>
            <p:nvPr/>
          </p:nvSpPr>
          <p:spPr bwMode="auto">
            <a:xfrm>
              <a:off x="5148263" y="1136650"/>
              <a:ext cx="484188" cy="342900"/>
            </a:xfrm>
            <a:custGeom>
              <a:avLst/>
              <a:gdLst>
                <a:gd name="T0" fmla="*/ 128 w 138"/>
                <a:gd name="T1" fmla="*/ 72 h 98"/>
                <a:gd name="T2" fmla="*/ 99 w 138"/>
                <a:gd name="T3" fmla="*/ 41 h 98"/>
                <a:gd name="T4" fmla="*/ 68 w 138"/>
                <a:gd name="T5" fmla="*/ 6 h 98"/>
                <a:gd name="T6" fmla="*/ 37 w 138"/>
                <a:gd name="T7" fmla="*/ 5 h 98"/>
                <a:gd name="T8" fmla="*/ 8 w 138"/>
                <a:gd name="T9" fmla="*/ 3 h 98"/>
                <a:gd name="T10" fmla="*/ 0 w 138"/>
                <a:gd name="T11" fmla="*/ 2 h 98"/>
                <a:gd name="T12" fmla="*/ 0 w 138"/>
                <a:gd name="T13" fmla="*/ 17 h 98"/>
                <a:gd name="T14" fmla="*/ 66 w 138"/>
                <a:gd name="T15" fmla="*/ 36 h 98"/>
                <a:gd name="T16" fmla="*/ 69 w 138"/>
                <a:gd name="T17" fmla="*/ 37 h 98"/>
                <a:gd name="T18" fmla="*/ 138 w 138"/>
                <a:gd name="T19" fmla="*/ 98 h 98"/>
                <a:gd name="T20" fmla="*/ 138 w 138"/>
                <a:gd name="T21" fmla="*/ 83 h 98"/>
                <a:gd name="T22" fmla="*/ 128 w 138"/>
                <a:gd name="T23" fmla="*/ 7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98">
                  <a:moveTo>
                    <a:pt x="128" y="72"/>
                  </a:moveTo>
                  <a:cubicBezTo>
                    <a:pt x="118" y="61"/>
                    <a:pt x="108" y="51"/>
                    <a:pt x="99" y="41"/>
                  </a:cubicBezTo>
                  <a:cubicBezTo>
                    <a:pt x="91" y="32"/>
                    <a:pt x="77" y="11"/>
                    <a:pt x="68" y="6"/>
                  </a:cubicBezTo>
                  <a:cubicBezTo>
                    <a:pt x="59" y="0"/>
                    <a:pt x="44" y="5"/>
                    <a:pt x="37" y="5"/>
                  </a:cubicBezTo>
                  <a:cubicBezTo>
                    <a:pt x="27" y="4"/>
                    <a:pt x="18" y="3"/>
                    <a:pt x="8" y="3"/>
                  </a:cubicBezTo>
                  <a:cubicBezTo>
                    <a:pt x="5" y="2"/>
                    <a:pt x="3" y="2"/>
                    <a:pt x="0" y="2"/>
                  </a:cubicBezTo>
                  <a:cubicBezTo>
                    <a:pt x="0" y="17"/>
                    <a:pt x="0" y="17"/>
                    <a:pt x="0" y="17"/>
                  </a:cubicBezTo>
                  <a:cubicBezTo>
                    <a:pt x="22" y="22"/>
                    <a:pt x="44" y="28"/>
                    <a:pt x="66" y="36"/>
                  </a:cubicBezTo>
                  <a:cubicBezTo>
                    <a:pt x="69" y="37"/>
                    <a:pt x="69" y="37"/>
                    <a:pt x="69" y="37"/>
                  </a:cubicBezTo>
                  <a:cubicBezTo>
                    <a:pt x="92" y="56"/>
                    <a:pt x="115" y="77"/>
                    <a:pt x="138" y="98"/>
                  </a:cubicBezTo>
                  <a:cubicBezTo>
                    <a:pt x="138" y="83"/>
                    <a:pt x="138" y="83"/>
                    <a:pt x="138" y="83"/>
                  </a:cubicBezTo>
                  <a:cubicBezTo>
                    <a:pt x="135" y="79"/>
                    <a:pt x="131" y="75"/>
                    <a:pt x="128" y="72"/>
                  </a:cubicBezTo>
                  <a:close/>
                </a:path>
              </a:pathLst>
            </a:custGeom>
            <a:solidFill>
              <a:srgbClr val="966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 name="Freeform 154"/>
            <p:cNvSpPr>
              <a:spLocks/>
            </p:cNvSpPr>
            <p:nvPr/>
          </p:nvSpPr>
          <p:spPr bwMode="auto">
            <a:xfrm>
              <a:off x="4681538" y="968375"/>
              <a:ext cx="1417638" cy="3824288"/>
            </a:xfrm>
            <a:custGeom>
              <a:avLst/>
              <a:gdLst>
                <a:gd name="T0" fmla="*/ 377 w 404"/>
                <a:gd name="T1" fmla="*/ 1087 h 1091"/>
                <a:gd name="T2" fmla="*/ 363 w 404"/>
                <a:gd name="T3" fmla="*/ 1090 h 1091"/>
                <a:gd name="T4" fmla="*/ 353 w 404"/>
                <a:gd name="T5" fmla="*/ 1084 h 1091"/>
                <a:gd name="T6" fmla="*/ 345 w 404"/>
                <a:gd name="T7" fmla="*/ 1083 h 1091"/>
                <a:gd name="T8" fmla="*/ 326 w 404"/>
                <a:gd name="T9" fmla="*/ 1071 h 1091"/>
                <a:gd name="T10" fmla="*/ 254 w 404"/>
                <a:gd name="T11" fmla="*/ 1032 h 1091"/>
                <a:gd name="T12" fmla="*/ 202 w 404"/>
                <a:gd name="T13" fmla="*/ 1000 h 1091"/>
                <a:gd name="T14" fmla="*/ 150 w 404"/>
                <a:gd name="T15" fmla="*/ 972 h 1091"/>
                <a:gd name="T16" fmla="*/ 78 w 404"/>
                <a:gd name="T17" fmla="*/ 928 h 1091"/>
                <a:gd name="T18" fmla="*/ 48 w 404"/>
                <a:gd name="T19" fmla="*/ 911 h 1091"/>
                <a:gd name="T20" fmla="*/ 32 w 404"/>
                <a:gd name="T21" fmla="*/ 899 h 1091"/>
                <a:gd name="T22" fmla="*/ 21 w 404"/>
                <a:gd name="T23" fmla="*/ 890 h 1091"/>
                <a:gd name="T24" fmla="*/ 21 w 404"/>
                <a:gd name="T25" fmla="*/ 876 h 1091"/>
                <a:gd name="T26" fmla="*/ 26 w 404"/>
                <a:gd name="T27" fmla="*/ 825 h 1091"/>
                <a:gd name="T28" fmla="*/ 23 w 404"/>
                <a:gd name="T29" fmla="*/ 665 h 1091"/>
                <a:gd name="T30" fmla="*/ 25 w 404"/>
                <a:gd name="T31" fmla="*/ 503 h 1091"/>
                <a:gd name="T32" fmla="*/ 73 w 404"/>
                <a:gd name="T33" fmla="*/ 309 h 1091"/>
                <a:gd name="T34" fmla="*/ 67 w 404"/>
                <a:gd name="T35" fmla="*/ 172 h 1091"/>
                <a:gd name="T36" fmla="*/ 24 w 404"/>
                <a:gd name="T37" fmla="*/ 147 h 1091"/>
                <a:gd name="T38" fmla="*/ 88 w 404"/>
                <a:gd name="T39" fmla="*/ 21 h 1091"/>
                <a:gd name="T40" fmla="*/ 121 w 404"/>
                <a:gd name="T41" fmla="*/ 37 h 1091"/>
                <a:gd name="T42" fmla="*/ 157 w 404"/>
                <a:gd name="T43" fmla="*/ 49 h 1091"/>
                <a:gd name="T44" fmla="*/ 202 w 404"/>
                <a:gd name="T45" fmla="*/ 108 h 1091"/>
                <a:gd name="T46" fmla="*/ 247 w 404"/>
                <a:gd name="T47" fmla="*/ 101 h 1091"/>
                <a:gd name="T48" fmla="*/ 283 w 404"/>
                <a:gd name="T49" fmla="*/ 131 h 1091"/>
                <a:gd name="T50" fmla="*/ 316 w 404"/>
                <a:gd name="T51" fmla="*/ 153 h 1091"/>
                <a:gd name="T52" fmla="*/ 380 w 404"/>
                <a:gd name="T53" fmla="*/ 352 h 1091"/>
                <a:gd name="T54" fmla="*/ 337 w 404"/>
                <a:gd name="T55" fmla="*/ 327 h 1091"/>
                <a:gd name="T56" fmla="*/ 331 w 404"/>
                <a:gd name="T57" fmla="*/ 459 h 1091"/>
                <a:gd name="T58" fmla="*/ 378 w 404"/>
                <a:gd name="T59" fmla="*/ 707 h 1091"/>
                <a:gd name="T60" fmla="*/ 378 w 404"/>
                <a:gd name="T61" fmla="*/ 952 h 1091"/>
                <a:gd name="T62" fmla="*/ 378 w 404"/>
                <a:gd name="T63" fmla="*/ 1009 h 1091"/>
                <a:gd name="T64" fmla="*/ 381 w 404"/>
                <a:gd name="T65" fmla="*/ 1064 h 1091"/>
                <a:gd name="T66" fmla="*/ 380 w 404"/>
                <a:gd name="T67" fmla="*/ 1084 h 1091"/>
                <a:gd name="T68" fmla="*/ 377 w 404"/>
                <a:gd name="T69" fmla="*/ 1087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4" h="1091">
                  <a:moveTo>
                    <a:pt x="377" y="1087"/>
                  </a:moveTo>
                  <a:cubicBezTo>
                    <a:pt x="373" y="1090"/>
                    <a:pt x="368" y="1091"/>
                    <a:pt x="363" y="1090"/>
                  </a:cubicBezTo>
                  <a:cubicBezTo>
                    <a:pt x="360" y="1088"/>
                    <a:pt x="357" y="1085"/>
                    <a:pt x="353" y="1084"/>
                  </a:cubicBezTo>
                  <a:cubicBezTo>
                    <a:pt x="351" y="1083"/>
                    <a:pt x="348" y="1084"/>
                    <a:pt x="345" y="1083"/>
                  </a:cubicBezTo>
                  <a:cubicBezTo>
                    <a:pt x="339" y="1081"/>
                    <a:pt x="332" y="1075"/>
                    <a:pt x="326" y="1071"/>
                  </a:cubicBezTo>
                  <a:cubicBezTo>
                    <a:pt x="302" y="1055"/>
                    <a:pt x="278" y="1042"/>
                    <a:pt x="254" y="1032"/>
                  </a:cubicBezTo>
                  <a:cubicBezTo>
                    <a:pt x="237" y="1025"/>
                    <a:pt x="217" y="1016"/>
                    <a:pt x="202" y="1000"/>
                  </a:cubicBezTo>
                  <a:cubicBezTo>
                    <a:pt x="186" y="998"/>
                    <a:pt x="167" y="985"/>
                    <a:pt x="150" y="972"/>
                  </a:cubicBezTo>
                  <a:cubicBezTo>
                    <a:pt x="126" y="955"/>
                    <a:pt x="102" y="940"/>
                    <a:pt x="78" y="928"/>
                  </a:cubicBezTo>
                  <a:cubicBezTo>
                    <a:pt x="68" y="923"/>
                    <a:pt x="58" y="917"/>
                    <a:pt x="48" y="911"/>
                  </a:cubicBezTo>
                  <a:cubicBezTo>
                    <a:pt x="43" y="907"/>
                    <a:pt x="38" y="902"/>
                    <a:pt x="32" y="899"/>
                  </a:cubicBezTo>
                  <a:cubicBezTo>
                    <a:pt x="27" y="896"/>
                    <a:pt x="23" y="897"/>
                    <a:pt x="21" y="890"/>
                  </a:cubicBezTo>
                  <a:cubicBezTo>
                    <a:pt x="20" y="885"/>
                    <a:pt x="21" y="880"/>
                    <a:pt x="21" y="876"/>
                  </a:cubicBezTo>
                  <a:cubicBezTo>
                    <a:pt x="24" y="859"/>
                    <a:pt x="25" y="842"/>
                    <a:pt x="26" y="825"/>
                  </a:cubicBezTo>
                  <a:cubicBezTo>
                    <a:pt x="26" y="772"/>
                    <a:pt x="25" y="718"/>
                    <a:pt x="23" y="665"/>
                  </a:cubicBezTo>
                  <a:cubicBezTo>
                    <a:pt x="21" y="611"/>
                    <a:pt x="19" y="557"/>
                    <a:pt x="25" y="503"/>
                  </a:cubicBezTo>
                  <a:cubicBezTo>
                    <a:pt x="34" y="433"/>
                    <a:pt x="55" y="373"/>
                    <a:pt x="73" y="309"/>
                  </a:cubicBezTo>
                  <a:cubicBezTo>
                    <a:pt x="91" y="246"/>
                    <a:pt x="66" y="140"/>
                    <a:pt x="67" y="172"/>
                  </a:cubicBezTo>
                  <a:cubicBezTo>
                    <a:pt x="61" y="171"/>
                    <a:pt x="31" y="150"/>
                    <a:pt x="24" y="147"/>
                  </a:cubicBezTo>
                  <a:cubicBezTo>
                    <a:pt x="0" y="133"/>
                    <a:pt x="37" y="0"/>
                    <a:pt x="88" y="21"/>
                  </a:cubicBezTo>
                  <a:cubicBezTo>
                    <a:pt x="97" y="25"/>
                    <a:pt x="121" y="37"/>
                    <a:pt x="121" y="37"/>
                  </a:cubicBezTo>
                  <a:cubicBezTo>
                    <a:pt x="142" y="47"/>
                    <a:pt x="157" y="49"/>
                    <a:pt x="157" y="49"/>
                  </a:cubicBezTo>
                  <a:cubicBezTo>
                    <a:pt x="157" y="49"/>
                    <a:pt x="177" y="93"/>
                    <a:pt x="202" y="108"/>
                  </a:cubicBezTo>
                  <a:cubicBezTo>
                    <a:pt x="233" y="125"/>
                    <a:pt x="247" y="101"/>
                    <a:pt x="247" y="101"/>
                  </a:cubicBezTo>
                  <a:cubicBezTo>
                    <a:pt x="247" y="101"/>
                    <a:pt x="262" y="116"/>
                    <a:pt x="283" y="131"/>
                  </a:cubicBezTo>
                  <a:cubicBezTo>
                    <a:pt x="283" y="131"/>
                    <a:pt x="307" y="146"/>
                    <a:pt x="316" y="153"/>
                  </a:cubicBezTo>
                  <a:cubicBezTo>
                    <a:pt x="367" y="190"/>
                    <a:pt x="404" y="366"/>
                    <a:pt x="380" y="352"/>
                  </a:cubicBezTo>
                  <a:cubicBezTo>
                    <a:pt x="373" y="348"/>
                    <a:pt x="342" y="334"/>
                    <a:pt x="337" y="327"/>
                  </a:cubicBezTo>
                  <a:cubicBezTo>
                    <a:pt x="338" y="298"/>
                    <a:pt x="313" y="374"/>
                    <a:pt x="331" y="459"/>
                  </a:cubicBezTo>
                  <a:cubicBezTo>
                    <a:pt x="349" y="543"/>
                    <a:pt x="369" y="626"/>
                    <a:pt x="378" y="707"/>
                  </a:cubicBezTo>
                  <a:cubicBezTo>
                    <a:pt x="388" y="789"/>
                    <a:pt x="380" y="870"/>
                    <a:pt x="378" y="952"/>
                  </a:cubicBezTo>
                  <a:cubicBezTo>
                    <a:pt x="377" y="971"/>
                    <a:pt x="377" y="990"/>
                    <a:pt x="378" y="1009"/>
                  </a:cubicBezTo>
                  <a:cubicBezTo>
                    <a:pt x="378" y="1027"/>
                    <a:pt x="377" y="1046"/>
                    <a:pt x="381" y="1064"/>
                  </a:cubicBezTo>
                  <a:cubicBezTo>
                    <a:pt x="383" y="1070"/>
                    <a:pt x="384" y="1078"/>
                    <a:pt x="380" y="1084"/>
                  </a:cubicBezTo>
                  <a:cubicBezTo>
                    <a:pt x="379" y="1085"/>
                    <a:pt x="378" y="1086"/>
                    <a:pt x="377" y="1087"/>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 name="Freeform 155"/>
            <p:cNvSpPr>
              <a:spLocks/>
            </p:cNvSpPr>
            <p:nvPr/>
          </p:nvSpPr>
          <p:spPr bwMode="auto">
            <a:xfrm>
              <a:off x="5189538" y="1130300"/>
              <a:ext cx="200025" cy="276225"/>
            </a:xfrm>
            <a:custGeom>
              <a:avLst/>
              <a:gdLst>
                <a:gd name="T0" fmla="*/ 46 w 57"/>
                <a:gd name="T1" fmla="*/ 73 h 79"/>
                <a:gd name="T2" fmla="*/ 57 w 57"/>
                <a:gd name="T3" fmla="*/ 62 h 79"/>
                <a:gd name="T4" fmla="*/ 12 w 57"/>
                <a:gd name="T5" fmla="*/ 3 h 79"/>
                <a:gd name="T6" fmla="*/ 0 w 57"/>
                <a:gd name="T7" fmla="*/ 0 h 79"/>
                <a:gd name="T8" fmla="*/ 46 w 57"/>
                <a:gd name="T9" fmla="*/ 73 h 79"/>
              </a:gdLst>
              <a:ahLst/>
              <a:cxnLst>
                <a:cxn ang="0">
                  <a:pos x="T0" y="T1"/>
                </a:cxn>
                <a:cxn ang="0">
                  <a:pos x="T2" y="T3"/>
                </a:cxn>
                <a:cxn ang="0">
                  <a:pos x="T4" y="T5"/>
                </a:cxn>
                <a:cxn ang="0">
                  <a:pos x="T6" y="T7"/>
                </a:cxn>
                <a:cxn ang="0">
                  <a:pos x="T8" y="T9"/>
                </a:cxn>
              </a:cxnLst>
              <a:rect l="0" t="0" r="r" b="b"/>
              <a:pathLst>
                <a:path w="57" h="79">
                  <a:moveTo>
                    <a:pt x="46" y="73"/>
                  </a:moveTo>
                  <a:cubicBezTo>
                    <a:pt x="49" y="75"/>
                    <a:pt x="57" y="79"/>
                    <a:pt x="57" y="62"/>
                  </a:cubicBezTo>
                  <a:cubicBezTo>
                    <a:pt x="32" y="47"/>
                    <a:pt x="12" y="3"/>
                    <a:pt x="12" y="3"/>
                  </a:cubicBezTo>
                  <a:cubicBezTo>
                    <a:pt x="12" y="3"/>
                    <a:pt x="7" y="2"/>
                    <a:pt x="0" y="0"/>
                  </a:cubicBezTo>
                  <a:cubicBezTo>
                    <a:pt x="8" y="42"/>
                    <a:pt x="43" y="71"/>
                    <a:pt x="46" y="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 name="Freeform 156"/>
            <p:cNvSpPr>
              <a:spLocks/>
            </p:cNvSpPr>
            <p:nvPr/>
          </p:nvSpPr>
          <p:spPr bwMode="auto">
            <a:xfrm>
              <a:off x="5389563" y="1322388"/>
              <a:ext cx="200025" cy="153988"/>
            </a:xfrm>
            <a:custGeom>
              <a:avLst/>
              <a:gdLst>
                <a:gd name="T0" fmla="*/ 11 w 57"/>
                <a:gd name="T1" fmla="*/ 30 h 44"/>
                <a:gd name="T2" fmla="*/ 0 w 57"/>
                <a:gd name="T3" fmla="*/ 7 h 44"/>
                <a:gd name="T4" fmla="*/ 45 w 57"/>
                <a:gd name="T5" fmla="*/ 0 h 44"/>
                <a:gd name="T6" fmla="*/ 57 w 57"/>
                <a:gd name="T7" fmla="*/ 11 h 44"/>
                <a:gd name="T8" fmla="*/ 11 w 57"/>
                <a:gd name="T9" fmla="*/ 30 h 44"/>
              </a:gdLst>
              <a:ahLst/>
              <a:cxnLst>
                <a:cxn ang="0">
                  <a:pos x="T0" y="T1"/>
                </a:cxn>
                <a:cxn ang="0">
                  <a:pos x="T2" y="T3"/>
                </a:cxn>
                <a:cxn ang="0">
                  <a:pos x="T4" y="T5"/>
                </a:cxn>
                <a:cxn ang="0">
                  <a:pos x="T6" y="T7"/>
                </a:cxn>
                <a:cxn ang="0">
                  <a:pos x="T8" y="T9"/>
                </a:cxn>
              </a:cxnLst>
              <a:rect l="0" t="0" r="r" b="b"/>
              <a:pathLst>
                <a:path w="57" h="44">
                  <a:moveTo>
                    <a:pt x="11" y="30"/>
                  </a:moveTo>
                  <a:cubicBezTo>
                    <a:pt x="7" y="28"/>
                    <a:pt x="0" y="24"/>
                    <a:pt x="0" y="7"/>
                  </a:cubicBezTo>
                  <a:cubicBezTo>
                    <a:pt x="25" y="21"/>
                    <a:pt x="45" y="0"/>
                    <a:pt x="45" y="0"/>
                  </a:cubicBezTo>
                  <a:cubicBezTo>
                    <a:pt x="45" y="0"/>
                    <a:pt x="49" y="4"/>
                    <a:pt x="57" y="11"/>
                  </a:cubicBezTo>
                  <a:cubicBezTo>
                    <a:pt x="49" y="44"/>
                    <a:pt x="14" y="32"/>
                    <a:pt x="11"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 name="Freeform 157"/>
            <p:cNvSpPr>
              <a:spLocks/>
            </p:cNvSpPr>
            <p:nvPr/>
          </p:nvSpPr>
          <p:spPr bwMode="auto">
            <a:xfrm>
              <a:off x="4772025" y="1241425"/>
              <a:ext cx="555625" cy="449263"/>
            </a:xfrm>
            <a:custGeom>
              <a:avLst/>
              <a:gdLst>
                <a:gd name="T0" fmla="*/ 79 w 158"/>
                <a:gd name="T1" fmla="*/ 44 h 128"/>
                <a:gd name="T2" fmla="*/ 0 w 158"/>
                <a:gd name="T3" fmla="*/ 22 h 128"/>
                <a:gd name="T4" fmla="*/ 60 w 158"/>
                <a:gd name="T5" fmla="*/ 85 h 128"/>
                <a:gd name="T6" fmla="*/ 79 w 158"/>
                <a:gd name="T7" fmla="*/ 121 h 128"/>
                <a:gd name="T8" fmla="*/ 98 w 158"/>
                <a:gd name="T9" fmla="*/ 107 h 128"/>
                <a:gd name="T10" fmla="*/ 158 w 158"/>
                <a:gd name="T11" fmla="*/ 114 h 128"/>
                <a:gd name="T12" fmla="*/ 79 w 158"/>
                <a:gd name="T13" fmla="*/ 44 h 128"/>
              </a:gdLst>
              <a:ahLst/>
              <a:cxnLst>
                <a:cxn ang="0">
                  <a:pos x="T0" y="T1"/>
                </a:cxn>
                <a:cxn ang="0">
                  <a:pos x="T2" y="T3"/>
                </a:cxn>
                <a:cxn ang="0">
                  <a:pos x="T4" y="T5"/>
                </a:cxn>
                <a:cxn ang="0">
                  <a:pos x="T6" y="T7"/>
                </a:cxn>
                <a:cxn ang="0">
                  <a:pos x="T8" y="T9"/>
                </a:cxn>
                <a:cxn ang="0">
                  <a:pos x="T10" y="T11"/>
                </a:cxn>
                <a:cxn ang="0">
                  <a:pos x="T12" y="T13"/>
                </a:cxn>
              </a:cxnLst>
              <a:rect l="0" t="0" r="r" b="b"/>
              <a:pathLst>
                <a:path w="158" h="128">
                  <a:moveTo>
                    <a:pt x="79" y="44"/>
                  </a:moveTo>
                  <a:cubicBezTo>
                    <a:pt x="2" y="0"/>
                    <a:pt x="0" y="13"/>
                    <a:pt x="0" y="22"/>
                  </a:cubicBezTo>
                  <a:cubicBezTo>
                    <a:pt x="0" y="37"/>
                    <a:pt x="44" y="71"/>
                    <a:pt x="60" y="85"/>
                  </a:cubicBezTo>
                  <a:cubicBezTo>
                    <a:pt x="77" y="99"/>
                    <a:pt x="79" y="121"/>
                    <a:pt x="79" y="121"/>
                  </a:cubicBezTo>
                  <a:cubicBezTo>
                    <a:pt x="79" y="121"/>
                    <a:pt x="82" y="102"/>
                    <a:pt x="98" y="107"/>
                  </a:cubicBezTo>
                  <a:cubicBezTo>
                    <a:pt x="115" y="112"/>
                    <a:pt x="158" y="128"/>
                    <a:pt x="158" y="114"/>
                  </a:cubicBezTo>
                  <a:cubicBezTo>
                    <a:pt x="158" y="105"/>
                    <a:pt x="156" y="89"/>
                    <a:pt x="79" y="44"/>
                  </a:cubicBezTo>
                  <a:close/>
                </a:path>
              </a:pathLst>
            </a:custGeom>
            <a:solidFill>
              <a:srgbClr val="718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 name="Freeform 158"/>
            <p:cNvSpPr>
              <a:spLocks/>
            </p:cNvSpPr>
            <p:nvPr/>
          </p:nvSpPr>
          <p:spPr bwMode="auto">
            <a:xfrm>
              <a:off x="4772025" y="1241425"/>
              <a:ext cx="555625" cy="414338"/>
            </a:xfrm>
            <a:custGeom>
              <a:avLst/>
              <a:gdLst>
                <a:gd name="T0" fmla="*/ 79 w 158"/>
                <a:gd name="T1" fmla="*/ 61 h 118"/>
                <a:gd name="T2" fmla="*/ 157 w 158"/>
                <a:gd name="T3" fmla="*/ 118 h 118"/>
                <a:gd name="T4" fmla="*/ 158 w 158"/>
                <a:gd name="T5" fmla="*/ 114 h 118"/>
                <a:gd name="T6" fmla="*/ 79 w 158"/>
                <a:gd name="T7" fmla="*/ 44 h 118"/>
                <a:gd name="T8" fmla="*/ 0 w 158"/>
                <a:gd name="T9" fmla="*/ 22 h 118"/>
                <a:gd name="T10" fmla="*/ 2 w 158"/>
                <a:gd name="T11" fmla="*/ 28 h 118"/>
                <a:gd name="T12" fmla="*/ 79 w 158"/>
                <a:gd name="T13" fmla="*/ 61 h 118"/>
              </a:gdLst>
              <a:ahLst/>
              <a:cxnLst>
                <a:cxn ang="0">
                  <a:pos x="T0" y="T1"/>
                </a:cxn>
                <a:cxn ang="0">
                  <a:pos x="T2" y="T3"/>
                </a:cxn>
                <a:cxn ang="0">
                  <a:pos x="T4" y="T5"/>
                </a:cxn>
                <a:cxn ang="0">
                  <a:pos x="T6" y="T7"/>
                </a:cxn>
                <a:cxn ang="0">
                  <a:pos x="T8" y="T9"/>
                </a:cxn>
                <a:cxn ang="0">
                  <a:pos x="T10" y="T11"/>
                </a:cxn>
                <a:cxn ang="0">
                  <a:pos x="T12" y="T13"/>
                </a:cxn>
              </a:cxnLst>
              <a:rect l="0" t="0" r="r" b="b"/>
              <a:pathLst>
                <a:path w="158" h="118">
                  <a:moveTo>
                    <a:pt x="79" y="61"/>
                  </a:moveTo>
                  <a:cubicBezTo>
                    <a:pt x="110" y="79"/>
                    <a:pt x="137" y="99"/>
                    <a:pt x="157" y="118"/>
                  </a:cubicBezTo>
                  <a:cubicBezTo>
                    <a:pt x="158" y="117"/>
                    <a:pt x="158" y="116"/>
                    <a:pt x="158" y="114"/>
                  </a:cubicBezTo>
                  <a:cubicBezTo>
                    <a:pt x="158" y="105"/>
                    <a:pt x="156" y="89"/>
                    <a:pt x="79" y="44"/>
                  </a:cubicBezTo>
                  <a:cubicBezTo>
                    <a:pt x="2" y="0"/>
                    <a:pt x="0" y="13"/>
                    <a:pt x="0" y="22"/>
                  </a:cubicBezTo>
                  <a:cubicBezTo>
                    <a:pt x="0" y="24"/>
                    <a:pt x="1" y="26"/>
                    <a:pt x="2" y="28"/>
                  </a:cubicBezTo>
                  <a:cubicBezTo>
                    <a:pt x="21" y="32"/>
                    <a:pt x="49" y="44"/>
                    <a:pt x="79" y="61"/>
                  </a:cubicBezTo>
                  <a:close/>
                </a:path>
              </a:pathLst>
            </a:custGeom>
            <a:solidFill>
              <a:srgbClr val="95B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 name="Freeform 159"/>
            <p:cNvSpPr>
              <a:spLocks/>
            </p:cNvSpPr>
            <p:nvPr/>
          </p:nvSpPr>
          <p:spPr bwMode="auto">
            <a:xfrm>
              <a:off x="4710113" y="1343025"/>
              <a:ext cx="696913" cy="490538"/>
            </a:xfrm>
            <a:custGeom>
              <a:avLst/>
              <a:gdLst>
                <a:gd name="T0" fmla="*/ 184 w 199"/>
                <a:gd name="T1" fmla="*/ 103 h 140"/>
                <a:gd name="T2" fmla="*/ 142 w 199"/>
                <a:gd name="T3" fmla="*/ 58 h 140"/>
                <a:gd name="T4" fmla="*/ 98 w 199"/>
                <a:gd name="T5" fmla="*/ 8 h 140"/>
                <a:gd name="T6" fmla="*/ 53 w 199"/>
                <a:gd name="T7" fmla="*/ 6 h 140"/>
                <a:gd name="T8" fmla="*/ 12 w 199"/>
                <a:gd name="T9" fmla="*/ 3 h 140"/>
                <a:gd name="T10" fmla="*/ 0 w 199"/>
                <a:gd name="T11" fmla="*/ 2 h 140"/>
                <a:gd name="T12" fmla="*/ 0 w 199"/>
                <a:gd name="T13" fmla="*/ 24 h 140"/>
                <a:gd name="T14" fmla="*/ 96 w 199"/>
                <a:gd name="T15" fmla="*/ 51 h 140"/>
                <a:gd name="T16" fmla="*/ 100 w 199"/>
                <a:gd name="T17" fmla="*/ 53 h 140"/>
                <a:gd name="T18" fmla="*/ 199 w 199"/>
                <a:gd name="T19" fmla="*/ 140 h 140"/>
                <a:gd name="T20" fmla="*/ 199 w 199"/>
                <a:gd name="T21" fmla="*/ 119 h 140"/>
                <a:gd name="T22" fmla="*/ 184 w 199"/>
                <a:gd name="T23" fmla="*/ 10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9" h="140">
                  <a:moveTo>
                    <a:pt x="184" y="103"/>
                  </a:moveTo>
                  <a:cubicBezTo>
                    <a:pt x="170" y="88"/>
                    <a:pt x="156" y="73"/>
                    <a:pt x="142" y="58"/>
                  </a:cubicBezTo>
                  <a:cubicBezTo>
                    <a:pt x="132" y="46"/>
                    <a:pt x="111" y="15"/>
                    <a:pt x="98" y="8"/>
                  </a:cubicBezTo>
                  <a:cubicBezTo>
                    <a:pt x="85" y="0"/>
                    <a:pt x="64" y="7"/>
                    <a:pt x="53" y="6"/>
                  </a:cubicBezTo>
                  <a:cubicBezTo>
                    <a:pt x="39" y="6"/>
                    <a:pt x="26" y="5"/>
                    <a:pt x="12" y="3"/>
                  </a:cubicBezTo>
                  <a:cubicBezTo>
                    <a:pt x="8" y="3"/>
                    <a:pt x="4" y="3"/>
                    <a:pt x="0" y="2"/>
                  </a:cubicBezTo>
                  <a:cubicBezTo>
                    <a:pt x="0" y="24"/>
                    <a:pt x="0" y="24"/>
                    <a:pt x="0" y="24"/>
                  </a:cubicBezTo>
                  <a:cubicBezTo>
                    <a:pt x="32" y="31"/>
                    <a:pt x="64" y="40"/>
                    <a:pt x="96" y="51"/>
                  </a:cubicBezTo>
                  <a:cubicBezTo>
                    <a:pt x="100" y="53"/>
                    <a:pt x="100" y="53"/>
                    <a:pt x="100" y="53"/>
                  </a:cubicBezTo>
                  <a:cubicBezTo>
                    <a:pt x="133" y="80"/>
                    <a:pt x="166" y="110"/>
                    <a:pt x="199" y="140"/>
                  </a:cubicBezTo>
                  <a:cubicBezTo>
                    <a:pt x="199" y="119"/>
                    <a:pt x="199" y="119"/>
                    <a:pt x="199" y="119"/>
                  </a:cubicBezTo>
                  <a:cubicBezTo>
                    <a:pt x="194" y="113"/>
                    <a:pt x="189" y="108"/>
                    <a:pt x="184" y="103"/>
                  </a:cubicBezTo>
                  <a:close/>
                </a:path>
              </a:pathLst>
            </a:custGeom>
            <a:solidFill>
              <a:srgbClr val="966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 name="Freeform 160"/>
            <p:cNvSpPr>
              <a:spLocks/>
            </p:cNvSpPr>
            <p:nvPr/>
          </p:nvSpPr>
          <p:spPr bwMode="auto">
            <a:xfrm>
              <a:off x="4200525" y="1343025"/>
              <a:ext cx="1690688" cy="2657475"/>
            </a:xfrm>
            <a:custGeom>
              <a:avLst/>
              <a:gdLst>
                <a:gd name="T0" fmla="*/ 482 w 482"/>
                <a:gd name="T1" fmla="*/ 328 h 758"/>
                <a:gd name="T2" fmla="*/ 479 w 482"/>
                <a:gd name="T3" fmla="*/ 303 h 758"/>
                <a:gd name="T4" fmla="*/ 445 w 482"/>
                <a:gd name="T5" fmla="*/ 237 h 758"/>
                <a:gd name="T6" fmla="*/ 444 w 482"/>
                <a:gd name="T7" fmla="*/ 235 h 758"/>
                <a:gd name="T8" fmla="*/ 349 w 482"/>
                <a:gd name="T9" fmla="*/ 124 h 758"/>
                <a:gd name="T10" fmla="*/ 321 w 482"/>
                <a:gd name="T11" fmla="*/ 91 h 758"/>
                <a:gd name="T12" fmla="*/ 318 w 482"/>
                <a:gd name="T13" fmla="*/ 89 h 758"/>
                <a:gd name="T14" fmla="*/ 261 w 482"/>
                <a:gd name="T15" fmla="*/ 78 h 758"/>
                <a:gd name="T16" fmla="*/ 242 w 482"/>
                <a:gd name="T17" fmla="*/ 92 h 758"/>
                <a:gd name="T18" fmla="*/ 223 w 482"/>
                <a:gd name="T19" fmla="*/ 56 h 758"/>
                <a:gd name="T20" fmla="*/ 166 w 482"/>
                <a:gd name="T21" fmla="*/ 1 h 758"/>
                <a:gd name="T22" fmla="*/ 163 w 482"/>
                <a:gd name="T23" fmla="*/ 0 h 758"/>
                <a:gd name="T24" fmla="*/ 45 w 482"/>
                <a:gd name="T25" fmla="*/ 2 h 758"/>
                <a:gd name="T26" fmla="*/ 1 w 482"/>
                <a:gd name="T27" fmla="*/ 50 h 758"/>
                <a:gd name="T28" fmla="*/ 3 w 482"/>
                <a:gd name="T29" fmla="*/ 81 h 758"/>
                <a:gd name="T30" fmla="*/ 4 w 482"/>
                <a:gd name="T31" fmla="*/ 138 h 758"/>
                <a:gd name="T32" fmla="*/ 8 w 482"/>
                <a:gd name="T33" fmla="*/ 224 h 758"/>
                <a:gd name="T34" fmla="*/ 17 w 482"/>
                <a:gd name="T35" fmla="*/ 445 h 758"/>
                <a:gd name="T36" fmla="*/ 20 w 482"/>
                <a:gd name="T37" fmla="*/ 515 h 758"/>
                <a:gd name="T38" fmla="*/ 81 w 482"/>
                <a:gd name="T39" fmla="*/ 552 h 758"/>
                <a:gd name="T40" fmla="*/ 81 w 482"/>
                <a:gd name="T41" fmla="*/ 230 h 758"/>
                <a:gd name="T42" fmla="*/ 81 w 482"/>
                <a:gd name="T43" fmla="*/ 313 h 758"/>
                <a:gd name="T44" fmla="*/ 81 w 482"/>
                <a:gd name="T45" fmla="*/ 492 h 758"/>
                <a:gd name="T46" fmla="*/ 81 w 482"/>
                <a:gd name="T47" fmla="*/ 556 h 758"/>
                <a:gd name="T48" fmla="*/ 82 w 482"/>
                <a:gd name="T49" fmla="*/ 574 h 758"/>
                <a:gd name="T50" fmla="*/ 112 w 482"/>
                <a:gd name="T51" fmla="*/ 597 h 758"/>
                <a:gd name="T52" fmla="*/ 146 w 482"/>
                <a:gd name="T53" fmla="*/ 620 h 758"/>
                <a:gd name="T54" fmla="*/ 205 w 482"/>
                <a:gd name="T55" fmla="*/ 658 h 758"/>
                <a:gd name="T56" fmla="*/ 233 w 482"/>
                <a:gd name="T57" fmla="*/ 674 h 758"/>
                <a:gd name="T58" fmla="*/ 261 w 482"/>
                <a:gd name="T59" fmla="*/ 689 h 758"/>
                <a:gd name="T60" fmla="*/ 315 w 482"/>
                <a:gd name="T61" fmla="*/ 723 h 758"/>
                <a:gd name="T62" fmla="*/ 362 w 482"/>
                <a:gd name="T63" fmla="*/ 740 h 758"/>
                <a:gd name="T64" fmla="*/ 380 w 482"/>
                <a:gd name="T65" fmla="*/ 750 h 758"/>
                <a:gd name="T66" fmla="*/ 403 w 482"/>
                <a:gd name="T67" fmla="*/ 758 h 758"/>
                <a:gd name="T68" fmla="*/ 403 w 482"/>
                <a:gd name="T69" fmla="*/ 416 h 758"/>
                <a:gd name="T70" fmla="*/ 404 w 482"/>
                <a:gd name="T71" fmla="*/ 678 h 758"/>
                <a:gd name="T72" fmla="*/ 469 w 482"/>
                <a:gd name="T73" fmla="*/ 716 h 758"/>
                <a:gd name="T74" fmla="*/ 469 w 482"/>
                <a:gd name="T75" fmla="*/ 666 h 758"/>
                <a:gd name="T76" fmla="*/ 468 w 482"/>
                <a:gd name="T77" fmla="*/ 595 h 758"/>
                <a:gd name="T78" fmla="*/ 475 w 482"/>
                <a:gd name="T79" fmla="*/ 480 h 758"/>
                <a:gd name="T80" fmla="*/ 478 w 482"/>
                <a:gd name="T81" fmla="*/ 372 h 758"/>
                <a:gd name="T82" fmla="*/ 482 w 482"/>
                <a:gd name="T83" fmla="*/ 328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2" h="758">
                  <a:moveTo>
                    <a:pt x="482" y="328"/>
                  </a:moveTo>
                  <a:cubicBezTo>
                    <a:pt x="482" y="320"/>
                    <a:pt x="481" y="312"/>
                    <a:pt x="479" y="303"/>
                  </a:cubicBezTo>
                  <a:cubicBezTo>
                    <a:pt x="473" y="279"/>
                    <a:pt x="461" y="256"/>
                    <a:pt x="445" y="237"/>
                  </a:cubicBezTo>
                  <a:cubicBezTo>
                    <a:pt x="444" y="235"/>
                    <a:pt x="444" y="235"/>
                    <a:pt x="444" y="235"/>
                  </a:cubicBezTo>
                  <a:cubicBezTo>
                    <a:pt x="349" y="124"/>
                    <a:pt x="349" y="124"/>
                    <a:pt x="349" y="124"/>
                  </a:cubicBezTo>
                  <a:cubicBezTo>
                    <a:pt x="321" y="91"/>
                    <a:pt x="321" y="91"/>
                    <a:pt x="321" y="91"/>
                  </a:cubicBezTo>
                  <a:cubicBezTo>
                    <a:pt x="318" y="89"/>
                    <a:pt x="318" y="89"/>
                    <a:pt x="318" y="89"/>
                  </a:cubicBezTo>
                  <a:cubicBezTo>
                    <a:pt x="308" y="94"/>
                    <a:pt x="275" y="82"/>
                    <a:pt x="261" y="78"/>
                  </a:cubicBezTo>
                  <a:cubicBezTo>
                    <a:pt x="245" y="73"/>
                    <a:pt x="242" y="92"/>
                    <a:pt x="242" y="92"/>
                  </a:cubicBezTo>
                  <a:cubicBezTo>
                    <a:pt x="242" y="92"/>
                    <a:pt x="240" y="70"/>
                    <a:pt x="223" y="56"/>
                  </a:cubicBezTo>
                  <a:cubicBezTo>
                    <a:pt x="209" y="44"/>
                    <a:pt x="176" y="18"/>
                    <a:pt x="166" y="1"/>
                  </a:cubicBezTo>
                  <a:cubicBezTo>
                    <a:pt x="163" y="0"/>
                    <a:pt x="163" y="0"/>
                    <a:pt x="163" y="0"/>
                  </a:cubicBezTo>
                  <a:cubicBezTo>
                    <a:pt x="45" y="2"/>
                    <a:pt x="45" y="2"/>
                    <a:pt x="45" y="2"/>
                  </a:cubicBezTo>
                  <a:cubicBezTo>
                    <a:pt x="19" y="2"/>
                    <a:pt x="2" y="20"/>
                    <a:pt x="1" y="50"/>
                  </a:cubicBezTo>
                  <a:cubicBezTo>
                    <a:pt x="1" y="61"/>
                    <a:pt x="2" y="71"/>
                    <a:pt x="3" y="81"/>
                  </a:cubicBezTo>
                  <a:cubicBezTo>
                    <a:pt x="3" y="100"/>
                    <a:pt x="0" y="119"/>
                    <a:pt x="4" y="138"/>
                  </a:cubicBezTo>
                  <a:cubicBezTo>
                    <a:pt x="9" y="167"/>
                    <a:pt x="10" y="196"/>
                    <a:pt x="8" y="224"/>
                  </a:cubicBezTo>
                  <a:cubicBezTo>
                    <a:pt x="2" y="297"/>
                    <a:pt x="14" y="372"/>
                    <a:pt x="17" y="445"/>
                  </a:cubicBezTo>
                  <a:cubicBezTo>
                    <a:pt x="18" y="468"/>
                    <a:pt x="19" y="492"/>
                    <a:pt x="20" y="515"/>
                  </a:cubicBezTo>
                  <a:cubicBezTo>
                    <a:pt x="81" y="552"/>
                    <a:pt x="81" y="552"/>
                    <a:pt x="81" y="552"/>
                  </a:cubicBezTo>
                  <a:cubicBezTo>
                    <a:pt x="81" y="230"/>
                    <a:pt x="81" y="230"/>
                    <a:pt x="81" y="230"/>
                  </a:cubicBezTo>
                  <a:cubicBezTo>
                    <a:pt x="81" y="258"/>
                    <a:pt x="81" y="285"/>
                    <a:pt x="81" y="313"/>
                  </a:cubicBezTo>
                  <a:cubicBezTo>
                    <a:pt x="81" y="373"/>
                    <a:pt x="81" y="433"/>
                    <a:pt x="81" y="492"/>
                  </a:cubicBezTo>
                  <a:cubicBezTo>
                    <a:pt x="81" y="514"/>
                    <a:pt x="81" y="535"/>
                    <a:pt x="81" y="556"/>
                  </a:cubicBezTo>
                  <a:cubicBezTo>
                    <a:pt x="81" y="561"/>
                    <a:pt x="80" y="570"/>
                    <a:pt x="82" y="574"/>
                  </a:cubicBezTo>
                  <a:cubicBezTo>
                    <a:pt x="86" y="583"/>
                    <a:pt x="104" y="591"/>
                    <a:pt x="112" y="597"/>
                  </a:cubicBezTo>
                  <a:cubicBezTo>
                    <a:pt x="123" y="604"/>
                    <a:pt x="135" y="612"/>
                    <a:pt x="146" y="620"/>
                  </a:cubicBezTo>
                  <a:cubicBezTo>
                    <a:pt x="166" y="633"/>
                    <a:pt x="185" y="646"/>
                    <a:pt x="205" y="658"/>
                  </a:cubicBezTo>
                  <a:cubicBezTo>
                    <a:pt x="214" y="664"/>
                    <a:pt x="223" y="670"/>
                    <a:pt x="233" y="674"/>
                  </a:cubicBezTo>
                  <a:cubicBezTo>
                    <a:pt x="243" y="678"/>
                    <a:pt x="252" y="683"/>
                    <a:pt x="261" y="689"/>
                  </a:cubicBezTo>
                  <a:cubicBezTo>
                    <a:pt x="279" y="701"/>
                    <a:pt x="296" y="715"/>
                    <a:pt x="315" y="723"/>
                  </a:cubicBezTo>
                  <a:cubicBezTo>
                    <a:pt x="330" y="730"/>
                    <a:pt x="347" y="733"/>
                    <a:pt x="362" y="740"/>
                  </a:cubicBezTo>
                  <a:cubicBezTo>
                    <a:pt x="368" y="743"/>
                    <a:pt x="374" y="747"/>
                    <a:pt x="380" y="750"/>
                  </a:cubicBezTo>
                  <a:cubicBezTo>
                    <a:pt x="382" y="751"/>
                    <a:pt x="403" y="757"/>
                    <a:pt x="403" y="758"/>
                  </a:cubicBezTo>
                  <a:cubicBezTo>
                    <a:pt x="403" y="758"/>
                    <a:pt x="403" y="416"/>
                    <a:pt x="403" y="416"/>
                  </a:cubicBezTo>
                  <a:cubicBezTo>
                    <a:pt x="404" y="678"/>
                    <a:pt x="404" y="678"/>
                    <a:pt x="404" y="678"/>
                  </a:cubicBezTo>
                  <a:cubicBezTo>
                    <a:pt x="404" y="678"/>
                    <a:pt x="468" y="716"/>
                    <a:pt x="469" y="716"/>
                  </a:cubicBezTo>
                  <a:cubicBezTo>
                    <a:pt x="462" y="712"/>
                    <a:pt x="469" y="674"/>
                    <a:pt x="469" y="666"/>
                  </a:cubicBezTo>
                  <a:cubicBezTo>
                    <a:pt x="468" y="643"/>
                    <a:pt x="468" y="619"/>
                    <a:pt x="468" y="595"/>
                  </a:cubicBezTo>
                  <a:cubicBezTo>
                    <a:pt x="469" y="557"/>
                    <a:pt x="471" y="518"/>
                    <a:pt x="475" y="480"/>
                  </a:cubicBezTo>
                  <a:cubicBezTo>
                    <a:pt x="479" y="444"/>
                    <a:pt x="477" y="408"/>
                    <a:pt x="478" y="372"/>
                  </a:cubicBezTo>
                  <a:cubicBezTo>
                    <a:pt x="479" y="358"/>
                    <a:pt x="481" y="343"/>
                    <a:pt x="482" y="328"/>
                  </a:cubicBezTo>
                  <a:close/>
                </a:path>
              </a:pathLst>
            </a:custGeom>
            <a:solidFill>
              <a:srgbClr val="B1D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 name="Freeform 161"/>
            <p:cNvSpPr>
              <a:spLocks/>
            </p:cNvSpPr>
            <p:nvPr/>
          </p:nvSpPr>
          <p:spPr bwMode="auto">
            <a:xfrm>
              <a:off x="5064125" y="1879600"/>
              <a:ext cx="28575" cy="34925"/>
            </a:xfrm>
            <a:custGeom>
              <a:avLst/>
              <a:gdLst>
                <a:gd name="T0" fmla="*/ 8 w 8"/>
                <a:gd name="T1" fmla="*/ 7 h 10"/>
                <a:gd name="T2" fmla="*/ 4 w 8"/>
                <a:gd name="T3" fmla="*/ 9 h 10"/>
                <a:gd name="T4" fmla="*/ 0 w 8"/>
                <a:gd name="T5" fmla="*/ 3 h 10"/>
                <a:gd name="T6" fmla="*/ 4 w 8"/>
                <a:gd name="T7" fmla="*/ 1 h 10"/>
                <a:gd name="T8" fmla="*/ 8 w 8"/>
                <a:gd name="T9" fmla="*/ 7 h 10"/>
              </a:gdLst>
              <a:ahLst/>
              <a:cxnLst>
                <a:cxn ang="0">
                  <a:pos x="T0" y="T1"/>
                </a:cxn>
                <a:cxn ang="0">
                  <a:pos x="T2" y="T3"/>
                </a:cxn>
                <a:cxn ang="0">
                  <a:pos x="T4" y="T5"/>
                </a:cxn>
                <a:cxn ang="0">
                  <a:pos x="T6" y="T7"/>
                </a:cxn>
                <a:cxn ang="0">
                  <a:pos x="T8" y="T9"/>
                </a:cxn>
              </a:cxnLst>
              <a:rect l="0" t="0" r="r" b="b"/>
              <a:pathLst>
                <a:path w="8" h="10">
                  <a:moveTo>
                    <a:pt x="8" y="7"/>
                  </a:moveTo>
                  <a:cubicBezTo>
                    <a:pt x="8" y="10"/>
                    <a:pt x="7" y="10"/>
                    <a:pt x="4" y="9"/>
                  </a:cubicBezTo>
                  <a:cubicBezTo>
                    <a:pt x="2" y="8"/>
                    <a:pt x="0" y="5"/>
                    <a:pt x="0" y="3"/>
                  </a:cubicBezTo>
                  <a:cubicBezTo>
                    <a:pt x="0" y="1"/>
                    <a:pt x="2" y="0"/>
                    <a:pt x="4" y="1"/>
                  </a:cubicBezTo>
                  <a:cubicBezTo>
                    <a:pt x="7" y="2"/>
                    <a:pt x="8" y="5"/>
                    <a:pt x="8" y="7"/>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 name="Freeform 162"/>
            <p:cNvSpPr>
              <a:spLocks/>
            </p:cNvSpPr>
            <p:nvPr/>
          </p:nvSpPr>
          <p:spPr bwMode="auto">
            <a:xfrm>
              <a:off x="5064125" y="2160588"/>
              <a:ext cx="28575" cy="38100"/>
            </a:xfrm>
            <a:custGeom>
              <a:avLst/>
              <a:gdLst>
                <a:gd name="T0" fmla="*/ 8 w 8"/>
                <a:gd name="T1" fmla="*/ 8 h 11"/>
                <a:gd name="T2" fmla="*/ 4 w 8"/>
                <a:gd name="T3" fmla="*/ 10 h 11"/>
                <a:gd name="T4" fmla="*/ 0 w 8"/>
                <a:gd name="T5" fmla="*/ 3 h 11"/>
                <a:gd name="T6" fmla="*/ 4 w 8"/>
                <a:gd name="T7" fmla="*/ 2 h 11"/>
                <a:gd name="T8" fmla="*/ 8 w 8"/>
                <a:gd name="T9" fmla="*/ 8 h 11"/>
              </a:gdLst>
              <a:ahLst/>
              <a:cxnLst>
                <a:cxn ang="0">
                  <a:pos x="T0" y="T1"/>
                </a:cxn>
                <a:cxn ang="0">
                  <a:pos x="T2" y="T3"/>
                </a:cxn>
                <a:cxn ang="0">
                  <a:pos x="T4" y="T5"/>
                </a:cxn>
                <a:cxn ang="0">
                  <a:pos x="T6" y="T7"/>
                </a:cxn>
                <a:cxn ang="0">
                  <a:pos x="T8" y="T9"/>
                </a:cxn>
              </a:cxnLst>
              <a:rect l="0" t="0" r="r" b="b"/>
              <a:pathLst>
                <a:path w="8" h="11">
                  <a:moveTo>
                    <a:pt x="8" y="8"/>
                  </a:moveTo>
                  <a:cubicBezTo>
                    <a:pt x="8" y="10"/>
                    <a:pt x="7" y="11"/>
                    <a:pt x="4" y="10"/>
                  </a:cubicBezTo>
                  <a:cubicBezTo>
                    <a:pt x="2" y="9"/>
                    <a:pt x="0" y="6"/>
                    <a:pt x="0" y="3"/>
                  </a:cubicBezTo>
                  <a:cubicBezTo>
                    <a:pt x="0" y="1"/>
                    <a:pt x="2" y="0"/>
                    <a:pt x="4" y="2"/>
                  </a:cubicBezTo>
                  <a:cubicBezTo>
                    <a:pt x="7" y="3"/>
                    <a:pt x="8" y="6"/>
                    <a:pt x="8" y="8"/>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 name="Freeform 163"/>
            <p:cNvSpPr>
              <a:spLocks/>
            </p:cNvSpPr>
            <p:nvPr/>
          </p:nvSpPr>
          <p:spPr bwMode="auto">
            <a:xfrm>
              <a:off x="5064125" y="2443163"/>
              <a:ext cx="28575" cy="39688"/>
            </a:xfrm>
            <a:custGeom>
              <a:avLst/>
              <a:gdLst>
                <a:gd name="T0" fmla="*/ 8 w 8"/>
                <a:gd name="T1" fmla="*/ 8 h 11"/>
                <a:gd name="T2" fmla="*/ 4 w 8"/>
                <a:gd name="T3" fmla="*/ 10 h 11"/>
                <a:gd name="T4" fmla="*/ 0 w 8"/>
                <a:gd name="T5" fmla="*/ 3 h 11"/>
                <a:gd name="T6" fmla="*/ 4 w 8"/>
                <a:gd name="T7" fmla="*/ 1 h 11"/>
                <a:gd name="T8" fmla="*/ 8 w 8"/>
                <a:gd name="T9" fmla="*/ 8 h 11"/>
              </a:gdLst>
              <a:ahLst/>
              <a:cxnLst>
                <a:cxn ang="0">
                  <a:pos x="T0" y="T1"/>
                </a:cxn>
                <a:cxn ang="0">
                  <a:pos x="T2" y="T3"/>
                </a:cxn>
                <a:cxn ang="0">
                  <a:pos x="T4" y="T5"/>
                </a:cxn>
                <a:cxn ang="0">
                  <a:pos x="T6" y="T7"/>
                </a:cxn>
                <a:cxn ang="0">
                  <a:pos x="T8" y="T9"/>
                </a:cxn>
              </a:cxnLst>
              <a:rect l="0" t="0" r="r" b="b"/>
              <a:pathLst>
                <a:path w="8" h="11">
                  <a:moveTo>
                    <a:pt x="8" y="8"/>
                  </a:moveTo>
                  <a:cubicBezTo>
                    <a:pt x="8" y="10"/>
                    <a:pt x="7" y="11"/>
                    <a:pt x="4" y="10"/>
                  </a:cubicBezTo>
                  <a:cubicBezTo>
                    <a:pt x="2" y="8"/>
                    <a:pt x="0" y="5"/>
                    <a:pt x="0" y="3"/>
                  </a:cubicBezTo>
                  <a:cubicBezTo>
                    <a:pt x="0" y="1"/>
                    <a:pt x="2" y="0"/>
                    <a:pt x="4" y="1"/>
                  </a:cubicBezTo>
                  <a:cubicBezTo>
                    <a:pt x="7" y="3"/>
                    <a:pt x="8" y="6"/>
                    <a:pt x="8" y="8"/>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 name="Freeform 164"/>
            <p:cNvSpPr>
              <a:spLocks/>
            </p:cNvSpPr>
            <p:nvPr/>
          </p:nvSpPr>
          <p:spPr bwMode="auto">
            <a:xfrm>
              <a:off x="5064125" y="2727325"/>
              <a:ext cx="28575" cy="34925"/>
            </a:xfrm>
            <a:custGeom>
              <a:avLst/>
              <a:gdLst>
                <a:gd name="T0" fmla="*/ 8 w 8"/>
                <a:gd name="T1" fmla="*/ 7 h 10"/>
                <a:gd name="T2" fmla="*/ 4 w 8"/>
                <a:gd name="T3" fmla="*/ 9 h 10"/>
                <a:gd name="T4" fmla="*/ 0 w 8"/>
                <a:gd name="T5" fmla="*/ 3 h 10"/>
                <a:gd name="T6" fmla="*/ 4 w 8"/>
                <a:gd name="T7" fmla="*/ 1 h 10"/>
                <a:gd name="T8" fmla="*/ 8 w 8"/>
                <a:gd name="T9" fmla="*/ 7 h 10"/>
              </a:gdLst>
              <a:ahLst/>
              <a:cxnLst>
                <a:cxn ang="0">
                  <a:pos x="T0" y="T1"/>
                </a:cxn>
                <a:cxn ang="0">
                  <a:pos x="T2" y="T3"/>
                </a:cxn>
                <a:cxn ang="0">
                  <a:pos x="T4" y="T5"/>
                </a:cxn>
                <a:cxn ang="0">
                  <a:pos x="T6" y="T7"/>
                </a:cxn>
                <a:cxn ang="0">
                  <a:pos x="T8" y="T9"/>
                </a:cxn>
              </a:cxnLst>
              <a:rect l="0" t="0" r="r" b="b"/>
              <a:pathLst>
                <a:path w="8" h="10">
                  <a:moveTo>
                    <a:pt x="8" y="7"/>
                  </a:moveTo>
                  <a:cubicBezTo>
                    <a:pt x="8" y="10"/>
                    <a:pt x="7" y="10"/>
                    <a:pt x="4" y="9"/>
                  </a:cubicBezTo>
                  <a:cubicBezTo>
                    <a:pt x="2" y="8"/>
                    <a:pt x="0" y="5"/>
                    <a:pt x="0" y="3"/>
                  </a:cubicBezTo>
                  <a:cubicBezTo>
                    <a:pt x="0" y="1"/>
                    <a:pt x="2" y="0"/>
                    <a:pt x="4" y="1"/>
                  </a:cubicBezTo>
                  <a:cubicBezTo>
                    <a:pt x="7" y="2"/>
                    <a:pt x="8" y="5"/>
                    <a:pt x="8" y="7"/>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 name="Freeform 165"/>
            <p:cNvSpPr>
              <a:spLocks/>
            </p:cNvSpPr>
            <p:nvPr/>
          </p:nvSpPr>
          <p:spPr bwMode="auto">
            <a:xfrm>
              <a:off x="5064125" y="3008313"/>
              <a:ext cx="28575" cy="38100"/>
            </a:xfrm>
            <a:custGeom>
              <a:avLst/>
              <a:gdLst>
                <a:gd name="T0" fmla="*/ 8 w 8"/>
                <a:gd name="T1" fmla="*/ 8 h 11"/>
                <a:gd name="T2" fmla="*/ 4 w 8"/>
                <a:gd name="T3" fmla="*/ 10 h 11"/>
                <a:gd name="T4" fmla="*/ 0 w 8"/>
                <a:gd name="T5" fmla="*/ 3 h 11"/>
                <a:gd name="T6" fmla="*/ 4 w 8"/>
                <a:gd name="T7" fmla="*/ 2 h 11"/>
                <a:gd name="T8" fmla="*/ 8 w 8"/>
                <a:gd name="T9" fmla="*/ 8 h 11"/>
              </a:gdLst>
              <a:ahLst/>
              <a:cxnLst>
                <a:cxn ang="0">
                  <a:pos x="T0" y="T1"/>
                </a:cxn>
                <a:cxn ang="0">
                  <a:pos x="T2" y="T3"/>
                </a:cxn>
                <a:cxn ang="0">
                  <a:pos x="T4" y="T5"/>
                </a:cxn>
                <a:cxn ang="0">
                  <a:pos x="T6" y="T7"/>
                </a:cxn>
                <a:cxn ang="0">
                  <a:pos x="T8" y="T9"/>
                </a:cxn>
              </a:cxnLst>
              <a:rect l="0" t="0" r="r" b="b"/>
              <a:pathLst>
                <a:path w="8" h="11">
                  <a:moveTo>
                    <a:pt x="8" y="8"/>
                  </a:moveTo>
                  <a:cubicBezTo>
                    <a:pt x="8" y="10"/>
                    <a:pt x="7" y="11"/>
                    <a:pt x="4" y="10"/>
                  </a:cubicBezTo>
                  <a:cubicBezTo>
                    <a:pt x="2" y="9"/>
                    <a:pt x="0" y="6"/>
                    <a:pt x="0" y="3"/>
                  </a:cubicBezTo>
                  <a:cubicBezTo>
                    <a:pt x="0" y="1"/>
                    <a:pt x="2" y="0"/>
                    <a:pt x="4" y="2"/>
                  </a:cubicBezTo>
                  <a:cubicBezTo>
                    <a:pt x="7" y="3"/>
                    <a:pt x="8" y="6"/>
                    <a:pt x="8" y="8"/>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 name="Freeform 166"/>
            <p:cNvSpPr>
              <a:spLocks/>
            </p:cNvSpPr>
            <p:nvPr/>
          </p:nvSpPr>
          <p:spPr bwMode="auto">
            <a:xfrm>
              <a:off x="5064125" y="3292475"/>
              <a:ext cx="28575" cy="38100"/>
            </a:xfrm>
            <a:custGeom>
              <a:avLst/>
              <a:gdLst>
                <a:gd name="T0" fmla="*/ 8 w 8"/>
                <a:gd name="T1" fmla="*/ 8 h 11"/>
                <a:gd name="T2" fmla="*/ 4 w 8"/>
                <a:gd name="T3" fmla="*/ 9 h 11"/>
                <a:gd name="T4" fmla="*/ 0 w 8"/>
                <a:gd name="T5" fmla="*/ 3 h 11"/>
                <a:gd name="T6" fmla="*/ 4 w 8"/>
                <a:gd name="T7" fmla="*/ 1 h 11"/>
                <a:gd name="T8" fmla="*/ 8 w 8"/>
                <a:gd name="T9" fmla="*/ 8 h 11"/>
              </a:gdLst>
              <a:ahLst/>
              <a:cxnLst>
                <a:cxn ang="0">
                  <a:pos x="T0" y="T1"/>
                </a:cxn>
                <a:cxn ang="0">
                  <a:pos x="T2" y="T3"/>
                </a:cxn>
                <a:cxn ang="0">
                  <a:pos x="T4" y="T5"/>
                </a:cxn>
                <a:cxn ang="0">
                  <a:pos x="T6" y="T7"/>
                </a:cxn>
                <a:cxn ang="0">
                  <a:pos x="T8" y="T9"/>
                </a:cxn>
              </a:cxnLst>
              <a:rect l="0" t="0" r="r" b="b"/>
              <a:pathLst>
                <a:path w="8" h="11">
                  <a:moveTo>
                    <a:pt x="8" y="8"/>
                  </a:moveTo>
                  <a:cubicBezTo>
                    <a:pt x="8" y="10"/>
                    <a:pt x="7" y="11"/>
                    <a:pt x="4" y="9"/>
                  </a:cubicBezTo>
                  <a:cubicBezTo>
                    <a:pt x="2" y="8"/>
                    <a:pt x="0" y="5"/>
                    <a:pt x="0" y="3"/>
                  </a:cubicBezTo>
                  <a:cubicBezTo>
                    <a:pt x="0" y="1"/>
                    <a:pt x="2" y="0"/>
                    <a:pt x="4" y="1"/>
                  </a:cubicBezTo>
                  <a:cubicBezTo>
                    <a:pt x="7" y="3"/>
                    <a:pt x="8" y="6"/>
                    <a:pt x="8" y="8"/>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 name="Freeform 167"/>
            <p:cNvSpPr>
              <a:spLocks/>
            </p:cNvSpPr>
            <p:nvPr/>
          </p:nvSpPr>
          <p:spPr bwMode="auto">
            <a:xfrm>
              <a:off x="5064125" y="3576638"/>
              <a:ext cx="28575" cy="34925"/>
            </a:xfrm>
            <a:custGeom>
              <a:avLst/>
              <a:gdLst>
                <a:gd name="T0" fmla="*/ 8 w 8"/>
                <a:gd name="T1" fmla="*/ 7 h 10"/>
                <a:gd name="T2" fmla="*/ 4 w 8"/>
                <a:gd name="T3" fmla="*/ 9 h 10"/>
                <a:gd name="T4" fmla="*/ 0 w 8"/>
                <a:gd name="T5" fmla="*/ 3 h 10"/>
                <a:gd name="T6" fmla="*/ 4 w 8"/>
                <a:gd name="T7" fmla="*/ 1 h 10"/>
                <a:gd name="T8" fmla="*/ 8 w 8"/>
                <a:gd name="T9" fmla="*/ 7 h 10"/>
              </a:gdLst>
              <a:ahLst/>
              <a:cxnLst>
                <a:cxn ang="0">
                  <a:pos x="T0" y="T1"/>
                </a:cxn>
                <a:cxn ang="0">
                  <a:pos x="T2" y="T3"/>
                </a:cxn>
                <a:cxn ang="0">
                  <a:pos x="T4" y="T5"/>
                </a:cxn>
                <a:cxn ang="0">
                  <a:pos x="T6" y="T7"/>
                </a:cxn>
                <a:cxn ang="0">
                  <a:pos x="T8" y="T9"/>
                </a:cxn>
              </a:cxnLst>
              <a:rect l="0" t="0" r="r" b="b"/>
              <a:pathLst>
                <a:path w="8" h="10">
                  <a:moveTo>
                    <a:pt x="8" y="7"/>
                  </a:moveTo>
                  <a:cubicBezTo>
                    <a:pt x="8" y="10"/>
                    <a:pt x="7" y="10"/>
                    <a:pt x="4" y="9"/>
                  </a:cubicBezTo>
                  <a:cubicBezTo>
                    <a:pt x="2" y="8"/>
                    <a:pt x="0" y="5"/>
                    <a:pt x="0" y="3"/>
                  </a:cubicBezTo>
                  <a:cubicBezTo>
                    <a:pt x="0" y="0"/>
                    <a:pt x="2" y="0"/>
                    <a:pt x="4" y="1"/>
                  </a:cubicBezTo>
                  <a:cubicBezTo>
                    <a:pt x="7" y="2"/>
                    <a:pt x="8" y="5"/>
                    <a:pt x="8" y="7"/>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 name="Freeform 168"/>
            <p:cNvSpPr>
              <a:spLocks/>
            </p:cNvSpPr>
            <p:nvPr/>
          </p:nvSpPr>
          <p:spPr bwMode="auto">
            <a:xfrm>
              <a:off x="4260850" y="2944813"/>
              <a:ext cx="223838" cy="333375"/>
            </a:xfrm>
            <a:custGeom>
              <a:avLst/>
              <a:gdLst>
                <a:gd name="T0" fmla="*/ 0 w 141"/>
                <a:gd name="T1" fmla="*/ 0 h 210"/>
                <a:gd name="T2" fmla="*/ 7 w 141"/>
                <a:gd name="T3" fmla="*/ 77 h 210"/>
                <a:gd name="T4" fmla="*/ 7 w 141"/>
                <a:gd name="T5" fmla="*/ 128 h 210"/>
                <a:gd name="T6" fmla="*/ 141 w 141"/>
                <a:gd name="T7" fmla="*/ 210 h 210"/>
                <a:gd name="T8" fmla="*/ 141 w 141"/>
                <a:gd name="T9" fmla="*/ 69 h 210"/>
                <a:gd name="T10" fmla="*/ 0 w 141"/>
                <a:gd name="T11" fmla="*/ 0 h 210"/>
              </a:gdLst>
              <a:ahLst/>
              <a:cxnLst>
                <a:cxn ang="0">
                  <a:pos x="T0" y="T1"/>
                </a:cxn>
                <a:cxn ang="0">
                  <a:pos x="T2" y="T3"/>
                </a:cxn>
                <a:cxn ang="0">
                  <a:pos x="T4" y="T5"/>
                </a:cxn>
                <a:cxn ang="0">
                  <a:pos x="T6" y="T7"/>
                </a:cxn>
                <a:cxn ang="0">
                  <a:pos x="T8" y="T9"/>
                </a:cxn>
                <a:cxn ang="0">
                  <a:pos x="T10" y="T11"/>
                </a:cxn>
              </a:cxnLst>
              <a:rect l="0" t="0" r="r" b="b"/>
              <a:pathLst>
                <a:path w="141" h="210">
                  <a:moveTo>
                    <a:pt x="0" y="0"/>
                  </a:moveTo>
                  <a:lnTo>
                    <a:pt x="7" y="77"/>
                  </a:lnTo>
                  <a:lnTo>
                    <a:pt x="7" y="128"/>
                  </a:lnTo>
                  <a:lnTo>
                    <a:pt x="141" y="210"/>
                  </a:lnTo>
                  <a:lnTo>
                    <a:pt x="141" y="69"/>
                  </a:lnTo>
                  <a:lnTo>
                    <a:pt x="0" y="0"/>
                  </a:lnTo>
                  <a:close/>
                </a:path>
              </a:pathLst>
            </a:custGeom>
            <a:solidFill>
              <a:srgbClr val="B9D3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 name="Freeform 169"/>
            <p:cNvSpPr>
              <a:spLocks/>
            </p:cNvSpPr>
            <p:nvPr/>
          </p:nvSpPr>
          <p:spPr bwMode="auto">
            <a:xfrm>
              <a:off x="5618163" y="3719513"/>
              <a:ext cx="228600" cy="347663"/>
            </a:xfrm>
            <a:custGeom>
              <a:avLst/>
              <a:gdLst>
                <a:gd name="T0" fmla="*/ 132 w 144"/>
                <a:gd name="T1" fmla="*/ 219 h 219"/>
                <a:gd name="T2" fmla="*/ 0 w 144"/>
                <a:gd name="T3" fmla="*/ 146 h 219"/>
                <a:gd name="T4" fmla="*/ 0 w 144"/>
                <a:gd name="T5" fmla="*/ 0 h 219"/>
                <a:gd name="T6" fmla="*/ 144 w 144"/>
                <a:gd name="T7" fmla="*/ 84 h 219"/>
                <a:gd name="T8" fmla="*/ 132 w 144"/>
                <a:gd name="T9" fmla="*/ 219 h 219"/>
              </a:gdLst>
              <a:ahLst/>
              <a:cxnLst>
                <a:cxn ang="0">
                  <a:pos x="T0" y="T1"/>
                </a:cxn>
                <a:cxn ang="0">
                  <a:pos x="T2" y="T3"/>
                </a:cxn>
                <a:cxn ang="0">
                  <a:pos x="T4" y="T5"/>
                </a:cxn>
                <a:cxn ang="0">
                  <a:pos x="T6" y="T7"/>
                </a:cxn>
                <a:cxn ang="0">
                  <a:pos x="T8" y="T9"/>
                </a:cxn>
              </a:cxnLst>
              <a:rect l="0" t="0" r="r" b="b"/>
              <a:pathLst>
                <a:path w="144" h="219">
                  <a:moveTo>
                    <a:pt x="132" y="219"/>
                  </a:moveTo>
                  <a:lnTo>
                    <a:pt x="0" y="146"/>
                  </a:lnTo>
                  <a:lnTo>
                    <a:pt x="0" y="0"/>
                  </a:lnTo>
                  <a:lnTo>
                    <a:pt x="144" y="84"/>
                  </a:lnTo>
                  <a:lnTo>
                    <a:pt x="132" y="219"/>
                  </a:lnTo>
                  <a:close/>
                </a:path>
              </a:pathLst>
            </a:custGeom>
            <a:solidFill>
              <a:srgbClr val="95B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 name="Freeform 170"/>
            <p:cNvSpPr>
              <a:spLocks/>
            </p:cNvSpPr>
            <p:nvPr/>
          </p:nvSpPr>
          <p:spPr bwMode="auto">
            <a:xfrm>
              <a:off x="4751388" y="1319213"/>
              <a:ext cx="171450" cy="195263"/>
            </a:xfrm>
            <a:custGeom>
              <a:avLst/>
              <a:gdLst>
                <a:gd name="T0" fmla="*/ 6 w 49"/>
                <a:gd name="T1" fmla="*/ 0 h 56"/>
                <a:gd name="T2" fmla="*/ 6 w 49"/>
                <a:gd name="T3" fmla="*/ 56 h 56"/>
                <a:gd name="T4" fmla="*/ 49 w 49"/>
                <a:gd name="T5" fmla="*/ 49 h 56"/>
                <a:gd name="T6" fmla="*/ 6 w 49"/>
                <a:gd name="T7" fmla="*/ 0 h 56"/>
              </a:gdLst>
              <a:ahLst/>
              <a:cxnLst>
                <a:cxn ang="0">
                  <a:pos x="T0" y="T1"/>
                </a:cxn>
                <a:cxn ang="0">
                  <a:pos x="T2" y="T3"/>
                </a:cxn>
                <a:cxn ang="0">
                  <a:pos x="T4" y="T5"/>
                </a:cxn>
                <a:cxn ang="0">
                  <a:pos x="T6" y="T7"/>
                </a:cxn>
              </a:cxnLst>
              <a:rect l="0" t="0" r="r" b="b"/>
              <a:pathLst>
                <a:path w="49" h="56">
                  <a:moveTo>
                    <a:pt x="6" y="0"/>
                  </a:moveTo>
                  <a:cubicBezTo>
                    <a:pt x="6" y="0"/>
                    <a:pt x="0" y="28"/>
                    <a:pt x="6" y="56"/>
                  </a:cubicBezTo>
                  <a:cubicBezTo>
                    <a:pt x="25" y="52"/>
                    <a:pt x="38" y="53"/>
                    <a:pt x="49" y="49"/>
                  </a:cubicBezTo>
                  <a:cubicBezTo>
                    <a:pt x="30" y="33"/>
                    <a:pt x="6" y="11"/>
                    <a:pt x="6" y="0"/>
                  </a:cubicBezTo>
                  <a:close/>
                </a:path>
              </a:pathLst>
            </a:custGeom>
            <a:solidFill>
              <a:srgbClr val="95B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 name="Freeform 171"/>
            <p:cNvSpPr>
              <a:spLocks/>
            </p:cNvSpPr>
            <p:nvPr/>
          </p:nvSpPr>
          <p:spPr bwMode="auto">
            <a:xfrm>
              <a:off x="5176838" y="1633538"/>
              <a:ext cx="171450" cy="204788"/>
            </a:xfrm>
            <a:custGeom>
              <a:avLst/>
              <a:gdLst>
                <a:gd name="T0" fmla="*/ 43 w 49"/>
                <a:gd name="T1" fmla="*/ 2 h 58"/>
                <a:gd name="T2" fmla="*/ 43 w 49"/>
                <a:gd name="T3" fmla="*/ 58 h 58"/>
                <a:gd name="T4" fmla="*/ 0 w 49"/>
                <a:gd name="T5" fmla="*/ 0 h 58"/>
                <a:gd name="T6" fmla="*/ 43 w 49"/>
                <a:gd name="T7" fmla="*/ 2 h 58"/>
              </a:gdLst>
              <a:ahLst/>
              <a:cxnLst>
                <a:cxn ang="0">
                  <a:pos x="T0" y="T1"/>
                </a:cxn>
                <a:cxn ang="0">
                  <a:pos x="T2" y="T3"/>
                </a:cxn>
                <a:cxn ang="0">
                  <a:pos x="T4" y="T5"/>
                </a:cxn>
                <a:cxn ang="0">
                  <a:pos x="T6" y="T7"/>
                </a:cxn>
              </a:cxnLst>
              <a:rect l="0" t="0" r="r" b="b"/>
              <a:pathLst>
                <a:path w="49" h="58">
                  <a:moveTo>
                    <a:pt x="43" y="2"/>
                  </a:moveTo>
                  <a:cubicBezTo>
                    <a:pt x="43" y="2"/>
                    <a:pt x="49" y="36"/>
                    <a:pt x="43" y="58"/>
                  </a:cubicBezTo>
                  <a:cubicBezTo>
                    <a:pt x="25" y="31"/>
                    <a:pt x="11" y="17"/>
                    <a:pt x="0" y="0"/>
                  </a:cubicBezTo>
                  <a:cubicBezTo>
                    <a:pt x="19" y="6"/>
                    <a:pt x="43" y="13"/>
                    <a:pt x="43" y="2"/>
                  </a:cubicBezTo>
                  <a:close/>
                </a:path>
              </a:pathLst>
            </a:custGeom>
            <a:solidFill>
              <a:srgbClr val="95B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 name="Freeform 172"/>
            <p:cNvSpPr>
              <a:spLocks/>
            </p:cNvSpPr>
            <p:nvPr/>
          </p:nvSpPr>
          <p:spPr bwMode="auto">
            <a:xfrm>
              <a:off x="4191000" y="1598613"/>
              <a:ext cx="1041400" cy="600075"/>
            </a:xfrm>
            <a:custGeom>
              <a:avLst/>
              <a:gdLst>
                <a:gd name="T0" fmla="*/ 638 w 656"/>
                <a:gd name="T1" fmla="*/ 378 h 378"/>
                <a:gd name="T2" fmla="*/ 656 w 656"/>
                <a:gd name="T3" fmla="*/ 369 h 378"/>
                <a:gd name="T4" fmla="*/ 15 w 656"/>
                <a:gd name="T5" fmla="*/ 0 h 378"/>
                <a:gd name="T6" fmla="*/ 0 w 656"/>
                <a:gd name="T7" fmla="*/ 9 h 378"/>
                <a:gd name="T8" fmla="*/ 638 w 656"/>
                <a:gd name="T9" fmla="*/ 378 h 378"/>
              </a:gdLst>
              <a:ahLst/>
              <a:cxnLst>
                <a:cxn ang="0">
                  <a:pos x="T0" y="T1"/>
                </a:cxn>
                <a:cxn ang="0">
                  <a:pos x="T2" y="T3"/>
                </a:cxn>
                <a:cxn ang="0">
                  <a:pos x="T4" y="T5"/>
                </a:cxn>
                <a:cxn ang="0">
                  <a:pos x="T6" y="T7"/>
                </a:cxn>
                <a:cxn ang="0">
                  <a:pos x="T8" y="T9"/>
                </a:cxn>
              </a:cxnLst>
              <a:rect l="0" t="0" r="r" b="b"/>
              <a:pathLst>
                <a:path w="656" h="378">
                  <a:moveTo>
                    <a:pt x="638" y="378"/>
                  </a:moveTo>
                  <a:lnTo>
                    <a:pt x="656" y="369"/>
                  </a:lnTo>
                  <a:lnTo>
                    <a:pt x="15" y="0"/>
                  </a:lnTo>
                  <a:lnTo>
                    <a:pt x="0" y="9"/>
                  </a:lnTo>
                  <a:lnTo>
                    <a:pt x="638" y="378"/>
                  </a:lnTo>
                  <a:close/>
                </a:path>
              </a:pathLst>
            </a:custGeom>
            <a:solidFill>
              <a:srgbClr val="66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 name="Freeform 173"/>
            <p:cNvSpPr>
              <a:spLocks/>
            </p:cNvSpPr>
            <p:nvPr/>
          </p:nvSpPr>
          <p:spPr bwMode="auto">
            <a:xfrm>
              <a:off x="4130675" y="1563688"/>
              <a:ext cx="1165225" cy="690563"/>
            </a:xfrm>
            <a:custGeom>
              <a:avLst/>
              <a:gdLst>
                <a:gd name="T0" fmla="*/ 330 w 332"/>
                <a:gd name="T1" fmla="*/ 187 h 197"/>
                <a:gd name="T2" fmla="*/ 258 w 332"/>
                <a:gd name="T3" fmla="*/ 108 h 197"/>
                <a:gd name="T4" fmla="*/ 221 w 332"/>
                <a:gd name="T5" fmla="*/ 65 h 197"/>
                <a:gd name="T6" fmla="*/ 196 w 332"/>
                <a:gd name="T7" fmla="*/ 37 h 197"/>
                <a:gd name="T8" fmla="*/ 171 w 332"/>
                <a:gd name="T9" fmla="*/ 5 h 197"/>
                <a:gd name="T10" fmla="*/ 169 w 332"/>
                <a:gd name="T11" fmla="*/ 4 h 197"/>
                <a:gd name="T12" fmla="*/ 168 w 332"/>
                <a:gd name="T13" fmla="*/ 4 h 197"/>
                <a:gd name="T14" fmla="*/ 142 w 332"/>
                <a:gd name="T15" fmla="*/ 6 h 197"/>
                <a:gd name="T16" fmla="*/ 117 w 332"/>
                <a:gd name="T17" fmla="*/ 6 h 197"/>
                <a:gd name="T18" fmla="*/ 80 w 332"/>
                <a:gd name="T19" fmla="*/ 5 h 197"/>
                <a:gd name="T20" fmla="*/ 8 w 332"/>
                <a:gd name="T21" fmla="*/ 1 h 197"/>
                <a:gd name="T22" fmla="*/ 8 w 332"/>
                <a:gd name="T23" fmla="*/ 1 h 197"/>
                <a:gd name="T24" fmla="*/ 7 w 332"/>
                <a:gd name="T25" fmla="*/ 1 h 197"/>
                <a:gd name="T26" fmla="*/ 0 w 332"/>
                <a:gd name="T27" fmla="*/ 5 h 197"/>
                <a:gd name="T28" fmla="*/ 1 w 332"/>
                <a:gd name="T29" fmla="*/ 5 h 197"/>
                <a:gd name="T30" fmla="*/ 1 w 332"/>
                <a:gd name="T31" fmla="*/ 5 h 197"/>
                <a:gd name="T32" fmla="*/ 73 w 332"/>
                <a:gd name="T33" fmla="*/ 9 h 197"/>
                <a:gd name="T34" fmla="*/ 110 w 332"/>
                <a:gd name="T35" fmla="*/ 10 h 197"/>
                <a:gd name="T36" fmla="*/ 135 w 332"/>
                <a:gd name="T37" fmla="*/ 10 h 197"/>
                <a:gd name="T38" fmla="*/ 161 w 332"/>
                <a:gd name="T39" fmla="*/ 8 h 197"/>
                <a:gd name="T40" fmla="*/ 162 w 332"/>
                <a:gd name="T41" fmla="*/ 8 h 197"/>
                <a:gd name="T42" fmla="*/ 164 w 332"/>
                <a:gd name="T43" fmla="*/ 9 h 197"/>
                <a:gd name="T44" fmla="*/ 189 w 332"/>
                <a:gd name="T45" fmla="*/ 41 h 197"/>
                <a:gd name="T46" fmla="*/ 213 w 332"/>
                <a:gd name="T47" fmla="*/ 70 h 197"/>
                <a:gd name="T48" fmla="*/ 251 w 332"/>
                <a:gd name="T49" fmla="*/ 112 h 197"/>
                <a:gd name="T50" fmla="*/ 323 w 332"/>
                <a:gd name="T51" fmla="*/ 191 h 197"/>
                <a:gd name="T52" fmla="*/ 323 w 332"/>
                <a:gd name="T53" fmla="*/ 197 h 197"/>
                <a:gd name="T54" fmla="*/ 330 w 332"/>
                <a:gd name="T55" fmla="*/ 193 h 197"/>
                <a:gd name="T56" fmla="*/ 330 w 332"/>
                <a:gd name="T57" fmla="*/ 18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 h="197">
                  <a:moveTo>
                    <a:pt x="330" y="187"/>
                  </a:moveTo>
                  <a:cubicBezTo>
                    <a:pt x="305" y="161"/>
                    <a:pt x="282" y="134"/>
                    <a:pt x="258" y="108"/>
                  </a:cubicBezTo>
                  <a:cubicBezTo>
                    <a:pt x="245" y="93"/>
                    <a:pt x="233" y="80"/>
                    <a:pt x="221" y="65"/>
                  </a:cubicBezTo>
                  <a:cubicBezTo>
                    <a:pt x="212" y="56"/>
                    <a:pt x="204" y="47"/>
                    <a:pt x="196" y="37"/>
                  </a:cubicBezTo>
                  <a:cubicBezTo>
                    <a:pt x="190" y="29"/>
                    <a:pt x="178" y="11"/>
                    <a:pt x="171" y="5"/>
                  </a:cubicBezTo>
                  <a:cubicBezTo>
                    <a:pt x="170" y="5"/>
                    <a:pt x="170" y="5"/>
                    <a:pt x="169" y="4"/>
                  </a:cubicBezTo>
                  <a:cubicBezTo>
                    <a:pt x="169" y="4"/>
                    <a:pt x="168" y="4"/>
                    <a:pt x="168" y="4"/>
                  </a:cubicBezTo>
                  <a:cubicBezTo>
                    <a:pt x="160" y="0"/>
                    <a:pt x="148" y="5"/>
                    <a:pt x="142" y="6"/>
                  </a:cubicBezTo>
                  <a:cubicBezTo>
                    <a:pt x="134" y="6"/>
                    <a:pt x="126" y="6"/>
                    <a:pt x="117" y="6"/>
                  </a:cubicBezTo>
                  <a:cubicBezTo>
                    <a:pt x="105" y="6"/>
                    <a:pt x="92" y="5"/>
                    <a:pt x="80" y="5"/>
                  </a:cubicBezTo>
                  <a:cubicBezTo>
                    <a:pt x="56" y="4"/>
                    <a:pt x="32" y="3"/>
                    <a:pt x="8" y="1"/>
                  </a:cubicBezTo>
                  <a:cubicBezTo>
                    <a:pt x="8" y="1"/>
                    <a:pt x="8" y="1"/>
                    <a:pt x="8" y="1"/>
                  </a:cubicBezTo>
                  <a:cubicBezTo>
                    <a:pt x="7" y="1"/>
                    <a:pt x="7" y="1"/>
                    <a:pt x="7" y="1"/>
                  </a:cubicBezTo>
                  <a:cubicBezTo>
                    <a:pt x="0" y="5"/>
                    <a:pt x="0" y="5"/>
                    <a:pt x="0" y="5"/>
                  </a:cubicBezTo>
                  <a:cubicBezTo>
                    <a:pt x="0" y="5"/>
                    <a:pt x="0" y="5"/>
                    <a:pt x="1" y="5"/>
                  </a:cubicBezTo>
                  <a:cubicBezTo>
                    <a:pt x="1" y="5"/>
                    <a:pt x="1" y="5"/>
                    <a:pt x="1" y="5"/>
                  </a:cubicBezTo>
                  <a:cubicBezTo>
                    <a:pt x="25" y="7"/>
                    <a:pt x="49" y="8"/>
                    <a:pt x="73" y="9"/>
                  </a:cubicBezTo>
                  <a:cubicBezTo>
                    <a:pt x="85" y="9"/>
                    <a:pt x="98" y="10"/>
                    <a:pt x="110" y="10"/>
                  </a:cubicBezTo>
                  <a:cubicBezTo>
                    <a:pt x="118" y="10"/>
                    <a:pt x="127" y="10"/>
                    <a:pt x="135" y="10"/>
                  </a:cubicBezTo>
                  <a:cubicBezTo>
                    <a:pt x="141" y="9"/>
                    <a:pt x="153" y="4"/>
                    <a:pt x="161" y="8"/>
                  </a:cubicBezTo>
                  <a:cubicBezTo>
                    <a:pt x="161" y="8"/>
                    <a:pt x="162" y="8"/>
                    <a:pt x="162" y="8"/>
                  </a:cubicBezTo>
                  <a:cubicBezTo>
                    <a:pt x="163" y="9"/>
                    <a:pt x="163" y="9"/>
                    <a:pt x="164" y="9"/>
                  </a:cubicBezTo>
                  <a:cubicBezTo>
                    <a:pt x="171" y="15"/>
                    <a:pt x="183" y="33"/>
                    <a:pt x="189" y="41"/>
                  </a:cubicBezTo>
                  <a:cubicBezTo>
                    <a:pt x="197" y="51"/>
                    <a:pt x="205" y="60"/>
                    <a:pt x="213" y="70"/>
                  </a:cubicBezTo>
                  <a:cubicBezTo>
                    <a:pt x="226" y="84"/>
                    <a:pt x="238" y="98"/>
                    <a:pt x="251" y="112"/>
                  </a:cubicBezTo>
                  <a:cubicBezTo>
                    <a:pt x="274" y="138"/>
                    <a:pt x="298" y="165"/>
                    <a:pt x="323" y="191"/>
                  </a:cubicBezTo>
                  <a:cubicBezTo>
                    <a:pt x="324" y="193"/>
                    <a:pt x="325" y="196"/>
                    <a:pt x="323" y="197"/>
                  </a:cubicBezTo>
                  <a:cubicBezTo>
                    <a:pt x="330" y="193"/>
                    <a:pt x="330" y="193"/>
                    <a:pt x="330" y="193"/>
                  </a:cubicBezTo>
                  <a:cubicBezTo>
                    <a:pt x="332" y="192"/>
                    <a:pt x="332" y="189"/>
                    <a:pt x="330" y="187"/>
                  </a:cubicBezTo>
                  <a:close/>
                </a:path>
              </a:pathLst>
            </a:custGeom>
            <a:solidFill>
              <a:srgbClr val="8A5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 name="Freeform 174"/>
            <p:cNvSpPr>
              <a:spLocks noEditPoints="1"/>
            </p:cNvSpPr>
            <p:nvPr/>
          </p:nvSpPr>
          <p:spPr bwMode="auto">
            <a:xfrm>
              <a:off x="4124325" y="1577975"/>
              <a:ext cx="1146175" cy="684213"/>
            </a:xfrm>
            <a:custGeom>
              <a:avLst/>
              <a:gdLst>
                <a:gd name="T0" fmla="*/ 75 w 327"/>
                <a:gd name="T1" fmla="*/ 5 h 195"/>
                <a:gd name="T2" fmla="*/ 112 w 327"/>
                <a:gd name="T3" fmla="*/ 6 h 195"/>
                <a:gd name="T4" fmla="*/ 137 w 327"/>
                <a:gd name="T5" fmla="*/ 6 h 195"/>
                <a:gd name="T6" fmla="*/ 163 w 327"/>
                <a:gd name="T7" fmla="*/ 4 h 195"/>
                <a:gd name="T8" fmla="*/ 164 w 327"/>
                <a:gd name="T9" fmla="*/ 4 h 195"/>
                <a:gd name="T10" fmla="*/ 166 w 327"/>
                <a:gd name="T11" fmla="*/ 5 h 195"/>
                <a:gd name="T12" fmla="*/ 191 w 327"/>
                <a:gd name="T13" fmla="*/ 37 h 195"/>
                <a:gd name="T14" fmla="*/ 215 w 327"/>
                <a:gd name="T15" fmla="*/ 66 h 195"/>
                <a:gd name="T16" fmla="*/ 253 w 327"/>
                <a:gd name="T17" fmla="*/ 108 h 195"/>
                <a:gd name="T18" fmla="*/ 324 w 327"/>
                <a:gd name="T19" fmla="*/ 187 h 195"/>
                <a:gd name="T20" fmla="*/ 323 w 327"/>
                <a:gd name="T21" fmla="*/ 193 h 195"/>
                <a:gd name="T22" fmla="*/ 4 w 327"/>
                <a:gd name="T23" fmla="*/ 8 h 195"/>
                <a:gd name="T24" fmla="*/ 3 w 327"/>
                <a:gd name="T25" fmla="*/ 1 h 195"/>
                <a:gd name="T26" fmla="*/ 75 w 327"/>
                <a:gd name="T27" fmla="*/ 5 h 195"/>
                <a:gd name="T28" fmla="*/ 308 w 327"/>
                <a:gd name="T29" fmla="*/ 177 h 195"/>
                <a:gd name="T30" fmla="*/ 165 w 327"/>
                <a:gd name="T31" fmla="*/ 36 h 195"/>
                <a:gd name="T32" fmla="*/ 163 w 327"/>
                <a:gd name="T33" fmla="*/ 34 h 195"/>
                <a:gd name="T34" fmla="*/ 19 w 327"/>
                <a:gd name="T35" fmla="*/ 10 h 195"/>
                <a:gd name="T36" fmla="*/ 308 w 327"/>
                <a:gd name="T37" fmla="*/ 17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7" h="195">
                  <a:moveTo>
                    <a:pt x="75" y="5"/>
                  </a:moveTo>
                  <a:cubicBezTo>
                    <a:pt x="87" y="5"/>
                    <a:pt x="100" y="6"/>
                    <a:pt x="112" y="6"/>
                  </a:cubicBezTo>
                  <a:cubicBezTo>
                    <a:pt x="120" y="6"/>
                    <a:pt x="129" y="6"/>
                    <a:pt x="137" y="6"/>
                  </a:cubicBezTo>
                  <a:cubicBezTo>
                    <a:pt x="143" y="5"/>
                    <a:pt x="155" y="0"/>
                    <a:pt x="163" y="4"/>
                  </a:cubicBezTo>
                  <a:cubicBezTo>
                    <a:pt x="163" y="4"/>
                    <a:pt x="164" y="4"/>
                    <a:pt x="164" y="4"/>
                  </a:cubicBezTo>
                  <a:cubicBezTo>
                    <a:pt x="165" y="5"/>
                    <a:pt x="165" y="5"/>
                    <a:pt x="166" y="5"/>
                  </a:cubicBezTo>
                  <a:cubicBezTo>
                    <a:pt x="173" y="11"/>
                    <a:pt x="185" y="29"/>
                    <a:pt x="191" y="37"/>
                  </a:cubicBezTo>
                  <a:cubicBezTo>
                    <a:pt x="199" y="47"/>
                    <a:pt x="207" y="56"/>
                    <a:pt x="215" y="66"/>
                  </a:cubicBezTo>
                  <a:cubicBezTo>
                    <a:pt x="228" y="80"/>
                    <a:pt x="240" y="94"/>
                    <a:pt x="253" y="108"/>
                  </a:cubicBezTo>
                  <a:cubicBezTo>
                    <a:pt x="276" y="134"/>
                    <a:pt x="300" y="161"/>
                    <a:pt x="324" y="187"/>
                  </a:cubicBezTo>
                  <a:cubicBezTo>
                    <a:pt x="327" y="190"/>
                    <a:pt x="327" y="195"/>
                    <a:pt x="323" y="193"/>
                  </a:cubicBezTo>
                  <a:cubicBezTo>
                    <a:pt x="4" y="8"/>
                    <a:pt x="4" y="8"/>
                    <a:pt x="4" y="8"/>
                  </a:cubicBezTo>
                  <a:cubicBezTo>
                    <a:pt x="1" y="6"/>
                    <a:pt x="0" y="1"/>
                    <a:pt x="3" y="1"/>
                  </a:cubicBezTo>
                  <a:cubicBezTo>
                    <a:pt x="27" y="3"/>
                    <a:pt x="51" y="4"/>
                    <a:pt x="75" y="5"/>
                  </a:cubicBezTo>
                  <a:close/>
                  <a:moveTo>
                    <a:pt x="308" y="177"/>
                  </a:moveTo>
                  <a:cubicBezTo>
                    <a:pt x="262" y="129"/>
                    <a:pt x="214" y="77"/>
                    <a:pt x="165" y="36"/>
                  </a:cubicBezTo>
                  <a:cubicBezTo>
                    <a:pt x="163" y="34"/>
                    <a:pt x="163" y="34"/>
                    <a:pt x="163" y="34"/>
                  </a:cubicBezTo>
                  <a:cubicBezTo>
                    <a:pt x="114" y="19"/>
                    <a:pt x="65" y="16"/>
                    <a:pt x="19" y="10"/>
                  </a:cubicBezTo>
                  <a:cubicBezTo>
                    <a:pt x="308" y="177"/>
                    <a:pt x="308" y="177"/>
                    <a:pt x="308" y="177"/>
                  </a:cubicBezTo>
                </a:path>
              </a:pathLst>
            </a:custGeom>
            <a:solidFill>
              <a:srgbClr val="966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 name="Freeform 175"/>
            <p:cNvSpPr>
              <a:spLocks/>
            </p:cNvSpPr>
            <p:nvPr/>
          </p:nvSpPr>
          <p:spPr bwMode="auto">
            <a:xfrm>
              <a:off x="4144963" y="1714500"/>
              <a:ext cx="649288" cy="519113"/>
            </a:xfrm>
            <a:custGeom>
              <a:avLst/>
              <a:gdLst>
                <a:gd name="T0" fmla="*/ 96 w 185"/>
                <a:gd name="T1" fmla="*/ 118 h 148"/>
                <a:gd name="T2" fmla="*/ 185 w 185"/>
                <a:gd name="T3" fmla="*/ 106 h 148"/>
                <a:gd name="T4" fmla="*/ 97 w 185"/>
                <a:gd name="T5" fmla="*/ 73 h 148"/>
                <a:gd name="T6" fmla="*/ 89 w 185"/>
                <a:gd name="T7" fmla="*/ 68 h 148"/>
                <a:gd name="T8" fmla="*/ 0 w 185"/>
                <a:gd name="T9" fmla="*/ 0 h 148"/>
                <a:gd name="T10" fmla="*/ 96 w 185"/>
                <a:gd name="T11" fmla="*/ 118 h 148"/>
              </a:gdLst>
              <a:ahLst/>
              <a:cxnLst>
                <a:cxn ang="0">
                  <a:pos x="T0" y="T1"/>
                </a:cxn>
                <a:cxn ang="0">
                  <a:pos x="T2" y="T3"/>
                </a:cxn>
                <a:cxn ang="0">
                  <a:pos x="T4" y="T5"/>
                </a:cxn>
                <a:cxn ang="0">
                  <a:pos x="T6" y="T7"/>
                </a:cxn>
                <a:cxn ang="0">
                  <a:pos x="T8" y="T9"/>
                </a:cxn>
                <a:cxn ang="0">
                  <a:pos x="T10" y="T11"/>
                </a:cxn>
              </a:cxnLst>
              <a:rect l="0" t="0" r="r" b="b"/>
              <a:pathLst>
                <a:path w="185" h="148">
                  <a:moveTo>
                    <a:pt x="96" y="118"/>
                  </a:moveTo>
                  <a:cubicBezTo>
                    <a:pt x="148" y="148"/>
                    <a:pt x="182" y="140"/>
                    <a:pt x="185" y="106"/>
                  </a:cubicBezTo>
                  <a:cubicBezTo>
                    <a:pt x="162" y="105"/>
                    <a:pt x="112" y="81"/>
                    <a:pt x="97" y="73"/>
                  </a:cubicBezTo>
                  <a:cubicBezTo>
                    <a:pt x="94" y="71"/>
                    <a:pt x="91" y="70"/>
                    <a:pt x="89" y="68"/>
                  </a:cubicBezTo>
                  <a:cubicBezTo>
                    <a:pt x="74" y="58"/>
                    <a:pt x="24" y="25"/>
                    <a:pt x="0" y="0"/>
                  </a:cubicBezTo>
                  <a:cubicBezTo>
                    <a:pt x="3" y="37"/>
                    <a:pt x="45" y="89"/>
                    <a:pt x="96" y="11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 name="Freeform 176"/>
            <p:cNvSpPr>
              <a:spLocks/>
            </p:cNvSpPr>
            <p:nvPr/>
          </p:nvSpPr>
          <p:spPr bwMode="auto">
            <a:xfrm>
              <a:off x="4078288" y="1700213"/>
              <a:ext cx="809625" cy="568325"/>
            </a:xfrm>
            <a:custGeom>
              <a:avLst/>
              <a:gdLst>
                <a:gd name="T0" fmla="*/ 213 w 231"/>
                <a:gd name="T1" fmla="*/ 119 h 162"/>
                <a:gd name="T2" fmla="*/ 165 w 231"/>
                <a:gd name="T3" fmla="*/ 67 h 162"/>
                <a:gd name="T4" fmla="*/ 113 w 231"/>
                <a:gd name="T5" fmla="*/ 9 h 162"/>
                <a:gd name="T6" fmla="*/ 62 w 231"/>
                <a:gd name="T7" fmla="*/ 7 h 162"/>
                <a:gd name="T8" fmla="*/ 14 w 231"/>
                <a:gd name="T9" fmla="*/ 4 h 162"/>
                <a:gd name="T10" fmla="*/ 0 w 231"/>
                <a:gd name="T11" fmla="*/ 2 h 162"/>
                <a:gd name="T12" fmla="*/ 0 w 231"/>
                <a:gd name="T13" fmla="*/ 28 h 162"/>
                <a:gd name="T14" fmla="*/ 111 w 231"/>
                <a:gd name="T15" fmla="*/ 59 h 162"/>
                <a:gd name="T16" fmla="*/ 116 w 231"/>
                <a:gd name="T17" fmla="*/ 61 h 162"/>
                <a:gd name="T18" fmla="*/ 231 w 231"/>
                <a:gd name="T19" fmla="*/ 162 h 162"/>
                <a:gd name="T20" fmla="*/ 231 w 231"/>
                <a:gd name="T21" fmla="*/ 137 h 162"/>
                <a:gd name="T22" fmla="*/ 213 w 231"/>
                <a:gd name="T23" fmla="*/ 11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 h="162">
                  <a:moveTo>
                    <a:pt x="213" y="119"/>
                  </a:moveTo>
                  <a:cubicBezTo>
                    <a:pt x="197" y="102"/>
                    <a:pt x="181" y="85"/>
                    <a:pt x="165" y="67"/>
                  </a:cubicBezTo>
                  <a:cubicBezTo>
                    <a:pt x="153" y="53"/>
                    <a:pt x="128" y="17"/>
                    <a:pt x="113" y="9"/>
                  </a:cubicBezTo>
                  <a:cubicBezTo>
                    <a:pt x="98" y="0"/>
                    <a:pt x="74" y="8"/>
                    <a:pt x="62" y="7"/>
                  </a:cubicBezTo>
                  <a:cubicBezTo>
                    <a:pt x="46" y="7"/>
                    <a:pt x="30" y="5"/>
                    <a:pt x="14" y="4"/>
                  </a:cubicBezTo>
                  <a:cubicBezTo>
                    <a:pt x="9" y="3"/>
                    <a:pt x="5" y="3"/>
                    <a:pt x="0" y="2"/>
                  </a:cubicBezTo>
                  <a:cubicBezTo>
                    <a:pt x="0" y="28"/>
                    <a:pt x="0" y="28"/>
                    <a:pt x="0" y="28"/>
                  </a:cubicBezTo>
                  <a:cubicBezTo>
                    <a:pt x="37" y="36"/>
                    <a:pt x="74" y="46"/>
                    <a:pt x="111" y="59"/>
                  </a:cubicBezTo>
                  <a:cubicBezTo>
                    <a:pt x="116" y="61"/>
                    <a:pt x="116" y="61"/>
                    <a:pt x="116" y="61"/>
                  </a:cubicBezTo>
                  <a:cubicBezTo>
                    <a:pt x="154" y="93"/>
                    <a:pt x="193" y="127"/>
                    <a:pt x="231" y="162"/>
                  </a:cubicBezTo>
                  <a:cubicBezTo>
                    <a:pt x="231" y="137"/>
                    <a:pt x="231" y="137"/>
                    <a:pt x="231" y="137"/>
                  </a:cubicBezTo>
                  <a:cubicBezTo>
                    <a:pt x="225" y="131"/>
                    <a:pt x="219" y="125"/>
                    <a:pt x="213" y="119"/>
                  </a:cubicBezTo>
                  <a:close/>
                </a:path>
              </a:pathLst>
            </a:custGeom>
            <a:solidFill>
              <a:srgbClr val="966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 name="Freeform 177"/>
            <p:cNvSpPr>
              <a:spLocks/>
            </p:cNvSpPr>
            <p:nvPr/>
          </p:nvSpPr>
          <p:spPr bwMode="auto">
            <a:xfrm>
              <a:off x="3552825" y="2468563"/>
              <a:ext cx="290513" cy="269875"/>
            </a:xfrm>
            <a:custGeom>
              <a:avLst/>
              <a:gdLst>
                <a:gd name="T0" fmla="*/ 21 w 83"/>
                <a:gd name="T1" fmla="*/ 27 h 77"/>
                <a:gd name="T2" fmla="*/ 0 w 83"/>
                <a:gd name="T3" fmla="*/ 0 h 77"/>
                <a:gd name="T4" fmla="*/ 0 w 83"/>
                <a:gd name="T5" fmla="*/ 11 h 77"/>
                <a:gd name="T6" fmla="*/ 83 w 83"/>
                <a:gd name="T7" fmla="*/ 62 h 77"/>
                <a:gd name="T8" fmla="*/ 54 w 83"/>
                <a:gd name="T9" fmla="*/ 49 h 77"/>
                <a:gd name="T10" fmla="*/ 21 w 83"/>
                <a:gd name="T11" fmla="*/ 27 h 77"/>
              </a:gdLst>
              <a:ahLst/>
              <a:cxnLst>
                <a:cxn ang="0">
                  <a:pos x="T0" y="T1"/>
                </a:cxn>
                <a:cxn ang="0">
                  <a:pos x="T2" y="T3"/>
                </a:cxn>
                <a:cxn ang="0">
                  <a:pos x="T4" y="T5"/>
                </a:cxn>
                <a:cxn ang="0">
                  <a:pos x="T6" y="T7"/>
                </a:cxn>
                <a:cxn ang="0">
                  <a:pos x="T8" y="T9"/>
                </a:cxn>
                <a:cxn ang="0">
                  <a:pos x="T10" y="T11"/>
                </a:cxn>
              </a:cxnLst>
              <a:rect l="0" t="0" r="r" b="b"/>
              <a:pathLst>
                <a:path w="83" h="77">
                  <a:moveTo>
                    <a:pt x="21" y="27"/>
                  </a:moveTo>
                  <a:cubicBezTo>
                    <a:pt x="13" y="19"/>
                    <a:pt x="5" y="10"/>
                    <a:pt x="0" y="0"/>
                  </a:cubicBezTo>
                  <a:cubicBezTo>
                    <a:pt x="0" y="4"/>
                    <a:pt x="0" y="8"/>
                    <a:pt x="0" y="11"/>
                  </a:cubicBezTo>
                  <a:cubicBezTo>
                    <a:pt x="4" y="48"/>
                    <a:pt x="82" y="77"/>
                    <a:pt x="83" y="62"/>
                  </a:cubicBezTo>
                  <a:cubicBezTo>
                    <a:pt x="73" y="59"/>
                    <a:pt x="64" y="55"/>
                    <a:pt x="54" y="49"/>
                  </a:cubicBezTo>
                  <a:cubicBezTo>
                    <a:pt x="43" y="43"/>
                    <a:pt x="32" y="36"/>
                    <a:pt x="21" y="27"/>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 name="Freeform 178"/>
            <p:cNvSpPr>
              <a:spLocks/>
            </p:cNvSpPr>
            <p:nvPr/>
          </p:nvSpPr>
          <p:spPr bwMode="auto">
            <a:xfrm>
              <a:off x="5099050" y="3411538"/>
              <a:ext cx="290513" cy="269875"/>
            </a:xfrm>
            <a:custGeom>
              <a:avLst/>
              <a:gdLst>
                <a:gd name="T0" fmla="*/ 62 w 83"/>
                <a:gd name="T1" fmla="*/ 36 h 77"/>
                <a:gd name="T2" fmla="*/ 83 w 83"/>
                <a:gd name="T3" fmla="*/ 34 h 77"/>
                <a:gd name="T4" fmla="*/ 82 w 83"/>
                <a:gd name="T5" fmla="*/ 44 h 77"/>
                <a:gd name="T6" fmla="*/ 0 w 83"/>
                <a:gd name="T7" fmla="*/ 0 h 77"/>
                <a:gd name="T8" fmla="*/ 29 w 83"/>
                <a:gd name="T9" fmla="*/ 20 h 77"/>
                <a:gd name="T10" fmla="*/ 62 w 83"/>
                <a:gd name="T11" fmla="*/ 36 h 77"/>
              </a:gdLst>
              <a:ahLst/>
              <a:cxnLst>
                <a:cxn ang="0">
                  <a:pos x="T0" y="T1"/>
                </a:cxn>
                <a:cxn ang="0">
                  <a:pos x="T2" y="T3"/>
                </a:cxn>
                <a:cxn ang="0">
                  <a:pos x="T4" y="T5"/>
                </a:cxn>
                <a:cxn ang="0">
                  <a:pos x="T6" y="T7"/>
                </a:cxn>
                <a:cxn ang="0">
                  <a:pos x="T8" y="T9"/>
                </a:cxn>
                <a:cxn ang="0">
                  <a:pos x="T10" y="T11"/>
                </a:cxn>
              </a:cxnLst>
              <a:rect l="0" t="0" r="r" b="b"/>
              <a:pathLst>
                <a:path w="83" h="77">
                  <a:moveTo>
                    <a:pt x="62" y="36"/>
                  </a:moveTo>
                  <a:cubicBezTo>
                    <a:pt x="70" y="38"/>
                    <a:pt x="78" y="37"/>
                    <a:pt x="83" y="34"/>
                  </a:cubicBezTo>
                  <a:cubicBezTo>
                    <a:pt x="83" y="38"/>
                    <a:pt x="83" y="41"/>
                    <a:pt x="82" y="44"/>
                  </a:cubicBezTo>
                  <a:cubicBezTo>
                    <a:pt x="79" y="77"/>
                    <a:pt x="1" y="15"/>
                    <a:pt x="0" y="0"/>
                  </a:cubicBezTo>
                  <a:cubicBezTo>
                    <a:pt x="9" y="8"/>
                    <a:pt x="19" y="14"/>
                    <a:pt x="29" y="20"/>
                  </a:cubicBezTo>
                  <a:cubicBezTo>
                    <a:pt x="40" y="27"/>
                    <a:pt x="51" y="33"/>
                    <a:pt x="62" y="36"/>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 name="Freeform 179"/>
            <p:cNvSpPr>
              <a:spLocks/>
            </p:cNvSpPr>
            <p:nvPr/>
          </p:nvSpPr>
          <p:spPr bwMode="auto">
            <a:xfrm>
              <a:off x="3544888" y="1644650"/>
              <a:ext cx="1852613" cy="2867025"/>
            </a:xfrm>
            <a:custGeom>
              <a:avLst/>
              <a:gdLst>
                <a:gd name="T0" fmla="*/ 483 w 528"/>
                <a:gd name="T1" fmla="*/ 258 h 818"/>
                <a:gd name="T2" fmla="*/ 425 w 528"/>
                <a:gd name="T3" fmla="*/ 191 h 818"/>
                <a:gd name="T4" fmla="*/ 356 w 528"/>
                <a:gd name="T5" fmla="*/ 126 h 818"/>
                <a:gd name="T6" fmla="*/ 264 w 528"/>
                <a:gd name="T7" fmla="*/ 136 h 818"/>
                <a:gd name="T8" fmla="*/ 171 w 528"/>
                <a:gd name="T9" fmla="*/ 20 h 818"/>
                <a:gd name="T10" fmla="*/ 103 w 528"/>
                <a:gd name="T11" fmla="*/ 5 h 818"/>
                <a:gd name="T12" fmla="*/ 44 w 528"/>
                <a:gd name="T13" fmla="*/ 5 h 818"/>
                <a:gd name="T14" fmla="*/ 2 w 528"/>
                <a:gd name="T15" fmla="*/ 235 h 818"/>
                <a:gd name="T16" fmla="*/ 23 w 528"/>
                <a:gd name="T17" fmla="*/ 262 h 818"/>
                <a:gd name="T18" fmla="*/ 56 w 528"/>
                <a:gd name="T19" fmla="*/ 284 h 818"/>
                <a:gd name="T20" fmla="*/ 85 w 528"/>
                <a:gd name="T21" fmla="*/ 297 h 818"/>
                <a:gd name="T22" fmla="*/ 85 w 528"/>
                <a:gd name="T23" fmla="*/ 297 h 818"/>
                <a:gd name="T24" fmla="*/ 84 w 528"/>
                <a:gd name="T25" fmla="*/ 362 h 818"/>
                <a:gd name="T26" fmla="*/ 83 w 528"/>
                <a:gd name="T27" fmla="*/ 390 h 818"/>
                <a:gd name="T28" fmla="*/ 86 w 528"/>
                <a:gd name="T29" fmla="*/ 418 h 818"/>
                <a:gd name="T30" fmla="*/ 81 w 528"/>
                <a:gd name="T31" fmla="*/ 480 h 818"/>
                <a:gd name="T32" fmla="*/ 84 w 528"/>
                <a:gd name="T33" fmla="*/ 541 h 818"/>
                <a:gd name="T34" fmla="*/ 82 w 528"/>
                <a:gd name="T35" fmla="*/ 593 h 818"/>
                <a:gd name="T36" fmla="*/ 86 w 528"/>
                <a:gd name="T37" fmla="*/ 618 h 818"/>
                <a:gd name="T38" fmla="*/ 97 w 528"/>
                <a:gd name="T39" fmla="*/ 624 h 818"/>
                <a:gd name="T40" fmla="*/ 150 w 528"/>
                <a:gd name="T41" fmla="*/ 649 h 818"/>
                <a:gd name="T42" fmla="*/ 179 w 528"/>
                <a:gd name="T43" fmla="*/ 673 h 818"/>
                <a:gd name="T44" fmla="*/ 212 w 528"/>
                <a:gd name="T45" fmla="*/ 690 h 818"/>
                <a:gd name="T46" fmla="*/ 290 w 528"/>
                <a:gd name="T47" fmla="*/ 734 h 818"/>
                <a:gd name="T48" fmla="*/ 384 w 528"/>
                <a:gd name="T49" fmla="*/ 794 h 818"/>
                <a:gd name="T50" fmla="*/ 420 w 528"/>
                <a:gd name="T51" fmla="*/ 813 h 818"/>
                <a:gd name="T52" fmla="*/ 433 w 528"/>
                <a:gd name="T53" fmla="*/ 815 h 818"/>
                <a:gd name="T54" fmla="*/ 439 w 528"/>
                <a:gd name="T55" fmla="*/ 800 h 818"/>
                <a:gd name="T56" fmla="*/ 437 w 528"/>
                <a:gd name="T57" fmla="*/ 780 h 818"/>
                <a:gd name="T58" fmla="*/ 437 w 528"/>
                <a:gd name="T59" fmla="*/ 724 h 818"/>
                <a:gd name="T60" fmla="*/ 444 w 528"/>
                <a:gd name="T61" fmla="*/ 654 h 818"/>
                <a:gd name="T62" fmla="*/ 444 w 528"/>
                <a:gd name="T63" fmla="*/ 586 h 818"/>
                <a:gd name="T64" fmla="*/ 443 w 528"/>
                <a:gd name="T65" fmla="*/ 503 h 818"/>
                <a:gd name="T66" fmla="*/ 443 w 528"/>
                <a:gd name="T67" fmla="*/ 504 h 818"/>
                <a:gd name="T68" fmla="*/ 472 w 528"/>
                <a:gd name="T69" fmla="*/ 524 h 818"/>
                <a:gd name="T70" fmla="*/ 505 w 528"/>
                <a:gd name="T71" fmla="*/ 540 h 818"/>
                <a:gd name="T72" fmla="*/ 526 w 528"/>
                <a:gd name="T73" fmla="*/ 538 h 818"/>
                <a:gd name="T74" fmla="*/ 483 w 528"/>
                <a:gd name="T75" fmla="*/ 258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8" h="818">
                  <a:moveTo>
                    <a:pt x="483" y="258"/>
                  </a:moveTo>
                  <a:cubicBezTo>
                    <a:pt x="466" y="234"/>
                    <a:pt x="447" y="211"/>
                    <a:pt x="425" y="191"/>
                  </a:cubicBezTo>
                  <a:cubicBezTo>
                    <a:pt x="356" y="126"/>
                    <a:pt x="356" y="126"/>
                    <a:pt x="356" y="126"/>
                  </a:cubicBezTo>
                  <a:cubicBezTo>
                    <a:pt x="353" y="159"/>
                    <a:pt x="313" y="163"/>
                    <a:pt x="264" y="136"/>
                  </a:cubicBezTo>
                  <a:cubicBezTo>
                    <a:pt x="214" y="106"/>
                    <a:pt x="174" y="56"/>
                    <a:pt x="171" y="20"/>
                  </a:cubicBezTo>
                  <a:cubicBezTo>
                    <a:pt x="103" y="5"/>
                    <a:pt x="103" y="5"/>
                    <a:pt x="103" y="5"/>
                  </a:cubicBezTo>
                  <a:cubicBezTo>
                    <a:pt x="81" y="0"/>
                    <a:pt x="61" y="0"/>
                    <a:pt x="44" y="5"/>
                  </a:cubicBezTo>
                  <a:cubicBezTo>
                    <a:pt x="29" y="9"/>
                    <a:pt x="0" y="164"/>
                    <a:pt x="2" y="235"/>
                  </a:cubicBezTo>
                  <a:cubicBezTo>
                    <a:pt x="7" y="245"/>
                    <a:pt x="15" y="254"/>
                    <a:pt x="23" y="262"/>
                  </a:cubicBezTo>
                  <a:cubicBezTo>
                    <a:pt x="34" y="271"/>
                    <a:pt x="45" y="278"/>
                    <a:pt x="56" y="284"/>
                  </a:cubicBezTo>
                  <a:cubicBezTo>
                    <a:pt x="66" y="290"/>
                    <a:pt x="75" y="294"/>
                    <a:pt x="85" y="297"/>
                  </a:cubicBezTo>
                  <a:cubicBezTo>
                    <a:pt x="85" y="297"/>
                    <a:pt x="85" y="290"/>
                    <a:pt x="85" y="297"/>
                  </a:cubicBezTo>
                  <a:cubicBezTo>
                    <a:pt x="84" y="318"/>
                    <a:pt x="84" y="340"/>
                    <a:pt x="84" y="362"/>
                  </a:cubicBezTo>
                  <a:cubicBezTo>
                    <a:pt x="84" y="371"/>
                    <a:pt x="83" y="381"/>
                    <a:pt x="83" y="390"/>
                  </a:cubicBezTo>
                  <a:cubicBezTo>
                    <a:pt x="84" y="399"/>
                    <a:pt x="86" y="408"/>
                    <a:pt x="86" y="418"/>
                  </a:cubicBezTo>
                  <a:cubicBezTo>
                    <a:pt x="86" y="439"/>
                    <a:pt x="81" y="459"/>
                    <a:pt x="81" y="480"/>
                  </a:cubicBezTo>
                  <a:cubicBezTo>
                    <a:pt x="80" y="500"/>
                    <a:pt x="83" y="521"/>
                    <a:pt x="84" y="541"/>
                  </a:cubicBezTo>
                  <a:cubicBezTo>
                    <a:pt x="85" y="559"/>
                    <a:pt x="83" y="576"/>
                    <a:pt x="82" y="593"/>
                  </a:cubicBezTo>
                  <a:cubicBezTo>
                    <a:pt x="81" y="602"/>
                    <a:pt x="78" y="612"/>
                    <a:pt x="86" y="618"/>
                  </a:cubicBezTo>
                  <a:cubicBezTo>
                    <a:pt x="89" y="620"/>
                    <a:pt x="93" y="622"/>
                    <a:pt x="97" y="624"/>
                  </a:cubicBezTo>
                  <a:cubicBezTo>
                    <a:pt x="114" y="634"/>
                    <a:pt x="133" y="637"/>
                    <a:pt x="150" y="649"/>
                  </a:cubicBezTo>
                  <a:cubicBezTo>
                    <a:pt x="160" y="657"/>
                    <a:pt x="168" y="666"/>
                    <a:pt x="179" y="673"/>
                  </a:cubicBezTo>
                  <a:cubicBezTo>
                    <a:pt x="189" y="680"/>
                    <a:pt x="201" y="685"/>
                    <a:pt x="212" y="690"/>
                  </a:cubicBezTo>
                  <a:cubicBezTo>
                    <a:pt x="238" y="705"/>
                    <a:pt x="265" y="718"/>
                    <a:pt x="290" y="734"/>
                  </a:cubicBezTo>
                  <a:cubicBezTo>
                    <a:pt x="322" y="753"/>
                    <a:pt x="352" y="775"/>
                    <a:pt x="384" y="794"/>
                  </a:cubicBezTo>
                  <a:cubicBezTo>
                    <a:pt x="396" y="801"/>
                    <a:pt x="408" y="807"/>
                    <a:pt x="420" y="813"/>
                  </a:cubicBezTo>
                  <a:cubicBezTo>
                    <a:pt x="425" y="815"/>
                    <a:pt x="428" y="818"/>
                    <a:pt x="433" y="815"/>
                  </a:cubicBezTo>
                  <a:cubicBezTo>
                    <a:pt x="437" y="812"/>
                    <a:pt x="438" y="805"/>
                    <a:pt x="439" y="800"/>
                  </a:cubicBezTo>
                  <a:cubicBezTo>
                    <a:pt x="439" y="794"/>
                    <a:pt x="438" y="787"/>
                    <a:pt x="437" y="780"/>
                  </a:cubicBezTo>
                  <a:cubicBezTo>
                    <a:pt x="435" y="762"/>
                    <a:pt x="435" y="742"/>
                    <a:pt x="437" y="724"/>
                  </a:cubicBezTo>
                  <a:cubicBezTo>
                    <a:pt x="439" y="700"/>
                    <a:pt x="442" y="677"/>
                    <a:pt x="444" y="654"/>
                  </a:cubicBezTo>
                  <a:cubicBezTo>
                    <a:pt x="446" y="631"/>
                    <a:pt x="444" y="609"/>
                    <a:pt x="444" y="586"/>
                  </a:cubicBezTo>
                  <a:cubicBezTo>
                    <a:pt x="444" y="559"/>
                    <a:pt x="443" y="531"/>
                    <a:pt x="443" y="503"/>
                  </a:cubicBezTo>
                  <a:cubicBezTo>
                    <a:pt x="443" y="497"/>
                    <a:pt x="443" y="503"/>
                    <a:pt x="443" y="504"/>
                  </a:cubicBezTo>
                  <a:cubicBezTo>
                    <a:pt x="452" y="512"/>
                    <a:pt x="462" y="518"/>
                    <a:pt x="472" y="524"/>
                  </a:cubicBezTo>
                  <a:cubicBezTo>
                    <a:pt x="483" y="531"/>
                    <a:pt x="494" y="537"/>
                    <a:pt x="505" y="540"/>
                  </a:cubicBezTo>
                  <a:cubicBezTo>
                    <a:pt x="513" y="542"/>
                    <a:pt x="521" y="541"/>
                    <a:pt x="526" y="538"/>
                  </a:cubicBezTo>
                  <a:cubicBezTo>
                    <a:pt x="528" y="469"/>
                    <a:pt x="499" y="281"/>
                    <a:pt x="483" y="25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 name="Freeform 180"/>
            <p:cNvSpPr>
              <a:spLocks/>
            </p:cNvSpPr>
            <p:nvPr/>
          </p:nvSpPr>
          <p:spPr bwMode="auto">
            <a:xfrm>
              <a:off x="4089400" y="1700213"/>
              <a:ext cx="763588" cy="593725"/>
            </a:xfrm>
            <a:custGeom>
              <a:avLst/>
              <a:gdLst>
                <a:gd name="T0" fmla="*/ 109 w 218"/>
                <a:gd name="T1" fmla="*/ 134 h 169"/>
                <a:gd name="T2" fmla="*/ 218 w 218"/>
                <a:gd name="T3" fmla="*/ 128 h 169"/>
                <a:gd name="T4" fmla="*/ 218 w 218"/>
                <a:gd name="T5" fmla="*/ 126 h 169"/>
                <a:gd name="T6" fmla="*/ 201 w 218"/>
                <a:gd name="T7" fmla="*/ 110 h 169"/>
                <a:gd name="T8" fmla="*/ 109 w 218"/>
                <a:gd name="T9" fmla="*/ 120 h 169"/>
                <a:gd name="T10" fmla="*/ 16 w 218"/>
                <a:gd name="T11" fmla="*/ 4 h 169"/>
                <a:gd name="T12" fmla="*/ 0 w 218"/>
                <a:gd name="T13" fmla="*/ 0 h 169"/>
                <a:gd name="T14" fmla="*/ 0 w 218"/>
                <a:gd name="T15" fmla="*/ 2 h 169"/>
                <a:gd name="T16" fmla="*/ 109 w 218"/>
                <a:gd name="T17" fmla="*/ 13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169">
                  <a:moveTo>
                    <a:pt x="109" y="134"/>
                  </a:moveTo>
                  <a:cubicBezTo>
                    <a:pt x="169" y="169"/>
                    <a:pt x="218" y="166"/>
                    <a:pt x="218" y="128"/>
                  </a:cubicBezTo>
                  <a:cubicBezTo>
                    <a:pt x="218" y="127"/>
                    <a:pt x="218" y="126"/>
                    <a:pt x="218" y="126"/>
                  </a:cubicBezTo>
                  <a:cubicBezTo>
                    <a:pt x="201" y="110"/>
                    <a:pt x="201" y="110"/>
                    <a:pt x="201" y="110"/>
                  </a:cubicBezTo>
                  <a:cubicBezTo>
                    <a:pt x="198" y="143"/>
                    <a:pt x="158" y="147"/>
                    <a:pt x="109" y="120"/>
                  </a:cubicBezTo>
                  <a:cubicBezTo>
                    <a:pt x="59" y="90"/>
                    <a:pt x="19" y="40"/>
                    <a:pt x="16" y="4"/>
                  </a:cubicBezTo>
                  <a:cubicBezTo>
                    <a:pt x="0" y="0"/>
                    <a:pt x="0" y="0"/>
                    <a:pt x="0" y="0"/>
                  </a:cubicBezTo>
                  <a:cubicBezTo>
                    <a:pt x="0" y="1"/>
                    <a:pt x="0" y="1"/>
                    <a:pt x="0" y="2"/>
                  </a:cubicBezTo>
                  <a:cubicBezTo>
                    <a:pt x="0" y="40"/>
                    <a:pt x="49" y="99"/>
                    <a:pt x="109" y="13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 name="Freeform 181"/>
            <p:cNvSpPr>
              <a:spLocks/>
            </p:cNvSpPr>
            <p:nvPr/>
          </p:nvSpPr>
          <p:spPr bwMode="auto">
            <a:xfrm>
              <a:off x="4643438" y="2843213"/>
              <a:ext cx="311150" cy="476250"/>
            </a:xfrm>
            <a:custGeom>
              <a:avLst/>
              <a:gdLst>
                <a:gd name="T0" fmla="*/ 45 w 89"/>
                <a:gd name="T1" fmla="*/ 121 h 136"/>
                <a:gd name="T2" fmla="*/ 45 w 89"/>
                <a:gd name="T3" fmla="*/ 121 h 136"/>
                <a:gd name="T4" fmla="*/ 0 w 89"/>
                <a:gd name="T5" fmla="*/ 51 h 136"/>
                <a:gd name="T6" fmla="*/ 0 w 89"/>
                <a:gd name="T7" fmla="*/ 0 h 136"/>
                <a:gd name="T8" fmla="*/ 89 w 89"/>
                <a:gd name="T9" fmla="*/ 51 h 136"/>
                <a:gd name="T10" fmla="*/ 89 w 89"/>
                <a:gd name="T11" fmla="*/ 102 h 136"/>
                <a:gd name="T12" fmla="*/ 45 w 89"/>
                <a:gd name="T13" fmla="*/ 121 h 136"/>
              </a:gdLst>
              <a:ahLst/>
              <a:cxnLst>
                <a:cxn ang="0">
                  <a:pos x="T0" y="T1"/>
                </a:cxn>
                <a:cxn ang="0">
                  <a:pos x="T2" y="T3"/>
                </a:cxn>
                <a:cxn ang="0">
                  <a:pos x="T4" y="T5"/>
                </a:cxn>
                <a:cxn ang="0">
                  <a:pos x="T6" y="T7"/>
                </a:cxn>
                <a:cxn ang="0">
                  <a:pos x="T8" y="T9"/>
                </a:cxn>
                <a:cxn ang="0">
                  <a:pos x="T10" y="T11"/>
                </a:cxn>
                <a:cxn ang="0">
                  <a:pos x="T12" y="T13"/>
                </a:cxn>
              </a:cxnLst>
              <a:rect l="0" t="0" r="r" b="b"/>
              <a:pathLst>
                <a:path w="89" h="136">
                  <a:moveTo>
                    <a:pt x="45" y="121"/>
                  </a:moveTo>
                  <a:cubicBezTo>
                    <a:pt x="45" y="121"/>
                    <a:pt x="45" y="121"/>
                    <a:pt x="45" y="121"/>
                  </a:cubicBezTo>
                  <a:cubicBezTo>
                    <a:pt x="20" y="107"/>
                    <a:pt x="0" y="76"/>
                    <a:pt x="0" y="51"/>
                  </a:cubicBezTo>
                  <a:cubicBezTo>
                    <a:pt x="0" y="0"/>
                    <a:pt x="0" y="0"/>
                    <a:pt x="0" y="0"/>
                  </a:cubicBezTo>
                  <a:cubicBezTo>
                    <a:pt x="89" y="51"/>
                    <a:pt x="89" y="51"/>
                    <a:pt x="89" y="51"/>
                  </a:cubicBezTo>
                  <a:cubicBezTo>
                    <a:pt x="89" y="102"/>
                    <a:pt x="89" y="102"/>
                    <a:pt x="89" y="102"/>
                  </a:cubicBezTo>
                  <a:cubicBezTo>
                    <a:pt x="89" y="127"/>
                    <a:pt x="69" y="136"/>
                    <a:pt x="45" y="12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 name="Freeform 182"/>
            <p:cNvSpPr>
              <a:spLocks/>
            </p:cNvSpPr>
            <p:nvPr/>
          </p:nvSpPr>
          <p:spPr bwMode="auto">
            <a:xfrm>
              <a:off x="5540375" y="806450"/>
              <a:ext cx="147638" cy="257175"/>
            </a:xfrm>
            <a:custGeom>
              <a:avLst/>
              <a:gdLst>
                <a:gd name="T0" fmla="*/ 20 w 42"/>
                <a:gd name="T1" fmla="*/ 73 h 73"/>
                <a:gd name="T2" fmla="*/ 19 w 42"/>
                <a:gd name="T3" fmla="*/ 71 h 73"/>
                <a:gd name="T4" fmla="*/ 19 w 42"/>
                <a:gd name="T5" fmla="*/ 47 h 73"/>
                <a:gd name="T6" fmla="*/ 20 w 42"/>
                <a:gd name="T7" fmla="*/ 46 h 73"/>
                <a:gd name="T8" fmla="*/ 39 w 42"/>
                <a:gd name="T9" fmla="*/ 38 h 73"/>
                <a:gd name="T10" fmla="*/ 20 w 42"/>
                <a:gd name="T11" fmla="*/ 9 h 73"/>
                <a:gd name="T12" fmla="*/ 3 w 42"/>
                <a:gd name="T13" fmla="*/ 12 h 73"/>
                <a:gd name="T14" fmla="*/ 1 w 42"/>
                <a:gd name="T15" fmla="*/ 12 h 73"/>
                <a:gd name="T16" fmla="*/ 0 w 42"/>
                <a:gd name="T17" fmla="*/ 9 h 73"/>
                <a:gd name="T18" fmla="*/ 20 w 42"/>
                <a:gd name="T19" fmla="*/ 6 h 73"/>
                <a:gd name="T20" fmla="*/ 42 w 42"/>
                <a:gd name="T21" fmla="*/ 40 h 73"/>
                <a:gd name="T22" fmla="*/ 22 w 42"/>
                <a:gd name="T23" fmla="*/ 50 h 73"/>
                <a:gd name="T24" fmla="*/ 22 w 42"/>
                <a:gd name="T25" fmla="*/ 72 h 73"/>
                <a:gd name="T26" fmla="*/ 20 w 42"/>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3">
                  <a:moveTo>
                    <a:pt x="20" y="73"/>
                  </a:moveTo>
                  <a:cubicBezTo>
                    <a:pt x="20" y="72"/>
                    <a:pt x="19" y="71"/>
                    <a:pt x="19" y="71"/>
                  </a:cubicBezTo>
                  <a:cubicBezTo>
                    <a:pt x="19" y="47"/>
                    <a:pt x="19" y="47"/>
                    <a:pt x="19" y="47"/>
                  </a:cubicBezTo>
                  <a:cubicBezTo>
                    <a:pt x="19" y="46"/>
                    <a:pt x="20" y="46"/>
                    <a:pt x="20" y="46"/>
                  </a:cubicBezTo>
                  <a:cubicBezTo>
                    <a:pt x="31" y="52"/>
                    <a:pt x="39" y="49"/>
                    <a:pt x="39" y="38"/>
                  </a:cubicBezTo>
                  <a:cubicBezTo>
                    <a:pt x="39" y="28"/>
                    <a:pt x="31" y="15"/>
                    <a:pt x="20" y="9"/>
                  </a:cubicBezTo>
                  <a:cubicBezTo>
                    <a:pt x="12" y="4"/>
                    <a:pt x="5" y="5"/>
                    <a:pt x="3" y="12"/>
                  </a:cubicBezTo>
                  <a:cubicBezTo>
                    <a:pt x="2" y="13"/>
                    <a:pt x="2" y="12"/>
                    <a:pt x="1" y="12"/>
                  </a:cubicBezTo>
                  <a:cubicBezTo>
                    <a:pt x="0" y="11"/>
                    <a:pt x="0" y="10"/>
                    <a:pt x="0" y="9"/>
                  </a:cubicBezTo>
                  <a:cubicBezTo>
                    <a:pt x="3" y="2"/>
                    <a:pt x="11" y="0"/>
                    <a:pt x="20" y="6"/>
                  </a:cubicBezTo>
                  <a:cubicBezTo>
                    <a:pt x="32" y="13"/>
                    <a:pt x="42" y="28"/>
                    <a:pt x="42" y="40"/>
                  </a:cubicBezTo>
                  <a:cubicBezTo>
                    <a:pt x="42" y="52"/>
                    <a:pt x="33" y="56"/>
                    <a:pt x="22" y="50"/>
                  </a:cubicBezTo>
                  <a:cubicBezTo>
                    <a:pt x="22" y="72"/>
                    <a:pt x="22" y="72"/>
                    <a:pt x="22" y="72"/>
                  </a:cubicBezTo>
                  <a:cubicBezTo>
                    <a:pt x="22" y="73"/>
                    <a:pt x="21" y="73"/>
                    <a:pt x="20" y="7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 name="Freeform 183"/>
            <p:cNvSpPr>
              <a:spLocks/>
            </p:cNvSpPr>
            <p:nvPr/>
          </p:nvSpPr>
          <p:spPr bwMode="auto">
            <a:xfrm>
              <a:off x="3086100" y="4999038"/>
              <a:ext cx="1473200" cy="1184275"/>
            </a:xfrm>
            <a:custGeom>
              <a:avLst/>
              <a:gdLst>
                <a:gd name="T0" fmla="*/ 404 w 420"/>
                <a:gd name="T1" fmla="*/ 338 h 338"/>
                <a:gd name="T2" fmla="*/ 388 w 420"/>
                <a:gd name="T3" fmla="*/ 322 h 338"/>
                <a:gd name="T4" fmla="*/ 388 w 420"/>
                <a:gd name="T5" fmla="*/ 249 h 338"/>
                <a:gd name="T6" fmla="*/ 32 w 420"/>
                <a:gd name="T7" fmla="*/ 44 h 338"/>
                <a:gd name="T8" fmla="*/ 32 w 420"/>
                <a:gd name="T9" fmla="*/ 98 h 338"/>
                <a:gd name="T10" fmla="*/ 16 w 420"/>
                <a:gd name="T11" fmla="*/ 114 h 338"/>
                <a:gd name="T12" fmla="*/ 0 w 420"/>
                <a:gd name="T13" fmla="*/ 98 h 338"/>
                <a:gd name="T14" fmla="*/ 0 w 420"/>
                <a:gd name="T15" fmla="*/ 16 h 338"/>
                <a:gd name="T16" fmla="*/ 8 w 420"/>
                <a:gd name="T17" fmla="*/ 2 h 338"/>
                <a:gd name="T18" fmla="*/ 24 w 420"/>
                <a:gd name="T19" fmla="*/ 2 h 338"/>
                <a:gd name="T20" fmla="*/ 412 w 420"/>
                <a:gd name="T21" fmla="*/ 226 h 338"/>
                <a:gd name="T22" fmla="*/ 420 w 420"/>
                <a:gd name="T23" fmla="*/ 240 h 338"/>
                <a:gd name="T24" fmla="*/ 420 w 420"/>
                <a:gd name="T25" fmla="*/ 322 h 338"/>
                <a:gd name="T26" fmla="*/ 404 w 420"/>
                <a:gd name="T27"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0" h="338">
                  <a:moveTo>
                    <a:pt x="404" y="338"/>
                  </a:moveTo>
                  <a:cubicBezTo>
                    <a:pt x="395" y="338"/>
                    <a:pt x="388" y="330"/>
                    <a:pt x="388" y="322"/>
                  </a:cubicBezTo>
                  <a:cubicBezTo>
                    <a:pt x="388" y="249"/>
                    <a:pt x="388" y="249"/>
                    <a:pt x="388" y="249"/>
                  </a:cubicBezTo>
                  <a:cubicBezTo>
                    <a:pt x="32" y="44"/>
                    <a:pt x="32" y="44"/>
                    <a:pt x="32" y="44"/>
                  </a:cubicBezTo>
                  <a:cubicBezTo>
                    <a:pt x="32" y="98"/>
                    <a:pt x="32" y="98"/>
                    <a:pt x="32" y="98"/>
                  </a:cubicBezTo>
                  <a:cubicBezTo>
                    <a:pt x="32" y="107"/>
                    <a:pt x="25" y="114"/>
                    <a:pt x="16" y="114"/>
                  </a:cubicBezTo>
                  <a:cubicBezTo>
                    <a:pt x="7" y="114"/>
                    <a:pt x="0" y="107"/>
                    <a:pt x="0" y="98"/>
                  </a:cubicBezTo>
                  <a:cubicBezTo>
                    <a:pt x="0" y="16"/>
                    <a:pt x="0" y="16"/>
                    <a:pt x="0" y="16"/>
                  </a:cubicBezTo>
                  <a:cubicBezTo>
                    <a:pt x="0" y="10"/>
                    <a:pt x="3" y="5"/>
                    <a:pt x="8" y="2"/>
                  </a:cubicBezTo>
                  <a:cubicBezTo>
                    <a:pt x="13" y="0"/>
                    <a:pt x="19" y="0"/>
                    <a:pt x="24" y="2"/>
                  </a:cubicBezTo>
                  <a:cubicBezTo>
                    <a:pt x="412" y="226"/>
                    <a:pt x="412" y="226"/>
                    <a:pt x="412" y="226"/>
                  </a:cubicBezTo>
                  <a:cubicBezTo>
                    <a:pt x="417" y="229"/>
                    <a:pt x="420" y="234"/>
                    <a:pt x="420" y="240"/>
                  </a:cubicBezTo>
                  <a:cubicBezTo>
                    <a:pt x="420" y="322"/>
                    <a:pt x="420" y="322"/>
                    <a:pt x="420" y="322"/>
                  </a:cubicBezTo>
                  <a:cubicBezTo>
                    <a:pt x="420" y="330"/>
                    <a:pt x="412" y="338"/>
                    <a:pt x="404" y="33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 name="Freeform 184"/>
            <p:cNvSpPr>
              <a:spLocks/>
            </p:cNvSpPr>
            <p:nvPr/>
          </p:nvSpPr>
          <p:spPr bwMode="auto">
            <a:xfrm>
              <a:off x="3765550" y="428625"/>
              <a:ext cx="2603500" cy="5075238"/>
            </a:xfrm>
            <a:custGeom>
              <a:avLst/>
              <a:gdLst>
                <a:gd name="T0" fmla="*/ 742 w 742"/>
                <a:gd name="T1" fmla="*/ 15 h 1448"/>
                <a:gd name="T2" fmla="*/ 741 w 742"/>
                <a:gd name="T3" fmla="*/ 12 h 1448"/>
                <a:gd name="T4" fmla="*/ 740 w 742"/>
                <a:gd name="T5" fmla="*/ 9 h 1448"/>
                <a:gd name="T6" fmla="*/ 740 w 742"/>
                <a:gd name="T7" fmla="*/ 8 h 1448"/>
                <a:gd name="T8" fmla="*/ 739 w 742"/>
                <a:gd name="T9" fmla="*/ 7 h 1448"/>
                <a:gd name="T10" fmla="*/ 737 w 742"/>
                <a:gd name="T11" fmla="*/ 4 h 1448"/>
                <a:gd name="T12" fmla="*/ 734 w 742"/>
                <a:gd name="T13" fmla="*/ 3 h 1448"/>
                <a:gd name="T14" fmla="*/ 731 w 742"/>
                <a:gd name="T15" fmla="*/ 1 h 1448"/>
                <a:gd name="T16" fmla="*/ 728 w 742"/>
                <a:gd name="T17" fmla="*/ 1 h 1448"/>
                <a:gd name="T18" fmla="*/ 726 w 742"/>
                <a:gd name="T19" fmla="*/ 0 h 1448"/>
                <a:gd name="T20" fmla="*/ 725 w 742"/>
                <a:gd name="T21" fmla="*/ 1 h 1448"/>
                <a:gd name="T22" fmla="*/ 722 w 742"/>
                <a:gd name="T23" fmla="*/ 1 h 1448"/>
                <a:gd name="T24" fmla="*/ 719 w 742"/>
                <a:gd name="T25" fmla="*/ 2 h 1448"/>
                <a:gd name="T26" fmla="*/ 718 w 742"/>
                <a:gd name="T27" fmla="*/ 3 h 1448"/>
                <a:gd name="T28" fmla="*/ 8 w 742"/>
                <a:gd name="T29" fmla="*/ 413 h 1448"/>
                <a:gd name="T30" fmla="*/ 6 w 742"/>
                <a:gd name="T31" fmla="*/ 415 h 1448"/>
                <a:gd name="T32" fmla="*/ 4 w 742"/>
                <a:gd name="T33" fmla="*/ 417 h 1448"/>
                <a:gd name="T34" fmla="*/ 2 w 742"/>
                <a:gd name="T35" fmla="*/ 419 h 1448"/>
                <a:gd name="T36" fmla="*/ 1 w 742"/>
                <a:gd name="T37" fmla="*/ 422 h 1448"/>
                <a:gd name="T38" fmla="*/ 0 w 742"/>
                <a:gd name="T39" fmla="*/ 425 h 1448"/>
                <a:gd name="T40" fmla="*/ 0 w 742"/>
                <a:gd name="T41" fmla="*/ 427 h 1448"/>
                <a:gd name="T42" fmla="*/ 0 w 742"/>
                <a:gd name="T43" fmla="*/ 1432 h 1448"/>
                <a:gd name="T44" fmla="*/ 16 w 742"/>
                <a:gd name="T45" fmla="*/ 1448 h 1448"/>
                <a:gd name="T46" fmla="*/ 32 w 742"/>
                <a:gd name="T47" fmla="*/ 1432 h 1448"/>
                <a:gd name="T48" fmla="*/ 32 w 742"/>
                <a:gd name="T49" fmla="*/ 436 h 1448"/>
                <a:gd name="T50" fmla="*/ 710 w 742"/>
                <a:gd name="T51" fmla="*/ 44 h 1448"/>
                <a:gd name="T52" fmla="*/ 710 w 742"/>
                <a:gd name="T53" fmla="*/ 1021 h 1448"/>
                <a:gd name="T54" fmla="*/ 726 w 742"/>
                <a:gd name="T55" fmla="*/ 1037 h 1448"/>
                <a:gd name="T56" fmla="*/ 742 w 742"/>
                <a:gd name="T57" fmla="*/ 1021 h 1448"/>
                <a:gd name="T58" fmla="*/ 742 w 742"/>
                <a:gd name="T59" fmla="*/ 16 h 1448"/>
                <a:gd name="T60" fmla="*/ 742 w 742"/>
                <a:gd name="T61" fmla="*/ 15 h 1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2" h="1448">
                  <a:moveTo>
                    <a:pt x="742" y="15"/>
                  </a:moveTo>
                  <a:cubicBezTo>
                    <a:pt x="742" y="14"/>
                    <a:pt x="742" y="13"/>
                    <a:pt x="741" y="12"/>
                  </a:cubicBezTo>
                  <a:cubicBezTo>
                    <a:pt x="741" y="11"/>
                    <a:pt x="741" y="10"/>
                    <a:pt x="740" y="9"/>
                  </a:cubicBezTo>
                  <a:cubicBezTo>
                    <a:pt x="740" y="9"/>
                    <a:pt x="740" y="9"/>
                    <a:pt x="740" y="8"/>
                  </a:cubicBezTo>
                  <a:cubicBezTo>
                    <a:pt x="740" y="8"/>
                    <a:pt x="739" y="7"/>
                    <a:pt x="739" y="7"/>
                  </a:cubicBezTo>
                  <a:cubicBezTo>
                    <a:pt x="738" y="6"/>
                    <a:pt x="737" y="5"/>
                    <a:pt x="737" y="4"/>
                  </a:cubicBezTo>
                  <a:cubicBezTo>
                    <a:pt x="736" y="4"/>
                    <a:pt x="735" y="3"/>
                    <a:pt x="734" y="3"/>
                  </a:cubicBezTo>
                  <a:cubicBezTo>
                    <a:pt x="733" y="2"/>
                    <a:pt x="732" y="2"/>
                    <a:pt x="731" y="1"/>
                  </a:cubicBezTo>
                  <a:cubicBezTo>
                    <a:pt x="730" y="1"/>
                    <a:pt x="729" y="1"/>
                    <a:pt x="728" y="1"/>
                  </a:cubicBezTo>
                  <a:cubicBezTo>
                    <a:pt x="728" y="1"/>
                    <a:pt x="727" y="0"/>
                    <a:pt x="726" y="0"/>
                  </a:cubicBezTo>
                  <a:cubicBezTo>
                    <a:pt x="726" y="0"/>
                    <a:pt x="726" y="1"/>
                    <a:pt x="725" y="1"/>
                  </a:cubicBezTo>
                  <a:cubicBezTo>
                    <a:pt x="724" y="1"/>
                    <a:pt x="723" y="1"/>
                    <a:pt x="722" y="1"/>
                  </a:cubicBezTo>
                  <a:cubicBezTo>
                    <a:pt x="721" y="1"/>
                    <a:pt x="720" y="2"/>
                    <a:pt x="719" y="2"/>
                  </a:cubicBezTo>
                  <a:cubicBezTo>
                    <a:pt x="719" y="2"/>
                    <a:pt x="719" y="2"/>
                    <a:pt x="718" y="3"/>
                  </a:cubicBezTo>
                  <a:cubicBezTo>
                    <a:pt x="8" y="413"/>
                    <a:pt x="8" y="413"/>
                    <a:pt x="8" y="413"/>
                  </a:cubicBezTo>
                  <a:cubicBezTo>
                    <a:pt x="7" y="414"/>
                    <a:pt x="7" y="414"/>
                    <a:pt x="6" y="415"/>
                  </a:cubicBezTo>
                  <a:cubicBezTo>
                    <a:pt x="5" y="415"/>
                    <a:pt x="4" y="416"/>
                    <a:pt x="4" y="417"/>
                  </a:cubicBezTo>
                  <a:cubicBezTo>
                    <a:pt x="3" y="418"/>
                    <a:pt x="3" y="418"/>
                    <a:pt x="2" y="419"/>
                  </a:cubicBezTo>
                  <a:cubicBezTo>
                    <a:pt x="2" y="420"/>
                    <a:pt x="1" y="421"/>
                    <a:pt x="1" y="422"/>
                  </a:cubicBezTo>
                  <a:cubicBezTo>
                    <a:pt x="0" y="423"/>
                    <a:pt x="0" y="424"/>
                    <a:pt x="0" y="425"/>
                  </a:cubicBezTo>
                  <a:cubicBezTo>
                    <a:pt x="0" y="426"/>
                    <a:pt x="0" y="427"/>
                    <a:pt x="0" y="427"/>
                  </a:cubicBezTo>
                  <a:cubicBezTo>
                    <a:pt x="0" y="1432"/>
                    <a:pt x="0" y="1432"/>
                    <a:pt x="0" y="1432"/>
                  </a:cubicBezTo>
                  <a:cubicBezTo>
                    <a:pt x="0" y="1441"/>
                    <a:pt x="7" y="1448"/>
                    <a:pt x="16" y="1448"/>
                  </a:cubicBezTo>
                  <a:cubicBezTo>
                    <a:pt x="25" y="1448"/>
                    <a:pt x="32" y="1441"/>
                    <a:pt x="32" y="1432"/>
                  </a:cubicBezTo>
                  <a:cubicBezTo>
                    <a:pt x="32" y="436"/>
                    <a:pt x="32" y="436"/>
                    <a:pt x="32" y="436"/>
                  </a:cubicBezTo>
                  <a:cubicBezTo>
                    <a:pt x="710" y="44"/>
                    <a:pt x="710" y="44"/>
                    <a:pt x="710" y="44"/>
                  </a:cubicBezTo>
                  <a:cubicBezTo>
                    <a:pt x="710" y="1021"/>
                    <a:pt x="710" y="1021"/>
                    <a:pt x="710" y="1021"/>
                  </a:cubicBezTo>
                  <a:cubicBezTo>
                    <a:pt x="710" y="1030"/>
                    <a:pt x="717" y="1037"/>
                    <a:pt x="726" y="1037"/>
                  </a:cubicBezTo>
                  <a:cubicBezTo>
                    <a:pt x="735" y="1037"/>
                    <a:pt x="742" y="1030"/>
                    <a:pt x="742" y="1021"/>
                  </a:cubicBezTo>
                  <a:cubicBezTo>
                    <a:pt x="742" y="16"/>
                    <a:pt x="742" y="16"/>
                    <a:pt x="742" y="16"/>
                  </a:cubicBezTo>
                  <a:cubicBezTo>
                    <a:pt x="742" y="16"/>
                    <a:pt x="742" y="16"/>
                    <a:pt x="742" y="15"/>
                  </a:cubicBezTo>
                  <a:close/>
                </a:path>
              </a:pathLst>
            </a:custGeom>
            <a:solidFill>
              <a:srgbClr val="D1DE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 name="Freeform 185"/>
            <p:cNvSpPr>
              <a:spLocks/>
            </p:cNvSpPr>
            <p:nvPr/>
          </p:nvSpPr>
          <p:spPr bwMode="auto">
            <a:xfrm>
              <a:off x="4383088" y="1487488"/>
              <a:ext cx="147638" cy="252413"/>
            </a:xfrm>
            <a:custGeom>
              <a:avLst/>
              <a:gdLst>
                <a:gd name="T0" fmla="*/ 21 w 42"/>
                <a:gd name="T1" fmla="*/ 72 h 72"/>
                <a:gd name="T2" fmla="*/ 19 w 42"/>
                <a:gd name="T3" fmla="*/ 69 h 72"/>
                <a:gd name="T4" fmla="*/ 19 w 42"/>
                <a:gd name="T5" fmla="*/ 46 h 72"/>
                <a:gd name="T6" fmla="*/ 21 w 42"/>
                <a:gd name="T7" fmla="*/ 45 h 72"/>
                <a:gd name="T8" fmla="*/ 39 w 42"/>
                <a:gd name="T9" fmla="*/ 37 h 72"/>
                <a:gd name="T10" fmla="*/ 21 w 42"/>
                <a:gd name="T11" fmla="*/ 8 h 72"/>
                <a:gd name="T12" fmla="*/ 3 w 42"/>
                <a:gd name="T13" fmla="*/ 11 h 72"/>
                <a:gd name="T14" fmla="*/ 1 w 42"/>
                <a:gd name="T15" fmla="*/ 11 h 72"/>
                <a:gd name="T16" fmla="*/ 0 w 42"/>
                <a:gd name="T17" fmla="*/ 8 h 72"/>
                <a:gd name="T18" fmla="*/ 21 w 42"/>
                <a:gd name="T19" fmla="*/ 5 h 72"/>
                <a:gd name="T20" fmla="*/ 42 w 42"/>
                <a:gd name="T21" fmla="*/ 39 h 72"/>
                <a:gd name="T22" fmla="*/ 22 w 42"/>
                <a:gd name="T23" fmla="*/ 49 h 72"/>
                <a:gd name="T24" fmla="*/ 22 w 42"/>
                <a:gd name="T25" fmla="*/ 71 h 72"/>
                <a:gd name="T26" fmla="*/ 21 w 42"/>
                <a:gd name="T2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2">
                  <a:moveTo>
                    <a:pt x="21" y="72"/>
                  </a:moveTo>
                  <a:cubicBezTo>
                    <a:pt x="20" y="71"/>
                    <a:pt x="19" y="70"/>
                    <a:pt x="19" y="69"/>
                  </a:cubicBezTo>
                  <a:cubicBezTo>
                    <a:pt x="19" y="46"/>
                    <a:pt x="19" y="46"/>
                    <a:pt x="19" y="46"/>
                  </a:cubicBezTo>
                  <a:cubicBezTo>
                    <a:pt x="19" y="45"/>
                    <a:pt x="20" y="45"/>
                    <a:pt x="21" y="45"/>
                  </a:cubicBezTo>
                  <a:cubicBezTo>
                    <a:pt x="31" y="51"/>
                    <a:pt x="39" y="48"/>
                    <a:pt x="39" y="37"/>
                  </a:cubicBezTo>
                  <a:cubicBezTo>
                    <a:pt x="39" y="27"/>
                    <a:pt x="31" y="14"/>
                    <a:pt x="21" y="8"/>
                  </a:cubicBezTo>
                  <a:cubicBezTo>
                    <a:pt x="13" y="4"/>
                    <a:pt x="5" y="5"/>
                    <a:pt x="3" y="11"/>
                  </a:cubicBezTo>
                  <a:cubicBezTo>
                    <a:pt x="3" y="12"/>
                    <a:pt x="2" y="12"/>
                    <a:pt x="1" y="11"/>
                  </a:cubicBezTo>
                  <a:cubicBezTo>
                    <a:pt x="0" y="10"/>
                    <a:pt x="0" y="9"/>
                    <a:pt x="0" y="8"/>
                  </a:cubicBezTo>
                  <a:cubicBezTo>
                    <a:pt x="3" y="1"/>
                    <a:pt x="11" y="0"/>
                    <a:pt x="21" y="5"/>
                  </a:cubicBezTo>
                  <a:cubicBezTo>
                    <a:pt x="32" y="12"/>
                    <a:pt x="42" y="27"/>
                    <a:pt x="42" y="39"/>
                  </a:cubicBezTo>
                  <a:cubicBezTo>
                    <a:pt x="42" y="50"/>
                    <a:pt x="33" y="55"/>
                    <a:pt x="22" y="49"/>
                  </a:cubicBezTo>
                  <a:cubicBezTo>
                    <a:pt x="22" y="71"/>
                    <a:pt x="22" y="71"/>
                    <a:pt x="22" y="71"/>
                  </a:cubicBezTo>
                  <a:cubicBezTo>
                    <a:pt x="22" y="72"/>
                    <a:pt x="21" y="72"/>
                    <a:pt x="21" y="7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 name="Freeform 186"/>
            <p:cNvSpPr>
              <a:spLocks/>
            </p:cNvSpPr>
            <p:nvPr/>
          </p:nvSpPr>
          <p:spPr bwMode="auto">
            <a:xfrm>
              <a:off x="4635500" y="1328738"/>
              <a:ext cx="147638" cy="252413"/>
            </a:xfrm>
            <a:custGeom>
              <a:avLst/>
              <a:gdLst>
                <a:gd name="T0" fmla="*/ 21 w 42"/>
                <a:gd name="T1" fmla="*/ 72 h 72"/>
                <a:gd name="T2" fmla="*/ 19 w 42"/>
                <a:gd name="T3" fmla="*/ 70 h 72"/>
                <a:gd name="T4" fmla="*/ 19 w 42"/>
                <a:gd name="T5" fmla="*/ 46 h 72"/>
                <a:gd name="T6" fmla="*/ 21 w 42"/>
                <a:gd name="T7" fmla="*/ 45 h 72"/>
                <a:gd name="T8" fmla="*/ 39 w 42"/>
                <a:gd name="T9" fmla="*/ 37 h 72"/>
                <a:gd name="T10" fmla="*/ 21 w 42"/>
                <a:gd name="T11" fmla="*/ 8 h 72"/>
                <a:gd name="T12" fmla="*/ 3 w 42"/>
                <a:gd name="T13" fmla="*/ 11 h 72"/>
                <a:gd name="T14" fmla="*/ 1 w 42"/>
                <a:gd name="T15" fmla="*/ 11 h 72"/>
                <a:gd name="T16" fmla="*/ 0 w 42"/>
                <a:gd name="T17" fmla="*/ 8 h 72"/>
                <a:gd name="T18" fmla="*/ 21 w 42"/>
                <a:gd name="T19" fmla="*/ 5 h 72"/>
                <a:gd name="T20" fmla="*/ 42 w 42"/>
                <a:gd name="T21" fmla="*/ 39 h 72"/>
                <a:gd name="T22" fmla="*/ 22 w 42"/>
                <a:gd name="T23" fmla="*/ 49 h 72"/>
                <a:gd name="T24" fmla="*/ 22 w 42"/>
                <a:gd name="T25" fmla="*/ 71 h 72"/>
                <a:gd name="T26" fmla="*/ 21 w 42"/>
                <a:gd name="T2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2">
                  <a:moveTo>
                    <a:pt x="21" y="72"/>
                  </a:moveTo>
                  <a:cubicBezTo>
                    <a:pt x="20" y="72"/>
                    <a:pt x="19" y="70"/>
                    <a:pt x="19" y="70"/>
                  </a:cubicBezTo>
                  <a:cubicBezTo>
                    <a:pt x="19" y="46"/>
                    <a:pt x="19" y="46"/>
                    <a:pt x="19" y="46"/>
                  </a:cubicBezTo>
                  <a:cubicBezTo>
                    <a:pt x="19" y="45"/>
                    <a:pt x="20" y="45"/>
                    <a:pt x="21" y="45"/>
                  </a:cubicBezTo>
                  <a:cubicBezTo>
                    <a:pt x="31" y="51"/>
                    <a:pt x="39" y="48"/>
                    <a:pt x="39" y="37"/>
                  </a:cubicBezTo>
                  <a:cubicBezTo>
                    <a:pt x="39" y="27"/>
                    <a:pt x="31" y="14"/>
                    <a:pt x="21" y="8"/>
                  </a:cubicBezTo>
                  <a:cubicBezTo>
                    <a:pt x="13" y="3"/>
                    <a:pt x="5" y="4"/>
                    <a:pt x="3" y="11"/>
                  </a:cubicBezTo>
                  <a:cubicBezTo>
                    <a:pt x="3" y="12"/>
                    <a:pt x="2" y="11"/>
                    <a:pt x="1" y="11"/>
                  </a:cubicBezTo>
                  <a:cubicBezTo>
                    <a:pt x="0" y="10"/>
                    <a:pt x="0" y="9"/>
                    <a:pt x="0" y="8"/>
                  </a:cubicBezTo>
                  <a:cubicBezTo>
                    <a:pt x="3" y="1"/>
                    <a:pt x="11" y="0"/>
                    <a:pt x="21" y="5"/>
                  </a:cubicBezTo>
                  <a:cubicBezTo>
                    <a:pt x="33" y="12"/>
                    <a:pt x="42" y="27"/>
                    <a:pt x="42" y="39"/>
                  </a:cubicBezTo>
                  <a:cubicBezTo>
                    <a:pt x="42" y="51"/>
                    <a:pt x="33" y="55"/>
                    <a:pt x="22" y="49"/>
                  </a:cubicBezTo>
                  <a:cubicBezTo>
                    <a:pt x="22" y="71"/>
                    <a:pt x="22" y="71"/>
                    <a:pt x="22" y="71"/>
                  </a:cubicBezTo>
                  <a:cubicBezTo>
                    <a:pt x="22" y="72"/>
                    <a:pt x="22" y="72"/>
                    <a:pt x="21" y="7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 name="Freeform 187"/>
            <p:cNvSpPr>
              <a:spLocks/>
            </p:cNvSpPr>
            <p:nvPr/>
          </p:nvSpPr>
          <p:spPr bwMode="auto">
            <a:xfrm>
              <a:off x="4972050" y="1133475"/>
              <a:ext cx="150813" cy="255588"/>
            </a:xfrm>
            <a:custGeom>
              <a:avLst/>
              <a:gdLst>
                <a:gd name="T0" fmla="*/ 21 w 43"/>
                <a:gd name="T1" fmla="*/ 73 h 73"/>
                <a:gd name="T2" fmla="*/ 20 w 43"/>
                <a:gd name="T3" fmla="*/ 70 h 73"/>
                <a:gd name="T4" fmla="*/ 20 w 43"/>
                <a:gd name="T5" fmla="*/ 47 h 73"/>
                <a:gd name="T6" fmla="*/ 21 w 43"/>
                <a:gd name="T7" fmla="*/ 46 h 73"/>
                <a:gd name="T8" fmla="*/ 40 w 43"/>
                <a:gd name="T9" fmla="*/ 38 h 73"/>
                <a:gd name="T10" fmla="*/ 21 w 43"/>
                <a:gd name="T11" fmla="*/ 9 h 73"/>
                <a:gd name="T12" fmla="*/ 3 w 43"/>
                <a:gd name="T13" fmla="*/ 12 h 73"/>
                <a:gd name="T14" fmla="*/ 2 w 43"/>
                <a:gd name="T15" fmla="*/ 12 h 73"/>
                <a:gd name="T16" fmla="*/ 1 w 43"/>
                <a:gd name="T17" fmla="*/ 9 h 73"/>
                <a:gd name="T18" fmla="*/ 21 w 43"/>
                <a:gd name="T19" fmla="*/ 6 h 73"/>
                <a:gd name="T20" fmla="*/ 43 w 43"/>
                <a:gd name="T21" fmla="*/ 40 h 73"/>
                <a:gd name="T22" fmla="*/ 23 w 43"/>
                <a:gd name="T23" fmla="*/ 50 h 73"/>
                <a:gd name="T24" fmla="*/ 23 w 43"/>
                <a:gd name="T25" fmla="*/ 72 h 73"/>
                <a:gd name="T26" fmla="*/ 21 w 43"/>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73">
                  <a:moveTo>
                    <a:pt x="21" y="73"/>
                  </a:moveTo>
                  <a:cubicBezTo>
                    <a:pt x="20" y="72"/>
                    <a:pt x="20" y="71"/>
                    <a:pt x="20" y="70"/>
                  </a:cubicBezTo>
                  <a:cubicBezTo>
                    <a:pt x="20" y="47"/>
                    <a:pt x="20" y="47"/>
                    <a:pt x="20" y="47"/>
                  </a:cubicBezTo>
                  <a:cubicBezTo>
                    <a:pt x="20" y="46"/>
                    <a:pt x="20" y="45"/>
                    <a:pt x="21" y="46"/>
                  </a:cubicBezTo>
                  <a:cubicBezTo>
                    <a:pt x="31" y="52"/>
                    <a:pt x="40" y="48"/>
                    <a:pt x="40" y="38"/>
                  </a:cubicBezTo>
                  <a:cubicBezTo>
                    <a:pt x="40" y="28"/>
                    <a:pt x="31" y="15"/>
                    <a:pt x="21" y="9"/>
                  </a:cubicBezTo>
                  <a:cubicBezTo>
                    <a:pt x="13" y="4"/>
                    <a:pt x="6" y="5"/>
                    <a:pt x="3" y="12"/>
                  </a:cubicBezTo>
                  <a:cubicBezTo>
                    <a:pt x="3" y="12"/>
                    <a:pt x="2" y="12"/>
                    <a:pt x="2" y="12"/>
                  </a:cubicBezTo>
                  <a:cubicBezTo>
                    <a:pt x="1" y="11"/>
                    <a:pt x="0" y="10"/>
                    <a:pt x="1" y="9"/>
                  </a:cubicBezTo>
                  <a:cubicBezTo>
                    <a:pt x="3" y="2"/>
                    <a:pt x="12" y="0"/>
                    <a:pt x="21" y="6"/>
                  </a:cubicBezTo>
                  <a:cubicBezTo>
                    <a:pt x="33" y="13"/>
                    <a:pt x="43" y="28"/>
                    <a:pt x="43" y="40"/>
                  </a:cubicBezTo>
                  <a:cubicBezTo>
                    <a:pt x="43" y="51"/>
                    <a:pt x="34" y="56"/>
                    <a:pt x="23" y="50"/>
                  </a:cubicBezTo>
                  <a:cubicBezTo>
                    <a:pt x="23" y="72"/>
                    <a:pt x="23" y="72"/>
                    <a:pt x="23" y="72"/>
                  </a:cubicBezTo>
                  <a:cubicBezTo>
                    <a:pt x="23" y="73"/>
                    <a:pt x="22" y="73"/>
                    <a:pt x="21" y="7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 name="Freeform 188"/>
            <p:cNvSpPr>
              <a:spLocks/>
            </p:cNvSpPr>
            <p:nvPr/>
          </p:nvSpPr>
          <p:spPr bwMode="auto">
            <a:xfrm>
              <a:off x="5316538" y="936625"/>
              <a:ext cx="147638" cy="255588"/>
            </a:xfrm>
            <a:custGeom>
              <a:avLst/>
              <a:gdLst>
                <a:gd name="T0" fmla="*/ 21 w 42"/>
                <a:gd name="T1" fmla="*/ 72 h 73"/>
                <a:gd name="T2" fmla="*/ 19 w 42"/>
                <a:gd name="T3" fmla="*/ 70 h 73"/>
                <a:gd name="T4" fmla="*/ 19 w 42"/>
                <a:gd name="T5" fmla="*/ 46 h 73"/>
                <a:gd name="T6" fmla="*/ 21 w 42"/>
                <a:gd name="T7" fmla="*/ 45 h 73"/>
                <a:gd name="T8" fmla="*/ 39 w 42"/>
                <a:gd name="T9" fmla="*/ 37 h 73"/>
                <a:gd name="T10" fmla="*/ 21 w 42"/>
                <a:gd name="T11" fmla="*/ 8 h 73"/>
                <a:gd name="T12" fmla="*/ 3 w 42"/>
                <a:gd name="T13" fmla="*/ 11 h 73"/>
                <a:gd name="T14" fmla="*/ 1 w 42"/>
                <a:gd name="T15" fmla="*/ 11 h 73"/>
                <a:gd name="T16" fmla="*/ 0 w 42"/>
                <a:gd name="T17" fmla="*/ 8 h 73"/>
                <a:gd name="T18" fmla="*/ 21 w 42"/>
                <a:gd name="T19" fmla="*/ 5 h 73"/>
                <a:gd name="T20" fmla="*/ 42 w 42"/>
                <a:gd name="T21" fmla="*/ 39 h 73"/>
                <a:gd name="T22" fmla="*/ 22 w 42"/>
                <a:gd name="T23" fmla="*/ 49 h 73"/>
                <a:gd name="T24" fmla="*/ 22 w 42"/>
                <a:gd name="T25" fmla="*/ 71 h 73"/>
                <a:gd name="T26" fmla="*/ 21 w 42"/>
                <a:gd name="T27"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3">
                  <a:moveTo>
                    <a:pt x="21" y="72"/>
                  </a:moveTo>
                  <a:cubicBezTo>
                    <a:pt x="20" y="72"/>
                    <a:pt x="19" y="71"/>
                    <a:pt x="19" y="70"/>
                  </a:cubicBezTo>
                  <a:cubicBezTo>
                    <a:pt x="19" y="46"/>
                    <a:pt x="19" y="46"/>
                    <a:pt x="19" y="46"/>
                  </a:cubicBezTo>
                  <a:cubicBezTo>
                    <a:pt x="19" y="45"/>
                    <a:pt x="20" y="45"/>
                    <a:pt x="21" y="45"/>
                  </a:cubicBezTo>
                  <a:cubicBezTo>
                    <a:pt x="31" y="51"/>
                    <a:pt x="39" y="48"/>
                    <a:pt x="39" y="37"/>
                  </a:cubicBezTo>
                  <a:cubicBezTo>
                    <a:pt x="39" y="27"/>
                    <a:pt x="31" y="14"/>
                    <a:pt x="21" y="8"/>
                  </a:cubicBezTo>
                  <a:cubicBezTo>
                    <a:pt x="12" y="3"/>
                    <a:pt x="5" y="5"/>
                    <a:pt x="3" y="11"/>
                  </a:cubicBezTo>
                  <a:cubicBezTo>
                    <a:pt x="3" y="12"/>
                    <a:pt x="2" y="12"/>
                    <a:pt x="1" y="11"/>
                  </a:cubicBezTo>
                  <a:cubicBezTo>
                    <a:pt x="0" y="10"/>
                    <a:pt x="0" y="9"/>
                    <a:pt x="0" y="8"/>
                  </a:cubicBezTo>
                  <a:cubicBezTo>
                    <a:pt x="3" y="1"/>
                    <a:pt x="11" y="0"/>
                    <a:pt x="21" y="5"/>
                  </a:cubicBezTo>
                  <a:cubicBezTo>
                    <a:pt x="32" y="12"/>
                    <a:pt x="42" y="27"/>
                    <a:pt x="42" y="39"/>
                  </a:cubicBezTo>
                  <a:cubicBezTo>
                    <a:pt x="42" y="51"/>
                    <a:pt x="33" y="55"/>
                    <a:pt x="22" y="49"/>
                  </a:cubicBezTo>
                  <a:cubicBezTo>
                    <a:pt x="22" y="71"/>
                    <a:pt x="22" y="71"/>
                    <a:pt x="22" y="71"/>
                  </a:cubicBezTo>
                  <a:cubicBezTo>
                    <a:pt x="22" y="72"/>
                    <a:pt x="21" y="73"/>
                    <a:pt x="21" y="7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73" name="Group 272"/>
          <p:cNvGrpSpPr/>
          <p:nvPr/>
        </p:nvGrpSpPr>
        <p:grpSpPr>
          <a:xfrm>
            <a:off x="4433225" y="2296966"/>
            <a:ext cx="699608" cy="1579214"/>
            <a:chOff x="2898775" y="525463"/>
            <a:chExt cx="2560638" cy="5780088"/>
          </a:xfrm>
        </p:grpSpPr>
        <p:sp>
          <p:nvSpPr>
            <p:cNvPr id="274" name="Freeform 260"/>
            <p:cNvSpPr>
              <a:spLocks/>
            </p:cNvSpPr>
            <p:nvPr/>
          </p:nvSpPr>
          <p:spPr bwMode="auto">
            <a:xfrm>
              <a:off x="3636963" y="525463"/>
              <a:ext cx="831850" cy="914400"/>
            </a:xfrm>
            <a:custGeom>
              <a:avLst/>
              <a:gdLst>
                <a:gd name="T0" fmla="*/ 79 w 238"/>
                <a:gd name="T1" fmla="*/ 16 h 262"/>
                <a:gd name="T2" fmla="*/ 19 w 238"/>
                <a:gd name="T3" fmla="*/ 53 h 262"/>
                <a:gd name="T4" fmla="*/ 1 w 238"/>
                <a:gd name="T5" fmla="*/ 135 h 262"/>
                <a:gd name="T6" fmla="*/ 10 w 238"/>
                <a:gd name="T7" fmla="*/ 232 h 262"/>
                <a:gd name="T8" fmla="*/ 15 w 238"/>
                <a:gd name="T9" fmla="*/ 250 h 262"/>
                <a:gd name="T10" fmla="*/ 32 w 238"/>
                <a:gd name="T11" fmla="*/ 261 h 262"/>
                <a:gd name="T12" fmla="*/ 53 w 238"/>
                <a:gd name="T13" fmla="*/ 260 h 262"/>
                <a:gd name="T14" fmla="*/ 103 w 238"/>
                <a:gd name="T15" fmla="*/ 248 h 262"/>
                <a:gd name="T16" fmla="*/ 130 w 238"/>
                <a:gd name="T17" fmla="*/ 231 h 262"/>
                <a:gd name="T18" fmla="*/ 151 w 238"/>
                <a:gd name="T19" fmla="*/ 171 h 262"/>
                <a:gd name="T20" fmla="*/ 154 w 238"/>
                <a:gd name="T21" fmla="*/ 211 h 262"/>
                <a:gd name="T22" fmla="*/ 181 w 238"/>
                <a:gd name="T23" fmla="*/ 183 h 262"/>
                <a:gd name="T24" fmla="*/ 200 w 238"/>
                <a:gd name="T25" fmla="*/ 174 h 262"/>
                <a:gd name="T26" fmla="*/ 236 w 238"/>
                <a:gd name="T27" fmla="*/ 115 h 262"/>
                <a:gd name="T28" fmla="*/ 216 w 238"/>
                <a:gd name="T29" fmla="*/ 48 h 262"/>
                <a:gd name="T30" fmla="*/ 163 w 238"/>
                <a:gd name="T31" fmla="*/ 9 h 262"/>
                <a:gd name="T32" fmla="*/ 79 w 238"/>
                <a:gd name="T33" fmla="*/ 1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8" h="262">
                  <a:moveTo>
                    <a:pt x="79" y="16"/>
                  </a:moveTo>
                  <a:cubicBezTo>
                    <a:pt x="56" y="23"/>
                    <a:pt x="33" y="34"/>
                    <a:pt x="19" y="53"/>
                  </a:cubicBezTo>
                  <a:cubicBezTo>
                    <a:pt x="2" y="76"/>
                    <a:pt x="0" y="106"/>
                    <a:pt x="1" y="135"/>
                  </a:cubicBezTo>
                  <a:cubicBezTo>
                    <a:pt x="3" y="163"/>
                    <a:pt x="5" y="221"/>
                    <a:pt x="10" y="232"/>
                  </a:cubicBezTo>
                  <a:cubicBezTo>
                    <a:pt x="13" y="238"/>
                    <a:pt x="12" y="244"/>
                    <a:pt x="15" y="250"/>
                  </a:cubicBezTo>
                  <a:cubicBezTo>
                    <a:pt x="18" y="256"/>
                    <a:pt x="25" y="260"/>
                    <a:pt x="32" y="261"/>
                  </a:cubicBezTo>
                  <a:cubicBezTo>
                    <a:pt x="39" y="262"/>
                    <a:pt x="46" y="261"/>
                    <a:pt x="53" y="260"/>
                  </a:cubicBezTo>
                  <a:cubicBezTo>
                    <a:pt x="70" y="258"/>
                    <a:pt x="87" y="254"/>
                    <a:pt x="103" y="248"/>
                  </a:cubicBezTo>
                  <a:cubicBezTo>
                    <a:pt x="113" y="244"/>
                    <a:pt x="124" y="240"/>
                    <a:pt x="130" y="231"/>
                  </a:cubicBezTo>
                  <a:cubicBezTo>
                    <a:pt x="143" y="214"/>
                    <a:pt x="135" y="186"/>
                    <a:pt x="151" y="171"/>
                  </a:cubicBezTo>
                  <a:cubicBezTo>
                    <a:pt x="159" y="182"/>
                    <a:pt x="160" y="198"/>
                    <a:pt x="154" y="211"/>
                  </a:cubicBezTo>
                  <a:cubicBezTo>
                    <a:pt x="162" y="201"/>
                    <a:pt x="170" y="190"/>
                    <a:pt x="181" y="183"/>
                  </a:cubicBezTo>
                  <a:cubicBezTo>
                    <a:pt x="187" y="180"/>
                    <a:pt x="194" y="177"/>
                    <a:pt x="200" y="174"/>
                  </a:cubicBezTo>
                  <a:cubicBezTo>
                    <a:pt x="221" y="162"/>
                    <a:pt x="234" y="139"/>
                    <a:pt x="236" y="115"/>
                  </a:cubicBezTo>
                  <a:cubicBezTo>
                    <a:pt x="238" y="92"/>
                    <a:pt x="229" y="68"/>
                    <a:pt x="216" y="48"/>
                  </a:cubicBezTo>
                  <a:cubicBezTo>
                    <a:pt x="203" y="30"/>
                    <a:pt x="184" y="15"/>
                    <a:pt x="163" y="9"/>
                  </a:cubicBezTo>
                  <a:cubicBezTo>
                    <a:pt x="135" y="0"/>
                    <a:pt x="106" y="6"/>
                    <a:pt x="79" y="1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 name="Freeform 261"/>
            <p:cNvSpPr>
              <a:spLocks/>
            </p:cNvSpPr>
            <p:nvPr/>
          </p:nvSpPr>
          <p:spPr bwMode="auto">
            <a:xfrm>
              <a:off x="3478213" y="1122363"/>
              <a:ext cx="844550" cy="523875"/>
            </a:xfrm>
            <a:custGeom>
              <a:avLst/>
              <a:gdLst>
                <a:gd name="T0" fmla="*/ 240 w 241"/>
                <a:gd name="T1" fmla="*/ 5 h 150"/>
                <a:gd name="T2" fmla="*/ 226 w 241"/>
                <a:gd name="T3" fmla="*/ 12 h 150"/>
                <a:gd name="T4" fmla="*/ 199 w 241"/>
                <a:gd name="T5" fmla="*/ 40 h 150"/>
                <a:gd name="T6" fmla="*/ 196 w 241"/>
                <a:gd name="T7" fmla="*/ 0 h 150"/>
                <a:gd name="T8" fmla="*/ 175 w 241"/>
                <a:gd name="T9" fmla="*/ 60 h 150"/>
                <a:gd name="T10" fmla="*/ 148 w 241"/>
                <a:gd name="T11" fmla="*/ 77 h 150"/>
                <a:gd name="T12" fmla="*/ 98 w 241"/>
                <a:gd name="T13" fmla="*/ 89 h 150"/>
                <a:gd name="T14" fmla="*/ 77 w 241"/>
                <a:gd name="T15" fmla="*/ 90 h 150"/>
                <a:gd name="T16" fmla="*/ 60 w 241"/>
                <a:gd name="T17" fmla="*/ 79 h 150"/>
                <a:gd name="T18" fmla="*/ 55 w 241"/>
                <a:gd name="T19" fmla="*/ 61 h 150"/>
                <a:gd name="T20" fmla="*/ 55 w 241"/>
                <a:gd name="T21" fmla="*/ 60 h 150"/>
                <a:gd name="T22" fmla="*/ 42 w 241"/>
                <a:gd name="T23" fmla="*/ 74 h 150"/>
                <a:gd name="T24" fmla="*/ 16 w 241"/>
                <a:gd name="T25" fmla="*/ 76 h 150"/>
                <a:gd name="T26" fmla="*/ 12 w 241"/>
                <a:gd name="T27" fmla="*/ 78 h 150"/>
                <a:gd name="T28" fmla="*/ 1 w 241"/>
                <a:gd name="T29" fmla="*/ 92 h 150"/>
                <a:gd name="T30" fmla="*/ 6 w 241"/>
                <a:gd name="T31" fmla="*/ 108 h 150"/>
                <a:gd name="T32" fmla="*/ 32 w 241"/>
                <a:gd name="T33" fmla="*/ 127 h 150"/>
                <a:gd name="T34" fmla="*/ 144 w 241"/>
                <a:gd name="T35" fmla="*/ 146 h 150"/>
                <a:gd name="T36" fmla="*/ 155 w 241"/>
                <a:gd name="T37" fmla="*/ 105 h 150"/>
                <a:gd name="T38" fmla="*/ 190 w 241"/>
                <a:gd name="T39" fmla="*/ 102 h 150"/>
                <a:gd name="T40" fmla="*/ 214 w 241"/>
                <a:gd name="T41" fmla="*/ 62 h 150"/>
                <a:gd name="T42" fmla="*/ 233 w 241"/>
                <a:gd name="T43" fmla="*/ 43 h 150"/>
                <a:gd name="T44" fmla="*/ 236 w 241"/>
                <a:gd name="T45" fmla="*/ 18 h 150"/>
                <a:gd name="T46" fmla="*/ 240 w 241"/>
                <a:gd name="T47" fmla="*/ 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1" h="150">
                  <a:moveTo>
                    <a:pt x="240" y="5"/>
                  </a:moveTo>
                  <a:cubicBezTo>
                    <a:pt x="235" y="7"/>
                    <a:pt x="230" y="10"/>
                    <a:pt x="226" y="12"/>
                  </a:cubicBezTo>
                  <a:cubicBezTo>
                    <a:pt x="215" y="19"/>
                    <a:pt x="207" y="30"/>
                    <a:pt x="199" y="40"/>
                  </a:cubicBezTo>
                  <a:cubicBezTo>
                    <a:pt x="205" y="27"/>
                    <a:pt x="204" y="11"/>
                    <a:pt x="196" y="0"/>
                  </a:cubicBezTo>
                  <a:cubicBezTo>
                    <a:pt x="180" y="15"/>
                    <a:pt x="188" y="43"/>
                    <a:pt x="175" y="60"/>
                  </a:cubicBezTo>
                  <a:cubicBezTo>
                    <a:pt x="169" y="69"/>
                    <a:pt x="158" y="73"/>
                    <a:pt x="148" y="77"/>
                  </a:cubicBezTo>
                  <a:cubicBezTo>
                    <a:pt x="132" y="83"/>
                    <a:pt x="115" y="87"/>
                    <a:pt x="98" y="89"/>
                  </a:cubicBezTo>
                  <a:cubicBezTo>
                    <a:pt x="91" y="90"/>
                    <a:pt x="84" y="91"/>
                    <a:pt x="77" y="90"/>
                  </a:cubicBezTo>
                  <a:cubicBezTo>
                    <a:pt x="70" y="89"/>
                    <a:pt x="63" y="85"/>
                    <a:pt x="60" y="79"/>
                  </a:cubicBezTo>
                  <a:cubicBezTo>
                    <a:pt x="57" y="73"/>
                    <a:pt x="58" y="67"/>
                    <a:pt x="55" y="61"/>
                  </a:cubicBezTo>
                  <a:cubicBezTo>
                    <a:pt x="55" y="61"/>
                    <a:pt x="55" y="61"/>
                    <a:pt x="55" y="60"/>
                  </a:cubicBezTo>
                  <a:cubicBezTo>
                    <a:pt x="53" y="64"/>
                    <a:pt x="47" y="72"/>
                    <a:pt x="42" y="74"/>
                  </a:cubicBezTo>
                  <a:cubicBezTo>
                    <a:pt x="37" y="77"/>
                    <a:pt x="26" y="77"/>
                    <a:pt x="16" y="76"/>
                  </a:cubicBezTo>
                  <a:cubicBezTo>
                    <a:pt x="15" y="77"/>
                    <a:pt x="13" y="77"/>
                    <a:pt x="12" y="78"/>
                  </a:cubicBezTo>
                  <a:cubicBezTo>
                    <a:pt x="6" y="81"/>
                    <a:pt x="1" y="86"/>
                    <a:pt x="1" y="92"/>
                  </a:cubicBezTo>
                  <a:cubicBezTo>
                    <a:pt x="0" y="98"/>
                    <a:pt x="3" y="103"/>
                    <a:pt x="6" y="108"/>
                  </a:cubicBezTo>
                  <a:cubicBezTo>
                    <a:pt x="13" y="116"/>
                    <a:pt x="23" y="122"/>
                    <a:pt x="32" y="127"/>
                  </a:cubicBezTo>
                  <a:cubicBezTo>
                    <a:pt x="67" y="144"/>
                    <a:pt x="106" y="150"/>
                    <a:pt x="144" y="146"/>
                  </a:cubicBezTo>
                  <a:cubicBezTo>
                    <a:pt x="144" y="132"/>
                    <a:pt x="149" y="118"/>
                    <a:pt x="155" y="105"/>
                  </a:cubicBezTo>
                  <a:cubicBezTo>
                    <a:pt x="167" y="108"/>
                    <a:pt x="180" y="108"/>
                    <a:pt x="190" y="102"/>
                  </a:cubicBezTo>
                  <a:cubicBezTo>
                    <a:pt x="203" y="93"/>
                    <a:pt x="204" y="74"/>
                    <a:pt x="214" y="62"/>
                  </a:cubicBezTo>
                  <a:cubicBezTo>
                    <a:pt x="219" y="55"/>
                    <a:pt x="227" y="50"/>
                    <a:pt x="233" y="43"/>
                  </a:cubicBezTo>
                  <a:cubicBezTo>
                    <a:pt x="239" y="36"/>
                    <a:pt x="241" y="25"/>
                    <a:pt x="236" y="18"/>
                  </a:cubicBezTo>
                  <a:cubicBezTo>
                    <a:pt x="237" y="13"/>
                    <a:pt x="238" y="9"/>
                    <a:pt x="240" y="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 name="Freeform 262"/>
            <p:cNvSpPr>
              <a:spLocks/>
            </p:cNvSpPr>
            <p:nvPr/>
          </p:nvSpPr>
          <p:spPr bwMode="auto">
            <a:xfrm>
              <a:off x="2960688" y="1708150"/>
              <a:ext cx="127000" cy="427038"/>
            </a:xfrm>
            <a:custGeom>
              <a:avLst/>
              <a:gdLst>
                <a:gd name="T0" fmla="*/ 13 w 36"/>
                <a:gd name="T1" fmla="*/ 13 h 122"/>
                <a:gd name="T2" fmla="*/ 0 w 36"/>
                <a:gd name="T3" fmla="*/ 97 h 122"/>
                <a:gd name="T4" fmla="*/ 36 w 36"/>
                <a:gd name="T5" fmla="*/ 122 h 122"/>
                <a:gd name="T6" fmla="*/ 14 w 36"/>
                <a:gd name="T7" fmla="*/ 0 h 122"/>
                <a:gd name="T8" fmla="*/ 13 w 36"/>
                <a:gd name="T9" fmla="*/ 13 h 122"/>
              </a:gdLst>
              <a:ahLst/>
              <a:cxnLst>
                <a:cxn ang="0">
                  <a:pos x="T0" y="T1"/>
                </a:cxn>
                <a:cxn ang="0">
                  <a:pos x="T2" y="T3"/>
                </a:cxn>
                <a:cxn ang="0">
                  <a:pos x="T4" y="T5"/>
                </a:cxn>
                <a:cxn ang="0">
                  <a:pos x="T6" y="T7"/>
                </a:cxn>
                <a:cxn ang="0">
                  <a:pos x="T8" y="T9"/>
                </a:cxn>
              </a:cxnLst>
              <a:rect l="0" t="0" r="r" b="b"/>
              <a:pathLst>
                <a:path w="36" h="122">
                  <a:moveTo>
                    <a:pt x="13" y="13"/>
                  </a:moveTo>
                  <a:cubicBezTo>
                    <a:pt x="9" y="41"/>
                    <a:pt x="8" y="70"/>
                    <a:pt x="0" y="97"/>
                  </a:cubicBezTo>
                  <a:cubicBezTo>
                    <a:pt x="13" y="105"/>
                    <a:pt x="23" y="114"/>
                    <a:pt x="36" y="122"/>
                  </a:cubicBezTo>
                  <a:cubicBezTo>
                    <a:pt x="36" y="122"/>
                    <a:pt x="22" y="55"/>
                    <a:pt x="14" y="0"/>
                  </a:cubicBezTo>
                  <a:cubicBezTo>
                    <a:pt x="14" y="5"/>
                    <a:pt x="13" y="9"/>
                    <a:pt x="13" y="13"/>
                  </a:cubicBezTo>
                  <a:close/>
                </a:path>
              </a:pathLst>
            </a:custGeom>
            <a:solidFill>
              <a:srgbClr val="DE2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 name="Freeform 263"/>
            <p:cNvSpPr>
              <a:spLocks/>
            </p:cNvSpPr>
            <p:nvPr/>
          </p:nvSpPr>
          <p:spPr bwMode="auto">
            <a:xfrm>
              <a:off x="3244850" y="4814888"/>
              <a:ext cx="374650" cy="908050"/>
            </a:xfrm>
            <a:custGeom>
              <a:avLst/>
              <a:gdLst>
                <a:gd name="T0" fmla="*/ 44 w 107"/>
                <a:gd name="T1" fmla="*/ 242 h 260"/>
                <a:gd name="T2" fmla="*/ 95 w 107"/>
                <a:gd name="T3" fmla="*/ 259 h 260"/>
                <a:gd name="T4" fmla="*/ 102 w 107"/>
                <a:gd name="T5" fmla="*/ 259 h 260"/>
                <a:gd name="T6" fmla="*/ 107 w 107"/>
                <a:gd name="T7" fmla="*/ 247 h 260"/>
                <a:gd name="T8" fmla="*/ 105 w 107"/>
                <a:gd name="T9" fmla="*/ 224 h 260"/>
                <a:gd name="T10" fmla="*/ 97 w 107"/>
                <a:gd name="T11" fmla="*/ 206 h 260"/>
                <a:gd name="T12" fmla="*/ 85 w 107"/>
                <a:gd name="T13" fmla="*/ 120 h 260"/>
                <a:gd name="T14" fmla="*/ 95 w 107"/>
                <a:gd name="T15" fmla="*/ 32 h 260"/>
                <a:gd name="T16" fmla="*/ 92 w 107"/>
                <a:gd name="T17" fmla="*/ 12 h 260"/>
                <a:gd name="T18" fmla="*/ 67 w 107"/>
                <a:gd name="T19" fmla="*/ 1 h 260"/>
                <a:gd name="T20" fmla="*/ 29 w 107"/>
                <a:gd name="T21" fmla="*/ 0 h 260"/>
                <a:gd name="T22" fmla="*/ 10 w 107"/>
                <a:gd name="T23" fmla="*/ 6 h 260"/>
                <a:gd name="T24" fmla="*/ 5 w 107"/>
                <a:gd name="T25" fmla="*/ 20 h 260"/>
                <a:gd name="T26" fmla="*/ 17 w 107"/>
                <a:gd name="T27" fmla="*/ 130 h 260"/>
                <a:gd name="T28" fmla="*/ 43 w 107"/>
                <a:gd name="T29" fmla="*/ 239 h 260"/>
                <a:gd name="T30" fmla="*/ 44 w 107"/>
                <a:gd name="T31" fmla="*/ 24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260">
                  <a:moveTo>
                    <a:pt x="44" y="242"/>
                  </a:moveTo>
                  <a:cubicBezTo>
                    <a:pt x="59" y="252"/>
                    <a:pt x="77" y="258"/>
                    <a:pt x="95" y="259"/>
                  </a:cubicBezTo>
                  <a:cubicBezTo>
                    <a:pt x="97" y="260"/>
                    <a:pt x="100" y="260"/>
                    <a:pt x="102" y="259"/>
                  </a:cubicBezTo>
                  <a:cubicBezTo>
                    <a:pt x="106" y="257"/>
                    <a:pt x="106" y="251"/>
                    <a:pt x="107" y="247"/>
                  </a:cubicBezTo>
                  <a:cubicBezTo>
                    <a:pt x="107" y="239"/>
                    <a:pt x="106" y="231"/>
                    <a:pt x="105" y="224"/>
                  </a:cubicBezTo>
                  <a:cubicBezTo>
                    <a:pt x="102" y="218"/>
                    <a:pt x="99" y="212"/>
                    <a:pt x="97" y="206"/>
                  </a:cubicBezTo>
                  <a:cubicBezTo>
                    <a:pt x="85" y="179"/>
                    <a:pt x="83" y="149"/>
                    <a:pt x="85" y="120"/>
                  </a:cubicBezTo>
                  <a:cubicBezTo>
                    <a:pt x="87" y="91"/>
                    <a:pt x="93" y="62"/>
                    <a:pt x="95" y="32"/>
                  </a:cubicBezTo>
                  <a:cubicBezTo>
                    <a:pt x="96" y="25"/>
                    <a:pt x="96" y="18"/>
                    <a:pt x="92" y="12"/>
                  </a:cubicBezTo>
                  <a:cubicBezTo>
                    <a:pt x="86" y="4"/>
                    <a:pt x="76" y="2"/>
                    <a:pt x="67" y="1"/>
                  </a:cubicBezTo>
                  <a:cubicBezTo>
                    <a:pt x="54" y="0"/>
                    <a:pt x="41" y="0"/>
                    <a:pt x="29" y="0"/>
                  </a:cubicBezTo>
                  <a:cubicBezTo>
                    <a:pt x="22" y="0"/>
                    <a:pt x="14" y="1"/>
                    <a:pt x="10" y="6"/>
                  </a:cubicBezTo>
                  <a:cubicBezTo>
                    <a:pt x="7" y="10"/>
                    <a:pt x="6" y="15"/>
                    <a:pt x="5" y="20"/>
                  </a:cubicBezTo>
                  <a:cubicBezTo>
                    <a:pt x="0" y="57"/>
                    <a:pt x="8" y="94"/>
                    <a:pt x="17" y="130"/>
                  </a:cubicBezTo>
                  <a:cubicBezTo>
                    <a:pt x="27" y="166"/>
                    <a:pt x="39" y="202"/>
                    <a:pt x="43" y="239"/>
                  </a:cubicBezTo>
                  <a:cubicBezTo>
                    <a:pt x="44" y="240"/>
                    <a:pt x="44" y="241"/>
                    <a:pt x="44" y="24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 name="Freeform 264"/>
            <p:cNvSpPr>
              <a:spLocks/>
            </p:cNvSpPr>
            <p:nvPr/>
          </p:nvSpPr>
          <p:spPr bwMode="auto">
            <a:xfrm>
              <a:off x="3349625" y="5751513"/>
              <a:ext cx="415925" cy="274638"/>
            </a:xfrm>
            <a:custGeom>
              <a:avLst/>
              <a:gdLst>
                <a:gd name="T0" fmla="*/ 35 w 119"/>
                <a:gd name="T1" fmla="*/ 52 h 79"/>
                <a:gd name="T2" fmla="*/ 7 w 119"/>
                <a:gd name="T3" fmla="*/ 45 h 79"/>
                <a:gd name="T4" fmla="*/ 0 w 119"/>
                <a:gd name="T5" fmla="*/ 38 h 79"/>
                <a:gd name="T6" fmla="*/ 0 w 119"/>
                <a:gd name="T7" fmla="*/ 47 h 79"/>
                <a:gd name="T8" fmla="*/ 6 w 119"/>
                <a:gd name="T9" fmla="*/ 67 h 79"/>
                <a:gd name="T10" fmla="*/ 22 w 119"/>
                <a:gd name="T11" fmla="*/ 78 h 79"/>
                <a:gd name="T12" fmla="*/ 43 w 119"/>
                <a:gd name="T13" fmla="*/ 72 h 79"/>
                <a:gd name="T14" fmla="*/ 88 w 119"/>
                <a:gd name="T15" fmla="*/ 45 h 79"/>
                <a:gd name="T16" fmla="*/ 114 w 119"/>
                <a:gd name="T17" fmla="*/ 18 h 79"/>
                <a:gd name="T18" fmla="*/ 119 w 119"/>
                <a:gd name="T19" fmla="*/ 0 h 79"/>
                <a:gd name="T20" fmla="*/ 58 w 119"/>
                <a:gd name="T21" fmla="*/ 41 h 79"/>
                <a:gd name="T22" fmla="*/ 35 w 119"/>
                <a:gd name="T23" fmla="*/ 5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9" h="79">
                  <a:moveTo>
                    <a:pt x="35" y="52"/>
                  </a:moveTo>
                  <a:cubicBezTo>
                    <a:pt x="26" y="54"/>
                    <a:pt x="15" y="51"/>
                    <a:pt x="7" y="45"/>
                  </a:cubicBezTo>
                  <a:cubicBezTo>
                    <a:pt x="4" y="43"/>
                    <a:pt x="2" y="40"/>
                    <a:pt x="0" y="38"/>
                  </a:cubicBezTo>
                  <a:cubicBezTo>
                    <a:pt x="0" y="41"/>
                    <a:pt x="0" y="44"/>
                    <a:pt x="0" y="47"/>
                  </a:cubicBezTo>
                  <a:cubicBezTo>
                    <a:pt x="1" y="54"/>
                    <a:pt x="2" y="61"/>
                    <a:pt x="6" y="67"/>
                  </a:cubicBezTo>
                  <a:cubicBezTo>
                    <a:pt x="9" y="73"/>
                    <a:pt x="15" y="78"/>
                    <a:pt x="22" y="78"/>
                  </a:cubicBezTo>
                  <a:cubicBezTo>
                    <a:pt x="29" y="79"/>
                    <a:pt x="36" y="76"/>
                    <a:pt x="43" y="72"/>
                  </a:cubicBezTo>
                  <a:cubicBezTo>
                    <a:pt x="58" y="64"/>
                    <a:pt x="74" y="55"/>
                    <a:pt x="88" y="45"/>
                  </a:cubicBezTo>
                  <a:cubicBezTo>
                    <a:pt x="98" y="37"/>
                    <a:pt x="108" y="29"/>
                    <a:pt x="114" y="18"/>
                  </a:cubicBezTo>
                  <a:cubicBezTo>
                    <a:pt x="117" y="12"/>
                    <a:pt x="118" y="6"/>
                    <a:pt x="119" y="0"/>
                  </a:cubicBezTo>
                  <a:cubicBezTo>
                    <a:pt x="102" y="14"/>
                    <a:pt x="73" y="32"/>
                    <a:pt x="58" y="41"/>
                  </a:cubicBezTo>
                  <a:cubicBezTo>
                    <a:pt x="51" y="45"/>
                    <a:pt x="44" y="50"/>
                    <a:pt x="35" y="5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 name="Freeform 265"/>
            <p:cNvSpPr>
              <a:spLocks/>
            </p:cNvSpPr>
            <p:nvPr/>
          </p:nvSpPr>
          <p:spPr bwMode="auto">
            <a:xfrm>
              <a:off x="3346450" y="5513388"/>
              <a:ext cx="427038" cy="425450"/>
            </a:xfrm>
            <a:custGeom>
              <a:avLst/>
              <a:gdLst>
                <a:gd name="T0" fmla="*/ 118 w 122"/>
                <a:gd name="T1" fmla="*/ 35 h 122"/>
                <a:gd name="T2" fmla="*/ 107 w 122"/>
                <a:gd name="T3" fmla="*/ 11 h 122"/>
                <a:gd name="T4" fmla="*/ 83 w 122"/>
                <a:gd name="T5" fmla="*/ 2 h 122"/>
                <a:gd name="T6" fmla="*/ 75 w 122"/>
                <a:gd name="T7" fmla="*/ 9 h 122"/>
                <a:gd name="T8" fmla="*/ 75 w 122"/>
                <a:gd name="T9" fmla="*/ 18 h 122"/>
                <a:gd name="T10" fmla="*/ 78 w 122"/>
                <a:gd name="T11" fmla="*/ 47 h 122"/>
                <a:gd name="T12" fmla="*/ 73 w 122"/>
                <a:gd name="T13" fmla="*/ 59 h 122"/>
                <a:gd name="T14" fmla="*/ 66 w 122"/>
                <a:gd name="T15" fmla="*/ 59 h 122"/>
                <a:gd name="T16" fmla="*/ 8 w 122"/>
                <a:gd name="T17" fmla="*/ 38 h 122"/>
                <a:gd name="T18" fmla="*/ 1 w 122"/>
                <a:gd name="T19" fmla="*/ 106 h 122"/>
                <a:gd name="T20" fmla="*/ 8 w 122"/>
                <a:gd name="T21" fmla="*/ 113 h 122"/>
                <a:gd name="T22" fmla="*/ 36 w 122"/>
                <a:gd name="T23" fmla="*/ 120 h 122"/>
                <a:gd name="T24" fmla="*/ 59 w 122"/>
                <a:gd name="T25" fmla="*/ 109 h 122"/>
                <a:gd name="T26" fmla="*/ 120 w 122"/>
                <a:gd name="T27" fmla="*/ 68 h 122"/>
                <a:gd name="T28" fmla="*/ 118 w 122"/>
                <a:gd name="T29" fmla="*/ 3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122">
                  <a:moveTo>
                    <a:pt x="118" y="35"/>
                  </a:moveTo>
                  <a:cubicBezTo>
                    <a:pt x="116" y="26"/>
                    <a:pt x="113" y="17"/>
                    <a:pt x="107" y="11"/>
                  </a:cubicBezTo>
                  <a:cubicBezTo>
                    <a:pt x="101" y="4"/>
                    <a:pt x="91" y="0"/>
                    <a:pt x="83" y="2"/>
                  </a:cubicBezTo>
                  <a:cubicBezTo>
                    <a:pt x="79" y="3"/>
                    <a:pt x="76" y="6"/>
                    <a:pt x="75" y="9"/>
                  </a:cubicBezTo>
                  <a:cubicBezTo>
                    <a:pt x="74" y="12"/>
                    <a:pt x="75" y="15"/>
                    <a:pt x="75" y="18"/>
                  </a:cubicBezTo>
                  <a:cubicBezTo>
                    <a:pt x="77" y="27"/>
                    <a:pt x="78" y="37"/>
                    <a:pt x="78" y="47"/>
                  </a:cubicBezTo>
                  <a:cubicBezTo>
                    <a:pt x="77" y="51"/>
                    <a:pt x="77" y="57"/>
                    <a:pt x="73" y="59"/>
                  </a:cubicBezTo>
                  <a:cubicBezTo>
                    <a:pt x="71" y="60"/>
                    <a:pt x="68" y="60"/>
                    <a:pt x="66" y="59"/>
                  </a:cubicBezTo>
                  <a:cubicBezTo>
                    <a:pt x="45" y="58"/>
                    <a:pt x="25" y="50"/>
                    <a:pt x="8" y="38"/>
                  </a:cubicBezTo>
                  <a:cubicBezTo>
                    <a:pt x="4" y="60"/>
                    <a:pt x="0" y="83"/>
                    <a:pt x="1" y="106"/>
                  </a:cubicBezTo>
                  <a:cubicBezTo>
                    <a:pt x="3" y="108"/>
                    <a:pt x="5" y="111"/>
                    <a:pt x="8" y="113"/>
                  </a:cubicBezTo>
                  <a:cubicBezTo>
                    <a:pt x="16" y="119"/>
                    <a:pt x="27" y="122"/>
                    <a:pt x="36" y="120"/>
                  </a:cubicBezTo>
                  <a:cubicBezTo>
                    <a:pt x="45" y="118"/>
                    <a:pt x="52" y="113"/>
                    <a:pt x="59" y="109"/>
                  </a:cubicBezTo>
                  <a:cubicBezTo>
                    <a:pt x="74" y="100"/>
                    <a:pt x="103" y="82"/>
                    <a:pt x="120" y="68"/>
                  </a:cubicBezTo>
                  <a:cubicBezTo>
                    <a:pt x="122" y="57"/>
                    <a:pt x="120" y="45"/>
                    <a:pt x="118" y="35"/>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 name="Freeform 266"/>
            <p:cNvSpPr>
              <a:spLocks/>
            </p:cNvSpPr>
            <p:nvPr/>
          </p:nvSpPr>
          <p:spPr bwMode="auto">
            <a:xfrm>
              <a:off x="3065463" y="3387725"/>
              <a:ext cx="577850" cy="1522413"/>
            </a:xfrm>
            <a:custGeom>
              <a:avLst/>
              <a:gdLst>
                <a:gd name="T0" fmla="*/ 39 w 165"/>
                <a:gd name="T1" fmla="*/ 351 h 436"/>
                <a:gd name="T2" fmla="*/ 31 w 165"/>
                <a:gd name="T3" fmla="*/ 392 h 436"/>
                <a:gd name="T4" fmla="*/ 49 w 165"/>
                <a:gd name="T5" fmla="*/ 423 h 436"/>
                <a:gd name="T6" fmla="*/ 84 w 165"/>
                <a:gd name="T7" fmla="*/ 435 h 436"/>
                <a:gd name="T8" fmla="*/ 121 w 165"/>
                <a:gd name="T9" fmla="*/ 426 h 436"/>
                <a:gd name="T10" fmla="*/ 145 w 165"/>
                <a:gd name="T11" fmla="*/ 394 h 436"/>
                <a:gd name="T12" fmla="*/ 163 w 165"/>
                <a:gd name="T13" fmla="*/ 281 h 436"/>
                <a:gd name="T14" fmla="*/ 141 w 165"/>
                <a:gd name="T15" fmla="*/ 168 h 436"/>
                <a:gd name="T16" fmla="*/ 96 w 165"/>
                <a:gd name="T17" fmla="*/ 63 h 436"/>
                <a:gd name="T18" fmla="*/ 5 w 165"/>
                <a:gd name="T19" fmla="*/ 0 h 436"/>
                <a:gd name="T20" fmla="*/ 32 w 165"/>
                <a:gd name="T21" fmla="*/ 116 h 436"/>
                <a:gd name="T22" fmla="*/ 56 w 165"/>
                <a:gd name="T23" fmla="*/ 233 h 436"/>
                <a:gd name="T24" fmla="*/ 38 w 165"/>
                <a:gd name="T25" fmla="*/ 299 h 436"/>
                <a:gd name="T26" fmla="*/ 39 w 165"/>
                <a:gd name="T27" fmla="*/ 351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436">
                  <a:moveTo>
                    <a:pt x="39" y="351"/>
                  </a:moveTo>
                  <a:cubicBezTo>
                    <a:pt x="37" y="365"/>
                    <a:pt x="30" y="378"/>
                    <a:pt x="31" y="392"/>
                  </a:cubicBezTo>
                  <a:cubicBezTo>
                    <a:pt x="32" y="404"/>
                    <a:pt x="39" y="415"/>
                    <a:pt x="49" y="423"/>
                  </a:cubicBezTo>
                  <a:cubicBezTo>
                    <a:pt x="59" y="430"/>
                    <a:pt x="72" y="434"/>
                    <a:pt x="84" y="435"/>
                  </a:cubicBezTo>
                  <a:cubicBezTo>
                    <a:pt x="97" y="436"/>
                    <a:pt x="110" y="433"/>
                    <a:pt x="121" y="426"/>
                  </a:cubicBezTo>
                  <a:cubicBezTo>
                    <a:pt x="132" y="419"/>
                    <a:pt x="139" y="406"/>
                    <a:pt x="145" y="394"/>
                  </a:cubicBezTo>
                  <a:cubicBezTo>
                    <a:pt x="160" y="359"/>
                    <a:pt x="165" y="320"/>
                    <a:pt x="163" y="281"/>
                  </a:cubicBezTo>
                  <a:cubicBezTo>
                    <a:pt x="160" y="243"/>
                    <a:pt x="151" y="205"/>
                    <a:pt x="141" y="168"/>
                  </a:cubicBezTo>
                  <a:cubicBezTo>
                    <a:pt x="130" y="131"/>
                    <a:pt x="118" y="95"/>
                    <a:pt x="96" y="63"/>
                  </a:cubicBezTo>
                  <a:cubicBezTo>
                    <a:pt x="75" y="32"/>
                    <a:pt x="43" y="6"/>
                    <a:pt x="5" y="0"/>
                  </a:cubicBezTo>
                  <a:cubicBezTo>
                    <a:pt x="0" y="40"/>
                    <a:pt x="17" y="79"/>
                    <a:pt x="32" y="116"/>
                  </a:cubicBezTo>
                  <a:cubicBezTo>
                    <a:pt x="48" y="153"/>
                    <a:pt x="64" y="193"/>
                    <a:pt x="56" y="233"/>
                  </a:cubicBezTo>
                  <a:cubicBezTo>
                    <a:pt x="48" y="273"/>
                    <a:pt x="40" y="279"/>
                    <a:pt x="38" y="299"/>
                  </a:cubicBezTo>
                  <a:cubicBezTo>
                    <a:pt x="37" y="316"/>
                    <a:pt x="42" y="334"/>
                    <a:pt x="39" y="351"/>
                  </a:cubicBezTo>
                  <a:close/>
                </a:path>
              </a:pathLst>
            </a:custGeom>
            <a:solidFill>
              <a:srgbClr val="074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 name="Freeform 267"/>
            <p:cNvSpPr>
              <a:spLocks/>
            </p:cNvSpPr>
            <p:nvPr/>
          </p:nvSpPr>
          <p:spPr bwMode="auto">
            <a:xfrm>
              <a:off x="3552825" y="5097463"/>
              <a:ext cx="392113" cy="893763"/>
            </a:xfrm>
            <a:custGeom>
              <a:avLst/>
              <a:gdLst>
                <a:gd name="T0" fmla="*/ 33 w 112"/>
                <a:gd name="T1" fmla="*/ 237 h 256"/>
                <a:gd name="T2" fmla="*/ 50 w 112"/>
                <a:gd name="T3" fmla="*/ 246 h 256"/>
                <a:gd name="T4" fmla="*/ 78 w 112"/>
                <a:gd name="T5" fmla="*/ 256 h 256"/>
                <a:gd name="T6" fmla="*/ 104 w 112"/>
                <a:gd name="T7" fmla="*/ 244 h 256"/>
                <a:gd name="T8" fmla="*/ 108 w 112"/>
                <a:gd name="T9" fmla="*/ 235 h 256"/>
                <a:gd name="T10" fmla="*/ 105 w 112"/>
                <a:gd name="T11" fmla="*/ 229 h 256"/>
                <a:gd name="T12" fmla="*/ 101 w 112"/>
                <a:gd name="T13" fmla="*/ 183 h 256"/>
                <a:gd name="T14" fmla="*/ 111 w 112"/>
                <a:gd name="T15" fmla="*/ 44 h 256"/>
                <a:gd name="T16" fmla="*/ 107 w 112"/>
                <a:gd name="T17" fmla="*/ 24 h 256"/>
                <a:gd name="T18" fmla="*/ 91 w 112"/>
                <a:gd name="T19" fmla="*/ 17 h 256"/>
                <a:gd name="T20" fmla="*/ 11 w 112"/>
                <a:gd name="T21" fmla="*/ 0 h 256"/>
                <a:gd name="T22" fmla="*/ 15 w 112"/>
                <a:gd name="T23" fmla="*/ 105 h 256"/>
                <a:gd name="T24" fmla="*/ 35 w 112"/>
                <a:gd name="T25" fmla="*/ 210 h 256"/>
                <a:gd name="T26" fmla="*/ 33 w 112"/>
                <a:gd name="T27" fmla="*/ 23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256">
                  <a:moveTo>
                    <a:pt x="33" y="237"/>
                  </a:moveTo>
                  <a:cubicBezTo>
                    <a:pt x="39" y="240"/>
                    <a:pt x="45" y="243"/>
                    <a:pt x="50" y="246"/>
                  </a:cubicBezTo>
                  <a:cubicBezTo>
                    <a:pt x="59" y="251"/>
                    <a:pt x="68" y="255"/>
                    <a:pt x="78" y="256"/>
                  </a:cubicBezTo>
                  <a:cubicBezTo>
                    <a:pt x="88" y="256"/>
                    <a:pt x="99" y="252"/>
                    <a:pt x="104" y="244"/>
                  </a:cubicBezTo>
                  <a:cubicBezTo>
                    <a:pt x="106" y="241"/>
                    <a:pt x="107" y="238"/>
                    <a:pt x="108" y="235"/>
                  </a:cubicBezTo>
                  <a:cubicBezTo>
                    <a:pt x="107" y="233"/>
                    <a:pt x="106" y="231"/>
                    <a:pt x="105" y="229"/>
                  </a:cubicBezTo>
                  <a:cubicBezTo>
                    <a:pt x="99" y="215"/>
                    <a:pt x="100" y="199"/>
                    <a:pt x="101" y="183"/>
                  </a:cubicBezTo>
                  <a:cubicBezTo>
                    <a:pt x="104" y="137"/>
                    <a:pt x="108" y="90"/>
                    <a:pt x="111" y="44"/>
                  </a:cubicBezTo>
                  <a:cubicBezTo>
                    <a:pt x="111" y="37"/>
                    <a:pt x="112" y="29"/>
                    <a:pt x="107" y="24"/>
                  </a:cubicBezTo>
                  <a:cubicBezTo>
                    <a:pt x="103" y="20"/>
                    <a:pt x="97" y="18"/>
                    <a:pt x="91" y="17"/>
                  </a:cubicBezTo>
                  <a:cubicBezTo>
                    <a:pt x="65" y="11"/>
                    <a:pt x="38" y="5"/>
                    <a:pt x="11" y="0"/>
                  </a:cubicBezTo>
                  <a:cubicBezTo>
                    <a:pt x="0" y="34"/>
                    <a:pt x="6" y="70"/>
                    <a:pt x="15" y="105"/>
                  </a:cubicBezTo>
                  <a:cubicBezTo>
                    <a:pt x="24" y="140"/>
                    <a:pt x="35" y="174"/>
                    <a:pt x="35" y="210"/>
                  </a:cubicBezTo>
                  <a:cubicBezTo>
                    <a:pt x="34" y="219"/>
                    <a:pt x="34" y="228"/>
                    <a:pt x="33" y="23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 name="Freeform 268"/>
            <p:cNvSpPr>
              <a:spLocks/>
            </p:cNvSpPr>
            <p:nvPr/>
          </p:nvSpPr>
          <p:spPr bwMode="auto">
            <a:xfrm>
              <a:off x="3265488" y="3486150"/>
              <a:ext cx="930275" cy="1754188"/>
            </a:xfrm>
            <a:custGeom>
              <a:avLst/>
              <a:gdLst>
                <a:gd name="T0" fmla="*/ 6 w 266"/>
                <a:gd name="T1" fmla="*/ 0 h 503"/>
                <a:gd name="T2" fmla="*/ 16 w 266"/>
                <a:gd name="T3" fmla="*/ 77 h 503"/>
                <a:gd name="T4" fmla="*/ 48 w 266"/>
                <a:gd name="T5" fmla="*/ 149 h 503"/>
                <a:gd name="T6" fmla="*/ 84 w 266"/>
                <a:gd name="T7" fmla="*/ 472 h 503"/>
                <a:gd name="T8" fmla="*/ 126 w 266"/>
                <a:gd name="T9" fmla="*/ 493 h 503"/>
                <a:gd name="T10" fmla="*/ 197 w 266"/>
                <a:gd name="T11" fmla="*/ 493 h 503"/>
                <a:gd name="T12" fmla="*/ 232 w 266"/>
                <a:gd name="T13" fmla="*/ 462 h 503"/>
                <a:gd name="T14" fmla="*/ 247 w 266"/>
                <a:gd name="T15" fmla="*/ 413 h 503"/>
                <a:gd name="T16" fmla="*/ 252 w 266"/>
                <a:gd name="T17" fmla="*/ 292 h 503"/>
                <a:gd name="T18" fmla="*/ 246 w 266"/>
                <a:gd name="T19" fmla="*/ 186 h 503"/>
                <a:gd name="T20" fmla="*/ 261 w 266"/>
                <a:gd name="T21" fmla="*/ 53 h 503"/>
                <a:gd name="T22" fmla="*/ 171 w 266"/>
                <a:gd name="T23" fmla="*/ 56 h 503"/>
                <a:gd name="T24" fmla="*/ 109 w 266"/>
                <a:gd name="T25" fmla="*/ 33 h 503"/>
                <a:gd name="T26" fmla="*/ 6 w 266"/>
                <a:gd name="T27" fmla="*/ 0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6" h="503">
                  <a:moveTo>
                    <a:pt x="6" y="0"/>
                  </a:moveTo>
                  <a:cubicBezTo>
                    <a:pt x="0" y="26"/>
                    <a:pt x="6" y="53"/>
                    <a:pt x="16" y="77"/>
                  </a:cubicBezTo>
                  <a:cubicBezTo>
                    <a:pt x="25" y="102"/>
                    <a:pt x="38" y="125"/>
                    <a:pt x="48" y="149"/>
                  </a:cubicBezTo>
                  <a:cubicBezTo>
                    <a:pt x="87" y="251"/>
                    <a:pt x="60" y="366"/>
                    <a:pt x="84" y="472"/>
                  </a:cubicBezTo>
                  <a:cubicBezTo>
                    <a:pt x="99" y="476"/>
                    <a:pt x="111" y="486"/>
                    <a:pt x="126" y="493"/>
                  </a:cubicBezTo>
                  <a:cubicBezTo>
                    <a:pt x="148" y="503"/>
                    <a:pt x="175" y="503"/>
                    <a:pt x="197" y="493"/>
                  </a:cubicBezTo>
                  <a:cubicBezTo>
                    <a:pt x="211" y="486"/>
                    <a:pt x="223" y="475"/>
                    <a:pt x="232" y="462"/>
                  </a:cubicBezTo>
                  <a:cubicBezTo>
                    <a:pt x="241" y="447"/>
                    <a:pt x="244" y="430"/>
                    <a:pt x="247" y="413"/>
                  </a:cubicBezTo>
                  <a:cubicBezTo>
                    <a:pt x="253" y="373"/>
                    <a:pt x="255" y="332"/>
                    <a:pt x="252" y="292"/>
                  </a:cubicBezTo>
                  <a:cubicBezTo>
                    <a:pt x="251" y="269"/>
                    <a:pt x="242" y="240"/>
                    <a:pt x="246" y="186"/>
                  </a:cubicBezTo>
                  <a:cubicBezTo>
                    <a:pt x="249" y="141"/>
                    <a:pt x="266" y="97"/>
                    <a:pt x="261" y="53"/>
                  </a:cubicBezTo>
                  <a:cubicBezTo>
                    <a:pt x="231" y="58"/>
                    <a:pt x="201" y="62"/>
                    <a:pt x="171" y="56"/>
                  </a:cubicBezTo>
                  <a:cubicBezTo>
                    <a:pt x="150" y="51"/>
                    <a:pt x="130" y="42"/>
                    <a:pt x="109" y="33"/>
                  </a:cubicBezTo>
                  <a:cubicBezTo>
                    <a:pt x="76" y="19"/>
                    <a:pt x="41" y="8"/>
                    <a:pt x="6"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 name="Freeform 269"/>
            <p:cNvSpPr>
              <a:spLocks/>
            </p:cNvSpPr>
            <p:nvPr/>
          </p:nvSpPr>
          <p:spPr bwMode="auto">
            <a:xfrm>
              <a:off x="3629025" y="6046788"/>
              <a:ext cx="784225" cy="258763"/>
            </a:xfrm>
            <a:custGeom>
              <a:avLst/>
              <a:gdLst>
                <a:gd name="T0" fmla="*/ 88 w 224"/>
                <a:gd name="T1" fmla="*/ 32 h 74"/>
                <a:gd name="T2" fmla="*/ 37 w 224"/>
                <a:gd name="T3" fmla="*/ 42 h 74"/>
                <a:gd name="T4" fmla="*/ 0 w 224"/>
                <a:gd name="T5" fmla="*/ 33 h 74"/>
                <a:gd name="T6" fmla="*/ 2 w 224"/>
                <a:gd name="T7" fmla="*/ 43 h 74"/>
                <a:gd name="T8" fmla="*/ 12 w 224"/>
                <a:gd name="T9" fmla="*/ 64 h 74"/>
                <a:gd name="T10" fmla="*/ 31 w 224"/>
                <a:gd name="T11" fmla="*/ 73 h 74"/>
                <a:gd name="T12" fmla="*/ 64 w 224"/>
                <a:gd name="T13" fmla="*/ 62 h 74"/>
                <a:gd name="T14" fmla="*/ 96 w 224"/>
                <a:gd name="T15" fmla="*/ 46 h 74"/>
                <a:gd name="T16" fmla="*/ 152 w 224"/>
                <a:gd name="T17" fmla="*/ 48 h 74"/>
                <a:gd name="T18" fmla="*/ 210 w 224"/>
                <a:gd name="T19" fmla="*/ 24 h 74"/>
                <a:gd name="T20" fmla="*/ 224 w 224"/>
                <a:gd name="T21" fmla="*/ 0 h 74"/>
                <a:gd name="T22" fmla="*/ 175 w 224"/>
                <a:gd name="T23" fmla="*/ 27 h 74"/>
                <a:gd name="T24" fmla="*/ 88 w 224"/>
                <a:gd name="T25" fmla="*/ 3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74">
                  <a:moveTo>
                    <a:pt x="88" y="32"/>
                  </a:moveTo>
                  <a:cubicBezTo>
                    <a:pt x="71" y="34"/>
                    <a:pt x="54" y="41"/>
                    <a:pt x="37" y="42"/>
                  </a:cubicBezTo>
                  <a:cubicBezTo>
                    <a:pt x="24" y="43"/>
                    <a:pt x="10" y="40"/>
                    <a:pt x="0" y="33"/>
                  </a:cubicBezTo>
                  <a:cubicBezTo>
                    <a:pt x="1" y="36"/>
                    <a:pt x="1" y="39"/>
                    <a:pt x="2" y="43"/>
                  </a:cubicBezTo>
                  <a:cubicBezTo>
                    <a:pt x="3" y="50"/>
                    <a:pt x="7" y="58"/>
                    <a:pt x="12" y="64"/>
                  </a:cubicBezTo>
                  <a:cubicBezTo>
                    <a:pt x="17" y="70"/>
                    <a:pt x="23" y="73"/>
                    <a:pt x="31" y="73"/>
                  </a:cubicBezTo>
                  <a:cubicBezTo>
                    <a:pt x="43" y="74"/>
                    <a:pt x="54" y="68"/>
                    <a:pt x="64" y="62"/>
                  </a:cubicBezTo>
                  <a:cubicBezTo>
                    <a:pt x="75" y="56"/>
                    <a:pt x="85" y="48"/>
                    <a:pt x="96" y="46"/>
                  </a:cubicBezTo>
                  <a:cubicBezTo>
                    <a:pt x="114" y="41"/>
                    <a:pt x="133" y="48"/>
                    <a:pt x="152" y="48"/>
                  </a:cubicBezTo>
                  <a:cubicBezTo>
                    <a:pt x="173" y="49"/>
                    <a:pt x="197" y="42"/>
                    <a:pt x="210" y="24"/>
                  </a:cubicBezTo>
                  <a:cubicBezTo>
                    <a:pt x="215" y="17"/>
                    <a:pt x="220" y="9"/>
                    <a:pt x="224" y="0"/>
                  </a:cubicBezTo>
                  <a:cubicBezTo>
                    <a:pt x="209" y="13"/>
                    <a:pt x="193" y="23"/>
                    <a:pt x="175" y="27"/>
                  </a:cubicBezTo>
                  <a:cubicBezTo>
                    <a:pt x="147" y="35"/>
                    <a:pt x="117" y="28"/>
                    <a:pt x="88" y="3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 name="Freeform 270"/>
            <p:cNvSpPr>
              <a:spLocks/>
            </p:cNvSpPr>
            <p:nvPr/>
          </p:nvSpPr>
          <p:spPr bwMode="auto">
            <a:xfrm>
              <a:off x="3625850" y="5827713"/>
              <a:ext cx="804863" cy="369888"/>
            </a:xfrm>
            <a:custGeom>
              <a:avLst/>
              <a:gdLst>
                <a:gd name="T0" fmla="*/ 219 w 230"/>
                <a:gd name="T1" fmla="*/ 25 h 106"/>
                <a:gd name="T2" fmla="*/ 190 w 230"/>
                <a:gd name="T3" fmla="*/ 18 h 106"/>
                <a:gd name="T4" fmla="*/ 138 w 230"/>
                <a:gd name="T5" fmla="*/ 23 h 106"/>
                <a:gd name="T6" fmla="*/ 90 w 230"/>
                <a:gd name="T7" fmla="*/ 6 h 106"/>
                <a:gd name="T8" fmla="*/ 84 w 230"/>
                <a:gd name="T9" fmla="*/ 1 h 106"/>
                <a:gd name="T10" fmla="*/ 80 w 230"/>
                <a:gd name="T11" fmla="*/ 4 h 106"/>
                <a:gd name="T12" fmla="*/ 81 w 230"/>
                <a:gd name="T13" fmla="*/ 7 h 106"/>
                <a:gd name="T14" fmla="*/ 83 w 230"/>
                <a:gd name="T15" fmla="*/ 35 h 106"/>
                <a:gd name="T16" fmla="*/ 57 w 230"/>
                <a:gd name="T17" fmla="*/ 47 h 106"/>
                <a:gd name="T18" fmla="*/ 29 w 230"/>
                <a:gd name="T19" fmla="*/ 37 h 106"/>
                <a:gd name="T20" fmla="*/ 7 w 230"/>
                <a:gd name="T21" fmla="*/ 24 h 106"/>
                <a:gd name="T22" fmla="*/ 1 w 230"/>
                <a:gd name="T23" fmla="*/ 77 h 106"/>
                <a:gd name="T24" fmla="*/ 1 w 230"/>
                <a:gd name="T25" fmla="*/ 96 h 106"/>
                <a:gd name="T26" fmla="*/ 38 w 230"/>
                <a:gd name="T27" fmla="*/ 105 h 106"/>
                <a:gd name="T28" fmla="*/ 89 w 230"/>
                <a:gd name="T29" fmla="*/ 95 h 106"/>
                <a:gd name="T30" fmla="*/ 176 w 230"/>
                <a:gd name="T31" fmla="*/ 90 h 106"/>
                <a:gd name="T32" fmla="*/ 225 w 230"/>
                <a:gd name="T33" fmla="*/ 63 h 106"/>
                <a:gd name="T34" fmla="*/ 227 w 230"/>
                <a:gd name="T35" fmla="*/ 57 h 106"/>
                <a:gd name="T36" fmla="*/ 219 w 230"/>
                <a:gd name="T37"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0" h="106">
                  <a:moveTo>
                    <a:pt x="219" y="25"/>
                  </a:moveTo>
                  <a:cubicBezTo>
                    <a:pt x="212" y="18"/>
                    <a:pt x="200" y="17"/>
                    <a:pt x="190" y="18"/>
                  </a:cubicBezTo>
                  <a:cubicBezTo>
                    <a:pt x="173" y="19"/>
                    <a:pt x="155" y="23"/>
                    <a:pt x="138" y="23"/>
                  </a:cubicBezTo>
                  <a:cubicBezTo>
                    <a:pt x="120" y="24"/>
                    <a:pt x="101" y="19"/>
                    <a:pt x="90" y="6"/>
                  </a:cubicBezTo>
                  <a:cubicBezTo>
                    <a:pt x="88" y="4"/>
                    <a:pt x="87" y="2"/>
                    <a:pt x="84" y="1"/>
                  </a:cubicBezTo>
                  <a:cubicBezTo>
                    <a:pt x="82" y="0"/>
                    <a:pt x="80" y="2"/>
                    <a:pt x="80" y="4"/>
                  </a:cubicBezTo>
                  <a:cubicBezTo>
                    <a:pt x="81" y="5"/>
                    <a:pt x="81" y="6"/>
                    <a:pt x="81" y="7"/>
                  </a:cubicBezTo>
                  <a:cubicBezTo>
                    <a:pt x="89" y="14"/>
                    <a:pt x="89" y="26"/>
                    <a:pt x="83" y="35"/>
                  </a:cubicBezTo>
                  <a:cubicBezTo>
                    <a:pt x="78" y="43"/>
                    <a:pt x="67" y="47"/>
                    <a:pt x="57" y="47"/>
                  </a:cubicBezTo>
                  <a:cubicBezTo>
                    <a:pt x="47" y="46"/>
                    <a:pt x="38" y="42"/>
                    <a:pt x="29" y="37"/>
                  </a:cubicBezTo>
                  <a:cubicBezTo>
                    <a:pt x="22" y="32"/>
                    <a:pt x="13" y="29"/>
                    <a:pt x="7" y="24"/>
                  </a:cubicBezTo>
                  <a:cubicBezTo>
                    <a:pt x="0" y="40"/>
                    <a:pt x="0" y="59"/>
                    <a:pt x="1" y="77"/>
                  </a:cubicBezTo>
                  <a:cubicBezTo>
                    <a:pt x="1" y="83"/>
                    <a:pt x="1" y="89"/>
                    <a:pt x="1" y="96"/>
                  </a:cubicBezTo>
                  <a:cubicBezTo>
                    <a:pt x="11" y="103"/>
                    <a:pt x="25" y="106"/>
                    <a:pt x="38" y="105"/>
                  </a:cubicBezTo>
                  <a:cubicBezTo>
                    <a:pt x="55" y="104"/>
                    <a:pt x="72" y="97"/>
                    <a:pt x="89" y="95"/>
                  </a:cubicBezTo>
                  <a:cubicBezTo>
                    <a:pt x="118" y="91"/>
                    <a:pt x="148" y="98"/>
                    <a:pt x="176" y="90"/>
                  </a:cubicBezTo>
                  <a:cubicBezTo>
                    <a:pt x="194" y="86"/>
                    <a:pt x="210" y="76"/>
                    <a:pt x="225" y="63"/>
                  </a:cubicBezTo>
                  <a:cubicBezTo>
                    <a:pt x="226" y="61"/>
                    <a:pt x="226" y="59"/>
                    <a:pt x="227" y="57"/>
                  </a:cubicBezTo>
                  <a:cubicBezTo>
                    <a:pt x="230" y="46"/>
                    <a:pt x="228" y="33"/>
                    <a:pt x="219" y="25"/>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 name="Freeform 271"/>
            <p:cNvSpPr>
              <a:spLocks/>
            </p:cNvSpPr>
            <p:nvPr/>
          </p:nvSpPr>
          <p:spPr bwMode="auto">
            <a:xfrm>
              <a:off x="2898775" y="2071688"/>
              <a:ext cx="244475" cy="893763"/>
            </a:xfrm>
            <a:custGeom>
              <a:avLst/>
              <a:gdLst>
                <a:gd name="T0" fmla="*/ 54 w 70"/>
                <a:gd name="T1" fmla="*/ 18 h 256"/>
                <a:gd name="T2" fmla="*/ 29 w 70"/>
                <a:gd name="T3" fmla="*/ 0 h 256"/>
                <a:gd name="T4" fmla="*/ 13 w 70"/>
                <a:gd name="T5" fmla="*/ 75 h 256"/>
                <a:gd name="T6" fmla="*/ 4 w 70"/>
                <a:gd name="T7" fmla="*/ 138 h 256"/>
                <a:gd name="T8" fmla="*/ 26 w 70"/>
                <a:gd name="T9" fmla="*/ 188 h 256"/>
                <a:gd name="T10" fmla="*/ 55 w 70"/>
                <a:gd name="T11" fmla="*/ 245 h 256"/>
                <a:gd name="T12" fmla="*/ 60 w 70"/>
                <a:gd name="T13" fmla="*/ 256 h 256"/>
                <a:gd name="T14" fmla="*/ 65 w 70"/>
                <a:gd name="T15" fmla="*/ 152 h 256"/>
                <a:gd name="T16" fmla="*/ 54 w 70"/>
                <a:gd name="T17" fmla="*/ 18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256">
                  <a:moveTo>
                    <a:pt x="54" y="18"/>
                  </a:moveTo>
                  <a:cubicBezTo>
                    <a:pt x="45" y="12"/>
                    <a:pt x="37" y="6"/>
                    <a:pt x="29" y="0"/>
                  </a:cubicBezTo>
                  <a:cubicBezTo>
                    <a:pt x="25" y="25"/>
                    <a:pt x="20" y="50"/>
                    <a:pt x="13" y="75"/>
                  </a:cubicBezTo>
                  <a:cubicBezTo>
                    <a:pt x="7" y="95"/>
                    <a:pt x="0" y="116"/>
                    <a:pt x="4" y="138"/>
                  </a:cubicBezTo>
                  <a:cubicBezTo>
                    <a:pt x="6" y="156"/>
                    <a:pt x="17" y="172"/>
                    <a:pt x="26" y="188"/>
                  </a:cubicBezTo>
                  <a:cubicBezTo>
                    <a:pt x="37" y="207"/>
                    <a:pt x="46" y="225"/>
                    <a:pt x="55" y="245"/>
                  </a:cubicBezTo>
                  <a:cubicBezTo>
                    <a:pt x="56" y="248"/>
                    <a:pt x="58" y="252"/>
                    <a:pt x="60" y="256"/>
                  </a:cubicBezTo>
                  <a:cubicBezTo>
                    <a:pt x="60" y="221"/>
                    <a:pt x="64" y="187"/>
                    <a:pt x="65" y="152"/>
                  </a:cubicBezTo>
                  <a:cubicBezTo>
                    <a:pt x="67" y="107"/>
                    <a:pt x="70" y="60"/>
                    <a:pt x="54" y="1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 name="Freeform 272"/>
            <p:cNvSpPr>
              <a:spLocks/>
            </p:cNvSpPr>
            <p:nvPr/>
          </p:nvSpPr>
          <p:spPr bwMode="auto">
            <a:xfrm>
              <a:off x="4886325" y="1943100"/>
              <a:ext cx="338138" cy="384175"/>
            </a:xfrm>
            <a:custGeom>
              <a:avLst/>
              <a:gdLst>
                <a:gd name="T0" fmla="*/ 7 w 97"/>
                <a:gd name="T1" fmla="*/ 54 h 110"/>
                <a:gd name="T2" fmla="*/ 2 w 97"/>
                <a:gd name="T3" fmla="*/ 53 h 110"/>
                <a:gd name="T4" fmla="*/ 0 w 97"/>
                <a:gd name="T5" fmla="*/ 56 h 110"/>
                <a:gd name="T6" fmla="*/ 1 w 97"/>
                <a:gd name="T7" fmla="*/ 61 h 110"/>
                <a:gd name="T8" fmla="*/ 12 w 97"/>
                <a:gd name="T9" fmla="*/ 81 h 110"/>
                <a:gd name="T10" fmla="*/ 24 w 97"/>
                <a:gd name="T11" fmla="*/ 97 h 110"/>
                <a:gd name="T12" fmla="*/ 55 w 97"/>
                <a:gd name="T13" fmla="*/ 100 h 110"/>
                <a:gd name="T14" fmla="*/ 86 w 97"/>
                <a:gd name="T15" fmla="*/ 101 h 110"/>
                <a:gd name="T16" fmla="*/ 94 w 97"/>
                <a:gd name="T17" fmla="*/ 52 h 110"/>
                <a:gd name="T18" fmla="*/ 79 w 97"/>
                <a:gd name="T19" fmla="*/ 34 h 110"/>
                <a:gd name="T20" fmla="*/ 62 w 97"/>
                <a:gd name="T21" fmla="*/ 18 h 110"/>
                <a:gd name="T22" fmla="*/ 51 w 97"/>
                <a:gd name="T23" fmla="*/ 5 h 110"/>
                <a:gd name="T24" fmla="*/ 44 w 97"/>
                <a:gd name="T25" fmla="*/ 1 h 110"/>
                <a:gd name="T26" fmla="*/ 37 w 97"/>
                <a:gd name="T27" fmla="*/ 4 h 110"/>
                <a:gd name="T28" fmla="*/ 39 w 97"/>
                <a:gd name="T29" fmla="*/ 12 h 110"/>
                <a:gd name="T30" fmla="*/ 52 w 97"/>
                <a:gd name="T31" fmla="*/ 30 h 110"/>
                <a:gd name="T32" fmla="*/ 54 w 97"/>
                <a:gd name="T33" fmla="*/ 37 h 110"/>
                <a:gd name="T34" fmla="*/ 49 w 97"/>
                <a:gd name="T35" fmla="*/ 39 h 110"/>
                <a:gd name="T36" fmla="*/ 44 w 97"/>
                <a:gd name="T37" fmla="*/ 35 h 110"/>
                <a:gd name="T38" fmla="*/ 29 w 97"/>
                <a:gd name="T39" fmla="*/ 21 h 110"/>
                <a:gd name="T40" fmla="*/ 16 w 97"/>
                <a:gd name="T41" fmla="*/ 13 h 110"/>
                <a:gd name="T42" fmla="*/ 10 w 97"/>
                <a:gd name="T43" fmla="*/ 17 h 110"/>
                <a:gd name="T44" fmla="*/ 13 w 97"/>
                <a:gd name="T45" fmla="*/ 23 h 110"/>
                <a:gd name="T46" fmla="*/ 40 w 97"/>
                <a:gd name="T47" fmla="*/ 47 h 110"/>
                <a:gd name="T48" fmla="*/ 43 w 97"/>
                <a:gd name="T49" fmla="*/ 49 h 110"/>
                <a:gd name="T50" fmla="*/ 44 w 97"/>
                <a:gd name="T51" fmla="*/ 53 h 110"/>
                <a:gd name="T52" fmla="*/ 40 w 97"/>
                <a:gd name="T53" fmla="*/ 54 h 110"/>
                <a:gd name="T54" fmla="*/ 36 w 97"/>
                <a:gd name="T55" fmla="*/ 51 h 110"/>
                <a:gd name="T56" fmla="*/ 17 w 97"/>
                <a:gd name="T57" fmla="*/ 30 h 110"/>
                <a:gd name="T58" fmla="*/ 10 w 97"/>
                <a:gd name="T59" fmla="*/ 26 h 110"/>
                <a:gd name="T60" fmla="*/ 5 w 97"/>
                <a:gd name="T61" fmla="*/ 32 h 110"/>
                <a:gd name="T62" fmla="*/ 7 w 97"/>
                <a:gd name="T63" fmla="*/ 40 h 110"/>
                <a:gd name="T64" fmla="*/ 23 w 97"/>
                <a:gd name="T65" fmla="*/ 58 h 110"/>
                <a:gd name="T66" fmla="*/ 35 w 97"/>
                <a:gd name="T67" fmla="*/ 79 h 110"/>
                <a:gd name="T68" fmla="*/ 20 w 97"/>
                <a:gd name="T69" fmla="*/ 69 h 110"/>
                <a:gd name="T70" fmla="*/ 7 w 97"/>
                <a:gd name="T71" fmla="*/ 5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10">
                  <a:moveTo>
                    <a:pt x="7" y="54"/>
                  </a:moveTo>
                  <a:cubicBezTo>
                    <a:pt x="6" y="53"/>
                    <a:pt x="4" y="52"/>
                    <a:pt x="2" y="53"/>
                  </a:cubicBezTo>
                  <a:cubicBezTo>
                    <a:pt x="1" y="53"/>
                    <a:pt x="0" y="55"/>
                    <a:pt x="0" y="56"/>
                  </a:cubicBezTo>
                  <a:cubicBezTo>
                    <a:pt x="0" y="58"/>
                    <a:pt x="0" y="59"/>
                    <a:pt x="1" y="61"/>
                  </a:cubicBezTo>
                  <a:cubicBezTo>
                    <a:pt x="3" y="68"/>
                    <a:pt x="8" y="75"/>
                    <a:pt x="12" y="81"/>
                  </a:cubicBezTo>
                  <a:cubicBezTo>
                    <a:pt x="15" y="87"/>
                    <a:pt x="19" y="93"/>
                    <a:pt x="24" y="97"/>
                  </a:cubicBezTo>
                  <a:cubicBezTo>
                    <a:pt x="33" y="103"/>
                    <a:pt x="45" y="102"/>
                    <a:pt x="55" y="100"/>
                  </a:cubicBezTo>
                  <a:cubicBezTo>
                    <a:pt x="66" y="97"/>
                    <a:pt x="78" y="110"/>
                    <a:pt x="86" y="101"/>
                  </a:cubicBezTo>
                  <a:cubicBezTo>
                    <a:pt x="93" y="93"/>
                    <a:pt x="97" y="63"/>
                    <a:pt x="94" y="52"/>
                  </a:cubicBezTo>
                  <a:cubicBezTo>
                    <a:pt x="91" y="45"/>
                    <a:pt x="85" y="39"/>
                    <a:pt x="79" y="34"/>
                  </a:cubicBezTo>
                  <a:cubicBezTo>
                    <a:pt x="73" y="29"/>
                    <a:pt x="67" y="24"/>
                    <a:pt x="62" y="18"/>
                  </a:cubicBezTo>
                  <a:cubicBezTo>
                    <a:pt x="58" y="14"/>
                    <a:pt x="55" y="9"/>
                    <a:pt x="51" y="5"/>
                  </a:cubicBezTo>
                  <a:cubicBezTo>
                    <a:pt x="49" y="3"/>
                    <a:pt x="47" y="1"/>
                    <a:pt x="44" y="1"/>
                  </a:cubicBezTo>
                  <a:cubicBezTo>
                    <a:pt x="41" y="0"/>
                    <a:pt x="38" y="1"/>
                    <a:pt x="37" y="4"/>
                  </a:cubicBezTo>
                  <a:cubicBezTo>
                    <a:pt x="36" y="7"/>
                    <a:pt x="37" y="9"/>
                    <a:pt x="39" y="12"/>
                  </a:cubicBezTo>
                  <a:cubicBezTo>
                    <a:pt x="42" y="18"/>
                    <a:pt x="47" y="25"/>
                    <a:pt x="52" y="30"/>
                  </a:cubicBezTo>
                  <a:cubicBezTo>
                    <a:pt x="53" y="32"/>
                    <a:pt x="55" y="34"/>
                    <a:pt x="54" y="37"/>
                  </a:cubicBezTo>
                  <a:cubicBezTo>
                    <a:pt x="53" y="39"/>
                    <a:pt x="51" y="39"/>
                    <a:pt x="49" y="39"/>
                  </a:cubicBezTo>
                  <a:cubicBezTo>
                    <a:pt x="47" y="38"/>
                    <a:pt x="45" y="37"/>
                    <a:pt x="44" y="35"/>
                  </a:cubicBezTo>
                  <a:cubicBezTo>
                    <a:pt x="39" y="30"/>
                    <a:pt x="34" y="26"/>
                    <a:pt x="29" y="21"/>
                  </a:cubicBezTo>
                  <a:cubicBezTo>
                    <a:pt x="25" y="17"/>
                    <a:pt x="21" y="13"/>
                    <a:pt x="16" y="13"/>
                  </a:cubicBezTo>
                  <a:cubicBezTo>
                    <a:pt x="13" y="13"/>
                    <a:pt x="11" y="14"/>
                    <a:pt x="10" y="17"/>
                  </a:cubicBezTo>
                  <a:cubicBezTo>
                    <a:pt x="9" y="19"/>
                    <a:pt x="11" y="21"/>
                    <a:pt x="13" y="23"/>
                  </a:cubicBezTo>
                  <a:cubicBezTo>
                    <a:pt x="20" y="32"/>
                    <a:pt x="30" y="40"/>
                    <a:pt x="40" y="47"/>
                  </a:cubicBezTo>
                  <a:cubicBezTo>
                    <a:pt x="41" y="47"/>
                    <a:pt x="43" y="48"/>
                    <a:pt x="43" y="49"/>
                  </a:cubicBezTo>
                  <a:cubicBezTo>
                    <a:pt x="44" y="50"/>
                    <a:pt x="45" y="51"/>
                    <a:pt x="44" y="53"/>
                  </a:cubicBezTo>
                  <a:cubicBezTo>
                    <a:pt x="43" y="54"/>
                    <a:pt x="41" y="54"/>
                    <a:pt x="40" y="54"/>
                  </a:cubicBezTo>
                  <a:cubicBezTo>
                    <a:pt x="38" y="53"/>
                    <a:pt x="37" y="52"/>
                    <a:pt x="36" y="51"/>
                  </a:cubicBezTo>
                  <a:cubicBezTo>
                    <a:pt x="30" y="44"/>
                    <a:pt x="24" y="37"/>
                    <a:pt x="17" y="30"/>
                  </a:cubicBezTo>
                  <a:cubicBezTo>
                    <a:pt x="15" y="28"/>
                    <a:pt x="13" y="26"/>
                    <a:pt x="10" y="26"/>
                  </a:cubicBezTo>
                  <a:cubicBezTo>
                    <a:pt x="7" y="26"/>
                    <a:pt x="5" y="29"/>
                    <a:pt x="5" y="32"/>
                  </a:cubicBezTo>
                  <a:cubicBezTo>
                    <a:pt x="5" y="35"/>
                    <a:pt x="6" y="37"/>
                    <a:pt x="7" y="40"/>
                  </a:cubicBezTo>
                  <a:cubicBezTo>
                    <a:pt x="11" y="47"/>
                    <a:pt x="18" y="52"/>
                    <a:pt x="23" y="58"/>
                  </a:cubicBezTo>
                  <a:cubicBezTo>
                    <a:pt x="29" y="64"/>
                    <a:pt x="35" y="71"/>
                    <a:pt x="35" y="79"/>
                  </a:cubicBezTo>
                  <a:cubicBezTo>
                    <a:pt x="29" y="78"/>
                    <a:pt x="24" y="74"/>
                    <a:pt x="20" y="69"/>
                  </a:cubicBezTo>
                  <a:cubicBezTo>
                    <a:pt x="16" y="64"/>
                    <a:pt x="12" y="59"/>
                    <a:pt x="7" y="5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 name="Freeform 273"/>
            <p:cNvSpPr>
              <a:spLocks noEditPoints="1"/>
            </p:cNvSpPr>
            <p:nvPr/>
          </p:nvSpPr>
          <p:spPr bwMode="auto">
            <a:xfrm>
              <a:off x="4805363" y="1827213"/>
              <a:ext cx="654050" cy="377825"/>
            </a:xfrm>
            <a:custGeom>
              <a:avLst/>
              <a:gdLst>
                <a:gd name="T0" fmla="*/ 181 w 187"/>
                <a:gd name="T1" fmla="*/ 29 h 108"/>
                <a:gd name="T2" fmla="*/ 181 w 187"/>
                <a:gd name="T3" fmla="*/ 42 h 108"/>
                <a:gd name="T4" fmla="*/ 73 w 187"/>
                <a:gd name="T5" fmla="*/ 105 h 108"/>
                <a:gd name="T6" fmla="*/ 52 w 187"/>
                <a:gd name="T7" fmla="*/ 105 h 108"/>
                <a:gd name="T8" fmla="*/ 6 w 187"/>
                <a:gd name="T9" fmla="*/ 78 h 108"/>
                <a:gd name="T10" fmla="*/ 6 w 187"/>
                <a:gd name="T11" fmla="*/ 66 h 108"/>
                <a:gd name="T12" fmla="*/ 114 w 187"/>
                <a:gd name="T13" fmla="*/ 3 h 108"/>
                <a:gd name="T14" fmla="*/ 136 w 187"/>
                <a:gd name="T15" fmla="*/ 3 h 108"/>
                <a:gd name="T16" fmla="*/ 181 w 187"/>
                <a:gd name="T17" fmla="*/ 29 h 108"/>
                <a:gd name="T18" fmla="*/ 7 w 187"/>
                <a:gd name="T19" fmla="*/ 67 h 108"/>
                <a:gd name="T20" fmla="*/ 7 w 187"/>
                <a:gd name="T21" fmla="*/ 78 h 108"/>
                <a:gd name="T22" fmla="*/ 53 w 187"/>
                <a:gd name="T23" fmla="*/ 104 h 108"/>
                <a:gd name="T24" fmla="*/ 72 w 187"/>
                <a:gd name="T25" fmla="*/ 104 h 108"/>
                <a:gd name="T26" fmla="*/ 180 w 187"/>
                <a:gd name="T27" fmla="*/ 41 h 108"/>
                <a:gd name="T28" fmla="*/ 180 w 187"/>
                <a:gd name="T29" fmla="*/ 30 h 108"/>
                <a:gd name="T30" fmla="*/ 134 w 187"/>
                <a:gd name="T31" fmla="*/ 4 h 108"/>
                <a:gd name="T32" fmla="*/ 115 w 187"/>
                <a:gd name="T33" fmla="*/ 4 h 108"/>
                <a:gd name="T34" fmla="*/ 7 w 187"/>
                <a:gd name="T35" fmla="*/ 6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7" h="108">
                  <a:moveTo>
                    <a:pt x="181" y="29"/>
                  </a:moveTo>
                  <a:cubicBezTo>
                    <a:pt x="187" y="33"/>
                    <a:pt x="187" y="38"/>
                    <a:pt x="181" y="42"/>
                  </a:cubicBezTo>
                  <a:cubicBezTo>
                    <a:pt x="73" y="105"/>
                    <a:pt x="73" y="105"/>
                    <a:pt x="73" y="105"/>
                  </a:cubicBezTo>
                  <a:cubicBezTo>
                    <a:pt x="67" y="108"/>
                    <a:pt x="57" y="108"/>
                    <a:pt x="52" y="105"/>
                  </a:cubicBezTo>
                  <a:cubicBezTo>
                    <a:pt x="6" y="78"/>
                    <a:pt x="6" y="78"/>
                    <a:pt x="6" y="78"/>
                  </a:cubicBezTo>
                  <a:cubicBezTo>
                    <a:pt x="0" y="75"/>
                    <a:pt x="0" y="69"/>
                    <a:pt x="6" y="66"/>
                  </a:cubicBezTo>
                  <a:cubicBezTo>
                    <a:pt x="114" y="3"/>
                    <a:pt x="114" y="3"/>
                    <a:pt x="114" y="3"/>
                  </a:cubicBezTo>
                  <a:cubicBezTo>
                    <a:pt x="120" y="0"/>
                    <a:pt x="130" y="0"/>
                    <a:pt x="136" y="3"/>
                  </a:cubicBezTo>
                  <a:lnTo>
                    <a:pt x="181" y="29"/>
                  </a:lnTo>
                  <a:close/>
                  <a:moveTo>
                    <a:pt x="7" y="67"/>
                  </a:moveTo>
                  <a:cubicBezTo>
                    <a:pt x="2" y="70"/>
                    <a:pt x="2" y="75"/>
                    <a:pt x="7" y="78"/>
                  </a:cubicBezTo>
                  <a:cubicBezTo>
                    <a:pt x="53" y="104"/>
                    <a:pt x="53" y="104"/>
                    <a:pt x="53" y="104"/>
                  </a:cubicBezTo>
                  <a:cubicBezTo>
                    <a:pt x="58" y="107"/>
                    <a:pt x="66" y="107"/>
                    <a:pt x="72" y="104"/>
                  </a:cubicBezTo>
                  <a:cubicBezTo>
                    <a:pt x="180" y="41"/>
                    <a:pt x="180" y="41"/>
                    <a:pt x="180" y="41"/>
                  </a:cubicBezTo>
                  <a:cubicBezTo>
                    <a:pt x="185" y="38"/>
                    <a:pt x="185" y="33"/>
                    <a:pt x="180" y="30"/>
                  </a:cubicBezTo>
                  <a:cubicBezTo>
                    <a:pt x="134" y="4"/>
                    <a:pt x="134" y="4"/>
                    <a:pt x="134" y="4"/>
                  </a:cubicBezTo>
                  <a:cubicBezTo>
                    <a:pt x="129" y="1"/>
                    <a:pt x="121" y="1"/>
                    <a:pt x="115" y="4"/>
                  </a:cubicBezTo>
                  <a:cubicBezTo>
                    <a:pt x="7" y="67"/>
                    <a:pt x="7" y="67"/>
                    <a:pt x="7" y="67"/>
                  </a:cubicBezTo>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 name="Freeform 274"/>
            <p:cNvSpPr>
              <a:spLocks/>
            </p:cNvSpPr>
            <p:nvPr/>
          </p:nvSpPr>
          <p:spPr bwMode="auto">
            <a:xfrm>
              <a:off x="4826000" y="1838325"/>
              <a:ext cx="612775" cy="355600"/>
            </a:xfrm>
            <a:custGeom>
              <a:avLst/>
              <a:gdLst>
                <a:gd name="T0" fmla="*/ 125 w 175"/>
                <a:gd name="T1" fmla="*/ 2 h 102"/>
                <a:gd name="T2" fmla="*/ 112 w 175"/>
                <a:gd name="T3" fmla="*/ 2 h 102"/>
                <a:gd name="T4" fmla="*/ 3 w 175"/>
                <a:gd name="T5" fmla="*/ 66 h 102"/>
                <a:gd name="T6" fmla="*/ 3 w 175"/>
                <a:gd name="T7" fmla="*/ 73 h 102"/>
                <a:gd name="T8" fmla="*/ 49 w 175"/>
                <a:gd name="T9" fmla="*/ 100 h 102"/>
                <a:gd name="T10" fmla="*/ 62 w 175"/>
                <a:gd name="T11" fmla="*/ 100 h 102"/>
                <a:gd name="T12" fmla="*/ 171 w 175"/>
                <a:gd name="T13" fmla="*/ 36 h 102"/>
                <a:gd name="T14" fmla="*/ 171 w 175"/>
                <a:gd name="T15" fmla="*/ 29 h 102"/>
                <a:gd name="T16" fmla="*/ 166 w 175"/>
                <a:gd name="T17" fmla="*/ 26 h 102"/>
                <a:gd name="T18" fmla="*/ 164 w 175"/>
                <a:gd name="T19" fmla="*/ 26 h 102"/>
                <a:gd name="T20" fmla="*/ 157 w 175"/>
                <a:gd name="T21" fmla="*/ 26 h 102"/>
                <a:gd name="T22" fmla="*/ 131 w 175"/>
                <a:gd name="T23" fmla="*/ 11 h 102"/>
                <a:gd name="T24" fmla="*/ 131 w 175"/>
                <a:gd name="T25" fmla="*/ 7 h 102"/>
                <a:gd name="T26" fmla="*/ 131 w 175"/>
                <a:gd name="T27" fmla="*/ 5 h 102"/>
                <a:gd name="T28" fmla="*/ 125 w 175"/>
                <a:gd name="T29"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5" h="102">
                  <a:moveTo>
                    <a:pt x="125" y="2"/>
                  </a:moveTo>
                  <a:cubicBezTo>
                    <a:pt x="122" y="0"/>
                    <a:pt x="116" y="0"/>
                    <a:pt x="112" y="2"/>
                  </a:cubicBezTo>
                  <a:cubicBezTo>
                    <a:pt x="3" y="66"/>
                    <a:pt x="3" y="66"/>
                    <a:pt x="3" y="66"/>
                  </a:cubicBezTo>
                  <a:cubicBezTo>
                    <a:pt x="0" y="68"/>
                    <a:pt x="0" y="71"/>
                    <a:pt x="3" y="73"/>
                  </a:cubicBezTo>
                  <a:cubicBezTo>
                    <a:pt x="49" y="100"/>
                    <a:pt x="49" y="100"/>
                    <a:pt x="49" y="100"/>
                  </a:cubicBezTo>
                  <a:cubicBezTo>
                    <a:pt x="53" y="102"/>
                    <a:pt x="59" y="102"/>
                    <a:pt x="62" y="100"/>
                  </a:cubicBezTo>
                  <a:cubicBezTo>
                    <a:pt x="171" y="36"/>
                    <a:pt x="171" y="36"/>
                    <a:pt x="171" y="36"/>
                  </a:cubicBezTo>
                  <a:cubicBezTo>
                    <a:pt x="175" y="34"/>
                    <a:pt x="175" y="31"/>
                    <a:pt x="171" y="29"/>
                  </a:cubicBezTo>
                  <a:cubicBezTo>
                    <a:pt x="166" y="26"/>
                    <a:pt x="166" y="26"/>
                    <a:pt x="166" y="26"/>
                  </a:cubicBezTo>
                  <a:cubicBezTo>
                    <a:pt x="165" y="25"/>
                    <a:pt x="164" y="25"/>
                    <a:pt x="164" y="26"/>
                  </a:cubicBezTo>
                  <a:cubicBezTo>
                    <a:pt x="162" y="27"/>
                    <a:pt x="159" y="27"/>
                    <a:pt x="157" y="26"/>
                  </a:cubicBezTo>
                  <a:cubicBezTo>
                    <a:pt x="131" y="11"/>
                    <a:pt x="131" y="11"/>
                    <a:pt x="131" y="11"/>
                  </a:cubicBezTo>
                  <a:cubicBezTo>
                    <a:pt x="129" y="10"/>
                    <a:pt x="129" y="8"/>
                    <a:pt x="131" y="7"/>
                  </a:cubicBezTo>
                  <a:cubicBezTo>
                    <a:pt x="131" y="6"/>
                    <a:pt x="131" y="6"/>
                    <a:pt x="131" y="5"/>
                  </a:cubicBezTo>
                  <a:lnTo>
                    <a:pt x="125" y="2"/>
                  </a:lnTo>
                  <a:close/>
                </a:path>
              </a:pathLst>
            </a:custGeom>
            <a:solidFill>
              <a:srgbClr val="43C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 name="Freeform 275"/>
            <p:cNvSpPr>
              <a:spLocks noEditPoints="1"/>
            </p:cNvSpPr>
            <p:nvPr/>
          </p:nvSpPr>
          <p:spPr bwMode="auto">
            <a:xfrm>
              <a:off x="4811713" y="1830388"/>
              <a:ext cx="641350" cy="369888"/>
            </a:xfrm>
            <a:custGeom>
              <a:avLst/>
              <a:gdLst>
                <a:gd name="T0" fmla="*/ 178 w 183"/>
                <a:gd name="T1" fmla="*/ 29 h 106"/>
                <a:gd name="T2" fmla="*/ 178 w 183"/>
                <a:gd name="T3" fmla="*/ 40 h 106"/>
                <a:gd name="T4" fmla="*/ 70 w 183"/>
                <a:gd name="T5" fmla="*/ 103 h 106"/>
                <a:gd name="T6" fmla="*/ 51 w 183"/>
                <a:gd name="T7" fmla="*/ 103 h 106"/>
                <a:gd name="T8" fmla="*/ 5 w 183"/>
                <a:gd name="T9" fmla="*/ 77 h 106"/>
                <a:gd name="T10" fmla="*/ 5 w 183"/>
                <a:gd name="T11" fmla="*/ 66 h 106"/>
                <a:gd name="T12" fmla="*/ 113 w 183"/>
                <a:gd name="T13" fmla="*/ 3 h 106"/>
                <a:gd name="T14" fmla="*/ 132 w 183"/>
                <a:gd name="T15" fmla="*/ 3 h 106"/>
                <a:gd name="T16" fmla="*/ 178 w 183"/>
                <a:gd name="T17" fmla="*/ 29 h 106"/>
                <a:gd name="T18" fmla="*/ 7 w 183"/>
                <a:gd name="T19" fmla="*/ 68 h 106"/>
                <a:gd name="T20" fmla="*/ 7 w 183"/>
                <a:gd name="T21" fmla="*/ 75 h 106"/>
                <a:gd name="T22" fmla="*/ 53 w 183"/>
                <a:gd name="T23" fmla="*/ 102 h 106"/>
                <a:gd name="T24" fmla="*/ 66 w 183"/>
                <a:gd name="T25" fmla="*/ 102 h 106"/>
                <a:gd name="T26" fmla="*/ 175 w 183"/>
                <a:gd name="T27" fmla="*/ 38 h 106"/>
                <a:gd name="T28" fmla="*/ 175 w 183"/>
                <a:gd name="T29" fmla="*/ 31 h 106"/>
                <a:gd name="T30" fmla="*/ 170 w 183"/>
                <a:gd name="T31" fmla="*/ 28 h 106"/>
                <a:gd name="T32" fmla="*/ 167 w 183"/>
                <a:gd name="T33" fmla="*/ 28 h 106"/>
                <a:gd name="T34" fmla="*/ 161 w 183"/>
                <a:gd name="T35" fmla="*/ 28 h 106"/>
                <a:gd name="T36" fmla="*/ 135 w 183"/>
                <a:gd name="T37" fmla="*/ 13 h 106"/>
                <a:gd name="T38" fmla="*/ 135 w 183"/>
                <a:gd name="T39" fmla="*/ 9 h 106"/>
                <a:gd name="T40" fmla="*/ 135 w 183"/>
                <a:gd name="T41" fmla="*/ 7 h 106"/>
                <a:gd name="T42" fmla="*/ 129 w 183"/>
                <a:gd name="T43" fmla="*/ 4 h 106"/>
                <a:gd name="T44" fmla="*/ 116 w 183"/>
                <a:gd name="T45" fmla="*/ 4 h 106"/>
                <a:gd name="T46" fmla="*/ 7 w 183"/>
                <a:gd name="T47" fmla="*/ 6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3" h="106">
                  <a:moveTo>
                    <a:pt x="178" y="29"/>
                  </a:moveTo>
                  <a:cubicBezTo>
                    <a:pt x="183" y="32"/>
                    <a:pt x="183" y="37"/>
                    <a:pt x="178" y="40"/>
                  </a:cubicBezTo>
                  <a:cubicBezTo>
                    <a:pt x="70" y="103"/>
                    <a:pt x="70" y="103"/>
                    <a:pt x="70" y="103"/>
                  </a:cubicBezTo>
                  <a:cubicBezTo>
                    <a:pt x="64" y="106"/>
                    <a:pt x="56" y="106"/>
                    <a:pt x="51" y="103"/>
                  </a:cubicBezTo>
                  <a:cubicBezTo>
                    <a:pt x="5" y="77"/>
                    <a:pt x="5" y="77"/>
                    <a:pt x="5" y="77"/>
                  </a:cubicBezTo>
                  <a:cubicBezTo>
                    <a:pt x="0" y="74"/>
                    <a:pt x="0" y="69"/>
                    <a:pt x="5" y="66"/>
                  </a:cubicBezTo>
                  <a:cubicBezTo>
                    <a:pt x="113" y="3"/>
                    <a:pt x="113" y="3"/>
                    <a:pt x="113" y="3"/>
                  </a:cubicBezTo>
                  <a:cubicBezTo>
                    <a:pt x="119" y="0"/>
                    <a:pt x="127" y="0"/>
                    <a:pt x="132" y="3"/>
                  </a:cubicBezTo>
                  <a:lnTo>
                    <a:pt x="178" y="29"/>
                  </a:lnTo>
                  <a:close/>
                  <a:moveTo>
                    <a:pt x="7" y="68"/>
                  </a:moveTo>
                  <a:cubicBezTo>
                    <a:pt x="4" y="70"/>
                    <a:pt x="4" y="73"/>
                    <a:pt x="7" y="75"/>
                  </a:cubicBezTo>
                  <a:cubicBezTo>
                    <a:pt x="53" y="102"/>
                    <a:pt x="53" y="102"/>
                    <a:pt x="53" y="102"/>
                  </a:cubicBezTo>
                  <a:cubicBezTo>
                    <a:pt x="57" y="104"/>
                    <a:pt x="63" y="104"/>
                    <a:pt x="66" y="102"/>
                  </a:cubicBezTo>
                  <a:cubicBezTo>
                    <a:pt x="175" y="38"/>
                    <a:pt x="175" y="38"/>
                    <a:pt x="175" y="38"/>
                  </a:cubicBezTo>
                  <a:cubicBezTo>
                    <a:pt x="179" y="36"/>
                    <a:pt x="179" y="33"/>
                    <a:pt x="175" y="31"/>
                  </a:cubicBezTo>
                  <a:cubicBezTo>
                    <a:pt x="170" y="28"/>
                    <a:pt x="170" y="28"/>
                    <a:pt x="170" y="28"/>
                  </a:cubicBezTo>
                  <a:cubicBezTo>
                    <a:pt x="169" y="27"/>
                    <a:pt x="168" y="27"/>
                    <a:pt x="167" y="28"/>
                  </a:cubicBezTo>
                  <a:cubicBezTo>
                    <a:pt x="166" y="29"/>
                    <a:pt x="163" y="29"/>
                    <a:pt x="161" y="28"/>
                  </a:cubicBezTo>
                  <a:cubicBezTo>
                    <a:pt x="135" y="13"/>
                    <a:pt x="135" y="13"/>
                    <a:pt x="135" y="13"/>
                  </a:cubicBezTo>
                  <a:cubicBezTo>
                    <a:pt x="133" y="12"/>
                    <a:pt x="133" y="10"/>
                    <a:pt x="135" y="9"/>
                  </a:cubicBezTo>
                  <a:cubicBezTo>
                    <a:pt x="135" y="8"/>
                    <a:pt x="135" y="8"/>
                    <a:pt x="135" y="7"/>
                  </a:cubicBezTo>
                  <a:cubicBezTo>
                    <a:pt x="129" y="4"/>
                    <a:pt x="129" y="4"/>
                    <a:pt x="129" y="4"/>
                  </a:cubicBezTo>
                  <a:cubicBezTo>
                    <a:pt x="126" y="2"/>
                    <a:pt x="120" y="2"/>
                    <a:pt x="116" y="4"/>
                  </a:cubicBezTo>
                  <a:cubicBezTo>
                    <a:pt x="7" y="68"/>
                    <a:pt x="7" y="68"/>
                    <a:pt x="7" y="68"/>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 name="Freeform 276"/>
            <p:cNvSpPr>
              <a:spLocks/>
            </p:cNvSpPr>
            <p:nvPr/>
          </p:nvSpPr>
          <p:spPr bwMode="auto">
            <a:xfrm>
              <a:off x="4811713" y="1952625"/>
              <a:ext cx="644525" cy="273050"/>
            </a:xfrm>
            <a:custGeom>
              <a:avLst/>
              <a:gdLst>
                <a:gd name="T0" fmla="*/ 0 w 184"/>
                <a:gd name="T1" fmla="*/ 36 h 78"/>
                <a:gd name="T2" fmla="*/ 4 w 184"/>
                <a:gd name="T3" fmla="*/ 42 h 78"/>
                <a:gd name="T4" fmla="*/ 50 w 184"/>
                <a:gd name="T5" fmla="*/ 69 h 78"/>
                <a:gd name="T6" fmla="*/ 71 w 184"/>
                <a:gd name="T7" fmla="*/ 69 h 78"/>
                <a:gd name="T8" fmla="*/ 179 w 184"/>
                <a:gd name="T9" fmla="*/ 6 h 78"/>
                <a:gd name="T10" fmla="*/ 184 w 184"/>
                <a:gd name="T11" fmla="*/ 0 h 78"/>
                <a:gd name="T12" fmla="*/ 184 w 184"/>
                <a:gd name="T13" fmla="*/ 6 h 78"/>
                <a:gd name="T14" fmla="*/ 179 w 184"/>
                <a:gd name="T15" fmla="*/ 12 h 78"/>
                <a:gd name="T16" fmla="*/ 71 w 184"/>
                <a:gd name="T17" fmla="*/ 75 h 78"/>
                <a:gd name="T18" fmla="*/ 49 w 184"/>
                <a:gd name="T19" fmla="*/ 75 h 78"/>
                <a:gd name="T20" fmla="*/ 4 w 184"/>
                <a:gd name="T21" fmla="*/ 49 h 78"/>
                <a:gd name="T22" fmla="*/ 0 w 184"/>
                <a:gd name="T23" fmla="*/ 42 h 78"/>
                <a:gd name="T24" fmla="*/ 0 w 184"/>
                <a:gd name="T25"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4" h="78">
                  <a:moveTo>
                    <a:pt x="0" y="36"/>
                  </a:moveTo>
                  <a:cubicBezTo>
                    <a:pt x="0" y="38"/>
                    <a:pt x="1" y="41"/>
                    <a:pt x="4" y="42"/>
                  </a:cubicBezTo>
                  <a:cubicBezTo>
                    <a:pt x="50" y="69"/>
                    <a:pt x="50" y="69"/>
                    <a:pt x="50" y="69"/>
                  </a:cubicBezTo>
                  <a:cubicBezTo>
                    <a:pt x="55" y="72"/>
                    <a:pt x="65" y="72"/>
                    <a:pt x="71" y="69"/>
                  </a:cubicBezTo>
                  <a:cubicBezTo>
                    <a:pt x="179" y="6"/>
                    <a:pt x="179" y="6"/>
                    <a:pt x="179" y="6"/>
                  </a:cubicBezTo>
                  <a:cubicBezTo>
                    <a:pt x="182" y="4"/>
                    <a:pt x="184" y="2"/>
                    <a:pt x="184" y="0"/>
                  </a:cubicBezTo>
                  <a:cubicBezTo>
                    <a:pt x="184" y="6"/>
                    <a:pt x="184" y="6"/>
                    <a:pt x="184" y="6"/>
                  </a:cubicBezTo>
                  <a:cubicBezTo>
                    <a:pt x="184" y="8"/>
                    <a:pt x="182" y="10"/>
                    <a:pt x="179" y="12"/>
                  </a:cubicBezTo>
                  <a:cubicBezTo>
                    <a:pt x="71" y="75"/>
                    <a:pt x="71" y="75"/>
                    <a:pt x="71" y="75"/>
                  </a:cubicBezTo>
                  <a:cubicBezTo>
                    <a:pt x="65" y="78"/>
                    <a:pt x="55" y="78"/>
                    <a:pt x="49" y="75"/>
                  </a:cubicBezTo>
                  <a:cubicBezTo>
                    <a:pt x="4" y="49"/>
                    <a:pt x="4" y="49"/>
                    <a:pt x="4" y="49"/>
                  </a:cubicBezTo>
                  <a:cubicBezTo>
                    <a:pt x="1" y="47"/>
                    <a:pt x="0" y="45"/>
                    <a:pt x="0" y="42"/>
                  </a:cubicBezTo>
                  <a:lnTo>
                    <a:pt x="0" y="36"/>
                  </a:lnTo>
                  <a:close/>
                </a:path>
              </a:pathLst>
            </a:custGeom>
            <a:solidFill>
              <a:srgbClr val="3B3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 name="Freeform 277"/>
            <p:cNvSpPr>
              <a:spLocks/>
            </p:cNvSpPr>
            <p:nvPr/>
          </p:nvSpPr>
          <p:spPr bwMode="auto">
            <a:xfrm>
              <a:off x="4111625" y="1882775"/>
              <a:ext cx="1100138" cy="1208088"/>
            </a:xfrm>
            <a:custGeom>
              <a:avLst/>
              <a:gdLst>
                <a:gd name="T0" fmla="*/ 127 w 314"/>
                <a:gd name="T1" fmla="*/ 228 h 346"/>
                <a:gd name="T2" fmla="*/ 128 w 314"/>
                <a:gd name="T3" fmla="*/ 229 h 346"/>
                <a:gd name="T4" fmla="*/ 129 w 314"/>
                <a:gd name="T5" fmla="*/ 228 h 346"/>
                <a:gd name="T6" fmla="*/ 136 w 314"/>
                <a:gd name="T7" fmla="*/ 220 h 346"/>
                <a:gd name="T8" fmla="*/ 178 w 314"/>
                <a:gd name="T9" fmla="*/ 180 h 346"/>
                <a:gd name="T10" fmla="*/ 211 w 314"/>
                <a:gd name="T11" fmla="*/ 141 h 346"/>
                <a:gd name="T12" fmla="*/ 237 w 314"/>
                <a:gd name="T13" fmla="*/ 118 h 346"/>
                <a:gd name="T14" fmla="*/ 259 w 314"/>
                <a:gd name="T15" fmla="*/ 77 h 346"/>
                <a:gd name="T16" fmla="*/ 297 w 314"/>
                <a:gd name="T17" fmla="*/ 8 h 346"/>
                <a:gd name="T18" fmla="*/ 307 w 314"/>
                <a:gd name="T19" fmla="*/ 0 h 346"/>
                <a:gd name="T20" fmla="*/ 314 w 314"/>
                <a:gd name="T21" fmla="*/ 8 h 346"/>
                <a:gd name="T22" fmla="*/ 311 w 314"/>
                <a:gd name="T23" fmla="*/ 19 h 346"/>
                <a:gd name="T24" fmla="*/ 300 w 314"/>
                <a:gd name="T25" fmla="*/ 41 h 346"/>
                <a:gd name="T26" fmla="*/ 296 w 314"/>
                <a:gd name="T27" fmla="*/ 65 h 346"/>
                <a:gd name="T28" fmla="*/ 312 w 314"/>
                <a:gd name="T29" fmla="*/ 104 h 346"/>
                <a:gd name="T30" fmla="*/ 296 w 314"/>
                <a:gd name="T31" fmla="*/ 130 h 346"/>
                <a:gd name="T32" fmla="*/ 257 w 314"/>
                <a:gd name="T33" fmla="*/ 164 h 346"/>
                <a:gd name="T34" fmla="*/ 236 w 314"/>
                <a:gd name="T35" fmla="*/ 192 h 346"/>
                <a:gd name="T36" fmla="*/ 229 w 314"/>
                <a:gd name="T37" fmla="*/ 208 h 346"/>
                <a:gd name="T38" fmla="*/ 217 w 314"/>
                <a:gd name="T39" fmla="*/ 226 h 346"/>
                <a:gd name="T40" fmla="*/ 170 w 314"/>
                <a:gd name="T41" fmla="*/ 298 h 346"/>
                <a:gd name="T42" fmla="*/ 145 w 314"/>
                <a:gd name="T43" fmla="*/ 330 h 346"/>
                <a:gd name="T44" fmla="*/ 107 w 314"/>
                <a:gd name="T45" fmla="*/ 345 h 346"/>
                <a:gd name="T46" fmla="*/ 77 w 314"/>
                <a:gd name="T47" fmla="*/ 332 h 346"/>
                <a:gd name="T48" fmla="*/ 49 w 314"/>
                <a:gd name="T49" fmla="*/ 300 h 346"/>
                <a:gd name="T50" fmla="*/ 10 w 314"/>
                <a:gd name="T51" fmla="*/ 244 h 346"/>
                <a:gd name="T52" fmla="*/ 3 w 314"/>
                <a:gd name="T53" fmla="*/ 219 h 346"/>
                <a:gd name="T54" fmla="*/ 21 w 314"/>
                <a:gd name="T55" fmla="*/ 206 h 346"/>
                <a:gd name="T56" fmla="*/ 67 w 314"/>
                <a:gd name="T57" fmla="*/ 191 h 346"/>
                <a:gd name="T58" fmla="*/ 87 w 314"/>
                <a:gd name="T59" fmla="*/ 186 h 346"/>
                <a:gd name="T60" fmla="*/ 110 w 314"/>
                <a:gd name="T61" fmla="*/ 197 h 346"/>
                <a:gd name="T62" fmla="*/ 127 w 314"/>
                <a:gd name="T63" fmla="*/ 22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4" h="346">
                  <a:moveTo>
                    <a:pt x="127" y="228"/>
                  </a:moveTo>
                  <a:cubicBezTo>
                    <a:pt x="127" y="228"/>
                    <a:pt x="128" y="229"/>
                    <a:pt x="128" y="229"/>
                  </a:cubicBezTo>
                  <a:cubicBezTo>
                    <a:pt x="129" y="229"/>
                    <a:pt x="129" y="228"/>
                    <a:pt x="129" y="228"/>
                  </a:cubicBezTo>
                  <a:cubicBezTo>
                    <a:pt x="132" y="225"/>
                    <a:pt x="134" y="222"/>
                    <a:pt x="136" y="220"/>
                  </a:cubicBezTo>
                  <a:cubicBezTo>
                    <a:pt x="148" y="204"/>
                    <a:pt x="165" y="195"/>
                    <a:pt x="178" y="180"/>
                  </a:cubicBezTo>
                  <a:cubicBezTo>
                    <a:pt x="189" y="168"/>
                    <a:pt x="199" y="153"/>
                    <a:pt x="211" y="141"/>
                  </a:cubicBezTo>
                  <a:cubicBezTo>
                    <a:pt x="220" y="133"/>
                    <a:pt x="230" y="127"/>
                    <a:pt x="237" y="118"/>
                  </a:cubicBezTo>
                  <a:cubicBezTo>
                    <a:pt x="247" y="106"/>
                    <a:pt x="253" y="91"/>
                    <a:pt x="259" y="77"/>
                  </a:cubicBezTo>
                  <a:cubicBezTo>
                    <a:pt x="270" y="53"/>
                    <a:pt x="283" y="30"/>
                    <a:pt x="297" y="8"/>
                  </a:cubicBezTo>
                  <a:cubicBezTo>
                    <a:pt x="299" y="4"/>
                    <a:pt x="302" y="0"/>
                    <a:pt x="307" y="0"/>
                  </a:cubicBezTo>
                  <a:cubicBezTo>
                    <a:pt x="310" y="0"/>
                    <a:pt x="313" y="4"/>
                    <a:pt x="314" y="8"/>
                  </a:cubicBezTo>
                  <a:cubicBezTo>
                    <a:pt x="314" y="12"/>
                    <a:pt x="313" y="15"/>
                    <a:pt x="311" y="19"/>
                  </a:cubicBezTo>
                  <a:cubicBezTo>
                    <a:pt x="308" y="26"/>
                    <a:pt x="303" y="33"/>
                    <a:pt x="300" y="41"/>
                  </a:cubicBezTo>
                  <a:cubicBezTo>
                    <a:pt x="296" y="49"/>
                    <a:pt x="294" y="57"/>
                    <a:pt x="296" y="65"/>
                  </a:cubicBezTo>
                  <a:cubicBezTo>
                    <a:pt x="299" y="79"/>
                    <a:pt x="313" y="90"/>
                    <a:pt x="312" y="104"/>
                  </a:cubicBezTo>
                  <a:cubicBezTo>
                    <a:pt x="312" y="114"/>
                    <a:pt x="304" y="123"/>
                    <a:pt x="296" y="130"/>
                  </a:cubicBezTo>
                  <a:cubicBezTo>
                    <a:pt x="283" y="141"/>
                    <a:pt x="269" y="152"/>
                    <a:pt x="257" y="164"/>
                  </a:cubicBezTo>
                  <a:cubicBezTo>
                    <a:pt x="249" y="173"/>
                    <a:pt x="242" y="182"/>
                    <a:pt x="236" y="192"/>
                  </a:cubicBezTo>
                  <a:cubicBezTo>
                    <a:pt x="233" y="197"/>
                    <a:pt x="232" y="203"/>
                    <a:pt x="229" y="208"/>
                  </a:cubicBezTo>
                  <a:cubicBezTo>
                    <a:pt x="226" y="214"/>
                    <a:pt x="221" y="220"/>
                    <a:pt x="217" y="226"/>
                  </a:cubicBezTo>
                  <a:cubicBezTo>
                    <a:pt x="201" y="250"/>
                    <a:pt x="186" y="274"/>
                    <a:pt x="170" y="298"/>
                  </a:cubicBezTo>
                  <a:cubicBezTo>
                    <a:pt x="162" y="309"/>
                    <a:pt x="155" y="321"/>
                    <a:pt x="145" y="330"/>
                  </a:cubicBezTo>
                  <a:cubicBezTo>
                    <a:pt x="134" y="339"/>
                    <a:pt x="121" y="346"/>
                    <a:pt x="107" y="345"/>
                  </a:cubicBezTo>
                  <a:cubicBezTo>
                    <a:pt x="96" y="345"/>
                    <a:pt x="86" y="339"/>
                    <a:pt x="77" y="332"/>
                  </a:cubicBezTo>
                  <a:cubicBezTo>
                    <a:pt x="66" y="323"/>
                    <a:pt x="57" y="311"/>
                    <a:pt x="49" y="300"/>
                  </a:cubicBezTo>
                  <a:cubicBezTo>
                    <a:pt x="36" y="281"/>
                    <a:pt x="23" y="263"/>
                    <a:pt x="10" y="244"/>
                  </a:cubicBezTo>
                  <a:cubicBezTo>
                    <a:pt x="5" y="237"/>
                    <a:pt x="0" y="228"/>
                    <a:pt x="3" y="219"/>
                  </a:cubicBezTo>
                  <a:cubicBezTo>
                    <a:pt x="6" y="212"/>
                    <a:pt x="14" y="209"/>
                    <a:pt x="21" y="206"/>
                  </a:cubicBezTo>
                  <a:cubicBezTo>
                    <a:pt x="37" y="201"/>
                    <a:pt x="52" y="196"/>
                    <a:pt x="67" y="191"/>
                  </a:cubicBezTo>
                  <a:cubicBezTo>
                    <a:pt x="74" y="188"/>
                    <a:pt x="80" y="186"/>
                    <a:pt x="87" y="186"/>
                  </a:cubicBezTo>
                  <a:cubicBezTo>
                    <a:pt x="97" y="185"/>
                    <a:pt x="105" y="188"/>
                    <a:pt x="110" y="197"/>
                  </a:cubicBezTo>
                  <a:cubicBezTo>
                    <a:pt x="115" y="208"/>
                    <a:pt x="121" y="218"/>
                    <a:pt x="127" y="22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 name="Freeform 278"/>
            <p:cNvSpPr>
              <a:spLocks/>
            </p:cNvSpPr>
            <p:nvPr/>
          </p:nvSpPr>
          <p:spPr bwMode="auto">
            <a:xfrm>
              <a:off x="3870325" y="1893888"/>
              <a:ext cx="644525" cy="806450"/>
            </a:xfrm>
            <a:custGeom>
              <a:avLst/>
              <a:gdLst>
                <a:gd name="T0" fmla="*/ 101 w 184"/>
                <a:gd name="T1" fmla="*/ 0 h 231"/>
                <a:gd name="T2" fmla="*/ 145 w 184"/>
                <a:gd name="T3" fmla="*/ 71 h 231"/>
                <a:gd name="T4" fmla="*/ 162 w 184"/>
                <a:gd name="T5" fmla="*/ 129 h 231"/>
                <a:gd name="T6" fmla="*/ 184 w 184"/>
                <a:gd name="T7" fmla="*/ 186 h 231"/>
                <a:gd name="T8" fmla="*/ 165 w 184"/>
                <a:gd name="T9" fmla="*/ 215 h 231"/>
                <a:gd name="T10" fmla="*/ 133 w 184"/>
                <a:gd name="T11" fmla="*/ 227 h 231"/>
                <a:gd name="T12" fmla="*/ 67 w 184"/>
                <a:gd name="T13" fmla="*/ 227 h 231"/>
                <a:gd name="T14" fmla="*/ 7 w 184"/>
                <a:gd name="T15" fmla="*/ 139 h 231"/>
                <a:gd name="T16" fmla="*/ 1 w 184"/>
                <a:gd name="T17" fmla="*/ 130 h 231"/>
                <a:gd name="T18" fmla="*/ 5 w 184"/>
                <a:gd name="T19" fmla="*/ 120 h 231"/>
                <a:gd name="T20" fmla="*/ 75 w 184"/>
                <a:gd name="T21" fmla="*/ 68 h 231"/>
                <a:gd name="T22" fmla="*/ 97 w 184"/>
                <a:gd name="T23" fmla="*/ 38 h 231"/>
                <a:gd name="T24" fmla="*/ 101 w 184"/>
                <a:gd name="T25"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4" h="231">
                  <a:moveTo>
                    <a:pt x="101" y="0"/>
                  </a:moveTo>
                  <a:cubicBezTo>
                    <a:pt x="108" y="8"/>
                    <a:pt x="135" y="42"/>
                    <a:pt x="145" y="71"/>
                  </a:cubicBezTo>
                  <a:cubicBezTo>
                    <a:pt x="152" y="90"/>
                    <a:pt x="157" y="109"/>
                    <a:pt x="162" y="129"/>
                  </a:cubicBezTo>
                  <a:cubicBezTo>
                    <a:pt x="167" y="149"/>
                    <a:pt x="173" y="169"/>
                    <a:pt x="184" y="186"/>
                  </a:cubicBezTo>
                  <a:cubicBezTo>
                    <a:pt x="184" y="197"/>
                    <a:pt x="174" y="208"/>
                    <a:pt x="165" y="215"/>
                  </a:cubicBezTo>
                  <a:cubicBezTo>
                    <a:pt x="156" y="221"/>
                    <a:pt x="144" y="225"/>
                    <a:pt x="133" y="227"/>
                  </a:cubicBezTo>
                  <a:cubicBezTo>
                    <a:pt x="111" y="231"/>
                    <a:pt x="88" y="231"/>
                    <a:pt x="67" y="227"/>
                  </a:cubicBezTo>
                  <a:cubicBezTo>
                    <a:pt x="51" y="196"/>
                    <a:pt x="30" y="166"/>
                    <a:pt x="7" y="139"/>
                  </a:cubicBezTo>
                  <a:cubicBezTo>
                    <a:pt x="5" y="136"/>
                    <a:pt x="2" y="133"/>
                    <a:pt x="1" y="130"/>
                  </a:cubicBezTo>
                  <a:cubicBezTo>
                    <a:pt x="0" y="126"/>
                    <a:pt x="2" y="122"/>
                    <a:pt x="5" y="120"/>
                  </a:cubicBezTo>
                  <a:cubicBezTo>
                    <a:pt x="34" y="112"/>
                    <a:pt x="55" y="89"/>
                    <a:pt x="75" y="68"/>
                  </a:cubicBezTo>
                  <a:cubicBezTo>
                    <a:pt x="83" y="59"/>
                    <a:pt x="91" y="49"/>
                    <a:pt x="97" y="38"/>
                  </a:cubicBezTo>
                  <a:cubicBezTo>
                    <a:pt x="102" y="27"/>
                    <a:pt x="101" y="7"/>
                    <a:pt x="101" y="0"/>
                  </a:cubicBezTo>
                  <a:close/>
                </a:path>
              </a:pathLst>
            </a:custGeom>
            <a:solidFill>
              <a:srgbClr val="DE2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 name="Freeform 279"/>
            <p:cNvSpPr>
              <a:spLocks/>
            </p:cNvSpPr>
            <p:nvPr/>
          </p:nvSpPr>
          <p:spPr bwMode="auto">
            <a:xfrm>
              <a:off x="3009900" y="1373188"/>
              <a:ext cx="1243013" cy="2433638"/>
            </a:xfrm>
            <a:custGeom>
              <a:avLst/>
              <a:gdLst>
                <a:gd name="T0" fmla="*/ 353 w 355"/>
                <a:gd name="T1" fmla="*/ 631 h 697"/>
                <a:gd name="T2" fmla="*/ 333 w 355"/>
                <a:gd name="T3" fmla="*/ 571 h 697"/>
                <a:gd name="T4" fmla="*/ 323 w 355"/>
                <a:gd name="T5" fmla="*/ 499 h 697"/>
                <a:gd name="T6" fmla="*/ 317 w 355"/>
                <a:gd name="T7" fmla="*/ 367 h 697"/>
                <a:gd name="T8" fmla="*/ 324 w 355"/>
                <a:gd name="T9" fmla="*/ 263 h 697"/>
                <a:gd name="T10" fmla="*/ 346 w 355"/>
                <a:gd name="T11" fmla="*/ 188 h 697"/>
                <a:gd name="T12" fmla="*/ 316 w 355"/>
                <a:gd name="T13" fmla="*/ 108 h 697"/>
                <a:gd name="T14" fmla="*/ 279 w 355"/>
                <a:gd name="T15" fmla="*/ 74 h 697"/>
                <a:gd name="T16" fmla="*/ 166 w 355"/>
                <a:gd name="T17" fmla="*/ 55 h 697"/>
                <a:gd name="T18" fmla="*/ 140 w 355"/>
                <a:gd name="T19" fmla="*/ 36 h 697"/>
                <a:gd name="T20" fmla="*/ 135 w 355"/>
                <a:gd name="T21" fmla="*/ 20 h 697"/>
                <a:gd name="T22" fmla="*/ 146 w 355"/>
                <a:gd name="T23" fmla="*/ 6 h 697"/>
                <a:gd name="T24" fmla="*/ 150 w 355"/>
                <a:gd name="T25" fmla="*/ 4 h 697"/>
                <a:gd name="T26" fmla="*/ 109 w 355"/>
                <a:gd name="T27" fmla="*/ 0 h 697"/>
                <a:gd name="T28" fmla="*/ 55 w 355"/>
                <a:gd name="T29" fmla="*/ 10 h 697"/>
                <a:gd name="T30" fmla="*/ 14 w 355"/>
                <a:gd name="T31" fmla="*/ 49 h 697"/>
                <a:gd name="T32" fmla="*/ 0 w 355"/>
                <a:gd name="T33" fmla="*/ 96 h 697"/>
                <a:gd name="T34" fmla="*/ 22 w 355"/>
                <a:gd name="T35" fmla="*/ 218 h 697"/>
                <a:gd name="T36" fmla="*/ 33 w 355"/>
                <a:gd name="T37" fmla="*/ 352 h 697"/>
                <a:gd name="T38" fmla="*/ 29 w 355"/>
                <a:gd name="T39" fmla="*/ 486 h 697"/>
                <a:gd name="T40" fmla="*/ 25 w 355"/>
                <a:gd name="T41" fmla="*/ 554 h 697"/>
                <a:gd name="T42" fmla="*/ 17 w 355"/>
                <a:gd name="T43" fmla="*/ 571 h 697"/>
                <a:gd name="T44" fmla="*/ 19 w 355"/>
                <a:gd name="T45" fmla="*/ 589 h 697"/>
                <a:gd name="T46" fmla="*/ 49 w 355"/>
                <a:gd name="T47" fmla="*/ 618 h 697"/>
                <a:gd name="T48" fmla="*/ 178 w 355"/>
                <a:gd name="T49" fmla="*/ 679 h 697"/>
                <a:gd name="T50" fmla="*/ 319 w 355"/>
                <a:gd name="T51" fmla="*/ 682 h 697"/>
                <a:gd name="T52" fmla="*/ 346 w 355"/>
                <a:gd name="T53" fmla="*/ 666 h 697"/>
                <a:gd name="T54" fmla="*/ 353 w 355"/>
                <a:gd name="T55" fmla="*/ 631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697">
                  <a:moveTo>
                    <a:pt x="353" y="631"/>
                  </a:moveTo>
                  <a:cubicBezTo>
                    <a:pt x="351" y="610"/>
                    <a:pt x="340" y="591"/>
                    <a:pt x="333" y="571"/>
                  </a:cubicBezTo>
                  <a:cubicBezTo>
                    <a:pt x="326" y="548"/>
                    <a:pt x="324" y="523"/>
                    <a:pt x="323" y="499"/>
                  </a:cubicBezTo>
                  <a:cubicBezTo>
                    <a:pt x="320" y="455"/>
                    <a:pt x="317" y="411"/>
                    <a:pt x="317" y="367"/>
                  </a:cubicBezTo>
                  <a:cubicBezTo>
                    <a:pt x="317" y="332"/>
                    <a:pt x="315" y="297"/>
                    <a:pt x="324" y="263"/>
                  </a:cubicBezTo>
                  <a:cubicBezTo>
                    <a:pt x="331" y="238"/>
                    <a:pt x="341" y="213"/>
                    <a:pt x="346" y="188"/>
                  </a:cubicBezTo>
                  <a:cubicBezTo>
                    <a:pt x="354" y="137"/>
                    <a:pt x="338" y="128"/>
                    <a:pt x="316" y="108"/>
                  </a:cubicBezTo>
                  <a:cubicBezTo>
                    <a:pt x="304" y="96"/>
                    <a:pt x="291" y="85"/>
                    <a:pt x="279" y="74"/>
                  </a:cubicBezTo>
                  <a:cubicBezTo>
                    <a:pt x="240" y="78"/>
                    <a:pt x="201" y="72"/>
                    <a:pt x="166" y="55"/>
                  </a:cubicBezTo>
                  <a:cubicBezTo>
                    <a:pt x="157" y="50"/>
                    <a:pt x="147" y="44"/>
                    <a:pt x="140" y="36"/>
                  </a:cubicBezTo>
                  <a:cubicBezTo>
                    <a:pt x="137" y="31"/>
                    <a:pt x="134" y="26"/>
                    <a:pt x="135" y="20"/>
                  </a:cubicBezTo>
                  <a:cubicBezTo>
                    <a:pt x="135" y="14"/>
                    <a:pt x="140" y="9"/>
                    <a:pt x="146" y="6"/>
                  </a:cubicBezTo>
                  <a:cubicBezTo>
                    <a:pt x="147" y="5"/>
                    <a:pt x="149" y="5"/>
                    <a:pt x="150" y="4"/>
                  </a:cubicBezTo>
                  <a:cubicBezTo>
                    <a:pt x="137" y="2"/>
                    <a:pt x="123" y="0"/>
                    <a:pt x="109" y="0"/>
                  </a:cubicBezTo>
                  <a:cubicBezTo>
                    <a:pt x="91" y="0"/>
                    <a:pt x="72" y="2"/>
                    <a:pt x="55" y="10"/>
                  </a:cubicBezTo>
                  <a:cubicBezTo>
                    <a:pt x="37" y="18"/>
                    <a:pt x="23" y="31"/>
                    <a:pt x="14" y="49"/>
                  </a:cubicBezTo>
                  <a:cubicBezTo>
                    <a:pt x="7" y="64"/>
                    <a:pt x="3" y="80"/>
                    <a:pt x="0" y="96"/>
                  </a:cubicBezTo>
                  <a:cubicBezTo>
                    <a:pt x="8" y="151"/>
                    <a:pt x="22" y="218"/>
                    <a:pt x="22" y="218"/>
                  </a:cubicBezTo>
                  <a:cubicBezTo>
                    <a:pt x="38" y="260"/>
                    <a:pt x="35" y="307"/>
                    <a:pt x="33" y="352"/>
                  </a:cubicBezTo>
                  <a:cubicBezTo>
                    <a:pt x="31" y="397"/>
                    <a:pt x="26" y="441"/>
                    <a:pt x="29" y="486"/>
                  </a:cubicBezTo>
                  <a:cubicBezTo>
                    <a:pt x="30" y="509"/>
                    <a:pt x="34" y="533"/>
                    <a:pt x="25" y="554"/>
                  </a:cubicBezTo>
                  <a:cubicBezTo>
                    <a:pt x="22" y="560"/>
                    <a:pt x="19" y="565"/>
                    <a:pt x="17" y="571"/>
                  </a:cubicBezTo>
                  <a:cubicBezTo>
                    <a:pt x="15" y="577"/>
                    <a:pt x="15" y="584"/>
                    <a:pt x="19" y="589"/>
                  </a:cubicBezTo>
                  <a:cubicBezTo>
                    <a:pt x="27" y="601"/>
                    <a:pt x="36" y="611"/>
                    <a:pt x="49" y="618"/>
                  </a:cubicBezTo>
                  <a:cubicBezTo>
                    <a:pt x="90" y="641"/>
                    <a:pt x="132" y="665"/>
                    <a:pt x="178" y="679"/>
                  </a:cubicBezTo>
                  <a:cubicBezTo>
                    <a:pt x="224" y="693"/>
                    <a:pt x="274" y="697"/>
                    <a:pt x="319" y="682"/>
                  </a:cubicBezTo>
                  <a:cubicBezTo>
                    <a:pt x="329" y="678"/>
                    <a:pt x="339" y="674"/>
                    <a:pt x="346" y="666"/>
                  </a:cubicBezTo>
                  <a:cubicBezTo>
                    <a:pt x="353" y="656"/>
                    <a:pt x="355" y="643"/>
                    <a:pt x="353" y="63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97" name="Group 396"/>
          <p:cNvGrpSpPr/>
          <p:nvPr/>
        </p:nvGrpSpPr>
        <p:grpSpPr>
          <a:xfrm>
            <a:off x="6866214" y="5565516"/>
            <a:ext cx="424672" cy="419282"/>
            <a:chOff x="234950" y="804863"/>
            <a:chExt cx="3627438" cy="3581400"/>
          </a:xfrm>
        </p:grpSpPr>
        <p:sp>
          <p:nvSpPr>
            <p:cNvPr id="360" name="Freeform 83"/>
            <p:cNvSpPr>
              <a:spLocks/>
            </p:cNvSpPr>
            <p:nvPr/>
          </p:nvSpPr>
          <p:spPr bwMode="auto">
            <a:xfrm>
              <a:off x="992188" y="1263650"/>
              <a:ext cx="639763" cy="785813"/>
            </a:xfrm>
            <a:custGeom>
              <a:avLst/>
              <a:gdLst>
                <a:gd name="T0" fmla="*/ 17 w 278"/>
                <a:gd name="T1" fmla="*/ 341 h 341"/>
                <a:gd name="T2" fmla="*/ 0 w 278"/>
                <a:gd name="T3" fmla="*/ 324 h 341"/>
                <a:gd name="T4" fmla="*/ 0 w 278"/>
                <a:gd name="T5" fmla="*/ 218 h 341"/>
                <a:gd name="T6" fmla="*/ 248 w 278"/>
                <a:gd name="T7" fmla="*/ 7 h 341"/>
                <a:gd name="T8" fmla="*/ 272 w 278"/>
                <a:gd name="T9" fmla="*/ 9 h 341"/>
                <a:gd name="T10" fmla="*/ 270 w 278"/>
                <a:gd name="T11" fmla="*/ 33 h 341"/>
                <a:gd name="T12" fmla="*/ 34 w 278"/>
                <a:gd name="T13" fmla="*/ 234 h 341"/>
                <a:gd name="T14" fmla="*/ 34 w 278"/>
                <a:gd name="T15" fmla="*/ 324 h 341"/>
                <a:gd name="T16" fmla="*/ 17 w 278"/>
                <a:gd name="T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8" h="341">
                  <a:moveTo>
                    <a:pt x="17" y="341"/>
                  </a:moveTo>
                  <a:cubicBezTo>
                    <a:pt x="7" y="341"/>
                    <a:pt x="0" y="333"/>
                    <a:pt x="0" y="324"/>
                  </a:cubicBezTo>
                  <a:cubicBezTo>
                    <a:pt x="0" y="218"/>
                    <a:pt x="0" y="218"/>
                    <a:pt x="0" y="218"/>
                  </a:cubicBezTo>
                  <a:cubicBezTo>
                    <a:pt x="248" y="7"/>
                    <a:pt x="248" y="7"/>
                    <a:pt x="248" y="7"/>
                  </a:cubicBezTo>
                  <a:cubicBezTo>
                    <a:pt x="255" y="0"/>
                    <a:pt x="266" y="1"/>
                    <a:pt x="272" y="9"/>
                  </a:cubicBezTo>
                  <a:cubicBezTo>
                    <a:pt x="278" y="16"/>
                    <a:pt x="277" y="26"/>
                    <a:pt x="270" y="33"/>
                  </a:cubicBezTo>
                  <a:cubicBezTo>
                    <a:pt x="34" y="234"/>
                    <a:pt x="34" y="234"/>
                    <a:pt x="34" y="234"/>
                  </a:cubicBezTo>
                  <a:cubicBezTo>
                    <a:pt x="34" y="324"/>
                    <a:pt x="34" y="324"/>
                    <a:pt x="34" y="324"/>
                  </a:cubicBezTo>
                  <a:cubicBezTo>
                    <a:pt x="34" y="333"/>
                    <a:pt x="26" y="341"/>
                    <a:pt x="17" y="3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1" name="Freeform 84"/>
            <p:cNvSpPr>
              <a:spLocks/>
            </p:cNvSpPr>
            <p:nvPr/>
          </p:nvSpPr>
          <p:spPr bwMode="auto">
            <a:xfrm>
              <a:off x="1984375" y="936625"/>
              <a:ext cx="196850" cy="544513"/>
            </a:xfrm>
            <a:custGeom>
              <a:avLst/>
              <a:gdLst>
                <a:gd name="T0" fmla="*/ 17 w 85"/>
                <a:gd name="T1" fmla="*/ 236 h 236"/>
                <a:gd name="T2" fmla="*/ 0 w 85"/>
                <a:gd name="T3" fmla="*/ 219 h 236"/>
                <a:gd name="T4" fmla="*/ 0 w 85"/>
                <a:gd name="T5" fmla="*/ 118 h 236"/>
                <a:gd name="T6" fmla="*/ 50 w 85"/>
                <a:gd name="T7" fmla="*/ 13 h 236"/>
                <a:gd name="T8" fmla="*/ 72 w 85"/>
                <a:gd name="T9" fmla="*/ 4 h 236"/>
                <a:gd name="T10" fmla="*/ 81 w 85"/>
                <a:gd name="T11" fmla="*/ 27 h 236"/>
                <a:gd name="T12" fmla="*/ 35 w 85"/>
                <a:gd name="T13" fmla="*/ 125 h 236"/>
                <a:gd name="T14" fmla="*/ 35 w 85"/>
                <a:gd name="T15" fmla="*/ 219 h 236"/>
                <a:gd name="T16" fmla="*/ 17 w 85"/>
                <a:gd name="T17"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236">
                  <a:moveTo>
                    <a:pt x="17" y="236"/>
                  </a:moveTo>
                  <a:cubicBezTo>
                    <a:pt x="8" y="236"/>
                    <a:pt x="0" y="229"/>
                    <a:pt x="0" y="219"/>
                  </a:cubicBezTo>
                  <a:cubicBezTo>
                    <a:pt x="0" y="118"/>
                    <a:pt x="0" y="118"/>
                    <a:pt x="0" y="118"/>
                  </a:cubicBezTo>
                  <a:cubicBezTo>
                    <a:pt x="50" y="13"/>
                    <a:pt x="50" y="13"/>
                    <a:pt x="50" y="13"/>
                  </a:cubicBezTo>
                  <a:cubicBezTo>
                    <a:pt x="54" y="4"/>
                    <a:pt x="64" y="0"/>
                    <a:pt x="72" y="4"/>
                  </a:cubicBezTo>
                  <a:cubicBezTo>
                    <a:pt x="81" y="8"/>
                    <a:pt x="85" y="19"/>
                    <a:pt x="81" y="27"/>
                  </a:cubicBezTo>
                  <a:cubicBezTo>
                    <a:pt x="35" y="125"/>
                    <a:pt x="35" y="125"/>
                    <a:pt x="35" y="125"/>
                  </a:cubicBezTo>
                  <a:cubicBezTo>
                    <a:pt x="35" y="219"/>
                    <a:pt x="35" y="219"/>
                    <a:pt x="35" y="219"/>
                  </a:cubicBezTo>
                  <a:cubicBezTo>
                    <a:pt x="35" y="229"/>
                    <a:pt x="27" y="236"/>
                    <a:pt x="17" y="2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2" name="Freeform 85"/>
            <p:cNvSpPr>
              <a:spLocks/>
            </p:cNvSpPr>
            <p:nvPr/>
          </p:nvSpPr>
          <p:spPr bwMode="auto">
            <a:xfrm>
              <a:off x="504825" y="2533650"/>
              <a:ext cx="3155950" cy="1852613"/>
            </a:xfrm>
            <a:custGeom>
              <a:avLst/>
              <a:gdLst>
                <a:gd name="T0" fmla="*/ 0 w 1988"/>
                <a:gd name="T1" fmla="*/ 780 h 1167"/>
                <a:gd name="T2" fmla="*/ 672 w 1988"/>
                <a:gd name="T3" fmla="*/ 1167 h 1167"/>
                <a:gd name="T4" fmla="*/ 1988 w 1988"/>
                <a:gd name="T5" fmla="*/ 412 h 1167"/>
                <a:gd name="T6" fmla="*/ 1265 w 1988"/>
                <a:gd name="T7" fmla="*/ 0 h 1167"/>
                <a:gd name="T8" fmla="*/ 0 w 1988"/>
                <a:gd name="T9" fmla="*/ 780 h 1167"/>
              </a:gdLst>
              <a:ahLst/>
              <a:cxnLst>
                <a:cxn ang="0">
                  <a:pos x="T0" y="T1"/>
                </a:cxn>
                <a:cxn ang="0">
                  <a:pos x="T2" y="T3"/>
                </a:cxn>
                <a:cxn ang="0">
                  <a:pos x="T4" y="T5"/>
                </a:cxn>
                <a:cxn ang="0">
                  <a:pos x="T6" y="T7"/>
                </a:cxn>
                <a:cxn ang="0">
                  <a:pos x="T8" y="T9"/>
                </a:cxn>
              </a:cxnLst>
              <a:rect l="0" t="0" r="r" b="b"/>
              <a:pathLst>
                <a:path w="1988" h="1167">
                  <a:moveTo>
                    <a:pt x="0" y="780"/>
                  </a:moveTo>
                  <a:lnTo>
                    <a:pt x="672" y="1167"/>
                  </a:lnTo>
                  <a:lnTo>
                    <a:pt x="1988" y="412"/>
                  </a:lnTo>
                  <a:lnTo>
                    <a:pt x="1265" y="0"/>
                  </a:lnTo>
                  <a:lnTo>
                    <a:pt x="0" y="780"/>
                  </a:lnTo>
                  <a:close/>
                </a:path>
              </a:pathLst>
            </a:custGeom>
            <a:solidFill>
              <a:srgbClr val="801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3" name="Freeform 86"/>
            <p:cNvSpPr>
              <a:spLocks/>
            </p:cNvSpPr>
            <p:nvPr/>
          </p:nvSpPr>
          <p:spPr bwMode="auto">
            <a:xfrm>
              <a:off x="2681288" y="1258888"/>
              <a:ext cx="195263" cy="1093788"/>
            </a:xfrm>
            <a:custGeom>
              <a:avLst/>
              <a:gdLst>
                <a:gd name="T0" fmla="*/ 54 w 85"/>
                <a:gd name="T1" fmla="*/ 454 h 474"/>
                <a:gd name="T2" fmla="*/ 30 w 85"/>
                <a:gd name="T3" fmla="*/ 400 h 474"/>
                <a:gd name="T4" fmla="*/ 74 w 85"/>
                <a:gd name="T5" fmla="*/ 18 h 474"/>
                <a:gd name="T6" fmla="*/ 85 w 85"/>
                <a:gd name="T7" fmla="*/ 0 h 474"/>
                <a:gd name="T8" fmla="*/ 56 w 85"/>
                <a:gd name="T9" fmla="*/ 12 h 474"/>
                <a:gd name="T10" fmla="*/ 46 w 85"/>
                <a:gd name="T11" fmla="*/ 30 h 474"/>
                <a:gd name="T12" fmla="*/ 2 w 85"/>
                <a:gd name="T13" fmla="*/ 412 h 474"/>
                <a:gd name="T14" fmla="*/ 26 w 85"/>
                <a:gd name="T15" fmla="*/ 467 h 474"/>
                <a:gd name="T16" fmla="*/ 47 w 85"/>
                <a:gd name="T17" fmla="*/ 471 h 474"/>
                <a:gd name="T18" fmla="*/ 75 w 85"/>
                <a:gd name="T19" fmla="*/ 459 h 474"/>
                <a:gd name="T20" fmla="*/ 54 w 85"/>
                <a:gd name="T21" fmla="*/ 45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474">
                  <a:moveTo>
                    <a:pt x="54" y="454"/>
                  </a:moveTo>
                  <a:cubicBezTo>
                    <a:pt x="39" y="443"/>
                    <a:pt x="28" y="419"/>
                    <a:pt x="30" y="400"/>
                  </a:cubicBezTo>
                  <a:cubicBezTo>
                    <a:pt x="74" y="18"/>
                    <a:pt x="74" y="18"/>
                    <a:pt x="74" y="18"/>
                  </a:cubicBezTo>
                  <a:cubicBezTo>
                    <a:pt x="75" y="8"/>
                    <a:pt x="79" y="2"/>
                    <a:pt x="85" y="0"/>
                  </a:cubicBezTo>
                  <a:cubicBezTo>
                    <a:pt x="56" y="12"/>
                    <a:pt x="56" y="12"/>
                    <a:pt x="56" y="12"/>
                  </a:cubicBezTo>
                  <a:cubicBezTo>
                    <a:pt x="51" y="15"/>
                    <a:pt x="47" y="21"/>
                    <a:pt x="46" y="30"/>
                  </a:cubicBezTo>
                  <a:cubicBezTo>
                    <a:pt x="2" y="412"/>
                    <a:pt x="2" y="412"/>
                    <a:pt x="2" y="412"/>
                  </a:cubicBezTo>
                  <a:cubicBezTo>
                    <a:pt x="0" y="431"/>
                    <a:pt x="10" y="456"/>
                    <a:pt x="26" y="467"/>
                  </a:cubicBezTo>
                  <a:cubicBezTo>
                    <a:pt x="33" y="472"/>
                    <a:pt x="41" y="474"/>
                    <a:pt x="47" y="471"/>
                  </a:cubicBezTo>
                  <a:cubicBezTo>
                    <a:pt x="75" y="459"/>
                    <a:pt x="75" y="459"/>
                    <a:pt x="75" y="459"/>
                  </a:cubicBezTo>
                  <a:cubicBezTo>
                    <a:pt x="69" y="461"/>
                    <a:pt x="62" y="460"/>
                    <a:pt x="54" y="454"/>
                  </a:cubicBezTo>
                  <a:close/>
                </a:path>
              </a:pathLst>
            </a:custGeom>
            <a:solidFill>
              <a:srgbClr val="A11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4" name="Freeform 87"/>
            <p:cNvSpPr>
              <a:spLocks/>
            </p:cNvSpPr>
            <p:nvPr/>
          </p:nvSpPr>
          <p:spPr bwMode="auto">
            <a:xfrm>
              <a:off x="3049588" y="1422400"/>
              <a:ext cx="195263" cy="1093788"/>
            </a:xfrm>
            <a:custGeom>
              <a:avLst/>
              <a:gdLst>
                <a:gd name="T0" fmla="*/ 55 w 85"/>
                <a:gd name="T1" fmla="*/ 454 h 474"/>
                <a:gd name="T2" fmla="*/ 31 w 85"/>
                <a:gd name="T3" fmla="*/ 400 h 474"/>
                <a:gd name="T4" fmla="*/ 75 w 85"/>
                <a:gd name="T5" fmla="*/ 18 h 474"/>
                <a:gd name="T6" fmla="*/ 85 w 85"/>
                <a:gd name="T7" fmla="*/ 0 h 474"/>
                <a:gd name="T8" fmla="*/ 57 w 85"/>
                <a:gd name="T9" fmla="*/ 12 h 474"/>
                <a:gd name="T10" fmla="*/ 46 w 85"/>
                <a:gd name="T11" fmla="*/ 30 h 474"/>
                <a:gd name="T12" fmla="*/ 3 w 85"/>
                <a:gd name="T13" fmla="*/ 412 h 474"/>
                <a:gd name="T14" fmla="*/ 26 w 85"/>
                <a:gd name="T15" fmla="*/ 467 h 474"/>
                <a:gd name="T16" fmla="*/ 47 w 85"/>
                <a:gd name="T17" fmla="*/ 471 h 474"/>
                <a:gd name="T18" fmla="*/ 76 w 85"/>
                <a:gd name="T19" fmla="*/ 459 h 474"/>
                <a:gd name="T20" fmla="*/ 55 w 85"/>
                <a:gd name="T21" fmla="*/ 454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474">
                  <a:moveTo>
                    <a:pt x="55" y="454"/>
                  </a:moveTo>
                  <a:cubicBezTo>
                    <a:pt x="39" y="443"/>
                    <a:pt x="29" y="419"/>
                    <a:pt x="31" y="400"/>
                  </a:cubicBezTo>
                  <a:cubicBezTo>
                    <a:pt x="75" y="18"/>
                    <a:pt x="75" y="18"/>
                    <a:pt x="75" y="18"/>
                  </a:cubicBezTo>
                  <a:cubicBezTo>
                    <a:pt x="76" y="9"/>
                    <a:pt x="80" y="2"/>
                    <a:pt x="85" y="0"/>
                  </a:cubicBezTo>
                  <a:cubicBezTo>
                    <a:pt x="57" y="12"/>
                    <a:pt x="57" y="12"/>
                    <a:pt x="57" y="12"/>
                  </a:cubicBezTo>
                  <a:cubicBezTo>
                    <a:pt x="51" y="15"/>
                    <a:pt x="47" y="21"/>
                    <a:pt x="46" y="30"/>
                  </a:cubicBezTo>
                  <a:cubicBezTo>
                    <a:pt x="3" y="412"/>
                    <a:pt x="3" y="412"/>
                    <a:pt x="3" y="412"/>
                  </a:cubicBezTo>
                  <a:cubicBezTo>
                    <a:pt x="0" y="431"/>
                    <a:pt x="11" y="456"/>
                    <a:pt x="26" y="467"/>
                  </a:cubicBezTo>
                  <a:cubicBezTo>
                    <a:pt x="34" y="473"/>
                    <a:pt x="42" y="474"/>
                    <a:pt x="47" y="471"/>
                  </a:cubicBezTo>
                  <a:cubicBezTo>
                    <a:pt x="76" y="459"/>
                    <a:pt x="76" y="459"/>
                    <a:pt x="76" y="459"/>
                  </a:cubicBezTo>
                  <a:cubicBezTo>
                    <a:pt x="70" y="461"/>
                    <a:pt x="63" y="460"/>
                    <a:pt x="55" y="454"/>
                  </a:cubicBezTo>
                  <a:close/>
                </a:path>
              </a:pathLst>
            </a:custGeom>
            <a:solidFill>
              <a:srgbClr val="A11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5" name="Freeform 88"/>
            <p:cNvSpPr>
              <a:spLocks/>
            </p:cNvSpPr>
            <p:nvPr/>
          </p:nvSpPr>
          <p:spPr bwMode="auto">
            <a:xfrm>
              <a:off x="3381375" y="1593850"/>
              <a:ext cx="195263" cy="1092200"/>
            </a:xfrm>
            <a:custGeom>
              <a:avLst/>
              <a:gdLst>
                <a:gd name="T0" fmla="*/ 54 w 85"/>
                <a:gd name="T1" fmla="*/ 455 h 474"/>
                <a:gd name="T2" fmla="*/ 31 w 85"/>
                <a:gd name="T3" fmla="*/ 400 h 474"/>
                <a:gd name="T4" fmla="*/ 74 w 85"/>
                <a:gd name="T5" fmla="*/ 18 h 474"/>
                <a:gd name="T6" fmla="*/ 85 w 85"/>
                <a:gd name="T7" fmla="*/ 0 h 474"/>
                <a:gd name="T8" fmla="*/ 57 w 85"/>
                <a:gd name="T9" fmla="*/ 13 h 474"/>
                <a:gd name="T10" fmla="*/ 46 w 85"/>
                <a:gd name="T11" fmla="*/ 31 h 474"/>
                <a:gd name="T12" fmla="*/ 2 w 85"/>
                <a:gd name="T13" fmla="*/ 413 h 474"/>
                <a:gd name="T14" fmla="*/ 26 w 85"/>
                <a:gd name="T15" fmla="*/ 467 h 474"/>
                <a:gd name="T16" fmla="*/ 47 w 85"/>
                <a:gd name="T17" fmla="*/ 472 h 474"/>
                <a:gd name="T18" fmla="*/ 75 w 85"/>
                <a:gd name="T19" fmla="*/ 459 h 474"/>
                <a:gd name="T20" fmla="*/ 54 w 85"/>
                <a:gd name="T21" fmla="*/ 45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474">
                  <a:moveTo>
                    <a:pt x="54" y="455"/>
                  </a:moveTo>
                  <a:cubicBezTo>
                    <a:pt x="39" y="443"/>
                    <a:pt x="28" y="419"/>
                    <a:pt x="31" y="400"/>
                  </a:cubicBezTo>
                  <a:cubicBezTo>
                    <a:pt x="74" y="18"/>
                    <a:pt x="74" y="18"/>
                    <a:pt x="74" y="18"/>
                  </a:cubicBezTo>
                  <a:cubicBezTo>
                    <a:pt x="75" y="9"/>
                    <a:pt x="79" y="3"/>
                    <a:pt x="85" y="0"/>
                  </a:cubicBezTo>
                  <a:cubicBezTo>
                    <a:pt x="57" y="13"/>
                    <a:pt x="57" y="13"/>
                    <a:pt x="57" y="13"/>
                  </a:cubicBezTo>
                  <a:cubicBezTo>
                    <a:pt x="51" y="15"/>
                    <a:pt x="47" y="21"/>
                    <a:pt x="46" y="31"/>
                  </a:cubicBezTo>
                  <a:cubicBezTo>
                    <a:pt x="2" y="413"/>
                    <a:pt x="2" y="413"/>
                    <a:pt x="2" y="413"/>
                  </a:cubicBezTo>
                  <a:cubicBezTo>
                    <a:pt x="0" y="432"/>
                    <a:pt x="11" y="456"/>
                    <a:pt x="26" y="467"/>
                  </a:cubicBezTo>
                  <a:cubicBezTo>
                    <a:pt x="34" y="473"/>
                    <a:pt x="41" y="474"/>
                    <a:pt x="47" y="472"/>
                  </a:cubicBezTo>
                  <a:cubicBezTo>
                    <a:pt x="75" y="459"/>
                    <a:pt x="75" y="459"/>
                    <a:pt x="75" y="459"/>
                  </a:cubicBezTo>
                  <a:cubicBezTo>
                    <a:pt x="70" y="462"/>
                    <a:pt x="62" y="460"/>
                    <a:pt x="54" y="455"/>
                  </a:cubicBezTo>
                  <a:close/>
                </a:path>
              </a:pathLst>
            </a:custGeom>
            <a:solidFill>
              <a:srgbClr val="A11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6" name="Freeform 89"/>
            <p:cNvSpPr>
              <a:spLocks/>
            </p:cNvSpPr>
            <p:nvPr/>
          </p:nvSpPr>
          <p:spPr bwMode="auto">
            <a:xfrm>
              <a:off x="2090738" y="1363663"/>
              <a:ext cx="200025" cy="1235075"/>
            </a:xfrm>
            <a:custGeom>
              <a:avLst/>
              <a:gdLst>
                <a:gd name="T0" fmla="*/ 86 w 87"/>
                <a:gd name="T1" fmla="*/ 40 h 536"/>
                <a:gd name="T2" fmla="*/ 76 w 87"/>
                <a:gd name="T3" fmla="*/ 18 h 536"/>
                <a:gd name="T4" fmla="*/ 46 w 87"/>
                <a:gd name="T5" fmla="*/ 0 h 536"/>
                <a:gd name="T6" fmla="*/ 56 w 87"/>
                <a:gd name="T7" fmla="*/ 22 h 536"/>
                <a:gd name="T8" fmla="*/ 57 w 87"/>
                <a:gd name="T9" fmla="*/ 454 h 536"/>
                <a:gd name="T10" fmla="*/ 24 w 87"/>
                <a:gd name="T11" fmla="*/ 512 h 536"/>
                <a:gd name="T12" fmla="*/ 0 w 87"/>
                <a:gd name="T13" fmla="*/ 515 h 536"/>
                <a:gd name="T14" fmla="*/ 30 w 87"/>
                <a:gd name="T15" fmla="*/ 532 h 536"/>
                <a:gd name="T16" fmla="*/ 54 w 87"/>
                <a:gd name="T17" fmla="*/ 530 h 536"/>
                <a:gd name="T18" fmla="*/ 87 w 87"/>
                <a:gd name="T19" fmla="*/ 472 h 536"/>
                <a:gd name="T20" fmla="*/ 86 w 87"/>
                <a:gd name="T21" fmla="*/ 4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536">
                  <a:moveTo>
                    <a:pt x="86" y="40"/>
                  </a:moveTo>
                  <a:cubicBezTo>
                    <a:pt x="86" y="29"/>
                    <a:pt x="82" y="21"/>
                    <a:pt x="76" y="18"/>
                  </a:cubicBezTo>
                  <a:cubicBezTo>
                    <a:pt x="46" y="0"/>
                    <a:pt x="46" y="0"/>
                    <a:pt x="46" y="0"/>
                  </a:cubicBezTo>
                  <a:cubicBezTo>
                    <a:pt x="52" y="4"/>
                    <a:pt x="56" y="11"/>
                    <a:pt x="56" y="22"/>
                  </a:cubicBezTo>
                  <a:cubicBezTo>
                    <a:pt x="57" y="454"/>
                    <a:pt x="57" y="454"/>
                    <a:pt x="57" y="454"/>
                  </a:cubicBezTo>
                  <a:cubicBezTo>
                    <a:pt x="57" y="476"/>
                    <a:pt x="42" y="502"/>
                    <a:pt x="24" y="512"/>
                  </a:cubicBezTo>
                  <a:cubicBezTo>
                    <a:pt x="14" y="518"/>
                    <a:pt x="6" y="518"/>
                    <a:pt x="0" y="515"/>
                  </a:cubicBezTo>
                  <a:cubicBezTo>
                    <a:pt x="30" y="532"/>
                    <a:pt x="30" y="532"/>
                    <a:pt x="30" y="532"/>
                  </a:cubicBezTo>
                  <a:cubicBezTo>
                    <a:pt x="36" y="536"/>
                    <a:pt x="45" y="535"/>
                    <a:pt x="54" y="530"/>
                  </a:cubicBezTo>
                  <a:cubicBezTo>
                    <a:pt x="73" y="519"/>
                    <a:pt x="87" y="493"/>
                    <a:pt x="87" y="472"/>
                  </a:cubicBezTo>
                  <a:lnTo>
                    <a:pt x="86" y="40"/>
                  </a:lnTo>
                  <a:close/>
                </a:path>
              </a:pathLst>
            </a:custGeom>
            <a:solidFill>
              <a:srgbClr val="FF2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7" name="Freeform 90"/>
            <p:cNvSpPr>
              <a:spLocks/>
            </p:cNvSpPr>
            <p:nvPr/>
          </p:nvSpPr>
          <p:spPr bwMode="auto">
            <a:xfrm>
              <a:off x="1758950" y="1557338"/>
              <a:ext cx="200025" cy="1231900"/>
            </a:xfrm>
            <a:custGeom>
              <a:avLst/>
              <a:gdLst>
                <a:gd name="T0" fmla="*/ 86 w 87"/>
                <a:gd name="T1" fmla="*/ 39 h 535"/>
                <a:gd name="T2" fmla="*/ 76 w 87"/>
                <a:gd name="T3" fmla="*/ 17 h 535"/>
                <a:gd name="T4" fmla="*/ 46 w 87"/>
                <a:gd name="T5" fmla="*/ 0 h 535"/>
                <a:gd name="T6" fmla="*/ 56 w 87"/>
                <a:gd name="T7" fmla="*/ 21 h 535"/>
                <a:gd name="T8" fmla="*/ 57 w 87"/>
                <a:gd name="T9" fmla="*/ 454 h 535"/>
                <a:gd name="T10" fmla="*/ 24 w 87"/>
                <a:gd name="T11" fmla="*/ 512 h 535"/>
                <a:gd name="T12" fmla="*/ 0 w 87"/>
                <a:gd name="T13" fmla="*/ 514 h 535"/>
                <a:gd name="T14" fmla="*/ 30 w 87"/>
                <a:gd name="T15" fmla="*/ 531 h 535"/>
                <a:gd name="T16" fmla="*/ 54 w 87"/>
                <a:gd name="T17" fmla="*/ 529 h 535"/>
                <a:gd name="T18" fmla="*/ 87 w 87"/>
                <a:gd name="T19" fmla="*/ 471 h 535"/>
                <a:gd name="T20" fmla="*/ 86 w 87"/>
                <a:gd name="T21" fmla="*/ 39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535">
                  <a:moveTo>
                    <a:pt x="86" y="39"/>
                  </a:moveTo>
                  <a:cubicBezTo>
                    <a:pt x="86" y="28"/>
                    <a:pt x="82" y="21"/>
                    <a:pt x="76" y="17"/>
                  </a:cubicBezTo>
                  <a:cubicBezTo>
                    <a:pt x="46" y="0"/>
                    <a:pt x="46" y="0"/>
                    <a:pt x="46" y="0"/>
                  </a:cubicBezTo>
                  <a:cubicBezTo>
                    <a:pt x="52" y="3"/>
                    <a:pt x="56" y="11"/>
                    <a:pt x="56" y="21"/>
                  </a:cubicBezTo>
                  <a:cubicBezTo>
                    <a:pt x="57" y="454"/>
                    <a:pt x="57" y="454"/>
                    <a:pt x="57" y="454"/>
                  </a:cubicBezTo>
                  <a:cubicBezTo>
                    <a:pt x="57" y="475"/>
                    <a:pt x="42" y="501"/>
                    <a:pt x="24" y="512"/>
                  </a:cubicBezTo>
                  <a:cubicBezTo>
                    <a:pt x="14" y="517"/>
                    <a:pt x="6" y="517"/>
                    <a:pt x="0" y="514"/>
                  </a:cubicBezTo>
                  <a:cubicBezTo>
                    <a:pt x="30" y="531"/>
                    <a:pt x="30" y="531"/>
                    <a:pt x="30" y="531"/>
                  </a:cubicBezTo>
                  <a:cubicBezTo>
                    <a:pt x="36" y="535"/>
                    <a:pt x="45" y="534"/>
                    <a:pt x="54" y="529"/>
                  </a:cubicBezTo>
                  <a:cubicBezTo>
                    <a:pt x="72" y="518"/>
                    <a:pt x="87" y="492"/>
                    <a:pt x="87" y="471"/>
                  </a:cubicBezTo>
                  <a:lnTo>
                    <a:pt x="86" y="39"/>
                  </a:lnTo>
                  <a:close/>
                </a:path>
              </a:pathLst>
            </a:custGeom>
            <a:solidFill>
              <a:srgbClr val="FF2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8" name="Freeform 91"/>
            <p:cNvSpPr>
              <a:spLocks/>
            </p:cNvSpPr>
            <p:nvPr/>
          </p:nvSpPr>
          <p:spPr bwMode="auto">
            <a:xfrm>
              <a:off x="1427163" y="1747838"/>
              <a:ext cx="200025" cy="1233488"/>
            </a:xfrm>
            <a:custGeom>
              <a:avLst/>
              <a:gdLst>
                <a:gd name="T0" fmla="*/ 86 w 87"/>
                <a:gd name="T1" fmla="*/ 39 h 535"/>
                <a:gd name="T2" fmla="*/ 76 w 87"/>
                <a:gd name="T3" fmla="*/ 17 h 535"/>
                <a:gd name="T4" fmla="*/ 46 w 87"/>
                <a:gd name="T5" fmla="*/ 0 h 535"/>
                <a:gd name="T6" fmla="*/ 56 w 87"/>
                <a:gd name="T7" fmla="*/ 21 h 535"/>
                <a:gd name="T8" fmla="*/ 57 w 87"/>
                <a:gd name="T9" fmla="*/ 454 h 535"/>
                <a:gd name="T10" fmla="*/ 24 w 87"/>
                <a:gd name="T11" fmla="*/ 512 h 535"/>
                <a:gd name="T12" fmla="*/ 0 w 87"/>
                <a:gd name="T13" fmla="*/ 514 h 535"/>
                <a:gd name="T14" fmla="*/ 30 w 87"/>
                <a:gd name="T15" fmla="*/ 532 h 535"/>
                <a:gd name="T16" fmla="*/ 54 w 87"/>
                <a:gd name="T17" fmla="*/ 529 h 535"/>
                <a:gd name="T18" fmla="*/ 87 w 87"/>
                <a:gd name="T19" fmla="*/ 471 h 535"/>
                <a:gd name="T20" fmla="*/ 86 w 87"/>
                <a:gd name="T21" fmla="*/ 39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535">
                  <a:moveTo>
                    <a:pt x="86" y="39"/>
                  </a:moveTo>
                  <a:cubicBezTo>
                    <a:pt x="86" y="28"/>
                    <a:pt x="82" y="21"/>
                    <a:pt x="76" y="17"/>
                  </a:cubicBezTo>
                  <a:cubicBezTo>
                    <a:pt x="46" y="0"/>
                    <a:pt x="46" y="0"/>
                    <a:pt x="46" y="0"/>
                  </a:cubicBezTo>
                  <a:cubicBezTo>
                    <a:pt x="52" y="3"/>
                    <a:pt x="56" y="11"/>
                    <a:pt x="56" y="21"/>
                  </a:cubicBezTo>
                  <a:cubicBezTo>
                    <a:pt x="57" y="454"/>
                    <a:pt x="57" y="454"/>
                    <a:pt x="57" y="454"/>
                  </a:cubicBezTo>
                  <a:cubicBezTo>
                    <a:pt x="57" y="475"/>
                    <a:pt x="42" y="501"/>
                    <a:pt x="24" y="512"/>
                  </a:cubicBezTo>
                  <a:cubicBezTo>
                    <a:pt x="14" y="517"/>
                    <a:pt x="6" y="518"/>
                    <a:pt x="0" y="514"/>
                  </a:cubicBezTo>
                  <a:cubicBezTo>
                    <a:pt x="30" y="532"/>
                    <a:pt x="30" y="532"/>
                    <a:pt x="30" y="532"/>
                  </a:cubicBezTo>
                  <a:cubicBezTo>
                    <a:pt x="36" y="535"/>
                    <a:pt x="45" y="535"/>
                    <a:pt x="54" y="529"/>
                  </a:cubicBezTo>
                  <a:cubicBezTo>
                    <a:pt x="72" y="519"/>
                    <a:pt x="87" y="493"/>
                    <a:pt x="87" y="471"/>
                  </a:cubicBezTo>
                  <a:lnTo>
                    <a:pt x="86" y="39"/>
                  </a:lnTo>
                  <a:close/>
                </a:path>
              </a:pathLst>
            </a:custGeom>
            <a:solidFill>
              <a:srgbClr val="FF2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9" name="Freeform 92"/>
            <p:cNvSpPr>
              <a:spLocks/>
            </p:cNvSpPr>
            <p:nvPr/>
          </p:nvSpPr>
          <p:spPr bwMode="auto">
            <a:xfrm>
              <a:off x="1095375" y="1939925"/>
              <a:ext cx="200025" cy="1231900"/>
            </a:xfrm>
            <a:custGeom>
              <a:avLst/>
              <a:gdLst>
                <a:gd name="T0" fmla="*/ 86 w 87"/>
                <a:gd name="T1" fmla="*/ 39 h 535"/>
                <a:gd name="T2" fmla="*/ 76 w 87"/>
                <a:gd name="T3" fmla="*/ 17 h 535"/>
                <a:gd name="T4" fmla="*/ 46 w 87"/>
                <a:gd name="T5" fmla="*/ 0 h 535"/>
                <a:gd name="T6" fmla="*/ 56 w 87"/>
                <a:gd name="T7" fmla="*/ 22 h 535"/>
                <a:gd name="T8" fmla="*/ 57 w 87"/>
                <a:gd name="T9" fmla="*/ 454 h 535"/>
                <a:gd name="T10" fmla="*/ 24 w 87"/>
                <a:gd name="T11" fmla="*/ 512 h 535"/>
                <a:gd name="T12" fmla="*/ 0 w 87"/>
                <a:gd name="T13" fmla="*/ 514 h 535"/>
                <a:gd name="T14" fmla="*/ 30 w 87"/>
                <a:gd name="T15" fmla="*/ 532 h 535"/>
                <a:gd name="T16" fmla="*/ 54 w 87"/>
                <a:gd name="T17" fmla="*/ 529 h 535"/>
                <a:gd name="T18" fmla="*/ 87 w 87"/>
                <a:gd name="T19" fmla="*/ 472 h 535"/>
                <a:gd name="T20" fmla="*/ 86 w 87"/>
                <a:gd name="T21" fmla="*/ 39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535">
                  <a:moveTo>
                    <a:pt x="86" y="39"/>
                  </a:moveTo>
                  <a:cubicBezTo>
                    <a:pt x="86" y="28"/>
                    <a:pt x="82" y="21"/>
                    <a:pt x="76" y="17"/>
                  </a:cubicBezTo>
                  <a:cubicBezTo>
                    <a:pt x="46" y="0"/>
                    <a:pt x="46" y="0"/>
                    <a:pt x="46" y="0"/>
                  </a:cubicBezTo>
                  <a:cubicBezTo>
                    <a:pt x="52" y="3"/>
                    <a:pt x="56" y="11"/>
                    <a:pt x="56" y="22"/>
                  </a:cubicBezTo>
                  <a:cubicBezTo>
                    <a:pt x="57" y="454"/>
                    <a:pt x="57" y="454"/>
                    <a:pt x="57" y="454"/>
                  </a:cubicBezTo>
                  <a:cubicBezTo>
                    <a:pt x="57" y="475"/>
                    <a:pt x="42" y="501"/>
                    <a:pt x="24" y="512"/>
                  </a:cubicBezTo>
                  <a:cubicBezTo>
                    <a:pt x="14" y="517"/>
                    <a:pt x="6" y="518"/>
                    <a:pt x="0" y="514"/>
                  </a:cubicBezTo>
                  <a:cubicBezTo>
                    <a:pt x="30" y="532"/>
                    <a:pt x="30" y="532"/>
                    <a:pt x="30" y="532"/>
                  </a:cubicBezTo>
                  <a:cubicBezTo>
                    <a:pt x="36" y="535"/>
                    <a:pt x="45" y="535"/>
                    <a:pt x="54" y="529"/>
                  </a:cubicBezTo>
                  <a:cubicBezTo>
                    <a:pt x="72" y="519"/>
                    <a:pt x="87" y="493"/>
                    <a:pt x="87" y="472"/>
                  </a:cubicBezTo>
                  <a:lnTo>
                    <a:pt x="86" y="39"/>
                  </a:lnTo>
                  <a:close/>
                </a:path>
              </a:pathLst>
            </a:custGeom>
            <a:solidFill>
              <a:srgbClr val="FF2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0" name="Freeform 93"/>
            <p:cNvSpPr>
              <a:spLocks/>
            </p:cNvSpPr>
            <p:nvPr/>
          </p:nvSpPr>
          <p:spPr bwMode="auto">
            <a:xfrm>
              <a:off x="763588" y="2130425"/>
              <a:ext cx="200025" cy="1233488"/>
            </a:xfrm>
            <a:custGeom>
              <a:avLst/>
              <a:gdLst>
                <a:gd name="T0" fmla="*/ 86 w 87"/>
                <a:gd name="T1" fmla="*/ 39 h 535"/>
                <a:gd name="T2" fmla="*/ 76 w 87"/>
                <a:gd name="T3" fmla="*/ 18 h 535"/>
                <a:gd name="T4" fmla="*/ 46 w 87"/>
                <a:gd name="T5" fmla="*/ 0 h 535"/>
                <a:gd name="T6" fmla="*/ 56 w 87"/>
                <a:gd name="T7" fmla="*/ 22 h 535"/>
                <a:gd name="T8" fmla="*/ 57 w 87"/>
                <a:gd name="T9" fmla="*/ 454 h 535"/>
                <a:gd name="T10" fmla="*/ 24 w 87"/>
                <a:gd name="T11" fmla="*/ 512 h 535"/>
                <a:gd name="T12" fmla="*/ 0 w 87"/>
                <a:gd name="T13" fmla="*/ 514 h 535"/>
                <a:gd name="T14" fmla="*/ 30 w 87"/>
                <a:gd name="T15" fmla="*/ 532 h 535"/>
                <a:gd name="T16" fmla="*/ 54 w 87"/>
                <a:gd name="T17" fmla="*/ 530 h 535"/>
                <a:gd name="T18" fmla="*/ 87 w 87"/>
                <a:gd name="T19" fmla="*/ 472 h 535"/>
                <a:gd name="T20" fmla="*/ 86 w 87"/>
                <a:gd name="T21" fmla="*/ 39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535">
                  <a:moveTo>
                    <a:pt x="86" y="39"/>
                  </a:moveTo>
                  <a:cubicBezTo>
                    <a:pt x="86" y="29"/>
                    <a:pt x="82" y="21"/>
                    <a:pt x="76" y="18"/>
                  </a:cubicBezTo>
                  <a:cubicBezTo>
                    <a:pt x="46" y="0"/>
                    <a:pt x="46" y="0"/>
                    <a:pt x="46" y="0"/>
                  </a:cubicBezTo>
                  <a:cubicBezTo>
                    <a:pt x="52" y="4"/>
                    <a:pt x="56" y="11"/>
                    <a:pt x="56" y="22"/>
                  </a:cubicBezTo>
                  <a:cubicBezTo>
                    <a:pt x="57" y="454"/>
                    <a:pt x="57" y="454"/>
                    <a:pt x="57" y="454"/>
                  </a:cubicBezTo>
                  <a:cubicBezTo>
                    <a:pt x="57" y="476"/>
                    <a:pt x="42" y="501"/>
                    <a:pt x="24" y="512"/>
                  </a:cubicBezTo>
                  <a:cubicBezTo>
                    <a:pt x="14" y="517"/>
                    <a:pt x="6" y="518"/>
                    <a:pt x="0" y="514"/>
                  </a:cubicBezTo>
                  <a:cubicBezTo>
                    <a:pt x="30" y="532"/>
                    <a:pt x="30" y="532"/>
                    <a:pt x="30" y="532"/>
                  </a:cubicBezTo>
                  <a:cubicBezTo>
                    <a:pt x="36" y="535"/>
                    <a:pt x="45" y="535"/>
                    <a:pt x="54" y="530"/>
                  </a:cubicBezTo>
                  <a:cubicBezTo>
                    <a:pt x="72" y="519"/>
                    <a:pt x="87" y="493"/>
                    <a:pt x="87" y="472"/>
                  </a:cubicBezTo>
                  <a:lnTo>
                    <a:pt x="86" y="39"/>
                  </a:lnTo>
                  <a:close/>
                </a:path>
              </a:pathLst>
            </a:custGeom>
            <a:solidFill>
              <a:srgbClr val="FF2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1" name="Freeform 94"/>
            <p:cNvSpPr>
              <a:spLocks noEditPoints="1"/>
            </p:cNvSpPr>
            <p:nvPr/>
          </p:nvSpPr>
          <p:spPr bwMode="auto">
            <a:xfrm>
              <a:off x="304800" y="844550"/>
              <a:ext cx="2484438" cy="2922588"/>
            </a:xfrm>
            <a:custGeom>
              <a:avLst/>
              <a:gdLst>
                <a:gd name="T0" fmla="*/ 0 w 1078"/>
                <a:gd name="T1" fmla="*/ 623 h 1268"/>
                <a:gd name="T2" fmla="*/ 1078 w 1078"/>
                <a:gd name="T3" fmla="*/ 0 h 1268"/>
                <a:gd name="T4" fmla="*/ 958 w 1078"/>
                <a:gd name="T5" fmla="*/ 733 h 1268"/>
                <a:gd name="T6" fmla="*/ 92 w 1078"/>
                <a:gd name="T7" fmla="*/ 1268 h 1268"/>
                <a:gd name="T8" fmla="*/ 0 w 1078"/>
                <a:gd name="T9" fmla="*/ 623 h 1268"/>
                <a:gd name="T10" fmla="*/ 862 w 1078"/>
                <a:gd name="T11" fmla="*/ 697 h 1268"/>
                <a:gd name="T12" fmla="*/ 861 w 1078"/>
                <a:gd name="T13" fmla="*/ 265 h 1268"/>
                <a:gd name="T14" fmla="*/ 828 w 1078"/>
                <a:gd name="T15" fmla="*/ 245 h 1268"/>
                <a:gd name="T16" fmla="*/ 794 w 1078"/>
                <a:gd name="T17" fmla="*/ 303 h 1268"/>
                <a:gd name="T18" fmla="*/ 795 w 1078"/>
                <a:gd name="T19" fmla="*/ 736 h 1268"/>
                <a:gd name="T20" fmla="*/ 829 w 1078"/>
                <a:gd name="T21" fmla="*/ 755 h 1268"/>
                <a:gd name="T22" fmla="*/ 862 w 1078"/>
                <a:gd name="T23" fmla="*/ 697 h 1268"/>
                <a:gd name="T24" fmla="*/ 718 w 1078"/>
                <a:gd name="T25" fmla="*/ 780 h 1268"/>
                <a:gd name="T26" fmla="*/ 717 w 1078"/>
                <a:gd name="T27" fmla="*/ 348 h 1268"/>
                <a:gd name="T28" fmla="*/ 683 w 1078"/>
                <a:gd name="T29" fmla="*/ 329 h 1268"/>
                <a:gd name="T30" fmla="*/ 650 w 1078"/>
                <a:gd name="T31" fmla="*/ 386 h 1268"/>
                <a:gd name="T32" fmla="*/ 651 w 1078"/>
                <a:gd name="T33" fmla="*/ 819 h 1268"/>
                <a:gd name="T34" fmla="*/ 685 w 1078"/>
                <a:gd name="T35" fmla="*/ 838 h 1268"/>
                <a:gd name="T36" fmla="*/ 718 w 1078"/>
                <a:gd name="T37" fmla="*/ 780 h 1268"/>
                <a:gd name="T38" fmla="*/ 430 w 1078"/>
                <a:gd name="T39" fmla="*/ 947 h 1268"/>
                <a:gd name="T40" fmla="*/ 429 w 1078"/>
                <a:gd name="T41" fmla="*/ 514 h 1268"/>
                <a:gd name="T42" fmla="*/ 395 w 1078"/>
                <a:gd name="T43" fmla="*/ 495 h 1268"/>
                <a:gd name="T44" fmla="*/ 362 w 1078"/>
                <a:gd name="T45" fmla="*/ 553 h 1268"/>
                <a:gd name="T46" fmla="*/ 363 w 1078"/>
                <a:gd name="T47" fmla="*/ 985 h 1268"/>
                <a:gd name="T48" fmla="*/ 397 w 1078"/>
                <a:gd name="T49" fmla="*/ 1004 h 1268"/>
                <a:gd name="T50" fmla="*/ 430 w 1078"/>
                <a:gd name="T51" fmla="*/ 947 h 1268"/>
                <a:gd name="T52" fmla="*/ 286 w 1078"/>
                <a:gd name="T53" fmla="*/ 1030 h 1268"/>
                <a:gd name="T54" fmla="*/ 285 w 1078"/>
                <a:gd name="T55" fmla="*/ 597 h 1268"/>
                <a:gd name="T56" fmla="*/ 251 w 1078"/>
                <a:gd name="T57" fmla="*/ 578 h 1268"/>
                <a:gd name="T58" fmla="*/ 218 w 1078"/>
                <a:gd name="T59" fmla="*/ 636 h 1268"/>
                <a:gd name="T60" fmla="*/ 219 w 1078"/>
                <a:gd name="T61" fmla="*/ 1068 h 1268"/>
                <a:gd name="T62" fmla="*/ 253 w 1078"/>
                <a:gd name="T63" fmla="*/ 1088 h 1268"/>
                <a:gd name="T64" fmla="*/ 286 w 1078"/>
                <a:gd name="T65" fmla="*/ 1030 h 1268"/>
                <a:gd name="T66" fmla="*/ 574 w 1078"/>
                <a:gd name="T67" fmla="*/ 863 h 1268"/>
                <a:gd name="T68" fmla="*/ 573 w 1078"/>
                <a:gd name="T69" fmla="*/ 431 h 1268"/>
                <a:gd name="T70" fmla="*/ 539 w 1078"/>
                <a:gd name="T71" fmla="*/ 412 h 1268"/>
                <a:gd name="T72" fmla="*/ 506 w 1078"/>
                <a:gd name="T73" fmla="*/ 469 h 1268"/>
                <a:gd name="T74" fmla="*/ 507 w 1078"/>
                <a:gd name="T75" fmla="*/ 902 h 1268"/>
                <a:gd name="T76" fmla="*/ 541 w 1078"/>
                <a:gd name="T77" fmla="*/ 921 h 1268"/>
                <a:gd name="T78" fmla="*/ 574 w 1078"/>
                <a:gd name="T79" fmla="*/ 86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8" h="1268">
                  <a:moveTo>
                    <a:pt x="0" y="623"/>
                  </a:moveTo>
                  <a:cubicBezTo>
                    <a:pt x="1078" y="0"/>
                    <a:pt x="1078" y="0"/>
                    <a:pt x="1078" y="0"/>
                  </a:cubicBezTo>
                  <a:cubicBezTo>
                    <a:pt x="958" y="733"/>
                    <a:pt x="958" y="733"/>
                    <a:pt x="958" y="733"/>
                  </a:cubicBezTo>
                  <a:cubicBezTo>
                    <a:pt x="92" y="1268"/>
                    <a:pt x="92" y="1268"/>
                    <a:pt x="92" y="1268"/>
                  </a:cubicBezTo>
                  <a:lnTo>
                    <a:pt x="0" y="623"/>
                  </a:lnTo>
                  <a:close/>
                  <a:moveTo>
                    <a:pt x="862" y="697"/>
                  </a:moveTo>
                  <a:cubicBezTo>
                    <a:pt x="861" y="265"/>
                    <a:pt x="861" y="265"/>
                    <a:pt x="861" y="265"/>
                  </a:cubicBezTo>
                  <a:cubicBezTo>
                    <a:pt x="861" y="243"/>
                    <a:pt x="846" y="235"/>
                    <a:pt x="828" y="245"/>
                  </a:cubicBezTo>
                  <a:cubicBezTo>
                    <a:pt x="809" y="256"/>
                    <a:pt x="794" y="282"/>
                    <a:pt x="794" y="303"/>
                  </a:cubicBezTo>
                  <a:cubicBezTo>
                    <a:pt x="795" y="736"/>
                    <a:pt x="795" y="736"/>
                    <a:pt x="795" y="736"/>
                  </a:cubicBezTo>
                  <a:cubicBezTo>
                    <a:pt x="795" y="757"/>
                    <a:pt x="810" y="766"/>
                    <a:pt x="829" y="755"/>
                  </a:cubicBezTo>
                  <a:cubicBezTo>
                    <a:pt x="848" y="744"/>
                    <a:pt x="862" y="718"/>
                    <a:pt x="862" y="697"/>
                  </a:cubicBezTo>
                  <a:moveTo>
                    <a:pt x="718" y="780"/>
                  </a:moveTo>
                  <a:cubicBezTo>
                    <a:pt x="717" y="348"/>
                    <a:pt x="717" y="348"/>
                    <a:pt x="717" y="348"/>
                  </a:cubicBezTo>
                  <a:cubicBezTo>
                    <a:pt x="717" y="326"/>
                    <a:pt x="702" y="318"/>
                    <a:pt x="683" y="329"/>
                  </a:cubicBezTo>
                  <a:cubicBezTo>
                    <a:pt x="665" y="339"/>
                    <a:pt x="650" y="365"/>
                    <a:pt x="650" y="386"/>
                  </a:cubicBezTo>
                  <a:cubicBezTo>
                    <a:pt x="651" y="819"/>
                    <a:pt x="651" y="819"/>
                    <a:pt x="651" y="819"/>
                  </a:cubicBezTo>
                  <a:cubicBezTo>
                    <a:pt x="651" y="840"/>
                    <a:pt x="666" y="849"/>
                    <a:pt x="685" y="838"/>
                  </a:cubicBezTo>
                  <a:cubicBezTo>
                    <a:pt x="703" y="827"/>
                    <a:pt x="718" y="801"/>
                    <a:pt x="718" y="780"/>
                  </a:cubicBezTo>
                  <a:moveTo>
                    <a:pt x="430" y="947"/>
                  </a:moveTo>
                  <a:cubicBezTo>
                    <a:pt x="429" y="514"/>
                    <a:pt x="429" y="514"/>
                    <a:pt x="429" y="514"/>
                  </a:cubicBezTo>
                  <a:cubicBezTo>
                    <a:pt x="429" y="493"/>
                    <a:pt x="414" y="484"/>
                    <a:pt x="395" y="495"/>
                  </a:cubicBezTo>
                  <a:cubicBezTo>
                    <a:pt x="377" y="505"/>
                    <a:pt x="362" y="531"/>
                    <a:pt x="362" y="553"/>
                  </a:cubicBezTo>
                  <a:cubicBezTo>
                    <a:pt x="363" y="985"/>
                    <a:pt x="363" y="985"/>
                    <a:pt x="363" y="985"/>
                  </a:cubicBezTo>
                  <a:cubicBezTo>
                    <a:pt x="363" y="1006"/>
                    <a:pt x="378" y="1015"/>
                    <a:pt x="397" y="1004"/>
                  </a:cubicBezTo>
                  <a:cubicBezTo>
                    <a:pt x="415" y="994"/>
                    <a:pt x="430" y="968"/>
                    <a:pt x="430" y="947"/>
                  </a:cubicBezTo>
                  <a:moveTo>
                    <a:pt x="286" y="1030"/>
                  </a:moveTo>
                  <a:cubicBezTo>
                    <a:pt x="285" y="597"/>
                    <a:pt x="285" y="597"/>
                    <a:pt x="285" y="597"/>
                  </a:cubicBezTo>
                  <a:cubicBezTo>
                    <a:pt x="285" y="576"/>
                    <a:pt x="270" y="567"/>
                    <a:pt x="251" y="578"/>
                  </a:cubicBezTo>
                  <a:cubicBezTo>
                    <a:pt x="233" y="589"/>
                    <a:pt x="218" y="615"/>
                    <a:pt x="218" y="636"/>
                  </a:cubicBezTo>
                  <a:cubicBezTo>
                    <a:pt x="219" y="1068"/>
                    <a:pt x="219" y="1068"/>
                    <a:pt x="219" y="1068"/>
                  </a:cubicBezTo>
                  <a:cubicBezTo>
                    <a:pt x="219" y="1090"/>
                    <a:pt x="234" y="1098"/>
                    <a:pt x="253" y="1088"/>
                  </a:cubicBezTo>
                  <a:cubicBezTo>
                    <a:pt x="271" y="1077"/>
                    <a:pt x="286" y="1051"/>
                    <a:pt x="286" y="1030"/>
                  </a:cubicBezTo>
                  <a:moveTo>
                    <a:pt x="574" y="863"/>
                  </a:moveTo>
                  <a:cubicBezTo>
                    <a:pt x="573" y="431"/>
                    <a:pt x="573" y="431"/>
                    <a:pt x="573" y="431"/>
                  </a:cubicBezTo>
                  <a:cubicBezTo>
                    <a:pt x="573" y="410"/>
                    <a:pt x="558" y="401"/>
                    <a:pt x="539" y="412"/>
                  </a:cubicBezTo>
                  <a:cubicBezTo>
                    <a:pt x="521" y="422"/>
                    <a:pt x="506" y="448"/>
                    <a:pt x="506" y="469"/>
                  </a:cubicBezTo>
                  <a:cubicBezTo>
                    <a:pt x="507" y="902"/>
                    <a:pt x="507" y="902"/>
                    <a:pt x="507" y="902"/>
                  </a:cubicBezTo>
                  <a:cubicBezTo>
                    <a:pt x="507" y="923"/>
                    <a:pt x="522" y="932"/>
                    <a:pt x="541" y="921"/>
                  </a:cubicBezTo>
                  <a:cubicBezTo>
                    <a:pt x="559" y="911"/>
                    <a:pt x="574" y="885"/>
                    <a:pt x="574" y="863"/>
                  </a:cubicBezTo>
                </a:path>
              </a:pathLst>
            </a:custGeom>
            <a:solidFill>
              <a:srgbClr val="CC2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2" name="Freeform 95"/>
            <p:cNvSpPr>
              <a:spLocks noEditPoints="1"/>
            </p:cNvSpPr>
            <p:nvPr/>
          </p:nvSpPr>
          <p:spPr bwMode="auto">
            <a:xfrm>
              <a:off x="2513013" y="804863"/>
              <a:ext cx="1344613" cy="2387600"/>
            </a:xfrm>
            <a:custGeom>
              <a:avLst/>
              <a:gdLst>
                <a:gd name="T0" fmla="*/ 89 w 584"/>
                <a:gd name="T1" fmla="*/ 0 h 1036"/>
                <a:gd name="T2" fmla="*/ 0 w 584"/>
                <a:gd name="T3" fmla="*/ 750 h 1036"/>
                <a:gd name="T4" fmla="*/ 496 w 584"/>
                <a:gd name="T5" fmla="*/ 1036 h 1036"/>
                <a:gd name="T6" fmla="*/ 584 w 584"/>
                <a:gd name="T7" fmla="*/ 286 h 1036"/>
                <a:gd name="T8" fmla="*/ 89 w 584"/>
                <a:gd name="T9" fmla="*/ 0 h 1036"/>
                <a:gd name="T10" fmla="*/ 130 w 584"/>
                <a:gd name="T11" fmla="*/ 650 h 1036"/>
                <a:gd name="T12" fmla="*/ 99 w 584"/>
                <a:gd name="T13" fmla="*/ 664 h 1036"/>
                <a:gd name="T14" fmla="*/ 75 w 584"/>
                <a:gd name="T15" fmla="*/ 609 h 1036"/>
                <a:gd name="T16" fmla="*/ 119 w 584"/>
                <a:gd name="T17" fmla="*/ 227 h 1036"/>
                <a:gd name="T18" fmla="*/ 150 w 584"/>
                <a:gd name="T19" fmla="*/ 214 h 1036"/>
                <a:gd name="T20" fmla="*/ 174 w 584"/>
                <a:gd name="T21" fmla="*/ 268 h 1036"/>
                <a:gd name="T22" fmla="*/ 130 w 584"/>
                <a:gd name="T23" fmla="*/ 650 h 1036"/>
                <a:gd name="T24" fmla="*/ 291 w 584"/>
                <a:gd name="T25" fmla="*/ 721 h 1036"/>
                <a:gd name="T26" fmla="*/ 259 w 584"/>
                <a:gd name="T27" fmla="*/ 735 h 1036"/>
                <a:gd name="T28" fmla="*/ 236 w 584"/>
                <a:gd name="T29" fmla="*/ 680 h 1036"/>
                <a:gd name="T30" fmla="*/ 279 w 584"/>
                <a:gd name="T31" fmla="*/ 298 h 1036"/>
                <a:gd name="T32" fmla="*/ 311 w 584"/>
                <a:gd name="T33" fmla="*/ 285 h 1036"/>
                <a:gd name="T34" fmla="*/ 335 w 584"/>
                <a:gd name="T35" fmla="*/ 339 h 1036"/>
                <a:gd name="T36" fmla="*/ 291 w 584"/>
                <a:gd name="T37" fmla="*/ 721 h 1036"/>
                <a:gd name="T38" fmla="*/ 435 w 584"/>
                <a:gd name="T39" fmla="*/ 796 h 1036"/>
                <a:gd name="T40" fmla="*/ 403 w 584"/>
                <a:gd name="T41" fmla="*/ 809 h 1036"/>
                <a:gd name="T42" fmla="*/ 379 w 584"/>
                <a:gd name="T43" fmla="*/ 755 h 1036"/>
                <a:gd name="T44" fmla="*/ 423 w 584"/>
                <a:gd name="T45" fmla="*/ 373 h 1036"/>
                <a:gd name="T46" fmla="*/ 455 w 584"/>
                <a:gd name="T47" fmla="*/ 359 h 1036"/>
                <a:gd name="T48" fmla="*/ 478 w 584"/>
                <a:gd name="T49" fmla="*/ 413 h 1036"/>
                <a:gd name="T50" fmla="*/ 435 w 584"/>
                <a:gd name="T51" fmla="*/ 796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4" h="1036">
                  <a:moveTo>
                    <a:pt x="89" y="0"/>
                  </a:moveTo>
                  <a:cubicBezTo>
                    <a:pt x="0" y="750"/>
                    <a:pt x="0" y="750"/>
                    <a:pt x="0" y="750"/>
                  </a:cubicBezTo>
                  <a:cubicBezTo>
                    <a:pt x="496" y="1036"/>
                    <a:pt x="496" y="1036"/>
                    <a:pt x="496" y="1036"/>
                  </a:cubicBezTo>
                  <a:cubicBezTo>
                    <a:pt x="584" y="286"/>
                    <a:pt x="584" y="286"/>
                    <a:pt x="584" y="286"/>
                  </a:cubicBezTo>
                  <a:lnTo>
                    <a:pt x="89" y="0"/>
                  </a:lnTo>
                  <a:close/>
                  <a:moveTo>
                    <a:pt x="130" y="650"/>
                  </a:moveTo>
                  <a:cubicBezTo>
                    <a:pt x="128" y="669"/>
                    <a:pt x="114" y="675"/>
                    <a:pt x="99" y="664"/>
                  </a:cubicBezTo>
                  <a:cubicBezTo>
                    <a:pt x="83" y="653"/>
                    <a:pt x="73" y="628"/>
                    <a:pt x="75" y="609"/>
                  </a:cubicBezTo>
                  <a:cubicBezTo>
                    <a:pt x="119" y="227"/>
                    <a:pt x="119" y="227"/>
                    <a:pt x="119" y="227"/>
                  </a:cubicBezTo>
                  <a:cubicBezTo>
                    <a:pt x="121" y="209"/>
                    <a:pt x="135" y="202"/>
                    <a:pt x="150" y="214"/>
                  </a:cubicBezTo>
                  <a:cubicBezTo>
                    <a:pt x="166" y="225"/>
                    <a:pt x="176" y="249"/>
                    <a:pt x="174" y="268"/>
                  </a:cubicBezTo>
                  <a:lnTo>
                    <a:pt x="130" y="650"/>
                  </a:lnTo>
                  <a:close/>
                  <a:moveTo>
                    <a:pt x="291" y="721"/>
                  </a:moveTo>
                  <a:cubicBezTo>
                    <a:pt x="289" y="740"/>
                    <a:pt x="275" y="746"/>
                    <a:pt x="259" y="735"/>
                  </a:cubicBezTo>
                  <a:cubicBezTo>
                    <a:pt x="244" y="724"/>
                    <a:pt x="233" y="699"/>
                    <a:pt x="236" y="680"/>
                  </a:cubicBezTo>
                  <a:cubicBezTo>
                    <a:pt x="279" y="298"/>
                    <a:pt x="279" y="298"/>
                    <a:pt x="279" y="298"/>
                  </a:cubicBezTo>
                  <a:cubicBezTo>
                    <a:pt x="281" y="280"/>
                    <a:pt x="296" y="274"/>
                    <a:pt x="311" y="285"/>
                  </a:cubicBezTo>
                  <a:cubicBezTo>
                    <a:pt x="326" y="296"/>
                    <a:pt x="337" y="321"/>
                    <a:pt x="335" y="339"/>
                  </a:cubicBezTo>
                  <a:lnTo>
                    <a:pt x="291" y="721"/>
                  </a:lnTo>
                  <a:close/>
                  <a:moveTo>
                    <a:pt x="435" y="796"/>
                  </a:moveTo>
                  <a:cubicBezTo>
                    <a:pt x="433" y="814"/>
                    <a:pt x="418" y="821"/>
                    <a:pt x="403" y="809"/>
                  </a:cubicBezTo>
                  <a:cubicBezTo>
                    <a:pt x="388" y="798"/>
                    <a:pt x="377" y="774"/>
                    <a:pt x="379" y="755"/>
                  </a:cubicBezTo>
                  <a:cubicBezTo>
                    <a:pt x="423" y="373"/>
                    <a:pt x="423" y="373"/>
                    <a:pt x="423" y="373"/>
                  </a:cubicBezTo>
                  <a:cubicBezTo>
                    <a:pt x="425" y="354"/>
                    <a:pt x="439" y="348"/>
                    <a:pt x="455" y="359"/>
                  </a:cubicBezTo>
                  <a:cubicBezTo>
                    <a:pt x="470" y="371"/>
                    <a:pt x="481" y="395"/>
                    <a:pt x="478" y="413"/>
                  </a:cubicBezTo>
                  <a:lnTo>
                    <a:pt x="435" y="796"/>
                  </a:lnTo>
                  <a:close/>
                </a:path>
              </a:pathLst>
            </a:custGeom>
            <a:solidFill>
              <a:srgbClr val="E829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3" name="Freeform 96"/>
            <p:cNvSpPr>
              <a:spLocks/>
            </p:cNvSpPr>
            <p:nvPr/>
          </p:nvSpPr>
          <p:spPr bwMode="auto">
            <a:xfrm>
              <a:off x="234950" y="2238375"/>
              <a:ext cx="282575" cy="1528763"/>
            </a:xfrm>
            <a:custGeom>
              <a:avLst/>
              <a:gdLst>
                <a:gd name="T0" fmla="*/ 178 w 178"/>
                <a:gd name="T1" fmla="*/ 963 h 963"/>
                <a:gd name="T2" fmla="*/ 133 w 178"/>
                <a:gd name="T3" fmla="*/ 937 h 963"/>
                <a:gd name="T4" fmla="*/ 0 w 178"/>
                <a:gd name="T5" fmla="*/ 0 h 963"/>
                <a:gd name="T6" fmla="*/ 44 w 178"/>
                <a:gd name="T7" fmla="*/ 27 h 963"/>
                <a:gd name="T8" fmla="*/ 178 w 178"/>
                <a:gd name="T9" fmla="*/ 963 h 963"/>
              </a:gdLst>
              <a:ahLst/>
              <a:cxnLst>
                <a:cxn ang="0">
                  <a:pos x="T0" y="T1"/>
                </a:cxn>
                <a:cxn ang="0">
                  <a:pos x="T2" y="T3"/>
                </a:cxn>
                <a:cxn ang="0">
                  <a:pos x="T4" y="T5"/>
                </a:cxn>
                <a:cxn ang="0">
                  <a:pos x="T6" y="T7"/>
                </a:cxn>
                <a:cxn ang="0">
                  <a:pos x="T8" y="T9"/>
                </a:cxn>
              </a:cxnLst>
              <a:rect l="0" t="0" r="r" b="b"/>
              <a:pathLst>
                <a:path w="178" h="963">
                  <a:moveTo>
                    <a:pt x="178" y="963"/>
                  </a:moveTo>
                  <a:lnTo>
                    <a:pt x="133" y="937"/>
                  </a:lnTo>
                  <a:lnTo>
                    <a:pt x="0" y="0"/>
                  </a:lnTo>
                  <a:lnTo>
                    <a:pt x="44" y="27"/>
                  </a:lnTo>
                  <a:lnTo>
                    <a:pt x="178" y="963"/>
                  </a:lnTo>
                  <a:close/>
                </a:path>
              </a:pathLst>
            </a:custGeom>
            <a:solidFill>
              <a:srgbClr val="FF2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4" name="Freeform 97"/>
            <p:cNvSpPr>
              <a:spLocks/>
            </p:cNvSpPr>
            <p:nvPr/>
          </p:nvSpPr>
          <p:spPr bwMode="auto">
            <a:xfrm>
              <a:off x="441325" y="2624138"/>
              <a:ext cx="287338" cy="1087438"/>
            </a:xfrm>
            <a:custGeom>
              <a:avLst/>
              <a:gdLst>
                <a:gd name="T0" fmla="*/ 103 w 125"/>
                <a:gd name="T1" fmla="*/ 450 h 472"/>
                <a:gd name="T2" fmla="*/ 68 w 125"/>
                <a:gd name="T3" fmla="*/ 402 h 472"/>
                <a:gd name="T4" fmla="*/ 26 w 125"/>
                <a:gd name="T5" fmla="*/ 19 h 472"/>
                <a:gd name="T6" fmla="*/ 33 w 125"/>
                <a:gd name="T7" fmla="*/ 0 h 472"/>
                <a:gd name="T8" fmla="*/ 8 w 125"/>
                <a:gd name="T9" fmla="*/ 18 h 472"/>
                <a:gd name="T10" fmla="*/ 1 w 125"/>
                <a:gd name="T11" fmla="*/ 38 h 472"/>
                <a:gd name="T12" fmla="*/ 43 w 125"/>
                <a:gd name="T13" fmla="*/ 420 h 472"/>
                <a:gd name="T14" fmla="*/ 78 w 125"/>
                <a:gd name="T15" fmla="*/ 468 h 472"/>
                <a:gd name="T16" fmla="*/ 100 w 125"/>
                <a:gd name="T17" fmla="*/ 468 h 472"/>
                <a:gd name="T18" fmla="*/ 125 w 125"/>
                <a:gd name="T19" fmla="*/ 449 h 472"/>
                <a:gd name="T20" fmla="*/ 103 w 125"/>
                <a:gd name="T21"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472">
                  <a:moveTo>
                    <a:pt x="103" y="450"/>
                  </a:moveTo>
                  <a:cubicBezTo>
                    <a:pt x="86" y="442"/>
                    <a:pt x="70" y="421"/>
                    <a:pt x="68" y="402"/>
                  </a:cubicBezTo>
                  <a:cubicBezTo>
                    <a:pt x="26" y="19"/>
                    <a:pt x="26" y="19"/>
                    <a:pt x="26" y="19"/>
                  </a:cubicBezTo>
                  <a:cubicBezTo>
                    <a:pt x="25" y="10"/>
                    <a:pt x="28" y="3"/>
                    <a:pt x="33" y="0"/>
                  </a:cubicBezTo>
                  <a:cubicBezTo>
                    <a:pt x="8" y="18"/>
                    <a:pt x="8" y="18"/>
                    <a:pt x="8" y="18"/>
                  </a:cubicBezTo>
                  <a:cubicBezTo>
                    <a:pt x="3" y="22"/>
                    <a:pt x="0" y="29"/>
                    <a:pt x="1" y="38"/>
                  </a:cubicBezTo>
                  <a:cubicBezTo>
                    <a:pt x="43" y="420"/>
                    <a:pt x="43" y="420"/>
                    <a:pt x="43" y="420"/>
                  </a:cubicBezTo>
                  <a:cubicBezTo>
                    <a:pt x="45" y="439"/>
                    <a:pt x="61" y="460"/>
                    <a:pt x="78" y="468"/>
                  </a:cubicBezTo>
                  <a:cubicBezTo>
                    <a:pt x="87" y="472"/>
                    <a:pt x="95" y="471"/>
                    <a:pt x="100" y="468"/>
                  </a:cubicBezTo>
                  <a:cubicBezTo>
                    <a:pt x="125" y="449"/>
                    <a:pt x="125" y="449"/>
                    <a:pt x="125" y="449"/>
                  </a:cubicBezTo>
                  <a:cubicBezTo>
                    <a:pt x="120" y="453"/>
                    <a:pt x="112" y="453"/>
                    <a:pt x="103" y="450"/>
                  </a:cubicBezTo>
                  <a:close/>
                </a:path>
              </a:pathLst>
            </a:custGeom>
            <a:solidFill>
              <a:srgbClr val="C41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5" name="Freeform 98"/>
            <p:cNvSpPr>
              <a:spLocks/>
            </p:cNvSpPr>
            <p:nvPr/>
          </p:nvSpPr>
          <p:spPr bwMode="auto">
            <a:xfrm>
              <a:off x="788988" y="2822575"/>
              <a:ext cx="285750" cy="1089025"/>
            </a:xfrm>
            <a:custGeom>
              <a:avLst/>
              <a:gdLst>
                <a:gd name="T0" fmla="*/ 103 w 124"/>
                <a:gd name="T1" fmla="*/ 450 h 473"/>
                <a:gd name="T2" fmla="*/ 68 w 124"/>
                <a:gd name="T3" fmla="*/ 403 h 473"/>
                <a:gd name="T4" fmla="*/ 26 w 124"/>
                <a:gd name="T5" fmla="*/ 20 h 473"/>
                <a:gd name="T6" fmla="*/ 32 w 124"/>
                <a:gd name="T7" fmla="*/ 0 h 473"/>
                <a:gd name="T8" fmla="*/ 7 w 124"/>
                <a:gd name="T9" fmla="*/ 19 h 473"/>
                <a:gd name="T10" fmla="*/ 1 w 124"/>
                <a:gd name="T11" fmla="*/ 39 h 473"/>
                <a:gd name="T12" fmla="*/ 43 w 124"/>
                <a:gd name="T13" fmla="*/ 421 h 473"/>
                <a:gd name="T14" fmla="*/ 78 w 124"/>
                <a:gd name="T15" fmla="*/ 469 h 473"/>
                <a:gd name="T16" fmla="*/ 99 w 124"/>
                <a:gd name="T17" fmla="*/ 469 h 473"/>
                <a:gd name="T18" fmla="*/ 124 w 124"/>
                <a:gd name="T19" fmla="*/ 450 h 473"/>
                <a:gd name="T20" fmla="*/ 103 w 124"/>
                <a:gd name="T21" fmla="*/ 45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473">
                  <a:moveTo>
                    <a:pt x="103" y="450"/>
                  </a:moveTo>
                  <a:cubicBezTo>
                    <a:pt x="85" y="443"/>
                    <a:pt x="70" y="421"/>
                    <a:pt x="68" y="403"/>
                  </a:cubicBezTo>
                  <a:cubicBezTo>
                    <a:pt x="26" y="20"/>
                    <a:pt x="26" y="20"/>
                    <a:pt x="26" y="20"/>
                  </a:cubicBezTo>
                  <a:cubicBezTo>
                    <a:pt x="25" y="11"/>
                    <a:pt x="27" y="4"/>
                    <a:pt x="32" y="0"/>
                  </a:cubicBezTo>
                  <a:cubicBezTo>
                    <a:pt x="7" y="19"/>
                    <a:pt x="7" y="19"/>
                    <a:pt x="7" y="19"/>
                  </a:cubicBezTo>
                  <a:cubicBezTo>
                    <a:pt x="2" y="23"/>
                    <a:pt x="0" y="29"/>
                    <a:pt x="1" y="39"/>
                  </a:cubicBezTo>
                  <a:cubicBezTo>
                    <a:pt x="43" y="421"/>
                    <a:pt x="43" y="421"/>
                    <a:pt x="43" y="421"/>
                  </a:cubicBezTo>
                  <a:cubicBezTo>
                    <a:pt x="45" y="440"/>
                    <a:pt x="61" y="461"/>
                    <a:pt x="78" y="469"/>
                  </a:cubicBezTo>
                  <a:cubicBezTo>
                    <a:pt x="87" y="473"/>
                    <a:pt x="94" y="472"/>
                    <a:pt x="99" y="469"/>
                  </a:cubicBezTo>
                  <a:cubicBezTo>
                    <a:pt x="124" y="450"/>
                    <a:pt x="124" y="450"/>
                    <a:pt x="124" y="450"/>
                  </a:cubicBezTo>
                  <a:cubicBezTo>
                    <a:pt x="119" y="454"/>
                    <a:pt x="112" y="454"/>
                    <a:pt x="103" y="450"/>
                  </a:cubicBezTo>
                  <a:close/>
                </a:path>
              </a:pathLst>
            </a:custGeom>
            <a:solidFill>
              <a:srgbClr val="C41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6" name="Freeform 99"/>
            <p:cNvSpPr>
              <a:spLocks/>
            </p:cNvSpPr>
            <p:nvPr/>
          </p:nvSpPr>
          <p:spPr bwMode="auto">
            <a:xfrm>
              <a:off x="1379538" y="2859088"/>
              <a:ext cx="261938" cy="1527175"/>
            </a:xfrm>
            <a:custGeom>
              <a:avLst/>
              <a:gdLst>
                <a:gd name="T0" fmla="*/ 0 w 165"/>
                <a:gd name="T1" fmla="*/ 25 h 962"/>
                <a:gd name="T2" fmla="*/ 43 w 165"/>
                <a:gd name="T3" fmla="*/ 0 h 962"/>
                <a:gd name="T4" fmla="*/ 165 w 165"/>
                <a:gd name="T5" fmla="*/ 936 h 962"/>
                <a:gd name="T6" fmla="*/ 121 w 165"/>
                <a:gd name="T7" fmla="*/ 962 h 962"/>
                <a:gd name="T8" fmla="*/ 0 w 165"/>
                <a:gd name="T9" fmla="*/ 25 h 962"/>
              </a:gdLst>
              <a:ahLst/>
              <a:cxnLst>
                <a:cxn ang="0">
                  <a:pos x="T0" y="T1"/>
                </a:cxn>
                <a:cxn ang="0">
                  <a:pos x="T2" y="T3"/>
                </a:cxn>
                <a:cxn ang="0">
                  <a:pos x="T4" y="T5"/>
                </a:cxn>
                <a:cxn ang="0">
                  <a:pos x="T6" y="T7"/>
                </a:cxn>
                <a:cxn ang="0">
                  <a:pos x="T8" y="T9"/>
                </a:cxn>
              </a:cxnLst>
              <a:rect l="0" t="0" r="r" b="b"/>
              <a:pathLst>
                <a:path w="165" h="962">
                  <a:moveTo>
                    <a:pt x="0" y="25"/>
                  </a:moveTo>
                  <a:lnTo>
                    <a:pt x="43" y="0"/>
                  </a:lnTo>
                  <a:lnTo>
                    <a:pt x="165" y="936"/>
                  </a:lnTo>
                  <a:lnTo>
                    <a:pt x="121" y="962"/>
                  </a:lnTo>
                  <a:lnTo>
                    <a:pt x="0" y="25"/>
                  </a:lnTo>
                  <a:close/>
                </a:path>
              </a:pathLst>
            </a:custGeom>
            <a:solidFill>
              <a:srgbClr val="E02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7" name="Freeform 100"/>
            <p:cNvSpPr>
              <a:spLocks/>
            </p:cNvSpPr>
            <p:nvPr/>
          </p:nvSpPr>
          <p:spPr bwMode="auto">
            <a:xfrm>
              <a:off x="1090613" y="3027363"/>
              <a:ext cx="288925" cy="1087438"/>
            </a:xfrm>
            <a:custGeom>
              <a:avLst/>
              <a:gdLst>
                <a:gd name="T0" fmla="*/ 103 w 125"/>
                <a:gd name="T1" fmla="*/ 450 h 472"/>
                <a:gd name="T2" fmla="*/ 68 w 125"/>
                <a:gd name="T3" fmla="*/ 402 h 472"/>
                <a:gd name="T4" fmla="*/ 26 w 125"/>
                <a:gd name="T5" fmla="*/ 19 h 472"/>
                <a:gd name="T6" fmla="*/ 33 w 125"/>
                <a:gd name="T7" fmla="*/ 0 h 472"/>
                <a:gd name="T8" fmla="*/ 8 w 125"/>
                <a:gd name="T9" fmla="*/ 18 h 472"/>
                <a:gd name="T10" fmla="*/ 1 w 125"/>
                <a:gd name="T11" fmla="*/ 38 h 472"/>
                <a:gd name="T12" fmla="*/ 43 w 125"/>
                <a:gd name="T13" fmla="*/ 420 h 472"/>
                <a:gd name="T14" fmla="*/ 79 w 125"/>
                <a:gd name="T15" fmla="*/ 468 h 472"/>
                <a:gd name="T16" fmla="*/ 100 w 125"/>
                <a:gd name="T17" fmla="*/ 468 h 472"/>
                <a:gd name="T18" fmla="*/ 125 w 125"/>
                <a:gd name="T19" fmla="*/ 449 h 472"/>
                <a:gd name="T20" fmla="*/ 103 w 125"/>
                <a:gd name="T21"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472">
                  <a:moveTo>
                    <a:pt x="103" y="450"/>
                  </a:moveTo>
                  <a:cubicBezTo>
                    <a:pt x="86" y="442"/>
                    <a:pt x="70" y="421"/>
                    <a:pt x="68" y="402"/>
                  </a:cubicBezTo>
                  <a:cubicBezTo>
                    <a:pt x="26" y="19"/>
                    <a:pt x="26" y="19"/>
                    <a:pt x="26" y="19"/>
                  </a:cubicBezTo>
                  <a:cubicBezTo>
                    <a:pt x="25" y="10"/>
                    <a:pt x="28" y="3"/>
                    <a:pt x="33" y="0"/>
                  </a:cubicBezTo>
                  <a:cubicBezTo>
                    <a:pt x="8" y="18"/>
                    <a:pt x="8" y="18"/>
                    <a:pt x="8" y="18"/>
                  </a:cubicBezTo>
                  <a:cubicBezTo>
                    <a:pt x="3" y="22"/>
                    <a:pt x="0" y="29"/>
                    <a:pt x="1" y="38"/>
                  </a:cubicBezTo>
                  <a:cubicBezTo>
                    <a:pt x="43" y="420"/>
                    <a:pt x="43" y="420"/>
                    <a:pt x="43" y="420"/>
                  </a:cubicBezTo>
                  <a:cubicBezTo>
                    <a:pt x="45" y="439"/>
                    <a:pt x="61" y="460"/>
                    <a:pt x="79" y="468"/>
                  </a:cubicBezTo>
                  <a:cubicBezTo>
                    <a:pt x="87" y="472"/>
                    <a:pt x="95" y="471"/>
                    <a:pt x="100" y="468"/>
                  </a:cubicBezTo>
                  <a:cubicBezTo>
                    <a:pt x="125" y="449"/>
                    <a:pt x="125" y="449"/>
                    <a:pt x="125" y="449"/>
                  </a:cubicBezTo>
                  <a:cubicBezTo>
                    <a:pt x="120" y="453"/>
                    <a:pt x="112" y="453"/>
                    <a:pt x="103" y="450"/>
                  </a:cubicBezTo>
                  <a:close/>
                </a:path>
              </a:pathLst>
            </a:custGeom>
            <a:solidFill>
              <a:srgbClr val="C41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8" name="Freeform 101"/>
            <p:cNvSpPr>
              <a:spLocks noEditPoints="1"/>
            </p:cNvSpPr>
            <p:nvPr/>
          </p:nvSpPr>
          <p:spPr bwMode="auto">
            <a:xfrm>
              <a:off x="234950" y="2238375"/>
              <a:ext cx="1336675" cy="2147888"/>
            </a:xfrm>
            <a:custGeom>
              <a:avLst/>
              <a:gdLst>
                <a:gd name="T0" fmla="*/ 496 w 580"/>
                <a:gd name="T1" fmla="*/ 286 h 932"/>
                <a:gd name="T2" fmla="*/ 0 w 580"/>
                <a:gd name="T3" fmla="*/ 0 h 932"/>
                <a:gd name="T4" fmla="*/ 84 w 580"/>
                <a:gd name="T5" fmla="*/ 646 h 932"/>
                <a:gd name="T6" fmla="*/ 580 w 580"/>
                <a:gd name="T7" fmla="*/ 932 h 932"/>
                <a:gd name="T8" fmla="*/ 496 w 580"/>
                <a:gd name="T9" fmla="*/ 286 h 932"/>
                <a:gd name="T10" fmla="*/ 167 w 580"/>
                <a:gd name="T11" fmla="*/ 635 h 932"/>
                <a:gd name="T12" fmla="*/ 132 w 580"/>
                <a:gd name="T13" fmla="*/ 587 h 932"/>
                <a:gd name="T14" fmla="*/ 90 w 580"/>
                <a:gd name="T15" fmla="*/ 205 h 932"/>
                <a:gd name="T16" fmla="*/ 118 w 580"/>
                <a:gd name="T17" fmla="*/ 185 h 932"/>
                <a:gd name="T18" fmla="*/ 153 w 580"/>
                <a:gd name="T19" fmla="*/ 232 h 932"/>
                <a:gd name="T20" fmla="*/ 195 w 580"/>
                <a:gd name="T21" fmla="*/ 615 h 932"/>
                <a:gd name="T22" fmla="*/ 167 w 580"/>
                <a:gd name="T23" fmla="*/ 635 h 932"/>
                <a:gd name="T24" fmla="*/ 318 w 580"/>
                <a:gd name="T25" fmla="*/ 722 h 932"/>
                <a:gd name="T26" fmla="*/ 283 w 580"/>
                <a:gd name="T27" fmla="*/ 674 h 932"/>
                <a:gd name="T28" fmla="*/ 241 w 580"/>
                <a:gd name="T29" fmla="*/ 292 h 932"/>
                <a:gd name="T30" fmla="*/ 269 w 580"/>
                <a:gd name="T31" fmla="*/ 272 h 932"/>
                <a:gd name="T32" fmla="*/ 304 w 580"/>
                <a:gd name="T33" fmla="*/ 319 h 932"/>
                <a:gd name="T34" fmla="*/ 346 w 580"/>
                <a:gd name="T35" fmla="*/ 702 h 932"/>
                <a:gd name="T36" fmla="*/ 318 w 580"/>
                <a:gd name="T37" fmla="*/ 722 h 932"/>
                <a:gd name="T38" fmla="*/ 450 w 580"/>
                <a:gd name="T39" fmla="*/ 810 h 932"/>
                <a:gd name="T40" fmla="*/ 414 w 580"/>
                <a:gd name="T41" fmla="*/ 762 h 932"/>
                <a:gd name="T42" fmla="*/ 372 w 580"/>
                <a:gd name="T43" fmla="*/ 380 h 932"/>
                <a:gd name="T44" fmla="*/ 400 w 580"/>
                <a:gd name="T45" fmla="*/ 360 h 932"/>
                <a:gd name="T46" fmla="*/ 435 w 580"/>
                <a:gd name="T47" fmla="*/ 407 h 932"/>
                <a:gd name="T48" fmla="*/ 477 w 580"/>
                <a:gd name="T49" fmla="*/ 790 h 932"/>
                <a:gd name="T50" fmla="*/ 450 w 580"/>
                <a:gd name="T51" fmla="*/ 810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0" h="932">
                  <a:moveTo>
                    <a:pt x="496" y="286"/>
                  </a:moveTo>
                  <a:cubicBezTo>
                    <a:pt x="0" y="0"/>
                    <a:pt x="0" y="0"/>
                    <a:pt x="0" y="0"/>
                  </a:cubicBezTo>
                  <a:cubicBezTo>
                    <a:pt x="84" y="646"/>
                    <a:pt x="84" y="646"/>
                    <a:pt x="84" y="646"/>
                  </a:cubicBezTo>
                  <a:cubicBezTo>
                    <a:pt x="580" y="932"/>
                    <a:pt x="580" y="932"/>
                    <a:pt x="580" y="932"/>
                  </a:cubicBezTo>
                  <a:lnTo>
                    <a:pt x="496" y="286"/>
                  </a:lnTo>
                  <a:close/>
                  <a:moveTo>
                    <a:pt x="167" y="635"/>
                  </a:moveTo>
                  <a:cubicBezTo>
                    <a:pt x="150" y="627"/>
                    <a:pt x="134" y="606"/>
                    <a:pt x="132" y="587"/>
                  </a:cubicBezTo>
                  <a:cubicBezTo>
                    <a:pt x="90" y="205"/>
                    <a:pt x="90" y="205"/>
                    <a:pt x="90" y="205"/>
                  </a:cubicBezTo>
                  <a:cubicBezTo>
                    <a:pt x="88" y="186"/>
                    <a:pt x="101" y="177"/>
                    <a:pt x="118" y="185"/>
                  </a:cubicBezTo>
                  <a:cubicBezTo>
                    <a:pt x="136" y="192"/>
                    <a:pt x="151" y="214"/>
                    <a:pt x="153" y="232"/>
                  </a:cubicBezTo>
                  <a:cubicBezTo>
                    <a:pt x="195" y="615"/>
                    <a:pt x="195" y="615"/>
                    <a:pt x="195" y="615"/>
                  </a:cubicBezTo>
                  <a:cubicBezTo>
                    <a:pt x="197" y="634"/>
                    <a:pt x="185" y="643"/>
                    <a:pt x="167" y="635"/>
                  </a:cubicBezTo>
                  <a:close/>
                  <a:moveTo>
                    <a:pt x="318" y="722"/>
                  </a:moveTo>
                  <a:cubicBezTo>
                    <a:pt x="301" y="714"/>
                    <a:pt x="285" y="693"/>
                    <a:pt x="283" y="674"/>
                  </a:cubicBezTo>
                  <a:cubicBezTo>
                    <a:pt x="241" y="292"/>
                    <a:pt x="241" y="292"/>
                    <a:pt x="241" y="292"/>
                  </a:cubicBezTo>
                  <a:cubicBezTo>
                    <a:pt x="239" y="273"/>
                    <a:pt x="251" y="264"/>
                    <a:pt x="269" y="272"/>
                  </a:cubicBezTo>
                  <a:cubicBezTo>
                    <a:pt x="286" y="279"/>
                    <a:pt x="302" y="301"/>
                    <a:pt x="304" y="319"/>
                  </a:cubicBezTo>
                  <a:cubicBezTo>
                    <a:pt x="346" y="702"/>
                    <a:pt x="346" y="702"/>
                    <a:pt x="346" y="702"/>
                  </a:cubicBezTo>
                  <a:cubicBezTo>
                    <a:pt x="348" y="720"/>
                    <a:pt x="335" y="729"/>
                    <a:pt x="318" y="722"/>
                  </a:cubicBezTo>
                  <a:close/>
                  <a:moveTo>
                    <a:pt x="450" y="810"/>
                  </a:moveTo>
                  <a:cubicBezTo>
                    <a:pt x="432" y="802"/>
                    <a:pt x="416" y="781"/>
                    <a:pt x="414" y="762"/>
                  </a:cubicBezTo>
                  <a:cubicBezTo>
                    <a:pt x="372" y="380"/>
                    <a:pt x="372" y="380"/>
                    <a:pt x="372" y="380"/>
                  </a:cubicBezTo>
                  <a:cubicBezTo>
                    <a:pt x="370" y="361"/>
                    <a:pt x="383" y="352"/>
                    <a:pt x="400" y="360"/>
                  </a:cubicBezTo>
                  <a:cubicBezTo>
                    <a:pt x="418" y="367"/>
                    <a:pt x="433" y="389"/>
                    <a:pt x="435" y="407"/>
                  </a:cubicBezTo>
                  <a:cubicBezTo>
                    <a:pt x="477" y="790"/>
                    <a:pt x="477" y="790"/>
                    <a:pt x="477" y="790"/>
                  </a:cubicBezTo>
                  <a:cubicBezTo>
                    <a:pt x="480" y="809"/>
                    <a:pt x="467" y="818"/>
                    <a:pt x="450" y="810"/>
                  </a:cubicBezTo>
                  <a:close/>
                </a:path>
              </a:pathLst>
            </a:custGeom>
            <a:solidFill>
              <a:srgbClr val="E32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9" name="Freeform 102"/>
            <p:cNvSpPr>
              <a:spLocks/>
            </p:cNvSpPr>
            <p:nvPr/>
          </p:nvSpPr>
          <p:spPr bwMode="auto">
            <a:xfrm>
              <a:off x="3162300" y="1982788"/>
              <a:ext cx="203200" cy="1233488"/>
            </a:xfrm>
            <a:custGeom>
              <a:avLst/>
              <a:gdLst>
                <a:gd name="T0" fmla="*/ 87 w 88"/>
                <a:gd name="T1" fmla="*/ 39 h 535"/>
                <a:gd name="T2" fmla="*/ 77 w 88"/>
                <a:gd name="T3" fmla="*/ 18 h 535"/>
                <a:gd name="T4" fmla="*/ 47 w 88"/>
                <a:gd name="T5" fmla="*/ 0 h 535"/>
                <a:gd name="T6" fmla="*/ 57 w 88"/>
                <a:gd name="T7" fmla="*/ 22 h 535"/>
                <a:gd name="T8" fmla="*/ 58 w 88"/>
                <a:gd name="T9" fmla="*/ 454 h 535"/>
                <a:gd name="T10" fmla="*/ 24 w 88"/>
                <a:gd name="T11" fmla="*/ 512 h 535"/>
                <a:gd name="T12" fmla="*/ 0 w 88"/>
                <a:gd name="T13" fmla="*/ 514 h 535"/>
                <a:gd name="T14" fmla="*/ 31 w 88"/>
                <a:gd name="T15" fmla="*/ 532 h 535"/>
                <a:gd name="T16" fmla="*/ 54 w 88"/>
                <a:gd name="T17" fmla="*/ 530 h 535"/>
                <a:gd name="T18" fmla="*/ 88 w 88"/>
                <a:gd name="T19" fmla="*/ 472 h 535"/>
                <a:gd name="T20" fmla="*/ 87 w 88"/>
                <a:gd name="T21" fmla="*/ 39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35">
                  <a:moveTo>
                    <a:pt x="87" y="39"/>
                  </a:moveTo>
                  <a:cubicBezTo>
                    <a:pt x="87" y="29"/>
                    <a:pt x="83" y="21"/>
                    <a:pt x="77" y="18"/>
                  </a:cubicBezTo>
                  <a:cubicBezTo>
                    <a:pt x="47" y="0"/>
                    <a:pt x="47" y="0"/>
                    <a:pt x="47" y="0"/>
                  </a:cubicBezTo>
                  <a:cubicBezTo>
                    <a:pt x="53" y="4"/>
                    <a:pt x="57" y="11"/>
                    <a:pt x="57" y="22"/>
                  </a:cubicBezTo>
                  <a:cubicBezTo>
                    <a:pt x="58" y="454"/>
                    <a:pt x="58" y="454"/>
                    <a:pt x="58" y="454"/>
                  </a:cubicBezTo>
                  <a:cubicBezTo>
                    <a:pt x="58" y="475"/>
                    <a:pt x="43" y="501"/>
                    <a:pt x="24" y="512"/>
                  </a:cubicBezTo>
                  <a:cubicBezTo>
                    <a:pt x="15" y="517"/>
                    <a:pt x="7" y="518"/>
                    <a:pt x="0" y="514"/>
                  </a:cubicBezTo>
                  <a:cubicBezTo>
                    <a:pt x="31" y="532"/>
                    <a:pt x="31" y="532"/>
                    <a:pt x="31" y="532"/>
                  </a:cubicBezTo>
                  <a:cubicBezTo>
                    <a:pt x="37" y="535"/>
                    <a:pt x="45" y="535"/>
                    <a:pt x="54" y="530"/>
                  </a:cubicBezTo>
                  <a:cubicBezTo>
                    <a:pt x="73" y="519"/>
                    <a:pt x="88" y="493"/>
                    <a:pt x="88" y="472"/>
                  </a:cubicBezTo>
                  <a:lnTo>
                    <a:pt x="87" y="39"/>
                  </a:lnTo>
                  <a:close/>
                </a:path>
              </a:pathLst>
            </a:custGeom>
            <a:solidFill>
              <a:srgbClr val="CC1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0" name="Freeform 103"/>
            <p:cNvSpPr>
              <a:spLocks/>
            </p:cNvSpPr>
            <p:nvPr/>
          </p:nvSpPr>
          <p:spPr bwMode="auto">
            <a:xfrm>
              <a:off x="2830513" y="2174875"/>
              <a:ext cx="203200" cy="1235075"/>
            </a:xfrm>
            <a:custGeom>
              <a:avLst/>
              <a:gdLst>
                <a:gd name="T0" fmla="*/ 87 w 88"/>
                <a:gd name="T1" fmla="*/ 39 h 536"/>
                <a:gd name="T2" fmla="*/ 77 w 88"/>
                <a:gd name="T3" fmla="*/ 18 h 536"/>
                <a:gd name="T4" fmla="*/ 47 w 88"/>
                <a:gd name="T5" fmla="*/ 0 h 536"/>
                <a:gd name="T6" fmla="*/ 56 w 88"/>
                <a:gd name="T7" fmla="*/ 22 h 536"/>
                <a:gd name="T8" fmla="*/ 58 w 88"/>
                <a:gd name="T9" fmla="*/ 454 h 536"/>
                <a:gd name="T10" fmla="*/ 24 w 88"/>
                <a:gd name="T11" fmla="*/ 512 h 536"/>
                <a:gd name="T12" fmla="*/ 0 w 88"/>
                <a:gd name="T13" fmla="*/ 515 h 536"/>
                <a:gd name="T14" fmla="*/ 30 w 88"/>
                <a:gd name="T15" fmla="*/ 532 h 536"/>
                <a:gd name="T16" fmla="*/ 54 w 88"/>
                <a:gd name="T17" fmla="*/ 530 h 536"/>
                <a:gd name="T18" fmla="*/ 88 w 88"/>
                <a:gd name="T19" fmla="*/ 472 h 536"/>
                <a:gd name="T20" fmla="*/ 87 w 88"/>
                <a:gd name="T21" fmla="*/ 39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36">
                  <a:moveTo>
                    <a:pt x="87" y="39"/>
                  </a:moveTo>
                  <a:cubicBezTo>
                    <a:pt x="87" y="29"/>
                    <a:pt x="83" y="21"/>
                    <a:pt x="77" y="18"/>
                  </a:cubicBezTo>
                  <a:cubicBezTo>
                    <a:pt x="47" y="0"/>
                    <a:pt x="47" y="0"/>
                    <a:pt x="47" y="0"/>
                  </a:cubicBezTo>
                  <a:cubicBezTo>
                    <a:pt x="53" y="4"/>
                    <a:pt x="56" y="11"/>
                    <a:pt x="56" y="22"/>
                  </a:cubicBezTo>
                  <a:cubicBezTo>
                    <a:pt x="58" y="454"/>
                    <a:pt x="58" y="454"/>
                    <a:pt x="58" y="454"/>
                  </a:cubicBezTo>
                  <a:cubicBezTo>
                    <a:pt x="58" y="476"/>
                    <a:pt x="43" y="502"/>
                    <a:pt x="24" y="512"/>
                  </a:cubicBezTo>
                  <a:cubicBezTo>
                    <a:pt x="15" y="518"/>
                    <a:pt x="6" y="518"/>
                    <a:pt x="0" y="515"/>
                  </a:cubicBezTo>
                  <a:cubicBezTo>
                    <a:pt x="30" y="532"/>
                    <a:pt x="30" y="532"/>
                    <a:pt x="30" y="532"/>
                  </a:cubicBezTo>
                  <a:cubicBezTo>
                    <a:pt x="37" y="536"/>
                    <a:pt x="45" y="535"/>
                    <a:pt x="54" y="530"/>
                  </a:cubicBezTo>
                  <a:cubicBezTo>
                    <a:pt x="73" y="519"/>
                    <a:pt x="88" y="493"/>
                    <a:pt x="88" y="472"/>
                  </a:cubicBezTo>
                  <a:lnTo>
                    <a:pt x="87" y="39"/>
                  </a:lnTo>
                  <a:close/>
                </a:path>
              </a:pathLst>
            </a:custGeom>
            <a:solidFill>
              <a:srgbClr val="CC1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1" name="Freeform 104"/>
            <p:cNvSpPr>
              <a:spLocks/>
            </p:cNvSpPr>
            <p:nvPr/>
          </p:nvSpPr>
          <p:spPr bwMode="auto">
            <a:xfrm>
              <a:off x="2500313" y="2365375"/>
              <a:ext cx="201613" cy="1235075"/>
            </a:xfrm>
            <a:custGeom>
              <a:avLst/>
              <a:gdLst>
                <a:gd name="T0" fmla="*/ 85 w 87"/>
                <a:gd name="T1" fmla="*/ 40 h 536"/>
                <a:gd name="T2" fmla="*/ 76 w 87"/>
                <a:gd name="T3" fmla="*/ 18 h 536"/>
                <a:gd name="T4" fmla="*/ 46 w 87"/>
                <a:gd name="T5" fmla="*/ 0 h 536"/>
                <a:gd name="T6" fmla="*/ 55 w 87"/>
                <a:gd name="T7" fmla="*/ 22 h 536"/>
                <a:gd name="T8" fmla="*/ 57 w 87"/>
                <a:gd name="T9" fmla="*/ 454 h 536"/>
                <a:gd name="T10" fmla="*/ 23 w 87"/>
                <a:gd name="T11" fmla="*/ 512 h 536"/>
                <a:gd name="T12" fmla="*/ 0 w 87"/>
                <a:gd name="T13" fmla="*/ 515 h 536"/>
                <a:gd name="T14" fmla="*/ 30 w 87"/>
                <a:gd name="T15" fmla="*/ 532 h 536"/>
                <a:gd name="T16" fmla="*/ 53 w 87"/>
                <a:gd name="T17" fmla="*/ 530 h 536"/>
                <a:gd name="T18" fmla="*/ 87 w 87"/>
                <a:gd name="T19" fmla="*/ 472 h 536"/>
                <a:gd name="T20" fmla="*/ 85 w 87"/>
                <a:gd name="T21" fmla="*/ 4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7" h="536">
                  <a:moveTo>
                    <a:pt x="85" y="40"/>
                  </a:moveTo>
                  <a:cubicBezTo>
                    <a:pt x="85" y="29"/>
                    <a:pt x="82" y="21"/>
                    <a:pt x="76" y="18"/>
                  </a:cubicBezTo>
                  <a:cubicBezTo>
                    <a:pt x="46" y="0"/>
                    <a:pt x="46" y="0"/>
                    <a:pt x="46" y="0"/>
                  </a:cubicBezTo>
                  <a:cubicBezTo>
                    <a:pt x="52" y="4"/>
                    <a:pt x="55" y="11"/>
                    <a:pt x="55" y="22"/>
                  </a:cubicBezTo>
                  <a:cubicBezTo>
                    <a:pt x="57" y="454"/>
                    <a:pt x="57" y="454"/>
                    <a:pt x="57" y="454"/>
                  </a:cubicBezTo>
                  <a:cubicBezTo>
                    <a:pt x="57" y="476"/>
                    <a:pt x="42" y="502"/>
                    <a:pt x="23" y="512"/>
                  </a:cubicBezTo>
                  <a:cubicBezTo>
                    <a:pt x="14" y="518"/>
                    <a:pt x="6" y="518"/>
                    <a:pt x="0" y="515"/>
                  </a:cubicBezTo>
                  <a:cubicBezTo>
                    <a:pt x="30" y="532"/>
                    <a:pt x="30" y="532"/>
                    <a:pt x="30" y="532"/>
                  </a:cubicBezTo>
                  <a:cubicBezTo>
                    <a:pt x="36" y="536"/>
                    <a:pt x="44" y="535"/>
                    <a:pt x="53" y="530"/>
                  </a:cubicBezTo>
                  <a:cubicBezTo>
                    <a:pt x="72" y="519"/>
                    <a:pt x="87" y="493"/>
                    <a:pt x="87" y="472"/>
                  </a:cubicBezTo>
                  <a:lnTo>
                    <a:pt x="85" y="40"/>
                  </a:lnTo>
                  <a:close/>
                </a:path>
              </a:pathLst>
            </a:custGeom>
            <a:solidFill>
              <a:srgbClr val="CC1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2" name="Freeform 105"/>
            <p:cNvSpPr>
              <a:spLocks/>
            </p:cNvSpPr>
            <p:nvPr/>
          </p:nvSpPr>
          <p:spPr bwMode="auto">
            <a:xfrm>
              <a:off x="2166938" y="2559050"/>
              <a:ext cx="203200" cy="1233488"/>
            </a:xfrm>
            <a:custGeom>
              <a:avLst/>
              <a:gdLst>
                <a:gd name="T0" fmla="*/ 86 w 88"/>
                <a:gd name="T1" fmla="*/ 39 h 535"/>
                <a:gd name="T2" fmla="*/ 77 w 88"/>
                <a:gd name="T3" fmla="*/ 17 h 535"/>
                <a:gd name="T4" fmla="*/ 46 w 88"/>
                <a:gd name="T5" fmla="*/ 0 h 535"/>
                <a:gd name="T6" fmla="*/ 56 w 88"/>
                <a:gd name="T7" fmla="*/ 21 h 535"/>
                <a:gd name="T8" fmla="*/ 57 w 88"/>
                <a:gd name="T9" fmla="*/ 454 h 535"/>
                <a:gd name="T10" fmla="*/ 24 w 88"/>
                <a:gd name="T11" fmla="*/ 511 h 535"/>
                <a:gd name="T12" fmla="*/ 0 w 88"/>
                <a:gd name="T13" fmla="*/ 514 h 535"/>
                <a:gd name="T14" fmla="*/ 31 w 88"/>
                <a:gd name="T15" fmla="*/ 531 h 535"/>
                <a:gd name="T16" fmla="*/ 54 w 88"/>
                <a:gd name="T17" fmla="*/ 529 h 535"/>
                <a:gd name="T18" fmla="*/ 88 w 88"/>
                <a:gd name="T19" fmla="*/ 471 h 535"/>
                <a:gd name="T20" fmla="*/ 86 w 88"/>
                <a:gd name="T21" fmla="*/ 39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35">
                  <a:moveTo>
                    <a:pt x="86" y="39"/>
                  </a:moveTo>
                  <a:cubicBezTo>
                    <a:pt x="86" y="28"/>
                    <a:pt x="83" y="21"/>
                    <a:pt x="77" y="17"/>
                  </a:cubicBezTo>
                  <a:cubicBezTo>
                    <a:pt x="46" y="0"/>
                    <a:pt x="46" y="0"/>
                    <a:pt x="46" y="0"/>
                  </a:cubicBezTo>
                  <a:cubicBezTo>
                    <a:pt x="52" y="3"/>
                    <a:pt x="56" y="11"/>
                    <a:pt x="56" y="21"/>
                  </a:cubicBezTo>
                  <a:cubicBezTo>
                    <a:pt x="57" y="454"/>
                    <a:pt x="57" y="454"/>
                    <a:pt x="57" y="454"/>
                  </a:cubicBezTo>
                  <a:cubicBezTo>
                    <a:pt x="58" y="475"/>
                    <a:pt x="43" y="501"/>
                    <a:pt x="24" y="511"/>
                  </a:cubicBezTo>
                  <a:cubicBezTo>
                    <a:pt x="15" y="517"/>
                    <a:pt x="7" y="517"/>
                    <a:pt x="0" y="514"/>
                  </a:cubicBezTo>
                  <a:cubicBezTo>
                    <a:pt x="31" y="531"/>
                    <a:pt x="31" y="531"/>
                    <a:pt x="31" y="531"/>
                  </a:cubicBezTo>
                  <a:cubicBezTo>
                    <a:pt x="37" y="535"/>
                    <a:pt x="45" y="534"/>
                    <a:pt x="54" y="529"/>
                  </a:cubicBezTo>
                  <a:cubicBezTo>
                    <a:pt x="73" y="518"/>
                    <a:pt x="88" y="493"/>
                    <a:pt x="88" y="471"/>
                  </a:cubicBezTo>
                  <a:lnTo>
                    <a:pt x="86" y="39"/>
                  </a:lnTo>
                  <a:close/>
                </a:path>
              </a:pathLst>
            </a:custGeom>
            <a:solidFill>
              <a:srgbClr val="CC1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3" name="Freeform 106"/>
            <p:cNvSpPr>
              <a:spLocks/>
            </p:cNvSpPr>
            <p:nvPr/>
          </p:nvSpPr>
          <p:spPr bwMode="auto">
            <a:xfrm>
              <a:off x="1835150" y="2751138"/>
              <a:ext cx="203200" cy="1231900"/>
            </a:xfrm>
            <a:custGeom>
              <a:avLst/>
              <a:gdLst>
                <a:gd name="T0" fmla="*/ 86 w 88"/>
                <a:gd name="T1" fmla="*/ 39 h 535"/>
                <a:gd name="T2" fmla="*/ 77 w 88"/>
                <a:gd name="T3" fmla="*/ 17 h 535"/>
                <a:gd name="T4" fmla="*/ 46 w 88"/>
                <a:gd name="T5" fmla="*/ 0 h 535"/>
                <a:gd name="T6" fmla="*/ 56 w 88"/>
                <a:gd name="T7" fmla="*/ 21 h 535"/>
                <a:gd name="T8" fmla="*/ 57 w 88"/>
                <a:gd name="T9" fmla="*/ 454 h 535"/>
                <a:gd name="T10" fmla="*/ 24 w 88"/>
                <a:gd name="T11" fmla="*/ 512 h 535"/>
                <a:gd name="T12" fmla="*/ 0 w 88"/>
                <a:gd name="T13" fmla="*/ 514 h 535"/>
                <a:gd name="T14" fmla="*/ 30 w 88"/>
                <a:gd name="T15" fmla="*/ 532 h 535"/>
                <a:gd name="T16" fmla="*/ 54 w 88"/>
                <a:gd name="T17" fmla="*/ 529 h 535"/>
                <a:gd name="T18" fmla="*/ 88 w 88"/>
                <a:gd name="T19" fmla="*/ 471 h 535"/>
                <a:gd name="T20" fmla="*/ 86 w 88"/>
                <a:gd name="T21" fmla="*/ 39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535">
                  <a:moveTo>
                    <a:pt x="86" y="39"/>
                  </a:moveTo>
                  <a:cubicBezTo>
                    <a:pt x="86" y="28"/>
                    <a:pt x="83" y="21"/>
                    <a:pt x="77" y="17"/>
                  </a:cubicBezTo>
                  <a:cubicBezTo>
                    <a:pt x="46" y="0"/>
                    <a:pt x="46" y="0"/>
                    <a:pt x="46" y="0"/>
                  </a:cubicBezTo>
                  <a:cubicBezTo>
                    <a:pt x="52" y="3"/>
                    <a:pt x="56" y="11"/>
                    <a:pt x="56" y="21"/>
                  </a:cubicBezTo>
                  <a:cubicBezTo>
                    <a:pt x="57" y="454"/>
                    <a:pt x="57" y="454"/>
                    <a:pt x="57" y="454"/>
                  </a:cubicBezTo>
                  <a:cubicBezTo>
                    <a:pt x="57" y="475"/>
                    <a:pt x="43" y="501"/>
                    <a:pt x="24" y="512"/>
                  </a:cubicBezTo>
                  <a:cubicBezTo>
                    <a:pt x="15" y="517"/>
                    <a:pt x="6" y="518"/>
                    <a:pt x="0" y="514"/>
                  </a:cubicBezTo>
                  <a:cubicBezTo>
                    <a:pt x="30" y="532"/>
                    <a:pt x="30" y="532"/>
                    <a:pt x="30" y="532"/>
                  </a:cubicBezTo>
                  <a:cubicBezTo>
                    <a:pt x="37" y="535"/>
                    <a:pt x="45" y="535"/>
                    <a:pt x="54" y="529"/>
                  </a:cubicBezTo>
                  <a:cubicBezTo>
                    <a:pt x="73" y="518"/>
                    <a:pt x="88" y="493"/>
                    <a:pt x="88" y="471"/>
                  </a:cubicBezTo>
                  <a:lnTo>
                    <a:pt x="86" y="39"/>
                  </a:lnTo>
                  <a:close/>
                </a:path>
              </a:pathLst>
            </a:custGeom>
            <a:solidFill>
              <a:srgbClr val="CC1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4" name="Freeform 107"/>
            <p:cNvSpPr>
              <a:spLocks noEditPoints="1"/>
            </p:cNvSpPr>
            <p:nvPr/>
          </p:nvSpPr>
          <p:spPr bwMode="auto">
            <a:xfrm>
              <a:off x="1379538" y="1465263"/>
              <a:ext cx="2482850" cy="2921000"/>
            </a:xfrm>
            <a:custGeom>
              <a:avLst/>
              <a:gdLst>
                <a:gd name="T0" fmla="*/ 0 w 1078"/>
                <a:gd name="T1" fmla="*/ 622 h 1268"/>
                <a:gd name="T2" fmla="*/ 1078 w 1078"/>
                <a:gd name="T3" fmla="*/ 0 h 1268"/>
                <a:gd name="T4" fmla="*/ 990 w 1078"/>
                <a:gd name="T5" fmla="*/ 748 h 1268"/>
                <a:gd name="T6" fmla="*/ 91 w 1078"/>
                <a:gd name="T7" fmla="*/ 1268 h 1268"/>
                <a:gd name="T8" fmla="*/ 0 w 1078"/>
                <a:gd name="T9" fmla="*/ 622 h 1268"/>
                <a:gd name="T10" fmla="*/ 862 w 1078"/>
                <a:gd name="T11" fmla="*/ 697 h 1268"/>
                <a:gd name="T12" fmla="*/ 861 w 1078"/>
                <a:gd name="T13" fmla="*/ 264 h 1268"/>
                <a:gd name="T14" fmla="*/ 827 w 1078"/>
                <a:gd name="T15" fmla="*/ 245 h 1268"/>
                <a:gd name="T16" fmla="*/ 794 w 1078"/>
                <a:gd name="T17" fmla="*/ 303 h 1268"/>
                <a:gd name="T18" fmla="*/ 795 w 1078"/>
                <a:gd name="T19" fmla="*/ 735 h 1268"/>
                <a:gd name="T20" fmla="*/ 828 w 1078"/>
                <a:gd name="T21" fmla="*/ 755 h 1268"/>
                <a:gd name="T22" fmla="*/ 862 w 1078"/>
                <a:gd name="T23" fmla="*/ 697 h 1268"/>
                <a:gd name="T24" fmla="*/ 718 w 1078"/>
                <a:gd name="T25" fmla="*/ 780 h 1268"/>
                <a:gd name="T26" fmla="*/ 717 w 1078"/>
                <a:gd name="T27" fmla="*/ 347 h 1268"/>
                <a:gd name="T28" fmla="*/ 683 w 1078"/>
                <a:gd name="T29" fmla="*/ 328 h 1268"/>
                <a:gd name="T30" fmla="*/ 649 w 1078"/>
                <a:gd name="T31" fmla="*/ 386 h 1268"/>
                <a:gd name="T32" fmla="*/ 651 w 1078"/>
                <a:gd name="T33" fmla="*/ 819 h 1268"/>
                <a:gd name="T34" fmla="*/ 684 w 1078"/>
                <a:gd name="T35" fmla="*/ 838 h 1268"/>
                <a:gd name="T36" fmla="*/ 718 w 1078"/>
                <a:gd name="T37" fmla="*/ 780 h 1268"/>
                <a:gd name="T38" fmla="*/ 430 w 1078"/>
                <a:gd name="T39" fmla="*/ 946 h 1268"/>
                <a:gd name="T40" fmla="*/ 428 w 1078"/>
                <a:gd name="T41" fmla="*/ 514 h 1268"/>
                <a:gd name="T42" fmla="*/ 395 w 1078"/>
                <a:gd name="T43" fmla="*/ 494 h 1268"/>
                <a:gd name="T44" fmla="*/ 362 w 1078"/>
                <a:gd name="T45" fmla="*/ 552 h 1268"/>
                <a:gd name="T46" fmla="*/ 363 w 1078"/>
                <a:gd name="T47" fmla="*/ 985 h 1268"/>
                <a:gd name="T48" fmla="*/ 396 w 1078"/>
                <a:gd name="T49" fmla="*/ 1004 h 1268"/>
                <a:gd name="T50" fmla="*/ 430 w 1078"/>
                <a:gd name="T51" fmla="*/ 946 h 1268"/>
                <a:gd name="T52" fmla="*/ 286 w 1078"/>
                <a:gd name="T53" fmla="*/ 1029 h 1268"/>
                <a:gd name="T54" fmla="*/ 284 w 1078"/>
                <a:gd name="T55" fmla="*/ 597 h 1268"/>
                <a:gd name="T56" fmla="*/ 251 w 1078"/>
                <a:gd name="T57" fmla="*/ 578 h 1268"/>
                <a:gd name="T58" fmla="*/ 217 w 1078"/>
                <a:gd name="T59" fmla="*/ 636 h 1268"/>
                <a:gd name="T60" fmla="*/ 219 w 1078"/>
                <a:gd name="T61" fmla="*/ 1068 h 1268"/>
                <a:gd name="T62" fmla="*/ 252 w 1078"/>
                <a:gd name="T63" fmla="*/ 1087 h 1268"/>
                <a:gd name="T64" fmla="*/ 286 w 1078"/>
                <a:gd name="T65" fmla="*/ 1029 h 1268"/>
                <a:gd name="T66" fmla="*/ 574 w 1078"/>
                <a:gd name="T67" fmla="*/ 863 h 1268"/>
                <a:gd name="T68" fmla="*/ 572 w 1078"/>
                <a:gd name="T69" fmla="*/ 431 h 1268"/>
                <a:gd name="T70" fmla="*/ 539 w 1078"/>
                <a:gd name="T71" fmla="*/ 411 h 1268"/>
                <a:gd name="T72" fmla="*/ 506 w 1078"/>
                <a:gd name="T73" fmla="*/ 469 h 1268"/>
                <a:gd name="T74" fmla="*/ 507 w 1078"/>
                <a:gd name="T75" fmla="*/ 902 h 1268"/>
                <a:gd name="T76" fmla="*/ 540 w 1078"/>
                <a:gd name="T77" fmla="*/ 921 h 1268"/>
                <a:gd name="T78" fmla="*/ 574 w 1078"/>
                <a:gd name="T79" fmla="*/ 863 h 1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78" h="1268">
                  <a:moveTo>
                    <a:pt x="0" y="622"/>
                  </a:moveTo>
                  <a:cubicBezTo>
                    <a:pt x="1078" y="0"/>
                    <a:pt x="1078" y="0"/>
                    <a:pt x="1078" y="0"/>
                  </a:cubicBezTo>
                  <a:cubicBezTo>
                    <a:pt x="990" y="748"/>
                    <a:pt x="990" y="748"/>
                    <a:pt x="990" y="748"/>
                  </a:cubicBezTo>
                  <a:cubicBezTo>
                    <a:pt x="91" y="1268"/>
                    <a:pt x="91" y="1268"/>
                    <a:pt x="91" y="1268"/>
                  </a:cubicBezTo>
                  <a:lnTo>
                    <a:pt x="0" y="622"/>
                  </a:lnTo>
                  <a:close/>
                  <a:moveTo>
                    <a:pt x="862" y="697"/>
                  </a:moveTo>
                  <a:cubicBezTo>
                    <a:pt x="861" y="264"/>
                    <a:pt x="861" y="264"/>
                    <a:pt x="861" y="264"/>
                  </a:cubicBezTo>
                  <a:cubicBezTo>
                    <a:pt x="861" y="243"/>
                    <a:pt x="846" y="234"/>
                    <a:pt x="827" y="245"/>
                  </a:cubicBezTo>
                  <a:cubicBezTo>
                    <a:pt x="808" y="256"/>
                    <a:pt x="793" y="282"/>
                    <a:pt x="794" y="303"/>
                  </a:cubicBezTo>
                  <a:cubicBezTo>
                    <a:pt x="795" y="735"/>
                    <a:pt x="795" y="735"/>
                    <a:pt x="795" y="735"/>
                  </a:cubicBezTo>
                  <a:cubicBezTo>
                    <a:pt x="795" y="757"/>
                    <a:pt x="810" y="765"/>
                    <a:pt x="828" y="755"/>
                  </a:cubicBezTo>
                  <a:cubicBezTo>
                    <a:pt x="847" y="744"/>
                    <a:pt x="862" y="718"/>
                    <a:pt x="862" y="697"/>
                  </a:cubicBezTo>
                  <a:moveTo>
                    <a:pt x="718" y="780"/>
                  </a:moveTo>
                  <a:cubicBezTo>
                    <a:pt x="717" y="347"/>
                    <a:pt x="717" y="347"/>
                    <a:pt x="717" y="347"/>
                  </a:cubicBezTo>
                  <a:cubicBezTo>
                    <a:pt x="717" y="326"/>
                    <a:pt x="701" y="317"/>
                    <a:pt x="683" y="328"/>
                  </a:cubicBezTo>
                  <a:cubicBezTo>
                    <a:pt x="664" y="339"/>
                    <a:pt x="649" y="365"/>
                    <a:pt x="649" y="386"/>
                  </a:cubicBezTo>
                  <a:cubicBezTo>
                    <a:pt x="651" y="819"/>
                    <a:pt x="651" y="819"/>
                    <a:pt x="651" y="819"/>
                  </a:cubicBezTo>
                  <a:cubicBezTo>
                    <a:pt x="651" y="840"/>
                    <a:pt x="666" y="848"/>
                    <a:pt x="684" y="838"/>
                  </a:cubicBezTo>
                  <a:cubicBezTo>
                    <a:pt x="703" y="827"/>
                    <a:pt x="718" y="801"/>
                    <a:pt x="718" y="780"/>
                  </a:cubicBezTo>
                  <a:moveTo>
                    <a:pt x="430" y="946"/>
                  </a:moveTo>
                  <a:cubicBezTo>
                    <a:pt x="428" y="514"/>
                    <a:pt x="428" y="514"/>
                    <a:pt x="428" y="514"/>
                  </a:cubicBezTo>
                  <a:cubicBezTo>
                    <a:pt x="428" y="492"/>
                    <a:pt x="413" y="484"/>
                    <a:pt x="395" y="494"/>
                  </a:cubicBezTo>
                  <a:cubicBezTo>
                    <a:pt x="376" y="505"/>
                    <a:pt x="361" y="531"/>
                    <a:pt x="362" y="552"/>
                  </a:cubicBezTo>
                  <a:cubicBezTo>
                    <a:pt x="363" y="985"/>
                    <a:pt x="363" y="985"/>
                    <a:pt x="363" y="985"/>
                  </a:cubicBezTo>
                  <a:cubicBezTo>
                    <a:pt x="363" y="1006"/>
                    <a:pt x="378" y="1015"/>
                    <a:pt x="396" y="1004"/>
                  </a:cubicBezTo>
                  <a:cubicBezTo>
                    <a:pt x="415" y="993"/>
                    <a:pt x="430" y="968"/>
                    <a:pt x="430" y="946"/>
                  </a:cubicBezTo>
                  <a:moveTo>
                    <a:pt x="286" y="1029"/>
                  </a:moveTo>
                  <a:cubicBezTo>
                    <a:pt x="284" y="597"/>
                    <a:pt x="284" y="597"/>
                    <a:pt x="284" y="597"/>
                  </a:cubicBezTo>
                  <a:cubicBezTo>
                    <a:pt x="284" y="576"/>
                    <a:pt x="269" y="567"/>
                    <a:pt x="251" y="578"/>
                  </a:cubicBezTo>
                  <a:cubicBezTo>
                    <a:pt x="232" y="588"/>
                    <a:pt x="217" y="614"/>
                    <a:pt x="217" y="636"/>
                  </a:cubicBezTo>
                  <a:cubicBezTo>
                    <a:pt x="219" y="1068"/>
                    <a:pt x="219" y="1068"/>
                    <a:pt x="219" y="1068"/>
                  </a:cubicBezTo>
                  <a:cubicBezTo>
                    <a:pt x="219" y="1089"/>
                    <a:pt x="234" y="1098"/>
                    <a:pt x="252" y="1087"/>
                  </a:cubicBezTo>
                  <a:cubicBezTo>
                    <a:pt x="271" y="1076"/>
                    <a:pt x="286" y="1051"/>
                    <a:pt x="286" y="1029"/>
                  </a:cubicBezTo>
                  <a:moveTo>
                    <a:pt x="574" y="863"/>
                  </a:moveTo>
                  <a:cubicBezTo>
                    <a:pt x="572" y="431"/>
                    <a:pt x="572" y="431"/>
                    <a:pt x="572" y="431"/>
                  </a:cubicBezTo>
                  <a:cubicBezTo>
                    <a:pt x="572" y="409"/>
                    <a:pt x="557" y="401"/>
                    <a:pt x="539" y="411"/>
                  </a:cubicBezTo>
                  <a:cubicBezTo>
                    <a:pt x="521" y="422"/>
                    <a:pt x="506" y="448"/>
                    <a:pt x="506" y="469"/>
                  </a:cubicBezTo>
                  <a:cubicBezTo>
                    <a:pt x="507" y="902"/>
                    <a:pt x="507" y="902"/>
                    <a:pt x="507" y="902"/>
                  </a:cubicBezTo>
                  <a:cubicBezTo>
                    <a:pt x="507" y="923"/>
                    <a:pt x="522" y="931"/>
                    <a:pt x="540" y="921"/>
                  </a:cubicBezTo>
                  <a:cubicBezTo>
                    <a:pt x="559" y="910"/>
                    <a:pt x="574" y="884"/>
                    <a:pt x="574" y="863"/>
                  </a:cubicBezTo>
                </a:path>
              </a:pathLst>
            </a:custGeom>
            <a:solidFill>
              <a:srgbClr val="DB2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5" name="Freeform 108"/>
            <p:cNvSpPr>
              <a:spLocks/>
            </p:cNvSpPr>
            <p:nvPr/>
          </p:nvSpPr>
          <p:spPr bwMode="auto">
            <a:xfrm>
              <a:off x="1309688" y="2859088"/>
              <a:ext cx="279400" cy="1527175"/>
            </a:xfrm>
            <a:custGeom>
              <a:avLst/>
              <a:gdLst>
                <a:gd name="T0" fmla="*/ 176 w 176"/>
                <a:gd name="T1" fmla="*/ 962 h 962"/>
                <a:gd name="T2" fmla="*/ 132 w 176"/>
                <a:gd name="T3" fmla="*/ 936 h 962"/>
                <a:gd name="T4" fmla="*/ 0 w 176"/>
                <a:gd name="T5" fmla="*/ 0 h 962"/>
                <a:gd name="T6" fmla="*/ 44 w 176"/>
                <a:gd name="T7" fmla="*/ 25 h 962"/>
                <a:gd name="T8" fmla="*/ 176 w 176"/>
                <a:gd name="T9" fmla="*/ 962 h 962"/>
              </a:gdLst>
              <a:ahLst/>
              <a:cxnLst>
                <a:cxn ang="0">
                  <a:pos x="T0" y="T1"/>
                </a:cxn>
                <a:cxn ang="0">
                  <a:pos x="T2" y="T3"/>
                </a:cxn>
                <a:cxn ang="0">
                  <a:pos x="T4" y="T5"/>
                </a:cxn>
                <a:cxn ang="0">
                  <a:pos x="T6" y="T7"/>
                </a:cxn>
                <a:cxn ang="0">
                  <a:pos x="T8" y="T9"/>
                </a:cxn>
              </a:cxnLst>
              <a:rect l="0" t="0" r="r" b="b"/>
              <a:pathLst>
                <a:path w="176" h="962">
                  <a:moveTo>
                    <a:pt x="176" y="962"/>
                  </a:moveTo>
                  <a:lnTo>
                    <a:pt x="132" y="936"/>
                  </a:lnTo>
                  <a:lnTo>
                    <a:pt x="0" y="0"/>
                  </a:lnTo>
                  <a:lnTo>
                    <a:pt x="44" y="25"/>
                  </a:lnTo>
                  <a:lnTo>
                    <a:pt x="176" y="962"/>
                  </a:lnTo>
                  <a:close/>
                </a:path>
              </a:pathLst>
            </a:custGeom>
            <a:solidFill>
              <a:srgbClr val="E32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6" name="Freeform 109"/>
            <p:cNvSpPr>
              <a:spLocks noEditPoints="1"/>
            </p:cNvSpPr>
            <p:nvPr/>
          </p:nvSpPr>
          <p:spPr bwMode="auto">
            <a:xfrm>
              <a:off x="234950" y="804863"/>
              <a:ext cx="3627438" cy="2093913"/>
            </a:xfrm>
            <a:custGeom>
              <a:avLst/>
              <a:gdLst>
                <a:gd name="T0" fmla="*/ 1543 w 1574"/>
                <a:gd name="T1" fmla="*/ 304 h 908"/>
                <a:gd name="T2" fmla="*/ 1574 w 1574"/>
                <a:gd name="T3" fmla="*/ 286 h 908"/>
                <a:gd name="T4" fmla="*/ 1543 w 1574"/>
                <a:gd name="T5" fmla="*/ 269 h 908"/>
                <a:gd name="T6" fmla="*/ 1543 w 1574"/>
                <a:gd name="T7" fmla="*/ 269 h 908"/>
                <a:gd name="T8" fmla="*/ 1078 w 1574"/>
                <a:gd name="T9" fmla="*/ 0 h 908"/>
                <a:gd name="T10" fmla="*/ 30 w 1574"/>
                <a:gd name="T11" fmla="*/ 605 h 908"/>
                <a:gd name="T12" fmla="*/ 30 w 1574"/>
                <a:gd name="T13" fmla="*/ 605 h 908"/>
                <a:gd name="T14" fmla="*/ 0 w 1574"/>
                <a:gd name="T15" fmla="*/ 622 h 908"/>
                <a:gd name="T16" fmla="*/ 0 w 1574"/>
                <a:gd name="T17" fmla="*/ 622 h 908"/>
                <a:gd name="T18" fmla="*/ 0 w 1574"/>
                <a:gd name="T19" fmla="*/ 622 h 908"/>
                <a:gd name="T20" fmla="*/ 0 w 1574"/>
                <a:gd name="T21" fmla="*/ 622 h 908"/>
                <a:gd name="T22" fmla="*/ 1 w 1574"/>
                <a:gd name="T23" fmla="*/ 623 h 908"/>
                <a:gd name="T24" fmla="*/ 30 w 1574"/>
                <a:gd name="T25" fmla="*/ 640 h 908"/>
                <a:gd name="T26" fmla="*/ 30 w 1574"/>
                <a:gd name="T27" fmla="*/ 640 h 908"/>
                <a:gd name="T28" fmla="*/ 496 w 1574"/>
                <a:gd name="T29" fmla="*/ 908 h 908"/>
                <a:gd name="T30" fmla="*/ 496 w 1574"/>
                <a:gd name="T31" fmla="*/ 908 h 908"/>
                <a:gd name="T32" fmla="*/ 1543 w 1574"/>
                <a:gd name="T33" fmla="*/ 304 h 908"/>
                <a:gd name="T34" fmla="*/ 484 w 1574"/>
                <a:gd name="T35" fmla="*/ 867 h 908"/>
                <a:gd name="T36" fmla="*/ 97 w 1574"/>
                <a:gd name="T37" fmla="*/ 643 h 908"/>
                <a:gd name="T38" fmla="*/ 97 w 1574"/>
                <a:gd name="T39" fmla="*/ 601 h 908"/>
                <a:gd name="T40" fmla="*/ 1066 w 1574"/>
                <a:gd name="T41" fmla="*/ 42 h 908"/>
                <a:gd name="T42" fmla="*/ 1090 w 1574"/>
                <a:gd name="T43" fmla="*/ 42 h 908"/>
                <a:gd name="T44" fmla="*/ 1477 w 1574"/>
                <a:gd name="T45" fmla="*/ 265 h 908"/>
                <a:gd name="T46" fmla="*/ 1477 w 1574"/>
                <a:gd name="T47" fmla="*/ 307 h 908"/>
                <a:gd name="T48" fmla="*/ 508 w 1574"/>
                <a:gd name="T49" fmla="*/ 867 h 908"/>
                <a:gd name="T50" fmla="*/ 484 w 1574"/>
                <a:gd name="T51" fmla="*/ 86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574" h="908">
                  <a:moveTo>
                    <a:pt x="1543" y="304"/>
                  </a:moveTo>
                  <a:cubicBezTo>
                    <a:pt x="1574" y="286"/>
                    <a:pt x="1574" y="286"/>
                    <a:pt x="1574" y="286"/>
                  </a:cubicBezTo>
                  <a:cubicBezTo>
                    <a:pt x="1543" y="269"/>
                    <a:pt x="1543" y="269"/>
                    <a:pt x="1543" y="269"/>
                  </a:cubicBezTo>
                  <a:cubicBezTo>
                    <a:pt x="1543" y="269"/>
                    <a:pt x="1543" y="269"/>
                    <a:pt x="1543" y="269"/>
                  </a:cubicBezTo>
                  <a:cubicBezTo>
                    <a:pt x="1078" y="0"/>
                    <a:pt x="1078" y="0"/>
                    <a:pt x="1078" y="0"/>
                  </a:cubicBezTo>
                  <a:cubicBezTo>
                    <a:pt x="30" y="605"/>
                    <a:pt x="30" y="605"/>
                    <a:pt x="30" y="605"/>
                  </a:cubicBezTo>
                  <a:cubicBezTo>
                    <a:pt x="30" y="605"/>
                    <a:pt x="30" y="605"/>
                    <a:pt x="30" y="605"/>
                  </a:cubicBezTo>
                  <a:cubicBezTo>
                    <a:pt x="0" y="622"/>
                    <a:pt x="0" y="622"/>
                    <a:pt x="0" y="622"/>
                  </a:cubicBezTo>
                  <a:cubicBezTo>
                    <a:pt x="0" y="622"/>
                    <a:pt x="0" y="622"/>
                    <a:pt x="0" y="622"/>
                  </a:cubicBezTo>
                  <a:cubicBezTo>
                    <a:pt x="0" y="622"/>
                    <a:pt x="0" y="622"/>
                    <a:pt x="0" y="622"/>
                  </a:cubicBezTo>
                  <a:cubicBezTo>
                    <a:pt x="0" y="622"/>
                    <a:pt x="0" y="622"/>
                    <a:pt x="0" y="622"/>
                  </a:cubicBezTo>
                  <a:cubicBezTo>
                    <a:pt x="1" y="623"/>
                    <a:pt x="1" y="623"/>
                    <a:pt x="1" y="623"/>
                  </a:cubicBezTo>
                  <a:cubicBezTo>
                    <a:pt x="30" y="640"/>
                    <a:pt x="30" y="640"/>
                    <a:pt x="30" y="640"/>
                  </a:cubicBezTo>
                  <a:cubicBezTo>
                    <a:pt x="30" y="640"/>
                    <a:pt x="30" y="640"/>
                    <a:pt x="30" y="640"/>
                  </a:cubicBezTo>
                  <a:cubicBezTo>
                    <a:pt x="496" y="908"/>
                    <a:pt x="496" y="908"/>
                    <a:pt x="496" y="908"/>
                  </a:cubicBezTo>
                  <a:cubicBezTo>
                    <a:pt x="496" y="908"/>
                    <a:pt x="496" y="908"/>
                    <a:pt x="496" y="908"/>
                  </a:cubicBezTo>
                  <a:cubicBezTo>
                    <a:pt x="1543" y="304"/>
                    <a:pt x="1543" y="304"/>
                    <a:pt x="1543" y="304"/>
                  </a:cubicBezTo>
                  <a:close/>
                  <a:moveTo>
                    <a:pt x="484" y="867"/>
                  </a:moveTo>
                  <a:cubicBezTo>
                    <a:pt x="97" y="643"/>
                    <a:pt x="97" y="643"/>
                    <a:pt x="97" y="643"/>
                  </a:cubicBezTo>
                  <a:cubicBezTo>
                    <a:pt x="81" y="634"/>
                    <a:pt x="81" y="611"/>
                    <a:pt x="97" y="601"/>
                  </a:cubicBezTo>
                  <a:cubicBezTo>
                    <a:pt x="1066" y="42"/>
                    <a:pt x="1066" y="42"/>
                    <a:pt x="1066" y="42"/>
                  </a:cubicBezTo>
                  <a:cubicBezTo>
                    <a:pt x="1073" y="37"/>
                    <a:pt x="1082" y="37"/>
                    <a:pt x="1090" y="42"/>
                  </a:cubicBezTo>
                  <a:cubicBezTo>
                    <a:pt x="1477" y="265"/>
                    <a:pt x="1477" y="265"/>
                    <a:pt x="1477" y="265"/>
                  </a:cubicBezTo>
                  <a:cubicBezTo>
                    <a:pt x="1493" y="275"/>
                    <a:pt x="1493" y="298"/>
                    <a:pt x="1477" y="307"/>
                  </a:cubicBezTo>
                  <a:cubicBezTo>
                    <a:pt x="508" y="867"/>
                    <a:pt x="508" y="867"/>
                    <a:pt x="508" y="867"/>
                  </a:cubicBezTo>
                  <a:cubicBezTo>
                    <a:pt x="500" y="871"/>
                    <a:pt x="491" y="871"/>
                    <a:pt x="484" y="867"/>
                  </a:cubicBezTo>
                  <a:close/>
                </a:path>
              </a:pathLst>
            </a:custGeom>
            <a:solidFill>
              <a:srgbClr val="FF2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7" name="Freeform 110"/>
            <p:cNvSpPr>
              <a:spLocks/>
            </p:cNvSpPr>
            <p:nvPr/>
          </p:nvSpPr>
          <p:spPr bwMode="auto">
            <a:xfrm>
              <a:off x="3054350" y="2036763"/>
              <a:ext cx="123825" cy="163513"/>
            </a:xfrm>
            <a:custGeom>
              <a:avLst/>
              <a:gdLst>
                <a:gd name="T0" fmla="*/ 54 w 54"/>
                <a:gd name="T1" fmla="*/ 20 h 71"/>
                <a:gd name="T2" fmla="*/ 27 w 54"/>
                <a:gd name="T3" fmla="*/ 62 h 71"/>
                <a:gd name="T4" fmla="*/ 0 w 54"/>
                <a:gd name="T5" fmla="*/ 51 h 71"/>
                <a:gd name="T6" fmla="*/ 27 w 54"/>
                <a:gd name="T7" fmla="*/ 9 h 71"/>
                <a:gd name="T8" fmla="*/ 54 w 54"/>
                <a:gd name="T9" fmla="*/ 20 h 71"/>
              </a:gdLst>
              <a:ahLst/>
              <a:cxnLst>
                <a:cxn ang="0">
                  <a:pos x="T0" y="T1"/>
                </a:cxn>
                <a:cxn ang="0">
                  <a:pos x="T2" y="T3"/>
                </a:cxn>
                <a:cxn ang="0">
                  <a:pos x="T4" y="T5"/>
                </a:cxn>
                <a:cxn ang="0">
                  <a:pos x="T6" y="T7"/>
                </a:cxn>
                <a:cxn ang="0">
                  <a:pos x="T8" y="T9"/>
                </a:cxn>
              </a:cxnLst>
              <a:rect l="0" t="0" r="r" b="b"/>
              <a:pathLst>
                <a:path w="54" h="71">
                  <a:moveTo>
                    <a:pt x="54" y="20"/>
                  </a:moveTo>
                  <a:cubicBezTo>
                    <a:pt x="54" y="35"/>
                    <a:pt x="42" y="54"/>
                    <a:pt x="27" y="62"/>
                  </a:cubicBezTo>
                  <a:cubicBezTo>
                    <a:pt x="12" y="71"/>
                    <a:pt x="0" y="66"/>
                    <a:pt x="0" y="51"/>
                  </a:cubicBezTo>
                  <a:cubicBezTo>
                    <a:pt x="0" y="36"/>
                    <a:pt x="12" y="17"/>
                    <a:pt x="27" y="9"/>
                  </a:cubicBezTo>
                  <a:cubicBezTo>
                    <a:pt x="42" y="0"/>
                    <a:pt x="54" y="5"/>
                    <a:pt x="54" y="20"/>
                  </a:cubicBezTo>
                  <a:close/>
                </a:path>
              </a:pathLst>
            </a:custGeom>
            <a:solidFill>
              <a:srgbClr val="851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8" name="Freeform 111"/>
            <p:cNvSpPr>
              <a:spLocks/>
            </p:cNvSpPr>
            <p:nvPr/>
          </p:nvSpPr>
          <p:spPr bwMode="auto">
            <a:xfrm>
              <a:off x="2065338" y="2600325"/>
              <a:ext cx="122238" cy="161925"/>
            </a:xfrm>
            <a:custGeom>
              <a:avLst/>
              <a:gdLst>
                <a:gd name="T0" fmla="*/ 53 w 53"/>
                <a:gd name="T1" fmla="*/ 20 h 70"/>
                <a:gd name="T2" fmla="*/ 26 w 53"/>
                <a:gd name="T3" fmla="*/ 62 h 70"/>
                <a:gd name="T4" fmla="*/ 0 w 53"/>
                <a:gd name="T5" fmla="*/ 51 h 70"/>
                <a:gd name="T6" fmla="*/ 26 w 53"/>
                <a:gd name="T7" fmla="*/ 8 h 70"/>
                <a:gd name="T8" fmla="*/ 53 w 53"/>
                <a:gd name="T9" fmla="*/ 20 h 70"/>
              </a:gdLst>
              <a:ahLst/>
              <a:cxnLst>
                <a:cxn ang="0">
                  <a:pos x="T0" y="T1"/>
                </a:cxn>
                <a:cxn ang="0">
                  <a:pos x="T2" y="T3"/>
                </a:cxn>
                <a:cxn ang="0">
                  <a:pos x="T4" y="T5"/>
                </a:cxn>
                <a:cxn ang="0">
                  <a:pos x="T6" y="T7"/>
                </a:cxn>
                <a:cxn ang="0">
                  <a:pos x="T8" y="T9"/>
                </a:cxn>
              </a:cxnLst>
              <a:rect l="0" t="0" r="r" b="b"/>
              <a:pathLst>
                <a:path w="53" h="70">
                  <a:moveTo>
                    <a:pt x="53" y="20"/>
                  </a:moveTo>
                  <a:cubicBezTo>
                    <a:pt x="53" y="34"/>
                    <a:pt x="41" y="53"/>
                    <a:pt x="26" y="62"/>
                  </a:cubicBezTo>
                  <a:cubicBezTo>
                    <a:pt x="12" y="70"/>
                    <a:pt x="0" y="65"/>
                    <a:pt x="0" y="51"/>
                  </a:cubicBezTo>
                  <a:cubicBezTo>
                    <a:pt x="0" y="36"/>
                    <a:pt x="12" y="17"/>
                    <a:pt x="26" y="8"/>
                  </a:cubicBezTo>
                  <a:cubicBezTo>
                    <a:pt x="41" y="0"/>
                    <a:pt x="53" y="5"/>
                    <a:pt x="53" y="20"/>
                  </a:cubicBezTo>
                  <a:close/>
                </a:path>
              </a:pathLst>
            </a:custGeom>
            <a:solidFill>
              <a:srgbClr val="851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9" name="Freeform 112"/>
            <p:cNvSpPr>
              <a:spLocks/>
            </p:cNvSpPr>
            <p:nvPr/>
          </p:nvSpPr>
          <p:spPr bwMode="auto">
            <a:xfrm>
              <a:off x="971550" y="1927225"/>
              <a:ext cx="123825" cy="163513"/>
            </a:xfrm>
            <a:custGeom>
              <a:avLst/>
              <a:gdLst>
                <a:gd name="T0" fmla="*/ 54 w 54"/>
                <a:gd name="T1" fmla="*/ 20 h 71"/>
                <a:gd name="T2" fmla="*/ 27 w 54"/>
                <a:gd name="T3" fmla="*/ 62 h 71"/>
                <a:gd name="T4" fmla="*/ 0 w 54"/>
                <a:gd name="T5" fmla="*/ 51 h 71"/>
                <a:gd name="T6" fmla="*/ 27 w 54"/>
                <a:gd name="T7" fmla="*/ 9 h 71"/>
                <a:gd name="T8" fmla="*/ 54 w 54"/>
                <a:gd name="T9" fmla="*/ 20 h 71"/>
              </a:gdLst>
              <a:ahLst/>
              <a:cxnLst>
                <a:cxn ang="0">
                  <a:pos x="T0" y="T1"/>
                </a:cxn>
                <a:cxn ang="0">
                  <a:pos x="T2" y="T3"/>
                </a:cxn>
                <a:cxn ang="0">
                  <a:pos x="T4" y="T5"/>
                </a:cxn>
                <a:cxn ang="0">
                  <a:pos x="T6" y="T7"/>
                </a:cxn>
                <a:cxn ang="0">
                  <a:pos x="T8" y="T9"/>
                </a:cxn>
              </a:cxnLst>
              <a:rect l="0" t="0" r="r" b="b"/>
              <a:pathLst>
                <a:path w="54" h="71">
                  <a:moveTo>
                    <a:pt x="54" y="20"/>
                  </a:moveTo>
                  <a:cubicBezTo>
                    <a:pt x="54" y="35"/>
                    <a:pt x="42" y="54"/>
                    <a:pt x="27" y="62"/>
                  </a:cubicBezTo>
                  <a:cubicBezTo>
                    <a:pt x="12" y="71"/>
                    <a:pt x="0" y="66"/>
                    <a:pt x="0" y="51"/>
                  </a:cubicBezTo>
                  <a:cubicBezTo>
                    <a:pt x="0" y="36"/>
                    <a:pt x="12" y="17"/>
                    <a:pt x="27" y="9"/>
                  </a:cubicBezTo>
                  <a:cubicBezTo>
                    <a:pt x="42" y="0"/>
                    <a:pt x="54" y="5"/>
                    <a:pt x="54" y="20"/>
                  </a:cubicBezTo>
                  <a:close/>
                </a:path>
              </a:pathLst>
            </a:custGeom>
            <a:solidFill>
              <a:srgbClr val="851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0" name="Freeform 113"/>
            <p:cNvSpPr>
              <a:spLocks/>
            </p:cNvSpPr>
            <p:nvPr/>
          </p:nvSpPr>
          <p:spPr bwMode="auto">
            <a:xfrm>
              <a:off x="1963738" y="1360488"/>
              <a:ext cx="122238" cy="161925"/>
            </a:xfrm>
            <a:custGeom>
              <a:avLst/>
              <a:gdLst>
                <a:gd name="T0" fmla="*/ 53 w 53"/>
                <a:gd name="T1" fmla="*/ 20 h 70"/>
                <a:gd name="T2" fmla="*/ 26 w 53"/>
                <a:gd name="T3" fmla="*/ 62 h 70"/>
                <a:gd name="T4" fmla="*/ 0 w 53"/>
                <a:gd name="T5" fmla="*/ 51 h 70"/>
                <a:gd name="T6" fmla="*/ 26 w 53"/>
                <a:gd name="T7" fmla="*/ 8 h 70"/>
                <a:gd name="T8" fmla="*/ 53 w 53"/>
                <a:gd name="T9" fmla="*/ 20 h 70"/>
              </a:gdLst>
              <a:ahLst/>
              <a:cxnLst>
                <a:cxn ang="0">
                  <a:pos x="T0" y="T1"/>
                </a:cxn>
                <a:cxn ang="0">
                  <a:pos x="T2" y="T3"/>
                </a:cxn>
                <a:cxn ang="0">
                  <a:pos x="T4" y="T5"/>
                </a:cxn>
                <a:cxn ang="0">
                  <a:pos x="T6" y="T7"/>
                </a:cxn>
                <a:cxn ang="0">
                  <a:pos x="T8" y="T9"/>
                </a:cxn>
              </a:cxnLst>
              <a:rect l="0" t="0" r="r" b="b"/>
              <a:pathLst>
                <a:path w="53" h="70">
                  <a:moveTo>
                    <a:pt x="53" y="20"/>
                  </a:moveTo>
                  <a:cubicBezTo>
                    <a:pt x="53" y="35"/>
                    <a:pt x="41" y="53"/>
                    <a:pt x="26" y="62"/>
                  </a:cubicBezTo>
                  <a:cubicBezTo>
                    <a:pt x="12" y="70"/>
                    <a:pt x="0" y="65"/>
                    <a:pt x="0" y="51"/>
                  </a:cubicBezTo>
                  <a:cubicBezTo>
                    <a:pt x="0" y="36"/>
                    <a:pt x="12" y="17"/>
                    <a:pt x="26" y="8"/>
                  </a:cubicBezTo>
                  <a:cubicBezTo>
                    <a:pt x="41" y="0"/>
                    <a:pt x="53" y="5"/>
                    <a:pt x="53" y="20"/>
                  </a:cubicBezTo>
                  <a:close/>
                </a:path>
              </a:pathLst>
            </a:custGeom>
            <a:solidFill>
              <a:srgbClr val="851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1" name="Freeform 114"/>
            <p:cNvSpPr>
              <a:spLocks/>
            </p:cNvSpPr>
            <p:nvPr/>
          </p:nvSpPr>
          <p:spPr bwMode="auto">
            <a:xfrm>
              <a:off x="2298700" y="1093788"/>
              <a:ext cx="847725" cy="1050925"/>
            </a:xfrm>
            <a:custGeom>
              <a:avLst/>
              <a:gdLst>
                <a:gd name="T0" fmla="*/ 351 w 368"/>
                <a:gd name="T1" fmla="*/ 456 h 456"/>
                <a:gd name="T2" fmla="*/ 334 w 368"/>
                <a:gd name="T3" fmla="*/ 439 h 456"/>
                <a:gd name="T4" fmla="*/ 334 w 368"/>
                <a:gd name="T5" fmla="*/ 349 h 456"/>
                <a:gd name="T6" fmla="*/ 7 w 368"/>
                <a:gd name="T7" fmla="*/ 31 h 456"/>
                <a:gd name="T8" fmla="*/ 7 w 368"/>
                <a:gd name="T9" fmla="*/ 7 h 456"/>
                <a:gd name="T10" fmla="*/ 31 w 368"/>
                <a:gd name="T11" fmla="*/ 6 h 456"/>
                <a:gd name="T12" fmla="*/ 368 w 368"/>
                <a:gd name="T13" fmla="*/ 335 h 456"/>
                <a:gd name="T14" fmla="*/ 368 w 368"/>
                <a:gd name="T15" fmla="*/ 439 h 456"/>
                <a:gd name="T16" fmla="*/ 351 w 368"/>
                <a:gd name="T17" fmla="*/ 456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8" h="456">
                  <a:moveTo>
                    <a:pt x="351" y="456"/>
                  </a:moveTo>
                  <a:cubicBezTo>
                    <a:pt x="341" y="456"/>
                    <a:pt x="334" y="448"/>
                    <a:pt x="334" y="439"/>
                  </a:cubicBezTo>
                  <a:cubicBezTo>
                    <a:pt x="334" y="349"/>
                    <a:pt x="334" y="349"/>
                    <a:pt x="334" y="349"/>
                  </a:cubicBezTo>
                  <a:cubicBezTo>
                    <a:pt x="7" y="31"/>
                    <a:pt x="7" y="31"/>
                    <a:pt x="7" y="31"/>
                  </a:cubicBezTo>
                  <a:cubicBezTo>
                    <a:pt x="1" y="24"/>
                    <a:pt x="0" y="13"/>
                    <a:pt x="7" y="7"/>
                  </a:cubicBezTo>
                  <a:cubicBezTo>
                    <a:pt x="14" y="0"/>
                    <a:pt x="24" y="0"/>
                    <a:pt x="31" y="6"/>
                  </a:cubicBezTo>
                  <a:cubicBezTo>
                    <a:pt x="368" y="335"/>
                    <a:pt x="368" y="335"/>
                    <a:pt x="368" y="335"/>
                  </a:cubicBezTo>
                  <a:cubicBezTo>
                    <a:pt x="368" y="439"/>
                    <a:pt x="368" y="439"/>
                    <a:pt x="368" y="439"/>
                  </a:cubicBezTo>
                  <a:cubicBezTo>
                    <a:pt x="368" y="448"/>
                    <a:pt x="360" y="456"/>
                    <a:pt x="351" y="45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2" name="Freeform 115"/>
            <p:cNvSpPr>
              <a:spLocks/>
            </p:cNvSpPr>
            <p:nvPr/>
          </p:nvSpPr>
          <p:spPr bwMode="auto">
            <a:xfrm>
              <a:off x="1717675" y="1054100"/>
              <a:ext cx="688975" cy="508000"/>
            </a:xfrm>
            <a:custGeom>
              <a:avLst/>
              <a:gdLst>
                <a:gd name="T0" fmla="*/ 270 w 299"/>
                <a:gd name="T1" fmla="*/ 5 h 220"/>
                <a:gd name="T2" fmla="*/ 249 w 299"/>
                <a:gd name="T3" fmla="*/ 3 h 220"/>
                <a:gd name="T4" fmla="*/ 0 w 299"/>
                <a:gd name="T5" fmla="*/ 148 h 220"/>
                <a:gd name="T6" fmla="*/ 21 w 299"/>
                <a:gd name="T7" fmla="*/ 151 h 220"/>
                <a:gd name="T8" fmla="*/ 50 w 299"/>
                <a:gd name="T9" fmla="*/ 201 h 220"/>
                <a:gd name="T10" fmla="*/ 41 w 299"/>
                <a:gd name="T11" fmla="*/ 220 h 220"/>
                <a:gd name="T12" fmla="*/ 291 w 299"/>
                <a:gd name="T13" fmla="*/ 75 h 220"/>
                <a:gd name="T14" fmla="*/ 299 w 299"/>
                <a:gd name="T15" fmla="*/ 56 h 220"/>
                <a:gd name="T16" fmla="*/ 270 w 299"/>
                <a:gd name="T17" fmla="*/ 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220">
                  <a:moveTo>
                    <a:pt x="270" y="5"/>
                  </a:moveTo>
                  <a:cubicBezTo>
                    <a:pt x="262" y="1"/>
                    <a:pt x="255" y="0"/>
                    <a:pt x="249" y="3"/>
                  </a:cubicBezTo>
                  <a:cubicBezTo>
                    <a:pt x="0" y="148"/>
                    <a:pt x="0" y="148"/>
                    <a:pt x="0" y="148"/>
                  </a:cubicBezTo>
                  <a:cubicBezTo>
                    <a:pt x="5" y="145"/>
                    <a:pt x="13" y="146"/>
                    <a:pt x="21" y="151"/>
                  </a:cubicBezTo>
                  <a:cubicBezTo>
                    <a:pt x="37" y="160"/>
                    <a:pt x="50" y="182"/>
                    <a:pt x="50" y="201"/>
                  </a:cubicBezTo>
                  <a:cubicBezTo>
                    <a:pt x="50" y="210"/>
                    <a:pt x="47" y="217"/>
                    <a:pt x="41" y="220"/>
                  </a:cubicBezTo>
                  <a:cubicBezTo>
                    <a:pt x="291" y="75"/>
                    <a:pt x="291" y="75"/>
                    <a:pt x="291" y="75"/>
                  </a:cubicBezTo>
                  <a:cubicBezTo>
                    <a:pt x="296" y="72"/>
                    <a:pt x="299" y="65"/>
                    <a:pt x="299" y="56"/>
                  </a:cubicBezTo>
                  <a:cubicBezTo>
                    <a:pt x="299" y="37"/>
                    <a:pt x="286" y="15"/>
                    <a:pt x="270" y="5"/>
                  </a:cubicBezTo>
                  <a:close/>
                </a:path>
              </a:pathLst>
            </a:custGeom>
            <a:solidFill>
              <a:srgbClr val="EBEF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3" name="Freeform 116"/>
            <p:cNvSpPr>
              <a:spLocks/>
            </p:cNvSpPr>
            <p:nvPr/>
          </p:nvSpPr>
          <p:spPr bwMode="auto">
            <a:xfrm>
              <a:off x="1697038" y="1379538"/>
              <a:ext cx="134938" cy="198438"/>
            </a:xfrm>
            <a:custGeom>
              <a:avLst/>
              <a:gdLst>
                <a:gd name="T0" fmla="*/ 30 w 59"/>
                <a:gd name="T1" fmla="*/ 10 h 86"/>
                <a:gd name="T2" fmla="*/ 59 w 59"/>
                <a:gd name="T3" fmla="*/ 60 h 86"/>
                <a:gd name="T4" fmla="*/ 29 w 59"/>
                <a:gd name="T5" fmla="*/ 77 h 86"/>
                <a:gd name="T6" fmla="*/ 0 w 59"/>
                <a:gd name="T7" fmla="*/ 26 h 86"/>
                <a:gd name="T8" fmla="*/ 30 w 59"/>
                <a:gd name="T9" fmla="*/ 10 h 86"/>
              </a:gdLst>
              <a:ahLst/>
              <a:cxnLst>
                <a:cxn ang="0">
                  <a:pos x="T0" y="T1"/>
                </a:cxn>
                <a:cxn ang="0">
                  <a:pos x="T2" y="T3"/>
                </a:cxn>
                <a:cxn ang="0">
                  <a:pos x="T4" y="T5"/>
                </a:cxn>
                <a:cxn ang="0">
                  <a:pos x="T6" y="T7"/>
                </a:cxn>
                <a:cxn ang="0">
                  <a:pos x="T8" y="T9"/>
                </a:cxn>
              </a:cxnLst>
              <a:rect l="0" t="0" r="r" b="b"/>
              <a:pathLst>
                <a:path w="59" h="86">
                  <a:moveTo>
                    <a:pt x="30" y="10"/>
                  </a:moveTo>
                  <a:cubicBezTo>
                    <a:pt x="46" y="19"/>
                    <a:pt x="59" y="41"/>
                    <a:pt x="59" y="60"/>
                  </a:cubicBezTo>
                  <a:cubicBezTo>
                    <a:pt x="59" y="79"/>
                    <a:pt x="46" y="86"/>
                    <a:pt x="29" y="77"/>
                  </a:cubicBezTo>
                  <a:cubicBezTo>
                    <a:pt x="13" y="67"/>
                    <a:pt x="0" y="45"/>
                    <a:pt x="0" y="26"/>
                  </a:cubicBezTo>
                  <a:cubicBezTo>
                    <a:pt x="0" y="8"/>
                    <a:pt x="14" y="0"/>
                    <a:pt x="30" y="10"/>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4" name="Freeform 117"/>
            <p:cNvSpPr>
              <a:spLocks/>
            </p:cNvSpPr>
            <p:nvPr/>
          </p:nvSpPr>
          <p:spPr bwMode="auto">
            <a:xfrm>
              <a:off x="1533525" y="881063"/>
              <a:ext cx="688975" cy="508000"/>
            </a:xfrm>
            <a:custGeom>
              <a:avLst/>
              <a:gdLst>
                <a:gd name="T0" fmla="*/ 270 w 299"/>
                <a:gd name="T1" fmla="*/ 5 h 220"/>
                <a:gd name="T2" fmla="*/ 249 w 299"/>
                <a:gd name="T3" fmla="*/ 3 h 220"/>
                <a:gd name="T4" fmla="*/ 0 w 299"/>
                <a:gd name="T5" fmla="*/ 148 h 220"/>
                <a:gd name="T6" fmla="*/ 21 w 299"/>
                <a:gd name="T7" fmla="*/ 150 h 220"/>
                <a:gd name="T8" fmla="*/ 50 w 299"/>
                <a:gd name="T9" fmla="*/ 201 h 220"/>
                <a:gd name="T10" fmla="*/ 41 w 299"/>
                <a:gd name="T11" fmla="*/ 220 h 220"/>
                <a:gd name="T12" fmla="*/ 291 w 299"/>
                <a:gd name="T13" fmla="*/ 75 h 220"/>
                <a:gd name="T14" fmla="*/ 299 w 299"/>
                <a:gd name="T15" fmla="*/ 56 h 220"/>
                <a:gd name="T16" fmla="*/ 270 w 299"/>
                <a:gd name="T17" fmla="*/ 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220">
                  <a:moveTo>
                    <a:pt x="270" y="5"/>
                  </a:moveTo>
                  <a:cubicBezTo>
                    <a:pt x="262" y="1"/>
                    <a:pt x="255" y="0"/>
                    <a:pt x="249" y="3"/>
                  </a:cubicBezTo>
                  <a:cubicBezTo>
                    <a:pt x="0" y="148"/>
                    <a:pt x="0" y="148"/>
                    <a:pt x="0" y="148"/>
                  </a:cubicBezTo>
                  <a:cubicBezTo>
                    <a:pt x="5" y="145"/>
                    <a:pt x="13" y="146"/>
                    <a:pt x="21" y="150"/>
                  </a:cubicBezTo>
                  <a:cubicBezTo>
                    <a:pt x="37" y="160"/>
                    <a:pt x="50" y="182"/>
                    <a:pt x="50" y="201"/>
                  </a:cubicBezTo>
                  <a:cubicBezTo>
                    <a:pt x="50" y="210"/>
                    <a:pt x="47" y="217"/>
                    <a:pt x="41" y="220"/>
                  </a:cubicBezTo>
                  <a:cubicBezTo>
                    <a:pt x="291" y="75"/>
                    <a:pt x="291" y="75"/>
                    <a:pt x="291" y="75"/>
                  </a:cubicBezTo>
                  <a:cubicBezTo>
                    <a:pt x="296" y="71"/>
                    <a:pt x="299" y="65"/>
                    <a:pt x="299" y="56"/>
                  </a:cubicBezTo>
                  <a:cubicBezTo>
                    <a:pt x="299" y="37"/>
                    <a:pt x="286" y="15"/>
                    <a:pt x="270" y="5"/>
                  </a:cubicBezTo>
                  <a:close/>
                </a:path>
              </a:pathLst>
            </a:custGeom>
            <a:solidFill>
              <a:srgbClr val="EBEF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5" name="Freeform 118"/>
            <p:cNvSpPr>
              <a:spLocks/>
            </p:cNvSpPr>
            <p:nvPr/>
          </p:nvSpPr>
          <p:spPr bwMode="auto">
            <a:xfrm>
              <a:off x="1512888" y="1206500"/>
              <a:ext cx="134938" cy="198438"/>
            </a:xfrm>
            <a:custGeom>
              <a:avLst/>
              <a:gdLst>
                <a:gd name="T0" fmla="*/ 30 w 59"/>
                <a:gd name="T1" fmla="*/ 9 h 86"/>
                <a:gd name="T2" fmla="*/ 59 w 59"/>
                <a:gd name="T3" fmla="*/ 60 h 86"/>
                <a:gd name="T4" fmla="*/ 29 w 59"/>
                <a:gd name="T5" fmla="*/ 76 h 86"/>
                <a:gd name="T6" fmla="*/ 0 w 59"/>
                <a:gd name="T7" fmla="*/ 26 h 86"/>
                <a:gd name="T8" fmla="*/ 30 w 59"/>
                <a:gd name="T9" fmla="*/ 9 h 86"/>
              </a:gdLst>
              <a:ahLst/>
              <a:cxnLst>
                <a:cxn ang="0">
                  <a:pos x="T0" y="T1"/>
                </a:cxn>
                <a:cxn ang="0">
                  <a:pos x="T2" y="T3"/>
                </a:cxn>
                <a:cxn ang="0">
                  <a:pos x="T4" y="T5"/>
                </a:cxn>
                <a:cxn ang="0">
                  <a:pos x="T6" y="T7"/>
                </a:cxn>
                <a:cxn ang="0">
                  <a:pos x="T8" y="T9"/>
                </a:cxn>
              </a:cxnLst>
              <a:rect l="0" t="0" r="r" b="b"/>
              <a:pathLst>
                <a:path w="59" h="86">
                  <a:moveTo>
                    <a:pt x="30" y="9"/>
                  </a:moveTo>
                  <a:cubicBezTo>
                    <a:pt x="46" y="19"/>
                    <a:pt x="59" y="41"/>
                    <a:pt x="59" y="60"/>
                  </a:cubicBezTo>
                  <a:cubicBezTo>
                    <a:pt x="59" y="78"/>
                    <a:pt x="46" y="86"/>
                    <a:pt x="29" y="76"/>
                  </a:cubicBezTo>
                  <a:cubicBezTo>
                    <a:pt x="13" y="67"/>
                    <a:pt x="0" y="45"/>
                    <a:pt x="0" y="26"/>
                  </a:cubicBezTo>
                  <a:cubicBezTo>
                    <a:pt x="0" y="7"/>
                    <a:pt x="14" y="0"/>
                    <a:pt x="30" y="9"/>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6" name="Freeform 119"/>
            <p:cNvSpPr>
              <a:spLocks/>
            </p:cNvSpPr>
            <p:nvPr/>
          </p:nvSpPr>
          <p:spPr bwMode="auto">
            <a:xfrm>
              <a:off x="1719263" y="1435100"/>
              <a:ext cx="431800" cy="1276350"/>
            </a:xfrm>
            <a:custGeom>
              <a:avLst/>
              <a:gdLst>
                <a:gd name="T0" fmla="*/ 170 w 187"/>
                <a:gd name="T1" fmla="*/ 554 h 554"/>
                <a:gd name="T2" fmla="*/ 153 w 187"/>
                <a:gd name="T3" fmla="*/ 537 h 554"/>
                <a:gd name="T4" fmla="*/ 153 w 187"/>
                <a:gd name="T5" fmla="*/ 443 h 554"/>
                <a:gd name="T6" fmla="*/ 3 w 187"/>
                <a:gd name="T7" fmla="*/ 25 h 554"/>
                <a:gd name="T8" fmla="*/ 14 w 187"/>
                <a:gd name="T9" fmla="*/ 3 h 554"/>
                <a:gd name="T10" fmla="*/ 36 w 187"/>
                <a:gd name="T11" fmla="*/ 13 h 554"/>
                <a:gd name="T12" fmla="*/ 187 w 187"/>
                <a:gd name="T13" fmla="*/ 437 h 554"/>
                <a:gd name="T14" fmla="*/ 187 w 187"/>
                <a:gd name="T15" fmla="*/ 537 h 554"/>
                <a:gd name="T16" fmla="*/ 170 w 187"/>
                <a:gd name="T17" fmla="*/ 554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554">
                  <a:moveTo>
                    <a:pt x="170" y="554"/>
                  </a:moveTo>
                  <a:cubicBezTo>
                    <a:pt x="161" y="554"/>
                    <a:pt x="153" y="547"/>
                    <a:pt x="153" y="537"/>
                  </a:cubicBezTo>
                  <a:cubicBezTo>
                    <a:pt x="153" y="443"/>
                    <a:pt x="153" y="443"/>
                    <a:pt x="153" y="443"/>
                  </a:cubicBezTo>
                  <a:cubicBezTo>
                    <a:pt x="3" y="25"/>
                    <a:pt x="3" y="25"/>
                    <a:pt x="3" y="25"/>
                  </a:cubicBezTo>
                  <a:cubicBezTo>
                    <a:pt x="0" y="16"/>
                    <a:pt x="5" y="6"/>
                    <a:pt x="14" y="3"/>
                  </a:cubicBezTo>
                  <a:cubicBezTo>
                    <a:pt x="23" y="0"/>
                    <a:pt x="32" y="4"/>
                    <a:pt x="36" y="13"/>
                  </a:cubicBezTo>
                  <a:cubicBezTo>
                    <a:pt x="187" y="437"/>
                    <a:pt x="187" y="437"/>
                    <a:pt x="187" y="437"/>
                  </a:cubicBezTo>
                  <a:cubicBezTo>
                    <a:pt x="187" y="537"/>
                    <a:pt x="187" y="537"/>
                    <a:pt x="187" y="537"/>
                  </a:cubicBezTo>
                  <a:cubicBezTo>
                    <a:pt x="187" y="547"/>
                    <a:pt x="179" y="554"/>
                    <a:pt x="170" y="55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14" name="Group 313"/>
          <p:cNvGrpSpPr/>
          <p:nvPr/>
        </p:nvGrpSpPr>
        <p:grpSpPr>
          <a:xfrm>
            <a:off x="6386682" y="4819851"/>
            <a:ext cx="738644" cy="1591906"/>
            <a:chOff x="536575" y="587376"/>
            <a:chExt cx="2670175" cy="5754688"/>
          </a:xfrm>
        </p:grpSpPr>
        <p:sp>
          <p:nvSpPr>
            <p:cNvPr id="297" name="Freeform 23"/>
            <p:cNvSpPr>
              <a:spLocks/>
            </p:cNvSpPr>
            <p:nvPr/>
          </p:nvSpPr>
          <p:spPr bwMode="auto">
            <a:xfrm>
              <a:off x="1663700" y="668338"/>
              <a:ext cx="606425" cy="787400"/>
            </a:xfrm>
            <a:custGeom>
              <a:avLst/>
              <a:gdLst>
                <a:gd name="T0" fmla="*/ 170 w 172"/>
                <a:gd name="T1" fmla="*/ 69 h 224"/>
                <a:gd name="T2" fmla="*/ 160 w 172"/>
                <a:gd name="T3" fmla="*/ 29 h 224"/>
                <a:gd name="T4" fmla="*/ 114 w 172"/>
                <a:gd name="T5" fmla="*/ 4 h 224"/>
                <a:gd name="T6" fmla="*/ 32 w 172"/>
                <a:gd name="T7" fmla="*/ 31 h 224"/>
                <a:gd name="T8" fmla="*/ 3 w 172"/>
                <a:gd name="T9" fmla="*/ 113 h 224"/>
                <a:gd name="T10" fmla="*/ 10 w 172"/>
                <a:gd name="T11" fmla="*/ 156 h 224"/>
                <a:gd name="T12" fmla="*/ 1 w 172"/>
                <a:gd name="T13" fmla="*/ 180 h 224"/>
                <a:gd name="T14" fmla="*/ 35 w 172"/>
                <a:gd name="T15" fmla="*/ 183 h 224"/>
                <a:gd name="T16" fmla="*/ 53 w 172"/>
                <a:gd name="T17" fmla="*/ 189 h 224"/>
                <a:gd name="T18" fmla="*/ 67 w 172"/>
                <a:gd name="T19" fmla="*/ 194 h 224"/>
                <a:gd name="T20" fmla="*/ 85 w 172"/>
                <a:gd name="T21" fmla="*/ 202 h 224"/>
                <a:gd name="T22" fmla="*/ 104 w 172"/>
                <a:gd name="T23" fmla="*/ 218 h 224"/>
                <a:gd name="T24" fmla="*/ 107 w 172"/>
                <a:gd name="T25" fmla="*/ 221 h 224"/>
                <a:gd name="T26" fmla="*/ 110 w 172"/>
                <a:gd name="T27" fmla="*/ 217 h 224"/>
                <a:gd name="T28" fmla="*/ 138 w 172"/>
                <a:gd name="T29" fmla="*/ 218 h 224"/>
                <a:gd name="T30" fmla="*/ 148 w 172"/>
                <a:gd name="T31" fmla="*/ 196 h 224"/>
                <a:gd name="T32" fmla="*/ 155 w 172"/>
                <a:gd name="T33" fmla="*/ 170 h 224"/>
                <a:gd name="T34" fmla="*/ 162 w 172"/>
                <a:gd name="T35" fmla="*/ 143 h 224"/>
                <a:gd name="T36" fmla="*/ 163 w 172"/>
                <a:gd name="T37" fmla="*/ 117 h 224"/>
                <a:gd name="T38" fmla="*/ 164 w 172"/>
                <a:gd name="T39" fmla="*/ 112 h 224"/>
                <a:gd name="T40" fmla="*/ 166 w 172"/>
                <a:gd name="T41" fmla="*/ 101 h 224"/>
                <a:gd name="T42" fmla="*/ 172 w 172"/>
                <a:gd name="T43" fmla="*/ 87 h 224"/>
                <a:gd name="T44" fmla="*/ 170 w 172"/>
                <a:gd name="T45" fmla="*/ 69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2" h="224">
                  <a:moveTo>
                    <a:pt x="170" y="69"/>
                  </a:moveTo>
                  <a:cubicBezTo>
                    <a:pt x="170" y="55"/>
                    <a:pt x="168" y="40"/>
                    <a:pt x="160" y="29"/>
                  </a:cubicBezTo>
                  <a:cubicBezTo>
                    <a:pt x="149" y="15"/>
                    <a:pt x="132" y="7"/>
                    <a:pt x="114" y="4"/>
                  </a:cubicBezTo>
                  <a:cubicBezTo>
                    <a:pt x="84" y="0"/>
                    <a:pt x="53" y="11"/>
                    <a:pt x="32" y="31"/>
                  </a:cubicBezTo>
                  <a:cubicBezTo>
                    <a:pt x="11" y="52"/>
                    <a:pt x="0" y="83"/>
                    <a:pt x="3" y="113"/>
                  </a:cubicBezTo>
                  <a:cubicBezTo>
                    <a:pt x="5" y="127"/>
                    <a:pt x="10" y="141"/>
                    <a:pt x="10" y="156"/>
                  </a:cubicBezTo>
                  <a:cubicBezTo>
                    <a:pt x="9" y="164"/>
                    <a:pt x="6" y="173"/>
                    <a:pt x="1" y="180"/>
                  </a:cubicBezTo>
                  <a:cubicBezTo>
                    <a:pt x="13" y="179"/>
                    <a:pt x="24" y="180"/>
                    <a:pt x="35" y="183"/>
                  </a:cubicBezTo>
                  <a:cubicBezTo>
                    <a:pt x="41" y="185"/>
                    <a:pt x="47" y="187"/>
                    <a:pt x="53" y="189"/>
                  </a:cubicBezTo>
                  <a:cubicBezTo>
                    <a:pt x="58" y="191"/>
                    <a:pt x="62" y="192"/>
                    <a:pt x="67" y="194"/>
                  </a:cubicBezTo>
                  <a:cubicBezTo>
                    <a:pt x="73" y="196"/>
                    <a:pt x="80" y="199"/>
                    <a:pt x="85" y="202"/>
                  </a:cubicBezTo>
                  <a:cubicBezTo>
                    <a:pt x="92" y="206"/>
                    <a:pt x="98" y="212"/>
                    <a:pt x="104" y="218"/>
                  </a:cubicBezTo>
                  <a:cubicBezTo>
                    <a:pt x="105" y="219"/>
                    <a:pt x="106" y="220"/>
                    <a:pt x="107" y="221"/>
                  </a:cubicBezTo>
                  <a:cubicBezTo>
                    <a:pt x="108" y="220"/>
                    <a:pt x="109" y="219"/>
                    <a:pt x="110" y="217"/>
                  </a:cubicBezTo>
                  <a:cubicBezTo>
                    <a:pt x="119" y="221"/>
                    <a:pt x="130" y="224"/>
                    <a:pt x="138" y="218"/>
                  </a:cubicBezTo>
                  <a:cubicBezTo>
                    <a:pt x="144" y="213"/>
                    <a:pt x="147" y="204"/>
                    <a:pt x="148" y="196"/>
                  </a:cubicBezTo>
                  <a:cubicBezTo>
                    <a:pt x="149" y="187"/>
                    <a:pt x="151" y="178"/>
                    <a:pt x="155" y="170"/>
                  </a:cubicBezTo>
                  <a:cubicBezTo>
                    <a:pt x="159" y="162"/>
                    <a:pt x="161" y="152"/>
                    <a:pt x="162" y="143"/>
                  </a:cubicBezTo>
                  <a:cubicBezTo>
                    <a:pt x="164" y="134"/>
                    <a:pt x="163" y="126"/>
                    <a:pt x="163" y="117"/>
                  </a:cubicBezTo>
                  <a:cubicBezTo>
                    <a:pt x="163" y="115"/>
                    <a:pt x="164" y="114"/>
                    <a:pt x="164" y="112"/>
                  </a:cubicBezTo>
                  <a:cubicBezTo>
                    <a:pt x="164" y="108"/>
                    <a:pt x="165" y="104"/>
                    <a:pt x="166" y="101"/>
                  </a:cubicBezTo>
                  <a:cubicBezTo>
                    <a:pt x="168" y="96"/>
                    <a:pt x="171" y="92"/>
                    <a:pt x="172" y="87"/>
                  </a:cubicBezTo>
                  <a:cubicBezTo>
                    <a:pt x="172" y="80"/>
                    <a:pt x="171" y="75"/>
                    <a:pt x="170" y="6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 name="Freeform 24"/>
            <p:cNvSpPr>
              <a:spLocks/>
            </p:cNvSpPr>
            <p:nvPr/>
          </p:nvSpPr>
          <p:spPr bwMode="auto">
            <a:xfrm>
              <a:off x="1322388" y="3505201"/>
              <a:ext cx="1109663" cy="1719263"/>
            </a:xfrm>
            <a:custGeom>
              <a:avLst/>
              <a:gdLst>
                <a:gd name="T0" fmla="*/ 0 w 315"/>
                <a:gd name="T1" fmla="*/ 38 h 489"/>
                <a:gd name="T2" fmla="*/ 100 w 315"/>
                <a:gd name="T3" fmla="*/ 199 h 489"/>
                <a:gd name="T4" fmla="*/ 178 w 315"/>
                <a:gd name="T5" fmla="*/ 371 h 489"/>
                <a:gd name="T6" fmla="*/ 204 w 315"/>
                <a:gd name="T7" fmla="*/ 425 h 489"/>
                <a:gd name="T8" fmla="*/ 235 w 315"/>
                <a:gd name="T9" fmla="*/ 482 h 489"/>
                <a:gd name="T10" fmla="*/ 295 w 315"/>
                <a:gd name="T11" fmla="*/ 461 h 489"/>
                <a:gd name="T12" fmla="*/ 313 w 315"/>
                <a:gd name="T13" fmla="*/ 397 h 489"/>
                <a:gd name="T14" fmla="*/ 269 w 315"/>
                <a:gd name="T15" fmla="*/ 308 h 489"/>
                <a:gd name="T16" fmla="*/ 156 w 315"/>
                <a:gd name="T17" fmla="*/ 23 h 489"/>
                <a:gd name="T18" fmla="*/ 137 w 315"/>
                <a:gd name="T19" fmla="*/ 2 h 489"/>
                <a:gd name="T20" fmla="*/ 117 w 315"/>
                <a:gd name="T21" fmla="*/ 0 h 489"/>
                <a:gd name="T22" fmla="*/ 54 w 315"/>
                <a:gd name="T23" fmla="*/ 8 h 489"/>
                <a:gd name="T24" fmla="*/ 0 w 315"/>
                <a:gd name="T25" fmla="*/ 3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5" h="489">
                  <a:moveTo>
                    <a:pt x="0" y="38"/>
                  </a:moveTo>
                  <a:cubicBezTo>
                    <a:pt x="37" y="89"/>
                    <a:pt x="71" y="143"/>
                    <a:pt x="100" y="199"/>
                  </a:cubicBezTo>
                  <a:cubicBezTo>
                    <a:pt x="130" y="255"/>
                    <a:pt x="156" y="312"/>
                    <a:pt x="178" y="371"/>
                  </a:cubicBezTo>
                  <a:cubicBezTo>
                    <a:pt x="185" y="390"/>
                    <a:pt x="195" y="407"/>
                    <a:pt x="204" y="425"/>
                  </a:cubicBezTo>
                  <a:cubicBezTo>
                    <a:pt x="214" y="444"/>
                    <a:pt x="225" y="463"/>
                    <a:pt x="235" y="482"/>
                  </a:cubicBezTo>
                  <a:cubicBezTo>
                    <a:pt x="257" y="489"/>
                    <a:pt x="281" y="479"/>
                    <a:pt x="295" y="461"/>
                  </a:cubicBezTo>
                  <a:cubicBezTo>
                    <a:pt x="310" y="443"/>
                    <a:pt x="315" y="419"/>
                    <a:pt x="313" y="397"/>
                  </a:cubicBezTo>
                  <a:cubicBezTo>
                    <a:pt x="289" y="374"/>
                    <a:pt x="275" y="340"/>
                    <a:pt x="269" y="308"/>
                  </a:cubicBezTo>
                  <a:cubicBezTo>
                    <a:pt x="251" y="206"/>
                    <a:pt x="209" y="112"/>
                    <a:pt x="156" y="23"/>
                  </a:cubicBezTo>
                  <a:cubicBezTo>
                    <a:pt x="151" y="15"/>
                    <a:pt x="146" y="6"/>
                    <a:pt x="137" y="2"/>
                  </a:cubicBezTo>
                  <a:cubicBezTo>
                    <a:pt x="130" y="0"/>
                    <a:pt x="123" y="0"/>
                    <a:pt x="117" y="0"/>
                  </a:cubicBezTo>
                  <a:cubicBezTo>
                    <a:pt x="96" y="2"/>
                    <a:pt x="74" y="3"/>
                    <a:pt x="54" y="8"/>
                  </a:cubicBezTo>
                  <a:cubicBezTo>
                    <a:pt x="33" y="13"/>
                    <a:pt x="15" y="23"/>
                    <a:pt x="0" y="38"/>
                  </a:cubicBezTo>
                  <a:close/>
                </a:path>
              </a:pathLst>
            </a:custGeom>
            <a:solidFill>
              <a:srgbClr val="074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 name="Freeform 25"/>
            <p:cNvSpPr>
              <a:spLocks/>
            </p:cNvSpPr>
            <p:nvPr/>
          </p:nvSpPr>
          <p:spPr bwMode="auto">
            <a:xfrm>
              <a:off x="2224088" y="4729163"/>
              <a:ext cx="468313" cy="642938"/>
            </a:xfrm>
            <a:custGeom>
              <a:avLst/>
              <a:gdLst>
                <a:gd name="T0" fmla="*/ 105 w 133"/>
                <a:gd name="T1" fmla="*/ 70 h 183"/>
                <a:gd name="T2" fmla="*/ 77 w 133"/>
                <a:gd name="T3" fmla="*/ 108 h 183"/>
                <a:gd name="T4" fmla="*/ 61 w 133"/>
                <a:gd name="T5" fmla="*/ 141 h 183"/>
                <a:gd name="T6" fmla="*/ 35 w 133"/>
                <a:gd name="T7" fmla="*/ 166 h 183"/>
                <a:gd name="T8" fmla="*/ 16 w 133"/>
                <a:gd name="T9" fmla="*/ 168 h 183"/>
                <a:gd name="T10" fmla="*/ 0 w 133"/>
                <a:gd name="T11" fmla="*/ 162 h 183"/>
                <a:gd name="T12" fmla="*/ 21 w 133"/>
                <a:gd name="T13" fmla="*/ 178 h 183"/>
                <a:gd name="T14" fmla="*/ 65 w 133"/>
                <a:gd name="T15" fmla="*/ 166 h 183"/>
                <a:gd name="T16" fmla="*/ 76 w 133"/>
                <a:gd name="T17" fmla="*/ 143 h 183"/>
                <a:gd name="T18" fmla="*/ 75 w 133"/>
                <a:gd name="T19" fmla="*/ 130 h 183"/>
                <a:gd name="T20" fmla="*/ 82 w 133"/>
                <a:gd name="T21" fmla="*/ 115 h 183"/>
                <a:gd name="T22" fmla="*/ 112 w 133"/>
                <a:gd name="T23" fmla="*/ 75 h 183"/>
                <a:gd name="T24" fmla="*/ 133 w 133"/>
                <a:gd name="T25" fmla="*/ 8 h 183"/>
                <a:gd name="T26" fmla="*/ 132 w 133"/>
                <a:gd name="T27" fmla="*/ 0 h 183"/>
                <a:gd name="T28" fmla="*/ 105 w 133"/>
                <a:gd name="T29" fmla="*/ 7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83">
                  <a:moveTo>
                    <a:pt x="105" y="70"/>
                  </a:moveTo>
                  <a:cubicBezTo>
                    <a:pt x="97" y="83"/>
                    <a:pt x="85" y="94"/>
                    <a:pt x="77" y="108"/>
                  </a:cubicBezTo>
                  <a:cubicBezTo>
                    <a:pt x="71" y="118"/>
                    <a:pt x="67" y="130"/>
                    <a:pt x="61" y="141"/>
                  </a:cubicBezTo>
                  <a:cubicBezTo>
                    <a:pt x="55" y="152"/>
                    <a:pt x="47" y="162"/>
                    <a:pt x="35" y="166"/>
                  </a:cubicBezTo>
                  <a:cubicBezTo>
                    <a:pt x="29" y="169"/>
                    <a:pt x="22" y="169"/>
                    <a:pt x="16" y="168"/>
                  </a:cubicBezTo>
                  <a:cubicBezTo>
                    <a:pt x="10" y="167"/>
                    <a:pt x="5" y="165"/>
                    <a:pt x="0" y="162"/>
                  </a:cubicBezTo>
                  <a:cubicBezTo>
                    <a:pt x="5" y="169"/>
                    <a:pt x="12" y="176"/>
                    <a:pt x="21" y="178"/>
                  </a:cubicBezTo>
                  <a:cubicBezTo>
                    <a:pt x="36" y="183"/>
                    <a:pt x="53" y="177"/>
                    <a:pt x="65" y="166"/>
                  </a:cubicBezTo>
                  <a:cubicBezTo>
                    <a:pt x="71" y="160"/>
                    <a:pt x="77" y="152"/>
                    <a:pt x="76" y="143"/>
                  </a:cubicBezTo>
                  <a:cubicBezTo>
                    <a:pt x="76" y="139"/>
                    <a:pt x="75" y="135"/>
                    <a:pt x="75" y="130"/>
                  </a:cubicBezTo>
                  <a:cubicBezTo>
                    <a:pt x="75" y="125"/>
                    <a:pt x="79" y="120"/>
                    <a:pt x="82" y="115"/>
                  </a:cubicBezTo>
                  <a:cubicBezTo>
                    <a:pt x="92" y="102"/>
                    <a:pt x="103" y="90"/>
                    <a:pt x="112" y="75"/>
                  </a:cubicBezTo>
                  <a:cubicBezTo>
                    <a:pt x="124" y="55"/>
                    <a:pt x="132" y="32"/>
                    <a:pt x="133" y="8"/>
                  </a:cubicBezTo>
                  <a:cubicBezTo>
                    <a:pt x="133" y="5"/>
                    <a:pt x="133" y="3"/>
                    <a:pt x="132" y="0"/>
                  </a:cubicBezTo>
                  <a:cubicBezTo>
                    <a:pt x="127" y="25"/>
                    <a:pt x="120" y="49"/>
                    <a:pt x="105" y="7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 name="Freeform 26"/>
            <p:cNvSpPr>
              <a:spLocks/>
            </p:cNvSpPr>
            <p:nvPr/>
          </p:nvSpPr>
          <p:spPr bwMode="auto">
            <a:xfrm>
              <a:off x="2178050" y="4616451"/>
              <a:ext cx="511175" cy="706438"/>
            </a:xfrm>
            <a:custGeom>
              <a:avLst/>
              <a:gdLst>
                <a:gd name="T0" fmla="*/ 138 w 145"/>
                <a:gd name="T1" fmla="*/ 14 h 201"/>
                <a:gd name="T2" fmla="*/ 113 w 145"/>
                <a:gd name="T3" fmla="*/ 1 h 201"/>
                <a:gd name="T4" fmla="*/ 100 w 145"/>
                <a:gd name="T5" fmla="*/ 1 h 201"/>
                <a:gd name="T6" fmla="*/ 91 w 145"/>
                <a:gd name="T7" fmla="*/ 6 h 201"/>
                <a:gd name="T8" fmla="*/ 48 w 145"/>
                <a:gd name="T9" fmla="*/ 53 h 201"/>
                <a:gd name="T10" fmla="*/ 70 w 145"/>
                <a:gd name="T11" fmla="*/ 81 h 201"/>
                <a:gd name="T12" fmla="*/ 52 w 145"/>
                <a:gd name="T13" fmla="*/ 145 h 201"/>
                <a:gd name="T14" fmla="*/ 0 w 145"/>
                <a:gd name="T15" fmla="*/ 168 h 201"/>
                <a:gd name="T16" fmla="*/ 10 w 145"/>
                <a:gd name="T17" fmla="*/ 191 h 201"/>
                <a:gd name="T18" fmla="*/ 13 w 145"/>
                <a:gd name="T19" fmla="*/ 194 h 201"/>
                <a:gd name="T20" fmla="*/ 29 w 145"/>
                <a:gd name="T21" fmla="*/ 200 h 201"/>
                <a:gd name="T22" fmla="*/ 48 w 145"/>
                <a:gd name="T23" fmla="*/ 198 h 201"/>
                <a:gd name="T24" fmla="*/ 74 w 145"/>
                <a:gd name="T25" fmla="*/ 173 h 201"/>
                <a:gd name="T26" fmla="*/ 90 w 145"/>
                <a:gd name="T27" fmla="*/ 140 h 201"/>
                <a:gd name="T28" fmla="*/ 118 w 145"/>
                <a:gd name="T29" fmla="*/ 102 h 201"/>
                <a:gd name="T30" fmla="*/ 145 w 145"/>
                <a:gd name="T31" fmla="*/ 32 h 201"/>
                <a:gd name="T32" fmla="*/ 138 w 145"/>
                <a:gd name="T33" fmla="*/ 1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5" h="201">
                  <a:moveTo>
                    <a:pt x="138" y="14"/>
                  </a:moveTo>
                  <a:cubicBezTo>
                    <a:pt x="131" y="7"/>
                    <a:pt x="122" y="3"/>
                    <a:pt x="113" y="1"/>
                  </a:cubicBezTo>
                  <a:cubicBezTo>
                    <a:pt x="109" y="0"/>
                    <a:pt x="104" y="0"/>
                    <a:pt x="100" y="1"/>
                  </a:cubicBezTo>
                  <a:cubicBezTo>
                    <a:pt x="97" y="2"/>
                    <a:pt x="94" y="4"/>
                    <a:pt x="91" y="6"/>
                  </a:cubicBezTo>
                  <a:cubicBezTo>
                    <a:pt x="74" y="19"/>
                    <a:pt x="60" y="35"/>
                    <a:pt x="48" y="53"/>
                  </a:cubicBezTo>
                  <a:cubicBezTo>
                    <a:pt x="55" y="63"/>
                    <a:pt x="62" y="73"/>
                    <a:pt x="70" y="81"/>
                  </a:cubicBezTo>
                  <a:cubicBezTo>
                    <a:pt x="72" y="103"/>
                    <a:pt x="67" y="127"/>
                    <a:pt x="52" y="145"/>
                  </a:cubicBezTo>
                  <a:cubicBezTo>
                    <a:pt x="39" y="161"/>
                    <a:pt x="19" y="170"/>
                    <a:pt x="0" y="168"/>
                  </a:cubicBezTo>
                  <a:cubicBezTo>
                    <a:pt x="2" y="176"/>
                    <a:pt x="6" y="184"/>
                    <a:pt x="10" y="191"/>
                  </a:cubicBezTo>
                  <a:cubicBezTo>
                    <a:pt x="11" y="192"/>
                    <a:pt x="12" y="193"/>
                    <a:pt x="13" y="194"/>
                  </a:cubicBezTo>
                  <a:cubicBezTo>
                    <a:pt x="18" y="197"/>
                    <a:pt x="23" y="199"/>
                    <a:pt x="29" y="200"/>
                  </a:cubicBezTo>
                  <a:cubicBezTo>
                    <a:pt x="35" y="201"/>
                    <a:pt x="42" y="201"/>
                    <a:pt x="48" y="198"/>
                  </a:cubicBezTo>
                  <a:cubicBezTo>
                    <a:pt x="60" y="194"/>
                    <a:pt x="68" y="184"/>
                    <a:pt x="74" y="173"/>
                  </a:cubicBezTo>
                  <a:cubicBezTo>
                    <a:pt x="80" y="162"/>
                    <a:pt x="84" y="150"/>
                    <a:pt x="90" y="140"/>
                  </a:cubicBezTo>
                  <a:cubicBezTo>
                    <a:pt x="98" y="126"/>
                    <a:pt x="110" y="115"/>
                    <a:pt x="118" y="102"/>
                  </a:cubicBezTo>
                  <a:cubicBezTo>
                    <a:pt x="133" y="81"/>
                    <a:pt x="140" y="57"/>
                    <a:pt x="145" y="32"/>
                  </a:cubicBezTo>
                  <a:cubicBezTo>
                    <a:pt x="145" y="25"/>
                    <a:pt x="142" y="19"/>
                    <a:pt x="138"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 name="Freeform 27"/>
            <p:cNvSpPr>
              <a:spLocks/>
            </p:cNvSpPr>
            <p:nvPr/>
          </p:nvSpPr>
          <p:spPr bwMode="auto">
            <a:xfrm>
              <a:off x="1111250" y="3632201"/>
              <a:ext cx="1154113" cy="2414588"/>
            </a:xfrm>
            <a:custGeom>
              <a:avLst/>
              <a:gdLst>
                <a:gd name="T0" fmla="*/ 328 w 328"/>
                <a:gd name="T1" fmla="*/ 2 h 687"/>
                <a:gd name="T2" fmla="*/ 295 w 328"/>
                <a:gd name="T3" fmla="*/ 208 h 687"/>
                <a:gd name="T4" fmla="*/ 227 w 328"/>
                <a:gd name="T5" fmla="*/ 418 h 687"/>
                <a:gd name="T6" fmla="*/ 166 w 328"/>
                <a:gd name="T7" fmla="*/ 528 h 687"/>
                <a:gd name="T8" fmla="*/ 142 w 328"/>
                <a:gd name="T9" fmla="*/ 649 h 687"/>
                <a:gd name="T10" fmla="*/ 76 w 328"/>
                <a:gd name="T11" fmla="*/ 686 h 687"/>
                <a:gd name="T12" fmla="*/ 2 w 328"/>
                <a:gd name="T13" fmla="*/ 661 h 687"/>
                <a:gd name="T14" fmla="*/ 55 w 328"/>
                <a:gd name="T15" fmla="*/ 395 h 687"/>
                <a:gd name="T16" fmla="*/ 112 w 328"/>
                <a:gd name="T17" fmla="*/ 261 h 687"/>
                <a:gd name="T18" fmla="*/ 128 w 328"/>
                <a:gd name="T19" fmla="*/ 142 h 687"/>
                <a:gd name="T20" fmla="*/ 108 w 328"/>
                <a:gd name="T21" fmla="*/ 0 h 687"/>
                <a:gd name="T22" fmla="*/ 328 w 328"/>
                <a:gd name="T23" fmla="*/ 2 h 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8" h="687">
                  <a:moveTo>
                    <a:pt x="328" y="2"/>
                  </a:moveTo>
                  <a:cubicBezTo>
                    <a:pt x="327" y="72"/>
                    <a:pt x="311" y="140"/>
                    <a:pt x="295" y="208"/>
                  </a:cubicBezTo>
                  <a:cubicBezTo>
                    <a:pt x="278" y="279"/>
                    <a:pt x="261" y="352"/>
                    <a:pt x="227" y="418"/>
                  </a:cubicBezTo>
                  <a:cubicBezTo>
                    <a:pt x="208" y="455"/>
                    <a:pt x="184" y="490"/>
                    <a:pt x="166" y="528"/>
                  </a:cubicBezTo>
                  <a:cubicBezTo>
                    <a:pt x="148" y="565"/>
                    <a:pt x="135" y="608"/>
                    <a:pt x="142" y="649"/>
                  </a:cubicBezTo>
                  <a:cubicBezTo>
                    <a:pt x="129" y="672"/>
                    <a:pt x="102" y="685"/>
                    <a:pt x="76" y="686"/>
                  </a:cubicBezTo>
                  <a:cubicBezTo>
                    <a:pt x="50" y="687"/>
                    <a:pt x="23" y="676"/>
                    <a:pt x="2" y="661"/>
                  </a:cubicBezTo>
                  <a:cubicBezTo>
                    <a:pt x="0" y="570"/>
                    <a:pt x="18" y="478"/>
                    <a:pt x="55" y="395"/>
                  </a:cubicBezTo>
                  <a:cubicBezTo>
                    <a:pt x="75" y="350"/>
                    <a:pt x="99" y="307"/>
                    <a:pt x="112" y="261"/>
                  </a:cubicBezTo>
                  <a:cubicBezTo>
                    <a:pt x="123" y="222"/>
                    <a:pt x="125" y="182"/>
                    <a:pt x="128" y="142"/>
                  </a:cubicBezTo>
                  <a:cubicBezTo>
                    <a:pt x="130" y="94"/>
                    <a:pt x="133" y="42"/>
                    <a:pt x="108" y="0"/>
                  </a:cubicBezTo>
                  <a:lnTo>
                    <a:pt x="328" y="2"/>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 name="Freeform 28"/>
            <p:cNvSpPr>
              <a:spLocks/>
            </p:cNvSpPr>
            <p:nvPr/>
          </p:nvSpPr>
          <p:spPr bwMode="auto">
            <a:xfrm>
              <a:off x="1089025" y="1400176"/>
              <a:ext cx="1317625" cy="2319338"/>
            </a:xfrm>
            <a:custGeom>
              <a:avLst/>
              <a:gdLst>
                <a:gd name="T0" fmla="*/ 250 w 374"/>
                <a:gd name="T1" fmla="*/ 456 h 660"/>
                <a:gd name="T2" fmla="*/ 281 w 374"/>
                <a:gd name="T3" fmla="*/ 237 h 660"/>
                <a:gd name="T4" fmla="*/ 282 w 374"/>
                <a:gd name="T5" fmla="*/ 200 h 660"/>
                <a:gd name="T6" fmla="*/ 302 w 374"/>
                <a:gd name="T7" fmla="*/ 171 h 660"/>
                <a:gd name="T8" fmla="*/ 374 w 374"/>
                <a:gd name="T9" fmla="*/ 98 h 660"/>
                <a:gd name="T10" fmla="*/ 374 w 374"/>
                <a:gd name="T11" fmla="*/ 92 h 660"/>
                <a:gd name="T12" fmla="*/ 323 w 374"/>
                <a:gd name="T13" fmla="*/ 53 h 660"/>
                <a:gd name="T14" fmla="*/ 295 w 374"/>
                <a:gd name="T15" fmla="*/ 42 h 660"/>
                <a:gd name="T16" fmla="*/ 276 w 374"/>
                <a:gd name="T17" fmla="*/ 28 h 660"/>
                <a:gd name="T18" fmla="*/ 233 w 374"/>
                <a:gd name="T19" fmla="*/ 13 h 660"/>
                <a:gd name="T20" fmla="*/ 105 w 374"/>
                <a:gd name="T21" fmla="*/ 3 h 660"/>
                <a:gd name="T22" fmla="*/ 73 w 374"/>
                <a:gd name="T23" fmla="*/ 21 h 660"/>
                <a:gd name="T24" fmla="*/ 36 w 374"/>
                <a:gd name="T25" fmla="*/ 41 h 660"/>
                <a:gd name="T26" fmla="*/ 11 w 374"/>
                <a:gd name="T27" fmla="*/ 59 h 660"/>
                <a:gd name="T28" fmla="*/ 2 w 374"/>
                <a:gd name="T29" fmla="*/ 96 h 660"/>
                <a:gd name="T30" fmla="*/ 14 w 374"/>
                <a:gd name="T31" fmla="*/ 203 h 660"/>
                <a:gd name="T32" fmla="*/ 34 w 374"/>
                <a:gd name="T33" fmla="*/ 351 h 660"/>
                <a:gd name="T34" fmla="*/ 32 w 374"/>
                <a:gd name="T35" fmla="*/ 426 h 660"/>
                <a:gd name="T36" fmla="*/ 23 w 374"/>
                <a:gd name="T37" fmla="*/ 492 h 660"/>
                <a:gd name="T38" fmla="*/ 20 w 374"/>
                <a:gd name="T39" fmla="*/ 528 h 660"/>
                <a:gd name="T40" fmla="*/ 22 w 374"/>
                <a:gd name="T41" fmla="*/ 596 h 660"/>
                <a:gd name="T42" fmla="*/ 50 w 374"/>
                <a:gd name="T43" fmla="*/ 656 h 660"/>
                <a:gd name="T44" fmla="*/ 66 w 374"/>
                <a:gd name="T45" fmla="*/ 658 h 660"/>
                <a:gd name="T46" fmla="*/ 81 w 374"/>
                <a:gd name="T47" fmla="*/ 650 h 660"/>
                <a:gd name="T48" fmla="*/ 107 w 374"/>
                <a:gd name="T49" fmla="*/ 647 h 660"/>
                <a:gd name="T50" fmla="*/ 236 w 374"/>
                <a:gd name="T51" fmla="*/ 659 h 660"/>
                <a:gd name="T52" fmla="*/ 245 w 374"/>
                <a:gd name="T53" fmla="*/ 660 h 660"/>
                <a:gd name="T54" fmla="*/ 250 w 374"/>
                <a:gd name="T55" fmla="*/ 456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4" h="660">
                  <a:moveTo>
                    <a:pt x="250" y="456"/>
                  </a:moveTo>
                  <a:cubicBezTo>
                    <a:pt x="256" y="382"/>
                    <a:pt x="288" y="310"/>
                    <a:pt x="281" y="237"/>
                  </a:cubicBezTo>
                  <a:cubicBezTo>
                    <a:pt x="280" y="224"/>
                    <a:pt x="278" y="212"/>
                    <a:pt x="282" y="200"/>
                  </a:cubicBezTo>
                  <a:cubicBezTo>
                    <a:pt x="285" y="189"/>
                    <a:pt x="294" y="180"/>
                    <a:pt x="302" y="171"/>
                  </a:cubicBezTo>
                  <a:cubicBezTo>
                    <a:pt x="326" y="147"/>
                    <a:pt x="350" y="123"/>
                    <a:pt x="374" y="98"/>
                  </a:cubicBezTo>
                  <a:cubicBezTo>
                    <a:pt x="374" y="96"/>
                    <a:pt x="374" y="94"/>
                    <a:pt x="374" y="92"/>
                  </a:cubicBezTo>
                  <a:cubicBezTo>
                    <a:pt x="358" y="77"/>
                    <a:pt x="342" y="61"/>
                    <a:pt x="323" y="53"/>
                  </a:cubicBezTo>
                  <a:cubicBezTo>
                    <a:pt x="314" y="49"/>
                    <a:pt x="304" y="46"/>
                    <a:pt x="295" y="42"/>
                  </a:cubicBezTo>
                  <a:cubicBezTo>
                    <a:pt x="288" y="38"/>
                    <a:pt x="282" y="33"/>
                    <a:pt x="276" y="28"/>
                  </a:cubicBezTo>
                  <a:cubicBezTo>
                    <a:pt x="261" y="23"/>
                    <a:pt x="247" y="17"/>
                    <a:pt x="233" y="13"/>
                  </a:cubicBezTo>
                  <a:cubicBezTo>
                    <a:pt x="192" y="0"/>
                    <a:pt x="148" y="1"/>
                    <a:pt x="105" y="3"/>
                  </a:cubicBezTo>
                  <a:cubicBezTo>
                    <a:pt x="96" y="12"/>
                    <a:pt x="84" y="17"/>
                    <a:pt x="73" y="21"/>
                  </a:cubicBezTo>
                  <a:cubicBezTo>
                    <a:pt x="60" y="27"/>
                    <a:pt x="48" y="34"/>
                    <a:pt x="36" y="41"/>
                  </a:cubicBezTo>
                  <a:cubicBezTo>
                    <a:pt x="27" y="46"/>
                    <a:pt x="18" y="51"/>
                    <a:pt x="11" y="59"/>
                  </a:cubicBezTo>
                  <a:cubicBezTo>
                    <a:pt x="4" y="69"/>
                    <a:pt x="2" y="83"/>
                    <a:pt x="2" y="96"/>
                  </a:cubicBezTo>
                  <a:cubicBezTo>
                    <a:pt x="0" y="132"/>
                    <a:pt x="4" y="168"/>
                    <a:pt x="14" y="203"/>
                  </a:cubicBezTo>
                  <a:cubicBezTo>
                    <a:pt x="27" y="251"/>
                    <a:pt x="33" y="301"/>
                    <a:pt x="34" y="351"/>
                  </a:cubicBezTo>
                  <a:cubicBezTo>
                    <a:pt x="34" y="376"/>
                    <a:pt x="33" y="401"/>
                    <a:pt x="32" y="426"/>
                  </a:cubicBezTo>
                  <a:cubicBezTo>
                    <a:pt x="30" y="449"/>
                    <a:pt x="24" y="470"/>
                    <a:pt x="23" y="492"/>
                  </a:cubicBezTo>
                  <a:cubicBezTo>
                    <a:pt x="22" y="504"/>
                    <a:pt x="21" y="516"/>
                    <a:pt x="20" y="528"/>
                  </a:cubicBezTo>
                  <a:cubicBezTo>
                    <a:pt x="19" y="551"/>
                    <a:pt x="18" y="574"/>
                    <a:pt x="22" y="596"/>
                  </a:cubicBezTo>
                  <a:cubicBezTo>
                    <a:pt x="25" y="618"/>
                    <a:pt x="34" y="640"/>
                    <a:pt x="50" y="656"/>
                  </a:cubicBezTo>
                  <a:cubicBezTo>
                    <a:pt x="54" y="660"/>
                    <a:pt x="61" y="660"/>
                    <a:pt x="66" y="658"/>
                  </a:cubicBezTo>
                  <a:cubicBezTo>
                    <a:pt x="72" y="656"/>
                    <a:pt x="76" y="652"/>
                    <a:pt x="81" y="650"/>
                  </a:cubicBezTo>
                  <a:cubicBezTo>
                    <a:pt x="89" y="647"/>
                    <a:pt x="98" y="647"/>
                    <a:pt x="107" y="647"/>
                  </a:cubicBezTo>
                  <a:cubicBezTo>
                    <a:pt x="150" y="648"/>
                    <a:pt x="193" y="655"/>
                    <a:pt x="236" y="659"/>
                  </a:cubicBezTo>
                  <a:cubicBezTo>
                    <a:pt x="239" y="660"/>
                    <a:pt x="242" y="660"/>
                    <a:pt x="245" y="660"/>
                  </a:cubicBezTo>
                  <a:cubicBezTo>
                    <a:pt x="260" y="595"/>
                    <a:pt x="244" y="524"/>
                    <a:pt x="250" y="456"/>
                  </a:cubicBezTo>
                  <a:close/>
                </a:path>
              </a:pathLst>
            </a:custGeom>
            <a:solidFill>
              <a:srgbClr val="1754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 name="Freeform 29"/>
            <p:cNvSpPr>
              <a:spLocks/>
            </p:cNvSpPr>
            <p:nvPr/>
          </p:nvSpPr>
          <p:spPr bwMode="auto">
            <a:xfrm>
              <a:off x="1949450" y="1744663"/>
              <a:ext cx="492125" cy="1989138"/>
            </a:xfrm>
            <a:custGeom>
              <a:avLst/>
              <a:gdLst>
                <a:gd name="T0" fmla="*/ 130 w 140"/>
                <a:gd name="T1" fmla="*/ 0 h 566"/>
                <a:gd name="T2" fmla="*/ 58 w 140"/>
                <a:gd name="T3" fmla="*/ 73 h 566"/>
                <a:gd name="T4" fmla="*/ 38 w 140"/>
                <a:gd name="T5" fmla="*/ 102 h 566"/>
                <a:gd name="T6" fmla="*/ 37 w 140"/>
                <a:gd name="T7" fmla="*/ 139 h 566"/>
                <a:gd name="T8" fmla="*/ 6 w 140"/>
                <a:gd name="T9" fmla="*/ 358 h 566"/>
                <a:gd name="T10" fmla="*/ 1 w 140"/>
                <a:gd name="T11" fmla="*/ 562 h 566"/>
                <a:gd name="T12" fmla="*/ 120 w 140"/>
                <a:gd name="T13" fmla="*/ 558 h 566"/>
                <a:gd name="T14" fmla="*/ 114 w 140"/>
                <a:gd name="T15" fmla="*/ 468 h 566"/>
                <a:gd name="T16" fmla="*/ 89 w 140"/>
                <a:gd name="T17" fmla="*/ 349 h 566"/>
                <a:gd name="T18" fmla="*/ 101 w 140"/>
                <a:gd name="T19" fmla="*/ 227 h 566"/>
                <a:gd name="T20" fmla="*/ 130 w 140"/>
                <a:gd name="T21" fmla="*/ 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566">
                  <a:moveTo>
                    <a:pt x="130" y="0"/>
                  </a:moveTo>
                  <a:cubicBezTo>
                    <a:pt x="106" y="25"/>
                    <a:pt x="82" y="49"/>
                    <a:pt x="58" y="73"/>
                  </a:cubicBezTo>
                  <a:cubicBezTo>
                    <a:pt x="50" y="82"/>
                    <a:pt x="41" y="91"/>
                    <a:pt x="38" y="102"/>
                  </a:cubicBezTo>
                  <a:cubicBezTo>
                    <a:pt x="34" y="114"/>
                    <a:pt x="36" y="126"/>
                    <a:pt x="37" y="139"/>
                  </a:cubicBezTo>
                  <a:cubicBezTo>
                    <a:pt x="44" y="212"/>
                    <a:pt x="12" y="284"/>
                    <a:pt x="6" y="358"/>
                  </a:cubicBezTo>
                  <a:cubicBezTo>
                    <a:pt x="0" y="426"/>
                    <a:pt x="16" y="497"/>
                    <a:pt x="1" y="562"/>
                  </a:cubicBezTo>
                  <a:cubicBezTo>
                    <a:pt x="41" y="566"/>
                    <a:pt x="81" y="566"/>
                    <a:pt x="120" y="558"/>
                  </a:cubicBezTo>
                  <a:cubicBezTo>
                    <a:pt x="127" y="528"/>
                    <a:pt x="121" y="497"/>
                    <a:pt x="114" y="468"/>
                  </a:cubicBezTo>
                  <a:cubicBezTo>
                    <a:pt x="104" y="429"/>
                    <a:pt x="93" y="390"/>
                    <a:pt x="89" y="349"/>
                  </a:cubicBezTo>
                  <a:cubicBezTo>
                    <a:pt x="86" y="306"/>
                    <a:pt x="78" y="266"/>
                    <a:pt x="101" y="227"/>
                  </a:cubicBezTo>
                  <a:cubicBezTo>
                    <a:pt x="138" y="160"/>
                    <a:pt x="140" y="76"/>
                    <a:pt x="130" y="0"/>
                  </a:cubicBezTo>
                  <a:close/>
                </a:path>
              </a:pathLst>
            </a:custGeom>
            <a:solidFill>
              <a:srgbClr val="165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 name="Freeform 30"/>
            <p:cNvSpPr>
              <a:spLocks/>
            </p:cNvSpPr>
            <p:nvPr/>
          </p:nvSpPr>
          <p:spPr bwMode="auto">
            <a:xfrm>
              <a:off x="2924175" y="3181351"/>
              <a:ext cx="282575" cy="433388"/>
            </a:xfrm>
            <a:custGeom>
              <a:avLst/>
              <a:gdLst>
                <a:gd name="T0" fmla="*/ 77 w 80"/>
                <a:gd name="T1" fmla="*/ 65 h 123"/>
                <a:gd name="T2" fmla="*/ 78 w 80"/>
                <a:gd name="T3" fmla="*/ 49 h 123"/>
                <a:gd name="T4" fmla="*/ 72 w 80"/>
                <a:gd name="T5" fmla="*/ 32 h 123"/>
                <a:gd name="T6" fmla="*/ 69 w 80"/>
                <a:gd name="T7" fmla="*/ 18 h 123"/>
                <a:gd name="T8" fmla="*/ 59 w 80"/>
                <a:gd name="T9" fmla="*/ 0 h 123"/>
                <a:gd name="T10" fmla="*/ 31 w 80"/>
                <a:gd name="T11" fmla="*/ 15 h 123"/>
                <a:gd name="T12" fmla="*/ 1 w 80"/>
                <a:gd name="T13" fmla="*/ 24 h 123"/>
                <a:gd name="T14" fmla="*/ 1 w 80"/>
                <a:gd name="T15" fmla="*/ 65 h 123"/>
                <a:gd name="T16" fmla="*/ 23 w 80"/>
                <a:gd name="T17" fmla="*/ 56 h 123"/>
                <a:gd name="T18" fmla="*/ 33 w 80"/>
                <a:gd name="T19" fmla="*/ 57 h 123"/>
                <a:gd name="T20" fmla="*/ 34 w 80"/>
                <a:gd name="T21" fmla="*/ 57 h 123"/>
                <a:gd name="T22" fmla="*/ 43 w 80"/>
                <a:gd name="T23" fmla="*/ 70 h 123"/>
                <a:gd name="T24" fmla="*/ 39 w 80"/>
                <a:gd name="T25" fmla="*/ 91 h 123"/>
                <a:gd name="T26" fmla="*/ 23 w 80"/>
                <a:gd name="T27" fmla="*/ 107 h 123"/>
                <a:gd name="T28" fmla="*/ 18 w 80"/>
                <a:gd name="T29" fmla="*/ 113 h 123"/>
                <a:gd name="T30" fmla="*/ 18 w 80"/>
                <a:gd name="T31" fmla="*/ 120 h 123"/>
                <a:gd name="T32" fmla="*/ 24 w 80"/>
                <a:gd name="T33" fmla="*/ 123 h 123"/>
                <a:gd name="T34" fmla="*/ 24 w 80"/>
                <a:gd name="T35" fmla="*/ 123 h 123"/>
                <a:gd name="T36" fmla="*/ 28 w 80"/>
                <a:gd name="T37" fmla="*/ 122 h 123"/>
                <a:gd name="T38" fmla="*/ 77 w 80"/>
                <a:gd name="T39" fmla="*/ 6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0" h="123">
                  <a:moveTo>
                    <a:pt x="77" y="65"/>
                  </a:moveTo>
                  <a:cubicBezTo>
                    <a:pt x="80" y="60"/>
                    <a:pt x="80" y="54"/>
                    <a:pt x="78" y="49"/>
                  </a:cubicBezTo>
                  <a:cubicBezTo>
                    <a:pt x="76" y="43"/>
                    <a:pt x="74" y="38"/>
                    <a:pt x="72" y="32"/>
                  </a:cubicBezTo>
                  <a:cubicBezTo>
                    <a:pt x="71" y="27"/>
                    <a:pt x="70" y="23"/>
                    <a:pt x="69" y="18"/>
                  </a:cubicBezTo>
                  <a:cubicBezTo>
                    <a:pt x="67" y="12"/>
                    <a:pt x="63" y="5"/>
                    <a:pt x="59" y="0"/>
                  </a:cubicBezTo>
                  <a:cubicBezTo>
                    <a:pt x="49" y="4"/>
                    <a:pt x="41" y="10"/>
                    <a:pt x="31" y="15"/>
                  </a:cubicBezTo>
                  <a:cubicBezTo>
                    <a:pt x="22" y="20"/>
                    <a:pt x="12" y="25"/>
                    <a:pt x="1" y="24"/>
                  </a:cubicBezTo>
                  <a:cubicBezTo>
                    <a:pt x="0" y="38"/>
                    <a:pt x="0" y="52"/>
                    <a:pt x="1" y="65"/>
                  </a:cubicBezTo>
                  <a:cubicBezTo>
                    <a:pt x="7" y="60"/>
                    <a:pt x="15" y="57"/>
                    <a:pt x="23" y="56"/>
                  </a:cubicBezTo>
                  <a:cubicBezTo>
                    <a:pt x="26" y="56"/>
                    <a:pt x="30" y="56"/>
                    <a:pt x="33" y="57"/>
                  </a:cubicBezTo>
                  <a:cubicBezTo>
                    <a:pt x="33" y="57"/>
                    <a:pt x="34" y="57"/>
                    <a:pt x="34" y="57"/>
                  </a:cubicBezTo>
                  <a:cubicBezTo>
                    <a:pt x="38" y="60"/>
                    <a:pt x="42" y="65"/>
                    <a:pt x="43" y="70"/>
                  </a:cubicBezTo>
                  <a:cubicBezTo>
                    <a:pt x="45" y="77"/>
                    <a:pt x="43" y="85"/>
                    <a:pt x="39" y="91"/>
                  </a:cubicBezTo>
                  <a:cubicBezTo>
                    <a:pt x="35" y="97"/>
                    <a:pt x="29" y="102"/>
                    <a:pt x="23" y="107"/>
                  </a:cubicBezTo>
                  <a:cubicBezTo>
                    <a:pt x="21" y="109"/>
                    <a:pt x="19" y="110"/>
                    <a:pt x="18" y="113"/>
                  </a:cubicBezTo>
                  <a:cubicBezTo>
                    <a:pt x="17" y="115"/>
                    <a:pt x="16" y="117"/>
                    <a:pt x="18" y="120"/>
                  </a:cubicBezTo>
                  <a:cubicBezTo>
                    <a:pt x="19" y="122"/>
                    <a:pt x="22" y="123"/>
                    <a:pt x="24" y="123"/>
                  </a:cubicBezTo>
                  <a:cubicBezTo>
                    <a:pt x="24" y="123"/>
                    <a:pt x="24" y="123"/>
                    <a:pt x="24" y="123"/>
                  </a:cubicBezTo>
                  <a:cubicBezTo>
                    <a:pt x="26" y="123"/>
                    <a:pt x="27" y="122"/>
                    <a:pt x="28" y="122"/>
                  </a:cubicBezTo>
                  <a:cubicBezTo>
                    <a:pt x="52" y="109"/>
                    <a:pt x="59" y="101"/>
                    <a:pt x="77" y="6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 name="Freeform 31"/>
            <p:cNvSpPr>
              <a:spLocks/>
            </p:cNvSpPr>
            <p:nvPr/>
          </p:nvSpPr>
          <p:spPr bwMode="auto">
            <a:xfrm>
              <a:off x="2068513" y="1744663"/>
              <a:ext cx="1109663" cy="1557338"/>
            </a:xfrm>
            <a:custGeom>
              <a:avLst/>
              <a:gdLst>
                <a:gd name="T0" fmla="*/ 296 w 315"/>
                <a:gd name="T1" fmla="*/ 359 h 443"/>
                <a:gd name="T2" fmla="*/ 248 w 315"/>
                <a:gd name="T3" fmla="*/ 273 h 443"/>
                <a:gd name="T4" fmla="*/ 161 w 315"/>
                <a:gd name="T5" fmla="*/ 119 h 443"/>
                <a:gd name="T6" fmla="*/ 96 w 315"/>
                <a:gd name="T7" fmla="*/ 0 h 443"/>
                <a:gd name="T8" fmla="*/ 24 w 315"/>
                <a:gd name="T9" fmla="*/ 73 h 443"/>
                <a:gd name="T10" fmla="*/ 4 w 315"/>
                <a:gd name="T11" fmla="*/ 102 h 443"/>
                <a:gd name="T12" fmla="*/ 3 w 315"/>
                <a:gd name="T13" fmla="*/ 133 h 443"/>
                <a:gd name="T14" fmla="*/ 108 w 315"/>
                <a:gd name="T15" fmla="*/ 287 h 443"/>
                <a:gd name="T16" fmla="*/ 205 w 315"/>
                <a:gd name="T17" fmla="*/ 410 h 443"/>
                <a:gd name="T18" fmla="*/ 240 w 315"/>
                <a:gd name="T19" fmla="*/ 439 h 443"/>
                <a:gd name="T20" fmla="*/ 287 w 315"/>
                <a:gd name="T21" fmla="*/ 426 h 443"/>
                <a:gd name="T22" fmla="*/ 313 w 315"/>
                <a:gd name="T23" fmla="*/ 394 h 443"/>
                <a:gd name="T24" fmla="*/ 296 w 315"/>
                <a:gd name="T25" fmla="*/ 359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5" h="443">
                  <a:moveTo>
                    <a:pt x="296" y="359"/>
                  </a:moveTo>
                  <a:cubicBezTo>
                    <a:pt x="276" y="333"/>
                    <a:pt x="260" y="304"/>
                    <a:pt x="248" y="273"/>
                  </a:cubicBezTo>
                  <a:cubicBezTo>
                    <a:pt x="227" y="217"/>
                    <a:pt x="187" y="173"/>
                    <a:pt x="161" y="119"/>
                  </a:cubicBezTo>
                  <a:cubicBezTo>
                    <a:pt x="143" y="83"/>
                    <a:pt x="100" y="2"/>
                    <a:pt x="96" y="0"/>
                  </a:cubicBezTo>
                  <a:cubicBezTo>
                    <a:pt x="73" y="24"/>
                    <a:pt x="47" y="50"/>
                    <a:pt x="24" y="73"/>
                  </a:cubicBezTo>
                  <a:cubicBezTo>
                    <a:pt x="16" y="82"/>
                    <a:pt x="7" y="91"/>
                    <a:pt x="4" y="102"/>
                  </a:cubicBezTo>
                  <a:cubicBezTo>
                    <a:pt x="0" y="112"/>
                    <a:pt x="1" y="122"/>
                    <a:pt x="3" y="133"/>
                  </a:cubicBezTo>
                  <a:cubicBezTo>
                    <a:pt x="31" y="188"/>
                    <a:pt x="70" y="237"/>
                    <a:pt x="108" y="287"/>
                  </a:cubicBezTo>
                  <a:cubicBezTo>
                    <a:pt x="140" y="328"/>
                    <a:pt x="172" y="369"/>
                    <a:pt x="205" y="410"/>
                  </a:cubicBezTo>
                  <a:cubicBezTo>
                    <a:pt x="214" y="422"/>
                    <a:pt x="225" y="435"/>
                    <a:pt x="240" y="439"/>
                  </a:cubicBezTo>
                  <a:cubicBezTo>
                    <a:pt x="256" y="443"/>
                    <a:pt x="273" y="436"/>
                    <a:pt x="287" y="426"/>
                  </a:cubicBezTo>
                  <a:cubicBezTo>
                    <a:pt x="297" y="419"/>
                    <a:pt x="311" y="407"/>
                    <a:pt x="313" y="394"/>
                  </a:cubicBezTo>
                  <a:cubicBezTo>
                    <a:pt x="315" y="382"/>
                    <a:pt x="303" y="368"/>
                    <a:pt x="296" y="359"/>
                  </a:cubicBezTo>
                  <a:close/>
                </a:path>
              </a:pathLst>
            </a:custGeom>
            <a:solidFill>
              <a:srgbClr val="165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 name="Freeform 32"/>
            <p:cNvSpPr>
              <a:spLocks/>
            </p:cNvSpPr>
            <p:nvPr/>
          </p:nvSpPr>
          <p:spPr bwMode="auto">
            <a:xfrm>
              <a:off x="536575" y="3368676"/>
              <a:ext cx="387350" cy="663575"/>
            </a:xfrm>
            <a:custGeom>
              <a:avLst/>
              <a:gdLst>
                <a:gd name="T0" fmla="*/ 30 w 110"/>
                <a:gd name="T1" fmla="*/ 0 h 189"/>
                <a:gd name="T2" fmla="*/ 26 w 110"/>
                <a:gd name="T3" fmla="*/ 28 h 189"/>
                <a:gd name="T4" fmla="*/ 18 w 110"/>
                <a:gd name="T5" fmla="*/ 52 h 189"/>
                <a:gd name="T6" fmla="*/ 14 w 110"/>
                <a:gd name="T7" fmla="*/ 63 h 189"/>
                <a:gd name="T8" fmla="*/ 9 w 110"/>
                <a:gd name="T9" fmla="*/ 73 h 189"/>
                <a:gd name="T10" fmla="*/ 4 w 110"/>
                <a:gd name="T11" fmla="*/ 91 h 189"/>
                <a:gd name="T12" fmla="*/ 0 w 110"/>
                <a:gd name="T13" fmla="*/ 110 h 189"/>
                <a:gd name="T14" fmla="*/ 6 w 110"/>
                <a:gd name="T15" fmla="*/ 143 h 189"/>
                <a:gd name="T16" fmla="*/ 13 w 110"/>
                <a:gd name="T17" fmla="*/ 149 h 189"/>
                <a:gd name="T18" fmla="*/ 19 w 110"/>
                <a:gd name="T19" fmla="*/ 142 h 189"/>
                <a:gd name="T20" fmla="*/ 20 w 110"/>
                <a:gd name="T21" fmla="*/ 157 h 189"/>
                <a:gd name="T22" fmla="*/ 28 w 110"/>
                <a:gd name="T23" fmla="*/ 168 h 189"/>
                <a:gd name="T24" fmla="*/ 32 w 110"/>
                <a:gd name="T25" fmla="*/ 168 h 189"/>
                <a:gd name="T26" fmla="*/ 35 w 110"/>
                <a:gd name="T27" fmla="*/ 165 h 189"/>
                <a:gd name="T28" fmla="*/ 43 w 110"/>
                <a:gd name="T29" fmla="*/ 184 h 189"/>
                <a:gd name="T30" fmla="*/ 48 w 110"/>
                <a:gd name="T31" fmla="*/ 185 h 189"/>
                <a:gd name="T32" fmla="*/ 51 w 110"/>
                <a:gd name="T33" fmla="*/ 180 h 189"/>
                <a:gd name="T34" fmla="*/ 50 w 110"/>
                <a:gd name="T35" fmla="*/ 139 h 189"/>
                <a:gd name="T36" fmla="*/ 53 w 110"/>
                <a:gd name="T37" fmla="*/ 135 h 189"/>
                <a:gd name="T38" fmla="*/ 55 w 110"/>
                <a:gd name="T39" fmla="*/ 135 h 189"/>
                <a:gd name="T40" fmla="*/ 57 w 110"/>
                <a:gd name="T41" fmla="*/ 140 h 189"/>
                <a:gd name="T42" fmla="*/ 58 w 110"/>
                <a:gd name="T43" fmla="*/ 154 h 189"/>
                <a:gd name="T44" fmla="*/ 66 w 110"/>
                <a:gd name="T45" fmla="*/ 181 h 189"/>
                <a:gd name="T46" fmla="*/ 69 w 110"/>
                <a:gd name="T47" fmla="*/ 186 h 189"/>
                <a:gd name="T48" fmla="*/ 74 w 110"/>
                <a:gd name="T49" fmla="*/ 189 h 189"/>
                <a:gd name="T50" fmla="*/ 81 w 110"/>
                <a:gd name="T51" fmla="*/ 183 h 189"/>
                <a:gd name="T52" fmla="*/ 80 w 110"/>
                <a:gd name="T53" fmla="*/ 174 h 189"/>
                <a:gd name="T54" fmla="*/ 74 w 110"/>
                <a:gd name="T55" fmla="*/ 115 h 189"/>
                <a:gd name="T56" fmla="*/ 81 w 110"/>
                <a:gd name="T57" fmla="*/ 101 h 189"/>
                <a:gd name="T58" fmla="*/ 83 w 110"/>
                <a:gd name="T59" fmla="*/ 100 h 189"/>
                <a:gd name="T60" fmla="*/ 84 w 110"/>
                <a:gd name="T61" fmla="*/ 101 h 189"/>
                <a:gd name="T62" fmla="*/ 88 w 110"/>
                <a:gd name="T63" fmla="*/ 109 h 189"/>
                <a:gd name="T64" fmla="*/ 90 w 110"/>
                <a:gd name="T65" fmla="*/ 131 h 189"/>
                <a:gd name="T66" fmla="*/ 94 w 110"/>
                <a:gd name="T67" fmla="*/ 142 h 189"/>
                <a:gd name="T68" fmla="*/ 99 w 110"/>
                <a:gd name="T69" fmla="*/ 146 h 189"/>
                <a:gd name="T70" fmla="*/ 106 w 110"/>
                <a:gd name="T71" fmla="*/ 147 h 189"/>
                <a:gd name="T72" fmla="*/ 110 w 110"/>
                <a:gd name="T73" fmla="*/ 140 h 189"/>
                <a:gd name="T74" fmla="*/ 108 w 110"/>
                <a:gd name="T75" fmla="*/ 132 h 189"/>
                <a:gd name="T76" fmla="*/ 106 w 110"/>
                <a:gd name="T77" fmla="*/ 113 h 189"/>
                <a:gd name="T78" fmla="*/ 106 w 110"/>
                <a:gd name="T79" fmla="*/ 91 h 189"/>
                <a:gd name="T80" fmla="*/ 103 w 110"/>
                <a:gd name="T81" fmla="*/ 71 h 189"/>
                <a:gd name="T82" fmla="*/ 96 w 110"/>
                <a:gd name="T83" fmla="*/ 53 h 189"/>
                <a:gd name="T84" fmla="*/ 88 w 110"/>
                <a:gd name="T85" fmla="*/ 36 h 189"/>
                <a:gd name="T86" fmla="*/ 82 w 110"/>
                <a:gd name="T87" fmla="*/ 19 h 189"/>
                <a:gd name="T88" fmla="*/ 81 w 110"/>
                <a:gd name="T89" fmla="*/ 16 h 189"/>
                <a:gd name="T90" fmla="*/ 80 w 110"/>
                <a:gd name="T91" fmla="*/ 15 h 189"/>
                <a:gd name="T92" fmla="*/ 65 w 110"/>
                <a:gd name="T93" fmla="*/ 10 h 189"/>
                <a:gd name="T94" fmla="*/ 55 w 110"/>
                <a:gd name="T95" fmla="*/ 7 h 189"/>
                <a:gd name="T96" fmla="*/ 45 w 110"/>
                <a:gd name="T97" fmla="*/ 5 h 189"/>
                <a:gd name="T98" fmla="*/ 30 w 110"/>
                <a:gd name="T99"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 h="189">
                  <a:moveTo>
                    <a:pt x="30" y="0"/>
                  </a:moveTo>
                  <a:cubicBezTo>
                    <a:pt x="32" y="9"/>
                    <a:pt x="29" y="19"/>
                    <a:pt x="26" y="28"/>
                  </a:cubicBezTo>
                  <a:cubicBezTo>
                    <a:pt x="23" y="36"/>
                    <a:pt x="21" y="44"/>
                    <a:pt x="18" y="52"/>
                  </a:cubicBezTo>
                  <a:cubicBezTo>
                    <a:pt x="17" y="56"/>
                    <a:pt x="16" y="59"/>
                    <a:pt x="14" y="63"/>
                  </a:cubicBezTo>
                  <a:cubicBezTo>
                    <a:pt x="13" y="66"/>
                    <a:pt x="11" y="69"/>
                    <a:pt x="9" y="73"/>
                  </a:cubicBezTo>
                  <a:cubicBezTo>
                    <a:pt x="7" y="79"/>
                    <a:pt x="5" y="85"/>
                    <a:pt x="4" y="91"/>
                  </a:cubicBezTo>
                  <a:cubicBezTo>
                    <a:pt x="2" y="98"/>
                    <a:pt x="0" y="104"/>
                    <a:pt x="0" y="110"/>
                  </a:cubicBezTo>
                  <a:cubicBezTo>
                    <a:pt x="0" y="121"/>
                    <a:pt x="0" y="133"/>
                    <a:pt x="6" y="143"/>
                  </a:cubicBezTo>
                  <a:cubicBezTo>
                    <a:pt x="8" y="146"/>
                    <a:pt x="10" y="148"/>
                    <a:pt x="13" y="149"/>
                  </a:cubicBezTo>
                  <a:cubicBezTo>
                    <a:pt x="16" y="149"/>
                    <a:pt x="19" y="145"/>
                    <a:pt x="19" y="142"/>
                  </a:cubicBezTo>
                  <a:cubicBezTo>
                    <a:pt x="18" y="147"/>
                    <a:pt x="19" y="152"/>
                    <a:pt x="20" y="157"/>
                  </a:cubicBezTo>
                  <a:cubicBezTo>
                    <a:pt x="22" y="161"/>
                    <a:pt x="24" y="166"/>
                    <a:pt x="28" y="168"/>
                  </a:cubicBezTo>
                  <a:cubicBezTo>
                    <a:pt x="29" y="168"/>
                    <a:pt x="31" y="168"/>
                    <a:pt x="32" y="168"/>
                  </a:cubicBezTo>
                  <a:cubicBezTo>
                    <a:pt x="33" y="168"/>
                    <a:pt x="35" y="167"/>
                    <a:pt x="35" y="165"/>
                  </a:cubicBezTo>
                  <a:cubicBezTo>
                    <a:pt x="34" y="172"/>
                    <a:pt x="37" y="180"/>
                    <a:pt x="43" y="184"/>
                  </a:cubicBezTo>
                  <a:cubicBezTo>
                    <a:pt x="44" y="185"/>
                    <a:pt x="47" y="186"/>
                    <a:pt x="48" y="185"/>
                  </a:cubicBezTo>
                  <a:cubicBezTo>
                    <a:pt x="50" y="184"/>
                    <a:pt x="50" y="182"/>
                    <a:pt x="51" y="180"/>
                  </a:cubicBezTo>
                  <a:cubicBezTo>
                    <a:pt x="53" y="166"/>
                    <a:pt x="49" y="152"/>
                    <a:pt x="50" y="139"/>
                  </a:cubicBezTo>
                  <a:cubicBezTo>
                    <a:pt x="50" y="137"/>
                    <a:pt x="51" y="135"/>
                    <a:pt x="53" y="135"/>
                  </a:cubicBezTo>
                  <a:cubicBezTo>
                    <a:pt x="53" y="134"/>
                    <a:pt x="54" y="135"/>
                    <a:pt x="55" y="135"/>
                  </a:cubicBezTo>
                  <a:cubicBezTo>
                    <a:pt x="56" y="136"/>
                    <a:pt x="57" y="138"/>
                    <a:pt x="57" y="140"/>
                  </a:cubicBezTo>
                  <a:cubicBezTo>
                    <a:pt x="58" y="144"/>
                    <a:pt x="58" y="149"/>
                    <a:pt x="58" y="154"/>
                  </a:cubicBezTo>
                  <a:cubicBezTo>
                    <a:pt x="59" y="164"/>
                    <a:pt x="61" y="173"/>
                    <a:pt x="66" y="181"/>
                  </a:cubicBezTo>
                  <a:cubicBezTo>
                    <a:pt x="66" y="183"/>
                    <a:pt x="67" y="185"/>
                    <a:pt x="69" y="186"/>
                  </a:cubicBezTo>
                  <a:cubicBezTo>
                    <a:pt x="70" y="188"/>
                    <a:pt x="72" y="189"/>
                    <a:pt x="74" y="189"/>
                  </a:cubicBezTo>
                  <a:cubicBezTo>
                    <a:pt x="77" y="189"/>
                    <a:pt x="80" y="186"/>
                    <a:pt x="81" y="183"/>
                  </a:cubicBezTo>
                  <a:cubicBezTo>
                    <a:pt x="82" y="180"/>
                    <a:pt x="81" y="177"/>
                    <a:pt x="80" y="174"/>
                  </a:cubicBezTo>
                  <a:cubicBezTo>
                    <a:pt x="73" y="155"/>
                    <a:pt x="71" y="135"/>
                    <a:pt x="74" y="115"/>
                  </a:cubicBezTo>
                  <a:cubicBezTo>
                    <a:pt x="74" y="109"/>
                    <a:pt x="76" y="103"/>
                    <a:pt x="81" y="101"/>
                  </a:cubicBezTo>
                  <a:cubicBezTo>
                    <a:pt x="81" y="101"/>
                    <a:pt x="82" y="100"/>
                    <a:pt x="83" y="100"/>
                  </a:cubicBezTo>
                  <a:cubicBezTo>
                    <a:pt x="83" y="100"/>
                    <a:pt x="84" y="101"/>
                    <a:pt x="84" y="101"/>
                  </a:cubicBezTo>
                  <a:cubicBezTo>
                    <a:pt x="87" y="103"/>
                    <a:pt x="88" y="106"/>
                    <a:pt x="88" y="109"/>
                  </a:cubicBezTo>
                  <a:cubicBezTo>
                    <a:pt x="89" y="117"/>
                    <a:pt x="88" y="124"/>
                    <a:pt x="90" y="131"/>
                  </a:cubicBezTo>
                  <a:cubicBezTo>
                    <a:pt x="91" y="135"/>
                    <a:pt x="92" y="138"/>
                    <a:pt x="94" y="142"/>
                  </a:cubicBezTo>
                  <a:cubicBezTo>
                    <a:pt x="96" y="143"/>
                    <a:pt x="97" y="145"/>
                    <a:pt x="99" y="146"/>
                  </a:cubicBezTo>
                  <a:cubicBezTo>
                    <a:pt x="101" y="148"/>
                    <a:pt x="104" y="148"/>
                    <a:pt x="106" y="147"/>
                  </a:cubicBezTo>
                  <a:cubicBezTo>
                    <a:pt x="108" y="146"/>
                    <a:pt x="109" y="143"/>
                    <a:pt x="110" y="140"/>
                  </a:cubicBezTo>
                  <a:cubicBezTo>
                    <a:pt x="110" y="138"/>
                    <a:pt x="109" y="135"/>
                    <a:pt x="108" y="132"/>
                  </a:cubicBezTo>
                  <a:cubicBezTo>
                    <a:pt x="107" y="126"/>
                    <a:pt x="106" y="119"/>
                    <a:pt x="106" y="113"/>
                  </a:cubicBezTo>
                  <a:cubicBezTo>
                    <a:pt x="105" y="106"/>
                    <a:pt x="106" y="99"/>
                    <a:pt x="106" y="91"/>
                  </a:cubicBezTo>
                  <a:cubicBezTo>
                    <a:pt x="106" y="84"/>
                    <a:pt x="106" y="77"/>
                    <a:pt x="103" y="71"/>
                  </a:cubicBezTo>
                  <a:cubicBezTo>
                    <a:pt x="100" y="64"/>
                    <a:pt x="99" y="59"/>
                    <a:pt x="96" y="53"/>
                  </a:cubicBezTo>
                  <a:cubicBezTo>
                    <a:pt x="94" y="47"/>
                    <a:pt x="91" y="42"/>
                    <a:pt x="88" y="36"/>
                  </a:cubicBezTo>
                  <a:cubicBezTo>
                    <a:pt x="85" y="31"/>
                    <a:pt x="82" y="25"/>
                    <a:pt x="82" y="19"/>
                  </a:cubicBezTo>
                  <a:cubicBezTo>
                    <a:pt x="82" y="18"/>
                    <a:pt x="82" y="17"/>
                    <a:pt x="81" y="16"/>
                  </a:cubicBezTo>
                  <a:cubicBezTo>
                    <a:pt x="81" y="15"/>
                    <a:pt x="80" y="15"/>
                    <a:pt x="80" y="15"/>
                  </a:cubicBezTo>
                  <a:cubicBezTo>
                    <a:pt x="75" y="13"/>
                    <a:pt x="70" y="11"/>
                    <a:pt x="65" y="10"/>
                  </a:cubicBezTo>
                  <a:cubicBezTo>
                    <a:pt x="62" y="9"/>
                    <a:pt x="58" y="8"/>
                    <a:pt x="55" y="7"/>
                  </a:cubicBezTo>
                  <a:cubicBezTo>
                    <a:pt x="52" y="7"/>
                    <a:pt x="49" y="6"/>
                    <a:pt x="45" y="5"/>
                  </a:cubicBezTo>
                  <a:cubicBezTo>
                    <a:pt x="40" y="3"/>
                    <a:pt x="35" y="1"/>
                    <a:pt x="30"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 name="Freeform 33"/>
            <p:cNvSpPr>
              <a:spLocks/>
            </p:cNvSpPr>
            <p:nvPr/>
          </p:nvSpPr>
          <p:spPr bwMode="auto">
            <a:xfrm>
              <a:off x="614363" y="3298826"/>
              <a:ext cx="263525" cy="139700"/>
            </a:xfrm>
            <a:custGeom>
              <a:avLst/>
              <a:gdLst>
                <a:gd name="T0" fmla="*/ 5 w 75"/>
                <a:gd name="T1" fmla="*/ 0 h 40"/>
                <a:gd name="T2" fmla="*/ 0 w 75"/>
                <a:gd name="T3" fmla="*/ 19 h 40"/>
                <a:gd name="T4" fmla="*/ 69 w 75"/>
                <a:gd name="T5" fmla="*/ 40 h 40"/>
                <a:gd name="T6" fmla="*/ 75 w 75"/>
                <a:gd name="T7" fmla="*/ 20 h 40"/>
                <a:gd name="T8" fmla="*/ 5 w 75"/>
                <a:gd name="T9" fmla="*/ 0 h 40"/>
              </a:gdLst>
              <a:ahLst/>
              <a:cxnLst>
                <a:cxn ang="0">
                  <a:pos x="T0" y="T1"/>
                </a:cxn>
                <a:cxn ang="0">
                  <a:pos x="T2" y="T3"/>
                </a:cxn>
                <a:cxn ang="0">
                  <a:pos x="T4" y="T5"/>
                </a:cxn>
                <a:cxn ang="0">
                  <a:pos x="T6" y="T7"/>
                </a:cxn>
                <a:cxn ang="0">
                  <a:pos x="T8" y="T9"/>
                </a:cxn>
              </a:cxnLst>
              <a:rect l="0" t="0" r="r" b="b"/>
              <a:pathLst>
                <a:path w="75" h="40">
                  <a:moveTo>
                    <a:pt x="5" y="0"/>
                  </a:moveTo>
                  <a:cubicBezTo>
                    <a:pt x="3" y="6"/>
                    <a:pt x="1" y="12"/>
                    <a:pt x="0" y="19"/>
                  </a:cubicBezTo>
                  <a:cubicBezTo>
                    <a:pt x="23" y="26"/>
                    <a:pt x="45" y="37"/>
                    <a:pt x="69" y="40"/>
                  </a:cubicBezTo>
                  <a:cubicBezTo>
                    <a:pt x="72" y="34"/>
                    <a:pt x="74" y="27"/>
                    <a:pt x="75" y="20"/>
                  </a:cubicBezTo>
                  <a:cubicBezTo>
                    <a:pt x="51" y="16"/>
                    <a:pt x="26" y="12"/>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 name="Freeform 34"/>
            <p:cNvSpPr>
              <a:spLocks/>
            </p:cNvSpPr>
            <p:nvPr/>
          </p:nvSpPr>
          <p:spPr bwMode="auto">
            <a:xfrm>
              <a:off x="582613" y="1657351"/>
              <a:ext cx="627063" cy="1735138"/>
            </a:xfrm>
            <a:custGeom>
              <a:avLst/>
              <a:gdLst>
                <a:gd name="T0" fmla="*/ 158 w 178"/>
                <a:gd name="T1" fmla="*/ 130 h 494"/>
                <a:gd name="T2" fmla="*/ 146 w 178"/>
                <a:gd name="T3" fmla="*/ 23 h 494"/>
                <a:gd name="T4" fmla="*/ 149 w 178"/>
                <a:gd name="T5" fmla="*/ 0 h 494"/>
                <a:gd name="T6" fmla="*/ 108 w 178"/>
                <a:gd name="T7" fmla="*/ 99 h 494"/>
                <a:gd name="T8" fmla="*/ 76 w 178"/>
                <a:gd name="T9" fmla="*/ 199 h 494"/>
                <a:gd name="T10" fmla="*/ 60 w 178"/>
                <a:gd name="T11" fmla="*/ 249 h 494"/>
                <a:gd name="T12" fmla="*/ 44 w 178"/>
                <a:gd name="T13" fmla="*/ 317 h 494"/>
                <a:gd name="T14" fmla="*/ 0 w 178"/>
                <a:gd name="T15" fmla="*/ 469 h 494"/>
                <a:gd name="T16" fmla="*/ 95 w 178"/>
                <a:gd name="T17" fmla="*/ 494 h 494"/>
                <a:gd name="T18" fmla="*/ 133 w 178"/>
                <a:gd name="T19" fmla="*/ 378 h 494"/>
                <a:gd name="T20" fmla="*/ 178 w 178"/>
                <a:gd name="T21" fmla="*/ 283 h 494"/>
                <a:gd name="T22" fmla="*/ 178 w 178"/>
                <a:gd name="T23" fmla="*/ 278 h 494"/>
                <a:gd name="T24" fmla="*/ 158 w 178"/>
                <a:gd name="T25" fmla="*/ 13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8" h="494">
                  <a:moveTo>
                    <a:pt x="158" y="130"/>
                  </a:moveTo>
                  <a:cubicBezTo>
                    <a:pt x="148" y="95"/>
                    <a:pt x="144" y="59"/>
                    <a:pt x="146" y="23"/>
                  </a:cubicBezTo>
                  <a:cubicBezTo>
                    <a:pt x="146" y="15"/>
                    <a:pt x="147" y="7"/>
                    <a:pt x="149" y="0"/>
                  </a:cubicBezTo>
                  <a:cubicBezTo>
                    <a:pt x="130" y="30"/>
                    <a:pt x="119" y="65"/>
                    <a:pt x="108" y="99"/>
                  </a:cubicBezTo>
                  <a:cubicBezTo>
                    <a:pt x="97" y="132"/>
                    <a:pt x="87" y="166"/>
                    <a:pt x="76" y="199"/>
                  </a:cubicBezTo>
                  <a:cubicBezTo>
                    <a:pt x="71" y="216"/>
                    <a:pt x="66" y="233"/>
                    <a:pt x="60" y="249"/>
                  </a:cubicBezTo>
                  <a:cubicBezTo>
                    <a:pt x="53" y="272"/>
                    <a:pt x="51" y="295"/>
                    <a:pt x="44" y="317"/>
                  </a:cubicBezTo>
                  <a:cubicBezTo>
                    <a:pt x="29" y="368"/>
                    <a:pt x="15" y="418"/>
                    <a:pt x="0" y="469"/>
                  </a:cubicBezTo>
                  <a:cubicBezTo>
                    <a:pt x="30" y="484"/>
                    <a:pt x="61" y="492"/>
                    <a:pt x="95" y="494"/>
                  </a:cubicBezTo>
                  <a:cubicBezTo>
                    <a:pt x="114" y="458"/>
                    <a:pt x="121" y="417"/>
                    <a:pt x="133" y="378"/>
                  </a:cubicBezTo>
                  <a:cubicBezTo>
                    <a:pt x="144" y="344"/>
                    <a:pt x="159" y="312"/>
                    <a:pt x="178" y="283"/>
                  </a:cubicBezTo>
                  <a:cubicBezTo>
                    <a:pt x="178" y="281"/>
                    <a:pt x="178" y="279"/>
                    <a:pt x="178" y="278"/>
                  </a:cubicBezTo>
                  <a:cubicBezTo>
                    <a:pt x="177" y="228"/>
                    <a:pt x="171" y="178"/>
                    <a:pt x="158" y="130"/>
                  </a:cubicBezTo>
                  <a:close/>
                </a:path>
              </a:pathLst>
            </a:custGeom>
            <a:solidFill>
              <a:srgbClr val="165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 name="Freeform 35"/>
            <p:cNvSpPr>
              <a:spLocks/>
            </p:cNvSpPr>
            <p:nvPr/>
          </p:nvSpPr>
          <p:spPr bwMode="auto">
            <a:xfrm>
              <a:off x="1617663" y="1298576"/>
              <a:ext cx="422275" cy="165100"/>
            </a:xfrm>
            <a:custGeom>
              <a:avLst/>
              <a:gdLst>
                <a:gd name="T0" fmla="*/ 98 w 120"/>
                <a:gd name="T1" fmla="*/ 23 h 47"/>
                <a:gd name="T2" fmla="*/ 80 w 120"/>
                <a:gd name="T3" fmla="*/ 15 h 47"/>
                <a:gd name="T4" fmla="*/ 66 w 120"/>
                <a:gd name="T5" fmla="*/ 10 h 47"/>
                <a:gd name="T6" fmla="*/ 48 w 120"/>
                <a:gd name="T7" fmla="*/ 4 h 47"/>
                <a:gd name="T8" fmla="*/ 14 w 120"/>
                <a:gd name="T9" fmla="*/ 1 h 47"/>
                <a:gd name="T10" fmla="*/ 0 w 120"/>
                <a:gd name="T11" fmla="*/ 10 h 47"/>
                <a:gd name="T12" fmla="*/ 95 w 120"/>
                <a:gd name="T13" fmla="*/ 43 h 47"/>
                <a:gd name="T14" fmla="*/ 111 w 120"/>
                <a:gd name="T15" fmla="*/ 47 h 47"/>
                <a:gd name="T16" fmla="*/ 120 w 120"/>
                <a:gd name="T17" fmla="*/ 42 h 47"/>
                <a:gd name="T18" fmla="*/ 117 w 120"/>
                <a:gd name="T19" fmla="*/ 39 h 47"/>
                <a:gd name="T20" fmla="*/ 98 w 120"/>
                <a:gd name="T21"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7">
                  <a:moveTo>
                    <a:pt x="98" y="23"/>
                  </a:moveTo>
                  <a:cubicBezTo>
                    <a:pt x="93" y="20"/>
                    <a:pt x="86" y="17"/>
                    <a:pt x="80" y="15"/>
                  </a:cubicBezTo>
                  <a:cubicBezTo>
                    <a:pt x="75" y="13"/>
                    <a:pt x="71" y="12"/>
                    <a:pt x="66" y="10"/>
                  </a:cubicBezTo>
                  <a:cubicBezTo>
                    <a:pt x="60" y="8"/>
                    <a:pt x="54" y="6"/>
                    <a:pt x="48" y="4"/>
                  </a:cubicBezTo>
                  <a:cubicBezTo>
                    <a:pt x="37" y="1"/>
                    <a:pt x="26" y="0"/>
                    <a:pt x="14" y="1"/>
                  </a:cubicBezTo>
                  <a:cubicBezTo>
                    <a:pt x="11" y="5"/>
                    <a:pt x="6" y="9"/>
                    <a:pt x="0" y="10"/>
                  </a:cubicBezTo>
                  <a:cubicBezTo>
                    <a:pt x="33" y="18"/>
                    <a:pt x="65" y="29"/>
                    <a:pt x="95" y="43"/>
                  </a:cubicBezTo>
                  <a:cubicBezTo>
                    <a:pt x="100" y="45"/>
                    <a:pt x="105" y="47"/>
                    <a:pt x="111" y="47"/>
                  </a:cubicBezTo>
                  <a:cubicBezTo>
                    <a:pt x="114" y="47"/>
                    <a:pt x="118" y="45"/>
                    <a:pt x="120" y="42"/>
                  </a:cubicBezTo>
                  <a:cubicBezTo>
                    <a:pt x="119" y="41"/>
                    <a:pt x="118" y="40"/>
                    <a:pt x="117" y="39"/>
                  </a:cubicBezTo>
                  <a:cubicBezTo>
                    <a:pt x="111" y="33"/>
                    <a:pt x="105" y="27"/>
                    <a:pt x="98" y="2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 name="Freeform 36"/>
            <p:cNvSpPr>
              <a:spLocks/>
            </p:cNvSpPr>
            <p:nvPr/>
          </p:nvSpPr>
          <p:spPr bwMode="auto">
            <a:xfrm>
              <a:off x="1458913" y="1316038"/>
              <a:ext cx="603250" cy="182563"/>
            </a:xfrm>
            <a:custGeom>
              <a:avLst/>
              <a:gdLst>
                <a:gd name="T0" fmla="*/ 128 w 171"/>
                <a:gd name="T1" fmla="*/ 37 h 52"/>
                <a:gd name="T2" fmla="*/ 171 w 171"/>
                <a:gd name="T3" fmla="*/ 52 h 52"/>
                <a:gd name="T4" fmla="*/ 142 w 171"/>
                <a:gd name="T5" fmla="*/ 28 h 52"/>
                <a:gd name="T6" fmla="*/ 117 w 171"/>
                <a:gd name="T7" fmla="*/ 13 h 52"/>
                <a:gd name="T8" fmla="*/ 38 w 171"/>
                <a:gd name="T9" fmla="*/ 0 h 52"/>
                <a:gd name="T10" fmla="*/ 11 w 171"/>
                <a:gd name="T11" fmla="*/ 16 h 52"/>
                <a:gd name="T12" fmla="*/ 0 w 171"/>
                <a:gd name="T13" fmla="*/ 27 h 52"/>
                <a:gd name="T14" fmla="*/ 0 w 171"/>
                <a:gd name="T15" fmla="*/ 27 h 52"/>
                <a:gd name="T16" fmla="*/ 128 w 171"/>
                <a:gd name="T17" fmla="*/ 3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52">
                  <a:moveTo>
                    <a:pt x="128" y="37"/>
                  </a:moveTo>
                  <a:cubicBezTo>
                    <a:pt x="142" y="41"/>
                    <a:pt x="156" y="47"/>
                    <a:pt x="171" y="52"/>
                  </a:cubicBezTo>
                  <a:cubicBezTo>
                    <a:pt x="161" y="44"/>
                    <a:pt x="152" y="35"/>
                    <a:pt x="142" y="28"/>
                  </a:cubicBezTo>
                  <a:cubicBezTo>
                    <a:pt x="134" y="22"/>
                    <a:pt x="126" y="17"/>
                    <a:pt x="117" y="13"/>
                  </a:cubicBezTo>
                  <a:cubicBezTo>
                    <a:pt x="92" y="2"/>
                    <a:pt x="65" y="1"/>
                    <a:pt x="38" y="0"/>
                  </a:cubicBezTo>
                  <a:cubicBezTo>
                    <a:pt x="29" y="4"/>
                    <a:pt x="19" y="9"/>
                    <a:pt x="11" y="16"/>
                  </a:cubicBezTo>
                  <a:cubicBezTo>
                    <a:pt x="7" y="19"/>
                    <a:pt x="4" y="23"/>
                    <a:pt x="0" y="27"/>
                  </a:cubicBezTo>
                  <a:cubicBezTo>
                    <a:pt x="0" y="27"/>
                    <a:pt x="0" y="27"/>
                    <a:pt x="0" y="27"/>
                  </a:cubicBezTo>
                  <a:cubicBezTo>
                    <a:pt x="43" y="25"/>
                    <a:pt x="87" y="24"/>
                    <a:pt x="128" y="3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 name="Freeform 37"/>
            <p:cNvSpPr>
              <a:spLocks/>
            </p:cNvSpPr>
            <p:nvPr/>
          </p:nvSpPr>
          <p:spPr bwMode="auto">
            <a:xfrm>
              <a:off x="1611313" y="587376"/>
              <a:ext cx="644525" cy="615950"/>
            </a:xfrm>
            <a:custGeom>
              <a:avLst/>
              <a:gdLst>
                <a:gd name="T0" fmla="*/ 177 w 183"/>
                <a:gd name="T1" fmla="*/ 35 h 175"/>
                <a:gd name="T2" fmla="*/ 165 w 183"/>
                <a:gd name="T3" fmla="*/ 25 h 175"/>
                <a:gd name="T4" fmla="*/ 148 w 183"/>
                <a:gd name="T5" fmla="*/ 14 h 175"/>
                <a:gd name="T6" fmla="*/ 115 w 183"/>
                <a:gd name="T7" fmla="*/ 5 h 175"/>
                <a:gd name="T8" fmla="*/ 56 w 183"/>
                <a:gd name="T9" fmla="*/ 6 h 175"/>
                <a:gd name="T10" fmla="*/ 10 w 183"/>
                <a:gd name="T11" fmla="*/ 46 h 175"/>
                <a:gd name="T12" fmla="*/ 0 w 183"/>
                <a:gd name="T13" fmla="*/ 81 h 175"/>
                <a:gd name="T14" fmla="*/ 2 w 183"/>
                <a:gd name="T15" fmla="*/ 95 h 175"/>
                <a:gd name="T16" fmla="*/ 13 w 183"/>
                <a:gd name="T17" fmla="*/ 154 h 175"/>
                <a:gd name="T18" fmla="*/ 18 w 183"/>
                <a:gd name="T19" fmla="*/ 166 h 175"/>
                <a:gd name="T20" fmla="*/ 24 w 183"/>
                <a:gd name="T21" fmla="*/ 169 h 175"/>
                <a:gd name="T22" fmla="*/ 74 w 183"/>
                <a:gd name="T23" fmla="*/ 173 h 175"/>
                <a:gd name="T24" fmla="*/ 95 w 183"/>
                <a:gd name="T25" fmla="*/ 170 h 175"/>
                <a:gd name="T26" fmla="*/ 112 w 183"/>
                <a:gd name="T27" fmla="*/ 157 h 175"/>
                <a:gd name="T28" fmla="*/ 115 w 183"/>
                <a:gd name="T29" fmla="*/ 146 h 175"/>
                <a:gd name="T30" fmla="*/ 123 w 183"/>
                <a:gd name="T31" fmla="*/ 117 h 175"/>
                <a:gd name="T32" fmla="*/ 143 w 183"/>
                <a:gd name="T33" fmla="*/ 97 h 175"/>
                <a:gd name="T34" fmla="*/ 150 w 183"/>
                <a:gd name="T35" fmla="*/ 96 h 175"/>
                <a:gd name="T36" fmla="*/ 159 w 183"/>
                <a:gd name="T37" fmla="*/ 113 h 175"/>
                <a:gd name="T38" fmla="*/ 162 w 183"/>
                <a:gd name="T39" fmla="*/ 134 h 175"/>
                <a:gd name="T40" fmla="*/ 170 w 183"/>
                <a:gd name="T41" fmla="*/ 127 h 175"/>
                <a:gd name="T42" fmla="*/ 169 w 183"/>
                <a:gd name="T43" fmla="*/ 114 h 175"/>
                <a:gd name="T44" fmla="*/ 180 w 183"/>
                <a:gd name="T45" fmla="*/ 74 h 175"/>
                <a:gd name="T46" fmla="*/ 182 w 183"/>
                <a:gd name="T47" fmla="*/ 49 h 175"/>
                <a:gd name="T48" fmla="*/ 177 w 183"/>
                <a:gd name="T49" fmla="*/ 3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175">
                  <a:moveTo>
                    <a:pt x="177" y="35"/>
                  </a:moveTo>
                  <a:cubicBezTo>
                    <a:pt x="174" y="31"/>
                    <a:pt x="170" y="28"/>
                    <a:pt x="165" y="25"/>
                  </a:cubicBezTo>
                  <a:cubicBezTo>
                    <a:pt x="160" y="21"/>
                    <a:pt x="154" y="17"/>
                    <a:pt x="148" y="14"/>
                  </a:cubicBezTo>
                  <a:cubicBezTo>
                    <a:pt x="138" y="9"/>
                    <a:pt x="126" y="7"/>
                    <a:pt x="115" y="5"/>
                  </a:cubicBezTo>
                  <a:cubicBezTo>
                    <a:pt x="95" y="2"/>
                    <a:pt x="75" y="0"/>
                    <a:pt x="56" y="6"/>
                  </a:cubicBezTo>
                  <a:cubicBezTo>
                    <a:pt x="36" y="13"/>
                    <a:pt x="20" y="28"/>
                    <a:pt x="10" y="46"/>
                  </a:cubicBezTo>
                  <a:cubicBezTo>
                    <a:pt x="4" y="57"/>
                    <a:pt x="0" y="69"/>
                    <a:pt x="0" y="81"/>
                  </a:cubicBezTo>
                  <a:cubicBezTo>
                    <a:pt x="1" y="86"/>
                    <a:pt x="1" y="91"/>
                    <a:pt x="2" y="95"/>
                  </a:cubicBezTo>
                  <a:cubicBezTo>
                    <a:pt x="6" y="115"/>
                    <a:pt x="9" y="134"/>
                    <a:pt x="13" y="154"/>
                  </a:cubicBezTo>
                  <a:cubicBezTo>
                    <a:pt x="13" y="158"/>
                    <a:pt x="14" y="163"/>
                    <a:pt x="18" y="166"/>
                  </a:cubicBezTo>
                  <a:cubicBezTo>
                    <a:pt x="19" y="168"/>
                    <a:pt x="21" y="169"/>
                    <a:pt x="24" y="169"/>
                  </a:cubicBezTo>
                  <a:cubicBezTo>
                    <a:pt x="39" y="175"/>
                    <a:pt x="57" y="174"/>
                    <a:pt x="74" y="173"/>
                  </a:cubicBezTo>
                  <a:cubicBezTo>
                    <a:pt x="81" y="173"/>
                    <a:pt x="88" y="172"/>
                    <a:pt x="95" y="170"/>
                  </a:cubicBezTo>
                  <a:cubicBezTo>
                    <a:pt x="102" y="168"/>
                    <a:pt x="108" y="163"/>
                    <a:pt x="112" y="157"/>
                  </a:cubicBezTo>
                  <a:cubicBezTo>
                    <a:pt x="113" y="154"/>
                    <a:pt x="114" y="150"/>
                    <a:pt x="115" y="146"/>
                  </a:cubicBezTo>
                  <a:cubicBezTo>
                    <a:pt x="117" y="136"/>
                    <a:pt x="119" y="126"/>
                    <a:pt x="123" y="117"/>
                  </a:cubicBezTo>
                  <a:cubicBezTo>
                    <a:pt x="127" y="108"/>
                    <a:pt x="134" y="100"/>
                    <a:pt x="143" y="97"/>
                  </a:cubicBezTo>
                  <a:cubicBezTo>
                    <a:pt x="145" y="96"/>
                    <a:pt x="148" y="96"/>
                    <a:pt x="150" y="96"/>
                  </a:cubicBezTo>
                  <a:cubicBezTo>
                    <a:pt x="157" y="98"/>
                    <a:pt x="159" y="106"/>
                    <a:pt x="159" y="113"/>
                  </a:cubicBezTo>
                  <a:cubicBezTo>
                    <a:pt x="159" y="120"/>
                    <a:pt x="158" y="128"/>
                    <a:pt x="162" y="134"/>
                  </a:cubicBezTo>
                  <a:cubicBezTo>
                    <a:pt x="166" y="135"/>
                    <a:pt x="170" y="131"/>
                    <a:pt x="170" y="127"/>
                  </a:cubicBezTo>
                  <a:cubicBezTo>
                    <a:pt x="171" y="123"/>
                    <a:pt x="169" y="119"/>
                    <a:pt x="169" y="114"/>
                  </a:cubicBezTo>
                  <a:cubicBezTo>
                    <a:pt x="167" y="100"/>
                    <a:pt x="176" y="88"/>
                    <a:pt x="180" y="74"/>
                  </a:cubicBezTo>
                  <a:cubicBezTo>
                    <a:pt x="183" y="66"/>
                    <a:pt x="183" y="57"/>
                    <a:pt x="182" y="49"/>
                  </a:cubicBezTo>
                  <a:cubicBezTo>
                    <a:pt x="181" y="44"/>
                    <a:pt x="180" y="39"/>
                    <a:pt x="177" y="3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 name="Freeform 38"/>
            <p:cNvSpPr>
              <a:spLocks/>
            </p:cNvSpPr>
            <p:nvPr/>
          </p:nvSpPr>
          <p:spPr bwMode="auto">
            <a:xfrm>
              <a:off x="1138238" y="5881688"/>
              <a:ext cx="857250" cy="382588"/>
            </a:xfrm>
            <a:custGeom>
              <a:avLst/>
              <a:gdLst>
                <a:gd name="T0" fmla="*/ 11 w 243"/>
                <a:gd name="T1" fmla="*/ 101 h 109"/>
                <a:gd name="T2" fmla="*/ 34 w 243"/>
                <a:gd name="T3" fmla="*/ 108 h 109"/>
                <a:gd name="T4" fmla="*/ 76 w 243"/>
                <a:gd name="T5" fmla="*/ 105 h 109"/>
                <a:gd name="T6" fmla="*/ 103 w 243"/>
                <a:gd name="T7" fmla="*/ 98 h 109"/>
                <a:gd name="T8" fmla="*/ 171 w 243"/>
                <a:gd name="T9" fmla="*/ 95 h 109"/>
                <a:gd name="T10" fmla="*/ 219 w 243"/>
                <a:gd name="T11" fmla="*/ 64 h 109"/>
                <a:gd name="T12" fmla="*/ 240 w 243"/>
                <a:gd name="T13" fmla="*/ 44 h 109"/>
                <a:gd name="T14" fmla="*/ 242 w 243"/>
                <a:gd name="T15" fmla="*/ 32 h 109"/>
                <a:gd name="T16" fmla="*/ 235 w 243"/>
                <a:gd name="T17" fmla="*/ 17 h 109"/>
                <a:gd name="T18" fmla="*/ 226 w 243"/>
                <a:gd name="T19" fmla="*/ 7 h 109"/>
                <a:gd name="T20" fmla="*/ 205 w 243"/>
                <a:gd name="T21" fmla="*/ 1 h 109"/>
                <a:gd name="T22" fmla="*/ 173 w 243"/>
                <a:gd name="T23" fmla="*/ 2 h 109"/>
                <a:gd name="T24" fmla="*/ 133 w 243"/>
                <a:gd name="T25" fmla="*/ 2 h 109"/>
                <a:gd name="T26" fmla="*/ 133 w 243"/>
                <a:gd name="T27" fmla="*/ 2 h 109"/>
                <a:gd name="T28" fmla="*/ 134 w 243"/>
                <a:gd name="T29" fmla="*/ 9 h 109"/>
                <a:gd name="T30" fmla="*/ 68 w 243"/>
                <a:gd name="T31" fmla="*/ 46 h 109"/>
                <a:gd name="T32" fmla="*/ 8 w 243"/>
                <a:gd name="T33" fmla="*/ 30 h 109"/>
                <a:gd name="T34" fmla="*/ 0 w 243"/>
                <a:gd name="T35" fmla="*/ 90 h 109"/>
                <a:gd name="T36" fmla="*/ 11 w 243"/>
                <a:gd name="T37" fmla="*/ 10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3" h="109">
                  <a:moveTo>
                    <a:pt x="11" y="101"/>
                  </a:moveTo>
                  <a:cubicBezTo>
                    <a:pt x="18" y="105"/>
                    <a:pt x="26" y="107"/>
                    <a:pt x="34" y="108"/>
                  </a:cubicBezTo>
                  <a:cubicBezTo>
                    <a:pt x="48" y="109"/>
                    <a:pt x="62" y="108"/>
                    <a:pt x="76" y="105"/>
                  </a:cubicBezTo>
                  <a:cubicBezTo>
                    <a:pt x="85" y="103"/>
                    <a:pt x="94" y="99"/>
                    <a:pt x="103" y="98"/>
                  </a:cubicBezTo>
                  <a:cubicBezTo>
                    <a:pt x="125" y="94"/>
                    <a:pt x="149" y="100"/>
                    <a:pt x="171" y="95"/>
                  </a:cubicBezTo>
                  <a:cubicBezTo>
                    <a:pt x="189" y="90"/>
                    <a:pt x="205" y="77"/>
                    <a:pt x="219" y="64"/>
                  </a:cubicBezTo>
                  <a:cubicBezTo>
                    <a:pt x="227" y="57"/>
                    <a:pt x="234" y="51"/>
                    <a:pt x="240" y="44"/>
                  </a:cubicBezTo>
                  <a:cubicBezTo>
                    <a:pt x="242" y="40"/>
                    <a:pt x="243" y="36"/>
                    <a:pt x="242" y="32"/>
                  </a:cubicBezTo>
                  <a:cubicBezTo>
                    <a:pt x="242" y="26"/>
                    <a:pt x="238" y="21"/>
                    <a:pt x="235" y="17"/>
                  </a:cubicBezTo>
                  <a:cubicBezTo>
                    <a:pt x="232" y="13"/>
                    <a:pt x="229" y="9"/>
                    <a:pt x="226" y="7"/>
                  </a:cubicBezTo>
                  <a:cubicBezTo>
                    <a:pt x="220" y="2"/>
                    <a:pt x="212" y="1"/>
                    <a:pt x="205" y="1"/>
                  </a:cubicBezTo>
                  <a:cubicBezTo>
                    <a:pt x="194" y="0"/>
                    <a:pt x="183" y="0"/>
                    <a:pt x="173" y="2"/>
                  </a:cubicBezTo>
                  <a:cubicBezTo>
                    <a:pt x="159" y="4"/>
                    <a:pt x="145" y="7"/>
                    <a:pt x="133" y="2"/>
                  </a:cubicBezTo>
                  <a:cubicBezTo>
                    <a:pt x="133" y="2"/>
                    <a:pt x="133" y="2"/>
                    <a:pt x="133" y="2"/>
                  </a:cubicBezTo>
                  <a:cubicBezTo>
                    <a:pt x="133" y="4"/>
                    <a:pt x="134" y="7"/>
                    <a:pt x="134" y="9"/>
                  </a:cubicBezTo>
                  <a:cubicBezTo>
                    <a:pt x="121" y="32"/>
                    <a:pt x="94" y="45"/>
                    <a:pt x="68" y="46"/>
                  </a:cubicBezTo>
                  <a:cubicBezTo>
                    <a:pt x="47" y="46"/>
                    <a:pt x="26" y="40"/>
                    <a:pt x="8" y="30"/>
                  </a:cubicBezTo>
                  <a:cubicBezTo>
                    <a:pt x="4" y="50"/>
                    <a:pt x="2" y="70"/>
                    <a:pt x="0" y="90"/>
                  </a:cubicBezTo>
                  <a:cubicBezTo>
                    <a:pt x="3" y="94"/>
                    <a:pt x="7" y="98"/>
                    <a:pt x="11" y="10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 name="Freeform 39"/>
            <p:cNvSpPr>
              <a:spLocks/>
            </p:cNvSpPr>
            <p:nvPr/>
          </p:nvSpPr>
          <p:spPr bwMode="auto">
            <a:xfrm>
              <a:off x="1135063" y="6035676"/>
              <a:ext cx="849313" cy="306388"/>
            </a:xfrm>
            <a:custGeom>
              <a:avLst/>
              <a:gdLst>
                <a:gd name="T0" fmla="*/ 220 w 241"/>
                <a:gd name="T1" fmla="*/ 20 h 87"/>
                <a:gd name="T2" fmla="*/ 171 w 241"/>
                <a:gd name="T3" fmla="*/ 51 h 87"/>
                <a:gd name="T4" fmla="*/ 104 w 241"/>
                <a:gd name="T5" fmla="*/ 54 h 87"/>
                <a:gd name="T6" fmla="*/ 77 w 241"/>
                <a:gd name="T7" fmla="*/ 61 h 87"/>
                <a:gd name="T8" fmla="*/ 35 w 241"/>
                <a:gd name="T9" fmla="*/ 64 h 87"/>
                <a:gd name="T10" fmla="*/ 12 w 241"/>
                <a:gd name="T11" fmla="*/ 57 h 87"/>
                <a:gd name="T12" fmla="*/ 1 w 241"/>
                <a:gd name="T13" fmla="*/ 46 h 87"/>
                <a:gd name="T14" fmla="*/ 0 w 241"/>
                <a:gd name="T15" fmla="*/ 66 h 87"/>
                <a:gd name="T16" fmla="*/ 57 w 241"/>
                <a:gd name="T17" fmla="*/ 87 h 87"/>
                <a:gd name="T18" fmla="*/ 96 w 241"/>
                <a:gd name="T19" fmla="*/ 78 h 87"/>
                <a:gd name="T20" fmla="*/ 96 w 241"/>
                <a:gd name="T21" fmla="*/ 77 h 87"/>
                <a:gd name="T22" fmla="*/ 96 w 241"/>
                <a:gd name="T23" fmla="*/ 64 h 87"/>
                <a:gd name="T24" fmla="*/ 178 w 241"/>
                <a:gd name="T25" fmla="*/ 58 h 87"/>
                <a:gd name="T26" fmla="*/ 234 w 241"/>
                <a:gd name="T27" fmla="*/ 11 h 87"/>
                <a:gd name="T28" fmla="*/ 241 w 241"/>
                <a:gd name="T29" fmla="*/ 0 h 87"/>
                <a:gd name="T30" fmla="*/ 220 w 241"/>
                <a:gd name="T31" fmla="*/ 2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1" h="87">
                  <a:moveTo>
                    <a:pt x="220" y="20"/>
                  </a:moveTo>
                  <a:cubicBezTo>
                    <a:pt x="206" y="33"/>
                    <a:pt x="190" y="46"/>
                    <a:pt x="171" y="51"/>
                  </a:cubicBezTo>
                  <a:cubicBezTo>
                    <a:pt x="150" y="56"/>
                    <a:pt x="126" y="50"/>
                    <a:pt x="104" y="54"/>
                  </a:cubicBezTo>
                  <a:cubicBezTo>
                    <a:pt x="95" y="55"/>
                    <a:pt x="86" y="59"/>
                    <a:pt x="77" y="61"/>
                  </a:cubicBezTo>
                  <a:cubicBezTo>
                    <a:pt x="63" y="64"/>
                    <a:pt x="49" y="65"/>
                    <a:pt x="35" y="64"/>
                  </a:cubicBezTo>
                  <a:cubicBezTo>
                    <a:pt x="27" y="63"/>
                    <a:pt x="19" y="61"/>
                    <a:pt x="12" y="57"/>
                  </a:cubicBezTo>
                  <a:cubicBezTo>
                    <a:pt x="8" y="54"/>
                    <a:pt x="4" y="50"/>
                    <a:pt x="1" y="46"/>
                  </a:cubicBezTo>
                  <a:cubicBezTo>
                    <a:pt x="1" y="53"/>
                    <a:pt x="0" y="60"/>
                    <a:pt x="0" y="66"/>
                  </a:cubicBezTo>
                  <a:cubicBezTo>
                    <a:pt x="16" y="80"/>
                    <a:pt x="36" y="87"/>
                    <a:pt x="57" y="87"/>
                  </a:cubicBezTo>
                  <a:cubicBezTo>
                    <a:pt x="70" y="87"/>
                    <a:pt x="83" y="83"/>
                    <a:pt x="96" y="78"/>
                  </a:cubicBezTo>
                  <a:cubicBezTo>
                    <a:pt x="96" y="78"/>
                    <a:pt x="96" y="77"/>
                    <a:pt x="96" y="77"/>
                  </a:cubicBezTo>
                  <a:cubicBezTo>
                    <a:pt x="96" y="64"/>
                    <a:pt x="96" y="64"/>
                    <a:pt x="96" y="64"/>
                  </a:cubicBezTo>
                  <a:cubicBezTo>
                    <a:pt x="123" y="64"/>
                    <a:pt x="151" y="65"/>
                    <a:pt x="178" y="58"/>
                  </a:cubicBezTo>
                  <a:cubicBezTo>
                    <a:pt x="202" y="51"/>
                    <a:pt x="219" y="31"/>
                    <a:pt x="234" y="11"/>
                  </a:cubicBezTo>
                  <a:cubicBezTo>
                    <a:pt x="237" y="8"/>
                    <a:pt x="239" y="4"/>
                    <a:pt x="241" y="0"/>
                  </a:cubicBezTo>
                  <a:cubicBezTo>
                    <a:pt x="235" y="7"/>
                    <a:pt x="227" y="13"/>
                    <a:pt x="220" y="2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92" name="Group 491"/>
          <p:cNvGrpSpPr/>
          <p:nvPr/>
        </p:nvGrpSpPr>
        <p:grpSpPr>
          <a:xfrm>
            <a:off x="9945365" y="4505640"/>
            <a:ext cx="1132791" cy="1021444"/>
            <a:chOff x="482600" y="695326"/>
            <a:chExt cx="2697163" cy="2432049"/>
          </a:xfrm>
        </p:grpSpPr>
        <p:sp>
          <p:nvSpPr>
            <p:cNvPr id="474" name="Freeform 149"/>
            <p:cNvSpPr>
              <a:spLocks/>
            </p:cNvSpPr>
            <p:nvPr/>
          </p:nvSpPr>
          <p:spPr bwMode="auto">
            <a:xfrm>
              <a:off x="534988" y="1816100"/>
              <a:ext cx="968375" cy="1311275"/>
            </a:xfrm>
            <a:custGeom>
              <a:avLst/>
              <a:gdLst>
                <a:gd name="T0" fmla="*/ 610 w 610"/>
                <a:gd name="T1" fmla="*/ 826 h 826"/>
                <a:gd name="T2" fmla="*/ 0 w 610"/>
                <a:gd name="T3" fmla="*/ 475 h 826"/>
                <a:gd name="T4" fmla="*/ 0 w 610"/>
                <a:gd name="T5" fmla="*/ 0 h 826"/>
                <a:gd name="T6" fmla="*/ 610 w 610"/>
                <a:gd name="T7" fmla="*/ 351 h 826"/>
                <a:gd name="T8" fmla="*/ 610 w 610"/>
                <a:gd name="T9" fmla="*/ 826 h 826"/>
              </a:gdLst>
              <a:ahLst/>
              <a:cxnLst>
                <a:cxn ang="0">
                  <a:pos x="T0" y="T1"/>
                </a:cxn>
                <a:cxn ang="0">
                  <a:pos x="T2" y="T3"/>
                </a:cxn>
                <a:cxn ang="0">
                  <a:pos x="T4" y="T5"/>
                </a:cxn>
                <a:cxn ang="0">
                  <a:pos x="T6" y="T7"/>
                </a:cxn>
                <a:cxn ang="0">
                  <a:pos x="T8" y="T9"/>
                </a:cxn>
              </a:cxnLst>
              <a:rect l="0" t="0" r="r" b="b"/>
              <a:pathLst>
                <a:path w="610" h="826">
                  <a:moveTo>
                    <a:pt x="610" y="826"/>
                  </a:moveTo>
                  <a:lnTo>
                    <a:pt x="0" y="475"/>
                  </a:lnTo>
                  <a:lnTo>
                    <a:pt x="0" y="0"/>
                  </a:lnTo>
                  <a:lnTo>
                    <a:pt x="610" y="351"/>
                  </a:lnTo>
                  <a:lnTo>
                    <a:pt x="610" y="826"/>
                  </a:ln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5" name="Freeform 150"/>
            <p:cNvSpPr>
              <a:spLocks/>
            </p:cNvSpPr>
            <p:nvPr/>
          </p:nvSpPr>
          <p:spPr bwMode="auto">
            <a:xfrm>
              <a:off x="1501775" y="1436688"/>
              <a:ext cx="1622425" cy="1690687"/>
            </a:xfrm>
            <a:custGeom>
              <a:avLst/>
              <a:gdLst>
                <a:gd name="T0" fmla="*/ 0 w 1022"/>
                <a:gd name="T1" fmla="*/ 1065 h 1065"/>
                <a:gd name="T2" fmla="*/ 1022 w 1022"/>
                <a:gd name="T3" fmla="*/ 475 h 1065"/>
                <a:gd name="T4" fmla="*/ 1022 w 1022"/>
                <a:gd name="T5" fmla="*/ 0 h 1065"/>
                <a:gd name="T6" fmla="*/ 0 w 1022"/>
                <a:gd name="T7" fmla="*/ 590 h 1065"/>
                <a:gd name="T8" fmla="*/ 0 w 1022"/>
                <a:gd name="T9" fmla="*/ 1065 h 1065"/>
              </a:gdLst>
              <a:ahLst/>
              <a:cxnLst>
                <a:cxn ang="0">
                  <a:pos x="T0" y="T1"/>
                </a:cxn>
                <a:cxn ang="0">
                  <a:pos x="T2" y="T3"/>
                </a:cxn>
                <a:cxn ang="0">
                  <a:pos x="T4" y="T5"/>
                </a:cxn>
                <a:cxn ang="0">
                  <a:pos x="T6" y="T7"/>
                </a:cxn>
                <a:cxn ang="0">
                  <a:pos x="T8" y="T9"/>
                </a:cxn>
              </a:cxnLst>
              <a:rect l="0" t="0" r="r" b="b"/>
              <a:pathLst>
                <a:path w="1022" h="1065">
                  <a:moveTo>
                    <a:pt x="0" y="1065"/>
                  </a:moveTo>
                  <a:lnTo>
                    <a:pt x="1022" y="475"/>
                  </a:lnTo>
                  <a:lnTo>
                    <a:pt x="1022" y="0"/>
                  </a:lnTo>
                  <a:lnTo>
                    <a:pt x="0" y="590"/>
                  </a:lnTo>
                  <a:lnTo>
                    <a:pt x="0" y="1065"/>
                  </a:lnTo>
                  <a:close/>
                </a:path>
              </a:pathLst>
            </a:custGeom>
            <a:solidFill>
              <a:srgbClr val="D92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6" name="Freeform 151"/>
            <p:cNvSpPr>
              <a:spLocks/>
            </p:cNvSpPr>
            <p:nvPr/>
          </p:nvSpPr>
          <p:spPr bwMode="auto">
            <a:xfrm>
              <a:off x="482600" y="1663700"/>
              <a:ext cx="1020763" cy="812800"/>
            </a:xfrm>
            <a:custGeom>
              <a:avLst/>
              <a:gdLst>
                <a:gd name="T0" fmla="*/ 643 w 643"/>
                <a:gd name="T1" fmla="*/ 512 h 512"/>
                <a:gd name="T2" fmla="*/ 0 w 643"/>
                <a:gd name="T3" fmla="*/ 142 h 512"/>
                <a:gd name="T4" fmla="*/ 0 w 643"/>
                <a:gd name="T5" fmla="*/ 0 h 512"/>
                <a:gd name="T6" fmla="*/ 643 w 643"/>
                <a:gd name="T7" fmla="*/ 370 h 512"/>
                <a:gd name="T8" fmla="*/ 643 w 643"/>
                <a:gd name="T9" fmla="*/ 512 h 512"/>
              </a:gdLst>
              <a:ahLst/>
              <a:cxnLst>
                <a:cxn ang="0">
                  <a:pos x="T0" y="T1"/>
                </a:cxn>
                <a:cxn ang="0">
                  <a:pos x="T2" y="T3"/>
                </a:cxn>
                <a:cxn ang="0">
                  <a:pos x="T4" y="T5"/>
                </a:cxn>
                <a:cxn ang="0">
                  <a:pos x="T6" y="T7"/>
                </a:cxn>
                <a:cxn ang="0">
                  <a:pos x="T8" y="T9"/>
                </a:cxn>
              </a:cxnLst>
              <a:rect l="0" t="0" r="r" b="b"/>
              <a:pathLst>
                <a:path w="643" h="512">
                  <a:moveTo>
                    <a:pt x="643" y="512"/>
                  </a:moveTo>
                  <a:lnTo>
                    <a:pt x="0" y="142"/>
                  </a:lnTo>
                  <a:lnTo>
                    <a:pt x="0" y="0"/>
                  </a:lnTo>
                  <a:lnTo>
                    <a:pt x="643" y="370"/>
                  </a:lnTo>
                  <a:lnTo>
                    <a:pt x="643" y="512"/>
                  </a:lnTo>
                  <a:close/>
                </a:path>
              </a:pathLst>
            </a:custGeom>
            <a:solidFill>
              <a:srgbClr val="DE2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7" name="Freeform 152"/>
            <p:cNvSpPr>
              <a:spLocks/>
            </p:cNvSpPr>
            <p:nvPr/>
          </p:nvSpPr>
          <p:spPr bwMode="auto">
            <a:xfrm>
              <a:off x="1501775" y="1284288"/>
              <a:ext cx="1676400" cy="1192212"/>
            </a:xfrm>
            <a:custGeom>
              <a:avLst/>
              <a:gdLst>
                <a:gd name="T0" fmla="*/ 0 w 1056"/>
                <a:gd name="T1" fmla="*/ 751 h 751"/>
                <a:gd name="T2" fmla="*/ 1056 w 1056"/>
                <a:gd name="T3" fmla="*/ 142 h 751"/>
                <a:gd name="T4" fmla="*/ 1056 w 1056"/>
                <a:gd name="T5" fmla="*/ 0 h 751"/>
                <a:gd name="T6" fmla="*/ 0 w 1056"/>
                <a:gd name="T7" fmla="*/ 609 h 751"/>
                <a:gd name="T8" fmla="*/ 0 w 1056"/>
                <a:gd name="T9" fmla="*/ 751 h 751"/>
              </a:gdLst>
              <a:ahLst/>
              <a:cxnLst>
                <a:cxn ang="0">
                  <a:pos x="T0" y="T1"/>
                </a:cxn>
                <a:cxn ang="0">
                  <a:pos x="T2" y="T3"/>
                </a:cxn>
                <a:cxn ang="0">
                  <a:pos x="T4" y="T5"/>
                </a:cxn>
                <a:cxn ang="0">
                  <a:pos x="T6" y="T7"/>
                </a:cxn>
                <a:cxn ang="0">
                  <a:pos x="T8" y="T9"/>
                </a:cxn>
              </a:cxnLst>
              <a:rect l="0" t="0" r="r" b="b"/>
              <a:pathLst>
                <a:path w="1056" h="751">
                  <a:moveTo>
                    <a:pt x="0" y="751"/>
                  </a:moveTo>
                  <a:lnTo>
                    <a:pt x="1056" y="142"/>
                  </a:lnTo>
                  <a:lnTo>
                    <a:pt x="1056" y="0"/>
                  </a:lnTo>
                  <a:lnTo>
                    <a:pt x="0" y="609"/>
                  </a:lnTo>
                  <a:lnTo>
                    <a:pt x="0" y="751"/>
                  </a:lnTo>
                  <a:close/>
                </a:path>
              </a:pathLst>
            </a:custGeom>
            <a:solidFill>
              <a:srgbClr val="F13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8" name="Freeform 153"/>
            <p:cNvSpPr>
              <a:spLocks/>
            </p:cNvSpPr>
            <p:nvPr/>
          </p:nvSpPr>
          <p:spPr bwMode="auto">
            <a:xfrm>
              <a:off x="482600" y="695326"/>
              <a:ext cx="2697163" cy="1555750"/>
            </a:xfrm>
            <a:custGeom>
              <a:avLst/>
              <a:gdLst>
                <a:gd name="T0" fmla="*/ 1699 w 1699"/>
                <a:gd name="T1" fmla="*/ 371 h 980"/>
                <a:gd name="T2" fmla="*/ 643 w 1699"/>
                <a:gd name="T3" fmla="*/ 980 h 980"/>
                <a:gd name="T4" fmla="*/ 0 w 1699"/>
                <a:gd name="T5" fmla="*/ 610 h 980"/>
                <a:gd name="T6" fmla="*/ 1055 w 1699"/>
                <a:gd name="T7" fmla="*/ 0 h 980"/>
                <a:gd name="T8" fmla="*/ 1699 w 1699"/>
                <a:gd name="T9" fmla="*/ 371 h 980"/>
              </a:gdLst>
              <a:ahLst/>
              <a:cxnLst>
                <a:cxn ang="0">
                  <a:pos x="T0" y="T1"/>
                </a:cxn>
                <a:cxn ang="0">
                  <a:pos x="T2" y="T3"/>
                </a:cxn>
                <a:cxn ang="0">
                  <a:pos x="T4" y="T5"/>
                </a:cxn>
                <a:cxn ang="0">
                  <a:pos x="T6" y="T7"/>
                </a:cxn>
                <a:cxn ang="0">
                  <a:pos x="T8" y="T9"/>
                </a:cxn>
              </a:cxnLst>
              <a:rect l="0" t="0" r="r" b="b"/>
              <a:pathLst>
                <a:path w="1699" h="980">
                  <a:moveTo>
                    <a:pt x="1699" y="371"/>
                  </a:moveTo>
                  <a:lnTo>
                    <a:pt x="643" y="980"/>
                  </a:lnTo>
                  <a:lnTo>
                    <a:pt x="0" y="610"/>
                  </a:lnTo>
                  <a:lnTo>
                    <a:pt x="1055" y="0"/>
                  </a:lnTo>
                  <a:lnTo>
                    <a:pt x="1699" y="371"/>
                  </a:lnTo>
                  <a:close/>
                </a:path>
              </a:pathLst>
            </a:custGeom>
            <a:solidFill>
              <a:srgbClr val="FF37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9" name="Freeform 154"/>
            <p:cNvSpPr>
              <a:spLocks/>
            </p:cNvSpPr>
            <p:nvPr/>
          </p:nvSpPr>
          <p:spPr bwMode="auto">
            <a:xfrm>
              <a:off x="2811463" y="1990725"/>
              <a:ext cx="244475" cy="319087"/>
            </a:xfrm>
            <a:custGeom>
              <a:avLst/>
              <a:gdLst>
                <a:gd name="T0" fmla="*/ 154 w 154"/>
                <a:gd name="T1" fmla="*/ 112 h 201"/>
                <a:gd name="T2" fmla="*/ 0 w 154"/>
                <a:gd name="T3" fmla="*/ 201 h 201"/>
                <a:gd name="T4" fmla="*/ 0 w 154"/>
                <a:gd name="T5" fmla="*/ 89 h 201"/>
                <a:gd name="T6" fmla="*/ 154 w 154"/>
                <a:gd name="T7" fmla="*/ 0 h 201"/>
                <a:gd name="T8" fmla="*/ 154 w 154"/>
                <a:gd name="T9" fmla="*/ 112 h 201"/>
              </a:gdLst>
              <a:ahLst/>
              <a:cxnLst>
                <a:cxn ang="0">
                  <a:pos x="T0" y="T1"/>
                </a:cxn>
                <a:cxn ang="0">
                  <a:pos x="T2" y="T3"/>
                </a:cxn>
                <a:cxn ang="0">
                  <a:pos x="T4" y="T5"/>
                </a:cxn>
                <a:cxn ang="0">
                  <a:pos x="T6" y="T7"/>
                </a:cxn>
                <a:cxn ang="0">
                  <a:pos x="T8" y="T9"/>
                </a:cxn>
              </a:cxnLst>
              <a:rect l="0" t="0" r="r" b="b"/>
              <a:pathLst>
                <a:path w="154" h="201">
                  <a:moveTo>
                    <a:pt x="154" y="112"/>
                  </a:moveTo>
                  <a:lnTo>
                    <a:pt x="0" y="201"/>
                  </a:lnTo>
                  <a:lnTo>
                    <a:pt x="0" y="89"/>
                  </a:lnTo>
                  <a:lnTo>
                    <a:pt x="154" y="0"/>
                  </a:lnTo>
                  <a:lnTo>
                    <a:pt x="154" y="1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0" name="Freeform 155"/>
            <p:cNvSpPr>
              <a:spLocks/>
            </p:cNvSpPr>
            <p:nvPr/>
          </p:nvSpPr>
          <p:spPr bwMode="auto">
            <a:xfrm>
              <a:off x="2832100" y="2143125"/>
              <a:ext cx="12700" cy="125412"/>
            </a:xfrm>
            <a:custGeom>
              <a:avLst/>
              <a:gdLst>
                <a:gd name="T0" fmla="*/ 8 w 8"/>
                <a:gd name="T1" fmla="*/ 74 h 79"/>
                <a:gd name="T2" fmla="*/ 0 w 8"/>
                <a:gd name="T3" fmla="*/ 79 h 79"/>
                <a:gd name="T4" fmla="*/ 0 w 8"/>
                <a:gd name="T5" fmla="*/ 5 h 79"/>
                <a:gd name="T6" fmla="*/ 8 w 8"/>
                <a:gd name="T7" fmla="*/ 0 h 79"/>
                <a:gd name="T8" fmla="*/ 8 w 8"/>
                <a:gd name="T9" fmla="*/ 74 h 79"/>
              </a:gdLst>
              <a:ahLst/>
              <a:cxnLst>
                <a:cxn ang="0">
                  <a:pos x="T0" y="T1"/>
                </a:cxn>
                <a:cxn ang="0">
                  <a:pos x="T2" y="T3"/>
                </a:cxn>
                <a:cxn ang="0">
                  <a:pos x="T4" y="T5"/>
                </a:cxn>
                <a:cxn ang="0">
                  <a:pos x="T6" y="T7"/>
                </a:cxn>
                <a:cxn ang="0">
                  <a:pos x="T8" y="T9"/>
                </a:cxn>
              </a:cxnLst>
              <a:rect l="0" t="0" r="r" b="b"/>
              <a:pathLst>
                <a:path w="8" h="79">
                  <a:moveTo>
                    <a:pt x="8" y="74"/>
                  </a:moveTo>
                  <a:lnTo>
                    <a:pt x="0" y="79"/>
                  </a:lnTo>
                  <a:lnTo>
                    <a:pt x="0" y="5"/>
                  </a:lnTo>
                  <a:lnTo>
                    <a:pt x="8" y="0"/>
                  </a:lnTo>
                  <a:lnTo>
                    <a:pt x="8" y="7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1" name="Freeform 156"/>
            <p:cNvSpPr>
              <a:spLocks/>
            </p:cNvSpPr>
            <p:nvPr/>
          </p:nvSpPr>
          <p:spPr bwMode="auto">
            <a:xfrm>
              <a:off x="2852738" y="2133600"/>
              <a:ext cx="9525" cy="122237"/>
            </a:xfrm>
            <a:custGeom>
              <a:avLst/>
              <a:gdLst>
                <a:gd name="T0" fmla="*/ 6 w 6"/>
                <a:gd name="T1" fmla="*/ 73 h 77"/>
                <a:gd name="T2" fmla="*/ 0 w 6"/>
                <a:gd name="T3" fmla="*/ 77 h 77"/>
                <a:gd name="T4" fmla="*/ 0 w 6"/>
                <a:gd name="T5" fmla="*/ 4 h 77"/>
                <a:gd name="T6" fmla="*/ 6 w 6"/>
                <a:gd name="T7" fmla="*/ 0 h 77"/>
                <a:gd name="T8" fmla="*/ 6 w 6"/>
                <a:gd name="T9" fmla="*/ 73 h 77"/>
              </a:gdLst>
              <a:ahLst/>
              <a:cxnLst>
                <a:cxn ang="0">
                  <a:pos x="T0" y="T1"/>
                </a:cxn>
                <a:cxn ang="0">
                  <a:pos x="T2" y="T3"/>
                </a:cxn>
                <a:cxn ang="0">
                  <a:pos x="T4" y="T5"/>
                </a:cxn>
                <a:cxn ang="0">
                  <a:pos x="T6" y="T7"/>
                </a:cxn>
                <a:cxn ang="0">
                  <a:pos x="T8" y="T9"/>
                </a:cxn>
              </a:cxnLst>
              <a:rect l="0" t="0" r="r" b="b"/>
              <a:pathLst>
                <a:path w="6" h="77">
                  <a:moveTo>
                    <a:pt x="6" y="73"/>
                  </a:moveTo>
                  <a:lnTo>
                    <a:pt x="0" y="77"/>
                  </a:lnTo>
                  <a:lnTo>
                    <a:pt x="0" y="4"/>
                  </a:lnTo>
                  <a:lnTo>
                    <a:pt x="6" y="0"/>
                  </a:lnTo>
                  <a:lnTo>
                    <a:pt x="6" y="7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2" name="Freeform 157"/>
            <p:cNvSpPr>
              <a:spLocks/>
            </p:cNvSpPr>
            <p:nvPr/>
          </p:nvSpPr>
          <p:spPr bwMode="auto">
            <a:xfrm>
              <a:off x="2868613" y="2122488"/>
              <a:ext cx="14288" cy="122237"/>
            </a:xfrm>
            <a:custGeom>
              <a:avLst/>
              <a:gdLst>
                <a:gd name="T0" fmla="*/ 9 w 9"/>
                <a:gd name="T1" fmla="*/ 74 h 77"/>
                <a:gd name="T2" fmla="*/ 0 w 9"/>
                <a:gd name="T3" fmla="*/ 77 h 77"/>
                <a:gd name="T4" fmla="*/ 0 w 9"/>
                <a:gd name="T5" fmla="*/ 5 h 77"/>
                <a:gd name="T6" fmla="*/ 9 w 9"/>
                <a:gd name="T7" fmla="*/ 0 h 77"/>
                <a:gd name="T8" fmla="*/ 9 w 9"/>
                <a:gd name="T9" fmla="*/ 74 h 77"/>
              </a:gdLst>
              <a:ahLst/>
              <a:cxnLst>
                <a:cxn ang="0">
                  <a:pos x="T0" y="T1"/>
                </a:cxn>
                <a:cxn ang="0">
                  <a:pos x="T2" y="T3"/>
                </a:cxn>
                <a:cxn ang="0">
                  <a:pos x="T4" y="T5"/>
                </a:cxn>
                <a:cxn ang="0">
                  <a:pos x="T6" y="T7"/>
                </a:cxn>
                <a:cxn ang="0">
                  <a:pos x="T8" y="T9"/>
                </a:cxn>
              </a:cxnLst>
              <a:rect l="0" t="0" r="r" b="b"/>
              <a:pathLst>
                <a:path w="9" h="77">
                  <a:moveTo>
                    <a:pt x="9" y="74"/>
                  </a:moveTo>
                  <a:lnTo>
                    <a:pt x="0" y="77"/>
                  </a:lnTo>
                  <a:lnTo>
                    <a:pt x="0" y="5"/>
                  </a:lnTo>
                  <a:lnTo>
                    <a:pt x="9" y="0"/>
                  </a:lnTo>
                  <a:lnTo>
                    <a:pt x="9" y="7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3" name="Freeform 158"/>
            <p:cNvSpPr>
              <a:spLocks/>
            </p:cNvSpPr>
            <p:nvPr/>
          </p:nvSpPr>
          <p:spPr bwMode="auto">
            <a:xfrm>
              <a:off x="2887663" y="2116138"/>
              <a:ext cx="6350" cy="119062"/>
            </a:xfrm>
            <a:custGeom>
              <a:avLst/>
              <a:gdLst>
                <a:gd name="T0" fmla="*/ 4 w 4"/>
                <a:gd name="T1" fmla="*/ 73 h 75"/>
                <a:gd name="T2" fmla="*/ 0 w 4"/>
                <a:gd name="T3" fmla="*/ 75 h 75"/>
                <a:gd name="T4" fmla="*/ 0 w 4"/>
                <a:gd name="T5" fmla="*/ 1 h 75"/>
                <a:gd name="T6" fmla="*/ 4 w 4"/>
                <a:gd name="T7" fmla="*/ 0 h 75"/>
                <a:gd name="T8" fmla="*/ 4 w 4"/>
                <a:gd name="T9" fmla="*/ 73 h 75"/>
              </a:gdLst>
              <a:ahLst/>
              <a:cxnLst>
                <a:cxn ang="0">
                  <a:pos x="T0" y="T1"/>
                </a:cxn>
                <a:cxn ang="0">
                  <a:pos x="T2" y="T3"/>
                </a:cxn>
                <a:cxn ang="0">
                  <a:pos x="T4" y="T5"/>
                </a:cxn>
                <a:cxn ang="0">
                  <a:pos x="T6" y="T7"/>
                </a:cxn>
                <a:cxn ang="0">
                  <a:pos x="T8" y="T9"/>
                </a:cxn>
              </a:cxnLst>
              <a:rect l="0" t="0" r="r" b="b"/>
              <a:pathLst>
                <a:path w="4" h="75">
                  <a:moveTo>
                    <a:pt x="4" y="73"/>
                  </a:moveTo>
                  <a:lnTo>
                    <a:pt x="0" y="75"/>
                  </a:lnTo>
                  <a:lnTo>
                    <a:pt x="0" y="1"/>
                  </a:lnTo>
                  <a:lnTo>
                    <a:pt x="4" y="0"/>
                  </a:lnTo>
                  <a:lnTo>
                    <a:pt x="4" y="7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4" name="Freeform 159"/>
            <p:cNvSpPr>
              <a:spLocks/>
            </p:cNvSpPr>
            <p:nvPr/>
          </p:nvSpPr>
          <p:spPr bwMode="auto">
            <a:xfrm>
              <a:off x="2901950" y="2101850"/>
              <a:ext cx="14288" cy="125412"/>
            </a:xfrm>
            <a:custGeom>
              <a:avLst/>
              <a:gdLst>
                <a:gd name="T0" fmla="*/ 9 w 9"/>
                <a:gd name="T1" fmla="*/ 74 h 79"/>
                <a:gd name="T2" fmla="*/ 0 w 9"/>
                <a:gd name="T3" fmla="*/ 79 h 79"/>
                <a:gd name="T4" fmla="*/ 0 w 9"/>
                <a:gd name="T5" fmla="*/ 6 h 79"/>
                <a:gd name="T6" fmla="*/ 9 w 9"/>
                <a:gd name="T7" fmla="*/ 0 h 79"/>
                <a:gd name="T8" fmla="*/ 9 w 9"/>
                <a:gd name="T9" fmla="*/ 74 h 79"/>
              </a:gdLst>
              <a:ahLst/>
              <a:cxnLst>
                <a:cxn ang="0">
                  <a:pos x="T0" y="T1"/>
                </a:cxn>
                <a:cxn ang="0">
                  <a:pos x="T2" y="T3"/>
                </a:cxn>
                <a:cxn ang="0">
                  <a:pos x="T4" y="T5"/>
                </a:cxn>
                <a:cxn ang="0">
                  <a:pos x="T6" y="T7"/>
                </a:cxn>
                <a:cxn ang="0">
                  <a:pos x="T8" y="T9"/>
                </a:cxn>
              </a:cxnLst>
              <a:rect l="0" t="0" r="r" b="b"/>
              <a:pathLst>
                <a:path w="9" h="79">
                  <a:moveTo>
                    <a:pt x="9" y="74"/>
                  </a:moveTo>
                  <a:lnTo>
                    <a:pt x="0" y="79"/>
                  </a:lnTo>
                  <a:lnTo>
                    <a:pt x="0" y="6"/>
                  </a:lnTo>
                  <a:lnTo>
                    <a:pt x="9" y="0"/>
                  </a:lnTo>
                  <a:lnTo>
                    <a:pt x="9" y="7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5" name="Freeform 160"/>
            <p:cNvSpPr>
              <a:spLocks/>
            </p:cNvSpPr>
            <p:nvPr/>
          </p:nvSpPr>
          <p:spPr bwMode="auto">
            <a:xfrm>
              <a:off x="2924175" y="2092325"/>
              <a:ext cx="9525" cy="122237"/>
            </a:xfrm>
            <a:custGeom>
              <a:avLst/>
              <a:gdLst>
                <a:gd name="T0" fmla="*/ 6 w 6"/>
                <a:gd name="T1" fmla="*/ 74 h 77"/>
                <a:gd name="T2" fmla="*/ 0 w 6"/>
                <a:gd name="T3" fmla="*/ 77 h 77"/>
                <a:gd name="T4" fmla="*/ 0 w 6"/>
                <a:gd name="T5" fmla="*/ 3 h 77"/>
                <a:gd name="T6" fmla="*/ 6 w 6"/>
                <a:gd name="T7" fmla="*/ 0 h 77"/>
                <a:gd name="T8" fmla="*/ 6 w 6"/>
                <a:gd name="T9" fmla="*/ 74 h 77"/>
              </a:gdLst>
              <a:ahLst/>
              <a:cxnLst>
                <a:cxn ang="0">
                  <a:pos x="T0" y="T1"/>
                </a:cxn>
                <a:cxn ang="0">
                  <a:pos x="T2" y="T3"/>
                </a:cxn>
                <a:cxn ang="0">
                  <a:pos x="T4" y="T5"/>
                </a:cxn>
                <a:cxn ang="0">
                  <a:pos x="T6" y="T7"/>
                </a:cxn>
                <a:cxn ang="0">
                  <a:pos x="T8" y="T9"/>
                </a:cxn>
              </a:cxnLst>
              <a:rect l="0" t="0" r="r" b="b"/>
              <a:pathLst>
                <a:path w="6" h="77">
                  <a:moveTo>
                    <a:pt x="6" y="74"/>
                  </a:moveTo>
                  <a:lnTo>
                    <a:pt x="0" y="77"/>
                  </a:lnTo>
                  <a:lnTo>
                    <a:pt x="0" y="3"/>
                  </a:lnTo>
                  <a:lnTo>
                    <a:pt x="6" y="0"/>
                  </a:lnTo>
                  <a:lnTo>
                    <a:pt x="6" y="7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6" name="Freeform 161"/>
            <p:cNvSpPr>
              <a:spLocks/>
            </p:cNvSpPr>
            <p:nvPr/>
          </p:nvSpPr>
          <p:spPr bwMode="auto">
            <a:xfrm>
              <a:off x="2940050" y="2081213"/>
              <a:ext cx="12700" cy="123825"/>
            </a:xfrm>
            <a:custGeom>
              <a:avLst/>
              <a:gdLst>
                <a:gd name="T0" fmla="*/ 8 w 8"/>
                <a:gd name="T1" fmla="*/ 73 h 78"/>
                <a:gd name="T2" fmla="*/ 0 w 8"/>
                <a:gd name="T3" fmla="*/ 78 h 78"/>
                <a:gd name="T4" fmla="*/ 0 w 8"/>
                <a:gd name="T5" fmla="*/ 5 h 78"/>
                <a:gd name="T6" fmla="*/ 8 w 8"/>
                <a:gd name="T7" fmla="*/ 0 h 78"/>
                <a:gd name="T8" fmla="*/ 8 w 8"/>
                <a:gd name="T9" fmla="*/ 73 h 78"/>
              </a:gdLst>
              <a:ahLst/>
              <a:cxnLst>
                <a:cxn ang="0">
                  <a:pos x="T0" y="T1"/>
                </a:cxn>
                <a:cxn ang="0">
                  <a:pos x="T2" y="T3"/>
                </a:cxn>
                <a:cxn ang="0">
                  <a:pos x="T4" y="T5"/>
                </a:cxn>
                <a:cxn ang="0">
                  <a:pos x="T6" y="T7"/>
                </a:cxn>
                <a:cxn ang="0">
                  <a:pos x="T8" y="T9"/>
                </a:cxn>
              </a:cxnLst>
              <a:rect l="0" t="0" r="r" b="b"/>
              <a:pathLst>
                <a:path w="8" h="78">
                  <a:moveTo>
                    <a:pt x="8" y="73"/>
                  </a:moveTo>
                  <a:lnTo>
                    <a:pt x="0" y="78"/>
                  </a:lnTo>
                  <a:lnTo>
                    <a:pt x="0" y="5"/>
                  </a:lnTo>
                  <a:lnTo>
                    <a:pt x="8" y="0"/>
                  </a:lnTo>
                  <a:lnTo>
                    <a:pt x="8" y="7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7" name="Freeform 162"/>
            <p:cNvSpPr>
              <a:spLocks/>
            </p:cNvSpPr>
            <p:nvPr/>
          </p:nvSpPr>
          <p:spPr bwMode="auto">
            <a:xfrm>
              <a:off x="2960688" y="2073275"/>
              <a:ext cx="3175" cy="120650"/>
            </a:xfrm>
            <a:custGeom>
              <a:avLst/>
              <a:gdLst>
                <a:gd name="T0" fmla="*/ 2 w 2"/>
                <a:gd name="T1" fmla="*/ 74 h 76"/>
                <a:gd name="T2" fmla="*/ 0 w 2"/>
                <a:gd name="T3" fmla="*/ 76 h 76"/>
                <a:gd name="T4" fmla="*/ 0 w 2"/>
                <a:gd name="T5" fmla="*/ 2 h 76"/>
                <a:gd name="T6" fmla="*/ 2 w 2"/>
                <a:gd name="T7" fmla="*/ 0 h 76"/>
                <a:gd name="T8" fmla="*/ 2 w 2"/>
                <a:gd name="T9" fmla="*/ 74 h 76"/>
              </a:gdLst>
              <a:ahLst/>
              <a:cxnLst>
                <a:cxn ang="0">
                  <a:pos x="T0" y="T1"/>
                </a:cxn>
                <a:cxn ang="0">
                  <a:pos x="T2" y="T3"/>
                </a:cxn>
                <a:cxn ang="0">
                  <a:pos x="T4" y="T5"/>
                </a:cxn>
                <a:cxn ang="0">
                  <a:pos x="T6" y="T7"/>
                </a:cxn>
                <a:cxn ang="0">
                  <a:pos x="T8" y="T9"/>
                </a:cxn>
              </a:cxnLst>
              <a:rect l="0" t="0" r="r" b="b"/>
              <a:pathLst>
                <a:path w="2" h="76">
                  <a:moveTo>
                    <a:pt x="2" y="74"/>
                  </a:moveTo>
                  <a:lnTo>
                    <a:pt x="0" y="76"/>
                  </a:lnTo>
                  <a:lnTo>
                    <a:pt x="0" y="2"/>
                  </a:lnTo>
                  <a:lnTo>
                    <a:pt x="2" y="0"/>
                  </a:lnTo>
                  <a:lnTo>
                    <a:pt x="2" y="7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8" name="Freeform 163"/>
            <p:cNvSpPr>
              <a:spLocks/>
            </p:cNvSpPr>
            <p:nvPr/>
          </p:nvSpPr>
          <p:spPr bwMode="auto">
            <a:xfrm>
              <a:off x="3021013" y="2033588"/>
              <a:ext cx="15875" cy="123825"/>
            </a:xfrm>
            <a:custGeom>
              <a:avLst/>
              <a:gdLst>
                <a:gd name="T0" fmla="*/ 0 w 10"/>
                <a:gd name="T1" fmla="*/ 78 h 78"/>
                <a:gd name="T2" fmla="*/ 10 w 10"/>
                <a:gd name="T3" fmla="*/ 73 h 78"/>
                <a:gd name="T4" fmla="*/ 10 w 10"/>
                <a:gd name="T5" fmla="*/ 0 h 78"/>
                <a:gd name="T6" fmla="*/ 0 w 10"/>
                <a:gd name="T7" fmla="*/ 4 h 78"/>
                <a:gd name="T8" fmla="*/ 0 w 10"/>
                <a:gd name="T9" fmla="*/ 78 h 78"/>
              </a:gdLst>
              <a:ahLst/>
              <a:cxnLst>
                <a:cxn ang="0">
                  <a:pos x="T0" y="T1"/>
                </a:cxn>
                <a:cxn ang="0">
                  <a:pos x="T2" y="T3"/>
                </a:cxn>
                <a:cxn ang="0">
                  <a:pos x="T4" y="T5"/>
                </a:cxn>
                <a:cxn ang="0">
                  <a:pos x="T6" y="T7"/>
                </a:cxn>
                <a:cxn ang="0">
                  <a:pos x="T8" y="T9"/>
                </a:cxn>
              </a:cxnLst>
              <a:rect l="0" t="0" r="r" b="b"/>
              <a:pathLst>
                <a:path w="10" h="78">
                  <a:moveTo>
                    <a:pt x="0" y="78"/>
                  </a:moveTo>
                  <a:lnTo>
                    <a:pt x="10" y="73"/>
                  </a:lnTo>
                  <a:lnTo>
                    <a:pt x="10" y="0"/>
                  </a:lnTo>
                  <a:lnTo>
                    <a:pt x="0" y="4"/>
                  </a:lnTo>
                  <a:lnTo>
                    <a:pt x="0" y="7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9" name="Freeform 164"/>
            <p:cNvSpPr>
              <a:spLocks/>
            </p:cNvSpPr>
            <p:nvPr/>
          </p:nvSpPr>
          <p:spPr bwMode="auto">
            <a:xfrm>
              <a:off x="3006725" y="2044700"/>
              <a:ext cx="7938" cy="123825"/>
            </a:xfrm>
            <a:custGeom>
              <a:avLst/>
              <a:gdLst>
                <a:gd name="T0" fmla="*/ 0 w 5"/>
                <a:gd name="T1" fmla="*/ 78 h 78"/>
                <a:gd name="T2" fmla="*/ 5 w 5"/>
                <a:gd name="T3" fmla="*/ 74 h 78"/>
                <a:gd name="T4" fmla="*/ 5 w 5"/>
                <a:gd name="T5" fmla="*/ 0 h 78"/>
                <a:gd name="T6" fmla="*/ 0 w 5"/>
                <a:gd name="T7" fmla="*/ 4 h 78"/>
                <a:gd name="T8" fmla="*/ 0 w 5"/>
                <a:gd name="T9" fmla="*/ 78 h 78"/>
              </a:gdLst>
              <a:ahLst/>
              <a:cxnLst>
                <a:cxn ang="0">
                  <a:pos x="T0" y="T1"/>
                </a:cxn>
                <a:cxn ang="0">
                  <a:pos x="T2" y="T3"/>
                </a:cxn>
                <a:cxn ang="0">
                  <a:pos x="T4" y="T5"/>
                </a:cxn>
                <a:cxn ang="0">
                  <a:pos x="T6" y="T7"/>
                </a:cxn>
                <a:cxn ang="0">
                  <a:pos x="T8" y="T9"/>
                </a:cxn>
              </a:cxnLst>
              <a:rect l="0" t="0" r="r" b="b"/>
              <a:pathLst>
                <a:path w="5" h="78">
                  <a:moveTo>
                    <a:pt x="0" y="78"/>
                  </a:moveTo>
                  <a:lnTo>
                    <a:pt x="5" y="74"/>
                  </a:lnTo>
                  <a:lnTo>
                    <a:pt x="5" y="0"/>
                  </a:lnTo>
                  <a:lnTo>
                    <a:pt x="0" y="4"/>
                  </a:lnTo>
                  <a:lnTo>
                    <a:pt x="0" y="7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0" name="Freeform 165"/>
            <p:cNvSpPr>
              <a:spLocks/>
            </p:cNvSpPr>
            <p:nvPr/>
          </p:nvSpPr>
          <p:spPr bwMode="auto">
            <a:xfrm>
              <a:off x="2986088" y="2055813"/>
              <a:ext cx="12700" cy="122237"/>
            </a:xfrm>
            <a:custGeom>
              <a:avLst/>
              <a:gdLst>
                <a:gd name="T0" fmla="*/ 0 w 8"/>
                <a:gd name="T1" fmla="*/ 77 h 77"/>
                <a:gd name="T2" fmla="*/ 8 w 8"/>
                <a:gd name="T3" fmla="*/ 72 h 77"/>
                <a:gd name="T4" fmla="*/ 8 w 8"/>
                <a:gd name="T5" fmla="*/ 0 h 77"/>
                <a:gd name="T6" fmla="*/ 0 w 8"/>
                <a:gd name="T7" fmla="*/ 4 h 77"/>
                <a:gd name="T8" fmla="*/ 0 w 8"/>
                <a:gd name="T9" fmla="*/ 77 h 77"/>
              </a:gdLst>
              <a:ahLst/>
              <a:cxnLst>
                <a:cxn ang="0">
                  <a:pos x="T0" y="T1"/>
                </a:cxn>
                <a:cxn ang="0">
                  <a:pos x="T2" y="T3"/>
                </a:cxn>
                <a:cxn ang="0">
                  <a:pos x="T4" y="T5"/>
                </a:cxn>
                <a:cxn ang="0">
                  <a:pos x="T6" y="T7"/>
                </a:cxn>
                <a:cxn ang="0">
                  <a:pos x="T8" y="T9"/>
                </a:cxn>
              </a:cxnLst>
              <a:rect l="0" t="0" r="r" b="b"/>
              <a:pathLst>
                <a:path w="8" h="77">
                  <a:moveTo>
                    <a:pt x="0" y="77"/>
                  </a:moveTo>
                  <a:lnTo>
                    <a:pt x="8" y="72"/>
                  </a:lnTo>
                  <a:lnTo>
                    <a:pt x="8" y="0"/>
                  </a:lnTo>
                  <a:lnTo>
                    <a:pt x="0" y="4"/>
                  </a:lnTo>
                  <a:lnTo>
                    <a:pt x="0" y="7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1" name="Freeform 166"/>
            <p:cNvSpPr>
              <a:spLocks/>
            </p:cNvSpPr>
            <p:nvPr/>
          </p:nvSpPr>
          <p:spPr bwMode="auto">
            <a:xfrm>
              <a:off x="2973388" y="2065338"/>
              <a:ext cx="4763" cy="120650"/>
            </a:xfrm>
            <a:custGeom>
              <a:avLst/>
              <a:gdLst>
                <a:gd name="T0" fmla="*/ 0 w 3"/>
                <a:gd name="T1" fmla="*/ 76 h 76"/>
                <a:gd name="T2" fmla="*/ 3 w 3"/>
                <a:gd name="T3" fmla="*/ 74 h 76"/>
                <a:gd name="T4" fmla="*/ 3 w 3"/>
                <a:gd name="T5" fmla="*/ 0 h 76"/>
                <a:gd name="T6" fmla="*/ 0 w 3"/>
                <a:gd name="T7" fmla="*/ 2 h 76"/>
                <a:gd name="T8" fmla="*/ 0 w 3"/>
                <a:gd name="T9" fmla="*/ 76 h 76"/>
              </a:gdLst>
              <a:ahLst/>
              <a:cxnLst>
                <a:cxn ang="0">
                  <a:pos x="T0" y="T1"/>
                </a:cxn>
                <a:cxn ang="0">
                  <a:pos x="T2" y="T3"/>
                </a:cxn>
                <a:cxn ang="0">
                  <a:pos x="T4" y="T5"/>
                </a:cxn>
                <a:cxn ang="0">
                  <a:pos x="T6" y="T7"/>
                </a:cxn>
                <a:cxn ang="0">
                  <a:pos x="T8" y="T9"/>
                </a:cxn>
              </a:cxnLst>
              <a:rect l="0" t="0" r="r" b="b"/>
              <a:pathLst>
                <a:path w="3" h="76">
                  <a:moveTo>
                    <a:pt x="0" y="76"/>
                  </a:moveTo>
                  <a:lnTo>
                    <a:pt x="3" y="74"/>
                  </a:lnTo>
                  <a:lnTo>
                    <a:pt x="3" y="0"/>
                  </a:lnTo>
                  <a:lnTo>
                    <a:pt x="0" y="2"/>
                  </a:lnTo>
                  <a:lnTo>
                    <a:pt x="0" y="7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26" name="Group 425"/>
          <p:cNvGrpSpPr/>
          <p:nvPr/>
        </p:nvGrpSpPr>
        <p:grpSpPr>
          <a:xfrm>
            <a:off x="9733317" y="5237525"/>
            <a:ext cx="384582" cy="384280"/>
            <a:chOff x="3702050" y="1082675"/>
            <a:chExt cx="4048125" cy="4044950"/>
          </a:xfrm>
        </p:grpSpPr>
        <p:sp>
          <p:nvSpPr>
            <p:cNvPr id="427" name="Freeform 283"/>
            <p:cNvSpPr>
              <a:spLocks/>
            </p:cNvSpPr>
            <p:nvPr/>
          </p:nvSpPr>
          <p:spPr bwMode="auto">
            <a:xfrm>
              <a:off x="4064000" y="1165225"/>
              <a:ext cx="1081088" cy="785813"/>
            </a:xfrm>
            <a:custGeom>
              <a:avLst/>
              <a:gdLst>
                <a:gd name="T0" fmla="*/ 416 w 416"/>
                <a:gd name="T1" fmla="*/ 0 h 302"/>
                <a:gd name="T2" fmla="*/ 384 w 416"/>
                <a:gd name="T3" fmla="*/ 46 h 302"/>
                <a:gd name="T4" fmla="*/ 96 w 416"/>
                <a:gd name="T5" fmla="*/ 258 h 302"/>
                <a:gd name="T6" fmla="*/ 0 w 416"/>
                <a:gd name="T7" fmla="*/ 302 h 302"/>
                <a:gd name="T8" fmla="*/ 416 w 416"/>
                <a:gd name="T9" fmla="*/ 0 h 302"/>
              </a:gdLst>
              <a:ahLst/>
              <a:cxnLst>
                <a:cxn ang="0">
                  <a:pos x="T0" y="T1"/>
                </a:cxn>
                <a:cxn ang="0">
                  <a:pos x="T2" y="T3"/>
                </a:cxn>
                <a:cxn ang="0">
                  <a:pos x="T4" y="T5"/>
                </a:cxn>
                <a:cxn ang="0">
                  <a:pos x="T6" y="T7"/>
                </a:cxn>
                <a:cxn ang="0">
                  <a:pos x="T8" y="T9"/>
                </a:cxn>
              </a:cxnLst>
              <a:rect l="0" t="0" r="r" b="b"/>
              <a:pathLst>
                <a:path w="416" h="302">
                  <a:moveTo>
                    <a:pt x="416" y="0"/>
                  </a:moveTo>
                  <a:cubicBezTo>
                    <a:pt x="398" y="22"/>
                    <a:pt x="384" y="46"/>
                    <a:pt x="384" y="46"/>
                  </a:cubicBezTo>
                  <a:cubicBezTo>
                    <a:pt x="205" y="76"/>
                    <a:pt x="132" y="203"/>
                    <a:pt x="96" y="258"/>
                  </a:cubicBezTo>
                  <a:cubicBezTo>
                    <a:pt x="59" y="263"/>
                    <a:pt x="27" y="279"/>
                    <a:pt x="0" y="302"/>
                  </a:cubicBezTo>
                  <a:cubicBezTo>
                    <a:pt x="100" y="159"/>
                    <a:pt x="246" y="51"/>
                    <a:pt x="416"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8" name="Freeform 284"/>
            <p:cNvSpPr>
              <a:spLocks/>
            </p:cNvSpPr>
            <p:nvPr/>
          </p:nvSpPr>
          <p:spPr bwMode="auto">
            <a:xfrm>
              <a:off x="7280275" y="2986088"/>
              <a:ext cx="469900" cy="1377950"/>
            </a:xfrm>
            <a:custGeom>
              <a:avLst/>
              <a:gdLst>
                <a:gd name="T0" fmla="*/ 12 w 181"/>
                <a:gd name="T1" fmla="*/ 530 h 530"/>
                <a:gd name="T2" fmla="*/ 0 w 181"/>
                <a:gd name="T3" fmla="*/ 387 h 530"/>
                <a:gd name="T4" fmla="*/ 114 w 181"/>
                <a:gd name="T5" fmla="*/ 62 h 530"/>
                <a:gd name="T6" fmla="*/ 179 w 181"/>
                <a:gd name="T7" fmla="*/ 0 h 530"/>
                <a:gd name="T8" fmla="*/ 181 w 181"/>
                <a:gd name="T9" fmla="*/ 46 h 530"/>
                <a:gd name="T10" fmla="*/ 12 w 181"/>
                <a:gd name="T11" fmla="*/ 530 h 530"/>
              </a:gdLst>
              <a:ahLst/>
              <a:cxnLst>
                <a:cxn ang="0">
                  <a:pos x="T0" y="T1"/>
                </a:cxn>
                <a:cxn ang="0">
                  <a:pos x="T2" y="T3"/>
                </a:cxn>
                <a:cxn ang="0">
                  <a:pos x="T4" y="T5"/>
                </a:cxn>
                <a:cxn ang="0">
                  <a:pos x="T6" y="T7"/>
                </a:cxn>
                <a:cxn ang="0">
                  <a:pos x="T8" y="T9"/>
                </a:cxn>
                <a:cxn ang="0">
                  <a:pos x="T10" y="T11"/>
                </a:cxn>
              </a:cxnLst>
              <a:rect l="0" t="0" r="r" b="b"/>
              <a:pathLst>
                <a:path w="181" h="530">
                  <a:moveTo>
                    <a:pt x="12" y="530"/>
                  </a:moveTo>
                  <a:cubicBezTo>
                    <a:pt x="24" y="459"/>
                    <a:pt x="0" y="387"/>
                    <a:pt x="0" y="387"/>
                  </a:cubicBezTo>
                  <a:cubicBezTo>
                    <a:pt x="30" y="361"/>
                    <a:pt x="135" y="164"/>
                    <a:pt x="114" y="62"/>
                  </a:cubicBezTo>
                  <a:cubicBezTo>
                    <a:pt x="114" y="62"/>
                    <a:pt x="147" y="55"/>
                    <a:pt x="179" y="0"/>
                  </a:cubicBezTo>
                  <a:cubicBezTo>
                    <a:pt x="180" y="15"/>
                    <a:pt x="181" y="30"/>
                    <a:pt x="181" y="46"/>
                  </a:cubicBezTo>
                  <a:cubicBezTo>
                    <a:pt x="181" y="229"/>
                    <a:pt x="118" y="397"/>
                    <a:pt x="12" y="53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9" name="Freeform 285"/>
            <p:cNvSpPr>
              <a:spLocks/>
            </p:cNvSpPr>
            <p:nvPr/>
          </p:nvSpPr>
          <p:spPr bwMode="auto">
            <a:xfrm>
              <a:off x="6307138" y="1165225"/>
              <a:ext cx="1068388" cy="768350"/>
            </a:xfrm>
            <a:custGeom>
              <a:avLst/>
              <a:gdLst>
                <a:gd name="T0" fmla="*/ 411 w 411"/>
                <a:gd name="T1" fmla="*/ 295 h 295"/>
                <a:gd name="T2" fmla="*/ 355 w 411"/>
                <a:gd name="T3" fmla="*/ 269 h 295"/>
                <a:gd name="T4" fmla="*/ 349 w 411"/>
                <a:gd name="T5" fmla="*/ 267 h 295"/>
                <a:gd name="T6" fmla="*/ 338 w 411"/>
                <a:gd name="T7" fmla="*/ 262 h 295"/>
                <a:gd name="T8" fmla="*/ 336 w 411"/>
                <a:gd name="T9" fmla="*/ 261 h 295"/>
                <a:gd name="T10" fmla="*/ 334 w 411"/>
                <a:gd name="T11" fmla="*/ 260 h 295"/>
                <a:gd name="T12" fmla="*/ 333 w 411"/>
                <a:gd name="T13" fmla="*/ 260 h 295"/>
                <a:gd name="T14" fmla="*/ 331 w 411"/>
                <a:gd name="T15" fmla="*/ 259 h 295"/>
                <a:gd name="T16" fmla="*/ 330 w 411"/>
                <a:gd name="T17" fmla="*/ 258 h 295"/>
                <a:gd name="T18" fmla="*/ 329 w 411"/>
                <a:gd name="T19" fmla="*/ 258 h 295"/>
                <a:gd name="T20" fmla="*/ 327 w 411"/>
                <a:gd name="T21" fmla="*/ 257 h 295"/>
                <a:gd name="T22" fmla="*/ 327 w 411"/>
                <a:gd name="T23" fmla="*/ 257 h 295"/>
                <a:gd name="T24" fmla="*/ 324 w 411"/>
                <a:gd name="T25" fmla="*/ 256 h 295"/>
                <a:gd name="T26" fmla="*/ 324 w 411"/>
                <a:gd name="T27" fmla="*/ 256 h 295"/>
                <a:gd name="T28" fmla="*/ 323 w 411"/>
                <a:gd name="T29" fmla="*/ 256 h 295"/>
                <a:gd name="T30" fmla="*/ 321 w 411"/>
                <a:gd name="T31" fmla="*/ 255 h 295"/>
                <a:gd name="T32" fmla="*/ 320 w 411"/>
                <a:gd name="T33" fmla="*/ 255 h 295"/>
                <a:gd name="T34" fmla="*/ 320 w 411"/>
                <a:gd name="T35" fmla="*/ 255 h 295"/>
                <a:gd name="T36" fmla="*/ 319 w 411"/>
                <a:gd name="T37" fmla="*/ 254 h 295"/>
                <a:gd name="T38" fmla="*/ 318 w 411"/>
                <a:gd name="T39" fmla="*/ 254 h 295"/>
                <a:gd name="T40" fmla="*/ 318 w 411"/>
                <a:gd name="T41" fmla="*/ 254 h 295"/>
                <a:gd name="T42" fmla="*/ 318 w 411"/>
                <a:gd name="T43" fmla="*/ 254 h 295"/>
                <a:gd name="T44" fmla="*/ 318 w 411"/>
                <a:gd name="T45" fmla="*/ 254 h 295"/>
                <a:gd name="T46" fmla="*/ 51 w 411"/>
                <a:gd name="T47" fmla="*/ 46 h 295"/>
                <a:gd name="T48" fmla="*/ 0 w 411"/>
                <a:gd name="T49" fmla="*/ 0 h 295"/>
                <a:gd name="T50" fmla="*/ 411 w 411"/>
                <a:gd name="T5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1" h="295">
                  <a:moveTo>
                    <a:pt x="411" y="295"/>
                  </a:moveTo>
                  <a:cubicBezTo>
                    <a:pt x="392" y="286"/>
                    <a:pt x="372" y="277"/>
                    <a:pt x="355" y="269"/>
                  </a:cubicBezTo>
                  <a:cubicBezTo>
                    <a:pt x="353" y="268"/>
                    <a:pt x="351" y="267"/>
                    <a:pt x="349" y="267"/>
                  </a:cubicBezTo>
                  <a:cubicBezTo>
                    <a:pt x="345" y="265"/>
                    <a:pt x="341" y="263"/>
                    <a:pt x="338" y="262"/>
                  </a:cubicBezTo>
                  <a:cubicBezTo>
                    <a:pt x="337" y="262"/>
                    <a:pt x="337" y="261"/>
                    <a:pt x="336" y="261"/>
                  </a:cubicBezTo>
                  <a:cubicBezTo>
                    <a:pt x="335" y="261"/>
                    <a:pt x="335" y="261"/>
                    <a:pt x="334" y="260"/>
                  </a:cubicBezTo>
                  <a:cubicBezTo>
                    <a:pt x="334" y="260"/>
                    <a:pt x="333" y="260"/>
                    <a:pt x="333" y="260"/>
                  </a:cubicBezTo>
                  <a:cubicBezTo>
                    <a:pt x="332" y="259"/>
                    <a:pt x="331" y="259"/>
                    <a:pt x="331" y="259"/>
                  </a:cubicBezTo>
                  <a:cubicBezTo>
                    <a:pt x="330" y="259"/>
                    <a:pt x="330" y="259"/>
                    <a:pt x="330" y="258"/>
                  </a:cubicBezTo>
                  <a:cubicBezTo>
                    <a:pt x="329" y="258"/>
                    <a:pt x="329" y="258"/>
                    <a:pt x="329" y="258"/>
                  </a:cubicBezTo>
                  <a:cubicBezTo>
                    <a:pt x="329" y="258"/>
                    <a:pt x="328" y="258"/>
                    <a:pt x="327" y="257"/>
                  </a:cubicBezTo>
                  <a:cubicBezTo>
                    <a:pt x="327" y="257"/>
                    <a:pt x="327" y="257"/>
                    <a:pt x="327" y="257"/>
                  </a:cubicBezTo>
                  <a:cubicBezTo>
                    <a:pt x="326" y="257"/>
                    <a:pt x="325" y="257"/>
                    <a:pt x="324" y="256"/>
                  </a:cubicBezTo>
                  <a:cubicBezTo>
                    <a:pt x="324" y="256"/>
                    <a:pt x="324" y="256"/>
                    <a:pt x="324" y="256"/>
                  </a:cubicBezTo>
                  <a:cubicBezTo>
                    <a:pt x="324" y="256"/>
                    <a:pt x="323" y="256"/>
                    <a:pt x="323" y="256"/>
                  </a:cubicBezTo>
                  <a:cubicBezTo>
                    <a:pt x="322" y="255"/>
                    <a:pt x="322" y="255"/>
                    <a:pt x="321" y="255"/>
                  </a:cubicBezTo>
                  <a:cubicBezTo>
                    <a:pt x="321" y="255"/>
                    <a:pt x="320" y="255"/>
                    <a:pt x="320" y="255"/>
                  </a:cubicBezTo>
                  <a:cubicBezTo>
                    <a:pt x="320" y="255"/>
                    <a:pt x="320" y="255"/>
                    <a:pt x="320" y="255"/>
                  </a:cubicBezTo>
                  <a:cubicBezTo>
                    <a:pt x="320" y="254"/>
                    <a:pt x="319" y="254"/>
                    <a:pt x="319" y="254"/>
                  </a:cubicBezTo>
                  <a:cubicBezTo>
                    <a:pt x="319" y="254"/>
                    <a:pt x="318" y="254"/>
                    <a:pt x="318" y="254"/>
                  </a:cubicBezTo>
                  <a:cubicBezTo>
                    <a:pt x="318" y="254"/>
                    <a:pt x="318" y="254"/>
                    <a:pt x="318" y="254"/>
                  </a:cubicBezTo>
                  <a:cubicBezTo>
                    <a:pt x="318" y="254"/>
                    <a:pt x="318" y="254"/>
                    <a:pt x="318" y="254"/>
                  </a:cubicBezTo>
                  <a:cubicBezTo>
                    <a:pt x="318" y="254"/>
                    <a:pt x="318" y="254"/>
                    <a:pt x="318" y="254"/>
                  </a:cubicBezTo>
                  <a:cubicBezTo>
                    <a:pt x="297" y="212"/>
                    <a:pt x="207" y="128"/>
                    <a:pt x="51" y="46"/>
                  </a:cubicBezTo>
                  <a:cubicBezTo>
                    <a:pt x="37" y="28"/>
                    <a:pt x="20" y="13"/>
                    <a:pt x="0" y="0"/>
                  </a:cubicBezTo>
                  <a:cubicBezTo>
                    <a:pt x="168" y="50"/>
                    <a:pt x="312" y="156"/>
                    <a:pt x="411" y="29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0" name="Freeform 286"/>
            <p:cNvSpPr>
              <a:spLocks/>
            </p:cNvSpPr>
            <p:nvPr/>
          </p:nvSpPr>
          <p:spPr bwMode="auto">
            <a:xfrm>
              <a:off x="4997450" y="4816475"/>
              <a:ext cx="1512888" cy="311150"/>
            </a:xfrm>
            <a:custGeom>
              <a:avLst/>
              <a:gdLst>
                <a:gd name="T0" fmla="*/ 582 w 582"/>
                <a:gd name="T1" fmla="*/ 60 h 120"/>
                <a:gd name="T2" fmla="*/ 280 w 582"/>
                <a:gd name="T3" fmla="*/ 120 h 120"/>
                <a:gd name="T4" fmla="*/ 0 w 582"/>
                <a:gd name="T5" fmla="*/ 68 h 120"/>
                <a:gd name="T6" fmla="*/ 119 w 582"/>
                <a:gd name="T7" fmla="*/ 0 h 120"/>
                <a:gd name="T8" fmla="*/ 459 w 582"/>
                <a:gd name="T9" fmla="*/ 0 h 120"/>
                <a:gd name="T10" fmla="*/ 582 w 582"/>
                <a:gd name="T11" fmla="*/ 60 h 120"/>
              </a:gdLst>
              <a:ahLst/>
              <a:cxnLst>
                <a:cxn ang="0">
                  <a:pos x="T0" y="T1"/>
                </a:cxn>
                <a:cxn ang="0">
                  <a:pos x="T2" y="T3"/>
                </a:cxn>
                <a:cxn ang="0">
                  <a:pos x="T4" y="T5"/>
                </a:cxn>
                <a:cxn ang="0">
                  <a:pos x="T6" y="T7"/>
                </a:cxn>
                <a:cxn ang="0">
                  <a:pos x="T8" y="T9"/>
                </a:cxn>
                <a:cxn ang="0">
                  <a:pos x="T10" y="T11"/>
                </a:cxn>
              </a:cxnLst>
              <a:rect l="0" t="0" r="r" b="b"/>
              <a:pathLst>
                <a:path w="582" h="120">
                  <a:moveTo>
                    <a:pt x="582" y="60"/>
                  </a:moveTo>
                  <a:cubicBezTo>
                    <a:pt x="489" y="99"/>
                    <a:pt x="387" y="120"/>
                    <a:pt x="280" y="120"/>
                  </a:cubicBezTo>
                  <a:cubicBezTo>
                    <a:pt x="182" y="120"/>
                    <a:pt x="87" y="102"/>
                    <a:pt x="0" y="68"/>
                  </a:cubicBezTo>
                  <a:cubicBezTo>
                    <a:pt x="57" y="54"/>
                    <a:pt x="119" y="0"/>
                    <a:pt x="119" y="0"/>
                  </a:cubicBezTo>
                  <a:cubicBezTo>
                    <a:pt x="221" y="39"/>
                    <a:pt x="352" y="23"/>
                    <a:pt x="459" y="0"/>
                  </a:cubicBezTo>
                  <a:lnTo>
                    <a:pt x="582" y="6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1" name="Freeform 287"/>
            <p:cNvSpPr>
              <a:spLocks/>
            </p:cNvSpPr>
            <p:nvPr/>
          </p:nvSpPr>
          <p:spPr bwMode="auto">
            <a:xfrm>
              <a:off x="3702050" y="2916238"/>
              <a:ext cx="476250" cy="1468438"/>
            </a:xfrm>
            <a:custGeom>
              <a:avLst/>
              <a:gdLst>
                <a:gd name="T0" fmla="*/ 176 w 183"/>
                <a:gd name="T1" fmla="*/ 565 h 565"/>
                <a:gd name="T2" fmla="*/ 0 w 183"/>
                <a:gd name="T3" fmla="*/ 73 h 565"/>
                <a:gd name="T4" fmla="*/ 4 w 183"/>
                <a:gd name="T5" fmla="*/ 0 h 565"/>
                <a:gd name="T6" fmla="*/ 86 w 183"/>
                <a:gd name="T7" fmla="*/ 83 h 565"/>
                <a:gd name="T8" fmla="*/ 183 w 183"/>
                <a:gd name="T9" fmla="*/ 414 h 565"/>
                <a:gd name="T10" fmla="*/ 176 w 183"/>
                <a:gd name="T11" fmla="*/ 565 h 565"/>
              </a:gdLst>
              <a:ahLst/>
              <a:cxnLst>
                <a:cxn ang="0">
                  <a:pos x="T0" y="T1"/>
                </a:cxn>
                <a:cxn ang="0">
                  <a:pos x="T2" y="T3"/>
                </a:cxn>
                <a:cxn ang="0">
                  <a:pos x="T4" y="T5"/>
                </a:cxn>
                <a:cxn ang="0">
                  <a:pos x="T6" y="T7"/>
                </a:cxn>
                <a:cxn ang="0">
                  <a:pos x="T8" y="T9"/>
                </a:cxn>
                <a:cxn ang="0">
                  <a:pos x="T10" y="T11"/>
                </a:cxn>
              </a:cxnLst>
              <a:rect l="0" t="0" r="r" b="b"/>
              <a:pathLst>
                <a:path w="183" h="565">
                  <a:moveTo>
                    <a:pt x="176" y="565"/>
                  </a:moveTo>
                  <a:cubicBezTo>
                    <a:pt x="66" y="431"/>
                    <a:pt x="0" y="260"/>
                    <a:pt x="0" y="73"/>
                  </a:cubicBezTo>
                  <a:cubicBezTo>
                    <a:pt x="0" y="48"/>
                    <a:pt x="1" y="24"/>
                    <a:pt x="4" y="0"/>
                  </a:cubicBezTo>
                  <a:cubicBezTo>
                    <a:pt x="19" y="43"/>
                    <a:pt x="86" y="83"/>
                    <a:pt x="86" y="83"/>
                  </a:cubicBezTo>
                  <a:cubicBezTo>
                    <a:pt x="80" y="174"/>
                    <a:pt x="116" y="343"/>
                    <a:pt x="183" y="414"/>
                  </a:cubicBezTo>
                  <a:cubicBezTo>
                    <a:pt x="183" y="414"/>
                    <a:pt x="156" y="487"/>
                    <a:pt x="176" y="56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2" name="Freeform 288"/>
            <p:cNvSpPr>
              <a:spLocks/>
            </p:cNvSpPr>
            <p:nvPr/>
          </p:nvSpPr>
          <p:spPr bwMode="auto">
            <a:xfrm>
              <a:off x="7134225" y="1825625"/>
              <a:ext cx="611188" cy="1320800"/>
            </a:xfrm>
            <a:custGeom>
              <a:avLst/>
              <a:gdLst>
                <a:gd name="T0" fmla="*/ 235 w 235"/>
                <a:gd name="T1" fmla="*/ 446 h 508"/>
                <a:gd name="T2" fmla="*/ 170 w 235"/>
                <a:gd name="T3" fmla="*/ 508 h 508"/>
                <a:gd name="T4" fmla="*/ 10 w 235"/>
                <a:gd name="T5" fmla="*/ 256 h 508"/>
                <a:gd name="T6" fmla="*/ 21 w 235"/>
                <a:gd name="T7" fmla="*/ 73 h 508"/>
                <a:gd name="T8" fmla="*/ 20 w 235"/>
                <a:gd name="T9" fmla="*/ 66 h 508"/>
                <a:gd name="T10" fmla="*/ 16 w 235"/>
                <a:gd name="T11" fmla="*/ 44 h 508"/>
                <a:gd name="T12" fmla="*/ 14 w 235"/>
                <a:gd name="T13" fmla="*/ 38 h 508"/>
                <a:gd name="T14" fmla="*/ 13 w 235"/>
                <a:gd name="T15" fmla="*/ 34 h 508"/>
                <a:gd name="T16" fmla="*/ 0 w 235"/>
                <a:gd name="T17" fmla="*/ 0 h 508"/>
                <a:gd name="T18" fmla="*/ 0 w 235"/>
                <a:gd name="T19" fmla="*/ 0 h 508"/>
                <a:gd name="T20" fmla="*/ 0 w 235"/>
                <a:gd name="T21" fmla="*/ 0 h 508"/>
                <a:gd name="T22" fmla="*/ 1 w 235"/>
                <a:gd name="T23" fmla="*/ 0 h 508"/>
                <a:gd name="T24" fmla="*/ 2 w 235"/>
                <a:gd name="T25" fmla="*/ 1 h 508"/>
                <a:gd name="T26" fmla="*/ 2 w 235"/>
                <a:gd name="T27" fmla="*/ 1 h 508"/>
                <a:gd name="T28" fmla="*/ 3 w 235"/>
                <a:gd name="T29" fmla="*/ 1 h 508"/>
                <a:gd name="T30" fmla="*/ 5 w 235"/>
                <a:gd name="T31" fmla="*/ 2 h 508"/>
                <a:gd name="T32" fmla="*/ 6 w 235"/>
                <a:gd name="T33" fmla="*/ 2 h 508"/>
                <a:gd name="T34" fmla="*/ 6 w 235"/>
                <a:gd name="T35" fmla="*/ 2 h 508"/>
                <a:gd name="T36" fmla="*/ 9 w 235"/>
                <a:gd name="T37" fmla="*/ 3 h 508"/>
                <a:gd name="T38" fmla="*/ 9 w 235"/>
                <a:gd name="T39" fmla="*/ 3 h 508"/>
                <a:gd name="T40" fmla="*/ 11 w 235"/>
                <a:gd name="T41" fmla="*/ 4 h 508"/>
                <a:gd name="T42" fmla="*/ 12 w 235"/>
                <a:gd name="T43" fmla="*/ 4 h 508"/>
                <a:gd name="T44" fmla="*/ 13 w 235"/>
                <a:gd name="T45" fmla="*/ 5 h 508"/>
                <a:gd name="T46" fmla="*/ 15 w 235"/>
                <a:gd name="T47" fmla="*/ 6 h 508"/>
                <a:gd name="T48" fmla="*/ 16 w 235"/>
                <a:gd name="T49" fmla="*/ 6 h 508"/>
                <a:gd name="T50" fmla="*/ 18 w 235"/>
                <a:gd name="T51" fmla="*/ 7 h 508"/>
                <a:gd name="T52" fmla="*/ 20 w 235"/>
                <a:gd name="T53" fmla="*/ 8 h 508"/>
                <a:gd name="T54" fmla="*/ 31 w 235"/>
                <a:gd name="T55" fmla="*/ 13 h 508"/>
                <a:gd name="T56" fmla="*/ 37 w 235"/>
                <a:gd name="T57" fmla="*/ 15 h 508"/>
                <a:gd name="T58" fmla="*/ 93 w 235"/>
                <a:gd name="T59" fmla="*/ 41 h 508"/>
                <a:gd name="T60" fmla="*/ 235 w 235"/>
                <a:gd name="T61" fmla="*/ 44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5" h="508">
                  <a:moveTo>
                    <a:pt x="235" y="446"/>
                  </a:moveTo>
                  <a:cubicBezTo>
                    <a:pt x="203" y="501"/>
                    <a:pt x="170" y="508"/>
                    <a:pt x="170" y="508"/>
                  </a:cubicBezTo>
                  <a:cubicBezTo>
                    <a:pt x="149" y="407"/>
                    <a:pt x="25" y="262"/>
                    <a:pt x="10" y="256"/>
                  </a:cubicBezTo>
                  <a:cubicBezTo>
                    <a:pt x="28" y="180"/>
                    <a:pt x="28" y="119"/>
                    <a:pt x="21" y="73"/>
                  </a:cubicBezTo>
                  <a:cubicBezTo>
                    <a:pt x="21" y="71"/>
                    <a:pt x="21" y="68"/>
                    <a:pt x="20" y="66"/>
                  </a:cubicBezTo>
                  <a:cubicBezTo>
                    <a:pt x="19" y="58"/>
                    <a:pt x="17" y="51"/>
                    <a:pt x="16" y="44"/>
                  </a:cubicBezTo>
                  <a:cubicBezTo>
                    <a:pt x="15" y="42"/>
                    <a:pt x="15" y="40"/>
                    <a:pt x="14" y="38"/>
                  </a:cubicBezTo>
                  <a:cubicBezTo>
                    <a:pt x="14" y="37"/>
                    <a:pt x="13" y="35"/>
                    <a:pt x="13" y="34"/>
                  </a:cubicBezTo>
                  <a:cubicBezTo>
                    <a:pt x="9" y="20"/>
                    <a:pt x="4" y="9"/>
                    <a:pt x="0" y="0"/>
                  </a:cubicBezTo>
                  <a:cubicBezTo>
                    <a:pt x="0" y="0"/>
                    <a:pt x="0" y="0"/>
                    <a:pt x="0" y="0"/>
                  </a:cubicBezTo>
                  <a:cubicBezTo>
                    <a:pt x="0" y="0"/>
                    <a:pt x="0" y="0"/>
                    <a:pt x="0" y="0"/>
                  </a:cubicBezTo>
                  <a:cubicBezTo>
                    <a:pt x="0" y="0"/>
                    <a:pt x="1" y="0"/>
                    <a:pt x="1" y="0"/>
                  </a:cubicBezTo>
                  <a:cubicBezTo>
                    <a:pt x="1" y="0"/>
                    <a:pt x="2" y="0"/>
                    <a:pt x="2" y="1"/>
                  </a:cubicBezTo>
                  <a:cubicBezTo>
                    <a:pt x="2" y="1"/>
                    <a:pt x="2" y="1"/>
                    <a:pt x="2" y="1"/>
                  </a:cubicBezTo>
                  <a:cubicBezTo>
                    <a:pt x="2" y="1"/>
                    <a:pt x="3" y="1"/>
                    <a:pt x="3" y="1"/>
                  </a:cubicBezTo>
                  <a:cubicBezTo>
                    <a:pt x="4" y="1"/>
                    <a:pt x="4" y="1"/>
                    <a:pt x="5" y="2"/>
                  </a:cubicBezTo>
                  <a:cubicBezTo>
                    <a:pt x="5" y="2"/>
                    <a:pt x="6" y="2"/>
                    <a:pt x="6" y="2"/>
                  </a:cubicBezTo>
                  <a:cubicBezTo>
                    <a:pt x="6" y="2"/>
                    <a:pt x="6" y="2"/>
                    <a:pt x="6" y="2"/>
                  </a:cubicBezTo>
                  <a:cubicBezTo>
                    <a:pt x="7" y="3"/>
                    <a:pt x="8" y="3"/>
                    <a:pt x="9" y="3"/>
                  </a:cubicBezTo>
                  <a:cubicBezTo>
                    <a:pt x="9" y="3"/>
                    <a:pt x="9" y="3"/>
                    <a:pt x="9" y="3"/>
                  </a:cubicBezTo>
                  <a:cubicBezTo>
                    <a:pt x="10" y="4"/>
                    <a:pt x="11" y="4"/>
                    <a:pt x="11" y="4"/>
                  </a:cubicBezTo>
                  <a:cubicBezTo>
                    <a:pt x="11" y="4"/>
                    <a:pt x="11" y="4"/>
                    <a:pt x="12" y="4"/>
                  </a:cubicBezTo>
                  <a:cubicBezTo>
                    <a:pt x="12" y="5"/>
                    <a:pt x="12" y="5"/>
                    <a:pt x="13" y="5"/>
                  </a:cubicBezTo>
                  <a:cubicBezTo>
                    <a:pt x="13" y="5"/>
                    <a:pt x="14" y="5"/>
                    <a:pt x="15" y="6"/>
                  </a:cubicBezTo>
                  <a:cubicBezTo>
                    <a:pt x="15" y="6"/>
                    <a:pt x="16" y="6"/>
                    <a:pt x="16" y="6"/>
                  </a:cubicBezTo>
                  <a:cubicBezTo>
                    <a:pt x="17" y="7"/>
                    <a:pt x="17" y="7"/>
                    <a:pt x="18" y="7"/>
                  </a:cubicBezTo>
                  <a:cubicBezTo>
                    <a:pt x="19" y="7"/>
                    <a:pt x="19" y="8"/>
                    <a:pt x="20" y="8"/>
                  </a:cubicBezTo>
                  <a:cubicBezTo>
                    <a:pt x="23" y="9"/>
                    <a:pt x="27" y="11"/>
                    <a:pt x="31" y="13"/>
                  </a:cubicBezTo>
                  <a:cubicBezTo>
                    <a:pt x="33" y="13"/>
                    <a:pt x="35" y="14"/>
                    <a:pt x="37" y="15"/>
                  </a:cubicBezTo>
                  <a:cubicBezTo>
                    <a:pt x="54" y="23"/>
                    <a:pt x="74" y="32"/>
                    <a:pt x="93" y="41"/>
                  </a:cubicBezTo>
                  <a:cubicBezTo>
                    <a:pt x="175" y="157"/>
                    <a:pt x="227" y="295"/>
                    <a:pt x="235" y="44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3" name="Freeform 289"/>
            <p:cNvSpPr>
              <a:spLocks/>
            </p:cNvSpPr>
            <p:nvPr/>
          </p:nvSpPr>
          <p:spPr bwMode="auto">
            <a:xfrm>
              <a:off x="5753100" y="1285875"/>
              <a:ext cx="1454150" cy="1408113"/>
            </a:xfrm>
            <a:custGeom>
              <a:avLst/>
              <a:gdLst>
                <a:gd name="T0" fmla="*/ 541 w 559"/>
                <a:gd name="T1" fmla="*/ 464 h 542"/>
                <a:gd name="T2" fmla="*/ 540 w 559"/>
                <a:gd name="T3" fmla="*/ 464 h 542"/>
                <a:gd name="T4" fmla="*/ 535 w 559"/>
                <a:gd name="T5" fmla="*/ 464 h 542"/>
                <a:gd name="T6" fmla="*/ 530 w 559"/>
                <a:gd name="T7" fmla="*/ 465 h 542"/>
                <a:gd name="T8" fmla="*/ 524 w 559"/>
                <a:gd name="T9" fmla="*/ 466 h 542"/>
                <a:gd name="T10" fmla="*/ 517 w 559"/>
                <a:gd name="T11" fmla="*/ 468 h 542"/>
                <a:gd name="T12" fmla="*/ 512 w 559"/>
                <a:gd name="T13" fmla="*/ 469 h 542"/>
                <a:gd name="T14" fmla="*/ 495 w 559"/>
                <a:gd name="T15" fmla="*/ 473 h 542"/>
                <a:gd name="T16" fmla="*/ 478 w 559"/>
                <a:gd name="T17" fmla="*/ 478 h 542"/>
                <a:gd name="T18" fmla="*/ 468 w 559"/>
                <a:gd name="T19" fmla="*/ 481 h 542"/>
                <a:gd name="T20" fmla="*/ 464 w 559"/>
                <a:gd name="T21" fmla="*/ 482 h 542"/>
                <a:gd name="T22" fmla="*/ 391 w 559"/>
                <a:gd name="T23" fmla="*/ 504 h 542"/>
                <a:gd name="T24" fmla="*/ 386 w 559"/>
                <a:gd name="T25" fmla="*/ 506 h 542"/>
                <a:gd name="T26" fmla="*/ 365 w 559"/>
                <a:gd name="T27" fmla="*/ 513 h 542"/>
                <a:gd name="T28" fmla="*/ 341 w 559"/>
                <a:gd name="T29" fmla="*/ 520 h 542"/>
                <a:gd name="T30" fmla="*/ 332 w 559"/>
                <a:gd name="T31" fmla="*/ 523 h 542"/>
                <a:gd name="T32" fmla="*/ 328 w 559"/>
                <a:gd name="T33" fmla="*/ 524 h 542"/>
                <a:gd name="T34" fmla="*/ 319 w 559"/>
                <a:gd name="T35" fmla="*/ 527 h 542"/>
                <a:gd name="T36" fmla="*/ 315 w 559"/>
                <a:gd name="T37" fmla="*/ 529 h 542"/>
                <a:gd name="T38" fmla="*/ 285 w 559"/>
                <a:gd name="T39" fmla="*/ 539 h 542"/>
                <a:gd name="T40" fmla="*/ 278 w 559"/>
                <a:gd name="T41" fmla="*/ 541 h 542"/>
                <a:gd name="T42" fmla="*/ 278 w 559"/>
                <a:gd name="T43" fmla="*/ 541 h 542"/>
                <a:gd name="T44" fmla="*/ 277 w 559"/>
                <a:gd name="T45" fmla="*/ 541 h 542"/>
                <a:gd name="T46" fmla="*/ 277 w 559"/>
                <a:gd name="T47" fmla="*/ 541 h 542"/>
                <a:gd name="T48" fmla="*/ 277 w 559"/>
                <a:gd name="T49" fmla="*/ 541 h 542"/>
                <a:gd name="T50" fmla="*/ 277 w 559"/>
                <a:gd name="T51" fmla="*/ 541 h 542"/>
                <a:gd name="T52" fmla="*/ 276 w 559"/>
                <a:gd name="T53" fmla="*/ 542 h 542"/>
                <a:gd name="T54" fmla="*/ 276 w 559"/>
                <a:gd name="T55" fmla="*/ 542 h 542"/>
                <a:gd name="T56" fmla="*/ 0 w 559"/>
                <a:gd name="T57" fmla="*/ 81 h 542"/>
                <a:gd name="T58" fmla="*/ 531 w 559"/>
                <a:gd name="T59" fmla="*/ 208 h 542"/>
                <a:gd name="T60" fmla="*/ 544 w 559"/>
                <a:gd name="T61" fmla="*/ 242 h 542"/>
                <a:gd name="T62" fmla="*/ 547 w 559"/>
                <a:gd name="T63" fmla="*/ 252 h 542"/>
                <a:gd name="T64" fmla="*/ 552 w 559"/>
                <a:gd name="T65" fmla="*/ 281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9" h="542">
                  <a:moveTo>
                    <a:pt x="541" y="464"/>
                  </a:moveTo>
                  <a:cubicBezTo>
                    <a:pt x="541" y="464"/>
                    <a:pt x="541" y="464"/>
                    <a:pt x="541" y="464"/>
                  </a:cubicBezTo>
                  <a:cubicBezTo>
                    <a:pt x="541" y="464"/>
                    <a:pt x="540" y="464"/>
                    <a:pt x="540" y="464"/>
                  </a:cubicBezTo>
                  <a:cubicBezTo>
                    <a:pt x="540" y="464"/>
                    <a:pt x="540" y="464"/>
                    <a:pt x="540" y="464"/>
                  </a:cubicBezTo>
                  <a:cubicBezTo>
                    <a:pt x="539" y="464"/>
                    <a:pt x="538" y="464"/>
                    <a:pt x="536" y="464"/>
                  </a:cubicBezTo>
                  <a:cubicBezTo>
                    <a:pt x="536" y="464"/>
                    <a:pt x="535" y="464"/>
                    <a:pt x="535" y="464"/>
                  </a:cubicBezTo>
                  <a:cubicBezTo>
                    <a:pt x="534" y="464"/>
                    <a:pt x="533" y="464"/>
                    <a:pt x="532" y="465"/>
                  </a:cubicBezTo>
                  <a:cubicBezTo>
                    <a:pt x="531" y="465"/>
                    <a:pt x="531" y="465"/>
                    <a:pt x="530" y="465"/>
                  </a:cubicBezTo>
                  <a:cubicBezTo>
                    <a:pt x="529" y="465"/>
                    <a:pt x="529" y="465"/>
                    <a:pt x="528" y="465"/>
                  </a:cubicBezTo>
                  <a:cubicBezTo>
                    <a:pt x="527" y="466"/>
                    <a:pt x="525" y="466"/>
                    <a:pt x="524" y="466"/>
                  </a:cubicBezTo>
                  <a:cubicBezTo>
                    <a:pt x="523" y="466"/>
                    <a:pt x="521" y="467"/>
                    <a:pt x="520" y="467"/>
                  </a:cubicBezTo>
                  <a:cubicBezTo>
                    <a:pt x="519" y="467"/>
                    <a:pt x="518" y="467"/>
                    <a:pt x="517" y="468"/>
                  </a:cubicBezTo>
                  <a:cubicBezTo>
                    <a:pt x="517" y="468"/>
                    <a:pt x="517" y="468"/>
                    <a:pt x="517" y="468"/>
                  </a:cubicBezTo>
                  <a:cubicBezTo>
                    <a:pt x="515" y="468"/>
                    <a:pt x="514" y="469"/>
                    <a:pt x="512" y="469"/>
                  </a:cubicBezTo>
                  <a:cubicBezTo>
                    <a:pt x="508" y="470"/>
                    <a:pt x="504" y="471"/>
                    <a:pt x="499" y="472"/>
                  </a:cubicBezTo>
                  <a:cubicBezTo>
                    <a:pt x="498" y="473"/>
                    <a:pt x="497" y="473"/>
                    <a:pt x="495" y="473"/>
                  </a:cubicBezTo>
                  <a:cubicBezTo>
                    <a:pt x="491" y="474"/>
                    <a:pt x="487" y="476"/>
                    <a:pt x="483" y="477"/>
                  </a:cubicBezTo>
                  <a:cubicBezTo>
                    <a:pt x="481" y="477"/>
                    <a:pt x="479" y="478"/>
                    <a:pt x="478" y="478"/>
                  </a:cubicBezTo>
                  <a:cubicBezTo>
                    <a:pt x="478" y="478"/>
                    <a:pt x="478" y="478"/>
                    <a:pt x="478" y="478"/>
                  </a:cubicBezTo>
                  <a:cubicBezTo>
                    <a:pt x="475" y="479"/>
                    <a:pt x="472" y="480"/>
                    <a:pt x="468" y="481"/>
                  </a:cubicBezTo>
                  <a:cubicBezTo>
                    <a:pt x="468" y="481"/>
                    <a:pt x="468" y="481"/>
                    <a:pt x="467" y="481"/>
                  </a:cubicBezTo>
                  <a:cubicBezTo>
                    <a:pt x="466" y="482"/>
                    <a:pt x="465" y="482"/>
                    <a:pt x="464" y="482"/>
                  </a:cubicBezTo>
                  <a:cubicBezTo>
                    <a:pt x="442" y="488"/>
                    <a:pt x="419" y="496"/>
                    <a:pt x="396" y="503"/>
                  </a:cubicBezTo>
                  <a:cubicBezTo>
                    <a:pt x="395" y="503"/>
                    <a:pt x="393" y="504"/>
                    <a:pt x="391" y="504"/>
                  </a:cubicBezTo>
                  <a:cubicBezTo>
                    <a:pt x="391" y="505"/>
                    <a:pt x="390" y="505"/>
                    <a:pt x="389" y="505"/>
                  </a:cubicBezTo>
                  <a:cubicBezTo>
                    <a:pt x="388" y="505"/>
                    <a:pt x="387" y="506"/>
                    <a:pt x="386" y="506"/>
                  </a:cubicBezTo>
                  <a:cubicBezTo>
                    <a:pt x="383" y="507"/>
                    <a:pt x="379" y="508"/>
                    <a:pt x="376" y="509"/>
                  </a:cubicBezTo>
                  <a:cubicBezTo>
                    <a:pt x="372" y="510"/>
                    <a:pt x="368" y="512"/>
                    <a:pt x="365" y="513"/>
                  </a:cubicBezTo>
                  <a:cubicBezTo>
                    <a:pt x="363" y="513"/>
                    <a:pt x="361" y="514"/>
                    <a:pt x="360" y="514"/>
                  </a:cubicBezTo>
                  <a:cubicBezTo>
                    <a:pt x="353" y="516"/>
                    <a:pt x="347" y="519"/>
                    <a:pt x="341" y="520"/>
                  </a:cubicBezTo>
                  <a:cubicBezTo>
                    <a:pt x="339" y="521"/>
                    <a:pt x="338" y="521"/>
                    <a:pt x="337" y="522"/>
                  </a:cubicBezTo>
                  <a:cubicBezTo>
                    <a:pt x="335" y="522"/>
                    <a:pt x="334" y="523"/>
                    <a:pt x="332" y="523"/>
                  </a:cubicBezTo>
                  <a:cubicBezTo>
                    <a:pt x="331" y="524"/>
                    <a:pt x="330" y="524"/>
                    <a:pt x="330" y="524"/>
                  </a:cubicBezTo>
                  <a:cubicBezTo>
                    <a:pt x="329" y="524"/>
                    <a:pt x="329" y="524"/>
                    <a:pt x="328" y="524"/>
                  </a:cubicBezTo>
                  <a:cubicBezTo>
                    <a:pt x="327" y="525"/>
                    <a:pt x="325" y="525"/>
                    <a:pt x="324" y="526"/>
                  </a:cubicBezTo>
                  <a:cubicBezTo>
                    <a:pt x="322" y="526"/>
                    <a:pt x="321" y="527"/>
                    <a:pt x="319" y="527"/>
                  </a:cubicBezTo>
                  <a:cubicBezTo>
                    <a:pt x="319" y="528"/>
                    <a:pt x="318" y="528"/>
                    <a:pt x="318" y="528"/>
                  </a:cubicBezTo>
                  <a:cubicBezTo>
                    <a:pt x="317" y="528"/>
                    <a:pt x="316" y="529"/>
                    <a:pt x="315" y="529"/>
                  </a:cubicBezTo>
                  <a:cubicBezTo>
                    <a:pt x="303" y="533"/>
                    <a:pt x="293" y="536"/>
                    <a:pt x="286" y="538"/>
                  </a:cubicBezTo>
                  <a:cubicBezTo>
                    <a:pt x="285" y="539"/>
                    <a:pt x="285" y="539"/>
                    <a:pt x="285" y="539"/>
                  </a:cubicBezTo>
                  <a:cubicBezTo>
                    <a:pt x="282" y="540"/>
                    <a:pt x="280" y="540"/>
                    <a:pt x="279" y="541"/>
                  </a:cubicBezTo>
                  <a:cubicBezTo>
                    <a:pt x="279" y="541"/>
                    <a:pt x="279" y="541"/>
                    <a:pt x="278" y="541"/>
                  </a:cubicBezTo>
                  <a:cubicBezTo>
                    <a:pt x="278" y="541"/>
                    <a:pt x="278" y="541"/>
                    <a:pt x="278" y="541"/>
                  </a:cubicBezTo>
                  <a:cubicBezTo>
                    <a:pt x="278" y="541"/>
                    <a:pt x="278" y="541"/>
                    <a:pt x="278" y="541"/>
                  </a:cubicBezTo>
                  <a:cubicBezTo>
                    <a:pt x="278" y="541"/>
                    <a:pt x="278" y="541"/>
                    <a:pt x="278" y="541"/>
                  </a:cubicBezTo>
                  <a:cubicBezTo>
                    <a:pt x="278" y="541"/>
                    <a:pt x="278" y="541"/>
                    <a:pt x="277" y="541"/>
                  </a:cubicBezTo>
                  <a:cubicBezTo>
                    <a:pt x="277" y="541"/>
                    <a:pt x="277" y="541"/>
                    <a:pt x="277" y="541"/>
                  </a:cubicBezTo>
                  <a:cubicBezTo>
                    <a:pt x="277" y="541"/>
                    <a:pt x="277" y="541"/>
                    <a:pt x="277" y="541"/>
                  </a:cubicBezTo>
                  <a:cubicBezTo>
                    <a:pt x="277" y="541"/>
                    <a:pt x="277" y="541"/>
                    <a:pt x="277" y="541"/>
                  </a:cubicBezTo>
                  <a:cubicBezTo>
                    <a:pt x="277" y="541"/>
                    <a:pt x="277" y="541"/>
                    <a:pt x="277" y="541"/>
                  </a:cubicBezTo>
                  <a:cubicBezTo>
                    <a:pt x="277" y="541"/>
                    <a:pt x="277" y="541"/>
                    <a:pt x="277" y="541"/>
                  </a:cubicBezTo>
                  <a:cubicBezTo>
                    <a:pt x="277" y="541"/>
                    <a:pt x="277" y="541"/>
                    <a:pt x="277" y="541"/>
                  </a:cubicBezTo>
                  <a:cubicBezTo>
                    <a:pt x="277" y="541"/>
                    <a:pt x="276" y="542"/>
                    <a:pt x="276" y="542"/>
                  </a:cubicBezTo>
                  <a:cubicBezTo>
                    <a:pt x="276" y="542"/>
                    <a:pt x="276" y="542"/>
                    <a:pt x="276" y="542"/>
                  </a:cubicBezTo>
                  <a:cubicBezTo>
                    <a:pt x="276" y="542"/>
                    <a:pt x="276" y="542"/>
                    <a:pt x="276" y="542"/>
                  </a:cubicBezTo>
                  <a:cubicBezTo>
                    <a:pt x="276" y="542"/>
                    <a:pt x="276" y="542"/>
                    <a:pt x="276" y="542"/>
                  </a:cubicBezTo>
                  <a:cubicBezTo>
                    <a:pt x="253" y="515"/>
                    <a:pt x="92" y="390"/>
                    <a:pt x="0" y="346"/>
                  </a:cubicBezTo>
                  <a:cubicBezTo>
                    <a:pt x="0" y="81"/>
                    <a:pt x="0" y="81"/>
                    <a:pt x="0" y="81"/>
                  </a:cubicBezTo>
                  <a:cubicBezTo>
                    <a:pt x="0" y="81"/>
                    <a:pt x="112" y="3"/>
                    <a:pt x="264" y="0"/>
                  </a:cubicBezTo>
                  <a:cubicBezTo>
                    <a:pt x="420" y="82"/>
                    <a:pt x="510" y="166"/>
                    <a:pt x="531" y="208"/>
                  </a:cubicBezTo>
                  <a:cubicBezTo>
                    <a:pt x="531" y="208"/>
                    <a:pt x="531" y="208"/>
                    <a:pt x="531" y="208"/>
                  </a:cubicBezTo>
                  <a:cubicBezTo>
                    <a:pt x="535" y="217"/>
                    <a:pt x="540" y="228"/>
                    <a:pt x="544" y="242"/>
                  </a:cubicBezTo>
                  <a:cubicBezTo>
                    <a:pt x="544" y="243"/>
                    <a:pt x="545" y="245"/>
                    <a:pt x="545" y="246"/>
                  </a:cubicBezTo>
                  <a:cubicBezTo>
                    <a:pt x="546" y="248"/>
                    <a:pt x="546" y="250"/>
                    <a:pt x="547" y="252"/>
                  </a:cubicBezTo>
                  <a:cubicBezTo>
                    <a:pt x="548" y="259"/>
                    <a:pt x="550" y="266"/>
                    <a:pt x="551" y="274"/>
                  </a:cubicBezTo>
                  <a:cubicBezTo>
                    <a:pt x="552" y="276"/>
                    <a:pt x="552" y="279"/>
                    <a:pt x="552" y="281"/>
                  </a:cubicBezTo>
                  <a:cubicBezTo>
                    <a:pt x="559" y="327"/>
                    <a:pt x="559" y="388"/>
                    <a:pt x="541" y="46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4" name="Freeform 290"/>
            <p:cNvSpPr>
              <a:spLocks/>
            </p:cNvSpPr>
            <p:nvPr/>
          </p:nvSpPr>
          <p:spPr bwMode="auto">
            <a:xfrm>
              <a:off x="6475413" y="2692400"/>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5" name="Freeform 291"/>
            <p:cNvSpPr>
              <a:spLocks/>
            </p:cNvSpPr>
            <p:nvPr/>
          </p:nvSpPr>
          <p:spPr bwMode="auto">
            <a:xfrm>
              <a:off x="3711575" y="1836738"/>
              <a:ext cx="638175" cy="1295400"/>
            </a:xfrm>
            <a:custGeom>
              <a:avLst/>
              <a:gdLst>
                <a:gd name="T0" fmla="*/ 245 w 245"/>
                <a:gd name="T1" fmla="*/ 255 h 498"/>
                <a:gd name="T2" fmla="*/ 82 w 245"/>
                <a:gd name="T3" fmla="*/ 498 h 498"/>
                <a:gd name="T4" fmla="*/ 0 w 245"/>
                <a:gd name="T5" fmla="*/ 415 h 498"/>
                <a:gd name="T6" fmla="*/ 135 w 245"/>
                <a:gd name="T7" fmla="*/ 44 h 498"/>
                <a:gd name="T8" fmla="*/ 231 w 245"/>
                <a:gd name="T9" fmla="*/ 0 h 498"/>
                <a:gd name="T10" fmla="*/ 245 w 245"/>
                <a:gd name="T11" fmla="*/ 255 h 498"/>
              </a:gdLst>
              <a:ahLst/>
              <a:cxnLst>
                <a:cxn ang="0">
                  <a:pos x="T0" y="T1"/>
                </a:cxn>
                <a:cxn ang="0">
                  <a:pos x="T2" y="T3"/>
                </a:cxn>
                <a:cxn ang="0">
                  <a:pos x="T4" y="T5"/>
                </a:cxn>
                <a:cxn ang="0">
                  <a:pos x="T6" y="T7"/>
                </a:cxn>
                <a:cxn ang="0">
                  <a:pos x="T8" y="T9"/>
                </a:cxn>
                <a:cxn ang="0">
                  <a:pos x="T10" y="T11"/>
                </a:cxn>
              </a:cxnLst>
              <a:rect l="0" t="0" r="r" b="b"/>
              <a:pathLst>
                <a:path w="245" h="498">
                  <a:moveTo>
                    <a:pt x="245" y="255"/>
                  </a:moveTo>
                  <a:cubicBezTo>
                    <a:pt x="188" y="286"/>
                    <a:pt x="99" y="440"/>
                    <a:pt x="82" y="498"/>
                  </a:cubicBezTo>
                  <a:cubicBezTo>
                    <a:pt x="82" y="498"/>
                    <a:pt x="15" y="458"/>
                    <a:pt x="0" y="415"/>
                  </a:cubicBezTo>
                  <a:cubicBezTo>
                    <a:pt x="12" y="277"/>
                    <a:pt x="61" y="151"/>
                    <a:pt x="135" y="44"/>
                  </a:cubicBezTo>
                  <a:cubicBezTo>
                    <a:pt x="162" y="21"/>
                    <a:pt x="194" y="5"/>
                    <a:pt x="231" y="0"/>
                  </a:cubicBezTo>
                  <a:cubicBezTo>
                    <a:pt x="217" y="69"/>
                    <a:pt x="215" y="160"/>
                    <a:pt x="245" y="25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6" name="Freeform 292"/>
            <p:cNvSpPr>
              <a:spLocks/>
            </p:cNvSpPr>
            <p:nvPr/>
          </p:nvSpPr>
          <p:spPr bwMode="auto">
            <a:xfrm>
              <a:off x="4271963" y="1285875"/>
              <a:ext cx="1481138" cy="1408113"/>
            </a:xfrm>
            <a:custGeom>
              <a:avLst/>
              <a:gdLst>
                <a:gd name="T0" fmla="*/ 570 w 570"/>
                <a:gd name="T1" fmla="*/ 81 h 542"/>
                <a:gd name="T2" fmla="*/ 570 w 570"/>
                <a:gd name="T3" fmla="*/ 346 h 542"/>
                <a:gd name="T4" fmla="*/ 288 w 570"/>
                <a:gd name="T5" fmla="*/ 541 h 542"/>
                <a:gd name="T6" fmla="*/ 288 w 570"/>
                <a:gd name="T7" fmla="*/ 542 h 542"/>
                <a:gd name="T8" fmla="*/ 288 w 570"/>
                <a:gd name="T9" fmla="*/ 542 h 542"/>
                <a:gd name="T10" fmla="*/ 30 w 570"/>
                <a:gd name="T11" fmla="*/ 467 h 542"/>
                <a:gd name="T12" fmla="*/ 16 w 570"/>
                <a:gd name="T13" fmla="*/ 212 h 542"/>
                <a:gd name="T14" fmla="*/ 304 w 570"/>
                <a:gd name="T15" fmla="*/ 0 h 542"/>
                <a:gd name="T16" fmla="*/ 570 w 570"/>
                <a:gd name="T17" fmla="*/ 81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0" h="542">
                  <a:moveTo>
                    <a:pt x="570" y="81"/>
                  </a:moveTo>
                  <a:cubicBezTo>
                    <a:pt x="570" y="346"/>
                    <a:pt x="570" y="346"/>
                    <a:pt x="570" y="346"/>
                  </a:cubicBezTo>
                  <a:cubicBezTo>
                    <a:pt x="488" y="371"/>
                    <a:pt x="297" y="534"/>
                    <a:pt x="288" y="541"/>
                  </a:cubicBezTo>
                  <a:cubicBezTo>
                    <a:pt x="288" y="542"/>
                    <a:pt x="288" y="542"/>
                    <a:pt x="288" y="542"/>
                  </a:cubicBezTo>
                  <a:cubicBezTo>
                    <a:pt x="288" y="542"/>
                    <a:pt x="288" y="542"/>
                    <a:pt x="288" y="542"/>
                  </a:cubicBezTo>
                  <a:cubicBezTo>
                    <a:pt x="288" y="542"/>
                    <a:pt x="97" y="466"/>
                    <a:pt x="30" y="467"/>
                  </a:cubicBezTo>
                  <a:cubicBezTo>
                    <a:pt x="0" y="372"/>
                    <a:pt x="2" y="281"/>
                    <a:pt x="16" y="212"/>
                  </a:cubicBezTo>
                  <a:cubicBezTo>
                    <a:pt x="52" y="157"/>
                    <a:pt x="125" y="30"/>
                    <a:pt x="304" y="0"/>
                  </a:cubicBezTo>
                  <a:cubicBezTo>
                    <a:pt x="456" y="15"/>
                    <a:pt x="559" y="62"/>
                    <a:pt x="570" y="81"/>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7" name="Freeform 293"/>
            <p:cNvSpPr>
              <a:spLocks/>
            </p:cNvSpPr>
            <p:nvPr/>
          </p:nvSpPr>
          <p:spPr bwMode="auto">
            <a:xfrm>
              <a:off x="4106863" y="3992563"/>
              <a:ext cx="1198563" cy="1000125"/>
            </a:xfrm>
            <a:custGeom>
              <a:avLst/>
              <a:gdLst>
                <a:gd name="T0" fmla="*/ 461 w 461"/>
                <a:gd name="T1" fmla="*/ 317 h 385"/>
                <a:gd name="T2" fmla="*/ 342 w 461"/>
                <a:gd name="T3" fmla="*/ 385 h 385"/>
                <a:gd name="T4" fmla="*/ 20 w 461"/>
                <a:gd name="T5" fmla="*/ 151 h 385"/>
                <a:gd name="T6" fmla="*/ 27 w 461"/>
                <a:gd name="T7" fmla="*/ 0 h 385"/>
                <a:gd name="T8" fmla="*/ 293 w 461"/>
                <a:gd name="T9" fmla="*/ 78 h 385"/>
                <a:gd name="T10" fmla="*/ 461 w 461"/>
                <a:gd name="T11" fmla="*/ 317 h 385"/>
              </a:gdLst>
              <a:ahLst/>
              <a:cxnLst>
                <a:cxn ang="0">
                  <a:pos x="T0" y="T1"/>
                </a:cxn>
                <a:cxn ang="0">
                  <a:pos x="T2" y="T3"/>
                </a:cxn>
                <a:cxn ang="0">
                  <a:pos x="T4" y="T5"/>
                </a:cxn>
                <a:cxn ang="0">
                  <a:pos x="T6" y="T7"/>
                </a:cxn>
                <a:cxn ang="0">
                  <a:pos x="T8" y="T9"/>
                </a:cxn>
                <a:cxn ang="0">
                  <a:pos x="T10" y="T11"/>
                </a:cxn>
              </a:cxnLst>
              <a:rect l="0" t="0" r="r" b="b"/>
              <a:pathLst>
                <a:path w="461" h="385">
                  <a:moveTo>
                    <a:pt x="461" y="317"/>
                  </a:moveTo>
                  <a:cubicBezTo>
                    <a:pt x="461" y="317"/>
                    <a:pt x="399" y="371"/>
                    <a:pt x="342" y="385"/>
                  </a:cubicBezTo>
                  <a:cubicBezTo>
                    <a:pt x="215" y="336"/>
                    <a:pt x="104" y="255"/>
                    <a:pt x="20" y="151"/>
                  </a:cubicBezTo>
                  <a:cubicBezTo>
                    <a:pt x="0" y="73"/>
                    <a:pt x="27" y="0"/>
                    <a:pt x="27" y="0"/>
                  </a:cubicBezTo>
                  <a:cubicBezTo>
                    <a:pt x="182" y="84"/>
                    <a:pt x="293" y="78"/>
                    <a:pt x="293" y="78"/>
                  </a:cubicBezTo>
                  <a:cubicBezTo>
                    <a:pt x="293" y="112"/>
                    <a:pt x="374" y="253"/>
                    <a:pt x="461" y="3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8" name="Freeform 294"/>
            <p:cNvSpPr>
              <a:spLocks/>
            </p:cNvSpPr>
            <p:nvPr/>
          </p:nvSpPr>
          <p:spPr bwMode="auto">
            <a:xfrm>
              <a:off x="3910013" y="2497138"/>
              <a:ext cx="1395413" cy="1712913"/>
            </a:xfrm>
            <a:custGeom>
              <a:avLst/>
              <a:gdLst>
                <a:gd name="T0" fmla="*/ 537 w 537"/>
                <a:gd name="T1" fmla="*/ 401 h 659"/>
                <a:gd name="T2" fmla="*/ 369 w 537"/>
                <a:gd name="T3" fmla="*/ 653 h 659"/>
                <a:gd name="T4" fmla="*/ 103 w 537"/>
                <a:gd name="T5" fmla="*/ 575 h 659"/>
                <a:gd name="T6" fmla="*/ 6 w 537"/>
                <a:gd name="T7" fmla="*/ 244 h 659"/>
                <a:gd name="T8" fmla="*/ 169 w 537"/>
                <a:gd name="T9" fmla="*/ 1 h 659"/>
                <a:gd name="T10" fmla="*/ 427 w 537"/>
                <a:gd name="T11" fmla="*/ 76 h 659"/>
                <a:gd name="T12" fmla="*/ 428 w 537"/>
                <a:gd name="T13" fmla="*/ 82 h 659"/>
                <a:gd name="T14" fmla="*/ 428 w 537"/>
                <a:gd name="T15" fmla="*/ 82 h 659"/>
                <a:gd name="T16" fmla="*/ 537 w 537"/>
                <a:gd name="T17" fmla="*/ 40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7" h="659">
                  <a:moveTo>
                    <a:pt x="537" y="401"/>
                  </a:moveTo>
                  <a:cubicBezTo>
                    <a:pt x="511" y="401"/>
                    <a:pt x="368" y="619"/>
                    <a:pt x="369" y="653"/>
                  </a:cubicBezTo>
                  <a:cubicBezTo>
                    <a:pt x="369" y="653"/>
                    <a:pt x="258" y="659"/>
                    <a:pt x="103" y="575"/>
                  </a:cubicBezTo>
                  <a:cubicBezTo>
                    <a:pt x="36" y="504"/>
                    <a:pt x="0" y="335"/>
                    <a:pt x="6" y="244"/>
                  </a:cubicBezTo>
                  <a:cubicBezTo>
                    <a:pt x="23" y="186"/>
                    <a:pt x="112" y="32"/>
                    <a:pt x="169" y="1"/>
                  </a:cubicBezTo>
                  <a:cubicBezTo>
                    <a:pt x="236" y="0"/>
                    <a:pt x="427" y="76"/>
                    <a:pt x="427" y="76"/>
                  </a:cubicBezTo>
                  <a:cubicBezTo>
                    <a:pt x="427" y="76"/>
                    <a:pt x="427" y="78"/>
                    <a:pt x="428" y="82"/>
                  </a:cubicBezTo>
                  <a:cubicBezTo>
                    <a:pt x="428" y="82"/>
                    <a:pt x="428" y="82"/>
                    <a:pt x="428" y="82"/>
                  </a:cubicBezTo>
                  <a:cubicBezTo>
                    <a:pt x="439" y="121"/>
                    <a:pt x="499" y="348"/>
                    <a:pt x="537" y="401"/>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9" name="Freeform 295"/>
            <p:cNvSpPr>
              <a:spLocks/>
            </p:cNvSpPr>
            <p:nvPr/>
          </p:nvSpPr>
          <p:spPr bwMode="auto">
            <a:xfrm>
              <a:off x="4867275" y="3540125"/>
              <a:ext cx="1757363" cy="1377950"/>
            </a:xfrm>
            <a:custGeom>
              <a:avLst/>
              <a:gdLst>
                <a:gd name="T0" fmla="*/ 509 w 676"/>
                <a:gd name="T1" fmla="*/ 491 h 530"/>
                <a:gd name="T2" fmla="*/ 169 w 676"/>
                <a:gd name="T3" fmla="*/ 491 h 530"/>
                <a:gd name="T4" fmla="*/ 1 w 676"/>
                <a:gd name="T5" fmla="*/ 252 h 530"/>
                <a:gd name="T6" fmla="*/ 169 w 676"/>
                <a:gd name="T7" fmla="*/ 0 h 530"/>
                <a:gd name="T8" fmla="*/ 512 w 676"/>
                <a:gd name="T9" fmla="*/ 0 h 530"/>
                <a:gd name="T10" fmla="*/ 512 w 676"/>
                <a:gd name="T11" fmla="*/ 0 h 530"/>
                <a:gd name="T12" fmla="*/ 512 w 676"/>
                <a:gd name="T13" fmla="*/ 0 h 530"/>
                <a:gd name="T14" fmla="*/ 512 w 676"/>
                <a:gd name="T15" fmla="*/ 0 h 530"/>
                <a:gd name="T16" fmla="*/ 512 w 676"/>
                <a:gd name="T17" fmla="*/ 0 h 530"/>
                <a:gd name="T18" fmla="*/ 513 w 676"/>
                <a:gd name="T19" fmla="*/ 1 h 530"/>
                <a:gd name="T20" fmla="*/ 513 w 676"/>
                <a:gd name="T21" fmla="*/ 2 h 530"/>
                <a:gd name="T22" fmla="*/ 514 w 676"/>
                <a:gd name="T23" fmla="*/ 3 h 530"/>
                <a:gd name="T24" fmla="*/ 514 w 676"/>
                <a:gd name="T25" fmla="*/ 3 h 530"/>
                <a:gd name="T26" fmla="*/ 514 w 676"/>
                <a:gd name="T27" fmla="*/ 4 h 530"/>
                <a:gd name="T28" fmla="*/ 516 w 676"/>
                <a:gd name="T29" fmla="*/ 8 h 530"/>
                <a:gd name="T30" fmla="*/ 516 w 676"/>
                <a:gd name="T31" fmla="*/ 9 h 530"/>
                <a:gd name="T32" fmla="*/ 516 w 676"/>
                <a:gd name="T33" fmla="*/ 9 h 530"/>
                <a:gd name="T34" fmla="*/ 518 w 676"/>
                <a:gd name="T35" fmla="*/ 12 h 530"/>
                <a:gd name="T36" fmla="*/ 519 w 676"/>
                <a:gd name="T37" fmla="*/ 14 h 530"/>
                <a:gd name="T38" fmla="*/ 521 w 676"/>
                <a:gd name="T39" fmla="*/ 20 h 530"/>
                <a:gd name="T40" fmla="*/ 525 w 676"/>
                <a:gd name="T41" fmla="*/ 29 h 530"/>
                <a:gd name="T42" fmla="*/ 528 w 676"/>
                <a:gd name="T43" fmla="*/ 35 h 530"/>
                <a:gd name="T44" fmla="*/ 530 w 676"/>
                <a:gd name="T45" fmla="*/ 39 h 530"/>
                <a:gd name="T46" fmla="*/ 535 w 676"/>
                <a:gd name="T47" fmla="*/ 49 h 530"/>
                <a:gd name="T48" fmla="*/ 536 w 676"/>
                <a:gd name="T49" fmla="*/ 52 h 530"/>
                <a:gd name="T50" fmla="*/ 538 w 676"/>
                <a:gd name="T51" fmla="*/ 56 h 530"/>
                <a:gd name="T52" fmla="*/ 539 w 676"/>
                <a:gd name="T53" fmla="*/ 58 h 530"/>
                <a:gd name="T54" fmla="*/ 544 w 676"/>
                <a:gd name="T55" fmla="*/ 68 h 530"/>
                <a:gd name="T56" fmla="*/ 544 w 676"/>
                <a:gd name="T57" fmla="*/ 69 h 530"/>
                <a:gd name="T58" fmla="*/ 548 w 676"/>
                <a:gd name="T59" fmla="*/ 76 h 530"/>
                <a:gd name="T60" fmla="*/ 548 w 676"/>
                <a:gd name="T61" fmla="*/ 77 h 530"/>
                <a:gd name="T62" fmla="*/ 551 w 676"/>
                <a:gd name="T63" fmla="*/ 83 h 530"/>
                <a:gd name="T64" fmla="*/ 552 w 676"/>
                <a:gd name="T65" fmla="*/ 84 h 530"/>
                <a:gd name="T66" fmla="*/ 556 w 676"/>
                <a:gd name="T67" fmla="*/ 93 h 530"/>
                <a:gd name="T68" fmla="*/ 558 w 676"/>
                <a:gd name="T69" fmla="*/ 96 h 530"/>
                <a:gd name="T70" fmla="*/ 560 w 676"/>
                <a:gd name="T71" fmla="*/ 101 h 530"/>
                <a:gd name="T72" fmla="*/ 562 w 676"/>
                <a:gd name="T73" fmla="*/ 105 h 530"/>
                <a:gd name="T74" fmla="*/ 563 w 676"/>
                <a:gd name="T75" fmla="*/ 108 h 530"/>
                <a:gd name="T76" fmla="*/ 579 w 676"/>
                <a:gd name="T77" fmla="*/ 137 h 530"/>
                <a:gd name="T78" fmla="*/ 581 w 676"/>
                <a:gd name="T79" fmla="*/ 141 h 530"/>
                <a:gd name="T80" fmla="*/ 593 w 676"/>
                <a:gd name="T81" fmla="*/ 163 h 530"/>
                <a:gd name="T82" fmla="*/ 595 w 676"/>
                <a:gd name="T83" fmla="*/ 165 h 530"/>
                <a:gd name="T84" fmla="*/ 612 w 676"/>
                <a:gd name="T85" fmla="*/ 194 h 530"/>
                <a:gd name="T86" fmla="*/ 614 w 676"/>
                <a:gd name="T87" fmla="*/ 196 h 530"/>
                <a:gd name="T88" fmla="*/ 633 w 676"/>
                <a:gd name="T89" fmla="*/ 223 h 530"/>
                <a:gd name="T90" fmla="*/ 636 w 676"/>
                <a:gd name="T91" fmla="*/ 227 h 530"/>
                <a:gd name="T92" fmla="*/ 647 w 676"/>
                <a:gd name="T93" fmla="*/ 238 h 530"/>
                <a:gd name="T94" fmla="*/ 648 w 676"/>
                <a:gd name="T95" fmla="*/ 239 h 530"/>
                <a:gd name="T96" fmla="*/ 670 w 676"/>
                <a:gd name="T97" fmla="*/ 252 h 530"/>
                <a:gd name="T98" fmla="*/ 509 w 676"/>
                <a:gd name="T99" fmla="*/ 49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6" h="530">
                  <a:moveTo>
                    <a:pt x="509" y="491"/>
                  </a:moveTo>
                  <a:cubicBezTo>
                    <a:pt x="402" y="514"/>
                    <a:pt x="271" y="530"/>
                    <a:pt x="169" y="491"/>
                  </a:cubicBezTo>
                  <a:cubicBezTo>
                    <a:pt x="82" y="427"/>
                    <a:pt x="1" y="286"/>
                    <a:pt x="1" y="252"/>
                  </a:cubicBezTo>
                  <a:cubicBezTo>
                    <a:pt x="0" y="218"/>
                    <a:pt x="143" y="0"/>
                    <a:pt x="169" y="0"/>
                  </a:cubicBezTo>
                  <a:cubicBezTo>
                    <a:pt x="298" y="30"/>
                    <a:pt x="476" y="4"/>
                    <a:pt x="512" y="0"/>
                  </a:cubicBezTo>
                  <a:cubicBezTo>
                    <a:pt x="512" y="0"/>
                    <a:pt x="512" y="0"/>
                    <a:pt x="512" y="0"/>
                  </a:cubicBezTo>
                  <a:cubicBezTo>
                    <a:pt x="512" y="0"/>
                    <a:pt x="512" y="0"/>
                    <a:pt x="512" y="0"/>
                  </a:cubicBezTo>
                  <a:cubicBezTo>
                    <a:pt x="512" y="0"/>
                    <a:pt x="512" y="0"/>
                    <a:pt x="512" y="0"/>
                  </a:cubicBezTo>
                  <a:cubicBezTo>
                    <a:pt x="512" y="0"/>
                    <a:pt x="512" y="0"/>
                    <a:pt x="512" y="0"/>
                  </a:cubicBezTo>
                  <a:cubicBezTo>
                    <a:pt x="513" y="0"/>
                    <a:pt x="513" y="1"/>
                    <a:pt x="513" y="1"/>
                  </a:cubicBezTo>
                  <a:cubicBezTo>
                    <a:pt x="513" y="1"/>
                    <a:pt x="513" y="1"/>
                    <a:pt x="513" y="2"/>
                  </a:cubicBezTo>
                  <a:cubicBezTo>
                    <a:pt x="513" y="2"/>
                    <a:pt x="513" y="2"/>
                    <a:pt x="514" y="3"/>
                  </a:cubicBezTo>
                  <a:cubicBezTo>
                    <a:pt x="514" y="3"/>
                    <a:pt x="514" y="3"/>
                    <a:pt x="514" y="3"/>
                  </a:cubicBezTo>
                  <a:cubicBezTo>
                    <a:pt x="514" y="3"/>
                    <a:pt x="514" y="4"/>
                    <a:pt x="514" y="4"/>
                  </a:cubicBezTo>
                  <a:cubicBezTo>
                    <a:pt x="515" y="5"/>
                    <a:pt x="515" y="6"/>
                    <a:pt x="516" y="8"/>
                  </a:cubicBezTo>
                  <a:cubicBezTo>
                    <a:pt x="516" y="8"/>
                    <a:pt x="516" y="9"/>
                    <a:pt x="516" y="9"/>
                  </a:cubicBezTo>
                  <a:cubicBezTo>
                    <a:pt x="516" y="9"/>
                    <a:pt x="516" y="9"/>
                    <a:pt x="516" y="9"/>
                  </a:cubicBezTo>
                  <a:cubicBezTo>
                    <a:pt x="517" y="10"/>
                    <a:pt x="517" y="11"/>
                    <a:pt x="518" y="12"/>
                  </a:cubicBezTo>
                  <a:cubicBezTo>
                    <a:pt x="518" y="13"/>
                    <a:pt x="518" y="14"/>
                    <a:pt x="519" y="14"/>
                  </a:cubicBezTo>
                  <a:cubicBezTo>
                    <a:pt x="519" y="16"/>
                    <a:pt x="520" y="18"/>
                    <a:pt x="521" y="20"/>
                  </a:cubicBezTo>
                  <a:cubicBezTo>
                    <a:pt x="522" y="22"/>
                    <a:pt x="524" y="25"/>
                    <a:pt x="525" y="29"/>
                  </a:cubicBezTo>
                  <a:cubicBezTo>
                    <a:pt x="526" y="31"/>
                    <a:pt x="527" y="33"/>
                    <a:pt x="528" y="35"/>
                  </a:cubicBezTo>
                  <a:cubicBezTo>
                    <a:pt x="529" y="36"/>
                    <a:pt x="529" y="38"/>
                    <a:pt x="530" y="39"/>
                  </a:cubicBezTo>
                  <a:cubicBezTo>
                    <a:pt x="531" y="42"/>
                    <a:pt x="533" y="46"/>
                    <a:pt x="535" y="49"/>
                  </a:cubicBezTo>
                  <a:cubicBezTo>
                    <a:pt x="535" y="50"/>
                    <a:pt x="535" y="51"/>
                    <a:pt x="536" y="52"/>
                  </a:cubicBezTo>
                  <a:cubicBezTo>
                    <a:pt x="537" y="53"/>
                    <a:pt x="537" y="55"/>
                    <a:pt x="538" y="56"/>
                  </a:cubicBezTo>
                  <a:cubicBezTo>
                    <a:pt x="538" y="57"/>
                    <a:pt x="539" y="57"/>
                    <a:pt x="539" y="58"/>
                  </a:cubicBezTo>
                  <a:cubicBezTo>
                    <a:pt x="540" y="61"/>
                    <a:pt x="542" y="65"/>
                    <a:pt x="544" y="68"/>
                  </a:cubicBezTo>
                  <a:cubicBezTo>
                    <a:pt x="544" y="68"/>
                    <a:pt x="544" y="69"/>
                    <a:pt x="544" y="69"/>
                  </a:cubicBezTo>
                  <a:cubicBezTo>
                    <a:pt x="545" y="71"/>
                    <a:pt x="546" y="74"/>
                    <a:pt x="548" y="76"/>
                  </a:cubicBezTo>
                  <a:cubicBezTo>
                    <a:pt x="548" y="76"/>
                    <a:pt x="548" y="77"/>
                    <a:pt x="548" y="77"/>
                  </a:cubicBezTo>
                  <a:cubicBezTo>
                    <a:pt x="549" y="79"/>
                    <a:pt x="550" y="81"/>
                    <a:pt x="551" y="83"/>
                  </a:cubicBezTo>
                  <a:cubicBezTo>
                    <a:pt x="551" y="83"/>
                    <a:pt x="551" y="84"/>
                    <a:pt x="552" y="84"/>
                  </a:cubicBezTo>
                  <a:cubicBezTo>
                    <a:pt x="553" y="87"/>
                    <a:pt x="554" y="90"/>
                    <a:pt x="556" y="93"/>
                  </a:cubicBezTo>
                  <a:cubicBezTo>
                    <a:pt x="556" y="94"/>
                    <a:pt x="557" y="95"/>
                    <a:pt x="558" y="96"/>
                  </a:cubicBezTo>
                  <a:cubicBezTo>
                    <a:pt x="559" y="98"/>
                    <a:pt x="559" y="100"/>
                    <a:pt x="560" y="101"/>
                  </a:cubicBezTo>
                  <a:cubicBezTo>
                    <a:pt x="561" y="103"/>
                    <a:pt x="561" y="104"/>
                    <a:pt x="562" y="105"/>
                  </a:cubicBezTo>
                  <a:cubicBezTo>
                    <a:pt x="562" y="106"/>
                    <a:pt x="563" y="107"/>
                    <a:pt x="563" y="108"/>
                  </a:cubicBezTo>
                  <a:cubicBezTo>
                    <a:pt x="568" y="117"/>
                    <a:pt x="573" y="127"/>
                    <a:pt x="579" y="137"/>
                  </a:cubicBezTo>
                  <a:cubicBezTo>
                    <a:pt x="580" y="138"/>
                    <a:pt x="580" y="140"/>
                    <a:pt x="581" y="141"/>
                  </a:cubicBezTo>
                  <a:cubicBezTo>
                    <a:pt x="585" y="149"/>
                    <a:pt x="589" y="156"/>
                    <a:pt x="593" y="163"/>
                  </a:cubicBezTo>
                  <a:cubicBezTo>
                    <a:pt x="594" y="163"/>
                    <a:pt x="594" y="164"/>
                    <a:pt x="595" y="165"/>
                  </a:cubicBezTo>
                  <a:cubicBezTo>
                    <a:pt x="601" y="175"/>
                    <a:pt x="606" y="185"/>
                    <a:pt x="612" y="194"/>
                  </a:cubicBezTo>
                  <a:cubicBezTo>
                    <a:pt x="613" y="195"/>
                    <a:pt x="613" y="195"/>
                    <a:pt x="614" y="196"/>
                  </a:cubicBezTo>
                  <a:cubicBezTo>
                    <a:pt x="620" y="206"/>
                    <a:pt x="627" y="215"/>
                    <a:pt x="633" y="223"/>
                  </a:cubicBezTo>
                  <a:cubicBezTo>
                    <a:pt x="634" y="224"/>
                    <a:pt x="635" y="225"/>
                    <a:pt x="636" y="227"/>
                  </a:cubicBezTo>
                  <a:cubicBezTo>
                    <a:pt x="640" y="231"/>
                    <a:pt x="643" y="235"/>
                    <a:pt x="647" y="238"/>
                  </a:cubicBezTo>
                  <a:cubicBezTo>
                    <a:pt x="647" y="238"/>
                    <a:pt x="647" y="239"/>
                    <a:pt x="648" y="239"/>
                  </a:cubicBezTo>
                  <a:cubicBezTo>
                    <a:pt x="656" y="247"/>
                    <a:pt x="664" y="252"/>
                    <a:pt x="670" y="252"/>
                  </a:cubicBezTo>
                  <a:cubicBezTo>
                    <a:pt x="676" y="284"/>
                    <a:pt x="589" y="425"/>
                    <a:pt x="509" y="491"/>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0" name="Freeform 296"/>
            <p:cNvSpPr>
              <a:spLocks/>
            </p:cNvSpPr>
            <p:nvPr/>
          </p:nvSpPr>
          <p:spPr bwMode="auto">
            <a:xfrm>
              <a:off x="6203950" y="3549650"/>
              <a:ext cx="4763" cy="1111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1" name="Freeform 297"/>
            <p:cNvSpPr>
              <a:spLocks/>
            </p:cNvSpPr>
            <p:nvPr/>
          </p:nvSpPr>
          <p:spPr bwMode="auto">
            <a:xfrm>
              <a:off x="6267450" y="3690938"/>
              <a:ext cx="14288" cy="25400"/>
            </a:xfrm>
            <a:custGeom>
              <a:avLst/>
              <a:gdLst>
                <a:gd name="T0" fmla="*/ 5 w 5"/>
                <a:gd name="T1" fmla="*/ 10 h 10"/>
                <a:gd name="T2" fmla="*/ 0 w 5"/>
                <a:gd name="T3" fmla="*/ 0 h 10"/>
                <a:gd name="T4" fmla="*/ 5 w 5"/>
                <a:gd name="T5" fmla="*/ 10 h 10"/>
              </a:gdLst>
              <a:ahLst/>
              <a:cxnLst>
                <a:cxn ang="0">
                  <a:pos x="T0" y="T1"/>
                </a:cxn>
                <a:cxn ang="0">
                  <a:pos x="T2" y="T3"/>
                </a:cxn>
                <a:cxn ang="0">
                  <a:pos x="T4" y="T5"/>
                </a:cxn>
              </a:cxnLst>
              <a:rect l="0" t="0" r="r" b="b"/>
              <a:pathLst>
                <a:path w="5" h="10">
                  <a:moveTo>
                    <a:pt x="5" y="10"/>
                  </a:moveTo>
                  <a:cubicBezTo>
                    <a:pt x="3" y="7"/>
                    <a:pt x="1" y="3"/>
                    <a:pt x="0" y="0"/>
                  </a:cubicBezTo>
                  <a:cubicBezTo>
                    <a:pt x="1" y="3"/>
                    <a:pt x="3" y="7"/>
                    <a:pt x="5" y="1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2" name="Freeform 298"/>
            <p:cNvSpPr>
              <a:spLocks/>
            </p:cNvSpPr>
            <p:nvPr/>
          </p:nvSpPr>
          <p:spPr bwMode="auto">
            <a:xfrm>
              <a:off x="6197600" y="2492375"/>
              <a:ext cx="1433513" cy="1709738"/>
            </a:xfrm>
            <a:custGeom>
              <a:avLst/>
              <a:gdLst>
                <a:gd name="T0" fmla="*/ 411 w 551"/>
                <a:gd name="T1" fmla="*/ 582 h 658"/>
                <a:gd name="T2" fmla="*/ 136 w 551"/>
                <a:gd name="T3" fmla="*/ 642 h 658"/>
                <a:gd name="T4" fmla="*/ 124 w 551"/>
                <a:gd name="T5" fmla="*/ 630 h 658"/>
                <a:gd name="T6" fmla="*/ 102 w 551"/>
                <a:gd name="T7" fmla="*/ 599 h 658"/>
                <a:gd name="T8" fmla="*/ 83 w 551"/>
                <a:gd name="T9" fmla="*/ 568 h 658"/>
                <a:gd name="T10" fmla="*/ 69 w 551"/>
                <a:gd name="T11" fmla="*/ 544 h 658"/>
                <a:gd name="T12" fmla="*/ 51 w 551"/>
                <a:gd name="T13" fmla="*/ 511 h 658"/>
                <a:gd name="T14" fmla="*/ 48 w 551"/>
                <a:gd name="T15" fmla="*/ 504 h 658"/>
                <a:gd name="T16" fmla="*/ 44 w 551"/>
                <a:gd name="T17" fmla="*/ 496 h 658"/>
                <a:gd name="T18" fmla="*/ 39 w 551"/>
                <a:gd name="T19" fmla="*/ 486 h 658"/>
                <a:gd name="T20" fmla="*/ 36 w 551"/>
                <a:gd name="T21" fmla="*/ 479 h 658"/>
                <a:gd name="T22" fmla="*/ 32 w 551"/>
                <a:gd name="T23" fmla="*/ 471 h 658"/>
                <a:gd name="T24" fmla="*/ 26 w 551"/>
                <a:gd name="T25" fmla="*/ 459 h 658"/>
                <a:gd name="T26" fmla="*/ 23 w 551"/>
                <a:gd name="T27" fmla="*/ 452 h 658"/>
                <a:gd name="T28" fmla="*/ 16 w 551"/>
                <a:gd name="T29" fmla="*/ 438 h 658"/>
                <a:gd name="T30" fmla="*/ 9 w 551"/>
                <a:gd name="T31" fmla="*/ 423 h 658"/>
                <a:gd name="T32" fmla="*/ 6 w 551"/>
                <a:gd name="T33" fmla="*/ 415 h 658"/>
                <a:gd name="T34" fmla="*/ 4 w 551"/>
                <a:gd name="T35" fmla="*/ 412 h 658"/>
                <a:gd name="T36" fmla="*/ 2 w 551"/>
                <a:gd name="T37" fmla="*/ 407 h 658"/>
                <a:gd name="T38" fmla="*/ 2 w 551"/>
                <a:gd name="T39" fmla="*/ 406 h 658"/>
                <a:gd name="T40" fmla="*/ 1 w 551"/>
                <a:gd name="T41" fmla="*/ 404 h 658"/>
                <a:gd name="T42" fmla="*/ 0 w 551"/>
                <a:gd name="T43" fmla="*/ 403 h 658"/>
                <a:gd name="T44" fmla="*/ 0 w 551"/>
                <a:gd name="T45" fmla="*/ 403 h 658"/>
                <a:gd name="T46" fmla="*/ 105 w 551"/>
                <a:gd name="T47" fmla="*/ 78 h 658"/>
                <a:gd name="T48" fmla="*/ 105 w 551"/>
                <a:gd name="T49" fmla="*/ 78 h 658"/>
                <a:gd name="T50" fmla="*/ 105 w 551"/>
                <a:gd name="T51" fmla="*/ 77 h 658"/>
                <a:gd name="T52" fmla="*/ 106 w 551"/>
                <a:gd name="T53" fmla="*/ 77 h 658"/>
                <a:gd name="T54" fmla="*/ 106 w 551"/>
                <a:gd name="T55" fmla="*/ 77 h 658"/>
                <a:gd name="T56" fmla="*/ 107 w 551"/>
                <a:gd name="T57" fmla="*/ 77 h 658"/>
                <a:gd name="T58" fmla="*/ 107 w 551"/>
                <a:gd name="T59" fmla="*/ 77 h 658"/>
                <a:gd name="T60" fmla="*/ 114 w 551"/>
                <a:gd name="T61" fmla="*/ 75 h 658"/>
                <a:gd name="T62" fmla="*/ 144 w 551"/>
                <a:gd name="T63" fmla="*/ 65 h 658"/>
                <a:gd name="T64" fmla="*/ 148 w 551"/>
                <a:gd name="T65" fmla="*/ 63 h 658"/>
                <a:gd name="T66" fmla="*/ 157 w 551"/>
                <a:gd name="T67" fmla="*/ 60 h 658"/>
                <a:gd name="T68" fmla="*/ 161 w 551"/>
                <a:gd name="T69" fmla="*/ 59 h 658"/>
                <a:gd name="T70" fmla="*/ 170 w 551"/>
                <a:gd name="T71" fmla="*/ 56 h 658"/>
                <a:gd name="T72" fmla="*/ 194 w 551"/>
                <a:gd name="T73" fmla="*/ 49 h 658"/>
                <a:gd name="T74" fmla="*/ 215 w 551"/>
                <a:gd name="T75" fmla="*/ 42 h 658"/>
                <a:gd name="T76" fmla="*/ 220 w 551"/>
                <a:gd name="T77" fmla="*/ 40 h 658"/>
                <a:gd name="T78" fmla="*/ 293 w 551"/>
                <a:gd name="T79" fmla="*/ 18 h 658"/>
                <a:gd name="T80" fmla="*/ 297 w 551"/>
                <a:gd name="T81" fmla="*/ 17 h 658"/>
                <a:gd name="T82" fmla="*/ 307 w 551"/>
                <a:gd name="T83" fmla="*/ 14 h 658"/>
                <a:gd name="T84" fmla="*/ 324 w 551"/>
                <a:gd name="T85" fmla="*/ 9 h 658"/>
                <a:gd name="T86" fmla="*/ 341 w 551"/>
                <a:gd name="T87" fmla="*/ 5 h 658"/>
                <a:gd name="T88" fmla="*/ 346 w 551"/>
                <a:gd name="T89" fmla="*/ 4 h 658"/>
                <a:gd name="T90" fmla="*/ 353 w 551"/>
                <a:gd name="T91" fmla="*/ 2 h 658"/>
                <a:gd name="T92" fmla="*/ 359 w 551"/>
                <a:gd name="T93" fmla="*/ 1 h 658"/>
                <a:gd name="T94" fmla="*/ 364 w 551"/>
                <a:gd name="T95" fmla="*/ 0 h 658"/>
                <a:gd name="T96" fmla="*/ 369 w 551"/>
                <a:gd name="T97" fmla="*/ 0 h 658"/>
                <a:gd name="T98" fmla="*/ 370 w 551"/>
                <a:gd name="T99" fmla="*/ 0 h 658"/>
                <a:gd name="T100" fmla="*/ 530 w 551"/>
                <a:gd name="T101" fmla="*/ 25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1" h="658">
                  <a:moveTo>
                    <a:pt x="416" y="577"/>
                  </a:moveTo>
                  <a:cubicBezTo>
                    <a:pt x="411" y="582"/>
                    <a:pt x="411" y="582"/>
                    <a:pt x="411" y="582"/>
                  </a:cubicBezTo>
                  <a:cubicBezTo>
                    <a:pt x="368" y="610"/>
                    <a:pt x="206" y="658"/>
                    <a:pt x="158" y="655"/>
                  </a:cubicBezTo>
                  <a:cubicBezTo>
                    <a:pt x="152" y="655"/>
                    <a:pt x="144" y="650"/>
                    <a:pt x="136" y="642"/>
                  </a:cubicBezTo>
                  <a:cubicBezTo>
                    <a:pt x="135" y="642"/>
                    <a:pt x="135" y="641"/>
                    <a:pt x="135" y="641"/>
                  </a:cubicBezTo>
                  <a:cubicBezTo>
                    <a:pt x="131" y="638"/>
                    <a:pt x="128" y="634"/>
                    <a:pt x="124" y="630"/>
                  </a:cubicBezTo>
                  <a:cubicBezTo>
                    <a:pt x="123" y="628"/>
                    <a:pt x="122" y="627"/>
                    <a:pt x="121" y="626"/>
                  </a:cubicBezTo>
                  <a:cubicBezTo>
                    <a:pt x="115" y="618"/>
                    <a:pt x="108" y="609"/>
                    <a:pt x="102" y="599"/>
                  </a:cubicBezTo>
                  <a:cubicBezTo>
                    <a:pt x="101" y="598"/>
                    <a:pt x="101" y="598"/>
                    <a:pt x="100" y="597"/>
                  </a:cubicBezTo>
                  <a:cubicBezTo>
                    <a:pt x="94" y="588"/>
                    <a:pt x="89" y="578"/>
                    <a:pt x="83" y="568"/>
                  </a:cubicBezTo>
                  <a:cubicBezTo>
                    <a:pt x="82" y="567"/>
                    <a:pt x="82" y="566"/>
                    <a:pt x="81" y="566"/>
                  </a:cubicBezTo>
                  <a:cubicBezTo>
                    <a:pt x="77" y="559"/>
                    <a:pt x="73" y="552"/>
                    <a:pt x="69" y="544"/>
                  </a:cubicBezTo>
                  <a:cubicBezTo>
                    <a:pt x="68" y="543"/>
                    <a:pt x="68" y="541"/>
                    <a:pt x="67" y="540"/>
                  </a:cubicBezTo>
                  <a:cubicBezTo>
                    <a:pt x="61" y="530"/>
                    <a:pt x="56" y="520"/>
                    <a:pt x="51" y="511"/>
                  </a:cubicBezTo>
                  <a:cubicBezTo>
                    <a:pt x="51" y="510"/>
                    <a:pt x="50" y="509"/>
                    <a:pt x="50" y="508"/>
                  </a:cubicBezTo>
                  <a:cubicBezTo>
                    <a:pt x="49" y="507"/>
                    <a:pt x="49" y="506"/>
                    <a:pt x="48" y="504"/>
                  </a:cubicBezTo>
                  <a:cubicBezTo>
                    <a:pt x="47" y="503"/>
                    <a:pt x="47" y="501"/>
                    <a:pt x="46" y="499"/>
                  </a:cubicBezTo>
                  <a:cubicBezTo>
                    <a:pt x="45" y="498"/>
                    <a:pt x="44" y="497"/>
                    <a:pt x="44" y="496"/>
                  </a:cubicBezTo>
                  <a:cubicBezTo>
                    <a:pt x="42" y="493"/>
                    <a:pt x="41" y="490"/>
                    <a:pt x="40" y="487"/>
                  </a:cubicBezTo>
                  <a:cubicBezTo>
                    <a:pt x="39" y="487"/>
                    <a:pt x="39" y="486"/>
                    <a:pt x="39" y="486"/>
                  </a:cubicBezTo>
                  <a:cubicBezTo>
                    <a:pt x="38" y="484"/>
                    <a:pt x="37" y="482"/>
                    <a:pt x="36" y="480"/>
                  </a:cubicBezTo>
                  <a:cubicBezTo>
                    <a:pt x="36" y="480"/>
                    <a:pt x="36" y="479"/>
                    <a:pt x="36" y="479"/>
                  </a:cubicBezTo>
                  <a:cubicBezTo>
                    <a:pt x="34" y="477"/>
                    <a:pt x="33" y="474"/>
                    <a:pt x="32" y="472"/>
                  </a:cubicBezTo>
                  <a:cubicBezTo>
                    <a:pt x="32" y="472"/>
                    <a:pt x="32" y="471"/>
                    <a:pt x="32" y="471"/>
                  </a:cubicBezTo>
                  <a:cubicBezTo>
                    <a:pt x="30" y="468"/>
                    <a:pt x="28" y="464"/>
                    <a:pt x="27" y="461"/>
                  </a:cubicBezTo>
                  <a:cubicBezTo>
                    <a:pt x="27" y="460"/>
                    <a:pt x="26" y="460"/>
                    <a:pt x="26" y="459"/>
                  </a:cubicBezTo>
                  <a:cubicBezTo>
                    <a:pt x="25" y="458"/>
                    <a:pt x="25" y="456"/>
                    <a:pt x="24" y="455"/>
                  </a:cubicBezTo>
                  <a:cubicBezTo>
                    <a:pt x="23" y="454"/>
                    <a:pt x="23" y="453"/>
                    <a:pt x="23" y="452"/>
                  </a:cubicBezTo>
                  <a:cubicBezTo>
                    <a:pt x="21" y="449"/>
                    <a:pt x="19" y="445"/>
                    <a:pt x="18" y="442"/>
                  </a:cubicBezTo>
                  <a:cubicBezTo>
                    <a:pt x="17" y="441"/>
                    <a:pt x="17" y="439"/>
                    <a:pt x="16" y="438"/>
                  </a:cubicBezTo>
                  <a:cubicBezTo>
                    <a:pt x="15" y="436"/>
                    <a:pt x="14" y="434"/>
                    <a:pt x="13" y="432"/>
                  </a:cubicBezTo>
                  <a:cubicBezTo>
                    <a:pt x="12" y="428"/>
                    <a:pt x="10" y="425"/>
                    <a:pt x="9" y="423"/>
                  </a:cubicBezTo>
                  <a:cubicBezTo>
                    <a:pt x="8" y="421"/>
                    <a:pt x="7" y="419"/>
                    <a:pt x="7" y="417"/>
                  </a:cubicBezTo>
                  <a:cubicBezTo>
                    <a:pt x="6" y="417"/>
                    <a:pt x="6" y="416"/>
                    <a:pt x="6" y="415"/>
                  </a:cubicBezTo>
                  <a:cubicBezTo>
                    <a:pt x="5" y="414"/>
                    <a:pt x="5" y="413"/>
                    <a:pt x="4" y="412"/>
                  </a:cubicBezTo>
                  <a:cubicBezTo>
                    <a:pt x="4" y="412"/>
                    <a:pt x="4" y="412"/>
                    <a:pt x="4" y="412"/>
                  </a:cubicBezTo>
                  <a:cubicBezTo>
                    <a:pt x="4" y="412"/>
                    <a:pt x="4" y="411"/>
                    <a:pt x="4" y="411"/>
                  </a:cubicBezTo>
                  <a:cubicBezTo>
                    <a:pt x="3" y="409"/>
                    <a:pt x="3" y="408"/>
                    <a:pt x="2" y="407"/>
                  </a:cubicBezTo>
                  <a:cubicBezTo>
                    <a:pt x="2" y="407"/>
                    <a:pt x="2" y="406"/>
                    <a:pt x="2" y="406"/>
                  </a:cubicBezTo>
                  <a:cubicBezTo>
                    <a:pt x="2" y="406"/>
                    <a:pt x="2" y="406"/>
                    <a:pt x="2" y="406"/>
                  </a:cubicBezTo>
                  <a:cubicBezTo>
                    <a:pt x="1" y="405"/>
                    <a:pt x="1" y="405"/>
                    <a:pt x="1" y="405"/>
                  </a:cubicBezTo>
                  <a:cubicBezTo>
                    <a:pt x="1" y="404"/>
                    <a:pt x="1" y="404"/>
                    <a:pt x="1" y="404"/>
                  </a:cubicBezTo>
                  <a:cubicBezTo>
                    <a:pt x="1" y="404"/>
                    <a:pt x="1" y="403"/>
                    <a:pt x="0" y="403"/>
                  </a:cubicBezTo>
                  <a:cubicBezTo>
                    <a:pt x="0" y="403"/>
                    <a:pt x="0" y="403"/>
                    <a:pt x="0" y="403"/>
                  </a:cubicBezTo>
                  <a:cubicBezTo>
                    <a:pt x="0" y="403"/>
                    <a:pt x="0" y="403"/>
                    <a:pt x="0" y="403"/>
                  </a:cubicBezTo>
                  <a:cubicBezTo>
                    <a:pt x="0" y="403"/>
                    <a:pt x="0" y="403"/>
                    <a:pt x="0" y="403"/>
                  </a:cubicBezTo>
                  <a:cubicBezTo>
                    <a:pt x="0" y="403"/>
                    <a:pt x="0" y="403"/>
                    <a:pt x="0" y="403"/>
                  </a:cubicBezTo>
                  <a:cubicBezTo>
                    <a:pt x="58" y="297"/>
                    <a:pt x="94" y="130"/>
                    <a:pt x="105" y="78"/>
                  </a:cubicBezTo>
                  <a:cubicBezTo>
                    <a:pt x="105" y="78"/>
                    <a:pt x="105" y="78"/>
                    <a:pt x="105" y="78"/>
                  </a:cubicBezTo>
                  <a:cubicBezTo>
                    <a:pt x="105" y="78"/>
                    <a:pt x="105" y="78"/>
                    <a:pt x="105" y="78"/>
                  </a:cubicBezTo>
                  <a:cubicBezTo>
                    <a:pt x="105" y="78"/>
                    <a:pt x="105" y="78"/>
                    <a:pt x="105" y="78"/>
                  </a:cubicBezTo>
                  <a:cubicBezTo>
                    <a:pt x="105" y="78"/>
                    <a:pt x="105" y="77"/>
                    <a:pt x="105" y="77"/>
                  </a:cubicBezTo>
                  <a:cubicBezTo>
                    <a:pt x="106" y="77"/>
                    <a:pt x="106" y="77"/>
                    <a:pt x="106" y="77"/>
                  </a:cubicBezTo>
                  <a:cubicBezTo>
                    <a:pt x="106" y="77"/>
                    <a:pt x="106" y="77"/>
                    <a:pt x="106" y="77"/>
                  </a:cubicBezTo>
                  <a:cubicBezTo>
                    <a:pt x="106" y="77"/>
                    <a:pt x="106" y="77"/>
                    <a:pt x="106" y="77"/>
                  </a:cubicBezTo>
                  <a:cubicBezTo>
                    <a:pt x="106" y="77"/>
                    <a:pt x="106" y="77"/>
                    <a:pt x="106" y="77"/>
                  </a:cubicBezTo>
                  <a:cubicBezTo>
                    <a:pt x="106" y="77"/>
                    <a:pt x="106" y="77"/>
                    <a:pt x="106" y="77"/>
                  </a:cubicBezTo>
                  <a:cubicBezTo>
                    <a:pt x="107" y="77"/>
                    <a:pt x="107" y="77"/>
                    <a:pt x="107" y="77"/>
                  </a:cubicBezTo>
                  <a:cubicBezTo>
                    <a:pt x="107" y="77"/>
                    <a:pt x="107" y="77"/>
                    <a:pt x="107" y="77"/>
                  </a:cubicBezTo>
                  <a:cubicBezTo>
                    <a:pt x="107" y="77"/>
                    <a:pt x="107" y="77"/>
                    <a:pt x="107" y="77"/>
                  </a:cubicBezTo>
                  <a:cubicBezTo>
                    <a:pt x="108" y="77"/>
                    <a:pt x="108" y="77"/>
                    <a:pt x="108" y="77"/>
                  </a:cubicBezTo>
                  <a:cubicBezTo>
                    <a:pt x="109" y="76"/>
                    <a:pt x="111" y="76"/>
                    <a:pt x="114" y="75"/>
                  </a:cubicBezTo>
                  <a:cubicBezTo>
                    <a:pt x="114" y="75"/>
                    <a:pt x="114" y="75"/>
                    <a:pt x="115" y="74"/>
                  </a:cubicBezTo>
                  <a:cubicBezTo>
                    <a:pt x="122" y="72"/>
                    <a:pt x="132" y="69"/>
                    <a:pt x="144" y="65"/>
                  </a:cubicBezTo>
                  <a:cubicBezTo>
                    <a:pt x="145" y="65"/>
                    <a:pt x="146" y="64"/>
                    <a:pt x="147" y="64"/>
                  </a:cubicBezTo>
                  <a:cubicBezTo>
                    <a:pt x="147" y="64"/>
                    <a:pt x="148" y="64"/>
                    <a:pt x="148" y="63"/>
                  </a:cubicBezTo>
                  <a:cubicBezTo>
                    <a:pt x="150" y="63"/>
                    <a:pt x="151" y="63"/>
                    <a:pt x="153" y="62"/>
                  </a:cubicBezTo>
                  <a:cubicBezTo>
                    <a:pt x="154" y="61"/>
                    <a:pt x="156" y="61"/>
                    <a:pt x="157" y="60"/>
                  </a:cubicBezTo>
                  <a:cubicBezTo>
                    <a:pt x="158" y="60"/>
                    <a:pt x="158" y="60"/>
                    <a:pt x="159" y="60"/>
                  </a:cubicBezTo>
                  <a:cubicBezTo>
                    <a:pt x="159" y="60"/>
                    <a:pt x="160" y="60"/>
                    <a:pt x="161" y="59"/>
                  </a:cubicBezTo>
                  <a:cubicBezTo>
                    <a:pt x="163" y="59"/>
                    <a:pt x="164" y="58"/>
                    <a:pt x="166" y="58"/>
                  </a:cubicBezTo>
                  <a:cubicBezTo>
                    <a:pt x="167" y="57"/>
                    <a:pt x="168" y="57"/>
                    <a:pt x="170" y="56"/>
                  </a:cubicBezTo>
                  <a:cubicBezTo>
                    <a:pt x="176" y="55"/>
                    <a:pt x="182" y="52"/>
                    <a:pt x="189" y="50"/>
                  </a:cubicBezTo>
                  <a:cubicBezTo>
                    <a:pt x="190" y="50"/>
                    <a:pt x="192" y="49"/>
                    <a:pt x="194" y="49"/>
                  </a:cubicBezTo>
                  <a:cubicBezTo>
                    <a:pt x="197" y="48"/>
                    <a:pt x="201" y="46"/>
                    <a:pt x="205" y="45"/>
                  </a:cubicBezTo>
                  <a:cubicBezTo>
                    <a:pt x="208" y="44"/>
                    <a:pt x="212" y="43"/>
                    <a:pt x="215" y="42"/>
                  </a:cubicBezTo>
                  <a:cubicBezTo>
                    <a:pt x="216" y="42"/>
                    <a:pt x="217" y="41"/>
                    <a:pt x="218" y="41"/>
                  </a:cubicBezTo>
                  <a:cubicBezTo>
                    <a:pt x="219" y="41"/>
                    <a:pt x="220" y="41"/>
                    <a:pt x="220" y="40"/>
                  </a:cubicBezTo>
                  <a:cubicBezTo>
                    <a:pt x="222" y="40"/>
                    <a:pt x="224" y="39"/>
                    <a:pt x="225" y="39"/>
                  </a:cubicBezTo>
                  <a:cubicBezTo>
                    <a:pt x="248" y="32"/>
                    <a:pt x="271" y="24"/>
                    <a:pt x="293" y="18"/>
                  </a:cubicBezTo>
                  <a:cubicBezTo>
                    <a:pt x="294" y="18"/>
                    <a:pt x="295" y="18"/>
                    <a:pt x="296" y="17"/>
                  </a:cubicBezTo>
                  <a:cubicBezTo>
                    <a:pt x="297" y="17"/>
                    <a:pt x="297" y="17"/>
                    <a:pt x="297" y="17"/>
                  </a:cubicBezTo>
                  <a:cubicBezTo>
                    <a:pt x="301" y="16"/>
                    <a:pt x="304" y="15"/>
                    <a:pt x="307" y="14"/>
                  </a:cubicBezTo>
                  <a:cubicBezTo>
                    <a:pt x="307" y="14"/>
                    <a:pt x="307" y="14"/>
                    <a:pt x="307" y="14"/>
                  </a:cubicBezTo>
                  <a:cubicBezTo>
                    <a:pt x="308" y="14"/>
                    <a:pt x="310" y="13"/>
                    <a:pt x="312" y="13"/>
                  </a:cubicBezTo>
                  <a:cubicBezTo>
                    <a:pt x="316" y="12"/>
                    <a:pt x="320" y="10"/>
                    <a:pt x="324" y="9"/>
                  </a:cubicBezTo>
                  <a:cubicBezTo>
                    <a:pt x="326" y="9"/>
                    <a:pt x="327" y="9"/>
                    <a:pt x="328" y="8"/>
                  </a:cubicBezTo>
                  <a:cubicBezTo>
                    <a:pt x="333" y="7"/>
                    <a:pt x="337" y="6"/>
                    <a:pt x="341" y="5"/>
                  </a:cubicBezTo>
                  <a:cubicBezTo>
                    <a:pt x="343" y="5"/>
                    <a:pt x="344" y="4"/>
                    <a:pt x="346" y="4"/>
                  </a:cubicBezTo>
                  <a:cubicBezTo>
                    <a:pt x="346" y="4"/>
                    <a:pt x="346" y="4"/>
                    <a:pt x="346" y="4"/>
                  </a:cubicBezTo>
                  <a:cubicBezTo>
                    <a:pt x="347" y="3"/>
                    <a:pt x="348" y="3"/>
                    <a:pt x="349" y="3"/>
                  </a:cubicBezTo>
                  <a:cubicBezTo>
                    <a:pt x="350" y="3"/>
                    <a:pt x="352" y="2"/>
                    <a:pt x="353" y="2"/>
                  </a:cubicBezTo>
                  <a:cubicBezTo>
                    <a:pt x="354" y="2"/>
                    <a:pt x="356" y="2"/>
                    <a:pt x="357" y="1"/>
                  </a:cubicBezTo>
                  <a:cubicBezTo>
                    <a:pt x="358" y="1"/>
                    <a:pt x="358" y="1"/>
                    <a:pt x="359" y="1"/>
                  </a:cubicBezTo>
                  <a:cubicBezTo>
                    <a:pt x="360" y="1"/>
                    <a:pt x="360" y="1"/>
                    <a:pt x="361" y="1"/>
                  </a:cubicBezTo>
                  <a:cubicBezTo>
                    <a:pt x="362" y="0"/>
                    <a:pt x="363" y="0"/>
                    <a:pt x="364" y="0"/>
                  </a:cubicBezTo>
                  <a:cubicBezTo>
                    <a:pt x="364" y="0"/>
                    <a:pt x="365" y="0"/>
                    <a:pt x="365" y="0"/>
                  </a:cubicBezTo>
                  <a:cubicBezTo>
                    <a:pt x="367" y="0"/>
                    <a:pt x="368" y="0"/>
                    <a:pt x="369" y="0"/>
                  </a:cubicBezTo>
                  <a:cubicBezTo>
                    <a:pt x="369" y="0"/>
                    <a:pt x="369" y="0"/>
                    <a:pt x="369" y="0"/>
                  </a:cubicBezTo>
                  <a:cubicBezTo>
                    <a:pt x="369" y="0"/>
                    <a:pt x="370" y="0"/>
                    <a:pt x="370" y="0"/>
                  </a:cubicBezTo>
                  <a:cubicBezTo>
                    <a:pt x="370" y="0"/>
                    <a:pt x="370" y="0"/>
                    <a:pt x="370" y="0"/>
                  </a:cubicBezTo>
                  <a:cubicBezTo>
                    <a:pt x="385" y="6"/>
                    <a:pt x="509" y="151"/>
                    <a:pt x="530" y="252"/>
                  </a:cubicBezTo>
                  <a:cubicBezTo>
                    <a:pt x="551" y="354"/>
                    <a:pt x="446" y="551"/>
                    <a:pt x="416" y="577"/>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3" name="Freeform 299"/>
            <p:cNvSpPr>
              <a:spLocks/>
            </p:cNvSpPr>
            <p:nvPr/>
          </p:nvSpPr>
          <p:spPr bwMode="auto">
            <a:xfrm>
              <a:off x="6475413" y="26924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4" name="Freeform 300"/>
            <p:cNvSpPr>
              <a:spLocks/>
            </p:cNvSpPr>
            <p:nvPr/>
          </p:nvSpPr>
          <p:spPr bwMode="auto">
            <a:xfrm>
              <a:off x="6473825" y="26924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5" name="Oval 301"/>
            <p:cNvSpPr>
              <a:spLocks noChangeArrowheads="1"/>
            </p:cNvSpPr>
            <p:nvPr/>
          </p:nvSpPr>
          <p:spPr bwMode="auto">
            <a:xfrm>
              <a:off x="6475413" y="2692400"/>
              <a:ext cx="1588" cy="1588"/>
            </a:xfrm>
            <a:prstGeom prst="ellipse">
              <a:avLst/>
            </a:pr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6" name="Freeform 302"/>
            <p:cNvSpPr>
              <a:spLocks/>
            </p:cNvSpPr>
            <p:nvPr/>
          </p:nvSpPr>
          <p:spPr bwMode="auto">
            <a:xfrm>
              <a:off x="6473825" y="26924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7" name="Oval 303"/>
            <p:cNvSpPr>
              <a:spLocks noChangeArrowheads="1"/>
            </p:cNvSpPr>
            <p:nvPr/>
          </p:nvSpPr>
          <p:spPr bwMode="auto">
            <a:xfrm>
              <a:off x="6475413" y="2692400"/>
              <a:ext cx="1588" cy="1588"/>
            </a:xfrm>
            <a:prstGeom prst="ellipse">
              <a:avLst/>
            </a:pr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8" name="Freeform 304"/>
            <p:cNvSpPr>
              <a:spLocks/>
            </p:cNvSpPr>
            <p:nvPr/>
          </p:nvSpPr>
          <p:spPr bwMode="auto">
            <a:xfrm>
              <a:off x="6203950" y="3549650"/>
              <a:ext cx="4763" cy="1111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9" name="Freeform 305"/>
            <p:cNvSpPr>
              <a:spLocks/>
            </p:cNvSpPr>
            <p:nvPr/>
          </p:nvSpPr>
          <p:spPr bwMode="auto">
            <a:xfrm>
              <a:off x="6267450" y="3690938"/>
              <a:ext cx="14288" cy="25400"/>
            </a:xfrm>
            <a:custGeom>
              <a:avLst/>
              <a:gdLst>
                <a:gd name="T0" fmla="*/ 5 w 5"/>
                <a:gd name="T1" fmla="*/ 10 h 10"/>
                <a:gd name="T2" fmla="*/ 0 w 5"/>
                <a:gd name="T3" fmla="*/ 0 h 10"/>
                <a:gd name="T4" fmla="*/ 5 w 5"/>
                <a:gd name="T5" fmla="*/ 10 h 10"/>
              </a:gdLst>
              <a:ahLst/>
              <a:cxnLst>
                <a:cxn ang="0">
                  <a:pos x="T0" y="T1"/>
                </a:cxn>
                <a:cxn ang="0">
                  <a:pos x="T2" y="T3"/>
                </a:cxn>
                <a:cxn ang="0">
                  <a:pos x="T4" y="T5"/>
                </a:cxn>
              </a:cxnLst>
              <a:rect l="0" t="0" r="r" b="b"/>
              <a:pathLst>
                <a:path w="5" h="10">
                  <a:moveTo>
                    <a:pt x="5" y="10"/>
                  </a:moveTo>
                  <a:cubicBezTo>
                    <a:pt x="3" y="7"/>
                    <a:pt x="1" y="3"/>
                    <a:pt x="0" y="0"/>
                  </a:cubicBezTo>
                  <a:cubicBezTo>
                    <a:pt x="1" y="3"/>
                    <a:pt x="3" y="7"/>
                    <a:pt x="5" y="1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0" name="Freeform 306"/>
            <p:cNvSpPr>
              <a:spLocks/>
            </p:cNvSpPr>
            <p:nvPr/>
          </p:nvSpPr>
          <p:spPr bwMode="auto">
            <a:xfrm>
              <a:off x="6203950" y="3549650"/>
              <a:ext cx="4763" cy="1111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1" name="Freeform 307"/>
            <p:cNvSpPr>
              <a:spLocks/>
            </p:cNvSpPr>
            <p:nvPr/>
          </p:nvSpPr>
          <p:spPr bwMode="auto">
            <a:xfrm>
              <a:off x="6267450" y="3690938"/>
              <a:ext cx="14288" cy="25400"/>
            </a:xfrm>
            <a:custGeom>
              <a:avLst/>
              <a:gdLst>
                <a:gd name="T0" fmla="*/ 5 w 5"/>
                <a:gd name="T1" fmla="*/ 10 h 10"/>
                <a:gd name="T2" fmla="*/ 0 w 5"/>
                <a:gd name="T3" fmla="*/ 0 h 10"/>
                <a:gd name="T4" fmla="*/ 5 w 5"/>
                <a:gd name="T5" fmla="*/ 10 h 10"/>
              </a:gdLst>
              <a:ahLst/>
              <a:cxnLst>
                <a:cxn ang="0">
                  <a:pos x="T0" y="T1"/>
                </a:cxn>
                <a:cxn ang="0">
                  <a:pos x="T2" y="T3"/>
                </a:cxn>
                <a:cxn ang="0">
                  <a:pos x="T4" y="T5"/>
                </a:cxn>
              </a:cxnLst>
              <a:rect l="0" t="0" r="r" b="b"/>
              <a:pathLst>
                <a:path w="5" h="10">
                  <a:moveTo>
                    <a:pt x="5" y="10"/>
                  </a:moveTo>
                  <a:cubicBezTo>
                    <a:pt x="3" y="7"/>
                    <a:pt x="1" y="3"/>
                    <a:pt x="0" y="0"/>
                  </a:cubicBezTo>
                  <a:cubicBezTo>
                    <a:pt x="1" y="3"/>
                    <a:pt x="3" y="7"/>
                    <a:pt x="5" y="1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2" name="Freeform 308"/>
            <p:cNvSpPr>
              <a:spLocks/>
            </p:cNvSpPr>
            <p:nvPr/>
          </p:nvSpPr>
          <p:spPr bwMode="auto">
            <a:xfrm>
              <a:off x="5019675" y="2184400"/>
              <a:ext cx="1450975" cy="1433513"/>
            </a:xfrm>
            <a:custGeom>
              <a:avLst/>
              <a:gdLst>
                <a:gd name="T0" fmla="*/ 558 w 558"/>
                <a:gd name="T1" fmla="*/ 196 h 551"/>
                <a:gd name="T2" fmla="*/ 453 w 558"/>
                <a:gd name="T3" fmla="*/ 521 h 551"/>
                <a:gd name="T4" fmla="*/ 110 w 558"/>
                <a:gd name="T5" fmla="*/ 521 h 551"/>
                <a:gd name="T6" fmla="*/ 1 w 558"/>
                <a:gd name="T7" fmla="*/ 202 h 551"/>
                <a:gd name="T8" fmla="*/ 1 w 558"/>
                <a:gd name="T9" fmla="*/ 202 h 551"/>
                <a:gd name="T10" fmla="*/ 0 w 558"/>
                <a:gd name="T11" fmla="*/ 196 h 551"/>
                <a:gd name="T12" fmla="*/ 0 w 558"/>
                <a:gd name="T13" fmla="*/ 196 h 551"/>
                <a:gd name="T14" fmla="*/ 0 w 558"/>
                <a:gd name="T15" fmla="*/ 195 h 551"/>
                <a:gd name="T16" fmla="*/ 282 w 558"/>
                <a:gd name="T17" fmla="*/ 0 h 551"/>
                <a:gd name="T18" fmla="*/ 558 w 558"/>
                <a:gd name="T19" fmla="*/ 196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8" h="551">
                  <a:moveTo>
                    <a:pt x="558" y="196"/>
                  </a:moveTo>
                  <a:cubicBezTo>
                    <a:pt x="547" y="248"/>
                    <a:pt x="511" y="415"/>
                    <a:pt x="453" y="521"/>
                  </a:cubicBezTo>
                  <a:cubicBezTo>
                    <a:pt x="417" y="525"/>
                    <a:pt x="239" y="551"/>
                    <a:pt x="110" y="521"/>
                  </a:cubicBezTo>
                  <a:cubicBezTo>
                    <a:pt x="72" y="468"/>
                    <a:pt x="12" y="241"/>
                    <a:pt x="1" y="202"/>
                  </a:cubicBezTo>
                  <a:cubicBezTo>
                    <a:pt x="1" y="202"/>
                    <a:pt x="1" y="202"/>
                    <a:pt x="1" y="202"/>
                  </a:cubicBezTo>
                  <a:cubicBezTo>
                    <a:pt x="0" y="198"/>
                    <a:pt x="0" y="196"/>
                    <a:pt x="0" y="196"/>
                  </a:cubicBezTo>
                  <a:cubicBezTo>
                    <a:pt x="0" y="196"/>
                    <a:pt x="0" y="196"/>
                    <a:pt x="0" y="196"/>
                  </a:cubicBezTo>
                  <a:cubicBezTo>
                    <a:pt x="0" y="195"/>
                    <a:pt x="0" y="195"/>
                    <a:pt x="0" y="195"/>
                  </a:cubicBezTo>
                  <a:cubicBezTo>
                    <a:pt x="9" y="188"/>
                    <a:pt x="200" y="25"/>
                    <a:pt x="282" y="0"/>
                  </a:cubicBezTo>
                  <a:cubicBezTo>
                    <a:pt x="374" y="44"/>
                    <a:pt x="535" y="169"/>
                    <a:pt x="558" y="19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3" name="Freeform 309"/>
            <p:cNvSpPr>
              <a:spLocks/>
            </p:cNvSpPr>
            <p:nvPr/>
          </p:nvSpPr>
          <p:spPr bwMode="auto">
            <a:xfrm>
              <a:off x="6189663" y="3992563"/>
              <a:ext cx="1152525" cy="979488"/>
            </a:xfrm>
            <a:custGeom>
              <a:avLst/>
              <a:gdLst>
                <a:gd name="T0" fmla="*/ 431 w 443"/>
                <a:gd name="T1" fmla="*/ 143 h 377"/>
                <a:gd name="T2" fmla="*/ 123 w 443"/>
                <a:gd name="T3" fmla="*/ 377 h 377"/>
                <a:gd name="T4" fmla="*/ 0 w 443"/>
                <a:gd name="T5" fmla="*/ 317 h 377"/>
                <a:gd name="T6" fmla="*/ 161 w 443"/>
                <a:gd name="T7" fmla="*/ 78 h 377"/>
                <a:gd name="T8" fmla="*/ 414 w 443"/>
                <a:gd name="T9" fmla="*/ 5 h 377"/>
                <a:gd name="T10" fmla="*/ 419 w 443"/>
                <a:gd name="T11" fmla="*/ 0 h 377"/>
                <a:gd name="T12" fmla="*/ 431 w 443"/>
                <a:gd name="T13" fmla="*/ 143 h 377"/>
              </a:gdLst>
              <a:ahLst/>
              <a:cxnLst>
                <a:cxn ang="0">
                  <a:pos x="T0" y="T1"/>
                </a:cxn>
                <a:cxn ang="0">
                  <a:pos x="T2" y="T3"/>
                </a:cxn>
                <a:cxn ang="0">
                  <a:pos x="T4" y="T5"/>
                </a:cxn>
                <a:cxn ang="0">
                  <a:pos x="T6" y="T7"/>
                </a:cxn>
                <a:cxn ang="0">
                  <a:pos x="T8" y="T9"/>
                </a:cxn>
                <a:cxn ang="0">
                  <a:pos x="T10" y="T11"/>
                </a:cxn>
                <a:cxn ang="0">
                  <a:pos x="T12" y="T13"/>
                </a:cxn>
              </a:cxnLst>
              <a:rect l="0" t="0" r="r" b="b"/>
              <a:pathLst>
                <a:path w="443" h="377">
                  <a:moveTo>
                    <a:pt x="431" y="143"/>
                  </a:moveTo>
                  <a:cubicBezTo>
                    <a:pt x="350" y="245"/>
                    <a:pt x="244" y="326"/>
                    <a:pt x="123" y="377"/>
                  </a:cubicBezTo>
                  <a:cubicBezTo>
                    <a:pt x="0" y="317"/>
                    <a:pt x="0" y="317"/>
                    <a:pt x="0" y="317"/>
                  </a:cubicBezTo>
                  <a:cubicBezTo>
                    <a:pt x="80" y="251"/>
                    <a:pt x="167" y="110"/>
                    <a:pt x="161" y="78"/>
                  </a:cubicBezTo>
                  <a:cubicBezTo>
                    <a:pt x="209" y="81"/>
                    <a:pt x="371" y="33"/>
                    <a:pt x="414" y="5"/>
                  </a:cubicBezTo>
                  <a:cubicBezTo>
                    <a:pt x="416" y="3"/>
                    <a:pt x="418" y="2"/>
                    <a:pt x="419" y="0"/>
                  </a:cubicBezTo>
                  <a:cubicBezTo>
                    <a:pt x="419" y="0"/>
                    <a:pt x="443" y="72"/>
                    <a:pt x="431" y="14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4" name="Freeform 310"/>
            <p:cNvSpPr>
              <a:spLocks/>
            </p:cNvSpPr>
            <p:nvPr/>
          </p:nvSpPr>
          <p:spPr bwMode="auto">
            <a:xfrm>
              <a:off x="5060950" y="1082675"/>
              <a:ext cx="1379538" cy="412750"/>
            </a:xfrm>
            <a:custGeom>
              <a:avLst/>
              <a:gdLst>
                <a:gd name="T0" fmla="*/ 530 w 530"/>
                <a:gd name="T1" fmla="*/ 78 h 159"/>
                <a:gd name="T2" fmla="*/ 266 w 530"/>
                <a:gd name="T3" fmla="*/ 159 h 159"/>
                <a:gd name="T4" fmla="*/ 0 w 530"/>
                <a:gd name="T5" fmla="*/ 78 h 159"/>
                <a:gd name="T6" fmla="*/ 32 w 530"/>
                <a:gd name="T7" fmla="*/ 32 h 159"/>
                <a:gd name="T8" fmla="*/ 255 w 530"/>
                <a:gd name="T9" fmla="*/ 0 h 159"/>
                <a:gd name="T10" fmla="*/ 479 w 530"/>
                <a:gd name="T11" fmla="*/ 32 h 159"/>
                <a:gd name="T12" fmla="*/ 530 w 530"/>
                <a:gd name="T13" fmla="*/ 78 h 159"/>
              </a:gdLst>
              <a:ahLst/>
              <a:cxnLst>
                <a:cxn ang="0">
                  <a:pos x="T0" y="T1"/>
                </a:cxn>
                <a:cxn ang="0">
                  <a:pos x="T2" y="T3"/>
                </a:cxn>
                <a:cxn ang="0">
                  <a:pos x="T4" y="T5"/>
                </a:cxn>
                <a:cxn ang="0">
                  <a:pos x="T6" y="T7"/>
                </a:cxn>
                <a:cxn ang="0">
                  <a:pos x="T8" y="T9"/>
                </a:cxn>
                <a:cxn ang="0">
                  <a:pos x="T10" y="T11"/>
                </a:cxn>
                <a:cxn ang="0">
                  <a:pos x="T12" y="T13"/>
                </a:cxn>
              </a:cxnLst>
              <a:rect l="0" t="0" r="r" b="b"/>
              <a:pathLst>
                <a:path w="530" h="159">
                  <a:moveTo>
                    <a:pt x="530" y="78"/>
                  </a:moveTo>
                  <a:cubicBezTo>
                    <a:pt x="378" y="81"/>
                    <a:pt x="266" y="159"/>
                    <a:pt x="266" y="159"/>
                  </a:cubicBezTo>
                  <a:cubicBezTo>
                    <a:pt x="255" y="140"/>
                    <a:pt x="152" y="93"/>
                    <a:pt x="0" y="78"/>
                  </a:cubicBezTo>
                  <a:cubicBezTo>
                    <a:pt x="0" y="78"/>
                    <a:pt x="14" y="54"/>
                    <a:pt x="32" y="32"/>
                  </a:cubicBezTo>
                  <a:cubicBezTo>
                    <a:pt x="103" y="11"/>
                    <a:pt x="178" y="0"/>
                    <a:pt x="255" y="0"/>
                  </a:cubicBezTo>
                  <a:cubicBezTo>
                    <a:pt x="333" y="0"/>
                    <a:pt x="408" y="11"/>
                    <a:pt x="479" y="32"/>
                  </a:cubicBezTo>
                  <a:cubicBezTo>
                    <a:pt x="499" y="45"/>
                    <a:pt x="516" y="60"/>
                    <a:pt x="530" y="7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5" name="Freeform 311"/>
            <p:cNvSpPr>
              <a:spLocks/>
            </p:cNvSpPr>
            <p:nvPr/>
          </p:nvSpPr>
          <p:spPr bwMode="auto">
            <a:xfrm>
              <a:off x="4178300" y="3540125"/>
              <a:ext cx="1127125" cy="1276350"/>
            </a:xfrm>
            <a:custGeom>
              <a:avLst/>
              <a:gdLst>
                <a:gd name="T0" fmla="*/ 0 w 434"/>
                <a:gd name="T1" fmla="*/ 174 h 491"/>
                <a:gd name="T2" fmla="*/ 250 w 434"/>
                <a:gd name="T3" fmla="*/ 236 h 491"/>
                <a:gd name="T4" fmla="*/ 434 w 434"/>
                <a:gd name="T5" fmla="*/ 0 h 491"/>
                <a:gd name="T6" fmla="*/ 281 w 434"/>
                <a:gd name="T7" fmla="*/ 247 h 491"/>
                <a:gd name="T8" fmla="*/ 434 w 434"/>
                <a:gd name="T9" fmla="*/ 491 h 491"/>
                <a:gd name="T10" fmla="*/ 266 w 434"/>
                <a:gd name="T11" fmla="*/ 252 h 491"/>
                <a:gd name="T12" fmla="*/ 0 w 434"/>
                <a:gd name="T13" fmla="*/ 174 h 491"/>
              </a:gdLst>
              <a:ahLst/>
              <a:cxnLst>
                <a:cxn ang="0">
                  <a:pos x="T0" y="T1"/>
                </a:cxn>
                <a:cxn ang="0">
                  <a:pos x="T2" y="T3"/>
                </a:cxn>
                <a:cxn ang="0">
                  <a:pos x="T4" y="T5"/>
                </a:cxn>
                <a:cxn ang="0">
                  <a:pos x="T6" y="T7"/>
                </a:cxn>
                <a:cxn ang="0">
                  <a:pos x="T8" y="T9"/>
                </a:cxn>
                <a:cxn ang="0">
                  <a:pos x="T10" y="T11"/>
                </a:cxn>
                <a:cxn ang="0">
                  <a:pos x="T12" y="T13"/>
                </a:cxn>
              </a:cxnLst>
              <a:rect l="0" t="0" r="r" b="b"/>
              <a:pathLst>
                <a:path w="434" h="491">
                  <a:moveTo>
                    <a:pt x="0" y="174"/>
                  </a:moveTo>
                  <a:cubicBezTo>
                    <a:pt x="0" y="174"/>
                    <a:pt x="191" y="245"/>
                    <a:pt x="250" y="236"/>
                  </a:cubicBezTo>
                  <a:cubicBezTo>
                    <a:pt x="286" y="196"/>
                    <a:pt x="343" y="68"/>
                    <a:pt x="434" y="0"/>
                  </a:cubicBezTo>
                  <a:cubicBezTo>
                    <a:pt x="401" y="48"/>
                    <a:pt x="311" y="167"/>
                    <a:pt x="281" y="247"/>
                  </a:cubicBezTo>
                  <a:cubicBezTo>
                    <a:pt x="307" y="314"/>
                    <a:pt x="360" y="424"/>
                    <a:pt x="434" y="491"/>
                  </a:cubicBezTo>
                  <a:cubicBezTo>
                    <a:pt x="315" y="395"/>
                    <a:pt x="268" y="280"/>
                    <a:pt x="266" y="252"/>
                  </a:cubicBezTo>
                  <a:cubicBezTo>
                    <a:pt x="237" y="256"/>
                    <a:pt x="120" y="246"/>
                    <a:pt x="0" y="17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6" name="Freeform 312"/>
            <p:cNvSpPr>
              <a:spLocks/>
            </p:cNvSpPr>
            <p:nvPr/>
          </p:nvSpPr>
          <p:spPr bwMode="auto">
            <a:xfrm>
              <a:off x="4178300" y="3540125"/>
              <a:ext cx="1127125" cy="1276350"/>
            </a:xfrm>
            <a:custGeom>
              <a:avLst/>
              <a:gdLst>
                <a:gd name="T0" fmla="*/ 434 w 434"/>
                <a:gd name="T1" fmla="*/ 491 h 491"/>
                <a:gd name="T2" fmla="*/ 270 w 434"/>
                <a:gd name="T3" fmla="*/ 252 h 491"/>
                <a:gd name="T4" fmla="*/ 270 w 434"/>
                <a:gd name="T5" fmla="*/ 247 h 491"/>
                <a:gd name="T6" fmla="*/ 265 w 434"/>
                <a:gd name="T7" fmla="*/ 247 h 491"/>
                <a:gd name="T8" fmla="*/ 253 w 434"/>
                <a:gd name="T9" fmla="*/ 248 h 491"/>
                <a:gd name="T10" fmla="*/ 0 w 434"/>
                <a:gd name="T11" fmla="*/ 174 h 491"/>
                <a:gd name="T12" fmla="*/ 238 w 434"/>
                <a:gd name="T13" fmla="*/ 242 h 491"/>
                <a:gd name="T14" fmla="*/ 251 w 434"/>
                <a:gd name="T15" fmla="*/ 241 h 491"/>
                <a:gd name="T16" fmla="*/ 252 w 434"/>
                <a:gd name="T17" fmla="*/ 240 h 491"/>
                <a:gd name="T18" fmla="*/ 253 w 434"/>
                <a:gd name="T19" fmla="*/ 239 h 491"/>
                <a:gd name="T20" fmla="*/ 296 w 434"/>
                <a:gd name="T21" fmla="*/ 177 h 491"/>
                <a:gd name="T22" fmla="*/ 434 w 434"/>
                <a:gd name="T23" fmla="*/ 0 h 491"/>
                <a:gd name="T24" fmla="*/ 276 w 434"/>
                <a:gd name="T25" fmla="*/ 245 h 491"/>
                <a:gd name="T26" fmla="*/ 276 w 434"/>
                <a:gd name="T27" fmla="*/ 247 h 491"/>
                <a:gd name="T28" fmla="*/ 276 w 434"/>
                <a:gd name="T29" fmla="*/ 248 h 491"/>
                <a:gd name="T30" fmla="*/ 434 w 434"/>
                <a:gd name="T31"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4" h="491">
                  <a:moveTo>
                    <a:pt x="434" y="491"/>
                  </a:moveTo>
                  <a:cubicBezTo>
                    <a:pt x="331" y="406"/>
                    <a:pt x="272" y="270"/>
                    <a:pt x="270" y="252"/>
                  </a:cubicBezTo>
                  <a:cubicBezTo>
                    <a:pt x="270" y="247"/>
                    <a:pt x="270" y="247"/>
                    <a:pt x="270" y="247"/>
                  </a:cubicBezTo>
                  <a:cubicBezTo>
                    <a:pt x="265" y="247"/>
                    <a:pt x="265" y="247"/>
                    <a:pt x="265" y="247"/>
                  </a:cubicBezTo>
                  <a:cubicBezTo>
                    <a:pt x="262" y="248"/>
                    <a:pt x="258" y="248"/>
                    <a:pt x="253" y="248"/>
                  </a:cubicBezTo>
                  <a:cubicBezTo>
                    <a:pt x="219" y="250"/>
                    <a:pt x="136" y="245"/>
                    <a:pt x="0" y="174"/>
                  </a:cubicBezTo>
                  <a:cubicBezTo>
                    <a:pt x="100" y="218"/>
                    <a:pt x="194" y="242"/>
                    <a:pt x="238" y="242"/>
                  </a:cubicBezTo>
                  <a:cubicBezTo>
                    <a:pt x="243" y="242"/>
                    <a:pt x="247" y="241"/>
                    <a:pt x="251" y="241"/>
                  </a:cubicBezTo>
                  <a:cubicBezTo>
                    <a:pt x="252" y="240"/>
                    <a:pt x="252" y="240"/>
                    <a:pt x="252" y="240"/>
                  </a:cubicBezTo>
                  <a:cubicBezTo>
                    <a:pt x="253" y="239"/>
                    <a:pt x="253" y="239"/>
                    <a:pt x="253" y="239"/>
                  </a:cubicBezTo>
                  <a:cubicBezTo>
                    <a:pt x="265" y="226"/>
                    <a:pt x="279" y="204"/>
                    <a:pt x="296" y="177"/>
                  </a:cubicBezTo>
                  <a:cubicBezTo>
                    <a:pt x="324" y="131"/>
                    <a:pt x="386" y="45"/>
                    <a:pt x="434" y="0"/>
                  </a:cubicBezTo>
                  <a:cubicBezTo>
                    <a:pt x="392" y="59"/>
                    <a:pt x="302" y="178"/>
                    <a:pt x="276" y="245"/>
                  </a:cubicBezTo>
                  <a:cubicBezTo>
                    <a:pt x="276" y="247"/>
                    <a:pt x="276" y="247"/>
                    <a:pt x="276" y="247"/>
                  </a:cubicBezTo>
                  <a:cubicBezTo>
                    <a:pt x="276" y="248"/>
                    <a:pt x="276" y="248"/>
                    <a:pt x="276" y="248"/>
                  </a:cubicBezTo>
                  <a:cubicBezTo>
                    <a:pt x="290" y="283"/>
                    <a:pt x="319" y="377"/>
                    <a:pt x="434" y="49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7" name="Freeform 313"/>
            <p:cNvSpPr>
              <a:spLocks/>
            </p:cNvSpPr>
            <p:nvPr/>
          </p:nvSpPr>
          <p:spPr bwMode="auto">
            <a:xfrm>
              <a:off x="5305425" y="4816475"/>
              <a:ext cx="884238" cy="146050"/>
            </a:xfrm>
            <a:custGeom>
              <a:avLst/>
              <a:gdLst>
                <a:gd name="T0" fmla="*/ 0 w 340"/>
                <a:gd name="T1" fmla="*/ 0 h 56"/>
                <a:gd name="T2" fmla="*/ 340 w 340"/>
                <a:gd name="T3" fmla="*/ 0 h 56"/>
                <a:gd name="T4" fmla="*/ 0 w 340"/>
                <a:gd name="T5" fmla="*/ 0 h 56"/>
              </a:gdLst>
              <a:ahLst/>
              <a:cxnLst>
                <a:cxn ang="0">
                  <a:pos x="T0" y="T1"/>
                </a:cxn>
                <a:cxn ang="0">
                  <a:pos x="T2" y="T3"/>
                </a:cxn>
                <a:cxn ang="0">
                  <a:pos x="T4" y="T5"/>
                </a:cxn>
              </a:cxnLst>
              <a:rect l="0" t="0" r="r" b="b"/>
              <a:pathLst>
                <a:path w="340" h="56">
                  <a:moveTo>
                    <a:pt x="0" y="0"/>
                  </a:moveTo>
                  <a:cubicBezTo>
                    <a:pt x="0" y="0"/>
                    <a:pt x="108" y="48"/>
                    <a:pt x="340" y="0"/>
                  </a:cubicBezTo>
                  <a:cubicBezTo>
                    <a:pt x="321" y="9"/>
                    <a:pt x="123" y="56"/>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8" name="Freeform 314"/>
            <p:cNvSpPr>
              <a:spLocks/>
            </p:cNvSpPr>
            <p:nvPr/>
          </p:nvSpPr>
          <p:spPr bwMode="auto">
            <a:xfrm>
              <a:off x="3906838" y="3132138"/>
              <a:ext cx="271463" cy="860425"/>
            </a:xfrm>
            <a:custGeom>
              <a:avLst/>
              <a:gdLst>
                <a:gd name="T0" fmla="*/ 104 w 104"/>
                <a:gd name="T1" fmla="*/ 331 h 331"/>
                <a:gd name="T2" fmla="*/ 7 w 104"/>
                <a:gd name="T3" fmla="*/ 0 h 331"/>
                <a:gd name="T4" fmla="*/ 104 w 104"/>
                <a:gd name="T5" fmla="*/ 331 h 331"/>
              </a:gdLst>
              <a:ahLst/>
              <a:cxnLst>
                <a:cxn ang="0">
                  <a:pos x="T0" y="T1"/>
                </a:cxn>
                <a:cxn ang="0">
                  <a:pos x="T2" y="T3"/>
                </a:cxn>
                <a:cxn ang="0">
                  <a:pos x="T4" y="T5"/>
                </a:cxn>
              </a:cxnLst>
              <a:rect l="0" t="0" r="r" b="b"/>
              <a:pathLst>
                <a:path w="104" h="331">
                  <a:moveTo>
                    <a:pt x="104" y="331"/>
                  </a:moveTo>
                  <a:cubicBezTo>
                    <a:pt x="104" y="331"/>
                    <a:pt x="0" y="243"/>
                    <a:pt x="7" y="0"/>
                  </a:cubicBezTo>
                  <a:cubicBezTo>
                    <a:pt x="26" y="165"/>
                    <a:pt x="29" y="212"/>
                    <a:pt x="104" y="331"/>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9" name="Freeform 315"/>
            <p:cNvSpPr>
              <a:spLocks/>
            </p:cNvSpPr>
            <p:nvPr/>
          </p:nvSpPr>
          <p:spPr bwMode="auto">
            <a:xfrm>
              <a:off x="3881438" y="3132138"/>
              <a:ext cx="296863" cy="860425"/>
            </a:xfrm>
            <a:custGeom>
              <a:avLst/>
              <a:gdLst>
                <a:gd name="T0" fmla="*/ 114 w 114"/>
                <a:gd name="T1" fmla="*/ 331 h 331"/>
                <a:gd name="T2" fmla="*/ 17 w 114"/>
                <a:gd name="T3" fmla="*/ 0 h 331"/>
                <a:gd name="T4" fmla="*/ 114 w 114"/>
                <a:gd name="T5" fmla="*/ 331 h 331"/>
              </a:gdLst>
              <a:ahLst/>
              <a:cxnLst>
                <a:cxn ang="0">
                  <a:pos x="T0" y="T1"/>
                </a:cxn>
                <a:cxn ang="0">
                  <a:pos x="T2" y="T3"/>
                </a:cxn>
                <a:cxn ang="0">
                  <a:pos x="T4" y="T5"/>
                </a:cxn>
              </a:cxnLst>
              <a:rect l="0" t="0" r="r" b="b"/>
              <a:pathLst>
                <a:path w="114" h="331">
                  <a:moveTo>
                    <a:pt x="114" y="331"/>
                  </a:moveTo>
                  <a:cubicBezTo>
                    <a:pt x="114" y="331"/>
                    <a:pt x="0" y="258"/>
                    <a:pt x="17" y="0"/>
                  </a:cubicBezTo>
                  <a:cubicBezTo>
                    <a:pt x="28" y="87"/>
                    <a:pt x="7" y="207"/>
                    <a:pt x="114" y="33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0" name="Freeform 316"/>
            <p:cNvSpPr>
              <a:spLocks/>
            </p:cNvSpPr>
            <p:nvPr/>
          </p:nvSpPr>
          <p:spPr bwMode="auto">
            <a:xfrm>
              <a:off x="4349750" y="1495425"/>
              <a:ext cx="1416050" cy="1214438"/>
            </a:xfrm>
            <a:custGeom>
              <a:avLst/>
              <a:gdLst>
                <a:gd name="T0" fmla="*/ 0 w 545"/>
                <a:gd name="T1" fmla="*/ 386 h 467"/>
                <a:gd name="T2" fmla="*/ 258 w 545"/>
                <a:gd name="T3" fmla="*/ 461 h 467"/>
                <a:gd name="T4" fmla="*/ 537 w 545"/>
                <a:gd name="T5" fmla="*/ 264 h 467"/>
                <a:gd name="T6" fmla="*/ 540 w 545"/>
                <a:gd name="T7" fmla="*/ 0 h 467"/>
                <a:gd name="T8" fmla="*/ 544 w 545"/>
                <a:gd name="T9" fmla="*/ 267 h 467"/>
                <a:gd name="T10" fmla="*/ 259 w 545"/>
                <a:gd name="T11" fmla="*/ 467 h 467"/>
                <a:gd name="T12" fmla="*/ 0 w 545"/>
                <a:gd name="T13" fmla="*/ 386 h 467"/>
              </a:gdLst>
              <a:ahLst/>
              <a:cxnLst>
                <a:cxn ang="0">
                  <a:pos x="T0" y="T1"/>
                </a:cxn>
                <a:cxn ang="0">
                  <a:pos x="T2" y="T3"/>
                </a:cxn>
                <a:cxn ang="0">
                  <a:pos x="T4" y="T5"/>
                </a:cxn>
                <a:cxn ang="0">
                  <a:pos x="T6" y="T7"/>
                </a:cxn>
                <a:cxn ang="0">
                  <a:pos x="T8" y="T9"/>
                </a:cxn>
                <a:cxn ang="0">
                  <a:pos x="T10" y="T11"/>
                </a:cxn>
                <a:cxn ang="0">
                  <a:pos x="T12" y="T13"/>
                </a:cxn>
              </a:cxnLst>
              <a:rect l="0" t="0" r="r" b="b"/>
              <a:pathLst>
                <a:path w="545" h="467">
                  <a:moveTo>
                    <a:pt x="0" y="386"/>
                  </a:moveTo>
                  <a:cubicBezTo>
                    <a:pt x="0" y="386"/>
                    <a:pt x="108" y="383"/>
                    <a:pt x="258" y="461"/>
                  </a:cubicBezTo>
                  <a:cubicBezTo>
                    <a:pt x="401" y="329"/>
                    <a:pt x="441" y="295"/>
                    <a:pt x="537" y="264"/>
                  </a:cubicBezTo>
                  <a:cubicBezTo>
                    <a:pt x="526" y="151"/>
                    <a:pt x="534" y="51"/>
                    <a:pt x="540" y="0"/>
                  </a:cubicBezTo>
                  <a:cubicBezTo>
                    <a:pt x="545" y="69"/>
                    <a:pt x="537" y="222"/>
                    <a:pt x="544" y="267"/>
                  </a:cubicBezTo>
                  <a:cubicBezTo>
                    <a:pt x="491" y="297"/>
                    <a:pt x="438" y="302"/>
                    <a:pt x="259" y="467"/>
                  </a:cubicBezTo>
                  <a:cubicBezTo>
                    <a:pt x="200" y="446"/>
                    <a:pt x="167" y="414"/>
                    <a:pt x="0" y="386"/>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1" name="Freeform 317"/>
            <p:cNvSpPr>
              <a:spLocks/>
            </p:cNvSpPr>
            <p:nvPr/>
          </p:nvSpPr>
          <p:spPr bwMode="auto">
            <a:xfrm>
              <a:off x="4349750" y="2500313"/>
              <a:ext cx="673100" cy="209550"/>
            </a:xfrm>
            <a:custGeom>
              <a:avLst/>
              <a:gdLst>
                <a:gd name="T0" fmla="*/ 0 w 259"/>
                <a:gd name="T1" fmla="*/ 0 h 81"/>
                <a:gd name="T2" fmla="*/ 259 w 259"/>
                <a:gd name="T3" fmla="*/ 81 h 81"/>
                <a:gd name="T4" fmla="*/ 0 w 259"/>
                <a:gd name="T5" fmla="*/ 0 h 81"/>
              </a:gdLst>
              <a:ahLst/>
              <a:cxnLst>
                <a:cxn ang="0">
                  <a:pos x="T0" y="T1"/>
                </a:cxn>
                <a:cxn ang="0">
                  <a:pos x="T2" y="T3"/>
                </a:cxn>
                <a:cxn ang="0">
                  <a:pos x="T4" y="T5"/>
                </a:cxn>
              </a:cxnLst>
              <a:rect l="0" t="0" r="r" b="b"/>
              <a:pathLst>
                <a:path w="259" h="81">
                  <a:moveTo>
                    <a:pt x="0" y="0"/>
                  </a:moveTo>
                  <a:cubicBezTo>
                    <a:pt x="0" y="0"/>
                    <a:pt x="198" y="40"/>
                    <a:pt x="259" y="81"/>
                  </a:cubicBezTo>
                  <a:cubicBezTo>
                    <a:pt x="143" y="42"/>
                    <a:pt x="0" y="0"/>
                    <a:pt x="0"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2" name="Freeform 318"/>
            <p:cNvSpPr>
              <a:spLocks/>
            </p:cNvSpPr>
            <p:nvPr/>
          </p:nvSpPr>
          <p:spPr bwMode="auto">
            <a:xfrm>
              <a:off x="7280275" y="3146425"/>
              <a:ext cx="350838" cy="847725"/>
            </a:xfrm>
            <a:custGeom>
              <a:avLst/>
              <a:gdLst>
                <a:gd name="T0" fmla="*/ 0 w 135"/>
                <a:gd name="T1" fmla="*/ 325 h 326"/>
                <a:gd name="T2" fmla="*/ 114 w 135"/>
                <a:gd name="T3" fmla="*/ 0 h 326"/>
                <a:gd name="T4" fmla="*/ 0 w 135"/>
                <a:gd name="T5" fmla="*/ 325 h 326"/>
              </a:gdLst>
              <a:ahLst/>
              <a:cxnLst>
                <a:cxn ang="0">
                  <a:pos x="T0" y="T1"/>
                </a:cxn>
                <a:cxn ang="0">
                  <a:pos x="T2" y="T3"/>
                </a:cxn>
                <a:cxn ang="0">
                  <a:pos x="T4" y="T5"/>
                </a:cxn>
              </a:cxnLst>
              <a:rect l="0" t="0" r="r" b="b"/>
              <a:pathLst>
                <a:path w="135" h="326">
                  <a:moveTo>
                    <a:pt x="0" y="325"/>
                  </a:moveTo>
                  <a:cubicBezTo>
                    <a:pt x="0" y="325"/>
                    <a:pt x="113" y="174"/>
                    <a:pt x="114" y="0"/>
                  </a:cubicBezTo>
                  <a:cubicBezTo>
                    <a:pt x="135" y="182"/>
                    <a:pt x="0" y="326"/>
                    <a:pt x="0" y="32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3" name="Freeform 319"/>
            <p:cNvSpPr>
              <a:spLocks/>
            </p:cNvSpPr>
            <p:nvPr/>
          </p:nvSpPr>
          <p:spPr bwMode="auto">
            <a:xfrm>
              <a:off x="5753100" y="1495425"/>
              <a:ext cx="44450" cy="695325"/>
            </a:xfrm>
            <a:custGeom>
              <a:avLst/>
              <a:gdLst>
                <a:gd name="T0" fmla="*/ 4 w 17"/>
                <a:gd name="T1" fmla="*/ 267 h 267"/>
                <a:gd name="T2" fmla="*/ 0 w 17"/>
                <a:gd name="T3" fmla="*/ 0 h 267"/>
                <a:gd name="T4" fmla="*/ 4 w 17"/>
                <a:gd name="T5" fmla="*/ 267 h 267"/>
              </a:gdLst>
              <a:ahLst/>
              <a:cxnLst>
                <a:cxn ang="0">
                  <a:pos x="T0" y="T1"/>
                </a:cxn>
                <a:cxn ang="0">
                  <a:pos x="T2" y="T3"/>
                </a:cxn>
                <a:cxn ang="0">
                  <a:pos x="T4" y="T5"/>
                </a:cxn>
              </a:cxnLst>
              <a:rect l="0" t="0" r="r" b="b"/>
              <a:pathLst>
                <a:path w="17" h="267">
                  <a:moveTo>
                    <a:pt x="4" y="267"/>
                  </a:moveTo>
                  <a:cubicBezTo>
                    <a:pt x="0" y="0"/>
                    <a:pt x="0" y="0"/>
                    <a:pt x="0" y="0"/>
                  </a:cubicBezTo>
                  <a:cubicBezTo>
                    <a:pt x="0" y="0"/>
                    <a:pt x="17" y="174"/>
                    <a:pt x="4" y="267"/>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4" name="Freeform 320"/>
            <p:cNvSpPr>
              <a:spLocks/>
            </p:cNvSpPr>
            <p:nvPr/>
          </p:nvSpPr>
          <p:spPr bwMode="auto">
            <a:xfrm>
              <a:off x="6470650" y="2492375"/>
              <a:ext cx="688975" cy="201613"/>
            </a:xfrm>
            <a:custGeom>
              <a:avLst/>
              <a:gdLst>
                <a:gd name="T0" fmla="*/ 0 w 265"/>
                <a:gd name="T1" fmla="*/ 78 h 78"/>
                <a:gd name="T2" fmla="*/ 265 w 265"/>
                <a:gd name="T3" fmla="*/ 0 h 78"/>
                <a:gd name="T4" fmla="*/ 0 w 265"/>
                <a:gd name="T5" fmla="*/ 78 h 78"/>
              </a:gdLst>
              <a:ahLst/>
              <a:cxnLst>
                <a:cxn ang="0">
                  <a:pos x="T0" y="T1"/>
                </a:cxn>
                <a:cxn ang="0">
                  <a:pos x="T2" y="T3"/>
                </a:cxn>
                <a:cxn ang="0">
                  <a:pos x="T4" y="T5"/>
                </a:cxn>
              </a:cxnLst>
              <a:rect l="0" t="0" r="r" b="b"/>
              <a:pathLst>
                <a:path w="265" h="78">
                  <a:moveTo>
                    <a:pt x="0" y="78"/>
                  </a:moveTo>
                  <a:cubicBezTo>
                    <a:pt x="265" y="0"/>
                    <a:pt x="265" y="0"/>
                    <a:pt x="265" y="0"/>
                  </a:cubicBezTo>
                  <a:cubicBezTo>
                    <a:pt x="265" y="0"/>
                    <a:pt x="134" y="55"/>
                    <a:pt x="0" y="78"/>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5" name="Freeform 321"/>
            <p:cNvSpPr>
              <a:spLocks/>
            </p:cNvSpPr>
            <p:nvPr/>
          </p:nvSpPr>
          <p:spPr bwMode="auto">
            <a:xfrm>
              <a:off x="6470650" y="2492375"/>
              <a:ext cx="688975" cy="201613"/>
            </a:xfrm>
            <a:custGeom>
              <a:avLst/>
              <a:gdLst>
                <a:gd name="T0" fmla="*/ 0 w 265"/>
                <a:gd name="T1" fmla="*/ 78 h 78"/>
                <a:gd name="T2" fmla="*/ 265 w 265"/>
                <a:gd name="T3" fmla="*/ 0 h 78"/>
                <a:gd name="T4" fmla="*/ 0 w 265"/>
                <a:gd name="T5" fmla="*/ 78 h 78"/>
              </a:gdLst>
              <a:ahLst/>
              <a:cxnLst>
                <a:cxn ang="0">
                  <a:pos x="T0" y="T1"/>
                </a:cxn>
                <a:cxn ang="0">
                  <a:pos x="T2" y="T3"/>
                </a:cxn>
                <a:cxn ang="0">
                  <a:pos x="T4" y="T5"/>
                </a:cxn>
              </a:cxnLst>
              <a:rect l="0" t="0" r="r" b="b"/>
              <a:pathLst>
                <a:path w="265" h="78">
                  <a:moveTo>
                    <a:pt x="0" y="78"/>
                  </a:moveTo>
                  <a:cubicBezTo>
                    <a:pt x="0" y="78"/>
                    <a:pt x="164" y="8"/>
                    <a:pt x="265" y="0"/>
                  </a:cubicBezTo>
                  <a:cubicBezTo>
                    <a:pt x="230" y="10"/>
                    <a:pt x="0" y="78"/>
                    <a:pt x="0" y="78"/>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6" name="Freeform 322"/>
            <p:cNvSpPr>
              <a:spLocks/>
            </p:cNvSpPr>
            <p:nvPr/>
          </p:nvSpPr>
          <p:spPr bwMode="auto">
            <a:xfrm>
              <a:off x="6189663" y="4194175"/>
              <a:ext cx="419100" cy="622300"/>
            </a:xfrm>
            <a:custGeom>
              <a:avLst/>
              <a:gdLst>
                <a:gd name="T0" fmla="*/ 0 w 161"/>
                <a:gd name="T1" fmla="*/ 239 h 239"/>
                <a:gd name="T2" fmla="*/ 161 w 161"/>
                <a:gd name="T3" fmla="*/ 0 h 239"/>
                <a:gd name="T4" fmla="*/ 0 w 161"/>
                <a:gd name="T5" fmla="*/ 239 h 239"/>
              </a:gdLst>
              <a:ahLst/>
              <a:cxnLst>
                <a:cxn ang="0">
                  <a:pos x="T0" y="T1"/>
                </a:cxn>
                <a:cxn ang="0">
                  <a:pos x="T2" y="T3"/>
                </a:cxn>
                <a:cxn ang="0">
                  <a:pos x="T4" y="T5"/>
                </a:cxn>
              </a:cxnLst>
              <a:rect l="0" t="0" r="r" b="b"/>
              <a:pathLst>
                <a:path w="161" h="239">
                  <a:moveTo>
                    <a:pt x="0" y="239"/>
                  </a:moveTo>
                  <a:cubicBezTo>
                    <a:pt x="0" y="239"/>
                    <a:pt x="103" y="128"/>
                    <a:pt x="161" y="0"/>
                  </a:cubicBezTo>
                  <a:cubicBezTo>
                    <a:pt x="161" y="32"/>
                    <a:pt x="104" y="148"/>
                    <a:pt x="0" y="239"/>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7" name="Freeform 323"/>
            <p:cNvSpPr>
              <a:spLocks/>
            </p:cNvSpPr>
            <p:nvPr/>
          </p:nvSpPr>
          <p:spPr bwMode="auto">
            <a:xfrm>
              <a:off x="6608763" y="3992563"/>
              <a:ext cx="671513" cy="201613"/>
            </a:xfrm>
            <a:custGeom>
              <a:avLst/>
              <a:gdLst>
                <a:gd name="T0" fmla="*/ 0 w 258"/>
                <a:gd name="T1" fmla="*/ 78 h 78"/>
                <a:gd name="T2" fmla="*/ 258 w 258"/>
                <a:gd name="T3" fmla="*/ 0 h 78"/>
                <a:gd name="T4" fmla="*/ 0 w 258"/>
                <a:gd name="T5" fmla="*/ 78 h 78"/>
              </a:gdLst>
              <a:ahLst/>
              <a:cxnLst>
                <a:cxn ang="0">
                  <a:pos x="T0" y="T1"/>
                </a:cxn>
                <a:cxn ang="0">
                  <a:pos x="T2" y="T3"/>
                </a:cxn>
                <a:cxn ang="0">
                  <a:pos x="T4" y="T5"/>
                </a:cxn>
              </a:cxnLst>
              <a:rect l="0" t="0" r="r" b="b"/>
              <a:pathLst>
                <a:path w="258" h="78">
                  <a:moveTo>
                    <a:pt x="0" y="78"/>
                  </a:moveTo>
                  <a:cubicBezTo>
                    <a:pt x="0" y="78"/>
                    <a:pt x="181" y="39"/>
                    <a:pt x="258" y="0"/>
                  </a:cubicBezTo>
                  <a:cubicBezTo>
                    <a:pt x="229" y="23"/>
                    <a:pt x="100" y="71"/>
                    <a:pt x="0" y="78"/>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8" name="Freeform 324"/>
            <p:cNvSpPr>
              <a:spLocks/>
            </p:cNvSpPr>
            <p:nvPr/>
          </p:nvSpPr>
          <p:spPr bwMode="auto">
            <a:xfrm>
              <a:off x="6197600" y="3540125"/>
              <a:ext cx="411163" cy="681038"/>
            </a:xfrm>
            <a:custGeom>
              <a:avLst/>
              <a:gdLst>
                <a:gd name="T0" fmla="*/ 158 w 158"/>
                <a:gd name="T1" fmla="*/ 252 h 262"/>
                <a:gd name="T2" fmla="*/ 0 w 158"/>
                <a:gd name="T3" fmla="*/ 0 h 262"/>
                <a:gd name="T4" fmla="*/ 158 w 158"/>
                <a:gd name="T5" fmla="*/ 252 h 262"/>
              </a:gdLst>
              <a:ahLst/>
              <a:cxnLst>
                <a:cxn ang="0">
                  <a:pos x="T0" y="T1"/>
                </a:cxn>
                <a:cxn ang="0">
                  <a:pos x="T2" y="T3"/>
                </a:cxn>
                <a:cxn ang="0">
                  <a:pos x="T4" y="T5"/>
                </a:cxn>
              </a:cxnLst>
              <a:rect l="0" t="0" r="r" b="b"/>
              <a:pathLst>
                <a:path w="158" h="262">
                  <a:moveTo>
                    <a:pt x="158" y="252"/>
                  </a:moveTo>
                  <a:cubicBezTo>
                    <a:pt x="158" y="252"/>
                    <a:pt x="118" y="262"/>
                    <a:pt x="0" y="0"/>
                  </a:cubicBezTo>
                  <a:cubicBezTo>
                    <a:pt x="79" y="142"/>
                    <a:pt x="158" y="252"/>
                    <a:pt x="158" y="25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9" name="Freeform 325"/>
            <p:cNvSpPr>
              <a:spLocks/>
            </p:cNvSpPr>
            <p:nvPr/>
          </p:nvSpPr>
          <p:spPr bwMode="auto">
            <a:xfrm>
              <a:off x="6197600" y="3540125"/>
              <a:ext cx="411163" cy="654050"/>
            </a:xfrm>
            <a:custGeom>
              <a:avLst/>
              <a:gdLst>
                <a:gd name="T0" fmla="*/ 158 w 158"/>
                <a:gd name="T1" fmla="*/ 252 h 252"/>
                <a:gd name="T2" fmla="*/ 0 w 158"/>
                <a:gd name="T3" fmla="*/ 0 h 252"/>
                <a:gd name="T4" fmla="*/ 158 w 158"/>
                <a:gd name="T5" fmla="*/ 252 h 252"/>
              </a:gdLst>
              <a:ahLst/>
              <a:cxnLst>
                <a:cxn ang="0">
                  <a:pos x="T0" y="T1"/>
                </a:cxn>
                <a:cxn ang="0">
                  <a:pos x="T2" y="T3"/>
                </a:cxn>
                <a:cxn ang="0">
                  <a:pos x="T4" y="T5"/>
                </a:cxn>
              </a:cxnLst>
              <a:rect l="0" t="0" r="r" b="b"/>
              <a:pathLst>
                <a:path w="158" h="252">
                  <a:moveTo>
                    <a:pt x="158" y="252"/>
                  </a:moveTo>
                  <a:cubicBezTo>
                    <a:pt x="0" y="0"/>
                    <a:pt x="0" y="0"/>
                    <a:pt x="0" y="0"/>
                  </a:cubicBezTo>
                  <a:cubicBezTo>
                    <a:pt x="0" y="0"/>
                    <a:pt x="135" y="191"/>
                    <a:pt x="158" y="252"/>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0" name="Freeform 326"/>
            <p:cNvSpPr>
              <a:spLocks/>
            </p:cNvSpPr>
            <p:nvPr/>
          </p:nvSpPr>
          <p:spPr bwMode="auto">
            <a:xfrm>
              <a:off x="4313238" y="1285875"/>
              <a:ext cx="747713" cy="550863"/>
            </a:xfrm>
            <a:custGeom>
              <a:avLst/>
              <a:gdLst>
                <a:gd name="T0" fmla="*/ 0 w 288"/>
                <a:gd name="T1" fmla="*/ 212 h 212"/>
                <a:gd name="T2" fmla="*/ 288 w 288"/>
                <a:gd name="T3" fmla="*/ 0 h 212"/>
                <a:gd name="T4" fmla="*/ 0 w 288"/>
                <a:gd name="T5" fmla="*/ 212 h 212"/>
              </a:gdLst>
              <a:ahLst/>
              <a:cxnLst>
                <a:cxn ang="0">
                  <a:pos x="T0" y="T1"/>
                </a:cxn>
                <a:cxn ang="0">
                  <a:pos x="T2" y="T3"/>
                </a:cxn>
                <a:cxn ang="0">
                  <a:pos x="T4" y="T5"/>
                </a:cxn>
              </a:cxnLst>
              <a:rect l="0" t="0" r="r" b="b"/>
              <a:pathLst>
                <a:path w="288" h="212">
                  <a:moveTo>
                    <a:pt x="0" y="212"/>
                  </a:moveTo>
                  <a:cubicBezTo>
                    <a:pt x="0" y="212"/>
                    <a:pt x="97" y="28"/>
                    <a:pt x="288" y="0"/>
                  </a:cubicBezTo>
                  <a:cubicBezTo>
                    <a:pt x="266" y="17"/>
                    <a:pt x="131" y="29"/>
                    <a:pt x="0" y="212"/>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24" name="Group 423"/>
          <p:cNvGrpSpPr/>
          <p:nvPr/>
        </p:nvGrpSpPr>
        <p:grpSpPr>
          <a:xfrm>
            <a:off x="8832294" y="4747470"/>
            <a:ext cx="936725" cy="1376044"/>
            <a:chOff x="696913" y="1068388"/>
            <a:chExt cx="2636838" cy="3873501"/>
          </a:xfrm>
        </p:grpSpPr>
        <p:sp>
          <p:nvSpPr>
            <p:cNvPr id="414" name="Freeform 136"/>
            <p:cNvSpPr>
              <a:spLocks/>
            </p:cNvSpPr>
            <p:nvPr/>
          </p:nvSpPr>
          <p:spPr bwMode="auto">
            <a:xfrm>
              <a:off x="1611313" y="1457326"/>
              <a:ext cx="1722438" cy="3484563"/>
            </a:xfrm>
            <a:custGeom>
              <a:avLst/>
              <a:gdLst>
                <a:gd name="T0" fmla="*/ 992 w 1085"/>
                <a:gd name="T1" fmla="*/ 0 h 2195"/>
                <a:gd name="T2" fmla="*/ 1085 w 1085"/>
                <a:gd name="T3" fmla="*/ 1569 h 2195"/>
                <a:gd name="T4" fmla="*/ 0 w 1085"/>
                <a:gd name="T5" fmla="*/ 2195 h 2195"/>
                <a:gd name="T6" fmla="*/ 85 w 1085"/>
                <a:gd name="T7" fmla="*/ 522 h 2195"/>
                <a:gd name="T8" fmla="*/ 992 w 1085"/>
                <a:gd name="T9" fmla="*/ 0 h 2195"/>
              </a:gdLst>
              <a:ahLst/>
              <a:cxnLst>
                <a:cxn ang="0">
                  <a:pos x="T0" y="T1"/>
                </a:cxn>
                <a:cxn ang="0">
                  <a:pos x="T2" y="T3"/>
                </a:cxn>
                <a:cxn ang="0">
                  <a:pos x="T4" y="T5"/>
                </a:cxn>
                <a:cxn ang="0">
                  <a:pos x="T6" y="T7"/>
                </a:cxn>
                <a:cxn ang="0">
                  <a:pos x="T8" y="T9"/>
                </a:cxn>
              </a:cxnLst>
              <a:rect l="0" t="0" r="r" b="b"/>
              <a:pathLst>
                <a:path w="1085" h="2195">
                  <a:moveTo>
                    <a:pt x="992" y="0"/>
                  </a:moveTo>
                  <a:lnTo>
                    <a:pt x="1085" y="1569"/>
                  </a:lnTo>
                  <a:lnTo>
                    <a:pt x="0" y="2195"/>
                  </a:lnTo>
                  <a:lnTo>
                    <a:pt x="85" y="522"/>
                  </a:lnTo>
                  <a:lnTo>
                    <a:pt x="99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5" name="Freeform 137"/>
            <p:cNvSpPr>
              <a:spLocks/>
            </p:cNvSpPr>
            <p:nvPr/>
          </p:nvSpPr>
          <p:spPr bwMode="auto">
            <a:xfrm>
              <a:off x="2139951" y="2330451"/>
              <a:ext cx="150813" cy="198438"/>
            </a:xfrm>
            <a:custGeom>
              <a:avLst/>
              <a:gdLst>
                <a:gd name="T0" fmla="*/ 63 w 63"/>
                <a:gd name="T1" fmla="*/ 23 h 83"/>
                <a:gd name="T2" fmla="*/ 32 w 63"/>
                <a:gd name="T3" fmla="*/ 73 h 83"/>
                <a:gd name="T4" fmla="*/ 0 w 63"/>
                <a:gd name="T5" fmla="*/ 60 h 83"/>
                <a:gd name="T6" fmla="*/ 32 w 63"/>
                <a:gd name="T7" fmla="*/ 10 h 83"/>
                <a:gd name="T8" fmla="*/ 63 w 63"/>
                <a:gd name="T9" fmla="*/ 23 h 83"/>
              </a:gdLst>
              <a:ahLst/>
              <a:cxnLst>
                <a:cxn ang="0">
                  <a:pos x="T0" y="T1"/>
                </a:cxn>
                <a:cxn ang="0">
                  <a:pos x="T2" y="T3"/>
                </a:cxn>
                <a:cxn ang="0">
                  <a:pos x="T4" y="T5"/>
                </a:cxn>
                <a:cxn ang="0">
                  <a:pos x="T6" y="T7"/>
                </a:cxn>
                <a:cxn ang="0">
                  <a:pos x="T8" y="T9"/>
                </a:cxn>
              </a:cxnLst>
              <a:rect l="0" t="0" r="r" b="b"/>
              <a:pathLst>
                <a:path w="63" h="83">
                  <a:moveTo>
                    <a:pt x="63" y="23"/>
                  </a:moveTo>
                  <a:cubicBezTo>
                    <a:pt x="63" y="40"/>
                    <a:pt x="49" y="63"/>
                    <a:pt x="32" y="73"/>
                  </a:cubicBezTo>
                  <a:cubicBezTo>
                    <a:pt x="14" y="83"/>
                    <a:pt x="0" y="77"/>
                    <a:pt x="0" y="60"/>
                  </a:cubicBezTo>
                  <a:cubicBezTo>
                    <a:pt x="0" y="42"/>
                    <a:pt x="14" y="20"/>
                    <a:pt x="32" y="10"/>
                  </a:cubicBezTo>
                  <a:cubicBezTo>
                    <a:pt x="49" y="0"/>
                    <a:pt x="63" y="6"/>
                    <a:pt x="63" y="23"/>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6" name="Freeform 138"/>
            <p:cNvSpPr>
              <a:spLocks/>
            </p:cNvSpPr>
            <p:nvPr/>
          </p:nvSpPr>
          <p:spPr bwMode="auto">
            <a:xfrm>
              <a:off x="2171701" y="2370138"/>
              <a:ext cx="90488" cy="117475"/>
            </a:xfrm>
            <a:custGeom>
              <a:avLst/>
              <a:gdLst>
                <a:gd name="T0" fmla="*/ 38 w 38"/>
                <a:gd name="T1" fmla="*/ 13 h 49"/>
                <a:gd name="T2" fmla="*/ 19 w 38"/>
                <a:gd name="T3" fmla="*/ 43 h 49"/>
                <a:gd name="T4" fmla="*/ 0 w 38"/>
                <a:gd name="T5" fmla="*/ 35 h 49"/>
                <a:gd name="T6" fmla="*/ 19 w 38"/>
                <a:gd name="T7" fmla="*/ 6 h 49"/>
                <a:gd name="T8" fmla="*/ 38 w 38"/>
                <a:gd name="T9" fmla="*/ 13 h 49"/>
              </a:gdLst>
              <a:ahLst/>
              <a:cxnLst>
                <a:cxn ang="0">
                  <a:pos x="T0" y="T1"/>
                </a:cxn>
                <a:cxn ang="0">
                  <a:pos x="T2" y="T3"/>
                </a:cxn>
                <a:cxn ang="0">
                  <a:pos x="T4" y="T5"/>
                </a:cxn>
                <a:cxn ang="0">
                  <a:pos x="T6" y="T7"/>
                </a:cxn>
                <a:cxn ang="0">
                  <a:pos x="T8" y="T9"/>
                </a:cxn>
              </a:cxnLst>
              <a:rect l="0" t="0" r="r" b="b"/>
              <a:pathLst>
                <a:path w="38" h="49">
                  <a:moveTo>
                    <a:pt x="38" y="13"/>
                  </a:moveTo>
                  <a:cubicBezTo>
                    <a:pt x="38" y="24"/>
                    <a:pt x="29" y="37"/>
                    <a:pt x="19" y="43"/>
                  </a:cubicBezTo>
                  <a:cubicBezTo>
                    <a:pt x="8" y="49"/>
                    <a:pt x="0" y="45"/>
                    <a:pt x="0" y="35"/>
                  </a:cubicBezTo>
                  <a:cubicBezTo>
                    <a:pt x="0" y="25"/>
                    <a:pt x="8" y="11"/>
                    <a:pt x="19" y="6"/>
                  </a:cubicBezTo>
                  <a:cubicBezTo>
                    <a:pt x="29" y="0"/>
                    <a:pt x="38" y="3"/>
                    <a:pt x="38" y="1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7" name="Freeform 139"/>
            <p:cNvSpPr>
              <a:spLocks/>
            </p:cNvSpPr>
            <p:nvPr/>
          </p:nvSpPr>
          <p:spPr bwMode="auto">
            <a:xfrm>
              <a:off x="2809876" y="1943101"/>
              <a:ext cx="150813" cy="200025"/>
            </a:xfrm>
            <a:custGeom>
              <a:avLst/>
              <a:gdLst>
                <a:gd name="T0" fmla="*/ 63 w 63"/>
                <a:gd name="T1" fmla="*/ 23 h 83"/>
                <a:gd name="T2" fmla="*/ 31 w 63"/>
                <a:gd name="T3" fmla="*/ 73 h 83"/>
                <a:gd name="T4" fmla="*/ 0 w 63"/>
                <a:gd name="T5" fmla="*/ 60 h 83"/>
                <a:gd name="T6" fmla="*/ 31 w 63"/>
                <a:gd name="T7" fmla="*/ 10 h 83"/>
                <a:gd name="T8" fmla="*/ 63 w 63"/>
                <a:gd name="T9" fmla="*/ 23 h 83"/>
              </a:gdLst>
              <a:ahLst/>
              <a:cxnLst>
                <a:cxn ang="0">
                  <a:pos x="T0" y="T1"/>
                </a:cxn>
                <a:cxn ang="0">
                  <a:pos x="T2" y="T3"/>
                </a:cxn>
                <a:cxn ang="0">
                  <a:pos x="T4" y="T5"/>
                </a:cxn>
                <a:cxn ang="0">
                  <a:pos x="T6" y="T7"/>
                </a:cxn>
                <a:cxn ang="0">
                  <a:pos x="T8" y="T9"/>
                </a:cxn>
              </a:cxnLst>
              <a:rect l="0" t="0" r="r" b="b"/>
              <a:pathLst>
                <a:path w="63" h="83">
                  <a:moveTo>
                    <a:pt x="63" y="23"/>
                  </a:moveTo>
                  <a:cubicBezTo>
                    <a:pt x="63" y="41"/>
                    <a:pt x="49" y="63"/>
                    <a:pt x="31" y="73"/>
                  </a:cubicBezTo>
                  <a:cubicBezTo>
                    <a:pt x="14" y="83"/>
                    <a:pt x="0" y="77"/>
                    <a:pt x="0" y="60"/>
                  </a:cubicBezTo>
                  <a:cubicBezTo>
                    <a:pt x="0" y="42"/>
                    <a:pt x="14" y="20"/>
                    <a:pt x="31" y="10"/>
                  </a:cubicBezTo>
                  <a:cubicBezTo>
                    <a:pt x="49" y="0"/>
                    <a:pt x="63" y="6"/>
                    <a:pt x="63" y="23"/>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8" name="Freeform 140"/>
            <p:cNvSpPr>
              <a:spLocks/>
            </p:cNvSpPr>
            <p:nvPr/>
          </p:nvSpPr>
          <p:spPr bwMode="auto">
            <a:xfrm>
              <a:off x="2841626" y="1984376"/>
              <a:ext cx="88900" cy="117475"/>
            </a:xfrm>
            <a:custGeom>
              <a:avLst/>
              <a:gdLst>
                <a:gd name="T0" fmla="*/ 37 w 37"/>
                <a:gd name="T1" fmla="*/ 14 h 49"/>
                <a:gd name="T2" fmla="*/ 18 w 37"/>
                <a:gd name="T3" fmla="*/ 43 h 49"/>
                <a:gd name="T4" fmla="*/ 0 w 37"/>
                <a:gd name="T5" fmla="*/ 35 h 49"/>
                <a:gd name="T6" fmla="*/ 18 w 37"/>
                <a:gd name="T7" fmla="*/ 6 h 49"/>
                <a:gd name="T8" fmla="*/ 37 w 37"/>
                <a:gd name="T9" fmla="*/ 14 h 49"/>
              </a:gdLst>
              <a:ahLst/>
              <a:cxnLst>
                <a:cxn ang="0">
                  <a:pos x="T0" y="T1"/>
                </a:cxn>
                <a:cxn ang="0">
                  <a:pos x="T2" y="T3"/>
                </a:cxn>
                <a:cxn ang="0">
                  <a:pos x="T4" y="T5"/>
                </a:cxn>
                <a:cxn ang="0">
                  <a:pos x="T6" y="T7"/>
                </a:cxn>
                <a:cxn ang="0">
                  <a:pos x="T8" y="T9"/>
                </a:cxn>
              </a:cxnLst>
              <a:rect l="0" t="0" r="r" b="b"/>
              <a:pathLst>
                <a:path w="37" h="49">
                  <a:moveTo>
                    <a:pt x="37" y="14"/>
                  </a:moveTo>
                  <a:cubicBezTo>
                    <a:pt x="37" y="24"/>
                    <a:pt x="29" y="37"/>
                    <a:pt x="18" y="43"/>
                  </a:cubicBezTo>
                  <a:cubicBezTo>
                    <a:pt x="8" y="49"/>
                    <a:pt x="0" y="46"/>
                    <a:pt x="0" y="35"/>
                  </a:cubicBezTo>
                  <a:cubicBezTo>
                    <a:pt x="0" y="25"/>
                    <a:pt x="8" y="12"/>
                    <a:pt x="18" y="6"/>
                  </a:cubicBezTo>
                  <a:cubicBezTo>
                    <a:pt x="29" y="0"/>
                    <a:pt x="37" y="3"/>
                    <a:pt x="37"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9" name="Freeform 141"/>
            <p:cNvSpPr>
              <a:spLocks/>
            </p:cNvSpPr>
            <p:nvPr/>
          </p:nvSpPr>
          <p:spPr bwMode="auto">
            <a:xfrm>
              <a:off x="2187576" y="2016126"/>
              <a:ext cx="725488" cy="847725"/>
            </a:xfrm>
            <a:custGeom>
              <a:avLst/>
              <a:gdLst>
                <a:gd name="T0" fmla="*/ 98 w 302"/>
                <a:gd name="T1" fmla="*/ 354 h 354"/>
                <a:gd name="T2" fmla="*/ 63 w 302"/>
                <a:gd name="T3" fmla="*/ 345 h 354"/>
                <a:gd name="T4" fmla="*/ 0 w 302"/>
                <a:gd name="T5" fmla="*/ 172 h 354"/>
                <a:gd name="T6" fmla="*/ 12 w 302"/>
                <a:gd name="T7" fmla="*/ 160 h 354"/>
                <a:gd name="T8" fmla="*/ 12 w 302"/>
                <a:gd name="T9" fmla="*/ 160 h 354"/>
                <a:gd name="T10" fmla="*/ 24 w 302"/>
                <a:gd name="T11" fmla="*/ 172 h 354"/>
                <a:gd name="T12" fmla="*/ 75 w 302"/>
                <a:gd name="T13" fmla="*/ 324 h 354"/>
                <a:gd name="T14" fmla="*/ 145 w 302"/>
                <a:gd name="T15" fmla="*/ 315 h 354"/>
                <a:gd name="T16" fmla="*/ 278 w 302"/>
                <a:gd name="T17" fmla="*/ 12 h 354"/>
                <a:gd name="T18" fmla="*/ 290 w 302"/>
                <a:gd name="T19" fmla="*/ 0 h 354"/>
                <a:gd name="T20" fmla="*/ 290 w 302"/>
                <a:gd name="T21" fmla="*/ 0 h 354"/>
                <a:gd name="T22" fmla="*/ 302 w 302"/>
                <a:gd name="T23" fmla="*/ 11 h 354"/>
                <a:gd name="T24" fmla="*/ 157 w 302"/>
                <a:gd name="T25" fmla="*/ 336 h 354"/>
                <a:gd name="T26" fmla="*/ 98 w 302"/>
                <a:gd name="T27" fmla="*/ 3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2" h="354">
                  <a:moveTo>
                    <a:pt x="98" y="354"/>
                  </a:moveTo>
                  <a:cubicBezTo>
                    <a:pt x="85" y="354"/>
                    <a:pt x="73" y="351"/>
                    <a:pt x="63" y="345"/>
                  </a:cubicBezTo>
                  <a:cubicBezTo>
                    <a:pt x="0" y="309"/>
                    <a:pt x="0" y="178"/>
                    <a:pt x="0" y="172"/>
                  </a:cubicBezTo>
                  <a:cubicBezTo>
                    <a:pt x="0" y="166"/>
                    <a:pt x="5" y="160"/>
                    <a:pt x="12" y="160"/>
                  </a:cubicBezTo>
                  <a:cubicBezTo>
                    <a:pt x="12" y="160"/>
                    <a:pt x="12" y="160"/>
                    <a:pt x="12" y="160"/>
                  </a:cubicBezTo>
                  <a:cubicBezTo>
                    <a:pt x="18" y="160"/>
                    <a:pt x="24" y="166"/>
                    <a:pt x="24" y="172"/>
                  </a:cubicBezTo>
                  <a:cubicBezTo>
                    <a:pt x="24" y="206"/>
                    <a:pt x="33" y="300"/>
                    <a:pt x="75" y="324"/>
                  </a:cubicBezTo>
                  <a:cubicBezTo>
                    <a:pt x="93" y="335"/>
                    <a:pt x="116" y="332"/>
                    <a:pt x="145" y="315"/>
                  </a:cubicBezTo>
                  <a:cubicBezTo>
                    <a:pt x="277" y="239"/>
                    <a:pt x="278" y="14"/>
                    <a:pt x="278" y="12"/>
                  </a:cubicBezTo>
                  <a:cubicBezTo>
                    <a:pt x="278" y="5"/>
                    <a:pt x="284" y="0"/>
                    <a:pt x="290" y="0"/>
                  </a:cubicBezTo>
                  <a:cubicBezTo>
                    <a:pt x="290" y="0"/>
                    <a:pt x="290" y="0"/>
                    <a:pt x="290" y="0"/>
                  </a:cubicBezTo>
                  <a:cubicBezTo>
                    <a:pt x="297" y="0"/>
                    <a:pt x="302" y="5"/>
                    <a:pt x="302" y="11"/>
                  </a:cubicBezTo>
                  <a:cubicBezTo>
                    <a:pt x="302" y="21"/>
                    <a:pt x="301" y="252"/>
                    <a:pt x="157" y="336"/>
                  </a:cubicBezTo>
                  <a:cubicBezTo>
                    <a:pt x="135" y="348"/>
                    <a:pt x="116" y="354"/>
                    <a:pt x="98" y="3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0" name="Freeform 142"/>
            <p:cNvSpPr>
              <a:spLocks/>
            </p:cNvSpPr>
            <p:nvPr/>
          </p:nvSpPr>
          <p:spPr bwMode="auto">
            <a:xfrm>
              <a:off x="696913" y="1843088"/>
              <a:ext cx="762000" cy="2606675"/>
            </a:xfrm>
            <a:custGeom>
              <a:avLst/>
              <a:gdLst>
                <a:gd name="T0" fmla="*/ 480 w 480"/>
                <a:gd name="T1" fmla="*/ 66 h 1642"/>
                <a:gd name="T2" fmla="*/ 212 w 480"/>
                <a:gd name="T3" fmla="*/ 0 h 1642"/>
                <a:gd name="T4" fmla="*/ 0 w 480"/>
                <a:gd name="T5" fmla="*/ 1630 h 1642"/>
                <a:gd name="T6" fmla="*/ 322 w 480"/>
                <a:gd name="T7" fmla="*/ 1642 h 1642"/>
                <a:gd name="T8" fmla="*/ 480 w 480"/>
                <a:gd name="T9" fmla="*/ 66 h 1642"/>
                <a:gd name="T10" fmla="*/ 480 w 480"/>
                <a:gd name="T11" fmla="*/ 66 h 1642"/>
              </a:gdLst>
              <a:ahLst/>
              <a:cxnLst>
                <a:cxn ang="0">
                  <a:pos x="T0" y="T1"/>
                </a:cxn>
                <a:cxn ang="0">
                  <a:pos x="T2" y="T3"/>
                </a:cxn>
                <a:cxn ang="0">
                  <a:pos x="T4" y="T5"/>
                </a:cxn>
                <a:cxn ang="0">
                  <a:pos x="T6" y="T7"/>
                </a:cxn>
                <a:cxn ang="0">
                  <a:pos x="T8" y="T9"/>
                </a:cxn>
                <a:cxn ang="0">
                  <a:pos x="T10" y="T11"/>
                </a:cxn>
              </a:cxnLst>
              <a:rect l="0" t="0" r="r" b="b"/>
              <a:pathLst>
                <a:path w="480" h="1642">
                  <a:moveTo>
                    <a:pt x="480" y="66"/>
                  </a:moveTo>
                  <a:lnTo>
                    <a:pt x="212" y="0"/>
                  </a:lnTo>
                  <a:lnTo>
                    <a:pt x="0" y="1630"/>
                  </a:lnTo>
                  <a:lnTo>
                    <a:pt x="322" y="1642"/>
                  </a:lnTo>
                  <a:lnTo>
                    <a:pt x="480" y="66"/>
                  </a:lnTo>
                  <a:lnTo>
                    <a:pt x="480" y="66"/>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1" name="Freeform 143"/>
            <p:cNvSpPr>
              <a:spLocks/>
            </p:cNvSpPr>
            <p:nvPr/>
          </p:nvSpPr>
          <p:spPr bwMode="auto">
            <a:xfrm>
              <a:off x="1208088" y="1947863"/>
              <a:ext cx="538163" cy="2994025"/>
            </a:xfrm>
            <a:custGeom>
              <a:avLst/>
              <a:gdLst>
                <a:gd name="T0" fmla="*/ 158 w 339"/>
                <a:gd name="T1" fmla="*/ 0 h 1886"/>
                <a:gd name="T2" fmla="*/ 0 w 339"/>
                <a:gd name="T3" fmla="*/ 1576 h 1886"/>
                <a:gd name="T4" fmla="*/ 0 w 339"/>
                <a:gd name="T5" fmla="*/ 1576 h 1886"/>
                <a:gd name="T6" fmla="*/ 254 w 339"/>
                <a:gd name="T7" fmla="*/ 1886 h 1886"/>
                <a:gd name="T8" fmla="*/ 339 w 339"/>
                <a:gd name="T9" fmla="*/ 213 h 1886"/>
                <a:gd name="T10" fmla="*/ 158 w 339"/>
                <a:gd name="T11" fmla="*/ 0 h 1886"/>
              </a:gdLst>
              <a:ahLst/>
              <a:cxnLst>
                <a:cxn ang="0">
                  <a:pos x="T0" y="T1"/>
                </a:cxn>
                <a:cxn ang="0">
                  <a:pos x="T2" y="T3"/>
                </a:cxn>
                <a:cxn ang="0">
                  <a:pos x="T4" y="T5"/>
                </a:cxn>
                <a:cxn ang="0">
                  <a:pos x="T6" y="T7"/>
                </a:cxn>
                <a:cxn ang="0">
                  <a:pos x="T8" y="T9"/>
                </a:cxn>
                <a:cxn ang="0">
                  <a:pos x="T10" y="T11"/>
                </a:cxn>
              </a:cxnLst>
              <a:rect l="0" t="0" r="r" b="b"/>
              <a:pathLst>
                <a:path w="339" h="1886">
                  <a:moveTo>
                    <a:pt x="158" y="0"/>
                  </a:moveTo>
                  <a:lnTo>
                    <a:pt x="0" y="1576"/>
                  </a:lnTo>
                  <a:lnTo>
                    <a:pt x="0" y="1576"/>
                  </a:lnTo>
                  <a:lnTo>
                    <a:pt x="254" y="1886"/>
                  </a:lnTo>
                  <a:lnTo>
                    <a:pt x="339" y="213"/>
                  </a:lnTo>
                  <a:lnTo>
                    <a:pt x="158" y="0"/>
                  </a:lnTo>
                  <a:close/>
                </a:path>
              </a:pathLst>
            </a:custGeom>
            <a:solidFill>
              <a:srgbClr val="074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2" name="Freeform 144"/>
            <p:cNvSpPr>
              <a:spLocks/>
            </p:cNvSpPr>
            <p:nvPr/>
          </p:nvSpPr>
          <p:spPr bwMode="auto">
            <a:xfrm>
              <a:off x="1033463" y="1068388"/>
              <a:ext cx="1425575" cy="1217613"/>
            </a:xfrm>
            <a:custGeom>
              <a:avLst/>
              <a:gdLst>
                <a:gd name="T0" fmla="*/ 0 w 898"/>
                <a:gd name="T1" fmla="*/ 488 h 767"/>
                <a:gd name="T2" fmla="*/ 268 w 898"/>
                <a:gd name="T3" fmla="*/ 554 h 767"/>
                <a:gd name="T4" fmla="*/ 449 w 898"/>
                <a:gd name="T5" fmla="*/ 767 h 767"/>
                <a:gd name="T6" fmla="*/ 898 w 898"/>
                <a:gd name="T7" fmla="*/ 508 h 767"/>
                <a:gd name="T8" fmla="*/ 847 w 898"/>
                <a:gd name="T9" fmla="*/ 0 h 767"/>
                <a:gd name="T10" fmla="*/ 0 w 898"/>
                <a:gd name="T11" fmla="*/ 488 h 767"/>
              </a:gdLst>
              <a:ahLst/>
              <a:cxnLst>
                <a:cxn ang="0">
                  <a:pos x="T0" y="T1"/>
                </a:cxn>
                <a:cxn ang="0">
                  <a:pos x="T2" y="T3"/>
                </a:cxn>
                <a:cxn ang="0">
                  <a:pos x="T4" y="T5"/>
                </a:cxn>
                <a:cxn ang="0">
                  <a:pos x="T6" y="T7"/>
                </a:cxn>
                <a:cxn ang="0">
                  <a:pos x="T8" y="T9"/>
                </a:cxn>
                <a:cxn ang="0">
                  <a:pos x="T10" y="T11"/>
                </a:cxn>
              </a:cxnLst>
              <a:rect l="0" t="0" r="r" b="b"/>
              <a:pathLst>
                <a:path w="898" h="767">
                  <a:moveTo>
                    <a:pt x="0" y="488"/>
                  </a:moveTo>
                  <a:lnTo>
                    <a:pt x="268" y="554"/>
                  </a:lnTo>
                  <a:lnTo>
                    <a:pt x="449" y="767"/>
                  </a:lnTo>
                  <a:lnTo>
                    <a:pt x="898" y="508"/>
                  </a:lnTo>
                  <a:lnTo>
                    <a:pt x="847" y="0"/>
                  </a:lnTo>
                  <a:lnTo>
                    <a:pt x="0" y="488"/>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3" name="Freeform 145"/>
            <p:cNvSpPr>
              <a:spLocks/>
            </p:cNvSpPr>
            <p:nvPr/>
          </p:nvSpPr>
          <p:spPr bwMode="auto">
            <a:xfrm>
              <a:off x="2378076" y="1068388"/>
              <a:ext cx="808038" cy="806450"/>
            </a:xfrm>
            <a:custGeom>
              <a:avLst/>
              <a:gdLst>
                <a:gd name="T0" fmla="*/ 109 w 509"/>
                <a:gd name="T1" fmla="*/ 175 h 508"/>
                <a:gd name="T2" fmla="*/ 0 w 509"/>
                <a:gd name="T3" fmla="*/ 0 h 508"/>
                <a:gd name="T4" fmla="*/ 51 w 509"/>
                <a:gd name="T5" fmla="*/ 508 h 508"/>
                <a:gd name="T6" fmla="*/ 90 w 509"/>
                <a:gd name="T7" fmla="*/ 486 h 508"/>
                <a:gd name="T8" fmla="*/ 509 w 509"/>
                <a:gd name="T9" fmla="*/ 245 h 508"/>
                <a:gd name="T10" fmla="*/ 109 w 509"/>
                <a:gd name="T11" fmla="*/ 175 h 508"/>
              </a:gdLst>
              <a:ahLst/>
              <a:cxnLst>
                <a:cxn ang="0">
                  <a:pos x="T0" y="T1"/>
                </a:cxn>
                <a:cxn ang="0">
                  <a:pos x="T2" y="T3"/>
                </a:cxn>
                <a:cxn ang="0">
                  <a:pos x="T4" y="T5"/>
                </a:cxn>
                <a:cxn ang="0">
                  <a:pos x="T6" y="T7"/>
                </a:cxn>
                <a:cxn ang="0">
                  <a:pos x="T8" y="T9"/>
                </a:cxn>
                <a:cxn ang="0">
                  <a:pos x="T10" y="T11"/>
                </a:cxn>
              </a:cxnLst>
              <a:rect l="0" t="0" r="r" b="b"/>
              <a:pathLst>
                <a:path w="509" h="508">
                  <a:moveTo>
                    <a:pt x="109" y="175"/>
                  </a:moveTo>
                  <a:lnTo>
                    <a:pt x="0" y="0"/>
                  </a:lnTo>
                  <a:lnTo>
                    <a:pt x="51" y="508"/>
                  </a:lnTo>
                  <a:lnTo>
                    <a:pt x="90" y="486"/>
                  </a:lnTo>
                  <a:lnTo>
                    <a:pt x="509" y="245"/>
                  </a:lnTo>
                  <a:lnTo>
                    <a:pt x="109" y="175"/>
                  </a:lnTo>
                  <a:close/>
                </a:path>
              </a:pathLst>
            </a:custGeom>
            <a:solidFill>
              <a:srgbClr val="074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95" name="Group 494"/>
          <p:cNvGrpSpPr/>
          <p:nvPr/>
        </p:nvGrpSpPr>
        <p:grpSpPr>
          <a:xfrm>
            <a:off x="5539543" y="3892483"/>
            <a:ext cx="706287" cy="1572650"/>
            <a:chOff x="4100513" y="1268412"/>
            <a:chExt cx="1716087" cy="3821114"/>
          </a:xfrm>
        </p:grpSpPr>
        <p:sp>
          <p:nvSpPr>
            <p:cNvPr id="556" name="Freeform 330"/>
            <p:cNvSpPr>
              <a:spLocks/>
            </p:cNvSpPr>
            <p:nvPr/>
          </p:nvSpPr>
          <p:spPr bwMode="auto">
            <a:xfrm>
              <a:off x="4532313" y="4722813"/>
              <a:ext cx="458788" cy="366713"/>
            </a:xfrm>
            <a:custGeom>
              <a:avLst/>
              <a:gdLst>
                <a:gd name="T0" fmla="*/ 119 w 169"/>
                <a:gd name="T1" fmla="*/ 83 h 135"/>
                <a:gd name="T2" fmla="*/ 79 w 169"/>
                <a:gd name="T3" fmla="*/ 103 h 135"/>
                <a:gd name="T4" fmla="*/ 52 w 169"/>
                <a:gd name="T5" fmla="*/ 78 h 135"/>
                <a:gd name="T6" fmla="*/ 31 w 169"/>
                <a:gd name="T7" fmla="*/ 64 h 135"/>
                <a:gd name="T8" fmla="*/ 18 w 169"/>
                <a:gd name="T9" fmla="*/ 74 h 135"/>
                <a:gd name="T10" fmla="*/ 1 w 169"/>
                <a:gd name="T11" fmla="*/ 120 h 135"/>
                <a:gd name="T12" fmla="*/ 55 w 169"/>
                <a:gd name="T13" fmla="*/ 134 h 135"/>
                <a:gd name="T14" fmla="*/ 107 w 169"/>
                <a:gd name="T15" fmla="*/ 112 h 135"/>
                <a:gd name="T16" fmla="*/ 145 w 169"/>
                <a:gd name="T17" fmla="*/ 65 h 135"/>
                <a:gd name="T18" fmla="*/ 161 w 169"/>
                <a:gd name="T19" fmla="*/ 44 h 135"/>
                <a:gd name="T20" fmla="*/ 169 w 169"/>
                <a:gd name="T21" fmla="*/ 19 h 135"/>
                <a:gd name="T22" fmla="*/ 163 w 169"/>
                <a:gd name="T23" fmla="*/ 0 h 135"/>
                <a:gd name="T24" fmla="*/ 150 w 169"/>
                <a:gd name="T25" fmla="*/ 40 h 135"/>
                <a:gd name="T26" fmla="*/ 119 w 169"/>
                <a:gd name="T27" fmla="*/ 8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9" h="135">
                  <a:moveTo>
                    <a:pt x="119" y="83"/>
                  </a:moveTo>
                  <a:cubicBezTo>
                    <a:pt x="107" y="93"/>
                    <a:pt x="94" y="100"/>
                    <a:pt x="79" y="103"/>
                  </a:cubicBezTo>
                  <a:cubicBezTo>
                    <a:pt x="70" y="94"/>
                    <a:pt x="61" y="85"/>
                    <a:pt x="52" y="78"/>
                  </a:cubicBezTo>
                  <a:cubicBezTo>
                    <a:pt x="45" y="73"/>
                    <a:pt x="39" y="68"/>
                    <a:pt x="31" y="64"/>
                  </a:cubicBezTo>
                  <a:cubicBezTo>
                    <a:pt x="27" y="67"/>
                    <a:pt x="22" y="70"/>
                    <a:pt x="18" y="74"/>
                  </a:cubicBezTo>
                  <a:cubicBezTo>
                    <a:pt x="6" y="86"/>
                    <a:pt x="0" y="103"/>
                    <a:pt x="1" y="120"/>
                  </a:cubicBezTo>
                  <a:cubicBezTo>
                    <a:pt x="17" y="130"/>
                    <a:pt x="36" y="135"/>
                    <a:pt x="55" y="134"/>
                  </a:cubicBezTo>
                  <a:cubicBezTo>
                    <a:pt x="74" y="132"/>
                    <a:pt x="93" y="125"/>
                    <a:pt x="107" y="112"/>
                  </a:cubicBezTo>
                  <a:cubicBezTo>
                    <a:pt x="122" y="99"/>
                    <a:pt x="132" y="81"/>
                    <a:pt x="145" y="65"/>
                  </a:cubicBezTo>
                  <a:cubicBezTo>
                    <a:pt x="150" y="58"/>
                    <a:pt x="156" y="51"/>
                    <a:pt x="161" y="44"/>
                  </a:cubicBezTo>
                  <a:cubicBezTo>
                    <a:pt x="166" y="36"/>
                    <a:pt x="169" y="28"/>
                    <a:pt x="169" y="19"/>
                  </a:cubicBezTo>
                  <a:cubicBezTo>
                    <a:pt x="168" y="12"/>
                    <a:pt x="166" y="6"/>
                    <a:pt x="163" y="0"/>
                  </a:cubicBezTo>
                  <a:cubicBezTo>
                    <a:pt x="159" y="13"/>
                    <a:pt x="155" y="27"/>
                    <a:pt x="150" y="40"/>
                  </a:cubicBezTo>
                  <a:cubicBezTo>
                    <a:pt x="142" y="56"/>
                    <a:pt x="132" y="72"/>
                    <a:pt x="119" y="83"/>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 name="Freeform 331"/>
            <p:cNvSpPr>
              <a:spLocks/>
            </p:cNvSpPr>
            <p:nvPr/>
          </p:nvSpPr>
          <p:spPr bwMode="auto">
            <a:xfrm>
              <a:off x="5040313" y="3611563"/>
              <a:ext cx="690563" cy="671513"/>
            </a:xfrm>
            <a:custGeom>
              <a:avLst/>
              <a:gdLst>
                <a:gd name="T0" fmla="*/ 232 w 254"/>
                <a:gd name="T1" fmla="*/ 247 h 247"/>
                <a:gd name="T2" fmla="*/ 246 w 254"/>
                <a:gd name="T3" fmla="*/ 238 h 247"/>
                <a:gd name="T4" fmla="*/ 250 w 254"/>
                <a:gd name="T5" fmla="*/ 221 h 247"/>
                <a:gd name="T6" fmla="*/ 251 w 254"/>
                <a:gd name="T7" fmla="*/ 158 h 247"/>
                <a:gd name="T8" fmla="*/ 228 w 254"/>
                <a:gd name="T9" fmla="*/ 107 h 247"/>
                <a:gd name="T10" fmla="*/ 226 w 254"/>
                <a:gd name="T11" fmla="*/ 109 h 247"/>
                <a:gd name="T12" fmla="*/ 219 w 254"/>
                <a:gd name="T13" fmla="*/ 111 h 247"/>
                <a:gd name="T14" fmla="*/ 214 w 254"/>
                <a:gd name="T15" fmla="*/ 106 h 247"/>
                <a:gd name="T16" fmla="*/ 172 w 254"/>
                <a:gd name="T17" fmla="*/ 63 h 247"/>
                <a:gd name="T18" fmla="*/ 26 w 254"/>
                <a:gd name="T19" fmla="*/ 0 h 247"/>
                <a:gd name="T20" fmla="*/ 0 w 254"/>
                <a:gd name="T21" fmla="*/ 70 h 247"/>
                <a:gd name="T22" fmla="*/ 32 w 254"/>
                <a:gd name="T23" fmla="*/ 90 h 247"/>
                <a:gd name="T24" fmla="*/ 111 w 254"/>
                <a:gd name="T25" fmla="*/ 111 h 247"/>
                <a:gd name="T26" fmla="*/ 182 w 254"/>
                <a:gd name="T27" fmla="*/ 151 h 247"/>
                <a:gd name="T28" fmla="*/ 219 w 254"/>
                <a:gd name="T29" fmla="*/ 221 h 247"/>
                <a:gd name="T30" fmla="*/ 220 w 254"/>
                <a:gd name="T31" fmla="*/ 239 h 247"/>
                <a:gd name="T32" fmla="*/ 222 w 254"/>
                <a:gd name="T33" fmla="*/ 241 h 247"/>
                <a:gd name="T34" fmla="*/ 232 w 254"/>
                <a:gd name="T35"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4" h="247">
                  <a:moveTo>
                    <a:pt x="232" y="247"/>
                  </a:moveTo>
                  <a:cubicBezTo>
                    <a:pt x="238" y="247"/>
                    <a:pt x="243" y="243"/>
                    <a:pt x="246" y="238"/>
                  </a:cubicBezTo>
                  <a:cubicBezTo>
                    <a:pt x="249" y="233"/>
                    <a:pt x="249" y="227"/>
                    <a:pt x="250" y="221"/>
                  </a:cubicBezTo>
                  <a:cubicBezTo>
                    <a:pt x="253" y="200"/>
                    <a:pt x="254" y="179"/>
                    <a:pt x="251" y="158"/>
                  </a:cubicBezTo>
                  <a:cubicBezTo>
                    <a:pt x="248" y="139"/>
                    <a:pt x="240" y="121"/>
                    <a:pt x="228" y="107"/>
                  </a:cubicBezTo>
                  <a:cubicBezTo>
                    <a:pt x="227" y="108"/>
                    <a:pt x="227" y="108"/>
                    <a:pt x="226" y="109"/>
                  </a:cubicBezTo>
                  <a:cubicBezTo>
                    <a:pt x="224" y="110"/>
                    <a:pt x="222" y="111"/>
                    <a:pt x="219" y="111"/>
                  </a:cubicBezTo>
                  <a:cubicBezTo>
                    <a:pt x="217" y="110"/>
                    <a:pt x="215" y="108"/>
                    <a:pt x="214" y="106"/>
                  </a:cubicBezTo>
                  <a:cubicBezTo>
                    <a:pt x="198" y="94"/>
                    <a:pt x="186" y="77"/>
                    <a:pt x="172" y="63"/>
                  </a:cubicBezTo>
                  <a:cubicBezTo>
                    <a:pt x="134" y="24"/>
                    <a:pt x="81" y="0"/>
                    <a:pt x="26" y="0"/>
                  </a:cubicBezTo>
                  <a:cubicBezTo>
                    <a:pt x="18" y="23"/>
                    <a:pt x="8" y="47"/>
                    <a:pt x="0" y="70"/>
                  </a:cubicBezTo>
                  <a:cubicBezTo>
                    <a:pt x="5" y="82"/>
                    <a:pt x="20" y="87"/>
                    <a:pt x="32" y="90"/>
                  </a:cubicBezTo>
                  <a:cubicBezTo>
                    <a:pt x="59" y="96"/>
                    <a:pt x="85" y="102"/>
                    <a:pt x="111" y="111"/>
                  </a:cubicBezTo>
                  <a:cubicBezTo>
                    <a:pt x="137" y="120"/>
                    <a:pt x="162" y="132"/>
                    <a:pt x="182" y="151"/>
                  </a:cubicBezTo>
                  <a:cubicBezTo>
                    <a:pt x="201" y="169"/>
                    <a:pt x="216" y="194"/>
                    <a:pt x="219" y="221"/>
                  </a:cubicBezTo>
                  <a:cubicBezTo>
                    <a:pt x="219" y="227"/>
                    <a:pt x="220" y="233"/>
                    <a:pt x="220" y="239"/>
                  </a:cubicBezTo>
                  <a:cubicBezTo>
                    <a:pt x="221" y="240"/>
                    <a:pt x="221" y="240"/>
                    <a:pt x="222" y="241"/>
                  </a:cubicBezTo>
                  <a:cubicBezTo>
                    <a:pt x="225" y="244"/>
                    <a:pt x="228" y="246"/>
                    <a:pt x="232" y="24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 name="Freeform 332"/>
            <p:cNvSpPr>
              <a:spLocks/>
            </p:cNvSpPr>
            <p:nvPr/>
          </p:nvSpPr>
          <p:spPr bwMode="auto">
            <a:xfrm>
              <a:off x="5638800" y="3883025"/>
              <a:ext cx="177800" cy="546100"/>
            </a:xfrm>
            <a:custGeom>
              <a:avLst/>
              <a:gdLst>
                <a:gd name="T0" fmla="*/ 58 w 66"/>
                <a:gd name="T1" fmla="*/ 10 h 201"/>
                <a:gd name="T2" fmla="*/ 38 w 66"/>
                <a:gd name="T3" fmla="*/ 1 h 201"/>
                <a:gd name="T4" fmla="*/ 15 w 66"/>
                <a:gd name="T5" fmla="*/ 3 h 201"/>
                <a:gd name="T6" fmla="*/ 10 w 66"/>
                <a:gd name="T7" fmla="*/ 5 h 201"/>
                <a:gd name="T8" fmla="*/ 8 w 66"/>
                <a:gd name="T9" fmla="*/ 7 h 201"/>
                <a:gd name="T10" fmla="*/ 31 w 66"/>
                <a:gd name="T11" fmla="*/ 58 h 201"/>
                <a:gd name="T12" fmla="*/ 30 w 66"/>
                <a:gd name="T13" fmla="*/ 121 h 201"/>
                <a:gd name="T14" fmla="*/ 26 w 66"/>
                <a:gd name="T15" fmla="*/ 138 h 201"/>
                <a:gd name="T16" fmla="*/ 12 w 66"/>
                <a:gd name="T17" fmla="*/ 147 h 201"/>
                <a:gd name="T18" fmla="*/ 2 w 66"/>
                <a:gd name="T19" fmla="*/ 141 h 201"/>
                <a:gd name="T20" fmla="*/ 0 w 66"/>
                <a:gd name="T21" fmla="*/ 139 h 201"/>
                <a:gd name="T22" fmla="*/ 4 w 66"/>
                <a:gd name="T23" fmla="*/ 199 h 201"/>
                <a:gd name="T24" fmla="*/ 12 w 66"/>
                <a:gd name="T25" fmla="*/ 200 h 201"/>
                <a:gd name="T26" fmla="*/ 20 w 66"/>
                <a:gd name="T27" fmla="*/ 195 h 201"/>
                <a:gd name="T28" fmla="*/ 50 w 66"/>
                <a:gd name="T29" fmla="*/ 153 h 201"/>
                <a:gd name="T30" fmla="*/ 50 w 66"/>
                <a:gd name="T31" fmla="*/ 110 h 201"/>
                <a:gd name="T32" fmla="*/ 52 w 66"/>
                <a:gd name="T33" fmla="*/ 88 h 201"/>
                <a:gd name="T34" fmla="*/ 56 w 66"/>
                <a:gd name="T35" fmla="*/ 67 h 201"/>
                <a:gd name="T36" fmla="*/ 64 w 66"/>
                <a:gd name="T37" fmla="*/ 38 h 201"/>
                <a:gd name="T38" fmla="*/ 58 w 66"/>
                <a:gd name="T39" fmla="*/ 1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201">
                  <a:moveTo>
                    <a:pt x="58" y="10"/>
                  </a:moveTo>
                  <a:cubicBezTo>
                    <a:pt x="53" y="5"/>
                    <a:pt x="45" y="2"/>
                    <a:pt x="38" y="1"/>
                  </a:cubicBezTo>
                  <a:cubicBezTo>
                    <a:pt x="30" y="0"/>
                    <a:pt x="23" y="2"/>
                    <a:pt x="15" y="3"/>
                  </a:cubicBezTo>
                  <a:cubicBezTo>
                    <a:pt x="13" y="3"/>
                    <a:pt x="11" y="4"/>
                    <a:pt x="10" y="5"/>
                  </a:cubicBezTo>
                  <a:cubicBezTo>
                    <a:pt x="9" y="5"/>
                    <a:pt x="8" y="6"/>
                    <a:pt x="8" y="7"/>
                  </a:cubicBezTo>
                  <a:cubicBezTo>
                    <a:pt x="20" y="21"/>
                    <a:pt x="28" y="39"/>
                    <a:pt x="31" y="58"/>
                  </a:cubicBezTo>
                  <a:cubicBezTo>
                    <a:pt x="34" y="79"/>
                    <a:pt x="33" y="100"/>
                    <a:pt x="30" y="121"/>
                  </a:cubicBezTo>
                  <a:cubicBezTo>
                    <a:pt x="29" y="127"/>
                    <a:pt x="29" y="133"/>
                    <a:pt x="26" y="138"/>
                  </a:cubicBezTo>
                  <a:cubicBezTo>
                    <a:pt x="23" y="143"/>
                    <a:pt x="18" y="147"/>
                    <a:pt x="12" y="147"/>
                  </a:cubicBezTo>
                  <a:cubicBezTo>
                    <a:pt x="8" y="146"/>
                    <a:pt x="5" y="144"/>
                    <a:pt x="2" y="141"/>
                  </a:cubicBezTo>
                  <a:cubicBezTo>
                    <a:pt x="1" y="140"/>
                    <a:pt x="1" y="140"/>
                    <a:pt x="0" y="139"/>
                  </a:cubicBezTo>
                  <a:cubicBezTo>
                    <a:pt x="2" y="159"/>
                    <a:pt x="3" y="179"/>
                    <a:pt x="4" y="199"/>
                  </a:cubicBezTo>
                  <a:cubicBezTo>
                    <a:pt x="6" y="201"/>
                    <a:pt x="10" y="201"/>
                    <a:pt x="12" y="200"/>
                  </a:cubicBezTo>
                  <a:cubicBezTo>
                    <a:pt x="15" y="199"/>
                    <a:pt x="18" y="197"/>
                    <a:pt x="20" y="195"/>
                  </a:cubicBezTo>
                  <a:cubicBezTo>
                    <a:pt x="33" y="184"/>
                    <a:pt x="45" y="170"/>
                    <a:pt x="50" y="153"/>
                  </a:cubicBezTo>
                  <a:cubicBezTo>
                    <a:pt x="54" y="139"/>
                    <a:pt x="51" y="125"/>
                    <a:pt x="50" y="110"/>
                  </a:cubicBezTo>
                  <a:cubicBezTo>
                    <a:pt x="50" y="103"/>
                    <a:pt x="51" y="95"/>
                    <a:pt x="52" y="88"/>
                  </a:cubicBezTo>
                  <a:cubicBezTo>
                    <a:pt x="53" y="81"/>
                    <a:pt x="54" y="74"/>
                    <a:pt x="56" y="67"/>
                  </a:cubicBezTo>
                  <a:cubicBezTo>
                    <a:pt x="59" y="57"/>
                    <a:pt x="63" y="48"/>
                    <a:pt x="64" y="38"/>
                  </a:cubicBezTo>
                  <a:cubicBezTo>
                    <a:pt x="66" y="28"/>
                    <a:pt x="64" y="18"/>
                    <a:pt x="58" y="10"/>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 name="Freeform 333"/>
            <p:cNvSpPr>
              <a:spLocks/>
            </p:cNvSpPr>
            <p:nvPr/>
          </p:nvSpPr>
          <p:spPr bwMode="auto">
            <a:xfrm>
              <a:off x="4616450" y="3560763"/>
              <a:ext cx="534988" cy="1441450"/>
            </a:xfrm>
            <a:custGeom>
              <a:avLst/>
              <a:gdLst>
                <a:gd name="T0" fmla="*/ 96 w 197"/>
                <a:gd name="T1" fmla="*/ 0 h 531"/>
                <a:gd name="T2" fmla="*/ 62 w 197"/>
                <a:gd name="T3" fmla="*/ 130 h 531"/>
                <a:gd name="T4" fmla="*/ 69 w 197"/>
                <a:gd name="T5" fmla="*/ 212 h 531"/>
                <a:gd name="T6" fmla="*/ 76 w 197"/>
                <a:gd name="T7" fmla="*/ 307 h 531"/>
                <a:gd name="T8" fmla="*/ 73 w 197"/>
                <a:gd name="T9" fmla="*/ 402 h 531"/>
                <a:gd name="T10" fmla="*/ 70 w 197"/>
                <a:gd name="T11" fmla="*/ 423 h 531"/>
                <a:gd name="T12" fmla="*/ 61 w 197"/>
                <a:gd name="T13" fmla="*/ 440 h 531"/>
                <a:gd name="T14" fmla="*/ 37 w 197"/>
                <a:gd name="T15" fmla="*/ 469 h 531"/>
                <a:gd name="T16" fmla="*/ 22 w 197"/>
                <a:gd name="T17" fmla="*/ 479 h 531"/>
                <a:gd name="T18" fmla="*/ 0 w 197"/>
                <a:gd name="T19" fmla="*/ 492 h 531"/>
                <a:gd name="T20" fmla="*/ 21 w 197"/>
                <a:gd name="T21" fmla="*/ 506 h 531"/>
                <a:gd name="T22" fmla="*/ 48 w 197"/>
                <a:gd name="T23" fmla="*/ 531 h 531"/>
                <a:gd name="T24" fmla="*/ 88 w 197"/>
                <a:gd name="T25" fmla="*/ 511 h 531"/>
                <a:gd name="T26" fmla="*/ 119 w 197"/>
                <a:gd name="T27" fmla="*/ 468 h 531"/>
                <a:gd name="T28" fmla="*/ 132 w 197"/>
                <a:gd name="T29" fmla="*/ 428 h 531"/>
                <a:gd name="T30" fmla="*/ 127 w 197"/>
                <a:gd name="T31" fmla="*/ 402 h 531"/>
                <a:gd name="T32" fmla="*/ 138 w 197"/>
                <a:gd name="T33" fmla="*/ 316 h 531"/>
                <a:gd name="T34" fmla="*/ 156 w 197"/>
                <a:gd name="T35" fmla="*/ 230 h 531"/>
                <a:gd name="T36" fmla="*/ 144 w 197"/>
                <a:gd name="T37" fmla="*/ 145 h 531"/>
                <a:gd name="T38" fmla="*/ 139 w 197"/>
                <a:gd name="T39" fmla="*/ 133 h 531"/>
                <a:gd name="T40" fmla="*/ 144 w 197"/>
                <a:gd name="T41" fmla="*/ 122 h 531"/>
                <a:gd name="T42" fmla="*/ 159 w 197"/>
                <a:gd name="T43" fmla="*/ 97 h 531"/>
                <a:gd name="T44" fmla="*/ 189 w 197"/>
                <a:gd name="T45" fmla="*/ 48 h 531"/>
                <a:gd name="T46" fmla="*/ 197 w 197"/>
                <a:gd name="T47" fmla="*/ 32 h 531"/>
                <a:gd name="T48" fmla="*/ 96 w 197"/>
                <a:gd name="T49"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7" h="531">
                  <a:moveTo>
                    <a:pt x="96" y="0"/>
                  </a:moveTo>
                  <a:cubicBezTo>
                    <a:pt x="80" y="42"/>
                    <a:pt x="64" y="85"/>
                    <a:pt x="62" y="130"/>
                  </a:cubicBezTo>
                  <a:cubicBezTo>
                    <a:pt x="62" y="158"/>
                    <a:pt x="66" y="185"/>
                    <a:pt x="69" y="212"/>
                  </a:cubicBezTo>
                  <a:cubicBezTo>
                    <a:pt x="73" y="243"/>
                    <a:pt x="75" y="275"/>
                    <a:pt x="76" y="307"/>
                  </a:cubicBezTo>
                  <a:cubicBezTo>
                    <a:pt x="77" y="338"/>
                    <a:pt x="76" y="370"/>
                    <a:pt x="73" y="402"/>
                  </a:cubicBezTo>
                  <a:cubicBezTo>
                    <a:pt x="73" y="409"/>
                    <a:pt x="73" y="416"/>
                    <a:pt x="70" y="423"/>
                  </a:cubicBezTo>
                  <a:cubicBezTo>
                    <a:pt x="67" y="429"/>
                    <a:pt x="65" y="434"/>
                    <a:pt x="61" y="440"/>
                  </a:cubicBezTo>
                  <a:cubicBezTo>
                    <a:pt x="55" y="451"/>
                    <a:pt x="46" y="460"/>
                    <a:pt x="37" y="469"/>
                  </a:cubicBezTo>
                  <a:cubicBezTo>
                    <a:pt x="32" y="473"/>
                    <a:pt x="27" y="476"/>
                    <a:pt x="22" y="479"/>
                  </a:cubicBezTo>
                  <a:cubicBezTo>
                    <a:pt x="15" y="484"/>
                    <a:pt x="8" y="488"/>
                    <a:pt x="0" y="492"/>
                  </a:cubicBezTo>
                  <a:cubicBezTo>
                    <a:pt x="8" y="496"/>
                    <a:pt x="14" y="501"/>
                    <a:pt x="21" y="506"/>
                  </a:cubicBezTo>
                  <a:cubicBezTo>
                    <a:pt x="30" y="513"/>
                    <a:pt x="39" y="522"/>
                    <a:pt x="48" y="531"/>
                  </a:cubicBezTo>
                  <a:cubicBezTo>
                    <a:pt x="63" y="528"/>
                    <a:pt x="76" y="521"/>
                    <a:pt x="88" y="511"/>
                  </a:cubicBezTo>
                  <a:cubicBezTo>
                    <a:pt x="101" y="500"/>
                    <a:pt x="111" y="484"/>
                    <a:pt x="119" y="468"/>
                  </a:cubicBezTo>
                  <a:cubicBezTo>
                    <a:pt x="124" y="455"/>
                    <a:pt x="128" y="441"/>
                    <a:pt x="132" y="428"/>
                  </a:cubicBezTo>
                  <a:cubicBezTo>
                    <a:pt x="128" y="419"/>
                    <a:pt x="125" y="411"/>
                    <a:pt x="127" y="402"/>
                  </a:cubicBezTo>
                  <a:cubicBezTo>
                    <a:pt x="134" y="373"/>
                    <a:pt x="131" y="344"/>
                    <a:pt x="138" y="316"/>
                  </a:cubicBezTo>
                  <a:cubicBezTo>
                    <a:pt x="145" y="287"/>
                    <a:pt x="153" y="259"/>
                    <a:pt x="156" y="230"/>
                  </a:cubicBezTo>
                  <a:cubicBezTo>
                    <a:pt x="160" y="201"/>
                    <a:pt x="157" y="170"/>
                    <a:pt x="144" y="145"/>
                  </a:cubicBezTo>
                  <a:cubicBezTo>
                    <a:pt x="142" y="141"/>
                    <a:pt x="140" y="137"/>
                    <a:pt x="139" y="133"/>
                  </a:cubicBezTo>
                  <a:cubicBezTo>
                    <a:pt x="139" y="129"/>
                    <a:pt x="142" y="125"/>
                    <a:pt x="144" y="122"/>
                  </a:cubicBezTo>
                  <a:cubicBezTo>
                    <a:pt x="149" y="113"/>
                    <a:pt x="154" y="105"/>
                    <a:pt x="159" y="97"/>
                  </a:cubicBezTo>
                  <a:cubicBezTo>
                    <a:pt x="169" y="81"/>
                    <a:pt x="180" y="65"/>
                    <a:pt x="189" y="48"/>
                  </a:cubicBezTo>
                  <a:cubicBezTo>
                    <a:pt x="192" y="43"/>
                    <a:pt x="195" y="37"/>
                    <a:pt x="197" y="32"/>
                  </a:cubicBezTo>
                  <a:lnTo>
                    <a:pt x="96" y="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 name="Freeform 334"/>
            <p:cNvSpPr>
              <a:spLocks/>
            </p:cNvSpPr>
            <p:nvPr/>
          </p:nvSpPr>
          <p:spPr bwMode="auto">
            <a:xfrm>
              <a:off x="4991100" y="1814513"/>
              <a:ext cx="266700" cy="466725"/>
            </a:xfrm>
            <a:custGeom>
              <a:avLst/>
              <a:gdLst>
                <a:gd name="T0" fmla="*/ 4 w 98"/>
                <a:gd name="T1" fmla="*/ 33 h 172"/>
                <a:gd name="T2" fmla="*/ 28 w 98"/>
                <a:gd name="T3" fmla="*/ 61 h 172"/>
                <a:gd name="T4" fmla="*/ 5 w 98"/>
                <a:gd name="T5" fmla="*/ 114 h 172"/>
                <a:gd name="T6" fmla="*/ 0 w 98"/>
                <a:gd name="T7" fmla="*/ 172 h 172"/>
                <a:gd name="T8" fmla="*/ 36 w 98"/>
                <a:gd name="T9" fmla="*/ 111 h 172"/>
                <a:gd name="T10" fmla="*/ 55 w 98"/>
                <a:gd name="T11" fmla="*/ 61 h 172"/>
                <a:gd name="T12" fmla="*/ 98 w 98"/>
                <a:gd name="T13" fmla="*/ 10 h 172"/>
                <a:gd name="T14" fmla="*/ 66 w 98"/>
                <a:gd name="T15" fmla="*/ 2 h 172"/>
                <a:gd name="T16" fmla="*/ 16 w 98"/>
                <a:gd name="T17" fmla="*/ 13 h 172"/>
                <a:gd name="T18" fmla="*/ 3 w 98"/>
                <a:gd name="T19" fmla="*/ 20 h 172"/>
                <a:gd name="T20" fmla="*/ 4 w 98"/>
                <a:gd name="T21"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72">
                  <a:moveTo>
                    <a:pt x="4" y="33"/>
                  </a:moveTo>
                  <a:cubicBezTo>
                    <a:pt x="9" y="45"/>
                    <a:pt x="19" y="53"/>
                    <a:pt x="28" y="61"/>
                  </a:cubicBezTo>
                  <a:cubicBezTo>
                    <a:pt x="16" y="77"/>
                    <a:pt x="9" y="95"/>
                    <a:pt x="5" y="114"/>
                  </a:cubicBezTo>
                  <a:cubicBezTo>
                    <a:pt x="1" y="133"/>
                    <a:pt x="0" y="153"/>
                    <a:pt x="0" y="172"/>
                  </a:cubicBezTo>
                  <a:cubicBezTo>
                    <a:pt x="14" y="154"/>
                    <a:pt x="27" y="133"/>
                    <a:pt x="36" y="111"/>
                  </a:cubicBezTo>
                  <a:cubicBezTo>
                    <a:pt x="43" y="95"/>
                    <a:pt x="47" y="77"/>
                    <a:pt x="55" y="61"/>
                  </a:cubicBezTo>
                  <a:cubicBezTo>
                    <a:pt x="65" y="41"/>
                    <a:pt x="81" y="25"/>
                    <a:pt x="98" y="10"/>
                  </a:cubicBezTo>
                  <a:cubicBezTo>
                    <a:pt x="88" y="6"/>
                    <a:pt x="77" y="3"/>
                    <a:pt x="66" y="2"/>
                  </a:cubicBezTo>
                  <a:cubicBezTo>
                    <a:pt x="49" y="0"/>
                    <a:pt x="31" y="4"/>
                    <a:pt x="16" y="13"/>
                  </a:cubicBezTo>
                  <a:cubicBezTo>
                    <a:pt x="12" y="16"/>
                    <a:pt x="7" y="18"/>
                    <a:pt x="3" y="20"/>
                  </a:cubicBezTo>
                  <a:cubicBezTo>
                    <a:pt x="2" y="25"/>
                    <a:pt x="3" y="29"/>
                    <a:pt x="4" y="3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 name="Freeform 335"/>
            <p:cNvSpPr>
              <a:spLocks/>
            </p:cNvSpPr>
            <p:nvPr/>
          </p:nvSpPr>
          <p:spPr bwMode="auto">
            <a:xfrm>
              <a:off x="4875213" y="1520825"/>
              <a:ext cx="455613" cy="833438"/>
            </a:xfrm>
            <a:custGeom>
              <a:avLst/>
              <a:gdLst>
                <a:gd name="T0" fmla="*/ 5 w 168"/>
                <a:gd name="T1" fmla="*/ 0 h 307"/>
                <a:gd name="T2" fmla="*/ 1 w 168"/>
                <a:gd name="T3" fmla="*/ 33 h 307"/>
                <a:gd name="T4" fmla="*/ 17 w 168"/>
                <a:gd name="T5" fmla="*/ 106 h 307"/>
                <a:gd name="T6" fmla="*/ 23 w 168"/>
                <a:gd name="T7" fmla="*/ 118 h 307"/>
                <a:gd name="T8" fmla="*/ 39 w 168"/>
                <a:gd name="T9" fmla="*/ 124 h 307"/>
                <a:gd name="T10" fmla="*/ 55 w 168"/>
                <a:gd name="T11" fmla="*/ 121 h 307"/>
                <a:gd name="T12" fmla="*/ 48 w 168"/>
                <a:gd name="T13" fmla="*/ 158 h 307"/>
                <a:gd name="T14" fmla="*/ 28 w 168"/>
                <a:gd name="T15" fmla="*/ 242 h 307"/>
                <a:gd name="T16" fmla="*/ 25 w 168"/>
                <a:gd name="T17" fmla="*/ 284 h 307"/>
                <a:gd name="T18" fmla="*/ 38 w 168"/>
                <a:gd name="T19" fmla="*/ 304 h 307"/>
                <a:gd name="T20" fmla="*/ 59 w 168"/>
                <a:gd name="T21" fmla="*/ 307 h 307"/>
                <a:gd name="T22" fmla="*/ 81 w 168"/>
                <a:gd name="T23" fmla="*/ 298 h 307"/>
                <a:gd name="T24" fmla="*/ 95 w 168"/>
                <a:gd name="T25" fmla="*/ 274 h 307"/>
                <a:gd name="T26" fmla="*/ 131 w 168"/>
                <a:gd name="T27" fmla="*/ 222 h 307"/>
                <a:gd name="T28" fmla="*/ 144 w 168"/>
                <a:gd name="T29" fmla="*/ 197 h 307"/>
                <a:gd name="T30" fmla="*/ 163 w 168"/>
                <a:gd name="T31" fmla="*/ 176 h 307"/>
                <a:gd name="T32" fmla="*/ 152 w 168"/>
                <a:gd name="T33" fmla="*/ 120 h 307"/>
                <a:gd name="T34" fmla="*/ 135 w 168"/>
                <a:gd name="T35" fmla="*/ 98 h 307"/>
                <a:gd name="T36" fmla="*/ 133 w 168"/>
                <a:gd name="T37" fmla="*/ 47 h 307"/>
                <a:gd name="T38" fmla="*/ 108 w 168"/>
                <a:gd name="T39" fmla="*/ 24 h 307"/>
                <a:gd name="T40" fmla="*/ 5 w 168"/>
                <a:gd name="T41" fmla="*/ 0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8" h="307">
                  <a:moveTo>
                    <a:pt x="5" y="0"/>
                  </a:moveTo>
                  <a:cubicBezTo>
                    <a:pt x="0" y="10"/>
                    <a:pt x="0" y="22"/>
                    <a:pt x="1" y="33"/>
                  </a:cubicBezTo>
                  <a:cubicBezTo>
                    <a:pt x="4" y="58"/>
                    <a:pt x="9" y="82"/>
                    <a:pt x="17" y="106"/>
                  </a:cubicBezTo>
                  <a:cubicBezTo>
                    <a:pt x="18" y="111"/>
                    <a:pt x="20" y="115"/>
                    <a:pt x="23" y="118"/>
                  </a:cubicBezTo>
                  <a:cubicBezTo>
                    <a:pt x="27" y="122"/>
                    <a:pt x="33" y="124"/>
                    <a:pt x="39" y="124"/>
                  </a:cubicBezTo>
                  <a:cubicBezTo>
                    <a:pt x="44" y="124"/>
                    <a:pt x="50" y="123"/>
                    <a:pt x="55" y="121"/>
                  </a:cubicBezTo>
                  <a:cubicBezTo>
                    <a:pt x="53" y="134"/>
                    <a:pt x="51" y="146"/>
                    <a:pt x="48" y="158"/>
                  </a:cubicBezTo>
                  <a:cubicBezTo>
                    <a:pt x="43" y="186"/>
                    <a:pt x="35" y="214"/>
                    <a:pt x="28" y="242"/>
                  </a:cubicBezTo>
                  <a:cubicBezTo>
                    <a:pt x="25" y="256"/>
                    <a:pt x="21" y="270"/>
                    <a:pt x="25" y="284"/>
                  </a:cubicBezTo>
                  <a:cubicBezTo>
                    <a:pt x="27" y="292"/>
                    <a:pt x="31" y="300"/>
                    <a:pt x="38" y="304"/>
                  </a:cubicBezTo>
                  <a:cubicBezTo>
                    <a:pt x="45" y="307"/>
                    <a:pt x="52" y="307"/>
                    <a:pt x="59" y="307"/>
                  </a:cubicBezTo>
                  <a:cubicBezTo>
                    <a:pt x="67" y="306"/>
                    <a:pt x="75" y="303"/>
                    <a:pt x="81" y="298"/>
                  </a:cubicBezTo>
                  <a:cubicBezTo>
                    <a:pt x="88" y="292"/>
                    <a:pt x="91" y="282"/>
                    <a:pt x="95" y="274"/>
                  </a:cubicBezTo>
                  <a:cubicBezTo>
                    <a:pt x="105" y="255"/>
                    <a:pt x="121" y="240"/>
                    <a:pt x="131" y="222"/>
                  </a:cubicBezTo>
                  <a:cubicBezTo>
                    <a:pt x="136" y="214"/>
                    <a:pt x="139" y="205"/>
                    <a:pt x="144" y="197"/>
                  </a:cubicBezTo>
                  <a:cubicBezTo>
                    <a:pt x="148" y="188"/>
                    <a:pt x="154" y="180"/>
                    <a:pt x="163" y="176"/>
                  </a:cubicBezTo>
                  <a:cubicBezTo>
                    <a:pt x="168" y="157"/>
                    <a:pt x="164" y="136"/>
                    <a:pt x="152" y="120"/>
                  </a:cubicBezTo>
                  <a:cubicBezTo>
                    <a:pt x="146" y="113"/>
                    <a:pt x="138" y="107"/>
                    <a:pt x="135" y="98"/>
                  </a:cubicBezTo>
                  <a:cubicBezTo>
                    <a:pt x="129" y="82"/>
                    <a:pt x="138" y="63"/>
                    <a:pt x="133" y="47"/>
                  </a:cubicBezTo>
                  <a:cubicBezTo>
                    <a:pt x="129" y="36"/>
                    <a:pt x="118" y="29"/>
                    <a:pt x="108" y="24"/>
                  </a:cubicBezTo>
                  <a:cubicBezTo>
                    <a:pt x="76" y="8"/>
                    <a:pt x="40" y="4"/>
                    <a:pt x="5"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 name="Oval 336"/>
            <p:cNvSpPr>
              <a:spLocks noChangeArrowheads="1"/>
            </p:cNvSpPr>
            <p:nvPr/>
          </p:nvSpPr>
          <p:spPr bwMode="auto">
            <a:xfrm>
              <a:off x="5314950" y="2058988"/>
              <a:ext cx="133350" cy="266700"/>
            </a:xfrm>
            <a:prstGeom prst="ellipse">
              <a:avLst/>
            </a:pr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 name="Freeform 337"/>
            <p:cNvSpPr>
              <a:spLocks/>
            </p:cNvSpPr>
            <p:nvPr/>
          </p:nvSpPr>
          <p:spPr bwMode="auto">
            <a:xfrm>
              <a:off x="4684713" y="1841500"/>
              <a:ext cx="822325" cy="1903413"/>
            </a:xfrm>
            <a:custGeom>
              <a:avLst/>
              <a:gdLst>
                <a:gd name="T0" fmla="*/ 268 w 303"/>
                <a:gd name="T1" fmla="*/ 65 h 701"/>
                <a:gd name="T2" fmla="*/ 303 w 303"/>
                <a:gd name="T3" fmla="*/ 57 h 701"/>
                <a:gd name="T4" fmla="*/ 230 w 303"/>
                <a:gd name="T5" fmla="*/ 8 h 701"/>
                <a:gd name="T6" fmla="*/ 211 w 303"/>
                <a:gd name="T7" fmla="*/ 0 h 701"/>
                <a:gd name="T8" fmla="*/ 168 w 303"/>
                <a:gd name="T9" fmla="*/ 51 h 701"/>
                <a:gd name="T10" fmla="*/ 149 w 303"/>
                <a:gd name="T11" fmla="*/ 101 h 701"/>
                <a:gd name="T12" fmla="*/ 113 w 303"/>
                <a:gd name="T13" fmla="*/ 162 h 701"/>
                <a:gd name="T14" fmla="*/ 118 w 303"/>
                <a:gd name="T15" fmla="*/ 104 h 701"/>
                <a:gd name="T16" fmla="*/ 141 w 303"/>
                <a:gd name="T17" fmla="*/ 51 h 701"/>
                <a:gd name="T18" fmla="*/ 117 w 303"/>
                <a:gd name="T19" fmla="*/ 23 h 701"/>
                <a:gd name="T20" fmla="*/ 116 w 303"/>
                <a:gd name="T21" fmla="*/ 10 h 701"/>
                <a:gd name="T22" fmla="*/ 62 w 303"/>
                <a:gd name="T23" fmla="*/ 27 h 701"/>
                <a:gd name="T24" fmla="*/ 45 w 303"/>
                <a:gd name="T25" fmla="*/ 143 h 701"/>
                <a:gd name="T26" fmla="*/ 35 w 303"/>
                <a:gd name="T27" fmla="*/ 165 h 701"/>
                <a:gd name="T28" fmla="*/ 40 w 303"/>
                <a:gd name="T29" fmla="*/ 184 h 701"/>
                <a:gd name="T30" fmla="*/ 47 w 303"/>
                <a:gd name="T31" fmla="*/ 239 h 701"/>
                <a:gd name="T32" fmla="*/ 47 w 303"/>
                <a:gd name="T33" fmla="*/ 275 h 701"/>
                <a:gd name="T34" fmla="*/ 35 w 303"/>
                <a:gd name="T35" fmla="*/ 350 h 701"/>
                <a:gd name="T36" fmla="*/ 13 w 303"/>
                <a:gd name="T37" fmla="*/ 521 h 701"/>
                <a:gd name="T38" fmla="*/ 0 w 303"/>
                <a:gd name="T39" fmla="*/ 569 h 701"/>
                <a:gd name="T40" fmla="*/ 4 w 303"/>
                <a:gd name="T41" fmla="*/ 624 h 701"/>
                <a:gd name="T42" fmla="*/ 27 w 303"/>
                <a:gd name="T43" fmla="*/ 625 h 701"/>
                <a:gd name="T44" fmla="*/ 25 w 303"/>
                <a:gd name="T45" fmla="*/ 627 h 701"/>
                <a:gd name="T46" fmla="*/ 106 w 303"/>
                <a:gd name="T47" fmla="*/ 653 h 701"/>
                <a:gd name="T48" fmla="*/ 159 w 303"/>
                <a:gd name="T49" fmla="*/ 672 h 701"/>
                <a:gd name="T50" fmla="*/ 220 w 303"/>
                <a:gd name="T51" fmla="*/ 696 h 701"/>
                <a:gd name="T52" fmla="*/ 250 w 303"/>
                <a:gd name="T53" fmla="*/ 678 h 701"/>
                <a:gd name="T54" fmla="*/ 268 w 303"/>
                <a:gd name="T55" fmla="*/ 607 h 701"/>
                <a:gd name="T56" fmla="*/ 290 w 303"/>
                <a:gd name="T57" fmla="*/ 499 h 701"/>
                <a:gd name="T58" fmla="*/ 289 w 303"/>
                <a:gd name="T59" fmla="*/ 417 h 701"/>
                <a:gd name="T60" fmla="*/ 253 w 303"/>
                <a:gd name="T61" fmla="*/ 345 h 701"/>
                <a:gd name="T62" fmla="*/ 252 w 303"/>
                <a:gd name="T63" fmla="*/ 343 h 701"/>
                <a:gd name="T64" fmla="*/ 289 w 303"/>
                <a:gd name="T65" fmla="*/ 199 h 701"/>
                <a:gd name="T66" fmla="*/ 292 w 303"/>
                <a:gd name="T67" fmla="*/ 188 h 701"/>
                <a:gd name="T68" fmla="*/ 289 w 303"/>
                <a:gd name="T69" fmla="*/ 187 h 701"/>
                <a:gd name="T70" fmla="*/ 262 w 303"/>
                <a:gd name="T71" fmla="*/ 176 h 701"/>
                <a:gd name="T72" fmla="*/ 245 w 303"/>
                <a:gd name="T73" fmla="*/ 152 h 701"/>
                <a:gd name="T74" fmla="*/ 240 w 303"/>
                <a:gd name="T75" fmla="*/ 104 h 701"/>
                <a:gd name="T76" fmla="*/ 268 w 303"/>
                <a:gd name="T77" fmla="*/ 65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3" h="701">
                  <a:moveTo>
                    <a:pt x="268" y="65"/>
                  </a:moveTo>
                  <a:cubicBezTo>
                    <a:pt x="278" y="59"/>
                    <a:pt x="291" y="56"/>
                    <a:pt x="303" y="57"/>
                  </a:cubicBezTo>
                  <a:cubicBezTo>
                    <a:pt x="281" y="38"/>
                    <a:pt x="256" y="20"/>
                    <a:pt x="230" y="8"/>
                  </a:cubicBezTo>
                  <a:cubicBezTo>
                    <a:pt x="224" y="5"/>
                    <a:pt x="217" y="2"/>
                    <a:pt x="211" y="0"/>
                  </a:cubicBezTo>
                  <a:cubicBezTo>
                    <a:pt x="194" y="15"/>
                    <a:pt x="178" y="31"/>
                    <a:pt x="168" y="51"/>
                  </a:cubicBezTo>
                  <a:cubicBezTo>
                    <a:pt x="160" y="67"/>
                    <a:pt x="156" y="85"/>
                    <a:pt x="149" y="101"/>
                  </a:cubicBezTo>
                  <a:cubicBezTo>
                    <a:pt x="140" y="123"/>
                    <a:pt x="127" y="144"/>
                    <a:pt x="113" y="162"/>
                  </a:cubicBezTo>
                  <a:cubicBezTo>
                    <a:pt x="113" y="143"/>
                    <a:pt x="114" y="123"/>
                    <a:pt x="118" y="104"/>
                  </a:cubicBezTo>
                  <a:cubicBezTo>
                    <a:pt x="122" y="85"/>
                    <a:pt x="129" y="67"/>
                    <a:pt x="141" y="51"/>
                  </a:cubicBezTo>
                  <a:cubicBezTo>
                    <a:pt x="132" y="43"/>
                    <a:pt x="122" y="35"/>
                    <a:pt x="117" y="23"/>
                  </a:cubicBezTo>
                  <a:cubicBezTo>
                    <a:pt x="116" y="19"/>
                    <a:pt x="115" y="15"/>
                    <a:pt x="116" y="10"/>
                  </a:cubicBezTo>
                  <a:cubicBezTo>
                    <a:pt x="99" y="19"/>
                    <a:pt x="81" y="25"/>
                    <a:pt x="62" y="27"/>
                  </a:cubicBezTo>
                  <a:cubicBezTo>
                    <a:pt x="74" y="66"/>
                    <a:pt x="68" y="109"/>
                    <a:pt x="45" y="143"/>
                  </a:cubicBezTo>
                  <a:cubicBezTo>
                    <a:pt x="41" y="150"/>
                    <a:pt x="35" y="157"/>
                    <a:pt x="35" y="165"/>
                  </a:cubicBezTo>
                  <a:cubicBezTo>
                    <a:pt x="35" y="171"/>
                    <a:pt x="38" y="178"/>
                    <a:pt x="40" y="184"/>
                  </a:cubicBezTo>
                  <a:cubicBezTo>
                    <a:pt x="47" y="201"/>
                    <a:pt x="47" y="220"/>
                    <a:pt x="47" y="239"/>
                  </a:cubicBezTo>
                  <a:cubicBezTo>
                    <a:pt x="48" y="251"/>
                    <a:pt x="48" y="263"/>
                    <a:pt x="47" y="275"/>
                  </a:cubicBezTo>
                  <a:cubicBezTo>
                    <a:pt x="47" y="301"/>
                    <a:pt x="43" y="326"/>
                    <a:pt x="35" y="350"/>
                  </a:cubicBezTo>
                  <a:cubicBezTo>
                    <a:pt x="19" y="406"/>
                    <a:pt x="32" y="466"/>
                    <a:pt x="13" y="521"/>
                  </a:cubicBezTo>
                  <a:cubicBezTo>
                    <a:pt x="7" y="537"/>
                    <a:pt x="0" y="552"/>
                    <a:pt x="0" y="569"/>
                  </a:cubicBezTo>
                  <a:cubicBezTo>
                    <a:pt x="0" y="574"/>
                    <a:pt x="3" y="624"/>
                    <a:pt x="4" y="624"/>
                  </a:cubicBezTo>
                  <a:cubicBezTo>
                    <a:pt x="12" y="624"/>
                    <a:pt x="19" y="625"/>
                    <a:pt x="27" y="625"/>
                  </a:cubicBezTo>
                  <a:cubicBezTo>
                    <a:pt x="26" y="626"/>
                    <a:pt x="25" y="626"/>
                    <a:pt x="25" y="627"/>
                  </a:cubicBezTo>
                  <a:cubicBezTo>
                    <a:pt x="51" y="638"/>
                    <a:pt x="79" y="644"/>
                    <a:pt x="106" y="653"/>
                  </a:cubicBezTo>
                  <a:cubicBezTo>
                    <a:pt x="124" y="659"/>
                    <a:pt x="142" y="666"/>
                    <a:pt x="159" y="672"/>
                  </a:cubicBezTo>
                  <a:cubicBezTo>
                    <a:pt x="179" y="680"/>
                    <a:pt x="199" y="688"/>
                    <a:pt x="220" y="696"/>
                  </a:cubicBezTo>
                  <a:cubicBezTo>
                    <a:pt x="233" y="701"/>
                    <a:pt x="247" y="692"/>
                    <a:pt x="250" y="678"/>
                  </a:cubicBezTo>
                  <a:cubicBezTo>
                    <a:pt x="254" y="654"/>
                    <a:pt x="262" y="630"/>
                    <a:pt x="268" y="607"/>
                  </a:cubicBezTo>
                  <a:cubicBezTo>
                    <a:pt x="278" y="572"/>
                    <a:pt x="285" y="536"/>
                    <a:pt x="290" y="499"/>
                  </a:cubicBezTo>
                  <a:cubicBezTo>
                    <a:pt x="293" y="472"/>
                    <a:pt x="294" y="444"/>
                    <a:pt x="289" y="417"/>
                  </a:cubicBezTo>
                  <a:cubicBezTo>
                    <a:pt x="284" y="390"/>
                    <a:pt x="273" y="364"/>
                    <a:pt x="253" y="345"/>
                  </a:cubicBezTo>
                  <a:cubicBezTo>
                    <a:pt x="252" y="345"/>
                    <a:pt x="252" y="344"/>
                    <a:pt x="252" y="343"/>
                  </a:cubicBezTo>
                  <a:cubicBezTo>
                    <a:pt x="259" y="293"/>
                    <a:pt x="276" y="246"/>
                    <a:pt x="289" y="199"/>
                  </a:cubicBezTo>
                  <a:cubicBezTo>
                    <a:pt x="290" y="195"/>
                    <a:pt x="291" y="191"/>
                    <a:pt x="292" y="188"/>
                  </a:cubicBezTo>
                  <a:cubicBezTo>
                    <a:pt x="291" y="188"/>
                    <a:pt x="290" y="188"/>
                    <a:pt x="289" y="187"/>
                  </a:cubicBezTo>
                  <a:cubicBezTo>
                    <a:pt x="279" y="185"/>
                    <a:pt x="269" y="182"/>
                    <a:pt x="262" y="176"/>
                  </a:cubicBezTo>
                  <a:cubicBezTo>
                    <a:pt x="254" y="170"/>
                    <a:pt x="249" y="161"/>
                    <a:pt x="245" y="152"/>
                  </a:cubicBezTo>
                  <a:cubicBezTo>
                    <a:pt x="239" y="137"/>
                    <a:pt x="237" y="120"/>
                    <a:pt x="240" y="104"/>
                  </a:cubicBezTo>
                  <a:cubicBezTo>
                    <a:pt x="244" y="88"/>
                    <a:pt x="254" y="74"/>
                    <a:pt x="268" y="6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 name="Freeform 338"/>
            <p:cNvSpPr>
              <a:spLocks/>
            </p:cNvSpPr>
            <p:nvPr/>
          </p:nvSpPr>
          <p:spPr bwMode="auto">
            <a:xfrm>
              <a:off x="4100513" y="1914525"/>
              <a:ext cx="785813" cy="890588"/>
            </a:xfrm>
            <a:custGeom>
              <a:avLst/>
              <a:gdLst>
                <a:gd name="T0" fmla="*/ 250 w 289"/>
                <a:gd name="T1" fmla="*/ 142 h 328"/>
                <a:gd name="T2" fmla="*/ 250 w 289"/>
                <a:gd name="T3" fmla="*/ 138 h 328"/>
                <a:gd name="T4" fmla="*/ 260 w 289"/>
                <a:gd name="T5" fmla="*/ 116 h 328"/>
                <a:gd name="T6" fmla="*/ 277 w 289"/>
                <a:gd name="T7" fmla="*/ 0 h 328"/>
                <a:gd name="T8" fmla="*/ 246 w 289"/>
                <a:gd name="T9" fmla="*/ 50 h 328"/>
                <a:gd name="T10" fmla="*/ 184 w 289"/>
                <a:gd name="T11" fmla="*/ 117 h 328"/>
                <a:gd name="T12" fmla="*/ 112 w 289"/>
                <a:gd name="T13" fmla="*/ 173 h 328"/>
                <a:gd name="T14" fmla="*/ 83 w 289"/>
                <a:gd name="T15" fmla="*/ 204 h 328"/>
                <a:gd name="T16" fmla="*/ 21 w 289"/>
                <a:gd name="T17" fmla="*/ 252 h 328"/>
                <a:gd name="T18" fmla="*/ 3 w 289"/>
                <a:gd name="T19" fmla="*/ 271 h 328"/>
                <a:gd name="T20" fmla="*/ 8 w 289"/>
                <a:gd name="T21" fmla="*/ 298 h 328"/>
                <a:gd name="T22" fmla="*/ 28 w 289"/>
                <a:gd name="T23" fmla="*/ 317 h 328"/>
                <a:gd name="T24" fmla="*/ 45 w 289"/>
                <a:gd name="T25" fmla="*/ 326 h 328"/>
                <a:gd name="T26" fmla="*/ 71 w 289"/>
                <a:gd name="T27" fmla="*/ 319 h 328"/>
                <a:gd name="T28" fmla="*/ 74 w 289"/>
                <a:gd name="T29" fmla="*/ 316 h 328"/>
                <a:gd name="T30" fmla="*/ 75 w 289"/>
                <a:gd name="T31" fmla="*/ 312 h 328"/>
                <a:gd name="T32" fmla="*/ 69 w 289"/>
                <a:gd name="T33" fmla="*/ 290 h 328"/>
                <a:gd name="T34" fmla="*/ 63 w 289"/>
                <a:gd name="T35" fmla="*/ 292 h 328"/>
                <a:gd name="T36" fmla="*/ 58 w 289"/>
                <a:gd name="T37" fmla="*/ 296 h 328"/>
                <a:gd name="T38" fmla="*/ 43 w 289"/>
                <a:gd name="T39" fmla="*/ 299 h 328"/>
                <a:gd name="T40" fmla="*/ 35 w 289"/>
                <a:gd name="T41" fmla="*/ 296 h 328"/>
                <a:gd name="T42" fmla="*/ 26 w 289"/>
                <a:gd name="T43" fmla="*/ 290 h 328"/>
                <a:gd name="T44" fmla="*/ 21 w 289"/>
                <a:gd name="T45" fmla="*/ 279 h 328"/>
                <a:gd name="T46" fmla="*/ 30 w 289"/>
                <a:gd name="T47" fmla="*/ 280 h 328"/>
                <a:gd name="T48" fmla="*/ 38 w 289"/>
                <a:gd name="T49" fmla="*/ 275 h 328"/>
                <a:gd name="T50" fmla="*/ 78 w 289"/>
                <a:gd name="T51" fmla="*/ 254 h 328"/>
                <a:gd name="T52" fmla="*/ 112 w 289"/>
                <a:gd name="T53" fmla="*/ 231 h 328"/>
                <a:gd name="T54" fmla="*/ 150 w 289"/>
                <a:gd name="T55" fmla="*/ 206 h 328"/>
                <a:gd name="T56" fmla="*/ 204 w 289"/>
                <a:gd name="T57" fmla="*/ 176 h 328"/>
                <a:gd name="T58" fmla="*/ 241 w 289"/>
                <a:gd name="T59" fmla="*/ 149 h 328"/>
                <a:gd name="T60" fmla="*/ 250 w 289"/>
                <a:gd name="T61" fmla="*/ 14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9" h="328">
                  <a:moveTo>
                    <a:pt x="250" y="142"/>
                  </a:moveTo>
                  <a:cubicBezTo>
                    <a:pt x="250" y="141"/>
                    <a:pt x="250" y="139"/>
                    <a:pt x="250" y="138"/>
                  </a:cubicBezTo>
                  <a:cubicBezTo>
                    <a:pt x="250" y="130"/>
                    <a:pt x="256" y="123"/>
                    <a:pt x="260" y="116"/>
                  </a:cubicBezTo>
                  <a:cubicBezTo>
                    <a:pt x="283" y="82"/>
                    <a:pt x="289" y="39"/>
                    <a:pt x="277" y="0"/>
                  </a:cubicBezTo>
                  <a:cubicBezTo>
                    <a:pt x="272" y="18"/>
                    <a:pt x="250" y="45"/>
                    <a:pt x="246" y="50"/>
                  </a:cubicBezTo>
                  <a:cubicBezTo>
                    <a:pt x="226" y="73"/>
                    <a:pt x="209" y="98"/>
                    <a:pt x="184" y="117"/>
                  </a:cubicBezTo>
                  <a:cubicBezTo>
                    <a:pt x="160" y="136"/>
                    <a:pt x="135" y="153"/>
                    <a:pt x="112" y="173"/>
                  </a:cubicBezTo>
                  <a:cubicBezTo>
                    <a:pt x="94" y="190"/>
                    <a:pt x="101" y="187"/>
                    <a:pt x="83" y="204"/>
                  </a:cubicBezTo>
                  <a:cubicBezTo>
                    <a:pt x="64" y="223"/>
                    <a:pt x="42" y="237"/>
                    <a:pt x="21" y="252"/>
                  </a:cubicBezTo>
                  <a:cubicBezTo>
                    <a:pt x="14" y="257"/>
                    <a:pt x="6" y="263"/>
                    <a:pt x="3" y="271"/>
                  </a:cubicBezTo>
                  <a:cubicBezTo>
                    <a:pt x="0" y="280"/>
                    <a:pt x="2" y="290"/>
                    <a:pt x="8" y="298"/>
                  </a:cubicBezTo>
                  <a:cubicBezTo>
                    <a:pt x="13" y="305"/>
                    <a:pt x="21" y="311"/>
                    <a:pt x="28" y="317"/>
                  </a:cubicBezTo>
                  <a:cubicBezTo>
                    <a:pt x="33" y="321"/>
                    <a:pt x="39" y="325"/>
                    <a:pt x="45" y="326"/>
                  </a:cubicBezTo>
                  <a:cubicBezTo>
                    <a:pt x="54" y="328"/>
                    <a:pt x="63" y="323"/>
                    <a:pt x="71" y="319"/>
                  </a:cubicBezTo>
                  <a:cubicBezTo>
                    <a:pt x="72" y="318"/>
                    <a:pt x="74" y="317"/>
                    <a:pt x="74" y="316"/>
                  </a:cubicBezTo>
                  <a:cubicBezTo>
                    <a:pt x="75" y="315"/>
                    <a:pt x="76" y="313"/>
                    <a:pt x="75" y="312"/>
                  </a:cubicBezTo>
                  <a:cubicBezTo>
                    <a:pt x="74" y="311"/>
                    <a:pt x="72" y="292"/>
                    <a:pt x="69" y="290"/>
                  </a:cubicBezTo>
                  <a:cubicBezTo>
                    <a:pt x="67" y="290"/>
                    <a:pt x="64" y="290"/>
                    <a:pt x="63" y="292"/>
                  </a:cubicBezTo>
                  <a:cubicBezTo>
                    <a:pt x="61" y="293"/>
                    <a:pt x="59" y="294"/>
                    <a:pt x="58" y="296"/>
                  </a:cubicBezTo>
                  <a:cubicBezTo>
                    <a:pt x="54" y="299"/>
                    <a:pt x="48" y="300"/>
                    <a:pt x="43" y="299"/>
                  </a:cubicBezTo>
                  <a:cubicBezTo>
                    <a:pt x="40" y="299"/>
                    <a:pt x="38" y="297"/>
                    <a:pt x="35" y="296"/>
                  </a:cubicBezTo>
                  <a:cubicBezTo>
                    <a:pt x="32" y="294"/>
                    <a:pt x="29" y="292"/>
                    <a:pt x="26" y="290"/>
                  </a:cubicBezTo>
                  <a:cubicBezTo>
                    <a:pt x="23" y="287"/>
                    <a:pt x="21" y="283"/>
                    <a:pt x="21" y="279"/>
                  </a:cubicBezTo>
                  <a:cubicBezTo>
                    <a:pt x="24" y="281"/>
                    <a:pt x="27" y="281"/>
                    <a:pt x="30" y="280"/>
                  </a:cubicBezTo>
                  <a:cubicBezTo>
                    <a:pt x="33" y="279"/>
                    <a:pt x="36" y="277"/>
                    <a:pt x="38" y="275"/>
                  </a:cubicBezTo>
                  <a:cubicBezTo>
                    <a:pt x="51" y="267"/>
                    <a:pt x="65" y="261"/>
                    <a:pt x="78" y="254"/>
                  </a:cubicBezTo>
                  <a:cubicBezTo>
                    <a:pt x="91" y="248"/>
                    <a:pt x="101" y="240"/>
                    <a:pt x="112" y="231"/>
                  </a:cubicBezTo>
                  <a:cubicBezTo>
                    <a:pt x="124" y="222"/>
                    <a:pt x="138" y="215"/>
                    <a:pt x="150" y="206"/>
                  </a:cubicBezTo>
                  <a:cubicBezTo>
                    <a:pt x="176" y="189"/>
                    <a:pt x="179" y="194"/>
                    <a:pt x="204" y="176"/>
                  </a:cubicBezTo>
                  <a:cubicBezTo>
                    <a:pt x="216" y="167"/>
                    <a:pt x="229" y="158"/>
                    <a:pt x="241" y="149"/>
                  </a:cubicBezTo>
                  <a:cubicBezTo>
                    <a:pt x="244" y="147"/>
                    <a:pt x="247" y="145"/>
                    <a:pt x="250" y="14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 name="Freeform 339"/>
            <p:cNvSpPr>
              <a:spLocks/>
            </p:cNvSpPr>
            <p:nvPr/>
          </p:nvSpPr>
          <p:spPr bwMode="auto">
            <a:xfrm>
              <a:off x="4157663" y="2605088"/>
              <a:ext cx="157163" cy="122238"/>
            </a:xfrm>
            <a:custGeom>
              <a:avLst/>
              <a:gdLst>
                <a:gd name="T0" fmla="*/ 57 w 58"/>
                <a:gd name="T1" fmla="*/ 0 h 45"/>
                <a:gd name="T2" fmla="*/ 17 w 58"/>
                <a:gd name="T3" fmla="*/ 21 h 45"/>
                <a:gd name="T4" fmla="*/ 9 w 58"/>
                <a:gd name="T5" fmla="*/ 26 h 45"/>
                <a:gd name="T6" fmla="*/ 0 w 58"/>
                <a:gd name="T7" fmla="*/ 25 h 45"/>
                <a:gd name="T8" fmla="*/ 5 w 58"/>
                <a:gd name="T9" fmla="*/ 36 h 45"/>
                <a:gd name="T10" fmla="*/ 14 w 58"/>
                <a:gd name="T11" fmla="*/ 42 h 45"/>
                <a:gd name="T12" fmla="*/ 22 w 58"/>
                <a:gd name="T13" fmla="*/ 45 h 45"/>
                <a:gd name="T14" fmla="*/ 23 w 58"/>
                <a:gd name="T15" fmla="*/ 45 h 45"/>
                <a:gd name="T16" fmla="*/ 27 w 58"/>
                <a:gd name="T17" fmla="*/ 41 h 45"/>
                <a:gd name="T18" fmla="*/ 47 w 58"/>
                <a:gd name="T19" fmla="*/ 21 h 45"/>
                <a:gd name="T20" fmla="*/ 58 w 58"/>
                <a:gd name="T21" fmla="*/ 0 h 45"/>
                <a:gd name="T22" fmla="*/ 57 w 58"/>
                <a:gd name="T2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45">
                  <a:moveTo>
                    <a:pt x="57" y="0"/>
                  </a:moveTo>
                  <a:cubicBezTo>
                    <a:pt x="44" y="7"/>
                    <a:pt x="30" y="13"/>
                    <a:pt x="17" y="21"/>
                  </a:cubicBezTo>
                  <a:cubicBezTo>
                    <a:pt x="15" y="23"/>
                    <a:pt x="12" y="25"/>
                    <a:pt x="9" y="26"/>
                  </a:cubicBezTo>
                  <a:cubicBezTo>
                    <a:pt x="6" y="27"/>
                    <a:pt x="3" y="27"/>
                    <a:pt x="0" y="25"/>
                  </a:cubicBezTo>
                  <a:cubicBezTo>
                    <a:pt x="0" y="29"/>
                    <a:pt x="2" y="33"/>
                    <a:pt x="5" y="36"/>
                  </a:cubicBezTo>
                  <a:cubicBezTo>
                    <a:pt x="8" y="38"/>
                    <a:pt x="11" y="40"/>
                    <a:pt x="14" y="42"/>
                  </a:cubicBezTo>
                  <a:cubicBezTo>
                    <a:pt x="17" y="43"/>
                    <a:pt x="19" y="45"/>
                    <a:pt x="22" y="45"/>
                  </a:cubicBezTo>
                  <a:cubicBezTo>
                    <a:pt x="22" y="45"/>
                    <a:pt x="22" y="45"/>
                    <a:pt x="23" y="45"/>
                  </a:cubicBezTo>
                  <a:cubicBezTo>
                    <a:pt x="24" y="44"/>
                    <a:pt x="25" y="42"/>
                    <a:pt x="27" y="41"/>
                  </a:cubicBezTo>
                  <a:cubicBezTo>
                    <a:pt x="33" y="34"/>
                    <a:pt x="40" y="28"/>
                    <a:pt x="47" y="21"/>
                  </a:cubicBezTo>
                  <a:cubicBezTo>
                    <a:pt x="52" y="15"/>
                    <a:pt x="56" y="7"/>
                    <a:pt x="58" y="0"/>
                  </a:cubicBezTo>
                  <a:cubicBezTo>
                    <a:pt x="58" y="0"/>
                    <a:pt x="57" y="0"/>
                    <a:pt x="57"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 name="Rectangle 340"/>
            <p:cNvSpPr>
              <a:spLocks noChangeArrowheads="1"/>
            </p:cNvSpPr>
            <p:nvPr/>
          </p:nvSpPr>
          <p:spPr bwMode="auto">
            <a:xfrm>
              <a:off x="4806950" y="2663825"/>
              <a:ext cx="1588" cy="15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 name="Freeform 341"/>
            <p:cNvSpPr>
              <a:spLocks/>
            </p:cNvSpPr>
            <p:nvPr/>
          </p:nvSpPr>
          <p:spPr bwMode="auto">
            <a:xfrm>
              <a:off x="4913313" y="1868488"/>
              <a:ext cx="287338" cy="877888"/>
            </a:xfrm>
            <a:custGeom>
              <a:avLst/>
              <a:gdLst>
                <a:gd name="T0" fmla="*/ 32 w 106"/>
                <a:gd name="T1" fmla="*/ 174 h 323"/>
                <a:gd name="T2" fmla="*/ 61 w 106"/>
                <a:gd name="T3" fmla="*/ 130 h 323"/>
                <a:gd name="T4" fmla="*/ 106 w 106"/>
                <a:gd name="T5" fmla="*/ 10 h 323"/>
                <a:gd name="T6" fmla="*/ 84 w 106"/>
                <a:gd name="T7" fmla="*/ 41 h 323"/>
                <a:gd name="T8" fmla="*/ 65 w 106"/>
                <a:gd name="T9" fmla="*/ 91 h 323"/>
                <a:gd name="T10" fmla="*/ 29 w 106"/>
                <a:gd name="T11" fmla="*/ 152 h 323"/>
                <a:gd name="T12" fmla="*/ 34 w 106"/>
                <a:gd name="T13" fmla="*/ 94 h 323"/>
                <a:gd name="T14" fmla="*/ 57 w 106"/>
                <a:gd name="T15" fmla="*/ 41 h 323"/>
                <a:gd name="T16" fmla="*/ 33 w 106"/>
                <a:gd name="T17" fmla="*/ 13 h 323"/>
                <a:gd name="T18" fmla="*/ 32 w 106"/>
                <a:gd name="T19" fmla="*/ 0 h 323"/>
                <a:gd name="T20" fmla="*/ 21 w 106"/>
                <a:gd name="T21" fmla="*/ 5 h 323"/>
                <a:gd name="T22" fmla="*/ 38 w 106"/>
                <a:gd name="T23" fmla="*/ 45 h 323"/>
                <a:gd name="T24" fmla="*/ 19 w 106"/>
                <a:gd name="T25" fmla="*/ 148 h 323"/>
                <a:gd name="T26" fmla="*/ 0 w 106"/>
                <a:gd name="T27" fmla="*/ 320 h 323"/>
                <a:gd name="T28" fmla="*/ 10 w 106"/>
                <a:gd name="T29" fmla="*/ 323 h 323"/>
                <a:gd name="T30" fmla="*/ 23 w 106"/>
                <a:gd name="T31" fmla="*/ 237 h 323"/>
                <a:gd name="T32" fmla="*/ 32 w 106"/>
                <a:gd name="T33" fmla="*/ 174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323">
                  <a:moveTo>
                    <a:pt x="32" y="174"/>
                  </a:moveTo>
                  <a:cubicBezTo>
                    <a:pt x="39" y="158"/>
                    <a:pt x="51" y="144"/>
                    <a:pt x="61" y="130"/>
                  </a:cubicBezTo>
                  <a:cubicBezTo>
                    <a:pt x="74" y="111"/>
                    <a:pt x="95" y="51"/>
                    <a:pt x="106" y="10"/>
                  </a:cubicBezTo>
                  <a:cubicBezTo>
                    <a:pt x="97" y="19"/>
                    <a:pt x="90" y="29"/>
                    <a:pt x="84" y="41"/>
                  </a:cubicBezTo>
                  <a:cubicBezTo>
                    <a:pt x="76" y="57"/>
                    <a:pt x="72" y="75"/>
                    <a:pt x="65" y="91"/>
                  </a:cubicBezTo>
                  <a:cubicBezTo>
                    <a:pt x="56" y="113"/>
                    <a:pt x="43" y="134"/>
                    <a:pt x="29" y="152"/>
                  </a:cubicBezTo>
                  <a:cubicBezTo>
                    <a:pt x="29" y="133"/>
                    <a:pt x="30" y="113"/>
                    <a:pt x="34" y="94"/>
                  </a:cubicBezTo>
                  <a:cubicBezTo>
                    <a:pt x="38" y="75"/>
                    <a:pt x="45" y="57"/>
                    <a:pt x="57" y="41"/>
                  </a:cubicBezTo>
                  <a:cubicBezTo>
                    <a:pt x="48" y="33"/>
                    <a:pt x="38" y="25"/>
                    <a:pt x="33" y="13"/>
                  </a:cubicBezTo>
                  <a:cubicBezTo>
                    <a:pt x="32" y="9"/>
                    <a:pt x="31" y="5"/>
                    <a:pt x="32" y="0"/>
                  </a:cubicBezTo>
                  <a:cubicBezTo>
                    <a:pt x="29" y="2"/>
                    <a:pt x="25" y="4"/>
                    <a:pt x="21" y="5"/>
                  </a:cubicBezTo>
                  <a:cubicBezTo>
                    <a:pt x="23" y="20"/>
                    <a:pt x="29" y="34"/>
                    <a:pt x="38" y="45"/>
                  </a:cubicBezTo>
                  <a:cubicBezTo>
                    <a:pt x="21" y="75"/>
                    <a:pt x="21" y="113"/>
                    <a:pt x="19" y="148"/>
                  </a:cubicBezTo>
                  <a:cubicBezTo>
                    <a:pt x="16" y="206"/>
                    <a:pt x="10" y="263"/>
                    <a:pt x="0" y="320"/>
                  </a:cubicBezTo>
                  <a:cubicBezTo>
                    <a:pt x="3" y="321"/>
                    <a:pt x="7" y="322"/>
                    <a:pt x="10" y="323"/>
                  </a:cubicBezTo>
                  <a:cubicBezTo>
                    <a:pt x="16" y="295"/>
                    <a:pt x="21" y="266"/>
                    <a:pt x="23" y="237"/>
                  </a:cubicBezTo>
                  <a:cubicBezTo>
                    <a:pt x="24" y="215"/>
                    <a:pt x="24" y="194"/>
                    <a:pt x="32" y="17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 name="Freeform 342"/>
            <p:cNvSpPr>
              <a:spLocks/>
            </p:cNvSpPr>
            <p:nvPr/>
          </p:nvSpPr>
          <p:spPr bwMode="auto">
            <a:xfrm>
              <a:off x="5048250" y="2254250"/>
              <a:ext cx="217488" cy="133350"/>
            </a:xfrm>
            <a:custGeom>
              <a:avLst/>
              <a:gdLst>
                <a:gd name="T0" fmla="*/ 30 w 80"/>
                <a:gd name="T1" fmla="*/ 49 h 49"/>
                <a:gd name="T2" fmla="*/ 46 w 80"/>
                <a:gd name="T3" fmla="*/ 47 h 49"/>
                <a:gd name="T4" fmla="*/ 76 w 80"/>
                <a:gd name="T5" fmla="*/ 40 h 49"/>
                <a:gd name="T6" fmla="*/ 77 w 80"/>
                <a:gd name="T7" fmla="*/ 37 h 49"/>
                <a:gd name="T8" fmla="*/ 80 w 80"/>
                <a:gd name="T9" fmla="*/ 18 h 49"/>
                <a:gd name="T10" fmla="*/ 79 w 80"/>
                <a:gd name="T11" fmla="*/ 14 h 49"/>
                <a:gd name="T12" fmla="*/ 75 w 80"/>
                <a:gd name="T13" fmla="*/ 13 h 49"/>
                <a:gd name="T14" fmla="*/ 22 w 80"/>
                <a:gd name="T15" fmla="*/ 1 h 49"/>
                <a:gd name="T16" fmla="*/ 10 w 80"/>
                <a:gd name="T17" fmla="*/ 2 h 49"/>
                <a:gd name="T18" fmla="*/ 4 w 80"/>
                <a:gd name="T19" fmla="*/ 10 h 49"/>
                <a:gd name="T20" fmla="*/ 0 w 80"/>
                <a:gd name="T21" fmla="*/ 26 h 49"/>
                <a:gd name="T22" fmla="*/ 10 w 80"/>
                <a:gd name="T23" fmla="*/ 39 h 49"/>
                <a:gd name="T24" fmla="*/ 30 w 80"/>
                <a:gd name="T25"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49">
                  <a:moveTo>
                    <a:pt x="30" y="49"/>
                  </a:moveTo>
                  <a:cubicBezTo>
                    <a:pt x="35" y="49"/>
                    <a:pt x="40" y="48"/>
                    <a:pt x="46" y="47"/>
                  </a:cubicBezTo>
                  <a:cubicBezTo>
                    <a:pt x="56" y="45"/>
                    <a:pt x="66" y="42"/>
                    <a:pt x="76" y="40"/>
                  </a:cubicBezTo>
                  <a:cubicBezTo>
                    <a:pt x="76" y="39"/>
                    <a:pt x="76" y="38"/>
                    <a:pt x="77" y="37"/>
                  </a:cubicBezTo>
                  <a:cubicBezTo>
                    <a:pt x="78" y="31"/>
                    <a:pt x="80" y="25"/>
                    <a:pt x="80" y="18"/>
                  </a:cubicBezTo>
                  <a:cubicBezTo>
                    <a:pt x="80" y="17"/>
                    <a:pt x="79" y="15"/>
                    <a:pt x="79" y="14"/>
                  </a:cubicBezTo>
                  <a:cubicBezTo>
                    <a:pt x="78" y="13"/>
                    <a:pt x="76" y="13"/>
                    <a:pt x="75" y="13"/>
                  </a:cubicBezTo>
                  <a:cubicBezTo>
                    <a:pt x="58" y="8"/>
                    <a:pt x="40" y="4"/>
                    <a:pt x="22" y="1"/>
                  </a:cubicBezTo>
                  <a:cubicBezTo>
                    <a:pt x="18" y="0"/>
                    <a:pt x="14" y="0"/>
                    <a:pt x="10" y="2"/>
                  </a:cubicBezTo>
                  <a:cubicBezTo>
                    <a:pt x="7" y="4"/>
                    <a:pt x="6" y="7"/>
                    <a:pt x="4" y="10"/>
                  </a:cubicBezTo>
                  <a:cubicBezTo>
                    <a:pt x="2" y="15"/>
                    <a:pt x="1" y="21"/>
                    <a:pt x="0" y="26"/>
                  </a:cubicBezTo>
                  <a:cubicBezTo>
                    <a:pt x="3" y="31"/>
                    <a:pt x="6" y="35"/>
                    <a:pt x="10" y="39"/>
                  </a:cubicBezTo>
                  <a:cubicBezTo>
                    <a:pt x="16" y="44"/>
                    <a:pt x="22" y="48"/>
                    <a:pt x="30" y="49"/>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 name="Freeform 343"/>
            <p:cNvSpPr>
              <a:spLocks/>
            </p:cNvSpPr>
            <p:nvPr/>
          </p:nvSpPr>
          <p:spPr bwMode="auto">
            <a:xfrm>
              <a:off x="5032375" y="2325688"/>
              <a:ext cx="222250" cy="180975"/>
            </a:xfrm>
            <a:custGeom>
              <a:avLst/>
              <a:gdLst>
                <a:gd name="T0" fmla="*/ 82 w 82"/>
                <a:gd name="T1" fmla="*/ 14 h 67"/>
                <a:gd name="T2" fmla="*/ 52 w 82"/>
                <a:gd name="T3" fmla="*/ 21 h 67"/>
                <a:gd name="T4" fmla="*/ 36 w 82"/>
                <a:gd name="T5" fmla="*/ 23 h 67"/>
                <a:gd name="T6" fmla="*/ 16 w 82"/>
                <a:gd name="T7" fmla="*/ 13 h 67"/>
                <a:gd name="T8" fmla="*/ 6 w 82"/>
                <a:gd name="T9" fmla="*/ 0 h 67"/>
                <a:gd name="T10" fmla="*/ 4 w 82"/>
                <a:gd name="T11" fmla="*/ 60 h 67"/>
                <a:gd name="T12" fmla="*/ 54 w 82"/>
                <a:gd name="T13" fmla="*/ 66 h 67"/>
                <a:gd name="T14" fmla="*/ 82 w 82"/>
                <a:gd name="T15" fmla="*/ 64 h 67"/>
                <a:gd name="T16" fmla="*/ 82 w 82"/>
                <a:gd name="T17" fmla="*/ 1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67">
                  <a:moveTo>
                    <a:pt x="82" y="14"/>
                  </a:moveTo>
                  <a:cubicBezTo>
                    <a:pt x="72" y="16"/>
                    <a:pt x="62" y="19"/>
                    <a:pt x="52" y="21"/>
                  </a:cubicBezTo>
                  <a:cubicBezTo>
                    <a:pt x="46" y="22"/>
                    <a:pt x="41" y="23"/>
                    <a:pt x="36" y="23"/>
                  </a:cubicBezTo>
                  <a:cubicBezTo>
                    <a:pt x="28" y="22"/>
                    <a:pt x="22" y="18"/>
                    <a:pt x="16" y="13"/>
                  </a:cubicBezTo>
                  <a:cubicBezTo>
                    <a:pt x="12" y="9"/>
                    <a:pt x="9" y="5"/>
                    <a:pt x="6" y="0"/>
                  </a:cubicBezTo>
                  <a:cubicBezTo>
                    <a:pt x="1" y="20"/>
                    <a:pt x="0" y="40"/>
                    <a:pt x="4" y="60"/>
                  </a:cubicBezTo>
                  <a:cubicBezTo>
                    <a:pt x="20" y="62"/>
                    <a:pt x="37" y="64"/>
                    <a:pt x="54" y="66"/>
                  </a:cubicBezTo>
                  <a:cubicBezTo>
                    <a:pt x="63" y="67"/>
                    <a:pt x="73" y="67"/>
                    <a:pt x="82" y="64"/>
                  </a:cubicBezTo>
                  <a:cubicBezTo>
                    <a:pt x="78" y="48"/>
                    <a:pt x="78" y="31"/>
                    <a:pt x="82" y="1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 name="Freeform 344"/>
            <p:cNvSpPr>
              <a:spLocks/>
            </p:cNvSpPr>
            <p:nvPr/>
          </p:nvSpPr>
          <p:spPr bwMode="auto">
            <a:xfrm>
              <a:off x="4779963" y="2227263"/>
              <a:ext cx="133350" cy="88900"/>
            </a:xfrm>
            <a:custGeom>
              <a:avLst/>
              <a:gdLst>
                <a:gd name="T0" fmla="*/ 49 w 49"/>
                <a:gd name="T1" fmla="*/ 2 h 33"/>
                <a:gd name="T2" fmla="*/ 11 w 49"/>
                <a:gd name="T3" fmla="*/ 0 h 33"/>
                <a:gd name="T4" fmla="*/ 10 w 49"/>
                <a:gd name="T5" fmla="*/ 1 h 33"/>
                <a:gd name="T6" fmla="*/ 0 w 49"/>
                <a:gd name="T7" fmla="*/ 23 h 33"/>
                <a:gd name="T8" fmla="*/ 2 w 49"/>
                <a:gd name="T9" fmla="*/ 33 h 33"/>
                <a:gd name="T10" fmla="*/ 44 w 49"/>
                <a:gd name="T11" fmla="*/ 19 h 33"/>
                <a:gd name="T12" fmla="*/ 49 w 49"/>
                <a:gd name="T13" fmla="*/ 2 h 33"/>
              </a:gdLst>
              <a:ahLst/>
              <a:cxnLst>
                <a:cxn ang="0">
                  <a:pos x="T0" y="T1"/>
                </a:cxn>
                <a:cxn ang="0">
                  <a:pos x="T2" y="T3"/>
                </a:cxn>
                <a:cxn ang="0">
                  <a:pos x="T4" y="T5"/>
                </a:cxn>
                <a:cxn ang="0">
                  <a:pos x="T6" y="T7"/>
                </a:cxn>
                <a:cxn ang="0">
                  <a:pos x="T8" y="T9"/>
                </a:cxn>
                <a:cxn ang="0">
                  <a:pos x="T10" y="T11"/>
                </a:cxn>
                <a:cxn ang="0">
                  <a:pos x="T12" y="T13"/>
                </a:cxn>
              </a:cxnLst>
              <a:rect l="0" t="0" r="r" b="b"/>
              <a:pathLst>
                <a:path w="49" h="33">
                  <a:moveTo>
                    <a:pt x="49" y="2"/>
                  </a:moveTo>
                  <a:cubicBezTo>
                    <a:pt x="36" y="2"/>
                    <a:pt x="24" y="1"/>
                    <a:pt x="11" y="0"/>
                  </a:cubicBezTo>
                  <a:cubicBezTo>
                    <a:pt x="11" y="0"/>
                    <a:pt x="10" y="1"/>
                    <a:pt x="10" y="1"/>
                  </a:cubicBezTo>
                  <a:cubicBezTo>
                    <a:pt x="6" y="8"/>
                    <a:pt x="0" y="15"/>
                    <a:pt x="0" y="23"/>
                  </a:cubicBezTo>
                  <a:cubicBezTo>
                    <a:pt x="0" y="26"/>
                    <a:pt x="1" y="30"/>
                    <a:pt x="2" y="33"/>
                  </a:cubicBezTo>
                  <a:cubicBezTo>
                    <a:pt x="17" y="31"/>
                    <a:pt x="31" y="26"/>
                    <a:pt x="44" y="19"/>
                  </a:cubicBezTo>
                  <a:cubicBezTo>
                    <a:pt x="45" y="13"/>
                    <a:pt x="47" y="8"/>
                    <a:pt x="49" y="2"/>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1" name="Freeform 345"/>
            <p:cNvSpPr>
              <a:spLocks/>
            </p:cNvSpPr>
            <p:nvPr/>
          </p:nvSpPr>
          <p:spPr bwMode="auto">
            <a:xfrm>
              <a:off x="4784725" y="2278063"/>
              <a:ext cx="114300" cy="174625"/>
            </a:xfrm>
            <a:custGeom>
              <a:avLst/>
              <a:gdLst>
                <a:gd name="T0" fmla="*/ 42 w 42"/>
                <a:gd name="T1" fmla="*/ 0 h 64"/>
                <a:gd name="T2" fmla="*/ 0 w 42"/>
                <a:gd name="T3" fmla="*/ 14 h 64"/>
                <a:gd name="T4" fmla="*/ 3 w 42"/>
                <a:gd name="T5" fmla="*/ 23 h 64"/>
                <a:gd name="T6" fmla="*/ 10 w 42"/>
                <a:gd name="T7" fmla="*/ 56 h 64"/>
                <a:gd name="T8" fmla="*/ 40 w 42"/>
                <a:gd name="T9" fmla="*/ 64 h 64"/>
                <a:gd name="T10" fmla="*/ 42 w 42"/>
                <a:gd name="T11" fmla="*/ 0 h 64"/>
              </a:gdLst>
              <a:ahLst/>
              <a:cxnLst>
                <a:cxn ang="0">
                  <a:pos x="T0" y="T1"/>
                </a:cxn>
                <a:cxn ang="0">
                  <a:pos x="T2" y="T3"/>
                </a:cxn>
                <a:cxn ang="0">
                  <a:pos x="T4" y="T5"/>
                </a:cxn>
                <a:cxn ang="0">
                  <a:pos x="T6" y="T7"/>
                </a:cxn>
                <a:cxn ang="0">
                  <a:pos x="T8" y="T9"/>
                </a:cxn>
                <a:cxn ang="0">
                  <a:pos x="T10" y="T11"/>
                </a:cxn>
              </a:cxnLst>
              <a:rect l="0" t="0" r="r" b="b"/>
              <a:pathLst>
                <a:path w="42" h="64">
                  <a:moveTo>
                    <a:pt x="42" y="0"/>
                  </a:moveTo>
                  <a:cubicBezTo>
                    <a:pt x="29" y="7"/>
                    <a:pt x="15" y="12"/>
                    <a:pt x="0" y="14"/>
                  </a:cubicBezTo>
                  <a:cubicBezTo>
                    <a:pt x="1" y="17"/>
                    <a:pt x="2" y="20"/>
                    <a:pt x="3" y="23"/>
                  </a:cubicBezTo>
                  <a:cubicBezTo>
                    <a:pt x="7" y="33"/>
                    <a:pt x="9" y="44"/>
                    <a:pt x="10" y="56"/>
                  </a:cubicBezTo>
                  <a:cubicBezTo>
                    <a:pt x="20" y="60"/>
                    <a:pt x="30" y="63"/>
                    <a:pt x="40" y="64"/>
                  </a:cubicBezTo>
                  <a:cubicBezTo>
                    <a:pt x="37" y="43"/>
                    <a:pt x="37" y="21"/>
                    <a:pt x="42"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2" name="Freeform 346"/>
            <p:cNvSpPr>
              <a:spLocks/>
            </p:cNvSpPr>
            <p:nvPr/>
          </p:nvSpPr>
          <p:spPr bwMode="auto">
            <a:xfrm>
              <a:off x="4768850" y="2662238"/>
              <a:ext cx="633413" cy="254000"/>
            </a:xfrm>
            <a:custGeom>
              <a:avLst/>
              <a:gdLst>
                <a:gd name="T0" fmla="*/ 90 w 233"/>
                <a:gd name="T1" fmla="*/ 38 h 94"/>
                <a:gd name="T2" fmla="*/ 46 w 233"/>
                <a:gd name="T3" fmla="*/ 22 h 94"/>
                <a:gd name="T4" fmla="*/ 25 w 233"/>
                <a:gd name="T5" fmla="*/ 10 h 94"/>
                <a:gd name="T6" fmla="*/ 14 w 233"/>
                <a:gd name="T7" fmla="*/ 0 h 94"/>
                <a:gd name="T8" fmla="*/ 0 w 233"/>
                <a:gd name="T9" fmla="*/ 62 h 94"/>
                <a:gd name="T10" fmla="*/ 118 w 233"/>
                <a:gd name="T11" fmla="*/ 92 h 94"/>
                <a:gd name="T12" fmla="*/ 185 w 233"/>
                <a:gd name="T13" fmla="*/ 86 h 94"/>
                <a:gd name="T14" fmla="*/ 233 w 233"/>
                <a:gd name="T15" fmla="*/ 56 h 94"/>
                <a:gd name="T16" fmla="*/ 222 w 233"/>
                <a:gd name="T17" fmla="*/ 43 h 94"/>
                <a:gd name="T18" fmla="*/ 222 w 233"/>
                <a:gd name="T19" fmla="*/ 32 h 94"/>
                <a:gd name="T20" fmla="*/ 223 w 233"/>
                <a:gd name="T21" fmla="*/ 29 h 94"/>
                <a:gd name="T22" fmla="*/ 144 w 233"/>
                <a:gd name="T23" fmla="*/ 39 h 94"/>
                <a:gd name="T24" fmla="*/ 90 w 233"/>
                <a:gd name="T25" fmla="*/ 3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3" h="94">
                  <a:moveTo>
                    <a:pt x="90" y="38"/>
                  </a:moveTo>
                  <a:cubicBezTo>
                    <a:pt x="74" y="34"/>
                    <a:pt x="60" y="28"/>
                    <a:pt x="46" y="22"/>
                  </a:cubicBezTo>
                  <a:cubicBezTo>
                    <a:pt x="39" y="18"/>
                    <a:pt x="31" y="15"/>
                    <a:pt x="25" y="10"/>
                  </a:cubicBezTo>
                  <a:cubicBezTo>
                    <a:pt x="21" y="7"/>
                    <a:pt x="17" y="4"/>
                    <a:pt x="14" y="0"/>
                  </a:cubicBezTo>
                  <a:cubicBezTo>
                    <a:pt x="12" y="21"/>
                    <a:pt x="7" y="42"/>
                    <a:pt x="0" y="62"/>
                  </a:cubicBezTo>
                  <a:cubicBezTo>
                    <a:pt x="37" y="79"/>
                    <a:pt x="77" y="90"/>
                    <a:pt x="118" y="92"/>
                  </a:cubicBezTo>
                  <a:cubicBezTo>
                    <a:pt x="140" y="94"/>
                    <a:pt x="163" y="92"/>
                    <a:pt x="185" y="86"/>
                  </a:cubicBezTo>
                  <a:cubicBezTo>
                    <a:pt x="203" y="80"/>
                    <a:pt x="220" y="70"/>
                    <a:pt x="233" y="56"/>
                  </a:cubicBezTo>
                  <a:cubicBezTo>
                    <a:pt x="230" y="52"/>
                    <a:pt x="226" y="47"/>
                    <a:pt x="222" y="43"/>
                  </a:cubicBezTo>
                  <a:cubicBezTo>
                    <a:pt x="218" y="40"/>
                    <a:pt x="221" y="37"/>
                    <a:pt x="222" y="32"/>
                  </a:cubicBezTo>
                  <a:cubicBezTo>
                    <a:pt x="222" y="31"/>
                    <a:pt x="222" y="30"/>
                    <a:pt x="223" y="29"/>
                  </a:cubicBezTo>
                  <a:cubicBezTo>
                    <a:pt x="196" y="34"/>
                    <a:pt x="170" y="37"/>
                    <a:pt x="144" y="39"/>
                  </a:cubicBezTo>
                  <a:cubicBezTo>
                    <a:pt x="126" y="41"/>
                    <a:pt x="107" y="41"/>
                    <a:pt x="90" y="3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3" name="Freeform 347"/>
            <p:cNvSpPr>
              <a:spLocks/>
            </p:cNvSpPr>
            <p:nvPr/>
          </p:nvSpPr>
          <p:spPr bwMode="auto">
            <a:xfrm>
              <a:off x="4867275" y="1268412"/>
              <a:ext cx="531813" cy="992188"/>
            </a:xfrm>
            <a:custGeom>
              <a:avLst/>
              <a:gdLst>
                <a:gd name="T0" fmla="*/ 54 w 196"/>
                <a:gd name="T1" fmla="*/ 365 h 365"/>
                <a:gd name="T2" fmla="*/ 76 w 196"/>
                <a:gd name="T3" fmla="*/ 268 h 365"/>
                <a:gd name="T4" fmla="*/ 125 w 196"/>
                <a:gd name="T5" fmla="*/ 218 h 365"/>
                <a:gd name="T6" fmla="*/ 146 w 196"/>
                <a:gd name="T7" fmla="*/ 198 h 365"/>
                <a:gd name="T8" fmla="*/ 135 w 196"/>
                <a:gd name="T9" fmla="*/ 152 h 365"/>
                <a:gd name="T10" fmla="*/ 106 w 196"/>
                <a:gd name="T11" fmla="*/ 143 h 365"/>
                <a:gd name="T12" fmla="*/ 70 w 196"/>
                <a:gd name="T13" fmla="*/ 139 h 365"/>
                <a:gd name="T14" fmla="*/ 25 w 196"/>
                <a:gd name="T15" fmla="*/ 123 h 365"/>
                <a:gd name="T16" fmla="*/ 1 w 196"/>
                <a:gd name="T17" fmla="*/ 84 h 365"/>
                <a:gd name="T18" fmla="*/ 25 w 196"/>
                <a:gd name="T19" fmla="*/ 36 h 365"/>
                <a:gd name="T20" fmla="*/ 84 w 196"/>
                <a:gd name="T21" fmla="*/ 4 h 365"/>
                <a:gd name="T22" fmla="*/ 145 w 196"/>
                <a:gd name="T23" fmla="*/ 26 h 365"/>
                <a:gd name="T24" fmla="*/ 161 w 196"/>
                <a:gd name="T25" fmla="*/ 73 h 365"/>
                <a:gd name="T26" fmla="*/ 167 w 196"/>
                <a:gd name="T27" fmla="*/ 110 h 365"/>
                <a:gd name="T28" fmla="*/ 167 w 196"/>
                <a:gd name="T29" fmla="*/ 120 h 365"/>
                <a:gd name="T30" fmla="*/ 159 w 196"/>
                <a:gd name="T31" fmla="*/ 130 h 365"/>
                <a:gd name="T32" fmla="*/ 164 w 196"/>
                <a:gd name="T33" fmla="*/ 146 h 365"/>
                <a:gd name="T34" fmla="*/ 174 w 196"/>
                <a:gd name="T35" fmla="*/ 154 h 365"/>
                <a:gd name="T36" fmla="*/ 181 w 196"/>
                <a:gd name="T37" fmla="*/ 164 h 365"/>
                <a:gd name="T38" fmla="*/ 192 w 196"/>
                <a:gd name="T39" fmla="*/ 192 h 365"/>
                <a:gd name="T40" fmla="*/ 189 w 196"/>
                <a:gd name="T41" fmla="*/ 232 h 365"/>
                <a:gd name="T42" fmla="*/ 160 w 196"/>
                <a:gd name="T43" fmla="*/ 257 h 365"/>
                <a:gd name="T44" fmla="*/ 125 w 196"/>
                <a:gd name="T45" fmla="*/ 273 h 365"/>
                <a:gd name="T46" fmla="*/ 82 w 196"/>
                <a:gd name="T47" fmla="*/ 310 h 365"/>
                <a:gd name="T48" fmla="*/ 54 w 196"/>
                <a:gd name="T49"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6" h="365">
                  <a:moveTo>
                    <a:pt x="54" y="365"/>
                  </a:moveTo>
                  <a:cubicBezTo>
                    <a:pt x="50" y="331"/>
                    <a:pt x="58" y="296"/>
                    <a:pt x="76" y="268"/>
                  </a:cubicBezTo>
                  <a:cubicBezTo>
                    <a:pt x="89" y="248"/>
                    <a:pt x="107" y="232"/>
                    <a:pt x="125" y="218"/>
                  </a:cubicBezTo>
                  <a:cubicBezTo>
                    <a:pt x="133" y="212"/>
                    <a:pt x="141" y="206"/>
                    <a:pt x="146" y="198"/>
                  </a:cubicBezTo>
                  <a:cubicBezTo>
                    <a:pt x="155" y="183"/>
                    <a:pt x="149" y="162"/>
                    <a:pt x="135" y="152"/>
                  </a:cubicBezTo>
                  <a:cubicBezTo>
                    <a:pt x="127" y="147"/>
                    <a:pt x="116" y="144"/>
                    <a:pt x="106" y="143"/>
                  </a:cubicBezTo>
                  <a:cubicBezTo>
                    <a:pt x="94" y="141"/>
                    <a:pt x="82" y="140"/>
                    <a:pt x="70" y="139"/>
                  </a:cubicBezTo>
                  <a:cubicBezTo>
                    <a:pt x="54" y="136"/>
                    <a:pt x="39" y="132"/>
                    <a:pt x="25" y="123"/>
                  </a:cubicBezTo>
                  <a:cubicBezTo>
                    <a:pt x="12" y="114"/>
                    <a:pt x="2" y="100"/>
                    <a:pt x="1" y="84"/>
                  </a:cubicBezTo>
                  <a:cubicBezTo>
                    <a:pt x="0" y="66"/>
                    <a:pt x="12" y="49"/>
                    <a:pt x="25" y="36"/>
                  </a:cubicBezTo>
                  <a:cubicBezTo>
                    <a:pt x="41" y="20"/>
                    <a:pt x="61" y="7"/>
                    <a:pt x="84" y="4"/>
                  </a:cubicBezTo>
                  <a:cubicBezTo>
                    <a:pt x="106" y="0"/>
                    <a:pt x="131" y="8"/>
                    <a:pt x="145" y="26"/>
                  </a:cubicBezTo>
                  <a:cubicBezTo>
                    <a:pt x="155" y="39"/>
                    <a:pt x="158" y="57"/>
                    <a:pt x="161" y="73"/>
                  </a:cubicBezTo>
                  <a:cubicBezTo>
                    <a:pt x="163" y="86"/>
                    <a:pt x="165" y="98"/>
                    <a:pt x="167" y="110"/>
                  </a:cubicBezTo>
                  <a:cubicBezTo>
                    <a:pt x="168" y="114"/>
                    <a:pt x="168" y="117"/>
                    <a:pt x="167" y="120"/>
                  </a:cubicBezTo>
                  <a:cubicBezTo>
                    <a:pt x="165" y="124"/>
                    <a:pt x="160" y="126"/>
                    <a:pt x="159" y="130"/>
                  </a:cubicBezTo>
                  <a:cubicBezTo>
                    <a:pt x="156" y="135"/>
                    <a:pt x="159" y="142"/>
                    <a:pt x="164" y="146"/>
                  </a:cubicBezTo>
                  <a:cubicBezTo>
                    <a:pt x="167" y="149"/>
                    <a:pt x="171" y="151"/>
                    <a:pt x="174" y="154"/>
                  </a:cubicBezTo>
                  <a:cubicBezTo>
                    <a:pt x="177" y="157"/>
                    <a:pt x="179" y="161"/>
                    <a:pt x="181" y="164"/>
                  </a:cubicBezTo>
                  <a:cubicBezTo>
                    <a:pt x="186" y="173"/>
                    <a:pt x="190" y="182"/>
                    <a:pt x="192" y="192"/>
                  </a:cubicBezTo>
                  <a:cubicBezTo>
                    <a:pt x="196" y="205"/>
                    <a:pt x="196" y="220"/>
                    <a:pt x="189" y="232"/>
                  </a:cubicBezTo>
                  <a:cubicBezTo>
                    <a:pt x="183" y="243"/>
                    <a:pt x="172" y="251"/>
                    <a:pt x="160" y="257"/>
                  </a:cubicBezTo>
                  <a:cubicBezTo>
                    <a:pt x="149" y="263"/>
                    <a:pt x="136" y="267"/>
                    <a:pt x="125" y="273"/>
                  </a:cubicBezTo>
                  <a:cubicBezTo>
                    <a:pt x="108" y="282"/>
                    <a:pt x="93" y="295"/>
                    <a:pt x="82" y="310"/>
                  </a:cubicBezTo>
                  <a:cubicBezTo>
                    <a:pt x="70" y="326"/>
                    <a:pt x="62" y="346"/>
                    <a:pt x="54" y="36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4" name="Freeform 348"/>
            <p:cNvSpPr>
              <a:spLocks/>
            </p:cNvSpPr>
            <p:nvPr/>
          </p:nvSpPr>
          <p:spPr bwMode="auto">
            <a:xfrm>
              <a:off x="4622800" y="1993900"/>
              <a:ext cx="963613" cy="1081088"/>
            </a:xfrm>
            <a:custGeom>
              <a:avLst/>
              <a:gdLst>
                <a:gd name="T0" fmla="*/ 353 w 355"/>
                <a:gd name="T1" fmla="*/ 53 h 398"/>
                <a:gd name="T2" fmla="*/ 329 w 355"/>
                <a:gd name="T3" fmla="*/ 4 h 398"/>
                <a:gd name="T4" fmla="*/ 328 w 355"/>
                <a:gd name="T5" fmla="*/ 2 h 398"/>
                <a:gd name="T6" fmla="*/ 291 w 355"/>
                <a:gd name="T7" fmla="*/ 9 h 398"/>
                <a:gd name="T8" fmla="*/ 266 w 355"/>
                <a:gd name="T9" fmla="*/ 41 h 398"/>
                <a:gd name="T10" fmla="*/ 276 w 355"/>
                <a:gd name="T11" fmla="*/ 82 h 398"/>
                <a:gd name="T12" fmla="*/ 279 w 355"/>
                <a:gd name="T13" fmla="*/ 148 h 398"/>
                <a:gd name="T14" fmla="*/ 287 w 355"/>
                <a:gd name="T15" fmla="*/ 214 h 398"/>
                <a:gd name="T16" fmla="*/ 212 w 355"/>
                <a:gd name="T17" fmla="*/ 253 h 398"/>
                <a:gd name="T18" fmla="*/ 121 w 355"/>
                <a:gd name="T19" fmla="*/ 296 h 398"/>
                <a:gd name="T20" fmla="*/ 97 w 355"/>
                <a:gd name="T21" fmla="*/ 302 h 398"/>
                <a:gd name="T22" fmla="*/ 71 w 355"/>
                <a:gd name="T23" fmla="*/ 299 h 398"/>
                <a:gd name="T24" fmla="*/ 9 w 355"/>
                <a:gd name="T25" fmla="*/ 305 h 398"/>
                <a:gd name="T26" fmla="*/ 2 w 355"/>
                <a:gd name="T27" fmla="*/ 308 h 398"/>
                <a:gd name="T28" fmla="*/ 1 w 355"/>
                <a:gd name="T29" fmla="*/ 315 h 398"/>
                <a:gd name="T30" fmla="*/ 36 w 355"/>
                <a:gd name="T31" fmla="*/ 322 h 398"/>
                <a:gd name="T32" fmla="*/ 43 w 355"/>
                <a:gd name="T33" fmla="*/ 331 h 398"/>
                <a:gd name="T34" fmla="*/ 33 w 355"/>
                <a:gd name="T35" fmla="*/ 339 h 398"/>
                <a:gd name="T36" fmla="*/ 21 w 355"/>
                <a:gd name="T37" fmla="*/ 344 h 398"/>
                <a:gd name="T38" fmla="*/ 12 w 355"/>
                <a:gd name="T39" fmla="*/ 352 h 398"/>
                <a:gd name="T40" fmla="*/ 18 w 355"/>
                <a:gd name="T41" fmla="*/ 362 h 398"/>
                <a:gd name="T42" fmla="*/ 23 w 355"/>
                <a:gd name="T43" fmla="*/ 360 h 398"/>
                <a:gd name="T44" fmla="*/ 28 w 355"/>
                <a:gd name="T45" fmla="*/ 361 h 398"/>
                <a:gd name="T46" fmla="*/ 27 w 355"/>
                <a:gd name="T47" fmla="*/ 367 h 398"/>
                <a:gd name="T48" fmla="*/ 23 w 355"/>
                <a:gd name="T49" fmla="*/ 373 h 398"/>
                <a:gd name="T50" fmla="*/ 31 w 355"/>
                <a:gd name="T51" fmla="*/ 378 h 398"/>
                <a:gd name="T52" fmla="*/ 41 w 355"/>
                <a:gd name="T53" fmla="*/ 381 h 398"/>
                <a:gd name="T54" fmla="*/ 44 w 355"/>
                <a:gd name="T55" fmla="*/ 387 h 398"/>
                <a:gd name="T56" fmla="*/ 53 w 355"/>
                <a:gd name="T57" fmla="*/ 390 h 398"/>
                <a:gd name="T58" fmla="*/ 63 w 355"/>
                <a:gd name="T59" fmla="*/ 397 h 398"/>
                <a:gd name="T60" fmla="*/ 72 w 355"/>
                <a:gd name="T61" fmla="*/ 396 h 398"/>
                <a:gd name="T62" fmla="*/ 80 w 355"/>
                <a:gd name="T63" fmla="*/ 390 h 398"/>
                <a:gd name="T64" fmla="*/ 114 w 355"/>
                <a:gd name="T65" fmla="*/ 358 h 398"/>
                <a:gd name="T66" fmla="*/ 306 w 355"/>
                <a:gd name="T67" fmla="*/ 277 h 398"/>
                <a:gd name="T68" fmla="*/ 333 w 355"/>
                <a:gd name="T69" fmla="*/ 265 h 398"/>
                <a:gd name="T70" fmla="*/ 349 w 355"/>
                <a:gd name="T71" fmla="*/ 237 h 398"/>
                <a:gd name="T72" fmla="*/ 353 w 355"/>
                <a:gd name="T73" fmla="*/ 183 h 398"/>
                <a:gd name="T74" fmla="*/ 353 w 355"/>
                <a:gd name="T75" fmla="*/ 132 h 398"/>
                <a:gd name="T76" fmla="*/ 353 w 355"/>
                <a:gd name="T77" fmla="*/ 5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55" h="398">
                  <a:moveTo>
                    <a:pt x="353" y="53"/>
                  </a:moveTo>
                  <a:cubicBezTo>
                    <a:pt x="352" y="45"/>
                    <a:pt x="347" y="25"/>
                    <a:pt x="329" y="4"/>
                  </a:cubicBezTo>
                  <a:cubicBezTo>
                    <a:pt x="329" y="4"/>
                    <a:pt x="328" y="3"/>
                    <a:pt x="328" y="2"/>
                  </a:cubicBezTo>
                  <a:cubicBezTo>
                    <a:pt x="313" y="0"/>
                    <a:pt x="301" y="3"/>
                    <a:pt x="291" y="9"/>
                  </a:cubicBezTo>
                  <a:cubicBezTo>
                    <a:pt x="279" y="17"/>
                    <a:pt x="270" y="28"/>
                    <a:pt x="266" y="41"/>
                  </a:cubicBezTo>
                  <a:cubicBezTo>
                    <a:pt x="271" y="54"/>
                    <a:pt x="275" y="68"/>
                    <a:pt x="276" y="82"/>
                  </a:cubicBezTo>
                  <a:cubicBezTo>
                    <a:pt x="279" y="104"/>
                    <a:pt x="279" y="126"/>
                    <a:pt x="279" y="148"/>
                  </a:cubicBezTo>
                  <a:cubicBezTo>
                    <a:pt x="279" y="170"/>
                    <a:pt x="280" y="193"/>
                    <a:pt x="287" y="214"/>
                  </a:cubicBezTo>
                  <a:cubicBezTo>
                    <a:pt x="260" y="224"/>
                    <a:pt x="236" y="240"/>
                    <a:pt x="212" y="253"/>
                  </a:cubicBezTo>
                  <a:cubicBezTo>
                    <a:pt x="182" y="269"/>
                    <a:pt x="149" y="278"/>
                    <a:pt x="121" y="296"/>
                  </a:cubicBezTo>
                  <a:cubicBezTo>
                    <a:pt x="114" y="301"/>
                    <a:pt x="105" y="302"/>
                    <a:pt x="97" y="302"/>
                  </a:cubicBezTo>
                  <a:cubicBezTo>
                    <a:pt x="88" y="301"/>
                    <a:pt x="80" y="300"/>
                    <a:pt x="71" y="299"/>
                  </a:cubicBezTo>
                  <a:cubicBezTo>
                    <a:pt x="51" y="297"/>
                    <a:pt x="29" y="300"/>
                    <a:pt x="9" y="305"/>
                  </a:cubicBezTo>
                  <a:cubicBezTo>
                    <a:pt x="6" y="306"/>
                    <a:pt x="4" y="306"/>
                    <a:pt x="2" y="308"/>
                  </a:cubicBezTo>
                  <a:cubicBezTo>
                    <a:pt x="0" y="310"/>
                    <a:pt x="0" y="313"/>
                    <a:pt x="1" y="315"/>
                  </a:cubicBezTo>
                  <a:cubicBezTo>
                    <a:pt x="6" y="324"/>
                    <a:pt x="28" y="319"/>
                    <a:pt x="36" y="322"/>
                  </a:cubicBezTo>
                  <a:cubicBezTo>
                    <a:pt x="39" y="323"/>
                    <a:pt x="45" y="328"/>
                    <a:pt x="43" y="331"/>
                  </a:cubicBezTo>
                  <a:cubicBezTo>
                    <a:pt x="41" y="335"/>
                    <a:pt x="37" y="337"/>
                    <a:pt x="33" y="339"/>
                  </a:cubicBezTo>
                  <a:cubicBezTo>
                    <a:pt x="29" y="341"/>
                    <a:pt x="25" y="342"/>
                    <a:pt x="21" y="344"/>
                  </a:cubicBezTo>
                  <a:cubicBezTo>
                    <a:pt x="17" y="346"/>
                    <a:pt x="13" y="348"/>
                    <a:pt x="12" y="352"/>
                  </a:cubicBezTo>
                  <a:cubicBezTo>
                    <a:pt x="10" y="357"/>
                    <a:pt x="13" y="362"/>
                    <a:pt x="18" y="362"/>
                  </a:cubicBezTo>
                  <a:cubicBezTo>
                    <a:pt x="19" y="362"/>
                    <a:pt x="21" y="361"/>
                    <a:pt x="23" y="360"/>
                  </a:cubicBezTo>
                  <a:cubicBezTo>
                    <a:pt x="25" y="359"/>
                    <a:pt x="27" y="359"/>
                    <a:pt x="28" y="361"/>
                  </a:cubicBezTo>
                  <a:cubicBezTo>
                    <a:pt x="30" y="362"/>
                    <a:pt x="28" y="365"/>
                    <a:pt x="27" y="367"/>
                  </a:cubicBezTo>
                  <a:cubicBezTo>
                    <a:pt x="25" y="369"/>
                    <a:pt x="23" y="371"/>
                    <a:pt x="23" y="373"/>
                  </a:cubicBezTo>
                  <a:cubicBezTo>
                    <a:pt x="23" y="376"/>
                    <a:pt x="28" y="378"/>
                    <a:pt x="31" y="378"/>
                  </a:cubicBezTo>
                  <a:cubicBezTo>
                    <a:pt x="34" y="379"/>
                    <a:pt x="38" y="379"/>
                    <a:pt x="41" y="381"/>
                  </a:cubicBezTo>
                  <a:cubicBezTo>
                    <a:pt x="42" y="383"/>
                    <a:pt x="43" y="386"/>
                    <a:pt x="44" y="387"/>
                  </a:cubicBezTo>
                  <a:cubicBezTo>
                    <a:pt x="47" y="389"/>
                    <a:pt x="50" y="389"/>
                    <a:pt x="53" y="390"/>
                  </a:cubicBezTo>
                  <a:cubicBezTo>
                    <a:pt x="57" y="391"/>
                    <a:pt x="59" y="396"/>
                    <a:pt x="63" y="397"/>
                  </a:cubicBezTo>
                  <a:cubicBezTo>
                    <a:pt x="66" y="398"/>
                    <a:pt x="70" y="398"/>
                    <a:pt x="72" y="396"/>
                  </a:cubicBezTo>
                  <a:cubicBezTo>
                    <a:pt x="75" y="395"/>
                    <a:pt x="78" y="392"/>
                    <a:pt x="80" y="390"/>
                  </a:cubicBezTo>
                  <a:cubicBezTo>
                    <a:pt x="91" y="379"/>
                    <a:pt x="100" y="367"/>
                    <a:pt x="114" y="358"/>
                  </a:cubicBezTo>
                  <a:cubicBezTo>
                    <a:pt x="172" y="320"/>
                    <a:pt x="240" y="299"/>
                    <a:pt x="306" y="277"/>
                  </a:cubicBezTo>
                  <a:cubicBezTo>
                    <a:pt x="315" y="274"/>
                    <a:pt x="325" y="271"/>
                    <a:pt x="333" y="265"/>
                  </a:cubicBezTo>
                  <a:cubicBezTo>
                    <a:pt x="341" y="258"/>
                    <a:pt x="346" y="247"/>
                    <a:pt x="349" y="237"/>
                  </a:cubicBezTo>
                  <a:cubicBezTo>
                    <a:pt x="353" y="219"/>
                    <a:pt x="353" y="201"/>
                    <a:pt x="353" y="183"/>
                  </a:cubicBezTo>
                  <a:cubicBezTo>
                    <a:pt x="353" y="166"/>
                    <a:pt x="353" y="149"/>
                    <a:pt x="353" y="132"/>
                  </a:cubicBezTo>
                  <a:cubicBezTo>
                    <a:pt x="353" y="106"/>
                    <a:pt x="355" y="79"/>
                    <a:pt x="353" y="5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96" name="Group 495"/>
          <p:cNvGrpSpPr/>
          <p:nvPr/>
        </p:nvGrpSpPr>
        <p:grpSpPr>
          <a:xfrm>
            <a:off x="4830642" y="4423669"/>
            <a:ext cx="1014022" cy="1345278"/>
            <a:chOff x="2378075" y="2559050"/>
            <a:chExt cx="2463800" cy="3268663"/>
          </a:xfrm>
        </p:grpSpPr>
        <p:sp>
          <p:nvSpPr>
            <p:cNvPr id="497" name="Freeform 349"/>
            <p:cNvSpPr>
              <a:spLocks/>
            </p:cNvSpPr>
            <p:nvPr/>
          </p:nvSpPr>
          <p:spPr bwMode="auto">
            <a:xfrm>
              <a:off x="3100388" y="5502275"/>
              <a:ext cx="239713" cy="301625"/>
            </a:xfrm>
            <a:custGeom>
              <a:avLst/>
              <a:gdLst>
                <a:gd name="T0" fmla="*/ 67 w 88"/>
                <a:gd name="T1" fmla="*/ 4 h 111"/>
                <a:gd name="T2" fmla="*/ 39 w 88"/>
                <a:gd name="T3" fmla="*/ 7 h 111"/>
                <a:gd name="T4" fmla="*/ 0 w 88"/>
                <a:gd name="T5" fmla="*/ 73 h 111"/>
                <a:gd name="T6" fmla="*/ 12 w 88"/>
                <a:gd name="T7" fmla="*/ 98 h 111"/>
                <a:gd name="T8" fmla="*/ 33 w 88"/>
                <a:gd name="T9" fmla="*/ 111 h 111"/>
                <a:gd name="T10" fmla="*/ 22 w 88"/>
                <a:gd name="T11" fmla="*/ 86 h 111"/>
                <a:gd name="T12" fmla="*/ 60 w 88"/>
                <a:gd name="T13" fmla="*/ 19 h 111"/>
                <a:gd name="T14" fmla="*/ 88 w 88"/>
                <a:gd name="T15" fmla="*/ 16 h 111"/>
                <a:gd name="T16" fmla="*/ 67 w 88"/>
                <a:gd name="T17"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11">
                  <a:moveTo>
                    <a:pt x="67" y="4"/>
                  </a:moveTo>
                  <a:cubicBezTo>
                    <a:pt x="60" y="0"/>
                    <a:pt x="50" y="0"/>
                    <a:pt x="39" y="7"/>
                  </a:cubicBezTo>
                  <a:cubicBezTo>
                    <a:pt x="18" y="19"/>
                    <a:pt x="0" y="49"/>
                    <a:pt x="0" y="73"/>
                  </a:cubicBezTo>
                  <a:cubicBezTo>
                    <a:pt x="0" y="86"/>
                    <a:pt x="5" y="94"/>
                    <a:pt x="12" y="98"/>
                  </a:cubicBezTo>
                  <a:cubicBezTo>
                    <a:pt x="33" y="111"/>
                    <a:pt x="33" y="111"/>
                    <a:pt x="33" y="111"/>
                  </a:cubicBezTo>
                  <a:cubicBezTo>
                    <a:pt x="26" y="107"/>
                    <a:pt x="22" y="98"/>
                    <a:pt x="22" y="86"/>
                  </a:cubicBezTo>
                  <a:cubicBezTo>
                    <a:pt x="22" y="61"/>
                    <a:pt x="39" y="31"/>
                    <a:pt x="60" y="19"/>
                  </a:cubicBezTo>
                  <a:cubicBezTo>
                    <a:pt x="71" y="13"/>
                    <a:pt x="81" y="12"/>
                    <a:pt x="88" y="16"/>
                  </a:cubicBezTo>
                  <a:lnTo>
                    <a:pt x="67" y="4"/>
                  </a:ln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8" name="Freeform 350"/>
            <p:cNvSpPr>
              <a:spLocks/>
            </p:cNvSpPr>
            <p:nvPr/>
          </p:nvSpPr>
          <p:spPr bwMode="auto">
            <a:xfrm>
              <a:off x="3160713" y="5521325"/>
              <a:ext cx="209550" cy="306388"/>
            </a:xfrm>
            <a:custGeom>
              <a:avLst/>
              <a:gdLst>
                <a:gd name="T0" fmla="*/ 38 w 77"/>
                <a:gd name="T1" fmla="*/ 12 h 113"/>
                <a:gd name="T2" fmla="*/ 77 w 77"/>
                <a:gd name="T3" fmla="*/ 34 h 113"/>
                <a:gd name="T4" fmla="*/ 39 w 77"/>
                <a:gd name="T5" fmla="*/ 101 h 113"/>
                <a:gd name="T6" fmla="*/ 0 w 77"/>
                <a:gd name="T7" fmla="*/ 79 h 113"/>
                <a:gd name="T8" fmla="*/ 38 w 77"/>
                <a:gd name="T9" fmla="*/ 12 h 113"/>
              </a:gdLst>
              <a:ahLst/>
              <a:cxnLst>
                <a:cxn ang="0">
                  <a:pos x="T0" y="T1"/>
                </a:cxn>
                <a:cxn ang="0">
                  <a:pos x="T2" y="T3"/>
                </a:cxn>
                <a:cxn ang="0">
                  <a:pos x="T4" y="T5"/>
                </a:cxn>
                <a:cxn ang="0">
                  <a:pos x="T6" y="T7"/>
                </a:cxn>
                <a:cxn ang="0">
                  <a:pos x="T8" y="T9"/>
                </a:cxn>
              </a:cxnLst>
              <a:rect l="0" t="0" r="r" b="b"/>
              <a:pathLst>
                <a:path w="77" h="113">
                  <a:moveTo>
                    <a:pt x="38" y="12"/>
                  </a:moveTo>
                  <a:cubicBezTo>
                    <a:pt x="60" y="0"/>
                    <a:pt x="77" y="10"/>
                    <a:pt x="77" y="34"/>
                  </a:cubicBezTo>
                  <a:cubicBezTo>
                    <a:pt x="77" y="59"/>
                    <a:pt x="60" y="89"/>
                    <a:pt x="39" y="101"/>
                  </a:cubicBezTo>
                  <a:cubicBezTo>
                    <a:pt x="17" y="113"/>
                    <a:pt x="0" y="104"/>
                    <a:pt x="0" y="79"/>
                  </a:cubicBezTo>
                  <a:cubicBezTo>
                    <a:pt x="0" y="54"/>
                    <a:pt x="17" y="24"/>
                    <a:pt x="38" y="1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9" name="Freeform 351"/>
            <p:cNvSpPr>
              <a:spLocks/>
            </p:cNvSpPr>
            <p:nvPr/>
          </p:nvSpPr>
          <p:spPr bwMode="auto">
            <a:xfrm>
              <a:off x="3176588" y="5449888"/>
              <a:ext cx="174625" cy="271463"/>
            </a:xfrm>
            <a:custGeom>
              <a:avLst/>
              <a:gdLst>
                <a:gd name="T0" fmla="*/ 32 w 64"/>
                <a:gd name="T1" fmla="*/ 93 h 100"/>
                <a:gd name="T2" fmla="*/ 32 w 64"/>
                <a:gd name="T3" fmla="*/ 93 h 100"/>
                <a:gd name="T4" fmla="*/ 7 w 64"/>
                <a:gd name="T5" fmla="*/ 81 h 100"/>
                <a:gd name="T6" fmla="*/ 0 w 64"/>
                <a:gd name="T7" fmla="*/ 37 h 100"/>
                <a:gd name="T8" fmla="*/ 64 w 64"/>
                <a:gd name="T9" fmla="*/ 0 h 100"/>
                <a:gd name="T10" fmla="*/ 58 w 64"/>
                <a:gd name="T11" fmla="*/ 52 h 100"/>
                <a:gd name="T12" fmla="*/ 32 w 64"/>
                <a:gd name="T13" fmla="*/ 93 h 100"/>
              </a:gdLst>
              <a:ahLst/>
              <a:cxnLst>
                <a:cxn ang="0">
                  <a:pos x="T0" y="T1"/>
                </a:cxn>
                <a:cxn ang="0">
                  <a:pos x="T2" y="T3"/>
                </a:cxn>
                <a:cxn ang="0">
                  <a:pos x="T4" y="T5"/>
                </a:cxn>
                <a:cxn ang="0">
                  <a:pos x="T6" y="T7"/>
                </a:cxn>
                <a:cxn ang="0">
                  <a:pos x="T8" y="T9"/>
                </a:cxn>
                <a:cxn ang="0">
                  <a:pos x="T10" y="T11"/>
                </a:cxn>
                <a:cxn ang="0">
                  <a:pos x="T12" y="T13"/>
                </a:cxn>
              </a:cxnLst>
              <a:rect l="0" t="0" r="r" b="b"/>
              <a:pathLst>
                <a:path w="64" h="100">
                  <a:moveTo>
                    <a:pt x="32" y="93"/>
                  </a:moveTo>
                  <a:cubicBezTo>
                    <a:pt x="32" y="93"/>
                    <a:pt x="32" y="93"/>
                    <a:pt x="32" y="93"/>
                  </a:cubicBezTo>
                  <a:cubicBezTo>
                    <a:pt x="20" y="100"/>
                    <a:pt x="9" y="95"/>
                    <a:pt x="7" y="81"/>
                  </a:cubicBezTo>
                  <a:cubicBezTo>
                    <a:pt x="0" y="37"/>
                    <a:pt x="0" y="37"/>
                    <a:pt x="0" y="37"/>
                  </a:cubicBezTo>
                  <a:cubicBezTo>
                    <a:pt x="64" y="0"/>
                    <a:pt x="64" y="0"/>
                    <a:pt x="64" y="0"/>
                  </a:cubicBezTo>
                  <a:cubicBezTo>
                    <a:pt x="58" y="52"/>
                    <a:pt x="58" y="52"/>
                    <a:pt x="58" y="52"/>
                  </a:cubicBezTo>
                  <a:cubicBezTo>
                    <a:pt x="56" y="68"/>
                    <a:pt x="45" y="86"/>
                    <a:pt x="32" y="93"/>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0" name="Freeform 352"/>
            <p:cNvSpPr>
              <a:spLocks/>
            </p:cNvSpPr>
            <p:nvPr/>
          </p:nvSpPr>
          <p:spPr bwMode="auto">
            <a:xfrm>
              <a:off x="4241800" y="4838700"/>
              <a:ext cx="236538" cy="301625"/>
            </a:xfrm>
            <a:custGeom>
              <a:avLst/>
              <a:gdLst>
                <a:gd name="T0" fmla="*/ 66 w 87"/>
                <a:gd name="T1" fmla="*/ 4 h 111"/>
                <a:gd name="T2" fmla="*/ 38 w 87"/>
                <a:gd name="T3" fmla="*/ 7 h 111"/>
                <a:gd name="T4" fmla="*/ 0 w 87"/>
                <a:gd name="T5" fmla="*/ 74 h 111"/>
                <a:gd name="T6" fmla="*/ 11 w 87"/>
                <a:gd name="T7" fmla="*/ 99 h 111"/>
                <a:gd name="T8" fmla="*/ 32 w 87"/>
                <a:gd name="T9" fmla="*/ 111 h 111"/>
                <a:gd name="T10" fmla="*/ 21 w 87"/>
                <a:gd name="T11" fmla="*/ 87 h 111"/>
                <a:gd name="T12" fmla="*/ 60 w 87"/>
                <a:gd name="T13" fmla="*/ 20 h 111"/>
                <a:gd name="T14" fmla="*/ 87 w 87"/>
                <a:gd name="T15" fmla="*/ 17 h 111"/>
                <a:gd name="T16" fmla="*/ 66 w 87"/>
                <a:gd name="T17"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111">
                  <a:moveTo>
                    <a:pt x="66" y="4"/>
                  </a:moveTo>
                  <a:cubicBezTo>
                    <a:pt x="59" y="0"/>
                    <a:pt x="49" y="1"/>
                    <a:pt x="38" y="7"/>
                  </a:cubicBezTo>
                  <a:cubicBezTo>
                    <a:pt x="17" y="20"/>
                    <a:pt x="0" y="50"/>
                    <a:pt x="0" y="74"/>
                  </a:cubicBezTo>
                  <a:cubicBezTo>
                    <a:pt x="0" y="86"/>
                    <a:pt x="4" y="95"/>
                    <a:pt x="11" y="99"/>
                  </a:cubicBezTo>
                  <a:cubicBezTo>
                    <a:pt x="32" y="111"/>
                    <a:pt x="32" y="111"/>
                    <a:pt x="32" y="111"/>
                  </a:cubicBezTo>
                  <a:cubicBezTo>
                    <a:pt x="25" y="107"/>
                    <a:pt x="21" y="99"/>
                    <a:pt x="21" y="87"/>
                  </a:cubicBezTo>
                  <a:cubicBezTo>
                    <a:pt x="21" y="62"/>
                    <a:pt x="38" y="32"/>
                    <a:pt x="60" y="20"/>
                  </a:cubicBezTo>
                  <a:cubicBezTo>
                    <a:pt x="70" y="13"/>
                    <a:pt x="80" y="13"/>
                    <a:pt x="87" y="17"/>
                  </a:cubicBezTo>
                  <a:lnTo>
                    <a:pt x="66" y="4"/>
                  </a:ln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1" name="Freeform 353"/>
            <p:cNvSpPr>
              <a:spLocks/>
            </p:cNvSpPr>
            <p:nvPr/>
          </p:nvSpPr>
          <p:spPr bwMode="auto">
            <a:xfrm>
              <a:off x="4298950" y="4857750"/>
              <a:ext cx="211138" cy="309563"/>
            </a:xfrm>
            <a:custGeom>
              <a:avLst/>
              <a:gdLst>
                <a:gd name="T0" fmla="*/ 39 w 78"/>
                <a:gd name="T1" fmla="*/ 13 h 114"/>
                <a:gd name="T2" fmla="*/ 78 w 78"/>
                <a:gd name="T3" fmla="*/ 35 h 114"/>
                <a:gd name="T4" fmla="*/ 39 w 78"/>
                <a:gd name="T5" fmla="*/ 102 h 114"/>
                <a:gd name="T6" fmla="*/ 0 w 78"/>
                <a:gd name="T7" fmla="*/ 80 h 114"/>
                <a:gd name="T8" fmla="*/ 39 w 78"/>
                <a:gd name="T9" fmla="*/ 13 h 114"/>
              </a:gdLst>
              <a:ahLst/>
              <a:cxnLst>
                <a:cxn ang="0">
                  <a:pos x="T0" y="T1"/>
                </a:cxn>
                <a:cxn ang="0">
                  <a:pos x="T2" y="T3"/>
                </a:cxn>
                <a:cxn ang="0">
                  <a:pos x="T4" y="T5"/>
                </a:cxn>
                <a:cxn ang="0">
                  <a:pos x="T6" y="T7"/>
                </a:cxn>
                <a:cxn ang="0">
                  <a:pos x="T8" y="T9"/>
                </a:cxn>
              </a:cxnLst>
              <a:rect l="0" t="0" r="r" b="b"/>
              <a:pathLst>
                <a:path w="78" h="114">
                  <a:moveTo>
                    <a:pt x="39" y="13"/>
                  </a:moveTo>
                  <a:cubicBezTo>
                    <a:pt x="60" y="0"/>
                    <a:pt x="78" y="10"/>
                    <a:pt x="78" y="35"/>
                  </a:cubicBezTo>
                  <a:cubicBezTo>
                    <a:pt x="78" y="59"/>
                    <a:pt x="60" y="89"/>
                    <a:pt x="39" y="102"/>
                  </a:cubicBezTo>
                  <a:cubicBezTo>
                    <a:pt x="18" y="114"/>
                    <a:pt x="0" y="104"/>
                    <a:pt x="0" y="80"/>
                  </a:cubicBezTo>
                  <a:cubicBezTo>
                    <a:pt x="0" y="55"/>
                    <a:pt x="17" y="25"/>
                    <a:pt x="39" y="1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2" name="Freeform 354"/>
            <p:cNvSpPr>
              <a:spLocks/>
            </p:cNvSpPr>
            <p:nvPr/>
          </p:nvSpPr>
          <p:spPr bwMode="auto">
            <a:xfrm>
              <a:off x="4318000" y="4791075"/>
              <a:ext cx="173038" cy="271463"/>
            </a:xfrm>
            <a:custGeom>
              <a:avLst/>
              <a:gdLst>
                <a:gd name="T0" fmla="*/ 32 w 64"/>
                <a:gd name="T1" fmla="*/ 93 h 100"/>
                <a:gd name="T2" fmla="*/ 32 w 64"/>
                <a:gd name="T3" fmla="*/ 93 h 100"/>
                <a:gd name="T4" fmla="*/ 6 w 64"/>
                <a:gd name="T5" fmla="*/ 81 h 100"/>
                <a:gd name="T6" fmla="*/ 0 w 64"/>
                <a:gd name="T7" fmla="*/ 37 h 100"/>
                <a:gd name="T8" fmla="*/ 64 w 64"/>
                <a:gd name="T9" fmla="*/ 0 h 100"/>
                <a:gd name="T10" fmla="*/ 57 w 64"/>
                <a:gd name="T11" fmla="*/ 51 h 100"/>
                <a:gd name="T12" fmla="*/ 32 w 64"/>
                <a:gd name="T13" fmla="*/ 93 h 100"/>
              </a:gdLst>
              <a:ahLst/>
              <a:cxnLst>
                <a:cxn ang="0">
                  <a:pos x="T0" y="T1"/>
                </a:cxn>
                <a:cxn ang="0">
                  <a:pos x="T2" y="T3"/>
                </a:cxn>
                <a:cxn ang="0">
                  <a:pos x="T4" y="T5"/>
                </a:cxn>
                <a:cxn ang="0">
                  <a:pos x="T6" y="T7"/>
                </a:cxn>
                <a:cxn ang="0">
                  <a:pos x="T8" y="T9"/>
                </a:cxn>
                <a:cxn ang="0">
                  <a:pos x="T10" y="T11"/>
                </a:cxn>
                <a:cxn ang="0">
                  <a:pos x="T12" y="T13"/>
                </a:cxn>
              </a:cxnLst>
              <a:rect l="0" t="0" r="r" b="b"/>
              <a:pathLst>
                <a:path w="64" h="100">
                  <a:moveTo>
                    <a:pt x="32" y="93"/>
                  </a:moveTo>
                  <a:cubicBezTo>
                    <a:pt x="32" y="93"/>
                    <a:pt x="32" y="93"/>
                    <a:pt x="32" y="93"/>
                  </a:cubicBezTo>
                  <a:cubicBezTo>
                    <a:pt x="19" y="100"/>
                    <a:pt x="8" y="95"/>
                    <a:pt x="6" y="81"/>
                  </a:cubicBezTo>
                  <a:cubicBezTo>
                    <a:pt x="0" y="37"/>
                    <a:pt x="0" y="37"/>
                    <a:pt x="0" y="37"/>
                  </a:cubicBezTo>
                  <a:cubicBezTo>
                    <a:pt x="64" y="0"/>
                    <a:pt x="64" y="0"/>
                    <a:pt x="64" y="0"/>
                  </a:cubicBezTo>
                  <a:cubicBezTo>
                    <a:pt x="57" y="51"/>
                    <a:pt x="57" y="51"/>
                    <a:pt x="57" y="51"/>
                  </a:cubicBezTo>
                  <a:cubicBezTo>
                    <a:pt x="55" y="68"/>
                    <a:pt x="44" y="85"/>
                    <a:pt x="32" y="93"/>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3" name="Freeform 355"/>
            <p:cNvSpPr>
              <a:spLocks/>
            </p:cNvSpPr>
            <p:nvPr/>
          </p:nvSpPr>
          <p:spPr bwMode="auto">
            <a:xfrm>
              <a:off x="3100388" y="4687888"/>
              <a:ext cx="1428750" cy="925513"/>
            </a:xfrm>
            <a:custGeom>
              <a:avLst/>
              <a:gdLst>
                <a:gd name="T0" fmla="*/ 10 w 526"/>
                <a:gd name="T1" fmla="*/ 341 h 341"/>
                <a:gd name="T2" fmla="*/ 4 w 526"/>
                <a:gd name="T3" fmla="*/ 339 h 341"/>
                <a:gd name="T4" fmla="*/ 1 w 526"/>
                <a:gd name="T5" fmla="*/ 330 h 341"/>
                <a:gd name="T6" fmla="*/ 335 w 526"/>
                <a:gd name="T7" fmla="*/ 14 h 341"/>
                <a:gd name="T8" fmla="*/ 348 w 526"/>
                <a:gd name="T9" fmla="*/ 17 h 341"/>
                <a:gd name="T10" fmla="*/ 345 w 526"/>
                <a:gd name="T11" fmla="*/ 30 h 341"/>
                <a:gd name="T12" fmla="*/ 27 w 526"/>
                <a:gd name="T13" fmla="*/ 311 h 341"/>
                <a:gd name="T14" fmla="*/ 492 w 526"/>
                <a:gd name="T15" fmla="*/ 40 h 341"/>
                <a:gd name="T16" fmla="*/ 361 w 526"/>
                <a:gd name="T17" fmla="*/ 19 h 341"/>
                <a:gd name="T18" fmla="*/ 351 w 526"/>
                <a:gd name="T19" fmla="*/ 10 h 341"/>
                <a:gd name="T20" fmla="*/ 360 w 526"/>
                <a:gd name="T21" fmla="*/ 1 h 341"/>
                <a:gd name="T22" fmla="*/ 519 w 526"/>
                <a:gd name="T23" fmla="*/ 28 h 341"/>
                <a:gd name="T24" fmla="*/ 525 w 526"/>
                <a:gd name="T25" fmla="*/ 36 h 341"/>
                <a:gd name="T26" fmla="*/ 521 w 526"/>
                <a:gd name="T27" fmla="*/ 45 h 341"/>
                <a:gd name="T28" fmla="*/ 15 w 526"/>
                <a:gd name="T29" fmla="*/ 340 h 341"/>
                <a:gd name="T30" fmla="*/ 10 w 526"/>
                <a:gd name="T31"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6" h="341">
                  <a:moveTo>
                    <a:pt x="10" y="341"/>
                  </a:moveTo>
                  <a:cubicBezTo>
                    <a:pt x="8" y="341"/>
                    <a:pt x="6" y="340"/>
                    <a:pt x="4" y="339"/>
                  </a:cubicBezTo>
                  <a:cubicBezTo>
                    <a:pt x="1" y="337"/>
                    <a:pt x="0" y="333"/>
                    <a:pt x="1" y="330"/>
                  </a:cubicBezTo>
                  <a:cubicBezTo>
                    <a:pt x="27" y="211"/>
                    <a:pt x="323" y="22"/>
                    <a:pt x="335" y="14"/>
                  </a:cubicBezTo>
                  <a:cubicBezTo>
                    <a:pt x="340" y="11"/>
                    <a:pt x="345" y="12"/>
                    <a:pt x="348" y="17"/>
                  </a:cubicBezTo>
                  <a:cubicBezTo>
                    <a:pt x="351" y="21"/>
                    <a:pt x="350" y="27"/>
                    <a:pt x="345" y="30"/>
                  </a:cubicBezTo>
                  <a:cubicBezTo>
                    <a:pt x="342" y="31"/>
                    <a:pt x="81" y="199"/>
                    <a:pt x="27" y="311"/>
                  </a:cubicBezTo>
                  <a:cubicBezTo>
                    <a:pt x="492" y="40"/>
                    <a:pt x="492" y="40"/>
                    <a:pt x="492" y="40"/>
                  </a:cubicBezTo>
                  <a:cubicBezTo>
                    <a:pt x="433" y="26"/>
                    <a:pt x="376" y="19"/>
                    <a:pt x="361" y="19"/>
                  </a:cubicBezTo>
                  <a:cubicBezTo>
                    <a:pt x="355" y="19"/>
                    <a:pt x="351" y="15"/>
                    <a:pt x="351" y="10"/>
                  </a:cubicBezTo>
                  <a:cubicBezTo>
                    <a:pt x="351" y="5"/>
                    <a:pt x="355" y="1"/>
                    <a:pt x="360" y="1"/>
                  </a:cubicBezTo>
                  <a:cubicBezTo>
                    <a:pt x="382" y="0"/>
                    <a:pt x="455" y="11"/>
                    <a:pt x="519" y="28"/>
                  </a:cubicBezTo>
                  <a:cubicBezTo>
                    <a:pt x="522" y="29"/>
                    <a:pt x="525" y="32"/>
                    <a:pt x="525" y="36"/>
                  </a:cubicBezTo>
                  <a:cubicBezTo>
                    <a:pt x="526" y="40"/>
                    <a:pt x="524" y="43"/>
                    <a:pt x="521" y="45"/>
                  </a:cubicBezTo>
                  <a:cubicBezTo>
                    <a:pt x="15" y="340"/>
                    <a:pt x="15" y="340"/>
                    <a:pt x="15" y="340"/>
                  </a:cubicBezTo>
                  <a:cubicBezTo>
                    <a:pt x="13" y="340"/>
                    <a:pt x="11" y="341"/>
                    <a:pt x="10" y="3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4" name="Freeform 356"/>
            <p:cNvSpPr>
              <a:spLocks/>
            </p:cNvSpPr>
            <p:nvPr/>
          </p:nvSpPr>
          <p:spPr bwMode="auto">
            <a:xfrm>
              <a:off x="2378075" y="5083175"/>
              <a:ext cx="239713" cy="301625"/>
            </a:xfrm>
            <a:custGeom>
              <a:avLst/>
              <a:gdLst>
                <a:gd name="T0" fmla="*/ 66 w 88"/>
                <a:gd name="T1" fmla="*/ 4 h 111"/>
                <a:gd name="T2" fmla="*/ 39 w 88"/>
                <a:gd name="T3" fmla="*/ 7 h 111"/>
                <a:gd name="T4" fmla="*/ 0 w 88"/>
                <a:gd name="T5" fmla="*/ 74 h 111"/>
                <a:gd name="T6" fmla="*/ 11 w 88"/>
                <a:gd name="T7" fmla="*/ 98 h 111"/>
                <a:gd name="T8" fmla="*/ 33 w 88"/>
                <a:gd name="T9" fmla="*/ 111 h 111"/>
                <a:gd name="T10" fmla="*/ 22 w 88"/>
                <a:gd name="T11" fmla="*/ 86 h 111"/>
                <a:gd name="T12" fmla="*/ 60 w 88"/>
                <a:gd name="T13" fmla="*/ 19 h 111"/>
                <a:gd name="T14" fmla="*/ 88 w 88"/>
                <a:gd name="T15" fmla="*/ 17 h 111"/>
                <a:gd name="T16" fmla="*/ 66 w 88"/>
                <a:gd name="T17"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11">
                  <a:moveTo>
                    <a:pt x="66" y="4"/>
                  </a:moveTo>
                  <a:cubicBezTo>
                    <a:pt x="59" y="0"/>
                    <a:pt x="50" y="1"/>
                    <a:pt x="39" y="7"/>
                  </a:cubicBezTo>
                  <a:cubicBezTo>
                    <a:pt x="17" y="19"/>
                    <a:pt x="0" y="49"/>
                    <a:pt x="0" y="74"/>
                  </a:cubicBezTo>
                  <a:cubicBezTo>
                    <a:pt x="0" y="86"/>
                    <a:pt x="5" y="94"/>
                    <a:pt x="11" y="98"/>
                  </a:cubicBezTo>
                  <a:cubicBezTo>
                    <a:pt x="33" y="111"/>
                    <a:pt x="33" y="111"/>
                    <a:pt x="33" y="111"/>
                  </a:cubicBezTo>
                  <a:cubicBezTo>
                    <a:pt x="26" y="107"/>
                    <a:pt x="22" y="98"/>
                    <a:pt x="22" y="86"/>
                  </a:cubicBezTo>
                  <a:cubicBezTo>
                    <a:pt x="22" y="62"/>
                    <a:pt x="39" y="32"/>
                    <a:pt x="60" y="19"/>
                  </a:cubicBezTo>
                  <a:cubicBezTo>
                    <a:pt x="71" y="13"/>
                    <a:pt x="81" y="12"/>
                    <a:pt x="88" y="17"/>
                  </a:cubicBezTo>
                  <a:lnTo>
                    <a:pt x="66" y="4"/>
                  </a:ln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5" name="Freeform 357"/>
            <p:cNvSpPr>
              <a:spLocks/>
            </p:cNvSpPr>
            <p:nvPr/>
          </p:nvSpPr>
          <p:spPr bwMode="auto">
            <a:xfrm>
              <a:off x="2438400" y="5102225"/>
              <a:ext cx="209550" cy="309563"/>
            </a:xfrm>
            <a:custGeom>
              <a:avLst/>
              <a:gdLst>
                <a:gd name="T0" fmla="*/ 38 w 77"/>
                <a:gd name="T1" fmla="*/ 12 h 114"/>
                <a:gd name="T2" fmla="*/ 77 w 77"/>
                <a:gd name="T3" fmla="*/ 34 h 114"/>
                <a:gd name="T4" fmla="*/ 38 w 77"/>
                <a:gd name="T5" fmla="*/ 101 h 114"/>
                <a:gd name="T6" fmla="*/ 0 w 77"/>
                <a:gd name="T7" fmla="*/ 79 h 114"/>
                <a:gd name="T8" fmla="*/ 38 w 77"/>
                <a:gd name="T9" fmla="*/ 12 h 114"/>
              </a:gdLst>
              <a:ahLst/>
              <a:cxnLst>
                <a:cxn ang="0">
                  <a:pos x="T0" y="T1"/>
                </a:cxn>
                <a:cxn ang="0">
                  <a:pos x="T2" y="T3"/>
                </a:cxn>
                <a:cxn ang="0">
                  <a:pos x="T4" y="T5"/>
                </a:cxn>
                <a:cxn ang="0">
                  <a:pos x="T6" y="T7"/>
                </a:cxn>
                <a:cxn ang="0">
                  <a:pos x="T8" y="T9"/>
                </a:cxn>
              </a:cxnLst>
              <a:rect l="0" t="0" r="r" b="b"/>
              <a:pathLst>
                <a:path w="77" h="114">
                  <a:moveTo>
                    <a:pt x="38" y="12"/>
                  </a:moveTo>
                  <a:cubicBezTo>
                    <a:pt x="60" y="0"/>
                    <a:pt x="77" y="10"/>
                    <a:pt x="77" y="34"/>
                  </a:cubicBezTo>
                  <a:cubicBezTo>
                    <a:pt x="77" y="59"/>
                    <a:pt x="60" y="89"/>
                    <a:pt x="38" y="101"/>
                  </a:cubicBezTo>
                  <a:cubicBezTo>
                    <a:pt x="17" y="114"/>
                    <a:pt x="0" y="104"/>
                    <a:pt x="0" y="79"/>
                  </a:cubicBezTo>
                  <a:cubicBezTo>
                    <a:pt x="0" y="55"/>
                    <a:pt x="17" y="25"/>
                    <a:pt x="38" y="1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6" name="Freeform 358"/>
            <p:cNvSpPr>
              <a:spLocks/>
            </p:cNvSpPr>
            <p:nvPr/>
          </p:nvSpPr>
          <p:spPr bwMode="auto">
            <a:xfrm>
              <a:off x="2454275" y="5032375"/>
              <a:ext cx="174625" cy="271463"/>
            </a:xfrm>
            <a:custGeom>
              <a:avLst/>
              <a:gdLst>
                <a:gd name="T0" fmla="*/ 32 w 64"/>
                <a:gd name="T1" fmla="*/ 93 h 100"/>
                <a:gd name="T2" fmla="*/ 32 w 64"/>
                <a:gd name="T3" fmla="*/ 93 h 100"/>
                <a:gd name="T4" fmla="*/ 7 w 64"/>
                <a:gd name="T5" fmla="*/ 81 h 100"/>
                <a:gd name="T6" fmla="*/ 0 w 64"/>
                <a:gd name="T7" fmla="*/ 37 h 100"/>
                <a:gd name="T8" fmla="*/ 64 w 64"/>
                <a:gd name="T9" fmla="*/ 0 h 100"/>
                <a:gd name="T10" fmla="*/ 58 w 64"/>
                <a:gd name="T11" fmla="*/ 52 h 100"/>
                <a:gd name="T12" fmla="*/ 32 w 64"/>
                <a:gd name="T13" fmla="*/ 93 h 100"/>
              </a:gdLst>
              <a:ahLst/>
              <a:cxnLst>
                <a:cxn ang="0">
                  <a:pos x="T0" y="T1"/>
                </a:cxn>
                <a:cxn ang="0">
                  <a:pos x="T2" y="T3"/>
                </a:cxn>
                <a:cxn ang="0">
                  <a:pos x="T4" y="T5"/>
                </a:cxn>
                <a:cxn ang="0">
                  <a:pos x="T6" y="T7"/>
                </a:cxn>
                <a:cxn ang="0">
                  <a:pos x="T8" y="T9"/>
                </a:cxn>
                <a:cxn ang="0">
                  <a:pos x="T10" y="T11"/>
                </a:cxn>
                <a:cxn ang="0">
                  <a:pos x="T12" y="T13"/>
                </a:cxn>
              </a:cxnLst>
              <a:rect l="0" t="0" r="r" b="b"/>
              <a:pathLst>
                <a:path w="64" h="100">
                  <a:moveTo>
                    <a:pt x="32" y="93"/>
                  </a:moveTo>
                  <a:cubicBezTo>
                    <a:pt x="32" y="93"/>
                    <a:pt x="32" y="93"/>
                    <a:pt x="32" y="93"/>
                  </a:cubicBezTo>
                  <a:cubicBezTo>
                    <a:pt x="20" y="100"/>
                    <a:pt x="9" y="95"/>
                    <a:pt x="7" y="81"/>
                  </a:cubicBezTo>
                  <a:cubicBezTo>
                    <a:pt x="0" y="37"/>
                    <a:pt x="0" y="37"/>
                    <a:pt x="0" y="37"/>
                  </a:cubicBezTo>
                  <a:cubicBezTo>
                    <a:pt x="64" y="0"/>
                    <a:pt x="64" y="0"/>
                    <a:pt x="64" y="0"/>
                  </a:cubicBezTo>
                  <a:cubicBezTo>
                    <a:pt x="58" y="52"/>
                    <a:pt x="58" y="52"/>
                    <a:pt x="58" y="52"/>
                  </a:cubicBezTo>
                  <a:cubicBezTo>
                    <a:pt x="55" y="69"/>
                    <a:pt x="45" y="86"/>
                    <a:pt x="32" y="93"/>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7" name="Freeform 359"/>
            <p:cNvSpPr>
              <a:spLocks/>
            </p:cNvSpPr>
            <p:nvPr/>
          </p:nvSpPr>
          <p:spPr bwMode="auto">
            <a:xfrm>
              <a:off x="3516313" y="4424363"/>
              <a:ext cx="239713" cy="301625"/>
            </a:xfrm>
            <a:custGeom>
              <a:avLst/>
              <a:gdLst>
                <a:gd name="T0" fmla="*/ 67 w 88"/>
                <a:gd name="T1" fmla="*/ 4 h 111"/>
                <a:gd name="T2" fmla="*/ 39 w 88"/>
                <a:gd name="T3" fmla="*/ 6 h 111"/>
                <a:gd name="T4" fmla="*/ 0 w 88"/>
                <a:gd name="T5" fmla="*/ 73 h 111"/>
                <a:gd name="T6" fmla="*/ 12 w 88"/>
                <a:gd name="T7" fmla="*/ 98 h 111"/>
                <a:gd name="T8" fmla="*/ 33 w 88"/>
                <a:gd name="T9" fmla="*/ 111 h 111"/>
                <a:gd name="T10" fmla="*/ 22 w 88"/>
                <a:gd name="T11" fmla="*/ 86 h 111"/>
                <a:gd name="T12" fmla="*/ 60 w 88"/>
                <a:gd name="T13" fmla="*/ 19 h 111"/>
                <a:gd name="T14" fmla="*/ 88 w 88"/>
                <a:gd name="T15" fmla="*/ 16 h 111"/>
                <a:gd name="T16" fmla="*/ 67 w 88"/>
                <a:gd name="T17"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111">
                  <a:moveTo>
                    <a:pt x="67" y="4"/>
                  </a:moveTo>
                  <a:cubicBezTo>
                    <a:pt x="60" y="0"/>
                    <a:pt x="50" y="0"/>
                    <a:pt x="39" y="6"/>
                  </a:cubicBezTo>
                  <a:cubicBezTo>
                    <a:pt x="18" y="19"/>
                    <a:pt x="0" y="49"/>
                    <a:pt x="0" y="73"/>
                  </a:cubicBezTo>
                  <a:cubicBezTo>
                    <a:pt x="0" y="85"/>
                    <a:pt x="5" y="94"/>
                    <a:pt x="12" y="98"/>
                  </a:cubicBezTo>
                  <a:cubicBezTo>
                    <a:pt x="33" y="111"/>
                    <a:pt x="33" y="111"/>
                    <a:pt x="33" y="111"/>
                  </a:cubicBezTo>
                  <a:cubicBezTo>
                    <a:pt x="26" y="107"/>
                    <a:pt x="22" y="98"/>
                    <a:pt x="22" y="86"/>
                  </a:cubicBezTo>
                  <a:cubicBezTo>
                    <a:pt x="22" y="61"/>
                    <a:pt x="39" y="31"/>
                    <a:pt x="60" y="19"/>
                  </a:cubicBezTo>
                  <a:cubicBezTo>
                    <a:pt x="71" y="13"/>
                    <a:pt x="81" y="12"/>
                    <a:pt x="88" y="16"/>
                  </a:cubicBezTo>
                  <a:lnTo>
                    <a:pt x="67" y="4"/>
                  </a:ln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8" name="Freeform 360"/>
            <p:cNvSpPr>
              <a:spLocks/>
            </p:cNvSpPr>
            <p:nvPr/>
          </p:nvSpPr>
          <p:spPr bwMode="auto">
            <a:xfrm>
              <a:off x="3576638" y="4440238"/>
              <a:ext cx="209550" cy="309563"/>
            </a:xfrm>
            <a:custGeom>
              <a:avLst/>
              <a:gdLst>
                <a:gd name="T0" fmla="*/ 38 w 77"/>
                <a:gd name="T1" fmla="*/ 13 h 114"/>
                <a:gd name="T2" fmla="*/ 77 w 77"/>
                <a:gd name="T3" fmla="*/ 35 h 114"/>
                <a:gd name="T4" fmla="*/ 39 w 77"/>
                <a:gd name="T5" fmla="*/ 102 h 114"/>
                <a:gd name="T6" fmla="*/ 0 w 77"/>
                <a:gd name="T7" fmla="*/ 80 h 114"/>
                <a:gd name="T8" fmla="*/ 38 w 77"/>
                <a:gd name="T9" fmla="*/ 13 h 114"/>
              </a:gdLst>
              <a:ahLst/>
              <a:cxnLst>
                <a:cxn ang="0">
                  <a:pos x="T0" y="T1"/>
                </a:cxn>
                <a:cxn ang="0">
                  <a:pos x="T2" y="T3"/>
                </a:cxn>
                <a:cxn ang="0">
                  <a:pos x="T4" y="T5"/>
                </a:cxn>
                <a:cxn ang="0">
                  <a:pos x="T6" y="T7"/>
                </a:cxn>
                <a:cxn ang="0">
                  <a:pos x="T8" y="T9"/>
                </a:cxn>
              </a:cxnLst>
              <a:rect l="0" t="0" r="r" b="b"/>
              <a:pathLst>
                <a:path w="77" h="114">
                  <a:moveTo>
                    <a:pt x="38" y="13"/>
                  </a:moveTo>
                  <a:cubicBezTo>
                    <a:pt x="60" y="0"/>
                    <a:pt x="77" y="10"/>
                    <a:pt x="77" y="35"/>
                  </a:cubicBezTo>
                  <a:cubicBezTo>
                    <a:pt x="77" y="60"/>
                    <a:pt x="60" y="89"/>
                    <a:pt x="39" y="102"/>
                  </a:cubicBezTo>
                  <a:cubicBezTo>
                    <a:pt x="17" y="114"/>
                    <a:pt x="0" y="104"/>
                    <a:pt x="0" y="80"/>
                  </a:cubicBezTo>
                  <a:cubicBezTo>
                    <a:pt x="0" y="55"/>
                    <a:pt x="17" y="25"/>
                    <a:pt x="38" y="1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9" name="Freeform 361"/>
            <p:cNvSpPr>
              <a:spLocks/>
            </p:cNvSpPr>
            <p:nvPr/>
          </p:nvSpPr>
          <p:spPr bwMode="auto">
            <a:xfrm>
              <a:off x="3592513" y="4371975"/>
              <a:ext cx="176213" cy="271463"/>
            </a:xfrm>
            <a:custGeom>
              <a:avLst/>
              <a:gdLst>
                <a:gd name="T0" fmla="*/ 32 w 65"/>
                <a:gd name="T1" fmla="*/ 93 h 100"/>
                <a:gd name="T2" fmla="*/ 32 w 65"/>
                <a:gd name="T3" fmla="*/ 93 h 100"/>
                <a:gd name="T4" fmla="*/ 7 w 65"/>
                <a:gd name="T5" fmla="*/ 81 h 100"/>
                <a:gd name="T6" fmla="*/ 0 w 65"/>
                <a:gd name="T7" fmla="*/ 37 h 100"/>
                <a:gd name="T8" fmla="*/ 65 w 65"/>
                <a:gd name="T9" fmla="*/ 0 h 100"/>
                <a:gd name="T10" fmla="*/ 58 w 65"/>
                <a:gd name="T11" fmla="*/ 52 h 100"/>
                <a:gd name="T12" fmla="*/ 32 w 65"/>
                <a:gd name="T13" fmla="*/ 93 h 100"/>
              </a:gdLst>
              <a:ahLst/>
              <a:cxnLst>
                <a:cxn ang="0">
                  <a:pos x="T0" y="T1"/>
                </a:cxn>
                <a:cxn ang="0">
                  <a:pos x="T2" y="T3"/>
                </a:cxn>
                <a:cxn ang="0">
                  <a:pos x="T4" y="T5"/>
                </a:cxn>
                <a:cxn ang="0">
                  <a:pos x="T6" y="T7"/>
                </a:cxn>
                <a:cxn ang="0">
                  <a:pos x="T8" y="T9"/>
                </a:cxn>
                <a:cxn ang="0">
                  <a:pos x="T10" y="T11"/>
                </a:cxn>
                <a:cxn ang="0">
                  <a:pos x="T12" y="T13"/>
                </a:cxn>
              </a:cxnLst>
              <a:rect l="0" t="0" r="r" b="b"/>
              <a:pathLst>
                <a:path w="65" h="100">
                  <a:moveTo>
                    <a:pt x="32" y="93"/>
                  </a:moveTo>
                  <a:cubicBezTo>
                    <a:pt x="32" y="93"/>
                    <a:pt x="32" y="93"/>
                    <a:pt x="32" y="93"/>
                  </a:cubicBezTo>
                  <a:cubicBezTo>
                    <a:pt x="20" y="100"/>
                    <a:pt x="9" y="95"/>
                    <a:pt x="7" y="81"/>
                  </a:cubicBezTo>
                  <a:cubicBezTo>
                    <a:pt x="0" y="37"/>
                    <a:pt x="0" y="37"/>
                    <a:pt x="0" y="37"/>
                  </a:cubicBezTo>
                  <a:cubicBezTo>
                    <a:pt x="65" y="0"/>
                    <a:pt x="65" y="0"/>
                    <a:pt x="65" y="0"/>
                  </a:cubicBezTo>
                  <a:cubicBezTo>
                    <a:pt x="58" y="52"/>
                    <a:pt x="58" y="52"/>
                    <a:pt x="58" y="52"/>
                  </a:cubicBezTo>
                  <a:cubicBezTo>
                    <a:pt x="56" y="68"/>
                    <a:pt x="45" y="86"/>
                    <a:pt x="32" y="93"/>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0" name="Freeform 362"/>
            <p:cNvSpPr>
              <a:spLocks/>
            </p:cNvSpPr>
            <p:nvPr/>
          </p:nvSpPr>
          <p:spPr bwMode="auto">
            <a:xfrm>
              <a:off x="2378075" y="4271963"/>
              <a:ext cx="1428750" cy="922338"/>
            </a:xfrm>
            <a:custGeom>
              <a:avLst/>
              <a:gdLst>
                <a:gd name="T0" fmla="*/ 10 w 526"/>
                <a:gd name="T1" fmla="*/ 340 h 340"/>
                <a:gd name="T2" fmla="*/ 4 w 526"/>
                <a:gd name="T3" fmla="*/ 338 h 340"/>
                <a:gd name="T4" fmla="*/ 1 w 526"/>
                <a:gd name="T5" fmla="*/ 329 h 340"/>
                <a:gd name="T6" fmla="*/ 335 w 526"/>
                <a:gd name="T7" fmla="*/ 13 h 340"/>
                <a:gd name="T8" fmla="*/ 348 w 526"/>
                <a:gd name="T9" fmla="*/ 16 h 340"/>
                <a:gd name="T10" fmla="*/ 345 w 526"/>
                <a:gd name="T11" fmla="*/ 29 h 340"/>
                <a:gd name="T12" fmla="*/ 27 w 526"/>
                <a:gd name="T13" fmla="*/ 310 h 340"/>
                <a:gd name="T14" fmla="*/ 492 w 526"/>
                <a:gd name="T15" fmla="*/ 40 h 340"/>
                <a:gd name="T16" fmla="*/ 360 w 526"/>
                <a:gd name="T17" fmla="*/ 18 h 340"/>
                <a:gd name="T18" fmla="*/ 351 w 526"/>
                <a:gd name="T19" fmla="*/ 9 h 340"/>
                <a:gd name="T20" fmla="*/ 360 w 526"/>
                <a:gd name="T21" fmla="*/ 0 h 340"/>
                <a:gd name="T22" fmla="*/ 518 w 526"/>
                <a:gd name="T23" fmla="*/ 27 h 340"/>
                <a:gd name="T24" fmla="*/ 525 w 526"/>
                <a:gd name="T25" fmla="*/ 35 h 340"/>
                <a:gd name="T26" fmla="*/ 521 w 526"/>
                <a:gd name="T27" fmla="*/ 44 h 340"/>
                <a:gd name="T28" fmla="*/ 14 w 526"/>
                <a:gd name="T29" fmla="*/ 339 h 340"/>
                <a:gd name="T30" fmla="*/ 10 w 526"/>
                <a:gd name="T31"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6" h="340">
                  <a:moveTo>
                    <a:pt x="10" y="340"/>
                  </a:moveTo>
                  <a:cubicBezTo>
                    <a:pt x="8" y="340"/>
                    <a:pt x="6" y="339"/>
                    <a:pt x="4" y="338"/>
                  </a:cubicBezTo>
                  <a:cubicBezTo>
                    <a:pt x="1" y="336"/>
                    <a:pt x="0" y="332"/>
                    <a:pt x="1" y="329"/>
                  </a:cubicBezTo>
                  <a:cubicBezTo>
                    <a:pt x="27" y="211"/>
                    <a:pt x="322" y="21"/>
                    <a:pt x="335" y="13"/>
                  </a:cubicBezTo>
                  <a:cubicBezTo>
                    <a:pt x="339" y="10"/>
                    <a:pt x="345" y="12"/>
                    <a:pt x="348" y="16"/>
                  </a:cubicBezTo>
                  <a:cubicBezTo>
                    <a:pt x="351" y="20"/>
                    <a:pt x="349" y="26"/>
                    <a:pt x="345" y="29"/>
                  </a:cubicBezTo>
                  <a:cubicBezTo>
                    <a:pt x="342" y="31"/>
                    <a:pt x="81" y="198"/>
                    <a:pt x="27" y="310"/>
                  </a:cubicBezTo>
                  <a:cubicBezTo>
                    <a:pt x="492" y="40"/>
                    <a:pt x="492" y="40"/>
                    <a:pt x="492" y="40"/>
                  </a:cubicBezTo>
                  <a:cubicBezTo>
                    <a:pt x="433" y="25"/>
                    <a:pt x="376" y="18"/>
                    <a:pt x="360" y="18"/>
                  </a:cubicBezTo>
                  <a:cubicBezTo>
                    <a:pt x="355" y="19"/>
                    <a:pt x="351" y="15"/>
                    <a:pt x="351" y="9"/>
                  </a:cubicBezTo>
                  <a:cubicBezTo>
                    <a:pt x="351" y="4"/>
                    <a:pt x="355" y="0"/>
                    <a:pt x="360" y="0"/>
                  </a:cubicBezTo>
                  <a:cubicBezTo>
                    <a:pt x="382" y="0"/>
                    <a:pt x="455" y="10"/>
                    <a:pt x="518" y="27"/>
                  </a:cubicBezTo>
                  <a:cubicBezTo>
                    <a:pt x="522" y="28"/>
                    <a:pt x="525" y="31"/>
                    <a:pt x="525" y="35"/>
                  </a:cubicBezTo>
                  <a:cubicBezTo>
                    <a:pt x="526" y="39"/>
                    <a:pt x="524" y="42"/>
                    <a:pt x="521" y="44"/>
                  </a:cubicBezTo>
                  <a:cubicBezTo>
                    <a:pt x="14" y="339"/>
                    <a:pt x="14" y="339"/>
                    <a:pt x="14" y="339"/>
                  </a:cubicBezTo>
                  <a:cubicBezTo>
                    <a:pt x="13" y="340"/>
                    <a:pt x="11" y="340"/>
                    <a:pt x="10" y="34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1" name="Freeform 363"/>
            <p:cNvSpPr>
              <a:spLocks/>
            </p:cNvSpPr>
            <p:nvPr/>
          </p:nvSpPr>
          <p:spPr bwMode="auto">
            <a:xfrm>
              <a:off x="2479675" y="4070350"/>
              <a:ext cx="2009775" cy="1162050"/>
            </a:xfrm>
            <a:custGeom>
              <a:avLst/>
              <a:gdLst>
                <a:gd name="T0" fmla="*/ 1266 w 1266"/>
                <a:gd name="T1" fmla="*/ 272 h 732"/>
                <a:gd name="T2" fmla="*/ 470 w 1266"/>
                <a:gd name="T3" fmla="*/ 732 h 732"/>
                <a:gd name="T4" fmla="*/ 0 w 1266"/>
                <a:gd name="T5" fmla="*/ 460 h 732"/>
                <a:gd name="T6" fmla="*/ 0 w 1266"/>
                <a:gd name="T7" fmla="*/ 460 h 732"/>
                <a:gd name="T8" fmla="*/ 795 w 1266"/>
                <a:gd name="T9" fmla="*/ 0 h 732"/>
                <a:gd name="T10" fmla="*/ 1266 w 1266"/>
                <a:gd name="T11" fmla="*/ 272 h 732"/>
              </a:gdLst>
              <a:ahLst/>
              <a:cxnLst>
                <a:cxn ang="0">
                  <a:pos x="T0" y="T1"/>
                </a:cxn>
                <a:cxn ang="0">
                  <a:pos x="T2" y="T3"/>
                </a:cxn>
                <a:cxn ang="0">
                  <a:pos x="T4" y="T5"/>
                </a:cxn>
                <a:cxn ang="0">
                  <a:pos x="T6" y="T7"/>
                </a:cxn>
                <a:cxn ang="0">
                  <a:pos x="T8" y="T9"/>
                </a:cxn>
                <a:cxn ang="0">
                  <a:pos x="T10" y="T11"/>
                </a:cxn>
              </a:cxnLst>
              <a:rect l="0" t="0" r="r" b="b"/>
              <a:pathLst>
                <a:path w="1266" h="732">
                  <a:moveTo>
                    <a:pt x="1266" y="272"/>
                  </a:moveTo>
                  <a:lnTo>
                    <a:pt x="470" y="732"/>
                  </a:lnTo>
                  <a:lnTo>
                    <a:pt x="0" y="460"/>
                  </a:lnTo>
                  <a:lnTo>
                    <a:pt x="0" y="460"/>
                  </a:lnTo>
                  <a:lnTo>
                    <a:pt x="795" y="0"/>
                  </a:lnTo>
                  <a:lnTo>
                    <a:pt x="1266" y="2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2" name="Freeform 364"/>
            <p:cNvSpPr>
              <a:spLocks/>
            </p:cNvSpPr>
            <p:nvPr/>
          </p:nvSpPr>
          <p:spPr bwMode="auto">
            <a:xfrm>
              <a:off x="2468563" y="3159125"/>
              <a:ext cx="1287463" cy="1652588"/>
            </a:xfrm>
            <a:custGeom>
              <a:avLst/>
              <a:gdLst>
                <a:gd name="T0" fmla="*/ 4 w 474"/>
                <a:gd name="T1" fmla="*/ 609 h 609"/>
                <a:gd name="T2" fmla="*/ 2 w 474"/>
                <a:gd name="T3" fmla="*/ 609 h 609"/>
                <a:gd name="T4" fmla="*/ 0 w 474"/>
                <a:gd name="T5" fmla="*/ 605 h 609"/>
                <a:gd name="T6" fmla="*/ 0 w 474"/>
                <a:gd name="T7" fmla="*/ 329 h 609"/>
                <a:gd name="T8" fmla="*/ 2 w 474"/>
                <a:gd name="T9" fmla="*/ 326 h 609"/>
                <a:gd name="T10" fmla="*/ 467 w 474"/>
                <a:gd name="T11" fmla="*/ 1 h 609"/>
                <a:gd name="T12" fmla="*/ 473 w 474"/>
                <a:gd name="T13" fmla="*/ 2 h 609"/>
                <a:gd name="T14" fmla="*/ 472 w 474"/>
                <a:gd name="T15" fmla="*/ 9 h 609"/>
                <a:gd name="T16" fmla="*/ 9 w 474"/>
                <a:gd name="T17" fmla="*/ 332 h 609"/>
                <a:gd name="T18" fmla="*/ 9 w 474"/>
                <a:gd name="T19" fmla="*/ 597 h 609"/>
                <a:gd name="T20" fmla="*/ 467 w 474"/>
                <a:gd name="T21" fmla="*/ 332 h 609"/>
                <a:gd name="T22" fmla="*/ 473 w 474"/>
                <a:gd name="T23" fmla="*/ 334 h 609"/>
                <a:gd name="T24" fmla="*/ 472 w 474"/>
                <a:gd name="T25" fmla="*/ 340 h 609"/>
                <a:gd name="T26" fmla="*/ 6 w 474"/>
                <a:gd name="T27" fmla="*/ 609 h 609"/>
                <a:gd name="T28" fmla="*/ 4 w 474"/>
                <a:gd name="T2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4" h="609">
                  <a:moveTo>
                    <a:pt x="4" y="609"/>
                  </a:moveTo>
                  <a:cubicBezTo>
                    <a:pt x="3" y="609"/>
                    <a:pt x="3" y="609"/>
                    <a:pt x="2" y="609"/>
                  </a:cubicBezTo>
                  <a:cubicBezTo>
                    <a:pt x="0" y="608"/>
                    <a:pt x="0" y="606"/>
                    <a:pt x="0" y="605"/>
                  </a:cubicBezTo>
                  <a:cubicBezTo>
                    <a:pt x="0" y="329"/>
                    <a:pt x="0" y="329"/>
                    <a:pt x="0" y="329"/>
                  </a:cubicBezTo>
                  <a:cubicBezTo>
                    <a:pt x="0" y="328"/>
                    <a:pt x="0" y="327"/>
                    <a:pt x="2" y="326"/>
                  </a:cubicBezTo>
                  <a:cubicBezTo>
                    <a:pt x="467" y="1"/>
                    <a:pt x="467" y="1"/>
                    <a:pt x="467" y="1"/>
                  </a:cubicBezTo>
                  <a:cubicBezTo>
                    <a:pt x="469" y="0"/>
                    <a:pt x="472" y="0"/>
                    <a:pt x="473" y="2"/>
                  </a:cubicBezTo>
                  <a:cubicBezTo>
                    <a:pt x="474" y="5"/>
                    <a:pt x="474" y="7"/>
                    <a:pt x="472" y="9"/>
                  </a:cubicBezTo>
                  <a:cubicBezTo>
                    <a:pt x="9" y="332"/>
                    <a:pt x="9" y="332"/>
                    <a:pt x="9" y="332"/>
                  </a:cubicBezTo>
                  <a:cubicBezTo>
                    <a:pt x="9" y="597"/>
                    <a:pt x="9" y="597"/>
                    <a:pt x="9" y="597"/>
                  </a:cubicBezTo>
                  <a:cubicBezTo>
                    <a:pt x="467" y="332"/>
                    <a:pt x="467" y="332"/>
                    <a:pt x="467" y="332"/>
                  </a:cubicBezTo>
                  <a:cubicBezTo>
                    <a:pt x="469" y="331"/>
                    <a:pt x="472" y="332"/>
                    <a:pt x="473" y="334"/>
                  </a:cubicBezTo>
                  <a:cubicBezTo>
                    <a:pt x="474" y="336"/>
                    <a:pt x="474" y="339"/>
                    <a:pt x="472" y="340"/>
                  </a:cubicBezTo>
                  <a:cubicBezTo>
                    <a:pt x="6" y="609"/>
                    <a:pt x="6" y="609"/>
                    <a:pt x="6" y="609"/>
                  </a:cubicBezTo>
                  <a:cubicBezTo>
                    <a:pt x="6" y="609"/>
                    <a:pt x="5" y="609"/>
                    <a:pt x="4" y="609"/>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3" name="Freeform 365"/>
            <p:cNvSpPr>
              <a:spLocks/>
            </p:cNvSpPr>
            <p:nvPr/>
          </p:nvSpPr>
          <p:spPr bwMode="auto">
            <a:xfrm>
              <a:off x="2620963" y="3932238"/>
              <a:ext cx="26988" cy="793750"/>
            </a:xfrm>
            <a:custGeom>
              <a:avLst/>
              <a:gdLst>
                <a:gd name="T0" fmla="*/ 5 w 10"/>
                <a:gd name="T1" fmla="*/ 292 h 292"/>
                <a:gd name="T2" fmla="*/ 0 w 10"/>
                <a:gd name="T3" fmla="*/ 287 h 292"/>
                <a:gd name="T4" fmla="*/ 0 w 10"/>
                <a:gd name="T5" fmla="*/ 5 h 292"/>
                <a:gd name="T6" fmla="*/ 5 w 10"/>
                <a:gd name="T7" fmla="*/ 0 h 292"/>
                <a:gd name="T8" fmla="*/ 10 w 10"/>
                <a:gd name="T9" fmla="*/ 5 h 292"/>
                <a:gd name="T10" fmla="*/ 10 w 10"/>
                <a:gd name="T11" fmla="*/ 287 h 292"/>
                <a:gd name="T12" fmla="*/ 5 w 10"/>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10" h="292">
                  <a:moveTo>
                    <a:pt x="5" y="292"/>
                  </a:moveTo>
                  <a:cubicBezTo>
                    <a:pt x="2" y="292"/>
                    <a:pt x="0" y="290"/>
                    <a:pt x="0" y="287"/>
                  </a:cubicBezTo>
                  <a:cubicBezTo>
                    <a:pt x="0" y="5"/>
                    <a:pt x="0" y="5"/>
                    <a:pt x="0" y="5"/>
                  </a:cubicBezTo>
                  <a:cubicBezTo>
                    <a:pt x="0" y="2"/>
                    <a:pt x="2" y="0"/>
                    <a:pt x="5" y="0"/>
                  </a:cubicBezTo>
                  <a:cubicBezTo>
                    <a:pt x="7" y="0"/>
                    <a:pt x="10" y="2"/>
                    <a:pt x="10" y="5"/>
                  </a:cubicBezTo>
                  <a:cubicBezTo>
                    <a:pt x="10" y="287"/>
                    <a:pt x="10" y="287"/>
                    <a:pt x="10" y="287"/>
                  </a:cubicBezTo>
                  <a:cubicBezTo>
                    <a:pt x="10" y="290"/>
                    <a:pt x="7" y="292"/>
                    <a:pt x="5" y="292"/>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4" name="Freeform 366"/>
            <p:cNvSpPr>
              <a:spLocks/>
            </p:cNvSpPr>
            <p:nvPr/>
          </p:nvSpPr>
          <p:spPr bwMode="auto">
            <a:xfrm>
              <a:off x="2781300" y="3824288"/>
              <a:ext cx="23813" cy="808038"/>
            </a:xfrm>
            <a:custGeom>
              <a:avLst/>
              <a:gdLst>
                <a:gd name="T0" fmla="*/ 4 w 9"/>
                <a:gd name="T1" fmla="*/ 298 h 298"/>
                <a:gd name="T2" fmla="*/ 0 w 9"/>
                <a:gd name="T3" fmla="*/ 293 h 298"/>
                <a:gd name="T4" fmla="*/ 0 w 9"/>
                <a:gd name="T5" fmla="*/ 4 h 298"/>
                <a:gd name="T6" fmla="*/ 4 w 9"/>
                <a:gd name="T7" fmla="*/ 0 h 298"/>
                <a:gd name="T8" fmla="*/ 9 w 9"/>
                <a:gd name="T9" fmla="*/ 4 h 298"/>
                <a:gd name="T10" fmla="*/ 9 w 9"/>
                <a:gd name="T11" fmla="*/ 293 h 298"/>
                <a:gd name="T12" fmla="*/ 4 w 9"/>
                <a:gd name="T13" fmla="*/ 298 h 298"/>
              </a:gdLst>
              <a:ahLst/>
              <a:cxnLst>
                <a:cxn ang="0">
                  <a:pos x="T0" y="T1"/>
                </a:cxn>
                <a:cxn ang="0">
                  <a:pos x="T2" y="T3"/>
                </a:cxn>
                <a:cxn ang="0">
                  <a:pos x="T4" y="T5"/>
                </a:cxn>
                <a:cxn ang="0">
                  <a:pos x="T6" y="T7"/>
                </a:cxn>
                <a:cxn ang="0">
                  <a:pos x="T8" y="T9"/>
                </a:cxn>
                <a:cxn ang="0">
                  <a:pos x="T10" y="T11"/>
                </a:cxn>
                <a:cxn ang="0">
                  <a:pos x="T12" y="T13"/>
                </a:cxn>
              </a:cxnLst>
              <a:rect l="0" t="0" r="r" b="b"/>
              <a:pathLst>
                <a:path w="9" h="298">
                  <a:moveTo>
                    <a:pt x="4" y="298"/>
                  </a:moveTo>
                  <a:cubicBezTo>
                    <a:pt x="2" y="298"/>
                    <a:pt x="0" y="296"/>
                    <a:pt x="0" y="293"/>
                  </a:cubicBezTo>
                  <a:cubicBezTo>
                    <a:pt x="0" y="4"/>
                    <a:pt x="0" y="4"/>
                    <a:pt x="0" y="4"/>
                  </a:cubicBezTo>
                  <a:cubicBezTo>
                    <a:pt x="0" y="2"/>
                    <a:pt x="2" y="0"/>
                    <a:pt x="4" y="0"/>
                  </a:cubicBezTo>
                  <a:cubicBezTo>
                    <a:pt x="7" y="0"/>
                    <a:pt x="9" y="2"/>
                    <a:pt x="9" y="4"/>
                  </a:cubicBezTo>
                  <a:cubicBezTo>
                    <a:pt x="9" y="293"/>
                    <a:pt x="9" y="293"/>
                    <a:pt x="9" y="293"/>
                  </a:cubicBezTo>
                  <a:cubicBezTo>
                    <a:pt x="9" y="296"/>
                    <a:pt x="7" y="298"/>
                    <a:pt x="4" y="298"/>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5" name="Freeform 367"/>
            <p:cNvSpPr>
              <a:spLocks/>
            </p:cNvSpPr>
            <p:nvPr/>
          </p:nvSpPr>
          <p:spPr bwMode="auto">
            <a:xfrm>
              <a:off x="2938463" y="3713163"/>
              <a:ext cx="23813" cy="827088"/>
            </a:xfrm>
            <a:custGeom>
              <a:avLst/>
              <a:gdLst>
                <a:gd name="T0" fmla="*/ 5 w 9"/>
                <a:gd name="T1" fmla="*/ 305 h 305"/>
                <a:gd name="T2" fmla="*/ 0 w 9"/>
                <a:gd name="T3" fmla="*/ 301 h 305"/>
                <a:gd name="T4" fmla="*/ 0 w 9"/>
                <a:gd name="T5" fmla="*/ 5 h 305"/>
                <a:gd name="T6" fmla="*/ 5 w 9"/>
                <a:gd name="T7" fmla="*/ 0 h 305"/>
                <a:gd name="T8" fmla="*/ 9 w 9"/>
                <a:gd name="T9" fmla="*/ 5 h 305"/>
                <a:gd name="T10" fmla="*/ 9 w 9"/>
                <a:gd name="T11" fmla="*/ 301 h 305"/>
                <a:gd name="T12" fmla="*/ 5 w 9"/>
                <a:gd name="T13" fmla="*/ 305 h 305"/>
              </a:gdLst>
              <a:ahLst/>
              <a:cxnLst>
                <a:cxn ang="0">
                  <a:pos x="T0" y="T1"/>
                </a:cxn>
                <a:cxn ang="0">
                  <a:pos x="T2" y="T3"/>
                </a:cxn>
                <a:cxn ang="0">
                  <a:pos x="T4" y="T5"/>
                </a:cxn>
                <a:cxn ang="0">
                  <a:pos x="T6" y="T7"/>
                </a:cxn>
                <a:cxn ang="0">
                  <a:pos x="T8" y="T9"/>
                </a:cxn>
                <a:cxn ang="0">
                  <a:pos x="T10" y="T11"/>
                </a:cxn>
                <a:cxn ang="0">
                  <a:pos x="T12" y="T13"/>
                </a:cxn>
              </a:cxnLst>
              <a:rect l="0" t="0" r="r" b="b"/>
              <a:pathLst>
                <a:path w="9" h="305">
                  <a:moveTo>
                    <a:pt x="5" y="305"/>
                  </a:moveTo>
                  <a:cubicBezTo>
                    <a:pt x="2" y="305"/>
                    <a:pt x="0" y="303"/>
                    <a:pt x="0" y="301"/>
                  </a:cubicBezTo>
                  <a:cubicBezTo>
                    <a:pt x="0" y="5"/>
                    <a:pt x="0" y="5"/>
                    <a:pt x="0" y="5"/>
                  </a:cubicBezTo>
                  <a:cubicBezTo>
                    <a:pt x="0" y="2"/>
                    <a:pt x="2" y="0"/>
                    <a:pt x="5" y="0"/>
                  </a:cubicBezTo>
                  <a:cubicBezTo>
                    <a:pt x="7" y="0"/>
                    <a:pt x="9" y="2"/>
                    <a:pt x="9" y="5"/>
                  </a:cubicBezTo>
                  <a:cubicBezTo>
                    <a:pt x="9" y="301"/>
                    <a:pt x="9" y="301"/>
                    <a:pt x="9" y="301"/>
                  </a:cubicBezTo>
                  <a:cubicBezTo>
                    <a:pt x="9" y="303"/>
                    <a:pt x="7" y="305"/>
                    <a:pt x="5" y="305"/>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6" name="Freeform 368"/>
            <p:cNvSpPr>
              <a:spLocks/>
            </p:cNvSpPr>
            <p:nvPr/>
          </p:nvSpPr>
          <p:spPr bwMode="auto">
            <a:xfrm>
              <a:off x="3095625" y="3600450"/>
              <a:ext cx="26988" cy="850900"/>
            </a:xfrm>
            <a:custGeom>
              <a:avLst/>
              <a:gdLst>
                <a:gd name="T0" fmla="*/ 5 w 10"/>
                <a:gd name="T1" fmla="*/ 313 h 313"/>
                <a:gd name="T2" fmla="*/ 0 w 10"/>
                <a:gd name="T3" fmla="*/ 308 h 313"/>
                <a:gd name="T4" fmla="*/ 0 w 10"/>
                <a:gd name="T5" fmla="*/ 5 h 313"/>
                <a:gd name="T6" fmla="*/ 5 w 10"/>
                <a:gd name="T7" fmla="*/ 0 h 313"/>
                <a:gd name="T8" fmla="*/ 10 w 10"/>
                <a:gd name="T9" fmla="*/ 5 h 313"/>
                <a:gd name="T10" fmla="*/ 10 w 10"/>
                <a:gd name="T11" fmla="*/ 308 h 313"/>
                <a:gd name="T12" fmla="*/ 5 w 10"/>
                <a:gd name="T13" fmla="*/ 313 h 313"/>
              </a:gdLst>
              <a:ahLst/>
              <a:cxnLst>
                <a:cxn ang="0">
                  <a:pos x="T0" y="T1"/>
                </a:cxn>
                <a:cxn ang="0">
                  <a:pos x="T2" y="T3"/>
                </a:cxn>
                <a:cxn ang="0">
                  <a:pos x="T4" y="T5"/>
                </a:cxn>
                <a:cxn ang="0">
                  <a:pos x="T6" y="T7"/>
                </a:cxn>
                <a:cxn ang="0">
                  <a:pos x="T8" y="T9"/>
                </a:cxn>
                <a:cxn ang="0">
                  <a:pos x="T10" y="T11"/>
                </a:cxn>
                <a:cxn ang="0">
                  <a:pos x="T12" y="T13"/>
                </a:cxn>
              </a:cxnLst>
              <a:rect l="0" t="0" r="r" b="b"/>
              <a:pathLst>
                <a:path w="10" h="313">
                  <a:moveTo>
                    <a:pt x="5" y="313"/>
                  </a:moveTo>
                  <a:cubicBezTo>
                    <a:pt x="2" y="313"/>
                    <a:pt x="0" y="310"/>
                    <a:pt x="0" y="308"/>
                  </a:cubicBezTo>
                  <a:cubicBezTo>
                    <a:pt x="0" y="5"/>
                    <a:pt x="0" y="5"/>
                    <a:pt x="0" y="5"/>
                  </a:cubicBezTo>
                  <a:cubicBezTo>
                    <a:pt x="0" y="2"/>
                    <a:pt x="2" y="0"/>
                    <a:pt x="5" y="0"/>
                  </a:cubicBezTo>
                  <a:cubicBezTo>
                    <a:pt x="7" y="0"/>
                    <a:pt x="10" y="2"/>
                    <a:pt x="10" y="5"/>
                  </a:cubicBezTo>
                  <a:cubicBezTo>
                    <a:pt x="10" y="308"/>
                    <a:pt x="10" y="308"/>
                    <a:pt x="10" y="308"/>
                  </a:cubicBezTo>
                  <a:cubicBezTo>
                    <a:pt x="10" y="310"/>
                    <a:pt x="7" y="313"/>
                    <a:pt x="5" y="313"/>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7" name="Freeform 369"/>
            <p:cNvSpPr>
              <a:spLocks/>
            </p:cNvSpPr>
            <p:nvPr/>
          </p:nvSpPr>
          <p:spPr bwMode="auto">
            <a:xfrm>
              <a:off x="3255963" y="3492500"/>
              <a:ext cx="23813" cy="866775"/>
            </a:xfrm>
            <a:custGeom>
              <a:avLst/>
              <a:gdLst>
                <a:gd name="T0" fmla="*/ 4 w 9"/>
                <a:gd name="T1" fmla="*/ 319 h 319"/>
                <a:gd name="T2" fmla="*/ 0 w 9"/>
                <a:gd name="T3" fmla="*/ 314 h 319"/>
                <a:gd name="T4" fmla="*/ 0 w 9"/>
                <a:gd name="T5" fmla="*/ 4 h 319"/>
                <a:gd name="T6" fmla="*/ 4 w 9"/>
                <a:gd name="T7" fmla="*/ 0 h 319"/>
                <a:gd name="T8" fmla="*/ 9 w 9"/>
                <a:gd name="T9" fmla="*/ 4 h 319"/>
                <a:gd name="T10" fmla="*/ 9 w 9"/>
                <a:gd name="T11" fmla="*/ 314 h 319"/>
                <a:gd name="T12" fmla="*/ 4 w 9"/>
                <a:gd name="T13" fmla="*/ 319 h 319"/>
              </a:gdLst>
              <a:ahLst/>
              <a:cxnLst>
                <a:cxn ang="0">
                  <a:pos x="T0" y="T1"/>
                </a:cxn>
                <a:cxn ang="0">
                  <a:pos x="T2" y="T3"/>
                </a:cxn>
                <a:cxn ang="0">
                  <a:pos x="T4" y="T5"/>
                </a:cxn>
                <a:cxn ang="0">
                  <a:pos x="T6" y="T7"/>
                </a:cxn>
                <a:cxn ang="0">
                  <a:pos x="T8" y="T9"/>
                </a:cxn>
                <a:cxn ang="0">
                  <a:pos x="T10" y="T11"/>
                </a:cxn>
                <a:cxn ang="0">
                  <a:pos x="T12" y="T13"/>
                </a:cxn>
              </a:cxnLst>
              <a:rect l="0" t="0" r="r" b="b"/>
              <a:pathLst>
                <a:path w="9" h="319">
                  <a:moveTo>
                    <a:pt x="4" y="319"/>
                  </a:moveTo>
                  <a:cubicBezTo>
                    <a:pt x="2" y="319"/>
                    <a:pt x="0" y="317"/>
                    <a:pt x="0" y="314"/>
                  </a:cubicBezTo>
                  <a:cubicBezTo>
                    <a:pt x="0" y="4"/>
                    <a:pt x="0" y="4"/>
                    <a:pt x="0" y="4"/>
                  </a:cubicBezTo>
                  <a:cubicBezTo>
                    <a:pt x="0" y="2"/>
                    <a:pt x="2" y="0"/>
                    <a:pt x="4" y="0"/>
                  </a:cubicBezTo>
                  <a:cubicBezTo>
                    <a:pt x="7" y="0"/>
                    <a:pt x="9" y="2"/>
                    <a:pt x="9" y="4"/>
                  </a:cubicBezTo>
                  <a:cubicBezTo>
                    <a:pt x="9" y="314"/>
                    <a:pt x="9" y="314"/>
                    <a:pt x="9" y="314"/>
                  </a:cubicBezTo>
                  <a:cubicBezTo>
                    <a:pt x="9" y="317"/>
                    <a:pt x="7" y="319"/>
                    <a:pt x="4" y="319"/>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8" name="Freeform 370"/>
            <p:cNvSpPr>
              <a:spLocks/>
            </p:cNvSpPr>
            <p:nvPr/>
          </p:nvSpPr>
          <p:spPr bwMode="auto">
            <a:xfrm>
              <a:off x="3413125" y="3381375"/>
              <a:ext cx="25400" cy="885825"/>
            </a:xfrm>
            <a:custGeom>
              <a:avLst/>
              <a:gdLst>
                <a:gd name="T0" fmla="*/ 5 w 9"/>
                <a:gd name="T1" fmla="*/ 326 h 326"/>
                <a:gd name="T2" fmla="*/ 0 w 9"/>
                <a:gd name="T3" fmla="*/ 322 h 326"/>
                <a:gd name="T4" fmla="*/ 0 w 9"/>
                <a:gd name="T5" fmla="*/ 5 h 326"/>
                <a:gd name="T6" fmla="*/ 5 w 9"/>
                <a:gd name="T7" fmla="*/ 0 h 326"/>
                <a:gd name="T8" fmla="*/ 9 w 9"/>
                <a:gd name="T9" fmla="*/ 5 h 326"/>
                <a:gd name="T10" fmla="*/ 9 w 9"/>
                <a:gd name="T11" fmla="*/ 322 h 326"/>
                <a:gd name="T12" fmla="*/ 5 w 9"/>
                <a:gd name="T13" fmla="*/ 326 h 326"/>
              </a:gdLst>
              <a:ahLst/>
              <a:cxnLst>
                <a:cxn ang="0">
                  <a:pos x="T0" y="T1"/>
                </a:cxn>
                <a:cxn ang="0">
                  <a:pos x="T2" y="T3"/>
                </a:cxn>
                <a:cxn ang="0">
                  <a:pos x="T4" y="T5"/>
                </a:cxn>
                <a:cxn ang="0">
                  <a:pos x="T6" y="T7"/>
                </a:cxn>
                <a:cxn ang="0">
                  <a:pos x="T8" y="T9"/>
                </a:cxn>
                <a:cxn ang="0">
                  <a:pos x="T10" y="T11"/>
                </a:cxn>
                <a:cxn ang="0">
                  <a:pos x="T12" y="T13"/>
                </a:cxn>
              </a:cxnLst>
              <a:rect l="0" t="0" r="r" b="b"/>
              <a:pathLst>
                <a:path w="9" h="326">
                  <a:moveTo>
                    <a:pt x="5" y="326"/>
                  </a:moveTo>
                  <a:cubicBezTo>
                    <a:pt x="2" y="326"/>
                    <a:pt x="0" y="324"/>
                    <a:pt x="0" y="322"/>
                  </a:cubicBezTo>
                  <a:cubicBezTo>
                    <a:pt x="0" y="5"/>
                    <a:pt x="0" y="5"/>
                    <a:pt x="0" y="5"/>
                  </a:cubicBezTo>
                  <a:cubicBezTo>
                    <a:pt x="0" y="2"/>
                    <a:pt x="2" y="0"/>
                    <a:pt x="5" y="0"/>
                  </a:cubicBezTo>
                  <a:cubicBezTo>
                    <a:pt x="7" y="0"/>
                    <a:pt x="9" y="2"/>
                    <a:pt x="9" y="5"/>
                  </a:cubicBezTo>
                  <a:cubicBezTo>
                    <a:pt x="9" y="322"/>
                    <a:pt x="9" y="322"/>
                    <a:pt x="9" y="322"/>
                  </a:cubicBezTo>
                  <a:cubicBezTo>
                    <a:pt x="9" y="324"/>
                    <a:pt x="7" y="326"/>
                    <a:pt x="5" y="326"/>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9" name="Freeform 371"/>
            <p:cNvSpPr>
              <a:spLocks/>
            </p:cNvSpPr>
            <p:nvPr/>
          </p:nvSpPr>
          <p:spPr bwMode="auto">
            <a:xfrm>
              <a:off x="3570288" y="3270250"/>
              <a:ext cx="28575" cy="906463"/>
            </a:xfrm>
            <a:custGeom>
              <a:avLst/>
              <a:gdLst>
                <a:gd name="T0" fmla="*/ 5 w 10"/>
                <a:gd name="T1" fmla="*/ 334 h 334"/>
                <a:gd name="T2" fmla="*/ 0 w 10"/>
                <a:gd name="T3" fmla="*/ 329 h 334"/>
                <a:gd name="T4" fmla="*/ 0 w 10"/>
                <a:gd name="T5" fmla="*/ 5 h 334"/>
                <a:gd name="T6" fmla="*/ 5 w 10"/>
                <a:gd name="T7" fmla="*/ 0 h 334"/>
                <a:gd name="T8" fmla="*/ 10 w 10"/>
                <a:gd name="T9" fmla="*/ 5 h 334"/>
                <a:gd name="T10" fmla="*/ 10 w 10"/>
                <a:gd name="T11" fmla="*/ 329 h 334"/>
                <a:gd name="T12" fmla="*/ 5 w 10"/>
                <a:gd name="T13" fmla="*/ 334 h 334"/>
              </a:gdLst>
              <a:ahLst/>
              <a:cxnLst>
                <a:cxn ang="0">
                  <a:pos x="T0" y="T1"/>
                </a:cxn>
                <a:cxn ang="0">
                  <a:pos x="T2" y="T3"/>
                </a:cxn>
                <a:cxn ang="0">
                  <a:pos x="T4" y="T5"/>
                </a:cxn>
                <a:cxn ang="0">
                  <a:pos x="T6" y="T7"/>
                </a:cxn>
                <a:cxn ang="0">
                  <a:pos x="T8" y="T9"/>
                </a:cxn>
                <a:cxn ang="0">
                  <a:pos x="T10" y="T11"/>
                </a:cxn>
                <a:cxn ang="0">
                  <a:pos x="T12" y="T13"/>
                </a:cxn>
              </a:cxnLst>
              <a:rect l="0" t="0" r="r" b="b"/>
              <a:pathLst>
                <a:path w="10" h="334">
                  <a:moveTo>
                    <a:pt x="5" y="334"/>
                  </a:moveTo>
                  <a:cubicBezTo>
                    <a:pt x="2" y="334"/>
                    <a:pt x="0" y="331"/>
                    <a:pt x="0" y="329"/>
                  </a:cubicBezTo>
                  <a:cubicBezTo>
                    <a:pt x="0" y="5"/>
                    <a:pt x="0" y="5"/>
                    <a:pt x="0" y="5"/>
                  </a:cubicBezTo>
                  <a:cubicBezTo>
                    <a:pt x="0" y="2"/>
                    <a:pt x="2" y="0"/>
                    <a:pt x="5" y="0"/>
                  </a:cubicBezTo>
                  <a:cubicBezTo>
                    <a:pt x="7" y="0"/>
                    <a:pt x="10" y="2"/>
                    <a:pt x="10" y="5"/>
                  </a:cubicBezTo>
                  <a:cubicBezTo>
                    <a:pt x="10" y="329"/>
                    <a:pt x="10" y="329"/>
                    <a:pt x="10" y="329"/>
                  </a:cubicBezTo>
                  <a:cubicBezTo>
                    <a:pt x="10" y="331"/>
                    <a:pt x="7" y="334"/>
                    <a:pt x="5" y="334"/>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0" name="Freeform 372"/>
            <p:cNvSpPr>
              <a:spLocks/>
            </p:cNvSpPr>
            <p:nvPr/>
          </p:nvSpPr>
          <p:spPr bwMode="auto">
            <a:xfrm>
              <a:off x="3730625" y="3160713"/>
              <a:ext cx="25400" cy="923925"/>
            </a:xfrm>
            <a:custGeom>
              <a:avLst/>
              <a:gdLst>
                <a:gd name="T0" fmla="*/ 4 w 9"/>
                <a:gd name="T1" fmla="*/ 340 h 340"/>
                <a:gd name="T2" fmla="*/ 0 w 9"/>
                <a:gd name="T3" fmla="*/ 335 h 340"/>
                <a:gd name="T4" fmla="*/ 0 w 9"/>
                <a:gd name="T5" fmla="*/ 4 h 340"/>
                <a:gd name="T6" fmla="*/ 4 w 9"/>
                <a:gd name="T7" fmla="*/ 0 h 340"/>
                <a:gd name="T8" fmla="*/ 9 w 9"/>
                <a:gd name="T9" fmla="*/ 4 h 340"/>
                <a:gd name="T10" fmla="*/ 9 w 9"/>
                <a:gd name="T11" fmla="*/ 335 h 340"/>
                <a:gd name="T12" fmla="*/ 4 w 9"/>
                <a:gd name="T13" fmla="*/ 340 h 340"/>
              </a:gdLst>
              <a:ahLst/>
              <a:cxnLst>
                <a:cxn ang="0">
                  <a:pos x="T0" y="T1"/>
                </a:cxn>
                <a:cxn ang="0">
                  <a:pos x="T2" y="T3"/>
                </a:cxn>
                <a:cxn ang="0">
                  <a:pos x="T4" y="T5"/>
                </a:cxn>
                <a:cxn ang="0">
                  <a:pos x="T6" y="T7"/>
                </a:cxn>
                <a:cxn ang="0">
                  <a:pos x="T8" y="T9"/>
                </a:cxn>
                <a:cxn ang="0">
                  <a:pos x="T10" y="T11"/>
                </a:cxn>
                <a:cxn ang="0">
                  <a:pos x="T12" y="T13"/>
                </a:cxn>
              </a:cxnLst>
              <a:rect l="0" t="0" r="r" b="b"/>
              <a:pathLst>
                <a:path w="9" h="340">
                  <a:moveTo>
                    <a:pt x="4" y="340"/>
                  </a:moveTo>
                  <a:cubicBezTo>
                    <a:pt x="2" y="340"/>
                    <a:pt x="0" y="338"/>
                    <a:pt x="0" y="335"/>
                  </a:cubicBezTo>
                  <a:cubicBezTo>
                    <a:pt x="0" y="4"/>
                    <a:pt x="0" y="4"/>
                    <a:pt x="0" y="4"/>
                  </a:cubicBezTo>
                  <a:cubicBezTo>
                    <a:pt x="0" y="2"/>
                    <a:pt x="2" y="0"/>
                    <a:pt x="4" y="0"/>
                  </a:cubicBezTo>
                  <a:cubicBezTo>
                    <a:pt x="7" y="0"/>
                    <a:pt x="9" y="2"/>
                    <a:pt x="9" y="4"/>
                  </a:cubicBezTo>
                  <a:cubicBezTo>
                    <a:pt x="9" y="335"/>
                    <a:pt x="9" y="335"/>
                    <a:pt x="9" y="335"/>
                  </a:cubicBezTo>
                  <a:cubicBezTo>
                    <a:pt x="9" y="338"/>
                    <a:pt x="7" y="340"/>
                    <a:pt x="4" y="340"/>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1" name="Freeform 373"/>
            <p:cNvSpPr>
              <a:spLocks/>
            </p:cNvSpPr>
            <p:nvPr/>
          </p:nvSpPr>
          <p:spPr bwMode="auto">
            <a:xfrm>
              <a:off x="2465388" y="3873500"/>
              <a:ext cx="1290638" cy="773113"/>
            </a:xfrm>
            <a:custGeom>
              <a:avLst/>
              <a:gdLst>
                <a:gd name="T0" fmla="*/ 5 w 475"/>
                <a:gd name="T1" fmla="*/ 285 h 285"/>
                <a:gd name="T2" fmla="*/ 1 w 475"/>
                <a:gd name="T3" fmla="*/ 283 h 285"/>
                <a:gd name="T4" fmla="*/ 3 w 475"/>
                <a:gd name="T5" fmla="*/ 277 h 285"/>
                <a:gd name="T6" fmla="*/ 468 w 475"/>
                <a:gd name="T7" fmla="*/ 1 h 285"/>
                <a:gd name="T8" fmla="*/ 474 w 475"/>
                <a:gd name="T9" fmla="*/ 3 h 285"/>
                <a:gd name="T10" fmla="*/ 473 w 475"/>
                <a:gd name="T11" fmla="*/ 9 h 285"/>
                <a:gd name="T12" fmla="*/ 8 w 475"/>
                <a:gd name="T13" fmla="*/ 284 h 285"/>
                <a:gd name="T14" fmla="*/ 5 w 475"/>
                <a:gd name="T15" fmla="*/ 285 h 2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5" h="285">
                  <a:moveTo>
                    <a:pt x="5" y="285"/>
                  </a:moveTo>
                  <a:cubicBezTo>
                    <a:pt x="4" y="285"/>
                    <a:pt x="2" y="284"/>
                    <a:pt x="1" y="283"/>
                  </a:cubicBezTo>
                  <a:cubicBezTo>
                    <a:pt x="0" y="281"/>
                    <a:pt x="1" y="278"/>
                    <a:pt x="3" y="277"/>
                  </a:cubicBezTo>
                  <a:cubicBezTo>
                    <a:pt x="468" y="1"/>
                    <a:pt x="468" y="1"/>
                    <a:pt x="468" y="1"/>
                  </a:cubicBezTo>
                  <a:cubicBezTo>
                    <a:pt x="470" y="0"/>
                    <a:pt x="473" y="1"/>
                    <a:pt x="474" y="3"/>
                  </a:cubicBezTo>
                  <a:cubicBezTo>
                    <a:pt x="475" y="5"/>
                    <a:pt x="475" y="8"/>
                    <a:pt x="473" y="9"/>
                  </a:cubicBezTo>
                  <a:cubicBezTo>
                    <a:pt x="8" y="284"/>
                    <a:pt x="8" y="284"/>
                    <a:pt x="8" y="284"/>
                  </a:cubicBezTo>
                  <a:cubicBezTo>
                    <a:pt x="7" y="285"/>
                    <a:pt x="6" y="285"/>
                    <a:pt x="5" y="285"/>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2" name="Freeform 374"/>
            <p:cNvSpPr>
              <a:spLocks/>
            </p:cNvSpPr>
            <p:nvPr/>
          </p:nvSpPr>
          <p:spPr bwMode="auto">
            <a:xfrm>
              <a:off x="2465388" y="3663950"/>
              <a:ext cx="1290638" cy="795338"/>
            </a:xfrm>
            <a:custGeom>
              <a:avLst/>
              <a:gdLst>
                <a:gd name="T0" fmla="*/ 5 w 475"/>
                <a:gd name="T1" fmla="*/ 293 h 293"/>
                <a:gd name="T2" fmla="*/ 1 w 475"/>
                <a:gd name="T3" fmla="*/ 291 h 293"/>
                <a:gd name="T4" fmla="*/ 3 w 475"/>
                <a:gd name="T5" fmla="*/ 285 h 293"/>
                <a:gd name="T6" fmla="*/ 468 w 475"/>
                <a:gd name="T7" fmla="*/ 2 h 293"/>
                <a:gd name="T8" fmla="*/ 474 w 475"/>
                <a:gd name="T9" fmla="*/ 3 h 293"/>
                <a:gd name="T10" fmla="*/ 473 w 475"/>
                <a:gd name="T11" fmla="*/ 9 h 293"/>
                <a:gd name="T12" fmla="*/ 7 w 475"/>
                <a:gd name="T13" fmla="*/ 293 h 293"/>
                <a:gd name="T14" fmla="*/ 5 w 475"/>
                <a:gd name="T15" fmla="*/ 293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5" h="293">
                  <a:moveTo>
                    <a:pt x="5" y="293"/>
                  </a:moveTo>
                  <a:cubicBezTo>
                    <a:pt x="3" y="293"/>
                    <a:pt x="2" y="292"/>
                    <a:pt x="1" y="291"/>
                  </a:cubicBezTo>
                  <a:cubicBezTo>
                    <a:pt x="0" y="289"/>
                    <a:pt x="0" y="286"/>
                    <a:pt x="3" y="285"/>
                  </a:cubicBezTo>
                  <a:cubicBezTo>
                    <a:pt x="468" y="2"/>
                    <a:pt x="468" y="2"/>
                    <a:pt x="468" y="2"/>
                  </a:cubicBezTo>
                  <a:cubicBezTo>
                    <a:pt x="470" y="0"/>
                    <a:pt x="473" y="1"/>
                    <a:pt x="474" y="3"/>
                  </a:cubicBezTo>
                  <a:cubicBezTo>
                    <a:pt x="475" y="5"/>
                    <a:pt x="475" y="8"/>
                    <a:pt x="473" y="9"/>
                  </a:cubicBezTo>
                  <a:cubicBezTo>
                    <a:pt x="7" y="293"/>
                    <a:pt x="7" y="293"/>
                    <a:pt x="7" y="293"/>
                  </a:cubicBezTo>
                  <a:cubicBezTo>
                    <a:pt x="7" y="293"/>
                    <a:pt x="6" y="293"/>
                    <a:pt x="5" y="293"/>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3" name="Freeform 375"/>
            <p:cNvSpPr>
              <a:spLocks/>
            </p:cNvSpPr>
            <p:nvPr/>
          </p:nvSpPr>
          <p:spPr bwMode="auto">
            <a:xfrm>
              <a:off x="2465388" y="3451225"/>
              <a:ext cx="1290638" cy="817563"/>
            </a:xfrm>
            <a:custGeom>
              <a:avLst/>
              <a:gdLst>
                <a:gd name="T0" fmla="*/ 5 w 475"/>
                <a:gd name="T1" fmla="*/ 301 h 301"/>
                <a:gd name="T2" fmla="*/ 1 w 475"/>
                <a:gd name="T3" fmla="*/ 299 h 301"/>
                <a:gd name="T4" fmla="*/ 3 w 475"/>
                <a:gd name="T5" fmla="*/ 293 h 301"/>
                <a:gd name="T6" fmla="*/ 468 w 475"/>
                <a:gd name="T7" fmla="*/ 1 h 301"/>
                <a:gd name="T8" fmla="*/ 474 w 475"/>
                <a:gd name="T9" fmla="*/ 3 h 301"/>
                <a:gd name="T10" fmla="*/ 473 w 475"/>
                <a:gd name="T11" fmla="*/ 9 h 301"/>
                <a:gd name="T12" fmla="*/ 8 w 475"/>
                <a:gd name="T13" fmla="*/ 301 h 301"/>
                <a:gd name="T14" fmla="*/ 5 w 475"/>
                <a:gd name="T15" fmla="*/ 301 h 3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5" h="301">
                  <a:moveTo>
                    <a:pt x="5" y="301"/>
                  </a:moveTo>
                  <a:cubicBezTo>
                    <a:pt x="4" y="301"/>
                    <a:pt x="2" y="301"/>
                    <a:pt x="1" y="299"/>
                  </a:cubicBezTo>
                  <a:cubicBezTo>
                    <a:pt x="0" y="297"/>
                    <a:pt x="1" y="294"/>
                    <a:pt x="3" y="293"/>
                  </a:cubicBezTo>
                  <a:cubicBezTo>
                    <a:pt x="468" y="1"/>
                    <a:pt x="468" y="1"/>
                    <a:pt x="468" y="1"/>
                  </a:cubicBezTo>
                  <a:cubicBezTo>
                    <a:pt x="470" y="0"/>
                    <a:pt x="473" y="1"/>
                    <a:pt x="474" y="3"/>
                  </a:cubicBezTo>
                  <a:cubicBezTo>
                    <a:pt x="475" y="5"/>
                    <a:pt x="475" y="8"/>
                    <a:pt x="473" y="9"/>
                  </a:cubicBezTo>
                  <a:cubicBezTo>
                    <a:pt x="8" y="301"/>
                    <a:pt x="8" y="301"/>
                    <a:pt x="8" y="301"/>
                  </a:cubicBezTo>
                  <a:cubicBezTo>
                    <a:pt x="7" y="301"/>
                    <a:pt x="6" y="301"/>
                    <a:pt x="5" y="301"/>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4" name="Freeform 376"/>
            <p:cNvSpPr>
              <a:spLocks/>
            </p:cNvSpPr>
            <p:nvPr/>
          </p:nvSpPr>
          <p:spPr bwMode="auto">
            <a:xfrm>
              <a:off x="3214688" y="3590925"/>
              <a:ext cx="1290638" cy="1652588"/>
            </a:xfrm>
            <a:custGeom>
              <a:avLst/>
              <a:gdLst>
                <a:gd name="T0" fmla="*/ 4 w 475"/>
                <a:gd name="T1" fmla="*/ 609 h 609"/>
                <a:gd name="T2" fmla="*/ 2 w 475"/>
                <a:gd name="T3" fmla="*/ 609 h 609"/>
                <a:gd name="T4" fmla="*/ 0 w 475"/>
                <a:gd name="T5" fmla="*/ 605 h 609"/>
                <a:gd name="T6" fmla="*/ 0 w 475"/>
                <a:gd name="T7" fmla="*/ 329 h 609"/>
                <a:gd name="T8" fmla="*/ 2 w 475"/>
                <a:gd name="T9" fmla="*/ 326 h 609"/>
                <a:gd name="T10" fmla="*/ 467 w 475"/>
                <a:gd name="T11" fmla="*/ 1 h 609"/>
                <a:gd name="T12" fmla="*/ 473 w 475"/>
                <a:gd name="T13" fmla="*/ 2 h 609"/>
                <a:gd name="T14" fmla="*/ 472 w 475"/>
                <a:gd name="T15" fmla="*/ 9 h 609"/>
                <a:gd name="T16" fmla="*/ 9 w 475"/>
                <a:gd name="T17" fmla="*/ 332 h 609"/>
                <a:gd name="T18" fmla="*/ 9 w 475"/>
                <a:gd name="T19" fmla="*/ 597 h 609"/>
                <a:gd name="T20" fmla="*/ 467 w 475"/>
                <a:gd name="T21" fmla="*/ 332 h 609"/>
                <a:gd name="T22" fmla="*/ 473 w 475"/>
                <a:gd name="T23" fmla="*/ 334 h 609"/>
                <a:gd name="T24" fmla="*/ 472 w 475"/>
                <a:gd name="T25" fmla="*/ 340 h 609"/>
                <a:gd name="T26" fmla="*/ 7 w 475"/>
                <a:gd name="T27" fmla="*/ 609 h 609"/>
                <a:gd name="T28" fmla="*/ 4 w 475"/>
                <a:gd name="T29"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5" h="609">
                  <a:moveTo>
                    <a:pt x="4" y="609"/>
                  </a:moveTo>
                  <a:cubicBezTo>
                    <a:pt x="3" y="609"/>
                    <a:pt x="3" y="609"/>
                    <a:pt x="2" y="609"/>
                  </a:cubicBezTo>
                  <a:cubicBezTo>
                    <a:pt x="0" y="608"/>
                    <a:pt x="0" y="606"/>
                    <a:pt x="0" y="605"/>
                  </a:cubicBezTo>
                  <a:cubicBezTo>
                    <a:pt x="0" y="329"/>
                    <a:pt x="0" y="329"/>
                    <a:pt x="0" y="329"/>
                  </a:cubicBezTo>
                  <a:cubicBezTo>
                    <a:pt x="0" y="328"/>
                    <a:pt x="0" y="326"/>
                    <a:pt x="2" y="326"/>
                  </a:cubicBezTo>
                  <a:cubicBezTo>
                    <a:pt x="467" y="1"/>
                    <a:pt x="467" y="1"/>
                    <a:pt x="467" y="1"/>
                  </a:cubicBezTo>
                  <a:cubicBezTo>
                    <a:pt x="469" y="0"/>
                    <a:pt x="472" y="0"/>
                    <a:pt x="473" y="2"/>
                  </a:cubicBezTo>
                  <a:cubicBezTo>
                    <a:pt x="475" y="5"/>
                    <a:pt x="474" y="7"/>
                    <a:pt x="472" y="9"/>
                  </a:cubicBezTo>
                  <a:cubicBezTo>
                    <a:pt x="9" y="332"/>
                    <a:pt x="9" y="332"/>
                    <a:pt x="9" y="332"/>
                  </a:cubicBezTo>
                  <a:cubicBezTo>
                    <a:pt x="9" y="597"/>
                    <a:pt x="9" y="597"/>
                    <a:pt x="9" y="597"/>
                  </a:cubicBezTo>
                  <a:cubicBezTo>
                    <a:pt x="467" y="332"/>
                    <a:pt x="467" y="332"/>
                    <a:pt x="467" y="332"/>
                  </a:cubicBezTo>
                  <a:cubicBezTo>
                    <a:pt x="469" y="331"/>
                    <a:pt x="472" y="332"/>
                    <a:pt x="473" y="334"/>
                  </a:cubicBezTo>
                  <a:cubicBezTo>
                    <a:pt x="475" y="336"/>
                    <a:pt x="474" y="339"/>
                    <a:pt x="472" y="340"/>
                  </a:cubicBezTo>
                  <a:cubicBezTo>
                    <a:pt x="7" y="609"/>
                    <a:pt x="7" y="609"/>
                    <a:pt x="7" y="609"/>
                  </a:cubicBezTo>
                  <a:cubicBezTo>
                    <a:pt x="6" y="609"/>
                    <a:pt x="5" y="609"/>
                    <a:pt x="4" y="609"/>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5" name="Freeform 377"/>
            <p:cNvSpPr>
              <a:spLocks/>
            </p:cNvSpPr>
            <p:nvPr/>
          </p:nvSpPr>
          <p:spPr bwMode="auto">
            <a:xfrm>
              <a:off x="3367088" y="4364038"/>
              <a:ext cx="26988" cy="793750"/>
            </a:xfrm>
            <a:custGeom>
              <a:avLst/>
              <a:gdLst>
                <a:gd name="T0" fmla="*/ 5 w 10"/>
                <a:gd name="T1" fmla="*/ 292 h 292"/>
                <a:gd name="T2" fmla="*/ 0 w 10"/>
                <a:gd name="T3" fmla="*/ 287 h 292"/>
                <a:gd name="T4" fmla="*/ 0 w 10"/>
                <a:gd name="T5" fmla="*/ 5 h 292"/>
                <a:gd name="T6" fmla="*/ 5 w 10"/>
                <a:gd name="T7" fmla="*/ 0 h 292"/>
                <a:gd name="T8" fmla="*/ 10 w 10"/>
                <a:gd name="T9" fmla="*/ 5 h 292"/>
                <a:gd name="T10" fmla="*/ 10 w 10"/>
                <a:gd name="T11" fmla="*/ 287 h 292"/>
                <a:gd name="T12" fmla="*/ 5 w 10"/>
                <a:gd name="T13" fmla="*/ 292 h 292"/>
              </a:gdLst>
              <a:ahLst/>
              <a:cxnLst>
                <a:cxn ang="0">
                  <a:pos x="T0" y="T1"/>
                </a:cxn>
                <a:cxn ang="0">
                  <a:pos x="T2" y="T3"/>
                </a:cxn>
                <a:cxn ang="0">
                  <a:pos x="T4" y="T5"/>
                </a:cxn>
                <a:cxn ang="0">
                  <a:pos x="T6" y="T7"/>
                </a:cxn>
                <a:cxn ang="0">
                  <a:pos x="T8" y="T9"/>
                </a:cxn>
                <a:cxn ang="0">
                  <a:pos x="T10" y="T11"/>
                </a:cxn>
                <a:cxn ang="0">
                  <a:pos x="T12" y="T13"/>
                </a:cxn>
              </a:cxnLst>
              <a:rect l="0" t="0" r="r" b="b"/>
              <a:pathLst>
                <a:path w="10" h="292">
                  <a:moveTo>
                    <a:pt x="5" y="292"/>
                  </a:moveTo>
                  <a:cubicBezTo>
                    <a:pt x="2" y="292"/>
                    <a:pt x="0" y="289"/>
                    <a:pt x="0" y="287"/>
                  </a:cubicBezTo>
                  <a:cubicBezTo>
                    <a:pt x="0" y="5"/>
                    <a:pt x="0" y="5"/>
                    <a:pt x="0" y="5"/>
                  </a:cubicBezTo>
                  <a:cubicBezTo>
                    <a:pt x="0" y="2"/>
                    <a:pt x="2" y="0"/>
                    <a:pt x="5" y="0"/>
                  </a:cubicBezTo>
                  <a:cubicBezTo>
                    <a:pt x="8" y="0"/>
                    <a:pt x="10" y="2"/>
                    <a:pt x="10" y="5"/>
                  </a:cubicBezTo>
                  <a:cubicBezTo>
                    <a:pt x="10" y="287"/>
                    <a:pt x="10" y="287"/>
                    <a:pt x="10" y="287"/>
                  </a:cubicBezTo>
                  <a:cubicBezTo>
                    <a:pt x="10" y="289"/>
                    <a:pt x="8" y="292"/>
                    <a:pt x="5" y="292"/>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6" name="Freeform 378"/>
            <p:cNvSpPr>
              <a:spLocks/>
            </p:cNvSpPr>
            <p:nvPr/>
          </p:nvSpPr>
          <p:spPr bwMode="auto">
            <a:xfrm>
              <a:off x="3527425" y="4256088"/>
              <a:ext cx="23813" cy="808038"/>
            </a:xfrm>
            <a:custGeom>
              <a:avLst/>
              <a:gdLst>
                <a:gd name="T0" fmla="*/ 4 w 9"/>
                <a:gd name="T1" fmla="*/ 298 h 298"/>
                <a:gd name="T2" fmla="*/ 0 w 9"/>
                <a:gd name="T3" fmla="*/ 293 h 298"/>
                <a:gd name="T4" fmla="*/ 0 w 9"/>
                <a:gd name="T5" fmla="*/ 4 h 298"/>
                <a:gd name="T6" fmla="*/ 4 w 9"/>
                <a:gd name="T7" fmla="*/ 0 h 298"/>
                <a:gd name="T8" fmla="*/ 9 w 9"/>
                <a:gd name="T9" fmla="*/ 4 h 298"/>
                <a:gd name="T10" fmla="*/ 9 w 9"/>
                <a:gd name="T11" fmla="*/ 293 h 298"/>
                <a:gd name="T12" fmla="*/ 4 w 9"/>
                <a:gd name="T13" fmla="*/ 298 h 298"/>
              </a:gdLst>
              <a:ahLst/>
              <a:cxnLst>
                <a:cxn ang="0">
                  <a:pos x="T0" y="T1"/>
                </a:cxn>
                <a:cxn ang="0">
                  <a:pos x="T2" y="T3"/>
                </a:cxn>
                <a:cxn ang="0">
                  <a:pos x="T4" y="T5"/>
                </a:cxn>
                <a:cxn ang="0">
                  <a:pos x="T6" y="T7"/>
                </a:cxn>
                <a:cxn ang="0">
                  <a:pos x="T8" y="T9"/>
                </a:cxn>
                <a:cxn ang="0">
                  <a:pos x="T10" y="T11"/>
                </a:cxn>
                <a:cxn ang="0">
                  <a:pos x="T12" y="T13"/>
                </a:cxn>
              </a:cxnLst>
              <a:rect l="0" t="0" r="r" b="b"/>
              <a:pathLst>
                <a:path w="9" h="298">
                  <a:moveTo>
                    <a:pt x="4" y="298"/>
                  </a:moveTo>
                  <a:cubicBezTo>
                    <a:pt x="2" y="298"/>
                    <a:pt x="0" y="296"/>
                    <a:pt x="0" y="293"/>
                  </a:cubicBezTo>
                  <a:cubicBezTo>
                    <a:pt x="0" y="4"/>
                    <a:pt x="0" y="4"/>
                    <a:pt x="0" y="4"/>
                  </a:cubicBezTo>
                  <a:cubicBezTo>
                    <a:pt x="0" y="2"/>
                    <a:pt x="2" y="0"/>
                    <a:pt x="4" y="0"/>
                  </a:cubicBezTo>
                  <a:cubicBezTo>
                    <a:pt x="7" y="0"/>
                    <a:pt x="9" y="2"/>
                    <a:pt x="9" y="4"/>
                  </a:cubicBezTo>
                  <a:cubicBezTo>
                    <a:pt x="9" y="293"/>
                    <a:pt x="9" y="293"/>
                    <a:pt x="9" y="293"/>
                  </a:cubicBezTo>
                  <a:cubicBezTo>
                    <a:pt x="9" y="296"/>
                    <a:pt x="7" y="298"/>
                    <a:pt x="4" y="298"/>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7" name="Freeform 379"/>
            <p:cNvSpPr>
              <a:spLocks/>
            </p:cNvSpPr>
            <p:nvPr/>
          </p:nvSpPr>
          <p:spPr bwMode="auto">
            <a:xfrm>
              <a:off x="3684588" y="4144963"/>
              <a:ext cx="25400" cy="827088"/>
            </a:xfrm>
            <a:custGeom>
              <a:avLst/>
              <a:gdLst>
                <a:gd name="T0" fmla="*/ 5 w 9"/>
                <a:gd name="T1" fmla="*/ 305 h 305"/>
                <a:gd name="T2" fmla="*/ 0 w 9"/>
                <a:gd name="T3" fmla="*/ 301 h 305"/>
                <a:gd name="T4" fmla="*/ 0 w 9"/>
                <a:gd name="T5" fmla="*/ 4 h 305"/>
                <a:gd name="T6" fmla="*/ 5 w 9"/>
                <a:gd name="T7" fmla="*/ 0 h 305"/>
                <a:gd name="T8" fmla="*/ 9 w 9"/>
                <a:gd name="T9" fmla="*/ 4 h 305"/>
                <a:gd name="T10" fmla="*/ 9 w 9"/>
                <a:gd name="T11" fmla="*/ 301 h 305"/>
                <a:gd name="T12" fmla="*/ 5 w 9"/>
                <a:gd name="T13" fmla="*/ 305 h 305"/>
              </a:gdLst>
              <a:ahLst/>
              <a:cxnLst>
                <a:cxn ang="0">
                  <a:pos x="T0" y="T1"/>
                </a:cxn>
                <a:cxn ang="0">
                  <a:pos x="T2" y="T3"/>
                </a:cxn>
                <a:cxn ang="0">
                  <a:pos x="T4" y="T5"/>
                </a:cxn>
                <a:cxn ang="0">
                  <a:pos x="T6" y="T7"/>
                </a:cxn>
                <a:cxn ang="0">
                  <a:pos x="T8" y="T9"/>
                </a:cxn>
                <a:cxn ang="0">
                  <a:pos x="T10" y="T11"/>
                </a:cxn>
                <a:cxn ang="0">
                  <a:pos x="T12" y="T13"/>
                </a:cxn>
              </a:cxnLst>
              <a:rect l="0" t="0" r="r" b="b"/>
              <a:pathLst>
                <a:path w="9" h="305">
                  <a:moveTo>
                    <a:pt x="5" y="305"/>
                  </a:moveTo>
                  <a:cubicBezTo>
                    <a:pt x="2" y="305"/>
                    <a:pt x="0" y="303"/>
                    <a:pt x="0" y="301"/>
                  </a:cubicBezTo>
                  <a:cubicBezTo>
                    <a:pt x="0" y="4"/>
                    <a:pt x="0" y="4"/>
                    <a:pt x="0" y="4"/>
                  </a:cubicBezTo>
                  <a:cubicBezTo>
                    <a:pt x="0" y="2"/>
                    <a:pt x="2" y="0"/>
                    <a:pt x="5" y="0"/>
                  </a:cubicBezTo>
                  <a:cubicBezTo>
                    <a:pt x="7" y="0"/>
                    <a:pt x="9" y="2"/>
                    <a:pt x="9" y="4"/>
                  </a:cubicBezTo>
                  <a:cubicBezTo>
                    <a:pt x="9" y="301"/>
                    <a:pt x="9" y="301"/>
                    <a:pt x="9" y="301"/>
                  </a:cubicBezTo>
                  <a:cubicBezTo>
                    <a:pt x="9" y="303"/>
                    <a:pt x="7" y="305"/>
                    <a:pt x="5" y="305"/>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8" name="Freeform 380"/>
            <p:cNvSpPr>
              <a:spLocks/>
            </p:cNvSpPr>
            <p:nvPr/>
          </p:nvSpPr>
          <p:spPr bwMode="auto">
            <a:xfrm>
              <a:off x="3843338" y="4032250"/>
              <a:ext cx="26988" cy="850900"/>
            </a:xfrm>
            <a:custGeom>
              <a:avLst/>
              <a:gdLst>
                <a:gd name="T0" fmla="*/ 5 w 10"/>
                <a:gd name="T1" fmla="*/ 313 h 313"/>
                <a:gd name="T2" fmla="*/ 0 w 10"/>
                <a:gd name="T3" fmla="*/ 308 h 313"/>
                <a:gd name="T4" fmla="*/ 0 w 10"/>
                <a:gd name="T5" fmla="*/ 5 h 313"/>
                <a:gd name="T6" fmla="*/ 5 w 10"/>
                <a:gd name="T7" fmla="*/ 0 h 313"/>
                <a:gd name="T8" fmla="*/ 10 w 10"/>
                <a:gd name="T9" fmla="*/ 5 h 313"/>
                <a:gd name="T10" fmla="*/ 10 w 10"/>
                <a:gd name="T11" fmla="*/ 308 h 313"/>
                <a:gd name="T12" fmla="*/ 5 w 10"/>
                <a:gd name="T13" fmla="*/ 313 h 313"/>
              </a:gdLst>
              <a:ahLst/>
              <a:cxnLst>
                <a:cxn ang="0">
                  <a:pos x="T0" y="T1"/>
                </a:cxn>
                <a:cxn ang="0">
                  <a:pos x="T2" y="T3"/>
                </a:cxn>
                <a:cxn ang="0">
                  <a:pos x="T4" y="T5"/>
                </a:cxn>
                <a:cxn ang="0">
                  <a:pos x="T6" y="T7"/>
                </a:cxn>
                <a:cxn ang="0">
                  <a:pos x="T8" y="T9"/>
                </a:cxn>
                <a:cxn ang="0">
                  <a:pos x="T10" y="T11"/>
                </a:cxn>
                <a:cxn ang="0">
                  <a:pos x="T12" y="T13"/>
                </a:cxn>
              </a:cxnLst>
              <a:rect l="0" t="0" r="r" b="b"/>
              <a:pathLst>
                <a:path w="10" h="313">
                  <a:moveTo>
                    <a:pt x="5" y="313"/>
                  </a:moveTo>
                  <a:cubicBezTo>
                    <a:pt x="2" y="313"/>
                    <a:pt x="0" y="310"/>
                    <a:pt x="0" y="308"/>
                  </a:cubicBezTo>
                  <a:cubicBezTo>
                    <a:pt x="0" y="5"/>
                    <a:pt x="0" y="5"/>
                    <a:pt x="0" y="5"/>
                  </a:cubicBezTo>
                  <a:cubicBezTo>
                    <a:pt x="0" y="2"/>
                    <a:pt x="2" y="0"/>
                    <a:pt x="5" y="0"/>
                  </a:cubicBezTo>
                  <a:cubicBezTo>
                    <a:pt x="8" y="0"/>
                    <a:pt x="10" y="2"/>
                    <a:pt x="10" y="5"/>
                  </a:cubicBezTo>
                  <a:cubicBezTo>
                    <a:pt x="10" y="308"/>
                    <a:pt x="10" y="308"/>
                    <a:pt x="10" y="308"/>
                  </a:cubicBezTo>
                  <a:cubicBezTo>
                    <a:pt x="10" y="310"/>
                    <a:pt x="8" y="313"/>
                    <a:pt x="5" y="313"/>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9" name="Freeform 381"/>
            <p:cNvSpPr>
              <a:spLocks/>
            </p:cNvSpPr>
            <p:nvPr/>
          </p:nvSpPr>
          <p:spPr bwMode="auto">
            <a:xfrm>
              <a:off x="4002088" y="3921125"/>
              <a:ext cx="25400" cy="869950"/>
            </a:xfrm>
            <a:custGeom>
              <a:avLst/>
              <a:gdLst>
                <a:gd name="T0" fmla="*/ 4 w 9"/>
                <a:gd name="T1" fmla="*/ 320 h 320"/>
                <a:gd name="T2" fmla="*/ 0 w 9"/>
                <a:gd name="T3" fmla="*/ 315 h 320"/>
                <a:gd name="T4" fmla="*/ 0 w 9"/>
                <a:gd name="T5" fmla="*/ 5 h 320"/>
                <a:gd name="T6" fmla="*/ 4 w 9"/>
                <a:gd name="T7" fmla="*/ 0 h 320"/>
                <a:gd name="T8" fmla="*/ 9 w 9"/>
                <a:gd name="T9" fmla="*/ 5 h 320"/>
                <a:gd name="T10" fmla="*/ 9 w 9"/>
                <a:gd name="T11" fmla="*/ 315 h 320"/>
                <a:gd name="T12" fmla="*/ 4 w 9"/>
                <a:gd name="T13" fmla="*/ 320 h 320"/>
              </a:gdLst>
              <a:ahLst/>
              <a:cxnLst>
                <a:cxn ang="0">
                  <a:pos x="T0" y="T1"/>
                </a:cxn>
                <a:cxn ang="0">
                  <a:pos x="T2" y="T3"/>
                </a:cxn>
                <a:cxn ang="0">
                  <a:pos x="T4" y="T5"/>
                </a:cxn>
                <a:cxn ang="0">
                  <a:pos x="T6" y="T7"/>
                </a:cxn>
                <a:cxn ang="0">
                  <a:pos x="T8" y="T9"/>
                </a:cxn>
                <a:cxn ang="0">
                  <a:pos x="T10" y="T11"/>
                </a:cxn>
                <a:cxn ang="0">
                  <a:pos x="T12" y="T13"/>
                </a:cxn>
              </a:cxnLst>
              <a:rect l="0" t="0" r="r" b="b"/>
              <a:pathLst>
                <a:path w="9" h="320">
                  <a:moveTo>
                    <a:pt x="4" y="320"/>
                  </a:moveTo>
                  <a:cubicBezTo>
                    <a:pt x="2" y="320"/>
                    <a:pt x="0" y="318"/>
                    <a:pt x="0" y="315"/>
                  </a:cubicBezTo>
                  <a:cubicBezTo>
                    <a:pt x="0" y="5"/>
                    <a:pt x="0" y="5"/>
                    <a:pt x="0" y="5"/>
                  </a:cubicBezTo>
                  <a:cubicBezTo>
                    <a:pt x="0" y="3"/>
                    <a:pt x="2" y="0"/>
                    <a:pt x="4" y="0"/>
                  </a:cubicBezTo>
                  <a:cubicBezTo>
                    <a:pt x="7" y="0"/>
                    <a:pt x="9" y="3"/>
                    <a:pt x="9" y="5"/>
                  </a:cubicBezTo>
                  <a:cubicBezTo>
                    <a:pt x="9" y="315"/>
                    <a:pt x="9" y="315"/>
                    <a:pt x="9" y="315"/>
                  </a:cubicBezTo>
                  <a:cubicBezTo>
                    <a:pt x="9" y="318"/>
                    <a:pt x="7" y="320"/>
                    <a:pt x="4" y="320"/>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0" name="Freeform 382"/>
            <p:cNvSpPr>
              <a:spLocks/>
            </p:cNvSpPr>
            <p:nvPr/>
          </p:nvSpPr>
          <p:spPr bwMode="auto">
            <a:xfrm>
              <a:off x="4160838" y="3813175"/>
              <a:ext cx="23813" cy="884238"/>
            </a:xfrm>
            <a:custGeom>
              <a:avLst/>
              <a:gdLst>
                <a:gd name="T0" fmla="*/ 5 w 9"/>
                <a:gd name="T1" fmla="*/ 326 h 326"/>
                <a:gd name="T2" fmla="*/ 0 w 9"/>
                <a:gd name="T3" fmla="*/ 322 h 326"/>
                <a:gd name="T4" fmla="*/ 0 w 9"/>
                <a:gd name="T5" fmla="*/ 5 h 326"/>
                <a:gd name="T6" fmla="*/ 5 w 9"/>
                <a:gd name="T7" fmla="*/ 0 h 326"/>
                <a:gd name="T8" fmla="*/ 9 w 9"/>
                <a:gd name="T9" fmla="*/ 5 h 326"/>
                <a:gd name="T10" fmla="*/ 9 w 9"/>
                <a:gd name="T11" fmla="*/ 322 h 326"/>
                <a:gd name="T12" fmla="*/ 5 w 9"/>
                <a:gd name="T13" fmla="*/ 326 h 326"/>
              </a:gdLst>
              <a:ahLst/>
              <a:cxnLst>
                <a:cxn ang="0">
                  <a:pos x="T0" y="T1"/>
                </a:cxn>
                <a:cxn ang="0">
                  <a:pos x="T2" y="T3"/>
                </a:cxn>
                <a:cxn ang="0">
                  <a:pos x="T4" y="T5"/>
                </a:cxn>
                <a:cxn ang="0">
                  <a:pos x="T6" y="T7"/>
                </a:cxn>
                <a:cxn ang="0">
                  <a:pos x="T8" y="T9"/>
                </a:cxn>
                <a:cxn ang="0">
                  <a:pos x="T10" y="T11"/>
                </a:cxn>
                <a:cxn ang="0">
                  <a:pos x="T12" y="T13"/>
                </a:cxn>
              </a:cxnLst>
              <a:rect l="0" t="0" r="r" b="b"/>
              <a:pathLst>
                <a:path w="9" h="326">
                  <a:moveTo>
                    <a:pt x="5" y="326"/>
                  </a:moveTo>
                  <a:cubicBezTo>
                    <a:pt x="2" y="326"/>
                    <a:pt x="0" y="324"/>
                    <a:pt x="0" y="322"/>
                  </a:cubicBezTo>
                  <a:cubicBezTo>
                    <a:pt x="0" y="5"/>
                    <a:pt x="0" y="5"/>
                    <a:pt x="0" y="5"/>
                  </a:cubicBezTo>
                  <a:cubicBezTo>
                    <a:pt x="0" y="2"/>
                    <a:pt x="2" y="0"/>
                    <a:pt x="5" y="0"/>
                  </a:cubicBezTo>
                  <a:cubicBezTo>
                    <a:pt x="7" y="0"/>
                    <a:pt x="9" y="2"/>
                    <a:pt x="9" y="5"/>
                  </a:cubicBezTo>
                  <a:cubicBezTo>
                    <a:pt x="9" y="322"/>
                    <a:pt x="9" y="322"/>
                    <a:pt x="9" y="322"/>
                  </a:cubicBezTo>
                  <a:cubicBezTo>
                    <a:pt x="9" y="324"/>
                    <a:pt x="7" y="326"/>
                    <a:pt x="5" y="326"/>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1" name="Freeform 383"/>
            <p:cNvSpPr>
              <a:spLocks/>
            </p:cNvSpPr>
            <p:nvPr/>
          </p:nvSpPr>
          <p:spPr bwMode="auto">
            <a:xfrm>
              <a:off x="4318000" y="3702050"/>
              <a:ext cx="26988" cy="903288"/>
            </a:xfrm>
            <a:custGeom>
              <a:avLst/>
              <a:gdLst>
                <a:gd name="T0" fmla="*/ 5 w 10"/>
                <a:gd name="T1" fmla="*/ 333 h 333"/>
                <a:gd name="T2" fmla="*/ 0 w 10"/>
                <a:gd name="T3" fmla="*/ 329 h 333"/>
                <a:gd name="T4" fmla="*/ 0 w 10"/>
                <a:gd name="T5" fmla="*/ 5 h 333"/>
                <a:gd name="T6" fmla="*/ 5 w 10"/>
                <a:gd name="T7" fmla="*/ 0 h 333"/>
                <a:gd name="T8" fmla="*/ 10 w 10"/>
                <a:gd name="T9" fmla="*/ 5 h 333"/>
                <a:gd name="T10" fmla="*/ 10 w 10"/>
                <a:gd name="T11" fmla="*/ 329 h 333"/>
                <a:gd name="T12" fmla="*/ 5 w 10"/>
                <a:gd name="T13" fmla="*/ 333 h 333"/>
              </a:gdLst>
              <a:ahLst/>
              <a:cxnLst>
                <a:cxn ang="0">
                  <a:pos x="T0" y="T1"/>
                </a:cxn>
                <a:cxn ang="0">
                  <a:pos x="T2" y="T3"/>
                </a:cxn>
                <a:cxn ang="0">
                  <a:pos x="T4" y="T5"/>
                </a:cxn>
                <a:cxn ang="0">
                  <a:pos x="T6" y="T7"/>
                </a:cxn>
                <a:cxn ang="0">
                  <a:pos x="T8" y="T9"/>
                </a:cxn>
                <a:cxn ang="0">
                  <a:pos x="T10" y="T11"/>
                </a:cxn>
                <a:cxn ang="0">
                  <a:pos x="T12" y="T13"/>
                </a:cxn>
              </a:cxnLst>
              <a:rect l="0" t="0" r="r" b="b"/>
              <a:pathLst>
                <a:path w="10" h="333">
                  <a:moveTo>
                    <a:pt x="5" y="333"/>
                  </a:moveTo>
                  <a:cubicBezTo>
                    <a:pt x="2" y="333"/>
                    <a:pt x="0" y="331"/>
                    <a:pt x="0" y="329"/>
                  </a:cubicBezTo>
                  <a:cubicBezTo>
                    <a:pt x="0" y="5"/>
                    <a:pt x="0" y="5"/>
                    <a:pt x="0" y="5"/>
                  </a:cubicBezTo>
                  <a:cubicBezTo>
                    <a:pt x="0" y="2"/>
                    <a:pt x="2" y="0"/>
                    <a:pt x="5" y="0"/>
                  </a:cubicBezTo>
                  <a:cubicBezTo>
                    <a:pt x="7" y="0"/>
                    <a:pt x="10" y="2"/>
                    <a:pt x="10" y="5"/>
                  </a:cubicBezTo>
                  <a:cubicBezTo>
                    <a:pt x="10" y="329"/>
                    <a:pt x="10" y="329"/>
                    <a:pt x="10" y="329"/>
                  </a:cubicBezTo>
                  <a:cubicBezTo>
                    <a:pt x="10" y="331"/>
                    <a:pt x="7" y="333"/>
                    <a:pt x="5" y="333"/>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2" name="Freeform 384"/>
            <p:cNvSpPr>
              <a:spLocks/>
            </p:cNvSpPr>
            <p:nvPr/>
          </p:nvSpPr>
          <p:spPr bwMode="auto">
            <a:xfrm>
              <a:off x="4478338" y="3590925"/>
              <a:ext cx="23813" cy="925513"/>
            </a:xfrm>
            <a:custGeom>
              <a:avLst/>
              <a:gdLst>
                <a:gd name="T0" fmla="*/ 4 w 9"/>
                <a:gd name="T1" fmla="*/ 341 h 341"/>
                <a:gd name="T2" fmla="*/ 0 w 9"/>
                <a:gd name="T3" fmla="*/ 336 h 341"/>
                <a:gd name="T4" fmla="*/ 0 w 9"/>
                <a:gd name="T5" fmla="*/ 5 h 341"/>
                <a:gd name="T6" fmla="*/ 4 w 9"/>
                <a:gd name="T7" fmla="*/ 0 h 341"/>
                <a:gd name="T8" fmla="*/ 9 w 9"/>
                <a:gd name="T9" fmla="*/ 5 h 341"/>
                <a:gd name="T10" fmla="*/ 9 w 9"/>
                <a:gd name="T11" fmla="*/ 336 h 341"/>
                <a:gd name="T12" fmla="*/ 4 w 9"/>
                <a:gd name="T13" fmla="*/ 341 h 341"/>
              </a:gdLst>
              <a:ahLst/>
              <a:cxnLst>
                <a:cxn ang="0">
                  <a:pos x="T0" y="T1"/>
                </a:cxn>
                <a:cxn ang="0">
                  <a:pos x="T2" y="T3"/>
                </a:cxn>
                <a:cxn ang="0">
                  <a:pos x="T4" y="T5"/>
                </a:cxn>
                <a:cxn ang="0">
                  <a:pos x="T6" y="T7"/>
                </a:cxn>
                <a:cxn ang="0">
                  <a:pos x="T8" y="T9"/>
                </a:cxn>
                <a:cxn ang="0">
                  <a:pos x="T10" y="T11"/>
                </a:cxn>
                <a:cxn ang="0">
                  <a:pos x="T12" y="T13"/>
                </a:cxn>
              </a:cxnLst>
              <a:rect l="0" t="0" r="r" b="b"/>
              <a:pathLst>
                <a:path w="9" h="341">
                  <a:moveTo>
                    <a:pt x="4" y="341"/>
                  </a:moveTo>
                  <a:cubicBezTo>
                    <a:pt x="2" y="341"/>
                    <a:pt x="0" y="339"/>
                    <a:pt x="0" y="336"/>
                  </a:cubicBezTo>
                  <a:cubicBezTo>
                    <a:pt x="0" y="5"/>
                    <a:pt x="0" y="5"/>
                    <a:pt x="0" y="5"/>
                  </a:cubicBezTo>
                  <a:cubicBezTo>
                    <a:pt x="0" y="3"/>
                    <a:pt x="2" y="0"/>
                    <a:pt x="4" y="0"/>
                  </a:cubicBezTo>
                  <a:cubicBezTo>
                    <a:pt x="7" y="0"/>
                    <a:pt x="9" y="3"/>
                    <a:pt x="9" y="5"/>
                  </a:cubicBezTo>
                  <a:cubicBezTo>
                    <a:pt x="9" y="336"/>
                    <a:pt x="9" y="336"/>
                    <a:pt x="9" y="336"/>
                  </a:cubicBezTo>
                  <a:cubicBezTo>
                    <a:pt x="9" y="339"/>
                    <a:pt x="7" y="341"/>
                    <a:pt x="4" y="341"/>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3" name="Freeform 385"/>
            <p:cNvSpPr>
              <a:spLocks/>
            </p:cNvSpPr>
            <p:nvPr/>
          </p:nvSpPr>
          <p:spPr bwMode="auto">
            <a:xfrm>
              <a:off x="3213100" y="4303713"/>
              <a:ext cx="1292225" cy="774700"/>
            </a:xfrm>
            <a:custGeom>
              <a:avLst/>
              <a:gdLst>
                <a:gd name="T0" fmla="*/ 5 w 476"/>
                <a:gd name="T1" fmla="*/ 285 h 285"/>
                <a:gd name="T2" fmla="*/ 1 w 476"/>
                <a:gd name="T3" fmla="*/ 283 h 285"/>
                <a:gd name="T4" fmla="*/ 3 w 476"/>
                <a:gd name="T5" fmla="*/ 276 h 285"/>
                <a:gd name="T6" fmla="*/ 468 w 476"/>
                <a:gd name="T7" fmla="*/ 1 h 285"/>
                <a:gd name="T8" fmla="*/ 474 w 476"/>
                <a:gd name="T9" fmla="*/ 3 h 285"/>
                <a:gd name="T10" fmla="*/ 473 w 476"/>
                <a:gd name="T11" fmla="*/ 9 h 285"/>
                <a:gd name="T12" fmla="*/ 8 w 476"/>
                <a:gd name="T13" fmla="*/ 284 h 285"/>
                <a:gd name="T14" fmla="*/ 5 w 476"/>
                <a:gd name="T15" fmla="*/ 285 h 2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6" h="285">
                  <a:moveTo>
                    <a:pt x="5" y="285"/>
                  </a:moveTo>
                  <a:cubicBezTo>
                    <a:pt x="4" y="285"/>
                    <a:pt x="2" y="284"/>
                    <a:pt x="1" y="283"/>
                  </a:cubicBezTo>
                  <a:cubicBezTo>
                    <a:pt x="0" y="281"/>
                    <a:pt x="1" y="278"/>
                    <a:pt x="3" y="276"/>
                  </a:cubicBezTo>
                  <a:cubicBezTo>
                    <a:pt x="468" y="1"/>
                    <a:pt x="468" y="1"/>
                    <a:pt x="468" y="1"/>
                  </a:cubicBezTo>
                  <a:cubicBezTo>
                    <a:pt x="470" y="0"/>
                    <a:pt x="473" y="1"/>
                    <a:pt x="474" y="3"/>
                  </a:cubicBezTo>
                  <a:cubicBezTo>
                    <a:pt x="476" y="5"/>
                    <a:pt x="475" y="8"/>
                    <a:pt x="473" y="9"/>
                  </a:cubicBezTo>
                  <a:cubicBezTo>
                    <a:pt x="8" y="284"/>
                    <a:pt x="8" y="284"/>
                    <a:pt x="8" y="284"/>
                  </a:cubicBezTo>
                  <a:cubicBezTo>
                    <a:pt x="7" y="285"/>
                    <a:pt x="6" y="285"/>
                    <a:pt x="5" y="285"/>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4" name="Freeform 386"/>
            <p:cNvSpPr>
              <a:spLocks/>
            </p:cNvSpPr>
            <p:nvPr/>
          </p:nvSpPr>
          <p:spPr bwMode="auto">
            <a:xfrm>
              <a:off x="3213100" y="4095750"/>
              <a:ext cx="1292225" cy="795338"/>
            </a:xfrm>
            <a:custGeom>
              <a:avLst/>
              <a:gdLst>
                <a:gd name="T0" fmla="*/ 5 w 476"/>
                <a:gd name="T1" fmla="*/ 293 h 293"/>
                <a:gd name="T2" fmla="*/ 1 w 476"/>
                <a:gd name="T3" fmla="*/ 291 h 293"/>
                <a:gd name="T4" fmla="*/ 3 w 476"/>
                <a:gd name="T5" fmla="*/ 285 h 293"/>
                <a:gd name="T6" fmla="*/ 468 w 476"/>
                <a:gd name="T7" fmla="*/ 1 h 293"/>
                <a:gd name="T8" fmla="*/ 474 w 476"/>
                <a:gd name="T9" fmla="*/ 3 h 293"/>
                <a:gd name="T10" fmla="*/ 473 w 476"/>
                <a:gd name="T11" fmla="*/ 9 h 293"/>
                <a:gd name="T12" fmla="*/ 7 w 476"/>
                <a:gd name="T13" fmla="*/ 292 h 293"/>
                <a:gd name="T14" fmla="*/ 5 w 476"/>
                <a:gd name="T15" fmla="*/ 293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6" h="293">
                  <a:moveTo>
                    <a:pt x="5" y="293"/>
                  </a:moveTo>
                  <a:cubicBezTo>
                    <a:pt x="3" y="293"/>
                    <a:pt x="2" y="292"/>
                    <a:pt x="1" y="291"/>
                  </a:cubicBezTo>
                  <a:cubicBezTo>
                    <a:pt x="0" y="289"/>
                    <a:pt x="0" y="286"/>
                    <a:pt x="3" y="285"/>
                  </a:cubicBezTo>
                  <a:cubicBezTo>
                    <a:pt x="468" y="1"/>
                    <a:pt x="468" y="1"/>
                    <a:pt x="468" y="1"/>
                  </a:cubicBezTo>
                  <a:cubicBezTo>
                    <a:pt x="470" y="0"/>
                    <a:pt x="473" y="1"/>
                    <a:pt x="474" y="3"/>
                  </a:cubicBezTo>
                  <a:cubicBezTo>
                    <a:pt x="476" y="5"/>
                    <a:pt x="475" y="8"/>
                    <a:pt x="473" y="9"/>
                  </a:cubicBezTo>
                  <a:cubicBezTo>
                    <a:pt x="7" y="292"/>
                    <a:pt x="7" y="292"/>
                    <a:pt x="7" y="292"/>
                  </a:cubicBezTo>
                  <a:cubicBezTo>
                    <a:pt x="7" y="293"/>
                    <a:pt x="6" y="293"/>
                    <a:pt x="5" y="293"/>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5" name="Freeform 387"/>
            <p:cNvSpPr>
              <a:spLocks/>
            </p:cNvSpPr>
            <p:nvPr/>
          </p:nvSpPr>
          <p:spPr bwMode="auto">
            <a:xfrm>
              <a:off x="3213100" y="3883025"/>
              <a:ext cx="1292225" cy="817563"/>
            </a:xfrm>
            <a:custGeom>
              <a:avLst/>
              <a:gdLst>
                <a:gd name="T0" fmla="*/ 5 w 476"/>
                <a:gd name="T1" fmla="*/ 301 h 301"/>
                <a:gd name="T2" fmla="*/ 1 w 476"/>
                <a:gd name="T3" fmla="*/ 299 h 301"/>
                <a:gd name="T4" fmla="*/ 3 w 476"/>
                <a:gd name="T5" fmla="*/ 293 h 301"/>
                <a:gd name="T6" fmla="*/ 468 w 476"/>
                <a:gd name="T7" fmla="*/ 1 h 301"/>
                <a:gd name="T8" fmla="*/ 474 w 476"/>
                <a:gd name="T9" fmla="*/ 3 h 301"/>
                <a:gd name="T10" fmla="*/ 473 w 476"/>
                <a:gd name="T11" fmla="*/ 9 h 301"/>
                <a:gd name="T12" fmla="*/ 8 w 476"/>
                <a:gd name="T13" fmla="*/ 301 h 301"/>
                <a:gd name="T14" fmla="*/ 5 w 476"/>
                <a:gd name="T15" fmla="*/ 301 h 3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6" h="301">
                  <a:moveTo>
                    <a:pt x="5" y="301"/>
                  </a:moveTo>
                  <a:cubicBezTo>
                    <a:pt x="4" y="301"/>
                    <a:pt x="2" y="301"/>
                    <a:pt x="1" y="299"/>
                  </a:cubicBezTo>
                  <a:cubicBezTo>
                    <a:pt x="0" y="297"/>
                    <a:pt x="1" y="294"/>
                    <a:pt x="3" y="293"/>
                  </a:cubicBezTo>
                  <a:cubicBezTo>
                    <a:pt x="468" y="1"/>
                    <a:pt x="468" y="1"/>
                    <a:pt x="468" y="1"/>
                  </a:cubicBezTo>
                  <a:cubicBezTo>
                    <a:pt x="470" y="0"/>
                    <a:pt x="473" y="1"/>
                    <a:pt x="474" y="3"/>
                  </a:cubicBezTo>
                  <a:cubicBezTo>
                    <a:pt x="476" y="5"/>
                    <a:pt x="475" y="8"/>
                    <a:pt x="473" y="9"/>
                  </a:cubicBezTo>
                  <a:cubicBezTo>
                    <a:pt x="8" y="301"/>
                    <a:pt x="8" y="301"/>
                    <a:pt x="8" y="301"/>
                  </a:cubicBezTo>
                  <a:cubicBezTo>
                    <a:pt x="7" y="301"/>
                    <a:pt x="6" y="301"/>
                    <a:pt x="5" y="301"/>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6" name="Freeform 388"/>
            <p:cNvSpPr>
              <a:spLocks noEditPoints="1"/>
            </p:cNvSpPr>
            <p:nvPr/>
          </p:nvSpPr>
          <p:spPr bwMode="auto">
            <a:xfrm>
              <a:off x="2468563" y="4041775"/>
              <a:ext cx="771525" cy="1201738"/>
            </a:xfrm>
            <a:custGeom>
              <a:avLst/>
              <a:gdLst>
                <a:gd name="T0" fmla="*/ 279 w 284"/>
                <a:gd name="T1" fmla="*/ 443 h 443"/>
                <a:gd name="T2" fmla="*/ 277 w 284"/>
                <a:gd name="T3" fmla="*/ 443 h 443"/>
                <a:gd name="T4" fmla="*/ 2 w 284"/>
                <a:gd name="T5" fmla="*/ 284 h 443"/>
                <a:gd name="T6" fmla="*/ 0 w 284"/>
                <a:gd name="T7" fmla="*/ 280 h 443"/>
                <a:gd name="T8" fmla="*/ 0 w 284"/>
                <a:gd name="T9" fmla="*/ 5 h 443"/>
                <a:gd name="T10" fmla="*/ 2 w 284"/>
                <a:gd name="T11" fmla="*/ 1 h 443"/>
                <a:gd name="T12" fmla="*/ 7 w 284"/>
                <a:gd name="T13" fmla="*/ 1 h 443"/>
                <a:gd name="T14" fmla="*/ 282 w 284"/>
                <a:gd name="T15" fmla="*/ 159 h 443"/>
                <a:gd name="T16" fmla="*/ 284 w 284"/>
                <a:gd name="T17" fmla="*/ 163 h 443"/>
                <a:gd name="T18" fmla="*/ 284 w 284"/>
                <a:gd name="T19" fmla="*/ 439 h 443"/>
                <a:gd name="T20" fmla="*/ 282 w 284"/>
                <a:gd name="T21" fmla="*/ 443 h 443"/>
                <a:gd name="T22" fmla="*/ 279 w 284"/>
                <a:gd name="T23" fmla="*/ 443 h 443"/>
                <a:gd name="T24" fmla="*/ 9 w 284"/>
                <a:gd name="T25" fmla="*/ 277 h 443"/>
                <a:gd name="T26" fmla="*/ 275 w 284"/>
                <a:gd name="T27" fmla="*/ 431 h 443"/>
                <a:gd name="T28" fmla="*/ 275 w 284"/>
                <a:gd name="T29" fmla="*/ 166 h 443"/>
                <a:gd name="T30" fmla="*/ 9 w 284"/>
                <a:gd name="T31" fmla="*/ 13 h 443"/>
                <a:gd name="T32" fmla="*/ 9 w 284"/>
                <a:gd name="T33" fmla="*/ 27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4" h="443">
                  <a:moveTo>
                    <a:pt x="279" y="443"/>
                  </a:moveTo>
                  <a:cubicBezTo>
                    <a:pt x="278" y="443"/>
                    <a:pt x="278" y="443"/>
                    <a:pt x="277" y="443"/>
                  </a:cubicBezTo>
                  <a:cubicBezTo>
                    <a:pt x="2" y="284"/>
                    <a:pt x="2" y="284"/>
                    <a:pt x="2" y="284"/>
                  </a:cubicBezTo>
                  <a:cubicBezTo>
                    <a:pt x="1" y="283"/>
                    <a:pt x="0" y="282"/>
                    <a:pt x="0" y="280"/>
                  </a:cubicBezTo>
                  <a:cubicBezTo>
                    <a:pt x="0" y="5"/>
                    <a:pt x="0" y="5"/>
                    <a:pt x="0" y="5"/>
                  </a:cubicBezTo>
                  <a:cubicBezTo>
                    <a:pt x="0" y="3"/>
                    <a:pt x="1" y="2"/>
                    <a:pt x="2" y="1"/>
                  </a:cubicBezTo>
                  <a:cubicBezTo>
                    <a:pt x="4" y="0"/>
                    <a:pt x="5" y="0"/>
                    <a:pt x="7" y="1"/>
                  </a:cubicBezTo>
                  <a:cubicBezTo>
                    <a:pt x="282" y="159"/>
                    <a:pt x="282" y="159"/>
                    <a:pt x="282" y="159"/>
                  </a:cubicBezTo>
                  <a:cubicBezTo>
                    <a:pt x="283" y="160"/>
                    <a:pt x="284" y="162"/>
                    <a:pt x="284" y="163"/>
                  </a:cubicBezTo>
                  <a:cubicBezTo>
                    <a:pt x="284" y="439"/>
                    <a:pt x="284" y="439"/>
                    <a:pt x="284" y="439"/>
                  </a:cubicBezTo>
                  <a:cubicBezTo>
                    <a:pt x="284" y="440"/>
                    <a:pt x="283" y="442"/>
                    <a:pt x="282" y="443"/>
                  </a:cubicBezTo>
                  <a:cubicBezTo>
                    <a:pt x="281" y="443"/>
                    <a:pt x="280" y="443"/>
                    <a:pt x="279" y="443"/>
                  </a:cubicBezTo>
                  <a:close/>
                  <a:moveTo>
                    <a:pt x="9" y="277"/>
                  </a:moveTo>
                  <a:cubicBezTo>
                    <a:pt x="275" y="431"/>
                    <a:pt x="275" y="431"/>
                    <a:pt x="275" y="431"/>
                  </a:cubicBezTo>
                  <a:cubicBezTo>
                    <a:pt x="275" y="166"/>
                    <a:pt x="275" y="166"/>
                    <a:pt x="275" y="166"/>
                  </a:cubicBezTo>
                  <a:cubicBezTo>
                    <a:pt x="9" y="13"/>
                    <a:pt x="9" y="13"/>
                    <a:pt x="9" y="13"/>
                  </a:cubicBezTo>
                  <a:lnTo>
                    <a:pt x="9" y="277"/>
                  </a:ln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7" name="Freeform 389"/>
            <p:cNvSpPr>
              <a:spLocks/>
            </p:cNvSpPr>
            <p:nvPr/>
          </p:nvSpPr>
          <p:spPr bwMode="auto">
            <a:xfrm>
              <a:off x="2465388" y="4244975"/>
              <a:ext cx="774700" cy="455613"/>
            </a:xfrm>
            <a:custGeom>
              <a:avLst/>
              <a:gdLst>
                <a:gd name="T0" fmla="*/ 280 w 285"/>
                <a:gd name="T1" fmla="*/ 168 h 168"/>
                <a:gd name="T2" fmla="*/ 278 w 285"/>
                <a:gd name="T3" fmla="*/ 168 h 168"/>
                <a:gd name="T4" fmla="*/ 3 w 285"/>
                <a:gd name="T5" fmla="*/ 9 h 168"/>
                <a:gd name="T6" fmla="*/ 1 w 285"/>
                <a:gd name="T7" fmla="*/ 3 h 168"/>
                <a:gd name="T8" fmla="*/ 8 w 285"/>
                <a:gd name="T9" fmla="*/ 1 h 168"/>
                <a:gd name="T10" fmla="*/ 283 w 285"/>
                <a:gd name="T11" fmla="*/ 160 h 168"/>
                <a:gd name="T12" fmla="*/ 284 w 285"/>
                <a:gd name="T13" fmla="*/ 166 h 168"/>
                <a:gd name="T14" fmla="*/ 280 w 285"/>
                <a:gd name="T15" fmla="*/ 168 h 1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168">
                  <a:moveTo>
                    <a:pt x="280" y="168"/>
                  </a:moveTo>
                  <a:cubicBezTo>
                    <a:pt x="279" y="168"/>
                    <a:pt x="279" y="168"/>
                    <a:pt x="278" y="168"/>
                  </a:cubicBezTo>
                  <a:cubicBezTo>
                    <a:pt x="3" y="9"/>
                    <a:pt x="3" y="9"/>
                    <a:pt x="3" y="9"/>
                  </a:cubicBezTo>
                  <a:cubicBezTo>
                    <a:pt x="1" y="8"/>
                    <a:pt x="0" y="5"/>
                    <a:pt x="1" y="3"/>
                  </a:cubicBezTo>
                  <a:cubicBezTo>
                    <a:pt x="3" y="1"/>
                    <a:pt x="6" y="0"/>
                    <a:pt x="8" y="1"/>
                  </a:cubicBezTo>
                  <a:cubicBezTo>
                    <a:pt x="283" y="160"/>
                    <a:pt x="283" y="160"/>
                    <a:pt x="283" y="160"/>
                  </a:cubicBezTo>
                  <a:cubicBezTo>
                    <a:pt x="285" y="161"/>
                    <a:pt x="285" y="164"/>
                    <a:pt x="284" y="166"/>
                  </a:cubicBezTo>
                  <a:cubicBezTo>
                    <a:pt x="283" y="168"/>
                    <a:pt x="282" y="168"/>
                    <a:pt x="280" y="168"/>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8" name="Freeform 390"/>
            <p:cNvSpPr>
              <a:spLocks/>
            </p:cNvSpPr>
            <p:nvPr/>
          </p:nvSpPr>
          <p:spPr bwMode="auto">
            <a:xfrm>
              <a:off x="2465388" y="4435475"/>
              <a:ext cx="774700" cy="455613"/>
            </a:xfrm>
            <a:custGeom>
              <a:avLst/>
              <a:gdLst>
                <a:gd name="T0" fmla="*/ 280 w 285"/>
                <a:gd name="T1" fmla="*/ 168 h 168"/>
                <a:gd name="T2" fmla="*/ 278 w 285"/>
                <a:gd name="T3" fmla="*/ 168 h 168"/>
                <a:gd name="T4" fmla="*/ 3 w 285"/>
                <a:gd name="T5" fmla="*/ 9 h 168"/>
                <a:gd name="T6" fmla="*/ 1 w 285"/>
                <a:gd name="T7" fmla="*/ 3 h 168"/>
                <a:gd name="T8" fmla="*/ 8 w 285"/>
                <a:gd name="T9" fmla="*/ 1 h 168"/>
                <a:gd name="T10" fmla="*/ 283 w 285"/>
                <a:gd name="T11" fmla="*/ 160 h 168"/>
                <a:gd name="T12" fmla="*/ 284 w 285"/>
                <a:gd name="T13" fmla="*/ 166 h 168"/>
                <a:gd name="T14" fmla="*/ 280 w 285"/>
                <a:gd name="T15" fmla="*/ 168 h 1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168">
                  <a:moveTo>
                    <a:pt x="280" y="168"/>
                  </a:moveTo>
                  <a:cubicBezTo>
                    <a:pt x="279" y="168"/>
                    <a:pt x="279" y="168"/>
                    <a:pt x="278" y="168"/>
                  </a:cubicBezTo>
                  <a:cubicBezTo>
                    <a:pt x="3" y="9"/>
                    <a:pt x="3" y="9"/>
                    <a:pt x="3" y="9"/>
                  </a:cubicBezTo>
                  <a:cubicBezTo>
                    <a:pt x="1" y="8"/>
                    <a:pt x="0" y="5"/>
                    <a:pt x="1" y="3"/>
                  </a:cubicBezTo>
                  <a:cubicBezTo>
                    <a:pt x="3" y="0"/>
                    <a:pt x="6" y="0"/>
                    <a:pt x="8" y="1"/>
                  </a:cubicBezTo>
                  <a:cubicBezTo>
                    <a:pt x="283" y="160"/>
                    <a:pt x="283" y="160"/>
                    <a:pt x="283" y="160"/>
                  </a:cubicBezTo>
                  <a:cubicBezTo>
                    <a:pt x="285" y="161"/>
                    <a:pt x="285" y="164"/>
                    <a:pt x="284" y="166"/>
                  </a:cubicBezTo>
                  <a:cubicBezTo>
                    <a:pt x="283" y="167"/>
                    <a:pt x="282" y="168"/>
                    <a:pt x="280" y="168"/>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9" name="Freeform 391"/>
            <p:cNvSpPr>
              <a:spLocks/>
            </p:cNvSpPr>
            <p:nvPr/>
          </p:nvSpPr>
          <p:spPr bwMode="auto">
            <a:xfrm>
              <a:off x="2465388" y="4622800"/>
              <a:ext cx="774700" cy="455613"/>
            </a:xfrm>
            <a:custGeom>
              <a:avLst/>
              <a:gdLst>
                <a:gd name="T0" fmla="*/ 280 w 285"/>
                <a:gd name="T1" fmla="*/ 168 h 168"/>
                <a:gd name="T2" fmla="*/ 278 w 285"/>
                <a:gd name="T3" fmla="*/ 167 h 168"/>
                <a:gd name="T4" fmla="*/ 3 w 285"/>
                <a:gd name="T5" fmla="*/ 9 h 168"/>
                <a:gd name="T6" fmla="*/ 1 w 285"/>
                <a:gd name="T7" fmla="*/ 3 h 168"/>
                <a:gd name="T8" fmla="*/ 8 w 285"/>
                <a:gd name="T9" fmla="*/ 1 h 168"/>
                <a:gd name="T10" fmla="*/ 283 w 285"/>
                <a:gd name="T11" fmla="*/ 159 h 168"/>
                <a:gd name="T12" fmla="*/ 284 w 285"/>
                <a:gd name="T13" fmla="*/ 166 h 168"/>
                <a:gd name="T14" fmla="*/ 280 w 285"/>
                <a:gd name="T15" fmla="*/ 168 h 1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168">
                  <a:moveTo>
                    <a:pt x="280" y="168"/>
                  </a:moveTo>
                  <a:cubicBezTo>
                    <a:pt x="279" y="168"/>
                    <a:pt x="279" y="168"/>
                    <a:pt x="278" y="167"/>
                  </a:cubicBezTo>
                  <a:cubicBezTo>
                    <a:pt x="3" y="9"/>
                    <a:pt x="3" y="9"/>
                    <a:pt x="3" y="9"/>
                  </a:cubicBezTo>
                  <a:cubicBezTo>
                    <a:pt x="1" y="8"/>
                    <a:pt x="0" y="5"/>
                    <a:pt x="1" y="3"/>
                  </a:cubicBezTo>
                  <a:cubicBezTo>
                    <a:pt x="3" y="0"/>
                    <a:pt x="6" y="0"/>
                    <a:pt x="8" y="1"/>
                  </a:cubicBezTo>
                  <a:cubicBezTo>
                    <a:pt x="283" y="159"/>
                    <a:pt x="283" y="159"/>
                    <a:pt x="283" y="159"/>
                  </a:cubicBezTo>
                  <a:cubicBezTo>
                    <a:pt x="285" y="161"/>
                    <a:pt x="285" y="164"/>
                    <a:pt x="284" y="166"/>
                  </a:cubicBezTo>
                  <a:cubicBezTo>
                    <a:pt x="283" y="167"/>
                    <a:pt x="282" y="168"/>
                    <a:pt x="280" y="168"/>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0" name="Freeform 392"/>
            <p:cNvSpPr>
              <a:spLocks/>
            </p:cNvSpPr>
            <p:nvPr/>
          </p:nvSpPr>
          <p:spPr bwMode="auto">
            <a:xfrm>
              <a:off x="2601913" y="4119563"/>
              <a:ext cx="23813" cy="771525"/>
            </a:xfrm>
            <a:custGeom>
              <a:avLst/>
              <a:gdLst>
                <a:gd name="T0" fmla="*/ 5 w 9"/>
                <a:gd name="T1" fmla="*/ 284 h 284"/>
                <a:gd name="T2" fmla="*/ 0 w 9"/>
                <a:gd name="T3" fmla="*/ 280 h 284"/>
                <a:gd name="T4" fmla="*/ 0 w 9"/>
                <a:gd name="T5" fmla="*/ 4 h 284"/>
                <a:gd name="T6" fmla="*/ 5 w 9"/>
                <a:gd name="T7" fmla="*/ 0 h 284"/>
                <a:gd name="T8" fmla="*/ 9 w 9"/>
                <a:gd name="T9" fmla="*/ 4 h 284"/>
                <a:gd name="T10" fmla="*/ 9 w 9"/>
                <a:gd name="T11" fmla="*/ 280 h 284"/>
                <a:gd name="T12" fmla="*/ 5 w 9"/>
                <a:gd name="T13" fmla="*/ 284 h 284"/>
              </a:gdLst>
              <a:ahLst/>
              <a:cxnLst>
                <a:cxn ang="0">
                  <a:pos x="T0" y="T1"/>
                </a:cxn>
                <a:cxn ang="0">
                  <a:pos x="T2" y="T3"/>
                </a:cxn>
                <a:cxn ang="0">
                  <a:pos x="T4" y="T5"/>
                </a:cxn>
                <a:cxn ang="0">
                  <a:pos x="T6" y="T7"/>
                </a:cxn>
                <a:cxn ang="0">
                  <a:pos x="T8" y="T9"/>
                </a:cxn>
                <a:cxn ang="0">
                  <a:pos x="T10" y="T11"/>
                </a:cxn>
                <a:cxn ang="0">
                  <a:pos x="T12" y="T13"/>
                </a:cxn>
              </a:cxnLst>
              <a:rect l="0" t="0" r="r" b="b"/>
              <a:pathLst>
                <a:path w="9" h="284">
                  <a:moveTo>
                    <a:pt x="5" y="284"/>
                  </a:moveTo>
                  <a:cubicBezTo>
                    <a:pt x="2" y="284"/>
                    <a:pt x="0" y="282"/>
                    <a:pt x="0" y="280"/>
                  </a:cubicBezTo>
                  <a:cubicBezTo>
                    <a:pt x="0" y="4"/>
                    <a:pt x="0" y="4"/>
                    <a:pt x="0" y="4"/>
                  </a:cubicBezTo>
                  <a:cubicBezTo>
                    <a:pt x="0" y="2"/>
                    <a:pt x="2" y="0"/>
                    <a:pt x="5" y="0"/>
                  </a:cubicBezTo>
                  <a:cubicBezTo>
                    <a:pt x="7" y="0"/>
                    <a:pt x="9" y="2"/>
                    <a:pt x="9" y="4"/>
                  </a:cubicBezTo>
                  <a:cubicBezTo>
                    <a:pt x="9" y="280"/>
                    <a:pt x="9" y="280"/>
                    <a:pt x="9" y="280"/>
                  </a:cubicBezTo>
                  <a:cubicBezTo>
                    <a:pt x="9" y="282"/>
                    <a:pt x="7" y="284"/>
                    <a:pt x="5" y="284"/>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1" name="Freeform 393"/>
            <p:cNvSpPr>
              <a:spLocks/>
            </p:cNvSpPr>
            <p:nvPr/>
          </p:nvSpPr>
          <p:spPr bwMode="auto">
            <a:xfrm>
              <a:off x="2751138" y="4206875"/>
              <a:ext cx="23813" cy="771525"/>
            </a:xfrm>
            <a:custGeom>
              <a:avLst/>
              <a:gdLst>
                <a:gd name="T0" fmla="*/ 5 w 9"/>
                <a:gd name="T1" fmla="*/ 284 h 284"/>
                <a:gd name="T2" fmla="*/ 0 w 9"/>
                <a:gd name="T3" fmla="*/ 280 h 284"/>
                <a:gd name="T4" fmla="*/ 0 w 9"/>
                <a:gd name="T5" fmla="*/ 4 h 284"/>
                <a:gd name="T6" fmla="*/ 5 w 9"/>
                <a:gd name="T7" fmla="*/ 0 h 284"/>
                <a:gd name="T8" fmla="*/ 9 w 9"/>
                <a:gd name="T9" fmla="*/ 4 h 284"/>
                <a:gd name="T10" fmla="*/ 9 w 9"/>
                <a:gd name="T11" fmla="*/ 280 h 284"/>
                <a:gd name="T12" fmla="*/ 5 w 9"/>
                <a:gd name="T13" fmla="*/ 284 h 284"/>
              </a:gdLst>
              <a:ahLst/>
              <a:cxnLst>
                <a:cxn ang="0">
                  <a:pos x="T0" y="T1"/>
                </a:cxn>
                <a:cxn ang="0">
                  <a:pos x="T2" y="T3"/>
                </a:cxn>
                <a:cxn ang="0">
                  <a:pos x="T4" y="T5"/>
                </a:cxn>
                <a:cxn ang="0">
                  <a:pos x="T6" y="T7"/>
                </a:cxn>
                <a:cxn ang="0">
                  <a:pos x="T8" y="T9"/>
                </a:cxn>
                <a:cxn ang="0">
                  <a:pos x="T10" y="T11"/>
                </a:cxn>
                <a:cxn ang="0">
                  <a:pos x="T12" y="T13"/>
                </a:cxn>
              </a:cxnLst>
              <a:rect l="0" t="0" r="r" b="b"/>
              <a:pathLst>
                <a:path w="9" h="284">
                  <a:moveTo>
                    <a:pt x="5" y="284"/>
                  </a:moveTo>
                  <a:cubicBezTo>
                    <a:pt x="2" y="284"/>
                    <a:pt x="0" y="282"/>
                    <a:pt x="0" y="280"/>
                  </a:cubicBezTo>
                  <a:cubicBezTo>
                    <a:pt x="0" y="4"/>
                    <a:pt x="0" y="4"/>
                    <a:pt x="0" y="4"/>
                  </a:cubicBezTo>
                  <a:cubicBezTo>
                    <a:pt x="0" y="2"/>
                    <a:pt x="2" y="0"/>
                    <a:pt x="5" y="0"/>
                  </a:cubicBezTo>
                  <a:cubicBezTo>
                    <a:pt x="7" y="0"/>
                    <a:pt x="9" y="2"/>
                    <a:pt x="9" y="4"/>
                  </a:cubicBezTo>
                  <a:cubicBezTo>
                    <a:pt x="9" y="280"/>
                    <a:pt x="9" y="280"/>
                    <a:pt x="9" y="280"/>
                  </a:cubicBezTo>
                  <a:cubicBezTo>
                    <a:pt x="9" y="282"/>
                    <a:pt x="7" y="284"/>
                    <a:pt x="5" y="284"/>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2" name="Freeform 394"/>
            <p:cNvSpPr>
              <a:spLocks/>
            </p:cNvSpPr>
            <p:nvPr/>
          </p:nvSpPr>
          <p:spPr bwMode="auto">
            <a:xfrm>
              <a:off x="2900363" y="4294188"/>
              <a:ext cx="23813" cy="769938"/>
            </a:xfrm>
            <a:custGeom>
              <a:avLst/>
              <a:gdLst>
                <a:gd name="T0" fmla="*/ 5 w 9"/>
                <a:gd name="T1" fmla="*/ 284 h 284"/>
                <a:gd name="T2" fmla="*/ 0 w 9"/>
                <a:gd name="T3" fmla="*/ 280 h 284"/>
                <a:gd name="T4" fmla="*/ 0 w 9"/>
                <a:gd name="T5" fmla="*/ 5 h 284"/>
                <a:gd name="T6" fmla="*/ 5 w 9"/>
                <a:gd name="T7" fmla="*/ 0 h 284"/>
                <a:gd name="T8" fmla="*/ 9 w 9"/>
                <a:gd name="T9" fmla="*/ 5 h 284"/>
                <a:gd name="T10" fmla="*/ 9 w 9"/>
                <a:gd name="T11" fmla="*/ 280 h 284"/>
                <a:gd name="T12" fmla="*/ 5 w 9"/>
                <a:gd name="T13" fmla="*/ 284 h 284"/>
              </a:gdLst>
              <a:ahLst/>
              <a:cxnLst>
                <a:cxn ang="0">
                  <a:pos x="T0" y="T1"/>
                </a:cxn>
                <a:cxn ang="0">
                  <a:pos x="T2" y="T3"/>
                </a:cxn>
                <a:cxn ang="0">
                  <a:pos x="T4" y="T5"/>
                </a:cxn>
                <a:cxn ang="0">
                  <a:pos x="T6" y="T7"/>
                </a:cxn>
                <a:cxn ang="0">
                  <a:pos x="T8" y="T9"/>
                </a:cxn>
                <a:cxn ang="0">
                  <a:pos x="T10" y="T11"/>
                </a:cxn>
                <a:cxn ang="0">
                  <a:pos x="T12" y="T13"/>
                </a:cxn>
              </a:cxnLst>
              <a:rect l="0" t="0" r="r" b="b"/>
              <a:pathLst>
                <a:path w="9" h="284">
                  <a:moveTo>
                    <a:pt x="5" y="284"/>
                  </a:moveTo>
                  <a:cubicBezTo>
                    <a:pt x="2" y="284"/>
                    <a:pt x="0" y="282"/>
                    <a:pt x="0" y="280"/>
                  </a:cubicBezTo>
                  <a:cubicBezTo>
                    <a:pt x="0" y="5"/>
                    <a:pt x="0" y="5"/>
                    <a:pt x="0" y="5"/>
                  </a:cubicBezTo>
                  <a:cubicBezTo>
                    <a:pt x="0" y="2"/>
                    <a:pt x="2" y="0"/>
                    <a:pt x="5" y="0"/>
                  </a:cubicBezTo>
                  <a:cubicBezTo>
                    <a:pt x="7" y="0"/>
                    <a:pt x="9" y="2"/>
                    <a:pt x="9" y="5"/>
                  </a:cubicBezTo>
                  <a:cubicBezTo>
                    <a:pt x="9" y="280"/>
                    <a:pt x="9" y="280"/>
                    <a:pt x="9" y="280"/>
                  </a:cubicBezTo>
                  <a:cubicBezTo>
                    <a:pt x="9" y="282"/>
                    <a:pt x="7" y="284"/>
                    <a:pt x="5" y="284"/>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3" name="Freeform 395"/>
            <p:cNvSpPr>
              <a:spLocks/>
            </p:cNvSpPr>
            <p:nvPr/>
          </p:nvSpPr>
          <p:spPr bwMode="auto">
            <a:xfrm>
              <a:off x="3049588" y="4379913"/>
              <a:ext cx="26988" cy="774700"/>
            </a:xfrm>
            <a:custGeom>
              <a:avLst/>
              <a:gdLst>
                <a:gd name="T0" fmla="*/ 5 w 10"/>
                <a:gd name="T1" fmla="*/ 285 h 285"/>
                <a:gd name="T2" fmla="*/ 0 w 10"/>
                <a:gd name="T3" fmla="*/ 280 h 285"/>
                <a:gd name="T4" fmla="*/ 0 w 10"/>
                <a:gd name="T5" fmla="*/ 5 h 285"/>
                <a:gd name="T6" fmla="*/ 5 w 10"/>
                <a:gd name="T7" fmla="*/ 0 h 285"/>
                <a:gd name="T8" fmla="*/ 10 w 10"/>
                <a:gd name="T9" fmla="*/ 5 h 285"/>
                <a:gd name="T10" fmla="*/ 10 w 10"/>
                <a:gd name="T11" fmla="*/ 280 h 285"/>
                <a:gd name="T12" fmla="*/ 5 w 10"/>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10" h="285">
                  <a:moveTo>
                    <a:pt x="5" y="285"/>
                  </a:moveTo>
                  <a:cubicBezTo>
                    <a:pt x="2" y="285"/>
                    <a:pt x="0" y="282"/>
                    <a:pt x="0" y="280"/>
                  </a:cubicBezTo>
                  <a:cubicBezTo>
                    <a:pt x="0" y="5"/>
                    <a:pt x="0" y="5"/>
                    <a:pt x="0" y="5"/>
                  </a:cubicBezTo>
                  <a:cubicBezTo>
                    <a:pt x="0" y="2"/>
                    <a:pt x="2" y="0"/>
                    <a:pt x="5" y="0"/>
                  </a:cubicBezTo>
                  <a:cubicBezTo>
                    <a:pt x="8" y="0"/>
                    <a:pt x="10" y="2"/>
                    <a:pt x="10" y="5"/>
                  </a:cubicBezTo>
                  <a:cubicBezTo>
                    <a:pt x="10" y="280"/>
                    <a:pt x="10" y="280"/>
                    <a:pt x="10" y="280"/>
                  </a:cubicBezTo>
                  <a:cubicBezTo>
                    <a:pt x="10" y="282"/>
                    <a:pt x="8" y="285"/>
                    <a:pt x="5" y="285"/>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4" name="Freeform 396"/>
            <p:cNvSpPr>
              <a:spLocks/>
            </p:cNvSpPr>
            <p:nvPr/>
          </p:nvSpPr>
          <p:spPr bwMode="auto">
            <a:xfrm>
              <a:off x="3730625" y="3160713"/>
              <a:ext cx="771525" cy="1355725"/>
            </a:xfrm>
            <a:custGeom>
              <a:avLst/>
              <a:gdLst>
                <a:gd name="T0" fmla="*/ 280 w 284"/>
                <a:gd name="T1" fmla="*/ 499 h 499"/>
                <a:gd name="T2" fmla="*/ 277 w 284"/>
                <a:gd name="T3" fmla="*/ 498 h 499"/>
                <a:gd name="T4" fmla="*/ 3 w 284"/>
                <a:gd name="T5" fmla="*/ 340 h 499"/>
                <a:gd name="T6" fmla="*/ 0 w 284"/>
                <a:gd name="T7" fmla="*/ 336 h 499"/>
                <a:gd name="T8" fmla="*/ 0 w 284"/>
                <a:gd name="T9" fmla="*/ 4 h 499"/>
                <a:gd name="T10" fmla="*/ 5 w 284"/>
                <a:gd name="T11" fmla="*/ 0 h 499"/>
                <a:gd name="T12" fmla="*/ 10 w 284"/>
                <a:gd name="T13" fmla="*/ 4 h 499"/>
                <a:gd name="T14" fmla="*/ 10 w 284"/>
                <a:gd name="T15" fmla="*/ 333 h 499"/>
                <a:gd name="T16" fmla="*/ 275 w 284"/>
                <a:gd name="T17" fmla="*/ 486 h 499"/>
                <a:gd name="T18" fmla="*/ 275 w 284"/>
                <a:gd name="T19" fmla="*/ 163 h 499"/>
                <a:gd name="T20" fmla="*/ 280 w 284"/>
                <a:gd name="T21" fmla="*/ 158 h 499"/>
                <a:gd name="T22" fmla="*/ 284 w 284"/>
                <a:gd name="T23" fmla="*/ 163 h 499"/>
                <a:gd name="T24" fmla="*/ 284 w 284"/>
                <a:gd name="T25" fmla="*/ 494 h 499"/>
                <a:gd name="T26" fmla="*/ 282 w 284"/>
                <a:gd name="T27" fmla="*/ 498 h 499"/>
                <a:gd name="T28" fmla="*/ 280 w 284"/>
                <a:gd name="T29" fmla="*/ 499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4" h="499">
                  <a:moveTo>
                    <a:pt x="280" y="499"/>
                  </a:moveTo>
                  <a:cubicBezTo>
                    <a:pt x="279" y="499"/>
                    <a:pt x="278" y="499"/>
                    <a:pt x="277" y="498"/>
                  </a:cubicBezTo>
                  <a:cubicBezTo>
                    <a:pt x="3" y="340"/>
                    <a:pt x="3" y="340"/>
                    <a:pt x="3" y="340"/>
                  </a:cubicBezTo>
                  <a:cubicBezTo>
                    <a:pt x="1" y="339"/>
                    <a:pt x="0" y="337"/>
                    <a:pt x="0" y="336"/>
                  </a:cubicBezTo>
                  <a:cubicBezTo>
                    <a:pt x="0" y="4"/>
                    <a:pt x="0" y="4"/>
                    <a:pt x="0" y="4"/>
                  </a:cubicBezTo>
                  <a:cubicBezTo>
                    <a:pt x="0" y="2"/>
                    <a:pt x="2" y="0"/>
                    <a:pt x="5" y="0"/>
                  </a:cubicBezTo>
                  <a:cubicBezTo>
                    <a:pt x="8" y="0"/>
                    <a:pt x="10" y="2"/>
                    <a:pt x="10" y="4"/>
                  </a:cubicBezTo>
                  <a:cubicBezTo>
                    <a:pt x="10" y="333"/>
                    <a:pt x="10" y="333"/>
                    <a:pt x="10" y="333"/>
                  </a:cubicBezTo>
                  <a:cubicBezTo>
                    <a:pt x="275" y="486"/>
                    <a:pt x="275" y="486"/>
                    <a:pt x="275" y="486"/>
                  </a:cubicBezTo>
                  <a:cubicBezTo>
                    <a:pt x="275" y="163"/>
                    <a:pt x="275" y="163"/>
                    <a:pt x="275" y="163"/>
                  </a:cubicBezTo>
                  <a:cubicBezTo>
                    <a:pt x="275" y="160"/>
                    <a:pt x="277" y="158"/>
                    <a:pt x="280" y="158"/>
                  </a:cubicBezTo>
                  <a:cubicBezTo>
                    <a:pt x="282" y="158"/>
                    <a:pt x="284" y="160"/>
                    <a:pt x="284" y="163"/>
                  </a:cubicBezTo>
                  <a:cubicBezTo>
                    <a:pt x="284" y="494"/>
                    <a:pt x="284" y="494"/>
                    <a:pt x="284" y="494"/>
                  </a:cubicBezTo>
                  <a:cubicBezTo>
                    <a:pt x="284" y="496"/>
                    <a:pt x="283" y="497"/>
                    <a:pt x="282" y="498"/>
                  </a:cubicBezTo>
                  <a:cubicBezTo>
                    <a:pt x="281" y="499"/>
                    <a:pt x="280" y="499"/>
                    <a:pt x="280" y="499"/>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5" name="Freeform 397"/>
            <p:cNvSpPr>
              <a:spLocks/>
            </p:cNvSpPr>
            <p:nvPr/>
          </p:nvSpPr>
          <p:spPr bwMode="auto">
            <a:xfrm>
              <a:off x="3729038" y="3343275"/>
              <a:ext cx="773113" cy="455613"/>
            </a:xfrm>
            <a:custGeom>
              <a:avLst/>
              <a:gdLst>
                <a:gd name="T0" fmla="*/ 280 w 285"/>
                <a:gd name="T1" fmla="*/ 168 h 168"/>
                <a:gd name="T2" fmla="*/ 278 w 285"/>
                <a:gd name="T3" fmla="*/ 167 h 168"/>
                <a:gd name="T4" fmla="*/ 3 w 285"/>
                <a:gd name="T5" fmla="*/ 9 h 168"/>
                <a:gd name="T6" fmla="*/ 1 w 285"/>
                <a:gd name="T7" fmla="*/ 3 h 168"/>
                <a:gd name="T8" fmla="*/ 8 w 285"/>
                <a:gd name="T9" fmla="*/ 1 h 168"/>
                <a:gd name="T10" fmla="*/ 282 w 285"/>
                <a:gd name="T11" fmla="*/ 159 h 168"/>
                <a:gd name="T12" fmla="*/ 284 w 285"/>
                <a:gd name="T13" fmla="*/ 166 h 168"/>
                <a:gd name="T14" fmla="*/ 280 w 285"/>
                <a:gd name="T15" fmla="*/ 168 h 1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168">
                  <a:moveTo>
                    <a:pt x="280" y="168"/>
                  </a:moveTo>
                  <a:cubicBezTo>
                    <a:pt x="279" y="168"/>
                    <a:pt x="279" y="168"/>
                    <a:pt x="278" y="167"/>
                  </a:cubicBezTo>
                  <a:cubicBezTo>
                    <a:pt x="3" y="9"/>
                    <a:pt x="3" y="9"/>
                    <a:pt x="3" y="9"/>
                  </a:cubicBezTo>
                  <a:cubicBezTo>
                    <a:pt x="1" y="8"/>
                    <a:pt x="0" y="5"/>
                    <a:pt x="1" y="3"/>
                  </a:cubicBezTo>
                  <a:cubicBezTo>
                    <a:pt x="3" y="0"/>
                    <a:pt x="5" y="0"/>
                    <a:pt x="8" y="1"/>
                  </a:cubicBezTo>
                  <a:cubicBezTo>
                    <a:pt x="282" y="159"/>
                    <a:pt x="282" y="159"/>
                    <a:pt x="282" y="159"/>
                  </a:cubicBezTo>
                  <a:cubicBezTo>
                    <a:pt x="285" y="161"/>
                    <a:pt x="285" y="164"/>
                    <a:pt x="284" y="166"/>
                  </a:cubicBezTo>
                  <a:cubicBezTo>
                    <a:pt x="283" y="167"/>
                    <a:pt x="282" y="168"/>
                    <a:pt x="280" y="168"/>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6" name="Freeform 398"/>
            <p:cNvSpPr>
              <a:spLocks/>
            </p:cNvSpPr>
            <p:nvPr/>
          </p:nvSpPr>
          <p:spPr bwMode="auto">
            <a:xfrm>
              <a:off x="3730625" y="3514725"/>
              <a:ext cx="774700" cy="458788"/>
            </a:xfrm>
            <a:custGeom>
              <a:avLst/>
              <a:gdLst>
                <a:gd name="T0" fmla="*/ 280 w 285"/>
                <a:gd name="T1" fmla="*/ 169 h 169"/>
                <a:gd name="T2" fmla="*/ 277 w 285"/>
                <a:gd name="T3" fmla="*/ 168 h 169"/>
                <a:gd name="T4" fmla="*/ 3 w 285"/>
                <a:gd name="T5" fmla="*/ 10 h 169"/>
                <a:gd name="T6" fmla="*/ 1 w 285"/>
                <a:gd name="T7" fmla="*/ 3 h 169"/>
                <a:gd name="T8" fmla="*/ 7 w 285"/>
                <a:gd name="T9" fmla="*/ 2 h 169"/>
                <a:gd name="T10" fmla="*/ 282 w 285"/>
                <a:gd name="T11" fmla="*/ 160 h 169"/>
                <a:gd name="T12" fmla="*/ 284 w 285"/>
                <a:gd name="T13" fmla="*/ 167 h 169"/>
                <a:gd name="T14" fmla="*/ 280 w 285"/>
                <a:gd name="T15" fmla="*/ 169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169">
                  <a:moveTo>
                    <a:pt x="280" y="169"/>
                  </a:moveTo>
                  <a:cubicBezTo>
                    <a:pt x="279" y="169"/>
                    <a:pt x="278" y="169"/>
                    <a:pt x="277" y="168"/>
                  </a:cubicBezTo>
                  <a:cubicBezTo>
                    <a:pt x="3" y="10"/>
                    <a:pt x="3" y="10"/>
                    <a:pt x="3" y="10"/>
                  </a:cubicBezTo>
                  <a:cubicBezTo>
                    <a:pt x="0" y="8"/>
                    <a:pt x="0" y="6"/>
                    <a:pt x="1" y="3"/>
                  </a:cubicBezTo>
                  <a:cubicBezTo>
                    <a:pt x="2" y="1"/>
                    <a:pt x="5" y="0"/>
                    <a:pt x="7" y="2"/>
                  </a:cubicBezTo>
                  <a:cubicBezTo>
                    <a:pt x="282" y="160"/>
                    <a:pt x="282" y="160"/>
                    <a:pt x="282" y="160"/>
                  </a:cubicBezTo>
                  <a:cubicBezTo>
                    <a:pt x="284" y="162"/>
                    <a:pt x="285" y="164"/>
                    <a:pt x="284" y="167"/>
                  </a:cubicBezTo>
                  <a:cubicBezTo>
                    <a:pt x="283" y="168"/>
                    <a:pt x="281" y="169"/>
                    <a:pt x="280" y="169"/>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 name="Freeform 399"/>
            <p:cNvSpPr>
              <a:spLocks/>
            </p:cNvSpPr>
            <p:nvPr/>
          </p:nvSpPr>
          <p:spPr bwMode="auto">
            <a:xfrm>
              <a:off x="3730625" y="3703638"/>
              <a:ext cx="774700" cy="460375"/>
            </a:xfrm>
            <a:custGeom>
              <a:avLst/>
              <a:gdLst>
                <a:gd name="T0" fmla="*/ 280 w 285"/>
                <a:gd name="T1" fmla="*/ 169 h 169"/>
                <a:gd name="T2" fmla="*/ 277 w 285"/>
                <a:gd name="T3" fmla="*/ 168 h 169"/>
                <a:gd name="T4" fmla="*/ 3 w 285"/>
                <a:gd name="T5" fmla="*/ 9 h 169"/>
                <a:gd name="T6" fmla="*/ 1 w 285"/>
                <a:gd name="T7" fmla="*/ 3 h 169"/>
                <a:gd name="T8" fmla="*/ 7 w 285"/>
                <a:gd name="T9" fmla="*/ 1 h 169"/>
                <a:gd name="T10" fmla="*/ 282 w 285"/>
                <a:gd name="T11" fmla="*/ 160 h 169"/>
                <a:gd name="T12" fmla="*/ 284 w 285"/>
                <a:gd name="T13" fmla="*/ 166 h 169"/>
                <a:gd name="T14" fmla="*/ 280 w 285"/>
                <a:gd name="T15" fmla="*/ 169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169">
                  <a:moveTo>
                    <a:pt x="280" y="169"/>
                  </a:moveTo>
                  <a:cubicBezTo>
                    <a:pt x="279" y="169"/>
                    <a:pt x="278" y="168"/>
                    <a:pt x="277" y="168"/>
                  </a:cubicBezTo>
                  <a:cubicBezTo>
                    <a:pt x="3" y="9"/>
                    <a:pt x="3" y="9"/>
                    <a:pt x="3" y="9"/>
                  </a:cubicBezTo>
                  <a:cubicBezTo>
                    <a:pt x="0" y="8"/>
                    <a:pt x="0" y="5"/>
                    <a:pt x="1" y="3"/>
                  </a:cubicBezTo>
                  <a:cubicBezTo>
                    <a:pt x="2" y="1"/>
                    <a:pt x="5" y="0"/>
                    <a:pt x="7" y="1"/>
                  </a:cubicBezTo>
                  <a:cubicBezTo>
                    <a:pt x="282" y="160"/>
                    <a:pt x="282" y="160"/>
                    <a:pt x="282" y="160"/>
                  </a:cubicBezTo>
                  <a:cubicBezTo>
                    <a:pt x="284" y="161"/>
                    <a:pt x="285" y="164"/>
                    <a:pt x="284" y="166"/>
                  </a:cubicBezTo>
                  <a:cubicBezTo>
                    <a:pt x="283" y="168"/>
                    <a:pt x="281" y="169"/>
                    <a:pt x="280" y="169"/>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8" name="Freeform 400"/>
            <p:cNvSpPr>
              <a:spLocks/>
            </p:cNvSpPr>
            <p:nvPr/>
          </p:nvSpPr>
          <p:spPr bwMode="auto">
            <a:xfrm>
              <a:off x="3730625" y="3890963"/>
              <a:ext cx="774700" cy="460375"/>
            </a:xfrm>
            <a:custGeom>
              <a:avLst/>
              <a:gdLst>
                <a:gd name="T0" fmla="*/ 280 w 285"/>
                <a:gd name="T1" fmla="*/ 169 h 169"/>
                <a:gd name="T2" fmla="*/ 277 w 285"/>
                <a:gd name="T3" fmla="*/ 168 h 169"/>
                <a:gd name="T4" fmla="*/ 3 w 285"/>
                <a:gd name="T5" fmla="*/ 9 h 169"/>
                <a:gd name="T6" fmla="*/ 1 w 285"/>
                <a:gd name="T7" fmla="*/ 3 h 169"/>
                <a:gd name="T8" fmla="*/ 7 w 285"/>
                <a:gd name="T9" fmla="*/ 1 h 169"/>
                <a:gd name="T10" fmla="*/ 282 w 285"/>
                <a:gd name="T11" fmla="*/ 160 h 169"/>
                <a:gd name="T12" fmla="*/ 284 w 285"/>
                <a:gd name="T13" fmla="*/ 166 h 169"/>
                <a:gd name="T14" fmla="*/ 280 w 285"/>
                <a:gd name="T15" fmla="*/ 169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5" h="169">
                  <a:moveTo>
                    <a:pt x="280" y="169"/>
                  </a:moveTo>
                  <a:cubicBezTo>
                    <a:pt x="279" y="169"/>
                    <a:pt x="278" y="168"/>
                    <a:pt x="277" y="168"/>
                  </a:cubicBezTo>
                  <a:cubicBezTo>
                    <a:pt x="3" y="9"/>
                    <a:pt x="3" y="9"/>
                    <a:pt x="3" y="9"/>
                  </a:cubicBezTo>
                  <a:cubicBezTo>
                    <a:pt x="0" y="8"/>
                    <a:pt x="0" y="5"/>
                    <a:pt x="1" y="3"/>
                  </a:cubicBezTo>
                  <a:cubicBezTo>
                    <a:pt x="2" y="1"/>
                    <a:pt x="5" y="0"/>
                    <a:pt x="7" y="1"/>
                  </a:cubicBezTo>
                  <a:cubicBezTo>
                    <a:pt x="282" y="160"/>
                    <a:pt x="282" y="160"/>
                    <a:pt x="282" y="160"/>
                  </a:cubicBezTo>
                  <a:cubicBezTo>
                    <a:pt x="284" y="161"/>
                    <a:pt x="285" y="164"/>
                    <a:pt x="284" y="166"/>
                  </a:cubicBezTo>
                  <a:cubicBezTo>
                    <a:pt x="283" y="168"/>
                    <a:pt x="281" y="169"/>
                    <a:pt x="280" y="169"/>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9" name="Freeform 401"/>
            <p:cNvSpPr>
              <a:spLocks/>
            </p:cNvSpPr>
            <p:nvPr/>
          </p:nvSpPr>
          <p:spPr bwMode="auto">
            <a:xfrm>
              <a:off x="3863975" y="3236913"/>
              <a:ext cx="26988" cy="927100"/>
            </a:xfrm>
            <a:custGeom>
              <a:avLst/>
              <a:gdLst>
                <a:gd name="T0" fmla="*/ 5 w 10"/>
                <a:gd name="T1" fmla="*/ 341 h 341"/>
                <a:gd name="T2" fmla="*/ 0 w 10"/>
                <a:gd name="T3" fmla="*/ 336 h 341"/>
                <a:gd name="T4" fmla="*/ 0 w 10"/>
                <a:gd name="T5" fmla="*/ 5 h 341"/>
                <a:gd name="T6" fmla="*/ 5 w 10"/>
                <a:gd name="T7" fmla="*/ 0 h 341"/>
                <a:gd name="T8" fmla="*/ 10 w 10"/>
                <a:gd name="T9" fmla="*/ 5 h 341"/>
                <a:gd name="T10" fmla="*/ 10 w 10"/>
                <a:gd name="T11" fmla="*/ 336 h 341"/>
                <a:gd name="T12" fmla="*/ 5 w 10"/>
                <a:gd name="T13" fmla="*/ 341 h 341"/>
              </a:gdLst>
              <a:ahLst/>
              <a:cxnLst>
                <a:cxn ang="0">
                  <a:pos x="T0" y="T1"/>
                </a:cxn>
                <a:cxn ang="0">
                  <a:pos x="T2" y="T3"/>
                </a:cxn>
                <a:cxn ang="0">
                  <a:pos x="T4" y="T5"/>
                </a:cxn>
                <a:cxn ang="0">
                  <a:pos x="T6" y="T7"/>
                </a:cxn>
                <a:cxn ang="0">
                  <a:pos x="T8" y="T9"/>
                </a:cxn>
                <a:cxn ang="0">
                  <a:pos x="T10" y="T11"/>
                </a:cxn>
                <a:cxn ang="0">
                  <a:pos x="T12" y="T13"/>
                </a:cxn>
              </a:cxnLst>
              <a:rect l="0" t="0" r="r" b="b"/>
              <a:pathLst>
                <a:path w="10" h="341">
                  <a:moveTo>
                    <a:pt x="5" y="341"/>
                  </a:moveTo>
                  <a:cubicBezTo>
                    <a:pt x="2" y="341"/>
                    <a:pt x="0" y="339"/>
                    <a:pt x="0" y="336"/>
                  </a:cubicBezTo>
                  <a:cubicBezTo>
                    <a:pt x="0" y="5"/>
                    <a:pt x="0" y="5"/>
                    <a:pt x="0" y="5"/>
                  </a:cubicBezTo>
                  <a:cubicBezTo>
                    <a:pt x="0" y="2"/>
                    <a:pt x="2" y="0"/>
                    <a:pt x="5" y="0"/>
                  </a:cubicBezTo>
                  <a:cubicBezTo>
                    <a:pt x="8" y="0"/>
                    <a:pt x="10" y="2"/>
                    <a:pt x="10" y="5"/>
                  </a:cubicBezTo>
                  <a:cubicBezTo>
                    <a:pt x="10" y="336"/>
                    <a:pt x="10" y="336"/>
                    <a:pt x="10" y="336"/>
                  </a:cubicBezTo>
                  <a:cubicBezTo>
                    <a:pt x="10" y="339"/>
                    <a:pt x="8" y="341"/>
                    <a:pt x="5" y="341"/>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 name="Freeform 402"/>
            <p:cNvSpPr>
              <a:spLocks/>
            </p:cNvSpPr>
            <p:nvPr/>
          </p:nvSpPr>
          <p:spPr bwMode="auto">
            <a:xfrm>
              <a:off x="4016375" y="3324225"/>
              <a:ext cx="23813" cy="925513"/>
            </a:xfrm>
            <a:custGeom>
              <a:avLst/>
              <a:gdLst>
                <a:gd name="T0" fmla="*/ 4 w 9"/>
                <a:gd name="T1" fmla="*/ 341 h 341"/>
                <a:gd name="T2" fmla="*/ 0 w 9"/>
                <a:gd name="T3" fmla="*/ 336 h 341"/>
                <a:gd name="T4" fmla="*/ 0 w 9"/>
                <a:gd name="T5" fmla="*/ 5 h 341"/>
                <a:gd name="T6" fmla="*/ 4 w 9"/>
                <a:gd name="T7" fmla="*/ 0 h 341"/>
                <a:gd name="T8" fmla="*/ 9 w 9"/>
                <a:gd name="T9" fmla="*/ 5 h 341"/>
                <a:gd name="T10" fmla="*/ 9 w 9"/>
                <a:gd name="T11" fmla="*/ 336 h 341"/>
                <a:gd name="T12" fmla="*/ 4 w 9"/>
                <a:gd name="T13" fmla="*/ 341 h 341"/>
              </a:gdLst>
              <a:ahLst/>
              <a:cxnLst>
                <a:cxn ang="0">
                  <a:pos x="T0" y="T1"/>
                </a:cxn>
                <a:cxn ang="0">
                  <a:pos x="T2" y="T3"/>
                </a:cxn>
                <a:cxn ang="0">
                  <a:pos x="T4" y="T5"/>
                </a:cxn>
                <a:cxn ang="0">
                  <a:pos x="T6" y="T7"/>
                </a:cxn>
                <a:cxn ang="0">
                  <a:pos x="T8" y="T9"/>
                </a:cxn>
                <a:cxn ang="0">
                  <a:pos x="T10" y="T11"/>
                </a:cxn>
                <a:cxn ang="0">
                  <a:pos x="T12" y="T13"/>
                </a:cxn>
              </a:cxnLst>
              <a:rect l="0" t="0" r="r" b="b"/>
              <a:pathLst>
                <a:path w="9" h="341">
                  <a:moveTo>
                    <a:pt x="4" y="341"/>
                  </a:moveTo>
                  <a:cubicBezTo>
                    <a:pt x="2" y="341"/>
                    <a:pt x="0" y="339"/>
                    <a:pt x="0" y="336"/>
                  </a:cubicBezTo>
                  <a:cubicBezTo>
                    <a:pt x="0" y="5"/>
                    <a:pt x="0" y="5"/>
                    <a:pt x="0" y="5"/>
                  </a:cubicBezTo>
                  <a:cubicBezTo>
                    <a:pt x="0" y="2"/>
                    <a:pt x="2" y="0"/>
                    <a:pt x="4" y="0"/>
                  </a:cubicBezTo>
                  <a:cubicBezTo>
                    <a:pt x="7" y="0"/>
                    <a:pt x="9" y="2"/>
                    <a:pt x="9" y="5"/>
                  </a:cubicBezTo>
                  <a:cubicBezTo>
                    <a:pt x="9" y="336"/>
                    <a:pt x="9" y="336"/>
                    <a:pt x="9" y="336"/>
                  </a:cubicBezTo>
                  <a:cubicBezTo>
                    <a:pt x="9" y="339"/>
                    <a:pt x="7" y="341"/>
                    <a:pt x="4" y="341"/>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1" name="Freeform 403"/>
            <p:cNvSpPr>
              <a:spLocks/>
            </p:cNvSpPr>
            <p:nvPr/>
          </p:nvSpPr>
          <p:spPr bwMode="auto">
            <a:xfrm>
              <a:off x="4165600" y="3411538"/>
              <a:ext cx="25400" cy="925513"/>
            </a:xfrm>
            <a:custGeom>
              <a:avLst/>
              <a:gdLst>
                <a:gd name="T0" fmla="*/ 4 w 9"/>
                <a:gd name="T1" fmla="*/ 341 h 341"/>
                <a:gd name="T2" fmla="*/ 0 w 9"/>
                <a:gd name="T3" fmla="*/ 336 h 341"/>
                <a:gd name="T4" fmla="*/ 0 w 9"/>
                <a:gd name="T5" fmla="*/ 5 h 341"/>
                <a:gd name="T6" fmla="*/ 4 w 9"/>
                <a:gd name="T7" fmla="*/ 0 h 341"/>
                <a:gd name="T8" fmla="*/ 9 w 9"/>
                <a:gd name="T9" fmla="*/ 5 h 341"/>
                <a:gd name="T10" fmla="*/ 9 w 9"/>
                <a:gd name="T11" fmla="*/ 336 h 341"/>
                <a:gd name="T12" fmla="*/ 4 w 9"/>
                <a:gd name="T13" fmla="*/ 341 h 341"/>
              </a:gdLst>
              <a:ahLst/>
              <a:cxnLst>
                <a:cxn ang="0">
                  <a:pos x="T0" y="T1"/>
                </a:cxn>
                <a:cxn ang="0">
                  <a:pos x="T2" y="T3"/>
                </a:cxn>
                <a:cxn ang="0">
                  <a:pos x="T4" y="T5"/>
                </a:cxn>
                <a:cxn ang="0">
                  <a:pos x="T6" y="T7"/>
                </a:cxn>
                <a:cxn ang="0">
                  <a:pos x="T8" y="T9"/>
                </a:cxn>
                <a:cxn ang="0">
                  <a:pos x="T10" y="T11"/>
                </a:cxn>
                <a:cxn ang="0">
                  <a:pos x="T12" y="T13"/>
                </a:cxn>
              </a:cxnLst>
              <a:rect l="0" t="0" r="r" b="b"/>
              <a:pathLst>
                <a:path w="9" h="341">
                  <a:moveTo>
                    <a:pt x="4" y="341"/>
                  </a:moveTo>
                  <a:cubicBezTo>
                    <a:pt x="2" y="341"/>
                    <a:pt x="0" y="339"/>
                    <a:pt x="0" y="336"/>
                  </a:cubicBezTo>
                  <a:cubicBezTo>
                    <a:pt x="0" y="5"/>
                    <a:pt x="0" y="5"/>
                    <a:pt x="0" y="5"/>
                  </a:cubicBezTo>
                  <a:cubicBezTo>
                    <a:pt x="0" y="2"/>
                    <a:pt x="2" y="0"/>
                    <a:pt x="4" y="0"/>
                  </a:cubicBezTo>
                  <a:cubicBezTo>
                    <a:pt x="7" y="0"/>
                    <a:pt x="9" y="2"/>
                    <a:pt x="9" y="5"/>
                  </a:cubicBezTo>
                  <a:cubicBezTo>
                    <a:pt x="9" y="336"/>
                    <a:pt x="9" y="336"/>
                    <a:pt x="9" y="336"/>
                  </a:cubicBezTo>
                  <a:cubicBezTo>
                    <a:pt x="9" y="339"/>
                    <a:pt x="7" y="341"/>
                    <a:pt x="4" y="341"/>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2" name="Freeform 404"/>
            <p:cNvSpPr>
              <a:spLocks/>
            </p:cNvSpPr>
            <p:nvPr/>
          </p:nvSpPr>
          <p:spPr bwMode="auto">
            <a:xfrm>
              <a:off x="4314825" y="3497263"/>
              <a:ext cx="25400" cy="927100"/>
            </a:xfrm>
            <a:custGeom>
              <a:avLst/>
              <a:gdLst>
                <a:gd name="T0" fmla="*/ 4 w 9"/>
                <a:gd name="T1" fmla="*/ 341 h 341"/>
                <a:gd name="T2" fmla="*/ 0 w 9"/>
                <a:gd name="T3" fmla="*/ 336 h 341"/>
                <a:gd name="T4" fmla="*/ 0 w 9"/>
                <a:gd name="T5" fmla="*/ 5 h 341"/>
                <a:gd name="T6" fmla="*/ 4 w 9"/>
                <a:gd name="T7" fmla="*/ 0 h 341"/>
                <a:gd name="T8" fmla="*/ 9 w 9"/>
                <a:gd name="T9" fmla="*/ 5 h 341"/>
                <a:gd name="T10" fmla="*/ 9 w 9"/>
                <a:gd name="T11" fmla="*/ 336 h 341"/>
                <a:gd name="T12" fmla="*/ 4 w 9"/>
                <a:gd name="T13" fmla="*/ 341 h 341"/>
              </a:gdLst>
              <a:ahLst/>
              <a:cxnLst>
                <a:cxn ang="0">
                  <a:pos x="T0" y="T1"/>
                </a:cxn>
                <a:cxn ang="0">
                  <a:pos x="T2" y="T3"/>
                </a:cxn>
                <a:cxn ang="0">
                  <a:pos x="T4" y="T5"/>
                </a:cxn>
                <a:cxn ang="0">
                  <a:pos x="T6" y="T7"/>
                </a:cxn>
                <a:cxn ang="0">
                  <a:pos x="T8" y="T9"/>
                </a:cxn>
                <a:cxn ang="0">
                  <a:pos x="T10" y="T11"/>
                </a:cxn>
                <a:cxn ang="0">
                  <a:pos x="T12" y="T13"/>
                </a:cxn>
              </a:cxnLst>
              <a:rect l="0" t="0" r="r" b="b"/>
              <a:pathLst>
                <a:path w="9" h="341">
                  <a:moveTo>
                    <a:pt x="4" y="341"/>
                  </a:moveTo>
                  <a:cubicBezTo>
                    <a:pt x="2" y="341"/>
                    <a:pt x="0" y="339"/>
                    <a:pt x="0" y="336"/>
                  </a:cubicBezTo>
                  <a:cubicBezTo>
                    <a:pt x="0" y="5"/>
                    <a:pt x="0" y="5"/>
                    <a:pt x="0" y="5"/>
                  </a:cubicBezTo>
                  <a:cubicBezTo>
                    <a:pt x="0" y="2"/>
                    <a:pt x="2" y="0"/>
                    <a:pt x="4" y="0"/>
                  </a:cubicBezTo>
                  <a:cubicBezTo>
                    <a:pt x="7" y="0"/>
                    <a:pt x="9" y="2"/>
                    <a:pt x="9" y="5"/>
                  </a:cubicBezTo>
                  <a:cubicBezTo>
                    <a:pt x="9" y="336"/>
                    <a:pt x="9" y="336"/>
                    <a:pt x="9" y="336"/>
                  </a:cubicBezTo>
                  <a:cubicBezTo>
                    <a:pt x="9" y="339"/>
                    <a:pt x="7" y="341"/>
                    <a:pt x="4" y="341"/>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 name="Freeform 405"/>
            <p:cNvSpPr>
              <a:spLocks/>
            </p:cNvSpPr>
            <p:nvPr/>
          </p:nvSpPr>
          <p:spPr bwMode="auto">
            <a:xfrm>
              <a:off x="3729038" y="3159125"/>
              <a:ext cx="776288" cy="458788"/>
            </a:xfrm>
            <a:custGeom>
              <a:avLst/>
              <a:gdLst>
                <a:gd name="T0" fmla="*/ 280 w 286"/>
                <a:gd name="T1" fmla="*/ 169 h 169"/>
                <a:gd name="T2" fmla="*/ 278 w 286"/>
                <a:gd name="T3" fmla="*/ 168 h 169"/>
                <a:gd name="T4" fmla="*/ 3 w 286"/>
                <a:gd name="T5" fmla="*/ 9 h 169"/>
                <a:gd name="T6" fmla="*/ 1 w 286"/>
                <a:gd name="T7" fmla="*/ 3 h 169"/>
                <a:gd name="T8" fmla="*/ 8 w 286"/>
                <a:gd name="T9" fmla="*/ 1 h 169"/>
                <a:gd name="T10" fmla="*/ 283 w 286"/>
                <a:gd name="T11" fmla="*/ 160 h 169"/>
                <a:gd name="T12" fmla="*/ 284 w 286"/>
                <a:gd name="T13" fmla="*/ 166 h 169"/>
                <a:gd name="T14" fmla="*/ 280 w 286"/>
                <a:gd name="T15" fmla="*/ 169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6" h="169">
                  <a:moveTo>
                    <a:pt x="280" y="169"/>
                  </a:moveTo>
                  <a:cubicBezTo>
                    <a:pt x="279" y="169"/>
                    <a:pt x="279" y="169"/>
                    <a:pt x="278" y="168"/>
                  </a:cubicBezTo>
                  <a:cubicBezTo>
                    <a:pt x="3" y="9"/>
                    <a:pt x="3" y="9"/>
                    <a:pt x="3" y="9"/>
                  </a:cubicBezTo>
                  <a:cubicBezTo>
                    <a:pt x="1" y="8"/>
                    <a:pt x="0" y="5"/>
                    <a:pt x="1" y="3"/>
                  </a:cubicBezTo>
                  <a:cubicBezTo>
                    <a:pt x="2" y="1"/>
                    <a:pt x="5" y="0"/>
                    <a:pt x="8" y="1"/>
                  </a:cubicBezTo>
                  <a:cubicBezTo>
                    <a:pt x="283" y="160"/>
                    <a:pt x="283" y="160"/>
                    <a:pt x="283" y="160"/>
                  </a:cubicBezTo>
                  <a:cubicBezTo>
                    <a:pt x="285" y="161"/>
                    <a:pt x="286" y="164"/>
                    <a:pt x="284" y="166"/>
                  </a:cubicBezTo>
                  <a:cubicBezTo>
                    <a:pt x="283" y="168"/>
                    <a:pt x="282" y="169"/>
                    <a:pt x="280" y="169"/>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 name="Freeform 406"/>
            <p:cNvSpPr>
              <a:spLocks/>
            </p:cNvSpPr>
            <p:nvPr/>
          </p:nvSpPr>
          <p:spPr bwMode="auto">
            <a:xfrm>
              <a:off x="3730625" y="2800350"/>
              <a:ext cx="771525" cy="817563"/>
            </a:xfrm>
            <a:custGeom>
              <a:avLst/>
              <a:gdLst>
                <a:gd name="T0" fmla="*/ 279 w 284"/>
                <a:gd name="T1" fmla="*/ 301 h 301"/>
                <a:gd name="T2" fmla="*/ 275 w 284"/>
                <a:gd name="T3" fmla="*/ 296 h 301"/>
                <a:gd name="T4" fmla="*/ 275 w 284"/>
                <a:gd name="T5" fmla="*/ 166 h 301"/>
                <a:gd name="T6" fmla="*/ 10 w 284"/>
                <a:gd name="T7" fmla="*/ 13 h 301"/>
                <a:gd name="T8" fmla="*/ 10 w 284"/>
                <a:gd name="T9" fmla="*/ 137 h 301"/>
                <a:gd name="T10" fmla="*/ 5 w 284"/>
                <a:gd name="T11" fmla="*/ 142 h 301"/>
                <a:gd name="T12" fmla="*/ 0 w 284"/>
                <a:gd name="T13" fmla="*/ 137 h 301"/>
                <a:gd name="T14" fmla="*/ 0 w 284"/>
                <a:gd name="T15" fmla="*/ 4 h 301"/>
                <a:gd name="T16" fmla="*/ 3 w 284"/>
                <a:gd name="T17" fmla="*/ 0 h 301"/>
                <a:gd name="T18" fmla="*/ 7 w 284"/>
                <a:gd name="T19" fmla="*/ 0 h 301"/>
                <a:gd name="T20" fmla="*/ 282 w 284"/>
                <a:gd name="T21" fmla="*/ 159 h 301"/>
                <a:gd name="T22" fmla="*/ 284 w 284"/>
                <a:gd name="T23" fmla="*/ 163 h 301"/>
                <a:gd name="T24" fmla="*/ 284 w 284"/>
                <a:gd name="T25" fmla="*/ 296 h 301"/>
                <a:gd name="T26" fmla="*/ 279 w 284"/>
                <a:gd name="T27"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4" h="301">
                  <a:moveTo>
                    <a:pt x="279" y="301"/>
                  </a:moveTo>
                  <a:cubicBezTo>
                    <a:pt x="277" y="301"/>
                    <a:pt x="275" y="299"/>
                    <a:pt x="275" y="296"/>
                  </a:cubicBezTo>
                  <a:cubicBezTo>
                    <a:pt x="275" y="166"/>
                    <a:pt x="275" y="166"/>
                    <a:pt x="275" y="166"/>
                  </a:cubicBezTo>
                  <a:cubicBezTo>
                    <a:pt x="10" y="13"/>
                    <a:pt x="10" y="13"/>
                    <a:pt x="10" y="13"/>
                  </a:cubicBezTo>
                  <a:cubicBezTo>
                    <a:pt x="10" y="137"/>
                    <a:pt x="10" y="137"/>
                    <a:pt x="10" y="137"/>
                  </a:cubicBezTo>
                  <a:cubicBezTo>
                    <a:pt x="10" y="140"/>
                    <a:pt x="8" y="142"/>
                    <a:pt x="5" y="142"/>
                  </a:cubicBezTo>
                  <a:cubicBezTo>
                    <a:pt x="2" y="142"/>
                    <a:pt x="0" y="140"/>
                    <a:pt x="0" y="137"/>
                  </a:cubicBezTo>
                  <a:cubicBezTo>
                    <a:pt x="0" y="4"/>
                    <a:pt x="0" y="4"/>
                    <a:pt x="0" y="4"/>
                  </a:cubicBezTo>
                  <a:cubicBezTo>
                    <a:pt x="0" y="3"/>
                    <a:pt x="1" y="1"/>
                    <a:pt x="3" y="0"/>
                  </a:cubicBezTo>
                  <a:cubicBezTo>
                    <a:pt x="4" y="0"/>
                    <a:pt x="6" y="0"/>
                    <a:pt x="7" y="0"/>
                  </a:cubicBezTo>
                  <a:cubicBezTo>
                    <a:pt x="282" y="159"/>
                    <a:pt x="282" y="159"/>
                    <a:pt x="282" y="159"/>
                  </a:cubicBezTo>
                  <a:cubicBezTo>
                    <a:pt x="283" y="160"/>
                    <a:pt x="284" y="162"/>
                    <a:pt x="284" y="163"/>
                  </a:cubicBezTo>
                  <a:cubicBezTo>
                    <a:pt x="284" y="296"/>
                    <a:pt x="284" y="296"/>
                    <a:pt x="284" y="296"/>
                  </a:cubicBezTo>
                  <a:cubicBezTo>
                    <a:pt x="284" y="299"/>
                    <a:pt x="282" y="301"/>
                    <a:pt x="279" y="301"/>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 name="Freeform 407"/>
            <p:cNvSpPr>
              <a:spLocks/>
            </p:cNvSpPr>
            <p:nvPr/>
          </p:nvSpPr>
          <p:spPr bwMode="auto">
            <a:xfrm>
              <a:off x="3714750" y="2559050"/>
              <a:ext cx="1127125" cy="711200"/>
            </a:xfrm>
            <a:custGeom>
              <a:avLst/>
              <a:gdLst>
                <a:gd name="T0" fmla="*/ 285 w 415"/>
                <a:gd name="T1" fmla="*/ 262 h 262"/>
                <a:gd name="T2" fmla="*/ 278 w 415"/>
                <a:gd name="T3" fmla="*/ 258 h 262"/>
                <a:gd name="T4" fmla="*/ 280 w 415"/>
                <a:gd name="T5" fmla="*/ 245 h 262"/>
                <a:gd name="T6" fmla="*/ 388 w 415"/>
                <a:gd name="T7" fmla="*/ 170 h 262"/>
                <a:gd name="T8" fmla="*/ 131 w 415"/>
                <a:gd name="T9" fmla="*/ 21 h 262"/>
                <a:gd name="T10" fmla="*/ 16 w 415"/>
                <a:gd name="T11" fmla="*/ 101 h 262"/>
                <a:gd name="T12" fmla="*/ 3 w 415"/>
                <a:gd name="T13" fmla="*/ 99 h 262"/>
                <a:gd name="T14" fmla="*/ 6 w 415"/>
                <a:gd name="T15" fmla="*/ 86 h 262"/>
                <a:gd name="T16" fmla="*/ 126 w 415"/>
                <a:gd name="T17" fmla="*/ 3 h 262"/>
                <a:gd name="T18" fmla="*/ 135 w 415"/>
                <a:gd name="T19" fmla="*/ 2 h 262"/>
                <a:gd name="T20" fmla="*/ 410 w 415"/>
                <a:gd name="T21" fmla="*/ 161 h 262"/>
                <a:gd name="T22" fmla="*/ 415 w 415"/>
                <a:gd name="T23" fmla="*/ 169 h 262"/>
                <a:gd name="T24" fmla="*/ 411 w 415"/>
                <a:gd name="T25" fmla="*/ 177 h 262"/>
                <a:gd name="T26" fmla="*/ 291 w 415"/>
                <a:gd name="T27" fmla="*/ 260 h 262"/>
                <a:gd name="T28" fmla="*/ 285 w 415"/>
                <a:gd name="T29" fmla="*/ 26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5" h="262">
                  <a:moveTo>
                    <a:pt x="285" y="262"/>
                  </a:moveTo>
                  <a:cubicBezTo>
                    <a:pt x="282" y="262"/>
                    <a:pt x="279" y="260"/>
                    <a:pt x="278" y="258"/>
                  </a:cubicBezTo>
                  <a:cubicBezTo>
                    <a:pt x="275" y="253"/>
                    <a:pt x="276" y="248"/>
                    <a:pt x="280" y="245"/>
                  </a:cubicBezTo>
                  <a:cubicBezTo>
                    <a:pt x="388" y="170"/>
                    <a:pt x="388" y="170"/>
                    <a:pt x="388" y="170"/>
                  </a:cubicBezTo>
                  <a:cubicBezTo>
                    <a:pt x="131" y="21"/>
                    <a:pt x="131" y="21"/>
                    <a:pt x="131" y="21"/>
                  </a:cubicBezTo>
                  <a:cubicBezTo>
                    <a:pt x="16" y="101"/>
                    <a:pt x="16" y="101"/>
                    <a:pt x="16" y="101"/>
                  </a:cubicBezTo>
                  <a:cubicBezTo>
                    <a:pt x="12" y="104"/>
                    <a:pt x="6" y="103"/>
                    <a:pt x="3" y="99"/>
                  </a:cubicBezTo>
                  <a:cubicBezTo>
                    <a:pt x="0" y="95"/>
                    <a:pt x="2" y="89"/>
                    <a:pt x="6" y="86"/>
                  </a:cubicBezTo>
                  <a:cubicBezTo>
                    <a:pt x="126" y="3"/>
                    <a:pt x="126" y="3"/>
                    <a:pt x="126" y="3"/>
                  </a:cubicBezTo>
                  <a:cubicBezTo>
                    <a:pt x="128" y="1"/>
                    <a:pt x="132" y="0"/>
                    <a:pt x="135" y="2"/>
                  </a:cubicBezTo>
                  <a:cubicBezTo>
                    <a:pt x="410" y="161"/>
                    <a:pt x="410" y="161"/>
                    <a:pt x="410" y="161"/>
                  </a:cubicBezTo>
                  <a:cubicBezTo>
                    <a:pt x="413" y="163"/>
                    <a:pt x="415" y="166"/>
                    <a:pt x="415" y="169"/>
                  </a:cubicBezTo>
                  <a:cubicBezTo>
                    <a:pt x="415" y="172"/>
                    <a:pt x="413" y="175"/>
                    <a:pt x="411" y="177"/>
                  </a:cubicBezTo>
                  <a:cubicBezTo>
                    <a:pt x="291" y="260"/>
                    <a:pt x="291" y="260"/>
                    <a:pt x="291" y="260"/>
                  </a:cubicBezTo>
                  <a:cubicBezTo>
                    <a:pt x="289" y="261"/>
                    <a:pt x="287" y="262"/>
                    <a:pt x="285" y="262"/>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87" name="Group 586"/>
          <p:cNvGrpSpPr/>
          <p:nvPr/>
        </p:nvGrpSpPr>
        <p:grpSpPr>
          <a:xfrm>
            <a:off x="7128295" y="3751227"/>
            <a:ext cx="811271" cy="643752"/>
            <a:chOff x="3319463" y="1416050"/>
            <a:chExt cx="3767137" cy="2989263"/>
          </a:xfrm>
        </p:grpSpPr>
        <p:sp>
          <p:nvSpPr>
            <p:cNvPr id="593" name="Freeform 411"/>
            <p:cNvSpPr>
              <a:spLocks/>
            </p:cNvSpPr>
            <p:nvPr/>
          </p:nvSpPr>
          <p:spPr bwMode="auto">
            <a:xfrm>
              <a:off x="3465513" y="1416050"/>
              <a:ext cx="3621087" cy="2863850"/>
            </a:xfrm>
            <a:custGeom>
              <a:avLst/>
              <a:gdLst>
                <a:gd name="T0" fmla="*/ 1090 w 1264"/>
                <a:gd name="T1" fmla="*/ 560 h 1000"/>
                <a:gd name="T2" fmla="*/ 172 w 1264"/>
                <a:gd name="T3" fmla="*/ 30 h 1000"/>
                <a:gd name="T4" fmla="*/ 49 w 1264"/>
                <a:gd name="T5" fmla="*/ 18 h 1000"/>
                <a:gd name="T6" fmla="*/ 0 w 1264"/>
                <a:gd name="T7" fmla="*/ 47 h 1000"/>
                <a:gd name="T8" fmla="*/ 123 w 1264"/>
                <a:gd name="T9" fmla="*/ 58 h 1000"/>
                <a:gd name="T10" fmla="*/ 1041 w 1264"/>
                <a:gd name="T11" fmla="*/ 588 h 1000"/>
                <a:gd name="T12" fmla="*/ 1215 w 1264"/>
                <a:gd name="T13" fmla="*/ 889 h 1000"/>
                <a:gd name="T14" fmla="*/ 1164 w 1264"/>
                <a:gd name="T15" fmla="*/ 1000 h 1000"/>
                <a:gd name="T16" fmla="*/ 1212 w 1264"/>
                <a:gd name="T17" fmla="*/ 972 h 1000"/>
                <a:gd name="T18" fmla="*/ 1263 w 1264"/>
                <a:gd name="T19" fmla="*/ 861 h 1000"/>
                <a:gd name="T20" fmla="*/ 1090 w 1264"/>
                <a:gd name="T21" fmla="*/ 560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4" h="1000">
                  <a:moveTo>
                    <a:pt x="1090" y="560"/>
                  </a:moveTo>
                  <a:cubicBezTo>
                    <a:pt x="172" y="30"/>
                    <a:pt x="172" y="30"/>
                    <a:pt x="172" y="30"/>
                  </a:cubicBezTo>
                  <a:cubicBezTo>
                    <a:pt x="124" y="2"/>
                    <a:pt x="80" y="0"/>
                    <a:pt x="49" y="18"/>
                  </a:cubicBezTo>
                  <a:cubicBezTo>
                    <a:pt x="0" y="47"/>
                    <a:pt x="0" y="47"/>
                    <a:pt x="0" y="47"/>
                  </a:cubicBezTo>
                  <a:cubicBezTo>
                    <a:pt x="32" y="28"/>
                    <a:pt x="75" y="31"/>
                    <a:pt x="123" y="58"/>
                  </a:cubicBezTo>
                  <a:cubicBezTo>
                    <a:pt x="1041" y="588"/>
                    <a:pt x="1041" y="588"/>
                    <a:pt x="1041" y="588"/>
                  </a:cubicBezTo>
                  <a:cubicBezTo>
                    <a:pt x="1137" y="644"/>
                    <a:pt x="1215" y="779"/>
                    <a:pt x="1215" y="889"/>
                  </a:cubicBezTo>
                  <a:cubicBezTo>
                    <a:pt x="1215" y="944"/>
                    <a:pt x="1195" y="982"/>
                    <a:pt x="1164" y="1000"/>
                  </a:cubicBezTo>
                  <a:cubicBezTo>
                    <a:pt x="1212" y="972"/>
                    <a:pt x="1212" y="972"/>
                    <a:pt x="1212" y="972"/>
                  </a:cubicBezTo>
                  <a:cubicBezTo>
                    <a:pt x="1244" y="954"/>
                    <a:pt x="1263" y="915"/>
                    <a:pt x="1263" y="861"/>
                  </a:cubicBezTo>
                  <a:cubicBezTo>
                    <a:pt x="1264" y="751"/>
                    <a:pt x="1186" y="615"/>
                    <a:pt x="1090" y="560"/>
                  </a:cubicBezTo>
                  <a:close/>
                </a:path>
              </a:pathLst>
            </a:custGeom>
            <a:solidFill>
              <a:srgbClr val="FF4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4" name="Freeform 412"/>
            <p:cNvSpPr>
              <a:spLocks/>
            </p:cNvSpPr>
            <p:nvPr/>
          </p:nvSpPr>
          <p:spPr bwMode="auto">
            <a:xfrm>
              <a:off x="3319463" y="1423988"/>
              <a:ext cx="3627437" cy="2981325"/>
            </a:xfrm>
            <a:custGeom>
              <a:avLst/>
              <a:gdLst>
                <a:gd name="T0" fmla="*/ 1092 w 1266"/>
                <a:gd name="T1" fmla="*/ 585 h 1041"/>
                <a:gd name="T2" fmla="*/ 1266 w 1266"/>
                <a:gd name="T3" fmla="*/ 886 h 1041"/>
                <a:gd name="T4" fmla="*/ 1091 w 1266"/>
                <a:gd name="T5" fmla="*/ 986 h 1041"/>
                <a:gd name="T6" fmla="*/ 173 w 1266"/>
                <a:gd name="T7" fmla="*/ 456 h 1041"/>
                <a:gd name="T8" fmla="*/ 0 w 1266"/>
                <a:gd name="T9" fmla="*/ 155 h 1041"/>
                <a:gd name="T10" fmla="*/ 174 w 1266"/>
                <a:gd name="T11" fmla="*/ 55 h 1041"/>
                <a:gd name="T12" fmla="*/ 1092 w 1266"/>
                <a:gd name="T13" fmla="*/ 585 h 1041"/>
              </a:gdLst>
              <a:ahLst/>
              <a:cxnLst>
                <a:cxn ang="0">
                  <a:pos x="T0" y="T1"/>
                </a:cxn>
                <a:cxn ang="0">
                  <a:pos x="T2" y="T3"/>
                </a:cxn>
                <a:cxn ang="0">
                  <a:pos x="T4" y="T5"/>
                </a:cxn>
                <a:cxn ang="0">
                  <a:pos x="T6" y="T7"/>
                </a:cxn>
                <a:cxn ang="0">
                  <a:pos x="T8" y="T9"/>
                </a:cxn>
                <a:cxn ang="0">
                  <a:pos x="T10" y="T11"/>
                </a:cxn>
                <a:cxn ang="0">
                  <a:pos x="T12" y="T13"/>
                </a:cxn>
              </a:cxnLst>
              <a:rect l="0" t="0" r="r" b="b"/>
              <a:pathLst>
                <a:path w="1266" h="1041">
                  <a:moveTo>
                    <a:pt x="1092" y="585"/>
                  </a:moveTo>
                  <a:cubicBezTo>
                    <a:pt x="1188" y="641"/>
                    <a:pt x="1266" y="776"/>
                    <a:pt x="1266" y="886"/>
                  </a:cubicBezTo>
                  <a:cubicBezTo>
                    <a:pt x="1265" y="996"/>
                    <a:pt x="1187" y="1041"/>
                    <a:pt x="1091" y="986"/>
                  </a:cubicBezTo>
                  <a:cubicBezTo>
                    <a:pt x="173" y="456"/>
                    <a:pt x="173" y="456"/>
                    <a:pt x="173" y="456"/>
                  </a:cubicBezTo>
                  <a:cubicBezTo>
                    <a:pt x="78" y="400"/>
                    <a:pt x="0" y="265"/>
                    <a:pt x="0" y="155"/>
                  </a:cubicBezTo>
                  <a:cubicBezTo>
                    <a:pt x="0" y="45"/>
                    <a:pt x="79" y="0"/>
                    <a:pt x="174" y="55"/>
                  </a:cubicBezTo>
                  <a:lnTo>
                    <a:pt x="1092" y="585"/>
                  </a:lnTo>
                  <a:close/>
                </a:path>
              </a:pathLst>
            </a:custGeom>
            <a:solidFill>
              <a:srgbClr val="ED1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5" name="Freeform 413"/>
            <p:cNvSpPr>
              <a:spLocks noEditPoints="1"/>
            </p:cNvSpPr>
            <p:nvPr/>
          </p:nvSpPr>
          <p:spPr bwMode="auto">
            <a:xfrm>
              <a:off x="4322763" y="2090738"/>
              <a:ext cx="1701800" cy="1576388"/>
            </a:xfrm>
            <a:custGeom>
              <a:avLst/>
              <a:gdLst>
                <a:gd name="T0" fmla="*/ 151 w 594"/>
                <a:gd name="T1" fmla="*/ 225 h 550"/>
                <a:gd name="T2" fmla="*/ 160 w 594"/>
                <a:gd name="T3" fmla="*/ 269 h 550"/>
                <a:gd name="T4" fmla="*/ 138 w 594"/>
                <a:gd name="T5" fmla="*/ 309 h 550"/>
                <a:gd name="T6" fmla="*/ 80 w 594"/>
                <a:gd name="T7" fmla="*/ 295 h 550"/>
                <a:gd name="T8" fmla="*/ 0 w 594"/>
                <a:gd name="T9" fmla="*/ 248 h 550"/>
                <a:gd name="T10" fmla="*/ 0 w 594"/>
                <a:gd name="T11" fmla="*/ 0 h 550"/>
                <a:gd name="T12" fmla="*/ 68 w 594"/>
                <a:gd name="T13" fmla="*/ 39 h 550"/>
                <a:gd name="T14" fmla="*/ 134 w 594"/>
                <a:gd name="T15" fmla="*/ 92 h 550"/>
                <a:gd name="T16" fmla="*/ 155 w 594"/>
                <a:gd name="T17" fmla="*/ 152 h 550"/>
                <a:gd name="T18" fmla="*/ 146 w 594"/>
                <a:gd name="T19" fmla="*/ 183 h 550"/>
                <a:gd name="T20" fmla="*/ 121 w 594"/>
                <a:gd name="T21" fmla="*/ 187 h 550"/>
                <a:gd name="T22" fmla="*/ 121 w 594"/>
                <a:gd name="T23" fmla="*/ 188 h 550"/>
                <a:gd name="T24" fmla="*/ 151 w 594"/>
                <a:gd name="T25" fmla="*/ 225 h 550"/>
                <a:gd name="T26" fmla="*/ 103 w 594"/>
                <a:gd name="T27" fmla="*/ 256 h 550"/>
                <a:gd name="T28" fmla="*/ 112 w 594"/>
                <a:gd name="T29" fmla="*/ 236 h 550"/>
                <a:gd name="T30" fmla="*/ 74 w 594"/>
                <a:gd name="T31" fmla="*/ 183 h 550"/>
                <a:gd name="T32" fmla="*/ 46 w 594"/>
                <a:gd name="T33" fmla="*/ 166 h 550"/>
                <a:gd name="T34" fmla="*/ 45 w 594"/>
                <a:gd name="T35" fmla="*/ 231 h 550"/>
                <a:gd name="T36" fmla="*/ 75 w 594"/>
                <a:gd name="T37" fmla="*/ 248 h 550"/>
                <a:gd name="T38" fmla="*/ 103 w 594"/>
                <a:gd name="T39" fmla="*/ 256 h 550"/>
                <a:gd name="T40" fmla="*/ 46 w 594"/>
                <a:gd name="T41" fmla="*/ 69 h 550"/>
                <a:gd name="T42" fmla="*/ 46 w 594"/>
                <a:gd name="T43" fmla="*/ 125 h 550"/>
                <a:gd name="T44" fmla="*/ 72 w 594"/>
                <a:gd name="T45" fmla="*/ 140 h 550"/>
                <a:gd name="T46" fmla="*/ 99 w 594"/>
                <a:gd name="T47" fmla="*/ 149 h 550"/>
                <a:gd name="T48" fmla="*/ 108 w 594"/>
                <a:gd name="T49" fmla="*/ 132 h 550"/>
                <a:gd name="T50" fmla="*/ 99 w 594"/>
                <a:gd name="T51" fmla="*/ 106 h 550"/>
                <a:gd name="T52" fmla="*/ 70 w 594"/>
                <a:gd name="T53" fmla="*/ 83 h 550"/>
                <a:gd name="T54" fmla="*/ 46 w 594"/>
                <a:gd name="T55" fmla="*/ 69 h 550"/>
                <a:gd name="T56" fmla="*/ 334 w 594"/>
                <a:gd name="T57" fmla="*/ 192 h 550"/>
                <a:gd name="T58" fmla="*/ 333 w 594"/>
                <a:gd name="T59" fmla="*/ 344 h 550"/>
                <a:gd name="T60" fmla="*/ 323 w 594"/>
                <a:gd name="T61" fmla="*/ 381 h 550"/>
                <a:gd name="T62" fmla="*/ 290 w 594"/>
                <a:gd name="T63" fmla="*/ 375 h 550"/>
                <a:gd name="T64" fmla="*/ 257 w 594"/>
                <a:gd name="T65" fmla="*/ 343 h 550"/>
                <a:gd name="T66" fmla="*/ 247 w 594"/>
                <a:gd name="T67" fmla="*/ 295 h 550"/>
                <a:gd name="T68" fmla="*/ 248 w 594"/>
                <a:gd name="T69" fmla="*/ 143 h 550"/>
                <a:gd name="T70" fmla="*/ 202 w 594"/>
                <a:gd name="T71" fmla="*/ 116 h 550"/>
                <a:gd name="T72" fmla="*/ 202 w 594"/>
                <a:gd name="T73" fmla="*/ 276 h 550"/>
                <a:gd name="T74" fmla="*/ 225 w 594"/>
                <a:gd name="T75" fmla="*/ 357 h 550"/>
                <a:gd name="T76" fmla="*/ 289 w 594"/>
                <a:gd name="T77" fmla="*/ 419 h 550"/>
                <a:gd name="T78" fmla="*/ 337 w 594"/>
                <a:gd name="T79" fmla="*/ 436 h 550"/>
                <a:gd name="T80" fmla="*/ 368 w 594"/>
                <a:gd name="T81" fmla="*/ 422 h 550"/>
                <a:gd name="T82" fmla="*/ 379 w 594"/>
                <a:gd name="T83" fmla="*/ 380 h 550"/>
                <a:gd name="T84" fmla="*/ 380 w 594"/>
                <a:gd name="T85" fmla="*/ 219 h 550"/>
                <a:gd name="T86" fmla="*/ 334 w 594"/>
                <a:gd name="T87" fmla="*/ 192 h 550"/>
                <a:gd name="T88" fmla="*/ 545 w 594"/>
                <a:gd name="T89" fmla="*/ 314 h 550"/>
                <a:gd name="T90" fmla="*/ 499 w 594"/>
                <a:gd name="T91" fmla="*/ 390 h 550"/>
                <a:gd name="T92" fmla="*/ 455 w 594"/>
                <a:gd name="T93" fmla="*/ 262 h 550"/>
                <a:gd name="T94" fmla="*/ 405 w 594"/>
                <a:gd name="T95" fmla="*/ 234 h 550"/>
                <a:gd name="T96" fmla="*/ 477 w 594"/>
                <a:gd name="T97" fmla="*/ 428 h 550"/>
                <a:gd name="T98" fmla="*/ 476 w 594"/>
                <a:gd name="T99" fmla="*/ 524 h 550"/>
                <a:gd name="T100" fmla="*/ 522 w 594"/>
                <a:gd name="T101" fmla="*/ 550 h 550"/>
                <a:gd name="T102" fmla="*/ 522 w 594"/>
                <a:gd name="T103" fmla="*/ 453 h 550"/>
                <a:gd name="T104" fmla="*/ 594 w 594"/>
                <a:gd name="T105" fmla="*/ 343 h 550"/>
                <a:gd name="T106" fmla="*/ 545 w 594"/>
                <a:gd name="T107" fmla="*/ 314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4" h="550">
                  <a:moveTo>
                    <a:pt x="151" y="225"/>
                  </a:moveTo>
                  <a:cubicBezTo>
                    <a:pt x="157" y="238"/>
                    <a:pt x="160" y="253"/>
                    <a:pt x="160" y="269"/>
                  </a:cubicBezTo>
                  <a:cubicBezTo>
                    <a:pt x="160" y="291"/>
                    <a:pt x="153" y="305"/>
                    <a:pt x="138" y="309"/>
                  </a:cubicBezTo>
                  <a:cubicBezTo>
                    <a:pt x="124" y="314"/>
                    <a:pt x="105" y="309"/>
                    <a:pt x="80" y="295"/>
                  </a:cubicBezTo>
                  <a:cubicBezTo>
                    <a:pt x="0" y="248"/>
                    <a:pt x="0" y="248"/>
                    <a:pt x="0" y="248"/>
                  </a:cubicBezTo>
                  <a:cubicBezTo>
                    <a:pt x="0" y="0"/>
                    <a:pt x="0" y="0"/>
                    <a:pt x="0" y="0"/>
                  </a:cubicBezTo>
                  <a:cubicBezTo>
                    <a:pt x="68" y="39"/>
                    <a:pt x="68" y="39"/>
                    <a:pt x="68" y="39"/>
                  </a:cubicBezTo>
                  <a:cubicBezTo>
                    <a:pt x="98" y="56"/>
                    <a:pt x="120" y="74"/>
                    <a:pt x="134" y="92"/>
                  </a:cubicBezTo>
                  <a:cubicBezTo>
                    <a:pt x="148" y="110"/>
                    <a:pt x="155" y="130"/>
                    <a:pt x="155" y="152"/>
                  </a:cubicBezTo>
                  <a:cubicBezTo>
                    <a:pt x="155" y="167"/>
                    <a:pt x="152" y="177"/>
                    <a:pt x="146" y="183"/>
                  </a:cubicBezTo>
                  <a:cubicBezTo>
                    <a:pt x="140" y="189"/>
                    <a:pt x="131" y="190"/>
                    <a:pt x="121" y="187"/>
                  </a:cubicBezTo>
                  <a:cubicBezTo>
                    <a:pt x="121" y="188"/>
                    <a:pt x="121" y="188"/>
                    <a:pt x="121" y="188"/>
                  </a:cubicBezTo>
                  <a:cubicBezTo>
                    <a:pt x="135" y="200"/>
                    <a:pt x="145" y="212"/>
                    <a:pt x="151" y="225"/>
                  </a:cubicBezTo>
                  <a:close/>
                  <a:moveTo>
                    <a:pt x="103" y="256"/>
                  </a:moveTo>
                  <a:cubicBezTo>
                    <a:pt x="109" y="254"/>
                    <a:pt x="112" y="247"/>
                    <a:pt x="112" y="236"/>
                  </a:cubicBezTo>
                  <a:cubicBezTo>
                    <a:pt x="112" y="215"/>
                    <a:pt x="100" y="198"/>
                    <a:pt x="74" y="183"/>
                  </a:cubicBezTo>
                  <a:cubicBezTo>
                    <a:pt x="46" y="166"/>
                    <a:pt x="46" y="166"/>
                    <a:pt x="46" y="166"/>
                  </a:cubicBezTo>
                  <a:cubicBezTo>
                    <a:pt x="45" y="231"/>
                    <a:pt x="45" y="231"/>
                    <a:pt x="45" y="231"/>
                  </a:cubicBezTo>
                  <a:cubicBezTo>
                    <a:pt x="75" y="248"/>
                    <a:pt x="75" y="248"/>
                    <a:pt x="75" y="248"/>
                  </a:cubicBezTo>
                  <a:cubicBezTo>
                    <a:pt x="88" y="256"/>
                    <a:pt x="97" y="258"/>
                    <a:pt x="103" y="256"/>
                  </a:cubicBezTo>
                  <a:moveTo>
                    <a:pt x="46" y="69"/>
                  </a:moveTo>
                  <a:cubicBezTo>
                    <a:pt x="46" y="125"/>
                    <a:pt x="46" y="125"/>
                    <a:pt x="46" y="125"/>
                  </a:cubicBezTo>
                  <a:cubicBezTo>
                    <a:pt x="72" y="140"/>
                    <a:pt x="72" y="140"/>
                    <a:pt x="72" y="140"/>
                  </a:cubicBezTo>
                  <a:cubicBezTo>
                    <a:pt x="85" y="147"/>
                    <a:pt x="94" y="150"/>
                    <a:pt x="99" y="149"/>
                  </a:cubicBezTo>
                  <a:cubicBezTo>
                    <a:pt x="105" y="148"/>
                    <a:pt x="108" y="142"/>
                    <a:pt x="108" y="132"/>
                  </a:cubicBezTo>
                  <a:cubicBezTo>
                    <a:pt x="108" y="122"/>
                    <a:pt x="105" y="114"/>
                    <a:pt x="99" y="106"/>
                  </a:cubicBezTo>
                  <a:cubicBezTo>
                    <a:pt x="93" y="98"/>
                    <a:pt x="83" y="91"/>
                    <a:pt x="70" y="83"/>
                  </a:cubicBezTo>
                  <a:cubicBezTo>
                    <a:pt x="46" y="69"/>
                    <a:pt x="46" y="69"/>
                    <a:pt x="46" y="69"/>
                  </a:cubicBezTo>
                  <a:moveTo>
                    <a:pt x="334" y="192"/>
                  </a:moveTo>
                  <a:cubicBezTo>
                    <a:pt x="333" y="344"/>
                    <a:pt x="333" y="344"/>
                    <a:pt x="333" y="344"/>
                  </a:cubicBezTo>
                  <a:cubicBezTo>
                    <a:pt x="333" y="363"/>
                    <a:pt x="330" y="376"/>
                    <a:pt x="323" y="381"/>
                  </a:cubicBezTo>
                  <a:cubicBezTo>
                    <a:pt x="317" y="386"/>
                    <a:pt x="305" y="384"/>
                    <a:pt x="290" y="375"/>
                  </a:cubicBezTo>
                  <a:cubicBezTo>
                    <a:pt x="275" y="366"/>
                    <a:pt x="264" y="356"/>
                    <a:pt x="257" y="343"/>
                  </a:cubicBezTo>
                  <a:cubicBezTo>
                    <a:pt x="251" y="330"/>
                    <a:pt x="247" y="314"/>
                    <a:pt x="247" y="295"/>
                  </a:cubicBezTo>
                  <a:cubicBezTo>
                    <a:pt x="248" y="143"/>
                    <a:pt x="248" y="143"/>
                    <a:pt x="248" y="143"/>
                  </a:cubicBezTo>
                  <a:cubicBezTo>
                    <a:pt x="202" y="116"/>
                    <a:pt x="202" y="116"/>
                    <a:pt x="202" y="116"/>
                  </a:cubicBezTo>
                  <a:cubicBezTo>
                    <a:pt x="202" y="276"/>
                    <a:pt x="202" y="276"/>
                    <a:pt x="202" y="276"/>
                  </a:cubicBezTo>
                  <a:cubicBezTo>
                    <a:pt x="202" y="305"/>
                    <a:pt x="209" y="332"/>
                    <a:pt x="225" y="357"/>
                  </a:cubicBezTo>
                  <a:cubicBezTo>
                    <a:pt x="240" y="382"/>
                    <a:pt x="261" y="403"/>
                    <a:pt x="289" y="419"/>
                  </a:cubicBezTo>
                  <a:cubicBezTo>
                    <a:pt x="308" y="430"/>
                    <a:pt x="324" y="435"/>
                    <a:pt x="337" y="436"/>
                  </a:cubicBezTo>
                  <a:cubicBezTo>
                    <a:pt x="351" y="436"/>
                    <a:pt x="361" y="431"/>
                    <a:pt x="368" y="422"/>
                  </a:cubicBezTo>
                  <a:cubicBezTo>
                    <a:pt x="375" y="412"/>
                    <a:pt x="379" y="398"/>
                    <a:pt x="379" y="380"/>
                  </a:cubicBezTo>
                  <a:cubicBezTo>
                    <a:pt x="380" y="219"/>
                    <a:pt x="380" y="219"/>
                    <a:pt x="380" y="219"/>
                  </a:cubicBezTo>
                  <a:lnTo>
                    <a:pt x="334" y="192"/>
                  </a:lnTo>
                  <a:close/>
                  <a:moveTo>
                    <a:pt x="545" y="314"/>
                  </a:moveTo>
                  <a:cubicBezTo>
                    <a:pt x="499" y="390"/>
                    <a:pt x="499" y="390"/>
                    <a:pt x="499" y="390"/>
                  </a:cubicBezTo>
                  <a:cubicBezTo>
                    <a:pt x="455" y="262"/>
                    <a:pt x="455" y="262"/>
                    <a:pt x="455" y="262"/>
                  </a:cubicBezTo>
                  <a:cubicBezTo>
                    <a:pt x="405" y="234"/>
                    <a:pt x="405" y="234"/>
                    <a:pt x="405" y="234"/>
                  </a:cubicBezTo>
                  <a:cubicBezTo>
                    <a:pt x="477" y="428"/>
                    <a:pt x="477" y="428"/>
                    <a:pt x="477" y="428"/>
                  </a:cubicBezTo>
                  <a:cubicBezTo>
                    <a:pt x="476" y="524"/>
                    <a:pt x="476" y="524"/>
                    <a:pt x="476" y="524"/>
                  </a:cubicBezTo>
                  <a:cubicBezTo>
                    <a:pt x="522" y="550"/>
                    <a:pt x="522" y="550"/>
                    <a:pt x="522" y="550"/>
                  </a:cubicBezTo>
                  <a:cubicBezTo>
                    <a:pt x="522" y="453"/>
                    <a:pt x="522" y="453"/>
                    <a:pt x="522" y="453"/>
                  </a:cubicBezTo>
                  <a:cubicBezTo>
                    <a:pt x="594" y="343"/>
                    <a:pt x="594" y="343"/>
                    <a:pt x="594" y="343"/>
                  </a:cubicBezTo>
                  <a:lnTo>
                    <a:pt x="545" y="3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88" name="Group 587"/>
          <p:cNvGrpSpPr/>
          <p:nvPr/>
        </p:nvGrpSpPr>
        <p:grpSpPr>
          <a:xfrm>
            <a:off x="7413282" y="4905538"/>
            <a:ext cx="209912" cy="479310"/>
            <a:chOff x="4676775" y="3168650"/>
            <a:chExt cx="974725" cy="2225675"/>
          </a:xfrm>
        </p:grpSpPr>
        <p:sp>
          <p:nvSpPr>
            <p:cNvPr id="589" name="Freeform 414"/>
            <p:cNvSpPr>
              <a:spLocks/>
            </p:cNvSpPr>
            <p:nvPr/>
          </p:nvSpPr>
          <p:spPr bwMode="auto">
            <a:xfrm>
              <a:off x="4676775" y="4225925"/>
              <a:ext cx="401637" cy="239713"/>
            </a:xfrm>
            <a:custGeom>
              <a:avLst/>
              <a:gdLst>
                <a:gd name="T0" fmla="*/ 183 w 253"/>
                <a:gd name="T1" fmla="*/ 41 h 151"/>
                <a:gd name="T2" fmla="*/ 253 w 253"/>
                <a:gd name="T3" fmla="*/ 0 h 151"/>
                <a:gd name="T4" fmla="*/ 71 w 253"/>
                <a:gd name="T5" fmla="*/ 112 h 151"/>
                <a:gd name="T6" fmla="*/ 0 w 253"/>
                <a:gd name="T7" fmla="*/ 151 h 151"/>
                <a:gd name="T8" fmla="*/ 183 w 253"/>
                <a:gd name="T9" fmla="*/ 41 h 151"/>
              </a:gdLst>
              <a:ahLst/>
              <a:cxnLst>
                <a:cxn ang="0">
                  <a:pos x="T0" y="T1"/>
                </a:cxn>
                <a:cxn ang="0">
                  <a:pos x="T2" y="T3"/>
                </a:cxn>
                <a:cxn ang="0">
                  <a:pos x="T4" y="T5"/>
                </a:cxn>
                <a:cxn ang="0">
                  <a:pos x="T6" y="T7"/>
                </a:cxn>
                <a:cxn ang="0">
                  <a:pos x="T8" y="T9"/>
                </a:cxn>
              </a:cxnLst>
              <a:rect l="0" t="0" r="r" b="b"/>
              <a:pathLst>
                <a:path w="253" h="151">
                  <a:moveTo>
                    <a:pt x="183" y="41"/>
                  </a:moveTo>
                  <a:lnTo>
                    <a:pt x="253" y="0"/>
                  </a:lnTo>
                  <a:lnTo>
                    <a:pt x="71" y="112"/>
                  </a:lnTo>
                  <a:lnTo>
                    <a:pt x="0" y="151"/>
                  </a:lnTo>
                  <a:lnTo>
                    <a:pt x="183" y="41"/>
                  </a:lnTo>
                  <a:close/>
                </a:path>
              </a:pathLst>
            </a:custGeom>
            <a:solidFill>
              <a:srgbClr val="6C7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0" name="Freeform 415"/>
            <p:cNvSpPr>
              <a:spLocks/>
            </p:cNvSpPr>
            <p:nvPr/>
          </p:nvSpPr>
          <p:spPr bwMode="auto">
            <a:xfrm>
              <a:off x="5124450" y="4244975"/>
              <a:ext cx="420687" cy="1149350"/>
            </a:xfrm>
            <a:custGeom>
              <a:avLst/>
              <a:gdLst>
                <a:gd name="T0" fmla="*/ 0 w 265"/>
                <a:gd name="T1" fmla="*/ 42 h 724"/>
                <a:gd name="T2" fmla="*/ 70 w 265"/>
                <a:gd name="T3" fmla="*/ 0 h 724"/>
                <a:gd name="T4" fmla="*/ 265 w 265"/>
                <a:gd name="T5" fmla="*/ 682 h 724"/>
                <a:gd name="T6" fmla="*/ 195 w 265"/>
                <a:gd name="T7" fmla="*/ 724 h 724"/>
                <a:gd name="T8" fmla="*/ 0 w 265"/>
                <a:gd name="T9" fmla="*/ 42 h 724"/>
              </a:gdLst>
              <a:ahLst/>
              <a:cxnLst>
                <a:cxn ang="0">
                  <a:pos x="T0" y="T1"/>
                </a:cxn>
                <a:cxn ang="0">
                  <a:pos x="T2" y="T3"/>
                </a:cxn>
                <a:cxn ang="0">
                  <a:pos x="T4" y="T5"/>
                </a:cxn>
                <a:cxn ang="0">
                  <a:pos x="T6" y="T7"/>
                </a:cxn>
                <a:cxn ang="0">
                  <a:pos x="T8" y="T9"/>
                </a:cxn>
              </a:cxnLst>
              <a:rect l="0" t="0" r="r" b="b"/>
              <a:pathLst>
                <a:path w="265" h="724">
                  <a:moveTo>
                    <a:pt x="0" y="42"/>
                  </a:moveTo>
                  <a:lnTo>
                    <a:pt x="70" y="0"/>
                  </a:lnTo>
                  <a:lnTo>
                    <a:pt x="265" y="682"/>
                  </a:lnTo>
                  <a:lnTo>
                    <a:pt x="195" y="724"/>
                  </a:lnTo>
                  <a:lnTo>
                    <a:pt x="0" y="42"/>
                  </a:lnTo>
                  <a:close/>
                </a:path>
              </a:pathLst>
            </a:custGeom>
            <a:solidFill>
              <a:srgbClr val="29B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1" name="Freeform 416"/>
            <p:cNvSpPr>
              <a:spLocks/>
            </p:cNvSpPr>
            <p:nvPr/>
          </p:nvSpPr>
          <p:spPr bwMode="auto">
            <a:xfrm>
              <a:off x="4740275" y="3168650"/>
              <a:ext cx="911225" cy="1400175"/>
            </a:xfrm>
            <a:custGeom>
              <a:avLst/>
              <a:gdLst>
                <a:gd name="T0" fmla="*/ 0 w 574"/>
                <a:gd name="T1" fmla="*/ 40 h 882"/>
                <a:gd name="T2" fmla="*/ 70 w 574"/>
                <a:gd name="T3" fmla="*/ 0 h 882"/>
                <a:gd name="T4" fmla="*/ 574 w 574"/>
                <a:gd name="T5" fmla="*/ 843 h 882"/>
                <a:gd name="T6" fmla="*/ 504 w 574"/>
                <a:gd name="T7" fmla="*/ 882 h 882"/>
                <a:gd name="T8" fmla="*/ 0 w 574"/>
                <a:gd name="T9" fmla="*/ 40 h 882"/>
              </a:gdLst>
              <a:ahLst/>
              <a:cxnLst>
                <a:cxn ang="0">
                  <a:pos x="T0" y="T1"/>
                </a:cxn>
                <a:cxn ang="0">
                  <a:pos x="T2" y="T3"/>
                </a:cxn>
                <a:cxn ang="0">
                  <a:pos x="T4" y="T5"/>
                </a:cxn>
                <a:cxn ang="0">
                  <a:pos x="T6" y="T7"/>
                </a:cxn>
                <a:cxn ang="0">
                  <a:pos x="T8" y="T9"/>
                </a:cxn>
              </a:cxnLst>
              <a:rect l="0" t="0" r="r" b="b"/>
              <a:pathLst>
                <a:path w="574" h="882">
                  <a:moveTo>
                    <a:pt x="0" y="40"/>
                  </a:moveTo>
                  <a:lnTo>
                    <a:pt x="70" y="0"/>
                  </a:lnTo>
                  <a:lnTo>
                    <a:pt x="574" y="843"/>
                  </a:lnTo>
                  <a:lnTo>
                    <a:pt x="504" y="882"/>
                  </a:lnTo>
                  <a:lnTo>
                    <a:pt x="0" y="40"/>
                  </a:lnTo>
                  <a:close/>
                </a:path>
              </a:pathLst>
            </a:custGeom>
            <a:solidFill>
              <a:srgbClr val="29BF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2" name="Freeform 417"/>
            <p:cNvSpPr>
              <a:spLocks/>
            </p:cNvSpPr>
            <p:nvPr/>
          </p:nvSpPr>
          <p:spPr bwMode="auto">
            <a:xfrm>
              <a:off x="4676775" y="3232150"/>
              <a:ext cx="863602" cy="2162175"/>
            </a:xfrm>
            <a:custGeom>
              <a:avLst/>
              <a:gdLst>
                <a:gd name="T0" fmla="*/ 40 w 544"/>
                <a:gd name="T1" fmla="*/ 0 h 1362"/>
                <a:gd name="T2" fmla="*/ 544 w 544"/>
                <a:gd name="T3" fmla="*/ 842 h 1362"/>
                <a:gd name="T4" fmla="*/ 282 w 544"/>
                <a:gd name="T5" fmla="*/ 680 h 1362"/>
                <a:gd name="T6" fmla="*/ 477 w 544"/>
                <a:gd name="T7" fmla="*/ 1362 h 1362"/>
                <a:gd name="T8" fmla="*/ 378 w 544"/>
                <a:gd name="T9" fmla="*/ 1351 h 1362"/>
                <a:gd name="T10" fmla="*/ 183 w 544"/>
                <a:gd name="T11" fmla="*/ 667 h 1362"/>
                <a:gd name="T12" fmla="*/ 0 w 544"/>
                <a:gd name="T13" fmla="*/ 777 h 1362"/>
                <a:gd name="T14" fmla="*/ 40 w 544"/>
                <a:gd name="T15" fmla="*/ 0 h 13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4" h="1362">
                  <a:moveTo>
                    <a:pt x="40" y="0"/>
                  </a:moveTo>
                  <a:lnTo>
                    <a:pt x="544" y="842"/>
                  </a:lnTo>
                  <a:lnTo>
                    <a:pt x="282" y="680"/>
                  </a:lnTo>
                  <a:lnTo>
                    <a:pt x="477" y="1362"/>
                  </a:lnTo>
                  <a:lnTo>
                    <a:pt x="378" y="1351"/>
                  </a:lnTo>
                  <a:lnTo>
                    <a:pt x="183" y="667"/>
                  </a:lnTo>
                  <a:lnTo>
                    <a:pt x="0" y="777"/>
                  </a:lnTo>
                  <a:lnTo>
                    <a:pt x="40" y="0"/>
                  </a:lnTo>
                  <a:close/>
                </a:path>
              </a:pathLst>
            </a:custGeom>
            <a:solidFill>
              <a:srgbClr val="30D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9" name="Text Placeholder 671">
            <a:extLst>
              <a:ext uri="{FF2B5EF4-FFF2-40B4-BE49-F238E27FC236}">
                <a16:creationId xmlns:a16="http://schemas.microsoft.com/office/drawing/2014/main" id="{DDE8E06C-6BAD-DA00-4634-10C4CABF404B}"/>
              </a:ext>
            </a:extLst>
          </p:cNvPr>
          <p:cNvSpPr>
            <a:spLocks noGrp="1"/>
          </p:cNvSpPr>
          <p:nvPr>
            <p:ph type="body" sz="quarter" idx="10"/>
          </p:nvPr>
        </p:nvSpPr>
        <p:spPr>
          <a:xfrm>
            <a:off x="-1" y="1053548"/>
            <a:ext cx="4054745" cy="5575852"/>
          </a:xfrm>
        </p:spPr>
        <p:txBody>
          <a:bodyPr>
            <a:scene3d>
              <a:camera prst="orthographicFront"/>
              <a:lightRig rig="harsh" dir="t"/>
            </a:scene3d>
            <a:sp3d extrusionH="57150" prstMaterial="matte">
              <a:bevelT w="63500" h="12700" prst="angle"/>
              <a:contourClr>
                <a:schemeClr val="bg1">
                  <a:lumMod val="65000"/>
                </a:schemeClr>
              </a:contourClr>
            </a:sp3d>
          </a:bodyPr>
          <a:lstStyle/>
          <a:p>
            <a:pPr lvl="0" algn="just" rtl="1">
              <a:lnSpc>
                <a:spcPct val="150000"/>
              </a:lnSpc>
            </a:pPr>
            <a:r>
              <a:rPr lang="ar-DZ" sz="2800" b="1" dirty="0">
                <a:ln/>
                <a:latin typeface="Sakkal Majalla" panose="02000000000000000000" pitchFamily="2" charset="-78"/>
                <a:cs typeface="Sakkal Majalla" panose="02000000000000000000" pitchFamily="2" charset="-78"/>
              </a:rPr>
              <a:t>الابتكار المزعزع هو عبارة عن مصلح يستخدم في عالم الأعمال، ويشير إلى العملية التي تزعزع بها الشركات الجديدة الناشئة الشركات الموجودة في القطاع على الرغم من محدودية الموارد التي تمتلكها الأولى.</a:t>
            </a:r>
            <a:endParaRPr lang="ru-RU" sz="2800" b="1" dirty="0">
              <a:ln/>
              <a:cs typeface="Sakkal Majalla" panose="02000000000000000000" pitchFamily="2" charset="-78"/>
            </a:endParaRPr>
          </a:p>
        </p:txBody>
      </p:sp>
      <p:sp>
        <p:nvSpPr>
          <p:cNvPr id="2" name="Rectangle 1">
            <a:extLst>
              <a:ext uri="{FF2B5EF4-FFF2-40B4-BE49-F238E27FC236}">
                <a16:creationId xmlns:a16="http://schemas.microsoft.com/office/drawing/2014/main" id="{6F7C793A-2F96-3621-A4ED-62FCE7967ECA}"/>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4227308072"/>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7000">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14:bounceEnd="67000">
                                          <p:cBhvr additive="base">
                                            <p:cTn id="7" dur="1000" fill="hold"/>
                                            <p:tgtEl>
                                              <p:spTgt spid="2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2"/>
                                            </p:tgtEl>
                                            <p:attrNameLst>
                                              <p:attrName>ppt_y</p:attrName>
                                            </p:attrNameLst>
                                          </p:cBhvr>
                                          <p:tavLst>
                                            <p:tav tm="0">
                                              <p:val>
                                                <p:strVal val="1+#ppt_h/2"/>
                                              </p:val>
                                            </p:tav>
                                            <p:tav tm="100000">
                                              <p:val>
                                                <p:strVal val="#ppt_y"/>
                                              </p:val>
                                            </p:tav>
                                          </p:tavLst>
                                        </p:anim>
                                      </p:childTnLst>
                                    </p:cTn>
                                  </p:par>
                                  <p:par>
                                    <p:cTn id="9" presetID="42" presetClass="entr" presetSubtype="0" fill="hold" nodeType="withEffect">
                                      <p:stCondLst>
                                        <p:cond delay="750"/>
                                      </p:stCondLst>
                                      <p:childTnLst>
                                        <p:set>
                                          <p:cBhvr>
                                            <p:cTn id="10" dur="1" fill="hold">
                                              <p:stCondLst>
                                                <p:cond delay="0"/>
                                              </p:stCondLst>
                                            </p:cTn>
                                            <p:tgtEl>
                                              <p:spTgt spid="111"/>
                                            </p:tgtEl>
                                            <p:attrNameLst>
                                              <p:attrName>style.visibility</p:attrName>
                                            </p:attrNameLst>
                                          </p:cBhvr>
                                          <p:to>
                                            <p:strVal val="visible"/>
                                          </p:to>
                                        </p:set>
                                        <p:animEffect transition="in" filter="fade">
                                          <p:cBhvr>
                                            <p:cTn id="11" dur="500"/>
                                            <p:tgtEl>
                                              <p:spTgt spid="111"/>
                                            </p:tgtEl>
                                          </p:cBhvr>
                                        </p:animEffect>
                                        <p:anim calcmode="lin" valueType="num">
                                          <p:cBhvr>
                                            <p:cTn id="12" dur="500" fill="hold"/>
                                            <p:tgtEl>
                                              <p:spTgt spid="111"/>
                                            </p:tgtEl>
                                            <p:attrNameLst>
                                              <p:attrName>ppt_x</p:attrName>
                                            </p:attrNameLst>
                                          </p:cBhvr>
                                          <p:tavLst>
                                            <p:tav tm="0">
                                              <p:val>
                                                <p:strVal val="#ppt_x"/>
                                              </p:val>
                                            </p:tav>
                                            <p:tav tm="100000">
                                              <p:val>
                                                <p:strVal val="#ppt_x"/>
                                              </p:val>
                                            </p:tav>
                                          </p:tavLst>
                                        </p:anim>
                                        <p:anim calcmode="lin" valueType="num">
                                          <p:cBhvr>
                                            <p:cTn id="13" dur="500" fill="hold"/>
                                            <p:tgtEl>
                                              <p:spTgt spid="111"/>
                                            </p:tgtEl>
                                            <p:attrNameLst>
                                              <p:attrName>ppt_y</p:attrName>
                                            </p:attrNameLst>
                                          </p:cBhvr>
                                          <p:tavLst>
                                            <p:tav tm="0">
                                              <p:val>
                                                <p:strVal val="#ppt_y+.1"/>
                                              </p:val>
                                            </p:tav>
                                            <p:tav tm="100000">
                                              <p:val>
                                                <p:strVal val="#ppt_y"/>
                                              </p:val>
                                            </p:tav>
                                          </p:tavLst>
                                        </p:anim>
                                      </p:childTnLst>
                                    </p:cTn>
                                  </p:par>
                                  <p:par>
                                    <p:cTn id="14" presetID="2" presetClass="entr" presetSubtype="12" fill="hold" nodeType="withEffect">
                                      <p:stCondLst>
                                        <p:cond delay="1000"/>
                                      </p:stCondLst>
                                      <p:childTnLst>
                                        <p:set>
                                          <p:cBhvr>
                                            <p:cTn id="15" dur="1" fill="hold">
                                              <p:stCondLst>
                                                <p:cond delay="0"/>
                                              </p:stCondLst>
                                            </p:cTn>
                                            <p:tgtEl>
                                              <p:spTgt spid="146"/>
                                            </p:tgtEl>
                                            <p:attrNameLst>
                                              <p:attrName>style.visibility</p:attrName>
                                            </p:attrNameLst>
                                          </p:cBhvr>
                                          <p:to>
                                            <p:strVal val="visible"/>
                                          </p:to>
                                        </p:set>
                                        <p:anim calcmode="lin" valueType="num">
                                          <p:cBhvr additive="base">
                                            <p:cTn id="16" dur="500" fill="hold"/>
                                            <p:tgtEl>
                                              <p:spTgt spid="146"/>
                                            </p:tgtEl>
                                            <p:attrNameLst>
                                              <p:attrName>ppt_x</p:attrName>
                                            </p:attrNameLst>
                                          </p:cBhvr>
                                          <p:tavLst>
                                            <p:tav tm="0">
                                              <p:val>
                                                <p:strVal val="0-#ppt_w/2"/>
                                              </p:val>
                                            </p:tav>
                                            <p:tav tm="100000">
                                              <p:val>
                                                <p:strVal val="#ppt_x"/>
                                              </p:val>
                                            </p:tav>
                                          </p:tavLst>
                                        </p:anim>
                                        <p:anim calcmode="lin" valueType="num">
                                          <p:cBhvr additive="base">
                                            <p:cTn id="17" dur="500" fill="hold"/>
                                            <p:tgtEl>
                                              <p:spTgt spid="146"/>
                                            </p:tgtEl>
                                            <p:attrNameLst>
                                              <p:attrName>ppt_y</p:attrName>
                                            </p:attrNameLst>
                                          </p:cBhvr>
                                          <p:tavLst>
                                            <p:tav tm="0">
                                              <p:val>
                                                <p:strVal val="1+#ppt_h/2"/>
                                              </p:val>
                                            </p:tav>
                                            <p:tav tm="100000">
                                              <p:val>
                                                <p:strVal val="#ppt_y"/>
                                              </p:val>
                                            </p:tav>
                                          </p:tavLst>
                                        </p:anim>
                                      </p:childTnLst>
                                    </p:cTn>
                                  </p:par>
                                  <p:par>
                                    <p:cTn id="18" presetID="2" presetClass="entr" presetSubtype="6" fill="hold" nodeType="withEffect" p14:presetBounceEnd="67000">
                                      <p:stCondLst>
                                        <p:cond delay="1100"/>
                                      </p:stCondLst>
                                      <p:childTnLst>
                                        <p:set>
                                          <p:cBhvr>
                                            <p:cTn id="19" dur="1" fill="hold">
                                              <p:stCondLst>
                                                <p:cond delay="0"/>
                                              </p:stCondLst>
                                            </p:cTn>
                                            <p:tgtEl>
                                              <p:spTgt spid="492"/>
                                            </p:tgtEl>
                                            <p:attrNameLst>
                                              <p:attrName>style.visibility</p:attrName>
                                            </p:attrNameLst>
                                          </p:cBhvr>
                                          <p:to>
                                            <p:strVal val="visible"/>
                                          </p:to>
                                        </p:set>
                                        <p:anim calcmode="lin" valueType="num" p14:bounceEnd="67000">
                                          <p:cBhvr additive="base">
                                            <p:cTn id="20" dur="1000" fill="hold"/>
                                            <p:tgtEl>
                                              <p:spTgt spid="492"/>
                                            </p:tgtEl>
                                            <p:attrNameLst>
                                              <p:attrName>ppt_x</p:attrName>
                                            </p:attrNameLst>
                                          </p:cBhvr>
                                          <p:tavLst>
                                            <p:tav tm="0">
                                              <p:val>
                                                <p:strVal val="1+#ppt_w/2"/>
                                              </p:val>
                                            </p:tav>
                                            <p:tav tm="100000">
                                              <p:val>
                                                <p:strVal val="#ppt_x"/>
                                              </p:val>
                                            </p:tav>
                                          </p:tavLst>
                                        </p:anim>
                                        <p:anim calcmode="lin" valueType="num" p14:bounceEnd="67000">
                                          <p:cBhvr additive="base">
                                            <p:cTn id="21" dur="1000" fill="hold"/>
                                            <p:tgtEl>
                                              <p:spTgt spid="492"/>
                                            </p:tgtEl>
                                            <p:attrNameLst>
                                              <p:attrName>ppt_y</p:attrName>
                                            </p:attrNameLst>
                                          </p:cBhvr>
                                          <p:tavLst>
                                            <p:tav tm="0">
                                              <p:val>
                                                <p:strVal val="1+#ppt_h/2"/>
                                              </p:val>
                                            </p:tav>
                                            <p:tav tm="100000">
                                              <p:val>
                                                <p:strVal val="#ppt_y"/>
                                              </p:val>
                                            </p:tav>
                                          </p:tavLst>
                                        </p:anim>
                                      </p:childTnLst>
                                    </p:cTn>
                                  </p:par>
                                  <p:par>
                                    <p:cTn id="22" presetID="2" presetClass="entr" presetSubtype="6" fill="hold" nodeType="withEffect" p14:presetBounceEnd="67000">
                                      <p:stCondLst>
                                        <p:cond delay="1200"/>
                                      </p:stCondLst>
                                      <p:childTnLst>
                                        <p:set>
                                          <p:cBhvr>
                                            <p:cTn id="23" dur="1" fill="hold">
                                              <p:stCondLst>
                                                <p:cond delay="0"/>
                                              </p:stCondLst>
                                            </p:cTn>
                                            <p:tgtEl>
                                              <p:spTgt spid="424"/>
                                            </p:tgtEl>
                                            <p:attrNameLst>
                                              <p:attrName>style.visibility</p:attrName>
                                            </p:attrNameLst>
                                          </p:cBhvr>
                                          <p:to>
                                            <p:strVal val="visible"/>
                                          </p:to>
                                        </p:set>
                                        <p:anim calcmode="lin" valueType="num" p14:bounceEnd="67000">
                                          <p:cBhvr additive="base">
                                            <p:cTn id="24" dur="1000" fill="hold"/>
                                            <p:tgtEl>
                                              <p:spTgt spid="424"/>
                                            </p:tgtEl>
                                            <p:attrNameLst>
                                              <p:attrName>ppt_x</p:attrName>
                                            </p:attrNameLst>
                                          </p:cBhvr>
                                          <p:tavLst>
                                            <p:tav tm="0">
                                              <p:val>
                                                <p:strVal val="1+#ppt_w/2"/>
                                              </p:val>
                                            </p:tav>
                                            <p:tav tm="100000">
                                              <p:val>
                                                <p:strVal val="#ppt_x"/>
                                              </p:val>
                                            </p:tav>
                                          </p:tavLst>
                                        </p:anim>
                                        <p:anim calcmode="lin" valueType="num" p14:bounceEnd="67000">
                                          <p:cBhvr additive="base">
                                            <p:cTn id="25" dur="1000" fill="hold"/>
                                            <p:tgtEl>
                                              <p:spTgt spid="424"/>
                                            </p:tgtEl>
                                            <p:attrNameLst>
                                              <p:attrName>ppt_y</p:attrName>
                                            </p:attrNameLst>
                                          </p:cBhvr>
                                          <p:tavLst>
                                            <p:tav tm="0">
                                              <p:val>
                                                <p:strVal val="1+#ppt_h/2"/>
                                              </p:val>
                                            </p:tav>
                                            <p:tav tm="100000">
                                              <p:val>
                                                <p:strVal val="#ppt_y"/>
                                              </p:val>
                                            </p:tav>
                                          </p:tavLst>
                                        </p:anim>
                                      </p:childTnLst>
                                    </p:cTn>
                                  </p:par>
                                  <p:par>
                                    <p:cTn id="26" presetID="2" presetClass="entr" presetSubtype="9" fill="hold" nodeType="withEffect" p14:presetBounceEnd="67000">
                                      <p:stCondLst>
                                        <p:cond delay="1300"/>
                                      </p:stCondLst>
                                      <p:childTnLst>
                                        <p:set>
                                          <p:cBhvr>
                                            <p:cTn id="27" dur="1" fill="hold">
                                              <p:stCondLst>
                                                <p:cond delay="0"/>
                                              </p:stCondLst>
                                            </p:cTn>
                                            <p:tgtEl>
                                              <p:spTgt spid="161"/>
                                            </p:tgtEl>
                                            <p:attrNameLst>
                                              <p:attrName>style.visibility</p:attrName>
                                            </p:attrNameLst>
                                          </p:cBhvr>
                                          <p:to>
                                            <p:strVal val="visible"/>
                                          </p:to>
                                        </p:set>
                                        <p:anim calcmode="lin" valueType="num" p14:bounceEnd="67000">
                                          <p:cBhvr additive="base">
                                            <p:cTn id="28" dur="1000" fill="hold"/>
                                            <p:tgtEl>
                                              <p:spTgt spid="161"/>
                                            </p:tgtEl>
                                            <p:attrNameLst>
                                              <p:attrName>ppt_x</p:attrName>
                                            </p:attrNameLst>
                                          </p:cBhvr>
                                          <p:tavLst>
                                            <p:tav tm="0">
                                              <p:val>
                                                <p:strVal val="0-#ppt_w/2"/>
                                              </p:val>
                                            </p:tav>
                                            <p:tav tm="100000">
                                              <p:val>
                                                <p:strVal val="#ppt_x"/>
                                              </p:val>
                                            </p:tav>
                                          </p:tavLst>
                                        </p:anim>
                                        <p:anim calcmode="lin" valueType="num" p14:bounceEnd="67000">
                                          <p:cBhvr additive="base">
                                            <p:cTn id="29" dur="1000" fill="hold"/>
                                            <p:tgtEl>
                                              <p:spTgt spid="161"/>
                                            </p:tgtEl>
                                            <p:attrNameLst>
                                              <p:attrName>ppt_y</p:attrName>
                                            </p:attrNameLst>
                                          </p:cBhvr>
                                          <p:tavLst>
                                            <p:tav tm="0">
                                              <p:val>
                                                <p:strVal val="0-#ppt_h/2"/>
                                              </p:val>
                                            </p:tav>
                                            <p:tav tm="100000">
                                              <p:val>
                                                <p:strVal val="#ppt_y"/>
                                              </p:val>
                                            </p:tav>
                                          </p:tavLst>
                                        </p:anim>
                                      </p:childTnLst>
                                    </p:cTn>
                                  </p:par>
                                  <p:par>
                                    <p:cTn id="30" presetID="2" presetClass="entr" presetSubtype="1" fill="hold" nodeType="withEffect" p14:presetBounceEnd="67000">
                                      <p:stCondLst>
                                        <p:cond delay="1400"/>
                                      </p:stCondLst>
                                      <p:childTnLst>
                                        <p:set>
                                          <p:cBhvr>
                                            <p:cTn id="31" dur="1" fill="hold">
                                              <p:stCondLst>
                                                <p:cond delay="0"/>
                                              </p:stCondLst>
                                            </p:cTn>
                                            <p:tgtEl>
                                              <p:spTgt spid="204"/>
                                            </p:tgtEl>
                                            <p:attrNameLst>
                                              <p:attrName>style.visibility</p:attrName>
                                            </p:attrNameLst>
                                          </p:cBhvr>
                                          <p:to>
                                            <p:strVal val="visible"/>
                                          </p:to>
                                        </p:set>
                                        <p:anim calcmode="lin" valueType="num" p14:bounceEnd="67000">
                                          <p:cBhvr additive="base">
                                            <p:cTn id="32" dur="1000" fill="hold"/>
                                            <p:tgtEl>
                                              <p:spTgt spid="204"/>
                                            </p:tgtEl>
                                            <p:attrNameLst>
                                              <p:attrName>ppt_x</p:attrName>
                                            </p:attrNameLst>
                                          </p:cBhvr>
                                          <p:tavLst>
                                            <p:tav tm="0">
                                              <p:val>
                                                <p:strVal val="#ppt_x"/>
                                              </p:val>
                                            </p:tav>
                                            <p:tav tm="100000">
                                              <p:val>
                                                <p:strVal val="#ppt_x"/>
                                              </p:val>
                                            </p:tav>
                                          </p:tavLst>
                                        </p:anim>
                                        <p:anim calcmode="lin" valueType="num" p14:bounceEnd="67000">
                                          <p:cBhvr additive="base">
                                            <p:cTn id="33" dur="1000" fill="hold"/>
                                            <p:tgtEl>
                                              <p:spTgt spid="204"/>
                                            </p:tgtEl>
                                            <p:attrNameLst>
                                              <p:attrName>ppt_y</p:attrName>
                                            </p:attrNameLst>
                                          </p:cBhvr>
                                          <p:tavLst>
                                            <p:tav tm="0">
                                              <p:val>
                                                <p:strVal val="0-#ppt_h/2"/>
                                              </p:val>
                                            </p:tav>
                                            <p:tav tm="100000">
                                              <p:val>
                                                <p:strVal val="#ppt_y"/>
                                              </p:val>
                                            </p:tav>
                                          </p:tavLst>
                                        </p:anim>
                                      </p:childTnLst>
                                    </p:cTn>
                                  </p:par>
                                  <p:par>
                                    <p:cTn id="34" presetID="2" presetClass="entr" presetSubtype="1" fill="hold" nodeType="withEffect" p14:presetBounceEnd="67000">
                                      <p:stCondLst>
                                        <p:cond delay="1500"/>
                                      </p:stCondLst>
                                      <p:childTnLst>
                                        <p:set>
                                          <p:cBhvr>
                                            <p:cTn id="35" dur="1" fill="hold">
                                              <p:stCondLst>
                                                <p:cond delay="0"/>
                                              </p:stCondLst>
                                            </p:cTn>
                                            <p:tgtEl>
                                              <p:spTgt spid="210"/>
                                            </p:tgtEl>
                                            <p:attrNameLst>
                                              <p:attrName>style.visibility</p:attrName>
                                            </p:attrNameLst>
                                          </p:cBhvr>
                                          <p:to>
                                            <p:strVal val="visible"/>
                                          </p:to>
                                        </p:set>
                                        <p:anim calcmode="lin" valueType="num" p14:bounceEnd="67000">
                                          <p:cBhvr additive="base">
                                            <p:cTn id="36" dur="1000" fill="hold"/>
                                            <p:tgtEl>
                                              <p:spTgt spid="210"/>
                                            </p:tgtEl>
                                            <p:attrNameLst>
                                              <p:attrName>ppt_x</p:attrName>
                                            </p:attrNameLst>
                                          </p:cBhvr>
                                          <p:tavLst>
                                            <p:tav tm="0">
                                              <p:val>
                                                <p:strVal val="#ppt_x"/>
                                              </p:val>
                                            </p:tav>
                                            <p:tav tm="100000">
                                              <p:val>
                                                <p:strVal val="#ppt_x"/>
                                              </p:val>
                                            </p:tav>
                                          </p:tavLst>
                                        </p:anim>
                                        <p:anim calcmode="lin" valueType="num" p14:bounceEnd="67000">
                                          <p:cBhvr additive="base">
                                            <p:cTn id="37" dur="1000" fill="hold"/>
                                            <p:tgtEl>
                                              <p:spTgt spid="210"/>
                                            </p:tgtEl>
                                            <p:attrNameLst>
                                              <p:attrName>ppt_y</p:attrName>
                                            </p:attrNameLst>
                                          </p:cBhvr>
                                          <p:tavLst>
                                            <p:tav tm="0">
                                              <p:val>
                                                <p:strVal val="0-#ppt_h/2"/>
                                              </p:val>
                                            </p:tav>
                                            <p:tav tm="100000">
                                              <p:val>
                                                <p:strVal val="#ppt_y"/>
                                              </p:val>
                                            </p:tav>
                                          </p:tavLst>
                                        </p:anim>
                                      </p:childTnLst>
                                    </p:cTn>
                                  </p:par>
                                  <p:par>
                                    <p:cTn id="38" presetID="2" presetClass="entr" presetSubtype="4" fill="hold" nodeType="withEffect">
                                      <p:stCondLst>
                                        <p:cond delay="2000"/>
                                      </p:stCondLst>
                                      <p:childTnLst>
                                        <p:set>
                                          <p:cBhvr>
                                            <p:cTn id="39" dur="1" fill="hold">
                                              <p:stCondLst>
                                                <p:cond delay="0"/>
                                              </p:stCondLst>
                                            </p:cTn>
                                            <p:tgtEl>
                                              <p:spTgt spid="273"/>
                                            </p:tgtEl>
                                            <p:attrNameLst>
                                              <p:attrName>style.visibility</p:attrName>
                                            </p:attrNameLst>
                                          </p:cBhvr>
                                          <p:to>
                                            <p:strVal val="visible"/>
                                          </p:to>
                                        </p:set>
                                        <p:anim calcmode="lin" valueType="num">
                                          <p:cBhvr additive="base">
                                            <p:cTn id="40" dur="500" fill="hold"/>
                                            <p:tgtEl>
                                              <p:spTgt spid="273"/>
                                            </p:tgtEl>
                                            <p:attrNameLst>
                                              <p:attrName>ppt_x</p:attrName>
                                            </p:attrNameLst>
                                          </p:cBhvr>
                                          <p:tavLst>
                                            <p:tav tm="0">
                                              <p:val>
                                                <p:strVal val="#ppt_x"/>
                                              </p:val>
                                            </p:tav>
                                            <p:tav tm="100000">
                                              <p:val>
                                                <p:strVal val="#ppt_x"/>
                                              </p:val>
                                            </p:tav>
                                          </p:tavLst>
                                        </p:anim>
                                        <p:anim calcmode="lin" valueType="num">
                                          <p:cBhvr additive="base">
                                            <p:cTn id="41" dur="500" fill="hold"/>
                                            <p:tgtEl>
                                              <p:spTgt spid="273"/>
                                            </p:tgtEl>
                                            <p:attrNameLst>
                                              <p:attrName>ppt_y</p:attrName>
                                            </p:attrNameLst>
                                          </p:cBhvr>
                                          <p:tavLst>
                                            <p:tav tm="0">
                                              <p:val>
                                                <p:strVal val="1+#ppt_h/2"/>
                                              </p:val>
                                            </p:tav>
                                            <p:tav tm="100000">
                                              <p:val>
                                                <p:strVal val="#ppt_y"/>
                                              </p:val>
                                            </p:tav>
                                          </p:tavLst>
                                        </p:anim>
                                      </p:childTnLst>
                                    </p:cTn>
                                  </p:par>
                                  <p:par>
                                    <p:cTn id="42" presetID="2" presetClass="entr" presetSubtype="4" fill="hold" nodeType="withEffect">
                                      <p:stCondLst>
                                        <p:cond delay="2100"/>
                                      </p:stCondLst>
                                      <p:childTnLst>
                                        <p:set>
                                          <p:cBhvr>
                                            <p:cTn id="43" dur="1" fill="hold">
                                              <p:stCondLst>
                                                <p:cond delay="0"/>
                                              </p:stCondLst>
                                            </p:cTn>
                                            <p:tgtEl>
                                              <p:spTgt spid="495"/>
                                            </p:tgtEl>
                                            <p:attrNameLst>
                                              <p:attrName>style.visibility</p:attrName>
                                            </p:attrNameLst>
                                          </p:cBhvr>
                                          <p:to>
                                            <p:strVal val="visible"/>
                                          </p:to>
                                        </p:set>
                                        <p:anim calcmode="lin" valueType="num">
                                          <p:cBhvr additive="base">
                                            <p:cTn id="44" dur="500" fill="hold"/>
                                            <p:tgtEl>
                                              <p:spTgt spid="495"/>
                                            </p:tgtEl>
                                            <p:attrNameLst>
                                              <p:attrName>ppt_x</p:attrName>
                                            </p:attrNameLst>
                                          </p:cBhvr>
                                          <p:tavLst>
                                            <p:tav tm="0">
                                              <p:val>
                                                <p:strVal val="#ppt_x"/>
                                              </p:val>
                                            </p:tav>
                                            <p:tav tm="100000">
                                              <p:val>
                                                <p:strVal val="#ppt_x"/>
                                              </p:val>
                                            </p:tav>
                                          </p:tavLst>
                                        </p:anim>
                                        <p:anim calcmode="lin" valueType="num">
                                          <p:cBhvr additive="base">
                                            <p:cTn id="45" dur="500" fill="hold"/>
                                            <p:tgtEl>
                                              <p:spTgt spid="495"/>
                                            </p:tgtEl>
                                            <p:attrNameLst>
                                              <p:attrName>ppt_y</p:attrName>
                                            </p:attrNameLst>
                                          </p:cBhvr>
                                          <p:tavLst>
                                            <p:tav tm="0">
                                              <p:val>
                                                <p:strVal val="1+#ppt_h/2"/>
                                              </p:val>
                                            </p:tav>
                                            <p:tav tm="100000">
                                              <p:val>
                                                <p:strVal val="#ppt_y"/>
                                              </p:val>
                                            </p:tav>
                                          </p:tavLst>
                                        </p:anim>
                                      </p:childTnLst>
                                    </p:cTn>
                                  </p:par>
                                  <p:par>
                                    <p:cTn id="46" presetID="2" presetClass="entr" presetSubtype="12" fill="hold" nodeType="withEffect">
                                      <p:stCondLst>
                                        <p:cond delay="2200"/>
                                      </p:stCondLst>
                                      <p:childTnLst>
                                        <p:set>
                                          <p:cBhvr>
                                            <p:cTn id="47" dur="1" fill="hold">
                                              <p:stCondLst>
                                                <p:cond delay="0"/>
                                              </p:stCondLst>
                                            </p:cTn>
                                            <p:tgtEl>
                                              <p:spTgt spid="496"/>
                                            </p:tgtEl>
                                            <p:attrNameLst>
                                              <p:attrName>style.visibility</p:attrName>
                                            </p:attrNameLst>
                                          </p:cBhvr>
                                          <p:to>
                                            <p:strVal val="visible"/>
                                          </p:to>
                                        </p:set>
                                        <p:anim calcmode="lin" valueType="num">
                                          <p:cBhvr additive="base">
                                            <p:cTn id="48" dur="500" fill="hold"/>
                                            <p:tgtEl>
                                              <p:spTgt spid="496"/>
                                            </p:tgtEl>
                                            <p:attrNameLst>
                                              <p:attrName>ppt_x</p:attrName>
                                            </p:attrNameLst>
                                          </p:cBhvr>
                                          <p:tavLst>
                                            <p:tav tm="0">
                                              <p:val>
                                                <p:strVal val="0-#ppt_w/2"/>
                                              </p:val>
                                            </p:tav>
                                            <p:tav tm="100000">
                                              <p:val>
                                                <p:strVal val="#ppt_x"/>
                                              </p:val>
                                            </p:tav>
                                          </p:tavLst>
                                        </p:anim>
                                        <p:anim calcmode="lin" valueType="num">
                                          <p:cBhvr additive="base">
                                            <p:cTn id="49" dur="500" fill="hold"/>
                                            <p:tgtEl>
                                              <p:spTgt spid="496"/>
                                            </p:tgtEl>
                                            <p:attrNameLst>
                                              <p:attrName>ppt_y</p:attrName>
                                            </p:attrNameLst>
                                          </p:cBhvr>
                                          <p:tavLst>
                                            <p:tav tm="0">
                                              <p:val>
                                                <p:strVal val="1+#ppt_h/2"/>
                                              </p:val>
                                            </p:tav>
                                            <p:tav tm="100000">
                                              <p:val>
                                                <p:strVal val="#ppt_y"/>
                                              </p:val>
                                            </p:tav>
                                          </p:tavLst>
                                        </p:anim>
                                      </p:childTnLst>
                                    </p:cTn>
                                  </p:par>
                                  <p:par>
                                    <p:cTn id="50" presetID="2" presetClass="entr" presetSubtype="12" fill="hold" nodeType="withEffect">
                                      <p:stCondLst>
                                        <p:cond delay="2300"/>
                                      </p:stCondLst>
                                      <p:childTnLst>
                                        <p:set>
                                          <p:cBhvr>
                                            <p:cTn id="51" dur="1" fill="hold">
                                              <p:stCondLst>
                                                <p:cond delay="0"/>
                                              </p:stCondLst>
                                            </p:cTn>
                                            <p:tgtEl>
                                              <p:spTgt spid="314"/>
                                            </p:tgtEl>
                                            <p:attrNameLst>
                                              <p:attrName>style.visibility</p:attrName>
                                            </p:attrNameLst>
                                          </p:cBhvr>
                                          <p:to>
                                            <p:strVal val="visible"/>
                                          </p:to>
                                        </p:set>
                                        <p:anim calcmode="lin" valueType="num">
                                          <p:cBhvr additive="base">
                                            <p:cTn id="52" dur="500" fill="hold"/>
                                            <p:tgtEl>
                                              <p:spTgt spid="314"/>
                                            </p:tgtEl>
                                            <p:attrNameLst>
                                              <p:attrName>ppt_x</p:attrName>
                                            </p:attrNameLst>
                                          </p:cBhvr>
                                          <p:tavLst>
                                            <p:tav tm="0">
                                              <p:val>
                                                <p:strVal val="0-#ppt_w/2"/>
                                              </p:val>
                                            </p:tav>
                                            <p:tav tm="100000">
                                              <p:val>
                                                <p:strVal val="#ppt_x"/>
                                              </p:val>
                                            </p:tav>
                                          </p:tavLst>
                                        </p:anim>
                                        <p:anim calcmode="lin" valueType="num">
                                          <p:cBhvr additive="base">
                                            <p:cTn id="53" dur="500" fill="hold"/>
                                            <p:tgtEl>
                                              <p:spTgt spid="314"/>
                                            </p:tgtEl>
                                            <p:attrNameLst>
                                              <p:attrName>ppt_y</p:attrName>
                                            </p:attrNameLst>
                                          </p:cBhvr>
                                          <p:tavLst>
                                            <p:tav tm="0">
                                              <p:val>
                                                <p:strVal val="1+#ppt_h/2"/>
                                              </p:val>
                                            </p:tav>
                                            <p:tav tm="100000">
                                              <p:val>
                                                <p:strVal val="#ppt_y"/>
                                              </p:val>
                                            </p:tav>
                                          </p:tavLst>
                                        </p:anim>
                                      </p:childTnLst>
                                    </p:cTn>
                                  </p:par>
                                  <p:par>
                                    <p:cTn id="54" presetID="2" presetClass="entr" presetSubtype="12" fill="hold" nodeType="withEffect" p14:presetBounceEnd="53333">
                                      <p:stCondLst>
                                        <p:cond delay="2300"/>
                                      </p:stCondLst>
                                      <p:childTnLst>
                                        <p:set>
                                          <p:cBhvr>
                                            <p:cTn id="55" dur="1" fill="hold">
                                              <p:stCondLst>
                                                <p:cond delay="0"/>
                                              </p:stCondLst>
                                            </p:cTn>
                                            <p:tgtEl>
                                              <p:spTgt spid="234"/>
                                            </p:tgtEl>
                                            <p:attrNameLst>
                                              <p:attrName>style.visibility</p:attrName>
                                            </p:attrNameLst>
                                          </p:cBhvr>
                                          <p:to>
                                            <p:strVal val="visible"/>
                                          </p:to>
                                        </p:set>
                                        <p:anim calcmode="lin" valueType="num" p14:bounceEnd="53333">
                                          <p:cBhvr additive="base">
                                            <p:cTn id="56" dur="750" fill="hold"/>
                                            <p:tgtEl>
                                              <p:spTgt spid="234"/>
                                            </p:tgtEl>
                                            <p:attrNameLst>
                                              <p:attrName>ppt_x</p:attrName>
                                            </p:attrNameLst>
                                          </p:cBhvr>
                                          <p:tavLst>
                                            <p:tav tm="0">
                                              <p:val>
                                                <p:strVal val="0-#ppt_w/2"/>
                                              </p:val>
                                            </p:tav>
                                            <p:tav tm="100000">
                                              <p:val>
                                                <p:strVal val="#ppt_x"/>
                                              </p:val>
                                            </p:tav>
                                          </p:tavLst>
                                        </p:anim>
                                        <p:anim calcmode="lin" valueType="num" p14:bounceEnd="53333">
                                          <p:cBhvr additive="base">
                                            <p:cTn id="57" dur="750" fill="hold"/>
                                            <p:tgtEl>
                                              <p:spTgt spid="234"/>
                                            </p:tgtEl>
                                            <p:attrNameLst>
                                              <p:attrName>ppt_y</p:attrName>
                                            </p:attrNameLst>
                                          </p:cBhvr>
                                          <p:tavLst>
                                            <p:tav tm="0">
                                              <p:val>
                                                <p:strVal val="1+#ppt_h/2"/>
                                              </p:val>
                                            </p:tav>
                                            <p:tav tm="100000">
                                              <p:val>
                                                <p:strVal val="#ppt_y"/>
                                              </p:val>
                                            </p:tav>
                                          </p:tavLst>
                                        </p:anim>
                                      </p:childTnLst>
                                    </p:cTn>
                                  </p:par>
                                  <p:par>
                                    <p:cTn id="58" presetID="53" presetClass="entr" presetSubtype="16" fill="hold" nodeType="withEffect">
                                      <p:stCondLst>
                                        <p:cond delay="2400"/>
                                      </p:stCondLst>
                                      <p:childTnLst>
                                        <p:set>
                                          <p:cBhvr>
                                            <p:cTn id="59" dur="1" fill="hold">
                                              <p:stCondLst>
                                                <p:cond delay="0"/>
                                              </p:stCondLst>
                                            </p:cTn>
                                            <p:tgtEl>
                                              <p:spTgt spid="397"/>
                                            </p:tgtEl>
                                            <p:attrNameLst>
                                              <p:attrName>style.visibility</p:attrName>
                                            </p:attrNameLst>
                                          </p:cBhvr>
                                          <p:to>
                                            <p:strVal val="visible"/>
                                          </p:to>
                                        </p:set>
                                        <p:anim calcmode="lin" valueType="num">
                                          <p:cBhvr>
                                            <p:cTn id="60" dur="500" fill="hold"/>
                                            <p:tgtEl>
                                              <p:spTgt spid="397"/>
                                            </p:tgtEl>
                                            <p:attrNameLst>
                                              <p:attrName>ppt_w</p:attrName>
                                            </p:attrNameLst>
                                          </p:cBhvr>
                                          <p:tavLst>
                                            <p:tav tm="0">
                                              <p:val>
                                                <p:fltVal val="0"/>
                                              </p:val>
                                            </p:tav>
                                            <p:tav tm="100000">
                                              <p:val>
                                                <p:strVal val="#ppt_w"/>
                                              </p:val>
                                            </p:tav>
                                          </p:tavLst>
                                        </p:anim>
                                        <p:anim calcmode="lin" valueType="num">
                                          <p:cBhvr>
                                            <p:cTn id="61" dur="500" fill="hold"/>
                                            <p:tgtEl>
                                              <p:spTgt spid="397"/>
                                            </p:tgtEl>
                                            <p:attrNameLst>
                                              <p:attrName>ppt_h</p:attrName>
                                            </p:attrNameLst>
                                          </p:cBhvr>
                                          <p:tavLst>
                                            <p:tav tm="0">
                                              <p:val>
                                                <p:fltVal val="0"/>
                                              </p:val>
                                            </p:tav>
                                            <p:tav tm="100000">
                                              <p:val>
                                                <p:strVal val="#ppt_h"/>
                                              </p:val>
                                            </p:tav>
                                          </p:tavLst>
                                        </p:anim>
                                        <p:animEffect transition="in" filter="fade">
                                          <p:cBhvr>
                                            <p:cTn id="62" dur="500"/>
                                            <p:tgtEl>
                                              <p:spTgt spid="397"/>
                                            </p:tgtEl>
                                          </p:cBhvr>
                                        </p:animEffect>
                                      </p:childTnLst>
                                    </p:cTn>
                                  </p:par>
                                  <p:par>
                                    <p:cTn id="63" presetID="53" presetClass="entr" presetSubtype="16" fill="hold" nodeType="withEffect">
                                      <p:stCondLst>
                                        <p:cond delay="2500"/>
                                      </p:stCondLst>
                                      <p:childTnLst>
                                        <p:set>
                                          <p:cBhvr>
                                            <p:cTn id="64" dur="1" fill="hold">
                                              <p:stCondLst>
                                                <p:cond delay="0"/>
                                              </p:stCondLst>
                                            </p:cTn>
                                            <p:tgtEl>
                                              <p:spTgt spid="587"/>
                                            </p:tgtEl>
                                            <p:attrNameLst>
                                              <p:attrName>style.visibility</p:attrName>
                                            </p:attrNameLst>
                                          </p:cBhvr>
                                          <p:to>
                                            <p:strVal val="visible"/>
                                          </p:to>
                                        </p:set>
                                        <p:anim calcmode="lin" valueType="num">
                                          <p:cBhvr>
                                            <p:cTn id="65" dur="500" fill="hold"/>
                                            <p:tgtEl>
                                              <p:spTgt spid="587"/>
                                            </p:tgtEl>
                                            <p:attrNameLst>
                                              <p:attrName>ppt_w</p:attrName>
                                            </p:attrNameLst>
                                          </p:cBhvr>
                                          <p:tavLst>
                                            <p:tav tm="0">
                                              <p:val>
                                                <p:fltVal val="0"/>
                                              </p:val>
                                            </p:tav>
                                            <p:tav tm="100000">
                                              <p:val>
                                                <p:strVal val="#ppt_w"/>
                                              </p:val>
                                            </p:tav>
                                          </p:tavLst>
                                        </p:anim>
                                        <p:anim calcmode="lin" valueType="num">
                                          <p:cBhvr>
                                            <p:cTn id="66" dur="500" fill="hold"/>
                                            <p:tgtEl>
                                              <p:spTgt spid="587"/>
                                            </p:tgtEl>
                                            <p:attrNameLst>
                                              <p:attrName>ppt_h</p:attrName>
                                            </p:attrNameLst>
                                          </p:cBhvr>
                                          <p:tavLst>
                                            <p:tav tm="0">
                                              <p:val>
                                                <p:fltVal val="0"/>
                                              </p:val>
                                            </p:tav>
                                            <p:tav tm="100000">
                                              <p:val>
                                                <p:strVal val="#ppt_h"/>
                                              </p:val>
                                            </p:tav>
                                          </p:tavLst>
                                        </p:anim>
                                        <p:animEffect transition="in" filter="fade">
                                          <p:cBhvr>
                                            <p:cTn id="67" dur="500"/>
                                            <p:tgtEl>
                                              <p:spTgt spid="587"/>
                                            </p:tgtEl>
                                          </p:cBhvr>
                                        </p:animEffect>
                                      </p:childTnLst>
                                    </p:cTn>
                                  </p:par>
                                  <p:par>
                                    <p:cTn id="68" presetID="1" presetClass="entr" presetSubtype="0" fill="hold" nodeType="withEffect">
                                      <p:stCondLst>
                                        <p:cond delay="3000"/>
                                      </p:stCondLst>
                                      <p:childTnLst>
                                        <p:set>
                                          <p:cBhvr>
                                            <p:cTn id="69" dur="1" fill="hold">
                                              <p:stCondLst>
                                                <p:cond delay="0"/>
                                              </p:stCondLst>
                                            </p:cTn>
                                            <p:tgtEl>
                                              <p:spTgt spid="588"/>
                                            </p:tgtEl>
                                            <p:attrNameLst>
                                              <p:attrName>style.visibility</p:attrName>
                                            </p:attrNameLst>
                                          </p:cBhvr>
                                          <p:to>
                                            <p:strVal val="visible"/>
                                          </p:to>
                                        </p:set>
                                      </p:childTnLst>
                                    </p:cTn>
                                  </p:par>
                                  <p:par>
                                    <p:cTn id="70" presetID="42" presetClass="path" presetSubtype="0" accel="50000" decel="50000" fill="hold" nodeType="withEffect">
                                      <p:stCondLst>
                                        <p:cond delay="2400"/>
                                      </p:stCondLst>
                                      <p:childTnLst>
                                        <p:animMotion origin="layout" path="M 3.33333E-6 -1.48148E-6 L 0.00312 -0.11574 " pathEditMode="relative" rAng="0" ptsTypes="AA">
                                          <p:cBhvr>
                                            <p:cTn id="71" dur="2000" fill="hold"/>
                                            <p:tgtEl>
                                              <p:spTgt spid="588"/>
                                            </p:tgtEl>
                                            <p:attrNameLst>
                                              <p:attrName>ppt_x</p:attrName>
                                              <p:attrName>ppt_y</p:attrName>
                                            </p:attrNameLst>
                                          </p:cBhvr>
                                          <p:rCtr x="156" y="-5787"/>
                                        </p:animMotion>
                                      </p:childTnLst>
                                    </p:cTn>
                                  </p:par>
                                  <p:par>
                                    <p:cTn id="72" presetID="26" presetClass="entr" presetSubtype="0" fill="hold" nodeType="withEffect">
                                      <p:stCondLst>
                                        <p:cond delay="2400"/>
                                      </p:stCondLst>
                                      <p:childTnLst>
                                        <p:set>
                                          <p:cBhvr>
                                            <p:cTn id="73" dur="1" fill="hold">
                                              <p:stCondLst>
                                                <p:cond delay="0"/>
                                              </p:stCondLst>
                                            </p:cTn>
                                            <p:tgtEl>
                                              <p:spTgt spid="426"/>
                                            </p:tgtEl>
                                            <p:attrNameLst>
                                              <p:attrName>style.visibility</p:attrName>
                                            </p:attrNameLst>
                                          </p:cBhvr>
                                          <p:to>
                                            <p:strVal val="visible"/>
                                          </p:to>
                                        </p:set>
                                        <p:animEffect transition="in" filter="wipe(down)">
                                          <p:cBhvr>
                                            <p:cTn id="74" dur="580">
                                              <p:stCondLst>
                                                <p:cond delay="0"/>
                                              </p:stCondLst>
                                            </p:cTn>
                                            <p:tgtEl>
                                              <p:spTgt spid="426"/>
                                            </p:tgtEl>
                                          </p:cBhvr>
                                        </p:animEffect>
                                        <p:anim calcmode="lin" valueType="num">
                                          <p:cBhvr>
                                            <p:cTn id="75" dur="1822" tmFilter="0,0; 0.14,0.36; 0.43,0.73; 0.71,0.91; 1.0,1.0">
                                              <p:stCondLst>
                                                <p:cond delay="0"/>
                                              </p:stCondLst>
                                            </p:cTn>
                                            <p:tgtEl>
                                              <p:spTgt spid="426"/>
                                            </p:tgtEl>
                                            <p:attrNameLst>
                                              <p:attrName>ppt_x</p:attrName>
                                            </p:attrNameLst>
                                          </p:cBhvr>
                                          <p:tavLst>
                                            <p:tav tm="0">
                                              <p:val>
                                                <p:strVal val="#ppt_x-0.25"/>
                                              </p:val>
                                            </p:tav>
                                            <p:tav tm="100000">
                                              <p:val>
                                                <p:strVal val="#ppt_x"/>
                                              </p:val>
                                            </p:tav>
                                          </p:tavLst>
                                        </p:anim>
                                        <p:anim calcmode="lin" valueType="num">
                                          <p:cBhvr>
                                            <p:cTn id="76" dur="664" tmFilter="0.0,0.0; 0.25,0.07; 0.50,0.2; 0.75,0.467; 1.0,1.0">
                                              <p:stCondLst>
                                                <p:cond delay="0"/>
                                              </p:stCondLst>
                                            </p:cTn>
                                            <p:tgtEl>
                                              <p:spTgt spid="426"/>
                                            </p:tgtEl>
                                            <p:attrNameLst>
                                              <p:attrName>ppt_y</p:attrName>
                                            </p:attrNameLst>
                                          </p:cBhvr>
                                          <p:tavLst>
                                            <p:tav tm="0" fmla="#ppt_y-sin(pi*$)/3">
                                              <p:val>
                                                <p:fltVal val="0.5"/>
                                              </p:val>
                                            </p:tav>
                                            <p:tav tm="100000">
                                              <p:val>
                                                <p:fltVal val="1"/>
                                              </p:val>
                                            </p:tav>
                                          </p:tavLst>
                                        </p:anim>
                                        <p:anim calcmode="lin" valueType="num">
                                          <p:cBhvr>
                                            <p:cTn id="77" dur="664" tmFilter="0, 0; 0.125,0.2665; 0.25,0.4; 0.375,0.465; 0.5,0.5;  0.625,0.535; 0.75,0.6; 0.875,0.7335; 1,1">
                                              <p:stCondLst>
                                                <p:cond delay="664"/>
                                              </p:stCondLst>
                                            </p:cTn>
                                            <p:tgtEl>
                                              <p:spTgt spid="426"/>
                                            </p:tgtEl>
                                            <p:attrNameLst>
                                              <p:attrName>ppt_y</p:attrName>
                                            </p:attrNameLst>
                                          </p:cBhvr>
                                          <p:tavLst>
                                            <p:tav tm="0" fmla="#ppt_y-sin(pi*$)/9">
                                              <p:val>
                                                <p:fltVal val="0"/>
                                              </p:val>
                                            </p:tav>
                                            <p:tav tm="100000">
                                              <p:val>
                                                <p:fltVal val="1"/>
                                              </p:val>
                                            </p:tav>
                                          </p:tavLst>
                                        </p:anim>
                                        <p:anim calcmode="lin" valueType="num">
                                          <p:cBhvr>
                                            <p:cTn id="78" dur="332" tmFilter="0, 0; 0.125,0.2665; 0.25,0.4; 0.375,0.465; 0.5,0.5;  0.625,0.535; 0.75,0.6; 0.875,0.7335; 1,1">
                                              <p:stCondLst>
                                                <p:cond delay="1324"/>
                                              </p:stCondLst>
                                            </p:cTn>
                                            <p:tgtEl>
                                              <p:spTgt spid="426"/>
                                            </p:tgtEl>
                                            <p:attrNameLst>
                                              <p:attrName>ppt_y</p:attrName>
                                            </p:attrNameLst>
                                          </p:cBhvr>
                                          <p:tavLst>
                                            <p:tav tm="0" fmla="#ppt_y-sin(pi*$)/27">
                                              <p:val>
                                                <p:fltVal val="0"/>
                                              </p:val>
                                            </p:tav>
                                            <p:tav tm="100000">
                                              <p:val>
                                                <p:fltVal val="1"/>
                                              </p:val>
                                            </p:tav>
                                          </p:tavLst>
                                        </p:anim>
                                        <p:anim calcmode="lin" valueType="num">
                                          <p:cBhvr>
                                            <p:cTn id="79" dur="164" tmFilter="0, 0; 0.125,0.2665; 0.25,0.4; 0.375,0.465; 0.5,0.5;  0.625,0.535; 0.75,0.6; 0.875,0.7335; 1,1">
                                              <p:stCondLst>
                                                <p:cond delay="1656"/>
                                              </p:stCondLst>
                                            </p:cTn>
                                            <p:tgtEl>
                                              <p:spTgt spid="426"/>
                                            </p:tgtEl>
                                            <p:attrNameLst>
                                              <p:attrName>ppt_y</p:attrName>
                                            </p:attrNameLst>
                                          </p:cBhvr>
                                          <p:tavLst>
                                            <p:tav tm="0" fmla="#ppt_y-sin(pi*$)/81">
                                              <p:val>
                                                <p:fltVal val="0"/>
                                              </p:val>
                                            </p:tav>
                                            <p:tav tm="100000">
                                              <p:val>
                                                <p:fltVal val="1"/>
                                              </p:val>
                                            </p:tav>
                                          </p:tavLst>
                                        </p:anim>
                                        <p:animScale>
                                          <p:cBhvr>
                                            <p:cTn id="80" dur="26">
                                              <p:stCondLst>
                                                <p:cond delay="650"/>
                                              </p:stCondLst>
                                            </p:cTn>
                                            <p:tgtEl>
                                              <p:spTgt spid="426"/>
                                            </p:tgtEl>
                                          </p:cBhvr>
                                          <p:to x="100000" y="60000"/>
                                        </p:animScale>
                                        <p:animScale>
                                          <p:cBhvr>
                                            <p:cTn id="81" dur="166" decel="50000">
                                              <p:stCondLst>
                                                <p:cond delay="676"/>
                                              </p:stCondLst>
                                            </p:cTn>
                                            <p:tgtEl>
                                              <p:spTgt spid="426"/>
                                            </p:tgtEl>
                                          </p:cBhvr>
                                          <p:to x="100000" y="100000"/>
                                        </p:animScale>
                                        <p:animScale>
                                          <p:cBhvr>
                                            <p:cTn id="82" dur="26">
                                              <p:stCondLst>
                                                <p:cond delay="1312"/>
                                              </p:stCondLst>
                                            </p:cTn>
                                            <p:tgtEl>
                                              <p:spTgt spid="426"/>
                                            </p:tgtEl>
                                          </p:cBhvr>
                                          <p:to x="100000" y="80000"/>
                                        </p:animScale>
                                        <p:animScale>
                                          <p:cBhvr>
                                            <p:cTn id="83" dur="166" decel="50000">
                                              <p:stCondLst>
                                                <p:cond delay="1338"/>
                                              </p:stCondLst>
                                            </p:cTn>
                                            <p:tgtEl>
                                              <p:spTgt spid="426"/>
                                            </p:tgtEl>
                                          </p:cBhvr>
                                          <p:to x="100000" y="100000"/>
                                        </p:animScale>
                                        <p:animScale>
                                          <p:cBhvr>
                                            <p:cTn id="84" dur="26">
                                              <p:stCondLst>
                                                <p:cond delay="1642"/>
                                              </p:stCondLst>
                                            </p:cTn>
                                            <p:tgtEl>
                                              <p:spTgt spid="426"/>
                                            </p:tgtEl>
                                          </p:cBhvr>
                                          <p:to x="100000" y="90000"/>
                                        </p:animScale>
                                        <p:animScale>
                                          <p:cBhvr>
                                            <p:cTn id="85" dur="166" decel="50000">
                                              <p:stCondLst>
                                                <p:cond delay="1668"/>
                                              </p:stCondLst>
                                            </p:cTn>
                                            <p:tgtEl>
                                              <p:spTgt spid="426"/>
                                            </p:tgtEl>
                                          </p:cBhvr>
                                          <p:to x="100000" y="100000"/>
                                        </p:animScale>
                                        <p:animScale>
                                          <p:cBhvr>
                                            <p:cTn id="86" dur="26">
                                              <p:stCondLst>
                                                <p:cond delay="1808"/>
                                              </p:stCondLst>
                                            </p:cTn>
                                            <p:tgtEl>
                                              <p:spTgt spid="426"/>
                                            </p:tgtEl>
                                          </p:cBhvr>
                                          <p:to x="100000" y="95000"/>
                                        </p:animScale>
                                        <p:animScale>
                                          <p:cBhvr>
                                            <p:cTn id="87" dur="166" decel="50000">
                                              <p:stCondLst>
                                                <p:cond delay="1834"/>
                                              </p:stCondLst>
                                            </p:cTn>
                                            <p:tgtEl>
                                              <p:spTgt spid="426"/>
                                            </p:tgtEl>
                                          </p:cBhvr>
                                          <p:to x="100000" y="100000"/>
                                        </p:animScale>
                                      </p:childTnLst>
                                    </p:cTn>
                                  </p:par>
                                </p:childTnLst>
                              </p:cTn>
                            </p:par>
                            <p:par>
                              <p:cTn id="88" fill="hold">
                                <p:stCondLst>
                                  <p:cond delay="4400"/>
                                </p:stCondLst>
                                <p:childTnLst>
                                  <p:par>
                                    <p:cTn id="89" presetID="2" presetClass="entr" presetSubtype="8" fill="hold" grpId="0" nodeType="afterEffect" p14:presetBounceEnd="80000">
                                      <p:stCondLst>
                                        <p:cond delay="0"/>
                                      </p:stCondLst>
                                      <p:childTnLst>
                                        <p:set>
                                          <p:cBhvr>
                                            <p:cTn id="90" dur="1" fill="hold">
                                              <p:stCondLst>
                                                <p:cond delay="0"/>
                                              </p:stCondLst>
                                            </p:cTn>
                                            <p:tgtEl>
                                              <p:spTgt spid="9">
                                                <p:txEl>
                                                  <p:pRg st="0" end="0"/>
                                                </p:txEl>
                                              </p:spTgt>
                                            </p:tgtEl>
                                            <p:attrNameLst>
                                              <p:attrName>style.visibility</p:attrName>
                                            </p:attrNameLst>
                                          </p:cBhvr>
                                          <p:to>
                                            <p:strVal val="visible"/>
                                          </p:to>
                                        </p:set>
                                        <p:anim calcmode="lin" valueType="num" p14:bounceEnd="80000">
                                          <p:cBhvr additive="base">
                                            <p:cTn id="91" dur="1000" fill="hold"/>
                                            <p:tgtEl>
                                              <p:spTgt spid="9">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92" dur="10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1000" fill="hold"/>
                                            <p:tgtEl>
                                              <p:spTgt spid="22"/>
                                            </p:tgtEl>
                                            <p:attrNameLst>
                                              <p:attrName>ppt_x</p:attrName>
                                            </p:attrNameLst>
                                          </p:cBhvr>
                                          <p:tavLst>
                                            <p:tav tm="0">
                                              <p:val>
                                                <p:strVal val="#ppt_x"/>
                                              </p:val>
                                            </p:tav>
                                            <p:tav tm="100000">
                                              <p:val>
                                                <p:strVal val="#ppt_x"/>
                                              </p:val>
                                            </p:tav>
                                          </p:tavLst>
                                        </p:anim>
                                        <p:anim calcmode="lin" valueType="num">
                                          <p:cBhvr additive="base">
                                            <p:cTn id="8" dur="1000" fill="hold"/>
                                            <p:tgtEl>
                                              <p:spTgt spid="22"/>
                                            </p:tgtEl>
                                            <p:attrNameLst>
                                              <p:attrName>ppt_y</p:attrName>
                                            </p:attrNameLst>
                                          </p:cBhvr>
                                          <p:tavLst>
                                            <p:tav tm="0">
                                              <p:val>
                                                <p:strVal val="1+#ppt_h/2"/>
                                              </p:val>
                                            </p:tav>
                                            <p:tav tm="100000">
                                              <p:val>
                                                <p:strVal val="#ppt_y"/>
                                              </p:val>
                                            </p:tav>
                                          </p:tavLst>
                                        </p:anim>
                                      </p:childTnLst>
                                    </p:cTn>
                                  </p:par>
                                  <p:par>
                                    <p:cTn id="9" presetID="42" presetClass="entr" presetSubtype="0" fill="hold" nodeType="withEffect">
                                      <p:stCondLst>
                                        <p:cond delay="750"/>
                                      </p:stCondLst>
                                      <p:childTnLst>
                                        <p:set>
                                          <p:cBhvr>
                                            <p:cTn id="10" dur="1" fill="hold">
                                              <p:stCondLst>
                                                <p:cond delay="0"/>
                                              </p:stCondLst>
                                            </p:cTn>
                                            <p:tgtEl>
                                              <p:spTgt spid="111"/>
                                            </p:tgtEl>
                                            <p:attrNameLst>
                                              <p:attrName>style.visibility</p:attrName>
                                            </p:attrNameLst>
                                          </p:cBhvr>
                                          <p:to>
                                            <p:strVal val="visible"/>
                                          </p:to>
                                        </p:set>
                                        <p:animEffect transition="in" filter="fade">
                                          <p:cBhvr>
                                            <p:cTn id="11" dur="500"/>
                                            <p:tgtEl>
                                              <p:spTgt spid="111"/>
                                            </p:tgtEl>
                                          </p:cBhvr>
                                        </p:animEffect>
                                        <p:anim calcmode="lin" valueType="num">
                                          <p:cBhvr>
                                            <p:cTn id="12" dur="500" fill="hold"/>
                                            <p:tgtEl>
                                              <p:spTgt spid="111"/>
                                            </p:tgtEl>
                                            <p:attrNameLst>
                                              <p:attrName>ppt_x</p:attrName>
                                            </p:attrNameLst>
                                          </p:cBhvr>
                                          <p:tavLst>
                                            <p:tav tm="0">
                                              <p:val>
                                                <p:strVal val="#ppt_x"/>
                                              </p:val>
                                            </p:tav>
                                            <p:tav tm="100000">
                                              <p:val>
                                                <p:strVal val="#ppt_x"/>
                                              </p:val>
                                            </p:tav>
                                          </p:tavLst>
                                        </p:anim>
                                        <p:anim calcmode="lin" valueType="num">
                                          <p:cBhvr>
                                            <p:cTn id="13" dur="500" fill="hold"/>
                                            <p:tgtEl>
                                              <p:spTgt spid="111"/>
                                            </p:tgtEl>
                                            <p:attrNameLst>
                                              <p:attrName>ppt_y</p:attrName>
                                            </p:attrNameLst>
                                          </p:cBhvr>
                                          <p:tavLst>
                                            <p:tav tm="0">
                                              <p:val>
                                                <p:strVal val="#ppt_y+.1"/>
                                              </p:val>
                                            </p:tav>
                                            <p:tav tm="100000">
                                              <p:val>
                                                <p:strVal val="#ppt_y"/>
                                              </p:val>
                                            </p:tav>
                                          </p:tavLst>
                                        </p:anim>
                                      </p:childTnLst>
                                    </p:cTn>
                                  </p:par>
                                  <p:par>
                                    <p:cTn id="14" presetID="2" presetClass="entr" presetSubtype="12" fill="hold" nodeType="withEffect">
                                      <p:stCondLst>
                                        <p:cond delay="1000"/>
                                      </p:stCondLst>
                                      <p:childTnLst>
                                        <p:set>
                                          <p:cBhvr>
                                            <p:cTn id="15" dur="1" fill="hold">
                                              <p:stCondLst>
                                                <p:cond delay="0"/>
                                              </p:stCondLst>
                                            </p:cTn>
                                            <p:tgtEl>
                                              <p:spTgt spid="146"/>
                                            </p:tgtEl>
                                            <p:attrNameLst>
                                              <p:attrName>style.visibility</p:attrName>
                                            </p:attrNameLst>
                                          </p:cBhvr>
                                          <p:to>
                                            <p:strVal val="visible"/>
                                          </p:to>
                                        </p:set>
                                        <p:anim calcmode="lin" valueType="num">
                                          <p:cBhvr additive="base">
                                            <p:cTn id="16" dur="500" fill="hold"/>
                                            <p:tgtEl>
                                              <p:spTgt spid="146"/>
                                            </p:tgtEl>
                                            <p:attrNameLst>
                                              <p:attrName>ppt_x</p:attrName>
                                            </p:attrNameLst>
                                          </p:cBhvr>
                                          <p:tavLst>
                                            <p:tav tm="0">
                                              <p:val>
                                                <p:strVal val="0-#ppt_w/2"/>
                                              </p:val>
                                            </p:tav>
                                            <p:tav tm="100000">
                                              <p:val>
                                                <p:strVal val="#ppt_x"/>
                                              </p:val>
                                            </p:tav>
                                          </p:tavLst>
                                        </p:anim>
                                        <p:anim calcmode="lin" valueType="num">
                                          <p:cBhvr additive="base">
                                            <p:cTn id="17" dur="500" fill="hold"/>
                                            <p:tgtEl>
                                              <p:spTgt spid="146"/>
                                            </p:tgtEl>
                                            <p:attrNameLst>
                                              <p:attrName>ppt_y</p:attrName>
                                            </p:attrNameLst>
                                          </p:cBhvr>
                                          <p:tavLst>
                                            <p:tav tm="0">
                                              <p:val>
                                                <p:strVal val="1+#ppt_h/2"/>
                                              </p:val>
                                            </p:tav>
                                            <p:tav tm="100000">
                                              <p:val>
                                                <p:strVal val="#ppt_y"/>
                                              </p:val>
                                            </p:tav>
                                          </p:tavLst>
                                        </p:anim>
                                      </p:childTnLst>
                                    </p:cTn>
                                  </p:par>
                                  <p:par>
                                    <p:cTn id="18" presetID="2" presetClass="entr" presetSubtype="6" fill="hold" nodeType="withEffect">
                                      <p:stCondLst>
                                        <p:cond delay="1100"/>
                                      </p:stCondLst>
                                      <p:childTnLst>
                                        <p:set>
                                          <p:cBhvr>
                                            <p:cTn id="19" dur="1" fill="hold">
                                              <p:stCondLst>
                                                <p:cond delay="0"/>
                                              </p:stCondLst>
                                            </p:cTn>
                                            <p:tgtEl>
                                              <p:spTgt spid="492"/>
                                            </p:tgtEl>
                                            <p:attrNameLst>
                                              <p:attrName>style.visibility</p:attrName>
                                            </p:attrNameLst>
                                          </p:cBhvr>
                                          <p:to>
                                            <p:strVal val="visible"/>
                                          </p:to>
                                        </p:set>
                                        <p:anim calcmode="lin" valueType="num">
                                          <p:cBhvr additive="base">
                                            <p:cTn id="20" dur="1000" fill="hold"/>
                                            <p:tgtEl>
                                              <p:spTgt spid="492"/>
                                            </p:tgtEl>
                                            <p:attrNameLst>
                                              <p:attrName>ppt_x</p:attrName>
                                            </p:attrNameLst>
                                          </p:cBhvr>
                                          <p:tavLst>
                                            <p:tav tm="0">
                                              <p:val>
                                                <p:strVal val="1+#ppt_w/2"/>
                                              </p:val>
                                            </p:tav>
                                            <p:tav tm="100000">
                                              <p:val>
                                                <p:strVal val="#ppt_x"/>
                                              </p:val>
                                            </p:tav>
                                          </p:tavLst>
                                        </p:anim>
                                        <p:anim calcmode="lin" valueType="num">
                                          <p:cBhvr additive="base">
                                            <p:cTn id="21" dur="1000" fill="hold"/>
                                            <p:tgtEl>
                                              <p:spTgt spid="492"/>
                                            </p:tgtEl>
                                            <p:attrNameLst>
                                              <p:attrName>ppt_y</p:attrName>
                                            </p:attrNameLst>
                                          </p:cBhvr>
                                          <p:tavLst>
                                            <p:tav tm="0">
                                              <p:val>
                                                <p:strVal val="1+#ppt_h/2"/>
                                              </p:val>
                                            </p:tav>
                                            <p:tav tm="100000">
                                              <p:val>
                                                <p:strVal val="#ppt_y"/>
                                              </p:val>
                                            </p:tav>
                                          </p:tavLst>
                                        </p:anim>
                                      </p:childTnLst>
                                    </p:cTn>
                                  </p:par>
                                  <p:par>
                                    <p:cTn id="22" presetID="2" presetClass="entr" presetSubtype="6" fill="hold" nodeType="withEffect">
                                      <p:stCondLst>
                                        <p:cond delay="1200"/>
                                      </p:stCondLst>
                                      <p:childTnLst>
                                        <p:set>
                                          <p:cBhvr>
                                            <p:cTn id="23" dur="1" fill="hold">
                                              <p:stCondLst>
                                                <p:cond delay="0"/>
                                              </p:stCondLst>
                                            </p:cTn>
                                            <p:tgtEl>
                                              <p:spTgt spid="424"/>
                                            </p:tgtEl>
                                            <p:attrNameLst>
                                              <p:attrName>style.visibility</p:attrName>
                                            </p:attrNameLst>
                                          </p:cBhvr>
                                          <p:to>
                                            <p:strVal val="visible"/>
                                          </p:to>
                                        </p:set>
                                        <p:anim calcmode="lin" valueType="num">
                                          <p:cBhvr additive="base">
                                            <p:cTn id="24" dur="1000" fill="hold"/>
                                            <p:tgtEl>
                                              <p:spTgt spid="424"/>
                                            </p:tgtEl>
                                            <p:attrNameLst>
                                              <p:attrName>ppt_x</p:attrName>
                                            </p:attrNameLst>
                                          </p:cBhvr>
                                          <p:tavLst>
                                            <p:tav tm="0">
                                              <p:val>
                                                <p:strVal val="1+#ppt_w/2"/>
                                              </p:val>
                                            </p:tav>
                                            <p:tav tm="100000">
                                              <p:val>
                                                <p:strVal val="#ppt_x"/>
                                              </p:val>
                                            </p:tav>
                                          </p:tavLst>
                                        </p:anim>
                                        <p:anim calcmode="lin" valueType="num">
                                          <p:cBhvr additive="base">
                                            <p:cTn id="25" dur="1000" fill="hold"/>
                                            <p:tgtEl>
                                              <p:spTgt spid="424"/>
                                            </p:tgtEl>
                                            <p:attrNameLst>
                                              <p:attrName>ppt_y</p:attrName>
                                            </p:attrNameLst>
                                          </p:cBhvr>
                                          <p:tavLst>
                                            <p:tav tm="0">
                                              <p:val>
                                                <p:strVal val="1+#ppt_h/2"/>
                                              </p:val>
                                            </p:tav>
                                            <p:tav tm="100000">
                                              <p:val>
                                                <p:strVal val="#ppt_y"/>
                                              </p:val>
                                            </p:tav>
                                          </p:tavLst>
                                        </p:anim>
                                      </p:childTnLst>
                                    </p:cTn>
                                  </p:par>
                                  <p:par>
                                    <p:cTn id="26" presetID="2" presetClass="entr" presetSubtype="9" fill="hold" nodeType="withEffect">
                                      <p:stCondLst>
                                        <p:cond delay="1300"/>
                                      </p:stCondLst>
                                      <p:childTnLst>
                                        <p:set>
                                          <p:cBhvr>
                                            <p:cTn id="27" dur="1" fill="hold">
                                              <p:stCondLst>
                                                <p:cond delay="0"/>
                                              </p:stCondLst>
                                            </p:cTn>
                                            <p:tgtEl>
                                              <p:spTgt spid="161"/>
                                            </p:tgtEl>
                                            <p:attrNameLst>
                                              <p:attrName>style.visibility</p:attrName>
                                            </p:attrNameLst>
                                          </p:cBhvr>
                                          <p:to>
                                            <p:strVal val="visible"/>
                                          </p:to>
                                        </p:set>
                                        <p:anim calcmode="lin" valueType="num">
                                          <p:cBhvr additive="base">
                                            <p:cTn id="28" dur="1000" fill="hold"/>
                                            <p:tgtEl>
                                              <p:spTgt spid="161"/>
                                            </p:tgtEl>
                                            <p:attrNameLst>
                                              <p:attrName>ppt_x</p:attrName>
                                            </p:attrNameLst>
                                          </p:cBhvr>
                                          <p:tavLst>
                                            <p:tav tm="0">
                                              <p:val>
                                                <p:strVal val="0-#ppt_w/2"/>
                                              </p:val>
                                            </p:tav>
                                            <p:tav tm="100000">
                                              <p:val>
                                                <p:strVal val="#ppt_x"/>
                                              </p:val>
                                            </p:tav>
                                          </p:tavLst>
                                        </p:anim>
                                        <p:anim calcmode="lin" valueType="num">
                                          <p:cBhvr additive="base">
                                            <p:cTn id="29" dur="1000" fill="hold"/>
                                            <p:tgtEl>
                                              <p:spTgt spid="161"/>
                                            </p:tgtEl>
                                            <p:attrNameLst>
                                              <p:attrName>ppt_y</p:attrName>
                                            </p:attrNameLst>
                                          </p:cBhvr>
                                          <p:tavLst>
                                            <p:tav tm="0">
                                              <p:val>
                                                <p:strVal val="0-#ppt_h/2"/>
                                              </p:val>
                                            </p:tav>
                                            <p:tav tm="100000">
                                              <p:val>
                                                <p:strVal val="#ppt_y"/>
                                              </p:val>
                                            </p:tav>
                                          </p:tavLst>
                                        </p:anim>
                                      </p:childTnLst>
                                    </p:cTn>
                                  </p:par>
                                  <p:par>
                                    <p:cTn id="30" presetID="2" presetClass="entr" presetSubtype="1" fill="hold" nodeType="withEffect">
                                      <p:stCondLst>
                                        <p:cond delay="1400"/>
                                      </p:stCondLst>
                                      <p:childTnLst>
                                        <p:set>
                                          <p:cBhvr>
                                            <p:cTn id="31" dur="1" fill="hold">
                                              <p:stCondLst>
                                                <p:cond delay="0"/>
                                              </p:stCondLst>
                                            </p:cTn>
                                            <p:tgtEl>
                                              <p:spTgt spid="204"/>
                                            </p:tgtEl>
                                            <p:attrNameLst>
                                              <p:attrName>style.visibility</p:attrName>
                                            </p:attrNameLst>
                                          </p:cBhvr>
                                          <p:to>
                                            <p:strVal val="visible"/>
                                          </p:to>
                                        </p:set>
                                        <p:anim calcmode="lin" valueType="num">
                                          <p:cBhvr additive="base">
                                            <p:cTn id="32" dur="1000" fill="hold"/>
                                            <p:tgtEl>
                                              <p:spTgt spid="204"/>
                                            </p:tgtEl>
                                            <p:attrNameLst>
                                              <p:attrName>ppt_x</p:attrName>
                                            </p:attrNameLst>
                                          </p:cBhvr>
                                          <p:tavLst>
                                            <p:tav tm="0">
                                              <p:val>
                                                <p:strVal val="#ppt_x"/>
                                              </p:val>
                                            </p:tav>
                                            <p:tav tm="100000">
                                              <p:val>
                                                <p:strVal val="#ppt_x"/>
                                              </p:val>
                                            </p:tav>
                                          </p:tavLst>
                                        </p:anim>
                                        <p:anim calcmode="lin" valueType="num">
                                          <p:cBhvr additive="base">
                                            <p:cTn id="33" dur="1000" fill="hold"/>
                                            <p:tgtEl>
                                              <p:spTgt spid="204"/>
                                            </p:tgtEl>
                                            <p:attrNameLst>
                                              <p:attrName>ppt_y</p:attrName>
                                            </p:attrNameLst>
                                          </p:cBhvr>
                                          <p:tavLst>
                                            <p:tav tm="0">
                                              <p:val>
                                                <p:strVal val="0-#ppt_h/2"/>
                                              </p:val>
                                            </p:tav>
                                            <p:tav tm="100000">
                                              <p:val>
                                                <p:strVal val="#ppt_y"/>
                                              </p:val>
                                            </p:tav>
                                          </p:tavLst>
                                        </p:anim>
                                      </p:childTnLst>
                                    </p:cTn>
                                  </p:par>
                                  <p:par>
                                    <p:cTn id="34" presetID="2" presetClass="entr" presetSubtype="1" fill="hold" nodeType="withEffect">
                                      <p:stCondLst>
                                        <p:cond delay="1500"/>
                                      </p:stCondLst>
                                      <p:childTnLst>
                                        <p:set>
                                          <p:cBhvr>
                                            <p:cTn id="35" dur="1" fill="hold">
                                              <p:stCondLst>
                                                <p:cond delay="0"/>
                                              </p:stCondLst>
                                            </p:cTn>
                                            <p:tgtEl>
                                              <p:spTgt spid="210"/>
                                            </p:tgtEl>
                                            <p:attrNameLst>
                                              <p:attrName>style.visibility</p:attrName>
                                            </p:attrNameLst>
                                          </p:cBhvr>
                                          <p:to>
                                            <p:strVal val="visible"/>
                                          </p:to>
                                        </p:set>
                                        <p:anim calcmode="lin" valueType="num">
                                          <p:cBhvr additive="base">
                                            <p:cTn id="36" dur="1000" fill="hold"/>
                                            <p:tgtEl>
                                              <p:spTgt spid="210"/>
                                            </p:tgtEl>
                                            <p:attrNameLst>
                                              <p:attrName>ppt_x</p:attrName>
                                            </p:attrNameLst>
                                          </p:cBhvr>
                                          <p:tavLst>
                                            <p:tav tm="0">
                                              <p:val>
                                                <p:strVal val="#ppt_x"/>
                                              </p:val>
                                            </p:tav>
                                            <p:tav tm="100000">
                                              <p:val>
                                                <p:strVal val="#ppt_x"/>
                                              </p:val>
                                            </p:tav>
                                          </p:tavLst>
                                        </p:anim>
                                        <p:anim calcmode="lin" valueType="num">
                                          <p:cBhvr additive="base">
                                            <p:cTn id="37" dur="1000" fill="hold"/>
                                            <p:tgtEl>
                                              <p:spTgt spid="210"/>
                                            </p:tgtEl>
                                            <p:attrNameLst>
                                              <p:attrName>ppt_y</p:attrName>
                                            </p:attrNameLst>
                                          </p:cBhvr>
                                          <p:tavLst>
                                            <p:tav tm="0">
                                              <p:val>
                                                <p:strVal val="0-#ppt_h/2"/>
                                              </p:val>
                                            </p:tav>
                                            <p:tav tm="100000">
                                              <p:val>
                                                <p:strVal val="#ppt_y"/>
                                              </p:val>
                                            </p:tav>
                                          </p:tavLst>
                                        </p:anim>
                                      </p:childTnLst>
                                    </p:cTn>
                                  </p:par>
                                  <p:par>
                                    <p:cTn id="38" presetID="2" presetClass="entr" presetSubtype="4" fill="hold" nodeType="withEffect">
                                      <p:stCondLst>
                                        <p:cond delay="2000"/>
                                      </p:stCondLst>
                                      <p:childTnLst>
                                        <p:set>
                                          <p:cBhvr>
                                            <p:cTn id="39" dur="1" fill="hold">
                                              <p:stCondLst>
                                                <p:cond delay="0"/>
                                              </p:stCondLst>
                                            </p:cTn>
                                            <p:tgtEl>
                                              <p:spTgt spid="273"/>
                                            </p:tgtEl>
                                            <p:attrNameLst>
                                              <p:attrName>style.visibility</p:attrName>
                                            </p:attrNameLst>
                                          </p:cBhvr>
                                          <p:to>
                                            <p:strVal val="visible"/>
                                          </p:to>
                                        </p:set>
                                        <p:anim calcmode="lin" valueType="num">
                                          <p:cBhvr additive="base">
                                            <p:cTn id="40" dur="500" fill="hold"/>
                                            <p:tgtEl>
                                              <p:spTgt spid="273"/>
                                            </p:tgtEl>
                                            <p:attrNameLst>
                                              <p:attrName>ppt_x</p:attrName>
                                            </p:attrNameLst>
                                          </p:cBhvr>
                                          <p:tavLst>
                                            <p:tav tm="0">
                                              <p:val>
                                                <p:strVal val="#ppt_x"/>
                                              </p:val>
                                            </p:tav>
                                            <p:tav tm="100000">
                                              <p:val>
                                                <p:strVal val="#ppt_x"/>
                                              </p:val>
                                            </p:tav>
                                          </p:tavLst>
                                        </p:anim>
                                        <p:anim calcmode="lin" valueType="num">
                                          <p:cBhvr additive="base">
                                            <p:cTn id="41" dur="500" fill="hold"/>
                                            <p:tgtEl>
                                              <p:spTgt spid="273"/>
                                            </p:tgtEl>
                                            <p:attrNameLst>
                                              <p:attrName>ppt_y</p:attrName>
                                            </p:attrNameLst>
                                          </p:cBhvr>
                                          <p:tavLst>
                                            <p:tav tm="0">
                                              <p:val>
                                                <p:strVal val="1+#ppt_h/2"/>
                                              </p:val>
                                            </p:tav>
                                            <p:tav tm="100000">
                                              <p:val>
                                                <p:strVal val="#ppt_y"/>
                                              </p:val>
                                            </p:tav>
                                          </p:tavLst>
                                        </p:anim>
                                      </p:childTnLst>
                                    </p:cTn>
                                  </p:par>
                                  <p:par>
                                    <p:cTn id="42" presetID="2" presetClass="entr" presetSubtype="4" fill="hold" nodeType="withEffect">
                                      <p:stCondLst>
                                        <p:cond delay="2100"/>
                                      </p:stCondLst>
                                      <p:childTnLst>
                                        <p:set>
                                          <p:cBhvr>
                                            <p:cTn id="43" dur="1" fill="hold">
                                              <p:stCondLst>
                                                <p:cond delay="0"/>
                                              </p:stCondLst>
                                            </p:cTn>
                                            <p:tgtEl>
                                              <p:spTgt spid="495"/>
                                            </p:tgtEl>
                                            <p:attrNameLst>
                                              <p:attrName>style.visibility</p:attrName>
                                            </p:attrNameLst>
                                          </p:cBhvr>
                                          <p:to>
                                            <p:strVal val="visible"/>
                                          </p:to>
                                        </p:set>
                                        <p:anim calcmode="lin" valueType="num">
                                          <p:cBhvr additive="base">
                                            <p:cTn id="44" dur="500" fill="hold"/>
                                            <p:tgtEl>
                                              <p:spTgt spid="495"/>
                                            </p:tgtEl>
                                            <p:attrNameLst>
                                              <p:attrName>ppt_x</p:attrName>
                                            </p:attrNameLst>
                                          </p:cBhvr>
                                          <p:tavLst>
                                            <p:tav tm="0">
                                              <p:val>
                                                <p:strVal val="#ppt_x"/>
                                              </p:val>
                                            </p:tav>
                                            <p:tav tm="100000">
                                              <p:val>
                                                <p:strVal val="#ppt_x"/>
                                              </p:val>
                                            </p:tav>
                                          </p:tavLst>
                                        </p:anim>
                                        <p:anim calcmode="lin" valueType="num">
                                          <p:cBhvr additive="base">
                                            <p:cTn id="45" dur="500" fill="hold"/>
                                            <p:tgtEl>
                                              <p:spTgt spid="495"/>
                                            </p:tgtEl>
                                            <p:attrNameLst>
                                              <p:attrName>ppt_y</p:attrName>
                                            </p:attrNameLst>
                                          </p:cBhvr>
                                          <p:tavLst>
                                            <p:tav tm="0">
                                              <p:val>
                                                <p:strVal val="1+#ppt_h/2"/>
                                              </p:val>
                                            </p:tav>
                                            <p:tav tm="100000">
                                              <p:val>
                                                <p:strVal val="#ppt_y"/>
                                              </p:val>
                                            </p:tav>
                                          </p:tavLst>
                                        </p:anim>
                                      </p:childTnLst>
                                    </p:cTn>
                                  </p:par>
                                  <p:par>
                                    <p:cTn id="46" presetID="2" presetClass="entr" presetSubtype="12" fill="hold" nodeType="withEffect">
                                      <p:stCondLst>
                                        <p:cond delay="2200"/>
                                      </p:stCondLst>
                                      <p:childTnLst>
                                        <p:set>
                                          <p:cBhvr>
                                            <p:cTn id="47" dur="1" fill="hold">
                                              <p:stCondLst>
                                                <p:cond delay="0"/>
                                              </p:stCondLst>
                                            </p:cTn>
                                            <p:tgtEl>
                                              <p:spTgt spid="496"/>
                                            </p:tgtEl>
                                            <p:attrNameLst>
                                              <p:attrName>style.visibility</p:attrName>
                                            </p:attrNameLst>
                                          </p:cBhvr>
                                          <p:to>
                                            <p:strVal val="visible"/>
                                          </p:to>
                                        </p:set>
                                        <p:anim calcmode="lin" valueType="num">
                                          <p:cBhvr additive="base">
                                            <p:cTn id="48" dur="500" fill="hold"/>
                                            <p:tgtEl>
                                              <p:spTgt spid="496"/>
                                            </p:tgtEl>
                                            <p:attrNameLst>
                                              <p:attrName>ppt_x</p:attrName>
                                            </p:attrNameLst>
                                          </p:cBhvr>
                                          <p:tavLst>
                                            <p:tav tm="0">
                                              <p:val>
                                                <p:strVal val="0-#ppt_w/2"/>
                                              </p:val>
                                            </p:tav>
                                            <p:tav tm="100000">
                                              <p:val>
                                                <p:strVal val="#ppt_x"/>
                                              </p:val>
                                            </p:tav>
                                          </p:tavLst>
                                        </p:anim>
                                        <p:anim calcmode="lin" valueType="num">
                                          <p:cBhvr additive="base">
                                            <p:cTn id="49" dur="500" fill="hold"/>
                                            <p:tgtEl>
                                              <p:spTgt spid="496"/>
                                            </p:tgtEl>
                                            <p:attrNameLst>
                                              <p:attrName>ppt_y</p:attrName>
                                            </p:attrNameLst>
                                          </p:cBhvr>
                                          <p:tavLst>
                                            <p:tav tm="0">
                                              <p:val>
                                                <p:strVal val="1+#ppt_h/2"/>
                                              </p:val>
                                            </p:tav>
                                            <p:tav tm="100000">
                                              <p:val>
                                                <p:strVal val="#ppt_y"/>
                                              </p:val>
                                            </p:tav>
                                          </p:tavLst>
                                        </p:anim>
                                      </p:childTnLst>
                                    </p:cTn>
                                  </p:par>
                                  <p:par>
                                    <p:cTn id="50" presetID="2" presetClass="entr" presetSubtype="12" fill="hold" nodeType="withEffect">
                                      <p:stCondLst>
                                        <p:cond delay="2300"/>
                                      </p:stCondLst>
                                      <p:childTnLst>
                                        <p:set>
                                          <p:cBhvr>
                                            <p:cTn id="51" dur="1" fill="hold">
                                              <p:stCondLst>
                                                <p:cond delay="0"/>
                                              </p:stCondLst>
                                            </p:cTn>
                                            <p:tgtEl>
                                              <p:spTgt spid="314"/>
                                            </p:tgtEl>
                                            <p:attrNameLst>
                                              <p:attrName>style.visibility</p:attrName>
                                            </p:attrNameLst>
                                          </p:cBhvr>
                                          <p:to>
                                            <p:strVal val="visible"/>
                                          </p:to>
                                        </p:set>
                                        <p:anim calcmode="lin" valueType="num">
                                          <p:cBhvr additive="base">
                                            <p:cTn id="52" dur="500" fill="hold"/>
                                            <p:tgtEl>
                                              <p:spTgt spid="314"/>
                                            </p:tgtEl>
                                            <p:attrNameLst>
                                              <p:attrName>ppt_x</p:attrName>
                                            </p:attrNameLst>
                                          </p:cBhvr>
                                          <p:tavLst>
                                            <p:tav tm="0">
                                              <p:val>
                                                <p:strVal val="0-#ppt_w/2"/>
                                              </p:val>
                                            </p:tav>
                                            <p:tav tm="100000">
                                              <p:val>
                                                <p:strVal val="#ppt_x"/>
                                              </p:val>
                                            </p:tav>
                                          </p:tavLst>
                                        </p:anim>
                                        <p:anim calcmode="lin" valueType="num">
                                          <p:cBhvr additive="base">
                                            <p:cTn id="53" dur="500" fill="hold"/>
                                            <p:tgtEl>
                                              <p:spTgt spid="314"/>
                                            </p:tgtEl>
                                            <p:attrNameLst>
                                              <p:attrName>ppt_y</p:attrName>
                                            </p:attrNameLst>
                                          </p:cBhvr>
                                          <p:tavLst>
                                            <p:tav tm="0">
                                              <p:val>
                                                <p:strVal val="1+#ppt_h/2"/>
                                              </p:val>
                                            </p:tav>
                                            <p:tav tm="100000">
                                              <p:val>
                                                <p:strVal val="#ppt_y"/>
                                              </p:val>
                                            </p:tav>
                                          </p:tavLst>
                                        </p:anim>
                                      </p:childTnLst>
                                    </p:cTn>
                                  </p:par>
                                  <p:par>
                                    <p:cTn id="54" presetID="2" presetClass="entr" presetSubtype="12" fill="hold" nodeType="withEffect">
                                      <p:stCondLst>
                                        <p:cond delay="2300"/>
                                      </p:stCondLst>
                                      <p:childTnLst>
                                        <p:set>
                                          <p:cBhvr>
                                            <p:cTn id="55" dur="1" fill="hold">
                                              <p:stCondLst>
                                                <p:cond delay="0"/>
                                              </p:stCondLst>
                                            </p:cTn>
                                            <p:tgtEl>
                                              <p:spTgt spid="234"/>
                                            </p:tgtEl>
                                            <p:attrNameLst>
                                              <p:attrName>style.visibility</p:attrName>
                                            </p:attrNameLst>
                                          </p:cBhvr>
                                          <p:to>
                                            <p:strVal val="visible"/>
                                          </p:to>
                                        </p:set>
                                        <p:anim calcmode="lin" valueType="num">
                                          <p:cBhvr additive="base">
                                            <p:cTn id="56" dur="750" fill="hold"/>
                                            <p:tgtEl>
                                              <p:spTgt spid="234"/>
                                            </p:tgtEl>
                                            <p:attrNameLst>
                                              <p:attrName>ppt_x</p:attrName>
                                            </p:attrNameLst>
                                          </p:cBhvr>
                                          <p:tavLst>
                                            <p:tav tm="0">
                                              <p:val>
                                                <p:strVal val="0-#ppt_w/2"/>
                                              </p:val>
                                            </p:tav>
                                            <p:tav tm="100000">
                                              <p:val>
                                                <p:strVal val="#ppt_x"/>
                                              </p:val>
                                            </p:tav>
                                          </p:tavLst>
                                        </p:anim>
                                        <p:anim calcmode="lin" valueType="num">
                                          <p:cBhvr additive="base">
                                            <p:cTn id="57" dur="750" fill="hold"/>
                                            <p:tgtEl>
                                              <p:spTgt spid="234"/>
                                            </p:tgtEl>
                                            <p:attrNameLst>
                                              <p:attrName>ppt_y</p:attrName>
                                            </p:attrNameLst>
                                          </p:cBhvr>
                                          <p:tavLst>
                                            <p:tav tm="0">
                                              <p:val>
                                                <p:strVal val="1+#ppt_h/2"/>
                                              </p:val>
                                            </p:tav>
                                            <p:tav tm="100000">
                                              <p:val>
                                                <p:strVal val="#ppt_y"/>
                                              </p:val>
                                            </p:tav>
                                          </p:tavLst>
                                        </p:anim>
                                      </p:childTnLst>
                                    </p:cTn>
                                  </p:par>
                                  <p:par>
                                    <p:cTn id="58" presetID="53" presetClass="entr" presetSubtype="16" fill="hold" nodeType="withEffect">
                                      <p:stCondLst>
                                        <p:cond delay="2400"/>
                                      </p:stCondLst>
                                      <p:childTnLst>
                                        <p:set>
                                          <p:cBhvr>
                                            <p:cTn id="59" dur="1" fill="hold">
                                              <p:stCondLst>
                                                <p:cond delay="0"/>
                                              </p:stCondLst>
                                            </p:cTn>
                                            <p:tgtEl>
                                              <p:spTgt spid="397"/>
                                            </p:tgtEl>
                                            <p:attrNameLst>
                                              <p:attrName>style.visibility</p:attrName>
                                            </p:attrNameLst>
                                          </p:cBhvr>
                                          <p:to>
                                            <p:strVal val="visible"/>
                                          </p:to>
                                        </p:set>
                                        <p:anim calcmode="lin" valueType="num">
                                          <p:cBhvr>
                                            <p:cTn id="60" dur="500" fill="hold"/>
                                            <p:tgtEl>
                                              <p:spTgt spid="397"/>
                                            </p:tgtEl>
                                            <p:attrNameLst>
                                              <p:attrName>ppt_w</p:attrName>
                                            </p:attrNameLst>
                                          </p:cBhvr>
                                          <p:tavLst>
                                            <p:tav tm="0">
                                              <p:val>
                                                <p:fltVal val="0"/>
                                              </p:val>
                                            </p:tav>
                                            <p:tav tm="100000">
                                              <p:val>
                                                <p:strVal val="#ppt_w"/>
                                              </p:val>
                                            </p:tav>
                                          </p:tavLst>
                                        </p:anim>
                                        <p:anim calcmode="lin" valueType="num">
                                          <p:cBhvr>
                                            <p:cTn id="61" dur="500" fill="hold"/>
                                            <p:tgtEl>
                                              <p:spTgt spid="397"/>
                                            </p:tgtEl>
                                            <p:attrNameLst>
                                              <p:attrName>ppt_h</p:attrName>
                                            </p:attrNameLst>
                                          </p:cBhvr>
                                          <p:tavLst>
                                            <p:tav tm="0">
                                              <p:val>
                                                <p:fltVal val="0"/>
                                              </p:val>
                                            </p:tav>
                                            <p:tav tm="100000">
                                              <p:val>
                                                <p:strVal val="#ppt_h"/>
                                              </p:val>
                                            </p:tav>
                                          </p:tavLst>
                                        </p:anim>
                                        <p:animEffect transition="in" filter="fade">
                                          <p:cBhvr>
                                            <p:cTn id="62" dur="500"/>
                                            <p:tgtEl>
                                              <p:spTgt spid="397"/>
                                            </p:tgtEl>
                                          </p:cBhvr>
                                        </p:animEffect>
                                      </p:childTnLst>
                                    </p:cTn>
                                  </p:par>
                                  <p:par>
                                    <p:cTn id="63" presetID="53" presetClass="entr" presetSubtype="16" fill="hold" nodeType="withEffect">
                                      <p:stCondLst>
                                        <p:cond delay="2500"/>
                                      </p:stCondLst>
                                      <p:childTnLst>
                                        <p:set>
                                          <p:cBhvr>
                                            <p:cTn id="64" dur="1" fill="hold">
                                              <p:stCondLst>
                                                <p:cond delay="0"/>
                                              </p:stCondLst>
                                            </p:cTn>
                                            <p:tgtEl>
                                              <p:spTgt spid="587"/>
                                            </p:tgtEl>
                                            <p:attrNameLst>
                                              <p:attrName>style.visibility</p:attrName>
                                            </p:attrNameLst>
                                          </p:cBhvr>
                                          <p:to>
                                            <p:strVal val="visible"/>
                                          </p:to>
                                        </p:set>
                                        <p:anim calcmode="lin" valueType="num">
                                          <p:cBhvr>
                                            <p:cTn id="65" dur="500" fill="hold"/>
                                            <p:tgtEl>
                                              <p:spTgt spid="587"/>
                                            </p:tgtEl>
                                            <p:attrNameLst>
                                              <p:attrName>ppt_w</p:attrName>
                                            </p:attrNameLst>
                                          </p:cBhvr>
                                          <p:tavLst>
                                            <p:tav tm="0">
                                              <p:val>
                                                <p:fltVal val="0"/>
                                              </p:val>
                                            </p:tav>
                                            <p:tav tm="100000">
                                              <p:val>
                                                <p:strVal val="#ppt_w"/>
                                              </p:val>
                                            </p:tav>
                                          </p:tavLst>
                                        </p:anim>
                                        <p:anim calcmode="lin" valueType="num">
                                          <p:cBhvr>
                                            <p:cTn id="66" dur="500" fill="hold"/>
                                            <p:tgtEl>
                                              <p:spTgt spid="587"/>
                                            </p:tgtEl>
                                            <p:attrNameLst>
                                              <p:attrName>ppt_h</p:attrName>
                                            </p:attrNameLst>
                                          </p:cBhvr>
                                          <p:tavLst>
                                            <p:tav tm="0">
                                              <p:val>
                                                <p:fltVal val="0"/>
                                              </p:val>
                                            </p:tav>
                                            <p:tav tm="100000">
                                              <p:val>
                                                <p:strVal val="#ppt_h"/>
                                              </p:val>
                                            </p:tav>
                                          </p:tavLst>
                                        </p:anim>
                                        <p:animEffect transition="in" filter="fade">
                                          <p:cBhvr>
                                            <p:cTn id="67" dur="500"/>
                                            <p:tgtEl>
                                              <p:spTgt spid="587"/>
                                            </p:tgtEl>
                                          </p:cBhvr>
                                        </p:animEffect>
                                      </p:childTnLst>
                                    </p:cTn>
                                  </p:par>
                                  <p:par>
                                    <p:cTn id="68" presetID="1" presetClass="entr" presetSubtype="0" fill="hold" nodeType="withEffect">
                                      <p:stCondLst>
                                        <p:cond delay="3000"/>
                                      </p:stCondLst>
                                      <p:childTnLst>
                                        <p:set>
                                          <p:cBhvr>
                                            <p:cTn id="69" dur="1" fill="hold">
                                              <p:stCondLst>
                                                <p:cond delay="0"/>
                                              </p:stCondLst>
                                            </p:cTn>
                                            <p:tgtEl>
                                              <p:spTgt spid="588"/>
                                            </p:tgtEl>
                                            <p:attrNameLst>
                                              <p:attrName>style.visibility</p:attrName>
                                            </p:attrNameLst>
                                          </p:cBhvr>
                                          <p:to>
                                            <p:strVal val="visible"/>
                                          </p:to>
                                        </p:set>
                                      </p:childTnLst>
                                    </p:cTn>
                                  </p:par>
                                  <p:par>
                                    <p:cTn id="70" presetID="42" presetClass="path" presetSubtype="0" accel="50000" decel="50000" fill="hold" nodeType="withEffect">
                                      <p:stCondLst>
                                        <p:cond delay="2400"/>
                                      </p:stCondLst>
                                      <p:childTnLst>
                                        <p:animMotion origin="layout" path="M 3.33333E-6 -1.48148E-6 L 0.00312 -0.11574 " pathEditMode="relative" rAng="0" ptsTypes="AA">
                                          <p:cBhvr>
                                            <p:cTn id="71" dur="2000" fill="hold"/>
                                            <p:tgtEl>
                                              <p:spTgt spid="588"/>
                                            </p:tgtEl>
                                            <p:attrNameLst>
                                              <p:attrName>ppt_x</p:attrName>
                                              <p:attrName>ppt_y</p:attrName>
                                            </p:attrNameLst>
                                          </p:cBhvr>
                                          <p:rCtr x="156" y="-5787"/>
                                        </p:animMotion>
                                      </p:childTnLst>
                                    </p:cTn>
                                  </p:par>
                                  <p:par>
                                    <p:cTn id="72" presetID="26" presetClass="entr" presetSubtype="0" fill="hold" nodeType="withEffect">
                                      <p:stCondLst>
                                        <p:cond delay="2400"/>
                                      </p:stCondLst>
                                      <p:childTnLst>
                                        <p:set>
                                          <p:cBhvr>
                                            <p:cTn id="73" dur="1" fill="hold">
                                              <p:stCondLst>
                                                <p:cond delay="0"/>
                                              </p:stCondLst>
                                            </p:cTn>
                                            <p:tgtEl>
                                              <p:spTgt spid="426"/>
                                            </p:tgtEl>
                                            <p:attrNameLst>
                                              <p:attrName>style.visibility</p:attrName>
                                            </p:attrNameLst>
                                          </p:cBhvr>
                                          <p:to>
                                            <p:strVal val="visible"/>
                                          </p:to>
                                        </p:set>
                                        <p:animEffect transition="in" filter="wipe(down)">
                                          <p:cBhvr>
                                            <p:cTn id="74" dur="580">
                                              <p:stCondLst>
                                                <p:cond delay="0"/>
                                              </p:stCondLst>
                                            </p:cTn>
                                            <p:tgtEl>
                                              <p:spTgt spid="426"/>
                                            </p:tgtEl>
                                          </p:cBhvr>
                                        </p:animEffect>
                                        <p:anim calcmode="lin" valueType="num">
                                          <p:cBhvr>
                                            <p:cTn id="75" dur="1822" tmFilter="0,0; 0.14,0.36; 0.43,0.73; 0.71,0.91; 1.0,1.0">
                                              <p:stCondLst>
                                                <p:cond delay="0"/>
                                              </p:stCondLst>
                                            </p:cTn>
                                            <p:tgtEl>
                                              <p:spTgt spid="426"/>
                                            </p:tgtEl>
                                            <p:attrNameLst>
                                              <p:attrName>ppt_x</p:attrName>
                                            </p:attrNameLst>
                                          </p:cBhvr>
                                          <p:tavLst>
                                            <p:tav tm="0">
                                              <p:val>
                                                <p:strVal val="#ppt_x-0.25"/>
                                              </p:val>
                                            </p:tav>
                                            <p:tav tm="100000">
                                              <p:val>
                                                <p:strVal val="#ppt_x"/>
                                              </p:val>
                                            </p:tav>
                                          </p:tavLst>
                                        </p:anim>
                                        <p:anim calcmode="lin" valueType="num">
                                          <p:cBhvr>
                                            <p:cTn id="76" dur="664" tmFilter="0.0,0.0; 0.25,0.07; 0.50,0.2; 0.75,0.467; 1.0,1.0">
                                              <p:stCondLst>
                                                <p:cond delay="0"/>
                                              </p:stCondLst>
                                            </p:cTn>
                                            <p:tgtEl>
                                              <p:spTgt spid="426"/>
                                            </p:tgtEl>
                                            <p:attrNameLst>
                                              <p:attrName>ppt_y</p:attrName>
                                            </p:attrNameLst>
                                          </p:cBhvr>
                                          <p:tavLst>
                                            <p:tav tm="0" fmla="#ppt_y-sin(pi*$)/3">
                                              <p:val>
                                                <p:fltVal val="0.5"/>
                                              </p:val>
                                            </p:tav>
                                            <p:tav tm="100000">
                                              <p:val>
                                                <p:fltVal val="1"/>
                                              </p:val>
                                            </p:tav>
                                          </p:tavLst>
                                        </p:anim>
                                        <p:anim calcmode="lin" valueType="num">
                                          <p:cBhvr>
                                            <p:cTn id="77" dur="664" tmFilter="0, 0; 0.125,0.2665; 0.25,0.4; 0.375,0.465; 0.5,0.5;  0.625,0.535; 0.75,0.6; 0.875,0.7335; 1,1">
                                              <p:stCondLst>
                                                <p:cond delay="664"/>
                                              </p:stCondLst>
                                            </p:cTn>
                                            <p:tgtEl>
                                              <p:spTgt spid="426"/>
                                            </p:tgtEl>
                                            <p:attrNameLst>
                                              <p:attrName>ppt_y</p:attrName>
                                            </p:attrNameLst>
                                          </p:cBhvr>
                                          <p:tavLst>
                                            <p:tav tm="0" fmla="#ppt_y-sin(pi*$)/9">
                                              <p:val>
                                                <p:fltVal val="0"/>
                                              </p:val>
                                            </p:tav>
                                            <p:tav tm="100000">
                                              <p:val>
                                                <p:fltVal val="1"/>
                                              </p:val>
                                            </p:tav>
                                          </p:tavLst>
                                        </p:anim>
                                        <p:anim calcmode="lin" valueType="num">
                                          <p:cBhvr>
                                            <p:cTn id="78" dur="332" tmFilter="0, 0; 0.125,0.2665; 0.25,0.4; 0.375,0.465; 0.5,0.5;  0.625,0.535; 0.75,0.6; 0.875,0.7335; 1,1">
                                              <p:stCondLst>
                                                <p:cond delay="1324"/>
                                              </p:stCondLst>
                                            </p:cTn>
                                            <p:tgtEl>
                                              <p:spTgt spid="426"/>
                                            </p:tgtEl>
                                            <p:attrNameLst>
                                              <p:attrName>ppt_y</p:attrName>
                                            </p:attrNameLst>
                                          </p:cBhvr>
                                          <p:tavLst>
                                            <p:tav tm="0" fmla="#ppt_y-sin(pi*$)/27">
                                              <p:val>
                                                <p:fltVal val="0"/>
                                              </p:val>
                                            </p:tav>
                                            <p:tav tm="100000">
                                              <p:val>
                                                <p:fltVal val="1"/>
                                              </p:val>
                                            </p:tav>
                                          </p:tavLst>
                                        </p:anim>
                                        <p:anim calcmode="lin" valueType="num">
                                          <p:cBhvr>
                                            <p:cTn id="79" dur="164" tmFilter="0, 0; 0.125,0.2665; 0.25,0.4; 0.375,0.465; 0.5,0.5;  0.625,0.535; 0.75,0.6; 0.875,0.7335; 1,1">
                                              <p:stCondLst>
                                                <p:cond delay="1656"/>
                                              </p:stCondLst>
                                            </p:cTn>
                                            <p:tgtEl>
                                              <p:spTgt spid="426"/>
                                            </p:tgtEl>
                                            <p:attrNameLst>
                                              <p:attrName>ppt_y</p:attrName>
                                            </p:attrNameLst>
                                          </p:cBhvr>
                                          <p:tavLst>
                                            <p:tav tm="0" fmla="#ppt_y-sin(pi*$)/81">
                                              <p:val>
                                                <p:fltVal val="0"/>
                                              </p:val>
                                            </p:tav>
                                            <p:tav tm="100000">
                                              <p:val>
                                                <p:fltVal val="1"/>
                                              </p:val>
                                            </p:tav>
                                          </p:tavLst>
                                        </p:anim>
                                        <p:animScale>
                                          <p:cBhvr>
                                            <p:cTn id="80" dur="26">
                                              <p:stCondLst>
                                                <p:cond delay="650"/>
                                              </p:stCondLst>
                                            </p:cTn>
                                            <p:tgtEl>
                                              <p:spTgt spid="426"/>
                                            </p:tgtEl>
                                          </p:cBhvr>
                                          <p:to x="100000" y="60000"/>
                                        </p:animScale>
                                        <p:animScale>
                                          <p:cBhvr>
                                            <p:cTn id="81" dur="166" decel="50000">
                                              <p:stCondLst>
                                                <p:cond delay="676"/>
                                              </p:stCondLst>
                                            </p:cTn>
                                            <p:tgtEl>
                                              <p:spTgt spid="426"/>
                                            </p:tgtEl>
                                          </p:cBhvr>
                                          <p:to x="100000" y="100000"/>
                                        </p:animScale>
                                        <p:animScale>
                                          <p:cBhvr>
                                            <p:cTn id="82" dur="26">
                                              <p:stCondLst>
                                                <p:cond delay="1312"/>
                                              </p:stCondLst>
                                            </p:cTn>
                                            <p:tgtEl>
                                              <p:spTgt spid="426"/>
                                            </p:tgtEl>
                                          </p:cBhvr>
                                          <p:to x="100000" y="80000"/>
                                        </p:animScale>
                                        <p:animScale>
                                          <p:cBhvr>
                                            <p:cTn id="83" dur="166" decel="50000">
                                              <p:stCondLst>
                                                <p:cond delay="1338"/>
                                              </p:stCondLst>
                                            </p:cTn>
                                            <p:tgtEl>
                                              <p:spTgt spid="426"/>
                                            </p:tgtEl>
                                          </p:cBhvr>
                                          <p:to x="100000" y="100000"/>
                                        </p:animScale>
                                        <p:animScale>
                                          <p:cBhvr>
                                            <p:cTn id="84" dur="26">
                                              <p:stCondLst>
                                                <p:cond delay="1642"/>
                                              </p:stCondLst>
                                            </p:cTn>
                                            <p:tgtEl>
                                              <p:spTgt spid="426"/>
                                            </p:tgtEl>
                                          </p:cBhvr>
                                          <p:to x="100000" y="90000"/>
                                        </p:animScale>
                                        <p:animScale>
                                          <p:cBhvr>
                                            <p:cTn id="85" dur="166" decel="50000">
                                              <p:stCondLst>
                                                <p:cond delay="1668"/>
                                              </p:stCondLst>
                                            </p:cTn>
                                            <p:tgtEl>
                                              <p:spTgt spid="426"/>
                                            </p:tgtEl>
                                          </p:cBhvr>
                                          <p:to x="100000" y="100000"/>
                                        </p:animScale>
                                        <p:animScale>
                                          <p:cBhvr>
                                            <p:cTn id="86" dur="26">
                                              <p:stCondLst>
                                                <p:cond delay="1808"/>
                                              </p:stCondLst>
                                            </p:cTn>
                                            <p:tgtEl>
                                              <p:spTgt spid="426"/>
                                            </p:tgtEl>
                                          </p:cBhvr>
                                          <p:to x="100000" y="95000"/>
                                        </p:animScale>
                                        <p:animScale>
                                          <p:cBhvr>
                                            <p:cTn id="87" dur="166" decel="50000">
                                              <p:stCondLst>
                                                <p:cond delay="1834"/>
                                              </p:stCondLst>
                                            </p:cTn>
                                            <p:tgtEl>
                                              <p:spTgt spid="426"/>
                                            </p:tgtEl>
                                          </p:cBhvr>
                                          <p:to x="100000" y="100000"/>
                                        </p:animScale>
                                      </p:childTnLst>
                                    </p:cTn>
                                  </p:par>
                                </p:childTnLst>
                              </p:cTn>
                            </p:par>
                            <p:par>
                              <p:cTn id="88" fill="hold">
                                <p:stCondLst>
                                  <p:cond delay="4400"/>
                                </p:stCondLst>
                                <p:childTnLst>
                                  <p:par>
                                    <p:cTn id="89" presetID="2" presetClass="entr" presetSubtype="8" fill="hold" grpId="0" nodeType="afterEffect">
                                      <p:stCondLst>
                                        <p:cond delay="0"/>
                                      </p:stCondLst>
                                      <p:childTnLst>
                                        <p:set>
                                          <p:cBhvr>
                                            <p:cTn id="90" dur="1" fill="hold">
                                              <p:stCondLst>
                                                <p:cond delay="0"/>
                                              </p:stCondLst>
                                            </p:cTn>
                                            <p:tgtEl>
                                              <p:spTgt spid="9">
                                                <p:txEl>
                                                  <p:pRg st="0" end="0"/>
                                                </p:txEl>
                                              </p:spTgt>
                                            </p:tgtEl>
                                            <p:attrNameLst>
                                              <p:attrName>style.visibility</p:attrName>
                                            </p:attrNameLst>
                                          </p:cBhvr>
                                          <p:to>
                                            <p:strVal val="visible"/>
                                          </p:to>
                                        </p:set>
                                        <p:anim calcmode="lin" valueType="num">
                                          <p:cBhvr additive="base">
                                            <p:cTn id="91" dur="10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92" dur="10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عنصر نائب للمحتوى 2"/>
          <p:cNvSpPr txBox="1">
            <a:spLocks/>
          </p:cNvSpPr>
          <p:nvPr/>
        </p:nvSpPr>
        <p:spPr>
          <a:xfrm>
            <a:off x="630238" y="900734"/>
            <a:ext cx="10931524" cy="5599457"/>
          </a:xfrm>
          <a:prstGeom prst="rect">
            <a:avLst/>
          </a:prstGeom>
        </p:spPr>
        <p:txBody>
          <a:bodyPr vert="horz" lIns="91440" tIns="45720" rIns="91440" bIns="45720" rtlCol="0">
            <a:normAutofit/>
          </a:bodyPr>
          <a:lstStyle/>
          <a:p>
            <a:pPr marL="0" marR="0" lvl="0" indent="0" algn="just" defTabSz="457200" rtl="1" eaLnBrk="1" fontAlgn="auto" latinLnBrk="0" hangingPunct="1">
              <a:lnSpc>
                <a:spcPct val="150000"/>
              </a:lnSpc>
              <a:spcBef>
                <a:spcPts val="0"/>
              </a:spcBef>
              <a:spcAft>
                <a:spcPts val="0"/>
              </a:spcAft>
              <a:buClrTx/>
              <a:buSzTx/>
              <a:buFontTx/>
              <a:buNone/>
              <a:tabLst/>
              <a:defRPr/>
            </a:pPr>
            <a:r>
              <a:rPr kumimoji="0" lang="ar-SA" sz="3600" b="1" i="0" u="none" strike="noStrike" kern="1200" normalizeH="0" baseline="0" noProof="0" dirty="0">
                <a:ln>
                  <a:solidFill>
                    <a:srgbClr val="002060"/>
                  </a:solidFill>
                </a:ln>
                <a:solidFill>
                  <a:prstClr val="white"/>
                </a:solidFill>
                <a:effectLst>
                  <a:outerShdw blurRad="38100" dist="38100" dir="2700000" algn="tl">
                    <a:srgbClr val="000000">
                      <a:alpha val="43137"/>
                    </a:srgbClr>
                  </a:outerShdw>
                </a:effectLst>
                <a:uLnTx/>
                <a:uFillTx/>
                <a:latin typeface="Sakkal Majalla" panose="02000000000000000000" pitchFamily="2" charset="-78"/>
                <a:ea typeface="+mn-ea"/>
                <a:cs typeface="Sakkal Majalla" panose="02000000000000000000" pitchFamily="2" charset="-78"/>
              </a:rPr>
              <a:t>ورغم أن تاريخ الأعمال ارتكز على </a:t>
            </a:r>
            <a:r>
              <a:rPr kumimoji="0" lang="ar-SA" sz="3600" b="1" i="0" u="none" strike="noStrike" kern="1200" normalizeH="0" baseline="0" noProof="0" dirty="0">
                <a:ln w="10160">
                  <a:solidFill>
                    <a:schemeClr val="accent5"/>
                  </a:solidFill>
                  <a:prstDash val="solid"/>
                </a:ln>
                <a:solidFill>
                  <a:srgbClr val="00B0F0"/>
                </a:solidFill>
                <a:effectLst>
                  <a:outerShdw blurRad="38100" dist="22860" dir="5400000" algn="tl" rotWithShape="0">
                    <a:srgbClr val="000000">
                      <a:alpha val="30000"/>
                    </a:srgbClr>
                  </a:outerShdw>
                </a:effectLst>
                <a:uLnTx/>
                <a:uFillTx/>
                <a:latin typeface="Sakkal Majalla" panose="02000000000000000000" pitchFamily="2" charset="-78"/>
                <a:ea typeface="+mn-ea"/>
                <a:cs typeface="Sakkal Majalla" panose="02000000000000000000" pitchFamily="2" charset="-78"/>
              </a:rPr>
              <a:t>الإبداع المزعزع </a:t>
            </a:r>
            <a:r>
              <a:rPr kumimoji="0" lang="ar-SA" sz="3600" b="1" i="0" u="none" strike="noStrike" kern="1200" normalizeH="0" baseline="0" noProof="0" dirty="0">
                <a:ln>
                  <a:solidFill>
                    <a:srgbClr val="002060"/>
                  </a:solidFill>
                </a:ln>
                <a:solidFill>
                  <a:prstClr val="white"/>
                </a:solidFill>
                <a:effectLst>
                  <a:outerShdw blurRad="38100" dist="38100" dir="2700000" algn="tl">
                    <a:srgbClr val="000000">
                      <a:alpha val="43137"/>
                    </a:srgbClr>
                  </a:outerShdw>
                </a:effectLst>
                <a:uLnTx/>
                <a:uFillTx/>
                <a:latin typeface="Sakkal Majalla" panose="02000000000000000000" pitchFamily="2" charset="-78"/>
                <a:ea typeface="+mn-ea"/>
                <a:cs typeface="Sakkal Majalla" panose="02000000000000000000" pitchFamily="2" charset="-78"/>
              </a:rPr>
              <a:t>في إنشاء الأسواق الجديدة، إلا أن الكثير من الأسواق الجديدة نشأت أيضا </a:t>
            </a:r>
            <a:r>
              <a:rPr kumimoji="0" lang="ar-SA" sz="3600" b="1" i="0" u="none" strike="noStrike" kern="1200" normalizeH="0" baseline="0" noProof="0" dirty="0">
                <a:ln>
                  <a:solidFill>
                    <a:srgbClr val="002060"/>
                  </a:solidFill>
                </a:ln>
                <a:solidFill>
                  <a:srgbClr val="00B0F0"/>
                </a:solidFill>
                <a:effectLst>
                  <a:outerShdw blurRad="38100" dist="38100" dir="2700000" algn="tl">
                    <a:srgbClr val="000000">
                      <a:alpha val="43137"/>
                    </a:srgbClr>
                  </a:outerShdw>
                </a:effectLst>
                <a:uLnTx/>
                <a:uFillTx/>
                <a:latin typeface="Sakkal Majalla" panose="02000000000000000000" pitchFamily="2" charset="-78"/>
                <a:ea typeface="+mn-ea"/>
                <a:cs typeface="Sakkal Majalla" panose="02000000000000000000" pitchFamily="2" charset="-78"/>
              </a:rPr>
              <a:t>دون زعزعة </a:t>
            </a:r>
            <a:r>
              <a:rPr kumimoji="0" lang="ar-SA" sz="3600" b="1" i="0" u="none" strike="noStrike" kern="1200" normalizeH="0" baseline="0" noProof="0" dirty="0">
                <a:ln>
                  <a:solidFill>
                    <a:srgbClr val="002060"/>
                  </a:solidFill>
                </a:ln>
                <a:solidFill>
                  <a:prstClr val="white"/>
                </a:solidFill>
                <a:effectLst>
                  <a:outerShdw blurRad="38100" dist="38100" dir="2700000" algn="tl">
                    <a:srgbClr val="000000">
                      <a:alpha val="43137"/>
                    </a:srgbClr>
                  </a:outerShdw>
                </a:effectLst>
                <a:uLnTx/>
                <a:uFillTx/>
                <a:latin typeface="Sakkal Majalla" panose="02000000000000000000" pitchFamily="2" charset="-78"/>
                <a:ea typeface="+mn-ea"/>
                <a:cs typeface="Sakkal Majalla" panose="02000000000000000000" pitchFamily="2" charset="-78"/>
              </a:rPr>
              <a:t>الأسواق القائمة، بالتالي صار يمكن القول أن إنشاء الأسواق الجديدة لم يعد مرتبطا بتدمير القديم وإحلال الجديد محله، بل يمكن أن يوجدا </a:t>
            </a:r>
            <a:r>
              <a:rPr kumimoji="0" lang="ar-SA" sz="3600" b="1" i="0" u="none" strike="noStrike" kern="1200" normalizeH="0" baseline="0" noProof="0" dirty="0" err="1">
                <a:ln>
                  <a:solidFill>
                    <a:srgbClr val="002060"/>
                  </a:solidFill>
                </a:ln>
                <a:solidFill>
                  <a:prstClr val="white"/>
                </a:solidFill>
                <a:effectLst>
                  <a:outerShdw blurRad="38100" dist="38100" dir="2700000" algn="tl">
                    <a:srgbClr val="000000">
                      <a:alpha val="43137"/>
                    </a:srgbClr>
                  </a:outerShdw>
                </a:effectLst>
                <a:uLnTx/>
                <a:uFillTx/>
                <a:latin typeface="Sakkal Majalla" panose="02000000000000000000" pitchFamily="2" charset="-78"/>
                <a:ea typeface="+mn-ea"/>
                <a:cs typeface="Sakkal Majalla" panose="02000000000000000000" pitchFamily="2" charset="-78"/>
              </a:rPr>
              <a:t>ويتعايشا</a:t>
            </a:r>
            <a:r>
              <a:rPr kumimoji="0" lang="ar-SA" sz="3600" b="1" i="0" u="none" strike="noStrike" kern="1200" normalizeH="0" baseline="0" noProof="0" dirty="0">
                <a:ln>
                  <a:solidFill>
                    <a:srgbClr val="002060"/>
                  </a:solidFill>
                </a:ln>
                <a:solidFill>
                  <a:prstClr val="white"/>
                </a:solidFill>
                <a:effectLst>
                  <a:outerShdw blurRad="38100" dist="38100" dir="2700000" algn="tl">
                    <a:srgbClr val="000000">
                      <a:alpha val="43137"/>
                    </a:srgbClr>
                  </a:outerShdw>
                </a:effectLst>
                <a:uLnTx/>
                <a:uFillTx/>
                <a:latin typeface="Sakkal Majalla" panose="02000000000000000000" pitchFamily="2" charset="-78"/>
                <a:ea typeface="+mn-ea"/>
                <a:cs typeface="Sakkal Majalla" panose="02000000000000000000" pitchFamily="2" charset="-78"/>
              </a:rPr>
              <a:t> معا، ويمكن تسمية نوع الإبداع المفضي لإنشاء أسواق جديدة دون زعزعة الأسواق القائمة </a:t>
            </a:r>
            <a:r>
              <a:rPr kumimoji="0" lang="ar-DZ" sz="3600" b="1" i="0" u="none" strike="noStrike" kern="1200" normalizeH="0" baseline="0" noProof="0" dirty="0">
                <a:ln>
                  <a:solidFill>
                    <a:srgbClr val="002060"/>
                  </a:solidFill>
                </a:ln>
                <a:solidFill>
                  <a:srgbClr val="FFFF00"/>
                </a:solidFill>
                <a:effectLst>
                  <a:outerShdw blurRad="38100" dist="38100" dir="2700000" algn="tl">
                    <a:srgbClr val="000000">
                      <a:alpha val="43137"/>
                    </a:srgbClr>
                  </a:outerShdw>
                </a:effectLst>
                <a:uLnTx/>
                <a:uFillTx/>
                <a:latin typeface="Sakkal Majalla" panose="02000000000000000000" pitchFamily="2" charset="-78"/>
                <a:ea typeface="+mn-ea"/>
                <a:cs typeface="Sakkal Majalla" panose="02000000000000000000" pitchFamily="2" charset="-78"/>
              </a:rPr>
              <a:t>بالابتكار</a:t>
            </a:r>
            <a:r>
              <a:rPr kumimoji="0" lang="ar-SA" sz="3600" b="1" i="0" u="none" strike="noStrike" kern="1200" normalizeH="0" baseline="0" noProof="0" dirty="0">
                <a:ln>
                  <a:solidFill>
                    <a:srgbClr val="002060"/>
                  </a:solidFill>
                </a:ln>
                <a:solidFill>
                  <a:srgbClr val="FFFF00"/>
                </a:solidFill>
                <a:effectLst>
                  <a:outerShdw blurRad="38100" dist="38100" dir="2700000" algn="tl">
                    <a:srgbClr val="000000">
                      <a:alpha val="43137"/>
                    </a:srgbClr>
                  </a:outerShdw>
                </a:effectLst>
                <a:uLnTx/>
                <a:uFillTx/>
                <a:latin typeface="Sakkal Majalla" panose="02000000000000000000" pitchFamily="2" charset="-78"/>
                <a:ea typeface="+mn-ea"/>
                <a:cs typeface="Sakkal Majalla" panose="02000000000000000000" pitchFamily="2" charset="-78"/>
              </a:rPr>
              <a:t> غير المزعزع</a:t>
            </a:r>
            <a:endParaRPr kumimoji="0" lang="en-US" sz="3600" b="1" i="0" u="none" strike="noStrike" kern="1200" normalizeH="0" baseline="0" noProof="0" dirty="0">
              <a:ln>
                <a:solidFill>
                  <a:srgbClr val="002060"/>
                </a:solidFill>
              </a:ln>
              <a:solidFill>
                <a:srgbClr val="FFFF00"/>
              </a:solidFill>
              <a:effectLst>
                <a:outerShdw blurRad="38100" dist="38100" dir="2700000" algn="tl">
                  <a:srgbClr val="000000">
                    <a:alpha val="43137"/>
                  </a:srgbClr>
                </a:outerShdw>
              </a:effectLst>
              <a:uLnTx/>
              <a:uFillTx/>
              <a:latin typeface="Sakkal Majalla" panose="02000000000000000000" pitchFamily="2" charset="-78"/>
              <a:ea typeface="+mn-ea"/>
              <a:cs typeface="Sakkal Majalla" panose="02000000000000000000" pitchFamily="2" charset="-78"/>
            </a:endParaRPr>
          </a:p>
        </p:txBody>
      </p:sp>
      <p:sp>
        <p:nvSpPr>
          <p:cNvPr id="2" name="Rectangle 1">
            <a:extLst>
              <a:ext uri="{FF2B5EF4-FFF2-40B4-BE49-F238E27FC236}">
                <a16:creationId xmlns:a16="http://schemas.microsoft.com/office/drawing/2014/main" id="{BC7695AF-F95D-53E3-C3BE-17A8C9708896}"/>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41809445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p:cNvGrpSpPr/>
          <p:nvPr/>
        </p:nvGrpSpPr>
        <p:grpSpPr>
          <a:xfrm>
            <a:off x="7264487" y="3112134"/>
            <a:ext cx="677201" cy="527640"/>
            <a:chOff x="7081838" y="90487"/>
            <a:chExt cx="3608388" cy="2811463"/>
          </a:xfrm>
        </p:grpSpPr>
        <p:grpSp>
          <p:nvGrpSpPr>
            <p:cNvPr id="111" name="Group 110"/>
            <p:cNvGrpSpPr/>
            <p:nvPr/>
          </p:nvGrpSpPr>
          <p:grpSpPr>
            <a:xfrm>
              <a:off x="8555038" y="703263"/>
              <a:ext cx="2135188" cy="2198687"/>
              <a:chOff x="8555038" y="703263"/>
              <a:chExt cx="2135188" cy="2198687"/>
            </a:xfrm>
          </p:grpSpPr>
          <p:sp>
            <p:nvSpPr>
              <p:cNvPr id="123" name="Freeform 192"/>
              <p:cNvSpPr>
                <a:spLocks/>
              </p:cNvSpPr>
              <p:nvPr/>
            </p:nvSpPr>
            <p:spPr bwMode="auto">
              <a:xfrm>
                <a:off x="9653588" y="703263"/>
                <a:ext cx="912813" cy="576263"/>
              </a:xfrm>
              <a:custGeom>
                <a:avLst/>
                <a:gdLst>
                  <a:gd name="T0" fmla="*/ 5 w 222"/>
                  <a:gd name="T1" fmla="*/ 87 h 140"/>
                  <a:gd name="T2" fmla="*/ 26 w 222"/>
                  <a:gd name="T3" fmla="*/ 91 h 140"/>
                  <a:gd name="T4" fmla="*/ 61 w 222"/>
                  <a:gd name="T5" fmla="*/ 109 h 140"/>
                  <a:gd name="T6" fmla="*/ 93 w 222"/>
                  <a:gd name="T7" fmla="*/ 133 h 140"/>
                  <a:gd name="T8" fmla="*/ 136 w 222"/>
                  <a:gd name="T9" fmla="*/ 138 h 140"/>
                  <a:gd name="T10" fmla="*/ 187 w 222"/>
                  <a:gd name="T11" fmla="*/ 117 h 140"/>
                  <a:gd name="T12" fmla="*/ 218 w 222"/>
                  <a:gd name="T13" fmla="*/ 72 h 140"/>
                  <a:gd name="T14" fmla="*/ 218 w 222"/>
                  <a:gd name="T15" fmla="*/ 25 h 140"/>
                  <a:gd name="T16" fmla="*/ 215 w 222"/>
                  <a:gd name="T17" fmla="*/ 14 h 140"/>
                  <a:gd name="T18" fmla="*/ 197 w 222"/>
                  <a:gd name="T19" fmla="*/ 3 h 140"/>
                  <a:gd name="T20" fmla="*/ 170 w 222"/>
                  <a:gd name="T21" fmla="*/ 0 h 140"/>
                  <a:gd name="T22" fmla="*/ 90 w 222"/>
                  <a:gd name="T23" fmla="*/ 12 h 140"/>
                  <a:gd name="T24" fmla="*/ 22 w 222"/>
                  <a:gd name="T25" fmla="*/ 54 h 140"/>
                  <a:gd name="T26" fmla="*/ 0 w 222"/>
                  <a:gd name="T27" fmla="*/ 79 h 140"/>
                  <a:gd name="T28" fmla="*/ 5 w 222"/>
                  <a:gd name="T29" fmla="*/ 8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140">
                    <a:moveTo>
                      <a:pt x="5" y="87"/>
                    </a:moveTo>
                    <a:cubicBezTo>
                      <a:pt x="11" y="91"/>
                      <a:pt x="19" y="90"/>
                      <a:pt x="26" y="91"/>
                    </a:cubicBezTo>
                    <a:cubicBezTo>
                      <a:pt x="40" y="93"/>
                      <a:pt x="51" y="101"/>
                      <a:pt x="61" y="109"/>
                    </a:cubicBezTo>
                    <a:cubicBezTo>
                      <a:pt x="72" y="118"/>
                      <a:pt x="81" y="127"/>
                      <a:pt x="93" y="133"/>
                    </a:cubicBezTo>
                    <a:cubicBezTo>
                      <a:pt x="107" y="139"/>
                      <a:pt x="122" y="140"/>
                      <a:pt x="136" y="138"/>
                    </a:cubicBezTo>
                    <a:cubicBezTo>
                      <a:pt x="154" y="135"/>
                      <a:pt x="172" y="129"/>
                      <a:pt x="187" y="117"/>
                    </a:cubicBezTo>
                    <a:cubicBezTo>
                      <a:pt x="202" y="106"/>
                      <a:pt x="213" y="90"/>
                      <a:pt x="218" y="72"/>
                    </a:cubicBezTo>
                    <a:cubicBezTo>
                      <a:pt x="222" y="57"/>
                      <a:pt x="221" y="41"/>
                      <a:pt x="218" y="25"/>
                    </a:cubicBezTo>
                    <a:cubicBezTo>
                      <a:pt x="217" y="22"/>
                      <a:pt x="216" y="18"/>
                      <a:pt x="215" y="14"/>
                    </a:cubicBezTo>
                    <a:cubicBezTo>
                      <a:pt x="210" y="9"/>
                      <a:pt x="204" y="5"/>
                      <a:pt x="197" y="3"/>
                    </a:cubicBezTo>
                    <a:cubicBezTo>
                      <a:pt x="188" y="0"/>
                      <a:pt x="179" y="0"/>
                      <a:pt x="170" y="0"/>
                    </a:cubicBezTo>
                    <a:cubicBezTo>
                      <a:pt x="143" y="1"/>
                      <a:pt x="116" y="4"/>
                      <a:pt x="90" y="12"/>
                    </a:cubicBezTo>
                    <a:cubicBezTo>
                      <a:pt x="64" y="20"/>
                      <a:pt x="40" y="34"/>
                      <a:pt x="22" y="54"/>
                    </a:cubicBezTo>
                    <a:cubicBezTo>
                      <a:pt x="17" y="59"/>
                      <a:pt x="8" y="69"/>
                      <a:pt x="0" y="79"/>
                    </a:cubicBezTo>
                    <a:cubicBezTo>
                      <a:pt x="1" y="82"/>
                      <a:pt x="2" y="85"/>
                      <a:pt x="5" y="87"/>
                    </a:cubicBezTo>
                    <a:close/>
                  </a:path>
                </a:pathLst>
              </a:custGeom>
              <a:solidFill>
                <a:srgbClr val="062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 name="Freeform 193"/>
              <p:cNvSpPr>
                <a:spLocks/>
              </p:cNvSpPr>
              <p:nvPr/>
            </p:nvSpPr>
            <p:spPr bwMode="auto">
              <a:xfrm>
                <a:off x="10401300" y="1881188"/>
                <a:ext cx="71438" cy="87313"/>
              </a:xfrm>
              <a:custGeom>
                <a:avLst/>
                <a:gdLst>
                  <a:gd name="T0" fmla="*/ 0 w 17"/>
                  <a:gd name="T1" fmla="*/ 12 h 21"/>
                  <a:gd name="T2" fmla="*/ 17 w 17"/>
                  <a:gd name="T3" fmla="*/ 21 h 21"/>
                  <a:gd name="T4" fmla="*/ 17 w 17"/>
                  <a:gd name="T5" fmla="*/ 0 h 21"/>
                  <a:gd name="T6" fmla="*/ 0 w 17"/>
                  <a:gd name="T7" fmla="*/ 12 h 21"/>
                </a:gdLst>
                <a:ahLst/>
                <a:cxnLst>
                  <a:cxn ang="0">
                    <a:pos x="T0" y="T1"/>
                  </a:cxn>
                  <a:cxn ang="0">
                    <a:pos x="T2" y="T3"/>
                  </a:cxn>
                  <a:cxn ang="0">
                    <a:pos x="T4" y="T5"/>
                  </a:cxn>
                  <a:cxn ang="0">
                    <a:pos x="T6" y="T7"/>
                  </a:cxn>
                </a:cxnLst>
                <a:rect l="0" t="0" r="r" b="b"/>
                <a:pathLst>
                  <a:path w="17" h="21">
                    <a:moveTo>
                      <a:pt x="0" y="12"/>
                    </a:moveTo>
                    <a:cubicBezTo>
                      <a:pt x="17" y="21"/>
                      <a:pt x="17" y="21"/>
                      <a:pt x="17" y="21"/>
                    </a:cubicBezTo>
                    <a:cubicBezTo>
                      <a:pt x="17" y="0"/>
                      <a:pt x="17" y="0"/>
                      <a:pt x="17" y="0"/>
                    </a:cubicBezTo>
                    <a:cubicBezTo>
                      <a:pt x="11" y="4"/>
                      <a:pt x="5" y="8"/>
                      <a:pt x="0" y="1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 name="Freeform 194"/>
              <p:cNvSpPr>
                <a:spLocks/>
              </p:cNvSpPr>
              <p:nvPr/>
            </p:nvSpPr>
            <p:spPr bwMode="auto">
              <a:xfrm>
                <a:off x="8555038" y="1460500"/>
                <a:ext cx="2135188" cy="1441450"/>
              </a:xfrm>
              <a:custGeom>
                <a:avLst/>
                <a:gdLst>
                  <a:gd name="T0" fmla="*/ 400 w 519"/>
                  <a:gd name="T1" fmla="*/ 153 h 350"/>
                  <a:gd name="T2" fmla="*/ 317 w 519"/>
                  <a:gd name="T3" fmla="*/ 263 h 350"/>
                  <a:gd name="T4" fmla="*/ 136 w 519"/>
                  <a:gd name="T5" fmla="*/ 329 h 350"/>
                  <a:gd name="T6" fmla="*/ 46 w 519"/>
                  <a:gd name="T7" fmla="*/ 300 h 350"/>
                  <a:gd name="T8" fmla="*/ 3 w 519"/>
                  <a:gd name="T9" fmla="*/ 245 h 350"/>
                  <a:gd name="T10" fmla="*/ 1 w 519"/>
                  <a:gd name="T11" fmla="*/ 257 h 350"/>
                  <a:gd name="T12" fmla="*/ 23 w 519"/>
                  <a:gd name="T13" fmla="*/ 304 h 350"/>
                  <a:gd name="T14" fmla="*/ 114 w 519"/>
                  <a:gd name="T15" fmla="*/ 346 h 350"/>
                  <a:gd name="T16" fmla="*/ 214 w 519"/>
                  <a:gd name="T17" fmla="*/ 339 h 350"/>
                  <a:gd name="T18" fmla="*/ 351 w 519"/>
                  <a:gd name="T19" fmla="*/ 263 h 350"/>
                  <a:gd name="T20" fmla="*/ 401 w 519"/>
                  <a:gd name="T21" fmla="*/ 177 h 350"/>
                  <a:gd name="T22" fmla="*/ 466 w 519"/>
                  <a:gd name="T23" fmla="*/ 102 h 350"/>
                  <a:gd name="T24" fmla="*/ 466 w 519"/>
                  <a:gd name="T25" fmla="*/ 123 h 350"/>
                  <a:gd name="T26" fmla="*/ 514 w 519"/>
                  <a:gd name="T27" fmla="*/ 50 h 350"/>
                  <a:gd name="T28" fmla="*/ 518 w 519"/>
                  <a:gd name="T29" fmla="*/ 0 h 350"/>
                  <a:gd name="T30" fmla="*/ 400 w 519"/>
                  <a:gd name="T31" fmla="*/ 15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9" h="350">
                    <a:moveTo>
                      <a:pt x="400" y="153"/>
                    </a:moveTo>
                    <a:cubicBezTo>
                      <a:pt x="375" y="192"/>
                      <a:pt x="351" y="232"/>
                      <a:pt x="317" y="263"/>
                    </a:cubicBezTo>
                    <a:cubicBezTo>
                      <a:pt x="269" y="308"/>
                      <a:pt x="202" y="332"/>
                      <a:pt x="136" y="329"/>
                    </a:cubicBezTo>
                    <a:cubicBezTo>
                      <a:pt x="105" y="327"/>
                      <a:pt x="73" y="319"/>
                      <a:pt x="46" y="300"/>
                    </a:cubicBezTo>
                    <a:cubicBezTo>
                      <a:pt x="27" y="287"/>
                      <a:pt x="11" y="267"/>
                      <a:pt x="3" y="245"/>
                    </a:cubicBezTo>
                    <a:cubicBezTo>
                      <a:pt x="1" y="249"/>
                      <a:pt x="1" y="253"/>
                      <a:pt x="1" y="257"/>
                    </a:cubicBezTo>
                    <a:cubicBezTo>
                      <a:pt x="0" y="275"/>
                      <a:pt x="11" y="291"/>
                      <a:pt x="23" y="304"/>
                    </a:cubicBezTo>
                    <a:cubicBezTo>
                      <a:pt x="47" y="327"/>
                      <a:pt x="80" y="341"/>
                      <a:pt x="114" y="346"/>
                    </a:cubicBezTo>
                    <a:cubicBezTo>
                      <a:pt x="147" y="350"/>
                      <a:pt x="181" y="346"/>
                      <a:pt x="214" y="339"/>
                    </a:cubicBezTo>
                    <a:cubicBezTo>
                      <a:pt x="266" y="327"/>
                      <a:pt x="317" y="304"/>
                      <a:pt x="351" y="263"/>
                    </a:cubicBezTo>
                    <a:cubicBezTo>
                      <a:pt x="372" y="238"/>
                      <a:pt x="385" y="206"/>
                      <a:pt x="401" y="177"/>
                    </a:cubicBezTo>
                    <a:cubicBezTo>
                      <a:pt x="417" y="148"/>
                      <a:pt x="437" y="119"/>
                      <a:pt x="466" y="102"/>
                    </a:cubicBezTo>
                    <a:cubicBezTo>
                      <a:pt x="466" y="123"/>
                      <a:pt x="466" y="123"/>
                      <a:pt x="466" y="123"/>
                    </a:cubicBezTo>
                    <a:cubicBezTo>
                      <a:pt x="496" y="123"/>
                      <a:pt x="508" y="79"/>
                      <a:pt x="514" y="50"/>
                    </a:cubicBezTo>
                    <a:cubicBezTo>
                      <a:pt x="518" y="33"/>
                      <a:pt x="519" y="17"/>
                      <a:pt x="518" y="0"/>
                    </a:cubicBezTo>
                    <a:cubicBezTo>
                      <a:pt x="475" y="48"/>
                      <a:pt x="436" y="100"/>
                      <a:pt x="400" y="15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 name="Freeform 195"/>
              <p:cNvSpPr>
                <a:spLocks/>
              </p:cNvSpPr>
              <p:nvPr/>
            </p:nvSpPr>
            <p:spPr bwMode="auto">
              <a:xfrm>
                <a:off x="9586913" y="762000"/>
                <a:ext cx="1098550" cy="1349375"/>
              </a:xfrm>
              <a:custGeom>
                <a:avLst/>
                <a:gdLst>
                  <a:gd name="T0" fmla="*/ 265 w 267"/>
                  <a:gd name="T1" fmla="*/ 131 h 328"/>
                  <a:gd name="T2" fmla="*/ 244 w 267"/>
                  <a:gd name="T3" fmla="*/ 21 h 328"/>
                  <a:gd name="T4" fmla="*/ 231 w 267"/>
                  <a:gd name="T5" fmla="*/ 0 h 328"/>
                  <a:gd name="T6" fmla="*/ 234 w 267"/>
                  <a:gd name="T7" fmla="*/ 11 h 328"/>
                  <a:gd name="T8" fmla="*/ 234 w 267"/>
                  <a:gd name="T9" fmla="*/ 58 h 328"/>
                  <a:gd name="T10" fmla="*/ 203 w 267"/>
                  <a:gd name="T11" fmla="*/ 103 h 328"/>
                  <a:gd name="T12" fmla="*/ 152 w 267"/>
                  <a:gd name="T13" fmla="*/ 124 h 328"/>
                  <a:gd name="T14" fmla="*/ 114 w 267"/>
                  <a:gd name="T15" fmla="*/ 120 h 328"/>
                  <a:gd name="T16" fmla="*/ 86 w 267"/>
                  <a:gd name="T17" fmla="*/ 132 h 328"/>
                  <a:gd name="T18" fmla="*/ 54 w 267"/>
                  <a:gd name="T19" fmla="*/ 168 h 328"/>
                  <a:gd name="T20" fmla="*/ 0 w 267"/>
                  <a:gd name="T21" fmla="*/ 258 h 328"/>
                  <a:gd name="T22" fmla="*/ 60 w 267"/>
                  <a:gd name="T23" fmla="*/ 328 h 328"/>
                  <a:gd name="T24" fmla="*/ 111 w 267"/>
                  <a:gd name="T25" fmla="*/ 252 h 328"/>
                  <a:gd name="T26" fmla="*/ 133 w 267"/>
                  <a:gd name="T27" fmla="*/ 226 h 328"/>
                  <a:gd name="T28" fmla="*/ 164 w 267"/>
                  <a:gd name="T29" fmla="*/ 214 h 328"/>
                  <a:gd name="T30" fmla="*/ 194 w 267"/>
                  <a:gd name="T31" fmla="*/ 228 h 328"/>
                  <a:gd name="T32" fmla="*/ 209 w 267"/>
                  <a:gd name="T33" fmla="*/ 240 h 328"/>
                  <a:gd name="T34" fmla="*/ 267 w 267"/>
                  <a:gd name="T35" fmla="*/ 170 h 328"/>
                  <a:gd name="T36" fmla="*/ 265 w 267"/>
                  <a:gd name="T37" fmla="*/ 131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7" h="328">
                    <a:moveTo>
                      <a:pt x="265" y="131"/>
                    </a:moveTo>
                    <a:cubicBezTo>
                      <a:pt x="262" y="93"/>
                      <a:pt x="258" y="56"/>
                      <a:pt x="244" y="21"/>
                    </a:cubicBezTo>
                    <a:cubicBezTo>
                      <a:pt x="240" y="13"/>
                      <a:pt x="236" y="6"/>
                      <a:pt x="231" y="0"/>
                    </a:cubicBezTo>
                    <a:cubicBezTo>
                      <a:pt x="232" y="4"/>
                      <a:pt x="233" y="8"/>
                      <a:pt x="234" y="11"/>
                    </a:cubicBezTo>
                    <a:cubicBezTo>
                      <a:pt x="237" y="27"/>
                      <a:pt x="238" y="43"/>
                      <a:pt x="234" y="58"/>
                    </a:cubicBezTo>
                    <a:cubicBezTo>
                      <a:pt x="229" y="76"/>
                      <a:pt x="218" y="92"/>
                      <a:pt x="203" y="103"/>
                    </a:cubicBezTo>
                    <a:cubicBezTo>
                      <a:pt x="188" y="115"/>
                      <a:pt x="170" y="121"/>
                      <a:pt x="152" y="124"/>
                    </a:cubicBezTo>
                    <a:cubicBezTo>
                      <a:pt x="139" y="125"/>
                      <a:pt x="126" y="125"/>
                      <a:pt x="114" y="120"/>
                    </a:cubicBezTo>
                    <a:cubicBezTo>
                      <a:pt x="104" y="122"/>
                      <a:pt x="94" y="126"/>
                      <a:pt x="86" y="132"/>
                    </a:cubicBezTo>
                    <a:cubicBezTo>
                      <a:pt x="73" y="142"/>
                      <a:pt x="63" y="155"/>
                      <a:pt x="54" y="168"/>
                    </a:cubicBezTo>
                    <a:cubicBezTo>
                      <a:pt x="33" y="197"/>
                      <a:pt x="15" y="227"/>
                      <a:pt x="0" y="258"/>
                    </a:cubicBezTo>
                    <a:cubicBezTo>
                      <a:pt x="18" y="283"/>
                      <a:pt x="38" y="306"/>
                      <a:pt x="60" y="328"/>
                    </a:cubicBezTo>
                    <a:cubicBezTo>
                      <a:pt x="77" y="303"/>
                      <a:pt x="93" y="277"/>
                      <a:pt x="111" y="252"/>
                    </a:cubicBezTo>
                    <a:cubicBezTo>
                      <a:pt x="117" y="243"/>
                      <a:pt x="124" y="233"/>
                      <a:pt x="133" y="226"/>
                    </a:cubicBezTo>
                    <a:cubicBezTo>
                      <a:pt x="141" y="218"/>
                      <a:pt x="153" y="213"/>
                      <a:pt x="164" y="214"/>
                    </a:cubicBezTo>
                    <a:cubicBezTo>
                      <a:pt x="175" y="214"/>
                      <a:pt x="186" y="221"/>
                      <a:pt x="194" y="228"/>
                    </a:cubicBezTo>
                    <a:cubicBezTo>
                      <a:pt x="199" y="232"/>
                      <a:pt x="204" y="236"/>
                      <a:pt x="209" y="240"/>
                    </a:cubicBezTo>
                    <a:cubicBezTo>
                      <a:pt x="228" y="216"/>
                      <a:pt x="247" y="193"/>
                      <a:pt x="267" y="170"/>
                    </a:cubicBezTo>
                    <a:cubicBezTo>
                      <a:pt x="267" y="157"/>
                      <a:pt x="266" y="144"/>
                      <a:pt x="265" y="131"/>
                    </a:cubicBezTo>
                    <a:close/>
                  </a:path>
                </a:pathLst>
              </a:custGeom>
              <a:solidFill>
                <a:srgbClr val="185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 name="Freeform 196"/>
              <p:cNvSpPr>
                <a:spLocks/>
              </p:cNvSpPr>
              <p:nvPr/>
            </p:nvSpPr>
            <p:spPr bwMode="auto">
              <a:xfrm>
                <a:off x="9172575" y="1028700"/>
                <a:ext cx="493713" cy="642938"/>
              </a:xfrm>
              <a:custGeom>
                <a:avLst/>
                <a:gdLst>
                  <a:gd name="T0" fmla="*/ 29 w 120"/>
                  <a:gd name="T1" fmla="*/ 152 h 156"/>
                  <a:gd name="T2" fmla="*/ 50 w 120"/>
                  <a:gd name="T3" fmla="*/ 136 h 156"/>
                  <a:gd name="T4" fmla="*/ 120 w 120"/>
                  <a:gd name="T5" fmla="*/ 6 h 156"/>
                  <a:gd name="T6" fmla="*/ 117 w 120"/>
                  <a:gd name="T7" fmla="*/ 0 h 156"/>
                  <a:gd name="T8" fmla="*/ 100 w 120"/>
                  <a:gd name="T9" fmla="*/ 22 h 156"/>
                  <a:gd name="T10" fmla="*/ 90 w 120"/>
                  <a:gd name="T11" fmla="*/ 43 h 156"/>
                  <a:gd name="T12" fmla="*/ 34 w 120"/>
                  <a:gd name="T13" fmla="*/ 117 h 156"/>
                  <a:gd name="T14" fmla="*/ 0 w 120"/>
                  <a:gd name="T15" fmla="*/ 151 h 156"/>
                  <a:gd name="T16" fmla="*/ 29 w 120"/>
                  <a:gd name="T17" fmla="*/ 15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56">
                    <a:moveTo>
                      <a:pt x="29" y="152"/>
                    </a:moveTo>
                    <a:cubicBezTo>
                      <a:pt x="37" y="149"/>
                      <a:pt x="44" y="143"/>
                      <a:pt x="50" y="136"/>
                    </a:cubicBezTo>
                    <a:cubicBezTo>
                      <a:pt x="84" y="100"/>
                      <a:pt x="112" y="56"/>
                      <a:pt x="120" y="6"/>
                    </a:cubicBezTo>
                    <a:cubicBezTo>
                      <a:pt x="119" y="5"/>
                      <a:pt x="118" y="2"/>
                      <a:pt x="117" y="0"/>
                    </a:cubicBezTo>
                    <a:cubicBezTo>
                      <a:pt x="109" y="10"/>
                      <a:pt x="101" y="19"/>
                      <a:pt x="100" y="22"/>
                    </a:cubicBezTo>
                    <a:cubicBezTo>
                      <a:pt x="97" y="29"/>
                      <a:pt x="93" y="36"/>
                      <a:pt x="90" y="43"/>
                    </a:cubicBezTo>
                    <a:cubicBezTo>
                      <a:pt x="75" y="70"/>
                      <a:pt x="55" y="94"/>
                      <a:pt x="34" y="117"/>
                    </a:cubicBezTo>
                    <a:cubicBezTo>
                      <a:pt x="23" y="128"/>
                      <a:pt x="12" y="140"/>
                      <a:pt x="0" y="151"/>
                    </a:cubicBezTo>
                    <a:cubicBezTo>
                      <a:pt x="10" y="154"/>
                      <a:pt x="20" y="156"/>
                      <a:pt x="29" y="152"/>
                    </a:cubicBezTo>
                    <a:close/>
                  </a:path>
                </a:pathLst>
              </a:custGeom>
              <a:solidFill>
                <a:srgbClr val="185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 name="Freeform 197"/>
              <p:cNvSpPr>
                <a:spLocks/>
              </p:cNvSpPr>
              <p:nvPr/>
            </p:nvSpPr>
            <p:spPr bwMode="auto">
              <a:xfrm>
                <a:off x="8567738" y="1054100"/>
                <a:ext cx="1879600" cy="1774825"/>
              </a:xfrm>
              <a:custGeom>
                <a:avLst/>
                <a:gdLst>
                  <a:gd name="T0" fmla="*/ 442 w 457"/>
                  <a:gd name="T1" fmla="*/ 157 h 431"/>
                  <a:gd name="T2" fmla="*/ 412 w 457"/>
                  <a:gd name="T3" fmla="*/ 143 h 431"/>
                  <a:gd name="T4" fmla="*/ 381 w 457"/>
                  <a:gd name="T5" fmla="*/ 155 h 431"/>
                  <a:gd name="T6" fmla="*/ 359 w 457"/>
                  <a:gd name="T7" fmla="*/ 181 h 431"/>
                  <a:gd name="T8" fmla="*/ 308 w 457"/>
                  <a:gd name="T9" fmla="*/ 257 h 431"/>
                  <a:gd name="T10" fmla="*/ 248 w 457"/>
                  <a:gd name="T11" fmla="*/ 187 h 431"/>
                  <a:gd name="T12" fmla="*/ 302 w 457"/>
                  <a:gd name="T13" fmla="*/ 97 h 431"/>
                  <a:gd name="T14" fmla="*/ 334 w 457"/>
                  <a:gd name="T15" fmla="*/ 61 h 431"/>
                  <a:gd name="T16" fmla="*/ 362 w 457"/>
                  <a:gd name="T17" fmla="*/ 49 h 431"/>
                  <a:gd name="T18" fmla="*/ 357 w 457"/>
                  <a:gd name="T19" fmla="*/ 48 h 431"/>
                  <a:gd name="T20" fmla="*/ 325 w 457"/>
                  <a:gd name="T21" fmla="*/ 24 h 431"/>
                  <a:gd name="T22" fmla="*/ 290 w 457"/>
                  <a:gd name="T23" fmla="*/ 6 h 431"/>
                  <a:gd name="T24" fmla="*/ 269 w 457"/>
                  <a:gd name="T25" fmla="*/ 2 h 431"/>
                  <a:gd name="T26" fmla="*/ 267 w 457"/>
                  <a:gd name="T27" fmla="*/ 0 h 431"/>
                  <a:gd name="T28" fmla="*/ 197 w 457"/>
                  <a:gd name="T29" fmla="*/ 130 h 431"/>
                  <a:gd name="T30" fmla="*/ 176 w 457"/>
                  <a:gd name="T31" fmla="*/ 146 h 431"/>
                  <a:gd name="T32" fmla="*/ 147 w 457"/>
                  <a:gd name="T33" fmla="*/ 145 h 431"/>
                  <a:gd name="T34" fmla="*/ 87 w 457"/>
                  <a:gd name="T35" fmla="*/ 209 h 431"/>
                  <a:gd name="T36" fmla="*/ 14 w 457"/>
                  <a:gd name="T37" fmla="*/ 314 h 431"/>
                  <a:gd name="T38" fmla="*/ 0 w 457"/>
                  <a:gd name="T39" fmla="*/ 344 h 431"/>
                  <a:gd name="T40" fmla="*/ 43 w 457"/>
                  <a:gd name="T41" fmla="*/ 399 h 431"/>
                  <a:gd name="T42" fmla="*/ 133 w 457"/>
                  <a:gd name="T43" fmla="*/ 428 h 431"/>
                  <a:gd name="T44" fmla="*/ 314 w 457"/>
                  <a:gd name="T45" fmla="*/ 362 h 431"/>
                  <a:gd name="T46" fmla="*/ 397 w 457"/>
                  <a:gd name="T47" fmla="*/ 252 h 431"/>
                  <a:gd name="T48" fmla="*/ 457 w 457"/>
                  <a:gd name="T49" fmla="*/ 169 h 431"/>
                  <a:gd name="T50" fmla="*/ 442 w 457"/>
                  <a:gd name="T51" fmla="*/ 157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7" h="431">
                    <a:moveTo>
                      <a:pt x="442" y="157"/>
                    </a:moveTo>
                    <a:cubicBezTo>
                      <a:pt x="434" y="150"/>
                      <a:pt x="423" y="143"/>
                      <a:pt x="412" y="143"/>
                    </a:cubicBezTo>
                    <a:cubicBezTo>
                      <a:pt x="401" y="142"/>
                      <a:pt x="389" y="147"/>
                      <a:pt x="381" y="155"/>
                    </a:cubicBezTo>
                    <a:cubicBezTo>
                      <a:pt x="372" y="162"/>
                      <a:pt x="365" y="172"/>
                      <a:pt x="359" y="181"/>
                    </a:cubicBezTo>
                    <a:cubicBezTo>
                      <a:pt x="341" y="206"/>
                      <a:pt x="325" y="232"/>
                      <a:pt x="308" y="257"/>
                    </a:cubicBezTo>
                    <a:cubicBezTo>
                      <a:pt x="286" y="235"/>
                      <a:pt x="266" y="212"/>
                      <a:pt x="248" y="187"/>
                    </a:cubicBezTo>
                    <a:cubicBezTo>
                      <a:pt x="263" y="156"/>
                      <a:pt x="281" y="126"/>
                      <a:pt x="302" y="97"/>
                    </a:cubicBezTo>
                    <a:cubicBezTo>
                      <a:pt x="311" y="84"/>
                      <a:pt x="321" y="71"/>
                      <a:pt x="334" y="61"/>
                    </a:cubicBezTo>
                    <a:cubicBezTo>
                      <a:pt x="342" y="55"/>
                      <a:pt x="352" y="51"/>
                      <a:pt x="362" y="49"/>
                    </a:cubicBezTo>
                    <a:cubicBezTo>
                      <a:pt x="360" y="49"/>
                      <a:pt x="359" y="48"/>
                      <a:pt x="357" y="48"/>
                    </a:cubicBezTo>
                    <a:cubicBezTo>
                      <a:pt x="345" y="42"/>
                      <a:pt x="336" y="33"/>
                      <a:pt x="325" y="24"/>
                    </a:cubicBezTo>
                    <a:cubicBezTo>
                      <a:pt x="315" y="16"/>
                      <a:pt x="304" y="8"/>
                      <a:pt x="290" y="6"/>
                    </a:cubicBezTo>
                    <a:cubicBezTo>
                      <a:pt x="283" y="5"/>
                      <a:pt x="275" y="6"/>
                      <a:pt x="269" y="2"/>
                    </a:cubicBezTo>
                    <a:cubicBezTo>
                      <a:pt x="268" y="1"/>
                      <a:pt x="268" y="1"/>
                      <a:pt x="267" y="0"/>
                    </a:cubicBezTo>
                    <a:cubicBezTo>
                      <a:pt x="259" y="50"/>
                      <a:pt x="231" y="94"/>
                      <a:pt x="197" y="130"/>
                    </a:cubicBezTo>
                    <a:cubicBezTo>
                      <a:pt x="191" y="137"/>
                      <a:pt x="184" y="143"/>
                      <a:pt x="176" y="146"/>
                    </a:cubicBezTo>
                    <a:cubicBezTo>
                      <a:pt x="167" y="150"/>
                      <a:pt x="157" y="148"/>
                      <a:pt x="147" y="145"/>
                    </a:cubicBezTo>
                    <a:cubicBezTo>
                      <a:pt x="127" y="166"/>
                      <a:pt x="106" y="187"/>
                      <a:pt x="87" y="209"/>
                    </a:cubicBezTo>
                    <a:cubicBezTo>
                      <a:pt x="60" y="242"/>
                      <a:pt x="37" y="278"/>
                      <a:pt x="14" y="314"/>
                    </a:cubicBezTo>
                    <a:cubicBezTo>
                      <a:pt x="9" y="324"/>
                      <a:pt x="3" y="333"/>
                      <a:pt x="0" y="344"/>
                    </a:cubicBezTo>
                    <a:cubicBezTo>
                      <a:pt x="8" y="366"/>
                      <a:pt x="24" y="386"/>
                      <a:pt x="43" y="399"/>
                    </a:cubicBezTo>
                    <a:cubicBezTo>
                      <a:pt x="70" y="418"/>
                      <a:pt x="102" y="426"/>
                      <a:pt x="133" y="428"/>
                    </a:cubicBezTo>
                    <a:cubicBezTo>
                      <a:pt x="199" y="431"/>
                      <a:pt x="266" y="407"/>
                      <a:pt x="314" y="362"/>
                    </a:cubicBezTo>
                    <a:cubicBezTo>
                      <a:pt x="348" y="331"/>
                      <a:pt x="372" y="291"/>
                      <a:pt x="397" y="252"/>
                    </a:cubicBezTo>
                    <a:cubicBezTo>
                      <a:pt x="416" y="224"/>
                      <a:pt x="436" y="196"/>
                      <a:pt x="457" y="169"/>
                    </a:cubicBezTo>
                    <a:cubicBezTo>
                      <a:pt x="452" y="165"/>
                      <a:pt x="447" y="161"/>
                      <a:pt x="442" y="157"/>
                    </a:cubicBezTo>
                    <a:close/>
                  </a:path>
                </a:pathLst>
              </a:custGeom>
              <a:solidFill>
                <a:srgbClr val="144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 name="Freeform 198"/>
              <p:cNvSpPr>
                <a:spLocks/>
              </p:cNvSpPr>
              <p:nvPr/>
            </p:nvSpPr>
            <p:spPr bwMode="auto">
              <a:xfrm>
                <a:off x="9282113" y="1552575"/>
                <a:ext cx="428625" cy="230188"/>
              </a:xfrm>
              <a:custGeom>
                <a:avLst/>
                <a:gdLst>
                  <a:gd name="T0" fmla="*/ 98 w 104"/>
                  <a:gd name="T1" fmla="*/ 56 h 56"/>
                  <a:gd name="T2" fmla="*/ 94 w 104"/>
                  <a:gd name="T3" fmla="*/ 55 h 56"/>
                  <a:gd name="T4" fmla="*/ 5 w 104"/>
                  <a:gd name="T5" fmla="*/ 11 h 56"/>
                  <a:gd name="T6" fmla="*/ 0 w 104"/>
                  <a:gd name="T7" fmla="*/ 5 h 56"/>
                  <a:gd name="T8" fmla="*/ 7 w 104"/>
                  <a:gd name="T9" fmla="*/ 1 h 56"/>
                  <a:gd name="T10" fmla="*/ 101 w 104"/>
                  <a:gd name="T11" fmla="*/ 47 h 56"/>
                  <a:gd name="T12" fmla="*/ 102 w 104"/>
                  <a:gd name="T13" fmla="*/ 55 h 56"/>
                  <a:gd name="T14" fmla="*/ 98 w 104"/>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56">
                    <a:moveTo>
                      <a:pt x="98" y="56"/>
                    </a:moveTo>
                    <a:cubicBezTo>
                      <a:pt x="96" y="56"/>
                      <a:pt x="95" y="56"/>
                      <a:pt x="94" y="55"/>
                    </a:cubicBezTo>
                    <a:cubicBezTo>
                      <a:pt x="70" y="32"/>
                      <a:pt x="38" y="17"/>
                      <a:pt x="5" y="11"/>
                    </a:cubicBezTo>
                    <a:cubicBezTo>
                      <a:pt x="2" y="11"/>
                      <a:pt x="0" y="8"/>
                      <a:pt x="0" y="5"/>
                    </a:cubicBezTo>
                    <a:cubicBezTo>
                      <a:pt x="1" y="2"/>
                      <a:pt x="4" y="0"/>
                      <a:pt x="7" y="1"/>
                    </a:cubicBezTo>
                    <a:cubicBezTo>
                      <a:pt x="42" y="7"/>
                      <a:pt x="75" y="23"/>
                      <a:pt x="101" y="47"/>
                    </a:cubicBezTo>
                    <a:cubicBezTo>
                      <a:pt x="103" y="49"/>
                      <a:pt x="104" y="53"/>
                      <a:pt x="102" y="55"/>
                    </a:cubicBezTo>
                    <a:cubicBezTo>
                      <a:pt x="100" y="56"/>
                      <a:pt x="99" y="56"/>
                      <a:pt x="98"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 name="Freeform 199"/>
              <p:cNvSpPr>
                <a:spLocks/>
              </p:cNvSpPr>
              <p:nvPr/>
            </p:nvSpPr>
            <p:spPr bwMode="auto">
              <a:xfrm>
                <a:off x="9385300" y="1436688"/>
                <a:ext cx="423863" cy="230188"/>
              </a:xfrm>
              <a:custGeom>
                <a:avLst/>
                <a:gdLst>
                  <a:gd name="T0" fmla="*/ 97 w 103"/>
                  <a:gd name="T1" fmla="*/ 56 h 56"/>
                  <a:gd name="T2" fmla="*/ 94 w 103"/>
                  <a:gd name="T3" fmla="*/ 55 h 56"/>
                  <a:gd name="T4" fmla="*/ 4 w 103"/>
                  <a:gd name="T5" fmla="*/ 11 h 56"/>
                  <a:gd name="T6" fmla="*/ 0 w 103"/>
                  <a:gd name="T7" fmla="*/ 5 h 56"/>
                  <a:gd name="T8" fmla="*/ 6 w 103"/>
                  <a:gd name="T9" fmla="*/ 1 h 56"/>
                  <a:gd name="T10" fmla="*/ 101 w 103"/>
                  <a:gd name="T11" fmla="*/ 47 h 56"/>
                  <a:gd name="T12" fmla="*/ 101 w 103"/>
                  <a:gd name="T13" fmla="*/ 54 h 56"/>
                  <a:gd name="T14" fmla="*/ 97 w 103"/>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56">
                    <a:moveTo>
                      <a:pt x="97" y="56"/>
                    </a:moveTo>
                    <a:cubicBezTo>
                      <a:pt x="96" y="56"/>
                      <a:pt x="95" y="56"/>
                      <a:pt x="94" y="55"/>
                    </a:cubicBezTo>
                    <a:cubicBezTo>
                      <a:pt x="69" y="32"/>
                      <a:pt x="37" y="16"/>
                      <a:pt x="4" y="11"/>
                    </a:cubicBezTo>
                    <a:cubicBezTo>
                      <a:pt x="2" y="11"/>
                      <a:pt x="0" y="8"/>
                      <a:pt x="0" y="5"/>
                    </a:cubicBezTo>
                    <a:cubicBezTo>
                      <a:pt x="1" y="2"/>
                      <a:pt x="3" y="0"/>
                      <a:pt x="6" y="1"/>
                    </a:cubicBezTo>
                    <a:cubicBezTo>
                      <a:pt x="41" y="6"/>
                      <a:pt x="75" y="23"/>
                      <a:pt x="101" y="47"/>
                    </a:cubicBezTo>
                    <a:cubicBezTo>
                      <a:pt x="103" y="49"/>
                      <a:pt x="103" y="52"/>
                      <a:pt x="101" y="54"/>
                    </a:cubicBezTo>
                    <a:cubicBezTo>
                      <a:pt x="100" y="55"/>
                      <a:pt x="99" y="56"/>
                      <a:pt x="97"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 name="Freeform 200"/>
              <p:cNvSpPr>
                <a:spLocks/>
              </p:cNvSpPr>
              <p:nvPr/>
            </p:nvSpPr>
            <p:spPr bwMode="auto">
              <a:xfrm>
                <a:off x="9483725" y="1304925"/>
                <a:ext cx="423863" cy="230188"/>
              </a:xfrm>
              <a:custGeom>
                <a:avLst/>
                <a:gdLst>
                  <a:gd name="T0" fmla="*/ 97 w 103"/>
                  <a:gd name="T1" fmla="*/ 56 h 56"/>
                  <a:gd name="T2" fmla="*/ 94 w 103"/>
                  <a:gd name="T3" fmla="*/ 55 h 56"/>
                  <a:gd name="T4" fmla="*/ 5 w 103"/>
                  <a:gd name="T5" fmla="*/ 11 h 56"/>
                  <a:gd name="T6" fmla="*/ 0 w 103"/>
                  <a:gd name="T7" fmla="*/ 5 h 56"/>
                  <a:gd name="T8" fmla="*/ 6 w 103"/>
                  <a:gd name="T9" fmla="*/ 1 h 56"/>
                  <a:gd name="T10" fmla="*/ 101 w 103"/>
                  <a:gd name="T11" fmla="*/ 47 h 56"/>
                  <a:gd name="T12" fmla="*/ 101 w 103"/>
                  <a:gd name="T13" fmla="*/ 54 h 56"/>
                  <a:gd name="T14" fmla="*/ 97 w 103"/>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56">
                    <a:moveTo>
                      <a:pt x="97" y="56"/>
                    </a:moveTo>
                    <a:cubicBezTo>
                      <a:pt x="96" y="56"/>
                      <a:pt x="95" y="56"/>
                      <a:pt x="94" y="55"/>
                    </a:cubicBezTo>
                    <a:cubicBezTo>
                      <a:pt x="69" y="32"/>
                      <a:pt x="38" y="17"/>
                      <a:pt x="5" y="11"/>
                    </a:cubicBezTo>
                    <a:cubicBezTo>
                      <a:pt x="2" y="11"/>
                      <a:pt x="0" y="8"/>
                      <a:pt x="0" y="5"/>
                    </a:cubicBezTo>
                    <a:cubicBezTo>
                      <a:pt x="1" y="2"/>
                      <a:pt x="3" y="0"/>
                      <a:pt x="6" y="1"/>
                    </a:cubicBezTo>
                    <a:cubicBezTo>
                      <a:pt x="41" y="6"/>
                      <a:pt x="75" y="23"/>
                      <a:pt x="101" y="47"/>
                    </a:cubicBezTo>
                    <a:cubicBezTo>
                      <a:pt x="103" y="49"/>
                      <a:pt x="103" y="52"/>
                      <a:pt x="101" y="54"/>
                    </a:cubicBezTo>
                    <a:cubicBezTo>
                      <a:pt x="100" y="56"/>
                      <a:pt x="99" y="56"/>
                      <a:pt x="97"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 name="Freeform 201"/>
              <p:cNvSpPr>
                <a:spLocks/>
              </p:cNvSpPr>
              <p:nvPr/>
            </p:nvSpPr>
            <p:spPr bwMode="auto">
              <a:xfrm>
                <a:off x="9563100" y="1165225"/>
                <a:ext cx="427038" cy="230188"/>
              </a:xfrm>
              <a:custGeom>
                <a:avLst/>
                <a:gdLst>
                  <a:gd name="T0" fmla="*/ 98 w 104"/>
                  <a:gd name="T1" fmla="*/ 56 h 56"/>
                  <a:gd name="T2" fmla="*/ 94 w 104"/>
                  <a:gd name="T3" fmla="*/ 55 h 56"/>
                  <a:gd name="T4" fmla="*/ 5 w 104"/>
                  <a:gd name="T5" fmla="*/ 11 h 56"/>
                  <a:gd name="T6" fmla="*/ 0 w 104"/>
                  <a:gd name="T7" fmla="*/ 5 h 56"/>
                  <a:gd name="T8" fmla="*/ 7 w 104"/>
                  <a:gd name="T9" fmla="*/ 1 h 56"/>
                  <a:gd name="T10" fmla="*/ 101 w 104"/>
                  <a:gd name="T11" fmla="*/ 47 h 56"/>
                  <a:gd name="T12" fmla="*/ 102 w 104"/>
                  <a:gd name="T13" fmla="*/ 55 h 56"/>
                  <a:gd name="T14" fmla="*/ 98 w 104"/>
                  <a:gd name="T15" fmla="*/ 56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56">
                    <a:moveTo>
                      <a:pt x="98" y="56"/>
                    </a:moveTo>
                    <a:cubicBezTo>
                      <a:pt x="96" y="56"/>
                      <a:pt x="95" y="56"/>
                      <a:pt x="94" y="55"/>
                    </a:cubicBezTo>
                    <a:cubicBezTo>
                      <a:pt x="70" y="32"/>
                      <a:pt x="38" y="17"/>
                      <a:pt x="5" y="11"/>
                    </a:cubicBezTo>
                    <a:cubicBezTo>
                      <a:pt x="2" y="11"/>
                      <a:pt x="0" y="8"/>
                      <a:pt x="0" y="5"/>
                    </a:cubicBezTo>
                    <a:cubicBezTo>
                      <a:pt x="1" y="2"/>
                      <a:pt x="4" y="0"/>
                      <a:pt x="7" y="1"/>
                    </a:cubicBezTo>
                    <a:cubicBezTo>
                      <a:pt x="42" y="7"/>
                      <a:pt x="75" y="23"/>
                      <a:pt x="101" y="47"/>
                    </a:cubicBezTo>
                    <a:cubicBezTo>
                      <a:pt x="103" y="49"/>
                      <a:pt x="104" y="52"/>
                      <a:pt x="102" y="55"/>
                    </a:cubicBezTo>
                    <a:cubicBezTo>
                      <a:pt x="100" y="56"/>
                      <a:pt x="99" y="56"/>
                      <a:pt x="98" y="5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12" name="Group 111"/>
            <p:cNvGrpSpPr/>
            <p:nvPr/>
          </p:nvGrpSpPr>
          <p:grpSpPr>
            <a:xfrm>
              <a:off x="7081838" y="90487"/>
              <a:ext cx="2332038" cy="1947863"/>
              <a:chOff x="7081838" y="90487"/>
              <a:chExt cx="2332038" cy="1947863"/>
            </a:xfrm>
          </p:grpSpPr>
          <p:sp>
            <p:nvSpPr>
              <p:cNvPr id="113" name="Freeform 202"/>
              <p:cNvSpPr>
                <a:spLocks/>
              </p:cNvSpPr>
              <p:nvPr/>
            </p:nvSpPr>
            <p:spPr bwMode="auto">
              <a:xfrm>
                <a:off x="7097713" y="749300"/>
                <a:ext cx="2316163" cy="1289050"/>
              </a:xfrm>
              <a:custGeom>
                <a:avLst/>
                <a:gdLst>
                  <a:gd name="T0" fmla="*/ 544 w 563"/>
                  <a:gd name="T1" fmla="*/ 38 h 313"/>
                  <a:gd name="T2" fmla="*/ 460 w 563"/>
                  <a:gd name="T3" fmla="*/ 104 h 313"/>
                  <a:gd name="T4" fmla="*/ 316 w 563"/>
                  <a:gd name="T5" fmla="*/ 214 h 313"/>
                  <a:gd name="T6" fmla="*/ 153 w 563"/>
                  <a:gd name="T7" fmla="*/ 286 h 313"/>
                  <a:gd name="T8" fmla="*/ 0 w 563"/>
                  <a:gd name="T9" fmla="*/ 226 h 313"/>
                  <a:gd name="T10" fmla="*/ 17 w 563"/>
                  <a:gd name="T11" fmla="*/ 259 h 313"/>
                  <a:gd name="T12" fmla="*/ 71 w 563"/>
                  <a:gd name="T13" fmla="*/ 295 h 313"/>
                  <a:gd name="T14" fmla="*/ 216 w 563"/>
                  <a:gd name="T15" fmla="*/ 296 h 313"/>
                  <a:gd name="T16" fmla="*/ 341 w 563"/>
                  <a:gd name="T17" fmla="*/ 220 h 313"/>
                  <a:gd name="T18" fmla="*/ 410 w 563"/>
                  <a:gd name="T19" fmla="*/ 154 h 313"/>
                  <a:gd name="T20" fmla="*/ 494 w 563"/>
                  <a:gd name="T21" fmla="*/ 109 h 313"/>
                  <a:gd name="T22" fmla="*/ 492 w 563"/>
                  <a:gd name="T23" fmla="*/ 119 h 313"/>
                  <a:gd name="T24" fmla="*/ 492 w 563"/>
                  <a:gd name="T25" fmla="*/ 126 h 313"/>
                  <a:gd name="T26" fmla="*/ 547 w 563"/>
                  <a:gd name="T27" fmla="*/ 86 h 313"/>
                  <a:gd name="T28" fmla="*/ 562 w 563"/>
                  <a:gd name="T29" fmla="*/ 18 h 313"/>
                  <a:gd name="T30" fmla="*/ 563 w 563"/>
                  <a:gd name="T31" fmla="*/ 0 h 313"/>
                  <a:gd name="T32" fmla="*/ 544 w 563"/>
                  <a:gd name="T33" fmla="*/ 38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3" h="313">
                    <a:moveTo>
                      <a:pt x="544" y="38"/>
                    </a:moveTo>
                    <a:cubicBezTo>
                      <a:pt x="523" y="67"/>
                      <a:pt x="490" y="84"/>
                      <a:pt x="460" y="104"/>
                    </a:cubicBezTo>
                    <a:cubicBezTo>
                      <a:pt x="409" y="137"/>
                      <a:pt x="365" y="178"/>
                      <a:pt x="316" y="214"/>
                    </a:cubicBezTo>
                    <a:cubicBezTo>
                      <a:pt x="267" y="249"/>
                      <a:pt x="213" y="280"/>
                      <a:pt x="153" y="286"/>
                    </a:cubicBezTo>
                    <a:cubicBezTo>
                      <a:pt x="96" y="292"/>
                      <a:pt x="33" y="272"/>
                      <a:pt x="0" y="226"/>
                    </a:cubicBezTo>
                    <a:cubicBezTo>
                      <a:pt x="3" y="238"/>
                      <a:pt x="9" y="249"/>
                      <a:pt x="17" y="259"/>
                    </a:cubicBezTo>
                    <a:cubicBezTo>
                      <a:pt x="31" y="276"/>
                      <a:pt x="51" y="288"/>
                      <a:pt x="71" y="295"/>
                    </a:cubicBezTo>
                    <a:cubicBezTo>
                      <a:pt x="117" y="313"/>
                      <a:pt x="169" y="311"/>
                      <a:pt x="216" y="296"/>
                    </a:cubicBezTo>
                    <a:cubicBezTo>
                      <a:pt x="263" y="281"/>
                      <a:pt x="305" y="253"/>
                      <a:pt x="341" y="220"/>
                    </a:cubicBezTo>
                    <a:cubicBezTo>
                      <a:pt x="365" y="199"/>
                      <a:pt x="386" y="175"/>
                      <a:pt x="410" y="154"/>
                    </a:cubicBezTo>
                    <a:cubicBezTo>
                      <a:pt x="435" y="134"/>
                      <a:pt x="463" y="116"/>
                      <a:pt x="494" y="109"/>
                    </a:cubicBezTo>
                    <a:cubicBezTo>
                      <a:pt x="494" y="112"/>
                      <a:pt x="492" y="116"/>
                      <a:pt x="492" y="119"/>
                    </a:cubicBezTo>
                    <a:cubicBezTo>
                      <a:pt x="492" y="126"/>
                      <a:pt x="492" y="126"/>
                      <a:pt x="492" y="126"/>
                    </a:cubicBezTo>
                    <a:cubicBezTo>
                      <a:pt x="515" y="126"/>
                      <a:pt x="536" y="107"/>
                      <a:pt x="547" y="86"/>
                    </a:cubicBezTo>
                    <a:cubicBezTo>
                      <a:pt x="558" y="65"/>
                      <a:pt x="561" y="41"/>
                      <a:pt x="562" y="18"/>
                    </a:cubicBezTo>
                    <a:cubicBezTo>
                      <a:pt x="563" y="12"/>
                      <a:pt x="563" y="6"/>
                      <a:pt x="563" y="0"/>
                    </a:cubicBezTo>
                    <a:cubicBezTo>
                      <a:pt x="558" y="13"/>
                      <a:pt x="552" y="26"/>
                      <a:pt x="544" y="3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 name="Freeform 203"/>
              <p:cNvSpPr>
                <a:spLocks/>
              </p:cNvSpPr>
              <p:nvPr/>
            </p:nvSpPr>
            <p:spPr bwMode="auto">
              <a:xfrm>
                <a:off x="9064625" y="1196975"/>
                <a:ext cx="66675" cy="71438"/>
              </a:xfrm>
              <a:custGeom>
                <a:avLst/>
                <a:gdLst>
                  <a:gd name="T0" fmla="*/ 16 w 16"/>
                  <a:gd name="T1" fmla="*/ 0 h 17"/>
                  <a:gd name="T2" fmla="*/ 0 w 16"/>
                  <a:gd name="T3" fmla="*/ 5 h 17"/>
                  <a:gd name="T4" fmla="*/ 14 w 16"/>
                  <a:gd name="T5" fmla="*/ 17 h 17"/>
                  <a:gd name="T6" fmla="*/ 14 w 16"/>
                  <a:gd name="T7" fmla="*/ 10 h 17"/>
                  <a:gd name="T8" fmla="*/ 16 w 16"/>
                  <a:gd name="T9" fmla="*/ 0 h 17"/>
                </a:gdLst>
                <a:ahLst/>
                <a:cxnLst>
                  <a:cxn ang="0">
                    <a:pos x="T0" y="T1"/>
                  </a:cxn>
                  <a:cxn ang="0">
                    <a:pos x="T2" y="T3"/>
                  </a:cxn>
                  <a:cxn ang="0">
                    <a:pos x="T4" y="T5"/>
                  </a:cxn>
                  <a:cxn ang="0">
                    <a:pos x="T6" y="T7"/>
                  </a:cxn>
                  <a:cxn ang="0">
                    <a:pos x="T8" y="T9"/>
                  </a:cxn>
                </a:cxnLst>
                <a:rect l="0" t="0" r="r" b="b"/>
                <a:pathLst>
                  <a:path w="16" h="17">
                    <a:moveTo>
                      <a:pt x="16" y="0"/>
                    </a:moveTo>
                    <a:cubicBezTo>
                      <a:pt x="10" y="1"/>
                      <a:pt x="5" y="3"/>
                      <a:pt x="0" y="5"/>
                    </a:cubicBezTo>
                    <a:cubicBezTo>
                      <a:pt x="14" y="17"/>
                      <a:pt x="14" y="17"/>
                      <a:pt x="14" y="17"/>
                    </a:cubicBezTo>
                    <a:cubicBezTo>
                      <a:pt x="14" y="10"/>
                      <a:pt x="14" y="10"/>
                      <a:pt x="14" y="10"/>
                    </a:cubicBezTo>
                    <a:cubicBezTo>
                      <a:pt x="14" y="7"/>
                      <a:pt x="16" y="3"/>
                      <a:pt x="16"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 name="Freeform 204"/>
              <p:cNvSpPr>
                <a:spLocks/>
              </p:cNvSpPr>
              <p:nvPr/>
            </p:nvSpPr>
            <p:spPr bwMode="auto">
              <a:xfrm>
                <a:off x="8467725" y="90487"/>
                <a:ext cx="806450" cy="560388"/>
              </a:xfrm>
              <a:custGeom>
                <a:avLst/>
                <a:gdLst>
                  <a:gd name="T0" fmla="*/ 3 w 196"/>
                  <a:gd name="T1" fmla="*/ 87 h 136"/>
                  <a:gd name="T2" fmla="*/ 26 w 196"/>
                  <a:gd name="T3" fmla="*/ 111 h 136"/>
                  <a:gd name="T4" fmla="*/ 94 w 196"/>
                  <a:gd name="T5" fmla="*/ 134 h 136"/>
                  <a:gd name="T6" fmla="*/ 163 w 196"/>
                  <a:gd name="T7" fmla="*/ 115 h 136"/>
                  <a:gd name="T8" fmla="*/ 195 w 196"/>
                  <a:gd name="T9" fmla="*/ 52 h 136"/>
                  <a:gd name="T10" fmla="*/ 179 w 196"/>
                  <a:gd name="T11" fmla="*/ 9 h 136"/>
                  <a:gd name="T12" fmla="*/ 147 w 196"/>
                  <a:gd name="T13" fmla="*/ 2 h 136"/>
                  <a:gd name="T14" fmla="*/ 70 w 196"/>
                  <a:gd name="T15" fmla="*/ 10 h 136"/>
                  <a:gd name="T16" fmla="*/ 5 w 196"/>
                  <a:gd name="T17" fmla="*/ 54 h 136"/>
                  <a:gd name="T18" fmla="*/ 2 w 196"/>
                  <a:gd name="T19" fmla="*/ 62 h 136"/>
                  <a:gd name="T20" fmla="*/ 3 w 196"/>
                  <a:gd name="T21" fmla="*/ 8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36">
                    <a:moveTo>
                      <a:pt x="3" y="87"/>
                    </a:moveTo>
                    <a:cubicBezTo>
                      <a:pt x="7" y="97"/>
                      <a:pt x="16" y="105"/>
                      <a:pt x="26" y="111"/>
                    </a:cubicBezTo>
                    <a:cubicBezTo>
                      <a:pt x="46" y="124"/>
                      <a:pt x="70" y="132"/>
                      <a:pt x="94" y="134"/>
                    </a:cubicBezTo>
                    <a:cubicBezTo>
                      <a:pt x="118" y="136"/>
                      <a:pt x="144" y="129"/>
                      <a:pt x="163" y="115"/>
                    </a:cubicBezTo>
                    <a:cubicBezTo>
                      <a:pt x="182" y="100"/>
                      <a:pt x="196" y="76"/>
                      <a:pt x="195" y="52"/>
                    </a:cubicBezTo>
                    <a:cubicBezTo>
                      <a:pt x="195" y="36"/>
                      <a:pt x="189" y="21"/>
                      <a:pt x="179" y="9"/>
                    </a:cubicBezTo>
                    <a:cubicBezTo>
                      <a:pt x="169" y="5"/>
                      <a:pt x="158" y="3"/>
                      <a:pt x="147" y="2"/>
                    </a:cubicBezTo>
                    <a:cubicBezTo>
                      <a:pt x="121" y="0"/>
                      <a:pt x="95" y="2"/>
                      <a:pt x="70" y="10"/>
                    </a:cubicBezTo>
                    <a:cubicBezTo>
                      <a:pt x="60" y="13"/>
                      <a:pt x="35" y="31"/>
                      <a:pt x="5" y="54"/>
                    </a:cubicBezTo>
                    <a:cubicBezTo>
                      <a:pt x="4" y="57"/>
                      <a:pt x="3" y="59"/>
                      <a:pt x="2" y="62"/>
                    </a:cubicBezTo>
                    <a:cubicBezTo>
                      <a:pt x="0" y="70"/>
                      <a:pt x="0" y="79"/>
                      <a:pt x="3" y="87"/>
                    </a:cubicBezTo>
                    <a:close/>
                  </a:path>
                </a:pathLst>
              </a:custGeom>
              <a:solidFill>
                <a:srgbClr val="062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 name="Freeform 205"/>
              <p:cNvSpPr>
                <a:spLocks/>
              </p:cNvSpPr>
              <p:nvPr/>
            </p:nvSpPr>
            <p:spPr bwMode="auto">
              <a:xfrm>
                <a:off x="7818438" y="473075"/>
                <a:ext cx="468313" cy="390525"/>
              </a:xfrm>
              <a:custGeom>
                <a:avLst/>
                <a:gdLst>
                  <a:gd name="T0" fmla="*/ 16 w 114"/>
                  <a:gd name="T1" fmla="*/ 95 h 95"/>
                  <a:gd name="T2" fmla="*/ 44 w 114"/>
                  <a:gd name="T3" fmla="*/ 83 h 95"/>
                  <a:gd name="T4" fmla="*/ 114 w 114"/>
                  <a:gd name="T5" fmla="*/ 0 h 95"/>
                  <a:gd name="T6" fmla="*/ 38 w 114"/>
                  <a:gd name="T7" fmla="*/ 63 h 95"/>
                  <a:gd name="T8" fmla="*/ 0 w 114"/>
                  <a:gd name="T9" fmla="*/ 92 h 95"/>
                  <a:gd name="T10" fmla="*/ 16 w 114"/>
                  <a:gd name="T11" fmla="*/ 95 h 95"/>
                </a:gdLst>
                <a:ahLst/>
                <a:cxnLst>
                  <a:cxn ang="0">
                    <a:pos x="T0" y="T1"/>
                  </a:cxn>
                  <a:cxn ang="0">
                    <a:pos x="T2" y="T3"/>
                  </a:cxn>
                  <a:cxn ang="0">
                    <a:pos x="T4" y="T5"/>
                  </a:cxn>
                  <a:cxn ang="0">
                    <a:pos x="T6" y="T7"/>
                  </a:cxn>
                  <a:cxn ang="0">
                    <a:pos x="T8" y="T9"/>
                  </a:cxn>
                  <a:cxn ang="0">
                    <a:pos x="T10" y="T11"/>
                  </a:cxn>
                </a:cxnLst>
                <a:rect l="0" t="0" r="r" b="b"/>
                <a:pathLst>
                  <a:path w="114" h="95">
                    <a:moveTo>
                      <a:pt x="16" y="95"/>
                    </a:moveTo>
                    <a:cubicBezTo>
                      <a:pt x="26" y="94"/>
                      <a:pt x="36" y="89"/>
                      <a:pt x="44" y="83"/>
                    </a:cubicBezTo>
                    <a:cubicBezTo>
                      <a:pt x="73" y="61"/>
                      <a:pt x="98" y="33"/>
                      <a:pt x="114" y="0"/>
                    </a:cubicBezTo>
                    <a:cubicBezTo>
                      <a:pt x="83" y="25"/>
                      <a:pt x="54" y="49"/>
                      <a:pt x="38" y="63"/>
                    </a:cubicBezTo>
                    <a:cubicBezTo>
                      <a:pt x="26" y="73"/>
                      <a:pt x="13" y="83"/>
                      <a:pt x="0" y="92"/>
                    </a:cubicBezTo>
                    <a:cubicBezTo>
                      <a:pt x="5" y="94"/>
                      <a:pt x="10" y="95"/>
                      <a:pt x="16" y="95"/>
                    </a:cubicBezTo>
                    <a:close/>
                  </a:path>
                </a:pathLst>
              </a:custGeom>
              <a:solidFill>
                <a:srgbClr val="185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 name="Freeform 206"/>
              <p:cNvSpPr>
                <a:spLocks/>
              </p:cNvSpPr>
              <p:nvPr/>
            </p:nvSpPr>
            <p:spPr bwMode="auto">
              <a:xfrm>
                <a:off x="7081838" y="312738"/>
                <a:ext cx="2024063" cy="1638300"/>
              </a:xfrm>
              <a:custGeom>
                <a:avLst/>
                <a:gdLst>
                  <a:gd name="T0" fmla="*/ 464 w 492"/>
                  <a:gd name="T1" fmla="*/ 163 h 398"/>
                  <a:gd name="T2" fmla="*/ 442 w 492"/>
                  <a:gd name="T3" fmla="*/ 151 h 398"/>
                  <a:gd name="T4" fmla="*/ 415 w 492"/>
                  <a:gd name="T5" fmla="*/ 164 h 398"/>
                  <a:gd name="T6" fmla="*/ 334 w 492"/>
                  <a:gd name="T7" fmla="*/ 228 h 398"/>
                  <a:gd name="T8" fmla="*/ 304 w 492"/>
                  <a:gd name="T9" fmla="*/ 241 h 398"/>
                  <a:gd name="T10" fmla="*/ 278 w 492"/>
                  <a:gd name="T11" fmla="*/ 226 h 398"/>
                  <a:gd name="T12" fmla="*/ 253 w 492"/>
                  <a:gd name="T13" fmla="*/ 194 h 398"/>
                  <a:gd name="T14" fmla="*/ 247 w 492"/>
                  <a:gd name="T15" fmla="*/ 176 h 398"/>
                  <a:gd name="T16" fmla="*/ 258 w 492"/>
                  <a:gd name="T17" fmla="*/ 159 h 398"/>
                  <a:gd name="T18" fmla="*/ 316 w 492"/>
                  <a:gd name="T19" fmla="*/ 100 h 398"/>
                  <a:gd name="T20" fmla="*/ 351 w 492"/>
                  <a:gd name="T21" fmla="*/ 71 h 398"/>
                  <a:gd name="T22" fmla="*/ 378 w 492"/>
                  <a:gd name="T23" fmla="*/ 65 h 398"/>
                  <a:gd name="T24" fmla="*/ 363 w 492"/>
                  <a:gd name="T25" fmla="*/ 57 h 398"/>
                  <a:gd name="T26" fmla="*/ 340 w 492"/>
                  <a:gd name="T27" fmla="*/ 33 h 398"/>
                  <a:gd name="T28" fmla="*/ 339 w 492"/>
                  <a:gd name="T29" fmla="*/ 8 h 398"/>
                  <a:gd name="T30" fmla="*/ 342 w 492"/>
                  <a:gd name="T31" fmla="*/ 0 h 398"/>
                  <a:gd name="T32" fmla="*/ 293 w 492"/>
                  <a:gd name="T33" fmla="*/ 39 h 398"/>
                  <a:gd name="T34" fmla="*/ 223 w 492"/>
                  <a:gd name="T35" fmla="*/ 122 h 398"/>
                  <a:gd name="T36" fmla="*/ 195 w 492"/>
                  <a:gd name="T37" fmla="*/ 134 h 398"/>
                  <a:gd name="T38" fmla="*/ 179 w 492"/>
                  <a:gd name="T39" fmla="*/ 131 h 398"/>
                  <a:gd name="T40" fmla="*/ 31 w 492"/>
                  <a:gd name="T41" fmla="*/ 247 h 398"/>
                  <a:gd name="T42" fmla="*/ 1 w 492"/>
                  <a:gd name="T43" fmla="*/ 304 h 398"/>
                  <a:gd name="T44" fmla="*/ 4 w 492"/>
                  <a:gd name="T45" fmla="*/ 332 h 398"/>
                  <a:gd name="T46" fmla="*/ 157 w 492"/>
                  <a:gd name="T47" fmla="*/ 392 h 398"/>
                  <a:gd name="T48" fmla="*/ 320 w 492"/>
                  <a:gd name="T49" fmla="*/ 320 h 398"/>
                  <a:gd name="T50" fmla="*/ 464 w 492"/>
                  <a:gd name="T51" fmla="*/ 210 h 398"/>
                  <a:gd name="T52" fmla="*/ 492 w 492"/>
                  <a:gd name="T53" fmla="*/ 192 h 398"/>
                  <a:gd name="T54" fmla="*/ 464 w 492"/>
                  <a:gd name="T55" fmla="*/ 16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2" h="398">
                    <a:moveTo>
                      <a:pt x="464" y="163"/>
                    </a:moveTo>
                    <a:cubicBezTo>
                      <a:pt x="458" y="157"/>
                      <a:pt x="451" y="152"/>
                      <a:pt x="442" y="151"/>
                    </a:cubicBezTo>
                    <a:cubicBezTo>
                      <a:pt x="432" y="151"/>
                      <a:pt x="423" y="157"/>
                      <a:pt x="415" y="164"/>
                    </a:cubicBezTo>
                    <a:cubicBezTo>
                      <a:pt x="388" y="185"/>
                      <a:pt x="361" y="206"/>
                      <a:pt x="334" y="228"/>
                    </a:cubicBezTo>
                    <a:cubicBezTo>
                      <a:pt x="325" y="234"/>
                      <a:pt x="316" y="242"/>
                      <a:pt x="304" y="241"/>
                    </a:cubicBezTo>
                    <a:cubicBezTo>
                      <a:pt x="294" y="241"/>
                      <a:pt x="285" y="233"/>
                      <a:pt x="278" y="226"/>
                    </a:cubicBezTo>
                    <a:cubicBezTo>
                      <a:pt x="268" y="216"/>
                      <a:pt x="260" y="206"/>
                      <a:pt x="253" y="194"/>
                    </a:cubicBezTo>
                    <a:cubicBezTo>
                      <a:pt x="249" y="189"/>
                      <a:pt x="246" y="183"/>
                      <a:pt x="247" y="176"/>
                    </a:cubicBezTo>
                    <a:cubicBezTo>
                      <a:pt x="247" y="169"/>
                      <a:pt x="253" y="164"/>
                      <a:pt x="258" y="159"/>
                    </a:cubicBezTo>
                    <a:cubicBezTo>
                      <a:pt x="277" y="139"/>
                      <a:pt x="296" y="120"/>
                      <a:pt x="316" y="100"/>
                    </a:cubicBezTo>
                    <a:cubicBezTo>
                      <a:pt x="327" y="89"/>
                      <a:pt x="338" y="78"/>
                      <a:pt x="351" y="71"/>
                    </a:cubicBezTo>
                    <a:cubicBezTo>
                      <a:pt x="360" y="67"/>
                      <a:pt x="369" y="65"/>
                      <a:pt x="378" y="65"/>
                    </a:cubicBezTo>
                    <a:cubicBezTo>
                      <a:pt x="373" y="63"/>
                      <a:pt x="368" y="60"/>
                      <a:pt x="363" y="57"/>
                    </a:cubicBezTo>
                    <a:cubicBezTo>
                      <a:pt x="353" y="51"/>
                      <a:pt x="344" y="43"/>
                      <a:pt x="340" y="33"/>
                    </a:cubicBezTo>
                    <a:cubicBezTo>
                      <a:pt x="337" y="25"/>
                      <a:pt x="337" y="16"/>
                      <a:pt x="339" y="8"/>
                    </a:cubicBezTo>
                    <a:cubicBezTo>
                      <a:pt x="340" y="5"/>
                      <a:pt x="341" y="3"/>
                      <a:pt x="342" y="0"/>
                    </a:cubicBezTo>
                    <a:cubicBezTo>
                      <a:pt x="326" y="12"/>
                      <a:pt x="309" y="26"/>
                      <a:pt x="293" y="39"/>
                    </a:cubicBezTo>
                    <a:cubicBezTo>
                      <a:pt x="277" y="72"/>
                      <a:pt x="252" y="100"/>
                      <a:pt x="223" y="122"/>
                    </a:cubicBezTo>
                    <a:cubicBezTo>
                      <a:pt x="215" y="128"/>
                      <a:pt x="205" y="133"/>
                      <a:pt x="195" y="134"/>
                    </a:cubicBezTo>
                    <a:cubicBezTo>
                      <a:pt x="189" y="134"/>
                      <a:pt x="184" y="133"/>
                      <a:pt x="179" y="131"/>
                    </a:cubicBezTo>
                    <a:cubicBezTo>
                      <a:pt x="127" y="168"/>
                      <a:pt x="72" y="200"/>
                      <a:pt x="31" y="247"/>
                    </a:cubicBezTo>
                    <a:cubicBezTo>
                      <a:pt x="17" y="264"/>
                      <a:pt x="4" y="283"/>
                      <a:pt x="1" y="304"/>
                    </a:cubicBezTo>
                    <a:cubicBezTo>
                      <a:pt x="0" y="313"/>
                      <a:pt x="1" y="323"/>
                      <a:pt x="4" y="332"/>
                    </a:cubicBezTo>
                    <a:cubicBezTo>
                      <a:pt x="37" y="378"/>
                      <a:pt x="100" y="398"/>
                      <a:pt x="157" y="392"/>
                    </a:cubicBezTo>
                    <a:cubicBezTo>
                      <a:pt x="217" y="386"/>
                      <a:pt x="271" y="355"/>
                      <a:pt x="320" y="320"/>
                    </a:cubicBezTo>
                    <a:cubicBezTo>
                      <a:pt x="369" y="284"/>
                      <a:pt x="413" y="243"/>
                      <a:pt x="464" y="210"/>
                    </a:cubicBezTo>
                    <a:cubicBezTo>
                      <a:pt x="473" y="204"/>
                      <a:pt x="482" y="198"/>
                      <a:pt x="492" y="192"/>
                    </a:cubicBezTo>
                    <a:cubicBezTo>
                      <a:pt x="483" y="182"/>
                      <a:pt x="474" y="172"/>
                      <a:pt x="464" y="163"/>
                    </a:cubicBezTo>
                    <a:close/>
                  </a:path>
                </a:pathLst>
              </a:custGeom>
              <a:solidFill>
                <a:srgbClr val="144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 name="Freeform 207"/>
              <p:cNvSpPr>
                <a:spLocks/>
              </p:cNvSpPr>
              <p:nvPr/>
            </p:nvSpPr>
            <p:spPr bwMode="auto">
              <a:xfrm>
                <a:off x="8093075" y="127000"/>
                <a:ext cx="1320800" cy="1182688"/>
              </a:xfrm>
              <a:custGeom>
                <a:avLst/>
                <a:gdLst>
                  <a:gd name="T0" fmla="*/ 306 w 321"/>
                  <a:gd name="T1" fmla="*/ 47 h 287"/>
                  <a:gd name="T2" fmla="*/ 282 w 321"/>
                  <a:gd name="T3" fmla="*/ 7 h 287"/>
                  <a:gd name="T4" fmla="*/ 270 w 321"/>
                  <a:gd name="T5" fmla="*/ 0 h 287"/>
                  <a:gd name="T6" fmla="*/ 286 w 321"/>
                  <a:gd name="T7" fmla="*/ 43 h 287"/>
                  <a:gd name="T8" fmla="*/ 254 w 321"/>
                  <a:gd name="T9" fmla="*/ 106 h 287"/>
                  <a:gd name="T10" fmla="*/ 185 w 321"/>
                  <a:gd name="T11" fmla="*/ 125 h 287"/>
                  <a:gd name="T12" fmla="*/ 132 w 321"/>
                  <a:gd name="T13" fmla="*/ 110 h 287"/>
                  <a:gd name="T14" fmla="*/ 105 w 321"/>
                  <a:gd name="T15" fmla="*/ 116 h 287"/>
                  <a:gd name="T16" fmla="*/ 70 w 321"/>
                  <a:gd name="T17" fmla="*/ 145 h 287"/>
                  <a:gd name="T18" fmla="*/ 12 w 321"/>
                  <a:gd name="T19" fmla="*/ 204 h 287"/>
                  <a:gd name="T20" fmla="*/ 1 w 321"/>
                  <a:gd name="T21" fmla="*/ 221 h 287"/>
                  <a:gd name="T22" fmla="*/ 7 w 321"/>
                  <a:gd name="T23" fmla="*/ 239 h 287"/>
                  <a:gd name="T24" fmla="*/ 32 w 321"/>
                  <a:gd name="T25" fmla="*/ 271 h 287"/>
                  <a:gd name="T26" fmla="*/ 58 w 321"/>
                  <a:gd name="T27" fmla="*/ 286 h 287"/>
                  <a:gd name="T28" fmla="*/ 88 w 321"/>
                  <a:gd name="T29" fmla="*/ 273 h 287"/>
                  <a:gd name="T30" fmla="*/ 169 w 321"/>
                  <a:gd name="T31" fmla="*/ 209 h 287"/>
                  <a:gd name="T32" fmla="*/ 196 w 321"/>
                  <a:gd name="T33" fmla="*/ 196 h 287"/>
                  <a:gd name="T34" fmla="*/ 218 w 321"/>
                  <a:gd name="T35" fmla="*/ 208 h 287"/>
                  <a:gd name="T36" fmla="*/ 246 w 321"/>
                  <a:gd name="T37" fmla="*/ 237 h 287"/>
                  <a:gd name="T38" fmla="*/ 302 w 321"/>
                  <a:gd name="T39" fmla="*/ 189 h 287"/>
                  <a:gd name="T40" fmla="*/ 321 w 321"/>
                  <a:gd name="T41" fmla="*/ 151 h 287"/>
                  <a:gd name="T42" fmla="*/ 306 w 321"/>
                  <a:gd name="T43" fmla="*/ 47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287">
                    <a:moveTo>
                      <a:pt x="306" y="47"/>
                    </a:moveTo>
                    <a:cubicBezTo>
                      <a:pt x="301" y="32"/>
                      <a:pt x="294" y="16"/>
                      <a:pt x="282" y="7"/>
                    </a:cubicBezTo>
                    <a:cubicBezTo>
                      <a:pt x="278" y="4"/>
                      <a:pt x="274" y="2"/>
                      <a:pt x="270" y="0"/>
                    </a:cubicBezTo>
                    <a:cubicBezTo>
                      <a:pt x="280" y="12"/>
                      <a:pt x="286" y="27"/>
                      <a:pt x="286" y="43"/>
                    </a:cubicBezTo>
                    <a:cubicBezTo>
                      <a:pt x="287" y="67"/>
                      <a:pt x="273" y="91"/>
                      <a:pt x="254" y="106"/>
                    </a:cubicBezTo>
                    <a:cubicBezTo>
                      <a:pt x="235" y="120"/>
                      <a:pt x="209" y="127"/>
                      <a:pt x="185" y="125"/>
                    </a:cubicBezTo>
                    <a:cubicBezTo>
                      <a:pt x="167" y="124"/>
                      <a:pt x="149" y="118"/>
                      <a:pt x="132" y="110"/>
                    </a:cubicBezTo>
                    <a:cubicBezTo>
                      <a:pt x="123" y="110"/>
                      <a:pt x="114" y="112"/>
                      <a:pt x="105" y="116"/>
                    </a:cubicBezTo>
                    <a:cubicBezTo>
                      <a:pt x="92" y="123"/>
                      <a:pt x="81" y="134"/>
                      <a:pt x="70" y="145"/>
                    </a:cubicBezTo>
                    <a:cubicBezTo>
                      <a:pt x="50" y="165"/>
                      <a:pt x="31" y="184"/>
                      <a:pt x="12" y="204"/>
                    </a:cubicBezTo>
                    <a:cubicBezTo>
                      <a:pt x="7" y="209"/>
                      <a:pt x="1" y="214"/>
                      <a:pt x="1" y="221"/>
                    </a:cubicBezTo>
                    <a:cubicBezTo>
                      <a:pt x="0" y="228"/>
                      <a:pt x="3" y="234"/>
                      <a:pt x="7" y="239"/>
                    </a:cubicBezTo>
                    <a:cubicBezTo>
                      <a:pt x="14" y="251"/>
                      <a:pt x="22" y="261"/>
                      <a:pt x="32" y="271"/>
                    </a:cubicBezTo>
                    <a:cubicBezTo>
                      <a:pt x="39" y="278"/>
                      <a:pt x="48" y="286"/>
                      <a:pt x="58" y="286"/>
                    </a:cubicBezTo>
                    <a:cubicBezTo>
                      <a:pt x="70" y="287"/>
                      <a:pt x="79" y="279"/>
                      <a:pt x="88" y="273"/>
                    </a:cubicBezTo>
                    <a:cubicBezTo>
                      <a:pt x="115" y="251"/>
                      <a:pt x="142" y="230"/>
                      <a:pt x="169" y="209"/>
                    </a:cubicBezTo>
                    <a:cubicBezTo>
                      <a:pt x="177" y="202"/>
                      <a:pt x="186" y="196"/>
                      <a:pt x="196" y="196"/>
                    </a:cubicBezTo>
                    <a:cubicBezTo>
                      <a:pt x="205" y="197"/>
                      <a:pt x="212" y="202"/>
                      <a:pt x="218" y="208"/>
                    </a:cubicBezTo>
                    <a:cubicBezTo>
                      <a:pt x="228" y="217"/>
                      <a:pt x="237" y="227"/>
                      <a:pt x="246" y="237"/>
                    </a:cubicBezTo>
                    <a:cubicBezTo>
                      <a:pt x="267" y="223"/>
                      <a:pt x="287" y="209"/>
                      <a:pt x="302" y="189"/>
                    </a:cubicBezTo>
                    <a:cubicBezTo>
                      <a:pt x="310" y="177"/>
                      <a:pt x="316" y="164"/>
                      <a:pt x="321" y="151"/>
                    </a:cubicBezTo>
                    <a:cubicBezTo>
                      <a:pt x="321" y="116"/>
                      <a:pt x="316" y="80"/>
                      <a:pt x="306" y="47"/>
                    </a:cubicBezTo>
                    <a:close/>
                  </a:path>
                </a:pathLst>
              </a:custGeom>
              <a:solidFill>
                <a:srgbClr val="1855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 name="Freeform 208"/>
              <p:cNvSpPr>
                <a:spLocks/>
              </p:cNvSpPr>
              <p:nvPr/>
            </p:nvSpPr>
            <p:spPr bwMode="auto">
              <a:xfrm>
                <a:off x="7932738" y="777875"/>
                <a:ext cx="239713" cy="247650"/>
              </a:xfrm>
              <a:custGeom>
                <a:avLst/>
                <a:gdLst>
                  <a:gd name="T0" fmla="*/ 52 w 58"/>
                  <a:gd name="T1" fmla="*/ 60 h 60"/>
                  <a:gd name="T2" fmla="*/ 47 w 58"/>
                  <a:gd name="T3" fmla="*/ 58 h 60"/>
                  <a:gd name="T4" fmla="*/ 3 w 58"/>
                  <a:gd name="T5" fmla="*/ 11 h 60"/>
                  <a:gd name="T6" fmla="*/ 2 w 58"/>
                  <a:gd name="T7" fmla="*/ 2 h 60"/>
                  <a:gd name="T8" fmla="*/ 10 w 58"/>
                  <a:gd name="T9" fmla="*/ 2 h 60"/>
                  <a:gd name="T10" fmla="*/ 56 w 58"/>
                  <a:gd name="T11" fmla="*/ 50 h 60"/>
                  <a:gd name="T12" fmla="*/ 56 w 58"/>
                  <a:gd name="T13" fmla="*/ 59 h 60"/>
                  <a:gd name="T14" fmla="*/ 52 w 5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52" y="60"/>
                    </a:moveTo>
                    <a:cubicBezTo>
                      <a:pt x="50" y="60"/>
                      <a:pt x="49" y="59"/>
                      <a:pt x="47" y="58"/>
                    </a:cubicBezTo>
                    <a:cubicBezTo>
                      <a:pt x="34" y="41"/>
                      <a:pt x="19" y="25"/>
                      <a:pt x="3" y="11"/>
                    </a:cubicBezTo>
                    <a:cubicBezTo>
                      <a:pt x="0" y="8"/>
                      <a:pt x="0" y="5"/>
                      <a:pt x="2" y="2"/>
                    </a:cubicBezTo>
                    <a:cubicBezTo>
                      <a:pt x="4" y="0"/>
                      <a:pt x="8" y="0"/>
                      <a:pt x="10" y="2"/>
                    </a:cubicBezTo>
                    <a:cubicBezTo>
                      <a:pt x="27" y="17"/>
                      <a:pt x="43" y="33"/>
                      <a:pt x="56" y="50"/>
                    </a:cubicBezTo>
                    <a:cubicBezTo>
                      <a:pt x="58" y="53"/>
                      <a:pt x="58" y="57"/>
                      <a:pt x="56" y="59"/>
                    </a:cubicBezTo>
                    <a:cubicBezTo>
                      <a:pt x="54" y="59"/>
                      <a:pt x="53" y="60"/>
                      <a:pt x="52"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 name="Freeform 209"/>
              <p:cNvSpPr>
                <a:spLocks/>
              </p:cNvSpPr>
              <p:nvPr/>
            </p:nvSpPr>
            <p:spPr bwMode="auto">
              <a:xfrm>
                <a:off x="8064500" y="679450"/>
                <a:ext cx="239713" cy="246063"/>
              </a:xfrm>
              <a:custGeom>
                <a:avLst/>
                <a:gdLst>
                  <a:gd name="T0" fmla="*/ 52 w 58"/>
                  <a:gd name="T1" fmla="*/ 60 h 60"/>
                  <a:gd name="T2" fmla="*/ 47 w 58"/>
                  <a:gd name="T3" fmla="*/ 58 h 60"/>
                  <a:gd name="T4" fmla="*/ 2 w 58"/>
                  <a:gd name="T5" fmla="*/ 11 h 60"/>
                  <a:gd name="T6" fmla="*/ 2 w 58"/>
                  <a:gd name="T7" fmla="*/ 2 h 60"/>
                  <a:gd name="T8" fmla="*/ 10 w 58"/>
                  <a:gd name="T9" fmla="*/ 2 h 60"/>
                  <a:gd name="T10" fmla="*/ 56 w 58"/>
                  <a:gd name="T11" fmla="*/ 51 h 60"/>
                  <a:gd name="T12" fmla="*/ 55 w 58"/>
                  <a:gd name="T13" fmla="*/ 59 h 60"/>
                  <a:gd name="T14" fmla="*/ 52 w 5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52" y="60"/>
                    </a:moveTo>
                    <a:cubicBezTo>
                      <a:pt x="50" y="60"/>
                      <a:pt x="48" y="59"/>
                      <a:pt x="47" y="58"/>
                    </a:cubicBezTo>
                    <a:cubicBezTo>
                      <a:pt x="34" y="41"/>
                      <a:pt x="19" y="25"/>
                      <a:pt x="2" y="11"/>
                    </a:cubicBezTo>
                    <a:cubicBezTo>
                      <a:pt x="0" y="8"/>
                      <a:pt x="0" y="5"/>
                      <a:pt x="2" y="2"/>
                    </a:cubicBezTo>
                    <a:cubicBezTo>
                      <a:pt x="4" y="0"/>
                      <a:pt x="8" y="0"/>
                      <a:pt x="10" y="2"/>
                    </a:cubicBezTo>
                    <a:cubicBezTo>
                      <a:pt x="27" y="17"/>
                      <a:pt x="42" y="33"/>
                      <a:pt x="56" y="51"/>
                    </a:cubicBezTo>
                    <a:cubicBezTo>
                      <a:pt x="58" y="53"/>
                      <a:pt x="58" y="57"/>
                      <a:pt x="55" y="59"/>
                    </a:cubicBezTo>
                    <a:cubicBezTo>
                      <a:pt x="54" y="59"/>
                      <a:pt x="53" y="60"/>
                      <a:pt x="52"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 name="Freeform 210"/>
              <p:cNvSpPr>
                <a:spLocks/>
              </p:cNvSpPr>
              <p:nvPr/>
            </p:nvSpPr>
            <p:spPr bwMode="auto">
              <a:xfrm>
                <a:off x="8175625" y="558800"/>
                <a:ext cx="239713" cy="247650"/>
              </a:xfrm>
              <a:custGeom>
                <a:avLst/>
                <a:gdLst>
                  <a:gd name="T0" fmla="*/ 51 w 58"/>
                  <a:gd name="T1" fmla="*/ 60 h 60"/>
                  <a:gd name="T2" fmla="*/ 47 w 58"/>
                  <a:gd name="T3" fmla="*/ 58 h 60"/>
                  <a:gd name="T4" fmla="*/ 2 w 58"/>
                  <a:gd name="T5" fmla="*/ 11 h 60"/>
                  <a:gd name="T6" fmla="*/ 2 w 58"/>
                  <a:gd name="T7" fmla="*/ 3 h 60"/>
                  <a:gd name="T8" fmla="*/ 10 w 58"/>
                  <a:gd name="T9" fmla="*/ 2 h 60"/>
                  <a:gd name="T10" fmla="*/ 56 w 58"/>
                  <a:gd name="T11" fmla="*/ 51 h 60"/>
                  <a:gd name="T12" fmla="*/ 55 w 58"/>
                  <a:gd name="T13" fmla="*/ 59 h 60"/>
                  <a:gd name="T14" fmla="*/ 51 w 5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51" y="60"/>
                    </a:moveTo>
                    <a:cubicBezTo>
                      <a:pt x="50" y="60"/>
                      <a:pt x="48" y="59"/>
                      <a:pt x="47" y="58"/>
                    </a:cubicBezTo>
                    <a:cubicBezTo>
                      <a:pt x="33" y="41"/>
                      <a:pt x="18" y="25"/>
                      <a:pt x="2" y="11"/>
                    </a:cubicBezTo>
                    <a:cubicBezTo>
                      <a:pt x="0" y="9"/>
                      <a:pt x="0" y="5"/>
                      <a:pt x="2" y="3"/>
                    </a:cubicBezTo>
                    <a:cubicBezTo>
                      <a:pt x="4" y="0"/>
                      <a:pt x="7" y="0"/>
                      <a:pt x="10" y="2"/>
                    </a:cubicBezTo>
                    <a:cubicBezTo>
                      <a:pt x="26" y="17"/>
                      <a:pt x="42" y="33"/>
                      <a:pt x="56" y="51"/>
                    </a:cubicBezTo>
                    <a:cubicBezTo>
                      <a:pt x="58" y="53"/>
                      <a:pt x="57" y="57"/>
                      <a:pt x="55" y="59"/>
                    </a:cubicBezTo>
                    <a:cubicBezTo>
                      <a:pt x="54" y="60"/>
                      <a:pt x="53" y="60"/>
                      <a:pt x="51"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 name="Freeform 211"/>
              <p:cNvSpPr>
                <a:spLocks/>
              </p:cNvSpPr>
              <p:nvPr/>
            </p:nvSpPr>
            <p:spPr bwMode="auto">
              <a:xfrm>
                <a:off x="8275638" y="439738"/>
                <a:ext cx="238125" cy="247650"/>
              </a:xfrm>
              <a:custGeom>
                <a:avLst/>
                <a:gdLst>
                  <a:gd name="T0" fmla="*/ 52 w 58"/>
                  <a:gd name="T1" fmla="*/ 60 h 60"/>
                  <a:gd name="T2" fmla="*/ 47 w 58"/>
                  <a:gd name="T3" fmla="*/ 58 h 60"/>
                  <a:gd name="T4" fmla="*/ 3 w 58"/>
                  <a:gd name="T5" fmla="*/ 11 h 60"/>
                  <a:gd name="T6" fmla="*/ 2 w 58"/>
                  <a:gd name="T7" fmla="*/ 3 h 60"/>
                  <a:gd name="T8" fmla="*/ 10 w 58"/>
                  <a:gd name="T9" fmla="*/ 2 h 60"/>
                  <a:gd name="T10" fmla="*/ 56 w 58"/>
                  <a:gd name="T11" fmla="*/ 51 h 60"/>
                  <a:gd name="T12" fmla="*/ 55 w 58"/>
                  <a:gd name="T13" fmla="*/ 59 h 60"/>
                  <a:gd name="T14" fmla="*/ 52 w 58"/>
                  <a:gd name="T15" fmla="*/ 60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52" y="60"/>
                    </a:moveTo>
                    <a:cubicBezTo>
                      <a:pt x="50" y="60"/>
                      <a:pt x="48" y="60"/>
                      <a:pt x="47" y="58"/>
                    </a:cubicBezTo>
                    <a:cubicBezTo>
                      <a:pt x="34" y="41"/>
                      <a:pt x="19" y="25"/>
                      <a:pt x="3" y="11"/>
                    </a:cubicBezTo>
                    <a:cubicBezTo>
                      <a:pt x="0" y="9"/>
                      <a:pt x="0" y="5"/>
                      <a:pt x="2" y="3"/>
                    </a:cubicBezTo>
                    <a:cubicBezTo>
                      <a:pt x="4" y="1"/>
                      <a:pt x="8" y="0"/>
                      <a:pt x="10" y="2"/>
                    </a:cubicBezTo>
                    <a:cubicBezTo>
                      <a:pt x="27" y="17"/>
                      <a:pt x="42" y="34"/>
                      <a:pt x="56" y="51"/>
                    </a:cubicBezTo>
                    <a:cubicBezTo>
                      <a:pt x="58" y="54"/>
                      <a:pt x="58" y="57"/>
                      <a:pt x="55" y="59"/>
                    </a:cubicBezTo>
                    <a:cubicBezTo>
                      <a:pt x="54" y="60"/>
                      <a:pt x="53" y="60"/>
                      <a:pt x="52" y="6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63" name="Group 62"/>
          <p:cNvGrpSpPr/>
          <p:nvPr/>
        </p:nvGrpSpPr>
        <p:grpSpPr>
          <a:xfrm>
            <a:off x="6106086" y="3441995"/>
            <a:ext cx="1004234" cy="906231"/>
            <a:chOff x="906463" y="1785938"/>
            <a:chExt cx="5335588" cy="4814888"/>
          </a:xfrm>
        </p:grpSpPr>
        <p:sp>
          <p:nvSpPr>
            <p:cNvPr id="106" name="Freeform 212"/>
            <p:cNvSpPr>
              <a:spLocks/>
            </p:cNvSpPr>
            <p:nvPr/>
          </p:nvSpPr>
          <p:spPr bwMode="auto">
            <a:xfrm>
              <a:off x="1012825" y="4006850"/>
              <a:ext cx="1912938" cy="2593975"/>
            </a:xfrm>
            <a:custGeom>
              <a:avLst/>
              <a:gdLst>
                <a:gd name="T0" fmla="*/ 1205 w 1205"/>
                <a:gd name="T1" fmla="*/ 1634 h 1634"/>
                <a:gd name="T2" fmla="*/ 0 w 1205"/>
                <a:gd name="T3" fmla="*/ 938 h 1634"/>
                <a:gd name="T4" fmla="*/ 0 w 1205"/>
                <a:gd name="T5" fmla="*/ 0 h 1634"/>
                <a:gd name="T6" fmla="*/ 1205 w 1205"/>
                <a:gd name="T7" fmla="*/ 692 h 1634"/>
                <a:gd name="T8" fmla="*/ 1205 w 1205"/>
                <a:gd name="T9" fmla="*/ 1634 h 1634"/>
              </a:gdLst>
              <a:ahLst/>
              <a:cxnLst>
                <a:cxn ang="0">
                  <a:pos x="T0" y="T1"/>
                </a:cxn>
                <a:cxn ang="0">
                  <a:pos x="T2" y="T3"/>
                </a:cxn>
                <a:cxn ang="0">
                  <a:pos x="T4" y="T5"/>
                </a:cxn>
                <a:cxn ang="0">
                  <a:pos x="T6" y="T7"/>
                </a:cxn>
                <a:cxn ang="0">
                  <a:pos x="T8" y="T9"/>
                </a:cxn>
              </a:cxnLst>
              <a:rect l="0" t="0" r="r" b="b"/>
              <a:pathLst>
                <a:path w="1205" h="1634">
                  <a:moveTo>
                    <a:pt x="1205" y="1634"/>
                  </a:moveTo>
                  <a:lnTo>
                    <a:pt x="0" y="938"/>
                  </a:lnTo>
                  <a:lnTo>
                    <a:pt x="0" y="0"/>
                  </a:lnTo>
                  <a:lnTo>
                    <a:pt x="1205" y="692"/>
                  </a:lnTo>
                  <a:lnTo>
                    <a:pt x="1205" y="1634"/>
                  </a:lnTo>
                  <a:close/>
                </a:path>
              </a:pathLst>
            </a:custGeom>
            <a:solidFill>
              <a:srgbClr val="075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 name="Freeform 213"/>
            <p:cNvSpPr>
              <a:spLocks/>
            </p:cNvSpPr>
            <p:nvPr/>
          </p:nvSpPr>
          <p:spPr bwMode="auto">
            <a:xfrm>
              <a:off x="2922588" y="3252788"/>
              <a:ext cx="3213100" cy="3348038"/>
            </a:xfrm>
            <a:custGeom>
              <a:avLst/>
              <a:gdLst>
                <a:gd name="T0" fmla="*/ 0 w 2024"/>
                <a:gd name="T1" fmla="*/ 2109 h 2109"/>
                <a:gd name="T2" fmla="*/ 2024 w 2024"/>
                <a:gd name="T3" fmla="*/ 939 h 2109"/>
                <a:gd name="T4" fmla="*/ 2024 w 2024"/>
                <a:gd name="T5" fmla="*/ 0 h 2109"/>
                <a:gd name="T6" fmla="*/ 0 w 2024"/>
                <a:gd name="T7" fmla="*/ 1167 h 2109"/>
                <a:gd name="T8" fmla="*/ 0 w 2024"/>
                <a:gd name="T9" fmla="*/ 2109 h 2109"/>
              </a:gdLst>
              <a:ahLst/>
              <a:cxnLst>
                <a:cxn ang="0">
                  <a:pos x="T0" y="T1"/>
                </a:cxn>
                <a:cxn ang="0">
                  <a:pos x="T2" y="T3"/>
                </a:cxn>
                <a:cxn ang="0">
                  <a:pos x="T4" y="T5"/>
                </a:cxn>
                <a:cxn ang="0">
                  <a:pos x="T6" y="T7"/>
                </a:cxn>
                <a:cxn ang="0">
                  <a:pos x="T8" y="T9"/>
                </a:cxn>
              </a:cxnLst>
              <a:rect l="0" t="0" r="r" b="b"/>
              <a:pathLst>
                <a:path w="2024" h="2109">
                  <a:moveTo>
                    <a:pt x="0" y="2109"/>
                  </a:moveTo>
                  <a:lnTo>
                    <a:pt x="2024" y="939"/>
                  </a:lnTo>
                  <a:lnTo>
                    <a:pt x="2024" y="0"/>
                  </a:lnTo>
                  <a:lnTo>
                    <a:pt x="0" y="1167"/>
                  </a:lnTo>
                  <a:lnTo>
                    <a:pt x="0" y="2109"/>
                  </a:lnTo>
                  <a:close/>
                </a:path>
              </a:pathLst>
            </a:custGeom>
            <a:solidFill>
              <a:srgbClr val="1447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 name="Freeform 214"/>
            <p:cNvSpPr>
              <a:spLocks/>
            </p:cNvSpPr>
            <p:nvPr/>
          </p:nvSpPr>
          <p:spPr bwMode="auto">
            <a:xfrm>
              <a:off x="906463" y="3702050"/>
              <a:ext cx="2019300" cy="1609725"/>
            </a:xfrm>
            <a:custGeom>
              <a:avLst/>
              <a:gdLst>
                <a:gd name="T0" fmla="*/ 1272 w 1272"/>
                <a:gd name="T1" fmla="*/ 1014 h 1014"/>
                <a:gd name="T2" fmla="*/ 0 w 1272"/>
                <a:gd name="T3" fmla="*/ 282 h 1014"/>
                <a:gd name="T4" fmla="*/ 0 w 1272"/>
                <a:gd name="T5" fmla="*/ 0 h 1014"/>
                <a:gd name="T6" fmla="*/ 1272 w 1272"/>
                <a:gd name="T7" fmla="*/ 734 h 1014"/>
                <a:gd name="T8" fmla="*/ 1272 w 1272"/>
                <a:gd name="T9" fmla="*/ 1014 h 1014"/>
              </a:gdLst>
              <a:ahLst/>
              <a:cxnLst>
                <a:cxn ang="0">
                  <a:pos x="T0" y="T1"/>
                </a:cxn>
                <a:cxn ang="0">
                  <a:pos x="T2" y="T3"/>
                </a:cxn>
                <a:cxn ang="0">
                  <a:pos x="T4" y="T5"/>
                </a:cxn>
                <a:cxn ang="0">
                  <a:pos x="T6" y="T7"/>
                </a:cxn>
                <a:cxn ang="0">
                  <a:pos x="T8" y="T9"/>
                </a:cxn>
              </a:cxnLst>
              <a:rect l="0" t="0" r="r" b="b"/>
              <a:pathLst>
                <a:path w="1272" h="1014">
                  <a:moveTo>
                    <a:pt x="1272" y="1014"/>
                  </a:moveTo>
                  <a:lnTo>
                    <a:pt x="0" y="282"/>
                  </a:lnTo>
                  <a:lnTo>
                    <a:pt x="0" y="0"/>
                  </a:lnTo>
                  <a:lnTo>
                    <a:pt x="1272" y="734"/>
                  </a:lnTo>
                  <a:lnTo>
                    <a:pt x="1272" y="1014"/>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 name="Freeform 215"/>
            <p:cNvSpPr>
              <a:spLocks/>
            </p:cNvSpPr>
            <p:nvPr/>
          </p:nvSpPr>
          <p:spPr bwMode="auto">
            <a:xfrm>
              <a:off x="2922588" y="2947988"/>
              <a:ext cx="3319463" cy="2363788"/>
            </a:xfrm>
            <a:custGeom>
              <a:avLst/>
              <a:gdLst>
                <a:gd name="T0" fmla="*/ 0 w 2091"/>
                <a:gd name="T1" fmla="*/ 1489 h 1489"/>
                <a:gd name="T2" fmla="*/ 2091 w 2091"/>
                <a:gd name="T3" fmla="*/ 283 h 1489"/>
                <a:gd name="T4" fmla="*/ 2091 w 2091"/>
                <a:gd name="T5" fmla="*/ 0 h 1489"/>
                <a:gd name="T6" fmla="*/ 0 w 2091"/>
                <a:gd name="T7" fmla="*/ 1209 h 1489"/>
                <a:gd name="T8" fmla="*/ 0 w 2091"/>
                <a:gd name="T9" fmla="*/ 1489 h 1489"/>
              </a:gdLst>
              <a:ahLst/>
              <a:cxnLst>
                <a:cxn ang="0">
                  <a:pos x="T0" y="T1"/>
                </a:cxn>
                <a:cxn ang="0">
                  <a:pos x="T2" y="T3"/>
                </a:cxn>
                <a:cxn ang="0">
                  <a:pos x="T4" y="T5"/>
                </a:cxn>
                <a:cxn ang="0">
                  <a:pos x="T6" y="T7"/>
                </a:cxn>
                <a:cxn ang="0">
                  <a:pos x="T8" y="T9"/>
                </a:cxn>
              </a:cxnLst>
              <a:rect l="0" t="0" r="r" b="b"/>
              <a:pathLst>
                <a:path w="2091" h="1489">
                  <a:moveTo>
                    <a:pt x="0" y="1489"/>
                  </a:moveTo>
                  <a:lnTo>
                    <a:pt x="2091" y="283"/>
                  </a:lnTo>
                  <a:lnTo>
                    <a:pt x="2091" y="0"/>
                  </a:lnTo>
                  <a:lnTo>
                    <a:pt x="0" y="1209"/>
                  </a:lnTo>
                  <a:lnTo>
                    <a:pt x="0" y="1489"/>
                  </a:lnTo>
                  <a:close/>
                </a:path>
              </a:pathLst>
            </a:custGeom>
            <a:solidFill>
              <a:srgbClr val="075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 name="Freeform 216"/>
            <p:cNvSpPr>
              <a:spLocks/>
            </p:cNvSpPr>
            <p:nvPr/>
          </p:nvSpPr>
          <p:spPr bwMode="auto">
            <a:xfrm>
              <a:off x="906463" y="1785938"/>
              <a:ext cx="5335588" cy="3081338"/>
            </a:xfrm>
            <a:custGeom>
              <a:avLst/>
              <a:gdLst>
                <a:gd name="T0" fmla="*/ 3361 w 3361"/>
                <a:gd name="T1" fmla="*/ 732 h 1941"/>
                <a:gd name="T2" fmla="*/ 1272 w 3361"/>
                <a:gd name="T3" fmla="*/ 1941 h 1941"/>
                <a:gd name="T4" fmla="*/ 0 w 3361"/>
                <a:gd name="T5" fmla="*/ 1207 h 1941"/>
                <a:gd name="T6" fmla="*/ 2089 w 3361"/>
                <a:gd name="T7" fmla="*/ 0 h 1941"/>
                <a:gd name="T8" fmla="*/ 3361 w 3361"/>
                <a:gd name="T9" fmla="*/ 732 h 1941"/>
              </a:gdLst>
              <a:ahLst/>
              <a:cxnLst>
                <a:cxn ang="0">
                  <a:pos x="T0" y="T1"/>
                </a:cxn>
                <a:cxn ang="0">
                  <a:pos x="T2" y="T3"/>
                </a:cxn>
                <a:cxn ang="0">
                  <a:pos x="T4" y="T5"/>
                </a:cxn>
                <a:cxn ang="0">
                  <a:pos x="T6" y="T7"/>
                </a:cxn>
                <a:cxn ang="0">
                  <a:pos x="T8" y="T9"/>
                </a:cxn>
              </a:cxnLst>
              <a:rect l="0" t="0" r="r" b="b"/>
              <a:pathLst>
                <a:path w="3361" h="1941">
                  <a:moveTo>
                    <a:pt x="3361" y="732"/>
                  </a:moveTo>
                  <a:lnTo>
                    <a:pt x="1272" y="1941"/>
                  </a:lnTo>
                  <a:lnTo>
                    <a:pt x="0" y="1207"/>
                  </a:lnTo>
                  <a:lnTo>
                    <a:pt x="2089" y="0"/>
                  </a:lnTo>
                  <a:lnTo>
                    <a:pt x="3361" y="732"/>
                  </a:lnTo>
                  <a:close/>
                </a:path>
              </a:pathLst>
            </a:custGeom>
            <a:solidFill>
              <a:srgbClr val="0863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4" name="Group 63"/>
          <p:cNvGrpSpPr/>
          <p:nvPr/>
        </p:nvGrpSpPr>
        <p:grpSpPr>
          <a:xfrm>
            <a:off x="5447776" y="1081307"/>
            <a:ext cx="2680223" cy="3325594"/>
            <a:chOff x="3086100" y="428625"/>
            <a:chExt cx="3962400" cy="5754688"/>
          </a:xfrm>
        </p:grpSpPr>
        <p:sp>
          <p:nvSpPr>
            <p:cNvPr id="65" name="Freeform 148"/>
            <p:cNvSpPr>
              <a:spLocks/>
            </p:cNvSpPr>
            <p:nvPr/>
          </p:nvSpPr>
          <p:spPr bwMode="auto">
            <a:xfrm>
              <a:off x="5575300" y="3559175"/>
              <a:ext cx="1473200" cy="1184275"/>
            </a:xfrm>
            <a:custGeom>
              <a:avLst/>
              <a:gdLst>
                <a:gd name="T0" fmla="*/ 404 w 420"/>
                <a:gd name="T1" fmla="*/ 338 h 338"/>
                <a:gd name="T2" fmla="*/ 388 w 420"/>
                <a:gd name="T3" fmla="*/ 322 h 338"/>
                <a:gd name="T4" fmla="*/ 388 w 420"/>
                <a:gd name="T5" fmla="*/ 249 h 338"/>
                <a:gd name="T6" fmla="*/ 32 w 420"/>
                <a:gd name="T7" fmla="*/ 44 h 338"/>
                <a:gd name="T8" fmla="*/ 32 w 420"/>
                <a:gd name="T9" fmla="*/ 98 h 338"/>
                <a:gd name="T10" fmla="*/ 16 w 420"/>
                <a:gd name="T11" fmla="*/ 114 h 338"/>
                <a:gd name="T12" fmla="*/ 0 w 420"/>
                <a:gd name="T13" fmla="*/ 98 h 338"/>
                <a:gd name="T14" fmla="*/ 0 w 420"/>
                <a:gd name="T15" fmla="*/ 16 h 338"/>
                <a:gd name="T16" fmla="*/ 8 w 420"/>
                <a:gd name="T17" fmla="*/ 3 h 338"/>
                <a:gd name="T18" fmla="*/ 24 w 420"/>
                <a:gd name="T19" fmla="*/ 3 h 338"/>
                <a:gd name="T20" fmla="*/ 412 w 420"/>
                <a:gd name="T21" fmla="*/ 226 h 338"/>
                <a:gd name="T22" fmla="*/ 420 w 420"/>
                <a:gd name="T23" fmla="*/ 240 h 338"/>
                <a:gd name="T24" fmla="*/ 420 w 420"/>
                <a:gd name="T25" fmla="*/ 322 h 338"/>
                <a:gd name="T26" fmla="*/ 404 w 420"/>
                <a:gd name="T27"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0" h="338">
                  <a:moveTo>
                    <a:pt x="404" y="338"/>
                  </a:moveTo>
                  <a:cubicBezTo>
                    <a:pt x="395" y="338"/>
                    <a:pt x="388" y="331"/>
                    <a:pt x="388" y="322"/>
                  </a:cubicBezTo>
                  <a:cubicBezTo>
                    <a:pt x="388" y="249"/>
                    <a:pt x="388" y="249"/>
                    <a:pt x="388" y="249"/>
                  </a:cubicBezTo>
                  <a:cubicBezTo>
                    <a:pt x="32" y="44"/>
                    <a:pt x="32" y="44"/>
                    <a:pt x="32" y="44"/>
                  </a:cubicBezTo>
                  <a:cubicBezTo>
                    <a:pt x="32" y="98"/>
                    <a:pt x="32" y="98"/>
                    <a:pt x="32" y="98"/>
                  </a:cubicBezTo>
                  <a:cubicBezTo>
                    <a:pt x="32" y="107"/>
                    <a:pt x="25" y="114"/>
                    <a:pt x="16" y="114"/>
                  </a:cubicBezTo>
                  <a:cubicBezTo>
                    <a:pt x="8" y="114"/>
                    <a:pt x="0" y="107"/>
                    <a:pt x="0" y="98"/>
                  </a:cubicBezTo>
                  <a:cubicBezTo>
                    <a:pt x="0" y="16"/>
                    <a:pt x="0" y="16"/>
                    <a:pt x="0" y="16"/>
                  </a:cubicBezTo>
                  <a:cubicBezTo>
                    <a:pt x="0" y="11"/>
                    <a:pt x="3" y="5"/>
                    <a:pt x="8" y="3"/>
                  </a:cubicBezTo>
                  <a:cubicBezTo>
                    <a:pt x="13" y="0"/>
                    <a:pt x="19" y="0"/>
                    <a:pt x="24" y="3"/>
                  </a:cubicBezTo>
                  <a:cubicBezTo>
                    <a:pt x="412" y="226"/>
                    <a:pt x="412" y="226"/>
                    <a:pt x="412" y="226"/>
                  </a:cubicBezTo>
                  <a:cubicBezTo>
                    <a:pt x="417" y="229"/>
                    <a:pt x="420" y="235"/>
                    <a:pt x="420" y="240"/>
                  </a:cubicBezTo>
                  <a:cubicBezTo>
                    <a:pt x="420" y="322"/>
                    <a:pt x="420" y="322"/>
                    <a:pt x="420" y="322"/>
                  </a:cubicBezTo>
                  <a:cubicBezTo>
                    <a:pt x="420" y="331"/>
                    <a:pt x="413" y="338"/>
                    <a:pt x="404" y="33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 name="Freeform 149"/>
            <p:cNvSpPr>
              <a:spLocks/>
            </p:cNvSpPr>
            <p:nvPr/>
          </p:nvSpPr>
          <p:spPr bwMode="auto">
            <a:xfrm>
              <a:off x="5095875" y="1081088"/>
              <a:ext cx="1038225" cy="598488"/>
            </a:xfrm>
            <a:custGeom>
              <a:avLst/>
              <a:gdLst>
                <a:gd name="T0" fmla="*/ 638 w 654"/>
                <a:gd name="T1" fmla="*/ 377 h 377"/>
                <a:gd name="T2" fmla="*/ 654 w 654"/>
                <a:gd name="T3" fmla="*/ 368 h 377"/>
                <a:gd name="T4" fmla="*/ 15 w 654"/>
                <a:gd name="T5" fmla="*/ 0 h 377"/>
                <a:gd name="T6" fmla="*/ 0 w 654"/>
                <a:gd name="T7" fmla="*/ 8 h 377"/>
                <a:gd name="T8" fmla="*/ 638 w 654"/>
                <a:gd name="T9" fmla="*/ 377 h 377"/>
              </a:gdLst>
              <a:ahLst/>
              <a:cxnLst>
                <a:cxn ang="0">
                  <a:pos x="T0" y="T1"/>
                </a:cxn>
                <a:cxn ang="0">
                  <a:pos x="T2" y="T3"/>
                </a:cxn>
                <a:cxn ang="0">
                  <a:pos x="T4" y="T5"/>
                </a:cxn>
                <a:cxn ang="0">
                  <a:pos x="T6" y="T7"/>
                </a:cxn>
                <a:cxn ang="0">
                  <a:pos x="T8" y="T9"/>
                </a:cxn>
              </a:cxnLst>
              <a:rect l="0" t="0" r="r" b="b"/>
              <a:pathLst>
                <a:path w="654" h="377">
                  <a:moveTo>
                    <a:pt x="638" y="377"/>
                  </a:moveTo>
                  <a:lnTo>
                    <a:pt x="654" y="368"/>
                  </a:lnTo>
                  <a:lnTo>
                    <a:pt x="15" y="0"/>
                  </a:lnTo>
                  <a:lnTo>
                    <a:pt x="0" y="8"/>
                  </a:lnTo>
                  <a:lnTo>
                    <a:pt x="638" y="377"/>
                  </a:lnTo>
                  <a:close/>
                </a:path>
              </a:pathLst>
            </a:custGeom>
            <a:solidFill>
              <a:srgbClr val="66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 name="Freeform 150"/>
            <p:cNvSpPr>
              <a:spLocks/>
            </p:cNvSpPr>
            <p:nvPr/>
          </p:nvSpPr>
          <p:spPr bwMode="auto">
            <a:xfrm>
              <a:off x="5035550" y="1046163"/>
              <a:ext cx="1165225" cy="688975"/>
            </a:xfrm>
            <a:custGeom>
              <a:avLst/>
              <a:gdLst>
                <a:gd name="T0" fmla="*/ 329 w 332"/>
                <a:gd name="T1" fmla="*/ 187 h 197"/>
                <a:gd name="T2" fmla="*/ 258 w 332"/>
                <a:gd name="T3" fmla="*/ 108 h 197"/>
                <a:gd name="T4" fmla="*/ 220 w 332"/>
                <a:gd name="T5" fmla="*/ 65 h 197"/>
                <a:gd name="T6" fmla="*/ 196 w 332"/>
                <a:gd name="T7" fmla="*/ 37 h 197"/>
                <a:gd name="T8" fmla="*/ 170 w 332"/>
                <a:gd name="T9" fmla="*/ 5 h 197"/>
                <a:gd name="T10" fmla="*/ 169 w 332"/>
                <a:gd name="T11" fmla="*/ 4 h 197"/>
                <a:gd name="T12" fmla="*/ 168 w 332"/>
                <a:gd name="T13" fmla="*/ 4 h 197"/>
                <a:gd name="T14" fmla="*/ 142 w 332"/>
                <a:gd name="T15" fmla="*/ 6 h 197"/>
                <a:gd name="T16" fmla="*/ 117 w 332"/>
                <a:gd name="T17" fmla="*/ 6 h 197"/>
                <a:gd name="T18" fmla="*/ 80 w 332"/>
                <a:gd name="T19" fmla="*/ 5 h 197"/>
                <a:gd name="T20" fmla="*/ 8 w 332"/>
                <a:gd name="T21" fmla="*/ 1 h 197"/>
                <a:gd name="T22" fmla="*/ 8 w 332"/>
                <a:gd name="T23" fmla="*/ 1 h 197"/>
                <a:gd name="T24" fmla="*/ 7 w 332"/>
                <a:gd name="T25" fmla="*/ 1 h 197"/>
                <a:gd name="T26" fmla="*/ 0 w 332"/>
                <a:gd name="T27" fmla="*/ 5 h 197"/>
                <a:gd name="T28" fmla="*/ 0 w 332"/>
                <a:gd name="T29" fmla="*/ 5 h 197"/>
                <a:gd name="T30" fmla="*/ 0 w 332"/>
                <a:gd name="T31" fmla="*/ 5 h 197"/>
                <a:gd name="T32" fmla="*/ 73 w 332"/>
                <a:gd name="T33" fmla="*/ 9 h 197"/>
                <a:gd name="T34" fmla="*/ 110 w 332"/>
                <a:gd name="T35" fmla="*/ 10 h 197"/>
                <a:gd name="T36" fmla="*/ 135 w 332"/>
                <a:gd name="T37" fmla="*/ 10 h 197"/>
                <a:gd name="T38" fmla="*/ 161 w 332"/>
                <a:gd name="T39" fmla="*/ 8 h 197"/>
                <a:gd name="T40" fmla="*/ 162 w 332"/>
                <a:gd name="T41" fmla="*/ 8 h 197"/>
                <a:gd name="T42" fmla="*/ 163 w 332"/>
                <a:gd name="T43" fmla="*/ 9 h 197"/>
                <a:gd name="T44" fmla="*/ 188 w 332"/>
                <a:gd name="T45" fmla="*/ 41 h 197"/>
                <a:gd name="T46" fmla="*/ 213 w 332"/>
                <a:gd name="T47" fmla="*/ 70 h 197"/>
                <a:gd name="T48" fmla="*/ 251 w 332"/>
                <a:gd name="T49" fmla="*/ 112 h 197"/>
                <a:gd name="T50" fmla="*/ 322 w 332"/>
                <a:gd name="T51" fmla="*/ 191 h 197"/>
                <a:gd name="T52" fmla="*/ 323 w 332"/>
                <a:gd name="T53" fmla="*/ 197 h 197"/>
                <a:gd name="T54" fmla="*/ 330 w 332"/>
                <a:gd name="T55" fmla="*/ 193 h 197"/>
                <a:gd name="T56" fmla="*/ 329 w 332"/>
                <a:gd name="T57" fmla="*/ 18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 h="197">
                  <a:moveTo>
                    <a:pt x="329" y="187"/>
                  </a:moveTo>
                  <a:cubicBezTo>
                    <a:pt x="305" y="161"/>
                    <a:pt x="281" y="134"/>
                    <a:pt x="258" y="108"/>
                  </a:cubicBezTo>
                  <a:cubicBezTo>
                    <a:pt x="245" y="93"/>
                    <a:pt x="233" y="80"/>
                    <a:pt x="220" y="65"/>
                  </a:cubicBezTo>
                  <a:cubicBezTo>
                    <a:pt x="212" y="56"/>
                    <a:pt x="204" y="47"/>
                    <a:pt x="196" y="37"/>
                  </a:cubicBezTo>
                  <a:cubicBezTo>
                    <a:pt x="189" y="29"/>
                    <a:pt x="178" y="11"/>
                    <a:pt x="170" y="5"/>
                  </a:cubicBezTo>
                  <a:cubicBezTo>
                    <a:pt x="170" y="5"/>
                    <a:pt x="169" y="5"/>
                    <a:pt x="169" y="4"/>
                  </a:cubicBezTo>
                  <a:cubicBezTo>
                    <a:pt x="168" y="4"/>
                    <a:pt x="168" y="4"/>
                    <a:pt x="168" y="4"/>
                  </a:cubicBezTo>
                  <a:cubicBezTo>
                    <a:pt x="160" y="0"/>
                    <a:pt x="148" y="5"/>
                    <a:pt x="142" y="6"/>
                  </a:cubicBezTo>
                  <a:cubicBezTo>
                    <a:pt x="134" y="6"/>
                    <a:pt x="125" y="6"/>
                    <a:pt x="117" y="6"/>
                  </a:cubicBezTo>
                  <a:cubicBezTo>
                    <a:pt x="105" y="6"/>
                    <a:pt x="92" y="5"/>
                    <a:pt x="80" y="5"/>
                  </a:cubicBezTo>
                  <a:cubicBezTo>
                    <a:pt x="56" y="4"/>
                    <a:pt x="32" y="3"/>
                    <a:pt x="8" y="1"/>
                  </a:cubicBezTo>
                  <a:cubicBezTo>
                    <a:pt x="8" y="1"/>
                    <a:pt x="8" y="1"/>
                    <a:pt x="8" y="1"/>
                  </a:cubicBezTo>
                  <a:cubicBezTo>
                    <a:pt x="7" y="1"/>
                    <a:pt x="7" y="1"/>
                    <a:pt x="7" y="1"/>
                  </a:cubicBezTo>
                  <a:cubicBezTo>
                    <a:pt x="0" y="5"/>
                    <a:pt x="0" y="5"/>
                    <a:pt x="0" y="5"/>
                  </a:cubicBezTo>
                  <a:cubicBezTo>
                    <a:pt x="0" y="5"/>
                    <a:pt x="0" y="5"/>
                    <a:pt x="0" y="5"/>
                  </a:cubicBezTo>
                  <a:cubicBezTo>
                    <a:pt x="0" y="5"/>
                    <a:pt x="0" y="5"/>
                    <a:pt x="0" y="5"/>
                  </a:cubicBezTo>
                  <a:cubicBezTo>
                    <a:pt x="25" y="7"/>
                    <a:pt x="49" y="8"/>
                    <a:pt x="73" y="9"/>
                  </a:cubicBezTo>
                  <a:cubicBezTo>
                    <a:pt x="85" y="9"/>
                    <a:pt x="98" y="10"/>
                    <a:pt x="110" y="10"/>
                  </a:cubicBezTo>
                  <a:cubicBezTo>
                    <a:pt x="118" y="10"/>
                    <a:pt x="127" y="10"/>
                    <a:pt x="135" y="10"/>
                  </a:cubicBezTo>
                  <a:cubicBezTo>
                    <a:pt x="141" y="9"/>
                    <a:pt x="153" y="4"/>
                    <a:pt x="161" y="8"/>
                  </a:cubicBezTo>
                  <a:cubicBezTo>
                    <a:pt x="161" y="8"/>
                    <a:pt x="161" y="8"/>
                    <a:pt x="162" y="8"/>
                  </a:cubicBezTo>
                  <a:cubicBezTo>
                    <a:pt x="162" y="9"/>
                    <a:pt x="163" y="9"/>
                    <a:pt x="163" y="9"/>
                  </a:cubicBezTo>
                  <a:cubicBezTo>
                    <a:pt x="171" y="15"/>
                    <a:pt x="182" y="33"/>
                    <a:pt x="188" y="41"/>
                  </a:cubicBezTo>
                  <a:cubicBezTo>
                    <a:pt x="197" y="51"/>
                    <a:pt x="205" y="60"/>
                    <a:pt x="213" y="70"/>
                  </a:cubicBezTo>
                  <a:cubicBezTo>
                    <a:pt x="226" y="84"/>
                    <a:pt x="238" y="98"/>
                    <a:pt x="251" y="112"/>
                  </a:cubicBezTo>
                  <a:cubicBezTo>
                    <a:pt x="274" y="138"/>
                    <a:pt x="298" y="165"/>
                    <a:pt x="322" y="191"/>
                  </a:cubicBezTo>
                  <a:cubicBezTo>
                    <a:pt x="324" y="193"/>
                    <a:pt x="324" y="196"/>
                    <a:pt x="323" y="197"/>
                  </a:cubicBezTo>
                  <a:cubicBezTo>
                    <a:pt x="330" y="193"/>
                    <a:pt x="330" y="193"/>
                    <a:pt x="330" y="193"/>
                  </a:cubicBezTo>
                  <a:cubicBezTo>
                    <a:pt x="332" y="192"/>
                    <a:pt x="331" y="189"/>
                    <a:pt x="329" y="187"/>
                  </a:cubicBezTo>
                  <a:close/>
                </a:path>
              </a:pathLst>
            </a:custGeom>
            <a:solidFill>
              <a:srgbClr val="8A5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 name="Freeform 151"/>
            <p:cNvSpPr>
              <a:spLocks noEditPoints="1"/>
            </p:cNvSpPr>
            <p:nvPr/>
          </p:nvSpPr>
          <p:spPr bwMode="auto">
            <a:xfrm>
              <a:off x="5029200" y="1058863"/>
              <a:ext cx="1146175" cy="684213"/>
            </a:xfrm>
            <a:custGeom>
              <a:avLst/>
              <a:gdLst>
                <a:gd name="T0" fmla="*/ 75 w 327"/>
                <a:gd name="T1" fmla="*/ 5 h 195"/>
                <a:gd name="T2" fmla="*/ 112 w 327"/>
                <a:gd name="T3" fmla="*/ 6 h 195"/>
                <a:gd name="T4" fmla="*/ 137 w 327"/>
                <a:gd name="T5" fmla="*/ 6 h 195"/>
                <a:gd name="T6" fmla="*/ 163 w 327"/>
                <a:gd name="T7" fmla="*/ 4 h 195"/>
                <a:gd name="T8" fmla="*/ 164 w 327"/>
                <a:gd name="T9" fmla="*/ 4 h 195"/>
                <a:gd name="T10" fmla="*/ 165 w 327"/>
                <a:gd name="T11" fmla="*/ 5 h 195"/>
                <a:gd name="T12" fmla="*/ 190 w 327"/>
                <a:gd name="T13" fmla="*/ 37 h 195"/>
                <a:gd name="T14" fmla="*/ 215 w 327"/>
                <a:gd name="T15" fmla="*/ 66 h 195"/>
                <a:gd name="T16" fmla="*/ 253 w 327"/>
                <a:gd name="T17" fmla="*/ 108 h 195"/>
                <a:gd name="T18" fmla="*/ 324 w 327"/>
                <a:gd name="T19" fmla="*/ 187 h 195"/>
                <a:gd name="T20" fmla="*/ 323 w 327"/>
                <a:gd name="T21" fmla="*/ 193 h 195"/>
                <a:gd name="T22" fmla="*/ 4 w 327"/>
                <a:gd name="T23" fmla="*/ 8 h 195"/>
                <a:gd name="T24" fmla="*/ 2 w 327"/>
                <a:gd name="T25" fmla="*/ 1 h 195"/>
                <a:gd name="T26" fmla="*/ 75 w 327"/>
                <a:gd name="T27" fmla="*/ 5 h 195"/>
                <a:gd name="T28" fmla="*/ 308 w 327"/>
                <a:gd name="T29" fmla="*/ 177 h 195"/>
                <a:gd name="T30" fmla="*/ 165 w 327"/>
                <a:gd name="T31" fmla="*/ 36 h 195"/>
                <a:gd name="T32" fmla="*/ 162 w 327"/>
                <a:gd name="T33" fmla="*/ 34 h 195"/>
                <a:gd name="T34" fmla="*/ 19 w 327"/>
                <a:gd name="T35" fmla="*/ 10 h 195"/>
                <a:gd name="T36" fmla="*/ 308 w 327"/>
                <a:gd name="T37" fmla="*/ 17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7" h="195">
                  <a:moveTo>
                    <a:pt x="75" y="5"/>
                  </a:moveTo>
                  <a:cubicBezTo>
                    <a:pt x="87" y="5"/>
                    <a:pt x="100" y="6"/>
                    <a:pt x="112" y="6"/>
                  </a:cubicBezTo>
                  <a:cubicBezTo>
                    <a:pt x="120" y="6"/>
                    <a:pt x="129" y="6"/>
                    <a:pt x="137" y="6"/>
                  </a:cubicBezTo>
                  <a:cubicBezTo>
                    <a:pt x="143" y="5"/>
                    <a:pt x="155" y="0"/>
                    <a:pt x="163" y="4"/>
                  </a:cubicBezTo>
                  <a:cubicBezTo>
                    <a:pt x="163" y="4"/>
                    <a:pt x="163" y="4"/>
                    <a:pt x="164" y="4"/>
                  </a:cubicBezTo>
                  <a:cubicBezTo>
                    <a:pt x="164" y="5"/>
                    <a:pt x="165" y="5"/>
                    <a:pt x="165" y="5"/>
                  </a:cubicBezTo>
                  <a:cubicBezTo>
                    <a:pt x="173" y="11"/>
                    <a:pt x="184" y="29"/>
                    <a:pt x="190" y="37"/>
                  </a:cubicBezTo>
                  <a:cubicBezTo>
                    <a:pt x="199" y="47"/>
                    <a:pt x="207" y="56"/>
                    <a:pt x="215" y="66"/>
                  </a:cubicBezTo>
                  <a:cubicBezTo>
                    <a:pt x="228" y="80"/>
                    <a:pt x="240" y="94"/>
                    <a:pt x="253" y="108"/>
                  </a:cubicBezTo>
                  <a:cubicBezTo>
                    <a:pt x="276" y="134"/>
                    <a:pt x="300" y="161"/>
                    <a:pt x="324" y="187"/>
                  </a:cubicBezTo>
                  <a:cubicBezTo>
                    <a:pt x="327" y="190"/>
                    <a:pt x="326" y="195"/>
                    <a:pt x="323" y="193"/>
                  </a:cubicBezTo>
                  <a:cubicBezTo>
                    <a:pt x="4" y="8"/>
                    <a:pt x="4" y="8"/>
                    <a:pt x="4" y="8"/>
                  </a:cubicBezTo>
                  <a:cubicBezTo>
                    <a:pt x="0" y="6"/>
                    <a:pt x="0" y="1"/>
                    <a:pt x="2" y="1"/>
                  </a:cubicBezTo>
                  <a:cubicBezTo>
                    <a:pt x="27" y="3"/>
                    <a:pt x="51" y="4"/>
                    <a:pt x="75" y="5"/>
                  </a:cubicBezTo>
                  <a:close/>
                  <a:moveTo>
                    <a:pt x="308" y="177"/>
                  </a:moveTo>
                  <a:cubicBezTo>
                    <a:pt x="262" y="129"/>
                    <a:pt x="213" y="77"/>
                    <a:pt x="165" y="36"/>
                  </a:cubicBezTo>
                  <a:cubicBezTo>
                    <a:pt x="162" y="34"/>
                    <a:pt x="162" y="34"/>
                    <a:pt x="162" y="34"/>
                  </a:cubicBezTo>
                  <a:cubicBezTo>
                    <a:pt x="114" y="19"/>
                    <a:pt x="65" y="15"/>
                    <a:pt x="19" y="10"/>
                  </a:cubicBezTo>
                  <a:cubicBezTo>
                    <a:pt x="308" y="177"/>
                    <a:pt x="308" y="177"/>
                    <a:pt x="308" y="177"/>
                  </a:cubicBezTo>
                </a:path>
              </a:pathLst>
            </a:custGeom>
            <a:solidFill>
              <a:srgbClr val="966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 name="Freeform 152"/>
            <p:cNvSpPr>
              <a:spLocks/>
            </p:cNvSpPr>
            <p:nvPr/>
          </p:nvSpPr>
          <p:spPr bwMode="auto">
            <a:xfrm>
              <a:off x="5232400" y="1139825"/>
              <a:ext cx="315913" cy="260350"/>
            </a:xfrm>
            <a:custGeom>
              <a:avLst/>
              <a:gdLst>
                <a:gd name="T0" fmla="*/ 45 w 90"/>
                <a:gd name="T1" fmla="*/ 59 h 74"/>
                <a:gd name="T2" fmla="*/ 90 w 90"/>
                <a:gd name="T3" fmla="*/ 52 h 74"/>
                <a:gd name="T4" fmla="*/ 90 w 90"/>
                <a:gd name="T5" fmla="*/ 52 h 74"/>
                <a:gd name="T6" fmla="*/ 0 w 90"/>
                <a:gd name="T7" fmla="*/ 0 h 74"/>
                <a:gd name="T8" fmla="*/ 45 w 90"/>
                <a:gd name="T9" fmla="*/ 59 h 74"/>
              </a:gdLst>
              <a:ahLst/>
              <a:cxnLst>
                <a:cxn ang="0">
                  <a:pos x="T0" y="T1"/>
                </a:cxn>
                <a:cxn ang="0">
                  <a:pos x="T2" y="T3"/>
                </a:cxn>
                <a:cxn ang="0">
                  <a:pos x="T4" y="T5"/>
                </a:cxn>
                <a:cxn ang="0">
                  <a:pos x="T6" y="T7"/>
                </a:cxn>
                <a:cxn ang="0">
                  <a:pos x="T8" y="T9"/>
                </a:cxn>
              </a:cxnLst>
              <a:rect l="0" t="0" r="r" b="b"/>
              <a:pathLst>
                <a:path w="90" h="74">
                  <a:moveTo>
                    <a:pt x="45" y="59"/>
                  </a:moveTo>
                  <a:cubicBezTo>
                    <a:pt x="71" y="74"/>
                    <a:pt x="90" y="52"/>
                    <a:pt x="90" y="52"/>
                  </a:cubicBezTo>
                  <a:cubicBezTo>
                    <a:pt x="90" y="52"/>
                    <a:pt x="90" y="52"/>
                    <a:pt x="90" y="52"/>
                  </a:cubicBezTo>
                  <a:cubicBezTo>
                    <a:pt x="64" y="44"/>
                    <a:pt x="15" y="12"/>
                    <a:pt x="0" y="0"/>
                  </a:cubicBezTo>
                  <a:cubicBezTo>
                    <a:pt x="0" y="0"/>
                    <a:pt x="19" y="44"/>
                    <a:pt x="45" y="59"/>
                  </a:cubicBezTo>
                  <a:close/>
                </a:path>
              </a:pathLst>
            </a:custGeom>
            <a:solidFill>
              <a:srgbClr val="981B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153"/>
            <p:cNvSpPr>
              <a:spLocks/>
            </p:cNvSpPr>
            <p:nvPr/>
          </p:nvSpPr>
          <p:spPr bwMode="auto">
            <a:xfrm>
              <a:off x="5148263" y="1136650"/>
              <a:ext cx="484188" cy="342900"/>
            </a:xfrm>
            <a:custGeom>
              <a:avLst/>
              <a:gdLst>
                <a:gd name="T0" fmla="*/ 128 w 138"/>
                <a:gd name="T1" fmla="*/ 72 h 98"/>
                <a:gd name="T2" fmla="*/ 99 w 138"/>
                <a:gd name="T3" fmla="*/ 41 h 98"/>
                <a:gd name="T4" fmla="*/ 68 w 138"/>
                <a:gd name="T5" fmla="*/ 6 h 98"/>
                <a:gd name="T6" fmla="*/ 37 w 138"/>
                <a:gd name="T7" fmla="*/ 5 h 98"/>
                <a:gd name="T8" fmla="*/ 8 w 138"/>
                <a:gd name="T9" fmla="*/ 3 h 98"/>
                <a:gd name="T10" fmla="*/ 0 w 138"/>
                <a:gd name="T11" fmla="*/ 2 h 98"/>
                <a:gd name="T12" fmla="*/ 0 w 138"/>
                <a:gd name="T13" fmla="*/ 17 h 98"/>
                <a:gd name="T14" fmla="*/ 66 w 138"/>
                <a:gd name="T15" fmla="*/ 36 h 98"/>
                <a:gd name="T16" fmla="*/ 69 w 138"/>
                <a:gd name="T17" fmla="*/ 37 h 98"/>
                <a:gd name="T18" fmla="*/ 138 w 138"/>
                <a:gd name="T19" fmla="*/ 98 h 98"/>
                <a:gd name="T20" fmla="*/ 138 w 138"/>
                <a:gd name="T21" fmla="*/ 83 h 98"/>
                <a:gd name="T22" fmla="*/ 128 w 138"/>
                <a:gd name="T23" fmla="*/ 7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98">
                  <a:moveTo>
                    <a:pt x="128" y="72"/>
                  </a:moveTo>
                  <a:cubicBezTo>
                    <a:pt x="118" y="61"/>
                    <a:pt x="108" y="51"/>
                    <a:pt x="99" y="41"/>
                  </a:cubicBezTo>
                  <a:cubicBezTo>
                    <a:pt x="91" y="32"/>
                    <a:pt x="77" y="11"/>
                    <a:pt x="68" y="6"/>
                  </a:cubicBezTo>
                  <a:cubicBezTo>
                    <a:pt x="59" y="0"/>
                    <a:pt x="44" y="5"/>
                    <a:pt x="37" y="5"/>
                  </a:cubicBezTo>
                  <a:cubicBezTo>
                    <a:pt x="27" y="4"/>
                    <a:pt x="18" y="3"/>
                    <a:pt x="8" y="3"/>
                  </a:cubicBezTo>
                  <a:cubicBezTo>
                    <a:pt x="5" y="2"/>
                    <a:pt x="3" y="2"/>
                    <a:pt x="0" y="2"/>
                  </a:cubicBezTo>
                  <a:cubicBezTo>
                    <a:pt x="0" y="17"/>
                    <a:pt x="0" y="17"/>
                    <a:pt x="0" y="17"/>
                  </a:cubicBezTo>
                  <a:cubicBezTo>
                    <a:pt x="22" y="22"/>
                    <a:pt x="44" y="28"/>
                    <a:pt x="66" y="36"/>
                  </a:cubicBezTo>
                  <a:cubicBezTo>
                    <a:pt x="69" y="37"/>
                    <a:pt x="69" y="37"/>
                    <a:pt x="69" y="37"/>
                  </a:cubicBezTo>
                  <a:cubicBezTo>
                    <a:pt x="92" y="56"/>
                    <a:pt x="115" y="77"/>
                    <a:pt x="138" y="98"/>
                  </a:cubicBezTo>
                  <a:cubicBezTo>
                    <a:pt x="138" y="83"/>
                    <a:pt x="138" y="83"/>
                    <a:pt x="138" y="83"/>
                  </a:cubicBezTo>
                  <a:cubicBezTo>
                    <a:pt x="135" y="79"/>
                    <a:pt x="131" y="75"/>
                    <a:pt x="128" y="72"/>
                  </a:cubicBezTo>
                  <a:close/>
                </a:path>
              </a:pathLst>
            </a:custGeom>
            <a:solidFill>
              <a:srgbClr val="966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 name="Freeform 154"/>
            <p:cNvSpPr>
              <a:spLocks/>
            </p:cNvSpPr>
            <p:nvPr/>
          </p:nvSpPr>
          <p:spPr bwMode="auto">
            <a:xfrm>
              <a:off x="4681538" y="968375"/>
              <a:ext cx="1417638" cy="3824288"/>
            </a:xfrm>
            <a:custGeom>
              <a:avLst/>
              <a:gdLst>
                <a:gd name="T0" fmla="*/ 377 w 404"/>
                <a:gd name="T1" fmla="*/ 1087 h 1091"/>
                <a:gd name="T2" fmla="*/ 363 w 404"/>
                <a:gd name="T3" fmla="*/ 1090 h 1091"/>
                <a:gd name="T4" fmla="*/ 353 w 404"/>
                <a:gd name="T5" fmla="*/ 1084 h 1091"/>
                <a:gd name="T6" fmla="*/ 345 w 404"/>
                <a:gd name="T7" fmla="*/ 1083 h 1091"/>
                <a:gd name="T8" fmla="*/ 326 w 404"/>
                <a:gd name="T9" fmla="*/ 1071 h 1091"/>
                <a:gd name="T10" fmla="*/ 254 w 404"/>
                <a:gd name="T11" fmla="*/ 1032 h 1091"/>
                <a:gd name="T12" fmla="*/ 202 w 404"/>
                <a:gd name="T13" fmla="*/ 1000 h 1091"/>
                <a:gd name="T14" fmla="*/ 150 w 404"/>
                <a:gd name="T15" fmla="*/ 972 h 1091"/>
                <a:gd name="T16" fmla="*/ 78 w 404"/>
                <a:gd name="T17" fmla="*/ 928 h 1091"/>
                <a:gd name="T18" fmla="*/ 48 w 404"/>
                <a:gd name="T19" fmla="*/ 911 h 1091"/>
                <a:gd name="T20" fmla="*/ 32 w 404"/>
                <a:gd name="T21" fmla="*/ 899 h 1091"/>
                <a:gd name="T22" fmla="*/ 21 w 404"/>
                <a:gd name="T23" fmla="*/ 890 h 1091"/>
                <a:gd name="T24" fmla="*/ 21 w 404"/>
                <a:gd name="T25" fmla="*/ 876 h 1091"/>
                <a:gd name="T26" fmla="*/ 26 w 404"/>
                <a:gd name="T27" fmla="*/ 825 h 1091"/>
                <a:gd name="T28" fmla="*/ 23 w 404"/>
                <a:gd name="T29" fmla="*/ 665 h 1091"/>
                <a:gd name="T30" fmla="*/ 25 w 404"/>
                <a:gd name="T31" fmla="*/ 503 h 1091"/>
                <a:gd name="T32" fmla="*/ 73 w 404"/>
                <a:gd name="T33" fmla="*/ 309 h 1091"/>
                <a:gd name="T34" fmla="*/ 67 w 404"/>
                <a:gd name="T35" fmla="*/ 172 h 1091"/>
                <a:gd name="T36" fmla="*/ 24 w 404"/>
                <a:gd name="T37" fmla="*/ 147 h 1091"/>
                <a:gd name="T38" fmla="*/ 88 w 404"/>
                <a:gd name="T39" fmla="*/ 21 h 1091"/>
                <a:gd name="T40" fmla="*/ 121 w 404"/>
                <a:gd name="T41" fmla="*/ 37 h 1091"/>
                <a:gd name="T42" fmla="*/ 157 w 404"/>
                <a:gd name="T43" fmla="*/ 49 h 1091"/>
                <a:gd name="T44" fmla="*/ 202 w 404"/>
                <a:gd name="T45" fmla="*/ 108 h 1091"/>
                <a:gd name="T46" fmla="*/ 247 w 404"/>
                <a:gd name="T47" fmla="*/ 101 h 1091"/>
                <a:gd name="T48" fmla="*/ 283 w 404"/>
                <a:gd name="T49" fmla="*/ 131 h 1091"/>
                <a:gd name="T50" fmla="*/ 316 w 404"/>
                <a:gd name="T51" fmla="*/ 153 h 1091"/>
                <a:gd name="T52" fmla="*/ 380 w 404"/>
                <a:gd name="T53" fmla="*/ 352 h 1091"/>
                <a:gd name="T54" fmla="*/ 337 w 404"/>
                <a:gd name="T55" fmla="*/ 327 h 1091"/>
                <a:gd name="T56" fmla="*/ 331 w 404"/>
                <a:gd name="T57" fmla="*/ 459 h 1091"/>
                <a:gd name="T58" fmla="*/ 378 w 404"/>
                <a:gd name="T59" fmla="*/ 707 h 1091"/>
                <a:gd name="T60" fmla="*/ 378 w 404"/>
                <a:gd name="T61" fmla="*/ 952 h 1091"/>
                <a:gd name="T62" fmla="*/ 378 w 404"/>
                <a:gd name="T63" fmla="*/ 1009 h 1091"/>
                <a:gd name="T64" fmla="*/ 381 w 404"/>
                <a:gd name="T65" fmla="*/ 1064 h 1091"/>
                <a:gd name="T66" fmla="*/ 380 w 404"/>
                <a:gd name="T67" fmla="*/ 1084 h 1091"/>
                <a:gd name="T68" fmla="*/ 377 w 404"/>
                <a:gd name="T69" fmla="*/ 1087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4" h="1091">
                  <a:moveTo>
                    <a:pt x="377" y="1087"/>
                  </a:moveTo>
                  <a:cubicBezTo>
                    <a:pt x="373" y="1090"/>
                    <a:pt x="368" y="1091"/>
                    <a:pt x="363" y="1090"/>
                  </a:cubicBezTo>
                  <a:cubicBezTo>
                    <a:pt x="360" y="1088"/>
                    <a:pt x="357" y="1085"/>
                    <a:pt x="353" y="1084"/>
                  </a:cubicBezTo>
                  <a:cubicBezTo>
                    <a:pt x="351" y="1083"/>
                    <a:pt x="348" y="1084"/>
                    <a:pt x="345" y="1083"/>
                  </a:cubicBezTo>
                  <a:cubicBezTo>
                    <a:pt x="339" y="1081"/>
                    <a:pt x="332" y="1075"/>
                    <a:pt x="326" y="1071"/>
                  </a:cubicBezTo>
                  <a:cubicBezTo>
                    <a:pt x="302" y="1055"/>
                    <a:pt x="278" y="1042"/>
                    <a:pt x="254" y="1032"/>
                  </a:cubicBezTo>
                  <a:cubicBezTo>
                    <a:pt x="237" y="1025"/>
                    <a:pt x="217" y="1016"/>
                    <a:pt x="202" y="1000"/>
                  </a:cubicBezTo>
                  <a:cubicBezTo>
                    <a:pt x="186" y="998"/>
                    <a:pt x="167" y="985"/>
                    <a:pt x="150" y="972"/>
                  </a:cubicBezTo>
                  <a:cubicBezTo>
                    <a:pt x="126" y="955"/>
                    <a:pt x="102" y="940"/>
                    <a:pt x="78" y="928"/>
                  </a:cubicBezTo>
                  <a:cubicBezTo>
                    <a:pt x="68" y="923"/>
                    <a:pt x="58" y="917"/>
                    <a:pt x="48" y="911"/>
                  </a:cubicBezTo>
                  <a:cubicBezTo>
                    <a:pt x="43" y="907"/>
                    <a:pt x="38" y="902"/>
                    <a:pt x="32" y="899"/>
                  </a:cubicBezTo>
                  <a:cubicBezTo>
                    <a:pt x="27" y="896"/>
                    <a:pt x="23" y="897"/>
                    <a:pt x="21" y="890"/>
                  </a:cubicBezTo>
                  <a:cubicBezTo>
                    <a:pt x="20" y="885"/>
                    <a:pt x="21" y="880"/>
                    <a:pt x="21" y="876"/>
                  </a:cubicBezTo>
                  <a:cubicBezTo>
                    <a:pt x="24" y="859"/>
                    <a:pt x="25" y="842"/>
                    <a:pt x="26" y="825"/>
                  </a:cubicBezTo>
                  <a:cubicBezTo>
                    <a:pt x="26" y="772"/>
                    <a:pt x="25" y="718"/>
                    <a:pt x="23" y="665"/>
                  </a:cubicBezTo>
                  <a:cubicBezTo>
                    <a:pt x="21" y="611"/>
                    <a:pt x="19" y="557"/>
                    <a:pt x="25" y="503"/>
                  </a:cubicBezTo>
                  <a:cubicBezTo>
                    <a:pt x="34" y="433"/>
                    <a:pt x="55" y="373"/>
                    <a:pt x="73" y="309"/>
                  </a:cubicBezTo>
                  <a:cubicBezTo>
                    <a:pt x="91" y="246"/>
                    <a:pt x="66" y="140"/>
                    <a:pt x="67" y="172"/>
                  </a:cubicBezTo>
                  <a:cubicBezTo>
                    <a:pt x="61" y="171"/>
                    <a:pt x="31" y="150"/>
                    <a:pt x="24" y="147"/>
                  </a:cubicBezTo>
                  <a:cubicBezTo>
                    <a:pt x="0" y="133"/>
                    <a:pt x="37" y="0"/>
                    <a:pt x="88" y="21"/>
                  </a:cubicBezTo>
                  <a:cubicBezTo>
                    <a:pt x="97" y="25"/>
                    <a:pt x="121" y="37"/>
                    <a:pt x="121" y="37"/>
                  </a:cubicBezTo>
                  <a:cubicBezTo>
                    <a:pt x="142" y="47"/>
                    <a:pt x="157" y="49"/>
                    <a:pt x="157" y="49"/>
                  </a:cubicBezTo>
                  <a:cubicBezTo>
                    <a:pt x="157" y="49"/>
                    <a:pt x="177" y="93"/>
                    <a:pt x="202" y="108"/>
                  </a:cubicBezTo>
                  <a:cubicBezTo>
                    <a:pt x="233" y="125"/>
                    <a:pt x="247" y="101"/>
                    <a:pt x="247" y="101"/>
                  </a:cubicBezTo>
                  <a:cubicBezTo>
                    <a:pt x="247" y="101"/>
                    <a:pt x="262" y="116"/>
                    <a:pt x="283" y="131"/>
                  </a:cubicBezTo>
                  <a:cubicBezTo>
                    <a:pt x="283" y="131"/>
                    <a:pt x="307" y="146"/>
                    <a:pt x="316" y="153"/>
                  </a:cubicBezTo>
                  <a:cubicBezTo>
                    <a:pt x="367" y="190"/>
                    <a:pt x="404" y="366"/>
                    <a:pt x="380" y="352"/>
                  </a:cubicBezTo>
                  <a:cubicBezTo>
                    <a:pt x="373" y="348"/>
                    <a:pt x="342" y="334"/>
                    <a:pt x="337" y="327"/>
                  </a:cubicBezTo>
                  <a:cubicBezTo>
                    <a:pt x="338" y="298"/>
                    <a:pt x="313" y="374"/>
                    <a:pt x="331" y="459"/>
                  </a:cubicBezTo>
                  <a:cubicBezTo>
                    <a:pt x="349" y="543"/>
                    <a:pt x="369" y="626"/>
                    <a:pt x="378" y="707"/>
                  </a:cubicBezTo>
                  <a:cubicBezTo>
                    <a:pt x="388" y="789"/>
                    <a:pt x="380" y="870"/>
                    <a:pt x="378" y="952"/>
                  </a:cubicBezTo>
                  <a:cubicBezTo>
                    <a:pt x="377" y="971"/>
                    <a:pt x="377" y="990"/>
                    <a:pt x="378" y="1009"/>
                  </a:cubicBezTo>
                  <a:cubicBezTo>
                    <a:pt x="378" y="1027"/>
                    <a:pt x="377" y="1046"/>
                    <a:pt x="381" y="1064"/>
                  </a:cubicBezTo>
                  <a:cubicBezTo>
                    <a:pt x="383" y="1070"/>
                    <a:pt x="384" y="1078"/>
                    <a:pt x="380" y="1084"/>
                  </a:cubicBezTo>
                  <a:cubicBezTo>
                    <a:pt x="379" y="1085"/>
                    <a:pt x="378" y="1086"/>
                    <a:pt x="377" y="1087"/>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 name="Freeform 155"/>
            <p:cNvSpPr>
              <a:spLocks/>
            </p:cNvSpPr>
            <p:nvPr/>
          </p:nvSpPr>
          <p:spPr bwMode="auto">
            <a:xfrm>
              <a:off x="5189538" y="1130300"/>
              <a:ext cx="200025" cy="276225"/>
            </a:xfrm>
            <a:custGeom>
              <a:avLst/>
              <a:gdLst>
                <a:gd name="T0" fmla="*/ 46 w 57"/>
                <a:gd name="T1" fmla="*/ 73 h 79"/>
                <a:gd name="T2" fmla="*/ 57 w 57"/>
                <a:gd name="T3" fmla="*/ 62 h 79"/>
                <a:gd name="T4" fmla="*/ 12 w 57"/>
                <a:gd name="T5" fmla="*/ 3 h 79"/>
                <a:gd name="T6" fmla="*/ 0 w 57"/>
                <a:gd name="T7" fmla="*/ 0 h 79"/>
                <a:gd name="T8" fmla="*/ 46 w 57"/>
                <a:gd name="T9" fmla="*/ 73 h 79"/>
              </a:gdLst>
              <a:ahLst/>
              <a:cxnLst>
                <a:cxn ang="0">
                  <a:pos x="T0" y="T1"/>
                </a:cxn>
                <a:cxn ang="0">
                  <a:pos x="T2" y="T3"/>
                </a:cxn>
                <a:cxn ang="0">
                  <a:pos x="T4" y="T5"/>
                </a:cxn>
                <a:cxn ang="0">
                  <a:pos x="T6" y="T7"/>
                </a:cxn>
                <a:cxn ang="0">
                  <a:pos x="T8" y="T9"/>
                </a:cxn>
              </a:cxnLst>
              <a:rect l="0" t="0" r="r" b="b"/>
              <a:pathLst>
                <a:path w="57" h="79">
                  <a:moveTo>
                    <a:pt x="46" y="73"/>
                  </a:moveTo>
                  <a:cubicBezTo>
                    <a:pt x="49" y="75"/>
                    <a:pt x="57" y="79"/>
                    <a:pt x="57" y="62"/>
                  </a:cubicBezTo>
                  <a:cubicBezTo>
                    <a:pt x="32" y="47"/>
                    <a:pt x="12" y="3"/>
                    <a:pt x="12" y="3"/>
                  </a:cubicBezTo>
                  <a:cubicBezTo>
                    <a:pt x="12" y="3"/>
                    <a:pt x="7" y="2"/>
                    <a:pt x="0" y="0"/>
                  </a:cubicBezTo>
                  <a:cubicBezTo>
                    <a:pt x="8" y="42"/>
                    <a:pt x="43" y="71"/>
                    <a:pt x="46" y="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 name="Freeform 156"/>
            <p:cNvSpPr>
              <a:spLocks/>
            </p:cNvSpPr>
            <p:nvPr/>
          </p:nvSpPr>
          <p:spPr bwMode="auto">
            <a:xfrm>
              <a:off x="5389563" y="1322388"/>
              <a:ext cx="200025" cy="153988"/>
            </a:xfrm>
            <a:custGeom>
              <a:avLst/>
              <a:gdLst>
                <a:gd name="T0" fmla="*/ 11 w 57"/>
                <a:gd name="T1" fmla="*/ 30 h 44"/>
                <a:gd name="T2" fmla="*/ 0 w 57"/>
                <a:gd name="T3" fmla="*/ 7 h 44"/>
                <a:gd name="T4" fmla="*/ 45 w 57"/>
                <a:gd name="T5" fmla="*/ 0 h 44"/>
                <a:gd name="T6" fmla="*/ 57 w 57"/>
                <a:gd name="T7" fmla="*/ 11 h 44"/>
                <a:gd name="T8" fmla="*/ 11 w 57"/>
                <a:gd name="T9" fmla="*/ 30 h 44"/>
              </a:gdLst>
              <a:ahLst/>
              <a:cxnLst>
                <a:cxn ang="0">
                  <a:pos x="T0" y="T1"/>
                </a:cxn>
                <a:cxn ang="0">
                  <a:pos x="T2" y="T3"/>
                </a:cxn>
                <a:cxn ang="0">
                  <a:pos x="T4" y="T5"/>
                </a:cxn>
                <a:cxn ang="0">
                  <a:pos x="T6" y="T7"/>
                </a:cxn>
                <a:cxn ang="0">
                  <a:pos x="T8" y="T9"/>
                </a:cxn>
              </a:cxnLst>
              <a:rect l="0" t="0" r="r" b="b"/>
              <a:pathLst>
                <a:path w="57" h="44">
                  <a:moveTo>
                    <a:pt x="11" y="30"/>
                  </a:moveTo>
                  <a:cubicBezTo>
                    <a:pt x="7" y="28"/>
                    <a:pt x="0" y="24"/>
                    <a:pt x="0" y="7"/>
                  </a:cubicBezTo>
                  <a:cubicBezTo>
                    <a:pt x="25" y="21"/>
                    <a:pt x="45" y="0"/>
                    <a:pt x="45" y="0"/>
                  </a:cubicBezTo>
                  <a:cubicBezTo>
                    <a:pt x="45" y="0"/>
                    <a:pt x="49" y="4"/>
                    <a:pt x="57" y="11"/>
                  </a:cubicBezTo>
                  <a:cubicBezTo>
                    <a:pt x="49" y="44"/>
                    <a:pt x="14" y="32"/>
                    <a:pt x="11"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 name="Freeform 157"/>
            <p:cNvSpPr>
              <a:spLocks/>
            </p:cNvSpPr>
            <p:nvPr/>
          </p:nvSpPr>
          <p:spPr bwMode="auto">
            <a:xfrm>
              <a:off x="4772025" y="1241425"/>
              <a:ext cx="555625" cy="449263"/>
            </a:xfrm>
            <a:custGeom>
              <a:avLst/>
              <a:gdLst>
                <a:gd name="T0" fmla="*/ 79 w 158"/>
                <a:gd name="T1" fmla="*/ 44 h 128"/>
                <a:gd name="T2" fmla="*/ 0 w 158"/>
                <a:gd name="T3" fmla="*/ 22 h 128"/>
                <a:gd name="T4" fmla="*/ 60 w 158"/>
                <a:gd name="T5" fmla="*/ 85 h 128"/>
                <a:gd name="T6" fmla="*/ 79 w 158"/>
                <a:gd name="T7" fmla="*/ 121 h 128"/>
                <a:gd name="T8" fmla="*/ 98 w 158"/>
                <a:gd name="T9" fmla="*/ 107 h 128"/>
                <a:gd name="T10" fmla="*/ 158 w 158"/>
                <a:gd name="T11" fmla="*/ 114 h 128"/>
                <a:gd name="T12" fmla="*/ 79 w 158"/>
                <a:gd name="T13" fmla="*/ 44 h 128"/>
              </a:gdLst>
              <a:ahLst/>
              <a:cxnLst>
                <a:cxn ang="0">
                  <a:pos x="T0" y="T1"/>
                </a:cxn>
                <a:cxn ang="0">
                  <a:pos x="T2" y="T3"/>
                </a:cxn>
                <a:cxn ang="0">
                  <a:pos x="T4" y="T5"/>
                </a:cxn>
                <a:cxn ang="0">
                  <a:pos x="T6" y="T7"/>
                </a:cxn>
                <a:cxn ang="0">
                  <a:pos x="T8" y="T9"/>
                </a:cxn>
                <a:cxn ang="0">
                  <a:pos x="T10" y="T11"/>
                </a:cxn>
                <a:cxn ang="0">
                  <a:pos x="T12" y="T13"/>
                </a:cxn>
              </a:cxnLst>
              <a:rect l="0" t="0" r="r" b="b"/>
              <a:pathLst>
                <a:path w="158" h="128">
                  <a:moveTo>
                    <a:pt x="79" y="44"/>
                  </a:moveTo>
                  <a:cubicBezTo>
                    <a:pt x="2" y="0"/>
                    <a:pt x="0" y="13"/>
                    <a:pt x="0" y="22"/>
                  </a:cubicBezTo>
                  <a:cubicBezTo>
                    <a:pt x="0" y="37"/>
                    <a:pt x="44" y="71"/>
                    <a:pt x="60" y="85"/>
                  </a:cubicBezTo>
                  <a:cubicBezTo>
                    <a:pt x="77" y="99"/>
                    <a:pt x="79" y="121"/>
                    <a:pt x="79" y="121"/>
                  </a:cubicBezTo>
                  <a:cubicBezTo>
                    <a:pt x="79" y="121"/>
                    <a:pt x="82" y="102"/>
                    <a:pt x="98" y="107"/>
                  </a:cubicBezTo>
                  <a:cubicBezTo>
                    <a:pt x="115" y="112"/>
                    <a:pt x="158" y="128"/>
                    <a:pt x="158" y="114"/>
                  </a:cubicBezTo>
                  <a:cubicBezTo>
                    <a:pt x="158" y="105"/>
                    <a:pt x="156" y="89"/>
                    <a:pt x="79" y="44"/>
                  </a:cubicBezTo>
                  <a:close/>
                </a:path>
              </a:pathLst>
            </a:custGeom>
            <a:solidFill>
              <a:srgbClr val="7188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 name="Freeform 158"/>
            <p:cNvSpPr>
              <a:spLocks/>
            </p:cNvSpPr>
            <p:nvPr/>
          </p:nvSpPr>
          <p:spPr bwMode="auto">
            <a:xfrm>
              <a:off x="4772025" y="1241425"/>
              <a:ext cx="555625" cy="414338"/>
            </a:xfrm>
            <a:custGeom>
              <a:avLst/>
              <a:gdLst>
                <a:gd name="T0" fmla="*/ 79 w 158"/>
                <a:gd name="T1" fmla="*/ 61 h 118"/>
                <a:gd name="T2" fmla="*/ 157 w 158"/>
                <a:gd name="T3" fmla="*/ 118 h 118"/>
                <a:gd name="T4" fmla="*/ 158 w 158"/>
                <a:gd name="T5" fmla="*/ 114 h 118"/>
                <a:gd name="T6" fmla="*/ 79 w 158"/>
                <a:gd name="T7" fmla="*/ 44 h 118"/>
                <a:gd name="T8" fmla="*/ 0 w 158"/>
                <a:gd name="T9" fmla="*/ 22 h 118"/>
                <a:gd name="T10" fmla="*/ 2 w 158"/>
                <a:gd name="T11" fmla="*/ 28 h 118"/>
                <a:gd name="T12" fmla="*/ 79 w 158"/>
                <a:gd name="T13" fmla="*/ 61 h 118"/>
              </a:gdLst>
              <a:ahLst/>
              <a:cxnLst>
                <a:cxn ang="0">
                  <a:pos x="T0" y="T1"/>
                </a:cxn>
                <a:cxn ang="0">
                  <a:pos x="T2" y="T3"/>
                </a:cxn>
                <a:cxn ang="0">
                  <a:pos x="T4" y="T5"/>
                </a:cxn>
                <a:cxn ang="0">
                  <a:pos x="T6" y="T7"/>
                </a:cxn>
                <a:cxn ang="0">
                  <a:pos x="T8" y="T9"/>
                </a:cxn>
                <a:cxn ang="0">
                  <a:pos x="T10" y="T11"/>
                </a:cxn>
                <a:cxn ang="0">
                  <a:pos x="T12" y="T13"/>
                </a:cxn>
              </a:cxnLst>
              <a:rect l="0" t="0" r="r" b="b"/>
              <a:pathLst>
                <a:path w="158" h="118">
                  <a:moveTo>
                    <a:pt x="79" y="61"/>
                  </a:moveTo>
                  <a:cubicBezTo>
                    <a:pt x="110" y="79"/>
                    <a:pt x="137" y="99"/>
                    <a:pt x="157" y="118"/>
                  </a:cubicBezTo>
                  <a:cubicBezTo>
                    <a:pt x="158" y="117"/>
                    <a:pt x="158" y="116"/>
                    <a:pt x="158" y="114"/>
                  </a:cubicBezTo>
                  <a:cubicBezTo>
                    <a:pt x="158" y="105"/>
                    <a:pt x="156" y="89"/>
                    <a:pt x="79" y="44"/>
                  </a:cubicBezTo>
                  <a:cubicBezTo>
                    <a:pt x="2" y="0"/>
                    <a:pt x="0" y="13"/>
                    <a:pt x="0" y="22"/>
                  </a:cubicBezTo>
                  <a:cubicBezTo>
                    <a:pt x="0" y="24"/>
                    <a:pt x="1" y="26"/>
                    <a:pt x="2" y="28"/>
                  </a:cubicBezTo>
                  <a:cubicBezTo>
                    <a:pt x="21" y="32"/>
                    <a:pt x="49" y="44"/>
                    <a:pt x="79" y="61"/>
                  </a:cubicBezTo>
                  <a:close/>
                </a:path>
              </a:pathLst>
            </a:custGeom>
            <a:solidFill>
              <a:srgbClr val="95B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 name="Freeform 159"/>
            <p:cNvSpPr>
              <a:spLocks/>
            </p:cNvSpPr>
            <p:nvPr/>
          </p:nvSpPr>
          <p:spPr bwMode="auto">
            <a:xfrm>
              <a:off x="4710113" y="1343025"/>
              <a:ext cx="696913" cy="490538"/>
            </a:xfrm>
            <a:custGeom>
              <a:avLst/>
              <a:gdLst>
                <a:gd name="T0" fmla="*/ 184 w 199"/>
                <a:gd name="T1" fmla="*/ 103 h 140"/>
                <a:gd name="T2" fmla="*/ 142 w 199"/>
                <a:gd name="T3" fmla="*/ 58 h 140"/>
                <a:gd name="T4" fmla="*/ 98 w 199"/>
                <a:gd name="T5" fmla="*/ 8 h 140"/>
                <a:gd name="T6" fmla="*/ 53 w 199"/>
                <a:gd name="T7" fmla="*/ 6 h 140"/>
                <a:gd name="T8" fmla="*/ 12 w 199"/>
                <a:gd name="T9" fmla="*/ 3 h 140"/>
                <a:gd name="T10" fmla="*/ 0 w 199"/>
                <a:gd name="T11" fmla="*/ 2 h 140"/>
                <a:gd name="T12" fmla="*/ 0 w 199"/>
                <a:gd name="T13" fmla="*/ 24 h 140"/>
                <a:gd name="T14" fmla="*/ 96 w 199"/>
                <a:gd name="T15" fmla="*/ 51 h 140"/>
                <a:gd name="T16" fmla="*/ 100 w 199"/>
                <a:gd name="T17" fmla="*/ 53 h 140"/>
                <a:gd name="T18" fmla="*/ 199 w 199"/>
                <a:gd name="T19" fmla="*/ 140 h 140"/>
                <a:gd name="T20" fmla="*/ 199 w 199"/>
                <a:gd name="T21" fmla="*/ 119 h 140"/>
                <a:gd name="T22" fmla="*/ 184 w 199"/>
                <a:gd name="T23" fmla="*/ 10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9" h="140">
                  <a:moveTo>
                    <a:pt x="184" y="103"/>
                  </a:moveTo>
                  <a:cubicBezTo>
                    <a:pt x="170" y="88"/>
                    <a:pt x="156" y="73"/>
                    <a:pt x="142" y="58"/>
                  </a:cubicBezTo>
                  <a:cubicBezTo>
                    <a:pt x="132" y="46"/>
                    <a:pt x="111" y="15"/>
                    <a:pt x="98" y="8"/>
                  </a:cubicBezTo>
                  <a:cubicBezTo>
                    <a:pt x="85" y="0"/>
                    <a:pt x="64" y="7"/>
                    <a:pt x="53" y="6"/>
                  </a:cubicBezTo>
                  <a:cubicBezTo>
                    <a:pt x="39" y="6"/>
                    <a:pt x="26" y="5"/>
                    <a:pt x="12" y="3"/>
                  </a:cubicBezTo>
                  <a:cubicBezTo>
                    <a:pt x="8" y="3"/>
                    <a:pt x="4" y="3"/>
                    <a:pt x="0" y="2"/>
                  </a:cubicBezTo>
                  <a:cubicBezTo>
                    <a:pt x="0" y="24"/>
                    <a:pt x="0" y="24"/>
                    <a:pt x="0" y="24"/>
                  </a:cubicBezTo>
                  <a:cubicBezTo>
                    <a:pt x="32" y="31"/>
                    <a:pt x="64" y="40"/>
                    <a:pt x="96" y="51"/>
                  </a:cubicBezTo>
                  <a:cubicBezTo>
                    <a:pt x="100" y="53"/>
                    <a:pt x="100" y="53"/>
                    <a:pt x="100" y="53"/>
                  </a:cubicBezTo>
                  <a:cubicBezTo>
                    <a:pt x="133" y="80"/>
                    <a:pt x="166" y="110"/>
                    <a:pt x="199" y="140"/>
                  </a:cubicBezTo>
                  <a:cubicBezTo>
                    <a:pt x="199" y="119"/>
                    <a:pt x="199" y="119"/>
                    <a:pt x="199" y="119"/>
                  </a:cubicBezTo>
                  <a:cubicBezTo>
                    <a:pt x="194" y="113"/>
                    <a:pt x="189" y="108"/>
                    <a:pt x="184" y="103"/>
                  </a:cubicBezTo>
                  <a:close/>
                </a:path>
              </a:pathLst>
            </a:custGeom>
            <a:solidFill>
              <a:srgbClr val="966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 name="Freeform 160"/>
            <p:cNvSpPr>
              <a:spLocks/>
            </p:cNvSpPr>
            <p:nvPr/>
          </p:nvSpPr>
          <p:spPr bwMode="auto">
            <a:xfrm>
              <a:off x="4200525" y="1343025"/>
              <a:ext cx="1690688" cy="2657475"/>
            </a:xfrm>
            <a:custGeom>
              <a:avLst/>
              <a:gdLst>
                <a:gd name="T0" fmla="*/ 482 w 482"/>
                <a:gd name="T1" fmla="*/ 328 h 758"/>
                <a:gd name="T2" fmla="*/ 479 w 482"/>
                <a:gd name="T3" fmla="*/ 303 h 758"/>
                <a:gd name="T4" fmla="*/ 445 w 482"/>
                <a:gd name="T5" fmla="*/ 237 h 758"/>
                <a:gd name="T6" fmla="*/ 444 w 482"/>
                <a:gd name="T7" fmla="*/ 235 h 758"/>
                <a:gd name="T8" fmla="*/ 349 w 482"/>
                <a:gd name="T9" fmla="*/ 124 h 758"/>
                <a:gd name="T10" fmla="*/ 321 w 482"/>
                <a:gd name="T11" fmla="*/ 91 h 758"/>
                <a:gd name="T12" fmla="*/ 318 w 482"/>
                <a:gd name="T13" fmla="*/ 89 h 758"/>
                <a:gd name="T14" fmla="*/ 261 w 482"/>
                <a:gd name="T15" fmla="*/ 78 h 758"/>
                <a:gd name="T16" fmla="*/ 242 w 482"/>
                <a:gd name="T17" fmla="*/ 92 h 758"/>
                <a:gd name="T18" fmla="*/ 223 w 482"/>
                <a:gd name="T19" fmla="*/ 56 h 758"/>
                <a:gd name="T20" fmla="*/ 166 w 482"/>
                <a:gd name="T21" fmla="*/ 1 h 758"/>
                <a:gd name="T22" fmla="*/ 163 w 482"/>
                <a:gd name="T23" fmla="*/ 0 h 758"/>
                <a:gd name="T24" fmla="*/ 45 w 482"/>
                <a:gd name="T25" fmla="*/ 2 h 758"/>
                <a:gd name="T26" fmla="*/ 1 w 482"/>
                <a:gd name="T27" fmla="*/ 50 h 758"/>
                <a:gd name="T28" fmla="*/ 3 w 482"/>
                <a:gd name="T29" fmla="*/ 81 h 758"/>
                <a:gd name="T30" fmla="*/ 4 w 482"/>
                <a:gd name="T31" fmla="*/ 138 h 758"/>
                <a:gd name="T32" fmla="*/ 8 w 482"/>
                <a:gd name="T33" fmla="*/ 224 h 758"/>
                <a:gd name="T34" fmla="*/ 17 w 482"/>
                <a:gd name="T35" fmla="*/ 445 h 758"/>
                <a:gd name="T36" fmla="*/ 20 w 482"/>
                <a:gd name="T37" fmla="*/ 515 h 758"/>
                <a:gd name="T38" fmla="*/ 81 w 482"/>
                <a:gd name="T39" fmla="*/ 552 h 758"/>
                <a:gd name="T40" fmla="*/ 81 w 482"/>
                <a:gd name="T41" fmla="*/ 230 h 758"/>
                <a:gd name="T42" fmla="*/ 81 w 482"/>
                <a:gd name="T43" fmla="*/ 313 h 758"/>
                <a:gd name="T44" fmla="*/ 81 w 482"/>
                <a:gd name="T45" fmla="*/ 492 h 758"/>
                <a:gd name="T46" fmla="*/ 81 w 482"/>
                <a:gd name="T47" fmla="*/ 556 h 758"/>
                <a:gd name="T48" fmla="*/ 82 w 482"/>
                <a:gd name="T49" fmla="*/ 574 h 758"/>
                <a:gd name="T50" fmla="*/ 112 w 482"/>
                <a:gd name="T51" fmla="*/ 597 h 758"/>
                <a:gd name="T52" fmla="*/ 146 w 482"/>
                <a:gd name="T53" fmla="*/ 620 h 758"/>
                <a:gd name="T54" fmla="*/ 205 w 482"/>
                <a:gd name="T55" fmla="*/ 658 h 758"/>
                <a:gd name="T56" fmla="*/ 233 w 482"/>
                <a:gd name="T57" fmla="*/ 674 h 758"/>
                <a:gd name="T58" fmla="*/ 261 w 482"/>
                <a:gd name="T59" fmla="*/ 689 h 758"/>
                <a:gd name="T60" fmla="*/ 315 w 482"/>
                <a:gd name="T61" fmla="*/ 723 h 758"/>
                <a:gd name="T62" fmla="*/ 362 w 482"/>
                <a:gd name="T63" fmla="*/ 740 h 758"/>
                <a:gd name="T64" fmla="*/ 380 w 482"/>
                <a:gd name="T65" fmla="*/ 750 h 758"/>
                <a:gd name="T66" fmla="*/ 403 w 482"/>
                <a:gd name="T67" fmla="*/ 758 h 758"/>
                <a:gd name="T68" fmla="*/ 403 w 482"/>
                <a:gd name="T69" fmla="*/ 416 h 758"/>
                <a:gd name="T70" fmla="*/ 404 w 482"/>
                <a:gd name="T71" fmla="*/ 678 h 758"/>
                <a:gd name="T72" fmla="*/ 469 w 482"/>
                <a:gd name="T73" fmla="*/ 716 h 758"/>
                <a:gd name="T74" fmla="*/ 469 w 482"/>
                <a:gd name="T75" fmla="*/ 666 h 758"/>
                <a:gd name="T76" fmla="*/ 468 w 482"/>
                <a:gd name="T77" fmla="*/ 595 h 758"/>
                <a:gd name="T78" fmla="*/ 475 w 482"/>
                <a:gd name="T79" fmla="*/ 480 h 758"/>
                <a:gd name="T80" fmla="*/ 478 w 482"/>
                <a:gd name="T81" fmla="*/ 372 h 758"/>
                <a:gd name="T82" fmla="*/ 482 w 482"/>
                <a:gd name="T83" fmla="*/ 328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2" h="758">
                  <a:moveTo>
                    <a:pt x="482" y="328"/>
                  </a:moveTo>
                  <a:cubicBezTo>
                    <a:pt x="482" y="320"/>
                    <a:pt x="481" y="312"/>
                    <a:pt x="479" y="303"/>
                  </a:cubicBezTo>
                  <a:cubicBezTo>
                    <a:pt x="473" y="279"/>
                    <a:pt x="461" y="256"/>
                    <a:pt x="445" y="237"/>
                  </a:cubicBezTo>
                  <a:cubicBezTo>
                    <a:pt x="444" y="235"/>
                    <a:pt x="444" y="235"/>
                    <a:pt x="444" y="235"/>
                  </a:cubicBezTo>
                  <a:cubicBezTo>
                    <a:pt x="349" y="124"/>
                    <a:pt x="349" y="124"/>
                    <a:pt x="349" y="124"/>
                  </a:cubicBezTo>
                  <a:cubicBezTo>
                    <a:pt x="321" y="91"/>
                    <a:pt x="321" y="91"/>
                    <a:pt x="321" y="91"/>
                  </a:cubicBezTo>
                  <a:cubicBezTo>
                    <a:pt x="318" y="89"/>
                    <a:pt x="318" y="89"/>
                    <a:pt x="318" y="89"/>
                  </a:cubicBezTo>
                  <a:cubicBezTo>
                    <a:pt x="308" y="94"/>
                    <a:pt x="275" y="82"/>
                    <a:pt x="261" y="78"/>
                  </a:cubicBezTo>
                  <a:cubicBezTo>
                    <a:pt x="245" y="73"/>
                    <a:pt x="242" y="92"/>
                    <a:pt x="242" y="92"/>
                  </a:cubicBezTo>
                  <a:cubicBezTo>
                    <a:pt x="242" y="92"/>
                    <a:pt x="240" y="70"/>
                    <a:pt x="223" y="56"/>
                  </a:cubicBezTo>
                  <a:cubicBezTo>
                    <a:pt x="209" y="44"/>
                    <a:pt x="176" y="18"/>
                    <a:pt x="166" y="1"/>
                  </a:cubicBezTo>
                  <a:cubicBezTo>
                    <a:pt x="163" y="0"/>
                    <a:pt x="163" y="0"/>
                    <a:pt x="163" y="0"/>
                  </a:cubicBezTo>
                  <a:cubicBezTo>
                    <a:pt x="45" y="2"/>
                    <a:pt x="45" y="2"/>
                    <a:pt x="45" y="2"/>
                  </a:cubicBezTo>
                  <a:cubicBezTo>
                    <a:pt x="19" y="2"/>
                    <a:pt x="2" y="20"/>
                    <a:pt x="1" y="50"/>
                  </a:cubicBezTo>
                  <a:cubicBezTo>
                    <a:pt x="1" y="61"/>
                    <a:pt x="2" y="71"/>
                    <a:pt x="3" y="81"/>
                  </a:cubicBezTo>
                  <a:cubicBezTo>
                    <a:pt x="3" y="100"/>
                    <a:pt x="0" y="119"/>
                    <a:pt x="4" y="138"/>
                  </a:cubicBezTo>
                  <a:cubicBezTo>
                    <a:pt x="9" y="167"/>
                    <a:pt x="10" y="196"/>
                    <a:pt x="8" y="224"/>
                  </a:cubicBezTo>
                  <a:cubicBezTo>
                    <a:pt x="2" y="297"/>
                    <a:pt x="14" y="372"/>
                    <a:pt x="17" y="445"/>
                  </a:cubicBezTo>
                  <a:cubicBezTo>
                    <a:pt x="18" y="468"/>
                    <a:pt x="19" y="492"/>
                    <a:pt x="20" y="515"/>
                  </a:cubicBezTo>
                  <a:cubicBezTo>
                    <a:pt x="81" y="552"/>
                    <a:pt x="81" y="552"/>
                    <a:pt x="81" y="552"/>
                  </a:cubicBezTo>
                  <a:cubicBezTo>
                    <a:pt x="81" y="230"/>
                    <a:pt x="81" y="230"/>
                    <a:pt x="81" y="230"/>
                  </a:cubicBezTo>
                  <a:cubicBezTo>
                    <a:pt x="81" y="258"/>
                    <a:pt x="81" y="285"/>
                    <a:pt x="81" y="313"/>
                  </a:cubicBezTo>
                  <a:cubicBezTo>
                    <a:pt x="81" y="373"/>
                    <a:pt x="81" y="433"/>
                    <a:pt x="81" y="492"/>
                  </a:cubicBezTo>
                  <a:cubicBezTo>
                    <a:pt x="81" y="514"/>
                    <a:pt x="81" y="535"/>
                    <a:pt x="81" y="556"/>
                  </a:cubicBezTo>
                  <a:cubicBezTo>
                    <a:pt x="81" y="561"/>
                    <a:pt x="80" y="570"/>
                    <a:pt x="82" y="574"/>
                  </a:cubicBezTo>
                  <a:cubicBezTo>
                    <a:pt x="86" y="583"/>
                    <a:pt x="104" y="591"/>
                    <a:pt x="112" y="597"/>
                  </a:cubicBezTo>
                  <a:cubicBezTo>
                    <a:pt x="123" y="604"/>
                    <a:pt x="135" y="612"/>
                    <a:pt x="146" y="620"/>
                  </a:cubicBezTo>
                  <a:cubicBezTo>
                    <a:pt x="166" y="633"/>
                    <a:pt x="185" y="646"/>
                    <a:pt x="205" y="658"/>
                  </a:cubicBezTo>
                  <a:cubicBezTo>
                    <a:pt x="214" y="664"/>
                    <a:pt x="223" y="670"/>
                    <a:pt x="233" y="674"/>
                  </a:cubicBezTo>
                  <a:cubicBezTo>
                    <a:pt x="243" y="678"/>
                    <a:pt x="252" y="683"/>
                    <a:pt x="261" y="689"/>
                  </a:cubicBezTo>
                  <a:cubicBezTo>
                    <a:pt x="279" y="701"/>
                    <a:pt x="296" y="715"/>
                    <a:pt x="315" y="723"/>
                  </a:cubicBezTo>
                  <a:cubicBezTo>
                    <a:pt x="330" y="730"/>
                    <a:pt x="347" y="733"/>
                    <a:pt x="362" y="740"/>
                  </a:cubicBezTo>
                  <a:cubicBezTo>
                    <a:pt x="368" y="743"/>
                    <a:pt x="374" y="747"/>
                    <a:pt x="380" y="750"/>
                  </a:cubicBezTo>
                  <a:cubicBezTo>
                    <a:pt x="382" y="751"/>
                    <a:pt x="403" y="757"/>
                    <a:pt x="403" y="758"/>
                  </a:cubicBezTo>
                  <a:cubicBezTo>
                    <a:pt x="403" y="758"/>
                    <a:pt x="403" y="416"/>
                    <a:pt x="403" y="416"/>
                  </a:cubicBezTo>
                  <a:cubicBezTo>
                    <a:pt x="404" y="678"/>
                    <a:pt x="404" y="678"/>
                    <a:pt x="404" y="678"/>
                  </a:cubicBezTo>
                  <a:cubicBezTo>
                    <a:pt x="404" y="678"/>
                    <a:pt x="468" y="716"/>
                    <a:pt x="469" y="716"/>
                  </a:cubicBezTo>
                  <a:cubicBezTo>
                    <a:pt x="462" y="712"/>
                    <a:pt x="469" y="674"/>
                    <a:pt x="469" y="666"/>
                  </a:cubicBezTo>
                  <a:cubicBezTo>
                    <a:pt x="468" y="643"/>
                    <a:pt x="468" y="619"/>
                    <a:pt x="468" y="595"/>
                  </a:cubicBezTo>
                  <a:cubicBezTo>
                    <a:pt x="469" y="557"/>
                    <a:pt x="471" y="518"/>
                    <a:pt x="475" y="480"/>
                  </a:cubicBezTo>
                  <a:cubicBezTo>
                    <a:pt x="479" y="444"/>
                    <a:pt x="477" y="408"/>
                    <a:pt x="478" y="372"/>
                  </a:cubicBezTo>
                  <a:cubicBezTo>
                    <a:pt x="479" y="358"/>
                    <a:pt x="481" y="343"/>
                    <a:pt x="482" y="328"/>
                  </a:cubicBezTo>
                  <a:close/>
                </a:path>
              </a:pathLst>
            </a:custGeom>
            <a:solidFill>
              <a:srgbClr val="B1D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 name="Freeform 161"/>
            <p:cNvSpPr>
              <a:spLocks/>
            </p:cNvSpPr>
            <p:nvPr/>
          </p:nvSpPr>
          <p:spPr bwMode="auto">
            <a:xfrm>
              <a:off x="5064125" y="1879600"/>
              <a:ext cx="28575" cy="34925"/>
            </a:xfrm>
            <a:custGeom>
              <a:avLst/>
              <a:gdLst>
                <a:gd name="T0" fmla="*/ 8 w 8"/>
                <a:gd name="T1" fmla="*/ 7 h 10"/>
                <a:gd name="T2" fmla="*/ 4 w 8"/>
                <a:gd name="T3" fmla="*/ 9 h 10"/>
                <a:gd name="T4" fmla="*/ 0 w 8"/>
                <a:gd name="T5" fmla="*/ 3 h 10"/>
                <a:gd name="T6" fmla="*/ 4 w 8"/>
                <a:gd name="T7" fmla="*/ 1 h 10"/>
                <a:gd name="T8" fmla="*/ 8 w 8"/>
                <a:gd name="T9" fmla="*/ 7 h 10"/>
              </a:gdLst>
              <a:ahLst/>
              <a:cxnLst>
                <a:cxn ang="0">
                  <a:pos x="T0" y="T1"/>
                </a:cxn>
                <a:cxn ang="0">
                  <a:pos x="T2" y="T3"/>
                </a:cxn>
                <a:cxn ang="0">
                  <a:pos x="T4" y="T5"/>
                </a:cxn>
                <a:cxn ang="0">
                  <a:pos x="T6" y="T7"/>
                </a:cxn>
                <a:cxn ang="0">
                  <a:pos x="T8" y="T9"/>
                </a:cxn>
              </a:cxnLst>
              <a:rect l="0" t="0" r="r" b="b"/>
              <a:pathLst>
                <a:path w="8" h="10">
                  <a:moveTo>
                    <a:pt x="8" y="7"/>
                  </a:moveTo>
                  <a:cubicBezTo>
                    <a:pt x="8" y="10"/>
                    <a:pt x="7" y="10"/>
                    <a:pt x="4" y="9"/>
                  </a:cubicBezTo>
                  <a:cubicBezTo>
                    <a:pt x="2" y="8"/>
                    <a:pt x="0" y="5"/>
                    <a:pt x="0" y="3"/>
                  </a:cubicBezTo>
                  <a:cubicBezTo>
                    <a:pt x="0" y="1"/>
                    <a:pt x="2" y="0"/>
                    <a:pt x="4" y="1"/>
                  </a:cubicBezTo>
                  <a:cubicBezTo>
                    <a:pt x="7" y="2"/>
                    <a:pt x="8" y="5"/>
                    <a:pt x="8" y="7"/>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 name="Freeform 162"/>
            <p:cNvSpPr>
              <a:spLocks/>
            </p:cNvSpPr>
            <p:nvPr/>
          </p:nvSpPr>
          <p:spPr bwMode="auto">
            <a:xfrm>
              <a:off x="5064125" y="2160588"/>
              <a:ext cx="28575" cy="38100"/>
            </a:xfrm>
            <a:custGeom>
              <a:avLst/>
              <a:gdLst>
                <a:gd name="T0" fmla="*/ 8 w 8"/>
                <a:gd name="T1" fmla="*/ 8 h 11"/>
                <a:gd name="T2" fmla="*/ 4 w 8"/>
                <a:gd name="T3" fmla="*/ 10 h 11"/>
                <a:gd name="T4" fmla="*/ 0 w 8"/>
                <a:gd name="T5" fmla="*/ 3 h 11"/>
                <a:gd name="T6" fmla="*/ 4 w 8"/>
                <a:gd name="T7" fmla="*/ 2 h 11"/>
                <a:gd name="T8" fmla="*/ 8 w 8"/>
                <a:gd name="T9" fmla="*/ 8 h 11"/>
              </a:gdLst>
              <a:ahLst/>
              <a:cxnLst>
                <a:cxn ang="0">
                  <a:pos x="T0" y="T1"/>
                </a:cxn>
                <a:cxn ang="0">
                  <a:pos x="T2" y="T3"/>
                </a:cxn>
                <a:cxn ang="0">
                  <a:pos x="T4" y="T5"/>
                </a:cxn>
                <a:cxn ang="0">
                  <a:pos x="T6" y="T7"/>
                </a:cxn>
                <a:cxn ang="0">
                  <a:pos x="T8" y="T9"/>
                </a:cxn>
              </a:cxnLst>
              <a:rect l="0" t="0" r="r" b="b"/>
              <a:pathLst>
                <a:path w="8" h="11">
                  <a:moveTo>
                    <a:pt x="8" y="8"/>
                  </a:moveTo>
                  <a:cubicBezTo>
                    <a:pt x="8" y="10"/>
                    <a:pt x="7" y="11"/>
                    <a:pt x="4" y="10"/>
                  </a:cubicBezTo>
                  <a:cubicBezTo>
                    <a:pt x="2" y="9"/>
                    <a:pt x="0" y="6"/>
                    <a:pt x="0" y="3"/>
                  </a:cubicBezTo>
                  <a:cubicBezTo>
                    <a:pt x="0" y="1"/>
                    <a:pt x="2" y="0"/>
                    <a:pt x="4" y="2"/>
                  </a:cubicBezTo>
                  <a:cubicBezTo>
                    <a:pt x="7" y="3"/>
                    <a:pt x="8" y="6"/>
                    <a:pt x="8" y="8"/>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 name="Freeform 163"/>
            <p:cNvSpPr>
              <a:spLocks/>
            </p:cNvSpPr>
            <p:nvPr/>
          </p:nvSpPr>
          <p:spPr bwMode="auto">
            <a:xfrm>
              <a:off x="5064125" y="2443163"/>
              <a:ext cx="28575" cy="39688"/>
            </a:xfrm>
            <a:custGeom>
              <a:avLst/>
              <a:gdLst>
                <a:gd name="T0" fmla="*/ 8 w 8"/>
                <a:gd name="T1" fmla="*/ 8 h 11"/>
                <a:gd name="T2" fmla="*/ 4 w 8"/>
                <a:gd name="T3" fmla="*/ 10 h 11"/>
                <a:gd name="T4" fmla="*/ 0 w 8"/>
                <a:gd name="T5" fmla="*/ 3 h 11"/>
                <a:gd name="T6" fmla="*/ 4 w 8"/>
                <a:gd name="T7" fmla="*/ 1 h 11"/>
                <a:gd name="T8" fmla="*/ 8 w 8"/>
                <a:gd name="T9" fmla="*/ 8 h 11"/>
              </a:gdLst>
              <a:ahLst/>
              <a:cxnLst>
                <a:cxn ang="0">
                  <a:pos x="T0" y="T1"/>
                </a:cxn>
                <a:cxn ang="0">
                  <a:pos x="T2" y="T3"/>
                </a:cxn>
                <a:cxn ang="0">
                  <a:pos x="T4" y="T5"/>
                </a:cxn>
                <a:cxn ang="0">
                  <a:pos x="T6" y="T7"/>
                </a:cxn>
                <a:cxn ang="0">
                  <a:pos x="T8" y="T9"/>
                </a:cxn>
              </a:cxnLst>
              <a:rect l="0" t="0" r="r" b="b"/>
              <a:pathLst>
                <a:path w="8" h="11">
                  <a:moveTo>
                    <a:pt x="8" y="8"/>
                  </a:moveTo>
                  <a:cubicBezTo>
                    <a:pt x="8" y="10"/>
                    <a:pt x="7" y="11"/>
                    <a:pt x="4" y="10"/>
                  </a:cubicBezTo>
                  <a:cubicBezTo>
                    <a:pt x="2" y="8"/>
                    <a:pt x="0" y="5"/>
                    <a:pt x="0" y="3"/>
                  </a:cubicBezTo>
                  <a:cubicBezTo>
                    <a:pt x="0" y="1"/>
                    <a:pt x="2" y="0"/>
                    <a:pt x="4" y="1"/>
                  </a:cubicBezTo>
                  <a:cubicBezTo>
                    <a:pt x="7" y="3"/>
                    <a:pt x="8" y="6"/>
                    <a:pt x="8" y="8"/>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 name="Freeform 164"/>
            <p:cNvSpPr>
              <a:spLocks/>
            </p:cNvSpPr>
            <p:nvPr/>
          </p:nvSpPr>
          <p:spPr bwMode="auto">
            <a:xfrm>
              <a:off x="5064125" y="2727325"/>
              <a:ext cx="28575" cy="34925"/>
            </a:xfrm>
            <a:custGeom>
              <a:avLst/>
              <a:gdLst>
                <a:gd name="T0" fmla="*/ 8 w 8"/>
                <a:gd name="T1" fmla="*/ 7 h 10"/>
                <a:gd name="T2" fmla="*/ 4 w 8"/>
                <a:gd name="T3" fmla="*/ 9 h 10"/>
                <a:gd name="T4" fmla="*/ 0 w 8"/>
                <a:gd name="T5" fmla="*/ 3 h 10"/>
                <a:gd name="T6" fmla="*/ 4 w 8"/>
                <a:gd name="T7" fmla="*/ 1 h 10"/>
                <a:gd name="T8" fmla="*/ 8 w 8"/>
                <a:gd name="T9" fmla="*/ 7 h 10"/>
              </a:gdLst>
              <a:ahLst/>
              <a:cxnLst>
                <a:cxn ang="0">
                  <a:pos x="T0" y="T1"/>
                </a:cxn>
                <a:cxn ang="0">
                  <a:pos x="T2" y="T3"/>
                </a:cxn>
                <a:cxn ang="0">
                  <a:pos x="T4" y="T5"/>
                </a:cxn>
                <a:cxn ang="0">
                  <a:pos x="T6" y="T7"/>
                </a:cxn>
                <a:cxn ang="0">
                  <a:pos x="T8" y="T9"/>
                </a:cxn>
              </a:cxnLst>
              <a:rect l="0" t="0" r="r" b="b"/>
              <a:pathLst>
                <a:path w="8" h="10">
                  <a:moveTo>
                    <a:pt x="8" y="7"/>
                  </a:moveTo>
                  <a:cubicBezTo>
                    <a:pt x="8" y="10"/>
                    <a:pt x="7" y="10"/>
                    <a:pt x="4" y="9"/>
                  </a:cubicBezTo>
                  <a:cubicBezTo>
                    <a:pt x="2" y="8"/>
                    <a:pt x="0" y="5"/>
                    <a:pt x="0" y="3"/>
                  </a:cubicBezTo>
                  <a:cubicBezTo>
                    <a:pt x="0" y="1"/>
                    <a:pt x="2" y="0"/>
                    <a:pt x="4" y="1"/>
                  </a:cubicBezTo>
                  <a:cubicBezTo>
                    <a:pt x="7" y="2"/>
                    <a:pt x="8" y="5"/>
                    <a:pt x="8" y="7"/>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 name="Freeform 165"/>
            <p:cNvSpPr>
              <a:spLocks/>
            </p:cNvSpPr>
            <p:nvPr/>
          </p:nvSpPr>
          <p:spPr bwMode="auto">
            <a:xfrm>
              <a:off x="5064125" y="3008313"/>
              <a:ext cx="28575" cy="38100"/>
            </a:xfrm>
            <a:custGeom>
              <a:avLst/>
              <a:gdLst>
                <a:gd name="T0" fmla="*/ 8 w 8"/>
                <a:gd name="T1" fmla="*/ 8 h 11"/>
                <a:gd name="T2" fmla="*/ 4 w 8"/>
                <a:gd name="T3" fmla="*/ 10 h 11"/>
                <a:gd name="T4" fmla="*/ 0 w 8"/>
                <a:gd name="T5" fmla="*/ 3 h 11"/>
                <a:gd name="T6" fmla="*/ 4 w 8"/>
                <a:gd name="T7" fmla="*/ 2 h 11"/>
                <a:gd name="T8" fmla="*/ 8 w 8"/>
                <a:gd name="T9" fmla="*/ 8 h 11"/>
              </a:gdLst>
              <a:ahLst/>
              <a:cxnLst>
                <a:cxn ang="0">
                  <a:pos x="T0" y="T1"/>
                </a:cxn>
                <a:cxn ang="0">
                  <a:pos x="T2" y="T3"/>
                </a:cxn>
                <a:cxn ang="0">
                  <a:pos x="T4" y="T5"/>
                </a:cxn>
                <a:cxn ang="0">
                  <a:pos x="T6" y="T7"/>
                </a:cxn>
                <a:cxn ang="0">
                  <a:pos x="T8" y="T9"/>
                </a:cxn>
              </a:cxnLst>
              <a:rect l="0" t="0" r="r" b="b"/>
              <a:pathLst>
                <a:path w="8" h="11">
                  <a:moveTo>
                    <a:pt x="8" y="8"/>
                  </a:moveTo>
                  <a:cubicBezTo>
                    <a:pt x="8" y="10"/>
                    <a:pt x="7" y="11"/>
                    <a:pt x="4" y="10"/>
                  </a:cubicBezTo>
                  <a:cubicBezTo>
                    <a:pt x="2" y="9"/>
                    <a:pt x="0" y="6"/>
                    <a:pt x="0" y="3"/>
                  </a:cubicBezTo>
                  <a:cubicBezTo>
                    <a:pt x="0" y="1"/>
                    <a:pt x="2" y="0"/>
                    <a:pt x="4" y="2"/>
                  </a:cubicBezTo>
                  <a:cubicBezTo>
                    <a:pt x="7" y="3"/>
                    <a:pt x="8" y="6"/>
                    <a:pt x="8" y="8"/>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 name="Freeform 166"/>
            <p:cNvSpPr>
              <a:spLocks/>
            </p:cNvSpPr>
            <p:nvPr/>
          </p:nvSpPr>
          <p:spPr bwMode="auto">
            <a:xfrm>
              <a:off x="5064125" y="3292475"/>
              <a:ext cx="28575" cy="38100"/>
            </a:xfrm>
            <a:custGeom>
              <a:avLst/>
              <a:gdLst>
                <a:gd name="T0" fmla="*/ 8 w 8"/>
                <a:gd name="T1" fmla="*/ 8 h 11"/>
                <a:gd name="T2" fmla="*/ 4 w 8"/>
                <a:gd name="T3" fmla="*/ 9 h 11"/>
                <a:gd name="T4" fmla="*/ 0 w 8"/>
                <a:gd name="T5" fmla="*/ 3 h 11"/>
                <a:gd name="T6" fmla="*/ 4 w 8"/>
                <a:gd name="T7" fmla="*/ 1 h 11"/>
                <a:gd name="T8" fmla="*/ 8 w 8"/>
                <a:gd name="T9" fmla="*/ 8 h 11"/>
              </a:gdLst>
              <a:ahLst/>
              <a:cxnLst>
                <a:cxn ang="0">
                  <a:pos x="T0" y="T1"/>
                </a:cxn>
                <a:cxn ang="0">
                  <a:pos x="T2" y="T3"/>
                </a:cxn>
                <a:cxn ang="0">
                  <a:pos x="T4" y="T5"/>
                </a:cxn>
                <a:cxn ang="0">
                  <a:pos x="T6" y="T7"/>
                </a:cxn>
                <a:cxn ang="0">
                  <a:pos x="T8" y="T9"/>
                </a:cxn>
              </a:cxnLst>
              <a:rect l="0" t="0" r="r" b="b"/>
              <a:pathLst>
                <a:path w="8" h="11">
                  <a:moveTo>
                    <a:pt x="8" y="8"/>
                  </a:moveTo>
                  <a:cubicBezTo>
                    <a:pt x="8" y="10"/>
                    <a:pt x="7" y="11"/>
                    <a:pt x="4" y="9"/>
                  </a:cubicBezTo>
                  <a:cubicBezTo>
                    <a:pt x="2" y="8"/>
                    <a:pt x="0" y="5"/>
                    <a:pt x="0" y="3"/>
                  </a:cubicBezTo>
                  <a:cubicBezTo>
                    <a:pt x="0" y="1"/>
                    <a:pt x="2" y="0"/>
                    <a:pt x="4" y="1"/>
                  </a:cubicBezTo>
                  <a:cubicBezTo>
                    <a:pt x="7" y="3"/>
                    <a:pt x="8" y="6"/>
                    <a:pt x="8" y="8"/>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 name="Freeform 167"/>
            <p:cNvSpPr>
              <a:spLocks/>
            </p:cNvSpPr>
            <p:nvPr/>
          </p:nvSpPr>
          <p:spPr bwMode="auto">
            <a:xfrm>
              <a:off x="5064125" y="3576638"/>
              <a:ext cx="28575" cy="34925"/>
            </a:xfrm>
            <a:custGeom>
              <a:avLst/>
              <a:gdLst>
                <a:gd name="T0" fmla="*/ 8 w 8"/>
                <a:gd name="T1" fmla="*/ 7 h 10"/>
                <a:gd name="T2" fmla="*/ 4 w 8"/>
                <a:gd name="T3" fmla="*/ 9 h 10"/>
                <a:gd name="T4" fmla="*/ 0 w 8"/>
                <a:gd name="T5" fmla="*/ 3 h 10"/>
                <a:gd name="T6" fmla="*/ 4 w 8"/>
                <a:gd name="T7" fmla="*/ 1 h 10"/>
                <a:gd name="T8" fmla="*/ 8 w 8"/>
                <a:gd name="T9" fmla="*/ 7 h 10"/>
              </a:gdLst>
              <a:ahLst/>
              <a:cxnLst>
                <a:cxn ang="0">
                  <a:pos x="T0" y="T1"/>
                </a:cxn>
                <a:cxn ang="0">
                  <a:pos x="T2" y="T3"/>
                </a:cxn>
                <a:cxn ang="0">
                  <a:pos x="T4" y="T5"/>
                </a:cxn>
                <a:cxn ang="0">
                  <a:pos x="T6" y="T7"/>
                </a:cxn>
                <a:cxn ang="0">
                  <a:pos x="T8" y="T9"/>
                </a:cxn>
              </a:cxnLst>
              <a:rect l="0" t="0" r="r" b="b"/>
              <a:pathLst>
                <a:path w="8" h="10">
                  <a:moveTo>
                    <a:pt x="8" y="7"/>
                  </a:moveTo>
                  <a:cubicBezTo>
                    <a:pt x="8" y="10"/>
                    <a:pt x="7" y="10"/>
                    <a:pt x="4" y="9"/>
                  </a:cubicBezTo>
                  <a:cubicBezTo>
                    <a:pt x="2" y="8"/>
                    <a:pt x="0" y="5"/>
                    <a:pt x="0" y="3"/>
                  </a:cubicBezTo>
                  <a:cubicBezTo>
                    <a:pt x="0" y="0"/>
                    <a:pt x="2" y="0"/>
                    <a:pt x="4" y="1"/>
                  </a:cubicBezTo>
                  <a:cubicBezTo>
                    <a:pt x="7" y="2"/>
                    <a:pt x="8" y="5"/>
                    <a:pt x="8" y="7"/>
                  </a:cubicBezTo>
                  <a:close/>
                </a:path>
              </a:pathLst>
            </a:custGeom>
            <a:solidFill>
              <a:srgbClr val="4D8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 name="Freeform 168"/>
            <p:cNvSpPr>
              <a:spLocks/>
            </p:cNvSpPr>
            <p:nvPr/>
          </p:nvSpPr>
          <p:spPr bwMode="auto">
            <a:xfrm>
              <a:off x="4260850" y="2944813"/>
              <a:ext cx="223838" cy="333375"/>
            </a:xfrm>
            <a:custGeom>
              <a:avLst/>
              <a:gdLst>
                <a:gd name="T0" fmla="*/ 0 w 141"/>
                <a:gd name="T1" fmla="*/ 0 h 210"/>
                <a:gd name="T2" fmla="*/ 7 w 141"/>
                <a:gd name="T3" fmla="*/ 77 h 210"/>
                <a:gd name="T4" fmla="*/ 7 w 141"/>
                <a:gd name="T5" fmla="*/ 128 h 210"/>
                <a:gd name="T6" fmla="*/ 141 w 141"/>
                <a:gd name="T7" fmla="*/ 210 h 210"/>
                <a:gd name="T8" fmla="*/ 141 w 141"/>
                <a:gd name="T9" fmla="*/ 69 h 210"/>
                <a:gd name="T10" fmla="*/ 0 w 141"/>
                <a:gd name="T11" fmla="*/ 0 h 210"/>
              </a:gdLst>
              <a:ahLst/>
              <a:cxnLst>
                <a:cxn ang="0">
                  <a:pos x="T0" y="T1"/>
                </a:cxn>
                <a:cxn ang="0">
                  <a:pos x="T2" y="T3"/>
                </a:cxn>
                <a:cxn ang="0">
                  <a:pos x="T4" y="T5"/>
                </a:cxn>
                <a:cxn ang="0">
                  <a:pos x="T6" y="T7"/>
                </a:cxn>
                <a:cxn ang="0">
                  <a:pos x="T8" y="T9"/>
                </a:cxn>
                <a:cxn ang="0">
                  <a:pos x="T10" y="T11"/>
                </a:cxn>
              </a:cxnLst>
              <a:rect l="0" t="0" r="r" b="b"/>
              <a:pathLst>
                <a:path w="141" h="210">
                  <a:moveTo>
                    <a:pt x="0" y="0"/>
                  </a:moveTo>
                  <a:lnTo>
                    <a:pt x="7" y="77"/>
                  </a:lnTo>
                  <a:lnTo>
                    <a:pt x="7" y="128"/>
                  </a:lnTo>
                  <a:lnTo>
                    <a:pt x="141" y="210"/>
                  </a:lnTo>
                  <a:lnTo>
                    <a:pt x="141" y="69"/>
                  </a:lnTo>
                  <a:lnTo>
                    <a:pt x="0" y="0"/>
                  </a:lnTo>
                  <a:close/>
                </a:path>
              </a:pathLst>
            </a:custGeom>
            <a:solidFill>
              <a:srgbClr val="B9D3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 name="Freeform 169"/>
            <p:cNvSpPr>
              <a:spLocks/>
            </p:cNvSpPr>
            <p:nvPr/>
          </p:nvSpPr>
          <p:spPr bwMode="auto">
            <a:xfrm>
              <a:off x="5618163" y="3719513"/>
              <a:ext cx="228600" cy="347663"/>
            </a:xfrm>
            <a:custGeom>
              <a:avLst/>
              <a:gdLst>
                <a:gd name="T0" fmla="*/ 132 w 144"/>
                <a:gd name="T1" fmla="*/ 219 h 219"/>
                <a:gd name="T2" fmla="*/ 0 w 144"/>
                <a:gd name="T3" fmla="*/ 146 h 219"/>
                <a:gd name="T4" fmla="*/ 0 w 144"/>
                <a:gd name="T5" fmla="*/ 0 h 219"/>
                <a:gd name="T6" fmla="*/ 144 w 144"/>
                <a:gd name="T7" fmla="*/ 84 h 219"/>
                <a:gd name="T8" fmla="*/ 132 w 144"/>
                <a:gd name="T9" fmla="*/ 219 h 219"/>
              </a:gdLst>
              <a:ahLst/>
              <a:cxnLst>
                <a:cxn ang="0">
                  <a:pos x="T0" y="T1"/>
                </a:cxn>
                <a:cxn ang="0">
                  <a:pos x="T2" y="T3"/>
                </a:cxn>
                <a:cxn ang="0">
                  <a:pos x="T4" y="T5"/>
                </a:cxn>
                <a:cxn ang="0">
                  <a:pos x="T6" y="T7"/>
                </a:cxn>
                <a:cxn ang="0">
                  <a:pos x="T8" y="T9"/>
                </a:cxn>
              </a:cxnLst>
              <a:rect l="0" t="0" r="r" b="b"/>
              <a:pathLst>
                <a:path w="144" h="219">
                  <a:moveTo>
                    <a:pt x="132" y="219"/>
                  </a:moveTo>
                  <a:lnTo>
                    <a:pt x="0" y="146"/>
                  </a:lnTo>
                  <a:lnTo>
                    <a:pt x="0" y="0"/>
                  </a:lnTo>
                  <a:lnTo>
                    <a:pt x="144" y="84"/>
                  </a:lnTo>
                  <a:lnTo>
                    <a:pt x="132" y="219"/>
                  </a:lnTo>
                  <a:close/>
                </a:path>
              </a:pathLst>
            </a:custGeom>
            <a:solidFill>
              <a:srgbClr val="95B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 name="Freeform 170"/>
            <p:cNvSpPr>
              <a:spLocks/>
            </p:cNvSpPr>
            <p:nvPr/>
          </p:nvSpPr>
          <p:spPr bwMode="auto">
            <a:xfrm>
              <a:off x="4751388" y="1319213"/>
              <a:ext cx="171450" cy="195263"/>
            </a:xfrm>
            <a:custGeom>
              <a:avLst/>
              <a:gdLst>
                <a:gd name="T0" fmla="*/ 6 w 49"/>
                <a:gd name="T1" fmla="*/ 0 h 56"/>
                <a:gd name="T2" fmla="*/ 6 w 49"/>
                <a:gd name="T3" fmla="*/ 56 h 56"/>
                <a:gd name="T4" fmla="*/ 49 w 49"/>
                <a:gd name="T5" fmla="*/ 49 h 56"/>
                <a:gd name="T6" fmla="*/ 6 w 49"/>
                <a:gd name="T7" fmla="*/ 0 h 56"/>
              </a:gdLst>
              <a:ahLst/>
              <a:cxnLst>
                <a:cxn ang="0">
                  <a:pos x="T0" y="T1"/>
                </a:cxn>
                <a:cxn ang="0">
                  <a:pos x="T2" y="T3"/>
                </a:cxn>
                <a:cxn ang="0">
                  <a:pos x="T4" y="T5"/>
                </a:cxn>
                <a:cxn ang="0">
                  <a:pos x="T6" y="T7"/>
                </a:cxn>
              </a:cxnLst>
              <a:rect l="0" t="0" r="r" b="b"/>
              <a:pathLst>
                <a:path w="49" h="56">
                  <a:moveTo>
                    <a:pt x="6" y="0"/>
                  </a:moveTo>
                  <a:cubicBezTo>
                    <a:pt x="6" y="0"/>
                    <a:pt x="0" y="28"/>
                    <a:pt x="6" y="56"/>
                  </a:cubicBezTo>
                  <a:cubicBezTo>
                    <a:pt x="25" y="52"/>
                    <a:pt x="38" y="53"/>
                    <a:pt x="49" y="49"/>
                  </a:cubicBezTo>
                  <a:cubicBezTo>
                    <a:pt x="30" y="33"/>
                    <a:pt x="6" y="11"/>
                    <a:pt x="6" y="0"/>
                  </a:cubicBezTo>
                  <a:close/>
                </a:path>
              </a:pathLst>
            </a:custGeom>
            <a:solidFill>
              <a:srgbClr val="95B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 name="Freeform 171"/>
            <p:cNvSpPr>
              <a:spLocks/>
            </p:cNvSpPr>
            <p:nvPr/>
          </p:nvSpPr>
          <p:spPr bwMode="auto">
            <a:xfrm>
              <a:off x="5176838" y="1633538"/>
              <a:ext cx="171450" cy="204788"/>
            </a:xfrm>
            <a:custGeom>
              <a:avLst/>
              <a:gdLst>
                <a:gd name="T0" fmla="*/ 43 w 49"/>
                <a:gd name="T1" fmla="*/ 2 h 58"/>
                <a:gd name="T2" fmla="*/ 43 w 49"/>
                <a:gd name="T3" fmla="*/ 58 h 58"/>
                <a:gd name="T4" fmla="*/ 0 w 49"/>
                <a:gd name="T5" fmla="*/ 0 h 58"/>
                <a:gd name="T6" fmla="*/ 43 w 49"/>
                <a:gd name="T7" fmla="*/ 2 h 58"/>
              </a:gdLst>
              <a:ahLst/>
              <a:cxnLst>
                <a:cxn ang="0">
                  <a:pos x="T0" y="T1"/>
                </a:cxn>
                <a:cxn ang="0">
                  <a:pos x="T2" y="T3"/>
                </a:cxn>
                <a:cxn ang="0">
                  <a:pos x="T4" y="T5"/>
                </a:cxn>
                <a:cxn ang="0">
                  <a:pos x="T6" y="T7"/>
                </a:cxn>
              </a:cxnLst>
              <a:rect l="0" t="0" r="r" b="b"/>
              <a:pathLst>
                <a:path w="49" h="58">
                  <a:moveTo>
                    <a:pt x="43" y="2"/>
                  </a:moveTo>
                  <a:cubicBezTo>
                    <a:pt x="43" y="2"/>
                    <a:pt x="49" y="36"/>
                    <a:pt x="43" y="58"/>
                  </a:cubicBezTo>
                  <a:cubicBezTo>
                    <a:pt x="25" y="31"/>
                    <a:pt x="11" y="17"/>
                    <a:pt x="0" y="0"/>
                  </a:cubicBezTo>
                  <a:cubicBezTo>
                    <a:pt x="19" y="6"/>
                    <a:pt x="43" y="13"/>
                    <a:pt x="43" y="2"/>
                  </a:cubicBezTo>
                  <a:close/>
                </a:path>
              </a:pathLst>
            </a:custGeom>
            <a:solidFill>
              <a:srgbClr val="95B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 name="Freeform 172"/>
            <p:cNvSpPr>
              <a:spLocks/>
            </p:cNvSpPr>
            <p:nvPr/>
          </p:nvSpPr>
          <p:spPr bwMode="auto">
            <a:xfrm>
              <a:off x="4191000" y="1598613"/>
              <a:ext cx="1041400" cy="600075"/>
            </a:xfrm>
            <a:custGeom>
              <a:avLst/>
              <a:gdLst>
                <a:gd name="T0" fmla="*/ 638 w 656"/>
                <a:gd name="T1" fmla="*/ 378 h 378"/>
                <a:gd name="T2" fmla="*/ 656 w 656"/>
                <a:gd name="T3" fmla="*/ 369 h 378"/>
                <a:gd name="T4" fmla="*/ 15 w 656"/>
                <a:gd name="T5" fmla="*/ 0 h 378"/>
                <a:gd name="T6" fmla="*/ 0 w 656"/>
                <a:gd name="T7" fmla="*/ 9 h 378"/>
                <a:gd name="T8" fmla="*/ 638 w 656"/>
                <a:gd name="T9" fmla="*/ 378 h 378"/>
              </a:gdLst>
              <a:ahLst/>
              <a:cxnLst>
                <a:cxn ang="0">
                  <a:pos x="T0" y="T1"/>
                </a:cxn>
                <a:cxn ang="0">
                  <a:pos x="T2" y="T3"/>
                </a:cxn>
                <a:cxn ang="0">
                  <a:pos x="T4" y="T5"/>
                </a:cxn>
                <a:cxn ang="0">
                  <a:pos x="T6" y="T7"/>
                </a:cxn>
                <a:cxn ang="0">
                  <a:pos x="T8" y="T9"/>
                </a:cxn>
              </a:cxnLst>
              <a:rect l="0" t="0" r="r" b="b"/>
              <a:pathLst>
                <a:path w="656" h="378">
                  <a:moveTo>
                    <a:pt x="638" y="378"/>
                  </a:moveTo>
                  <a:lnTo>
                    <a:pt x="656" y="369"/>
                  </a:lnTo>
                  <a:lnTo>
                    <a:pt x="15" y="0"/>
                  </a:lnTo>
                  <a:lnTo>
                    <a:pt x="0" y="9"/>
                  </a:lnTo>
                  <a:lnTo>
                    <a:pt x="638" y="378"/>
                  </a:lnTo>
                  <a:close/>
                </a:path>
              </a:pathLst>
            </a:custGeom>
            <a:solidFill>
              <a:srgbClr val="664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 name="Freeform 173"/>
            <p:cNvSpPr>
              <a:spLocks/>
            </p:cNvSpPr>
            <p:nvPr/>
          </p:nvSpPr>
          <p:spPr bwMode="auto">
            <a:xfrm>
              <a:off x="4130675" y="1563688"/>
              <a:ext cx="1165225" cy="690563"/>
            </a:xfrm>
            <a:custGeom>
              <a:avLst/>
              <a:gdLst>
                <a:gd name="T0" fmla="*/ 330 w 332"/>
                <a:gd name="T1" fmla="*/ 187 h 197"/>
                <a:gd name="T2" fmla="*/ 258 w 332"/>
                <a:gd name="T3" fmla="*/ 108 h 197"/>
                <a:gd name="T4" fmla="*/ 221 w 332"/>
                <a:gd name="T5" fmla="*/ 65 h 197"/>
                <a:gd name="T6" fmla="*/ 196 w 332"/>
                <a:gd name="T7" fmla="*/ 37 h 197"/>
                <a:gd name="T8" fmla="*/ 171 w 332"/>
                <a:gd name="T9" fmla="*/ 5 h 197"/>
                <a:gd name="T10" fmla="*/ 169 w 332"/>
                <a:gd name="T11" fmla="*/ 4 h 197"/>
                <a:gd name="T12" fmla="*/ 168 w 332"/>
                <a:gd name="T13" fmla="*/ 4 h 197"/>
                <a:gd name="T14" fmla="*/ 142 w 332"/>
                <a:gd name="T15" fmla="*/ 6 h 197"/>
                <a:gd name="T16" fmla="*/ 117 w 332"/>
                <a:gd name="T17" fmla="*/ 6 h 197"/>
                <a:gd name="T18" fmla="*/ 80 w 332"/>
                <a:gd name="T19" fmla="*/ 5 h 197"/>
                <a:gd name="T20" fmla="*/ 8 w 332"/>
                <a:gd name="T21" fmla="*/ 1 h 197"/>
                <a:gd name="T22" fmla="*/ 8 w 332"/>
                <a:gd name="T23" fmla="*/ 1 h 197"/>
                <a:gd name="T24" fmla="*/ 7 w 332"/>
                <a:gd name="T25" fmla="*/ 1 h 197"/>
                <a:gd name="T26" fmla="*/ 0 w 332"/>
                <a:gd name="T27" fmla="*/ 5 h 197"/>
                <a:gd name="T28" fmla="*/ 1 w 332"/>
                <a:gd name="T29" fmla="*/ 5 h 197"/>
                <a:gd name="T30" fmla="*/ 1 w 332"/>
                <a:gd name="T31" fmla="*/ 5 h 197"/>
                <a:gd name="T32" fmla="*/ 73 w 332"/>
                <a:gd name="T33" fmla="*/ 9 h 197"/>
                <a:gd name="T34" fmla="*/ 110 w 332"/>
                <a:gd name="T35" fmla="*/ 10 h 197"/>
                <a:gd name="T36" fmla="*/ 135 w 332"/>
                <a:gd name="T37" fmla="*/ 10 h 197"/>
                <a:gd name="T38" fmla="*/ 161 w 332"/>
                <a:gd name="T39" fmla="*/ 8 h 197"/>
                <a:gd name="T40" fmla="*/ 162 w 332"/>
                <a:gd name="T41" fmla="*/ 8 h 197"/>
                <a:gd name="T42" fmla="*/ 164 w 332"/>
                <a:gd name="T43" fmla="*/ 9 h 197"/>
                <a:gd name="T44" fmla="*/ 189 w 332"/>
                <a:gd name="T45" fmla="*/ 41 h 197"/>
                <a:gd name="T46" fmla="*/ 213 w 332"/>
                <a:gd name="T47" fmla="*/ 70 h 197"/>
                <a:gd name="T48" fmla="*/ 251 w 332"/>
                <a:gd name="T49" fmla="*/ 112 h 197"/>
                <a:gd name="T50" fmla="*/ 323 w 332"/>
                <a:gd name="T51" fmla="*/ 191 h 197"/>
                <a:gd name="T52" fmla="*/ 323 w 332"/>
                <a:gd name="T53" fmla="*/ 197 h 197"/>
                <a:gd name="T54" fmla="*/ 330 w 332"/>
                <a:gd name="T55" fmla="*/ 193 h 197"/>
                <a:gd name="T56" fmla="*/ 330 w 332"/>
                <a:gd name="T57" fmla="*/ 18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 h="197">
                  <a:moveTo>
                    <a:pt x="330" y="187"/>
                  </a:moveTo>
                  <a:cubicBezTo>
                    <a:pt x="305" y="161"/>
                    <a:pt x="282" y="134"/>
                    <a:pt x="258" y="108"/>
                  </a:cubicBezTo>
                  <a:cubicBezTo>
                    <a:pt x="245" y="93"/>
                    <a:pt x="233" y="80"/>
                    <a:pt x="221" y="65"/>
                  </a:cubicBezTo>
                  <a:cubicBezTo>
                    <a:pt x="212" y="56"/>
                    <a:pt x="204" y="47"/>
                    <a:pt x="196" y="37"/>
                  </a:cubicBezTo>
                  <a:cubicBezTo>
                    <a:pt x="190" y="29"/>
                    <a:pt x="178" y="11"/>
                    <a:pt x="171" y="5"/>
                  </a:cubicBezTo>
                  <a:cubicBezTo>
                    <a:pt x="170" y="5"/>
                    <a:pt x="170" y="5"/>
                    <a:pt x="169" y="4"/>
                  </a:cubicBezTo>
                  <a:cubicBezTo>
                    <a:pt x="169" y="4"/>
                    <a:pt x="168" y="4"/>
                    <a:pt x="168" y="4"/>
                  </a:cubicBezTo>
                  <a:cubicBezTo>
                    <a:pt x="160" y="0"/>
                    <a:pt x="148" y="5"/>
                    <a:pt x="142" y="6"/>
                  </a:cubicBezTo>
                  <a:cubicBezTo>
                    <a:pt x="134" y="6"/>
                    <a:pt x="126" y="6"/>
                    <a:pt x="117" y="6"/>
                  </a:cubicBezTo>
                  <a:cubicBezTo>
                    <a:pt x="105" y="6"/>
                    <a:pt x="92" y="5"/>
                    <a:pt x="80" y="5"/>
                  </a:cubicBezTo>
                  <a:cubicBezTo>
                    <a:pt x="56" y="4"/>
                    <a:pt x="32" y="3"/>
                    <a:pt x="8" y="1"/>
                  </a:cubicBezTo>
                  <a:cubicBezTo>
                    <a:pt x="8" y="1"/>
                    <a:pt x="8" y="1"/>
                    <a:pt x="8" y="1"/>
                  </a:cubicBezTo>
                  <a:cubicBezTo>
                    <a:pt x="7" y="1"/>
                    <a:pt x="7" y="1"/>
                    <a:pt x="7" y="1"/>
                  </a:cubicBezTo>
                  <a:cubicBezTo>
                    <a:pt x="0" y="5"/>
                    <a:pt x="0" y="5"/>
                    <a:pt x="0" y="5"/>
                  </a:cubicBezTo>
                  <a:cubicBezTo>
                    <a:pt x="0" y="5"/>
                    <a:pt x="0" y="5"/>
                    <a:pt x="1" y="5"/>
                  </a:cubicBezTo>
                  <a:cubicBezTo>
                    <a:pt x="1" y="5"/>
                    <a:pt x="1" y="5"/>
                    <a:pt x="1" y="5"/>
                  </a:cubicBezTo>
                  <a:cubicBezTo>
                    <a:pt x="25" y="7"/>
                    <a:pt x="49" y="8"/>
                    <a:pt x="73" y="9"/>
                  </a:cubicBezTo>
                  <a:cubicBezTo>
                    <a:pt x="85" y="9"/>
                    <a:pt x="98" y="10"/>
                    <a:pt x="110" y="10"/>
                  </a:cubicBezTo>
                  <a:cubicBezTo>
                    <a:pt x="118" y="10"/>
                    <a:pt x="127" y="10"/>
                    <a:pt x="135" y="10"/>
                  </a:cubicBezTo>
                  <a:cubicBezTo>
                    <a:pt x="141" y="9"/>
                    <a:pt x="153" y="4"/>
                    <a:pt x="161" y="8"/>
                  </a:cubicBezTo>
                  <a:cubicBezTo>
                    <a:pt x="161" y="8"/>
                    <a:pt x="162" y="8"/>
                    <a:pt x="162" y="8"/>
                  </a:cubicBezTo>
                  <a:cubicBezTo>
                    <a:pt x="163" y="9"/>
                    <a:pt x="163" y="9"/>
                    <a:pt x="164" y="9"/>
                  </a:cubicBezTo>
                  <a:cubicBezTo>
                    <a:pt x="171" y="15"/>
                    <a:pt x="183" y="33"/>
                    <a:pt x="189" y="41"/>
                  </a:cubicBezTo>
                  <a:cubicBezTo>
                    <a:pt x="197" y="51"/>
                    <a:pt x="205" y="60"/>
                    <a:pt x="213" y="70"/>
                  </a:cubicBezTo>
                  <a:cubicBezTo>
                    <a:pt x="226" y="84"/>
                    <a:pt x="238" y="98"/>
                    <a:pt x="251" y="112"/>
                  </a:cubicBezTo>
                  <a:cubicBezTo>
                    <a:pt x="274" y="138"/>
                    <a:pt x="298" y="165"/>
                    <a:pt x="323" y="191"/>
                  </a:cubicBezTo>
                  <a:cubicBezTo>
                    <a:pt x="324" y="193"/>
                    <a:pt x="325" y="196"/>
                    <a:pt x="323" y="197"/>
                  </a:cubicBezTo>
                  <a:cubicBezTo>
                    <a:pt x="330" y="193"/>
                    <a:pt x="330" y="193"/>
                    <a:pt x="330" y="193"/>
                  </a:cubicBezTo>
                  <a:cubicBezTo>
                    <a:pt x="332" y="192"/>
                    <a:pt x="332" y="189"/>
                    <a:pt x="330" y="187"/>
                  </a:cubicBezTo>
                  <a:close/>
                </a:path>
              </a:pathLst>
            </a:custGeom>
            <a:solidFill>
              <a:srgbClr val="8A5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 name="Freeform 174"/>
            <p:cNvSpPr>
              <a:spLocks noEditPoints="1"/>
            </p:cNvSpPr>
            <p:nvPr/>
          </p:nvSpPr>
          <p:spPr bwMode="auto">
            <a:xfrm>
              <a:off x="4124325" y="1577975"/>
              <a:ext cx="1146175" cy="684213"/>
            </a:xfrm>
            <a:custGeom>
              <a:avLst/>
              <a:gdLst>
                <a:gd name="T0" fmla="*/ 75 w 327"/>
                <a:gd name="T1" fmla="*/ 5 h 195"/>
                <a:gd name="T2" fmla="*/ 112 w 327"/>
                <a:gd name="T3" fmla="*/ 6 h 195"/>
                <a:gd name="T4" fmla="*/ 137 w 327"/>
                <a:gd name="T5" fmla="*/ 6 h 195"/>
                <a:gd name="T6" fmla="*/ 163 w 327"/>
                <a:gd name="T7" fmla="*/ 4 h 195"/>
                <a:gd name="T8" fmla="*/ 164 w 327"/>
                <a:gd name="T9" fmla="*/ 4 h 195"/>
                <a:gd name="T10" fmla="*/ 166 w 327"/>
                <a:gd name="T11" fmla="*/ 5 h 195"/>
                <a:gd name="T12" fmla="*/ 191 w 327"/>
                <a:gd name="T13" fmla="*/ 37 h 195"/>
                <a:gd name="T14" fmla="*/ 215 w 327"/>
                <a:gd name="T15" fmla="*/ 66 h 195"/>
                <a:gd name="T16" fmla="*/ 253 w 327"/>
                <a:gd name="T17" fmla="*/ 108 h 195"/>
                <a:gd name="T18" fmla="*/ 324 w 327"/>
                <a:gd name="T19" fmla="*/ 187 h 195"/>
                <a:gd name="T20" fmla="*/ 323 w 327"/>
                <a:gd name="T21" fmla="*/ 193 h 195"/>
                <a:gd name="T22" fmla="*/ 4 w 327"/>
                <a:gd name="T23" fmla="*/ 8 h 195"/>
                <a:gd name="T24" fmla="*/ 3 w 327"/>
                <a:gd name="T25" fmla="*/ 1 h 195"/>
                <a:gd name="T26" fmla="*/ 75 w 327"/>
                <a:gd name="T27" fmla="*/ 5 h 195"/>
                <a:gd name="T28" fmla="*/ 308 w 327"/>
                <a:gd name="T29" fmla="*/ 177 h 195"/>
                <a:gd name="T30" fmla="*/ 165 w 327"/>
                <a:gd name="T31" fmla="*/ 36 h 195"/>
                <a:gd name="T32" fmla="*/ 163 w 327"/>
                <a:gd name="T33" fmla="*/ 34 h 195"/>
                <a:gd name="T34" fmla="*/ 19 w 327"/>
                <a:gd name="T35" fmla="*/ 10 h 195"/>
                <a:gd name="T36" fmla="*/ 308 w 327"/>
                <a:gd name="T37" fmla="*/ 17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7" h="195">
                  <a:moveTo>
                    <a:pt x="75" y="5"/>
                  </a:moveTo>
                  <a:cubicBezTo>
                    <a:pt x="87" y="5"/>
                    <a:pt x="100" y="6"/>
                    <a:pt x="112" y="6"/>
                  </a:cubicBezTo>
                  <a:cubicBezTo>
                    <a:pt x="120" y="6"/>
                    <a:pt x="129" y="6"/>
                    <a:pt x="137" y="6"/>
                  </a:cubicBezTo>
                  <a:cubicBezTo>
                    <a:pt x="143" y="5"/>
                    <a:pt x="155" y="0"/>
                    <a:pt x="163" y="4"/>
                  </a:cubicBezTo>
                  <a:cubicBezTo>
                    <a:pt x="163" y="4"/>
                    <a:pt x="164" y="4"/>
                    <a:pt x="164" y="4"/>
                  </a:cubicBezTo>
                  <a:cubicBezTo>
                    <a:pt x="165" y="5"/>
                    <a:pt x="165" y="5"/>
                    <a:pt x="166" y="5"/>
                  </a:cubicBezTo>
                  <a:cubicBezTo>
                    <a:pt x="173" y="11"/>
                    <a:pt x="185" y="29"/>
                    <a:pt x="191" y="37"/>
                  </a:cubicBezTo>
                  <a:cubicBezTo>
                    <a:pt x="199" y="47"/>
                    <a:pt x="207" y="56"/>
                    <a:pt x="215" y="66"/>
                  </a:cubicBezTo>
                  <a:cubicBezTo>
                    <a:pt x="228" y="80"/>
                    <a:pt x="240" y="94"/>
                    <a:pt x="253" y="108"/>
                  </a:cubicBezTo>
                  <a:cubicBezTo>
                    <a:pt x="276" y="134"/>
                    <a:pt x="300" y="161"/>
                    <a:pt x="324" y="187"/>
                  </a:cubicBezTo>
                  <a:cubicBezTo>
                    <a:pt x="327" y="190"/>
                    <a:pt x="327" y="195"/>
                    <a:pt x="323" y="193"/>
                  </a:cubicBezTo>
                  <a:cubicBezTo>
                    <a:pt x="4" y="8"/>
                    <a:pt x="4" y="8"/>
                    <a:pt x="4" y="8"/>
                  </a:cubicBezTo>
                  <a:cubicBezTo>
                    <a:pt x="1" y="6"/>
                    <a:pt x="0" y="1"/>
                    <a:pt x="3" y="1"/>
                  </a:cubicBezTo>
                  <a:cubicBezTo>
                    <a:pt x="27" y="3"/>
                    <a:pt x="51" y="4"/>
                    <a:pt x="75" y="5"/>
                  </a:cubicBezTo>
                  <a:close/>
                  <a:moveTo>
                    <a:pt x="308" y="177"/>
                  </a:moveTo>
                  <a:cubicBezTo>
                    <a:pt x="262" y="129"/>
                    <a:pt x="214" y="77"/>
                    <a:pt x="165" y="36"/>
                  </a:cubicBezTo>
                  <a:cubicBezTo>
                    <a:pt x="163" y="34"/>
                    <a:pt x="163" y="34"/>
                    <a:pt x="163" y="34"/>
                  </a:cubicBezTo>
                  <a:cubicBezTo>
                    <a:pt x="114" y="19"/>
                    <a:pt x="65" y="16"/>
                    <a:pt x="19" y="10"/>
                  </a:cubicBezTo>
                  <a:cubicBezTo>
                    <a:pt x="308" y="177"/>
                    <a:pt x="308" y="177"/>
                    <a:pt x="308" y="177"/>
                  </a:cubicBezTo>
                </a:path>
              </a:pathLst>
            </a:custGeom>
            <a:solidFill>
              <a:srgbClr val="966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 name="Freeform 175"/>
            <p:cNvSpPr>
              <a:spLocks/>
            </p:cNvSpPr>
            <p:nvPr/>
          </p:nvSpPr>
          <p:spPr bwMode="auto">
            <a:xfrm>
              <a:off x="4144963" y="1714500"/>
              <a:ext cx="649288" cy="519113"/>
            </a:xfrm>
            <a:custGeom>
              <a:avLst/>
              <a:gdLst>
                <a:gd name="T0" fmla="*/ 96 w 185"/>
                <a:gd name="T1" fmla="*/ 118 h 148"/>
                <a:gd name="T2" fmla="*/ 185 w 185"/>
                <a:gd name="T3" fmla="*/ 106 h 148"/>
                <a:gd name="T4" fmla="*/ 97 w 185"/>
                <a:gd name="T5" fmla="*/ 73 h 148"/>
                <a:gd name="T6" fmla="*/ 89 w 185"/>
                <a:gd name="T7" fmla="*/ 68 h 148"/>
                <a:gd name="T8" fmla="*/ 0 w 185"/>
                <a:gd name="T9" fmla="*/ 0 h 148"/>
                <a:gd name="T10" fmla="*/ 96 w 185"/>
                <a:gd name="T11" fmla="*/ 118 h 148"/>
              </a:gdLst>
              <a:ahLst/>
              <a:cxnLst>
                <a:cxn ang="0">
                  <a:pos x="T0" y="T1"/>
                </a:cxn>
                <a:cxn ang="0">
                  <a:pos x="T2" y="T3"/>
                </a:cxn>
                <a:cxn ang="0">
                  <a:pos x="T4" y="T5"/>
                </a:cxn>
                <a:cxn ang="0">
                  <a:pos x="T6" y="T7"/>
                </a:cxn>
                <a:cxn ang="0">
                  <a:pos x="T8" y="T9"/>
                </a:cxn>
                <a:cxn ang="0">
                  <a:pos x="T10" y="T11"/>
                </a:cxn>
              </a:cxnLst>
              <a:rect l="0" t="0" r="r" b="b"/>
              <a:pathLst>
                <a:path w="185" h="148">
                  <a:moveTo>
                    <a:pt x="96" y="118"/>
                  </a:moveTo>
                  <a:cubicBezTo>
                    <a:pt x="148" y="148"/>
                    <a:pt x="182" y="140"/>
                    <a:pt x="185" y="106"/>
                  </a:cubicBezTo>
                  <a:cubicBezTo>
                    <a:pt x="162" y="105"/>
                    <a:pt x="112" y="81"/>
                    <a:pt x="97" y="73"/>
                  </a:cubicBezTo>
                  <a:cubicBezTo>
                    <a:pt x="94" y="71"/>
                    <a:pt x="91" y="70"/>
                    <a:pt x="89" y="68"/>
                  </a:cubicBezTo>
                  <a:cubicBezTo>
                    <a:pt x="74" y="58"/>
                    <a:pt x="24" y="25"/>
                    <a:pt x="0" y="0"/>
                  </a:cubicBezTo>
                  <a:cubicBezTo>
                    <a:pt x="3" y="37"/>
                    <a:pt x="45" y="89"/>
                    <a:pt x="96" y="11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 name="Freeform 176"/>
            <p:cNvSpPr>
              <a:spLocks/>
            </p:cNvSpPr>
            <p:nvPr/>
          </p:nvSpPr>
          <p:spPr bwMode="auto">
            <a:xfrm>
              <a:off x="4078288" y="1700213"/>
              <a:ext cx="809625" cy="568325"/>
            </a:xfrm>
            <a:custGeom>
              <a:avLst/>
              <a:gdLst>
                <a:gd name="T0" fmla="*/ 213 w 231"/>
                <a:gd name="T1" fmla="*/ 119 h 162"/>
                <a:gd name="T2" fmla="*/ 165 w 231"/>
                <a:gd name="T3" fmla="*/ 67 h 162"/>
                <a:gd name="T4" fmla="*/ 113 w 231"/>
                <a:gd name="T5" fmla="*/ 9 h 162"/>
                <a:gd name="T6" fmla="*/ 62 w 231"/>
                <a:gd name="T7" fmla="*/ 7 h 162"/>
                <a:gd name="T8" fmla="*/ 14 w 231"/>
                <a:gd name="T9" fmla="*/ 4 h 162"/>
                <a:gd name="T10" fmla="*/ 0 w 231"/>
                <a:gd name="T11" fmla="*/ 2 h 162"/>
                <a:gd name="T12" fmla="*/ 0 w 231"/>
                <a:gd name="T13" fmla="*/ 28 h 162"/>
                <a:gd name="T14" fmla="*/ 111 w 231"/>
                <a:gd name="T15" fmla="*/ 59 h 162"/>
                <a:gd name="T16" fmla="*/ 116 w 231"/>
                <a:gd name="T17" fmla="*/ 61 h 162"/>
                <a:gd name="T18" fmla="*/ 231 w 231"/>
                <a:gd name="T19" fmla="*/ 162 h 162"/>
                <a:gd name="T20" fmla="*/ 231 w 231"/>
                <a:gd name="T21" fmla="*/ 137 h 162"/>
                <a:gd name="T22" fmla="*/ 213 w 231"/>
                <a:gd name="T23" fmla="*/ 11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 h="162">
                  <a:moveTo>
                    <a:pt x="213" y="119"/>
                  </a:moveTo>
                  <a:cubicBezTo>
                    <a:pt x="197" y="102"/>
                    <a:pt x="181" y="85"/>
                    <a:pt x="165" y="67"/>
                  </a:cubicBezTo>
                  <a:cubicBezTo>
                    <a:pt x="153" y="53"/>
                    <a:pt x="128" y="17"/>
                    <a:pt x="113" y="9"/>
                  </a:cubicBezTo>
                  <a:cubicBezTo>
                    <a:pt x="98" y="0"/>
                    <a:pt x="74" y="8"/>
                    <a:pt x="62" y="7"/>
                  </a:cubicBezTo>
                  <a:cubicBezTo>
                    <a:pt x="46" y="7"/>
                    <a:pt x="30" y="5"/>
                    <a:pt x="14" y="4"/>
                  </a:cubicBezTo>
                  <a:cubicBezTo>
                    <a:pt x="9" y="3"/>
                    <a:pt x="5" y="3"/>
                    <a:pt x="0" y="2"/>
                  </a:cubicBezTo>
                  <a:cubicBezTo>
                    <a:pt x="0" y="28"/>
                    <a:pt x="0" y="28"/>
                    <a:pt x="0" y="28"/>
                  </a:cubicBezTo>
                  <a:cubicBezTo>
                    <a:pt x="37" y="36"/>
                    <a:pt x="74" y="46"/>
                    <a:pt x="111" y="59"/>
                  </a:cubicBezTo>
                  <a:cubicBezTo>
                    <a:pt x="116" y="61"/>
                    <a:pt x="116" y="61"/>
                    <a:pt x="116" y="61"/>
                  </a:cubicBezTo>
                  <a:cubicBezTo>
                    <a:pt x="154" y="93"/>
                    <a:pt x="193" y="127"/>
                    <a:pt x="231" y="162"/>
                  </a:cubicBezTo>
                  <a:cubicBezTo>
                    <a:pt x="231" y="137"/>
                    <a:pt x="231" y="137"/>
                    <a:pt x="231" y="137"/>
                  </a:cubicBezTo>
                  <a:cubicBezTo>
                    <a:pt x="225" y="131"/>
                    <a:pt x="219" y="125"/>
                    <a:pt x="213" y="119"/>
                  </a:cubicBezTo>
                  <a:close/>
                </a:path>
              </a:pathLst>
            </a:custGeom>
            <a:solidFill>
              <a:srgbClr val="966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 name="Freeform 177"/>
            <p:cNvSpPr>
              <a:spLocks/>
            </p:cNvSpPr>
            <p:nvPr/>
          </p:nvSpPr>
          <p:spPr bwMode="auto">
            <a:xfrm>
              <a:off x="3552825" y="2468563"/>
              <a:ext cx="290513" cy="269875"/>
            </a:xfrm>
            <a:custGeom>
              <a:avLst/>
              <a:gdLst>
                <a:gd name="T0" fmla="*/ 21 w 83"/>
                <a:gd name="T1" fmla="*/ 27 h 77"/>
                <a:gd name="T2" fmla="*/ 0 w 83"/>
                <a:gd name="T3" fmla="*/ 0 h 77"/>
                <a:gd name="T4" fmla="*/ 0 w 83"/>
                <a:gd name="T5" fmla="*/ 11 h 77"/>
                <a:gd name="T6" fmla="*/ 83 w 83"/>
                <a:gd name="T7" fmla="*/ 62 h 77"/>
                <a:gd name="T8" fmla="*/ 54 w 83"/>
                <a:gd name="T9" fmla="*/ 49 h 77"/>
                <a:gd name="T10" fmla="*/ 21 w 83"/>
                <a:gd name="T11" fmla="*/ 27 h 77"/>
              </a:gdLst>
              <a:ahLst/>
              <a:cxnLst>
                <a:cxn ang="0">
                  <a:pos x="T0" y="T1"/>
                </a:cxn>
                <a:cxn ang="0">
                  <a:pos x="T2" y="T3"/>
                </a:cxn>
                <a:cxn ang="0">
                  <a:pos x="T4" y="T5"/>
                </a:cxn>
                <a:cxn ang="0">
                  <a:pos x="T6" y="T7"/>
                </a:cxn>
                <a:cxn ang="0">
                  <a:pos x="T8" y="T9"/>
                </a:cxn>
                <a:cxn ang="0">
                  <a:pos x="T10" y="T11"/>
                </a:cxn>
              </a:cxnLst>
              <a:rect l="0" t="0" r="r" b="b"/>
              <a:pathLst>
                <a:path w="83" h="77">
                  <a:moveTo>
                    <a:pt x="21" y="27"/>
                  </a:moveTo>
                  <a:cubicBezTo>
                    <a:pt x="13" y="19"/>
                    <a:pt x="5" y="10"/>
                    <a:pt x="0" y="0"/>
                  </a:cubicBezTo>
                  <a:cubicBezTo>
                    <a:pt x="0" y="4"/>
                    <a:pt x="0" y="8"/>
                    <a:pt x="0" y="11"/>
                  </a:cubicBezTo>
                  <a:cubicBezTo>
                    <a:pt x="4" y="48"/>
                    <a:pt x="82" y="77"/>
                    <a:pt x="83" y="62"/>
                  </a:cubicBezTo>
                  <a:cubicBezTo>
                    <a:pt x="73" y="59"/>
                    <a:pt x="64" y="55"/>
                    <a:pt x="54" y="49"/>
                  </a:cubicBezTo>
                  <a:cubicBezTo>
                    <a:pt x="43" y="43"/>
                    <a:pt x="32" y="36"/>
                    <a:pt x="21" y="27"/>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 name="Freeform 178"/>
            <p:cNvSpPr>
              <a:spLocks/>
            </p:cNvSpPr>
            <p:nvPr/>
          </p:nvSpPr>
          <p:spPr bwMode="auto">
            <a:xfrm>
              <a:off x="5099050" y="3411538"/>
              <a:ext cx="290513" cy="269875"/>
            </a:xfrm>
            <a:custGeom>
              <a:avLst/>
              <a:gdLst>
                <a:gd name="T0" fmla="*/ 62 w 83"/>
                <a:gd name="T1" fmla="*/ 36 h 77"/>
                <a:gd name="T2" fmla="*/ 83 w 83"/>
                <a:gd name="T3" fmla="*/ 34 h 77"/>
                <a:gd name="T4" fmla="*/ 82 w 83"/>
                <a:gd name="T5" fmla="*/ 44 h 77"/>
                <a:gd name="T6" fmla="*/ 0 w 83"/>
                <a:gd name="T7" fmla="*/ 0 h 77"/>
                <a:gd name="T8" fmla="*/ 29 w 83"/>
                <a:gd name="T9" fmla="*/ 20 h 77"/>
                <a:gd name="T10" fmla="*/ 62 w 83"/>
                <a:gd name="T11" fmla="*/ 36 h 77"/>
              </a:gdLst>
              <a:ahLst/>
              <a:cxnLst>
                <a:cxn ang="0">
                  <a:pos x="T0" y="T1"/>
                </a:cxn>
                <a:cxn ang="0">
                  <a:pos x="T2" y="T3"/>
                </a:cxn>
                <a:cxn ang="0">
                  <a:pos x="T4" y="T5"/>
                </a:cxn>
                <a:cxn ang="0">
                  <a:pos x="T6" y="T7"/>
                </a:cxn>
                <a:cxn ang="0">
                  <a:pos x="T8" y="T9"/>
                </a:cxn>
                <a:cxn ang="0">
                  <a:pos x="T10" y="T11"/>
                </a:cxn>
              </a:cxnLst>
              <a:rect l="0" t="0" r="r" b="b"/>
              <a:pathLst>
                <a:path w="83" h="77">
                  <a:moveTo>
                    <a:pt x="62" y="36"/>
                  </a:moveTo>
                  <a:cubicBezTo>
                    <a:pt x="70" y="38"/>
                    <a:pt x="78" y="37"/>
                    <a:pt x="83" y="34"/>
                  </a:cubicBezTo>
                  <a:cubicBezTo>
                    <a:pt x="83" y="38"/>
                    <a:pt x="83" y="41"/>
                    <a:pt x="82" y="44"/>
                  </a:cubicBezTo>
                  <a:cubicBezTo>
                    <a:pt x="79" y="77"/>
                    <a:pt x="1" y="15"/>
                    <a:pt x="0" y="0"/>
                  </a:cubicBezTo>
                  <a:cubicBezTo>
                    <a:pt x="9" y="8"/>
                    <a:pt x="19" y="14"/>
                    <a:pt x="29" y="20"/>
                  </a:cubicBezTo>
                  <a:cubicBezTo>
                    <a:pt x="40" y="27"/>
                    <a:pt x="51" y="33"/>
                    <a:pt x="62" y="36"/>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 name="Freeform 179"/>
            <p:cNvSpPr>
              <a:spLocks/>
            </p:cNvSpPr>
            <p:nvPr/>
          </p:nvSpPr>
          <p:spPr bwMode="auto">
            <a:xfrm>
              <a:off x="3544888" y="1644650"/>
              <a:ext cx="1852613" cy="2867025"/>
            </a:xfrm>
            <a:custGeom>
              <a:avLst/>
              <a:gdLst>
                <a:gd name="T0" fmla="*/ 483 w 528"/>
                <a:gd name="T1" fmla="*/ 258 h 818"/>
                <a:gd name="T2" fmla="*/ 425 w 528"/>
                <a:gd name="T3" fmla="*/ 191 h 818"/>
                <a:gd name="T4" fmla="*/ 356 w 528"/>
                <a:gd name="T5" fmla="*/ 126 h 818"/>
                <a:gd name="T6" fmla="*/ 264 w 528"/>
                <a:gd name="T7" fmla="*/ 136 h 818"/>
                <a:gd name="T8" fmla="*/ 171 w 528"/>
                <a:gd name="T9" fmla="*/ 20 h 818"/>
                <a:gd name="T10" fmla="*/ 103 w 528"/>
                <a:gd name="T11" fmla="*/ 5 h 818"/>
                <a:gd name="T12" fmla="*/ 44 w 528"/>
                <a:gd name="T13" fmla="*/ 5 h 818"/>
                <a:gd name="T14" fmla="*/ 2 w 528"/>
                <a:gd name="T15" fmla="*/ 235 h 818"/>
                <a:gd name="T16" fmla="*/ 23 w 528"/>
                <a:gd name="T17" fmla="*/ 262 h 818"/>
                <a:gd name="T18" fmla="*/ 56 w 528"/>
                <a:gd name="T19" fmla="*/ 284 h 818"/>
                <a:gd name="T20" fmla="*/ 85 w 528"/>
                <a:gd name="T21" fmla="*/ 297 h 818"/>
                <a:gd name="T22" fmla="*/ 85 w 528"/>
                <a:gd name="T23" fmla="*/ 297 h 818"/>
                <a:gd name="T24" fmla="*/ 84 w 528"/>
                <a:gd name="T25" fmla="*/ 362 h 818"/>
                <a:gd name="T26" fmla="*/ 83 w 528"/>
                <a:gd name="T27" fmla="*/ 390 h 818"/>
                <a:gd name="T28" fmla="*/ 86 w 528"/>
                <a:gd name="T29" fmla="*/ 418 h 818"/>
                <a:gd name="T30" fmla="*/ 81 w 528"/>
                <a:gd name="T31" fmla="*/ 480 h 818"/>
                <a:gd name="T32" fmla="*/ 84 w 528"/>
                <a:gd name="T33" fmla="*/ 541 h 818"/>
                <a:gd name="T34" fmla="*/ 82 w 528"/>
                <a:gd name="T35" fmla="*/ 593 h 818"/>
                <a:gd name="T36" fmla="*/ 86 w 528"/>
                <a:gd name="T37" fmla="*/ 618 h 818"/>
                <a:gd name="T38" fmla="*/ 97 w 528"/>
                <a:gd name="T39" fmla="*/ 624 h 818"/>
                <a:gd name="T40" fmla="*/ 150 w 528"/>
                <a:gd name="T41" fmla="*/ 649 h 818"/>
                <a:gd name="T42" fmla="*/ 179 w 528"/>
                <a:gd name="T43" fmla="*/ 673 h 818"/>
                <a:gd name="T44" fmla="*/ 212 w 528"/>
                <a:gd name="T45" fmla="*/ 690 h 818"/>
                <a:gd name="T46" fmla="*/ 290 w 528"/>
                <a:gd name="T47" fmla="*/ 734 h 818"/>
                <a:gd name="T48" fmla="*/ 384 w 528"/>
                <a:gd name="T49" fmla="*/ 794 h 818"/>
                <a:gd name="T50" fmla="*/ 420 w 528"/>
                <a:gd name="T51" fmla="*/ 813 h 818"/>
                <a:gd name="T52" fmla="*/ 433 w 528"/>
                <a:gd name="T53" fmla="*/ 815 h 818"/>
                <a:gd name="T54" fmla="*/ 439 w 528"/>
                <a:gd name="T55" fmla="*/ 800 h 818"/>
                <a:gd name="T56" fmla="*/ 437 w 528"/>
                <a:gd name="T57" fmla="*/ 780 h 818"/>
                <a:gd name="T58" fmla="*/ 437 w 528"/>
                <a:gd name="T59" fmla="*/ 724 h 818"/>
                <a:gd name="T60" fmla="*/ 444 w 528"/>
                <a:gd name="T61" fmla="*/ 654 h 818"/>
                <a:gd name="T62" fmla="*/ 444 w 528"/>
                <a:gd name="T63" fmla="*/ 586 h 818"/>
                <a:gd name="T64" fmla="*/ 443 w 528"/>
                <a:gd name="T65" fmla="*/ 503 h 818"/>
                <a:gd name="T66" fmla="*/ 443 w 528"/>
                <a:gd name="T67" fmla="*/ 504 h 818"/>
                <a:gd name="T68" fmla="*/ 472 w 528"/>
                <a:gd name="T69" fmla="*/ 524 h 818"/>
                <a:gd name="T70" fmla="*/ 505 w 528"/>
                <a:gd name="T71" fmla="*/ 540 h 818"/>
                <a:gd name="T72" fmla="*/ 526 w 528"/>
                <a:gd name="T73" fmla="*/ 538 h 818"/>
                <a:gd name="T74" fmla="*/ 483 w 528"/>
                <a:gd name="T75" fmla="*/ 258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8" h="818">
                  <a:moveTo>
                    <a:pt x="483" y="258"/>
                  </a:moveTo>
                  <a:cubicBezTo>
                    <a:pt x="466" y="234"/>
                    <a:pt x="447" y="211"/>
                    <a:pt x="425" y="191"/>
                  </a:cubicBezTo>
                  <a:cubicBezTo>
                    <a:pt x="356" y="126"/>
                    <a:pt x="356" y="126"/>
                    <a:pt x="356" y="126"/>
                  </a:cubicBezTo>
                  <a:cubicBezTo>
                    <a:pt x="353" y="159"/>
                    <a:pt x="313" y="163"/>
                    <a:pt x="264" y="136"/>
                  </a:cubicBezTo>
                  <a:cubicBezTo>
                    <a:pt x="214" y="106"/>
                    <a:pt x="174" y="56"/>
                    <a:pt x="171" y="20"/>
                  </a:cubicBezTo>
                  <a:cubicBezTo>
                    <a:pt x="103" y="5"/>
                    <a:pt x="103" y="5"/>
                    <a:pt x="103" y="5"/>
                  </a:cubicBezTo>
                  <a:cubicBezTo>
                    <a:pt x="81" y="0"/>
                    <a:pt x="61" y="0"/>
                    <a:pt x="44" y="5"/>
                  </a:cubicBezTo>
                  <a:cubicBezTo>
                    <a:pt x="29" y="9"/>
                    <a:pt x="0" y="164"/>
                    <a:pt x="2" y="235"/>
                  </a:cubicBezTo>
                  <a:cubicBezTo>
                    <a:pt x="7" y="245"/>
                    <a:pt x="15" y="254"/>
                    <a:pt x="23" y="262"/>
                  </a:cubicBezTo>
                  <a:cubicBezTo>
                    <a:pt x="34" y="271"/>
                    <a:pt x="45" y="278"/>
                    <a:pt x="56" y="284"/>
                  </a:cubicBezTo>
                  <a:cubicBezTo>
                    <a:pt x="66" y="290"/>
                    <a:pt x="75" y="294"/>
                    <a:pt x="85" y="297"/>
                  </a:cubicBezTo>
                  <a:cubicBezTo>
                    <a:pt x="85" y="297"/>
                    <a:pt x="85" y="290"/>
                    <a:pt x="85" y="297"/>
                  </a:cubicBezTo>
                  <a:cubicBezTo>
                    <a:pt x="84" y="318"/>
                    <a:pt x="84" y="340"/>
                    <a:pt x="84" y="362"/>
                  </a:cubicBezTo>
                  <a:cubicBezTo>
                    <a:pt x="84" y="371"/>
                    <a:pt x="83" y="381"/>
                    <a:pt x="83" y="390"/>
                  </a:cubicBezTo>
                  <a:cubicBezTo>
                    <a:pt x="84" y="399"/>
                    <a:pt x="86" y="408"/>
                    <a:pt x="86" y="418"/>
                  </a:cubicBezTo>
                  <a:cubicBezTo>
                    <a:pt x="86" y="439"/>
                    <a:pt x="81" y="459"/>
                    <a:pt x="81" y="480"/>
                  </a:cubicBezTo>
                  <a:cubicBezTo>
                    <a:pt x="80" y="500"/>
                    <a:pt x="83" y="521"/>
                    <a:pt x="84" y="541"/>
                  </a:cubicBezTo>
                  <a:cubicBezTo>
                    <a:pt x="85" y="559"/>
                    <a:pt x="83" y="576"/>
                    <a:pt x="82" y="593"/>
                  </a:cubicBezTo>
                  <a:cubicBezTo>
                    <a:pt x="81" y="602"/>
                    <a:pt x="78" y="612"/>
                    <a:pt x="86" y="618"/>
                  </a:cubicBezTo>
                  <a:cubicBezTo>
                    <a:pt x="89" y="620"/>
                    <a:pt x="93" y="622"/>
                    <a:pt x="97" y="624"/>
                  </a:cubicBezTo>
                  <a:cubicBezTo>
                    <a:pt x="114" y="634"/>
                    <a:pt x="133" y="637"/>
                    <a:pt x="150" y="649"/>
                  </a:cubicBezTo>
                  <a:cubicBezTo>
                    <a:pt x="160" y="657"/>
                    <a:pt x="168" y="666"/>
                    <a:pt x="179" y="673"/>
                  </a:cubicBezTo>
                  <a:cubicBezTo>
                    <a:pt x="189" y="680"/>
                    <a:pt x="201" y="685"/>
                    <a:pt x="212" y="690"/>
                  </a:cubicBezTo>
                  <a:cubicBezTo>
                    <a:pt x="238" y="705"/>
                    <a:pt x="265" y="718"/>
                    <a:pt x="290" y="734"/>
                  </a:cubicBezTo>
                  <a:cubicBezTo>
                    <a:pt x="322" y="753"/>
                    <a:pt x="352" y="775"/>
                    <a:pt x="384" y="794"/>
                  </a:cubicBezTo>
                  <a:cubicBezTo>
                    <a:pt x="396" y="801"/>
                    <a:pt x="408" y="807"/>
                    <a:pt x="420" y="813"/>
                  </a:cubicBezTo>
                  <a:cubicBezTo>
                    <a:pt x="425" y="815"/>
                    <a:pt x="428" y="818"/>
                    <a:pt x="433" y="815"/>
                  </a:cubicBezTo>
                  <a:cubicBezTo>
                    <a:pt x="437" y="812"/>
                    <a:pt x="438" y="805"/>
                    <a:pt x="439" y="800"/>
                  </a:cubicBezTo>
                  <a:cubicBezTo>
                    <a:pt x="439" y="794"/>
                    <a:pt x="438" y="787"/>
                    <a:pt x="437" y="780"/>
                  </a:cubicBezTo>
                  <a:cubicBezTo>
                    <a:pt x="435" y="762"/>
                    <a:pt x="435" y="742"/>
                    <a:pt x="437" y="724"/>
                  </a:cubicBezTo>
                  <a:cubicBezTo>
                    <a:pt x="439" y="700"/>
                    <a:pt x="442" y="677"/>
                    <a:pt x="444" y="654"/>
                  </a:cubicBezTo>
                  <a:cubicBezTo>
                    <a:pt x="446" y="631"/>
                    <a:pt x="444" y="609"/>
                    <a:pt x="444" y="586"/>
                  </a:cubicBezTo>
                  <a:cubicBezTo>
                    <a:pt x="444" y="559"/>
                    <a:pt x="443" y="531"/>
                    <a:pt x="443" y="503"/>
                  </a:cubicBezTo>
                  <a:cubicBezTo>
                    <a:pt x="443" y="497"/>
                    <a:pt x="443" y="503"/>
                    <a:pt x="443" y="504"/>
                  </a:cubicBezTo>
                  <a:cubicBezTo>
                    <a:pt x="452" y="512"/>
                    <a:pt x="462" y="518"/>
                    <a:pt x="472" y="524"/>
                  </a:cubicBezTo>
                  <a:cubicBezTo>
                    <a:pt x="483" y="531"/>
                    <a:pt x="494" y="537"/>
                    <a:pt x="505" y="540"/>
                  </a:cubicBezTo>
                  <a:cubicBezTo>
                    <a:pt x="513" y="542"/>
                    <a:pt x="521" y="541"/>
                    <a:pt x="526" y="538"/>
                  </a:cubicBezTo>
                  <a:cubicBezTo>
                    <a:pt x="528" y="469"/>
                    <a:pt x="499" y="281"/>
                    <a:pt x="483" y="25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 name="Freeform 180"/>
            <p:cNvSpPr>
              <a:spLocks/>
            </p:cNvSpPr>
            <p:nvPr/>
          </p:nvSpPr>
          <p:spPr bwMode="auto">
            <a:xfrm>
              <a:off x="4089400" y="1700213"/>
              <a:ext cx="763588" cy="593725"/>
            </a:xfrm>
            <a:custGeom>
              <a:avLst/>
              <a:gdLst>
                <a:gd name="T0" fmla="*/ 109 w 218"/>
                <a:gd name="T1" fmla="*/ 134 h 169"/>
                <a:gd name="T2" fmla="*/ 218 w 218"/>
                <a:gd name="T3" fmla="*/ 128 h 169"/>
                <a:gd name="T4" fmla="*/ 218 w 218"/>
                <a:gd name="T5" fmla="*/ 126 h 169"/>
                <a:gd name="T6" fmla="*/ 201 w 218"/>
                <a:gd name="T7" fmla="*/ 110 h 169"/>
                <a:gd name="T8" fmla="*/ 109 w 218"/>
                <a:gd name="T9" fmla="*/ 120 h 169"/>
                <a:gd name="T10" fmla="*/ 16 w 218"/>
                <a:gd name="T11" fmla="*/ 4 h 169"/>
                <a:gd name="T12" fmla="*/ 0 w 218"/>
                <a:gd name="T13" fmla="*/ 0 h 169"/>
                <a:gd name="T14" fmla="*/ 0 w 218"/>
                <a:gd name="T15" fmla="*/ 2 h 169"/>
                <a:gd name="T16" fmla="*/ 109 w 218"/>
                <a:gd name="T17" fmla="*/ 13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8" h="169">
                  <a:moveTo>
                    <a:pt x="109" y="134"/>
                  </a:moveTo>
                  <a:cubicBezTo>
                    <a:pt x="169" y="169"/>
                    <a:pt x="218" y="166"/>
                    <a:pt x="218" y="128"/>
                  </a:cubicBezTo>
                  <a:cubicBezTo>
                    <a:pt x="218" y="127"/>
                    <a:pt x="218" y="126"/>
                    <a:pt x="218" y="126"/>
                  </a:cubicBezTo>
                  <a:cubicBezTo>
                    <a:pt x="201" y="110"/>
                    <a:pt x="201" y="110"/>
                    <a:pt x="201" y="110"/>
                  </a:cubicBezTo>
                  <a:cubicBezTo>
                    <a:pt x="198" y="143"/>
                    <a:pt x="158" y="147"/>
                    <a:pt x="109" y="120"/>
                  </a:cubicBezTo>
                  <a:cubicBezTo>
                    <a:pt x="59" y="90"/>
                    <a:pt x="19" y="40"/>
                    <a:pt x="16" y="4"/>
                  </a:cubicBezTo>
                  <a:cubicBezTo>
                    <a:pt x="0" y="0"/>
                    <a:pt x="0" y="0"/>
                    <a:pt x="0" y="0"/>
                  </a:cubicBezTo>
                  <a:cubicBezTo>
                    <a:pt x="0" y="1"/>
                    <a:pt x="0" y="1"/>
                    <a:pt x="0" y="2"/>
                  </a:cubicBezTo>
                  <a:cubicBezTo>
                    <a:pt x="0" y="40"/>
                    <a:pt x="49" y="99"/>
                    <a:pt x="109" y="13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 name="Freeform 181"/>
            <p:cNvSpPr>
              <a:spLocks/>
            </p:cNvSpPr>
            <p:nvPr/>
          </p:nvSpPr>
          <p:spPr bwMode="auto">
            <a:xfrm>
              <a:off x="4643438" y="2843213"/>
              <a:ext cx="311150" cy="476250"/>
            </a:xfrm>
            <a:custGeom>
              <a:avLst/>
              <a:gdLst>
                <a:gd name="T0" fmla="*/ 45 w 89"/>
                <a:gd name="T1" fmla="*/ 121 h 136"/>
                <a:gd name="T2" fmla="*/ 45 w 89"/>
                <a:gd name="T3" fmla="*/ 121 h 136"/>
                <a:gd name="T4" fmla="*/ 0 w 89"/>
                <a:gd name="T5" fmla="*/ 51 h 136"/>
                <a:gd name="T6" fmla="*/ 0 w 89"/>
                <a:gd name="T7" fmla="*/ 0 h 136"/>
                <a:gd name="T8" fmla="*/ 89 w 89"/>
                <a:gd name="T9" fmla="*/ 51 h 136"/>
                <a:gd name="T10" fmla="*/ 89 w 89"/>
                <a:gd name="T11" fmla="*/ 102 h 136"/>
                <a:gd name="T12" fmla="*/ 45 w 89"/>
                <a:gd name="T13" fmla="*/ 121 h 136"/>
              </a:gdLst>
              <a:ahLst/>
              <a:cxnLst>
                <a:cxn ang="0">
                  <a:pos x="T0" y="T1"/>
                </a:cxn>
                <a:cxn ang="0">
                  <a:pos x="T2" y="T3"/>
                </a:cxn>
                <a:cxn ang="0">
                  <a:pos x="T4" y="T5"/>
                </a:cxn>
                <a:cxn ang="0">
                  <a:pos x="T6" y="T7"/>
                </a:cxn>
                <a:cxn ang="0">
                  <a:pos x="T8" y="T9"/>
                </a:cxn>
                <a:cxn ang="0">
                  <a:pos x="T10" y="T11"/>
                </a:cxn>
                <a:cxn ang="0">
                  <a:pos x="T12" y="T13"/>
                </a:cxn>
              </a:cxnLst>
              <a:rect l="0" t="0" r="r" b="b"/>
              <a:pathLst>
                <a:path w="89" h="136">
                  <a:moveTo>
                    <a:pt x="45" y="121"/>
                  </a:moveTo>
                  <a:cubicBezTo>
                    <a:pt x="45" y="121"/>
                    <a:pt x="45" y="121"/>
                    <a:pt x="45" y="121"/>
                  </a:cubicBezTo>
                  <a:cubicBezTo>
                    <a:pt x="20" y="107"/>
                    <a:pt x="0" y="76"/>
                    <a:pt x="0" y="51"/>
                  </a:cubicBezTo>
                  <a:cubicBezTo>
                    <a:pt x="0" y="0"/>
                    <a:pt x="0" y="0"/>
                    <a:pt x="0" y="0"/>
                  </a:cubicBezTo>
                  <a:cubicBezTo>
                    <a:pt x="89" y="51"/>
                    <a:pt x="89" y="51"/>
                    <a:pt x="89" y="51"/>
                  </a:cubicBezTo>
                  <a:cubicBezTo>
                    <a:pt x="89" y="102"/>
                    <a:pt x="89" y="102"/>
                    <a:pt x="89" y="102"/>
                  </a:cubicBezTo>
                  <a:cubicBezTo>
                    <a:pt x="89" y="127"/>
                    <a:pt x="69" y="136"/>
                    <a:pt x="45" y="12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 name="Freeform 182"/>
            <p:cNvSpPr>
              <a:spLocks/>
            </p:cNvSpPr>
            <p:nvPr/>
          </p:nvSpPr>
          <p:spPr bwMode="auto">
            <a:xfrm>
              <a:off x="5540375" y="806450"/>
              <a:ext cx="147638" cy="257175"/>
            </a:xfrm>
            <a:custGeom>
              <a:avLst/>
              <a:gdLst>
                <a:gd name="T0" fmla="*/ 20 w 42"/>
                <a:gd name="T1" fmla="*/ 73 h 73"/>
                <a:gd name="T2" fmla="*/ 19 w 42"/>
                <a:gd name="T3" fmla="*/ 71 h 73"/>
                <a:gd name="T4" fmla="*/ 19 w 42"/>
                <a:gd name="T5" fmla="*/ 47 h 73"/>
                <a:gd name="T6" fmla="*/ 20 w 42"/>
                <a:gd name="T7" fmla="*/ 46 h 73"/>
                <a:gd name="T8" fmla="*/ 39 w 42"/>
                <a:gd name="T9" fmla="*/ 38 h 73"/>
                <a:gd name="T10" fmla="*/ 20 w 42"/>
                <a:gd name="T11" fmla="*/ 9 h 73"/>
                <a:gd name="T12" fmla="*/ 3 w 42"/>
                <a:gd name="T13" fmla="*/ 12 h 73"/>
                <a:gd name="T14" fmla="*/ 1 w 42"/>
                <a:gd name="T15" fmla="*/ 12 h 73"/>
                <a:gd name="T16" fmla="*/ 0 w 42"/>
                <a:gd name="T17" fmla="*/ 9 h 73"/>
                <a:gd name="T18" fmla="*/ 20 w 42"/>
                <a:gd name="T19" fmla="*/ 6 h 73"/>
                <a:gd name="T20" fmla="*/ 42 w 42"/>
                <a:gd name="T21" fmla="*/ 40 h 73"/>
                <a:gd name="T22" fmla="*/ 22 w 42"/>
                <a:gd name="T23" fmla="*/ 50 h 73"/>
                <a:gd name="T24" fmla="*/ 22 w 42"/>
                <a:gd name="T25" fmla="*/ 72 h 73"/>
                <a:gd name="T26" fmla="*/ 20 w 42"/>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3">
                  <a:moveTo>
                    <a:pt x="20" y="73"/>
                  </a:moveTo>
                  <a:cubicBezTo>
                    <a:pt x="20" y="72"/>
                    <a:pt x="19" y="71"/>
                    <a:pt x="19" y="71"/>
                  </a:cubicBezTo>
                  <a:cubicBezTo>
                    <a:pt x="19" y="47"/>
                    <a:pt x="19" y="47"/>
                    <a:pt x="19" y="47"/>
                  </a:cubicBezTo>
                  <a:cubicBezTo>
                    <a:pt x="19" y="46"/>
                    <a:pt x="20" y="46"/>
                    <a:pt x="20" y="46"/>
                  </a:cubicBezTo>
                  <a:cubicBezTo>
                    <a:pt x="31" y="52"/>
                    <a:pt x="39" y="49"/>
                    <a:pt x="39" y="38"/>
                  </a:cubicBezTo>
                  <a:cubicBezTo>
                    <a:pt x="39" y="28"/>
                    <a:pt x="31" y="15"/>
                    <a:pt x="20" y="9"/>
                  </a:cubicBezTo>
                  <a:cubicBezTo>
                    <a:pt x="12" y="4"/>
                    <a:pt x="5" y="5"/>
                    <a:pt x="3" y="12"/>
                  </a:cubicBezTo>
                  <a:cubicBezTo>
                    <a:pt x="2" y="13"/>
                    <a:pt x="2" y="12"/>
                    <a:pt x="1" y="12"/>
                  </a:cubicBezTo>
                  <a:cubicBezTo>
                    <a:pt x="0" y="11"/>
                    <a:pt x="0" y="10"/>
                    <a:pt x="0" y="9"/>
                  </a:cubicBezTo>
                  <a:cubicBezTo>
                    <a:pt x="3" y="2"/>
                    <a:pt x="11" y="0"/>
                    <a:pt x="20" y="6"/>
                  </a:cubicBezTo>
                  <a:cubicBezTo>
                    <a:pt x="32" y="13"/>
                    <a:pt x="42" y="28"/>
                    <a:pt x="42" y="40"/>
                  </a:cubicBezTo>
                  <a:cubicBezTo>
                    <a:pt x="42" y="52"/>
                    <a:pt x="33" y="56"/>
                    <a:pt x="22" y="50"/>
                  </a:cubicBezTo>
                  <a:cubicBezTo>
                    <a:pt x="22" y="72"/>
                    <a:pt x="22" y="72"/>
                    <a:pt x="22" y="72"/>
                  </a:cubicBezTo>
                  <a:cubicBezTo>
                    <a:pt x="22" y="73"/>
                    <a:pt x="21" y="73"/>
                    <a:pt x="20" y="7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 name="Freeform 183"/>
            <p:cNvSpPr>
              <a:spLocks/>
            </p:cNvSpPr>
            <p:nvPr/>
          </p:nvSpPr>
          <p:spPr bwMode="auto">
            <a:xfrm>
              <a:off x="3086100" y="4999038"/>
              <a:ext cx="1473200" cy="1184275"/>
            </a:xfrm>
            <a:custGeom>
              <a:avLst/>
              <a:gdLst>
                <a:gd name="T0" fmla="*/ 404 w 420"/>
                <a:gd name="T1" fmla="*/ 338 h 338"/>
                <a:gd name="T2" fmla="*/ 388 w 420"/>
                <a:gd name="T3" fmla="*/ 322 h 338"/>
                <a:gd name="T4" fmla="*/ 388 w 420"/>
                <a:gd name="T5" fmla="*/ 249 h 338"/>
                <a:gd name="T6" fmla="*/ 32 w 420"/>
                <a:gd name="T7" fmla="*/ 44 h 338"/>
                <a:gd name="T8" fmla="*/ 32 w 420"/>
                <a:gd name="T9" fmla="*/ 98 h 338"/>
                <a:gd name="T10" fmla="*/ 16 w 420"/>
                <a:gd name="T11" fmla="*/ 114 h 338"/>
                <a:gd name="T12" fmla="*/ 0 w 420"/>
                <a:gd name="T13" fmla="*/ 98 h 338"/>
                <a:gd name="T14" fmla="*/ 0 w 420"/>
                <a:gd name="T15" fmla="*/ 16 h 338"/>
                <a:gd name="T16" fmla="*/ 8 w 420"/>
                <a:gd name="T17" fmla="*/ 2 h 338"/>
                <a:gd name="T18" fmla="*/ 24 w 420"/>
                <a:gd name="T19" fmla="*/ 2 h 338"/>
                <a:gd name="T20" fmla="*/ 412 w 420"/>
                <a:gd name="T21" fmla="*/ 226 h 338"/>
                <a:gd name="T22" fmla="*/ 420 w 420"/>
                <a:gd name="T23" fmla="*/ 240 h 338"/>
                <a:gd name="T24" fmla="*/ 420 w 420"/>
                <a:gd name="T25" fmla="*/ 322 h 338"/>
                <a:gd name="T26" fmla="*/ 404 w 420"/>
                <a:gd name="T27" fmla="*/ 33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0" h="338">
                  <a:moveTo>
                    <a:pt x="404" y="338"/>
                  </a:moveTo>
                  <a:cubicBezTo>
                    <a:pt x="395" y="338"/>
                    <a:pt x="388" y="330"/>
                    <a:pt x="388" y="322"/>
                  </a:cubicBezTo>
                  <a:cubicBezTo>
                    <a:pt x="388" y="249"/>
                    <a:pt x="388" y="249"/>
                    <a:pt x="388" y="249"/>
                  </a:cubicBezTo>
                  <a:cubicBezTo>
                    <a:pt x="32" y="44"/>
                    <a:pt x="32" y="44"/>
                    <a:pt x="32" y="44"/>
                  </a:cubicBezTo>
                  <a:cubicBezTo>
                    <a:pt x="32" y="98"/>
                    <a:pt x="32" y="98"/>
                    <a:pt x="32" y="98"/>
                  </a:cubicBezTo>
                  <a:cubicBezTo>
                    <a:pt x="32" y="107"/>
                    <a:pt x="25" y="114"/>
                    <a:pt x="16" y="114"/>
                  </a:cubicBezTo>
                  <a:cubicBezTo>
                    <a:pt x="7" y="114"/>
                    <a:pt x="0" y="107"/>
                    <a:pt x="0" y="98"/>
                  </a:cubicBezTo>
                  <a:cubicBezTo>
                    <a:pt x="0" y="16"/>
                    <a:pt x="0" y="16"/>
                    <a:pt x="0" y="16"/>
                  </a:cubicBezTo>
                  <a:cubicBezTo>
                    <a:pt x="0" y="10"/>
                    <a:pt x="3" y="5"/>
                    <a:pt x="8" y="2"/>
                  </a:cubicBezTo>
                  <a:cubicBezTo>
                    <a:pt x="13" y="0"/>
                    <a:pt x="19" y="0"/>
                    <a:pt x="24" y="2"/>
                  </a:cubicBezTo>
                  <a:cubicBezTo>
                    <a:pt x="412" y="226"/>
                    <a:pt x="412" y="226"/>
                    <a:pt x="412" y="226"/>
                  </a:cubicBezTo>
                  <a:cubicBezTo>
                    <a:pt x="417" y="229"/>
                    <a:pt x="420" y="234"/>
                    <a:pt x="420" y="240"/>
                  </a:cubicBezTo>
                  <a:cubicBezTo>
                    <a:pt x="420" y="322"/>
                    <a:pt x="420" y="322"/>
                    <a:pt x="420" y="322"/>
                  </a:cubicBezTo>
                  <a:cubicBezTo>
                    <a:pt x="420" y="330"/>
                    <a:pt x="412" y="338"/>
                    <a:pt x="404" y="33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 name="Freeform 184"/>
            <p:cNvSpPr>
              <a:spLocks/>
            </p:cNvSpPr>
            <p:nvPr/>
          </p:nvSpPr>
          <p:spPr bwMode="auto">
            <a:xfrm>
              <a:off x="3765550" y="428625"/>
              <a:ext cx="2603500" cy="5075238"/>
            </a:xfrm>
            <a:custGeom>
              <a:avLst/>
              <a:gdLst>
                <a:gd name="T0" fmla="*/ 742 w 742"/>
                <a:gd name="T1" fmla="*/ 15 h 1448"/>
                <a:gd name="T2" fmla="*/ 741 w 742"/>
                <a:gd name="T3" fmla="*/ 12 h 1448"/>
                <a:gd name="T4" fmla="*/ 740 w 742"/>
                <a:gd name="T5" fmla="*/ 9 h 1448"/>
                <a:gd name="T6" fmla="*/ 740 w 742"/>
                <a:gd name="T7" fmla="*/ 8 h 1448"/>
                <a:gd name="T8" fmla="*/ 739 w 742"/>
                <a:gd name="T9" fmla="*/ 7 h 1448"/>
                <a:gd name="T10" fmla="*/ 737 w 742"/>
                <a:gd name="T11" fmla="*/ 4 h 1448"/>
                <a:gd name="T12" fmla="*/ 734 w 742"/>
                <a:gd name="T13" fmla="*/ 3 h 1448"/>
                <a:gd name="T14" fmla="*/ 731 w 742"/>
                <a:gd name="T15" fmla="*/ 1 h 1448"/>
                <a:gd name="T16" fmla="*/ 728 w 742"/>
                <a:gd name="T17" fmla="*/ 1 h 1448"/>
                <a:gd name="T18" fmla="*/ 726 w 742"/>
                <a:gd name="T19" fmla="*/ 0 h 1448"/>
                <a:gd name="T20" fmla="*/ 725 w 742"/>
                <a:gd name="T21" fmla="*/ 1 h 1448"/>
                <a:gd name="T22" fmla="*/ 722 w 742"/>
                <a:gd name="T23" fmla="*/ 1 h 1448"/>
                <a:gd name="T24" fmla="*/ 719 w 742"/>
                <a:gd name="T25" fmla="*/ 2 h 1448"/>
                <a:gd name="T26" fmla="*/ 718 w 742"/>
                <a:gd name="T27" fmla="*/ 3 h 1448"/>
                <a:gd name="T28" fmla="*/ 8 w 742"/>
                <a:gd name="T29" fmla="*/ 413 h 1448"/>
                <a:gd name="T30" fmla="*/ 6 w 742"/>
                <a:gd name="T31" fmla="*/ 415 h 1448"/>
                <a:gd name="T32" fmla="*/ 4 w 742"/>
                <a:gd name="T33" fmla="*/ 417 h 1448"/>
                <a:gd name="T34" fmla="*/ 2 w 742"/>
                <a:gd name="T35" fmla="*/ 419 h 1448"/>
                <a:gd name="T36" fmla="*/ 1 w 742"/>
                <a:gd name="T37" fmla="*/ 422 h 1448"/>
                <a:gd name="T38" fmla="*/ 0 w 742"/>
                <a:gd name="T39" fmla="*/ 425 h 1448"/>
                <a:gd name="T40" fmla="*/ 0 w 742"/>
                <a:gd name="T41" fmla="*/ 427 h 1448"/>
                <a:gd name="T42" fmla="*/ 0 w 742"/>
                <a:gd name="T43" fmla="*/ 1432 h 1448"/>
                <a:gd name="T44" fmla="*/ 16 w 742"/>
                <a:gd name="T45" fmla="*/ 1448 h 1448"/>
                <a:gd name="T46" fmla="*/ 32 w 742"/>
                <a:gd name="T47" fmla="*/ 1432 h 1448"/>
                <a:gd name="T48" fmla="*/ 32 w 742"/>
                <a:gd name="T49" fmla="*/ 436 h 1448"/>
                <a:gd name="T50" fmla="*/ 710 w 742"/>
                <a:gd name="T51" fmla="*/ 44 h 1448"/>
                <a:gd name="T52" fmla="*/ 710 w 742"/>
                <a:gd name="T53" fmla="*/ 1021 h 1448"/>
                <a:gd name="T54" fmla="*/ 726 w 742"/>
                <a:gd name="T55" fmla="*/ 1037 h 1448"/>
                <a:gd name="T56" fmla="*/ 742 w 742"/>
                <a:gd name="T57" fmla="*/ 1021 h 1448"/>
                <a:gd name="T58" fmla="*/ 742 w 742"/>
                <a:gd name="T59" fmla="*/ 16 h 1448"/>
                <a:gd name="T60" fmla="*/ 742 w 742"/>
                <a:gd name="T61" fmla="*/ 15 h 1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42" h="1448">
                  <a:moveTo>
                    <a:pt x="742" y="15"/>
                  </a:moveTo>
                  <a:cubicBezTo>
                    <a:pt x="742" y="14"/>
                    <a:pt x="742" y="13"/>
                    <a:pt x="741" y="12"/>
                  </a:cubicBezTo>
                  <a:cubicBezTo>
                    <a:pt x="741" y="11"/>
                    <a:pt x="741" y="10"/>
                    <a:pt x="740" y="9"/>
                  </a:cubicBezTo>
                  <a:cubicBezTo>
                    <a:pt x="740" y="9"/>
                    <a:pt x="740" y="9"/>
                    <a:pt x="740" y="8"/>
                  </a:cubicBezTo>
                  <a:cubicBezTo>
                    <a:pt x="740" y="8"/>
                    <a:pt x="739" y="7"/>
                    <a:pt x="739" y="7"/>
                  </a:cubicBezTo>
                  <a:cubicBezTo>
                    <a:pt x="738" y="6"/>
                    <a:pt x="737" y="5"/>
                    <a:pt x="737" y="4"/>
                  </a:cubicBezTo>
                  <a:cubicBezTo>
                    <a:pt x="736" y="4"/>
                    <a:pt x="735" y="3"/>
                    <a:pt x="734" y="3"/>
                  </a:cubicBezTo>
                  <a:cubicBezTo>
                    <a:pt x="733" y="2"/>
                    <a:pt x="732" y="2"/>
                    <a:pt x="731" y="1"/>
                  </a:cubicBezTo>
                  <a:cubicBezTo>
                    <a:pt x="730" y="1"/>
                    <a:pt x="729" y="1"/>
                    <a:pt x="728" y="1"/>
                  </a:cubicBezTo>
                  <a:cubicBezTo>
                    <a:pt x="728" y="1"/>
                    <a:pt x="727" y="0"/>
                    <a:pt x="726" y="0"/>
                  </a:cubicBezTo>
                  <a:cubicBezTo>
                    <a:pt x="726" y="0"/>
                    <a:pt x="726" y="1"/>
                    <a:pt x="725" y="1"/>
                  </a:cubicBezTo>
                  <a:cubicBezTo>
                    <a:pt x="724" y="1"/>
                    <a:pt x="723" y="1"/>
                    <a:pt x="722" y="1"/>
                  </a:cubicBezTo>
                  <a:cubicBezTo>
                    <a:pt x="721" y="1"/>
                    <a:pt x="720" y="2"/>
                    <a:pt x="719" y="2"/>
                  </a:cubicBezTo>
                  <a:cubicBezTo>
                    <a:pt x="719" y="2"/>
                    <a:pt x="719" y="2"/>
                    <a:pt x="718" y="3"/>
                  </a:cubicBezTo>
                  <a:cubicBezTo>
                    <a:pt x="8" y="413"/>
                    <a:pt x="8" y="413"/>
                    <a:pt x="8" y="413"/>
                  </a:cubicBezTo>
                  <a:cubicBezTo>
                    <a:pt x="7" y="414"/>
                    <a:pt x="7" y="414"/>
                    <a:pt x="6" y="415"/>
                  </a:cubicBezTo>
                  <a:cubicBezTo>
                    <a:pt x="5" y="415"/>
                    <a:pt x="4" y="416"/>
                    <a:pt x="4" y="417"/>
                  </a:cubicBezTo>
                  <a:cubicBezTo>
                    <a:pt x="3" y="418"/>
                    <a:pt x="3" y="418"/>
                    <a:pt x="2" y="419"/>
                  </a:cubicBezTo>
                  <a:cubicBezTo>
                    <a:pt x="2" y="420"/>
                    <a:pt x="1" y="421"/>
                    <a:pt x="1" y="422"/>
                  </a:cubicBezTo>
                  <a:cubicBezTo>
                    <a:pt x="0" y="423"/>
                    <a:pt x="0" y="424"/>
                    <a:pt x="0" y="425"/>
                  </a:cubicBezTo>
                  <a:cubicBezTo>
                    <a:pt x="0" y="426"/>
                    <a:pt x="0" y="427"/>
                    <a:pt x="0" y="427"/>
                  </a:cubicBezTo>
                  <a:cubicBezTo>
                    <a:pt x="0" y="1432"/>
                    <a:pt x="0" y="1432"/>
                    <a:pt x="0" y="1432"/>
                  </a:cubicBezTo>
                  <a:cubicBezTo>
                    <a:pt x="0" y="1441"/>
                    <a:pt x="7" y="1448"/>
                    <a:pt x="16" y="1448"/>
                  </a:cubicBezTo>
                  <a:cubicBezTo>
                    <a:pt x="25" y="1448"/>
                    <a:pt x="32" y="1441"/>
                    <a:pt x="32" y="1432"/>
                  </a:cubicBezTo>
                  <a:cubicBezTo>
                    <a:pt x="32" y="436"/>
                    <a:pt x="32" y="436"/>
                    <a:pt x="32" y="436"/>
                  </a:cubicBezTo>
                  <a:cubicBezTo>
                    <a:pt x="710" y="44"/>
                    <a:pt x="710" y="44"/>
                    <a:pt x="710" y="44"/>
                  </a:cubicBezTo>
                  <a:cubicBezTo>
                    <a:pt x="710" y="1021"/>
                    <a:pt x="710" y="1021"/>
                    <a:pt x="710" y="1021"/>
                  </a:cubicBezTo>
                  <a:cubicBezTo>
                    <a:pt x="710" y="1030"/>
                    <a:pt x="717" y="1037"/>
                    <a:pt x="726" y="1037"/>
                  </a:cubicBezTo>
                  <a:cubicBezTo>
                    <a:pt x="735" y="1037"/>
                    <a:pt x="742" y="1030"/>
                    <a:pt x="742" y="1021"/>
                  </a:cubicBezTo>
                  <a:cubicBezTo>
                    <a:pt x="742" y="16"/>
                    <a:pt x="742" y="16"/>
                    <a:pt x="742" y="16"/>
                  </a:cubicBezTo>
                  <a:cubicBezTo>
                    <a:pt x="742" y="16"/>
                    <a:pt x="742" y="16"/>
                    <a:pt x="742" y="15"/>
                  </a:cubicBezTo>
                  <a:close/>
                </a:path>
              </a:pathLst>
            </a:custGeom>
            <a:solidFill>
              <a:srgbClr val="D1DE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 name="Freeform 185"/>
            <p:cNvSpPr>
              <a:spLocks/>
            </p:cNvSpPr>
            <p:nvPr/>
          </p:nvSpPr>
          <p:spPr bwMode="auto">
            <a:xfrm>
              <a:off x="4383088" y="1487488"/>
              <a:ext cx="147638" cy="252413"/>
            </a:xfrm>
            <a:custGeom>
              <a:avLst/>
              <a:gdLst>
                <a:gd name="T0" fmla="*/ 21 w 42"/>
                <a:gd name="T1" fmla="*/ 72 h 72"/>
                <a:gd name="T2" fmla="*/ 19 w 42"/>
                <a:gd name="T3" fmla="*/ 69 h 72"/>
                <a:gd name="T4" fmla="*/ 19 w 42"/>
                <a:gd name="T5" fmla="*/ 46 h 72"/>
                <a:gd name="T6" fmla="*/ 21 w 42"/>
                <a:gd name="T7" fmla="*/ 45 h 72"/>
                <a:gd name="T8" fmla="*/ 39 w 42"/>
                <a:gd name="T9" fmla="*/ 37 h 72"/>
                <a:gd name="T10" fmla="*/ 21 w 42"/>
                <a:gd name="T11" fmla="*/ 8 h 72"/>
                <a:gd name="T12" fmla="*/ 3 w 42"/>
                <a:gd name="T13" fmla="*/ 11 h 72"/>
                <a:gd name="T14" fmla="*/ 1 w 42"/>
                <a:gd name="T15" fmla="*/ 11 h 72"/>
                <a:gd name="T16" fmla="*/ 0 w 42"/>
                <a:gd name="T17" fmla="*/ 8 h 72"/>
                <a:gd name="T18" fmla="*/ 21 w 42"/>
                <a:gd name="T19" fmla="*/ 5 h 72"/>
                <a:gd name="T20" fmla="*/ 42 w 42"/>
                <a:gd name="T21" fmla="*/ 39 h 72"/>
                <a:gd name="T22" fmla="*/ 22 w 42"/>
                <a:gd name="T23" fmla="*/ 49 h 72"/>
                <a:gd name="T24" fmla="*/ 22 w 42"/>
                <a:gd name="T25" fmla="*/ 71 h 72"/>
                <a:gd name="T26" fmla="*/ 21 w 42"/>
                <a:gd name="T2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2">
                  <a:moveTo>
                    <a:pt x="21" y="72"/>
                  </a:moveTo>
                  <a:cubicBezTo>
                    <a:pt x="20" y="71"/>
                    <a:pt x="19" y="70"/>
                    <a:pt x="19" y="69"/>
                  </a:cubicBezTo>
                  <a:cubicBezTo>
                    <a:pt x="19" y="46"/>
                    <a:pt x="19" y="46"/>
                    <a:pt x="19" y="46"/>
                  </a:cubicBezTo>
                  <a:cubicBezTo>
                    <a:pt x="19" y="45"/>
                    <a:pt x="20" y="45"/>
                    <a:pt x="21" y="45"/>
                  </a:cubicBezTo>
                  <a:cubicBezTo>
                    <a:pt x="31" y="51"/>
                    <a:pt x="39" y="48"/>
                    <a:pt x="39" y="37"/>
                  </a:cubicBezTo>
                  <a:cubicBezTo>
                    <a:pt x="39" y="27"/>
                    <a:pt x="31" y="14"/>
                    <a:pt x="21" y="8"/>
                  </a:cubicBezTo>
                  <a:cubicBezTo>
                    <a:pt x="13" y="4"/>
                    <a:pt x="5" y="5"/>
                    <a:pt x="3" y="11"/>
                  </a:cubicBezTo>
                  <a:cubicBezTo>
                    <a:pt x="3" y="12"/>
                    <a:pt x="2" y="12"/>
                    <a:pt x="1" y="11"/>
                  </a:cubicBezTo>
                  <a:cubicBezTo>
                    <a:pt x="0" y="10"/>
                    <a:pt x="0" y="9"/>
                    <a:pt x="0" y="8"/>
                  </a:cubicBezTo>
                  <a:cubicBezTo>
                    <a:pt x="3" y="1"/>
                    <a:pt x="11" y="0"/>
                    <a:pt x="21" y="5"/>
                  </a:cubicBezTo>
                  <a:cubicBezTo>
                    <a:pt x="32" y="12"/>
                    <a:pt x="42" y="27"/>
                    <a:pt x="42" y="39"/>
                  </a:cubicBezTo>
                  <a:cubicBezTo>
                    <a:pt x="42" y="50"/>
                    <a:pt x="33" y="55"/>
                    <a:pt x="22" y="49"/>
                  </a:cubicBezTo>
                  <a:cubicBezTo>
                    <a:pt x="22" y="71"/>
                    <a:pt x="22" y="71"/>
                    <a:pt x="22" y="71"/>
                  </a:cubicBezTo>
                  <a:cubicBezTo>
                    <a:pt x="22" y="72"/>
                    <a:pt x="21" y="72"/>
                    <a:pt x="21" y="7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 name="Freeform 186"/>
            <p:cNvSpPr>
              <a:spLocks/>
            </p:cNvSpPr>
            <p:nvPr/>
          </p:nvSpPr>
          <p:spPr bwMode="auto">
            <a:xfrm>
              <a:off x="4635500" y="1328738"/>
              <a:ext cx="147638" cy="252413"/>
            </a:xfrm>
            <a:custGeom>
              <a:avLst/>
              <a:gdLst>
                <a:gd name="T0" fmla="*/ 21 w 42"/>
                <a:gd name="T1" fmla="*/ 72 h 72"/>
                <a:gd name="T2" fmla="*/ 19 w 42"/>
                <a:gd name="T3" fmla="*/ 70 h 72"/>
                <a:gd name="T4" fmla="*/ 19 w 42"/>
                <a:gd name="T5" fmla="*/ 46 h 72"/>
                <a:gd name="T6" fmla="*/ 21 w 42"/>
                <a:gd name="T7" fmla="*/ 45 h 72"/>
                <a:gd name="T8" fmla="*/ 39 w 42"/>
                <a:gd name="T9" fmla="*/ 37 h 72"/>
                <a:gd name="T10" fmla="*/ 21 w 42"/>
                <a:gd name="T11" fmla="*/ 8 h 72"/>
                <a:gd name="T12" fmla="*/ 3 w 42"/>
                <a:gd name="T13" fmla="*/ 11 h 72"/>
                <a:gd name="T14" fmla="*/ 1 w 42"/>
                <a:gd name="T15" fmla="*/ 11 h 72"/>
                <a:gd name="T16" fmla="*/ 0 w 42"/>
                <a:gd name="T17" fmla="*/ 8 h 72"/>
                <a:gd name="T18" fmla="*/ 21 w 42"/>
                <a:gd name="T19" fmla="*/ 5 h 72"/>
                <a:gd name="T20" fmla="*/ 42 w 42"/>
                <a:gd name="T21" fmla="*/ 39 h 72"/>
                <a:gd name="T22" fmla="*/ 22 w 42"/>
                <a:gd name="T23" fmla="*/ 49 h 72"/>
                <a:gd name="T24" fmla="*/ 22 w 42"/>
                <a:gd name="T25" fmla="*/ 71 h 72"/>
                <a:gd name="T26" fmla="*/ 21 w 42"/>
                <a:gd name="T2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2">
                  <a:moveTo>
                    <a:pt x="21" y="72"/>
                  </a:moveTo>
                  <a:cubicBezTo>
                    <a:pt x="20" y="72"/>
                    <a:pt x="19" y="70"/>
                    <a:pt x="19" y="70"/>
                  </a:cubicBezTo>
                  <a:cubicBezTo>
                    <a:pt x="19" y="46"/>
                    <a:pt x="19" y="46"/>
                    <a:pt x="19" y="46"/>
                  </a:cubicBezTo>
                  <a:cubicBezTo>
                    <a:pt x="19" y="45"/>
                    <a:pt x="20" y="45"/>
                    <a:pt x="21" y="45"/>
                  </a:cubicBezTo>
                  <a:cubicBezTo>
                    <a:pt x="31" y="51"/>
                    <a:pt x="39" y="48"/>
                    <a:pt x="39" y="37"/>
                  </a:cubicBezTo>
                  <a:cubicBezTo>
                    <a:pt x="39" y="27"/>
                    <a:pt x="31" y="14"/>
                    <a:pt x="21" y="8"/>
                  </a:cubicBezTo>
                  <a:cubicBezTo>
                    <a:pt x="13" y="3"/>
                    <a:pt x="5" y="4"/>
                    <a:pt x="3" y="11"/>
                  </a:cubicBezTo>
                  <a:cubicBezTo>
                    <a:pt x="3" y="12"/>
                    <a:pt x="2" y="11"/>
                    <a:pt x="1" y="11"/>
                  </a:cubicBezTo>
                  <a:cubicBezTo>
                    <a:pt x="0" y="10"/>
                    <a:pt x="0" y="9"/>
                    <a:pt x="0" y="8"/>
                  </a:cubicBezTo>
                  <a:cubicBezTo>
                    <a:pt x="3" y="1"/>
                    <a:pt x="11" y="0"/>
                    <a:pt x="21" y="5"/>
                  </a:cubicBezTo>
                  <a:cubicBezTo>
                    <a:pt x="33" y="12"/>
                    <a:pt x="42" y="27"/>
                    <a:pt x="42" y="39"/>
                  </a:cubicBezTo>
                  <a:cubicBezTo>
                    <a:pt x="42" y="51"/>
                    <a:pt x="33" y="55"/>
                    <a:pt x="22" y="49"/>
                  </a:cubicBezTo>
                  <a:cubicBezTo>
                    <a:pt x="22" y="71"/>
                    <a:pt x="22" y="71"/>
                    <a:pt x="22" y="71"/>
                  </a:cubicBezTo>
                  <a:cubicBezTo>
                    <a:pt x="22" y="72"/>
                    <a:pt x="22" y="72"/>
                    <a:pt x="21" y="7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 name="Freeform 187"/>
            <p:cNvSpPr>
              <a:spLocks/>
            </p:cNvSpPr>
            <p:nvPr/>
          </p:nvSpPr>
          <p:spPr bwMode="auto">
            <a:xfrm>
              <a:off x="4972050" y="1133475"/>
              <a:ext cx="150813" cy="255588"/>
            </a:xfrm>
            <a:custGeom>
              <a:avLst/>
              <a:gdLst>
                <a:gd name="T0" fmla="*/ 21 w 43"/>
                <a:gd name="T1" fmla="*/ 73 h 73"/>
                <a:gd name="T2" fmla="*/ 20 w 43"/>
                <a:gd name="T3" fmla="*/ 70 h 73"/>
                <a:gd name="T4" fmla="*/ 20 w 43"/>
                <a:gd name="T5" fmla="*/ 47 h 73"/>
                <a:gd name="T6" fmla="*/ 21 w 43"/>
                <a:gd name="T7" fmla="*/ 46 h 73"/>
                <a:gd name="T8" fmla="*/ 40 w 43"/>
                <a:gd name="T9" fmla="*/ 38 h 73"/>
                <a:gd name="T10" fmla="*/ 21 w 43"/>
                <a:gd name="T11" fmla="*/ 9 h 73"/>
                <a:gd name="T12" fmla="*/ 3 w 43"/>
                <a:gd name="T13" fmla="*/ 12 h 73"/>
                <a:gd name="T14" fmla="*/ 2 w 43"/>
                <a:gd name="T15" fmla="*/ 12 h 73"/>
                <a:gd name="T16" fmla="*/ 1 w 43"/>
                <a:gd name="T17" fmla="*/ 9 h 73"/>
                <a:gd name="T18" fmla="*/ 21 w 43"/>
                <a:gd name="T19" fmla="*/ 6 h 73"/>
                <a:gd name="T20" fmla="*/ 43 w 43"/>
                <a:gd name="T21" fmla="*/ 40 h 73"/>
                <a:gd name="T22" fmla="*/ 23 w 43"/>
                <a:gd name="T23" fmla="*/ 50 h 73"/>
                <a:gd name="T24" fmla="*/ 23 w 43"/>
                <a:gd name="T25" fmla="*/ 72 h 73"/>
                <a:gd name="T26" fmla="*/ 21 w 43"/>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 h="73">
                  <a:moveTo>
                    <a:pt x="21" y="73"/>
                  </a:moveTo>
                  <a:cubicBezTo>
                    <a:pt x="20" y="72"/>
                    <a:pt x="20" y="71"/>
                    <a:pt x="20" y="70"/>
                  </a:cubicBezTo>
                  <a:cubicBezTo>
                    <a:pt x="20" y="47"/>
                    <a:pt x="20" y="47"/>
                    <a:pt x="20" y="47"/>
                  </a:cubicBezTo>
                  <a:cubicBezTo>
                    <a:pt x="20" y="46"/>
                    <a:pt x="20" y="45"/>
                    <a:pt x="21" y="46"/>
                  </a:cubicBezTo>
                  <a:cubicBezTo>
                    <a:pt x="31" y="52"/>
                    <a:pt x="40" y="48"/>
                    <a:pt x="40" y="38"/>
                  </a:cubicBezTo>
                  <a:cubicBezTo>
                    <a:pt x="40" y="28"/>
                    <a:pt x="31" y="15"/>
                    <a:pt x="21" y="9"/>
                  </a:cubicBezTo>
                  <a:cubicBezTo>
                    <a:pt x="13" y="4"/>
                    <a:pt x="6" y="5"/>
                    <a:pt x="3" y="12"/>
                  </a:cubicBezTo>
                  <a:cubicBezTo>
                    <a:pt x="3" y="12"/>
                    <a:pt x="2" y="12"/>
                    <a:pt x="2" y="12"/>
                  </a:cubicBezTo>
                  <a:cubicBezTo>
                    <a:pt x="1" y="11"/>
                    <a:pt x="0" y="10"/>
                    <a:pt x="1" y="9"/>
                  </a:cubicBezTo>
                  <a:cubicBezTo>
                    <a:pt x="3" y="2"/>
                    <a:pt x="12" y="0"/>
                    <a:pt x="21" y="6"/>
                  </a:cubicBezTo>
                  <a:cubicBezTo>
                    <a:pt x="33" y="13"/>
                    <a:pt x="43" y="28"/>
                    <a:pt x="43" y="40"/>
                  </a:cubicBezTo>
                  <a:cubicBezTo>
                    <a:pt x="43" y="51"/>
                    <a:pt x="34" y="56"/>
                    <a:pt x="23" y="50"/>
                  </a:cubicBezTo>
                  <a:cubicBezTo>
                    <a:pt x="23" y="72"/>
                    <a:pt x="23" y="72"/>
                    <a:pt x="23" y="72"/>
                  </a:cubicBezTo>
                  <a:cubicBezTo>
                    <a:pt x="23" y="73"/>
                    <a:pt x="22" y="73"/>
                    <a:pt x="21" y="7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 name="Freeform 188"/>
            <p:cNvSpPr>
              <a:spLocks/>
            </p:cNvSpPr>
            <p:nvPr/>
          </p:nvSpPr>
          <p:spPr bwMode="auto">
            <a:xfrm>
              <a:off x="5316538" y="936625"/>
              <a:ext cx="147638" cy="255588"/>
            </a:xfrm>
            <a:custGeom>
              <a:avLst/>
              <a:gdLst>
                <a:gd name="T0" fmla="*/ 21 w 42"/>
                <a:gd name="T1" fmla="*/ 72 h 73"/>
                <a:gd name="T2" fmla="*/ 19 w 42"/>
                <a:gd name="T3" fmla="*/ 70 h 73"/>
                <a:gd name="T4" fmla="*/ 19 w 42"/>
                <a:gd name="T5" fmla="*/ 46 h 73"/>
                <a:gd name="T6" fmla="*/ 21 w 42"/>
                <a:gd name="T7" fmla="*/ 45 h 73"/>
                <a:gd name="T8" fmla="*/ 39 w 42"/>
                <a:gd name="T9" fmla="*/ 37 h 73"/>
                <a:gd name="T10" fmla="*/ 21 w 42"/>
                <a:gd name="T11" fmla="*/ 8 h 73"/>
                <a:gd name="T12" fmla="*/ 3 w 42"/>
                <a:gd name="T13" fmla="*/ 11 h 73"/>
                <a:gd name="T14" fmla="*/ 1 w 42"/>
                <a:gd name="T15" fmla="*/ 11 h 73"/>
                <a:gd name="T16" fmla="*/ 0 w 42"/>
                <a:gd name="T17" fmla="*/ 8 h 73"/>
                <a:gd name="T18" fmla="*/ 21 w 42"/>
                <a:gd name="T19" fmla="*/ 5 h 73"/>
                <a:gd name="T20" fmla="*/ 42 w 42"/>
                <a:gd name="T21" fmla="*/ 39 h 73"/>
                <a:gd name="T22" fmla="*/ 22 w 42"/>
                <a:gd name="T23" fmla="*/ 49 h 73"/>
                <a:gd name="T24" fmla="*/ 22 w 42"/>
                <a:gd name="T25" fmla="*/ 71 h 73"/>
                <a:gd name="T26" fmla="*/ 21 w 42"/>
                <a:gd name="T27"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73">
                  <a:moveTo>
                    <a:pt x="21" y="72"/>
                  </a:moveTo>
                  <a:cubicBezTo>
                    <a:pt x="20" y="72"/>
                    <a:pt x="19" y="71"/>
                    <a:pt x="19" y="70"/>
                  </a:cubicBezTo>
                  <a:cubicBezTo>
                    <a:pt x="19" y="46"/>
                    <a:pt x="19" y="46"/>
                    <a:pt x="19" y="46"/>
                  </a:cubicBezTo>
                  <a:cubicBezTo>
                    <a:pt x="19" y="45"/>
                    <a:pt x="20" y="45"/>
                    <a:pt x="21" y="45"/>
                  </a:cubicBezTo>
                  <a:cubicBezTo>
                    <a:pt x="31" y="51"/>
                    <a:pt x="39" y="48"/>
                    <a:pt x="39" y="37"/>
                  </a:cubicBezTo>
                  <a:cubicBezTo>
                    <a:pt x="39" y="27"/>
                    <a:pt x="31" y="14"/>
                    <a:pt x="21" y="8"/>
                  </a:cubicBezTo>
                  <a:cubicBezTo>
                    <a:pt x="12" y="3"/>
                    <a:pt x="5" y="5"/>
                    <a:pt x="3" y="11"/>
                  </a:cubicBezTo>
                  <a:cubicBezTo>
                    <a:pt x="3" y="12"/>
                    <a:pt x="2" y="12"/>
                    <a:pt x="1" y="11"/>
                  </a:cubicBezTo>
                  <a:cubicBezTo>
                    <a:pt x="0" y="10"/>
                    <a:pt x="0" y="9"/>
                    <a:pt x="0" y="8"/>
                  </a:cubicBezTo>
                  <a:cubicBezTo>
                    <a:pt x="3" y="1"/>
                    <a:pt x="11" y="0"/>
                    <a:pt x="21" y="5"/>
                  </a:cubicBezTo>
                  <a:cubicBezTo>
                    <a:pt x="32" y="12"/>
                    <a:pt x="42" y="27"/>
                    <a:pt x="42" y="39"/>
                  </a:cubicBezTo>
                  <a:cubicBezTo>
                    <a:pt x="42" y="51"/>
                    <a:pt x="33" y="55"/>
                    <a:pt x="22" y="49"/>
                  </a:cubicBezTo>
                  <a:cubicBezTo>
                    <a:pt x="22" y="71"/>
                    <a:pt x="22" y="71"/>
                    <a:pt x="22" y="71"/>
                  </a:cubicBezTo>
                  <a:cubicBezTo>
                    <a:pt x="22" y="72"/>
                    <a:pt x="21" y="73"/>
                    <a:pt x="21" y="7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6" name="Group 55"/>
          <p:cNvGrpSpPr/>
          <p:nvPr/>
        </p:nvGrpSpPr>
        <p:grpSpPr>
          <a:xfrm>
            <a:off x="5826242" y="2905005"/>
            <a:ext cx="5110680" cy="3133846"/>
            <a:chOff x="1654175" y="771526"/>
            <a:chExt cx="8758238" cy="5370512"/>
          </a:xfrm>
        </p:grpSpPr>
        <p:sp>
          <p:nvSpPr>
            <p:cNvPr id="57" name="Freeform 5"/>
            <p:cNvSpPr>
              <a:spLocks noEditPoints="1"/>
            </p:cNvSpPr>
            <p:nvPr/>
          </p:nvSpPr>
          <p:spPr bwMode="auto">
            <a:xfrm>
              <a:off x="1654175" y="771526"/>
              <a:ext cx="8758238" cy="5083175"/>
            </a:xfrm>
            <a:custGeom>
              <a:avLst/>
              <a:gdLst>
                <a:gd name="T0" fmla="*/ 2359 w 2437"/>
                <a:gd name="T1" fmla="*/ 387 h 1413"/>
                <a:gd name="T2" fmla="*/ 2360 w 2437"/>
                <a:gd name="T3" fmla="*/ 549 h 1413"/>
                <a:gd name="T4" fmla="*/ 950 w 2437"/>
                <a:gd name="T5" fmla="*/ 1368 h 1413"/>
                <a:gd name="T6" fmla="*/ 671 w 2437"/>
                <a:gd name="T7" fmla="*/ 1368 h 1413"/>
                <a:gd name="T8" fmla="*/ 78 w 2437"/>
                <a:gd name="T9" fmla="*/ 1026 h 1413"/>
                <a:gd name="T10" fmla="*/ 77 w 2437"/>
                <a:gd name="T11" fmla="*/ 864 h 1413"/>
                <a:gd name="T12" fmla="*/ 1487 w 2437"/>
                <a:gd name="T13" fmla="*/ 45 h 1413"/>
                <a:gd name="T14" fmla="*/ 1766 w 2437"/>
                <a:gd name="T15" fmla="*/ 45 h 1413"/>
                <a:gd name="T16" fmla="*/ 2359 w 2437"/>
                <a:gd name="T17" fmla="*/ 387 h 1413"/>
                <a:gd name="T18" fmla="*/ 94 w 2437"/>
                <a:gd name="T19" fmla="*/ 874 h 1413"/>
                <a:gd name="T20" fmla="*/ 93 w 2437"/>
                <a:gd name="T21" fmla="*/ 1017 h 1413"/>
                <a:gd name="T22" fmla="*/ 686 w 2437"/>
                <a:gd name="T23" fmla="*/ 1359 h 1413"/>
                <a:gd name="T24" fmla="*/ 933 w 2437"/>
                <a:gd name="T25" fmla="*/ 1358 h 1413"/>
                <a:gd name="T26" fmla="*/ 2343 w 2437"/>
                <a:gd name="T27" fmla="*/ 539 h 1413"/>
                <a:gd name="T28" fmla="*/ 2342 w 2437"/>
                <a:gd name="T29" fmla="*/ 397 h 1413"/>
                <a:gd name="T30" fmla="*/ 1749 w 2437"/>
                <a:gd name="T31" fmla="*/ 55 h 1413"/>
                <a:gd name="T32" fmla="*/ 1504 w 2437"/>
                <a:gd name="T33" fmla="*/ 55 h 1413"/>
                <a:gd name="T34" fmla="*/ 94 w 2437"/>
                <a:gd name="T35" fmla="*/ 874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37" h="1413">
                  <a:moveTo>
                    <a:pt x="2359" y="387"/>
                  </a:moveTo>
                  <a:cubicBezTo>
                    <a:pt x="2436" y="432"/>
                    <a:pt x="2437" y="504"/>
                    <a:pt x="2360" y="549"/>
                  </a:cubicBezTo>
                  <a:cubicBezTo>
                    <a:pt x="950" y="1368"/>
                    <a:pt x="950" y="1368"/>
                    <a:pt x="950" y="1368"/>
                  </a:cubicBezTo>
                  <a:cubicBezTo>
                    <a:pt x="873" y="1413"/>
                    <a:pt x="748" y="1413"/>
                    <a:pt x="671" y="1368"/>
                  </a:cubicBezTo>
                  <a:cubicBezTo>
                    <a:pt x="78" y="1026"/>
                    <a:pt x="78" y="1026"/>
                    <a:pt x="78" y="1026"/>
                  </a:cubicBezTo>
                  <a:cubicBezTo>
                    <a:pt x="1" y="981"/>
                    <a:pt x="0" y="908"/>
                    <a:pt x="77" y="864"/>
                  </a:cubicBezTo>
                  <a:cubicBezTo>
                    <a:pt x="1487" y="45"/>
                    <a:pt x="1487" y="45"/>
                    <a:pt x="1487" y="45"/>
                  </a:cubicBezTo>
                  <a:cubicBezTo>
                    <a:pt x="1563" y="0"/>
                    <a:pt x="1689" y="0"/>
                    <a:pt x="1766" y="45"/>
                  </a:cubicBezTo>
                  <a:lnTo>
                    <a:pt x="2359" y="387"/>
                  </a:lnTo>
                  <a:close/>
                  <a:moveTo>
                    <a:pt x="94" y="874"/>
                  </a:moveTo>
                  <a:cubicBezTo>
                    <a:pt x="27" y="913"/>
                    <a:pt x="25" y="978"/>
                    <a:pt x="93" y="1017"/>
                  </a:cubicBezTo>
                  <a:cubicBezTo>
                    <a:pt x="686" y="1359"/>
                    <a:pt x="686" y="1359"/>
                    <a:pt x="686" y="1359"/>
                  </a:cubicBezTo>
                  <a:cubicBezTo>
                    <a:pt x="754" y="1398"/>
                    <a:pt x="866" y="1397"/>
                    <a:pt x="933" y="1358"/>
                  </a:cubicBezTo>
                  <a:cubicBezTo>
                    <a:pt x="2343" y="539"/>
                    <a:pt x="2343" y="539"/>
                    <a:pt x="2343" y="539"/>
                  </a:cubicBezTo>
                  <a:cubicBezTo>
                    <a:pt x="2410" y="500"/>
                    <a:pt x="2410" y="436"/>
                    <a:pt x="2342" y="397"/>
                  </a:cubicBezTo>
                  <a:cubicBezTo>
                    <a:pt x="1749" y="55"/>
                    <a:pt x="1749" y="55"/>
                    <a:pt x="1749" y="55"/>
                  </a:cubicBezTo>
                  <a:cubicBezTo>
                    <a:pt x="1681" y="15"/>
                    <a:pt x="1571" y="15"/>
                    <a:pt x="1504" y="55"/>
                  </a:cubicBezTo>
                  <a:cubicBezTo>
                    <a:pt x="94" y="874"/>
                    <a:pt x="94" y="874"/>
                    <a:pt x="94" y="874"/>
                  </a:cubicBezTo>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 name="Freeform 6"/>
            <p:cNvSpPr>
              <a:spLocks/>
            </p:cNvSpPr>
            <p:nvPr/>
          </p:nvSpPr>
          <p:spPr bwMode="auto">
            <a:xfrm>
              <a:off x="1927225" y="936625"/>
              <a:ext cx="8194675" cy="4756150"/>
            </a:xfrm>
            <a:custGeom>
              <a:avLst/>
              <a:gdLst>
                <a:gd name="T0" fmla="*/ 1635 w 2280"/>
                <a:gd name="T1" fmla="*/ 27 h 1322"/>
                <a:gd name="T2" fmla="*/ 1467 w 2280"/>
                <a:gd name="T3" fmla="*/ 27 h 1322"/>
                <a:gd name="T4" fmla="*/ 47 w 2280"/>
                <a:gd name="T5" fmla="*/ 852 h 1322"/>
                <a:gd name="T6" fmla="*/ 47 w 2280"/>
                <a:gd name="T7" fmla="*/ 950 h 1322"/>
                <a:gd name="T8" fmla="*/ 645 w 2280"/>
                <a:gd name="T9" fmla="*/ 1295 h 1322"/>
                <a:gd name="T10" fmla="*/ 814 w 2280"/>
                <a:gd name="T11" fmla="*/ 1295 h 1322"/>
                <a:gd name="T12" fmla="*/ 2234 w 2280"/>
                <a:gd name="T13" fmla="*/ 470 h 1322"/>
                <a:gd name="T14" fmla="*/ 2233 w 2280"/>
                <a:gd name="T15" fmla="*/ 373 h 1322"/>
                <a:gd name="T16" fmla="*/ 2163 w 2280"/>
                <a:gd name="T17" fmla="*/ 332 h 1322"/>
                <a:gd name="T18" fmla="*/ 2133 w 2280"/>
                <a:gd name="T19" fmla="*/ 332 h 1322"/>
                <a:gd name="T20" fmla="*/ 2043 w 2280"/>
                <a:gd name="T21" fmla="*/ 333 h 1322"/>
                <a:gd name="T22" fmla="*/ 1704 w 2280"/>
                <a:gd name="T23" fmla="*/ 138 h 1322"/>
                <a:gd name="T24" fmla="*/ 1704 w 2280"/>
                <a:gd name="T25" fmla="*/ 86 h 1322"/>
                <a:gd name="T26" fmla="*/ 1705 w 2280"/>
                <a:gd name="T27" fmla="*/ 68 h 1322"/>
                <a:gd name="T28" fmla="*/ 1635 w 2280"/>
                <a:gd name="T29" fmla="*/ 27 h 1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80" h="1322">
                  <a:moveTo>
                    <a:pt x="1635" y="27"/>
                  </a:moveTo>
                  <a:cubicBezTo>
                    <a:pt x="1589" y="0"/>
                    <a:pt x="1513" y="0"/>
                    <a:pt x="1467" y="27"/>
                  </a:cubicBezTo>
                  <a:cubicBezTo>
                    <a:pt x="47" y="852"/>
                    <a:pt x="47" y="852"/>
                    <a:pt x="47" y="852"/>
                  </a:cubicBezTo>
                  <a:cubicBezTo>
                    <a:pt x="0" y="879"/>
                    <a:pt x="1" y="923"/>
                    <a:pt x="47" y="950"/>
                  </a:cubicBezTo>
                  <a:cubicBezTo>
                    <a:pt x="645" y="1295"/>
                    <a:pt x="645" y="1295"/>
                    <a:pt x="645" y="1295"/>
                  </a:cubicBezTo>
                  <a:cubicBezTo>
                    <a:pt x="692" y="1322"/>
                    <a:pt x="767" y="1322"/>
                    <a:pt x="814" y="1295"/>
                  </a:cubicBezTo>
                  <a:cubicBezTo>
                    <a:pt x="2234" y="470"/>
                    <a:pt x="2234" y="470"/>
                    <a:pt x="2234" y="470"/>
                  </a:cubicBezTo>
                  <a:cubicBezTo>
                    <a:pt x="2280" y="443"/>
                    <a:pt x="2280" y="400"/>
                    <a:pt x="2233" y="373"/>
                  </a:cubicBezTo>
                  <a:cubicBezTo>
                    <a:pt x="2163" y="332"/>
                    <a:pt x="2163" y="332"/>
                    <a:pt x="2163" y="332"/>
                  </a:cubicBezTo>
                  <a:cubicBezTo>
                    <a:pt x="2155" y="327"/>
                    <a:pt x="2142" y="327"/>
                    <a:pt x="2133" y="332"/>
                  </a:cubicBezTo>
                  <a:cubicBezTo>
                    <a:pt x="2107" y="347"/>
                    <a:pt x="2067" y="347"/>
                    <a:pt x="2043" y="333"/>
                  </a:cubicBezTo>
                  <a:cubicBezTo>
                    <a:pt x="1704" y="138"/>
                    <a:pt x="1704" y="138"/>
                    <a:pt x="1704" y="138"/>
                  </a:cubicBezTo>
                  <a:cubicBezTo>
                    <a:pt x="1679" y="123"/>
                    <a:pt x="1679" y="100"/>
                    <a:pt x="1704" y="86"/>
                  </a:cubicBezTo>
                  <a:cubicBezTo>
                    <a:pt x="1714" y="80"/>
                    <a:pt x="1714" y="73"/>
                    <a:pt x="1705" y="68"/>
                  </a:cubicBezTo>
                  <a:lnTo>
                    <a:pt x="1635" y="27"/>
                  </a:lnTo>
                  <a:close/>
                </a:path>
              </a:pathLst>
            </a:custGeom>
            <a:solidFill>
              <a:srgbClr val="77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 name="Freeform 7"/>
            <p:cNvSpPr>
              <a:spLocks noEditPoints="1"/>
            </p:cNvSpPr>
            <p:nvPr/>
          </p:nvSpPr>
          <p:spPr bwMode="auto">
            <a:xfrm>
              <a:off x="1744663" y="825500"/>
              <a:ext cx="8570913" cy="4975225"/>
            </a:xfrm>
            <a:custGeom>
              <a:avLst/>
              <a:gdLst>
                <a:gd name="T0" fmla="*/ 2317 w 2385"/>
                <a:gd name="T1" fmla="*/ 382 h 1383"/>
                <a:gd name="T2" fmla="*/ 2318 w 2385"/>
                <a:gd name="T3" fmla="*/ 524 h 1383"/>
                <a:gd name="T4" fmla="*/ 908 w 2385"/>
                <a:gd name="T5" fmla="*/ 1343 h 1383"/>
                <a:gd name="T6" fmla="*/ 661 w 2385"/>
                <a:gd name="T7" fmla="*/ 1344 h 1383"/>
                <a:gd name="T8" fmla="*/ 68 w 2385"/>
                <a:gd name="T9" fmla="*/ 1002 h 1383"/>
                <a:gd name="T10" fmla="*/ 69 w 2385"/>
                <a:gd name="T11" fmla="*/ 859 h 1383"/>
                <a:gd name="T12" fmla="*/ 1479 w 2385"/>
                <a:gd name="T13" fmla="*/ 40 h 1383"/>
                <a:gd name="T14" fmla="*/ 1724 w 2385"/>
                <a:gd name="T15" fmla="*/ 40 h 1383"/>
                <a:gd name="T16" fmla="*/ 2317 w 2385"/>
                <a:gd name="T17" fmla="*/ 382 h 1383"/>
                <a:gd name="T18" fmla="*/ 98 w 2385"/>
                <a:gd name="T19" fmla="*/ 883 h 1383"/>
                <a:gd name="T20" fmla="*/ 98 w 2385"/>
                <a:gd name="T21" fmla="*/ 981 h 1383"/>
                <a:gd name="T22" fmla="*/ 696 w 2385"/>
                <a:gd name="T23" fmla="*/ 1326 h 1383"/>
                <a:gd name="T24" fmla="*/ 865 w 2385"/>
                <a:gd name="T25" fmla="*/ 1326 h 1383"/>
                <a:gd name="T26" fmla="*/ 2285 w 2385"/>
                <a:gd name="T27" fmla="*/ 501 h 1383"/>
                <a:gd name="T28" fmla="*/ 2284 w 2385"/>
                <a:gd name="T29" fmla="*/ 404 h 1383"/>
                <a:gd name="T30" fmla="*/ 2214 w 2385"/>
                <a:gd name="T31" fmla="*/ 363 h 1383"/>
                <a:gd name="T32" fmla="*/ 2183 w 2385"/>
                <a:gd name="T33" fmla="*/ 364 h 1383"/>
                <a:gd name="T34" fmla="*/ 2094 w 2385"/>
                <a:gd name="T35" fmla="*/ 364 h 1383"/>
                <a:gd name="T36" fmla="*/ 1755 w 2385"/>
                <a:gd name="T37" fmla="*/ 169 h 1383"/>
                <a:gd name="T38" fmla="*/ 1756 w 2385"/>
                <a:gd name="T39" fmla="*/ 116 h 1383"/>
                <a:gd name="T40" fmla="*/ 1756 w 2385"/>
                <a:gd name="T41" fmla="*/ 99 h 1383"/>
                <a:gd name="T42" fmla="*/ 1686 w 2385"/>
                <a:gd name="T43" fmla="*/ 58 h 1383"/>
                <a:gd name="T44" fmla="*/ 1518 w 2385"/>
                <a:gd name="T45" fmla="*/ 58 h 1383"/>
                <a:gd name="T46" fmla="*/ 98 w 2385"/>
                <a:gd name="T47" fmla="*/ 883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85" h="1383">
                  <a:moveTo>
                    <a:pt x="2317" y="382"/>
                  </a:moveTo>
                  <a:cubicBezTo>
                    <a:pt x="2385" y="421"/>
                    <a:pt x="2385" y="485"/>
                    <a:pt x="2318" y="524"/>
                  </a:cubicBezTo>
                  <a:cubicBezTo>
                    <a:pt x="908" y="1343"/>
                    <a:pt x="908" y="1343"/>
                    <a:pt x="908" y="1343"/>
                  </a:cubicBezTo>
                  <a:cubicBezTo>
                    <a:pt x="841" y="1382"/>
                    <a:pt x="729" y="1383"/>
                    <a:pt x="661" y="1344"/>
                  </a:cubicBezTo>
                  <a:cubicBezTo>
                    <a:pt x="68" y="1002"/>
                    <a:pt x="68" y="1002"/>
                    <a:pt x="68" y="1002"/>
                  </a:cubicBezTo>
                  <a:cubicBezTo>
                    <a:pt x="0" y="963"/>
                    <a:pt x="2" y="898"/>
                    <a:pt x="69" y="859"/>
                  </a:cubicBezTo>
                  <a:cubicBezTo>
                    <a:pt x="1479" y="40"/>
                    <a:pt x="1479" y="40"/>
                    <a:pt x="1479" y="40"/>
                  </a:cubicBezTo>
                  <a:cubicBezTo>
                    <a:pt x="1546" y="0"/>
                    <a:pt x="1656" y="0"/>
                    <a:pt x="1724" y="40"/>
                  </a:cubicBezTo>
                  <a:lnTo>
                    <a:pt x="2317" y="382"/>
                  </a:lnTo>
                  <a:close/>
                  <a:moveTo>
                    <a:pt x="98" y="883"/>
                  </a:moveTo>
                  <a:cubicBezTo>
                    <a:pt x="51" y="910"/>
                    <a:pt x="52" y="954"/>
                    <a:pt x="98" y="981"/>
                  </a:cubicBezTo>
                  <a:cubicBezTo>
                    <a:pt x="696" y="1326"/>
                    <a:pt x="696" y="1326"/>
                    <a:pt x="696" y="1326"/>
                  </a:cubicBezTo>
                  <a:cubicBezTo>
                    <a:pt x="743" y="1353"/>
                    <a:pt x="818" y="1353"/>
                    <a:pt x="865" y="1326"/>
                  </a:cubicBezTo>
                  <a:cubicBezTo>
                    <a:pt x="2285" y="501"/>
                    <a:pt x="2285" y="501"/>
                    <a:pt x="2285" y="501"/>
                  </a:cubicBezTo>
                  <a:cubicBezTo>
                    <a:pt x="2331" y="474"/>
                    <a:pt x="2331" y="431"/>
                    <a:pt x="2284" y="404"/>
                  </a:cubicBezTo>
                  <a:cubicBezTo>
                    <a:pt x="2214" y="363"/>
                    <a:pt x="2214" y="363"/>
                    <a:pt x="2214" y="363"/>
                  </a:cubicBezTo>
                  <a:cubicBezTo>
                    <a:pt x="2206" y="358"/>
                    <a:pt x="2193" y="358"/>
                    <a:pt x="2183" y="364"/>
                  </a:cubicBezTo>
                  <a:cubicBezTo>
                    <a:pt x="2158" y="378"/>
                    <a:pt x="2118" y="378"/>
                    <a:pt x="2094" y="364"/>
                  </a:cubicBezTo>
                  <a:cubicBezTo>
                    <a:pt x="1755" y="169"/>
                    <a:pt x="1755" y="169"/>
                    <a:pt x="1755" y="169"/>
                  </a:cubicBezTo>
                  <a:cubicBezTo>
                    <a:pt x="1730" y="154"/>
                    <a:pt x="1730" y="131"/>
                    <a:pt x="1756" y="116"/>
                  </a:cubicBezTo>
                  <a:cubicBezTo>
                    <a:pt x="1765" y="111"/>
                    <a:pt x="1765" y="104"/>
                    <a:pt x="1756" y="99"/>
                  </a:cubicBezTo>
                  <a:cubicBezTo>
                    <a:pt x="1686" y="58"/>
                    <a:pt x="1686" y="58"/>
                    <a:pt x="1686" y="58"/>
                  </a:cubicBezTo>
                  <a:cubicBezTo>
                    <a:pt x="1640" y="31"/>
                    <a:pt x="1564" y="31"/>
                    <a:pt x="1518" y="58"/>
                  </a:cubicBezTo>
                  <a:cubicBezTo>
                    <a:pt x="98" y="883"/>
                    <a:pt x="98" y="883"/>
                    <a:pt x="98" y="883"/>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 name="Freeform 8"/>
            <p:cNvSpPr>
              <a:spLocks/>
            </p:cNvSpPr>
            <p:nvPr/>
          </p:nvSpPr>
          <p:spPr bwMode="auto">
            <a:xfrm>
              <a:off x="1722438" y="2459038"/>
              <a:ext cx="8618538" cy="3683000"/>
            </a:xfrm>
            <a:custGeom>
              <a:avLst/>
              <a:gdLst>
                <a:gd name="T0" fmla="*/ 1 w 2398"/>
                <a:gd name="T1" fmla="*/ 475 h 1024"/>
                <a:gd name="T2" fmla="*/ 59 w 2398"/>
                <a:gd name="T3" fmla="*/ 557 h 1024"/>
                <a:gd name="T4" fmla="*/ 652 w 2398"/>
                <a:gd name="T5" fmla="*/ 899 h 1024"/>
                <a:gd name="T6" fmla="*/ 931 w 2398"/>
                <a:gd name="T7" fmla="*/ 899 h 1024"/>
                <a:gd name="T8" fmla="*/ 2341 w 2398"/>
                <a:gd name="T9" fmla="*/ 80 h 1024"/>
                <a:gd name="T10" fmla="*/ 2398 w 2398"/>
                <a:gd name="T11" fmla="*/ 0 h 1024"/>
                <a:gd name="T12" fmla="*/ 2398 w 2398"/>
                <a:gd name="T13" fmla="*/ 80 h 1024"/>
                <a:gd name="T14" fmla="*/ 2340 w 2398"/>
                <a:gd name="T15" fmla="*/ 161 h 1024"/>
                <a:gd name="T16" fmla="*/ 931 w 2398"/>
                <a:gd name="T17" fmla="*/ 980 h 1024"/>
                <a:gd name="T18" fmla="*/ 652 w 2398"/>
                <a:gd name="T19" fmla="*/ 980 h 1024"/>
                <a:gd name="T20" fmla="*/ 59 w 2398"/>
                <a:gd name="T21" fmla="*/ 638 h 1024"/>
                <a:gd name="T22" fmla="*/ 1 w 2398"/>
                <a:gd name="T23" fmla="*/ 556 h 1024"/>
                <a:gd name="T24" fmla="*/ 1 w 2398"/>
                <a:gd name="T25" fmla="*/ 47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98" h="1024">
                  <a:moveTo>
                    <a:pt x="1" y="475"/>
                  </a:moveTo>
                  <a:cubicBezTo>
                    <a:pt x="1" y="505"/>
                    <a:pt x="20" y="534"/>
                    <a:pt x="59" y="557"/>
                  </a:cubicBezTo>
                  <a:cubicBezTo>
                    <a:pt x="652" y="899"/>
                    <a:pt x="652" y="899"/>
                    <a:pt x="652" y="899"/>
                  </a:cubicBezTo>
                  <a:cubicBezTo>
                    <a:pt x="729" y="944"/>
                    <a:pt x="854" y="944"/>
                    <a:pt x="931" y="899"/>
                  </a:cubicBezTo>
                  <a:cubicBezTo>
                    <a:pt x="2341" y="80"/>
                    <a:pt x="2341" y="80"/>
                    <a:pt x="2341" y="80"/>
                  </a:cubicBezTo>
                  <a:cubicBezTo>
                    <a:pt x="2379" y="58"/>
                    <a:pt x="2398" y="29"/>
                    <a:pt x="2398" y="0"/>
                  </a:cubicBezTo>
                  <a:cubicBezTo>
                    <a:pt x="2398" y="80"/>
                    <a:pt x="2398" y="80"/>
                    <a:pt x="2398" y="80"/>
                  </a:cubicBezTo>
                  <a:cubicBezTo>
                    <a:pt x="2398" y="109"/>
                    <a:pt x="2379" y="139"/>
                    <a:pt x="2340" y="161"/>
                  </a:cubicBezTo>
                  <a:cubicBezTo>
                    <a:pt x="931" y="980"/>
                    <a:pt x="931" y="980"/>
                    <a:pt x="931" y="980"/>
                  </a:cubicBezTo>
                  <a:cubicBezTo>
                    <a:pt x="854" y="1024"/>
                    <a:pt x="729" y="1024"/>
                    <a:pt x="652" y="980"/>
                  </a:cubicBezTo>
                  <a:cubicBezTo>
                    <a:pt x="59" y="638"/>
                    <a:pt x="59" y="638"/>
                    <a:pt x="59" y="638"/>
                  </a:cubicBezTo>
                  <a:cubicBezTo>
                    <a:pt x="20" y="615"/>
                    <a:pt x="0" y="585"/>
                    <a:pt x="1" y="556"/>
                  </a:cubicBezTo>
                  <a:lnTo>
                    <a:pt x="1" y="475"/>
                  </a:lnTo>
                  <a:close/>
                </a:path>
              </a:pathLst>
            </a:custGeom>
            <a:solidFill>
              <a:srgbClr val="3E3C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34" name="Group 133"/>
          <p:cNvGrpSpPr/>
          <p:nvPr/>
        </p:nvGrpSpPr>
        <p:grpSpPr>
          <a:xfrm>
            <a:off x="8395168" y="1738135"/>
            <a:ext cx="1288582" cy="2868790"/>
            <a:chOff x="5597525" y="288926"/>
            <a:chExt cx="2413000" cy="5372099"/>
          </a:xfrm>
        </p:grpSpPr>
        <p:sp>
          <p:nvSpPr>
            <p:cNvPr id="135" name="Freeform 21"/>
            <p:cNvSpPr>
              <a:spLocks/>
            </p:cNvSpPr>
            <p:nvPr/>
          </p:nvSpPr>
          <p:spPr bwMode="auto">
            <a:xfrm>
              <a:off x="5680075" y="2165350"/>
              <a:ext cx="222250" cy="174625"/>
            </a:xfrm>
            <a:custGeom>
              <a:avLst/>
              <a:gdLst>
                <a:gd name="T0" fmla="*/ 61 w 63"/>
                <a:gd name="T1" fmla="*/ 1 h 49"/>
                <a:gd name="T2" fmla="*/ 19 w 63"/>
                <a:gd name="T3" fmla="*/ 23 h 49"/>
                <a:gd name="T4" fmla="*/ 10 w 63"/>
                <a:gd name="T5" fmla="*/ 28 h 49"/>
                <a:gd name="T6" fmla="*/ 0 w 63"/>
                <a:gd name="T7" fmla="*/ 27 h 49"/>
                <a:gd name="T8" fmla="*/ 6 w 63"/>
                <a:gd name="T9" fmla="*/ 39 h 49"/>
                <a:gd name="T10" fmla="*/ 15 w 63"/>
                <a:gd name="T11" fmla="*/ 46 h 49"/>
                <a:gd name="T12" fmla="*/ 24 w 63"/>
                <a:gd name="T13" fmla="*/ 49 h 49"/>
                <a:gd name="T14" fmla="*/ 24 w 63"/>
                <a:gd name="T15" fmla="*/ 49 h 49"/>
                <a:gd name="T16" fmla="*/ 29 w 63"/>
                <a:gd name="T17" fmla="*/ 45 h 49"/>
                <a:gd name="T18" fmla="*/ 50 w 63"/>
                <a:gd name="T19" fmla="*/ 23 h 49"/>
                <a:gd name="T20" fmla="*/ 63 w 63"/>
                <a:gd name="T21" fmla="*/ 0 h 49"/>
                <a:gd name="T22" fmla="*/ 61 w 63"/>
                <a:gd name="T23"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49">
                  <a:moveTo>
                    <a:pt x="61" y="1"/>
                  </a:moveTo>
                  <a:cubicBezTo>
                    <a:pt x="47" y="8"/>
                    <a:pt x="32" y="14"/>
                    <a:pt x="19" y="23"/>
                  </a:cubicBezTo>
                  <a:cubicBezTo>
                    <a:pt x="16" y="25"/>
                    <a:pt x="13" y="27"/>
                    <a:pt x="10" y="28"/>
                  </a:cubicBezTo>
                  <a:cubicBezTo>
                    <a:pt x="7" y="29"/>
                    <a:pt x="3" y="29"/>
                    <a:pt x="0" y="27"/>
                  </a:cubicBezTo>
                  <a:cubicBezTo>
                    <a:pt x="1" y="32"/>
                    <a:pt x="3" y="36"/>
                    <a:pt x="6" y="39"/>
                  </a:cubicBezTo>
                  <a:cubicBezTo>
                    <a:pt x="8" y="42"/>
                    <a:pt x="12" y="44"/>
                    <a:pt x="15" y="46"/>
                  </a:cubicBezTo>
                  <a:cubicBezTo>
                    <a:pt x="18" y="47"/>
                    <a:pt x="21" y="49"/>
                    <a:pt x="24" y="49"/>
                  </a:cubicBezTo>
                  <a:cubicBezTo>
                    <a:pt x="24" y="49"/>
                    <a:pt x="24" y="49"/>
                    <a:pt x="24" y="49"/>
                  </a:cubicBezTo>
                  <a:cubicBezTo>
                    <a:pt x="26" y="48"/>
                    <a:pt x="27" y="46"/>
                    <a:pt x="29" y="45"/>
                  </a:cubicBezTo>
                  <a:cubicBezTo>
                    <a:pt x="36" y="37"/>
                    <a:pt x="44" y="30"/>
                    <a:pt x="50" y="23"/>
                  </a:cubicBezTo>
                  <a:cubicBezTo>
                    <a:pt x="56" y="16"/>
                    <a:pt x="61" y="9"/>
                    <a:pt x="63" y="0"/>
                  </a:cubicBezTo>
                  <a:cubicBezTo>
                    <a:pt x="62" y="0"/>
                    <a:pt x="62" y="1"/>
                    <a:pt x="61" y="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 name="Freeform 12"/>
            <p:cNvSpPr>
              <a:spLocks/>
            </p:cNvSpPr>
            <p:nvPr/>
          </p:nvSpPr>
          <p:spPr bwMode="auto">
            <a:xfrm>
              <a:off x="6203950" y="5143500"/>
              <a:ext cx="647700" cy="517525"/>
            </a:xfrm>
            <a:custGeom>
              <a:avLst/>
              <a:gdLst>
                <a:gd name="T0" fmla="*/ 129 w 183"/>
                <a:gd name="T1" fmla="*/ 90 h 146"/>
                <a:gd name="T2" fmla="*/ 86 w 183"/>
                <a:gd name="T3" fmla="*/ 112 h 146"/>
                <a:gd name="T4" fmla="*/ 56 w 183"/>
                <a:gd name="T5" fmla="*/ 84 h 146"/>
                <a:gd name="T6" fmla="*/ 35 w 183"/>
                <a:gd name="T7" fmla="*/ 70 h 146"/>
                <a:gd name="T8" fmla="*/ 20 w 183"/>
                <a:gd name="T9" fmla="*/ 80 h 146"/>
                <a:gd name="T10" fmla="*/ 2 w 183"/>
                <a:gd name="T11" fmla="*/ 130 h 146"/>
                <a:gd name="T12" fmla="*/ 61 w 183"/>
                <a:gd name="T13" fmla="*/ 145 h 146"/>
                <a:gd name="T14" fmla="*/ 116 w 183"/>
                <a:gd name="T15" fmla="*/ 121 h 146"/>
                <a:gd name="T16" fmla="*/ 157 w 183"/>
                <a:gd name="T17" fmla="*/ 70 h 146"/>
                <a:gd name="T18" fmla="*/ 175 w 183"/>
                <a:gd name="T19" fmla="*/ 48 h 146"/>
                <a:gd name="T20" fmla="*/ 183 w 183"/>
                <a:gd name="T21" fmla="*/ 21 h 146"/>
                <a:gd name="T22" fmla="*/ 177 w 183"/>
                <a:gd name="T23" fmla="*/ 0 h 146"/>
                <a:gd name="T24" fmla="*/ 162 w 183"/>
                <a:gd name="T25" fmla="*/ 43 h 146"/>
                <a:gd name="T26" fmla="*/ 129 w 183"/>
                <a:gd name="T27" fmla="*/ 9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3" h="146">
                  <a:moveTo>
                    <a:pt x="129" y="90"/>
                  </a:moveTo>
                  <a:cubicBezTo>
                    <a:pt x="117" y="101"/>
                    <a:pt x="102" y="109"/>
                    <a:pt x="86" y="112"/>
                  </a:cubicBezTo>
                  <a:cubicBezTo>
                    <a:pt x="76" y="102"/>
                    <a:pt x="67" y="93"/>
                    <a:pt x="56" y="84"/>
                  </a:cubicBezTo>
                  <a:cubicBezTo>
                    <a:pt x="50" y="79"/>
                    <a:pt x="42" y="74"/>
                    <a:pt x="35" y="70"/>
                  </a:cubicBezTo>
                  <a:cubicBezTo>
                    <a:pt x="30" y="73"/>
                    <a:pt x="25" y="76"/>
                    <a:pt x="20" y="80"/>
                  </a:cubicBezTo>
                  <a:cubicBezTo>
                    <a:pt x="7" y="93"/>
                    <a:pt x="0" y="112"/>
                    <a:pt x="2" y="130"/>
                  </a:cubicBezTo>
                  <a:cubicBezTo>
                    <a:pt x="20" y="141"/>
                    <a:pt x="40" y="146"/>
                    <a:pt x="61" y="145"/>
                  </a:cubicBezTo>
                  <a:cubicBezTo>
                    <a:pt x="81" y="143"/>
                    <a:pt x="101" y="135"/>
                    <a:pt x="116" y="121"/>
                  </a:cubicBezTo>
                  <a:cubicBezTo>
                    <a:pt x="133" y="107"/>
                    <a:pt x="143" y="87"/>
                    <a:pt x="157" y="70"/>
                  </a:cubicBezTo>
                  <a:cubicBezTo>
                    <a:pt x="163" y="63"/>
                    <a:pt x="169" y="56"/>
                    <a:pt x="175" y="48"/>
                  </a:cubicBezTo>
                  <a:cubicBezTo>
                    <a:pt x="180" y="40"/>
                    <a:pt x="183" y="30"/>
                    <a:pt x="183" y="21"/>
                  </a:cubicBezTo>
                  <a:cubicBezTo>
                    <a:pt x="182" y="14"/>
                    <a:pt x="179" y="7"/>
                    <a:pt x="177" y="0"/>
                  </a:cubicBezTo>
                  <a:cubicBezTo>
                    <a:pt x="173" y="15"/>
                    <a:pt x="168" y="29"/>
                    <a:pt x="162" y="43"/>
                  </a:cubicBezTo>
                  <a:cubicBezTo>
                    <a:pt x="154" y="61"/>
                    <a:pt x="144" y="78"/>
                    <a:pt x="129" y="90"/>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 name="Freeform 13"/>
            <p:cNvSpPr>
              <a:spLocks/>
            </p:cNvSpPr>
            <p:nvPr/>
          </p:nvSpPr>
          <p:spPr bwMode="auto">
            <a:xfrm>
              <a:off x="6923088" y="3582988"/>
              <a:ext cx="966788" cy="941387"/>
            </a:xfrm>
            <a:custGeom>
              <a:avLst/>
              <a:gdLst>
                <a:gd name="T0" fmla="*/ 250 w 273"/>
                <a:gd name="T1" fmla="*/ 266 h 266"/>
                <a:gd name="T2" fmla="*/ 264 w 273"/>
                <a:gd name="T3" fmla="*/ 257 h 266"/>
                <a:gd name="T4" fmla="*/ 269 w 273"/>
                <a:gd name="T5" fmla="*/ 239 h 266"/>
                <a:gd name="T6" fmla="*/ 270 w 273"/>
                <a:gd name="T7" fmla="*/ 170 h 266"/>
                <a:gd name="T8" fmla="*/ 245 w 273"/>
                <a:gd name="T9" fmla="*/ 116 h 266"/>
                <a:gd name="T10" fmla="*/ 243 w 273"/>
                <a:gd name="T11" fmla="*/ 118 h 266"/>
                <a:gd name="T12" fmla="*/ 236 w 273"/>
                <a:gd name="T13" fmla="*/ 120 h 266"/>
                <a:gd name="T14" fmla="*/ 230 w 273"/>
                <a:gd name="T15" fmla="*/ 115 h 266"/>
                <a:gd name="T16" fmla="*/ 185 w 273"/>
                <a:gd name="T17" fmla="*/ 68 h 266"/>
                <a:gd name="T18" fmla="*/ 28 w 273"/>
                <a:gd name="T19" fmla="*/ 0 h 266"/>
                <a:gd name="T20" fmla="*/ 0 w 273"/>
                <a:gd name="T21" fmla="*/ 76 h 266"/>
                <a:gd name="T22" fmla="*/ 34 w 273"/>
                <a:gd name="T23" fmla="*/ 97 h 266"/>
                <a:gd name="T24" fmla="*/ 119 w 273"/>
                <a:gd name="T25" fmla="*/ 120 h 266"/>
                <a:gd name="T26" fmla="*/ 195 w 273"/>
                <a:gd name="T27" fmla="*/ 163 h 266"/>
                <a:gd name="T28" fmla="*/ 235 w 273"/>
                <a:gd name="T29" fmla="*/ 239 h 266"/>
                <a:gd name="T30" fmla="*/ 237 w 273"/>
                <a:gd name="T31" fmla="*/ 258 h 266"/>
                <a:gd name="T32" fmla="*/ 239 w 273"/>
                <a:gd name="T33" fmla="*/ 260 h 266"/>
                <a:gd name="T34" fmla="*/ 250 w 273"/>
                <a:gd name="T35"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3" h="266">
                  <a:moveTo>
                    <a:pt x="250" y="266"/>
                  </a:moveTo>
                  <a:cubicBezTo>
                    <a:pt x="256" y="266"/>
                    <a:pt x="262" y="262"/>
                    <a:pt x="264" y="257"/>
                  </a:cubicBezTo>
                  <a:cubicBezTo>
                    <a:pt x="267" y="251"/>
                    <a:pt x="268" y="245"/>
                    <a:pt x="269" y="239"/>
                  </a:cubicBezTo>
                  <a:cubicBezTo>
                    <a:pt x="272" y="216"/>
                    <a:pt x="273" y="193"/>
                    <a:pt x="270" y="170"/>
                  </a:cubicBezTo>
                  <a:cubicBezTo>
                    <a:pt x="266" y="150"/>
                    <a:pt x="258" y="131"/>
                    <a:pt x="245" y="116"/>
                  </a:cubicBezTo>
                  <a:cubicBezTo>
                    <a:pt x="244" y="117"/>
                    <a:pt x="244" y="117"/>
                    <a:pt x="243" y="118"/>
                  </a:cubicBezTo>
                  <a:cubicBezTo>
                    <a:pt x="241" y="119"/>
                    <a:pt x="238" y="120"/>
                    <a:pt x="236" y="120"/>
                  </a:cubicBezTo>
                  <a:cubicBezTo>
                    <a:pt x="233" y="119"/>
                    <a:pt x="231" y="117"/>
                    <a:pt x="230" y="115"/>
                  </a:cubicBezTo>
                  <a:cubicBezTo>
                    <a:pt x="212" y="102"/>
                    <a:pt x="200" y="84"/>
                    <a:pt x="185" y="68"/>
                  </a:cubicBezTo>
                  <a:cubicBezTo>
                    <a:pt x="144" y="26"/>
                    <a:pt x="86" y="1"/>
                    <a:pt x="28" y="0"/>
                  </a:cubicBezTo>
                  <a:cubicBezTo>
                    <a:pt x="19" y="25"/>
                    <a:pt x="8" y="51"/>
                    <a:pt x="0" y="76"/>
                  </a:cubicBezTo>
                  <a:cubicBezTo>
                    <a:pt x="5" y="89"/>
                    <a:pt x="21" y="94"/>
                    <a:pt x="34" y="97"/>
                  </a:cubicBezTo>
                  <a:cubicBezTo>
                    <a:pt x="63" y="104"/>
                    <a:pt x="91" y="110"/>
                    <a:pt x="119" y="120"/>
                  </a:cubicBezTo>
                  <a:cubicBezTo>
                    <a:pt x="147" y="130"/>
                    <a:pt x="174" y="143"/>
                    <a:pt x="195" y="163"/>
                  </a:cubicBezTo>
                  <a:cubicBezTo>
                    <a:pt x="217" y="183"/>
                    <a:pt x="232" y="210"/>
                    <a:pt x="235" y="239"/>
                  </a:cubicBezTo>
                  <a:cubicBezTo>
                    <a:pt x="236" y="246"/>
                    <a:pt x="236" y="252"/>
                    <a:pt x="237" y="258"/>
                  </a:cubicBezTo>
                  <a:cubicBezTo>
                    <a:pt x="237" y="259"/>
                    <a:pt x="238" y="260"/>
                    <a:pt x="239" y="260"/>
                  </a:cubicBezTo>
                  <a:cubicBezTo>
                    <a:pt x="242" y="264"/>
                    <a:pt x="246" y="266"/>
                    <a:pt x="250" y="266"/>
                  </a:cubicBezTo>
                  <a:close/>
                </a:path>
              </a:pathLst>
            </a:custGeom>
            <a:solidFill>
              <a:srgbClr val="FABD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 name="Freeform 14"/>
            <p:cNvSpPr>
              <a:spLocks/>
            </p:cNvSpPr>
            <p:nvPr/>
          </p:nvSpPr>
          <p:spPr bwMode="auto">
            <a:xfrm>
              <a:off x="7762875" y="3968750"/>
              <a:ext cx="247650" cy="765175"/>
            </a:xfrm>
            <a:custGeom>
              <a:avLst/>
              <a:gdLst>
                <a:gd name="T0" fmla="*/ 62 w 70"/>
                <a:gd name="T1" fmla="*/ 11 h 216"/>
                <a:gd name="T2" fmla="*/ 40 w 70"/>
                <a:gd name="T3" fmla="*/ 1 h 216"/>
                <a:gd name="T4" fmla="*/ 16 w 70"/>
                <a:gd name="T5" fmla="*/ 2 h 216"/>
                <a:gd name="T6" fmla="*/ 10 w 70"/>
                <a:gd name="T7" fmla="*/ 4 h 216"/>
                <a:gd name="T8" fmla="*/ 8 w 70"/>
                <a:gd name="T9" fmla="*/ 7 h 216"/>
                <a:gd name="T10" fmla="*/ 33 w 70"/>
                <a:gd name="T11" fmla="*/ 61 h 216"/>
                <a:gd name="T12" fmla="*/ 32 w 70"/>
                <a:gd name="T13" fmla="*/ 130 h 216"/>
                <a:gd name="T14" fmla="*/ 27 w 70"/>
                <a:gd name="T15" fmla="*/ 148 h 216"/>
                <a:gd name="T16" fmla="*/ 13 w 70"/>
                <a:gd name="T17" fmla="*/ 157 h 216"/>
                <a:gd name="T18" fmla="*/ 2 w 70"/>
                <a:gd name="T19" fmla="*/ 151 h 216"/>
                <a:gd name="T20" fmla="*/ 0 w 70"/>
                <a:gd name="T21" fmla="*/ 149 h 216"/>
                <a:gd name="T22" fmla="*/ 3 w 70"/>
                <a:gd name="T23" fmla="*/ 214 h 216"/>
                <a:gd name="T24" fmla="*/ 13 w 70"/>
                <a:gd name="T25" fmla="*/ 215 h 216"/>
                <a:gd name="T26" fmla="*/ 21 w 70"/>
                <a:gd name="T27" fmla="*/ 209 h 216"/>
                <a:gd name="T28" fmla="*/ 53 w 70"/>
                <a:gd name="T29" fmla="*/ 164 h 216"/>
                <a:gd name="T30" fmla="*/ 54 w 70"/>
                <a:gd name="T31" fmla="*/ 118 h 216"/>
                <a:gd name="T32" fmla="*/ 56 w 70"/>
                <a:gd name="T33" fmla="*/ 95 h 216"/>
                <a:gd name="T34" fmla="*/ 60 w 70"/>
                <a:gd name="T35" fmla="*/ 71 h 216"/>
                <a:gd name="T36" fmla="*/ 69 w 70"/>
                <a:gd name="T37" fmla="*/ 40 h 216"/>
                <a:gd name="T38" fmla="*/ 62 w 70"/>
                <a:gd name="T39" fmla="*/ 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216">
                  <a:moveTo>
                    <a:pt x="62" y="11"/>
                  </a:moveTo>
                  <a:cubicBezTo>
                    <a:pt x="56" y="5"/>
                    <a:pt x="48" y="1"/>
                    <a:pt x="40" y="1"/>
                  </a:cubicBezTo>
                  <a:cubicBezTo>
                    <a:pt x="32" y="0"/>
                    <a:pt x="24" y="1"/>
                    <a:pt x="16" y="2"/>
                  </a:cubicBezTo>
                  <a:cubicBezTo>
                    <a:pt x="14" y="3"/>
                    <a:pt x="12" y="3"/>
                    <a:pt x="10" y="4"/>
                  </a:cubicBezTo>
                  <a:cubicBezTo>
                    <a:pt x="9" y="5"/>
                    <a:pt x="8" y="6"/>
                    <a:pt x="8" y="7"/>
                  </a:cubicBezTo>
                  <a:cubicBezTo>
                    <a:pt x="21" y="22"/>
                    <a:pt x="29" y="41"/>
                    <a:pt x="33" y="61"/>
                  </a:cubicBezTo>
                  <a:cubicBezTo>
                    <a:pt x="36" y="84"/>
                    <a:pt x="35" y="107"/>
                    <a:pt x="32" y="130"/>
                  </a:cubicBezTo>
                  <a:cubicBezTo>
                    <a:pt x="31" y="136"/>
                    <a:pt x="30" y="142"/>
                    <a:pt x="27" y="148"/>
                  </a:cubicBezTo>
                  <a:cubicBezTo>
                    <a:pt x="25" y="153"/>
                    <a:pt x="19" y="157"/>
                    <a:pt x="13" y="157"/>
                  </a:cubicBezTo>
                  <a:cubicBezTo>
                    <a:pt x="9" y="157"/>
                    <a:pt x="5" y="155"/>
                    <a:pt x="2" y="151"/>
                  </a:cubicBezTo>
                  <a:cubicBezTo>
                    <a:pt x="1" y="151"/>
                    <a:pt x="0" y="150"/>
                    <a:pt x="0" y="149"/>
                  </a:cubicBezTo>
                  <a:cubicBezTo>
                    <a:pt x="1" y="171"/>
                    <a:pt x="2" y="192"/>
                    <a:pt x="3" y="214"/>
                  </a:cubicBezTo>
                  <a:cubicBezTo>
                    <a:pt x="6" y="216"/>
                    <a:pt x="10" y="216"/>
                    <a:pt x="13" y="215"/>
                  </a:cubicBezTo>
                  <a:cubicBezTo>
                    <a:pt x="16" y="214"/>
                    <a:pt x="19" y="212"/>
                    <a:pt x="21" y="209"/>
                  </a:cubicBezTo>
                  <a:cubicBezTo>
                    <a:pt x="36" y="197"/>
                    <a:pt x="48" y="182"/>
                    <a:pt x="53" y="164"/>
                  </a:cubicBezTo>
                  <a:cubicBezTo>
                    <a:pt x="58" y="149"/>
                    <a:pt x="55" y="134"/>
                    <a:pt x="54" y="118"/>
                  </a:cubicBezTo>
                  <a:cubicBezTo>
                    <a:pt x="53" y="110"/>
                    <a:pt x="55" y="102"/>
                    <a:pt x="56" y="95"/>
                  </a:cubicBezTo>
                  <a:cubicBezTo>
                    <a:pt x="57" y="87"/>
                    <a:pt x="58" y="79"/>
                    <a:pt x="60" y="71"/>
                  </a:cubicBezTo>
                  <a:cubicBezTo>
                    <a:pt x="63" y="61"/>
                    <a:pt x="67" y="51"/>
                    <a:pt x="69" y="40"/>
                  </a:cubicBezTo>
                  <a:cubicBezTo>
                    <a:pt x="70" y="30"/>
                    <a:pt x="69" y="18"/>
                    <a:pt x="62" y="1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 name="Freeform 15"/>
            <p:cNvSpPr>
              <a:spLocks/>
            </p:cNvSpPr>
            <p:nvPr/>
          </p:nvSpPr>
          <p:spPr bwMode="auto">
            <a:xfrm>
              <a:off x="6327775" y="3508375"/>
              <a:ext cx="750888" cy="2032000"/>
            </a:xfrm>
            <a:custGeom>
              <a:avLst/>
              <a:gdLst>
                <a:gd name="T0" fmla="*/ 103 w 212"/>
                <a:gd name="T1" fmla="*/ 0 h 574"/>
                <a:gd name="T2" fmla="*/ 67 w 212"/>
                <a:gd name="T3" fmla="*/ 142 h 574"/>
                <a:gd name="T4" fmla="*/ 74 w 212"/>
                <a:gd name="T5" fmla="*/ 230 h 574"/>
                <a:gd name="T6" fmla="*/ 81 w 212"/>
                <a:gd name="T7" fmla="*/ 332 h 574"/>
                <a:gd name="T8" fmla="*/ 78 w 212"/>
                <a:gd name="T9" fmla="*/ 434 h 574"/>
                <a:gd name="T10" fmla="*/ 75 w 212"/>
                <a:gd name="T11" fmla="*/ 457 h 574"/>
                <a:gd name="T12" fmla="*/ 65 w 212"/>
                <a:gd name="T13" fmla="*/ 475 h 574"/>
                <a:gd name="T14" fmla="*/ 39 w 212"/>
                <a:gd name="T15" fmla="*/ 506 h 574"/>
                <a:gd name="T16" fmla="*/ 23 w 212"/>
                <a:gd name="T17" fmla="*/ 518 h 574"/>
                <a:gd name="T18" fmla="*/ 0 w 212"/>
                <a:gd name="T19" fmla="*/ 532 h 574"/>
                <a:gd name="T20" fmla="*/ 21 w 212"/>
                <a:gd name="T21" fmla="*/ 546 h 574"/>
                <a:gd name="T22" fmla="*/ 51 w 212"/>
                <a:gd name="T23" fmla="*/ 574 h 574"/>
                <a:gd name="T24" fmla="*/ 94 w 212"/>
                <a:gd name="T25" fmla="*/ 552 h 574"/>
                <a:gd name="T26" fmla="*/ 127 w 212"/>
                <a:gd name="T27" fmla="*/ 505 h 574"/>
                <a:gd name="T28" fmla="*/ 142 w 212"/>
                <a:gd name="T29" fmla="*/ 462 h 574"/>
                <a:gd name="T30" fmla="*/ 136 w 212"/>
                <a:gd name="T31" fmla="*/ 434 h 574"/>
                <a:gd name="T32" fmla="*/ 148 w 212"/>
                <a:gd name="T33" fmla="*/ 341 h 574"/>
                <a:gd name="T34" fmla="*/ 168 w 212"/>
                <a:gd name="T35" fmla="*/ 249 h 574"/>
                <a:gd name="T36" fmla="*/ 154 w 212"/>
                <a:gd name="T37" fmla="*/ 157 h 574"/>
                <a:gd name="T38" fmla="*/ 149 w 212"/>
                <a:gd name="T39" fmla="*/ 144 h 574"/>
                <a:gd name="T40" fmla="*/ 155 w 212"/>
                <a:gd name="T41" fmla="*/ 132 h 574"/>
                <a:gd name="T42" fmla="*/ 171 w 212"/>
                <a:gd name="T43" fmla="*/ 106 h 574"/>
                <a:gd name="T44" fmla="*/ 203 w 212"/>
                <a:gd name="T45" fmla="*/ 53 h 574"/>
                <a:gd name="T46" fmla="*/ 212 w 212"/>
                <a:gd name="T47" fmla="*/ 35 h 574"/>
                <a:gd name="T48" fmla="*/ 103 w 212"/>
                <a:gd name="T49" fmla="*/ 0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2" h="574">
                  <a:moveTo>
                    <a:pt x="103" y="0"/>
                  </a:moveTo>
                  <a:cubicBezTo>
                    <a:pt x="86" y="46"/>
                    <a:pt x="68" y="93"/>
                    <a:pt x="67" y="142"/>
                  </a:cubicBezTo>
                  <a:cubicBezTo>
                    <a:pt x="66" y="171"/>
                    <a:pt x="70" y="200"/>
                    <a:pt x="74" y="230"/>
                  </a:cubicBezTo>
                  <a:cubicBezTo>
                    <a:pt x="78" y="263"/>
                    <a:pt x="80" y="297"/>
                    <a:pt x="81" y="332"/>
                  </a:cubicBezTo>
                  <a:cubicBezTo>
                    <a:pt x="82" y="366"/>
                    <a:pt x="81" y="400"/>
                    <a:pt x="78" y="434"/>
                  </a:cubicBezTo>
                  <a:cubicBezTo>
                    <a:pt x="78" y="442"/>
                    <a:pt x="78" y="450"/>
                    <a:pt x="75" y="457"/>
                  </a:cubicBezTo>
                  <a:cubicBezTo>
                    <a:pt x="72" y="463"/>
                    <a:pt x="69" y="469"/>
                    <a:pt x="65" y="475"/>
                  </a:cubicBezTo>
                  <a:cubicBezTo>
                    <a:pt x="58" y="487"/>
                    <a:pt x="49" y="497"/>
                    <a:pt x="39" y="506"/>
                  </a:cubicBezTo>
                  <a:cubicBezTo>
                    <a:pt x="34" y="511"/>
                    <a:pt x="29" y="514"/>
                    <a:pt x="23" y="518"/>
                  </a:cubicBezTo>
                  <a:cubicBezTo>
                    <a:pt x="16" y="523"/>
                    <a:pt x="7" y="527"/>
                    <a:pt x="0" y="532"/>
                  </a:cubicBezTo>
                  <a:cubicBezTo>
                    <a:pt x="7" y="536"/>
                    <a:pt x="15" y="541"/>
                    <a:pt x="21" y="546"/>
                  </a:cubicBezTo>
                  <a:cubicBezTo>
                    <a:pt x="32" y="555"/>
                    <a:pt x="41" y="564"/>
                    <a:pt x="51" y="574"/>
                  </a:cubicBezTo>
                  <a:cubicBezTo>
                    <a:pt x="67" y="571"/>
                    <a:pt x="82" y="563"/>
                    <a:pt x="94" y="552"/>
                  </a:cubicBezTo>
                  <a:cubicBezTo>
                    <a:pt x="109" y="540"/>
                    <a:pt x="119" y="523"/>
                    <a:pt x="127" y="505"/>
                  </a:cubicBezTo>
                  <a:cubicBezTo>
                    <a:pt x="133" y="491"/>
                    <a:pt x="138" y="477"/>
                    <a:pt x="142" y="462"/>
                  </a:cubicBezTo>
                  <a:cubicBezTo>
                    <a:pt x="138" y="453"/>
                    <a:pt x="134" y="444"/>
                    <a:pt x="136" y="434"/>
                  </a:cubicBezTo>
                  <a:cubicBezTo>
                    <a:pt x="143" y="403"/>
                    <a:pt x="140" y="372"/>
                    <a:pt x="148" y="341"/>
                  </a:cubicBezTo>
                  <a:cubicBezTo>
                    <a:pt x="155" y="311"/>
                    <a:pt x="164" y="280"/>
                    <a:pt x="168" y="249"/>
                  </a:cubicBezTo>
                  <a:cubicBezTo>
                    <a:pt x="171" y="218"/>
                    <a:pt x="169" y="185"/>
                    <a:pt x="154" y="157"/>
                  </a:cubicBezTo>
                  <a:cubicBezTo>
                    <a:pt x="152" y="153"/>
                    <a:pt x="150" y="149"/>
                    <a:pt x="149" y="144"/>
                  </a:cubicBezTo>
                  <a:cubicBezTo>
                    <a:pt x="149" y="140"/>
                    <a:pt x="153" y="136"/>
                    <a:pt x="155" y="132"/>
                  </a:cubicBezTo>
                  <a:cubicBezTo>
                    <a:pt x="160" y="123"/>
                    <a:pt x="165" y="115"/>
                    <a:pt x="171" y="106"/>
                  </a:cubicBezTo>
                  <a:cubicBezTo>
                    <a:pt x="182" y="88"/>
                    <a:pt x="193" y="71"/>
                    <a:pt x="203" y="53"/>
                  </a:cubicBezTo>
                  <a:cubicBezTo>
                    <a:pt x="206" y="47"/>
                    <a:pt x="209" y="41"/>
                    <a:pt x="212" y="35"/>
                  </a:cubicBezTo>
                  <a:lnTo>
                    <a:pt x="103" y="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 name="Freeform 16"/>
            <p:cNvSpPr>
              <a:spLocks/>
            </p:cNvSpPr>
            <p:nvPr/>
          </p:nvSpPr>
          <p:spPr bwMode="auto">
            <a:xfrm>
              <a:off x="6851650" y="1057275"/>
              <a:ext cx="373063" cy="658812"/>
            </a:xfrm>
            <a:custGeom>
              <a:avLst/>
              <a:gdLst>
                <a:gd name="T0" fmla="*/ 5 w 105"/>
                <a:gd name="T1" fmla="*/ 35 h 186"/>
                <a:gd name="T2" fmla="*/ 30 w 105"/>
                <a:gd name="T3" fmla="*/ 66 h 186"/>
                <a:gd name="T4" fmla="*/ 5 w 105"/>
                <a:gd name="T5" fmla="*/ 123 h 186"/>
                <a:gd name="T6" fmla="*/ 0 w 105"/>
                <a:gd name="T7" fmla="*/ 186 h 186"/>
                <a:gd name="T8" fmla="*/ 38 w 105"/>
                <a:gd name="T9" fmla="*/ 120 h 186"/>
                <a:gd name="T10" fmla="*/ 59 w 105"/>
                <a:gd name="T11" fmla="*/ 65 h 186"/>
                <a:gd name="T12" fmla="*/ 105 w 105"/>
                <a:gd name="T13" fmla="*/ 10 h 186"/>
                <a:gd name="T14" fmla="*/ 71 w 105"/>
                <a:gd name="T15" fmla="*/ 2 h 186"/>
                <a:gd name="T16" fmla="*/ 17 w 105"/>
                <a:gd name="T17" fmla="*/ 14 h 186"/>
                <a:gd name="T18" fmla="*/ 3 w 105"/>
                <a:gd name="T19" fmla="*/ 22 h 186"/>
                <a:gd name="T20" fmla="*/ 5 w 105"/>
                <a:gd name="T21" fmla="*/ 3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86">
                  <a:moveTo>
                    <a:pt x="5" y="35"/>
                  </a:moveTo>
                  <a:cubicBezTo>
                    <a:pt x="9" y="48"/>
                    <a:pt x="20" y="57"/>
                    <a:pt x="30" y="66"/>
                  </a:cubicBezTo>
                  <a:cubicBezTo>
                    <a:pt x="17" y="82"/>
                    <a:pt x="10" y="103"/>
                    <a:pt x="5" y="123"/>
                  </a:cubicBezTo>
                  <a:cubicBezTo>
                    <a:pt x="1" y="144"/>
                    <a:pt x="0" y="165"/>
                    <a:pt x="0" y="186"/>
                  </a:cubicBezTo>
                  <a:cubicBezTo>
                    <a:pt x="15" y="165"/>
                    <a:pt x="29" y="143"/>
                    <a:pt x="38" y="120"/>
                  </a:cubicBezTo>
                  <a:cubicBezTo>
                    <a:pt x="46" y="102"/>
                    <a:pt x="50" y="83"/>
                    <a:pt x="59" y="65"/>
                  </a:cubicBezTo>
                  <a:cubicBezTo>
                    <a:pt x="70" y="44"/>
                    <a:pt x="87" y="26"/>
                    <a:pt x="105" y="10"/>
                  </a:cubicBezTo>
                  <a:cubicBezTo>
                    <a:pt x="94" y="6"/>
                    <a:pt x="83" y="3"/>
                    <a:pt x="71" y="2"/>
                  </a:cubicBezTo>
                  <a:cubicBezTo>
                    <a:pt x="52" y="0"/>
                    <a:pt x="33" y="4"/>
                    <a:pt x="17" y="14"/>
                  </a:cubicBezTo>
                  <a:cubicBezTo>
                    <a:pt x="13" y="17"/>
                    <a:pt x="8" y="19"/>
                    <a:pt x="3" y="22"/>
                  </a:cubicBezTo>
                  <a:cubicBezTo>
                    <a:pt x="3" y="26"/>
                    <a:pt x="3" y="31"/>
                    <a:pt x="5" y="3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 name="Freeform 17"/>
            <p:cNvSpPr>
              <a:spLocks/>
            </p:cNvSpPr>
            <p:nvPr/>
          </p:nvSpPr>
          <p:spPr bwMode="auto">
            <a:xfrm>
              <a:off x="6689725" y="646113"/>
              <a:ext cx="639763" cy="1173162"/>
            </a:xfrm>
            <a:custGeom>
              <a:avLst/>
              <a:gdLst>
                <a:gd name="T0" fmla="*/ 5 w 181"/>
                <a:gd name="T1" fmla="*/ 0 h 331"/>
                <a:gd name="T2" fmla="*/ 1 w 181"/>
                <a:gd name="T3" fmla="*/ 35 h 331"/>
                <a:gd name="T4" fmla="*/ 18 w 181"/>
                <a:gd name="T5" fmla="*/ 114 h 331"/>
                <a:gd name="T6" fmla="*/ 25 w 181"/>
                <a:gd name="T7" fmla="*/ 127 h 331"/>
                <a:gd name="T8" fmla="*/ 41 w 181"/>
                <a:gd name="T9" fmla="*/ 133 h 331"/>
                <a:gd name="T10" fmla="*/ 59 w 181"/>
                <a:gd name="T11" fmla="*/ 130 h 331"/>
                <a:gd name="T12" fmla="*/ 52 w 181"/>
                <a:gd name="T13" fmla="*/ 170 h 331"/>
                <a:gd name="T14" fmla="*/ 30 w 181"/>
                <a:gd name="T15" fmla="*/ 260 h 331"/>
                <a:gd name="T16" fmla="*/ 26 w 181"/>
                <a:gd name="T17" fmla="*/ 306 h 331"/>
                <a:gd name="T18" fmla="*/ 41 w 181"/>
                <a:gd name="T19" fmla="*/ 327 h 331"/>
                <a:gd name="T20" fmla="*/ 64 w 181"/>
                <a:gd name="T21" fmla="*/ 330 h 331"/>
                <a:gd name="T22" fmla="*/ 87 w 181"/>
                <a:gd name="T23" fmla="*/ 320 h 331"/>
                <a:gd name="T24" fmla="*/ 102 w 181"/>
                <a:gd name="T25" fmla="*/ 295 h 331"/>
                <a:gd name="T26" fmla="*/ 141 w 181"/>
                <a:gd name="T27" fmla="*/ 239 h 331"/>
                <a:gd name="T28" fmla="*/ 155 w 181"/>
                <a:gd name="T29" fmla="*/ 211 h 331"/>
                <a:gd name="T30" fmla="*/ 175 w 181"/>
                <a:gd name="T31" fmla="*/ 189 h 331"/>
                <a:gd name="T32" fmla="*/ 163 w 181"/>
                <a:gd name="T33" fmla="*/ 129 h 331"/>
                <a:gd name="T34" fmla="*/ 145 w 181"/>
                <a:gd name="T35" fmla="*/ 105 h 331"/>
                <a:gd name="T36" fmla="*/ 143 w 181"/>
                <a:gd name="T37" fmla="*/ 50 h 331"/>
                <a:gd name="T38" fmla="*/ 116 w 181"/>
                <a:gd name="T39" fmla="*/ 25 h 331"/>
                <a:gd name="T40" fmla="*/ 5 w 181"/>
                <a:gd name="T41" fmla="*/ 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1" h="331">
                  <a:moveTo>
                    <a:pt x="5" y="0"/>
                  </a:moveTo>
                  <a:cubicBezTo>
                    <a:pt x="0" y="10"/>
                    <a:pt x="0" y="23"/>
                    <a:pt x="1" y="35"/>
                  </a:cubicBezTo>
                  <a:cubicBezTo>
                    <a:pt x="4" y="62"/>
                    <a:pt x="9" y="88"/>
                    <a:pt x="18" y="114"/>
                  </a:cubicBezTo>
                  <a:cubicBezTo>
                    <a:pt x="19" y="119"/>
                    <a:pt x="21" y="123"/>
                    <a:pt x="25" y="127"/>
                  </a:cubicBezTo>
                  <a:cubicBezTo>
                    <a:pt x="29" y="131"/>
                    <a:pt x="35" y="133"/>
                    <a:pt x="41" y="133"/>
                  </a:cubicBezTo>
                  <a:cubicBezTo>
                    <a:pt x="47" y="133"/>
                    <a:pt x="53" y="132"/>
                    <a:pt x="59" y="130"/>
                  </a:cubicBezTo>
                  <a:cubicBezTo>
                    <a:pt x="57" y="143"/>
                    <a:pt x="54" y="157"/>
                    <a:pt x="52" y="170"/>
                  </a:cubicBezTo>
                  <a:cubicBezTo>
                    <a:pt x="46" y="200"/>
                    <a:pt x="37" y="230"/>
                    <a:pt x="30" y="260"/>
                  </a:cubicBezTo>
                  <a:cubicBezTo>
                    <a:pt x="26" y="275"/>
                    <a:pt x="23" y="291"/>
                    <a:pt x="26" y="306"/>
                  </a:cubicBezTo>
                  <a:cubicBezTo>
                    <a:pt x="28" y="314"/>
                    <a:pt x="33" y="323"/>
                    <a:pt x="41" y="327"/>
                  </a:cubicBezTo>
                  <a:cubicBezTo>
                    <a:pt x="48" y="331"/>
                    <a:pt x="56" y="331"/>
                    <a:pt x="64" y="330"/>
                  </a:cubicBezTo>
                  <a:cubicBezTo>
                    <a:pt x="72" y="329"/>
                    <a:pt x="81" y="326"/>
                    <a:pt x="87" y="320"/>
                  </a:cubicBezTo>
                  <a:cubicBezTo>
                    <a:pt x="94" y="314"/>
                    <a:pt x="98" y="304"/>
                    <a:pt x="102" y="295"/>
                  </a:cubicBezTo>
                  <a:cubicBezTo>
                    <a:pt x="112" y="275"/>
                    <a:pt x="130" y="259"/>
                    <a:pt x="141" y="239"/>
                  </a:cubicBezTo>
                  <a:cubicBezTo>
                    <a:pt x="146" y="230"/>
                    <a:pt x="150" y="220"/>
                    <a:pt x="155" y="211"/>
                  </a:cubicBezTo>
                  <a:cubicBezTo>
                    <a:pt x="160" y="202"/>
                    <a:pt x="166" y="194"/>
                    <a:pt x="175" y="189"/>
                  </a:cubicBezTo>
                  <a:cubicBezTo>
                    <a:pt x="181" y="168"/>
                    <a:pt x="176" y="146"/>
                    <a:pt x="163" y="129"/>
                  </a:cubicBezTo>
                  <a:cubicBezTo>
                    <a:pt x="157" y="121"/>
                    <a:pt x="148" y="114"/>
                    <a:pt x="145" y="105"/>
                  </a:cubicBezTo>
                  <a:cubicBezTo>
                    <a:pt x="138" y="88"/>
                    <a:pt x="149" y="68"/>
                    <a:pt x="143" y="50"/>
                  </a:cubicBezTo>
                  <a:cubicBezTo>
                    <a:pt x="139" y="38"/>
                    <a:pt x="127" y="30"/>
                    <a:pt x="116" y="25"/>
                  </a:cubicBezTo>
                  <a:cubicBezTo>
                    <a:pt x="82" y="8"/>
                    <a:pt x="43" y="4"/>
                    <a:pt x="5"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 name="Oval 18"/>
            <p:cNvSpPr>
              <a:spLocks noChangeArrowheads="1"/>
            </p:cNvSpPr>
            <p:nvPr/>
          </p:nvSpPr>
          <p:spPr bwMode="auto">
            <a:xfrm>
              <a:off x="7305675" y="1401763"/>
              <a:ext cx="187325" cy="374650"/>
            </a:xfrm>
            <a:prstGeom prst="ellipse">
              <a:avLst/>
            </a:pr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 name="Freeform 19"/>
            <p:cNvSpPr>
              <a:spLocks/>
            </p:cNvSpPr>
            <p:nvPr/>
          </p:nvSpPr>
          <p:spPr bwMode="auto">
            <a:xfrm>
              <a:off x="6423025" y="1093788"/>
              <a:ext cx="1150938" cy="2676525"/>
            </a:xfrm>
            <a:custGeom>
              <a:avLst/>
              <a:gdLst>
                <a:gd name="T0" fmla="*/ 288 w 325"/>
                <a:gd name="T1" fmla="*/ 71 h 756"/>
                <a:gd name="T2" fmla="*/ 325 w 325"/>
                <a:gd name="T3" fmla="*/ 62 h 756"/>
                <a:gd name="T4" fmla="*/ 247 w 325"/>
                <a:gd name="T5" fmla="*/ 9 h 756"/>
                <a:gd name="T6" fmla="*/ 226 w 325"/>
                <a:gd name="T7" fmla="*/ 0 h 756"/>
                <a:gd name="T8" fmla="*/ 180 w 325"/>
                <a:gd name="T9" fmla="*/ 55 h 756"/>
                <a:gd name="T10" fmla="*/ 159 w 325"/>
                <a:gd name="T11" fmla="*/ 110 h 756"/>
                <a:gd name="T12" fmla="*/ 121 w 325"/>
                <a:gd name="T13" fmla="*/ 176 h 756"/>
                <a:gd name="T14" fmla="*/ 126 w 325"/>
                <a:gd name="T15" fmla="*/ 113 h 756"/>
                <a:gd name="T16" fmla="*/ 151 w 325"/>
                <a:gd name="T17" fmla="*/ 56 h 756"/>
                <a:gd name="T18" fmla="*/ 126 w 325"/>
                <a:gd name="T19" fmla="*/ 25 h 756"/>
                <a:gd name="T20" fmla="*/ 124 w 325"/>
                <a:gd name="T21" fmla="*/ 12 h 756"/>
                <a:gd name="T22" fmla="*/ 66 w 325"/>
                <a:gd name="T23" fmla="*/ 30 h 756"/>
                <a:gd name="T24" fmla="*/ 48 w 325"/>
                <a:gd name="T25" fmla="*/ 155 h 756"/>
                <a:gd name="T26" fmla="*/ 37 w 325"/>
                <a:gd name="T27" fmla="*/ 178 h 756"/>
                <a:gd name="T28" fmla="*/ 43 w 325"/>
                <a:gd name="T29" fmla="*/ 198 h 756"/>
                <a:gd name="T30" fmla="*/ 50 w 325"/>
                <a:gd name="T31" fmla="*/ 258 h 756"/>
                <a:gd name="T32" fmla="*/ 50 w 325"/>
                <a:gd name="T33" fmla="*/ 297 h 756"/>
                <a:gd name="T34" fmla="*/ 37 w 325"/>
                <a:gd name="T35" fmla="*/ 378 h 756"/>
                <a:gd name="T36" fmla="*/ 13 w 325"/>
                <a:gd name="T37" fmla="*/ 562 h 756"/>
                <a:gd name="T38" fmla="*/ 0 w 325"/>
                <a:gd name="T39" fmla="*/ 614 h 756"/>
                <a:gd name="T40" fmla="*/ 4 w 325"/>
                <a:gd name="T41" fmla="*/ 674 h 756"/>
                <a:gd name="T42" fmla="*/ 28 w 325"/>
                <a:gd name="T43" fmla="*/ 674 h 756"/>
                <a:gd name="T44" fmla="*/ 26 w 325"/>
                <a:gd name="T45" fmla="*/ 677 h 756"/>
                <a:gd name="T46" fmla="*/ 114 w 325"/>
                <a:gd name="T47" fmla="*/ 705 h 756"/>
                <a:gd name="T48" fmla="*/ 171 w 325"/>
                <a:gd name="T49" fmla="*/ 726 h 756"/>
                <a:gd name="T50" fmla="*/ 236 w 325"/>
                <a:gd name="T51" fmla="*/ 751 h 756"/>
                <a:gd name="T52" fmla="*/ 268 w 325"/>
                <a:gd name="T53" fmla="*/ 732 h 756"/>
                <a:gd name="T54" fmla="*/ 288 w 325"/>
                <a:gd name="T55" fmla="*/ 655 h 756"/>
                <a:gd name="T56" fmla="*/ 311 w 325"/>
                <a:gd name="T57" fmla="*/ 539 h 756"/>
                <a:gd name="T58" fmla="*/ 311 w 325"/>
                <a:gd name="T59" fmla="*/ 451 h 756"/>
                <a:gd name="T60" fmla="*/ 272 w 325"/>
                <a:gd name="T61" fmla="*/ 373 h 756"/>
                <a:gd name="T62" fmla="*/ 271 w 325"/>
                <a:gd name="T63" fmla="*/ 370 h 756"/>
                <a:gd name="T64" fmla="*/ 311 w 325"/>
                <a:gd name="T65" fmla="*/ 215 h 756"/>
                <a:gd name="T66" fmla="*/ 314 w 325"/>
                <a:gd name="T67" fmla="*/ 203 h 756"/>
                <a:gd name="T68" fmla="*/ 310 w 325"/>
                <a:gd name="T69" fmla="*/ 202 h 756"/>
                <a:gd name="T70" fmla="*/ 281 w 325"/>
                <a:gd name="T71" fmla="*/ 190 h 756"/>
                <a:gd name="T72" fmla="*/ 263 w 325"/>
                <a:gd name="T73" fmla="*/ 164 h 756"/>
                <a:gd name="T74" fmla="*/ 258 w 325"/>
                <a:gd name="T75" fmla="*/ 113 h 756"/>
                <a:gd name="T76" fmla="*/ 288 w 325"/>
                <a:gd name="T77" fmla="*/ 71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5" h="756">
                  <a:moveTo>
                    <a:pt x="288" y="71"/>
                  </a:moveTo>
                  <a:cubicBezTo>
                    <a:pt x="299" y="64"/>
                    <a:pt x="313" y="61"/>
                    <a:pt x="325" y="62"/>
                  </a:cubicBezTo>
                  <a:cubicBezTo>
                    <a:pt x="302" y="42"/>
                    <a:pt x="275" y="22"/>
                    <a:pt x="247" y="9"/>
                  </a:cubicBezTo>
                  <a:cubicBezTo>
                    <a:pt x="240" y="6"/>
                    <a:pt x="233" y="3"/>
                    <a:pt x="226" y="0"/>
                  </a:cubicBezTo>
                  <a:cubicBezTo>
                    <a:pt x="208" y="16"/>
                    <a:pt x="191" y="34"/>
                    <a:pt x="180" y="55"/>
                  </a:cubicBezTo>
                  <a:cubicBezTo>
                    <a:pt x="171" y="73"/>
                    <a:pt x="167" y="92"/>
                    <a:pt x="159" y="110"/>
                  </a:cubicBezTo>
                  <a:cubicBezTo>
                    <a:pt x="150" y="133"/>
                    <a:pt x="136" y="155"/>
                    <a:pt x="121" y="176"/>
                  </a:cubicBezTo>
                  <a:cubicBezTo>
                    <a:pt x="121" y="155"/>
                    <a:pt x="122" y="134"/>
                    <a:pt x="126" y="113"/>
                  </a:cubicBezTo>
                  <a:cubicBezTo>
                    <a:pt x="131" y="93"/>
                    <a:pt x="138" y="72"/>
                    <a:pt x="151" y="56"/>
                  </a:cubicBezTo>
                  <a:cubicBezTo>
                    <a:pt x="141" y="47"/>
                    <a:pt x="130" y="38"/>
                    <a:pt x="126" y="25"/>
                  </a:cubicBezTo>
                  <a:cubicBezTo>
                    <a:pt x="124" y="21"/>
                    <a:pt x="124" y="16"/>
                    <a:pt x="124" y="12"/>
                  </a:cubicBezTo>
                  <a:cubicBezTo>
                    <a:pt x="106" y="21"/>
                    <a:pt x="86" y="27"/>
                    <a:pt x="66" y="30"/>
                  </a:cubicBezTo>
                  <a:cubicBezTo>
                    <a:pt x="79" y="72"/>
                    <a:pt x="72" y="118"/>
                    <a:pt x="48" y="155"/>
                  </a:cubicBezTo>
                  <a:cubicBezTo>
                    <a:pt x="43" y="162"/>
                    <a:pt x="37" y="170"/>
                    <a:pt x="37" y="178"/>
                  </a:cubicBezTo>
                  <a:cubicBezTo>
                    <a:pt x="37" y="185"/>
                    <a:pt x="40" y="192"/>
                    <a:pt x="43" y="198"/>
                  </a:cubicBezTo>
                  <a:cubicBezTo>
                    <a:pt x="50" y="217"/>
                    <a:pt x="50" y="238"/>
                    <a:pt x="50" y="258"/>
                  </a:cubicBezTo>
                  <a:cubicBezTo>
                    <a:pt x="51" y="271"/>
                    <a:pt x="51" y="284"/>
                    <a:pt x="50" y="297"/>
                  </a:cubicBezTo>
                  <a:cubicBezTo>
                    <a:pt x="49" y="325"/>
                    <a:pt x="45" y="352"/>
                    <a:pt x="37" y="378"/>
                  </a:cubicBezTo>
                  <a:cubicBezTo>
                    <a:pt x="20" y="438"/>
                    <a:pt x="34" y="503"/>
                    <a:pt x="13" y="562"/>
                  </a:cubicBezTo>
                  <a:cubicBezTo>
                    <a:pt x="7" y="580"/>
                    <a:pt x="0" y="596"/>
                    <a:pt x="0" y="614"/>
                  </a:cubicBezTo>
                  <a:cubicBezTo>
                    <a:pt x="0" y="619"/>
                    <a:pt x="2" y="674"/>
                    <a:pt x="4" y="674"/>
                  </a:cubicBezTo>
                  <a:cubicBezTo>
                    <a:pt x="12" y="674"/>
                    <a:pt x="20" y="674"/>
                    <a:pt x="28" y="674"/>
                  </a:cubicBezTo>
                  <a:cubicBezTo>
                    <a:pt x="27" y="675"/>
                    <a:pt x="27" y="676"/>
                    <a:pt x="26" y="677"/>
                  </a:cubicBezTo>
                  <a:cubicBezTo>
                    <a:pt x="54" y="688"/>
                    <a:pt x="85" y="695"/>
                    <a:pt x="114" y="705"/>
                  </a:cubicBezTo>
                  <a:cubicBezTo>
                    <a:pt x="133" y="711"/>
                    <a:pt x="152" y="718"/>
                    <a:pt x="171" y="726"/>
                  </a:cubicBezTo>
                  <a:cubicBezTo>
                    <a:pt x="192" y="734"/>
                    <a:pt x="214" y="742"/>
                    <a:pt x="236" y="751"/>
                  </a:cubicBezTo>
                  <a:cubicBezTo>
                    <a:pt x="250" y="756"/>
                    <a:pt x="266" y="747"/>
                    <a:pt x="268" y="732"/>
                  </a:cubicBezTo>
                  <a:cubicBezTo>
                    <a:pt x="273" y="706"/>
                    <a:pt x="281" y="680"/>
                    <a:pt x="288" y="655"/>
                  </a:cubicBezTo>
                  <a:cubicBezTo>
                    <a:pt x="299" y="617"/>
                    <a:pt x="307" y="578"/>
                    <a:pt x="311" y="539"/>
                  </a:cubicBezTo>
                  <a:cubicBezTo>
                    <a:pt x="315" y="510"/>
                    <a:pt x="316" y="480"/>
                    <a:pt x="311" y="451"/>
                  </a:cubicBezTo>
                  <a:cubicBezTo>
                    <a:pt x="306" y="421"/>
                    <a:pt x="293" y="393"/>
                    <a:pt x="272" y="373"/>
                  </a:cubicBezTo>
                  <a:cubicBezTo>
                    <a:pt x="271" y="372"/>
                    <a:pt x="270" y="371"/>
                    <a:pt x="271" y="370"/>
                  </a:cubicBezTo>
                  <a:cubicBezTo>
                    <a:pt x="278" y="317"/>
                    <a:pt x="296" y="266"/>
                    <a:pt x="311" y="215"/>
                  </a:cubicBezTo>
                  <a:cubicBezTo>
                    <a:pt x="312" y="211"/>
                    <a:pt x="313" y="207"/>
                    <a:pt x="314" y="203"/>
                  </a:cubicBezTo>
                  <a:cubicBezTo>
                    <a:pt x="313" y="203"/>
                    <a:pt x="312" y="203"/>
                    <a:pt x="310" y="202"/>
                  </a:cubicBezTo>
                  <a:cubicBezTo>
                    <a:pt x="300" y="200"/>
                    <a:pt x="290" y="197"/>
                    <a:pt x="281" y="190"/>
                  </a:cubicBezTo>
                  <a:cubicBezTo>
                    <a:pt x="273" y="183"/>
                    <a:pt x="267" y="174"/>
                    <a:pt x="263" y="164"/>
                  </a:cubicBezTo>
                  <a:cubicBezTo>
                    <a:pt x="256" y="148"/>
                    <a:pt x="254" y="130"/>
                    <a:pt x="258" y="113"/>
                  </a:cubicBezTo>
                  <a:cubicBezTo>
                    <a:pt x="263" y="96"/>
                    <a:pt x="273" y="80"/>
                    <a:pt x="288" y="7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 name="Freeform 20"/>
            <p:cNvSpPr>
              <a:spLocks/>
            </p:cNvSpPr>
            <p:nvPr/>
          </p:nvSpPr>
          <p:spPr bwMode="auto">
            <a:xfrm>
              <a:off x="5597525" y="1198563"/>
              <a:ext cx="1106488" cy="1250950"/>
            </a:xfrm>
            <a:custGeom>
              <a:avLst/>
              <a:gdLst>
                <a:gd name="T0" fmla="*/ 270 w 312"/>
                <a:gd name="T1" fmla="*/ 153 h 353"/>
                <a:gd name="T2" fmla="*/ 270 w 312"/>
                <a:gd name="T3" fmla="*/ 148 h 353"/>
                <a:gd name="T4" fmla="*/ 281 w 312"/>
                <a:gd name="T5" fmla="*/ 125 h 353"/>
                <a:gd name="T6" fmla="*/ 299 w 312"/>
                <a:gd name="T7" fmla="*/ 0 h 353"/>
                <a:gd name="T8" fmla="*/ 266 w 312"/>
                <a:gd name="T9" fmla="*/ 53 h 353"/>
                <a:gd name="T10" fmla="*/ 199 w 312"/>
                <a:gd name="T11" fmla="*/ 125 h 353"/>
                <a:gd name="T12" fmla="*/ 121 w 312"/>
                <a:gd name="T13" fmla="*/ 187 h 353"/>
                <a:gd name="T14" fmla="*/ 90 w 312"/>
                <a:gd name="T15" fmla="*/ 220 h 353"/>
                <a:gd name="T16" fmla="*/ 23 w 312"/>
                <a:gd name="T17" fmla="*/ 272 h 353"/>
                <a:gd name="T18" fmla="*/ 4 w 312"/>
                <a:gd name="T19" fmla="*/ 292 h 353"/>
                <a:gd name="T20" fmla="*/ 9 w 312"/>
                <a:gd name="T21" fmla="*/ 321 h 353"/>
                <a:gd name="T22" fmla="*/ 31 w 312"/>
                <a:gd name="T23" fmla="*/ 341 h 353"/>
                <a:gd name="T24" fmla="*/ 49 w 312"/>
                <a:gd name="T25" fmla="*/ 351 h 353"/>
                <a:gd name="T26" fmla="*/ 77 w 312"/>
                <a:gd name="T27" fmla="*/ 344 h 353"/>
                <a:gd name="T28" fmla="*/ 81 w 312"/>
                <a:gd name="T29" fmla="*/ 341 h 353"/>
                <a:gd name="T30" fmla="*/ 81 w 312"/>
                <a:gd name="T31" fmla="*/ 336 h 353"/>
                <a:gd name="T32" fmla="*/ 74 w 312"/>
                <a:gd name="T33" fmla="*/ 313 h 353"/>
                <a:gd name="T34" fmla="*/ 68 w 312"/>
                <a:gd name="T35" fmla="*/ 314 h 353"/>
                <a:gd name="T36" fmla="*/ 63 w 312"/>
                <a:gd name="T37" fmla="*/ 319 h 353"/>
                <a:gd name="T38" fmla="*/ 47 w 312"/>
                <a:gd name="T39" fmla="*/ 322 h 353"/>
                <a:gd name="T40" fmla="*/ 38 w 312"/>
                <a:gd name="T41" fmla="*/ 319 h 353"/>
                <a:gd name="T42" fmla="*/ 29 w 312"/>
                <a:gd name="T43" fmla="*/ 312 h 353"/>
                <a:gd name="T44" fmla="*/ 23 w 312"/>
                <a:gd name="T45" fmla="*/ 300 h 353"/>
                <a:gd name="T46" fmla="*/ 33 w 312"/>
                <a:gd name="T47" fmla="*/ 301 h 353"/>
                <a:gd name="T48" fmla="*/ 42 w 312"/>
                <a:gd name="T49" fmla="*/ 296 h 353"/>
                <a:gd name="T50" fmla="*/ 84 w 312"/>
                <a:gd name="T51" fmla="*/ 274 h 353"/>
                <a:gd name="T52" fmla="*/ 122 w 312"/>
                <a:gd name="T53" fmla="*/ 249 h 353"/>
                <a:gd name="T54" fmla="*/ 162 w 312"/>
                <a:gd name="T55" fmla="*/ 222 h 353"/>
                <a:gd name="T56" fmla="*/ 220 w 312"/>
                <a:gd name="T57" fmla="*/ 189 h 353"/>
                <a:gd name="T58" fmla="*/ 260 w 312"/>
                <a:gd name="T59" fmla="*/ 161 h 353"/>
                <a:gd name="T60" fmla="*/ 270 w 312"/>
                <a:gd name="T61" fmla="*/ 153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2" h="353">
                  <a:moveTo>
                    <a:pt x="270" y="153"/>
                  </a:moveTo>
                  <a:cubicBezTo>
                    <a:pt x="270" y="151"/>
                    <a:pt x="270" y="150"/>
                    <a:pt x="270" y="148"/>
                  </a:cubicBezTo>
                  <a:cubicBezTo>
                    <a:pt x="270" y="140"/>
                    <a:pt x="276" y="132"/>
                    <a:pt x="281" y="125"/>
                  </a:cubicBezTo>
                  <a:cubicBezTo>
                    <a:pt x="305" y="88"/>
                    <a:pt x="312" y="42"/>
                    <a:pt x="299" y="0"/>
                  </a:cubicBezTo>
                  <a:cubicBezTo>
                    <a:pt x="293" y="19"/>
                    <a:pt x="270" y="49"/>
                    <a:pt x="266" y="53"/>
                  </a:cubicBezTo>
                  <a:cubicBezTo>
                    <a:pt x="244" y="79"/>
                    <a:pt x="225" y="105"/>
                    <a:pt x="199" y="125"/>
                  </a:cubicBezTo>
                  <a:cubicBezTo>
                    <a:pt x="173" y="146"/>
                    <a:pt x="145" y="164"/>
                    <a:pt x="121" y="187"/>
                  </a:cubicBezTo>
                  <a:cubicBezTo>
                    <a:pt x="101" y="205"/>
                    <a:pt x="109" y="201"/>
                    <a:pt x="90" y="220"/>
                  </a:cubicBezTo>
                  <a:cubicBezTo>
                    <a:pt x="70" y="240"/>
                    <a:pt x="46" y="256"/>
                    <a:pt x="23" y="272"/>
                  </a:cubicBezTo>
                  <a:cubicBezTo>
                    <a:pt x="15" y="277"/>
                    <a:pt x="7" y="283"/>
                    <a:pt x="4" y="292"/>
                  </a:cubicBezTo>
                  <a:cubicBezTo>
                    <a:pt x="0" y="301"/>
                    <a:pt x="3" y="312"/>
                    <a:pt x="9" y="321"/>
                  </a:cubicBezTo>
                  <a:cubicBezTo>
                    <a:pt x="14" y="329"/>
                    <a:pt x="23" y="335"/>
                    <a:pt x="31" y="341"/>
                  </a:cubicBezTo>
                  <a:cubicBezTo>
                    <a:pt x="36" y="345"/>
                    <a:pt x="42" y="350"/>
                    <a:pt x="49" y="351"/>
                  </a:cubicBezTo>
                  <a:cubicBezTo>
                    <a:pt x="59" y="353"/>
                    <a:pt x="68" y="348"/>
                    <a:pt x="77" y="344"/>
                  </a:cubicBezTo>
                  <a:cubicBezTo>
                    <a:pt x="78" y="343"/>
                    <a:pt x="80" y="342"/>
                    <a:pt x="81" y="341"/>
                  </a:cubicBezTo>
                  <a:cubicBezTo>
                    <a:pt x="82" y="339"/>
                    <a:pt x="82" y="337"/>
                    <a:pt x="81" y="336"/>
                  </a:cubicBezTo>
                  <a:cubicBezTo>
                    <a:pt x="80" y="335"/>
                    <a:pt x="78" y="314"/>
                    <a:pt x="74" y="313"/>
                  </a:cubicBezTo>
                  <a:cubicBezTo>
                    <a:pt x="72" y="312"/>
                    <a:pt x="70" y="313"/>
                    <a:pt x="68" y="314"/>
                  </a:cubicBezTo>
                  <a:cubicBezTo>
                    <a:pt x="66" y="315"/>
                    <a:pt x="64" y="317"/>
                    <a:pt x="63" y="319"/>
                  </a:cubicBezTo>
                  <a:cubicBezTo>
                    <a:pt x="58" y="322"/>
                    <a:pt x="52" y="324"/>
                    <a:pt x="47" y="322"/>
                  </a:cubicBezTo>
                  <a:cubicBezTo>
                    <a:pt x="44" y="322"/>
                    <a:pt x="41" y="320"/>
                    <a:pt x="38" y="319"/>
                  </a:cubicBezTo>
                  <a:cubicBezTo>
                    <a:pt x="35" y="317"/>
                    <a:pt x="31" y="315"/>
                    <a:pt x="29" y="312"/>
                  </a:cubicBezTo>
                  <a:cubicBezTo>
                    <a:pt x="26" y="309"/>
                    <a:pt x="24" y="305"/>
                    <a:pt x="23" y="300"/>
                  </a:cubicBezTo>
                  <a:cubicBezTo>
                    <a:pt x="26" y="302"/>
                    <a:pt x="30" y="302"/>
                    <a:pt x="33" y="301"/>
                  </a:cubicBezTo>
                  <a:cubicBezTo>
                    <a:pt x="36" y="300"/>
                    <a:pt x="39" y="298"/>
                    <a:pt x="42" y="296"/>
                  </a:cubicBezTo>
                  <a:cubicBezTo>
                    <a:pt x="55" y="287"/>
                    <a:pt x="70" y="281"/>
                    <a:pt x="84" y="274"/>
                  </a:cubicBezTo>
                  <a:cubicBezTo>
                    <a:pt x="98" y="267"/>
                    <a:pt x="110" y="259"/>
                    <a:pt x="122" y="249"/>
                  </a:cubicBezTo>
                  <a:cubicBezTo>
                    <a:pt x="134" y="239"/>
                    <a:pt x="149" y="231"/>
                    <a:pt x="162" y="222"/>
                  </a:cubicBezTo>
                  <a:cubicBezTo>
                    <a:pt x="190" y="204"/>
                    <a:pt x="193" y="209"/>
                    <a:pt x="220" y="189"/>
                  </a:cubicBezTo>
                  <a:cubicBezTo>
                    <a:pt x="234" y="180"/>
                    <a:pt x="247" y="170"/>
                    <a:pt x="260" y="161"/>
                  </a:cubicBezTo>
                  <a:cubicBezTo>
                    <a:pt x="263" y="158"/>
                    <a:pt x="267" y="155"/>
                    <a:pt x="270" y="15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 name="Rectangle 22"/>
            <p:cNvSpPr>
              <a:spLocks noChangeArrowheads="1"/>
            </p:cNvSpPr>
            <p:nvPr/>
          </p:nvSpPr>
          <p:spPr bwMode="auto">
            <a:xfrm>
              <a:off x="6592888" y="2251075"/>
              <a:ext cx="1588" cy="158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 name="Freeform 23"/>
            <p:cNvSpPr>
              <a:spLocks/>
            </p:cNvSpPr>
            <p:nvPr/>
          </p:nvSpPr>
          <p:spPr bwMode="auto">
            <a:xfrm>
              <a:off x="6742113" y="1135063"/>
              <a:ext cx="403225" cy="1233487"/>
            </a:xfrm>
            <a:custGeom>
              <a:avLst/>
              <a:gdLst>
                <a:gd name="T0" fmla="*/ 34 w 114"/>
                <a:gd name="T1" fmla="*/ 187 h 348"/>
                <a:gd name="T2" fmla="*/ 66 w 114"/>
                <a:gd name="T3" fmla="*/ 139 h 348"/>
                <a:gd name="T4" fmla="*/ 114 w 114"/>
                <a:gd name="T5" fmla="*/ 10 h 348"/>
                <a:gd name="T6" fmla="*/ 90 w 114"/>
                <a:gd name="T7" fmla="*/ 43 h 348"/>
                <a:gd name="T8" fmla="*/ 69 w 114"/>
                <a:gd name="T9" fmla="*/ 98 h 348"/>
                <a:gd name="T10" fmla="*/ 31 w 114"/>
                <a:gd name="T11" fmla="*/ 164 h 348"/>
                <a:gd name="T12" fmla="*/ 36 w 114"/>
                <a:gd name="T13" fmla="*/ 101 h 348"/>
                <a:gd name="T14" fmla="*/ 61 w 114"/>
                <a:gd name="T15" fmla="*/ 44 h 348"/>
                <a:gd name="T16" fmla="*/ 36 w 114"/>
                <a:gd name="T17" fmla="*/ 13 h 348"/>
                <a:gd name="T18" fmla="*/ 34 w 114"/>
                <a:gd name="T19" fmla="*/ 0 h 348"/>
                <a:gd name="T20" fmla="*/ 23 w 114"/>
                <a:gd name="T21" fmla="*/ 5 h 348"/>
                <a:gd name="T22" fmla="*/ 41 w 114"/>
                <a:gd name="T23" fmla="*/ 47 h 348"/>
                <a:gd name="T24" fmla="*/ 20 w 114"/>
                <a:gd name="T25" fmla="*/ 159 h 348"/>
                <a:gd name="T26" fmla="*/ 0 w 114"/>
                <a:gd name="T27" fmla="*/ 344 h 348"/>
                <a:gd name="T28" fmla="*/ 10 w 114"/>
                <a:gd name="T29" fmla="*/ 348 h 348"/>
                <a:gd name="T30" fmla="*/ 24 w 114"/>
                <a:gd name="T31" fmla="*/ 254 h 348"/>
                <a:gd name="T32" fmla="*/ 34 w 114"/>
                <a:gd name="T33" fmla="*/ 1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348">
                  <a:moveTo>
                    <a:pt x="34" y="187"/>
                  </a:moveTo>
                  <a:cubicBezTo>
                    <a:pt x="42" y="169"/>
                    <a:pt x="55" y="155"/>
                    <a:pt x="66" y="139"/>
                  </a:cubicBezTo>
                  <a:cubicBezTo>
                    <a:pt x="80" y="119"/>
                    <a:pt x="102" y="54"/>
                    <a:pt x="114" y="10"/>
                  </a:cubicBezTo>
                  <a:cubicBezTo>
                    <a:pt x="104" y="20"/>
                    <a:pt x="96" y="31"/>
                    <a:pt x="90" y="43"/>
                  </a:cubicBezTo>
                  <a:cubicBezTo>
                    <a:pt x="81" y="61"/>
                    <a:pt x="77" y="80"/>
                    <a:pt x="69" y="98"/>
                  </a:cubicBezTo>
                  <a:cubicBezTo>
                    <a:pt x="60" y="121"/>
                    <a:pt x="46" y="143"/>
                    <a:pt x="31" y="164"/>
                  </a:cubicBezTo>
                  <a:cubicBezTo>
                    <a:pt x="31" y="143"/>
                    <a:pt x="32" y="122"/>
                    <a:pt x="36" y="101"/>
                  </a:cubicBezTo>
                  <a:cubicBezTo>
                    <a:pt x="41" y="81"/>
                    <a:pt x="48" y="60"/>
                    <a:pt x="61" y="44"/>
                  </a:cubicBezTo>
                  <a:cubicBezTo>
                    <a:pt x="51" y="35"/>
                    <a:pt x="40" y="26"/>
                    <a:pt x="36" y="13"/>
                  </a:cubicBezTo>
                  <a:cubicBezTo>
                    <a:pt x="34" y="9"/>
                    <a:pt x="34" y="4"/>
                    <a:pt x="34" y="0"/>
                  </a:cubicBezTo>
                  <a:cubicBezTo>
                    <a:pt x="31" y="2"/>
                    <a:pt x="27" y="3"/>
                    <a:pt x="23" y="5"/>
                  </a:cubicBezTo>
                  <a:cubicBezTo>
                    <a:pt x="24" y="21"/>
                    <a:pt x="31" y="36"/>
                    <a:pt x="41" y="47"/>
                  </a:cubicBezTo>
                  <a:cubicBezTo>
                    <a:pt x="22" y="81"/>
                    <a:pt x="22" y="121"/>
                    <a:pt x="20" y="159"/>
                  </a:cubicBezTo>
                  <a:cubicBezTo>
                    <a:pt x="17" y="221"/>
                    <a:pt x="10" y="283"/>
                    <a:pt x="0" y="344"/>
                  </a:cubicBezTo>
                  <a:cubicBezTo>
                    <a:pt x="3" y="345"/>
                    <a:pt x="7" y="347"/>
                    <a:pt x="10" y="348"/>
                  </a:cubicBezTo>
                  <a:cubicBezTo>
                    <a:pt x="17" y="317"/>
                    <a:pt x="22" y="286"/>
                    <a:pt x="24" y="254"/>
                  </a:cubicBezTo>
                  <a:cubicBezTo>
                    <a:pt x="26" y="232"/>
                    <a:pt x="26" y="208"/>
                    <a:pt x="34" y="18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 name="Freeform 24"/>
            <p:cNvSpPr>
              <a:spLocks/>
            </p:cNvSpPr>
            <p:nvPr/>
          </p:nvSpPr>
          <p:spPr bwMode="auto">
            <a:xfrm>
              <a:off x="6929438" y="1673225"/>
              <a:ext cx="307975" cy="188912"/>
            </a:xfrm>
            <a:custGeom>
              <a:avLst/>
              <a:gdLst>
                <a:gd name="T0" fmla="*/ 33 w 87"/>
                <a:gd name="T1" fmla="*/ 53 h 53"/>
                <a:gd name="T2" fmla="*/ 50 w 87"/>
                <a:gd name="T3" fmla="*/ 51 h 53"/>
                <a:gd name="T4" fmla="*/ 83 w 87"/>
                <a:gd name="T5" fmla="*/ 44 h 53"/>
                <a:gd name="T6" fmla="*/ 83 w 87"/>
                <a:gd name="T7" fmla="*/ 41 h 53"/>
                <a:gd name="T8" fmla="*/ 87 w 87"/>
                <a:gd name="T9" fmla="*/ 20 h 53"/>
                <a:gd name="T10" fmla="*/ 85 w 87"/>
                <a:gd name="T11" fmla="*/ 16 h 53"/>
                <a:gd name="T12" fmla="*/ 82 w 87"/>
                <a:gd name="T13" fmla="*/ 14 h 53"/>
                <a:gd name="T14" fmla="*/ 25 w 87"/>
                <a:gd name="T15" fmla="*/ 1 h 53"/>
                <a:gd name="T16" fmla="*/ 12 w 87"/>
                <a:gd name="T17" fmla="*/ 3 h 53"/>
                <a:gd name="T18" fmla="*/ 5 w 87"/>
                <a:gd name="T19" fmla="*/ 12 h 53"/>
                <a:gd name="T20" fmla="*/ 0 w 87"/>
                <a:gd name="T21" fmla="*/ 29 h 53"/>
                <a:gd name="T22" fmla="*/ 12 w 87"/>
                <a:gd name="T23" fmla="*/ 43 h 53"/>
                <a:gd name="T24" fmla="*/ 33 w 87"/>
                <a:gd name="T2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53">
                  <a:moveTo>
                    <a:pt x="33" y="53"/>
                  </a:moveTo>
                  <a:cubicBezTo>
                    <a:pt x="39" y="53"/>
                    <a:pt x="44" y="52"/>
                    <a:pt x="50" y="51"/>
                  </a:cubicBezTo>
                  <a:cubicBezTo>
                    <a:pt x="61" y="48"/>
                    <a:pt x="72" y="46"/>
                    <a:pt x="83" y="44"/>
                  </a:cubicBezTo>
                  <a:cubicBezTo>
                    <a:pt x="83" y="43"/>
                    <a:pt x="83" y="42"/>
                    <a:pt x="83" y="41"/>
                  </a:cubicBezTo>
                  <a:cubicBezTo>
                    <a:pt x="85" y="34"/>
                    <a:pt x="87" y="27"/>
                    <a:pt x="87" y="20"/>
                  </a:cubicBezTo>
                  <a:cubicBezTo>
                    <a:pt x="87" y="18"/>
                    <a:pt x="86" y="17"/>
                    <a:pt x="85" y="16"/>
                  </a:cubicBezTo>
                  <a:cubicBezTo>
                    <a:pt x="84" y="15"/>
                    <a:pt x="83" y="15"/>
                    <a:pt x="82" y="14"/>
                  </a:cubicBezTo>
                  <a:cubicBezTo>
                    <a:pt x="63" y="10"/>
                    <a:pt x="44" y="5"/>
                    <a:pt x="25" y="1"/>
                  </a:cubicBezTo>
                  <a:cubicBezTo>
                    <a:pt x="20" y="1"/>
                    <a:pt x="15" y="0"/>
                    <a:pt x="12" y="3"/>
                  </a:cubicBezTo>
                  <a:cubicBezTo>
                    <a:pt x="8" y="5"/>
                    <a:pt x="7" y="8"/>
                    <a:pt x="5" y="12"/>
                  </a:cubicBezTo>
                  <a:cubicBezTo>
                    <a:pt x="3" y="17"/>
                    <a:pt x="2" y="23"/>
                    <a:pt x="0" y="29"/>
                  </a:cubicBezTo>
                  <a:cubicBezTo>
                    <a:pt x="4" y="34"/>
                    <a:pt x="7" y="38"/>
                    <a:pt x="12" y="43"/>
                  </a:cubicBezTo>
                  <a:cubicBezTo>
                    <a:pt x="18" y="48"/>
                    <a:pt x="25" y="52"/>
                    <a:pt x="33" y="53"/>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 name="Freeform 25"/>
            <p:cNvSpPr>
              <a:spLocks/>
            </p:cNvSpPr>
            <p:nvPr/>
          </p:nvSpPr>
          <p:spPr bwMode="auto">
            <a:xfrm>
              <a:off x="6908800" y="1776413"/>
              <a:ext cx="315913" cy="255587"/>
            </a:xfrm>
            <a:custGeom>
              <a:avLst/>
              <a:gdLst>
                <a:gd name="T0" fmla="*/ 89 w 89"/>
                <a:gd name="T1" fmla="*/ 15 h 72"/>
                <a:gd name="T2" fmla="*/ 56 w 89"/>
                <a:gd name="T3" fmla="*/ 22 h 72"/>
                <a:gd name="T4" fmla="*/ 39 w 89"/>
                <a:gd name="T5" fmla="*/ 24 h 72"/>
                <a:gd name="T6" fmla="*/ 18 w 89"/>
                <a:gd name="T7" fmla="*/ 14 h 72"/>
                <a:gd name="T8" fmla="*/ 6 w 89"/>
                <a:gd name="T9" fmla="*/ 0 h 72"/>
                <a:gd name="T10" fmla="*/ 4 w 89"/>
                <a:gd name="T11" fmla="*/ 64 h 72"/>
                <a:gd name="T12" fmla="*/ 59 w 89"/>
                <a:gd name="T13" fmla="*/ 71 h 72"/>
                <a:gd name="T14" fmla="*/ 89 w 89"/>
                <a:gd name="T15" fmla="*/ 69 h 72"/>
                <a:gd name="T16" fmla="*/ 89 w 89"/>
                <a:gd name="T17"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72">
                  <a:moveTo>
                    <a:pt x="89" y="15"/>
                  </a:moveTo>
                  <a:cubicBezTo>
                    <a:pt x="78" y="17"/>
                    <a:pt x="67" y="19"/>
                    <a:pt x="56" y="22"/>
                  </a:cubicBezTo>
                  <a:cubicBezTo>
                    <a:pt x="50" y="23"/>
                    <a:pt x="45" y="24"/>
                    <a:pt x="39" y="24"/>
                  </a:cubicBezTo>
                  <a:cubicBezTo>
                    <a:pt x="31" y="23"/>
                    <a:pt x="24" y="19"/>
                    <a:pt x="18" y="14"/>
                  </a:cubicBezTo>
                  <a:cubicBezTo>
                    <a:pt x="13" y="9"/>
                    <a:pt x="10" y="5"/>
                    <a:pt x="6" y="0"/>
                  </a:cubicBezTo>
                  <a:cubicBezTo>
                    <a:pt x="1" y="21"/>
                    <a:pt x="0" y="43"/>
                    <a:pt x="4" y="64"/>
                  </a:cubicBezTo>
                  <a:cubicBezTo>
                    <a:pt x="22" y="66"/>
                    <a:pt x="40" y="69"/>
                    <a:pt x="59" y="71"/>
                  </a:cubicBezTo>
                  <a:cubicBezTo>
                    <a:pt x="69" y="72"/>
                    <a:pt x="79" y="72"/>
                    <a:pt x="89" y="69"/>
                  </a:cubicBezTo>
                  <a:cubicBezTo>
                    <a:pt x="85" y="51"/>
                    <a:pt x="85" y="32"/>
                    <a:pt x="89" y="1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 name="Freeform 26"/>
            <p:cNvSpPr>
              <a:spLocks/>
            </p:cNvSpPr>
            <p:nvPr/>
          </p:nvSpPr>
          <p:spPr bwMode="auto">
            <a:xfrm>
              <a:off x="6554788" y="1635125"/>
              <a:ext cx="187325" cy="127000"/>
            </a:xfrm>
            <a:custGeom>
              <a:avLst/>
              <a:gdLst>
                <a:gd name="T0" fmla="*/ 53 w 53"/>
                <a:gd name="T1" fmla="*/ 3 h 36"/>
                <a:gd name="T2" fmla="*/ 12 w 53"/>
                <a:gd name="T3" fmla="*/ 0 h 36"/>
                <a:gd name="T4" fmla="*/ 11 w 53"/>
                <a:gd name="T5" fmla="*/ 2 h 36"/>
                <a:gd name="T6" fmla="*/ 0 w 53"/>
                <a:gd name="T7" fmla="*/ 25 h 36"/>
                <a:gd name="T8" fmla="*/ 2 w 53"/>
                <a:gd name="T9" fmla="*/ 36 h 36"/>
                <a:gd name="T10" fmla="*/ 47 w 53"/>
                <a:gd name="T11" fmla="*/ 21 h 36"/>
                <a:gd name="T12" fmla="*/ 53 w 53"/>
                <a:gd name="T13" fmla="*/ 3 h 36"/>
              </a:gdLst>
              <a:ahLst/>
              <a:cxnLst>
                <a:cxn ang="0">
                  <a:pos x="T0" y="T1"/>
                </a:cxn>
                <a:cxn ang="0">
                  <a:pos x="T2" y="T3"/>
                </a:cxn>
                <a:cxn ang="0">
                  <a:pos x="T4" y="T5"/>
                </a:cxn>
                <a:cxn ang="0">
                  <a:pos x="T6" y="T7"/>
                </a:cxn>
                <a:cxn ang="0">
                  <a:pos x="T8" y="T9"/>
                </a:cxn>
                <a:cxn ang="0">
                  <a:pos x="T10" y="T11"/>
                </a:cxn>
                <a:cxn ang="0">
                  <a:pos x="T12" y="T13"/>
                </a:cxn>
              </a:cxnLst>
              <a:rect l="0" t="0" r="r" b="b"/>
              <a:pathLst>
                <a:path w="53" h="36">
                  <a:moveTo>
                    <a:pt x="53" y="3"/>
                  </a:moveTo>
                  <a:cubicBezTo>
                    <a:pt x="39" y="2"/>
                    <a:pt x="25" y="1"/>
                    <a:pt x="12" y="0"/>
                  </a:cubicBezTo>
                  <a:cubicBezTo>
                    <a:pt x="12" y="1"/>
                    <a:pt x="11" y="1"/>
                    <a:pt x="11" y="2"/>
                  </a:cubicBezTo>
                  <a:cubicBezTo>
                    <a:pt x="6" y="9"/>
                    <a:pt x="0" y="17"/>
                    <a:pt x="0" y="25"/>
                  </a:cubicBezTo>
                  <a:cubicBezTo>
                    <a:pt x="0" y="29"/>
                    <a:pt x="1" y="33"/>
                    <a:pt x="2" y="36"/>
                  </a:cubicBezTo>
                  <a:cubicBezTo>
                    <a:pt x="18" y="34"/>
                    <a:pt x="33" y="29"/>
                    <a:pt x="47" y="21"/>
                  </a:cubicBezTo>
                  <a:cubicBezTo>
                    <a:pt x="49" y="15"/>
                    <a:pt x="50" y="9"/>
                    <a:pt x="53" y="3"/>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 name="Freeform 27"/>
            <p:cNvSpPr>
              <a:spLocks/>
            </p:cNvSpPr>
            <p:nvPr/>
          </p:nvSpPr>
          <p:spPr bwMode="auto">
            <a:xfrm>
              <a:off x="6561138" y="1709738"/>
              <a:ext cx="160338" cy="244475"/>
            </a:xfrm>
            <a:custGeom>
              <a:avLst/>
              <a:gdLst>
                <a:gd name="T0" fmla="*/ 45 w 45"/>
                <a:gd name="T1" fmla="*/ 0 h 69"/>
                <a:gd name="T2" fmla="*/ 0 w 45"/>
                <a:gd name="T3" fmla="*/ 15 h 69"/>
                <a:gd name="T4" fmla="*/ 4 w 45"/>
                <a:gd name="T5" fmla="*/ 24 h 69"/>
                <a:gd name="T6" fmla="*/ 10 w 45"/>
                <a:gd name="T7" fmla="*/ 60 h 69"/>
                <a:gd name="T8" fmla="*/ 43 w 45"/>
                <a:gd name="T9" fmla="*/ 69 h 69"/>
                <a:gd name="T10" fmla="*/ 45 w 45"/>
                <a:gd name="T11" fmla="*/ 0 h 69"/>
              </a:gdLst>
              <a:ahLst/>
              <a:cxnLst>
                <a:cxn ang="0">
                  <a:pos x="T0" y="T1"/>
                </a:cxn>
                <a:cxn ang="0">
                  <a:pos x="T2" y="T3"/>
                </a:cxn>
                <a:cxn ang="0">
                  <a:pos x="T4" y="T5"/>
                </a:cxn>
                <a:cxn ang="0">
                  <a:pos x="T6" y="T7"/>
                </a:cxn>
                <a:cxn ang="0">
                  <a:pos x="T8" y="T9"/>
                </a:cxn>
                <a:cxn ang="0">
                  <a:pos x="T10" y="T11"/>
                </a:cxn>
              </a:cxnLst>
              <a:rect l="0" t="0" r="r" b="b"/>
              <a:pathLst>
                <a:path w="45" h="69">
                  <a:moveTo>
                    <a:pt x="45" y="0"/>
                  </a:moveTo>
                  <a:cubicBezTo>
                    <a:pt x="31" y="8"/>
                    <a:pt x="16" y="13"/>
                    <a:pt x="0" y="15"/>
                  </a:cubicBezTo>
                  <a:cubicBezTo>
                    <a:pt x="1" y="18"/>
                    <a:pt x="2" y="21"/>
                    <a:pt x="4" y="24"/>
                  </a:cubicBezTo>
                  <a:cubicBezTo>
                    <a:pt x="8" y="36"/>
                    <a:pt x="10" y="48"/>
                    <a:pt x="10" y="60"/>
                  </a:cubicBezTo>
                  <a:cubicBezTo>
                    <a:pt x="21" y="64"/>
                    <a:pt x="32" y="68"/>
                    <a:pt x="43" y="69"/>
                  </a:cubicBezTo>
                  <a:cubicBezTo>
                    <a:pt x="39" y="46"/>
                    <a:pt x="40" y="23"/>
                    <a:pt x="45"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1" name="Freeform 28"/>
            <p:cNvSpPr>
              <a:spLocks/>
            </p:cNvSpPr>
            <p:nvPr/>
          </p:nvSpPr>
          <p:spPr bwMode="auto">
            <a:xfrm>
              <a:off x="6540500" y="2247900"/>
              <a:ext cx="889000" cy="357187"/>
            </a:xfrm>
            <a:custGeom>
              <a:avLst/>
              <a:gdLst>
                <a:gd name="T0" fmla="*/ 96 w 251"/>
                <a:gd name="T1" fmla="*/ 41 h 101"/>
                <a:gd name="T2" fmla="*/ 49 w 251"/>
                <a:gd name="T3" fmla="*/ 23 h 101"/>
                <a:gd name="T4" fmla="*/ 26 w 251"/>
                <a:gd name="T5" fmla="*/ 11 h 101"/>
                <a:gd name="T6" fmla="*/ 15 w 251"/>
                <a:gd name="T7" fmla="*/ 0 h 101"/>
                <a:gd name="T8" fmla="*/ 0 w 251"/>
                <a:gd name="T9" fmla="*/ 67 h 101"/>
                <a:gd name="T10" fmla="*/ 126 w 251"/>
                <a:gd name="T11" fmla="*/ 99 h 101"/>
                <a:gd name="T12" fmla="*/ 199 w 251"/>
                <a:gd name="T13" fmla="*/ 93 h 101"/>
                <a:gd name="T14" fmla="*/ 251 w 251"/>
                <a:gd name="T15" fmla="*/ 61 h 101"/>
                <a:gd name="T16" fmla="*/ 239 w 251"/>
                <a:gd name="T17" fmla="*/ 47 h 101"/>
                <a:gd name="T18" fmla="*/ 239 w 251"/>
                <a:gd name="T19" fmla="*/ 35 h 101"/>
                <a:gd name="T20" fmla="*/ 240 w 251"/>
                <a:gd name="T21" fmla="*/ 31 h 101"/>
                <a:gd name="T22" fmla="*/ 154 w 251"/>
                <a:gd name="T23" fmla="*/ 43 h 101"/>
                <a:gd name="T24" fmla="*/ 96 w 251"/>
                <a:gd name="T25" fmla="*/ 4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1" h="101">
                  <a:moveTo>
                    <a:pt x="96" y="41"/>
                  </a:moveTo>
                  <a:cubicBezTo>
                    <a:pt x="80" y="37"/>
                    <a:pt x="64" y="30"/>
                    <a:pt x="49" y="23"/>
                  </a:cubicBezTo>
                  <a:cubicBezTo>
                    <a:pt x="41" y="20"/>
                    <a:pt x="33" y="16"/>
                    <a:pt x="26" y="11"/>
                  </a:cubicBezTo>
                  <a:cubicBezTo>
                    <a:pt x="22" y="8"/>
                    <a:pt x="18" y="4"/>
                    <a:pt x="15" y="0"/>
                  </a:cubicBezTo>
                  <a:cubicBezTo>
                    <a:pt x="12" y="23"/>
                    <a:pt x="7" y="45"/>
                    <a:pt x="0" y="67"/>
                  </a:cubicBezTo>
                  <a:cubicBezTo>
                    <a:pt x="39" y="85"/>
                    <a:pt x="83" y="97"/>
                    <a:pt x="126" y="99"/>
                  </a:cubicBezTo>
                  <a:cubicBezTo>
                    <a:pt x="151" y="101"/>
                    <a:pt x="175" y="100"/>
                    <a:pt x="199" y="93"/>
                  </a:cubicBezTo>
                  <a:cubicBezTo>
                    <a:pt x="219" y="87"/>
                    <a:pt x="237" y="76"/>
                    <a:pt x="251" y="61"/>
                  </a:cubicBezTo>
                  <a:cubicBezTo>
                    <a:pt x="247" y="56"/>
                    <a:pt x="243" y="51"/>
                    <a:pt x="239" y="47"/>
                  </a:cubicBezTo>
                  <a:cubicBezTo>
                    <a:pt x="235" y="43"/>
                    <a:pt x="238" y="40"/>
                    <a:pt x="239" y="35"/>
                  </a:cubicBezTo>
                  <a:cubicBezTo>
                    <a:pt x="239" y="34"/>
                    <a:pt x="239" y="33"/>
                    <a:pt x="240" y="31"/>
                  </a:cubicBezTo>
                  <a:cubicBezTo>
                    <a:pt x="211" y="37"/>
                    <a:pt x="183" y="40"/>
                    <a:pt x="154" y="43"/>
                  </a:cubicBezTo>
                  <a:cubicBezTo>
                    <a:pt x="135" y="44"/>
                    <a:pt x="115" y="45"/>
                    <a:pt x="96" y="4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 name="Freeform 29"/>
            <p:cNvSpPr>
              <a:spLocks/>
            </p:cNvSpPr>
            <p:nvPr/>
          </p:nvSpPr>
          <p:spPr bwMode="auto">
            <a:xfrm>
              <a:off x="6678613" y="288926"/>
              <a:ext cx="747713" cy="1392237"/>
            </a:xfrm>
            <a:custGeom>
              <a:avLst/>
              <a:gdLst>
                <a:gd name="T0" fmla="*/ 58 w 211"/>
                <a:gd name="T1" fmla="*/ 393 h 393"/>
                <a:gd name="T2" fmla="*/ 82 w 211"/>
                <a:gd name="T3" fmla="*/ 289 h 393"/>
                <a:gd name="T4" fmla="*/ 135 w 211"/>
                <a:gd name="T5" fmla="*/ 235 h 393"/>
                <a:gd name="T6" fmla="*/ 157 w 211"/>
                <a:gd name="T7" fmla="*/ 213 h 393"/>
                <a:gd name="T8" fmla="*/ 145 w 211"/>
                <a:gd name="T9" fmla="*/ 164 h 393"/>
                <a:gd name="T10" fmla="*/ 114 w 211"/>
                <a:gd name="T11" fmla="*/ 154 h 393"/>
                <a:gd name="T12" fmla="*/ 75 w 211"/>
                <a:gd name="T13" fmla="*/ 150 h 393"/>
                <a:gd name="T14" fmla="*/ 27 w 211"/>
                <a:gd name="T15" fmla="*/ 133 h 393"/>
                <a:gd name="T16" fmla="*/ 1 w 211"/>
                <a:gd name="T17" fmla="*/ 91 h 393"/>
                <a:gd name="T18" fmla="*/ 26 w 211"/>
                <a:gd name="T19" fmla="*/ 39 h 393"/>
                <a:gd name="T20" fmla="*/ 90 w 211"/>
                <a:gd name="T21" fmla="*/ 4 h 393"/>
                <a:gd name="T22" fmla="*/ 156 w 211"/>
                <a:gd name="T23" fmla="*/ 28 h 393"/>
                <a:gd name="T24" fmla="*/ 173 w 211"/>
                <a:gd name="T25" fmla="*/ 79 h 393"/>
                <a:gd name="T26" fmla="*/ 180 w 211"/>
                <a:gd name="T27" fmla="*/ 119 h 393"/>
                <a:gd name="T28" fmla="*/ 179 w 211"/>
                <a:gd name="T29" fmla="*/ 129 h 393"/>
                <a:gd name="T30" fmla="*/ 170 w 211"/>
                <a:gd name="T31" fmla="*/ 140 h 393"/>
                <a:gd name="T32" fmla="*/ 176 w 211"/>
                <a:gd name="T33" fmla="*/ 157 h 393"/>
                <a:gd name="T34" fmla="*/ 187 w 211"/>
                <a:gd name="T35" fmla="*/ 166 h 393"/>
                <a:gd name="T36" fmla="*/ 194 w 211"/>
                <a:gd name="T37" fmla="*/ 177 h 393"/>
                <a:gd name="T38" fmla="*/ 207 w 211"/>
                <a:gd name="T39" fmla="*/ 207 h 393"/>
                <a:gd name="T40" fmla="*/ 203 w 211"/>
                <a:gd name="T41" fmla="*/ 250 h 393"/>
                <a:gd name="T42" fmla="*/ 172 w 211"/>
                <a:gd name="T43" fmla="*/ 277 h 393"/>
                <a:gd name="T44" fmla="*/ 134 w 211"/>
                <a:gd name="T45" fmla="*/ 295 h 393"/>
                <a:gd name="T46" fmla="*/ 88 w 211"/>
                <a:gd name="T47" fmla="*/ 334 h 393"/>
                <a:gd name="T48" fmla="*/ 58 w 211"/>
                <a:gd name="T49" fmla="*/ 393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1" h="393">
                  <a:moveTo>
                    <a:pt x="58" y="393"/>
                  </a:moveTo>
                  <a:cubicBezTo>
                    <a:pt x="53" y="357"/>
                    <a:pt x="61" y="319"/>
                    <a:pt x="82" y="289"/>
                  </a:cubicBezTo>
                  <a:cubicBezTo>
                    <a:pt x="96" y="268"/>
                    <a:pt x="115" y="250"/>
                    <a:pt x="135" y="235"/>
                  </a:cubicBezTo>
                  <a:cubicBezTo>
                    <a:pt x="143" y="229"/>
                    <a:pt x="152" y="222"/>
                    <a:pt x="157" y="213"/>
                  </a:cubicBezTo>
                  <a:cubicBezTo>
                    <a:pt x="166" y="197"/>
                    <a:pt x="160" y="174"/>
                    <a:pt x="145" y="164"/>
                  </a:cubicBezTo>
                  <a:cubicBezTo>
                    <a:pt x="136" y="158"/>
                    <a:pt x="125" y="155"/>
                    <a:pt x="114" y="154"/>
                  </a:cubicBezTo>
                  <a:cubicBezTo>
                    <a:pt x="101" y="152"/>
                    <a:pt x="88" y="151"/>
                    <a:pt x="75" y="150"/>
                  </a:cubicBezTo>
                  <a:cubicBezTo>
                    <a:pt x="58" y="147"/>
                    <a:pt x="41" y="143"/>
                    <a:pt x="27" y="133"/>
                  </a:cubicBezTo>
                  <a:cubicBezTo>
                    <a:pt x="12" y="123"/>
                    <a:pt x="1" y="108"/>
                    <a:pt x="1" y="91"/>
                  </a:cubicBezTo>
                  <a:cubicBezTo>
                    <a:pt x="0" y="71"/>
                    <a:pt x="12" y="53"/>
                    <a:pt x="26" y="39"/>
                  </a:cubicBezTo>
                  <a:cubicBezTo>
                    <a:pt x="44" y="22"/>
                    <a:pt x="65" y="8"/>
                    <a:pt x="90" y="4"/>
                  </a:cubicBezTo>
                  <a:cubicBezTo>
                    <a:pt x="114" y="0"/>
                    <a:pt x="141" y="8"/>
                    <a:pt x="156" y="28"/>
                  </a:cubicBezTo>
                  <a:cubicBezTo>
                    <a:pt x="167" y="43"/>
                    <a:pt x="170" y="61"/>
                    <a:pt x="173" y="79"/>
                  </a:cubicBezTo>
                  <a:cubicBezTo>
                    <a:pt x="175" y="92"/>
                    <a:pt x="177" y="106"/>
                    <a:pt x="180" y="119"/>
                  </a:cubicBezTo>
                  <a:cubicBezTo>
                    <a:pt x="180" y="123"/>
                    <a:pt x="181" y="126"/>
                    <a:pt x="179" y="129"/>
                  </a:cubicBezTo>
                  <a:cubicBezTo>
                    <a:pt x="177" y="134"/>
                    <a:pt x="172" y="136"/>
                    <a:pt x="170" y="140"/>
                  </a:cubicBezTo>
                  <a:cubicBezTo>
                    <a:pt x="168" y="146"/>
                    <a:pt x="171" y="153"/>
                    <a:pt x="176" y="157"/>
                  </a:cubicBezTo>
                  <a:cubicBezTo>
                    <a:pt x="179" y="160"/>
                    <a:pt x="183" y="163"/>
                    <a:pt x="187" y="166"/>
                  </a:cubicBezTo>
                  <a:cubicBezTo>
                    <a:pt x="190" y="169"/>
                    <a:pt x="192" y="173"/>
                    <a:pt x="194" y="177"/>
                  </a:cubicBezTo>
                  <a:cubicBezTo>
                    <a:pt x="200" y="186"/>
                    <a:pt x="204" y="196"/>
                    <a:pt x="207" y="207"/>
                  </a:cubicBezTo>
                  <a:cubicBezTo>
                    <a:pt x="211" y="221"/>
                    <a:pt x="210" y="237"/>
                    <a:pt x="203" y="250"/>
                  </a:cubicBezTo>
                  <a:cubicBezTo>
                    <a:pt x="197" y="262"/>
                    <a:pt x="185" y="271"/>
                    <a:pt x="172" y="277"/>
                  </a:cubicBezTo>
                  <a:cubicBezTo>
                    <a:pt x="160" y="284"/>
                    <a:pt x="147" y="288"/>
                    <a:pt x="134" y="295"/>
                  </a:cubicBezTo>
                  <a:cubicBezTo>
                    <a:pt x="116" y="304"/>
                    <a:pt x="100" y="318"/>
                    <a:pt x="88" y="334"/>
                  </a:cubicBezTo>
                  <a:cubicBezTo>
                    <a:pt x="75" y="352"/>
                    <a:pt x="66" y="373"/>
                    <a:pt x="58" y="39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 name="Freeform 30"/>
            <p:cNvSpPr>
              <a:spLocks/>
            </p:cNvSpPr>
            <p:nvPr/>
          </p:nvSpPr>
          <p:spPr bwMode="auto">
            <a:xfrm>
              <a:off x="6334125" y="1304925"/>
              <a:ext cx="1354138" cy="1524000"/>
            </a:xfrm>
            <a:custGeom>
              <a:avLst/>
              <a:gdLst>
                <a:gd name="T0" fmla="*/ 380 w 382"/>
                <a:gd name="T1" fmla="*/ 58 h 430"/>
                <a:gd name="T2" fmla="*/ 354 w 382"/>
                <a:gd name="T3" fmla="*/ 5 h 430"/>
                <a:gd name="T4" fmla="*/ 353 w 382"/>
                <a:gd name="T5" fmla="*/ 3 h 430"/>
                <a:gd name="T6" fmla="*/ 313 w 382"/>
                <a:gd name="T7" fmla="*/ 11 h 430"/>
                <a:gd name="T8" fmla="*/ 286 w 382"/>
                <a:gd name="T9" fmla="*/ 45 h 430"/>
                <a:gd name="T10" fmla="*/ 297 w 382"/>
                <a:gd name="T11" fmla="*/ 89 h 430"/>
                <a:gd name="T12" fmla="*/ 300 w 382"/>
                <a:gd name="T13" fmla="*/ 160 h 430"/>
                <a:gd name="T14" fmla="*/ 309 w 382"/>
                <a:gd name="T15" fmla="*/ 232 h 430"/>
                <a:gd name="T16" fmla="*/ 227 w 382"/>
                <a:gd name="T17" fmla="*/ 274 h 430"/>
                <a:gd name="T18" fmla="*/ 129 w 382"/>
                <a:gd name="T19" fmla="*/ 320 h 430"/>
                <a:gd name="T20" fmla="*/ 103 w 382"/>
                <a:gd name="T21" fmla="*/ 326 h 430"/>
                <a:gd name="T22" fmla="*/ 76 w 382"/>
                <a:gd name="T23" fmla="*/ 323 h 430"/>
                <a:gd name="T24" fmla="*/ 9 w 382"/>
                <a:gd name="T25" fmla="*/ 330 h 430"/>
                <a:gd name="T26" fmla="*/ 2 w 382"/>
                <a:gd name="T27" fmla="*/ 333 h 430"/>
                <a:gd name="T28" fmla="*/ 1 w 382"/>
                <a:gd name="T29" fmla="*/ 340 h 430"/>
                <a:gd name="T30" fmla="*/ 38 w 382"/>
                <a:gd name="T31" fmla="*/ 348 h 430"/>
                <a:gd name="T32" fmla="*/ 46 w 382"/>
                <a:gd name="T33" fmla="*/ 358 h 430"/>
                <a:gd name="T34" fmla="*/ 35 w 382"/>
                <a:gd name="T35" fmla="*/ 367 h 430"/>
                <a:gd name="T36" fmla="*/ 22 w 382"/>
                <a:gd name="T37" fmla="*/ 372 h 430"/>
                <a:gd name="T38" fmla="*/ 12 w 382"/>
                <a:gd name="T39" fmla="*/ 381 h 430"/>
                <a:gd name="T40" fmla="*/ 18 w 382"/>
                <a:gd name="T41" fmla="*/ 391 h 430"/>
                <a:gd name="T42" fmla="*/ 24 w 382"/>
                <a:gd name="T43" fmla="*/ 389 h 430"/>
                <a:gd name="T44" fmla="*/ 30 w 382"/>
                <a:gd name="T45" fmla="*/ 390 h 430"/>
                <a:gd name="T46" fmla="*/ 28 w 382"/>
                <a:gd name="T47" fmla="*/ 397 h 430"/>
                <a:gd name="T48" fmla="*/ 25 w 382"/>
                <a:gd name="T49" fmla="*/ 403 h 430"/>
                <a:gd name="T50" fmla="*/ 33 w 382"/>
                <a:gd name="T51" fmla="*/ 409 h 430"/>
                <a:gd name="T52" fmla="*/ 43 w 382"/>
                <a:gd name="T53" fmla="*/ 412 h 430"/>
                <a:gd name="T54" fmla="*/ 47 w 382"/>
                <a:gd name="T55" fmla="*/ 419 h 430"/>
                <a:gd name="T56" fmla="*/ 56 w 382"/>
                <a:gd name="T57" fmla="*/ 421 h 430"/>
                <a:gd name="T58" fmla="*/ 67 w 382"/>
                <a:gd name="T59" fmla="*/ 429 h 430"/>
                <a:gd name="T60" fmla="*/ 78 w 382"/>
                <a:gd name="T61" fmla="*/ 428 h 430"/>
                <a:gd name="T62" fmla="*/ 86 w 382"/>
                <a:gd name="T63" fmla="*/ 422 h 430"/>
                <a:gd name="T64" fmla="*/ 122 w 382"/>
                <a:gd name="T65" fmla="*/ 387 h 430"/>
                <a:gd name="T66" fmla="*/ 329 w 382"/>
                <a:gd name="T67" fmla="*/ 300 h 430"/>
                <a:gd name="T68" fmla="*/ 358 w 382"/>
                <a:gd name="T69" fmla="*/ 286 h 430"/>
                <a:gd name="T70" fmla="*/ 375 w 382"/>
                <a:gd name="T71" fmla="*/ 256 h 430"/>
                <a:gd name="T72" fmla="*/ 380 w 382"/>
                <a:gd name="T73" fmla="*/ 198 h 430"/>
                <a:gd name="T74" fmla="*/ 380 w 382"/>
                <a:gd name="T75" fmla="*/ 143 h 430"/>
                <a:gd name="T76" fmla="*/ 380 w 382"/>
                <a:gd name="T77" fmla="*/ 58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2" h="430">
                  <a:moveTo>
                    <a:pt x="380" y="58"/>
                  </a:moveTo>
                  <a:cubicBezTo>
                    <a:pt x="379" y="49"/>
                    <a:pt x="374" y="28"/>
                    <a:pt x="354" y="5"/>
                  </a:cubicBezTo>
                  <a:cubicBezTo>
                    <a:pt x="354" y="5"/>
                    <a:pt x="354" y="4"/>
                    <a:pt x="353" y="3"/>
                  </a:cubicBezTo>
                  <a:cubicBezTo>
                    <a:pt x="336" y="0"/>
                    <a:pt x="324" y="4"/>
                    <a:pt x="313" y="11"/>
                  </a:cubicBezTo>
                  <a:cubicBezTo>
                    <a:pt x="300" y="19"/>
                    <a:pt x="291" y="31"/>
                    <a:pt x="286" y="45"/>
                  </a:cubicBezTo>
                  <a:cubicBezTo>
                    <a:pt x="292" y="59"/>
                    <a:pt x="295" y="74"/>
                    <a:pt x="297" y="89"/>
                  </a:cubicBezTo>
                  <a:cubicBezTo>
                    <a:pt x="300" y="113"/>
                    <a:pt x="300" y="137"/>
                    <a:pt x="300" y="160"/>
                  </a:cubicBezTo>
                  <a:cubicBezTo>
                    <a:pt x="300" y="184"/>
                    <a:pt x="302" y="209"/>
                    <a:pt x="309" y="232"/>
                  </a:cubicBezTo>
                  <a:cubicBezTo>
                    <a:pt x="280" y="242"/>
                    <a:pt x="254" y="259"/>
                    <a:pt x="227" y="274"/>
                  </a:cubicBezTo>
                  <a:cubicBezTo>
                    <a:pt x="196" y="291"/>
                    <a:pt x="160" y="301"/>
                    <a:pt x="129" y="320"/>
                  </a:cubicBezTo>
                  <a:cubicBezTo>
                    <a:pt x="122" y="325"/>
                    <a:pt x="112" y="327"/>
                    <a:pt x="103" y="326"/>
                  </a:cubicBezTo>
                  <a:cubicBezTo>
                    <a:pt x="94" y="326"/>
                    <a:pt x="85" y="324"/>
                    <a:pt x="76" y="323"/>
                  </a:cubicBezTo>
                  <a:cubicBezTo>
                    <a:pt x="54" y="321"/>
                    <a:pt x="31" y="325"/>
                    <a:pt x="9" y="330"/>
                  </a:cubicBezTo>
                  <a:cubicBezTo>
                    <a:pt x="6" y="331"/>
                    <a:pt x="4" y="331"/>
                    <a:pt x="2" y="333"/>
                  </a:cubicBezTo>
                  <a:cubicBezTo>
                    <a:pt x="0" y="335"/>
                    <a:pt x="0" y="338"/>
                    <a:pt x="1" y="340"/>
                  </a:cubicBezTo>
                  <a:cubicBezTo>
                    <a:pt x="6" y="350"/>
                    <a:pt x="29" y="345"/>
                    <a:pt x="38" y="348"/>
                  </a:cubicBezTo>
                  <a:cubicBezTo>
                    <a:pt x="41" y="349"/>
                    <a:pt x="48" y="354"/>
                    <a:pt x="46" y="358"/>
                  </a:cubicBezTo>
                  <a:cubicBezTo>
                    <a:pt x="43" y="362"/>
                    <a:pt x="39" y="365"/>
                    <a:pt x="35" y="367"/>
                  </a:cubicBezTo>
                  <a:cubicBezTo>
                    <a:pt x="31" y="368"/>
                    <a:pt x="26" y="370"/>
                    <a:pt x="22" y="372"/>
                  </a:cubicBezTo>
                  <a:cubicBezTo>
                    <a:pt x="18" y="374"/>
                    <a:pt x="13" y="376"/>
                    <a:pt x="12" y="381"/>
                  </a:cubicBezTo>
                  <a:cubicBezTo>
                    <a:pt x="11" y="385"/>
                    <a:pt x="14" y="391"/>
                    <a:pt x="18" y="391"/>
                  </a:cubicBezTo>
                  <a:cubicBezTo>
                    <a:pt x="20" y="391"/>
                    <a:pt x="22" y="390"/>
                    <a:pt x="24" y="389"/>
                  </a:cubicBezTo>
                  <a:cubicBezTo>
                    <a:pt x="26" y="388"/>
                    <a:pt x="28" y="388"/>
                    <a:pt x="30" y="390"/>
                  </a:cubicBezTo>
                  <a:cubicBezTo>
                    <a:pt x="31" y="391"/>
                    <a:pt x="30" y="395"/>
                    <a:pt x="28" y="397"/>
                  </a:cubicBezTo>
                  <a:cubicBezTo>
                    <a:pt x="27" y="398"/>
                    <a:pt x="25" y="400"/>
                    <a:pt x="25" y="403"/>
                  </a:cubicBezTo>
                  <a:cubicBezTo>
                    <a:pt x="25" y="407"/>
                    <a:pt x="29" y="409"/>
                    <a:pt x="33" y="409"/>
                  </a:cubicBezTo>
                  <a:cubicBezTo>
                    <a:pt x="36" y="409"/>
                    <a:pt x="41" y="409"/>
                    <a:pt x="43" y="412"/>
                  </a:cubicBezTo>
                  <a:cubicBezTo>
                    <a:pt x="45" y="414"/>
                    <a:pt x="45" y="417"/>
                    <a:pt x="47" y="419"/>
                  </a:cubicBezTo>
                  <a:cubicBezTo>
                    <a:pt x="50" y="421"/>
                    <a:pt x="53" y="420"/>
                    <a:pt x="56" y="421"/>
                  </a:cubicBezTo>
                  <a:cubicBezTo>
                    <a:pt x="61" y="423"/>
                    <a:pt x="63" y="427"/>
                    <a:pt x="67" y="429"/>
                  </a:cubicBezTo>
                  <a:cubicBezTo>
                    <a:pt x="71" y="430"/>
                    <a:pt x="74" y="430"/>
                    <a:pt x="78" y="428"/>
                  </a:cubicBezTo>
                  <a:cubicBezTo>
                    <a:pt x="81" y="426"/>
                    <a:pt x="83" y="424"/>
                    <a:pt x="86" y="422"/>
                  </a:cubicBezTo>
                  <a:cubicBezTo>
                    <a:pt x="98" y="410"/>
                    <a:pt x="108" y="396"/>
                    <a:pt x="122" y="387"/>
                  </a:cubicBezTo>
                  <a:cubicBezTo>
                    <a:pt x="185" y="346"/>
                    <a:pt x="258" y="323"/>
                    <a:pt x="329" y="300"/>
                  </a:cubicBezTo>
                  <a:cubicBezTo>
                    <a:pt x="339" y="297"/>
                    <a:pt x="350" y="293"/>
                    <a:pt x="358" y="286"/>
                  </a:cubicBezTo>
                  <a:cubicBezTo>
                    <a:pt x="367" y="279"/>
                    <a:pt x="372" y="268"/>
                    <a:pt x="375" y="256"/>
                  </a:cubicBezTo>
                  <a:cubicBezTo>
                    <a:pt x="380" y="237"/>
                    <a:pt x="380" y="217"/>
                    <a:pt x="380" y="198"/>
                  </a:cubicBezTo>
                  <a:cubicBezTo>
                    <a:pt x="380" y="180"/>
                    <a:pt x="380" y="162"/>
                    <a:pt x="380" y="143"/>
                  </a:cubicBezTo>
                  <a:cubicBezTo>
                    <a:pt x="380" y="115"/>
                    <a:pt x="382" y="86"/>
                    <a:pt x="380" y="5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54" name="Group 153"/>
          <p:cNvGrpSpPr/>
          <p:nvPr/>
        </p:nvGrpSpPr>
        <p:grpSpPr>
          <a:xfrm>
            <a:off x="7105652" y="2712794"/>
            <a:ext cx="1850230" cy="2453536"/>
            <a:chOff x="860426" y="901700"/>
            <a:chExt cx="4152900" cy="5507038"/>
          </a:xfrm>
        </p:grpSpPr>
        <p:sp>
          <p:nvSpPr>
            <p:cNvPr id="155" name="Freeform 131"/>
            <p:cNvSpPr>
              <a:spLocks/>
            </p:cNvSpPr>
            <p:nvPr/>
          </p:nvSpPr>
          <p:spPr bwMode="auto">
            <a:xfrm>
              <a:off x="2078038" y="5857875"/>
              <a:ext cx="403225" cy="504825"/>
            </a:xfrm>
            <a:custGeom>
              <a:avLst/>
              <a:gdLst>
                <a:gd name="T0" fmla="*/ 71 w 95"/>
                <a:gd name="T1" fmla="*/ 4 h 119"/>
                <a:gd name="T2" fmla="*/ 42 w 95"/>
                <a:gd name="T3" fmla="*/ 7 h 119"/>
                <a:gd name="T4" fmla="*/ 0 w 95"/>
                <a:gd name="T5" fmla="*/ 79 h 119"/>
                <a:gd name="T6" fmla="*/ 12 w 95"/>
                <a:gd name="T7" fmla="*/ 106 h 119"/>
                <a:gd name="T8" fmla="*/ 35 w 95"/>
                <a:gd name="T9" fmla="*/ 119 h 119"/>
                <a:gd name="T10" fmla="*/ 23 w 95"/>
                <a:gd name="T11" fmla="*/ 93 h 119"/>
                <a:gd name="T12" fmla="*/ 65 w 95"/>
                <a:gd name="T13" fmla="*/ 20 h 119"/>
                <a:gd name="T14" fmla="*/ 95 w 95"/>
                <a:gd name="T15" fmla="*/ 17 h 119"/>
                <a:gd name="T16" fmla="*/ 71 w 95"/>
                <a:gd name="T17"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19">
                  <a:moveTo>
                    <a:pt x="71" y="4"/>
                  </a:moveTo>
                  <a:cubicBezTo>
                    <a:pt x="64" y="0"/>
                    <a:pt x="53" y="0"/>
                    <a:pt x="42" y="7"/>
                  </a:cubicBezTo>
                  <a:cubicBezTo>
                    <a:pt x="19" y="20"/>
                    <a:pt x="0" y="53"/>
                    <a:pt x="0" y="79"/>
                  </a:cubicBezTo>
                  <a:cubicBezTo>
                    <a:pt x="0" y="92"/>
                    <a:pt x="5" y="101"/>
                    <a:pt x="12" y="106"/>
                  </a:cubicBezTo>
                  <a:cubicBezTo>
                    <a:pt x="35" y="119"/>
                    <a:pt x="35" y="119"/>
                    <a:pt x="35" y="119"/>
                  </a:cubicBezTo>
                  <a:cubicBezTo>
                    <a:pt x="28" y="115"/>
                    <a:pt x="23" y="106"/>
                    <a:pt x="23" y="93"/>
                  </a:cubicBezTo>
                  <a:cubicBezTo>
                    <a:pt x="23" y="66"/>
                    <a:pt x="42" y="34"/>
                    <a:pt x="65" y="20"/>
                  </a:cubicBezTo>
                  <a:cubicBezTo>
                    <a:pt x="76" y="14"/>
                    <a:pt x="87" y="13"/>
                    <a:pt x="95" y="17"/>
                  </a:cubicBezTo>
                  <a:lnTo>
                    <a:pt x="71"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 name="Freeform 132"/>
            <p:cNvSpPr>
              <a:spLocks/>
            </p:cNvSpPr>
            <p:nvPr/>
          </p:nvSpPr>
          <p:spPr bwMode="auto">
            <a:xfrm>
              <a:off x="2176463" y="5888038"/>
              <a:ext cx="357188" cy="520700"/>
            </a:xfrm>
            <a:custGeom>
              <a:avLst/>
              <a:gdLst>
                <a:gd name="T0" fmla="*/ 42 w 84"/>
                <a:gd name="T1" fmla="*/ 13 h 123"/>
                <a:gd name="T2" fmla="*/ 84 w 84"/>
                <a:gd name="T3" fmla="*/ 37 h 123"/>
                <a:gd name="T4" fmla="*/ 42 w 84"/>
                <a:gd name="T5" fmla="*/ 109 h 123"/>
                <a:gd name="T6" fmla="*/ 0 w 84"/>
                <a:gd name="T7" fmla="*/ 86 h 123"/>
                <a:gd name="T8" fmla="*/ 42 w 84"/>
                <a:gd name="T9" fmla="*/ 13 h 123"/>
              </a:gdLst>
              <a:ahLst/>
              <a:cxnLst>
                <a:cxn ang="0">
                  <a:pos x="T0" y="T1"/>
                </a:cxn>
                <a:cxn ang="0">
                  <a:pos x="T2" y="T3"/>
                </a:cxn>
                <a:cxn ang="0">
                  <a:pos x="T4" y="T5"/>
                </a:cxn>
                <a:cxn ang="0">
                  <a:pos x="T6" y="T7"/>
                </a:cxn>
                <a:cxn ang="0">
                  <a:pos x="T8" y="T9"/>
                </a:cxn>
              </a:cxnLst>
              <a:rect l="0" t="0" r="r" b="b"/>
              <a:pathLst>
                <a:path w="84" h="123">
                  <a:moveTo>
                    <a:pt x="42" y="13"/>
                  </a:moveTo>
                  <a:cubicBezTo>
                    <a:pt x="65" y="0"/>
                    <a:pt x="84" y="11"/>
                    <a:pt x="84" y="37"/>
                  </a:cubicBezTo>
                  <a:cubicBezTo>
                    <a:pt x="84" y="64"/>
                    <a:pt x="65" y="96"/>
                    <a:pt x="42" y="109"/>
                  </a:cubicBezTo>
                  <a:cubicBezTo>
                    <a:pt x="19" y="123"/>
                    <a:pt x="0" y="112"/>
                    <a:pt x="0" y="86"/>
                  </a:cubicBezTo>
                  <a:cubicBezTo>
                    <a:pt x="0" y="59"/>
                    <a:pt x="19" y="27"/>
                    <a:pt x="42" y="1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 name="Freeform 133"/>
            <p:cNvSpPr>
              <a:spLocks/>
            </p:cNvSpPr>
            <p:nvPr/>
          </p:nvSpPr>
          <p:spPr bwMode="auto">
            <a:xfrm>
              <a:off x="2206626" y="5768975"/>
              <a:ext cx="292100" cy="457200"/>
            </a:xfrm>
            <a:custGeom>
              <a:avLst/>
              <a:gdLst>
                <a:gd name="T0" fmla="*/ 35 w 69"/>
                <a:gd name="T1" fmla="*/ 101 h 108"/>
                <a:gd name="T2" fmla="*/ 35 w 69"/>
                <a:gd name="T3" fmla="*/ 101 h 108"/>
                <a:gd name="T4" fmla="*/ 7 w 69"/>
                <a:gd name="T5" fmla="*/ 88 h 108"/>
                <a:gd name="T6" fmla="*/ 0 w 69"/>
                <a:gd name="T7" fmla="*/ 40 h 108"/>
                <a:gd name="T8" fmla="*/ 69 w 69"/>
                <a:gd name="T9" fmla="*/ 0 h 108"/>
                <a:gd name="T10" fmla="*/ 62 w 69"/>
                <a:gd name="T11" fmla="*/ 56 h 108"/>
                <a:gd name="T12" fmla="*/ 35 w 69"/>
                <a:gd name="T13" fmla="*/ 101 h 108"/>
              </a:gdLst>
              <a:ahLst/>
              <a:cxnLst>
                <a:cxn ang="0">
                  <a:pos x="T0" y="T1"/>
                </a:cxn>
                <a:cxn ang="0">
                  <a:pos x="T2" y="T3"/>
                </a:cxn>
                <a:cxn ang="0">
                  <a:pos x="T4" y="T5"/>
                </a:cxn>
                <a:cxn ang="0">
                  <a:pos x="T6" y="T7"/>
                </a:cxn>
                <a:cxn ang="0">
                  <a:pos x="T8" y="T9"/>
                </a:cxn>
                <a:cxn ang="0">
                  <a:pos x="T10" y="T11"/>
                </a:cxn>
                <a:cxn ang="0">
                  <a:pos x="T12" y="T13"/>
                </a:cxn>
              </a:cxnLst>
              <a:rect l="0" t="0" r="r" b="b"/>
              <a:pathLst>
                <a:path w="69" h="108">
                  <a:moveTo>
                    <a:pt x="35" y="101"/>
                  </a:moveTo>
                  <a:cubicBezTo>
                    <a:pt x="35" y="101"/>
                    <a:pt x="35" y="101"/>
                    <a:pt x="35" y="101"/>
                  </a:cubicBezTo>
                  <a:cubicBezTo>
                    <a:pt x="21" y="108"/>
                    <a:pt x="10" y="103"/>
                    <a:pt x="7" y="88"/>
                  </a:cubicBezTo>
                  <a:cubicBezTo>
                    <a:pt x="0" y="40"/>
                    <a:pt x="0" y="40"/>
                    <a:pt x="0" y="40"/>
                  </a:cubicBezTo>
                  <a:cubicBezTo>
                    <a:pt x="69" y="0"/>
                    <a:pt x="69" y="0"/>
                    <a:pt x="69" y="0"/>
                  </a:cubicBezTo>
                  <a:cubicBezTo>
                    <a:pt x="62" y="56"/>
                    <a:pt x="62" y="56"/>
                    <a:pt x="62" y="56"/>
                  </a:cubicBezTo>
                  <a:cubicBezTo>
                    <a:pt x="60" y="74"/>
                    <a:pt x="48" y="93"/>
                    <a:pt x="35" y="101"/>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 name="Freeform 134"/>
            <p:cNvSpPr>
              <a:spLocks/>
            </p:cNvSpPr>
            <p:nvPr/>
          </p:nvSpPr>
          <p:spPr bwMode="auto">
            <a:xfrm>
              <a:off x="3997326" y="4741863"/>
              <a:ext cx="404813" cy="509588"/>
            </a:xfrm>
            <a:custGeom>
              <a:avLst/>
              <a:gdLst>
                <a:gd name="T0" fmla="*/ 71 w 95"/>
                <a:gd name="T1" fmla="*/ 5 h 120"/>
                <a:gd name="T2" fmla="*/ 42 w 95"/>
                <a:gd name="T3" fmla="*/ 8 h 120"/>
                <a:gd name="T4" fmla="*/ 0 w 95"/>
                <a:gd name="T5" fmla="*/ 80 h 120"/>
                <a:gd name="T6" fmla="*/ 12 w 95"/>
                <a:gd name="T7" fmla="*/ 106 h 120"/>
                <a:gd name="T8" fmla="*/ 35 w 95"/>
                <a:gd name="T9" fmla="*/ 120 h 120"/>
                <a:gd name="T10" fmla="*/ 23 w 95"/>
                <a:gd name="T11" fmla="*/ 93 h 120"/>
                <a:gd name="T12" fmla="*/ 65 w 95"/>
                <a:gd name="T13" fmla="*/ 21 h 120"/>
                <a:gd name="T14" fmla="*/ 95 w 95"/>
                <a:gd name="T15" fmla="*/ 18 h 120"/>
                <a:gd name="T16" fmla="*/ 71 w 95"/>
                <a:gd name="T17" fmla="*/ 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20">
                  <a:moveTo>
                    <a:pt x="71" y="5"/>
                  </a:moveTo>
                  <a:cubicBezTo>
                    <a:pt x="64" y="0"/>
                    <a:pt x="53" y="1"/>
                    <a:pt x="42" y="8"/>
                  </a:cubicBezTo>
                  <a:cubicBezTo>
                    <a:pt x="19" y="21"/>
                    <a:pt x="0" y="53"/>
                    <a:pt x="0" y="80"/>
                  </a:cubicBezTo>
                  <a:cubicBezTo>
                    <a:pt x="0" y="93"/>
                    <a:pt x="5" y="102"/>
                    <a:pt x="12" y="106"/>
                  </a:cubicBezTo>
                  <a:cubicBezTo>
                    <a:pt x="35" y="120"/>
                    <a:pt x="35" y="120"/>
                    <a:pt x="35" y="120"/>
                  </a:cubicBezTo>
                  <a:cubicBezTo>
                    <a:pt x="28" y="116"/>
                    <a:pt x="23" y="106"/>
                    <a:pt x="23" y="93"/>
                  </a:cubicBezTo>
                  <a:cubicBezTo>
                    <a:pt x="23" y="67"/>
                    <a:pt x="42" y="34"/>
                    <a:pt x="65" y="21"/>
                  </a:cubicBezTo>
                  <a:cubicBezTo>
                    <a:pt x="76" y="14"/>
                    <a:pt x="87" y="14"/>
                    <a:pt x="95" y="18"/>
                  </a:cubicBezTo>
                  <a:lnTo>
                    <a:pt x="71" y="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 name="Freeform 135"/>
            <p:cNvSpPr>
              <a:spLocks/>
            </p:cNvSpPr>
            <p:nvPr/>
          </p:nvSpPr>
          <p:spPr bwMode="auto">
            <a:xfrm>
              <a:off x="4095751" y="4775200"/>
              <a:ext cx="357188" cy="517525"/>
            </a:xfrm>
            <a:custGeom>
              <a:avLst/>
              <a:gdLst>
                <a:gd name="T0" fmla="*/ 42 w 84"/>
                <a:gd name="T1" fmla="*/ 13 h 122"/>
                <a:gd name="T2" fmla="*/ 84 w 84"/>
                <a:gd name="T3" fmla="*/ 37 h 122"/>
                <a:gd name="T4" fmla="*/ 42 w 84"/>
                <a:gd name="T5" fmla="*/ 109 h 122"/>
                <a:gd name="T6" fmla="*/ 0 w 84"/>
                <a:gd name="T7" fmla="*/ 85 h 122"/>
                <a:gd name="T8" fmla="*/ 42 w 84"/>
                <a:gd name="T9" fmla="*/ 13 h 122"/>
              </a:gdLst>
              <a:ahLst/>
              <a:cxnLst>
                <a:cxn ang="0">
                  <a:pos x="T0" y="T1"/>
                </a:cxn>
                <a:cxn ang="0">
                  <a:pos x="T2" y="T3"/>
                </a:cxn>
                <a:cxn ang="0">
                  <a:pos x="T4" y="T5"/>
                </a:cxn>
                <a:cxn ang="0">
                  <a:pos x="T6" y="T7"/>
                </a:cxn>
                <a:cxn ang="0">
                  <a:pos x="T8" y="T9"/>
                </a:cxn>
              </a:cxnLst>
              <a:rect l="0" t="0" r="r" b="b"/>
              <a:pathLst>
                <a:path w="84" h="122">
                  <a:moveTo>
                    <a:pt x="42" y="13"/>
                  </a:moveTo>
                  <a:cubicBezTo>
                    <a:pt x="65" y="0"/>
                    <a:pt x="84" y="10"/>
                    <a:pt x="84" y="37"/>
                  </a:cubicBezTo>
                  <a:cubicBezTo>
                    <a:pt x="84" y="63"/>
                    <a:pt x="65" y="96"/>
                    <a:pt x="42" y="109"/>
                  </a:cubicBezTo>
                  <a:cubicBezTo>
                    <a:pt x="19" y="122"/>
                    <a:pt x="0" y="112"/>
                    <a:pt x="0" y="85"/>
                  </a:cubicBezTo>
                  <a:cubicBezTo>
                    <a:pt x="0" y="59"/>
                    <a:pt x="19" y="26"/>
                    <a:pt x="42" y="1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 name="Freeform 136"/>
            <p:cNvSpPr>
              <a:spLocks/>
            </p:cNvSpPr>
            <p:nvPr/>
          </p:nvSpPr>
          <p:spPr bwMode="auto">
            <a:xfrm>
              <a:off x="4125913" y="4656138"/>
              <a:ext cx="292100" cy="458788"/>
            </a:xfrm>
            <a:custGeom>
              <a:avLst/>
              <a:gdLst>
                <a:gd name="T0" fmla="*/ 35 w 69"/>
                <a:gd name="T1" fmla="*/ 100 h 108"/>
                <a:gd name="T2" fmla="*/ 35 w 69"/>
                <a:gd name="T3" fmla="*/ 100 h 108"/>
                <a:gd name="T4" fmla="*/ 7 w 69"/>
                <a:gd name="T5" fmla="*/ 87 h 108"/>
                <a:gd name="T6" fmla="*/ 0 w 69"/>
                <a:gd name="T7" fmla="*/ 40 h 108"/>
                <a:gd name="T8" fmla="*/ 69 w 69"/>
                <a:gd name="T9" fmla="*/ 0 h 108"/>
                <a:gd name="T10" fmla="*/ 62 w 69"/>
                <a:gd name="T11" fmla="*/ 56 h 108"/>
                <a:gd name="T12" fmla="*/ 35 w 69"/>
                <a:gd name="T13" fmla="*/ 100 h 108"/>
              </a:gdLst>
              <a:ahLst/>
              <a:cxnLst>
                <a:cxn ang="0">
                  <a:pos x="T0" y="T1"/>
                </a:cxn>
                <a:cxn ang="0">
                  <a:pos x="T2" y="T3"/>
                </a:cxn>
                <a:cxn ang="0">
                  <a:pos x="T4" y="T5"/>
                </a:cxn>
                <a:cxn ang="0">
                  <a:pos x="T6" y="T7"/>
                </a:cxn>
                <a:cxn ang="0">
                  <a:pos x="T8" y="T9"/>
                </a:cxn>
                <a:cxn ang="0">
                  <a:pos x="T10" y="T11"/>
                </a:cxn>
                <a:cxn ang="0">
                  <a:pos x="T12" y="T13"/>
                </a:cxn>
              </a:cxnLst>
              <a:rect l="0" t="0" r="r" b="b"/>
              <a:pathLst>
                <a:path w="69" h="108">
                  <a:moveTo>
                    <a:pt x="35" y="100"/>
                  </a:moveTo>
                  <a:cubicBezTo>
                    <a:pt x="35" y="100"/>
                    <a:pt x="35" y="100"/>
                    <a:pt x="35" y="100"/>
                  </a:cubicBezTo>
                  <a:cubicBezTo>
                    <a:pt x="21" y="108"/>
                    <a:pt x="10" y="103"/>
                    <a:pt x="7" y="87"/>
                  </a:cubicBezTo>
                  <a:cubicBezTo>
                    <a:pt x="0" y="40"/>
                    <a:pt x="0" y="40"/>
                    <a:pt x="0" y="40"/>
                  </a:cubicBezTo>
                  <a:cubicBezTo>
                    <a:pt x="69" y="0"/>
                    <a:pt x="69" y="0"/>
                    <a:pt x="69" y="0"/>
                  </a:cubicBezTo>
                  <a:cubicBezTo>
                    <a:pt x="62" y="56"/>
                    <a:pt x="62" y="56"/>
                    <a:pt x="62" y="56"/>
                  </a:cubicBezTo>
                  <a:cubicBezTo>
                    <a:pt x="60" y="74"/>
                    <a:pt x="48" y="93"/>
                    <a:pt x="35" y="100"/>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 name="Freeform 137"/>
            <p:cNvSpPr>
              <a:spLocks/>
            </p:cNvSpPr>
            <p:nvPr/>
          </p:nvSpPr>
          <p:spPr bwMode="auto">
            <a:xfrm>
              <a:off x="2078038" y="4487863"/>
              <a:ext cx="2403475" cy="1555750"/>
            </a:xfrm>
            <a:custGeom>
              <a:avLst/>
              <a:gdLst>
                <a:gd name="T0" fmla="*/ 10 w 566"/>
                <a:gd name="T1" fmla="*/ 367 h 367"/>
                <a:gd name="T2" fmla="*/ 4 w 566"/>
                <a:gd name="T3" fmla="*/ 365 h 367"/>
                <a:gd name="T4" fmla="*/ 1 w 566"/>
                <a:gd name="T5" fmla="*/ 355 h 367"/>
                <a:gd name="T6" fmla="*/ 361 w 566"/>
                <a:gd name="T7" fmla="*/ 14 h 367"/>
                <a:gd name="T8" fmla="*/ 375 w 566"/>
                <a:gd name="T9" fmla="*/ 17 h 367"/>
                <a:gd name="T10" fmla="*/ 372 w 566"/>
                <a:gd name="T11" fmla="*/ 31 h 367"/>
                <a:gd name="T12" fmla="*/ 29 w 566"/>
                <a:gd name="T13" fmla="*/ 335 h 367"/>
                <a:gd name="T14" fmla="*/ 530 w 566"/>
                <a:gd name="T15" fmla="*/ 43 h 367"/>
                <a:gd name="T16" fmla="*/ 388 w 566"/>
                <a:gd name="T17" fmla="*/ 20 h 367"/>
                <a:gd name="T18" fmla="*/ 378 w 566"/>
                <a:gd name="T19" fmla="*/ 10 h 367"/>
                <a:gd name="T20" fmla="*/ 388 w 566"/>
                <a:gd name="T21" fmla="*/ 0 h 367"/>
                <a:gd name="T22" fmla="*/ 559 w 566"/>
                <a:gd name="T23" fmla="*/ 30 h 367"/>
                <a:gd name="T24" fmla="*/ 566 w 566"/>
                <a:gd name="T25" fmla="*/ 38 h 367"/>
                <a:gd name="T26" fmla="*/ 561 w 566"/>
                <a:gd name="T27" fmla="*/ 48 h 367"/>
                <a:gd name="T28" fmla="*/ 15 w 566"/>
                <a:gd name="T29" fmla="*/ 365 h 367"/>
                <a:gd name="T30" fmla="*/ 10 w 566"/>
                <a:gd name="T31"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6" h="367">
                  <a:moveTo>
                    <a:pt x="10" y="367"/>
                  </a:moveTo>
                  <a:cubicBezTo>
                    <a:pt x="8" y="367"/>
                    <a:pt x="6" y="366"/>
                    <a:pt x="4" y="365"/>
                  </a:cubicBezTo>
                  <a:cubicBezTo>
                    <a:pt x="1" y="363"/>
                    <a:pt x="0" y="359"/>
                    <a:pt x="1" y="355"/>
                  </a:cubicBezTo>
                  <a:cubicBezTo>
                    <a:pt x="29" y="227"/>
                    <a:pt x="348" y="23"/>
                    <a:pt x="361" y="14"/>
                  </a:cubicBezTo>
                  <a:cubicBezTo>
                    <a:pt x="366" y="11"/>
                    <a:pt x="372" y="13"/>
                    <a:pt x="375" y="17"/>
                  </a:cubicBezTo>
                  <a:cubicBezTo>
                    <a:pt x="378" y="22"/>
                    <a:pt x="376" y="28"/>
                    <a:pt x="372" y="31"/>
                  </a:cubicBezTo>
                  <a:cubicBezTo>
                    <a:pt x="369" y="33"/>
                    <a:pt x="87" y="214"/>
                    <a:pt x="29" y="335"/>
                  </a:cubicBezTo>
                  <a:cubicBezTo>
                    <a:pt x="530" y="43"/>
                    <a:pt x="530" y="43"/>
                    <a:pt x="530" y="43"/>
                  </a:cubicBezTo>
                  <a:cubicBezTo>
                    <a:pt x="466" y="27"/>
                    <a:pt x="405" y="20"/>
                    <a:pt x="388" y="20"/>
                  </a:cubicBezTo>
                  <a:cubicBezTo>
                    <a:pt x="383" y="20"/>
                    <a:pt x="378" y="16"/>
                    <a:pt x="378" y="10"/>
                  </a:cubicBezTo>
                  <a:cubicBezTo>
                    <a:pt x="378" y="5"/>
                    <a:pt x="383" y="0"/>
                    <a:pt x="388" y="0"/>
                  </a:cubicBezTo>
                  <a:cubicBezTo>
                    <a:pt x="412" y="0"/>
                    <a:pt x="490" y="11"/>
                    <a:pt x="559" y="30"/>
                  </a:cubicBezTo>
                  <a:cubicBezTo>
                    <a:pt x="563" y="31"/>
                    <a:pt x="565" y="34"/>
                    <a:pt x="566" y="38"/>
                  </a:cubicBezTo>
                  <a:cubicBezTo>
                    <a:pt x="566" y="42"/>
                    <a:pt x="564" y="46"/>
                    <a:pt x="561" y="48"/>
                  </a:cubicBezTo>
                  <a:cubicBezTo>
                    <a:pt x="15" y="365"/>
                    <a:pt x="15" y="365"/>
                    <a:pt x="15" y="365"/>
                  </a:cubicBezTo>
                  <a:cubicBezTo>
                    <a:pt x="14" y="366"/>
                    <a:pt x="12" y="367"/>
                    <a:pt x="10" y="367"/>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 name="Freeform 138"/>
            <p:cNvSpPr>
              <a:spLocks/>
            </p:cNvSpPr>
            <p:nvPr/>
          </p:nvSpPr>
          <p:spPr bwMode="auto">
            <a:xfrm>
              <a:off x="860426" y="5153025"/>
              <a:ext cx="403225" cy="504825"/>
            </a:xfrm>
            <a:custGeom>
              <a:avLst/>
              <a:gdLst>
                <a:gd name="T0" fmla="*/ 71 w 95"/>
                <a:gd name="T1" fmla="*/ 4 h 119"/>
                <a:gd name="T2" fmla="*/ 42 w 95"/>
                <a:gd name="T3" fmla="*/ 7 h 119"/>
                <a:gd name="T4" fmla="*/ 0 w 95"/>
                <a:gd name="T5" fmla="*/ 79 h 119"/>
                <a:gd name="T6" fmla="*/ 12 w 95"/>
                <a:gd name="T7" fmla="*/ 106 h 119"/>
                <a:gd name="T8" fmla="*/ 35 w 95"/>
                <a:gd name="T9" fmla="*/ 119 h 119"/>
                <a:gd name="T10" fmla="*/ 23 w 95"/>
                <a:gd name="T11" fmla="*/ 93 h 119"/>
                <a:gd name="T12" fmla="*/ 65 w 95"/>
                <a:gd name="T13" fmla="*/ 21 h 119"/>
                <a:gd name="T14" fmla="*/ 95 w 95"/>
                <a:gd name="T15" fmla="*/ 18 h 119"/>
                <a:gd name="T16" fmla="*/ 71 w 95"/>
                <a:gd name="T17" fmla="*/ 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19">
                  <a:moveTo>
                    <a:pt x="71" y="4"/>
                  </a:moveTo>
                  <a:cubicBezTo>
                    <a:pt x="64" y="0"/>
                    <a:pt x="53" y="0"/>
                    <a:pt x="42" y="7"/>
                  </a:cubicBezTo>
                  <a:cubicBezTo>
                    <a:pt x="19" y="20"/>
                    <a:pt x="0" y="53"/>
                    <a:pt x="0" y="79"/>
                  </a:cubicBezTo>
                  <a:cubicBezTo>
                    <a:pt x="0" y="92"/>
                    <a:pt x="5" y="102"/>
                    <a:pt x="12" y="106"/>
                  </a:cubicBezTo>
                  <a:cubicBezTo>
                    <a:pt x="35" y="119"/>
                    <a:pt x="35" y="119"/>
                    <a:pt x="35" y="119"/>
                  </a:cubicBezTo>
                  <a:cubicBezTo>
                    <a:pt x="28" y="115"/>
                    <a:pt x="23" y="106"/>
                    <a:pt x="23" y="93"/>
                  </a:cubicBezTo>
                  <a:cubicBezTo>
                    <a:pt x="23" y="66"/>
                    <a:pt x="42" y="34"/>
                    <a:pt x="65" y="21"/>
                  </a:cubicBezTo>
                  <a:cubicBezTo>
                    <a:pt x="76" y="14"/>
                    <a:pt x="87" y="13"/>
                    <a:pt x="95" y="18"/>
                  </a:cubicBezTo>
                  <a:lnTo>
                    <a:pt x="71" y="4"/>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 name="Freeform 139"/>
            <p:cNvSpPr>
              <a:spLocks/>
            </p:cNvSpPr>
            <p:nvPr/>
          </p:nvSpPr>
          <p:spPr bwMode="auto">
            <a:xfrm>
              <a:off x="957263" y="5183188"/>
              <a:ext cx="357188" cy="522288"/>
            </a:xfrm>
            <a:custGeom>
              <a:avLst/>
              <a:gdLst>
                <a:gd name="T0" fmla="*/ 42 w 84"/>
                <a:gd name="T1" fmla="*/ 14 h 123"/>
                <a:gd name="T2" fmla="*/ 84 w 84"/>
                <a:gd name="T3" fmla="*/ 37 h 123"/>
                <a:gd name="T4" fmla="*/ 42 w 84"/>
                <a:gd name="T5" fmla="*/ 110 h 123"/>
                <a:gd name="T6" fmla="*/ 0 w 84"/>
                <a:gd name="T7" fmla="*/ 86 h 123"/>
                <a:gd name="T8" fmla="*/ 42 w 84"/>
                <a:gd name="T9" fmla="*/ 14 h 123"/>
              </a:gdLst>
              <a:ahLst/>
              <a:cxnLst>
                <a:cxn ang="0">
                  <a:pos x="T0" y="T1"/>
                </a:cxn>
                <a:cxn ang="0">
                  <a:pos x="T2" y="T3"/>
                </a:cxn>
                <a:cxn ang="0">
                  <a:pos x="T4" y="T5"/>
                </a:cxn>
                <a:cxn ang="0">
                  <a:pos x="T6" y="T7"/>
                </a:cxn>
                <a:cxn ang="0">
                  <a:pos x="T8" y="T9"/>
                </a:cxn>
              </a:cxnLst>
              <a:rect l="0" t="0" r="r" b="b"/>
              <a:pathLst>
                <a:path w="84" h="123">
                  <a:moveTo>
                    <a:pt x="42" y="14"/>
                  </a:moveTo>
                  <a:cubicBezTo>
                    <a:pt x="65" y="0"/>
                    <a:pt x="84" y="11"/>
                    <a:pt x="84" y="37"/>
                  </a:cubicBezTo>
                  <a:cubicBezTo>
                    <a:pt x="84" y="64"/>
                    <a:pt x="65" y="96"/>
                    <a:pt x="42" y="110"/>
                  </a:cubicBezTo>
                  <a:cubicBezTo>
                    <a:pt x="19" y="123"/>
                    <a:pt x="0" y="112"/>
                    <a:pt x="0" y="86"/>
                  </a:cubicBezTo>
                  <a:cubicBezTo>
                    <a:pt x="0" y="59"/>
                    <a:pt x="19" y="27"/>
                    <a:pt x="42" y="1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 name="Freeform 140"/>
            <p:cNvSpPr>
              <a:spLocks/>
            </p:cNvSpPr>
            <p:nvPr/>
          </p:nvSpPr>
          <p:spPr bwMode="auto">
            <a:xfrm>
              <a:off x="987426" y="5068888"/>
              <a:ext cx="292100" cy="457200"/>
            </a:xfrm>
            <a:custGeom>
              <a:avLst/>
              <a:gdLst>
                <a:gd name="T0" fmla="*/ 35 w 69"/>
                <a:gd name="T1" fmla="*/ 100 h 108"/>
                <a:gd name="T2" fmla="*/ 35 w 69"/>
                <a:gd name="T3" fmla="*/ 100 h 108"/>
                <a:gd name="T4" fmla="*/ 7 w 69"/>
                <a:gd name="T5" fmla="*/ 87 h 108"/>
                <a:gd name="T6" fmla="*/ 0 w 69"/>
                <a:gd name="T7" fmla="*/ 40 h 108"/>
                <a:gd name="T8" fmla="*/ 69 w 69"/>
                <a:gd name="T9" fmla="*/ 0 h 108"/>
                <a:gd name="T10" fmla="*/ 62 w 69"/>
                <a:gd name="T11" fmla="*/ 55 h 108"/>
                <a:gd name="T12" fmla="*/ 35 w 69"/>
                <a:gd name="T13" fmla="*/ 100 h 108"/>
              </a:gdLst>
              <a:ahLst/>
              <a:cxnLst>
                <a:cxn ang="0">
                  <a:pos x="T0" y="T1"/>
                </a:cxn>
                <a:cxn ang="0">
                  <a:pos x="T2" y="T3"/>
                </a:cxn>
                <a:cxn ang="0">
                  <a:pos x="T4" y="T5"/>
                </a:cxn>
                <a:cxn ang="0">
                  <a:pos x="T6" y="T7"/>
                </a:cxn>
                <a:cxn ang="0">
                  <a:pos x="T8" y="T9"/>
                </a:cxn>
                <a:cxn ang="0">
                  <a:pos x="T10" y="T11"/>
                </a:cxn>
                <a:cxn ang="0">
                  <a:pos x="T12" y="T13"/>
                </a:cxn>
              </a:cxnLst>
              <a:rect l="0" t="0" r="r" b="b"/>
              <a:pathLst>
                <a:path w="69" h="108">
                  <a:moveTo>
                    <a:pt x="35" y="100"/>
                  </a:moveTo>
                  <a:cubicBezTo>
                    <a:pt x="35" y="100"/>
                    <a:pt x="35" y="100"/>
                    <a:pt x="35" y="100"/>
                  </a:cubicBezTo>
                  <a:cubicBezTo>
                    <a:pt x="21" y="108"/>
                    <a:pt x="10" y="102"/>
                    <a:pt x="7" y="87"/>
                  </a:cubicBezTo>
                  <a:cubicBezTo>
                    <a:pt x="0" y="40"/>
                    <a:pt x="0" y="40"/>
                    <a:pt x="0" y="40"/>
                  </a:cubicBezTo>
                  <a:cubicBezTo>
                    <a:pt x="69" y="0"/>
                    <a:pt x="69" y="0"/>
                    <a:pt x="69" y="0"/>
                  </a:cubicBezTo>
                  <a:cubicBezTo>
                    <a:pt x="62" y="55"/>
                    <a:pt x="62" y="55"/>
                    <a:pt x="62" y="55"/>
                  </a:cubicBezTo>
                  <a:cubicBezTo>
                    <a:pt x="60" y="73"/>
                    <a:pt x="48" y="92"/>
                    <a:pt x="35" y="100"/>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 name="Freeform 141"/>
            <p:cNvSpPr>
              <a:spLocks/>
            </p:cNvSpPr>
            <p:nvPr/>
          </p:nvSpPr>
          <p:spPr bwMode="auto">
            <a:xfrm>
              <a:off x="2779713" y="4037013"/>
              <a:ext cx="403225" cy="509588"/>
            </a:xfrm>
            <a:custGeom>
              <a:avLst/>
              <a:gdLst>
                <a:gd name="T0" fmla="*/ 71 w 95"/>
                <a:gd name="T1" fmla="*/ 5 h 120"/>
                <a:gd name="T2" fmla="*/ 42 w 95"/>
                <a:gd name="T3" fmla="*/ 8 h 120"/>
                <a:gd name="T4" fmla="*/ 0 w 95"/>
                <a:gd name="T5" fmla="*/ 80 h 120"/>
                <a:gd name="T6" fmla="*/ 12 w 95"/>
                <a:gd name="T7" fmla="*/ 107 h 120"/>
                <a:gd name="T8" fmla="*/ 35 w 95"/>
                <a:gd name="T9" fmla="*/ 120 h 120"/>
                <a:gd name="T10" fmla="*/ 23 w 95"/>
                <a:gd name="T11" fmla="*/ 93 h 120"/>
                <a:gd name="T12" fmla="*/ 65 w 95"/>
                <a:gd name="T13" fmla="*/ 21 h 120"/>
                <a:gd name="T14" fmla="*/ 95 w 95"/>
                <a:gd name="T15" fmla="*/ 18 h 120"/>
                <a:gd name="T16" fmla="*/ 71 w 95"/>
                <a:gd name="T17" fmla="*/ 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20">
                  <a:moveTo>
                    <a:pt x="71" y="5"/>
                  </a:moveTo>
                  <a:cubicBezTo>
                    <a:pt x="64" y="0"/>
                    <a:pt x="53" y="1"/>
                    <a:pt x="42" y="8"/>
                  </a:cubicBezTo>
                  <a:cubicBezTo>
                    <a:pt x="19" y="21"/>
                    <a:pt x="0" y="53"/>
                    <a:pt x="0" y="80"/>
                  </a:cubicBezTo>
                  <a:cubicBezTo>
                    <a:pt x="0" y="93"/>
                    <a:pt x="5" y="102"/>
                    <a:pt x="12" y="107"/>
                  </a:cubicBezTo>
                  <a:cubicBezTo>
                    <a:pt x="35" y="120"/>
                    <a:pt x="35" y="120"/>
                    <a:pt x="35" y="120"/>
                  </a:cubicBezTo>
                  <a:cubicBezTo>
                    <a:pt x="28" y="116"/>
                    <a:pt x="23" y="106"/>
                    <a:pt x="23" y="93"/>
                  </a:cubicBezTo>
                  <a:cubicBezTo>
                    <a:pt x="23" y="67"/>
                    <a:pt x="42" y="34"/>
                    <a:pt x="65" y="21"/>
                  </a:cubicBezTo>
                  <a:cubicBezTo>
                    <a:pt x="76" y="14"/>
                    <a:pt x="87" y="14"/>
                    <a:pt x="95" y="18"/>
                  </a:cubicBezTo>
                  <a:lnTo>
                    <a:pt x="71" y="5"/>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 name="Freeform 142"/>
            <p:cNvSpPr>
              <a:spLocks/>
            </p:cNvSpPr>
            <p:nvPr/>
          </p:nvSpPr>
          <p:spPr bwMode="auto">
            <a:xfrm>
              <a:off x="2876551" y="4071938"/>
              <a:ext cx="357188" cy="517525"/>
            </a:xfrm>
            <a:custGeom>
              <a:avLst/>
              <a:gdLst>
                <a:gd name="T0" fmla="*/ 42 w 84"/>
                <a:gd name="T1" fmla="*/ 13 h 122"/>
                <a:gd name="T2" fmla="*/ 84 w 84"/>
                <a:gd name="T3" fmla="*/ 37 h 122"/>
                <a:gd name="T4" fmla="*/ 42 w 84"/>
                <a:gd name="T5" fmla="*/ 109 h 122"/>
                <a:gd name="T6" fmla="*/ 0 w 84"/>
                <a:gd name="T7" fmla="*/ 85 h 122"/>
                <a:gd name="T8" fmla="*/ 42 w 84"/>
                <a:gd name="T9" fmla="*/ 13 h 122"/>
              </a:gdLst>
              <a:ahLst/>
              <a:cxnLst>
                <a:cxn ang="0">
                  <a:pos x="T0" y="T1"/>
                </a:cxn>
                <a:cxn ang="0">
                  <a:pos x="T2" y="T3"/>
                </a:cxn>
                <a:cxn ang="0">
                  <a:pos x="T4" y="T5"/>
                </a:cxn>
                <a:cxn ang="0">
                  <a:pos x="T6" y="T7"/>
                </a:cxn>
                <a:cxn ang="0">
                  <a:pos x="T8" y="T9"/>
                </a:cxn>
              </a:cxnLst>
              <a:rect l="0" t="0" r="r" b="b"/>
              <a:pathLst>
                <a:path w="84" h="122">
                  <a:moveTo>
                    <a:pt x="42" y="13"/>
                  </a:moveTo>
                  <a:cubicBezTo>
                    <a:pt x="65" y="0"/>
                    <a:pt x="84" y="11"/>
                    <a:pt x="84" y="37"/>
                  </a:cubicBezTo>
                  <a:cubicBezTo>
                    <a:pt x="84" y="64"/>
                    <a:pt x="65" y="96"/>
                    <a:pt x="42" y="109"/>
                  </a:cubicBezTo>
                  <a:cubicBezTo>
                    <a:pt x="19" y="122"/>
                    <a:pt x="0" y="112"/>
                    <a:pt x="0" y="85"/>
                  </a:cubicBezTo>
                  <a:cubicBezTo>
                    <a:pt x="0" y="59"/>
                    <a:pt x="19" y="26"/>
                    <a:pt x="42" y="1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 name="Freeform 143"/>
            <p:cNvSpPr>
              <a:spLocks/>
            </p:cNvSpPr>
            <p:nvPr/>
          </p:nvSpPr>
          <p:spPr bwMode="auto">
            <a:xfrm>
              <a:off x="2906713" y="3952875"/>
              <a:ext cx="293688" cy="457200"/>
            </a:xfrm>
            <a:custGeom>
              <a:avLst/>
              <a:gdLst>
                <a:gd name="T0" fmla="*/ 35 w 69"/>
                <a:gd name="T1" fmla="*/ 100 h 108"/>
                <a:gd name="T2" fmla="*/ 35 w 69"/>
                <a:gd name="T3" fmla="*/ 100 h 108"/>
                <a:gd name="T4" fmla="*/ 7 w 69"/>
                <a:gd name="T5" fmla="*/ 88 h 108"/>
                <a:gd name="T6" fmla="*/ 0 w 69"/>
                <a:gd name="T7" fmla="*/ 40 h 108"/>
                <a:gd name="T8" fmla="*/ 69 w 69"/>
                <a:gd name="T9" fmla="*/ 0 h 108"/>
                <a:gd name="T10" fmla="*/ 62 w 69"/>
                <a:gd name="T11" fmla="*/ 56 h 108"/>
                <a:gd name="T12" fmla="*/ 35 w 69"/>
                <a:gd name="T13" fmla="*/ 100 h 108"/>
              </a:gdLst>
              <a:ahLst/>
              <a:cxnLst>
                <a:cxn ang="0">
                  <a:pos x="T0" y="T1"/>
                </a:cxn>
                <a:cxn ang="0">
                  <a:pos x="T2" y="T3"/>
                </a:cxn>
                <a:cxn ang="0">
                  <a:pos x="T4" y="T5"/>
                </a:cxn>
                <a:cxn ang="0">
                  <a:pos x="T6" y="T7"/>
                </a:cxn>
                <a:cxn ang="0">
                  <a:pos x="T8" y="T9"/>
                </a:cxn>
                <a:cxn ang="0">
                  <a:pos x="T10" y="T11"/>
                </a:cxn>
                <a:cxn ang="0">
                  <a:pos x="T12" y="T13"/>
                </a:cxn>
              </a:cxnLst>
              <a:rect l="0" t="0" r="r" b="b"/>
              <a:pathLst>
                <a:path w="69" h="108">
                  <a:moveTo>
                    <a:pt x="35" y="100"/>
                  </a:moveTo>
                  <a:cubicBezTo>
                    <a:pt x="35" y="100"/>
                    <a:pt x="35" y="100"/>
                    <a:pt x="35" y="100"/>
                  </a:cubicBezTo>
                  <a:cubicBezTo>
                    <a:pt x="21" y="108"/>
                    <a:pt x="10" y="103"/>
                    <a:pt x="7" y="88"/>
                  </a:cubicBezTo>
                  <a:cubicBezTo>
                    <a:pt x="0" y="40"/>
                    <a:pt x="0" y="40"/>
                    <a:pt x="0" y="40"/>
                  </a:cubicBezTo>
                  <a:cubicBezTo>
                    <a:pt x="69" y="0"/>
                    <a:pt x="69" y="0"/>
                    <a:pt x="69" y="0"/>
                  </a:cubicBezTo>
                  <a:cubicBezTo>
                    <a:pt x="62" y="56"/>
                    <a:pt x="62" y="56"/>
                    <a:pt x="62" y="56"/>
                  </a:cubicBezTo>
                  <a:cubicBezTo>
                    <a:pt x="60" y="74"/>
                    <a:pt x="48" y="93"/>
                    <a:pt x="35" y="100"/>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 name="Freeform 144"/>
            <p:cNvSpPr>
              <a:spLocks/>
            </p:cNvSpPr>
            <p:nvPr/>
          </p:nvSpPr>
          <p:spPr bwMode="auto">
            <a:xfrm>
              <a:off x="860426" y="3783013"/>
              <a:ext cx="2403475" cy="1557338"/>
            </a:xfrm>
            <a:custGeom>
              <a:avLst/>
              <a:gdLst>
                <a:gd name="T0" fmla="*/ 10 w 566"/>
                <a:gd name="T1" fmla="*/ 367 h 367"/>
                <a:gd name="T2" fmla="*/ 4 w 566"/>
                <a:gd name="T3" fmla="*/ 365 h 367"/>
                <a:gd name="T4" fmla="*/ 0 w 566"/>
                <a:gd name="T5" fmla="*/ 355 h 367"/>
                <a:gd name="T6" fmla="*/ 361 w 566"/>
                <a:gd name="T7" fmla="*/ 15 h 367"/>
                <a:gd name="T8" fmla="*/ 375 w 566"/>
                <a:gd name="T9" fmla="*/ 18 h 367"/>
                <a:gd name="T10" fmla="*/ 372 w 566"/>
                <a:gd name="T11" fmla="*/ 31 h 367"/>
                <a:gd name="T12" fmla="*/ 29 w 566"/>
                <a:gd name="T13" fmla="*/ 335 h 367"/>
                <a:gd name="T14" fmla="*/ 530 w 566"/>
                <a:gd name="T15" fmla="*/ 43 h 367"/>
                <a:gd name="T16" fmla="*/ 388 w 566"/>
                <a:gd name="T17" fmla="*/ 20 h 367"/>
                <a:gd name="T18" fmla="*/ 378 w 566"/>
                <a:gd name="T19" fmla="*/ 11 h 367"/>
                <a:gd name="T20" fmla="*/ 388 w 566"/>
                <a:gd name="T21" fmla="*/ 0 h 367"/>
                <a:gd name="T22" fmla="*/ 559 w 566"/>
                <a:gd name="T23" fmla="*/ 30 h 367"/>
                <a:gd name="T24" fmla="*/ 566 w 566"/>
                <a:gd name="T25" fmla="*/ 38 h 367"/>
                <a:gd name="T26" fmla="*/ 561 w 566"/>
                <a:gd name="T27" fmla="*/ 48 h 367"/>
                <a:gd name="T28" fmla="*/ 15 w 566"/>
                <a:gd name="T29" fmla="*/ 366 h 367"/>
                <a:gd name="T30" fmla="*/ 10 w 566"/>
                <a:gd name="T31" fmla="*/ 36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6" h="367">
                  <a:moveTo>
                    <a:pt x="10" y="367"/>
                  </a:moveTo>
                  <a:cubicBezTo>
                    <a:pt x="8" y="367"/>
                    <a:pt x="6" y="366"/>
                    <a:pt x="4" y="365"/>
                  </a:cubicBezTo>
                  <a:cubicBezTo>
                    <a:pt x="1" y="363"/>
                    <a:pt x="0" y="359"/>
                    <a:pt x="0" y="355"/>
                  </a:cubicBezTo>
                  <a:cubicBezTo>
                    <a:pt x="28" y="228"/>
                    <a:pt x="348" y="23"/>
                    <a:pt x="361" y="15"/>
                  </a:cubicBezTo>
                  <a:cubicBezTo>
                    <a:pt x="366" y="12"/>
                    <a:pt x="372" y="13"/>
                    <a:pt x="375" y="18"/>
                  </a:cubicBezTo>
                  <a:cubicBezTo>
                    <a:pt x="378" y="22"/>
                    <a:pt x="376" y="28"/>
                    <a:pt x="372" y="31"/>
                  </a:cubicBezTo>
                  <a:cubicBezTo>
                    <a:pt x="369" y="33"/>
                    <a:pt x="87" y="214"/>
                    <a:pt x="29" y="335"/>
                  </a:cubicBezTo>
                  <a:cubicBezTo>
                    <a:pt x="530" y="43"/>
                    <a:pt x="530" y="43"/>
                    <a:pt x="530" y="43"/>
                  </a:cubicBezTo>
                  <a:cubicBezTo>
                    <a:pt x="466" y="28"/>
                    <a:pt x="405" y="20"/>
                    <a:pt x="388" y="20"/>
                  </a:cubicBezTo>
                  <a:cubicBezTo>
                    <a:pt x="383" y="20"/>
                    <a:pt x="378" y="16"/>
                    <a:pt x="378" y="11"/>
                  </a:cubicBezTo>
                  <a:cubicBezTo>
                    <a:pt x="378" y="5"/>
                    <a:pt x="383" y="1"/>
                    <a:pt x="388" y="0"/>
                  </a:cubicBezTo>
                  <a:cubicBezTo>
                    <a:pt x="412" y="0"/>
                    <a:pt x="490" y="11"/>
                    <a:pt x="559" y="30"/>
                  </a:cubicBezTo>
                  <a:cubicBezTo>
                    <a:pt x="562" y="31"/>
                    <a:pt x="565" y="34"/>
                    <a:pt x="566" y="38"/>
                  </a:cubicBezTo>
                  <a:cubicBezTo>
                    <a:pt x="566" y="42"/>
                    <a:pt x="564" y="46"/>
                    <a:pt x="561" y="48"/>
                  </a:cubicBezTo>
                  <a:cubicBezTo>
                    <a:pt x="15" y="366"/>
                    <a:pt x="15" y="366"/>
                    <a:pt x="15" y="366"/>
                  </a:cubicBezTo>
                  <a:cubicBezTo>
                    <a:pt x="14" y="367"/>
                    <a:pt x="12" y="367"/>
                    <a:pt x="10" y="367"/>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 name="Freeform 145"/>
            <p:cNvSpPr>
              <a:spLocks/>
            </p:cNvSpPr>
            <p:nvPr/>
          </p:nvSpPr>
          <p:spPr bwMode="auto">
            <a:xfrm>
              <a:off x="1030288" y="3448050"/>
              <a:ext cx="3387725" cy="1955800"/>
            </a:xfrm>
            <a:custGeom>
              <a:avLst/>
              <a:gdLst>
                <a:gd name="T0" fmla="*/ 2134 w 2134"/>
                <a:gd name="T1" fmla="*/ 457 h 1232"/>
                <a:gd name="T2" fmla="*/ 791 w 2134"/>
                <a:gd name="T3" fmla="*/ 1232 h 1232"/>
                <a:gd name="T4" fmla="*/ 0 w 2134"/>
                <a:gd name="T5" fmla="*/ 775 h 1232"/>
                <a:gd name="T6" fmla="*/ 0 w 2134"/>
                <a:gd name="T7" fmla="*/ 772 h 1232"/>
                <a:gd name="T8" fmla="*/ 1340 w 2134"/>
                <a:gd name="T9" fmla="*/ 0 h 1232"/>
                <a:gd name="T10" fmla="*/ 2134 w 2134"/>
                <a:gd name="T11" fmla="*/ 457 h 1232"/>
              </a:gdLst>
              <a:ahLst/>
              <a:cxnLst>
                <a:cxn ang="0">
                  <a:pos x="T0" y="T1"/>
                </a:cxn>
                <a:cxn ang="0">
                  <a:pos x="T2" y="T3"/>
                </a:cxn>
                <a:cxn ang="0">
                  <a:pos x="T4" y="T5"/>
                </a:cxn>
                <a:cxn ang="0">
                  <a:pos x="T6" y="T7"/>
                </a:cxn>
                <a:cxn ang="0">
                  <a:pos x="T8" y="T9"/>
                </a:cxn>
                <a:cxn ang="0">
                  <a:pos x="T10" y="T11"/>
                </a:cxn>
              </a:cxnLst>
              <a:rect l="0" t="0" r="r" b="b"/>
              <a:pathLst>
                <a:path w="2134" h="1232">
                  <a:moveTo>
                    <a:pt x="2134" y="457"/>
                  </a:moveTo>
                  <a:lnTo>
                    <a:pt x="791" y="1232"/>
                  </a:lnTo>
                  <a:lnTo>
                    <a:pt x="0" y="775"/>
                  </a:lnTo>
                  <a:lnTo>
                    <a:pt x="0" y="772"/>
                  </a:lnTo>
                  <a:lnTo>
                    <a:pt x="1340" y="0"/>
                  </a:lnTo>
                  <a:lnTo>
                    <a:pt x="2134" y="457"/>
                  </a:ln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 name="Freeform 146"/>
            <p:cNvSpPr>
              <a:spLocks noEditPoints="1"/>
            </p:cNvSpPr>
            <p:nvPr/>
          </p:nvSpPr>
          <p:spPr bwMode="auto">
            <a:xfrm>
              <a:off x="1008063" y="1911350"/>
              <a:ext cx="2170113" cy="2782888"/>
            </a:xfrm>
            <a:custGeom>
              <a:avLst/>
              <a:gdLst>
                <a:gd name="T0" fmla="*/ 511 w 511"/>
                <a:gd name="T1" fmla="*/ 5 h 656"/>
                <a:gd name="T2" fmla="*/ 511 w 511"/>
                <a:gd name="T3" fmla="*/ 3 h 656"/>
                <a:gd name="T4" fmla="*/ 509 w 511"/>
                <a:gd name="T5" fmla="*/ 1 h 656"/>
                <a:gd name="T6" fmla="*/ 507 w 511"/>
                <a:gd name="T7" fmla="*/ 0 h 656"/>
                <a:gd name="T8" fmla="*/ 505 w 511"/>
                <a:gd name="T9" fmla="*/ 0 h 656"/>
                <a:gd name="T10" fmla="*/ 2 w 511"/>
                <a:gd name="T11" fmla="*/ 351 h 656"/>
                <a:gd name="T12" fmla="*/ 0 w 511"/>
                <a:gd name="T13" fmla="*/ 512 h 656"/>
                <a:gd name="T14" fmla="*/ 5 w 511"/>
                <a:gd name="T15" fmla="*/ 656 h 656"/>
                <a:gd name="T16" fmla="*/ 509 w 511"/>
                <a:gd name="T17" fmla="*/ 366 h 656"/>
                <a:gd name="T18" fmla="*/ 511 w 511"/>
                <a:gd name="T19" fmla="*/ 364 h 656"/>
                <a:gd name="T20" fmla="*/ 448 w 511"/>
                <a:gd name="T21" fmla="*/ 235 h 656"/>
                <a:gd name="T22" fmla="*/ 501 w 511"/>
                <a:gd name="T23" fmla="*/ 203 h 656"/>
                <a:gd name="T24" fmla="*/ 386 w 511"/>
                <a:gd name="T25" fmla="*/ 203 h 656"/>
                <a:gd name="T26" fmla="*/ 376 w 511"/>
                <a:gd name="T27" fmla="*/ 280 h 656"/>
                <a:gd name="T28" fmla="*/ 376 w 511"/>
                <a:gd name="T29" fmla="*/ 209 h 656"/>
                <a:gd name="T30" fmla="*/ 260 w 511"/>
                <a:gd name="T31" fmla="*/ 350 h 656"/>
                <a:gd name="T32" fmla="*/ 313 w 511"/>
                <a:gd name="T33" fmla="*/ 318 h 656"/>
                <a:gd name="T34" fmla="*/ 197 w 511"/>
                <a:gd name="T35" fmla="*/ 321 h 656"/>
                <a:gd name="T36" fmla="*/ 187 w 511"/>
                <a:gd name="T37" fmla="*/ 394 h 656"/>
                <a:gd name="T38" fmla="*/ 187 w 511"/>
                <a:gd name="T39" fmla="*/ 328 h 656"/>
                <a:gd name="T40" fmla="*/ 187 w 511"/>
                <a:gd name="T41" fmla="*/ 472 h 656"/>
                <a:gd name="T42" fmla="*/ 187 w 511"/>
                <a:gd name="T43" fmla="*/ 406 h 656"/>
                <a:gd name="T44" fmla="*/ 250 w 511"/>
                <a:gd name="T45" fmla="*/ 435 h 656"/>
                <a:gd name="T46" fmla="*/ 260 w 511"/>
                <a:gd name="T47" fmla="*/ 362 h 656"/>
                <a:gd name="T48" fmla="*/ 260 w 511"/>
                <a:gd name="T49" fmla="*/ 429 h 656"/>
                <a:gd name="T50" fmla="*/ 376 w 511"/>
                <a:gd name="T51" fmla="*/ 291 h 656"/>
                <a:gd name="T52" fmla="*/ 323 w 511"/>
                <a:gd name="T53" fmla="*/ 323 h 656"/>
                <a:gd name="T54" fmla="*/ 438 w 511"/>
                <a:gd name="T55" fmla="*/ 323 h 656"/>
                <a:gd name="T56" fmla="*/ 448 w 511"/>
                <a:gd name="T57" fmla="*/ 247 h 656"/>
                <a:gd name="T58" fmla="*/ 448 w 511"/>
                <a:gd name="T59" fmla="*/ 317 h 656"/>
                <a:gd name="T60" fmla="*/ 448 w 511"/>
                <a:gd name="T61" fmla="*/ 152 h 656"/>
                <a:gd name="T62" fmla="*/ 501 w 511"/>
                <a:gd name="T63" fmla="*/ 119 h 656"/>
                <a:gd name="T64" fmla="*/ 386 w 511"/>
                <a:gd name="T65" fmla="*/ 95 h 656"/>
                <a:gd name="T66" fmla="*/ 376 w 511"/>
                <a:gd name="T67" fmla="*/ 198 h 656"/>
                <a:gd name="T68" fmla="*/ 376 w 511"/>
                <a:gd name="T69" fmla="*/ 102 h 656"/>
                <a:gd name="T70" fmla="*/ 260 w 511"/>
                <a:gd name="T71" fmla="*/ 270 h 656"/>
                <a:gd name="T72" fmla="*/ 313 w 511"/>
                <a:gd name="T73" fmla="*/ 237 h 656"/>
                <a:gd name="T74" fmla="*/ 197 w 511"/>
                <a:gd name="T75" fmla="*/ 227 h 656"/>
                <a:gd name="T76" fmla="*/ 187 w 511"/>
                <a:gd name="T77" fmla="*/ 316 h 656"/>
                <a:gd name="T78" fmla="*/ 187 w 511"/>
                <a:gd name="T79" fmla="*/ 234 h 656"/>
                <a:gd name="T80" fmla="*/ 71 w 511"/>
                <a:gd name="T81" fmla="*/ 389 h 656"/>
                <a:gd name="T82" fmla="*/ 124 w 511"/>
                <a:gd name="T83" fmla="*/ 355 h 656"/>
                <a:gd name="T84" fmla="*/ 71 w 511"/>
                <a:gd name="T85" fmla="*/ 465 h 656"/>
                <a:gd name="T86" fmla="*/ 61 w 511"/>
                <a:gd name="T87" fmla="*/ 471 h 656"/>
                <a:gd name="T88" fmla="*/ 61 w 511"/>
                <a:gd name="T89" fmla="*/ 407 h 656"/>
                <a:gd name="T90" fmla="*/ 61 w 511"/>
                <a:gd name="T91" fmla="*/ 483 h 656"/>
                <a:gd name="T92" fmla="*/ 10 w 511"/>
                <a:gd name="T93" fmla="*/ 514 h 656"/>
                <a:gd name="T94" fmla="*/ 124 w 511"/>
                <a:gd name="T95" fmla="*/ 509 h 656"/>
                <a:gd name="T96" fmla="*/ 124 w 511"/>
                <a:gd name="T97" fmla="*/ 521 h 656"/>
                <a:gd name="T98" fmla="*/ 71 w 511"/>
                <a:gd name="T99" fmla="*/ 552 h 656"/>
                <a:gd name="T100" fmla="*/ 187 w 511"/>
                <a:gd name="T101" fmla="*/ 483 h 656"/>
                <a:gd name="T102" fmla="*/ 134 w 511"/>
                <a:gd name="T103" fmla="*/ 515 h 656"/>
                <a:gd name="T104" fmla="*/ 250 w 511"/>
                <a:gd name="T105" fmla="*/ 504 h 656"/>
                <a:gd name="T106" fmla="*/ 260 w 511"/>
                <a:gd name="T107" fmla="*/ 440 h 656"/>
                <a:gd name="T108" fmla="*/ 260 w 511"/>
                <a:gd name="T109" fmla="*/ 499 h 656"/>
                <a:gd name="T110" fmla="*/ 376 w 511"/>
                <a:gd name="T111" fmla="*/ 372 h 656"/>
                <a:gd name="T112" fmla="*/ 323 w 511"/>
                <a:gd name="T113" fmla="*/ 403 h 656"/>
                <a:gd name="T114" fmla="*/ 438 w 511"/>
                <a:gd name="T115" fmla="*/ 395 h 656"/>
                <a:gd name="T116" fmla="*/ 448 w 511"/>
                <a:gd name="T117" fmla="*/ 329 h 656"/>
                <a:gd name="T118" fmla="*/ 448 w 511"/>
                <a:gd name="T119" fmla="*/ 390 h 656"/>
                <a:gd name="T120" fmla="*/ 61 w 511"/>
                <a:gd name="T121" fmla="*/ 395 h 656"/>
                <a:gd name="T122" fmla="*/ 61 w 511"/>
                <a:gd name="T123" fmla="*/ 322 h 656"/>
                <a:gd name="T124" fmla="*/ 61 w 511"/>
                <a:gd name="T125" fmla="*/ 613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656">
                  <a:moveTo>
                    <a:pt x="511" y="363"/>
                  </a:moveTo>
                  <a:cubicBezTo>
                    <a:pt x="511" y="362"/>
                    <a:pt x="511" y="362"/>
                    <a:pt x="511" y="362"/>
                  </a:cubicBezTo>
                  <a:cubicBezTo>
                    <a:pt x="511" y="5"/>
                    <a:pt x="511" y="5"/>
                    <a:pt x="511" y="5"/>
                  </a:cubicBezTo>
                  <a:cubicBezTo>
                    <a:pt x="511" y="5"/>
                    <a:pt x="511" y="5"/>
                    <a:pt x="511" y="4"/>
                  </a:cubicBezTo>
                  <a:cubicBezTo>
                    <a:pt x="511" y="4"/>
                    <a:pt x="511" y="4"/>
                    <a:pt x="511" y="3"/>
                  </a:cubicBezTo>
                  <a:cubicBezTo>
                    <a:pt x="511" y="3"/>
                    <a:pt x="511" y="3"/>
                    <a:pt x="511" y="3"/>
                  </a:cubicBezTo>
                  <a:cubicBezTo>
                    <a:pt x="510" y="2"/>
                    <a:pt x="510" y="2"/>
                    <a:pt x="510" y="2"/>
                  </a:cubicBezTo>
                  <a:cubicBezTo>
                    <a:pt x="510" y="2"/>
                    <a:pt x="510" y="2"/>
                    <a:pt x="510" y="2"/>
                  </a:cubicBezTo>
                  <a:cubicBezTo>
                    <a:pt x="510" y="2"/>
                    <a:pt x="510" y="1"/>
                    <a:pt x="509" y="1"/>
                  </a:cubicBezTo>
                  <a:cubicBezTo>
                    <a:pt x="509" y="1"/>
                    <a:pt x="509" y="1"/>
                    <a:pt x="509" y="1"/>
                  </a:cubicBezTo>
                  <a:cubicBezTo>
                    <a:pt x="508" y="0"/>
                    <a:pt x="508" y="0"/>
                    <a:pt x="508" y="0"/>
                  </a:cubicBezTo>
                  <a:cubicBezTo>
                    <a:pt x="507" y="0"/>
                    <a:pt x="507" y="0"/>
                    <a:pt x="507" y="0"/>
                  </a:cubicBezTo>
                  <a:cubicBezTo>
                    <a:pt x="507" y="0"/>
                    <a:pt x="506" y="0"/>
                    <a:pt x="506" y="0"/>
                  </a:cubicBezTo>
                  <a:cubicBezTo>
                    <a:pt x="506" y="0"/>
                    <a:pt x="506" y="0"/>
                    <a:pt x="506" y="0"/>
                  </a:cubicBezTo>
                  <a:cubicBezTo>
                    <a:pt x="505" y="0"/>
                    <a:pt x="505" y="0"/>
                    <a:pt x="505" y="0"/>
                  </a:cubicBezTo>
                  <a:cubicBezTo>
                    <a:pt x="504" y="0"/>
                    <a:pt x="504" y="1"/>
                    <a:pt x="504" y="1"/>
                  </a:cubicBezTo>
                  <a:cubicBezTo>
                    <a:pt x="504" y="1"/>
                    <a:pt x="504" y="1"/>
                    <a:pt x="503" y="1"/>
                  </a:cubicBezTo>
                  <a:cubicBezTo>
                    <a:pt x="2" y="351"/>
                    <a:pt x="2" y="351"/>
                    <a:pt x="2" y="351"/>
                  </a:cubicBezTo>
                  <a:cubicBezTo>
                    <a:pt x="1" y="351"/>
                    <a:pt x="0" y="353"/>
                    <a:pt x="0" y="355"/>
                  </a:cubicBezTo>
                  <a:cubicBezTo>
                    <a:pt x="0" y="510"/>
                    <a:pt x="0" y="510"/>
                    <a:pt x="0" y="510"/>
                  </a:cubicBezTo>
                  <a:cubicBezTo>
                    <a:pt x="0" y="511"/>
                    <a:pt x="0" y="511"/>
                    <a:pt x="0" y="512"/>
                  </a:cubicBezTo>
                  <a:cubicBezTo>
                    <a:pt x="0" y="651"/>
                    <a:pt x="0" y="651"/>
                    <a:pt x="0" y="651"/>
                  </a:cubicBezTo>
                  <a:cubicBezTo>
                    <a:pt x="0" y="653"/>
                    <a:pt x="1" y="655"/>
                    <a:pt x="2" y="656"/>
                  </a:cubicBezTo>
                  <a:cubicBezTo>
                    <a:pt x="3" y="656"/>
                    <a:pt x="4" y="656"/>
                    <a:pt x="5" y="656"/>
                  </a:cubicBezTo>
                  <a:cubicBezTo>
                    <a:pt x="6" y="656"/>
                    <a:pt x="7" y="656"/>
                    <a:pt x="7" y="656"/>
                  </a:cubicBezTo>
                  <a:cubicBezTo>
                    <a:pt x="509" y="366"/>
                    <a:pt x="509" y="366"/>
                    <a:pt x="509" y="366"/>
                  </a:cubicBezTo>
                  <a:cubicBezTo>
                    <a:pt x="509" y="366"/>
                    <a:pt x="509" y="366"/>
                    <a:pt x="509" y="366"/>
                  </a:cubicBezTo>
                  <a:cubicBezTo>
                    <a:pt x="510" y="366"/>
                    <a:pt x="510" y="365"/>
                    <a:pt x="510" y="365"/>
                  </a:cubicBezTo>
                  <a:cubicBezTo>
                    <a:pt x="510" y="365"/>
                    <a:pt x="510" y="365"/>
                    <a:pt x="511" y="364"/>
                  </a:cubicBezTo>
                  <a:cubicBezTo>
                    <a:pt x="511" y="364"/>
                    <a:pt x="511" y="364"/>
                    <a:pt x="511" y="364"/>
                  </a:cubicBezTo>
                  <a:cubicBezTo>
                    <a:pt x="511" y="363"/>
                    <a:pt x="511" y="363"/>
                    <a:pt x="511" y="363"/>
                  </a:cubicBezTo>
                  <a:close/>
                  <a:moveTo>
                    <a:pt x="501" y="203"/>
                  </a:moveTo>
                  <a:cubicBezTo>
                    <a:pt x="448" y="235"/>
                    <a:pt x="448" y="235"/>
                    <a:pt x="448" y="235"/>
                  </a:cubicBezTo>
                  <a:cubicBezTo>
                    <a:pt x="448" y="164"/>
                    <a:pt x="448" y="164"/>
                    <a:pt x="448" y="164"/>
                  </a:cubicBezTo>
                  <a:cubicBezTo>
                    <a:pt x="501" y="131"/>
                    <a:pt x="501" y="131"/>
                    <a:pt x="501" y="131"/>
                  </a:cubicBezTo>
                  <a:lnTo>
                    <a:pt x="501" y="203"/>
                  </a:lnTo>
                  <a:close/>
                  <a:moveTo>
                    <a:pt x="438" y="241"/>
                  </a:moveTo>
                  <a:cubicBezTo>
                    <a:pt x="386" y="274"/>
                    <a:pt x="386" y="274"/>
                    <a:pt x="386" y="274"/>
                  </a:cubicBezTo>
                  <a:cubicBezTo>
                    <a:pt x="386" y="203"/>
                    <a:pt x="386" y="203"/>
                    <a:pt x="386" y="203"/>
                  </a:cubicBezTo>
                  <a:cubicBezTo>
                    <a:pt x="438" y="170"/>
                    <a:pt x="438" y="170"/>
                    <a:pt x="438" y="170"/>
                  </a:cubicBezTo>
                  <a:lnTo>
                    <a:pt x="438" y="241"/>
                  </a:lnTo>
                  <a:close/>
                  <a:moveTo>
                    <a:pt x="376" y="280"/>
                  </a:moveTo>
                  <a:cubicBezTo>
                    <a:pt x="323" y="312"/>
                    <a:pt x="323" y="312"/>
                    <a:pt x="323" y="312"/>
                  </a:cubicBezTo>
                  <a:cubicBezTo>
                    <a:pt x="323" y="243"/>
                    <a:pt x="323" y="243"/>
                    <a:pt x="323" y="243"/>
                  </a:cubicBezTo>
                  <a:cubicBezTo>
                    <a:pt x="376" y="209"/>
                    <a:pt x="376" y="209"/>
                    <a:pt x="376" y="209"/>
                  </a:cubicBezTo>
                  <a:lnTo>
                    <a:pt x="376" y="280"/>
                  </a:lnTo>
                  <a:close/>
                  <a:moveTo>
                    <a:pt x="313" y="318"/>
                  </a:moveTo>
                  <a:cubicBezTo>
                    <a:pt x="260" y="350"/>
                    <a:pt x="260" y="350"/>
                    <a:pt x="260" y="350"/>
                  </a:cubicBezTo>
                  <a:cubicBezTo>
                    <a:pt x="260" y="282"/>
                    <a:pt x="260" y="282"/>
                    <a:pt x="260" y="282"/>
                  </a:cubicBezTo>
                  <a:cubicBezTo>
                    <a:pt x="313" y="249"/>
                    <a:pt x="313" y="249"/>
                    <a:pt x="313" y="249"/>
                  </a:cubicBezTo>
                  <a:lnTo>
                    <a:pt x="313" y="318"/>
                  </a:lnTo>
                  <a:close/>
                  <a:moveTo>
                    <a:pt x="250" y="356"/>
                  </a:moveTo>
                  <a:cubicBezTo>
                    <a:pt x="197" y="388"/>
                    <a:pt x="197" y="388"/>
                    <a:pt x="197" y="388"/>
                  </a:cubicBezTo>
                  <a:cubicBezTo>
                    <a:pt x="197" y="321"/>
                    <a:pt x="197" y="321"/>
                    <a:pt x="197" y="321"/>
                  </a:cubicBezTo>
                  <a:cubicBezTo>
                    <a:pt x="250" y="288"/>
                    <a:pt x="250" y="288"/>
                    <a:pt x="250" y="288"/>
                  </a:cubicBezTo>
                  <a:lnTo>
                    <a:pt x="250" y="356"/>
                  </a:lnTo>
                  <a:close/>
                  <a:moveTo>
                    <a:pt x="187" y="394"/>
                  </a:moveTo>
                  <a:cubicBezTo>
                    <a:pt x="134" y="427"/>
                    <a:pt x="134" y="427"/>
                    <a:pt x="134" y="427"/>
                  </a:cubicBezTo>
                  <a:cubicBezTo>
                    <a:pt x="134" y="361"/>
                    <a:pt x="134" y="361"/>
                    <a:pt x="134" y="361"/>
                  </a:cubicBezTo>
                  <a:cubicBezTo>
                    <a:pt x="187" y="328"/>
                    <a:pt x="187" y="328"/>
                    <a:pt x="187" y="328"/>
                  </a:cubicBezTo>
                  <a:lnTo>
                    <a:pt x="187" y="394"/>
                  </a:lnTo>
                  <a:close/>
                  <a:moveTo>
                    <a:pt x="187" y="406"/>
                  </a:moveTo>
                  <a:cubicBezTo>
                    <a:pt x="187" y="472"/>
                    <a:pt x="187" y="472"/>
                    <a:pt x="187" y="472"/>
                  </a:cubicBezTo>
                  <a:cubicBezTo>
                    <a:pt x="134" y="503"/>
                    <a:pt x="134" y="503"/>
                    <a:pt x="134" y="503"/>
                  </a:cubicBezTo>
                  <a:cubicBezTo>
                    <a:pt x="134" y="438"/>
                    <a:pt x="134" y="438"/>
                    <a:pt x="134" y="438"/>
                  </a:cubicBezTo>
                  <a:lnTo>
                    <a:pt x="187" y="406"/>
                  </a:lnTo>
                  <a:close/>
                  <a:moveTo>
                    <a:pt x="197" y="400"/>
                  </a:moveTo>
                  <a:cubicBezTo>
                    <a:pt x="250" y="368"/>
                    <a:pt x="250" y="368"/>
                    <a:pt x="250" y="368"/>
                  </a:cubicBezTo>
                  <a:cubicBezTo>
                    <a:pt x="250" y="435"/>
                    <a:pt x="250" y="435"/>
                    <a:pt x="250" y="435"/>
                  </a:cubicBezTo>
                  <a:cubicBezTo>
                    <a:pt x="197" y="466"/>
                    <a:pt x="197" y="466"/>
                    <a:pt x="197" y="466"/>
                  </a:cubicBezTo>
                  <a:lnTo>
                    <a:pt x="197" y="400"/>
                  </a:lnTo>
                  <a:close/>
                  <a:moveTo>
                    <a:pt x="260" y="362"/>
                  </a:moveTo>
                  <a:cubicBezTo>
                    <a:pt x="313" y="330"/>
                    <a:pt x="313" y="330"/>
                    <a:pt x="313" y="330"/>
                  </a:cubicBezTo>
                  <a:cubicBezTo>
                    <a:pt x="313" y="397"/>
                    <a:pt x="313" y="397"/>
                    <a:pt x="313" y="397"/>
                  </a:cubicBezTo>
                  <a:cubicBezTo>
                    <a:pt x="260" y="429"/>
                    <a:pt x="260" y="429"/>
                    <a:pt x="260" y="429"/>
                  </a:cubicBezTo>
                  <a:lnTo>
                    <a:pt x="260" y="362"/>
                  </a:lnTo>
                  <a:close/>
                  <a:moveTo>
                    <a:pt x="323" y="323"/>
                  </a:moveTo>
                  <a:cubicBezTo>
                    <a:pt x="376" y="291"/>
                    <a:pt x="376" y="291"/>
                    <a:pt x="376" y="291"/>
                  </a:cubicBezTo>
                  <a:cubicBezTo>
                    <a:pt x="376" y="360"/>
                    <a:pt x="376" y="360"/>
                    <a:pt x="376" y="360"/>
                  </a:cubicBezTo>
                  <a:cubicBezTo>
                    <a:pt x="323" y="392"/>
                    <a:pt x="323" y="392"/>
                    <a:pt x="323" y="392"/>
                  </a:cubicBezTo>
                  <a:lnTo>
                    <a:pt x="323" y="323"/>
                  </a:lnTo>
                  <a:close/>
                  <a:moveTo>
                    <a:pt x="386" y="285"/>
                  </a:moveTo>
                  <a:cubicBezTo>
                    <a:pt x="438" y="253"/>
                    <a:pt x="438" y="253"/>
                    <a:pt x="438" y="253"/>
                  </a:cubicBezTo>
                  <a:cubicBezTo>
                    <a:pt x="438" y="323"/>
                    <a:pt x="438" y="323"/>
                    <a:pt x="438" y="323"/>
                  </a:cubicBezTo>
                  <a:cubicBezTo>
                    <a:pt x="386" y="354"/>
                    <a:pt x="386" y="354"/>
                    <a:pt x="386" y="354"/>
                  </a:cubicBezTo>
                  <a:lnTo>
                    <a:pt x="386" y="285"/>
                  </a:lnTo>
                  <a:close/>
                  <a:moveTo>
                    <a:pt x="448" y="247"/>
                  </a:moveTo>
                  <a:cubicBezTo>
                    <a:pt x="501" y="215"/>
                    <a:pt x="501" y="215"/>
                    <a:pt x="501" y="215"/>
                  </a:cubicBezTo>
                  <a:cubicBezTo>
                    <a:pt x="501" y="286"/>
                    <a:pt x="501" y="286"/>
                    <a:pt x="501" y="286"/>
                  </a:cubicBezTo>
                  <a:cubicBezTo>
                    <a:pt x="448" y="317"/>
                    <a:pt x="448" y="317"/>
                    <a:pt x="448" y="317"/>
                  </a:cubicBezTo>
                  <a:lnTo>
                    <a:pt x="448" y="247"/>
                  </a:lnTo>
                  <a:close/>
                  <a:moveTo>
                    <a:pt x="501" y="119"/>
                  </a:moveTo>
                  <a:cubicBezTo>
                    <a:pt x="448" y="152"/>
                    <a:pt x="448" y="152"/>
                    <a:pt x="448" y="152"/>
                  </a:cubicBezTo>
                  <a:cubicBezTo>
                    <a:pt x="448" y="51"/>
                    <a:pt x="448" y="51"/>
                    <a:pt x="448" y="51"/>
                  </a:cubicBezTo>
                  <a:cubicBezTo>
                    <a:pt x="501" y="15"/>
                    <a:pt x="501" y="15"/>
                    <a:pt x="501" y="15"/>
                  </a:cubicBezTo>
                  <a:lnTo>
                    <a:pt x="501" y="119"/>
                  </a:lnTo>
                  <a:close/>
                  <a:moveTo>
                    <a:pt x="438" y="158"/>
                  </a:moveTo>
                  <a:cubicBezTo>
                    <a:pt x="386" y="191"/>
                    <a:pt x="386" y="191"/>
                    <a:pt x="386" y="191"/>
                  </a:cubicBezTo>
                  <a:cubicBezTo>
                    <a:pt x="386" y="95"/>
                    <a:pt x="386" y="95"/>
                    <a:pt x="386" y="95"/>
                  </a:cubicBezTo>
                  <a:cubicBezTo>
                    <a:pt x="438" y="58"/>
                    <a:pt x="438" y="58"/>
                    <a:pt x="438" y="58"/>
                  </a:cubicBezTo>
                  <a:lnTo>
                    <a:pt x="438" y="158"/>
                  </a:lnTo>
                  <a:close/>
                  <a:moveTo>
                    <a:pt x="376" y="198"/>
                  </a:moveTo>
                  <a:cubicBezTo>
                    <a:pt x="323" y="231"/>
                    <a:pt x="323" y="231"/>
                    <a:pt x="323" y="231"/>
                  </a:cubicBezTo>
                  <a:cubicBezTo>
                    <a:pt x="323" y="139"/>
                    <a:pt x="323" y="139"/>
                    <a:pt x="323" y="139"/>
                  </a:cubicBezTo>
                  <a:cubicBezTo>
                    <a:pt x="376" y="102"/>
                    <a:pt x="376" y="102"/>
                    <a:pt x="376" y="102"/>
                  </a:cubicBezTo>
                  <a:lnTo>
                    <a:pt x="376" y="198"/>
                  </a:lnTo>
                  <a:close/>
                  <a:moveTo>
                    <a:pt x="313" y="237"/>
                  </a:moveTo>
                  <a:cubicBezTo>
                    <a:pt x="260" y="270"/>
                    <a:pt x="260" y="270"/>
                    <a:pt x="260" y="270"/>
                  </a:cubicBezTo>
                  <a:cubicBezTo>
                    <a:pt x="260" y="183"/>
                    <a:pt x="260" y="183"/>
                    <a:pt x="260" y="183"/>
                  </a:cubicBezTo>
                  <a:cubicBezTo>
                    <a:pt x="313" y="146"/>
                    <a:pt x="313" y="146"/>
                    <a:pt x="313" y="146"/>
                  </a:cubicBezTo>
                  <a:lnTo>
                    <a:pt x="313" y="237"/>
                  </a:lnTo>
                  <a:close/>
                  <a:moveTo>
                    <a:pt x="250" y="276"/>
                  </a:moveTo>
                  <a:cubicBezTo>
                    <a:pt x="197" y="310"/>
                    <a:pt x="197" y="310"/>
                    <a:pt x="197" y="310"/>
                  </a:cubicBezTo>
                  <a:cubicBezTo>
                    <a:pt x="197" y="227"/>
                    <a:pt x="197" y="227"/>
                    <a:pt x="197" y="227"/>
                  </a:cubicBezTo>
                  <a:cubicBezTo>
                    <a:pt x="250" y="190"/>
                    <a:pt x="250" y="190"/>
                    <a:pt x="250" y="190"/>
                  </a:cubicBezTo>
                  <a:lnTo>
                    <a:pt x="250" y="276"/>
                  </a:lnTo>
                  <a:close/>
                  <a:moveTo>
                    <a:pt x="187" y="316"/>
                  </a:moveTo>
                  <a:cubicBezTo>
                    <a:pt x="134" y="349"/>
                    <a:pt x="134" y="349"/>
                    <a:pt x="134" y="349"/>
                  </a:cubicBezTo>
                  <a:cubicBezTo>
                    <a:pt x="134" y="271"/>
                    <a:pt x="134" y="271"/>
                    <a:pt x="134" y="271"/>
                  </a:cubicBezTo>
                  <a:cubicBezTo>
                    <a:pt x="187" y="234"/>
                    <a:pt x="187" y="234"/>
                    <a:pt x="187" y="234"/>
                  </a:cubicBezTo>
                  <a:lnTo>
                    <a:pt x="187" y="316"/>
                  </a:lnTo>
                  <a:close/>
                  <a:moveTo>
                    <a:pt x="124" y="355"/>
                  </a:moveTo>
                  <a:cubicBezTo>
                    <a:pt x="71" y="389"/>
                    <a:pt x="71" y="389"/>
                    <a:pt x="71" y="389"/>
                  </a:cubicBezTo>
                  <a:cubicBezTo>
                    <a:pt x="71" y="315"/>
                    <a:pt x="71" y="315"/>
                    <a:pt x="71" y="315"/>
                  </a:cubicBezTo>
                  <a:cubicBezTo>
                    <a:pt x="124" y="278"/>
                    <a:pt x="124" y="278"/>
                    <a:pt x="124" y="278"/>
                  </a:cubicBezTo>
                  <a:lnTo>
                    <a:pt x="124" y="355"/>
                  </a:lnTo>
                  <a:close/>
                  <a:moveTo>
                    <a:pt x="124" y="367"/>
                  </a:moveTo>
                  <a:cubicBezTo>
                    <a:pt x="124" y="433"/>
                    <a:pt x="124" y="433"/>
                    <a:pt x="124" y="433"/>
                  </a:cubicBezTo>
                  <a:cubicBezTo>
                    <a:pt x="71" y="465"/>
                    <a:pt x="71" y="465"/>
                    <a:pt x="71" y="465"/>
                  </a:cubicBezTo>
                  <a:cubicBezTo>
                    <a:pt x="71" y="400"/>
                    <a:pt x="71" y="400"/>
                    <a:pt x="71" y="400"/>
                  </a:cubicBezTo>
                  <a:lnTo>
                    <a:pt x="124" y="367"/>
                  </a:lnTo>
                  <a:close/>
                  <a:moveTo>
                    <a:pt x="61" y="471"/>
                  </a:moveTo>
                  <a:cubicBezTo>
                    <a:pt x="10" y="502"/>
                    <a:pt x="10" y="502"/>
                    <a:pt x="10" y="502"/>
                  </a:cubicBezTo>
                  <a:cubicBezTo>
                    <a:pt x="10" y="439"/>
                    <a:pt x="10" y="439"/>
                    <a:pt x="10" y="439"/>
                  </a:cubicBezTo>
                  <a:cubicBezTo>
                    <a:pt x="61" y="407"/>
                    <a:pt x="61" y="407"/>
                    <a:pt x="61" y="407"/>
                  </a:cubicBezTo>
                  <a:lnTo>
                    <a:pt x="61" y="471"/>
                  </a:lnTo>
                  <a:close/>
                  <a:moveTo>
                    <a:pt x="10" y="514"/>
                  </a:moveTo>
                  <a:cubicBezTo>
                    <a:pt x="61" y="483"/>
                    <a:pt x="61" y="483"/>
                    <a:pt x="61" y="483"/>
                  </a:cubicBezTo>
                  <a:cubicBezTo>
                    <a:pt x="61" y="546"/>
                    <a:pt x="61" y="546"/>
                    <a:pt x="61" y="546"/>
                  </a:cubicBezTo>
                  <a:cubicBezTo>
                    <a:pt x="10" y="577"/>
                    <a:pt x="10" y="577"/>
                    <a:pt x="10" y="577"/>
                  </a:cubicBezTo>
                  <a:lnTo>
                    <a:pt x="10" y="514"/>
                  </a:lnTo>
                  <a:close/>
                  <a:moveTo>
                    <a:pt x="71" y="477"/>
                  </a:moveTo>
                  <a:cubicBezTo>
                    <a:pt x="124" y="444"/>
                    <a:pt x="124" y="444"/>
                    <a:pt x="124" y="444"/>
                  </a:cubicBezTo>
                  <a:cubicBezTo>
                    <a:pt x="124" y="509"/>
                    <a:pt x="124" y="509"/>
                    <a:pt x="124" y="509"/>
                  </a:cubicBezTo>
                  <a:cubicBezTo>
                    <a:pt x="71" y="540"/>
                    <a:pt x="71" y="540"/>
                    <a:pt x="71" y="540"/>
                  </a:cubicBezTo>
                  <a:lnTo>
                    <a:pt x="71" y="477"/>
                  </a:lnTo>
                  <a:close/>
                  <a:moveTo>
                    <a:pt x="124" y="521"/>
                  </a:moveTo>
                  <a:cubicBezTo>
                    <a:pt x="124" y="577"/>
                    <a:pt x="124" y="577"/>
                    <a:pt x="124" y="577"/>
                  </a:cubicBezTo>
                  <a:cubicBezTo>
                    <a:pt x="71" y="607"/>
                    <a:pt x="71" y="607"/>
                    <a:pt x="71" y="607"/>
                  </a:cubicBezTo>
                  <a:cubicBezTo>
                    <a:pt x="71" y="552"/>
                    <a:pt x="71" y="552"/>
                    <a:pt x="71" y="552"/>
                  </a:cubicBezTo>
                  <a:lnTo>
                    <a:pt x="124" y="521"/>
                  </a:lnTo>
                  <a:close/>
                  <a:moveTo>
                    <a:pt x="134" y="515"/>
                  </a:moveTo>
                  <a:cubicBezTo>
                    <a:pt x="187" y="483"/>
                    <a:pt x="187" y="483"/>
                    <a:pt x="187" y="483"/>
                  </a:cubicBezTo>
                  <a:cubicBezTo>
                    <a:pt x="187" y="541"/>
                    <a:pt x="187" y="541"/>
                    <a:pt x="187" y="541"/>
                  </a:cubicBezTo>
                  <a:cubicBezTo>
                    <a:pt x="134" y="571"/>
                    <a:pt x="134" y="571"/>
                    <a:pt x="134" y="571"/>
                  </a:cubicBezTo>
                  <a:lnTo>
                    <a:pt x="134" y="515"/>
                  </a:lnTo>
                  <a:close/>
                  <a:moveTo>
                    <a:pt x="197" y="478"/>
                  </a:moveTo>
                  <a:cubicBezTo>
                    <a:pt x="250" y="446"/>
                    <a:pt x="250" y="446"/>
                    <a:pt x="250" y="446"/>
                  </a:cubicBezTo>
                  <a:cubicBezTo>
                    <a:pt x="250" y="504"/>
                    <a:pt x="250" y="504"/>
                    <a:pt x="250" y="504"/>
                  </a:cubicBezTo>
                  <a:cubicBezTo>
                    <a:pt x="197" y="535"/>
                    <a:pt x="197" y="535"/>
                    <a:pt x="197" y="535"/>
                  </a:cubicBezTo>
                  <a:lnTo>
                    <a:pt x="197" y="478"/>
                  </a:lnTo>
                  <a:close/>
                  <a:moveTo>
                    <a:pt x="260" y="440"/>
                  </a:moveTo>
                  <a:cubicBezTo>
                    <a:pt x="313" y="409"/>
                    <a:pt x="313" y="409"/>
                    <a:pt x="313" y="409"/>
                  </a:cubicBezTo>
                  <a:cubicBezTo>
                    <a:pt x="313" y="468"/>
                    <a:pt x="313" y="468"/>
                    <a:pt x="313" y="468"/>
                  </a:cubicBezTo>
                  <a:cubicBezTo>
                    <a:pt x="260" y="499"/>
                    <a:pt x="260" y="499"/>
                    <a:pt x="260" y="499"/>
                  </a:cubicBezTo>
                  <a:lnTo>
                    <a:pt x="260" y="440"/>
                  </a:lnTo>
                  <a:close/>
                  <a:moveTo>
                    <a:pt x="323" y="403"/>
                  </a:moveTo>
                  <a:cubicBezTo>
                    <a:pt x="376" y="372"/>
                    <a:pt x="376" y="372"/>
                    <a:pt x="376" y="372"/>
                  </a:cubicBezTo>
                  <a:cubicBezTo>
                    <a:pt x="376" y="432"/>
                    <a:pt x="376" y="432"/>
                    <a:pt x="376" y="432"/>
                  </a:cubicBezTo>
                  <a:cubicBezTo>
                    <a:pt x="323" y="462"/>
                    <a:pt x="323" y="462"/>
                    <a:pt x="323" y="462"/>
                  </a:cubicBezTo>
                  <a:lnTo>
                    <a:pt x="323" y="403"/>
                  </a:lnTo>
                  <a:close/>
                  <a:moveTo>
                    <a:pt x="386" y="366"/>
                  </a:moveTo>
                  <a:cubicBezTo>
                    <a:pt x="438" y="335"/>
                    <a:pt x="438" y="335"/>
                    <a:pt x="438" y="335"/>
                  </a:cubicBezTo>
                  <a:cubicBezTo>
                    <a:pt x="438" y="395"/>
                    <a:pt x="438" y="395"/>
                    <a:pt x="438" y="395"/>
                  </a:cubicBezTo>
                  <a:cubicBezTo>
                    <a:pt x="386" y="426"/>
                    <a:pt x="386" y="426"/>
                    <a:pt x="386" y="426"/>
                  </a:cubicBezTo>
                  <a:lnTo>
                    <a:pt x="386" y="366"/>
                  </a:lnTo>
                  <a:close/>
                  <a:moveTo>
                    <a:pt x="448" y="329"/>
                  </a:moveTo>
                  <a:cubicBezTo>
                    <a:pt x="501" y="297"/>
                    <a:pt x="501" y="297"/>
                    <a:pt x="501" y="297"/>
                  </a:cubicBezTo>
                  <a:cubicBezTo>
                    <a:pt x="501" y="359"/>
                    <a:pt x="501" y="359"/>
                    <a:pt x="501" y="359"/>
                  </a:cubicBezTo>
                  <a:cubicBezTo>
                    <a:pt x="448" y="390"/>
                    <a:pt x="448" y="390"/>
                    <a:pt x="448" y="390"/>
                  </a:cubicBezTo>
                  <a:lnTo>
                    <a:pt x="448" y="329"/>
                  </a:lnTo>
                  <a:close/>
                  <a:moveTo>
                    <a:pt x="61" y="322"/>
                  </a:moveTo>
                  <a:cubicBezTo>
                    <a:pt x="61" y="395"/>
                    <a:pt x="61" y="395"/>
                    <a:pt x="61" y="395"/>
                  </a:cubicBezTo>
                  <a:cubicBezTo>
                    <a:pt x="10" y="427"/>
                    <a:pt x="10" y="427"/>
                    <a:pt x="10" y="427"/>
                  </a:cubicBezTo>
                  <a:cubicBezTo>
                    <a:pt x="10" y="357"/>
                    <a:pt x="10" y="357"/>
                    <a:pt x="10" y="357"/>
                  </a:cubicBezTo>
                  <a:lnTo>
                    <a:pt x="61" y="322"/>
                  </a:lnTo>
                  <a:close/>
                  <a:moveTo>
                    <a:pt x="10" y="588"/>
                  </a:moveTo>
                  <a:cubicBezTo>
                    <a:pt x="61" y="558"/>
                    <a:pt x="61" y="558"/>
                    <a:pt x="61" y="558"/>
                  </a:cubicBezTo>
                  <a:cubicBezTo>
                    <a:pt x="61" y="613"/>
                    <a:pt x="61" y="613"/>
                    <a:pt x="61" y="613"/>
                  </a:cubicBezTo>
                  <a:cubicBezTo>
                    <a:pt x="10" y="643"/>
                    <a:pt x="10" y="643"/>
                    <a:pt x="10" y="643"/>
                  </a:cubicBezTo>
                  <a:lnTo>
                    <a:pt x="10" y="588"/>
                  </a:lnTo>
                  <a:close/>
                </a:path>
              </a:pathLst>
            </a:custGeom>
            <a:solidFill>
              <a:srgbClr val="8FA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 name="Freeform 147"/>
            <p:cNvSpPr>
              <a:spLocks noEditPoints="1"/>
            </p:cNvSpPr>
            <p:nvPr/>
          </p:nvSpPr>
          <p:spPr bwMode="auto">
            <a:xfrm>
              <a:off x="3135313" y="1911350"/>
              <a:ext cx="1304925" cy="2282825"/>
            </a:xfrm>
            <a:custGeom>
              <a:avLst/>
              <a:gdLst>
                <a:gd name="T0" fmla="*/ 120 w 307"/>
                <a:gd name="T1" fmla="*/ 66 h 538"/>
                <a:gd name="T2" fmla="*/ 10 w 307"/>
                <a:gd name="T3" fmla="*/ 2 h 538"/>
                <a:gd name="T4" fmla="*/ 1 w 307"/>
                <a:gd name="T5" fmla="*/ 2 h 538"/>
                <a:gd name="T6" fmla="*/ 1 w 307"/>
                <a:gd name="T7" fmla="*/ 80 h 538"/>
                <a:gd name="T8" fmla="*/ 56 w 307"/>
                <a:gd name="T9" fmla="*/ 397 h 538"/>
                <a:gd name="T10" fmla="*/ 118 w 307"/>
                <a:gd name="T11" fmla="*/ 432 h 538"/>
                <a:gd name="T12" fmla="*/ 178 w 307"/>
                <a:gd name="T13" fmla="*/ 467 h 538"/>
                <a:gd name="T14" fmla="*/ 238 w 307"/>
                <a:gd name="T15" fmla="*/ 502 h 538"/>
                <a:gd name="T16" fmla="*/ 305 w 307"/>
                <a:gd name="T17" fmla="*/ 538 h 538"/>
                <a:gd name="T18" fmla="*/ 303 w 307"/>
                <a:gd name="T19" fmla="*/ 171 h 538"/>
                <a:gd name="T20" fmla="*/ 173 w 307"/>
                <a:gd name="T21" fmla="*/ 249 h 538"/>
                <a:gd name="T22" fmla="*/ 173 w 307"/>
                <a:gd name="T23" fmla="*/ 324 h 538"/>
                <a:gd name="T24" fmla="*/ 123 w 307"/>
                <a:gd name="T25" fmla="*/ 295 h 538"/>
                <a:gd name="T26" fmla="*/ 242 w 307"/>
                <a:gd name="T27" fmla="*/ 277 h 538"/>
                <a:gd name="T28" fmla="*/ 297 w 307"/>
                <a:gd name="T29" fmla="*/ 309 h 538"/>
                <a:gd name="T30" fmla="*/ 183 w 307"/>
                <a:gd name="T31" fmla="*/ 186 h 538"/>
                <a:gd name="T32" fmla="*/ 173 w 307"/>
                <a:gd name="T33" fmla="*/ 237 h 538"/>
                <a:gd name="T34" fmla="*/ 173 w 307"/>
                <a:gd name="T35" fmla="*/ 180 h 538"/>
                <a:gd name="T36" fmla="*/ 64 w 307"/>
                <a:gd name="T37" fmla="*/ 174 h 538"/>
                <a:gd name="T38" fmla="*/ 113 w 307"/>
                <a:gd name="T39" fmla="*/ 203 h 538"/>
                <a:gd name="T40" fmla="*/ 11 w 307"/>
                <a:gd name="T41" fmla="*/ 87 h 538"/>
                <a:gd name="T42" fmla="*/ 11 w 307"/>
                <a:gd name="T43" fmla="*/ 155 h 538"/>
                <a:gd name="T44" fmla="*/ 11 w 307"/>
                <a:gd name="T45" fmla="*/ 219 h 538"/>
                <a:gd name="T46" fmla="*/ 113 w 307"/>
                <a:gd name="T47" fmla="*/ 214 h 538"/>
                <a:gd name="T48" fmla="*/ 64 w 307"/>
                <a:gd name="T49" fmla="*/ 186 h 538"/>
                <a:gd name="T50" fmla="*/ 232 w 307"/>
                <a:gd name="T51" fmla="*/ 347 h 538"/>
                <a:gd name="T52" fmla="*/ 242 w 307"/>
                <a:gd name="T53" fmla="*/ 289 h 538"/>
                <a:gd name="T54" fmla="*/ 242 w 307"/>
                <a:gd name="T55" fmla="*/ 353 h 538"/>
                <a:gd name="T56" fmla="*/ 242 w 307"/>
                <a:gd name="T57" fmla="*/ 209 h 538"/>
                <a:gd name="T58" fmla="*/ 297 w 307"/>
                <a:gd name="T59" fmla="*/ 241 h 538"/>
                <a:gd name="T60" fmla="*/ 183 w 307"/>
                <a:gd name="T61" fmla="*/ 113 h 538"/>
                <a:gd name="T62" fmla="*/ 173 w 307"/>
                <a:gd name="T63" fmla="*/ 169 h 538"/>
                <a:gd name="T64" fmla="*/ 173 w 307"/>
                <a:gd name="T65" fmla="*/ 108 h 538"/>
                <a:gd name="T66" fmla="*/ 64 w 307"/>
                <a:gd name="T67" fmla="*/ 106 h 538"/>
                <a:gd name="T68" fmla="*/ 113 w 307"/>
                <a:gd name="T69" fmla="*/ 135 h 538"/>
                <a:gd name="T70" fmla="*/ 11 w 307"/>
                <a:gd name="T71" fmla="*/ 14 h 538"/>
                <a:gd name="T72" fmla="*/ 11 w 307"/>
                <a:gd name="T73" fmla="*/ 231 h 538"/>
                <a:gd name="T74" fmla="*/ 11 w 307"/>
                <a:gd name="T75" fmla="*/ 293 h 538"/>
                <a:gd name="T76" fmla="*/ 113 w 307"/>
                <a:gd name="T77" fmla="*/ 290 h 538"/>
                <a:gd name="T78" fmla="*/ 64 w 307"/>
                <a:gd name="T79" fmla="*/ 261 h 538"/>
                <a:gd name="T80" fmla="*/ 64 w 307"/>
                <a:gd name="T81" fmla="*/ 390 h 538"/>
                <a:gd name="T82" fmla="*/ 123 w 307"/>
                <a:gd name="T83" fmla="*/ 370 h 538"/>
                <a:gd name="T84" fmla="*/ 123 w 307"/>
                <a:gd name="T85" fmla="*/ 424 h 538"/>
                <a:gd name="T86" fmla="*/ 232 w 307"/>
                <a:gd name="T87" fmla="*/ 433 h 538"/>
                <a:gd name="T88" fmla="*/ 183 w 307"/>
                <a:gd name="T89" fmla="*/ 404 h 538"/>
                <a:gd name="T90" fmla="*/ 232 w 307"/>
                <a:gd name="T91" fmla="*/ 358 h 538"/>
                <a:gd name="T92" fmla="*/ 242 w 307"/>
                <a:gd name="T93" fmla="*/ 364 h 538"/>
                <a:gd name="T94" fmla="*/ 242 w 307"/>
                <a:gd name="T95" fmla="*/ 427 h 538"/>
                <a:gd name="T96" fmla="*/ 54 w 307"/>
                <a:gd name="T97" fmla="*/ 330 h 538"/>
                <a:gd name="T98" fmla="*/ 11 w 307"/>
                <a:gd name="T99" fmla="*/ 305 h 538"/>
                <a:gd name="T100" fmla="*/ 297 w 307"/>
                <a:gd name="T101" fmla="*/ 47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7" h="538">
                  <a:moveTo>
                    <a:pt x="303" y="171"/>
                  </a:moveTo>
                  <a:cubicBezTo>
                    <a:pt x="121" y="66"/>
                    <a:pt x="121" y="66"/>
                    <a:pt x="121" y="66"/>
                  </a:cubicBezTo>
                  <a:cubicBezTo>
                    <a:pt x="120" y="66"/>
                    <a:pt x="120" y="66"/>
                    <a:pt x="120" y="66"/>
                  </a:cubicBezTo>
                  <a:cubicBezTo>
                    <a:pt x="63" y="32"/>
                    <a:pt x="63" y="32"/>
                    <a:pt x="63" y="32"/>
                  </a:cubicBezTo>
                  <a:cubicBezTo>
                    <a:pt x="62" y="32"/>
                    <a:pt x="61" y="31"/>
                    <a:pt x="60" y="31"/>
                  </a:cubicBezTo>
                  <a:cubicBezTo>
                    <a:pt x="10" y="2"/>
                    <a:pt x="10" y="2"/>
                    <a:pt x="10" y="2"/>
                  </a:cubicBezTo>
                  <a:cubicBezTo>
                    <a:pt x="9" y="1"/>
                    <a:pt x="8" y="0"/>
                    <a:pt x="6" y="0"/>
                  </a:cubicBezTo>
                  <a:cubicBezTo>
                    <a:pt x="6" y="0"/>
                    <a:pt x="6" y="0"/>
                    <a:pt x="6" y="0"/>
                  </a:cubicBezTo>
                  <a:cubicBezTo>
                    <a:pt x="4" y="0"/>
                    <a:pt x="2" y="1"/>
                    <a:pt x="1" y="2"/>
                  </a:cubicBezTo>
                  <a:cubicBezTo>
                    <a:pt x="0" y="4"/>
                    <a:pt x="0" y="6"/>
                    <a:pt x="1" y="8"/>
                  </a:cubicBezTo>
                  <a:cubicBezTo>
                    <a:pt x="1" y="76"/>
                    <a:pt x="1" y="76"/>
                    <a:pt x="1" y="76"/>
                  </a:cubicBezTo>
                  <a:cubicBezTo>
                    <a:pt x="0" y="77"/>
                    <a:pt x="0" y="79"/>
                    <a:pt x="1" y="80"/>
                  </a:cubicBezTo>
                  <a:cubicBezTo>
                    <a:pt x="1" y="362"/>
                    <a:pt x="1" y="362"/>
                    <a:pt x="1" y="362"/>
                  </a:cubicBezTo>
                  <a:cubicBezTo>
                    <a:pt x="1" y="364"/>
                    <a:pt x="2" y="366"/>
                    <a:pt x="4" y="367"/>
                  </a:cubicBezTo>
                  <a:cubicBezTo>
                    <a:pt x="56" y="397"/>
                    <a:pt x="56" y="397"/>
                    <a:pt x="56" y="397"/>
                  </a:cubicBezTo>
                  <a:cubicBezTo>
                    <a:pt x="56" y="397"/>
                    <a:pt x="57" y="397"/>
                    <a:pt x="57" y="398"/>
                  </a:cubicBezTo>
                  <a:cubicBezTo>
                    <a:pt x="115" y="431"/>
                    <a:pt x="115" y="431"/>
                    <a:pt x="115" y="431"/>
                  </a:cubicBezTo>
                  <a:cubicBezTo>
                    <a:pt x="115" y="432"/>
                    <a:pt x="116" y="432"/>
                    <a:pt x="118" y="432"/>
                  </a:cubicBezTo>
                  <a:cubicBezTo>
                    <a:pt x="174" y="465"/>
                    <a:pt x="174" y="465"/>
                    <a:pt x="174" y="465"/>
                  </a:cubicBezTo>
                  <a:cubicBezTo>
                    <a:pt x="175" y="466"/>
                    <a:pt x="176" y="467"/>
                    <a:pt x="178" y="467"/>
                  </a:cubicBezTo>
                  <a:cubicBezTo>
                    <a:pt x="178" y="467"/>
                    <a:pt x="178" y="467"/>
                    <a:pt x="178" y="467"/>
                  </a:cubicBezTo>
                  <a:cubicBezTo>
                    <a:pt x="233" y="499"/>
                    <a:pt x="233" y="499"/>
                    <a:pt x="233" y="499"/>
                  </a:cubicBezTo>
                  <a:cubicBezTo>
                    <a:pt x="234" y="501"/>
                    <a:pt x="235" y="502"/>
                    <a:pt x="237" y="502"/>
                  </a:cubicBezTo>
                  <a:cubicBezTo>
                    <a:pt x="237" y="502"/>
                    <a:pt x="238" y="502"/>
                    <a:pt x="238" y="502"/>
                  </a:cubicBezTo>
                  <a:cubicBezTo>
                    <a:pt x="300" y="538"/>
                    <a:pt x="300" y="538"/>
                    <a:pt x="300" y="538"/>
                  </a:cubicBezTo>
                  <a:cubicBezTo>
                    <a:pt x="301" y="538"/>
                    <a:pt x="301" y="538"/>
                    <a:pt x="302" y="538"/>
                  </a:cubicBezTo>
                  <a:cubicBezTo>
                    <a:pt x="303" y="538"/>
                    <a:pt x="304" y="538"/>
                    <a:pt x="305" y="538"/>
                  </a:cubicBezTo>
                  <a:cubicBezTo>
                    <a:pt x="306" y="537"/>
                    <a:pt x="307" y="535"/>
                    <a:pt x="307" y="533"/>
                  </a:cubicBezTo>
                  <a:cubicBezTo>
                    <a:pt x="307" y="176"/>
                    <a:pt x="307" y="176"/>
                    <a:pt x="307" y="176"/>
                  </a:cubicBezTo>
                  <a:cubicBezTo>
                    <a:pt x="307" y="173"/>
                    <a:pt x="305" y="171"/>
                    <a:pt x="303" y="171"/>
                  </a:cubicBezTo>
                  <a:close/>
                  <a:moveTo>
                    <a:pt x="123" y="284"/>
                  </a:moveTo>
                  <a:cubicBezTo>
                    <a:pt x="123" y="220"/>
                    <a:pt x="123" y="220"/>
                    <a:pt x="123" y="220"/>
                  </a:cubicBezTo>
                  <a:cubicBezTo>
                    <a:pt x="173" y="249"/>
                    <a:pt x="173" y="249"/>
                    <a:pt x="173" y="249"/>
                  </a:cubicBezTo>
                  <a:cubicBezTo>
                    <a:pt x="173" y="313"/>
                    <a:pt x="173" y="313"/>
                    <a:pt x="173" y="313"/>
                  </a:cubicBezTo>
                  <a:lnTo>
                    <a:pt x="123" y="284"/>
                  </a:lnTo>
                  <a:close/>
                  <a:moveTo>
                    <a:pt x="173" y="324"/>
                  </a:moveTo>
                  <a:cubicBezTo>
                    <a:pt x="173" y="387"/>
                    <a:pt x="173" y="387"/>
                    <a:pt x="173" y="387"/>
                  </a:cubicBezTo>
                  <a:cubicBezTo>
                    <a:pt x="123" y="358"/>
                    <a:pt x="123" y="358"/>
                    <a:pt x="123" y="358"/>
                  </a:cubicBezTo>
                  <a:cubicBezTo>
                    <a:pt x="123" y="295"/>
                    <a:pt x="123" y="295"/>
                    <a:pt x="123" y="295"/>
                  </a:cubicBezTo>
                  <a:lnTo>
                    <a:pt x="173" y="324"/>
                  </a:lnTo>
                  <a:close/>
                  <a:moveTo>
                    <a:pt x="297" y="309"/>
                  </a:moveTo>
                  <a:cubicBezTo>
                    <a:pt x="242" y="277"/>
                    <a:pt x="242" y="277"/>
                    <a:pt x="242" y="277"/>
                  </a:cubicBezTo>
                  <a:cubicBezTo>
                    <a:pt x="242" y="220"/>
                    <a:pt x="242" y="220"/>
                    <a:pt x="242" y="220"/>
                  </a:cubicBezTo>
                  <a:cubicBezTo>
                    <a:pt x="297" y="252"/>
                    <a:pt x="297" y="252"/>
                    <a:pt x="297" y="252"/>
                  </a:cubicBezTo>
                  <a:lnTo>
                    <a:pt x="297" y="309"/>
                  </a:lnTo>
                  <a:close/>
                  <a:moveTo>
                    <a:pt x="232" y="272"/>
                  </a:moveTo>
                  <a:cubicBezTo>
                    <a:pt x="183" y="243"/>
                    <a:pt x="183" y="243"/>
                    <a:pt x="183" y="243"/>
                  </a:cubicBezTo>
                  <a:cubicBezTo>
                    <a:pt x="183" y="186"/>
                    <a:pt x="183" y="186"/>
                    <a:pt x="183" y="186"/>
                  </a:cubicBezTo>
                  <a:cubicBezTo>
                    <a:pt x="232" y="215"/>
                    <a:pt x="232" y="215"/>
                    <a:pt x="232" y="215"/>
                  </a:cubicBezTo>
                  <a:lnTo>
                    <a:pt x="232" y="272"/>
                  </a:lnTo>
                  <a:close/>
                  <a:moveTo>
                    <a:pt x="173" y="237"/>
                  </a:moveTo>
                  <a:cubicBezTo>
                    <a:pt x="123" y="209"/>
                    <a:pt x="123" y="209"/>
                    <a:pt x="123" y="209"/>
                  </a:cubicBezTo>
                  <a:cubicBezTo>
                    <a:pt x="123" y="152"/>
                    <a:pt x="123" y="152"/>
                    <a:pt x="123" y="152"/>
                  </a:cubicBezTo>
                  <a:cubicBezTo>
                    <a:pt x="173" y="180"/>
                    <a:pt x="173" y="180"/>
                    <a:pt x="173" y="180"/>
                  </a:cubicBezTo>
                  <a:lnTo>
                    <a:pt x="173" y="237"/>
                  </a:lnTo>
                  <a:close/>
                  <a:moveTo>
                    <a:pt x="113" y="203"/>
                  </a:moveTo>
                  <a:cubicBezTo>
                    <a:pt x="64" y="174"/>
                    <a:pt x="64" y="174"/>
                    <a:pt x="64" y="174"/>
                  </a:cubicBezTo>
                  <a:cubicBezTo>
                    <a:pt x="64" y="118"/>
                    <a:pt x="64" y="118"/>
                    <a:pt x="64" y="118"/>
                  </a:cubicBezTo>
                  <a:cubicBezTo>
                    <a:pt x="113" y="146"/>
                    <a:pt x="113" y="146"/>
                    <a:pt x="113" y="146"/>
                  </a:cubicBezTo>
                  <a:lnTo>
                    <a:pt x="113" y="203"/>
                  </a:lnTo>
                  <a:close/>
                  <a:moveTo>
                    <a:pt x="54" y="169"/>
                  </a:moveTo>
                  <a:cubicBezTo>
                    <a:pt x="11" y="144"/>
                    <a:pt x="11" y="144"/>
                    <a:pt x="11" y="144"/>
                  </a:cubicBezTo>
                  <a:cubicBezTo>
                    <a:pt x="11" y="87"/>
                    <a:pt x="11" y="87"/>
                    <a:pt x="11" y="87"/>
                  </a:cubicBezTo>
                  <a:cubicBezTo>
                    <a:pt x="54" y="112"/>
                    <a:pt x="54" y="112"/>
                    <a:pt x="54" y="112"/>
                  </a:cubicBezTo>
                  <a:lnTo>
                    <a:pt x="54" y="169"/>
                  </a:lnTo>
                  <a:close/>
                  <a:moveTo>
                    <a:pt x="11" y="155"/>
                  </a:moveTo>
                  <a:cubicBezTo>
                    <a:pt x="54" y="180"/>
                    <a:pt x="54" y="180"/>
                    <a:pt x="54" y="180"/>
                  </a:cubicBezTo>
                  <a:cubicBezTo>
                    <a:pt x="54" y="244"/>
                    <a:pt x="54" y="244"/>
                    <a:pt x="54" y="244"/>
                  </a:cubicBezTo>
                  <a:cubicBezTo>
                    <a:pt x="11" y="219"/>
                    <a:pt x="11" y="219"/>
                    <a:pt x="11" y="219"/>
                  </a:cubicBezTo>
                  <a:lnTo>
                    <a:pt x="11" y="155"/>
                  </a:lnTo>
                  <a:close/>
                  <a:moveTo>
                    <a:pt x="64" y="186"/>
                  </a:moveTo>
                  <a:cubicBezTo>
                    <a:pt x="113" y="214"/>
                    <a:pt x="113" y="214"/>
                    <a:pt x="113" y="214"/>
                  </a:cubicBezTo>
                  <a:cubicBezTo>
                    <a:pt x="113" y="278"/>
                    <a:pt x="113" y="278"/>
                    <a:pt x="113" y="278"/>
                  </a:cubicBezTo>
                  <a:cubicBezTo>
                    <a:pt x="64" y="250"/>
                    <a:pt x="64" y="250"/>
                    <a:pt x="64" y="250"/>
                  </a:cubicBezTo>
                  <a:lnTo>
                    <a:pt x="64" y="186"/>
                  </a:lnTo>
                  <a:close/>
                  <a:moveTo>
                    <a:pt x="183" y="255"/>
                  </a:moveTo>
                  <a:cubicBezTo>
                    <a:pt x="232" y="283"/>
                    <a:pt x="232" y="283"/>
                    <a:pt x="232" y="283"/>
                  </a:cubicBezTo>
                  <a:cubicBezTo>
                    <a:pt x="232" y="347"/>
                    <a:pt x="232" y="347"/>
                    <a:pt x="232" y="347"/>
                  </a:cubicBezTo>
                  <a:cubicBezTo>
                    <a:pt x="183" y="318"/>
                    <a:pt x="183" y="318"/>
                    <a:pt x="183" y="318"/>
                  </a:cubicBezTo>
                  <a:lnTo>
                    <a:pt x="183" y="255"/>
                  </a:lnTo>
                  <a:close/>
                  <a:moveTo>
                    <a:pt x="242" y="289"/>
                  </a:moveTo>
                  <a:cubicBezTo>
                    <a:pt x="297" y="321"/>
                    <a:pt x="297" y="321"/>
                    <a:pt x="297" y="321"/>
                  </a:cubicBezTo>
                  <a:cubicBezTo>
                    <a:pt x="297" y="384"/>
                    <a:pt x="297" y="384"/>
                    <a:pt x="297" y="384"/>
                  </a:cubicBezTo>
                  <a:cubicBezTo>
                    <a:pt x="242" y="353"/>
                    <a:pt x="242" y="353"/>
                    <a:pt x="242" y="353"/>
                  </a:cubicBezTo>
                  <a:lnTo>
                    <a:pt x="242" y="289"/>
                  </a:lnTo>
                  <a:close/>
                  <a:moveTo>
                    <a:pt x="297" y="241"/>
                  </a:moveTo>
                  <a:cubicBezTo>
                    <a:pt x="242" y="209"/>
                    <a:pt x="242" y="209"/>
                    <a:pt x="242" y="209"/>
                  </a:cubicBezTo>
                  <a:cubicBezTo>
                    <a:pt x="242" y="148"/>
                    <a:pt x="242" y="148"/>
                    <a:pt x="242" y="148"/>
                  </a:cubicBezTo>
                  <a:cubicBezTo>
                    <a:pt x="297" y="179"/>
                    <a:pt x="297" y="179"/>
                    <a:pt x="297" y="179"/>
                  </a:cubicBezTo>
                  <a:lnTo>
                    <a:pt x="297" y="241"/>
                  </a:lnTo>
                  <a:close/>
                  <a:moveTo>
                    <a:pt x="232" y="203"/>
                  </a:moveTo>
                  <a:cubicBezTo>
                    <a:pt x="183" y="175"/>
                    <a:pt x="183" y="175"/>
                    <a:pt x="183" y="175"/>
                  </a:cubicBezTo>
                  <a:cubicBezTo>
                    <a:pt x="183" y="113"/>
                    <a:pt x="183" y="113"/>
                    <a:pt x="183" y="113"/>
                  </a:cubicBezTo>
                  <a:cubicBezTo>
                    <a:pt x="232" y="142"/>
                    <a:pt x="232" y="142"/>
                    <a:pt x="232" y="142"/>
                  </a:cubicBezTo>
                  <a:lnTo>
                    <a:pt x="232" y="203"/>
                  </a:lnTo>
                  <a:close/>
                  <a:moveTo>
                    <a:pt x="173" y="169"/>
                  </a:moveTo>
                  <a:cubicBezTo>
                    <a:pt x="123" y="140"/>
                    <a:pt x="123" y="140"/>
                    <a:pt x="123" y="140"/>
                  </a:cubicBezTo>
                  <a:cubicBezTo>
                    <a:pt x="123" y="79"/>
                    <a:pt x="123" y="79"/>
                    <a:pt x="123" y="79"/>
                  </a:cubicBezTo>
                  <a:cubicBezTo>
                    <a:pt x="173" y="108"/>
                    <a:pt x="173" y="108"/>
                    <a:pt x="173" y="108"/>
                  </a:cubicBezTo>
                  <a:lnTo>
                    <a:pt x="173" y="169"/>
                  </a:lnTo>
                  <a:close/>
                  <a:moveTo>
                    <a:pt x="113" y="135"/>
                  </a:moveTo>
                  <a:cubicBezTo>
                    <a:pt x="64" y="106"/>
                    <a:pt x="64" y="106"/>
                    <a:pt x="64" y="106"/>
                  </a:cubicBezTo>
                  <a:cubicBezTo>
                    <a:pt x="64" y="45"/>
                    <a:pt x="64" y="45"/>
                    <a:pt x="64" y="45"/>
                  </a:cubicBezTo>
                  <a:cubicBezTo>
                    <a:pt x="113" y="73"/>
                    <a:pt x="113" y="73"/>
                    <a:pt x="113" y="73"/>
                  </a:cubicBezTo>
                  <a:lnTo>
                    <a:pt x="113" y="135"/>
                  </a:lnTo>
                  <a:close/>
                  <a:moveTo>
                    <a:pt x="54" y="100"/>
                  </a:moveTo>
                  <a:cubicBezTo>
                    <a:pt x="11" y="75"/>
                    <a:pt x="11" y="75"/>
                    <a:pt x="11" y="75"/>
                  </a:cubicBezTo>
                  <a:cubicBezTo>
                    <a:pt x="11" y="14"/>
                    <a:pt x="11" y="14"/>
                    <a:pt x="11" y="14"/>
                  </a:cubicBezTo>
                  <a:cubicBezTo>
                    <a:pt x="54" y="39"/>
                    <a:pt x="54" y="39"/>
                    <a:pt x="54" y="39"/>
                  </a:cubicBezTo>
                  <a:lnTo>
                    <a:pt x="54" y="100"/>
                  </a:lnTo>
                  <a:close/>
                  <a:moveTo>
                    <a:pt x="11" y="231"/>
                  </a:moveTo>
                  <a:cubicBezTo>
                    <a:pt x="54" y="255"/>
                    <a:pt x="54" y="255"/>
                    <a:pt x="54" y="255"/>
                  </a:cubicBezTo>
                  <a:cubicBezTo>
                    <a:pt x="54" y="318"/>
                    <a:pt x="54" y="318"/>
                    <a:pt x="54" y="318"/>
                  </a:cubicBezTo>
                  <a:cubicBezTo>
                    <a:pt x="11" y="293"/>
                    <a:pt x="11" y="293"/>
                    <a:pt x="11" y="293"/>
                  </a:cubicBezTo>
                  <a:lnTo>
                    <a:pt x="11" y="231"/>
                  </a:lnTo>
                  <a:close/>
                  <a:moveTo>
                    <a:pt x="64" y="261"/>
                  </a:moveTo>
                  <a:cubicBezTo>
                    <a:pt x="113" y="290"/>
                    <a:pt x="113" y="290"/>
                    <a:pt x="113" y="290"/>
                  </a:cubicBezTo>
                  <a:cubicBezTo>
                    <a:pt x="113" y="353"/>
                    <a:pt x="113" y="353"/>
                    <a:pt x="113" y="353"/>
                  </a:cubicBezTo>
                  <a:cubicBezTo>
                    <a:pt x="64" y="324"/>
                    <a:pt x="64" y="324"/>
                    <a:pt x="64" y="324"/>
                  </a:cubicBezTo>
                  <a:lnTo>
                    <a:pt x="64" y="261"/>
                  </a:lnTo>
                  <a:close/>
                  <a:moveTo>
                    <a:pt x="113" y="364"/>
                  </a:moveTo>
                  <a:cubicBezTo>
                    <a:pt x="113" y="419"/>
                    <a:pt x="113" y="419"/>
                    <a:pt x="113" y="419"/>
                  </a:cubicBezTo>
                  <a:cubicBezTo>
                    <a:pt x="64" y="390"/>
                    <a:pt x="64" y="390"/>
                    <a:pt x="64" y="390"/>
                  </a:cubicBezTo>
                  <a:cubicBezTo>
                    <a:pt x="64" y="335"/>
                    <a:pt x="64" y="335"/>
                    <a:pt x="64" y="335"/>
                  </a:cubicBezTo>
                  <a:lnTo>
                    <a:pt x="113" y="364"/>
                  </a:lnTo>
                  <a:close/>
                  <a:moveTo>
                    <a:pt x="123" y="370"/>
                  </a:moveTo>
                  <a:cubicBezTo>
                    <a:pt x="173" y="398"/>
                    <a:pt x="173" y="398"/>
                    <a:pt x="173" y="398"/>
                  </a:cubicBezTo>
                  <a:cubicBezTo>
                    <a:pt x="173" y="453"/>
                    <a:pt x="173" y="453"/>
                    <a:pt x="173" y="453"/>
                  </a:cubicBezTo>
                  <a:cubicBezTo>
                    <a:pt x="123" y="424"/>
                    <a:pt x="123" y="424"/>
                    <a:pt x="123" y="424"/>
                  </a:cubicBezTo>
                  <a:lnTo>
                    <a:pt x="123" y="370"/>
                  </a:lnTo>
                  <a:close/>
                  <a:moveTo>
                    <a:pt x="183" y="404"/>
                  </a:moveTo>
                  <a:cubicBezTo>
                    <a:pt x="232" y="433"/>
                    <a:pt x="232" y="433"/>
                    <a:pt x="232" y="433"/>
                  </a:cubicBezTo>
                  <a:cubicBezTo>
                    <a:pt x="232" y="487"/>
                    <a:pt x="232" y="487"/>
                    <a:pt x="232" y="487"/>
                  </a:cubicBezTo>
                  <a:cubicBezTo>
                    <a:pt x="183" y="459"/>
                    <a:pt x="183" y="459"/>
                    <a:pt x="183" y="459"/>
                  </a:cubicBezTo>
                  <a:lnTo>
                    <a:pt x="183" y="404"/>
                  </a:lnTo>
                  <a:close/>
                  <a:moveTo>
                    <a:pt x="183" y="393"/>
                  </a:moveTo>
                  <a:cubicBezTo>
                    <a:pt x="183" y="330"/>
                    <a:pt x="183" y="330"/>
                    <a:pt x="183" y="330"/>
                  </a:cubicBezTo>
                  <a:cubicBezTo>
                    <a:pt x="232" y="358"/>
                    <a:pt x="232" y="358"/>
                    <a:pt x="232" y="358"/>
                  </a:cubicBezTo>
                  <a:cubicBezTo>
                    <a:pt x="232" y="421"/>
                    <a:pt x="232" y="421"/>
                    <a:pt x="232" y="421"/>
                  </a:cubicBezTo>
                  <a:lnTo>
                    <a:pt x="183" y="393"/>
                  </a:lnTo>
                  <a:close/>
                  <a:moveTo>
                    <a:pt x="242" y="364"/>
                  </a:moveTo>
                  <a:cubicBezTo>
                    <a:pt x="297" y="396"/>
                    <a:pt x="297" y="396"/>
                    <a:pt x="297" y="396"/>
                  </a:cubicBezTo>
                  <a:cubicBezTo>
                    <a:pt x="297" y="459"/>
                    <a:pt x="297" y="459"/>
                    <a:pt x="297" y="459"/>
                  </a:cubicBezTo>
                  <a:cubicBezTo>
                    <a:pt x="242" y="427"/>
                    <a:pt x="242" y="427"/>
                    <a:pt x="242" y="427"/>
                  </a:cubicBezTo>
                  <a:lnTo>
                    <a:pt x="242" y="364"/>
                  </a:lnTo>
                  <a:close/>
                  <a:moveTo>
                    <a:pt x="11" y="305"/>
                  </a:moveTo>
                  <a:cubicBezTo>
                    <a:pt x="54" y="330"/>
                    <a:pt x="54" y="330"/>
                    <a:pt x="54" y="330"/>
                  </a:cubicBezTo>
                  <a:cubicBezTo>
                    <a:pt x="54" y="384"/>
                    <a:pt x="54" y="384"/>
                    <a:pt x="54" y="384"/>
                  </a:cubicBezTo>
                  <a:cubicBezTo>
                    <a:pt x="11" y="359"/>
                    <a:pt x="11" y="359"/>
                    <a:pt x="11" y="359"/>
                  </a:cubicBezTo>
                  <a:lnTo>
                    <a:pt x="11" y="305"/>
                  </a:lnTo>
                  <a:close/>
                  <a:moveTo>
                    <a:pt x="242" y="493"/>
                  </a:moveTo>
                  <a:cubicBezTo>
                    <a:pt x="242" y="438"/>
                    <a:pt x="242" y="438"/>
                    <a:pt x="242" y="438"/>
                  </a:cubicBezTo>
                  <a:cubicBezTo>
                    <a:pt x="297" y="470"/>
                    <a:pt x="297" y="470"/>
                    <a:pt x="297" y="470"/>
                  </a:cubicBezTo>
                  <a:cubicBezTo>
                    <a:pt x="297" y="525"/>
                    <a:pt x="297" y="525"/>
                    <a:pt x="297" y="525"/>
                  </a:cubicBezTo>
                  <a:lnTo>
                    <a:pt x="242" y="493"/>
                  </a:lnTo>
                  <a:close/>
                </a:path>
              </a:pathLst>
            </a:custGeom>
            <a:solidFill>
              <a:srgbClr val="9EB8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72" name="Group 171"/>
            <p:cNvGrpSpPr/>
            <p:nvPr/>
          </p:nvGrpSpPr>
          <p:grpSpPr>
            <a:xfrm>
              <a:off x="2516188" y="2862263"/>
              <a:ext cx="1435100" cy="1684337"/>
              <a:chOff x="2516188" y="2862263"/>
              <a:chExt cx="1435100" cy="1684337"/>
            </a:xfrm>
          </p:grpSpPr>
          <p:sp>
            <p:nvSpPr>
              <p:cNvPr id="197" name="Freeform 148"/>
              <p:cNvSpPr>
                <a:spLocks/>
              </p:cNvSpPr>
              <p:nvPr/>
            </p:nvSpPr>
            <p:spPr bwMode="auto">
              <a:xfrm>
                <a:off x="2541588" y="3451225"/>
                <a:ext cx="692150" cy="1095375"/>
              </a:xfrm>
              <a:custGeom>
                <a:avLst/>
                <a:gdLst>
                  <a:gd name="T0" fmla="*/ 436 w 436"/>
                  <a:gd name="T1" fmla="*/ 690 h 690"/>
                  <a:gd name="T2" fmla="*/ 0 w 436"/>
                  <a:gd name="T3" fmla="*/ 439 h 690"/>
                  <a:gd name="T4" fmla="*/ 0 w 436"/>
                  <a:gd name="T5" fmla="*/ 0 h 690"/>
                  <a:gd name="T6" fmla="*/ 436 w 436"/>
                  <a:gd name="T7" fmla="*/ 254 h 690"/>
                  <a:gd name="T8" fmla="*/ 436 w 436"/>
                  <a:gd name="T9" fmla="*/ 690 h 690"/>
                </a:gdLst>
                <a:ahLst/>
                <a:cxnLst>
                  <a:cxn ang="0">
                    <a:pos x="T0" y="T1"/>
                  </a:cxn>
                  <a:cxn ang="0">
                    <a:pos x="T2" y="T3"/>
                  </a:cxn>
                  <a:cxn ang="0">
                    <a:pos x="T4" y="T5"/>
                  </a:cxn>
                  <a:cxn ang="0">
                    <a:pos x="T6" y="T7"/>
                  </a:cxn>
                  <a:cxn ang="0">
                    <a:pos x="T8" y="T9"/>
                  </a:cxn>
                </a:cxnLst>
                <a:rect l="0" t="0" r="r" b="b"/>
                <a:pathLst>
                  <a:path w="436" h="690">
                    <a:moveTo>
                      <a:pt x="436" y="690"/>
                    </a:moveTo>
                    <a:lnTo>
                      <a:pt x="0" y="439"/>
                    </a:lnTo>
                    <a:lnTo>
                      <a:pt x="0" y="0"/>
                    </a:lnTo>
                    <a:lnTo>
                      <a:pt x="436" y="254"/>
                    </a:lnTo>
                    <a:lnTo>
                      <a:pt x="436" y="690"/>
                    </a:lnTo>
                    <a:close/>
                  </a:path>
                </a:pathLst>
              </a:custGeom>
              <a:solidFill>
                <a:srgbClr val="FFCF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 name="Freeform 149"/>
              <p:cNvSpPr>
                <a:spLocks/>
              </p:cNvSpPr>
              <p:nvPr/>
            </p:nvSpPr>
            <p:spPr bwMode="auto">
              <a:xfrm>
                <a:off x="3233738" y="3451225"/>
                <a:ext cx="696913" cy="1095375"/>
              </a:xfrm>
              <a:custGeom>
                <a:avLst/>
                <a:gdLst>
                  <a:gd name="T0" fmla="*/ 0 w 439"/>
                  <a:gd name="T1" fmla="*/ 690 h 690"/>
                  <a:gd name="T2" fmla="*/ 439 w 439"/>
                  <a:gd name="T3" fmla="*/ 439 h 690"/>
                  <a:gd name="T4" fmla="*/ 439 w 439"/>
                  <a:gd name="T5" fmla="*/ 0 h 690"/>
                  <a:gd name="T6" fmla="*/ 0 w 439"/>
                  <a:gd name="T7" fmla="*/ 254 h 690"/>
                  <a:gd name="T8" fmla="*/ 0 w 439"/>
                  <a:gd name="T9" fmla="*/ 690 h 690"/>
                </a:gdLst>
                <a:ahLst/>
                <a:cxnLst>
                  <a:cxn ang="0">
                    <a:pos x="T0" y="T1"/>
                  </a:cxn>
                  <a:cxn ang="0">
                    <a:pos x="T2" y="T3"/>
                  </a:cxn>
                  <a:cxn ang="0">
                    <a:pos x="T4" y="T5"/>
                  </a:cxn>
                  <a:cxn ang="0">
                    <a:pos x="T6" y="T7"/>
                  </a:cxn>
                  <a:cxn ang="0">
                    <a:pos x="T8" y="T9"/>
                  </a:cxn>
                </a:cxnLst>
                <a:rect l="0" t="0" r="r" b="b"/>
                <a:pathLst>
                  <a:path w="439" h="690">
                    <a:moveTo>
                      <a:pt x="0" y="690"/>
                    </a:moveTo>
                    <a:lnTo>
                      <a:pt x="439" y="439"/>
                    </a:lnTo>
                    <a:lnTo>
                      <a:pt x="439" y="0"/>
                    </a:lnTo>
                    <a:lnTo>
                      <a:pt x="0" y="254"/>
                    </a:lnTo>
                    <a:lnTo>
                      <a:pt x="0" y="690"/>
                    </a:lnTo>
                    <a:close/>
                  </a:path>
                </a:pathLst>
              </a:custGeom>
              <a:solidFill>
                <a:srgbClr val="FFB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 name="Freeform 150"/>
              <p:cNvSpPr>
                <a:spLocks/>
              </p:cNvSpPr>
              <p:nvPr/>
            </p:nvSpPr>
            <p:spPr bwMode="auto">
              <a:xfrm>
                <a:off x="2516188" y="3278188"/>
                <a:ext cx="717550" cy="619125"/>
              </a:xfrm>
              <a:custGeom>
                <a:avLst/>
                <a:gdLst>
                  <a:gd name="T0" fmla="*/ 452 w 452"/>
                  <a:gd name="T1" fmla="*/ 390 h 390"/>
                  <a:gd name="T2" fmla="*/ 0 w 452"/>
                  <a:gd name="T3" fmla="*/ 128 h 390"/>
                  <a:gd name="T4" fmla="*/ 0 w 452"/>
                  <a:gd name="T5" fmla="*/ 0 h 390"/>
                  <a:gd name="T6" fmla="*/ 452 w 452"/>
                  <a:gd name="T7" fmla="*/ 259 h 390"/>
                  <a:gd name="T8" fmla="*/ 452 w 452"/>
                  <a:gd name="T9" fmla="*/ 390 h 390"/>
                </a:gdLst>
                <a:ahLst/>
                <a:cxnLst>
                  <a:cxn ang="0">
                    <a:pos x="T0" y="T1"/>
                  </a:cxn>
                  <a:cxn ang="0">
                    <a:pos x="T2" y="T3"/>
                  </a:cxn>
                  <a:cxn ang="0">
                    <a:pos x="T4" y="T5"/>
                  </a:cxn>
                  <a:cxn ang="0">
                    <a:pos x="T6" y="T7"/>
                  </a:cxn>
                  <a:cxn ang="0">
                    <a:pos x="T8" y="T9"/>
                  </a:cxn>
                </a:cxnLst>
                <a:rect l="0" t="0" r="r" b="b"/>
                <a:pathLst>
                  <a:path w="452" h="390">
                    <a:moveTo>
                      <a:pt x="452" y="390"/>
                    </a:moveTo>
                    <a:lnTo>
                      <a:pt x="0" y="128"/>
                    </a:lnTo>
                    <a:lnTo>
                      <a:pt x="0" y="0"/>
                    </a:lnTo>
                    <a:lnTo>
                      <a:pt x="452" y="259"/>
                    </a:lnTo>
                    <a:lnTo>
                      <a:pt x="452" y="390"/>
                    </a:lnTo>
                    <a:close/>
                  </a:path>
                </a:pathLst>
              </a:custGeom>
              <a:solidFill>
                <a:srgbClr val="FFD6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 name="Freeform 151"/>
              <p:cNvSpPr>
                <a:spLocks/>
              </p:cNvSpPr>
              <p:nvPr/>
            </p:nvSpPr>
            <p:spPr bwMode="auto">
              <a:xfrm>
                <a:off x="2800351" y="3438525"/>
                <a:ext cx="152400" cy="296863"/>
              </a:xfrm>
              <a:custGeom>
                <a:avLst/>
                <a:gdLst>
                  <a:gd name="T0" fmla="*/ 96 w 96"/>
                  <a:gd name="T1" fmla="*/ 187 h 187"/>
                  <a:gd name="T2" fmla="*/ 0 w 96"/>
                  <a:gd name="T3" fmla="*/ 131 h 187"/>
                  <a:gd name="T4" fmla="*/ 0 w 96"/>
                  <a:gd name="T5" fmla="*/ 0 h 187"/>
                  <a:gd name="T6" fmla="*/ 96 w 96"/>
                  <a:gd name="T7" fmla="*/ 56 h 187"/>
                  <a:gd name="T8" fmla="*/ 96 w 96"/>
                  <a:gd name="T9" fmla="*/ 187 h 187"/>
                </a:gdLst>
                <a:ahLst/>
                <a:cxnLst>
                  <a:cxn ang="0">
                    <a:pos x="T0" y="T1"/>
                  </a:cxn>
                  <a:cxn ang="0">
                    <a:pos x="T2" y="T3"/>
                  </a:cxn>
                  <a:cxn ang="0">
                    <a:pos x="T4" y="T5"/>
                  </a:cxn>
                  <a:cxn ang="0">
                    <a:pos x="T6" y="T7"/>
                  </a:cxn>
                  <a:cxn ang="0">
                    <a:pos x="T8" y="T9"/>
                  </a:cxn>
                </a:cxnLst>
                <a:rect l="0" t="0" r="r" b="b"/>
                <a:pathLst>
                  <a:path w="96" h="187">
                    <a:moveTo>
                      <a:pt x="96" y="187"/>
                    </a:moveTo>
                    <a:lnTo>
                      <a:pt x="0" y="131"/>
                    </a:lnTo>
                    <a:lnTo>
                      <a:pt x="0" y="0"/>
                    </a:lnTo>
                    <a:lnTo>
                      <a:pt x="96" y="56"/>
                    </a:lnTo>
                    <a:lnTo>
                      <a:pt x="96" y="187"/>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 name="Freeform 152"/>
              <p:cNvSpPr>
                <a:spLocks/>
              </p:cNvSpPr>
              <p:nvPr/>
            </p:nvSpPr>
            <p:spPr bwMode="auto">
              <a:xfrm>
                <a:off x="3233738" y="3278188"/>
                <a:ext cx="717550" cy="619125"/>
              </a:xfrm>
              <a:custGeom>
                <a:avLst/>
                <a:gdLst>
                  <a:gd name="T0" fmla="*/ 0 w 452"/>
                  <a:gd name="T1" fmla="*/ 390 h 390"/>
                  <a:gd name="T2" fmla="*/ 452 w 452"/>
                  <a:gd name="T3" fmla="*/ 128 h 390"/>
                  <a:gd name="T4" fmla="*/ 452 w 452"/>
                  <a:gd name="T5" fmla="*/ 0 h 390"/>
                  <a:gd name="T6" fmla="*/ 0 w 452"/>
                  <a:gd name="T7" fmla="*/ 259 h 390"/>
                  <a:gd name="T8" fmla="*/ 0 w 452"/>
                  <a:gd name="T9" fmla="*/ 390 h 390"/>
                </a:gdLst>
                <a:ahLst/>
                <a:cxnLst>
                  <a:cxn ang="0">
                    <a:pos x="T0" y="T1"/>
                  </a:cxn>
                  <a:cxn ang="0">
                    <a:pos x="T2" y="T3"/>
                  </a:cxn>
                  <a:cxn ang="0">
                    <a:pos x="T4" y="T5"/>
                  </a:cxn>
                  <a:cxn ang="0">
                    <a:pos x="T6" y="T7"/>
                  </a:cxn>
                  <a:cxn ang="0">
                    <a:pos x="T8" y="T9"/>
                  </a:cxn>
                </a:cxnLst>
                <a:rect l="0" t="0" r="r" b="b"/>
                <a:pathLst>
                  <a:path w="452" h="390">
                    <a:moveTo>
                      <a:pt x="0" y="390"/>
                    </a:moveTo>
                    <a:lnTo>
                      <a:pt x="452" y="128"/>
                    </a:lnTo>
                    <a:lnTo>
                      <a:pt x="452" y="0"/>
                    </a:lnTo>
                    <a:lnTo>
                      <a:pt x="0" y="259"/>
                    </a:lnTo>
                    <a:lnTo>
                      <a:pt x="0" y="390"/>
                    </a:lnTo>
                    <a:close/>
                  </a:path>
                </a:pathLst>
              </a:custGeom>
              <a:solidFill>
                <a:srgbClr val="FFC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 name="Freeform 153"/>
              <p:cNvSpPr>
                <a:spLocks/>
              </p:cNvSpPr>
              <p:nvPr/>
            </p:nvSpPr>
            <p:spPr bwMode="auto">
              <a:xfrm>
                <a:off x="3517901" y="3438525"/>
                <a:ext cx="152400" cy="296863"/>
              </a:xfrm>
              <a:custGeom>
                <a:avLst/>
                <a:gdLst>
                  <a:gd name="T0" fmla="*/ 0 w 96"/>
                  <a:gd name="T1" fmla="*/ 187 h 187"/>
                  <a:gd name="T2" fmla="*/ 96 w 96"/>
                  <a:gd name="T3" fmla="*/ 131 h 187"/>
                  <a:gd name="T4" fmla="*/ 96 w 96"/>
                  <a:gd name="T5" fmla="*/ 0 h 187"/>
                  <a:gd name="T6" fmla="*/ 0 w 96"/>
                  <a:gd name="T7" fmla="*/ 56 h 187"/>
                  <a:gd name="T8" fmla="*/ 0 w 96"/>
                  <a:gd name="T9" fmla="*/ 187 h 187"/>
                </a:gdLst>
                <a:ahLst/>
                <a:cxnLst>
                  <a:cxn ang="0">
                    <a:pos x="T0" y="T1"/>
                  </a:cxn>
                  <a:cxn ang="0">
                    <a:pos x="T2" y="T3"/>
                  </a:cxn>
                  <a:cxn ang="0">
                    <a:pos x="T4" y="T5"/>
                  </a:cxn>
                  <a:cxn ang="0">
                    <a:pos x="T6" y="T7"/>
                  </a:cxn>
                  <a:cxn ang="0">
                    <a:pos x="T8" y="T9"/>
                  </a:cxn>
                </a:cxnLst>
                <a:rect l="0" t="0" r="r" b="b"/>
                <a:pathLst>
                  <a:path w="96" h="187">
                    <a:moveTo>
                      <a:pt x="0" y="187"/>
                    </a:moveTo>
                    <a:lnTo>
                      <a:pt x="96" y="131"/>
                    </a:lnTo>
                    <a:lnTo>
                      <a:pt x="96" y="0"/>
                    </a:lnTo>
                    <a:lnTo>
                      <a:pt x="0" y="56"/>
                    </a:lnTo>
                    <a:lnTo>
                      <a:pt x="0" y="187"/>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 name="Freeform 154"/>
              <p:cNvSpPr>
                <a:spLocks/>
              </p:cNvSpPr>
              <p:nvPr/>
            </p:nvSpPr>
            <p:spPr bwMode="auto">
              <a:xfrm>
                <a:off x="2516188" y="2862263"/>
                <a:ext cx="1435100" cy="827088"/>
              </a:xfrm>
              <a:custGeom>
                <a:avLst/>
                <a:gdLst>
                  <a:gd name="T0" fmla="*/ 904 w 904"/>
                  <a:gd name="T1" fmla="*/ 262 h 521"/>
                  <a:gd name="T2" fmla="*/ 452 w 904"/>
                  <a:gd name="T3" fmla="*/ 521 h 521"/>
                  <a:gd name="T4" fmla="*/ 0 w 904"/>
                  <a:gd name="T5" fmla="*/ 262 h 521"/>
                  <a:gd name="T6" fmla="*/ 452 w 904"/>
                  <a:gd name="T7" fmla="*/ 0 h 521"/>
                  <a:gd name="T8" fmla="*/ 904 w 904"/>
                  <a:gd name="T9" fmla="*/ 262 h 521"/>
                </a:gdLst>
                <a:ahLst/>
                <a:cxnLst>
                  <a:cxn ang="0">
                    <a:pos x="T0" y="T1"/>
                  </a:cxn>
                  <a:cxn ang="0">
                    <a:pos x="T2" y="T3"/>
                  </a:cxn>
                  <a:cxn ang="0">
                    <a:pos x="T4" y="T5"/>
                  </a:cxn>
                  <a:cxn ang="0">
                    <a:pos x="T6" y="T7"/>
                  </a:cxn>
                  <a:cxn ang="0">
                    <a:pos x="T8" y="T9"/>
                  </a:cxn>
                </a:cxnLst>
                <a:rect l="0" t="0" r="r" b="b"/>
                <a:pathLst>
                  <a:path w="904" h="521">
                    <a:moveTo>
                      <a:pt x="904" y="262"/>
                    </a:moveTo>
                    <a:lnTo>
                      <a:pt x="452" y="521"/>
                    </a:lnTo>
                    <a:lnTo>
                      <a:pt x="0" y="262"/>
                    </a:lnTo>
                    <a:lnTo>
                      <a:pt x="452" y="0"/>
                    </a:lnTo>
                    <a:lnTo>
                      <a:pt x="904" y="262"/>
                    </a:lnTo>
                    <a:close/>
                  </a:path>
                </a:pathLst>
              </a:custGeom>
              <a:solidFill>
                <a:srgbClr val="FFE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 name="Freeform 155"/>
              <p:cNvSpPr>
                <a:spLocks/>
              </p:cNvSpPr>
              <p:nvPr/>
            </p:nvSpPr>
            <p:spPr bwMode="auto">
              <a:xfrm>
                <a:off x="2800351" y="3022600"/>
                <a:ext cx="869950" cy="504825"/>
              </a:xfrm>
              <a:custGeom>
                <a:avLst/>
                <a:gdLst>
                  <a:gd name="T0" fmla="*/ 548 w 548"/>
                  <a:gd name="T1" fmla="*/ 262 h 318"/>
                  <a:gd name="T2" fmla="*/ 452 w 548"/>
                  <a:gd name="T3" fmla="*/ 318 h 318"/>
                  <a:gd name="T4" fmla="*/ 0 w 548"/>
                  <a:gd name="T5" fmla="*/ 57 h 318"/>
                  <a:gd name="T6" fmla="*/ 96 w 548"/>
                  <a:gd name="T7" fmla="*/ 0 h 318"/>
                  <a:gd name="T8" fmla="*/ 548 w 548"/>
                  <a:gd name="T9" fmla="*/ 262 h 318"/>
                </a:gdLst>
                <a:ahLst/>
                <a:cxnLst>
                  <a:cxn ang="0">
                    <a:pos x="T0" y="T1"/>
                  </a:cxn>
                  <a:cxn ang="0">
                    <a:pos x="T2" y="T3"/>
                  </a:cxn>
                  <a:cxn ang="0">
                    <a:pos x="T4" y="T5"/>
                  </a:cxn>
                  <a:cxn ang="0">
                    <a:pos x="T6" y="T7"/>
                  </a:cxn>
                  <a:cxn ang="0">
                    <a:pos x="T8" y="T9"/>
                  </a:cxn>
                </a:cxnLst>
                <a:rect l="0" t="0" r="r" b="b"/>
                <a:pathLst>
                  <a:path w="548" h="318">
                    <a:moveTo>
                      <a:pt x="548" y="262"/>
                    </a:moveTo>
                    <a:lnTo>
                      <a:pt x="452" y="318"/>
                    </a:lnTo>
                    <a:lnTo>
                      <a:pt x="0" y="57"/>
                    </a:lnTo>
                    <a:lnTo>
                      <a:pt x="96" y="0"/>
                    </a:lnTo>
                    <a:lnTo>
                      <a:pt x="548" y="262"/>
                    </a:lnTo>
                    <a:close/>
                  </a:path>
                </a:pathLst>
              </a:custGeom>
              <a:solidFill>
                <a:srgbClr val="235B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 name="Freeform 156"/>
              <p:cNvSpPr>
                <a:spLocks/>
              </p:cNvSpPr>
              <p:nvPr/>
            </p:nvSpPr>
            <p:spPr bwMode="auto">
              <a:xfrm>
                <a:off x="2800351" y="3022600"/>
                <a:ext cx="869950" cy="504825"/>
              </a:xfrm>
              <a:custGeom>
                <a:avLst/>
                <a:gdLst>
                  <a:gd name="T0" fmla="*/ 452 w 548"/>
                  <a:gd name="T1" fmla="*/ 0 h 318"/>
                  <a:gd name="T2" fmla="*/ 548 w 548"/>
                  <a:gd name="T3" fmla="*/ 57 h 318"/>
                  <a:gd name="T4" fmla="*/ 96 w 548"/>
                  <a:gd name="T5" fmla="*/ 318 h 318"/>
                  <a:gd name="T6" fmla="*/ 0 w 548"/>
                  <a:gd name="T7" fmla="*/ 262 h 318"/>
                  <a:gd name="T8" fmla="*/ 452 w 548"/>
                  <a:gd name="T9" fmla="*/ 0 h 318"/>
                </a:gdLst>
                <a:ahLst/>
                <a:cxnLst>
                  <a:cxn ang="0">
                    <a:pos x="T0" y="T1"/>
                  </a:cxn>
                  <a:cxn ang="0">
                    <a:pos x="T2" y="T3"/>
                  </a:cxn>
                  <a:cxn ang="0">
                    <a:pos x="T4" y="T5"/>
                  </a:cxn>
                  <a:cxn ang="0">
                    <a:pos x="T6" y="T7"/>
                  </a:cxn>
                  <a:cxn ang="0">
                    <a:pos x="T8" y="T9"/>
                  </a:cxn>
                </a:cxnLst>
                <a:rect l="0" t="0" r="r" b="b"/>
                <a:pathLst>
                  <a:path w="548" h="318">
                    <a:moveTo>
                      <a:pt x="452" y="0"/>
                    </a:moveTo>
                    <a:lnTo>
                      <a:pt x="548" y="57"/>
                    </a:lnTo>
                    <a:lnTo>
                      <a:pt x="96" y="318"/>
                    </a:lnTo>
                    <a:lnTo>
                      <a:pt x="0" y="262"/>
                    </a:lnTo>
                    <a:lnTo>
                      <a:pt x="452" y="0"/>
                    </a:lnTo>
                    <a:close/>
                  </a:path>
                </a:pathLst>
              </a:custGeom>
              <a:solidFill>
                <a:srgbClr val="235B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 name="Freeform 157"/>
              <p:cNvSpPr>
                <a:spLocks/>
              </p:cNvSpPr>
              <p:nvPr/>
            </p:nvSpPr>
            <p:spPr bwMode="auto">
              <a:xfrm>
                <a:off x="3089276" y="3087688"/>
                <a:ext cx="280988" cy="246063"/>
              </a:xfrm>
              <a:custGeom>
                <a:avLst/>
                <a:gdLst>
                  <a:gd name="T0" fmla="*/ 10 w 66"/>
                  <a:gd name="T1" fmla="*/ 20 h 58"/>
                  <a:gd name="T2" fmla="*/ 54 w 66"/>
                  <a:gd name="T3" fmla="*/ 18 h 58"/>
                  <a:gd name="T4" fmla="*/ 49 w 66"/>
                  <a:gd name="T5" fmla="*/ 54 h 58"/>
                  <a:gd name="T6" fmla="*/ 4 w 66"/>
                  <a:gd name="T7" fmla="*/ 33 h 58"/>
                  <a:gd name="T8" fmla="*/ 10 w 66"/>
                  <a:gd name="T9" fmla="*/ 20 h 58"/>
                </a:gdLst>
                <a:ahLst/>
                <a:cxnLst>
                  <a:cxn ang="0">
                    <a:pos x="T0" y="T1"/>
                  </a:cxn>
                  <a:cxn ang="0">
                    <a:pos x="T2" y="T3"/>
                  </a:cxn>
                  <a:cxn ang="0">
                    <a:pos x="T4" y="T5"/>
                  </a:cxn>
                  <a:cxn ang="0">
                    <a:pos x="T6" y="T7"/>
                  </a:cxn>
                  <a:cxn ang="0">
                    <a:pos x="T8" y="T9"/>
                  </a:cxn>
                </a:cxnLst>
                <a:rect l="0" t="0" r="r" b="b"/>
                <a:pathLst>
                  <a:path w="66" h="58">
                    <a:moveTo>
                      <a:pt x="10" y="20"/>
                    </a:moveTo>
                    <a:cubicBezTo>
                      <a:pt x="19" y="10"/>
                      <a:pt x="42" y="0"/>
                      <a:pt x="54" y="18"/>
                    </a:cubicBezTo>
                    <a:cubicBezTo>
                      <a:pt x="66" y="36"/>
                      <a:pt x="66" y="52"/>
                      <a:pt x="49" y="54"/>
                    </a:cubicBezTo>
                    <a:cubicBezTo>
                      <a:pt x="31" y="56"/>
                      <a:pt x="0" y="58"/>
                      <a:pt x="4" y="33"/>
                    </a:cubicBezTo>
                    <a:cubicBezTo>
                      <a:pt x="5" y="27"/>
                      <a:pt x="7" y="23"/>
                      <a:pt x="10" y="20"/>
                    </a:cubicBezTo>
                    <a:close/>
                  </a:path>
                </a:pathLst>
              </a:custGeom>
              <a:solidFill>
                <a:srgbClr val="0863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 name="Freeform 158"/>
              <p:cNvSpPr>
                <a:spLocks/>
              </p:cNvSpPr>
              <p:nvPr/>
            </p:nvSpPr>
            <p:spPr bwMode="auto">
              <a:xfrm>
                <a:off x="2719388" y="3167063"/>
                <a:ext cx="420688" cy="352425"/>
              </a:xfrm>
              <a:custGeom>
                <a:avLst/>
                <a:gdLst>
                  <a:gd name="T0" fmla="*/ 91 w 99"/>
                  <a:gd name="T1" fmla="*/ 14 h 83"/>
                  <a:gd name="T2" fmla="*/ 93 w 99"/>
                  <a:gd name="T3" fmla="*/ 7 h 83"/>
                  <a:gd name="T4" fmla="*/ 14 w 99"/>
                  <a:gd name="T5" fmla="*/ 45 h 83"/>
                  <a:gd name="T6" fmla="*/ 99 w 99"/>
                  <a:gd name="T7" fmla="*/ 32 h 83"/>
                  <a:gd name="T8" fmla="*/ 91 w 99"/>
                  <a:gd name="T9" fmla="*/ 14 h 83"/>
                </a:gdLst>
                <a:ahLst/>
                <a:cxnLst>
                  <a:cxn ang="0">
                    <a:pos x="T0" y="T1"/>
                  </a:cxn>
                  <a:cxn ang="0">
                    <a:pos x="T2" y="T3"/>
                  </a:cxn>
                  <a:cxn ang="0">
                    <a:pos x="T4" y="T5"/>
                  </a:cxn>
                  <a:cxn ang="0">
                    <a:pos x="T6" y="T7"/>
                  </a:cxn>
                  <a:cxn ang="0">
                    <a:pos x="T8" y="T9"/>
                  </a:cxn>
                </a:cxnLst>
                <a:rect l="0" t="0" r="r" b="b"/>
                <a:pathLst>
                  <a:path w="99" h="83">
                    <a:moveTo>
                      <a:pt x="91" y="14"/>
                    </a:moveTo>
                    <a:cubicBezTo>
                      <a:pt x="91" y="11"/>
                      <a:pt x="92" y="9"/>
                      <a:pt x="93" y="7"/>
                    </a:cubicBezTo>
                    <a:cubicBezTo>
                      <a:pt x="57" y="1"/>
                      <a:pt x="0" y="0"/>
                      <a:pt x="14" y="45"/>
                    </a:cubicBezTo>
                    <a:cubicBezTo>
                      <a:pt x="38" y="83"/>
                      <a:pt x="77" y="52"/>
                      <a:pt x="99" y="32"/>
                    </a:cubicBezTo>
                    <a:cubicBezTo>
                      <a:pt x="93" y="29"/>
                      <a:pt x="89" y="23"/>
                      <a:pt x="91" y="14"/>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 name="Freeform 159"/>
              <p:cNvSpPr>
                <a:spLocks/>
              </p:cNvSpPr>
              <p:nvPr/>
            </p:nvSpPr>
            <p:spPr bwMode="auto">
              <a:xfrm>
                <a:off x="2651126" y="2938463"/>
                <a:ext cx="493713" cy="420688"/>
              </a:xfrm>
              <a:custGeom>
                <a:avLst/>
                <a:gdLst>
                  <a:gd name="T0" fmla="*/ 113 w 116"/>
                  <a:gd name="T1" fmla="*/ 55 h 99"/>
                  <a:gd name="T2" fmla="*/ 116 w 116"/>
                  <a:gd name="T3" fmla="*/ 52 h 99"/>
                  <a:gd name="T4" fmla="*/ 19 w 116"/>
                  <a:gd name="T5" fmla="*/ 73 h 99"/>
                  <a:gd name="T6" fmla="*/ 30 w 116"/>
                  <a:gd name="T7" fmla="*/ 99 h 99"/>
                  <a:gd name="T8" fmla="*/ 109 w 116"/>
                  <a:gd name="T9" fmla="*/ 61 h 99"/>
                  <a:gd name="T10" fmla="*/ 113 w 116"/>
                  <a:gd name="T11" fmla="*/ 55 h 99"/>
                </a:gdLst>
                <a:ahLst/>
                <a:cxnLst>
                  <a:cxn ang="0">
                    <a:pos x="T0" y="T1"/>
                  </a:cxn>
                  <a:cxn ang="0">
                    <a:pos x="T2" y="T3"/>
                  </a:cxn>
                  <a:cxn ang="0">
                    <a:pos x="T4" y="T5"/>
                  </a:cxn>
                  <a:cxn ang="0">
                    <a:pos x="T6" y="T7"/>
                  </a:cxn>
                  <a:cxn ang="0">
                    <a:pos x="T8" y="T9"/>
                  </a:cxn>
                  <a:cxn ang="0">
                    <a:pos x="T10" y="T11"/>
                  </a:cxn>
                </a:cxnLst>
                <a:rect l="0" t="0" r="r" b="b"/>
                <a:pathLst>
                  <a:path w="116" h="99">
                    <a:moveTo>
                      <a:pt x="113" y="55"/>
                    </a:moveTo>
                    <a:cubicBezTo>
                      <a:pt x="114" y="54"/>
                      <a:pt x="115" y="53"/>
                      <a:pt x="116" y="52"/>
                    </a:cubicBezTo>
                    <a:cubicBezTo>
                      <a:pt x="0" y="0"/>
                      <a:pt x="19" y="73"/>
                      <a:pt x="19" y="73"/>
                    </a:cubicBezTo>
                    <a:cubicBezTo>
                      <a:pt x="22" y="84"/>
                      <a:pt x="26" y="93"/>
                      <a:pt x="30" y="99"/>
                    </a:cubicBezTo>
                    <a:cubicBezTo>
                      <a:pt x="16" y="54"/>
                      <a:pt x="73" y="55"/>
                      <a:pt x="109" y="61"/>
                    </a:cubicBezTo>
                    <a:cubicBezTo>
                      <a:pt x="110" y="58"/>
                      <a:pt x="111" y="56"/>
                      <a:pt x="113" y="5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 name="Freeform 160"/>
              <p:cNvSpPr>
                <a:spLocks/>
              </p:cNvSpPr>
              <p:nvPr/>
            </p:nvSpPr>
            <p:spPr bwMode="auto">
              <a:xfrm>
                <a:off x="2728913" y="3141663"/>
                <a:ext cx="393700" cy="314325"/>
              </a:xfrm>
              <a:custGeom>
                <a:avLst/>
                <a:gdLst>
                  <a:gd name="T0" fmla="*/ 93 w 93"/>
                  <a:gd name="T1" fmla="*/ 35 h 74"/>
                  <a:gd name="T2" fmla="*/ 89 w 93"/>
                  <a:gd name="T3" fmla="*/ 20 h 74"/>
                  <a:gd name="T4" fmla="*/ 91 w 93"/>
                  <a:gd name="T5" fmla="*/ 13 h 74"/>
                  <a:gd name="T6" fmla="*/ 28 w 93"/>
                  <a:gd name="T7" fmla="*/ 52 h 74"/>
                  <a:gd name="T8" fmla="*/ 47 w 93"/>
                  <a:gd name="T9" fmla="*/ 74 h 74"/>
                  <a:gd name="T10" fmla="*/ 93 w 93"/>
                  <a:gd name="T11" fmla="*/ 35 h 74"/>
                </a:gdLst>
                <a:ahLst/>
                <a:cxnLst>
                  <a:cxn ang="0">
                    <a:pos x="T0" y="T1"/>
                  </a:cxn>
                  <a:cxn ang="0">
                    <a:pos x="T2" y="T3"/>
                  </a:cxn>
                  <a:cxn ang="0">
                    <a:pos x="T4" y="T5"/>
                  </a:cxn>
                  <a:cxn ang="0">
                    <a:pos x="T6" y="T7"/>
                  </a:cxn>
                  <a:cxn ang="0">
                    <a:pos x="T8" y="T9"/>
                  </a:cxn>
                  <a:cxn ang="0">
                    <a:pos x="T10" y="T11"/>
                  </a:cxn>
                </a:cxnLst>
                <a:rect l="0" t="0" r="r" b="b"/>
                <a:pathLst>
                  <a:path w="93" h="74">
                    <a:moveTo>
                      <a:pt x="93" y="35"/>
                    </a:moveTo>
                    <a:cubicBezTo>
                      <a:pt x="89" y="32"/>
                      <a:pt x="88" y="27"/>
                      <a:pt x="89" y="20"/>
                    </a:cubicBezTo>
                    <a:cubicBezTo>
                      <a:pt x="89" y="17"/>
                      <a:pt x="90" y="15"/>
                      <a:pt x="91" y="13"/>
                    </a:cubicBezTo>
                    <a:cubicBezTo>
                      <a:pt x="0" y="0"/>
                      <a:pt x="28" y="52"/>
                      <a:pt x="28" y="52"/>
                    </a:cubicBezTo>
                    <a:cubicBezTo>
                      <a:pt x="34" y="63"/>
                      <a:pt x="41" y="70"/>
                      <a:pt x="47" y="74"/>
                    </a:cubicBezTo>
                    <a:cubicBezTo>
                      <a:pt x="45" y="62"/>
                      <a:pt x="71" y="46"/>
                      <a:pt x="93" y="3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 name="Freeform 161"/>
              <p:cNvSpPr>
                <a:spLocks/>
              </p:cNvSpPr>
              <p:nvPr/>
            </p:nvSpPr>
            <p:spPr bwMode="auto">
              <a:xfrm>
                <a:off x="2919413" y="3290888"/>
                <a:ext cx="266700" cy="241300"/>
              </a:xfrm>
              <a:custGeom>
                <a:avLst/>
                <a:gdLst>
                  <a:gd name="T0" fmla="*/ 48 w 63"/>
                  <a:gd name="T1" fmla="*/ 0 h 57"/>
                  <a:gd name="T2" fmla="*/ 2 w 63"/>
                  <a:gd name="T3" fmla="*/ 39 h 57"/>
                  <a:gd name="T4" fmla="*/ 63 w 63"/>
                  <a:gd name="T5" fmla="*/ 6 h 57"/>
                  <a:gd name="T6" fmla="*/ 48 w 63"/>
                  <a:gd name="T7" fmla="*/ 0 h 57"/>
                </a:gdLst>
                <a:ahLst/>
                <a:cxnLst>
                  <a:cxn ang="0">
                    <a:pos x="T0" y="T1"/>
                  </a:cxn>
                  <a:cxn ang="0">
                    <a:pos x="T2" y="T3"/>
                  </a:cxn>
                  <a:cxn ang="0">
                    <a:pos x="T4" y="T5"/>
                  </a:cxn>
                  <a:cxn ang="0">
                    <a:pos x="T6" y="T7"/>
                  </a:cxn>
                </a:cxnLst>
                <a:rect l="0" t="0" r="r" b="b"/>
                <a:pathLst>
                  <a:path w="63" h="57">
                    <a:moveTo>
                      <a:pt x="48" y="0"/>
                    </a:moveTo>
                    <a:cubicBezTo>
                      <a:pt x="26" y="11"/>
                      <a:pt x="0" y="27"/>
                      <a:pt x="2" y="39"/>
                    </a:cubicBezTo>
                    <a:cubicBezTo>
                      <a:pt x="28" y="57"/>
                      <a:pt x="51" y="25"/>
                      <a:pt x="63" y="6"/>
                    </a:cubicBezTo>
                    <a:cubicBezTo>
                      <a:pt x="57" y="6"/>
                      <a:pt x="51" y="4"/>
                      <a:pt x="48"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 name="Freeform 162"/>
              <p:cNvSpPr>
                <a:spLocks/>
              </p:cNvSpPr>
              <p:nvPr/>
            </p:nvSpPr>
            <p:spPr bwMode="auto">
              <a:xfrm>
                <a:off x="3314701" y="2930525"/>
                <a:ext cx="454025" cy="411163"/>
              </a:xfrm>
              <a:custGeom>
                <a:avLst/>
                <a:gdLst>
                  <a:gd name="T0" fmla="*/ 0 w 107"/>
                  <a:gd name="T1" fmla="*/ 54 h 97"/>
                  <a:gd name="T2" fmla="*/ 1 w 107"/>
                  <a:gd name="T3" fmla="*/ 55 h 97"/>
                  <a:gd name="T4" fmla="*/ 6 w 107"/>
                  <a:gd name="T5" fmla="*/ 63 h 97"/>
                  <a:gd name="T6" fmla="*/ 84 w 107"/>
                  <a:gd name="T7" fmla="*/ 97 h 97"/>
                  <a:gd name="T8" fmla="*/ 93 w 107"/>
                  <a:gd name="T9" fmla="*/ 71 h 97"/>
                  <a:gd name="T10" fmla="*/ 0 w 107"/>
                  <a:gd name="T11" fmla="*/ 54 h 97"/>
                </a:gdLst>
                <a:ahLst/>
                <a:cxnLst>
                  <a:cxn ang="0">
                    <a:pos x="T0" y="T1"/>
                  </a:cxn>
                  <a:cxn ang="0">
                    <a:pos x="T2" y="T3"/>
                  </a:cxn>
                  <a:cxn ang="0">
                    <a:pos x="T4" y="T5"/>
                  </a:cxn>
                  <a:cxn ang="0">
                    <a:pos x="T6" y="T7"/>
                  </a:cxn>
                  <a:cxn ang="0">
                    <a:pos x="T8" y="T9"/>
                  </a:cxn>
                  <a:cxn ang="0">
                    <a:pos x="T10" y="T11"/>
                  </a:cxn>
                </a:cxnLst>
                <a:rect l="0" t="0" r="r" b="b"/>
                <a:pathLst>
                  <a:path w="107" h="97">
                    <a:moveTo>
                      <a:pt x="0" y="54"/>
                    </a:moveTo>
                    <a:cubicBezTo>
                      <a:pt x="1" y="54"/>
                      <a:pt x="1" y="55"/>
                      <a:pt x="1" y="55"/>
                    </a:cubicBezTo>
                    <a:cubicBezTo>
                      <a:pt x="3" y="58"/>
                      <a:pt x="4" y="60"/>
                      <a:pt x="6" y="63"/>
                    </a:cubicBezTo>
                    <a:cubicBezTo>
                      <a:pt x="40" y="57"/>
                      <a:pt x="95" y="52"/>
                      <a:pt x="84" y="97"/>
                    </a:cubicBezTo>
                    <a:cubicBezTo>
                      <a:pt x="87" y="90"/>
                      <a:pt x="90" y="82"/>
                      <a:pt x="93" y="71"/>
                    </a:cubicBezTo>
                    <a:cubicBezTo>
                      <a:pt x="93" y="71"/>
                      <a:pt x="107" y="0"/>
                      <a:pt x="0" y="5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 name="Freeform 163"/>
              <p:cNvSpPr>
                <a:spLocks/>
              </p:cNvSpPr>
              <p:nvPr/>
            </p:nvSpPr>
            <p:spPr bwMode="auto">
              <a:xfrm>
                <a:off x="3322638" y="3151188"/>
                <a:ext cx="395288" cy="347663"/>
              </a:xfrm>
              <a:custGeom>
                <a:avLst/>
                <a:gdLst>
                  <a:gd name="T0" fmla="*/ 4 w 93"/>
                  <a:gd name="T1" fmla="*/ 11 h 82"/>
                  <a:gd name="T2" fmla="*/ 0 w 93"/>
                  <a:gd name="T3" fmla="*/ 37 h 82"/>
                  <a:gd name="T4" fmla="*/ 82 w 93"/>
                  <a:gd name="T5" fmla="*/ 45 h 82"/>
                  <a:gd name="T6" fmla="*/ 4 w 93"/>
                  <a:gd name="T7" fmla="*/ 11 h 82"/>
                </a:gdLst>
                <a:ahLst/>
                <a:cxnLst>
                  <a:cxn ang="0">
                    <a:pos x="T0" y="T1"/>
                  </a:cxn>
                  <a:cxn ang="0">
                    <a:pos x="T2" y="T3"/>
                  </a:cxn>
                  <a:cxn ang="0">
                    <a:pos x="T4" y="T5"/>
                  </a:cxn>
                  <a:cxn ang="0">
                    <a:pos x="T6" y="T7"/>
                  </a:cxn>
                </a:cxnLst>
                <a:rect l="0" t="0" r="r" b="b"/>
                <a:pathLst>
                  <a:path w="93" h="82">
                    <a:moveTo>
                      <a:pt x="4" y="11"/>
                    </a:moveTo>
                    <a:cubicBezTo>
                      <a:pt x="9" y="23"/>
                      <a:pt x="9" y="33"/>
                      <a:pt x="0" y="37"/>
                    </a:cubicBezTo>
                    <a:cubicBezTo>
                      <a:pt x="22" y="55"/>
                      <a:pt x="61" y="82"/>
                      <a:pt x="82" y="45"/>
                    </a:cubicBezTo>
                    <a:cubicBezTo>
                      <a:pt x="93" y="0"/>
                      <a:pt x="38" y="5"/>
                      <a:pt x="4" y="11"/>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 name="Freeform 164"/>
              <p:cNvSpPr>
                <a:spLocks/>
              </p:cNvSpPr>
              <p:nvPr/>
            </p:nvSpPr>
            <p:spPr bwMode="auto">
              <a:xfrm>
                <a:off x="3340101" y="3128963"/>
                <a:ext cx="369888" cy="314325"/>
              </a:xfrm>
              <a:custGeom>
                <a:avLst/>
                <a:gdLst>
                  <a:gd name="T0" fmla="*/ 0 w 87"/>
                  <a:gd name="T1" fmla="*/ 17 h 74"/>
                  <a:gd name="T2" fmla="*/ 1 w 87"/>
                  <a:gd name="T3" fmla="*/ 39 h 74"/>
                  <a:gd name="T4" fmla="*/ 45 w 87"/>
                  <a:gd name="T5" fmla="*/ 74 h 74"/>
                  <a:gd name="T6" fmla="*/ 62 w 87"/>
                  <a:gd name="T7" fmla="*/ 51 h 74"/>
                  <a:gd name="T8" fmla="*/ 0 w 87"/>
                  <a:gd name="T9" fmla="*/ 17 h 74"/>
                </a:gdLst>
                <a:ahLst/>
                <a:cxnLst>
                  <a:cxn ang="0">
                    <a:pos x="T0" y="T1"/>
                  </a:cxn>
                  <a:cxn ang="0">
                    <a:pos x="T2" y="T3"/>
                  </a:cxn>
                  <a:cxn ang="0">
                    <a:pos x="T4" y="T5"/>
                  </a:cxn>
                  <a:cxn ang="0">
                    <a:pos x="T6" y="T7"/>
                  </a:cxn>
                  <a:cxn ang="0">
                    <a:pos x="T8" y="T9"/>
                  </a:cxn>
                </a:cxnLst>
                <a:rect l="0" t="0" r="r" b="b"/>
                <a:pathLst>
                  <a:path w="87" h="74">
                    <a:moveTo>
                      <a:pt x="0" y="17"/>
                    </a:moveTo>
                    <a:cubicBezTo>
                      <a:pt x="4" y="26"/>
                      <a:pt x="5" y="34"/>
                      <a:pt x="1" y="39"/>
                    </a:cubicBezTo>
                    <a:cubicBezTo>
                      <a:pt x="22" y="49"/>
                      <a:pt x="46" y="62"/>
                      <a:pt x="45" y="74"/>
                    </a:cubicBezTo>
                    <a:cubicBezTo>
                      <a:pt x="51" y="70"/>
                      <a:pt x="57" y="62"/>
                      <a:pt x="62" y="51"/>
                    </a:cubicBezTo>
                    <a:cubicBezTo>
                      <a:pt x="62" y="51"/>
                      <a:pt x="87" y="0"/>
                      <a:pt x="0" y="1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 name="Freeform 165"/>
              <p:cNvSpPr>
                <a:spLocks/>
              </p:cNvSpPr>
              <p:nvPr/>
            </p:nvSpPr>
            <p:spPr bwMode="auto">
              <a:xfrm>
                <a:off x="3271838" y="3294063"/>
                <a:ext cx="263525" cy="225425"/>
              </a:xfrm>
              <a:custGeom>
                <a:avLst/>
                <a:gdLst>
                  <a:gd name="T0" fmla="*/ 17 w 62"/>
                  <a:gd name="T1" fmla="*/ 0 h 53"/>
                  <a:gd name="T2" fmla="*/ 6 w 62"/>
                  <a:gd name="T3" fmla="*/ 5 h 53"/>
                  <a:gd name="T4" fmla="*/ 0 w 62"/>
                  <a:gd name="T5" fmla="*/ 5 h 53"/>
                  <a:gd name="T6" fmla="*/ 61 w 62"/>
                  <a:gd name="T7" fmla="*/ 35 h 53"/>
                  <a:gd name="T8" fmla="*/ 17 w 62"/>
                  <a:gd name="T9" fmla="*/ 0 h 53"/>
                </a:gdLst>
                <a:ahLst/>
                <a:cxnLst>
                  <a:cxn ang="0">
                    <a:pos x="T0" y="T1"/>
                  </a:cxn>
                  <a:cxn ang="0">
                    <a:pos x="T2" y="T3"/>
                  </a:cxn>
                  <a:cxn ang="0">
                    <a:pos x="T4" y="T5"/>
                  </a:cxn>
                  <a:cxn ang="0">
                    <a:pos x="T6" y="T7"/>
                  </a:cxn>
                  <a:cxn ang="0">
                    <a:pos x="T8" y="T9"/>
                  </a:cxn>
                </a:cxnLst>
                <a:rect l="0" t="0" r="r" b="b"/>
                <a:pathLst>
                  <a:path w="62" h="53">
                    <a:moveTo>
                      <a:pt x="17" y="0"/>
                    </a:moveTo>
                    <a:cubicBezTo>
                      <a:pt x="14" y="2"/>
                      <a:pt x="11" y="4"/>
                      <a:pt x="6" y="5"/>
                    </a:cubicBezTo>
                    <a:cubicBezTo>
                      <a:pt x="4" y="5"/>
                      <a:pt x="2" y="5"/>
                      <a:pt x="0" y="5"/>
                    </a:cubicBezTo>
                    <a:cubicBezTo>
                      <a:pt x="12" y="23"/>
                      <a:pt x="37" y="53"/>
                      <a:pt x="61" y="35"/>
                    </a:cubicBezTo>
                    <a:cubicBezTo>
                      <a:pt x="62" y="23"/>
                      <a:pt x="38" y="10"/>
                      <a:pt x="17"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 name="Freeform 166"/>
              <p:cNvSpPr>
                <a:spLocks/>
              </p:cNvSpPr>
              <p:nvPr/>
            </p:nvSpPr>
            <p:spPr bwMode="auto">
              <a:xfrm>
                <a:off x="2813051" y="3651250"/>
                <a:ext cx="152400" cy="742950"/>
              </a:xfrm>
              <a:custGeom>
                <a:avLst/>
                <a:gdLst>
                  <a:gd name="T0" fmla="*/ 96 w 96"/>
                  <a:gd name="T1" fmla="*/ 468 h 468"/>
                  <a:gd name="T2" fmla="*/ 0 w 96"/>
                  <a:gd name="T3" fmla="*/ 412 h 468"/>
                  <a:gd name="T4" fmla="*/ 0 w 96"/>
                  <a:gd name="T5" fmla="*/ 0 h 468"/>
                  <a:gd name="T6" fmla="*/ 96 w 96"/>
                  <a:gd name="T7" fmla="*/ 56 h 468"/>
                  <a:gd name="T8" fmla="*/ 96 w 96"/>
                  <a:gd name="T9" fmla="*/ 468 h 468"/>
                </a:gdLst>
                <a:ahLst/>
                <a:cxnLst>
                  <a:cxn ang="0">
                    <a:pos x="T0" y="T1"/>
                  </a:cxn>
                  <a:cxn ang="0">
                    <a:pos x="T2" y="T3"/>
                  </a:cxn>
                  <a:cxn ang="0">
                    <a:pos x="T4" y="T5"/>
                  </a:cxn>
                  <a:cxn ang="0">
                    <a:pos x="T6" y="T7"/>
                  </a:cxn>
                  <a:cxn ang="0">
                    <a:pos x="T8" y="T9"/>
                  </a:cxn>
                </a:cxnLst>
                <a:rect l="0" t="0" r="r" b="b"/>
                <a:pathLst>
                  <a:path w="96" h="468">
                    <a:moveTo>
                      <a:pt x="96" y="468"/>
                    </a:moveTo>
                    <a:lnTo>
                      <a:pt x="0" y="412"/>
                    </a:lnTo>
                    <a:lnTo>
                      <a:pt x="0" y="0"/>
                    </a:lnTo>
                    <a:lnTo>
                      <a:pt x="96" y="56"/>
                    </a:lnTo>
                    <a:lnTo>
                      <a:pt x="96" y="468"/>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 name="Freeform 167"/>
              <p:cNvSpPr>
                <a:spLocks/>
              </p:cNvSpPr>
              <p:nvPr/>
            </p:nvSpPr>
            <p:spPr bwMode="auto">
              <a:xfrm>
                <a:off x="3505201" y="3651250"/>
                <a:ext cx="152400" cy="742950"/>
              </a:xfrm>
              <a:custGeom>
                <a:avLst/>
                <a:gdLst>
                  <a:gd name="T0" fmla="*/ 0 w 96"/>
                  <a:gd name="T1" fmla="*/ 468 h 468"/>
                  <a:gd name="T2" fmla="*/ 96 w 96"/>
                  <a:gd name="T3" fmla="*/ 412 h 468"/>
                  <a:gd name="T4" fmla="*/ 96 w 96"/>
                  <a:gd name="T5" fmla="*/ 0 h 468"/>
                  <a:gd name="T6" fmla="*/ 0 w 96"/>
                  <a:gd name="T7" fmla="*/ 56 h 468"/>
                  <a:gd name="T8" fmla="*/ 0 w 96"/>
                  <a:gd name="T9" fmla="*/ 468 h 468"/>
                </a:gdLst>
                <a:ahLst/>
                <a:cxnLst>
                  <a:cxn ang="0">
                    <a:pos x="T0" y="T1"/>
                  </a:cxn>
                  <a:cxn ang="0">
                    <a:pos x="T2" y="T3"/>
                  </a:cxn>
                  <a:cxn ang="0">
                    <a:pos x="T4" y="T5"/>
                  </a:cxn>
                  <a:cxn ang="0">
                    <a:pos x="T6" y="T7"/>
                  </a:cxn>
                  <a:cxn ang="0">
                    <a:pos x="T8" y="T9"/>
                  </a:cxn>
                </a:cxnLst>
                <a:rect l="0" t="0" r="r" b="b"/>
                <a:pathLst>
                  <a:path w="96" h="468">
                    <a:moveTo>
                      <a:pt x="0" y="468"/>
                    </a:moveTo>
                    <a:lnTo>
                      <a:pt x="96" y="412"/>
                    </a:lnTo>
                    <a:lnTo>
                      <a:pt x="96" y="0"/>
                    </a:lnTo>
                    <a:lnTo>
                      <a:pt x="0" y="56"/>
                    </a:lnTo>
                    <a:lnTo>
                      <a:pt x="0" y="468"/>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73" name="Group 172"/>
            <p:cNvGrpSpPr/>
            <p:nvPr/>
          </p:nvGrpSpPr>
          <p:grpSpPr>
            <a:xfrm>
              <a:off x="1598613" y="3757613"/>
              <a:ext cx="1516063" cy="1362075"/>
              <a:chOff x="1598613" y="3757613"/>
              <a:chExt cx="1516063" cy="1362075"/>
            </a:xfrm>
          </p:grpSpPr>
          <p:sp>
            <p:nvSpPr>
              <p:cNvPr id="178" name="Freeform 168"/>
              <p:cNvSpPr>
                <a:spLocks/>
              </p:cNvSpPr>
              <p:nvPr/>
            </p:nvSpPr>
            <p:spPr bwMode="auto">
              <a:xfrm>
                <a:off x="1628776" y="4384675"/>
                <a:ext cx="542925" cy="735013"/>
              </a:xfrm>
              <a:custGeom>
                <a:avLst/>
                <a:gdLst>
                  <a:gd name="T0" fmla="*/ 342 w 342"/>
                  <a:gd name="T1" fmla="*/ 463 h 463"/>
                  <a:gd name="T2" fmla="*/ 0 w 342"/>
                  <a:gd name="T3" fmla="*/ 265 h 463"/>
                  <a:gd name="T4" fmla="*/ 0 w 342"/>
                  <a:gd name="T5" fmla="*/ 0 h 463"/>
                  <a:gd name="T6" fmla="*/ 342 w 342"/>
                  <a:gd name="T7" fmla="*/ 195 h 463"/>
                  <a:gd name="T8" fmla="*/ 342 w 342"/>
                  <a:gd name="T9" fmla="*/ 463 h 463"/>
                </a:gdLst>
                <a:ahLst/>
                <a:cxnLst>
                  <a:cxn ang="0">
                    <a:pos x="T0" y="T1"/>
                  </a:cxn>
                  <a:cxn ang="0">
                    <a:pos x="T2" y="T3"/>
                  </a:cxn>
                  <a:cxn ang="0">
                    <a:pos x="T4" y="T5"/>
                  </a:cxn>
                  <a:cxn ang="0">
                    <a:pos x="T6" y="T7"/>
                  </a:cxn>
                  <a:cxn ang="0">
                    <a:pos x="T8" y="T9"/>
                  </a:cxn>
                </a:cxnLst>
                <a:rect l="0" t="0" r="r" b="b"/>
                <a:pathLst>
                  <a:path w="342" h="463">
                    <a:moveTo>
                      <a:pt x="342" y="463"/>
                    </a:moveTo>
                    <a:lnTo>
                      <a:pt x="0" y="265"/>
                    </a:lnTo>
                    <a:lnTo>
                      <a:pt x="0" y="0"/>
                    </a:lnTo>
                    <a:lnTo>
                      <a:pt x="342" y="195"/>
                    </a:lnTo>
                    <a:lnTo>
                      <a:pt x="342" y="463"/>
                    </a:ln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 name="Freeform 169"/>
              <p:cNvSpPr>
                <a:spLocks/>
              </p:cNvSpPr>
              <p:nvPr/>
            </p:nvSpPr>
            <p:spPr bwMode="auto">
              <a:xfrm>
                <a:off x="2171701" y="4173538"/>
                <a:ext cx="912813" cy="946150"/>
              </a:xfrm>
              <a:custGeom>
                <a:avLst/>
                <a:gdLst>
                  <a:gd name="T0" fmla="*/ 0 w 575"/>
                  <a:gd name="T1" fmla="*/ 596 h 596"/>
                  <a:gd name="T2" fmla="*/ 575 w 575"/>
                  <a:gd name="T3" fmla="*/ 264 h 596"/>
                  <a:gd name="T4" fmla="*/ 575 w 575"/>
                  <a:gd name="T5" fmla="*/ 0 h 596"/>
                  <a:gd name="T6" fmla="*/ 0 w 575"/>
                  <a:gd name="T7" fmla="*/ 328 h 596"/>
                  <a:gd name="T8" fmla="*/ 0 w 575"/>
                  <a:gd name="T9" fmla="*/ 596 h 596"/>
                </a:gdLst>
                <a:ahLst/>
                <a:cxnLst>
                  <a:cxn ang="0">
                    <a:pos x="T0" y="T1"/>
                  </a:cxn>
                  <a:cxn ang="0">
                    <a:pos x="T2" y="T3"/>
                  </a:cxn>
                  <a:cxn ang="0">
                    <a:pos x="T4" y="T5"/>
                  </a:cxn>
                  <a:cxn ang="0">
                    <a:pos x="T6" y="T7"/>
                  </a:cxn>
                  <a:cxn ang="0">
                    <a:pos x="T8" y="T9"/>
                  </a:cxn>
                </a:cxnLst>
                <a:rect l="0" t="0" r="r" b="b"/>
                <a:pathLst>
                  <a:path w="575" h="596">
                    <a:moveTo>
                      <a:pt x="0" y="596"/>
                    </a:moveTo>
                    <a:lnTo>
                      <a:pt x="575" y="264"/>
                    </a:lnTo>
                    <a:lnTo>
                      <a:pt x="575" y="0"/>
                    </a:lnTo>
                    <a:lnTo>
                      <a:pt x="0" y="328"/>
                    </a:lnTo>
                    <a:lnTo>
                      <a:pt x="0" y="596"/>
                    </a:lnTo>
                    <a:close/>
                  </a:path>
                </a:pathLst>
              </a:custGeom>
              <a:solidFill>
                <a:srgbClr val="D92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 name="Freeform 170"/>
              <p:cNvSpPr>
                <a:spLocks/>
              </p:cNvSpPr>
              <p:nvPr/>
            </p:nvSpPr>
            <p:spPr bwMode="auto">
              <a:xfrm>
                <a:off x="1598613" y="4300538"/>
                <a:ext cx="573088" cy="454025"/>
              </a:xfrm>
              <a:custGeom>
                <a:avLst/>
                <a:gdLst>
                  <a:gd name="T0" fmla="*/ 361 w 361"/>
                  <a:gd name="T1" fmla="*/ 286 h 286"/>
                  <a:gd name="T2" fmla="*/ 0 w 361"/>
                  <a:gd name="T3" fmla="*/ 77 h 286"/>
                  <a:gd name="T4" fmla="*/ 0 w 361"/>
                  <a:gd name="T5" fmla="*/ 0 h 286"/>
                  <a:gd name="T6" fmla="*/ 361 w 361"/>
                  <a:gd name="T7" fmla="*/ 206 h 286"/>
                  <a:gd name="T8" fmla="*/ 361 w 361"/>
                  <a:gd name="T9" fmla="*/ 286 h 286"/>
                </a:gdLst>
                <a:ahLst/>
                <a:cxnLst>
                  <a:cxn ang="0">
                    <a:pos x="T0" y="T1"/>
                  </a:cxn>
                  <a:cxn ang="0">
                    <a:pos x="T2" y="T3"/>
                  </a:cxn>
                  <a:cxn ang="0">
                    <a:pos x="T4" y="T5"/>
                  </a:cxn>
                  <a:cxn ang="0">
                    <a:pos x="T6" y="T7"/>
                  </a:cxn>
                  <a:cxn ang="0">
                    <a:pos x="T8" y="T9"/>
                  </a:cxn>
                </a:cxnLst>
                <a:rect l="0" t="0" r="r" b="b"/>
                <a:pathLst>
                  <a:path w="361" h="286">
                    <a:moveTo>
                      <a:pt x="361" y="286"/>
                    </a:moveTo>
                    <a:lnTo>
                      <a:pt x="0" y="77"/>
                    </a:lnTo>
                    <a:lnTo>
                      <a:pt x="0" y="0"/>
                    </a:lnTo>
                    <a:lnTo>
                      <a:pt x="361" y="206"/>
                    </a:lnTo>
                    <a:lnTo>
                      <a:pt x="361" y="286"/>
                    </a:lnTo>
                    <a:close/>
                  </a:path>
                </a:pathLst>
              </a:custGeom>
              <a:solidFill>
                <a:srgbClr val="DE2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 name="Freeform 171"/>
              <p:cNvSpPr>
                <a:spLocks/>
              </p:cNvSpPr>
              <p:nvPr/>
            </p:nvSpPr>
            <p:spPr bwMode="auto">
              <a:xfrm>
                <a:off x="2171701" y="4084638"/>
                <a:ext cx="942975" cy="669925"/>
              </a:xfrm>
              <a:custGeom>
                <a:avLst/>
                <a:gdLst>
                  <a:gd name="T0" fmla="*/ 0 w 594"/>
                  <a:gd name="T1" fmla="*/ 422 h 422"/>
                  <a:gd name="T2" fmla="*/ 594 w 594"/>
                  <a:gd name="T3" fmla="*/ 80 h 422"/>
                  <a:gd name="T4" fmla="*/ 594 w 594"/>
                  <a:gd name="T5" fmla="*/ 0 h 422"/>
                  <a:gd name="T6" fmla="*/ 0 w 594"/>
                  <a:gd name="T7" fmla="*/ 342 h 422"/>
                  <a:gd name="T8" fmla="*/ 0 w 594"/>
                  <a:gd name="T9" fmla="*/ 422 h 422"/>
                </a:gdLst>
                <a:ahLst/>
                <a:cxnLst>
                  <a:cxn ang="0">
                    <a:pos x="T0" y="T1"/>
                  </a:cxn>
                  <a:cxn ang="0">
                    <a:pos x="T2" y="T3"/>
                  </a:cxn>
                  <a:cxn ang="0">
                    <a:pos x="T4" y="T5"/>
                  </a:cxn>
                  <a:cxn ang="0">
                    <a:pos x="T6" y="T7"/>
                  </a:cxn>
                  <a:cxn ang="0">
                    <a:pos x="T8" y="T9"/>
                  </a:cxn>
                </a:cxnLst>
                <a:rect l="0" t="0" r="r" b="b"/>
                <a:pathLst>
                  <a:path w="594" h="422">
                    <a:moveTo>
                      <a:pt x="0" y="422"/>
                    </a:moveTo>
                    <a:lnTo>
                      <a:pt x="594" y="80"/>
                    </a:lnTo>
                    <a:lnTo>
                      <a:pt x="594" y="0"/>
                    </a:lnTo>
                    <a:lnTo>
                      <a:pt x="0" y="342"/>
                    </a:lnTo>
                    <a:lnTo>
                      <a:pt x="0" y="422"/>
                    </a:lnTo>
                    <a:close/>
                  </a:path>
                </a:pathLst>
              </a:custGeom>
              <a:solidFill>
                <a:srgbClr val="F130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 name="Freeform 172"/>
              <p:cNvSpPr>
                <a:spLocks/>
              </p:cNvSpPr>
              <p:nvPr/>
            </p:nvSpPr>
            <p:spPr bwMode="auto">
              <a:xfrm>
                <a:off x="1598613" y="3757613"/>
                <a:ext cx="1516063" cy="869950"/>
              </a:xfrm>
              <a:custGeom>
                <a:avLst/>
                <a:gdLst>
                  <a:gd name="T0" fmla="*/ 955 w 955"/>
                  <a:gd name="T1" fmla="*/ 206 h 548"/>
                  <a:gd name="T2" fmla="*/ 361 w 955"/>
                  <a:gd name="T3" fmla="*/ 548 h 548"/>
                  <a:gd name="T4" fmla="*/ 0 w 955"/>
                  <a:gd name="T5" fmla="*/ 342 h 548"/>
                  <a:gd name="T6" fmla="*/ 594 w 955"/>
                  <a:gd name="T7" fmla="*/ 0 h 548"/>
                  <a:gd name="T8" fmla="*/ 955 w 955"/>
                  <a:gd name="T9" fmla="*/ 206 h 548"/>
                </a:gdLst>
                <a:ahLst/>
                <a:cxnLst>
                  <a:cxn ang="0">
                    <a:pos x="T0" y="T1"/>
                  </a:cxn>
                  <a:cxn ang="0">
                    <a:pos x="T2" y="T3"/>
                  </a:cxn>
                  <a:cxn ang="0">
                    <a:pos x="T4" y="T5"/>
                  </a:cxn>
                  <a:cxn ang="0">
                    <a:pos x="T6" y="T7"/>
                  </a:cxn>
                  <a:cxn ang="0">
                    <a:pos x="T8" y="T9"/>
                  </a:cxn>
                </a:cxnLst>
                <a:rect l="0" t="0" r="r" b="b"/>
                <a:pathLst>
                  <a:path w="955" h="548">
                    <a:moveTo>
                      <a:pt x="955" y="206"/>
                    </a:moveTo>
                    <a:lnTo>
                      <a:pt x="361" y="548"/>
                    </a:lnTo>
                    <a:lnTo>
                      <a:pt x="0" y="342"/>
                    </a:lnTo>
                    <a:lnTo>
                      <a:pt x="594" y="0"/>
                    </a:lnTo>
                    <a:lnTo>
                      <a:pt x="955" y="206"/>
                    </a:lnTo>
                    <a:close/>
                  </a:path>
                </a:pathLst>
              </a:custGeom>
              <a:solidFill>
                <a:srgbClr val="FF37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3" name="Group 182"/>
              <p:cNvGrpSpPr/>
              <p:nvPr/>
            </p:nvGrpSpPr>
            <p:grpSpPr>
              <a:xfrm>
                <a:off x="2906713" y="4483100"/>
                <a:ext cx="139700" cy="177800"/>
                <a:chOff x="2906713" y="4483100"/>
                <a:chExt cx="139700" cy="177800"/>
              </a:xfrm>
            </p:grpSpPr>
            <p:sp>
              <p:nvSpPr>
                <p:cNvPr id="184" name="Freeform 173"/>
                <p:cNvSpPr>
                  <a:spLocks/>
                </p:cNvSpPr>
                <p:nvPr/>
              </p:nvSpPr>
              <p:spPr bwMode="auto">
                <a:xfrm>
                  <a:off x="2906713" y="4483100"/>
                  <a:ext cx="139700" cy="177800"/>
                </a:xfrm>
                <a:custGeom>
                  <a:avLst/>
                  <a:gdLst>
                    <a:gd name="T0" fmla="*/ 88 w 88"/>
                    <a:gd name="T1" fmla="*/ 61 h 112"/>
                    <a:gd name="T2" fmla="*/ 0 w 88"/>
                    <a:gd name="T3" fmla="*/ 112 h 112"/>
                    <a:gd name="T4" fmla="*/ 0 w 88"/>
                    <a:gd name="T5" fmla="*/ 48 h 112"/>
                    <a:gd name="T6" fmla="*/ 88 w 88"/>
                    <a:gd name="T7" fmla="*/ 0 h 112"/>
                    <a:gd name="T8" fmla="*/ 88 w 88"/>
                    <a:gd name="T9" fmla="*/ 61 h 112"/>
                  </a:gdLst>
                  <a:ahLst/>
                  <a:cxnLst>
                    <a:cxn ang="0">
                      <a:pos x="T0" y="T1"/>
                    </a:cxn>
                    <a:cxn ang="0">
                      <a:pos x="T2" y="T3"/>
                    </a:cxn>
                    <a:cxn ang="0">
                      <a:pos x="T4" y="T5"/>
                    </a:cxn>
                    <a:cxn ang="0">
                      <a:pos x="T6" y="T7"/>
                    </a:cxn>
                    <a:cxn ang="0">
                      <a:pos x="T8" y="T9"/>
                    </a:cxn>
                  </a:cxnLst>
                  <a:rect l="0" t="0" r="r" b="b"/>
                  <a:pathLst>
                    <a:path w="88" h="112">
                      <a:moveTo>
                        <a:pt x="88" y="61"/>
                      </a:moveTo>
                      <a:lnTo>
                        <a:pt x="0" y="112"/>
                      </a:lnTo>
                      <a:lnTo>
                        <a:pt x="0" y="48"/>
                      </a:lnTo>
                      <a:lnTo>
                        <a:pt x="88" y="0"/>
                      </a:lnTo>
                      <a:lnTo>
                        <a:pt x="88"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 name="Freeform 174"/>
                <p:cNvSpPr>
                  <a:spLocks/>
                </p:cNvSpPr>
                <p:nvPr/>
              </p:nvSpPr>
              <p:spPr bwMode="auto">
                <a:xfrm>
                  <a:off x="2919413" y="4567238"/>
                  <a:ext cx="7938" cy="68263"/>
                </a:xfrm>
                <a:custGeom>
                  <a:avLst/>
                  <a:gdLst>
                    <a:gd name="T0" fmla="*/ 5 w 5"/>
                    <a:gd name="T1" fmla="*/ 40 h 43"/>
                    <a:gd name="T2" fmla="*/ 0 w 5"/>
                    <a:gd name="T3" fmla="*/ 43 h 43"/>
                    <a:gd name="T4" fmla="*/ 0 w 5"/>
                    <a:gd name="T5" fmla="*/ 3 h 43"/>
                    <a:gd name="T6" fmla="*/ 5 w 5"/>
                    <a:gd name="T7" fmla="*/ 0 h 43"/>
                    <a:gd name="T8" fmla="*/ 5 w 5"/>
                    <a:gd name="T9" fmla="*/ 40 h 43"/>
                  </a:gdLst>
                  <a:ahLst/>
                  <a:cxnLst>
                    <a:cxn ang="0">
                      <a:pos x="T0" y="T1"/>
                    </a:cxn>
                    <a:cxn ang="0">
                      <a:pos x="T2" y="T3"/>
                    </a:cxn>
                    <a:cxn ang="0">
                      <a:pos x="T4" y="T5"/>
                    </a:cxn>
                    <a:cxn ang="0">
                      <a:pos x="T6" y="T7"/>
                    </a:cxn>
                    <a:cxn ang="0">
                      <a:pos x="T8" y="T9"/>
                    </a:cxn>
                  </a:cxnLst>
                  <a:rect l="0" t="0" r="r" b="b"/>
                  <a:pathLst>
                    <a:path w="5" h="43">
                      <a:moveTo>
                        <a:pt x="5" y="40"/>
                      </a:moveTo>
                      <a:lnTo>
                        <a:pt x="0" y="43"/>
                      </a:lnTo>
                      <a:lnTo>
                        <a:pt x="0" y="3"/>
                      </a:lnTo>
                      <a:lnTo>
                        <a:pt x="5" y="0"/>
                      </a:lnTo>
                      <a:lnTo>
                        <a:pt x="5" y="4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 name="Freeform 175"/>
                <p:cNvSpPr>
                  <a:spLocks/>
                </p:cNvSpPr>
                <p:nvPr/>
              </p:nvSpPr>
              <p:spPr bwMode="auto">
                <a:xfrm>
                  <a:off x="2932113" y="4564063"/>
                  <a:ext cx="4763" cy="66675"/>
                </a:xfrm>
                <a:custGeom>
                  <a:avLst/>
                  <a:gdLst>
                    <a:gd name="T0" fmla="*/ 3 w 3"/>
                    <a:gd name="T1" fmla="*/ 40 h 42"/>
                    <a:gd name="T2" fmla="*/ 0 w 3"/>
                    <a:gd name="T3" fmla="*/ 42 h 42"/>
                    <a:gd name="T4" fmla="*/ 0 w 3"/>
                    <a:gd name="T5" fmla="*/ 0 h 42"/>
                    <a:gd name="T6" fmla="*/ 3 w 3"/>
                    <a:gd name="T7" fmla="*/ 0 h 42"/>
                    <a:gd name="T8" fmla="*/ 3 w 3"/>
                    <a:gd name="T9" fmla="*/ 40 h 42"/>
                  </a:gdLst>
                  <a:ahLst/>
                  <a:cxnLst>
                    <a:cxn ang="0">
                      <a:pos x="T0" y="T1"/>
                    </a:cxn>
                    <a:cxn ang="0">
                      <a:pos x="T2" y="T3"/>
                    </a:cxn>
                    <a:cxn ang="0">
                      <a:pos x="T4" y="T5"/>
                    </a:cxn>
                    <a:cxn ang="0">
                      <a:pos x="T6" y="T7"/>
                    </a:cxn>
                    <a:cxn ang="0">
                      <a:pos x="T8" y="T9"/>
                    </a:cxn>
                  </a:cxnLst>
                  <a:rect l="0" t="0" r="r" b="b"/>
                  <a:pathLst>
                    <a:path w="3" h="42">
                      <a:moveTo>
                        <a:pt x="3" y="40"/>
                      </a:moveTo>
                      <a:lnTo>
                        <a:pt x="0" y="42"/>
                      </a:lnTo>
                      <a:lnTo>
                        <a:pt x="0" y="0"/>
                      </a:lnTo>
                      <a:lnTo>
                        <a:pt x="3" y="0"/>
                      </a:lnTo>
                      <a:lnTo>
                        <a:pt x="3" y="4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 name="Freeform 176"/>
                <p:cNvSpPr>
                  <a:spLocks/>
                </p:cNvSpPr>
                <p:nvPr/>
              </p:nvSpPr>
              <p:spPr bwMode="auto">
                <a:xfrm>
                  <a:off x="2940051" y="4554538"/>
                  <a:ext cx="9525" cy="73025"/>
                </a:xfrm>
                <a:custGeom>
                  <a:avLst/>
                  <a:gdLst>
                    <a:gd name="T0" fmla="*/ 6 w 6"/>
                    <a:gd name="T1" fmla="*/ 43 h 46"/>
                    <a:gd name="T2" fmla="*/ 0 w 6"/>
                    <a:gd name="T3" fmla="*/ 46 h 46"/>
                    <a:gd name="T4" fmla="*/ 0 w 6"/>
                    <a:gd name="T5" fmla="*/ 3 h 46"/>
                    <a:gd name="T6" fmla="*/ 6 w 6"/>
                    <a:gd name="T7" fmla="*/ 0 h 46"/>
                    <a:gd name="T8" fmla="*/ 6 w 6"/>
                    <a:gd name="T9" fmla="*/ 43 h 46"/>
                  </a:gdLst>
                  <a:ahLst/>
                  <a:cxnLst>
                    <a:cxn ang="0">
                      <a:pos x="T0" y="T1"/>
                    </a:cxn>
                    <a:cxn ang="0">
                      <a:pos x="T2" y="T3"/>
                    </a:cxn>
                    <a:cxn ang="0">
                      <a:pos x="T4" y="T5"/>
                    </a:cxn>
                    <a:cxn ang="0">
                      <a:pos x="T6" y="T7"/>
                    </a:cxn>
                    <a:cxn ang="0">
                      <a:pos x="T8" y="T9"/>
                    </a:cxn>
                  </a:cxnLst>
                  <a:rect l="0" t="0" r="r" b="b"/>
                  <a:pathLst>
                    <a:path w="6" h="46">
                      <a:moveTo>
                        <a:pt x="6" y="43"/>
                      </a:moveTo>
                      <a:lnTo>
                        <a:pt x="0" y="46"/>
                      </a:lnTo>
                      <a:lnTo>
                        <a:pt x="0" y="3"/>
                      </a:lnTo>
                      <a:lnTo>
                        <a:pt x="6" y="0"/>
                      </a:lnTo>
                      <a:lnTo>
                        <a:pt x="6" y="4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 name="Freeform 177"/>
                <p:cNvSpPr>
                  <a:spLocks/>
                </p:cNvSpPr>
                <p:nvPr/>
              </p:nvSpPr>
              <p:spPr bwMode="auto">
                <a:xfrm>
                  <a:off x="2952751" y="4551363"/>
                  <a:ext cx="0" cy="66675"/>
                </a:xfrm>
                <a:custGeom>
                  <a:avLst/>
                  <a:gdLst>
                    <a:gd name="T0" fmla="*/ 42 h 42"/>
                    <a:gd name="T1" fmla="*/ 42 h 42"/>
                    <a:gd name="T2" fmla="*/ 2 h 42"/>
                    <a:gd name="T3" fmla="*/ 0 h 42"/>
                    <a:gd name="T4" fmla="*/ 42 h 42"/>
                  </a:gdLst>
                  <a:ahLst/>
                  <a:cxnLst>
                    <a:cxn ang="0">
                      <a:pos x="0" y="T0"/>
                    </a:cxn>
                    <a:cxn ang="0">
                      <a:pos x="0" y="T1"/>
                    </a:cxn>
                    <a:cxn ang="0">
                      <a:pos x="0" y="T2"/>
                    </a:cxn>
                    <a:cxn ang="0">
                      <a:pos x="0" y="T3"/>
                    </a:cxn>
                    <a:cxn ang="0">
                      <a:pos x="0" y="T4"/>
                    </a:cxn>
                  </a:cxnLst>
                  <a:rect l="0" t="0" r="r" b="b"/>
                  <a:pathLst>
                    <a:path h="42">
                      <a:moveTo>
                        <a:pt x="0" y="42"/>
                      </a:moveTo>
                      <a:lnTo>
                        <a:pt x="0" y="42"/>
                      </a:lnTo>
                      <a:lnTo>
                        <a:pt x="0" y="2"/>
                      </a:lnTo>
                      <a:lnTo>
                        <a:pt x="0" y="0"/>
                      </a:lnTo>
                      <a:lnTo>
                        <a:pt x="0" y="4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 name="Freeform 178"/>
                <p:cNvSpPr>
                  <a:spLocks/>
                </p:cNvSpPr>
                <p:nvPr/>
              </p:nvSpPr>
              <p:spPr bwMode="auto">
                <a:xfrm>
                  <a:off x="2957513" y="4541838"/>
                  <a:ext cx="7938" cy="73025"/>
                </a:xfrm>
                <a:custGeom>
                  <a:avLst/>
                  <a:gdLst>
                    <a:gd name="T0" fmla="*/ 5 w 5"/>
                    <a:gd name="T1" fmla="*/ 43 h 46"/>
                    <a:gd name="T2" fmla="*/ 0 w 5"/>
                    <a:gd name="T3" fmla="*/ 46 h 46"/>
                    <a:gd name="T4" fmla="*/ 0 w 5"/>
                    <a:gd name="T5" fmla="*/ 6 h 46"/>
                    <a:gd name="T6" fmla="*/ 5 w 5"/>
                    <a:gd name="T7" fmla="*/ 0 h 46"/>
                    <a:gd name="T8" fmla="*/ 5 w 5"/>
                    <a:gd name="T9" fmla="*/ 43 h 46"/>
                  </a:gdLst>
                  <a:ahLst/>
                  <a:cxnLst>
                    <a:cxn ang="0">
                      <a:pos x="T0" y="T1"/>
                    </a:cxn>
                    <a:cxn ang="0">
                      <a:pos x="T2" y="T3"/>
                    </a:cxn>
                    <a:cxn ang="0">
                      <a:pos x="T4" y="T5"/>
                    </a:cxn>
                    <a:cxn ang="0">
                      <a:pos x="T6" y="T7"/>
                    </a:cxn>
                    <a:cxn ang="0">
                      <a:pos x="T8" y="T9"/>
                    </a:cxn>
                  </a:cxnLst>
                  <a:rect l="0" t="0" r="r" b="b"/>
                  <a:pathLst>
                    <a:path w="5" h="46">
                      <a:moveTo>
                        <a:pt x="5" y="43"/>
                      </a:moveTo>
                      <a:lnTo>
                        <a:pt x="0" y="46"/>
                      </a:lnTo>
                      <a:lnTo>
                        <a:pt x="0" y="6"/>
                      </a:lnTo>
                      <a:lnTo>
                        <a:pt x="5" y="0"/>
                      </a:lnTo>
                      <a:lnTo>
                        <a:pt x="5" y="4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 name="Freeform 179"/>
                <p:cNvSpPr>
                  <a:spLocks/>
                </p:cNvSpPr>
                <p:nvPr/>
              </p:nvSpPr>
              <p:spPr bwMode="auto">
                <a:xfrm>
                  <a:off x="2970213" y="4538663"/>
                  <a:ext cx="4763" cy="66675"/>
                </a:xfrm>
                <a:custGeom>
                  <a:avLst/>
                  <a:gdLst>
                    <a:gd name="T0" fmla="*/ 3 w 3"/>
                    <a:gd name="T1" fmla="*/ 42 h 42"/>
                    <a:gd name="T2" fmla="*/ 0 w 3"/>
                    <a:gd name="T3" fmla="*/ 42 h 42"/>
                    <a:gd name="T4" fmla="*/ 0 w 3"/>
                    <a:gd name="T5" fmla="*/ 2 h 42"/>
                    <a:gd name="T6" fmla="*/ 3 w 3"/>
                    <a:gd name="T7" fmla="*/ 0 h 42"/>
                    <a:gd name="T8" fmla="*/ 3 w 3"/>
                    <a:gd name="T9" fmla="*/ 42 h 42"/>
                  </a:gdLst>
                  <a:ahLst/>
                  <a:cxnLst>
                    <a:cxn ang="0">
                      <a:pos x="T0" y="T1"/>
                    </a:cxn>
                    <a:cxn ang="0">
                      <a:pos x="T2" y="T3"/>
                    </a:cxn>
                    <a:cxn ang="0">
                      <a:pos x="T4" y="T5"/>
                    </a:cxn>
                    <a:cxn ang="0">
                      <a:pos x="T6" y="T7"/>
                    </a:cxn>
                    <a:cxn ang="0">
                      <a:pos x="T8" y="T9"/>
                    </a:cxn>
                  </a:cxnLst>
                  <a:rect l="0" t="0" r="r" b="b"/>
                  <a:pathLst>
                    <a:path w="3" h="42">
                      <a:moveTo>
                        <a:pt x="3" y="42"/>
                      </a:moveTo>
                      <a:lnTo>
                        <a:pt x="0" y="42"/>
                      </a:lnTo>
                      <a:lnTo>
                        <a:pt x="0" y="2"/>
                      </a:lnTo>
                      <a:lnTo>
                        <a:pt x="3" y="0"/>
                      </a:lnTo>
                      <a:lnTo>
                        <a:pt x="3" y="4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 name="Freeform 180"/>
                <p:cNvSpPr>
                  <a:spLocks/>
                </p:cNvSpPr>
                <p:nvPr/>
              </p:nvSpPr>
              <p:spPr bwMode="auto">
                <a:xfrm>
                  <a:off x="2978151" y="4533900"/>
                  <a:ext cx="9525" cy="68263"/>
                </a:xfrm>
                <a:custGeom>
                  <a:avLst/>
                  <a:gdLst>
                    <a:gd name="T0" fmla="*/ 6 w 6"/>
                    <a:gd name="T1" fmla="*/ 40 h 43"/>
                    <a:gd name="T2" fmla="*/ 0 w 6"/>
                    <a:gd name="T3" fmla="*/ 43 h 43"/>
                    <a:gd name="T4" fmla="*/ 0 w 6"/>
                    <a:gd name="T5" fmla="*/ 3 h 43"/>
                    <a:gd name="T6" fmla="*/ 6 w 6"/>
                    <a:gd name="T7" fmla="*/ 0 h 43"/>
                    <a:gd name="T8" fmla="*/ 6 w 6"/>
                    <a:gd name="T9" fmla="*/ 40 h 43"/>
                  </a:gdLst>
                  <a:ahLst/>
                  <a:cxnLst>
                    <a:cxn ang="0">
                      <a:pos x="T0" y="T1"/>
                    </a:cxn>
                    <a:cxn ang="0">
                      <a:pos x="T2" y="T3"/>
                    </a:cxn>
                    <a:cxn ang="0">
                      <a:pos x="T4" y="T5"/>
                    </a:cxn>
                    <a:cxn ang="0">
                      <a:pos x="T6" y="T7"/>
                    </a:cxn>
                    <a:cxn ang="0">
                      <a:pos x="T8" y="T9"/>
                    </a:cxn>
                  </a:cxnLst>
                  <a:rect l="0" t="0" r="r" b="b"/>
                  <a:pathLst>
                    <a:path w="6" h="43">
                      <a:moveTo>
                        <a:pt x="6" y="40"/>
                      </a:moveTo>
                      <a:lnTo>
                        <a:pt x="0" y="43"/>
                      </a:lnTo>
                      <a:lnTo>
                        <a:pt x="0" y="3"/>
                      </a:lnTo>
                      <a:lnTo>
                        <a:pt x="6" y="0"/>
                      </a:lnTo>
                      <a:lnTo>
                        <a:pt x="6" y="4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 name="Freeform 181"/>
                <p:cNvSpPr>
                  <a:spLocks/>
                </p:cNvSpPr>
                <p:nvPr/>
              </p:nvSpPr>
              <p:spPr bwMode="auto">
                <a:xfrm>
                  <a:off x="2990851" y="4529138"/>
                  <a:ext cx="4763" cy="68263"/>
                </a:xfrm>
                <a:custGeom>
                  <a:avLst/>
                  <a:gdLst>
                    <a:gd name="T0" fmla="*/ 3 w 3"/>
                    <a:gd name="T1" fmla="*/ 40 h 43"/>
                    <a:gd name="T2" fmla="*/ 0 w 3"/>
                    <a:gd name="T3" fmla="*/ 43 h 43"/>
                    <a:gd name="T4" fmla="*/ 0 w 3"/>
                    <a:gd name="T5" fmla="*/ 0 h 43"/>
                    <a:gd name="T6" fmla="*/ 3 w 3"/>
                    <a:gd name="T7" fmla="*/ 0 h 43"/>
                    <a:gd name="T8" fmla="*/ 3 w 3"/>
                    <a:gd name="T9" fmla="*/ 40 h 43"/>
                  </a:gdLst>
                  <a:ahLst/>
                  <a:cxnLst>
                    <a:cxn ang="0">
                      <a:pos x="T0" y="T1"/>
                    </a:cxn>
                    <a:cxn ang="0">
                      <a:pos x="T2" y="T3"/>
                    </a:cxn>
                    <a:cxn ang="0">
                      <a:pos x="T4" y="T5"/>
                    </a:cxn>
                    <a:cxn ang="0">
                      <a:pos x="T6" y="T7"/>
                    </a:cxn>
                    <a:cxn ang="0">
                      <a:pos x="T8" y="T9"/>
                    </a:cxn>
                  </a:cxnLst>
                  <a:rect l="0" t="0" r="r" b="b"/>
                  <a:pathLst>
                    <a:path w="3" h="43">
                      <a:moveTo>
                        <a:pt x="3" y="40"/>
                      </a:moveTo>
                      <a:lnTo>
                        <a:pt x="0" y="43"/>
                      </a:lnTo>
                      <a:lnTo>
                        <a:pt x="0" y="0"/>
                      </a:lnTo>
                      <a:lnTo>
                        <a:pt x="3" y="0"/>
                      </a:lnTo>
                      <a:lnTo>
                        <a:pt x="3" y="40"/>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 name="Freeform 182"/>
                <p:cNvSpPr>
                  <a:spLocks/>
                </p:cNvSpPr>
                <p:nvPr/>
              </p:nvSpPr>
              <p:spPr bwMode="auto">
                <a:xfrm>
                  <a:off x="3025776" y="4503738"/>
                  <a:ext cx="7938" cy="73025"/>
                </a:xfrm>
                <a:custGeom>
                  <a:avLst/>
                  <a:gdLst>
                    <a:gd name="T0" fmla="*/ 0 w 5"/>
                    <a:gd name="T1" fmla="*/ 46 h 46"/>
                    <a:gd name="T2" fmla="*/ 5 w 5"/>
                    <a:gd name="T3" fmla="*/ 43 h 46"/>
                    <a:gd name="T4" fmla="*/ 5 w 5"/>
                    <a:gd name="T5" fmla="*/ 0 h 46"/>
                    <a:gd name="T6" fmla="*/ 0 w 5"/>
                    <a:gd name="T7" fmla="*/ 3 h 46"/>
                    <a:gd name="T8" fmla="*/ 0 w 5"/>
                    <a:gd name="T9" fmla="*/ 46 h 46"/>
                  </a:gdLst>
                  <a:ahLst/>
                  <a:cxnLst>
                    <a:cxn ang="0">
                      <a:pos x="T0" y="T1"/>
                    </a:cxn>
                    <a:cxn ang="0">
                      <a:pos x="T2" y="T3"/>
                    </a:cxn>
                    <a:cxn ang="0">
                      <a:pos x="T4" y="T5"/>
                    </a:cxn>
                    <a:cxn ang="0">
                      <a:pos x="T6" y="T7"/>
                    </a:cxn>
                    <a:cxn ang="0">
                      <a:pos x="T8" y="T9"/>
                    </a:cxn>
                  </a:cxnLst>
                  <a:rect l="0" t="0" r="r" b="b"/>
                  <a:pathLst>
                    <a:path w="5" h="46">
                      <a:moveTo>
                        <a:pt x="0" y="46"/>
                      </a:moveTo>
                      <a:lnTo>
                        <a:pt x="5" y="43"/>
                      </a:lnTo>
                      <a:lnTo>
                        <a:pt x="5" y="0"/>
                      </a:lnTo>
                      <a:lnTo>
                        <a:pt x="0" y="3"/>
                      </a:lnTo>
                      <a:lnTo>
                        <a:pt x="0" y="4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 name="Freeform 183"/>
                <p:cNvSpPr>
                  <a:spLocks/>
                </p:cNvSpPr>
                <p:nvPr/>
              </p:nvSpPr>
              <p:spPr bwMode="auto">
                <a:xfrm>
                  <a:off x="3016251" y="4513263"/>
                  <a:ext cx="4763" cy="66675"/>
                </a:xfrm>
                <a:custGeom>
                  <a:avLst/>
                  <a:gdLst>
                    <a:gd name="T0" fmla="*/ 0 w 3"/>
                    <a:gd name="T1" fmla="*/ 42 h 42"/>
                    <a:gd name="T2" fmla="*/ 3 w 3"/>
                    <a:gd name="T3" fmla="*/ 40 h 42"/>
                    <a:gd name="T4" fmla="*/ 3 w 3"/>
                    <a:gd name="T5" fmla="*/ 0 h 42"/>
                    <a:gd name="T6" fmla="*/ 0 w 3"/>
                    <a:gd name="T7" fmla="*/ 2 h 42"/>
                    <a:gd name="T8" fmla="*/ 0 w 3"/>
                    <a:gd name="T9" fmla="*/ 42 h 42"/>
                  </a:gdLst>
                  <a:ahLst/>
                  <a:cxnLst>
                    <a:cxn ang="0">
                      <a:pos x="T0" y="T1"/>
                    </a:cxn>
                    <a:cxn ang="0">
                      <a:pos x="T2" y="T3"/>
                    </a:cxn>
                    <a:cxn ang="0">
                      <a:pos x="T4" y="T5"/>
                    </a:cxn>
                    <a:cxn ang="0">
                      <a:pos x="T6" y="T7"/>
                    </a:cxn>
                    <a:cxn ang="0">
                      <a:pos x="T8" y="T9"/>
                    </a:cxn>
                  </a:cxnLst>
                  <a:rect l="0" t="0" r="r" b="b"/>
                  <a:pathLst>
                    <a:path w="3" h="42">
                      <a:moveTo>
                        <a:pt x="0" y="42"/>
                      </a:moveTo>
                      <a:lnTo>
                        <a:pt x="3" y="40"/>
                      </a:lnTo>
                      <a:lnTo>
                        <a:pt x="3" y="0"/>
                      </a:lnTo>
                      <a:lnTo>
                        <a:pt x="0" y="2"/>
                      </a:lnTo>
                      <a:lnTo>
                        <a:pt x="0" y="4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 name="Freeform 184"/>
                <p:cNvSpPr>
                  <a:spLocks/>
                </p:cNvSpPr>
                <p:nvPr/>
              </p:nvSpPr>
              <p:spPr bwMode="auto">
                <a:xfrm>
                  <a:off x="3003551" y="4516438"/>
                  <a:ext cx="9525" cy="73025"/>
                </a:xfrm>
                <a:custGeom>
                  <a:avLst/>
                  <a:gdLst>
                    <a:gd name="T0" fmla="*/ 0 w 6"/>
                    <a:gd name="T1" fmla="*/ 46 h 46"/>
                    <a:gd name="T2" fmla="*/ 6 w 6"/>
                    <a:gd name="T3" fmla="*/ 43 h 46"/>
                    <a:gd name="T4" fmla="*/ 6 w 6"/>
                    <a:gd name="T5" fmla="*/ 0 h 46"/>
                    <a:gd name="T6" fmla="*/ 0 w 6"/>
                    <a:gd name="T7" fmla="*/ 3 h 46"/>
                    <a:gd name="T8" fmla="*/ 0 w 6"/>
                    <a:gd name="T9" fmla="*/ 46 h 46"/>
                  </a:gdLst>
                  <a:ahLst/>
                  <a:cxnLst>
                    <a:cxn ang="0">
                      <a:pos x="T0" y="T1"/>
                    </a:cxn>
                    <a:cxn ang="0">
                      <a:pos x="T2" y="T3"/>
                    </a:cxn>
                    <a:cxn ang="0">
                      <a:pos x="T4" y="T5"/>
                    </a:cxn>
                    <a:cxn ang="0">
                      <a:pos x="T6" y="T7"/>
                    </a:cxn>
                    <a:cxn ang="0">
                      <a:pos x="T8" y="T9"/>
                    </a:cxn>
                  </a:cxnLst>
                  <a:rect l="0" t="0" r="r" b="b"/>
                  <a:pathLst>
                    <a:path w="6" h="46">
                      <a:moveTo>
                        <a:pt x="0" y="46"/>
                      </a:moveTo>
                      <a:lnTo>
                        <a:pt x="6" y="43"/>
                      </a:lnTo>
                      <a:lnTo>
                        <a:pt x="6" y="0"/>
                      </a:lnTo>
                      <a:lnTo>
                        <a:pt x="0" y="3"/>
                      </a:lnTo>
                      <a:lnTo>
                        <a:pt x="0" y="46"/>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 name="Freeform 185"/>
                <p:cNvSpPr>
                  <a:spLocks/>
                </p:cNvSpPr>
                <p:nvPr/>
              </p:nvSpPr>
              <p:spPr bwMode="auto">
                <a:xfrm>
                  <a:off x="3000376" y="4525963"/>
                  <a:ext cx="0" cy="66675"/>
                </a:xfrm>
                <a:custGeom>
                  <a:avLst/>
                  <a:gdLst>
                    <a:gd name="T0" fmla="*/ 42 h 42"/>
                    <a:gd name="T1" fmla="*/ 40 h 42"/>
                    <a:gd name="T2" fmla="*/ 0 h 42"/>
                    <a:gd name="T3" fmla="*/ 0 h 42"/>
                    <a:gd name="T4" fmla="*/ 42 h 42"/>
                  </a:gdLst>
                  <a:ahLst/>
                  <a:cxnLst>
                    <a:cxn ang="0">
                      <a:pos x="0" y="T0"/>
                    </a:cxn>
                    <a:cxn ang="0">
                      <a:pos x="0" y="T1"/>
                    </a:cxn>
                    <a:cxn ang="0">
                      <a:pos x="0" y="T2"/>
                    </a:cxn>
                    <a:cxn ang="0">
                      <a:pos x="0" y="T3"/>
                    </a:cxn>
                    <a:cxn ang="0">
                      <a:pos x="0" y="T4"/>
                    </a:cxn>
                  </a:cxnLst>
                  <a:rect l="0" t="0" r="r" b="b"/>
                  <a:pathLst>
                    <a:path h="42">
                      <a:moveTo>
                        <a:pt x="0" y="42"/>
                      </a:moveTo>
                      <a:lnTo>
                        <a:pt x="0" y="40"/>
                      </a:lnTo>
                      <a:lnTo>
                        <a:pt x="0" y="0"/>
                      </a:lnTo>
                      <a:lnTo>
                        <a:pt x="0" y="0"/>
                      </a:lnTo>
                      <a:lnTo>
                        <a:pt x="0" y="4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74" name="Freeform 186"/>
            <p:cNvSpPr>
              <a:spLocks noEditPoints="1"/>
            </p:cNvSpPr>
            <p:nvPr/>
          </p:nvSpPr>
          <p:spPr bwMode="auto">
            <a:xfrm>
              <a:off x="2265363" y="2636838"/>
              <a:ext cx="2174875" cy="2787650"/>
            </a:xfrm>
            <a:custGeom>
              <a:avLst/>
              <a:gdLst>
                <a:gd name="T0" fmla="*/ 512 w 512"/>
                <a:gd name="T1" fmla="*/ 5 h 657"/>
                <a:gd name="T2" fmla="*/ 511 w 512"/>
                <a:gd name="T3" fmla="*/ 3 h 657"/>
                <a:gd name="T4" fmla="*/ 510 w 512"/>
                <a:gd name="T5" fmla="*/ 1 h 657"/>
                <a:gd name="T6" fmla="*/ 507 w 512"/>
                <a:gd name="T7" fmla="*/ 0 h 657"/>
                <a:gd name="T8" fmla="*/ 505 w 512"/>
                <a:gd name="T9" fmla="*/ 1 h 657"/>
                <a:gd name="T10" fmla="*/ 3 w 512"/>
                <a:gd name="T11" fmla="*/ 351 h 657"/>
                <a:gd name="T12" fmla="*/ 0 w 512"/>
                <a:gd name="T13" fmla="*/ 513 h 657"/>
                <a:gd name="T14" fmla="*/ 5 w 512"/>
                <a:gd name="T15" fmla="*/ 657 h 657"/>
                <a:gd name="T16" fmla="*/ 510 w 512"/>
                <a:gd name="T17" fmla="*/ 366 h 657"/>
                <a:gd name="T18" fmla="*/ 511 w 512"/>
                <a:gd name="T19" fmla="*/ 364 h 657"/>
                <a:gd name="T20" fmla="*/ 449 w 512"/>
                <a:gd name="T21" fmla="*/ 236 h 657"/>
                <a:gd name="T22" fmla="*/ 502 w 512"/>
                <a:gd name="T23" fmla="*/ 203 h 657"/>
                <a:gd name="T24" fmla="*/ 386 w 512"/>
                <a:gd name="T25" fmla="*/ 203 h 657"/>
                <a:gd name="T26" fmla="*/ 376 w 512"/>
                <a:gd name="T27" fmla="*/ 280 h 657"/>
                <a:gd name="T28" fmla="*/ 376 w 512"/>
                <a:gd name="T29" fmla="*/ 210 h 657"/>
                <a:gd name="T30" fmla="*/ 260 w 512"/>
                <a:gd name="T31" fmla="*/ 350 h 657"/>
                <a:gd name="T32" fmla="*/ 313 w 512"/>
                <a:gd name="T33" fmla="*/ 318 h 657"/>
                <a:gd name="T34" fmla="*/ 197 w 512"/>
                <a:gd name="T35" fmla="*/ 322 h 657"/>
                <a:gd name="T36" fmla="*/ 187 w 512"/>
                <a:gd name="T37" fmla="*/ 395 h 657"/>
                <a:gd name="T38" fmla="*/ 187 w 512"/>
                <a:gd name="T39" fmla="*/ 328 h 657"/>
                <a:gd name="T40" fmla="*/ 187 w 512"/>
                <a:gd name="T41" fmla="*/ 472 h 657"/>
                <a:gd name="T42" fmla="*/ 187 w 512"/>
                <a:gd name="T43" fmla="*/ 406 h 657"/>
                <a:gd name="T44" fmla="*/ 250 w 512"/>
                <a:gd name="T45" fmla="*/ 435 h 657"/>
                <a:gd name="T46" fmla="*/ 260 w 512"/>
                <a:gd name="T47" fmla="*/ 362 h 657"/>
                <a:gd name="T48" fmla="*/ 260 w 512"/>
                <a:gd name="T49" fmla="*/ 429 h 657"/>
                <a:gd name="T50" fmla="*/ 376 w 512"/>
                <a:gd name="T51" fmla="*/ 292 h 657"/>
                <a:gd name="T52" fmla="*/ 323 w 512"/>
                <a:gd name="T53" fmla="*/ 324 h 657"/>
                <a:gd name="T54" fmla="*/ 439 w 512"/>
                <a:gd name="T55" fmla="*/ 323 h 657"/>
                <a:gd name="T56" fmla="*/ 449 w 512"/>
                <a:gd name="T57" fmla="*/ 247 h 657"/>
                <a:gd name="T58" fmla="*/ 449 w 512"/>
                <a:gd name="T59" fmla="*/ 317 h 657"/>
                <a:gd name="T60" fmla="*/ 449 w 512"/>
                <a:gd name="T61" fmla="*/ 152 h 657"/>
                <a:gd name="T62" fmla="*/ 502 w 512"/>
                <a:gd name="T63" fmla="*/ 119 h 657"/>
                <a:gd name="T64" fmla="*/ 386 w 512"/>
                <a:gd name="T65" fmla="*/ 96 h 657"/>
                <a:gd name="T66" fmla="*/ 376 w 512"/>
                <a:gd name="T67" fmla="*/ 198 h 657"/>
                <a:gd name="T68" fmla="*/ 376 w 512"/>
                <a:gd name="T69" fmla="*/ 103 h 657"/>
                <a:gd name="T70" fmla="*/ 260 w 512"/>
                <a:gd name="T71" fmla="*/ 271 h 657"/>
                <a:gd name="T72" fmla="*/ 313 w 512"/>
                <a:gd name="T73" fmla="*/ 237 h 657"/>
                <a:gd name="T74" fmla="*/ 197 w 512"/>
                <a:gd name="T75" fmla="*/ 227 h 657"/>
                <a:gd name="T76" fmla="*/ 187 w 512"/>
                <a:gd name="T77" fmla="*/ 316 h 657"/>
                <a:gd name="T78" fmla="*/ 187 w 512"/>
                <a:gd name="T79" fmla="*/ 234 h 657"/>
                <a:gd name="T80" fmla="*/ 72 w 512"/>
                <a:gd name="T81" fmla="*/ 389 h 657"/>
                <a:gd name="T82" fmla="*/ 125 w 512"/>
                <a:gd name="T83" fmla="*/ 356 h 657"/>
                <a:gd name="T84" fmla="*/ 72 w 512"/>
                <a:gd name="T85" fmla="*/ 465 h 657"/>
                <a:gd name="T86" fmla="*/ 62 w 512"/>
                <a:gd name="T87" fmla="*/ 471 h 657"/>
                <a:gd name="T88" fmla="*/ 62 w 512"/>
                <a:gd name="T89" fmla="*/ 407 h 657"/>
                <a:gd name="T90" fmla="*/ 62 w 512"/>
                <a:gd name="T91" fmla="*/ 483 h 657"/>
                <a:gd name="T92" fmla="*/ 10 w 512"/>
                <a:gd name="T93" fmla="*/ 514 h 657"/>
                <a:gd name="T94" fmla="*/ 125 w 512"/>
                <a:gd name="T95" fmla="*/ 509 h 657"/>
                <a:gd name="T96" fmla="*/ 125 w 512"/>
                <a:gd name="T97" fmla="*/ 521 h 657"/>
                <a:gd name="T98" fmla="*/ 72 w 512"/>
                <a:gd name="T99" fmla="*/ 552 h 657"/>
                <a:gd name="T100" fmla="*/ 187 w 512"/>
                <a:gd name="T101" fmla="*/ 484 h 657"/>
                <a:gd name="T102" fmla="*/ 135 w 512"/>
                <a:gd name="T103" fmla="*/ 515 h 657"/>
                <a:gd name="T104" fmla="*/ 250 w 512"/>
                <a:gd name="T105" fmla="*/ 505 h 657"/>
                <a:gd name="T106" fmla="*/ 260 w 512"/>
                <a:gd name="T107" fmla="*/ 441 h 657"/>
                <a:gd name="T108" fmla="*/ 260 w 512"/>
                <a:gd name="T109" fmla="*/ 499 h 657"/>
                <a:gd name="T110" fmla="*/ 376 w 512"/>
                <a:gd name="T111" fmla="*/ 372 h 657"/>
                <a:gd name="T112" fmla="*/ 323 w 512"/>
                <a:gd name="T113" fmla="*/ 403 h 657"/>
                <a:gd name="T114" fmla="*/ 439 w 512"/>
                <a:gd name="T115" fmla="*/ 396 h 657"/>
                <a:gd name="T116" fmla="*/ 449 w 512"/>
                <a:gd name="T117" fmla="*/ 329 h 657"/>
                <a:gd name="T118" fmla="*/ 449 w 512"/>
                <a:gd name="T119" fmla="*/ 390 h 657"/>
                <a:gd name="T120" fmla="*/ 62 w 512"/>
                <a:gd name="T121" fmla="*/ 395 h 657"/>
                <a:gd name="T122" fmla="*/ 62 w 512"/>
                <a:gd name="T123" fmla="*/ 322 h 657"/>
                <a:gd name="T124" fmla="*/ 62 w 512"/>
                <a:gd name="T125" fmla="*/ 614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2" h="657">
                  <a:moveTo>
                    <a:pt x="512" y="363"/>
                  </a:moveTo>
                  <a:cubicBezTo>
                    <a:pt x="512" y="363"/>
                    <a:pt x="512" y="363"/>
                    <a:pt x="512" y="362"/>
                  </a:cubicBezTo>
                  <a:cubicBezTo>
                    <a:pt x="512" y="5"/>
                    <a:pt x="512" y="5"/>
                    <a:pt x="512" y="5"/>
                  </a:cubicBezTo>
                  <a:cubicBezTo>
                    <a:pt x="512" y="5"/>
                    <a:pt x="512" y="5"/>
                    <a:pt x="512" y="5"/>
                  </a:cubicBezTo>
                  <a:cubicBezTo>
                    <a:pt x="512" y="5"/>
                    <a:pt x="512" y="4"/>
                    <a:pt x="512" y="4"/>
                  </a:cubicBezTo>
                  <a:cubicBezTo>
                    <a:pt x="511" y="4"/>
                    <a:pt x="511" y="3"/>
                    <a:pt x="511" y="3"/>
                  </a:cubicBezTo>
                  <a:cubicBezTo>
                    <a:pt x="511" y="3"/>
                    <a:pt x="511" y="3"/>
                    <a:pt x="511" y="2"/>
                  </a:cubicBezTo>
                  <a:cubicBezTo>
                    <a:pt x="511" y="2"/>
                    <a:pt x="511" y="2"/>
                    <a:pt x="511" y="2"/>
                  </a:cubicBezTo>
                  <a:cubicBezTo>
                    <a:pt x="510" y="2"/>
                    <a:pt x="510" y="2"/>
                    <a:pt x="510" y="1"/>
                  </a:cubicBezTo>
                  <a:cubicBezTo>
                    <a:pt x="510" y="1"/>
                    <a:pt x="509" y="1"/>
                    <a:pt x="509" y="1"/>
                  </a:cubicBezTo>
                  <a:cubicBezTo>
                    <a:pt x="509" y="1"/>
                    <a:pt x="509" y="1"/>
                    <a:pt x="508" y="1"/>
                  </a:cubicBezTo>
                  <a:cubicBezTo>
                    <a:pt x="508" y="1"/>
                    <a:pt x="508" y="0"/>
                    <a:pt x="507" y="0"/>
                  </a:cubicBezTo>
                  <a:cubicBezTo>
                    <a:pt x="507" y="0"/>
                    <a:pt x="507" y="0"/>
                    <a:pt x="507" y="0"/>
                  </a:cubicBezTo>
                  <a:cubicBezTo>
                    <a:pt x="507" y="0"/>
                    <a:pt x="507" y="0"/>
                    <a:pt x="506" y="0"/>
                  </a:cubicBezTo>
                  <a:cubicBezTo>
                    <a:pt x="506" y="0"/>
                    <a:pt x="506" y="1"/>
                    <a:pt x="505" y="1"/>
                  </a:cubicBezTo>
                  <a:cubicBezTo>
                    <a:pt x="505" y="1"/>
                    <a:pt x="505" y="1"/>
                    <a:pt x="504" y="1"/>
                  </a:cubicBezTo>
                  <a:cubicBezTo>
                    <a:pt x="504" y="1"/>
                    <a:pt x="504" y="1"/>
                    <a:pt x="504" y="1"/>
                  </a:cubicBezTo>
                  <a:cubicBezTo>
                    <a:pt x="3" y="351"/>
                    <a:pt x="3" y="351"/>
                    <a:pt x="3" y="351"/>
                  </a:cubicBezTo>
                  <a:cubicBezTo>
                    <a:pt x="1" y="352"/>
                    <a:pt x="0" y="353"/>
                    <a:pt x="0" y="355"/>
                  </a:cubicBezTo>
                  <a:cubicBezTo>
                    <a:pt x="0" y="510"/>
                    <a:pt x="0" y="510"/>
                    <a:pt x="0" y="510"/>
                  </a:cubicBezTo>
                  <a:cubicBezTo>
                    <a:pt x="0" y="511"/>
                    <a:pt x="0" y="512"/>
                    <a:pt x="0" y="513"/>
                  </a:cubicBezTo>
                  <a:cubicBezTo>
                    <a:pt x="0" y="652"/>
                    <a:pt x="0" y="652"/>
                    <a:pt x="0" y="652"/>
                  </a:cubicBezTo>
                  <a:cubicBezTo>
                    <a:pt x="0" y="654"/>
                    <a:pt x="1" y="655"/>
                    <a:pt x="3" y="656"/>
                  </a:cubicBezTo>
                  <a:cubicBezTo>
                    <a:pt x="4" y="657"/>
                    <a:pt x="5" y="657"/>
                    <a:pt x="5" y="657"/>
                  </a:cubicBezTo>
                  <a:cubicBezTo>
                    <a:pt x="6" y="657"/>
                    <a:pt x="7" y="657"/>
                    <a:pt x="8" y="656"/>
                  </a:cubicBezTo>
                  <a:cubicBezTo>
                    <a:pt x="509" y="367"/>
                    <a:pt x="509" y="367"/>
                    <a:pt x="509" y="367"/>
                  </a:cubicBezTo>
                  <a:cubicBezTo>
                    <a:pt x="509" y="367"/>
                    <a:pt x="510" y="366"/>
                    <a:pt x="510" y="366"/>
                  </a:cubicBezTo>
                  <a:cubicBezTo>
                    <a:pt x="510" y="366"/>
                    <a:pt x="510" y="366"/>
                    <a:pt x="511" y="366"/>
                  </a:cubicBezTo>
                  <a:cubicBezTo>
                    <a:pt x="511" y="365"/>
                    <a:pt x="511" y="365"/>
                    <a:pt x="511" y="365"/>
                  </a:cubicBezTo>
                  <a:cubicBezTo>
                    <a:pt x="511" y="364"/>
                    <a:pt x="511" y="364"/>
                    <a:pt x="511" y="364"/>
                  </a:cubicBezTo>
                  <a:cubicBezTo>
                    <a:pt x="512" y="364"/>
                    <a:pt x="512" y="363"/>
                    <a:pt x="512" y="363"/>
                  </a:cubicBezTo>
                  <a:close/>
                  <a:moveTo>
                    <a:pt x="502" y="203"/>
                  </a:moveTo>
                  <a:cubicBezTo>
                    <a:pt x="449" y="236"/>
                    <a:pt x="449" y="236"/>
                    <a:pt x="449" y="236"/>
                  </a:cubicBezTo>
                  <a:cubicBezTo>
                    <a:pt x="449" y="164"/>
                    <a:pt x="449" y="164"/>
                    <a:pt x="449" y="164"/>
                  </a:cubicBezTo>
                  <a:cubicBezTo>
                    <a:pt x="502" y="131"/>
                    <a:pt x="502" y="131"/>
                    <a:pt x="502" y="131"/>
                  </a:cubicBezTo>
                  <a:lnTo>
                    <a:pt x="502" y="203"/>
                  </a:lnTo>
                  <a:close/>
                  <a:moveTo>
                    <a:pt x="439" y="242"/>
                  </a:moveTo>
                  <a:cubicBezTo>
                    <a:pt x="386" y="274"/>
                    <a:pt x="386" y="274"/>
                    <a:pt x="386" y="274"/>
                  </a:cubicBezTo>
                  <a:cubicBezTo>
                    <a:pt x="386" y="203"/>
                    <a:pt x="386" y="203"/>
                    <a:pt x="386" y="203"/>
                  </a:cubicBezTo>
                  <a:cubicBezTo>
                    <a:pt x="439" y="170"/>
                    <a:pt x="439" y="170"/>
                    <a:pt x="439" y="170"/>
                  </a:cubicBezTo>
                  <a:lnTo>
                    <a:pt x="439" y="242"/>
                  </a:lnTo>
                  <a:close/>
                  <a:moveTo>
                    <a:pt x="376" y="280"/>
                  </a:moveTo>
                  <a:cubicBezTo>
                    <a:pt x="323" y="312"/>
                    <a:pt x="323" y="312"/>
                    <a:pt x="323" y="312"/>
                  </a:cubicBezTo>
                  <a:cubicBezTo>
                    <a:pt x="323" y="243"/>
                    <a:pt x="323" y="243"/>
                    <a:pt x="323" y="243"/>
                  </a:cubicBezTo>
                  <a:cubicBezTo>
                    <a:pt x="376" y="210"/>
                    <a:pt x="376" y="210"/>
                    <a:pt x="376" y="210"/>
                  </a:cubicBezTo>
                  <a:lnTo>
                    <a:pt x="376" y="280"/>
                  </a:lnTo>
                  <a:close/>
                  <a:moveTo>
                    <a:pt x="313" y="318"/>
                  </a:moveTo>
                  <a:cubicBezTo>
                    <a:pt x="260" y="350"/>
                    <a:pt x="260" y="350"/>
                    <a:pt x="260" y="350"/>
                  </a:cubicBezTo>
                  <a:cubicBezTo>
                    <a:pt x="260" y="282"/>
                    <a:pt x="260" y="282"/>
                    <a:pt x="260" y="282"/>
                  </a:cubicBezTo>
                  <a:cubicBezTo>
                    <a:pt x="313" y="249"/>
                    <a:pt x="313" y="249"/>
                    <a:pt x="313" y="249"/>
                  </a:cubicBezTo>
                  <a:lnTo>
                    <a:pt x="313" y="318"/>
                  </a:lnTo>
                  <a:close/>
                  <a:moveTo>
                    <a:pt x="250" y="357"/>
                  </a:moveTo>
                  <a:cubicBezTo>
                    <a:pt x="197" y="389"/>
                    <a:pt x="197" y="389"/>
                    <a:pt x="197" y="389"/>
                  </a:cubicBezTo>
                  <a:cubicBezTo>
                    <a:pt x="197" y="322"/>
                    <a:pt x="197" y="322"/>
                    <a:pt x="197" y="322"/>
                  </a:cubicBezTo>
                  <a:cubicBezTo>
                    <a:pt x="250" y="289"/>
                    <a:pt x="250" y="289"/>
                    <a:pt x="250" y="289"/>
                  </a:cubicBezTo>
                  <a:lnTo>
                    <a:pt x="250" y="357"/>
                  </a:lnTo>
                  <a:close/>
                  <a:moveTo>
                    <a:pt x="187" y="395"/>
                  </a:moveTo>
                  <a:cubicBezTo>
                    <a:pt x="135" y="427"/>
                    <a:pt x="135" y="427"/>
                    <a:pt x="135" y="427"/>
                  </a:cubicBezTo>
                  <a:cubicBezTo>
                    <a:pt x="135" y="361"/>
                    <a:pt x="135" y="361"/>
                    <a:pt x="135" y="361"/>
                  </a:cubicBezTo>
                  <a:cubicBezTo>
                    <a:pt x="187" y="328"/>
                    <a:pt x="187" y="328"/>
                    <a:pt x="187" y="328"/>
                  </a:cubicBezTo>
                  <a:lnTo>
                    <a:pt x="187" y="395"/>
                  </a:lnTo>
                  <a:close/>
                  <a:moveTo>
                    <a:pt x="187" y="406"/>
                  </a:moveTo>
                  <a:cubicBezTo>
                    <a:pt x="187" y="472"/>
                    <a:pt x="187" y="472"/>
                    <a:pt x="187" y="472"/>
                  </a:cubicBezTo>
                  <a:cubicBezTo>
                    <a:pt x="135" y="504"/>
                    <a:pt x="135" y="504"/>
                    <a:pt x="135" y="504"/>
                  </a:cubicBezTo>
                  <a:cubicBezTo>
                    <a:pt x="135" y="439"/>
                    <a:pt x="135" y="439"/>
                    <a:pt x="135" y="439"/>
                  </a:cubicBezTo>
                  <a:lnTo>
                    <a:pt x="187" y="406"/>
                  </a:lnTo>
                  <a:close/>
                  <a:moveTo>
                    <a:pt x="197" y="400"/>
                  </a:moveTo>
                  <a:cubicBezTo>
                    <a:pt x="250" y="368"/>
                    <a:pt x="250" y="368"/>
                    <a:pt x="250" y="368"/>
                  </a:cubicBezTo>
                  <a:cubicBezTo>
                    <a:pt x="250" y="435"/>
                    <a:pt x="250" y="435"/>
                    <a:pt x="250" y="435"/>
                  </a:cubicBezTo>
                  <a:cubicBezTo>
                    <a:pt x="197" y="466"/>
                    <a:pt x="197" y="466"/>
                    <a:pt x="197" y="466"/>
                  </a:cubicBezTo>
                  <a:lnTo>
                    <a:pt x="197" y="400"/>
                  </a:lnTo>
                  <a:close/>
                  <a:moveTo>
                    <a:pt x="260" y="362"/>
                  </a:moveTo>
                  <a:cubicBezTo>
                    <a:pt x="313" y="330"/>
                    <a:pt x="313" y="330"/>
                    <a:pt x="313" y="330"/>
                  </a:cubicBezTo>
                  <a:cubicBezTo>
                    <a:pt x="313" y="398"/>
                    <a:pt x="313" y="398"/>
                    <a:pt x="313" y="398"/>
                  </a:cubicBezTo>
                  <a:cubicBezTo>
                    <a:pt x="260" y="429"/>
                    <a:pt x="260" y="429"/>
                    <a:pt x="260" y="429"/>
                  </a:cubicBezTo>
                  <a:lnTo>
                    <a:pt x="260" y="362"/>
                  </a:lnTo>
                  <a:close/>
                  <a:moveTo>
                    <a:pt x="323" y="324"/>
                  </a:moveTo>
                  <a:cubicBezTo>
                    <a:pt x="376" y="292"/>
                    <a:pt x="376" y="292"/>
                    <a:pt x="376" y="292"/>
                  </a:cubicBezTo>
                  <a:cubicBezTo>
                    <a:pt x="376" y="361"/>
                    <a:pt x="376" y="361"/>
                    <a:pt x="376" y="361"/>
                  </a:cubicBezTo>
                  <a:cubicBezTo>
                    <a:pt x="323" y="392"/>
                    <a:pt x="323" y="392"/>
                    <a:pt x="323" y="392"/>
                  </a:cubicBezTo>
                  <a:lnTo>
                    <a:pt x="323" y="324"/>
                  </a:lnTo>
                  <a:close/>
                  <a:moveTo>
                    <a:pt x="386" y="286"/>
                  </a:moveTo>
                  <a:cubicBezTo>
                    <a:pt x="439" y="253"/>
                    <a:pt x="439" y="253"/>
                    <a:pt x="439" y="253"/>
                  </a:cubicBezTo>
                  <a:cubicBezTo>
                    <a:pt x="439" y="323"/>
                    <a:pt x="439" y="323"/>
                    <a:pt x="439" y="323"/>
                  </a:cubicBezTo>
                  <a:cubicBezTo>
                    <a:pt x="386" y="355"/>
                    <a:pt x="386" y="355"/>
                    <a:pt x="386" y="355"/>
                  </a:cubicBezTo>
                  <a:lnTo>
                    <a:pt x="386" y="286"/>
                  </a:lnTo>
                  <a:close/>
                  <a:moveTo>
                    <a:pt x="449" y="247"/>
                  </a:moveTo>
                  <a:cubicBezTo>
                    <a:pt x="502" y="215"/>
                    <a:pt x="502" y="215"/>
                    <a:pt x="502" y="215"/>
                  </a:cubicBezTo>
                  <a:cubicBezTo>
                    <a:pt x="502" y="286"/>
                    <a:pt x="502" y="286"/>
                    <a:pt x="502" y="286"/>
                  </a:cubicBezTo>
                  <a:cubicBezTo>
                    <a:pt x="449" y="317"/>
                    <a:pt x="449" y="317"/>
                    <a:pt x="449" y="317"/>
                  </a:cubicBezTo>
                  <a:lnTo>
                    <a:pt x="449" y="247"/>
                  </a:lnTo>
                  <a:close/>
                  <a:moveTo>
                    <a:pt x="502" y="119"/>
                  </a:moveTo>
                  <a:cubicBezTo>
                    <a:pt x="449" y="152"/>
                    <a:pt x="449" y="152"/>
                    <a:pt x="449" y="152"/>
                  </a:cubicBezTo>
                  <a:cubicBezTo>
                    <a:pt x="449" y="52"/>
                    <a:pt x="449" y="52"/>
                    <a:pt x="449" y="52"/>
                  </a:cubicBezTo>
                  <a:cubicBezTo>
                    <a:pt x="502" y="15"/>
                    <a:pt x="502" y="15"/>
                    <a:pt x="502" y="15"/>
                  </a:cubicBezTo>
                  <a:lnTo>
                    <a:pt x="502" y="119"/>
                  </a:lnTo>
                  <a:close/>
                  <a:moveTo>
                    <a:pt x="439" y="159"/>
                  </a:moveTo>
                  <a:cubicBezTo>
                    <a:pt x="386" y="192"/>
                    <a:pt x="386" y="192"/>
                    <a:pt x="386" y="192"/>
                  </a:cubicBezTo>
                  <a:cubicBezTo>
                    <a:pt x="386" y="96"/>
                    <a:pt x="386" y="96"/>
                    <a:pt x="386" y="96"/>
                  </a:cubicBezTo>
                  <a:cubicBezTo>
                    <a:pt x="439" y="59"/>
                    <a:pt x="439" y="59"/>
                    <a:pt x="439" y="59"/>
                  </a:cubicBezTo>
                  <a:lnTo>
                    <a:pt x="439" y="159"/>
                  </a:lnTo>
                  <a:close/>
                  <a:moveTo>
                    <a:pt x="376" y="198"/>
                  </a:moveTo>
                  <a:cubicBezTo>
                    <a:pt x="323" y="231"/>
                    <a:pt x="323" y="231"/>
                    <a:pt x="323" y="231"/>
                  </a:cubicBezTo>
                  <a:cubicBezTo>
                    <a:pt x="323" y="139"/>
                    <a:pt x="323" y="139"/>
                    <a:pt x="323" y="139"/>
                  </a:cubicBezTo>
                  <a:cubicBezTo>
                    <a:pt x="376" y="103"/>
                    <a:pt x="376" y="103"/>
                    <a:pt x="376" y="103"/>
                  </a:cubicBezTo>
                  <a:lnTo>
                    <a:pt x="376" y="198"/>
                  </a:lnTo>
                  <a:close/>
                  <a:moveTo>
                    <a:pt x="313" y="237"/>
                  </a:moveTo>
                  <a:cubicBezTo>
                    <a:pt x="260" y="271"/>
                    <a:pt x="260" y="271"/>
                    <a:pt x="260" y="271"/>
                  </a:cubicBezTo>
                  <a:cubicBezTo>
                    <a:pt x="260" y="183"/>
                    <a:pt x="260" y="183"/>
                    <a:pt x="260" y="183"/>
                  </a:cubicBezTo>
                  <a:cubicBezTo>
                    <a:pt x="313" y="146"/>
                    <a:pt x="313" y="146"/>
                    <a:pt x="313" y="146"/>
                  </a:cubicBezTo>
                  <a:lnTo>
                    <a:pt x="313" y="237"/>
                  </a:lnTo>
                  <a:close/>
                  <a:moveTo>
                    <a:pt x="250" y="277"/>
                  </a:moveTo>
                  <a:cubicBezTo>
                    <a:pt x="197" y="310"/>
                    <a:pt x="197" y="310"/>
                    <a:pt x="197" y="310"/>
                  </a:cubicBezTo>
                  <a:cubicBezTo>
                    <a:pt x="197" y="227"/>
                    <a:pt x="197" y="227"/>
                    <a:pt x="197" y="227"/>
                  </a:cubicBezTo>
                  <a:cubicBezTo>
                    <a:pt x="250" y="190"/>
                    <a:pt x="250" y="190"/>
                    <a:pt x="250" y="190"/>
                  </a:cubicBezTo>
                  <a:lnTo>
                    <a:pt x="250" y="277"/>
                  </a:lnTo>
                  <a:close/>
                  <a:moveTo>
                    <a:pt x="187" y="316"/>
                  </a:moveTo>
                  <a:cubicBezTo>
                    <a:pt x="135" y="349"/>
                    <a:pt x="135" y="349"/>
                    <a:pt x="135" y="349"/>
                  </a:cubicBezTo>
                  <a:cubicBezTo>
                    <a:pt x="135" y="271"/>
                    <a:pt x="135" y="271"/>
                    <a:pt x="135" y="271"/>
                  </a:cubicBezTo>
                  <a:cubicBezTo>
                    <a:pt x="187" y="234"/>
                    <a:pt x="187" y="234"/>
                    <a:pt x="187" y="234"/>
                  </a:cubicBezTo>
                  <a:lnTo>
                    <a:pt x="187" y="316"/>
                  </a:lnTo>
                  <a:close/>
                  <a:moveTo>
                    <a:pt x="125" y="356"/>
                  </a:moveTo>
                  <a:cubicBezTo>
                    <a:pt x="72" y="389"/>
                    <a:pt x="72" y="389"/>
                    <a:pt x="72" y="389"/>
                  </a:cubicBezTo>
                  <a:cubicBezTo>
                    <a:pt x="72" y="315"/>
                    <a:pt x="72" y="315"/>
                    <a:pt x="72" y="315"/>
                  </a:cubicBezTo>
                  <a:cubicBezTo>
                    <a:pt x="125" y="278"/>
                    <a:pt x="125" y="278"/>
                    <a:pt x="125" y="278"/>
                  </a:cubicBezTo>
                  <a:lnTo>
                    <a:pt x="125" y="356"/>
                  </a:lnTo>
                  <a:close/>
                  <a:moveTo>
                    <a:pt x="125" y="367"/>
                  </a:moveTo>
                  <a:cubicBezTo>
                    <a:pt x="125" y="433"/>
                    <a:pt x="125" y="433"/>
                    <a:pt x="125" y="433"/>
                  </a:cubicBezTo>
                  <a:cubicBezTo>
                    <a:pt x="72" y="465"/>
                    <a:pt x="72" y="465"/>
                    <a:pt x="72" y="465"/>
                  </a:cubicBezTo>
                  <a:cubicBezTo>
                    <a:pt x="72" y="401"/>
                    <a:pt x="72" y="401"/>
                    <a:pt x="72" y="401"/>
                  </a:cubicBezTo>
                  <a:lnTo>
                    <a:pt x="125" y="367"/>
                  </a:lnTo>
                  <a:close/>
                  <a:moveTo>
                    <a:pt x="62" y="471"/>
                  </a:moveTo>
                  <a:cubicBezTo>
                    <a:pt x="10" y="502"/>
                    <a:pt x="10" y="502"/>
                    <a:pt x="10" y="502"/>
                  </a:cubicBezTo>
                  <a:cubicBezTo>
                    <a:pt x="10" y="439"/>
                    <a:pt x="10" y="439"/>
                    <a:pt x="10" y="439"/>
                  </a:cubicBezTo>
                  <a:cubicBezTo>
                    <a:pt x="62" y="407"/>
                    <a:pt x="62" y="407"/>
                    <a:pt x="62" y="407"/>
                  </a:cubicBezTo>
                  <a:lnTo>
                    <a:pt x="62" y="471"/>
                  </a:lnTo>
                  <a:close/>
                  <a:moveTo>
                    <a:pt x="10" y="514"/>
                  </a:moveTo>
                  <a:cubicBezTo>
                    <a:pt x="62" y="483"/>
                    <a:pt x="62" y="483"/>
                    <a:pt x="62" y="483"/>
                  </a:cubicBezTo>
                  <a:cubicBezTo>
                    <a:pt x="62" y="547"/>
                    <a:pt x="62" y="547"/>
                    <a:pt x="62" y="547"/>
                  </a:cubicBezTo>
                  <a:cubicBezTo>
                    <a:pt x="10" y="577"/>
                    <a:pt x="10" y="577"/>
                    <a:pt x="10" y="577"/>
                  </a:cubicBezTo>
                  <a:lnTo>
                    <a:pt x="10" y="514"/>
                  </a:lnTo>
                  <a:close/>
                  <a:moveTo>
                    <a:pt x="72" y="477"/>
                  </a:moveTo>
                  <a:cubicBezTo>
                    <a:pt x="125" y="445"/>
                    <a:pt x="125" y="445"/>
                    <a:pt x="125" y="445"/>
                  </a:cubicBezTo>
                  <a:cubicBezTo>
                    <a:pt x="125" y="509"/>
                    <a:pt x="125" y="509"/>
                    <a:pt x="125" y="509"/>
                  </a:cubicBezTo>
                  <a:cubicBezTo>
                    <a:pt x="72" y="541"/>
                    <a:pt x="72" y="541"/>
                    <a:pt x="72" y="541"/>
                  </a:cubicBezTo>
                  <a:lnTo>
                    <a:pt x="72" y="477"/>
                  </a:lnTo>
                  <a:close/>
                  <a:moveTo>
                    <a:pt x="125" y="521"/>
                  </a:moveTo>
                  <a:cubicBezTo>
                    <a:pt x="125" y="577"/>
                    <a:pt x="125" y="577"/>
                    <a:pt x="125" y="577"/>
                  </a:cubicBezTo>
                  <a:cubicBezTo>
                    <a:pt x="72" y="608"/>
                    <a:pt x="72" y="608"/>
                    <a:pt x="72" y="608"/>
                  </a:cubicBezTo>
                  <a:cubicBezTo>
                    <a:pt x="72" y="552"/>
                    <a:pt x="72" y="552"/>
                    <a:pt x="72" y="552"/>
                  </a:cubicBezTo>
                  <a:lnTo>
                    <a:pt x="125" y="521"/>
                  </a:lnTo>
                  <a:close/>
                  <a:moveTo>
                    <a:pt x="135" y="515"/>
                  </a:moveTo>
                  <a:cubicBezTo>
                    <a:pt x="187" y="484"/>
                    <a:pt x="187" y="484"/>
                    <a:pt x="187" y="484"/>
                  </a:cubicBezTo>
                  <a:cubicBezTo>
                    <a:pt x="187" y="541"/>
                    <a:pt x="187" y="541"/>
                    <a:pt x="187" y="541"/>
                  </a:cubicBezTo>
                  <a:cubicBezTo>
                    <a:pt x="135" y="571"/>
                    <a:pt x="135" y="571"/>
                    <a:pt x="135" y="571"/>
                  </a:cubicBezTo>
                  <a:lnTo>
                    <a:pt x="135" y="515"/>
                  </a:lnTo>
                  <a:close/>
                  <a:moveTo>
                    <a:pt x="197" y="478"/>
                  </a:moveTo>
                  <a:cubicBezTo>
                    <a:pt x="250" y="447"/>
                    <a:pt x="250" y="447"/>
                    <a:pt x="250" y="447"/>
                  </a:cubicBezTo>
                  <a:cubicBezTo>
                    <a:pt x="250" y="505"/>
                    <a:pt x="250" y="505"/>
                    <a:pt x="250" y="505"/>
                  </a:cubicBezTo>
                  <a:cubicBezTo>
                    <a:pt x="197" y="535"/>
                    <a:pt x="197" y="535"/>
                    <a:pt x="197" y="535"/>
                  </a:cubicBezTo>
                  <a:lnTo>
                    <a:pt x="197" y="478"/>
                  </a:lnTo>
                  <a:close/>
                  <a:moveTo>
                    <a:pt x="260" y="441"/>
                  </a:moveTo>
                  <a:cubicBezTo>
                    <a:pt x="313" y="409"/>
                    <a:pt x="313" y="409"/>
                    <a:pt x="313" y="409"/>
                  </a:cubicBezTo>
                  <a:cubicBezTo>
                    <a:pt x="313" y="468"/>
                    <a:pt x="313" y="468"/>
                    <a:pt x="313" y="468"/>
                  </a:cubicBezTo>
                  <a:cubicBezTo>
                    <a:pt x="260" y="499"/>
                    <a:pt x="260" y="499"/>
                    <a:pt x="260" y="499"/>
                  </a:cubicBezTo>
                  <a:lnTo>
                    <a:pt x="260" y="441"/>
                  </a:lnTo>
                  <a:close/>
                  <a:moveTo>
                    <a:pt x="323" y="403"/>
                  </a:moveTo>
                  <a:cubicBezTo>
                    <a:pt x="376" y="372"/>
                    <a:pt x="376" y="372"/>
                    <a:pt x="376" y="372"/>
                  </a:cubicBezTo>
                  <a:cubicBezTo>
                    <a:pt x="376" y="432"/>
                    <a:pt x="376" y="432"/>
                    <a:pt x="376" y="432"/>
                  </a:cubicBezTo>
                  <a:cubicBezTo>
                    <a:pt x="323" y="463"/>
                    <a:pt x="323" y="463"/>
                    <a:pt x="323" y="463"/>
                  </a:cubicBezTo>
                  <a:lnTo>
                    <a:pt x="323" y="403"/>
                  </a:lnTo>
                  <a:close/>
                  <a:moveTo>
                    <a:pt x="386" y="366"/>
                  </a:moveTo>
                  <a:cubicBezTo>
                    <a:pt x="439" y="335"/>
                    <a:pt x="439" y="335"/>
                    <a:pt x="439" y="335"/>
                  </a:cubicBezTo>
                  <a:cubicBezTo>
                    <a:pt x="439" y="396"/>
                    <a:pt x="439" y="396"/>
                    <a:pt x="439" y="396"/>
                  </a:cubicBezTo>
                  <a:cubicBezTo>
                    <a:pt x="386" y="426"/>
                    <a:pt x="386" y="426"/>
                    <a:pt x="386" y="426"/>
                  </a:cubicBezTo>
                  <a:lnTo>
                    <a:pt x="386" y="366"/>
                  </a:lnTo>
                  <a:close/>
                  <a:moveTo>
                    <a:pt x="449" y="329"/>
                  </a:moveTo>
                  <a:cubicBezTo>
                    <a:pt x="502" y="298"/>
                    <a:pt x="502" y="298"/>
                    <a:pt x="502" y="298"/>
                  </a:cubicBezTo>
                  <a:cubicBezTo>
                    <a:pt x="502" y="359"/>
                    <a:pt x="502" y="359"/>
                    <a:pt x="502" y="359"/>
                  </a:cubicBezTo>
                  <a:cubicBezTo>
                    <a:pt x="449" y="390"/>
                    <a:pt x="449" y="390"/>
                    <a:pt x="449" y="390"/>
                  </a:cubicBezTo>
                  <a:lnTo>
                    <a:pt x="449" y="329"/>
                  </a:lnTo>
                  <a:close/>
                  <a:moveTo>
                    <a:pt x="62" y="322"/>
                  </a:moveTo>
                  <a:cubicBezTo>
                    <a:pt x="62" y="395"/>
                    <a:pt x="62" y="395"/>
                    <a:pt x="62" y="395"/>
                  </a:cubicBezTo>
                  <a:cubicBezTo>
                    <a:pt x="10" y="427"/>
                    <a:pt x="10" y="427"/>
                    <a:pt x="10" y="427"/>
                  </a:cubicBezTo>
                  <a:cubicBezTo>
                    <a:pt x="10" y="358"/>
                    <a:pt x="10" y="358"/>
                    <a:pt x="10" y="358"/>
                  </a:cubicBezTo>
                  <a:lnTo>
                    <a:pt x="62" y="322"/>
                  </a:lnTo>
                  <a:close/>
                  <a:moveTo>
                    <a:pt x="10" y="589"/>
                  </a:moveTo>
                  <a:cubicBezTo>
                    <a:pt x="62" y="558"/>
                    <a:pt x="62" y="558"/>
                    <a:pt x="62" y="558"/>
                  </a:cubicBezTo>
                  <a:cubicBezTo>
                    <a:pt x="62" y="614"/>
                    <a:pt x="62" y="614"/>
                    <a:pt x="62" y="614"/>
                  </a:cubicBezTo>
                  <a:cubicBezTo>
                    <a:pt x="10" y="643"/>
                    <a:pt x="10" y="643"/>
                    <a:pt x="10" y="643"/>
                  </a:cubicBezTo>
                  <a:lnTo>
                    <a:pt x="10" y="589"/>
                  </a:ln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 name="Freeform 187"/>
            <p:cNvSpPr>
              <a:spLocks noEditPoints="1"/>
            </p:cNvSpPr>
            <p:nvPr/>
          </p:nvSpPr>
          <p:spPr bwMode="auto">
            <a:xfrm>
              <a:off x="1008063" y="3397250"/>
              <a:ext cx="1300163" cy="2027238"/>
            </a:xfrm>
            <a:custGeom>
              <a:avLst/>
              <a:gdLst>
                <a:gd name="T0" fmla="*/ 8 w 306"/>
                <a:gd name="T1" fmla="*/ 1 h 478"/>
                <a:gd name="T2" fmla="*/ 0 w 306"/>
                <a:gd name="T3" fmla="*/ 5 h 478"/>
                <a:gd name="T4" fmla="*/ 3 w 306"/>
                <a:gd name="T5" fmla="*/ 306 h 478"/>
                <a:gd name="T6" fmla="*/ 56 w 306"/>
                <a:gd name="T7" fmla="*/ 337 h 478"/>
                <a:gd name="T8" fmla="*/ 117 w 306"/>
                <a:gd name="T9" fmla="*/ 372 h 478"/>
                <a:gd name="T10" fmla="*/ 177 w 306"/>
                <a:gd name="T11" fmla="*/ 407 h 478"/>
                <a:gd name="T12" fmla="*/ 232 w 306"/>
                <a:gd name="T13" fmla="*/ 438 h 478"/>
                <a:gd name="T14" fmla="*/ 237 w 306"/>
                <a:gd name="T15" fmla="*/ 441 h 478"/>
                <a:gd name="T16" fmla="*/ 301 w 306"/>
                <a:gd name="T17" fmla="*/ 478 h 478"/>
                <a:gd name="T18" fmla="*/ 306 w 306"/>
                <a:gd name="T19" fmla="*/ 473 h 478"/>
                <a:gd name="T20" fmla="*/ 304 w 306"/>
                <a:gd name="T21" fmla="*/ 172 h 478"/>
                <a:gd name="T22" fmla="*/ 241 w 306"/>
                <a:gd name="T23" fmla="*/ 292 h 478"/>
                <a:gd name="T24" fmla="*/ 296 w 306"/>
                <a:gd name="T25" fmla="*/ 260 h 478"/>
                <a:gd name="T26" fmla="*/ 231 w 306"/>
                <a:gd name="T27" fmla="*/ 286 h 478"/>
                <a:gd name="T28" fmla="*/ 182 w 306"/>
                <a:gd name="T29" fmla="*/ 194 h 478"/>
                <a:gd name="T30" fmla="*/ 231 w 306"/>
                <a:gd name="T31" fmla="*/ 286 h 478"/>
                <a:gd name="T32" fmla="*/ 123 w 306"/>
                <a:gd name="T33" fmla="*/ 160 h 478"/>
                <a:gd name="T34" fmla="*/ 172 w 306"/>
                <a:gd name="T35" fmla="*/ 252 h 478"/>
                <a:gd name="T36" fmla="*/ 172 w 306"/>
                <a:gd name="T37" fmla="*/ 264 h 478"/>
                <a:gd name="T38" fmla="*/ 123 w 306"/>
                <a:gd name="T39" fmla="*/ 298 h 478"/>
                <a:gd name="T40" fmla="*/ 172 w 306"/>
                <a:gd name="T41" fmla="*/ 264 h 478"/>
                <a:gd name="T42" fmla="*/ 182 w 306"/>
                <a:gd name="T43" fmla="*/ 113 h 478"/>
                <a:gd name="T44" fmla="*/ 231 w 306"/>
                <a:gd name="T45" fmla="*/ 211 h 478"/>
                <a:gd name="T46" fmla="*/ 172 w 306"/>
                <a:gd name="T47" fmla="*/ 177 h 478"/>
                <a:gd name="T48" fmla="*/ 123 w 306"/>
                <a:gd name="T49" fmla="*/ 78 h 478"/>
                <a:gd name="T50" fmla="*/ 172 w 306"/>
                <a:gd name="T51" fmla="*/ 177 h 478"/>
                <a:gd name="T52" fmla="*/ 63 w 306"/>
                <a:gd name="T53" fmla="*/ 114 h 478"/>
                <a:gd name="T54" fmla="*/ 113 w 306"/>
                <a:gd name="T55" fmla="*/ 73 h 478"/>
                <a:gd name="T56" fmla="*/ 113 w 306"/>
                <a:gd name="T57" fmla="*/ 154 h 478"/>
                <a:gd name="T58" fmla="*/ 63 w 306"/>
                <a:gd name="T59" fmla="*/ 189 h 478"/>
                <a:gd name="T60" fmla="*/ 113 w 306"/>
                <a:gd name="T61" fmla="*/ 154 h 478"/>
                <a:gd name="T62" fmla="*/ 10 w 306"/>
                <a:gd name="T63" fmla="*/ 159 h 478"/>
                <a:gd name="T64" fmla="*/ 53 w 306"/>
                <a:gd name="T65" fmla="*/ 120 h 478"/>
                <a:gd name="T66" fmla="*/ 10 w 306"/>
                <a:gd name="T67" fmla="*/ 170 h 478"/>
                <a:gd name="T68" fmla="*/ 53 w 306"/>
                <a:gd name="T69" fmla="*/ 258 h 478"/>
                <a:gd name="T70" fmla="*/ 10 w 306"/>
                <a:gd name="T71" fmla="*/ 170 h 478"/>
                <a:gd name="T72" fmla="*/ 113 w 306"/>
                <a:gd name="T73" fmla="*/ 229 h 478"/>
                <a:gd name="T74" fmla="*/ 63 w 306"/>
                <a:gd name="T75" fmla="*/ 263 h 478"/>
                <a:gd name="T76" fmla="*/ 113 w 306"/>
                <a:gd name="T77" fmla="*/ 303 h 478"/>
                <a:gd name="T78" fmla="*/ 63 w 306"/>
                <a:gd name="T79" fmla="*/ 329 h 478"/>
                <a:gd name="T80" fmla="*/ 113 w 306"/>
                <a:gd name="T81" fmla="*/ 303 h 478"/>
                <a:gd name="T82" fmla="*/ 172 w 306"/>
                <a:gd name="T83" fmla="*/ 338 h 478"/>
                <a:gd name="T84" fmla="*/ 123 w 306"/>
                <a:gd name="T85" fmla="*/ 364 h 478"/>
                <a:gd name="T86" fmla="*/ 182 w 306"/>
                <a:gd name="T87" fmla="*/ 344 h 478"/>
                <a:gd name="T88" fmla="*/ 231 w 306"/>
                <a:gd name="T89" fmla="*/ 427 h 478"/>
                <a:gd name="T90" fmla="*/ 182 w 306"/>
                <a:gd name="T91" fmla="*/ 344 h 478"/>
                <a:gd name="T92" fmla="*/ 182 w 306"/>
                <a:gd name="T93" fmla="*/ 269 h 478"/>
                <a:gd name="T94" fmla="*/ 231 w 306"/>
                <a:gd name="T95" fmla="*/ 361 h 478"/>
                <a:gd name="T96" fmla="*/ 241 w 306"/>
                <a:gd name="T97" fmla="*/ 304 h 478"/>
                <a:gd name="T98" fmla="*/ 296 w 306"/>
                <a:gd name="T99" fmla="*/ 398 h 478"/>
                <a:gd name="T100" fmla="*/ 241 w 306"/>
                <a:gd name="T101" fmla="*/ 304 h 478"/>
                <a:gd name="T102" fmla="*/ 241 w 306"/>
                <a:gd name="T103" fmla="*/ 217 h 478"/>
                <a:gd name="T104" fmla="*/ 296 w 306"/>
                <a:gd name="T105" fmla="*/ 179 h 478"/>
                <a:gd name="T106" fmla="*/ 53 w 306"/>
                <a:gd name="T107" fmla="*/ 38 h 478"/>
                <a:gd name="T108" fmla="*/ 10 w 306"/>
                <a:gd name="T109" fmla="*/ 83 h 478"/>
                <a:gd name="T110" fmla="*/ 53 w 306"/>
                <a:gd name="T111" fmla="*/ 38 h 478"/>
                <a:gd name="T112" fmla="*/ 53 w 306"/>
                <a:gd name="T113" fmla="*/ 269 h 478"/>
                <a:gd name="T114" fmla="*/ 10 w 306"/>
                <a:gd name="T115" fmla="*/ 299 h 478"/>
                <a:gd name="T116" fmla="*/ 241 w 306"/>
                <a:gd name="T117" fmla="*/ 432 h 478"/>
                <a:gd name="T118" fmla="*/ 296 w 306"/>
                <a:gd name="T119" fmla="*/ 410 h 478"/>
                <a:gd name="T120" fmla="*/ 241 w 306"/>
                <a:gd name="T121" fmla="*/ 43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6" h="478">
                  <a:moveTo>
                    <a:pt x="304" y="172"/>
                  </a:moveTo>
                  <a:cubicBezTo>
                    <a:pt x="8" y="1"/>
                    <a:pt x="8" y="1"/>
                    <a:pt x="8" y="1"/>
                  </a:cubicBezTo>
                  <a:cubicBezTo>
                    <a:pt x="6" y="0"/>
                    <a:pt x="4" y="0"/>
                    <a:pt x="3" y="1"/>
                  </a:cubicBezTo>
                  <a:cubicBezTo>
                    <a:pt x="1" y="2"/>
                    <a:pt x="0" y="3"/>
                    <a:pt x="0" y="5"/>
                  </a:cubicBezTo>
                  <a:cubicBezTo>
                    <a:pt x="0" y="302"/>
                    <a:pt x="0" y="302"/>
                    <a:pt x="0" y="302"/>
                  </a:cubicBezTo>
                  <a:cubicBezTo>
                    <a:pt x="0" y="304"/>
                    <a:pt x="1" y="305"/>
                    <a:pt x="3" y="306"/>
                  </a:cubicBezTo>
                  <a:cubicBezTo>
                    <a:pt x="55" y="336"/>
                    <a:pt x="55" y="336"/>
                    <a:pt x="55" y="336"/>
                  </a:cubicBezTo>
                  <a:cubicBezTo>
                    <a:pt x="56" y="337"/>
                    <a:pt x="56" y="337"/>
                    <a:pt x="56" y="337"/>
                  </a:cubicBezTo>
                  <a:cubicBezTo>
                    <a:pt x="114" y="370"/>
                    <a:pt x="114" y="370"/>
                    <a:pt x="114" y="370"/>
                  </a:cubicBezTo>
                  <a:cubicBezTo>
                    <a:pt x="115" y="371"/>
                    <a:pt x="116" y="372"/>
                    <a:pt x="117" y="372"/>
                  </a:cubicBezTo>
                  <a:cubicBezTo>
                    <a:pt x="173" y="404"/>
                    <a:pt x="173" y="404"/>
                    <a:pt x="173" y="404"/>
                  </a:cubicBezTo>
                  <a:cubicBezTo>
                    <a:pt x="174" y="406"/>
                    <a:pt x="175" y="407"/>
                    <a:pt x="177" y="407"/>
                  </a:cubicBezTo>
                  <a:cubicBezTo>
                    <a:pt x="177" y="407"/>
                    <a:pt x="177" y="407"/>
                    <a:pt x="177" y="407"/>
                  </a:cubicBezTo>
                  <a:cubicBezTo>
                    <a:pt x="232" y="438"/>
                    <a:pt x="232" y="438"/>
                    <a:pt x="232" y="438"/>
                  </a:cubicBezTo>
                  <a:cubicBezTo>
                    <a:pt x="233" y="440"/>
                    <a:pt x="234" y="441"/>
                    <a:pt x="236" y="441"/>
                  </a:cubicBezTo>
                  <a:cubicBezTo>
                    <a:pt x="237" y="441"/>
                    <a:pt x="237" y="441"/>
                    <a:pt x="237" y="441"/>
                  </a:cubicBezTo>
                  <a:cubicBezTo>
                    <a:pt x="299" y="477"/>
                    <a:pt x="299" y="477"/>
                    <a:pt x="299" y="477"/>
                  </a:cubicBezTo>
                  <a:cubicBezTo>
                    <a:pt x="300" y="478"/>
                    <a:pt x="301" y="478"/>
                    <a:pt x="301" y="478"/>
                  </a:cubicBezTo>
                  <a:cubicBezTo>
                    <a:pt x="302" y="478"/>
                    <a:pt x="303" y="478"/>
                    <a:pt x="304" y="477"/>
                  </a:cubicBezTo>
                  <a:cubicBezTo>
                    <a:pt x="305" y="476"/>
                    <a:pt x="306" y="475"/>
                    <a:pt x="306" y="473"/>
                  </a:cubicBezTo>
                  <a:cubicBezTo>
                    <a:pt x="306" y="176"/>
                    <a:pt x="306" y="176"/>
                    <a:pt x="306" y="176"/>
                  </a:cubicBezTo>
                  <a:cubicBezTo>
                    <a:pt x="306" y="174"/>
                    <a:pt x="305" y="173"/>
                    <a:pt x="304" y="172"/>
                  </a:cubicBezTo>
                  <a:close/>
                  <a:moveTo>
                    <a:pt x="296" y="324"/>
                  </a:moveTo>
                  <a:cubicBezTo>
                    <a:pt x="241" y="292"/>
                    <a:pt x="241" y="292"/>
                    <a:pt x="241" y="292"/>
                  </a:cubicBezTo>
                  <a:cubicBezTo>
                    <a:pt x="241" y="228"/>
                    <a:pt x="241" y="228"/>
                    <a:pt x="241" y="228"/>
                  </a:cubicBezTo>
                  <a:cubicBezTo>
                    <a:pt x="296" y="260"/>
                    <a:pt x="296" y="260"/>
                    <a:pt x="296" y="260"/>
                  </a:cubicBezTo>
                  <a:lnTo>
                    <a:pt x="296" y="324"/>
                  </a:lnTo>
                  <a:close/>
                  <a:moveTo>
                    <a:pt x="231" y="286"/>
                  </a:moveTo>
                  <a:cubicBezTo>
                    <a:pt x="182" y="258"/>
                    <a:pt x="182" y="258"/>
                    <a:pt x="182" y="258"/>
                  </a:cubicBezTo>
                  <a:cubicBezTo>
                    <a:pt x="182" y="194"/>
                    <a:pt x="182" y="194"/>
                    <a:pt x="182" y="194"/>
                  </a:cubicBezTo>
                  <a:cubicBezTo>
                    <a:pt x="231" y="223"/>
                    <a:pt x="231" y="223"/>
                    <a:pt x="231" y="223"/>
                  </a:cubicBezTo>
                  <a:lnTo>
                    <a:pt x="231" y="286"/>
                  </a:lnTo>
                  <a:close/>
                  <a:moveTo>
                    <a:pt x="123" y="223"/>
                  </a:moveTo>
                  <a:cubicBezTo>
                    <a:pt x="123" y="160"/>
                    <a:pt x="123" y="160"/>
                    <a:pt x="123" y="160"/>
                  </a:cubicBezTo>
                  <a:cubicBezTo>
                    <a:pt x="172" y="188"/>
                    <a:pt x="172" y="188"/>
                    <a:pt x="172" y="188"/>
                  </a:cubicBezTo>
                  <a:cubicBezTo>
                    <a:pt x="172" y="252"/>
                    <a:pt x="172" y="252"/>
                    <a:pt x="172" y="252"/>
                  </a:cubicBezTo>
                  <a:lnTo>
                    <a:pt x="123" y="223"/>
                  </a:lnTo>
                  <a:close/>
                  <a:moveTo>
                    <a:pt x="172" y="264"/>
                  </a:moveTo>
                  <a:cubicBezTo>
                    <a:pt x="172" y="326"/>
                    <a:pt x="172" y="326"/>
                    <a:pt x="172" y="326"/>
                  </a:cubicBezTo>
                  <a:cubicBezTo>
                    <a:pt x="123" y="298"/>
                    <a:pt x="123" y="298"/>
                    <a:pt x="123" y="298"/>
                  </a:cubicBezTo>
                  <a:cubicBezTo>
                    <a:pt x="123" y="235"/>
                    <a:pt x="123" y="235"/>
                    <a:pt x="123" y="235"/>
                  </a:cubicBezTo>
                  <a:lnTo>
                    <a:pt x="172" y="264"/>
                  </a:lnTo>
                  <a:close/>
                  <a:moveTo>
                    <a:pt x="182" y="183"/>
                  </a:moveTo>
                  <a:cubicBezTo>
                    <a:pt x="182" y="113"/>
                    <a:pt x="182" y="113"/>
                    <a:pt x="182" y="113"/>
                  </a:cubicBezTo>
                  <a:cubicBezTo>
                    <a:pt x="231" y="141"/>
                    <a:pt x="231" y="141"/>
                    <a:pt x="231" y="141"/>
                  </a:cubicBezTo>
                  <a:cubicBezTo>
                    <a:pt x="231" y="211"/>
                    <a:pt x="231" y="211"/>
                    <a:pt x="231" y="211"/>
                  </a:cubicBezTo>
                  <a:lnTo>
                    <a:pt x="182" y="183"/>
                  </a:lnTo>
                  <a:close/>
                  <a:moveTo>
                    <a:pt x="172" y="177"/>
                  </a:moveTo>
                  <a:cubicBezTo>
                    <a:pt x="123" y="148"/>
                    <a:pt x="123" y="148"/>
                    <a:pt x="123" y="148"/>
                  </a:cubicBezTo>
                  <a:cubicBezTo>
                    <a:pt x="123" y="78"/>
                    <a:pt x="123" y="78"/>
                    <a:pt x="123" y="78"/>
                  </a:cubicBezTo>
                  <a:cubicBezTo>
                    <a:pt x="172" y="107"/>
                    <a:pt x="172" y="107"/>
                    <a:pt x="172" y="107"/>
                  </a:cubicBezTo>
                  <a:lnTo>
                    <a:pt x="172" y="177"/>
                  </a:lnTo>
                  <a:close/>
                  <a:moveTo>
                    <a:pt x="113" y="142"/>
                  </a:moveTo>
                  <a:cubicBezTo>
                    <a:pt x="63" y="114"/>
                    <a:pt x="63" y="114"/>
                    <a:pt x="63" y="114"/>
                  </a:cubicBezTo>
                  <a:cubicBezTo>
                    <a:pt x="63" y="44"/>
                    <a:pt x="63" y="44"/>
                    <a:pt x="63" y="44"/>
                  </a:cubicBezTo>
                  <a:cubicBezTo>
                    <a:pt x="113" y="73"/>
                    <a:pt x="113" y="73"/>
                    <a:pt x="113" y="73"/>
                  </a:cubicBezTo>
                  <a:lnTo>
                    <a:pt x="113" y="142"/>
                  </a:lnTo>
                  <a:close/>
                  <a:moveTo>
                    <a:pt x="113" y="154"/>
                  </a:moveTo>
                  <a:cubicBezTo>
                    <a:pt x="113" y="218"/>
                    <a:pt x="113" y="218"/>
                    <a:pt x="113" y="218"/>
                  </a:cubicBezTo>
                  <a:cubicBezTo>
                    <a:pt x="63" y="189"/>
                    <a:pt x="63" y="189"/>
                    <a:pt x="63" y="189"/>
                  </a:cubicBezTo>
                  <a:cubicBezTo>
                    <a:pt x="63" y="125"/>
                    <a:pt x="63" y="125"/>
                    <a:pt x="63" y="125"/>
                  </a:cubicBezTo>
                  <a:lnTo>
                    <a:pt x="113" y="154"/>
                  </a:lnTo>
                  <a:close/>
                  <a:moveTo>
                    <a:pt x="53" y="183"/>
                  </a:moveTo>
                  <a:cubicBezTo>
                    <a:pt x="10" y="159"/>
                    <a:pt x="10" y="159"/>
                    <a:pt x="10" y="159"/>
                  </a:cubicBezTo>
                  <a:cubicBezTo>
                    <a:pt x="10" y="95"/>
                    <a:pt x="10" y="95"/>
                    <a:pt x="10" y="95"/>
                  </a:cubicBezTo>
                  <a:cubicBezTo>
                    <a:pt x="53" y="120"/>
                    <a:pt x="53" y="120"/>
                    <a:pt x="53" y="120"/>
                  </a:cubicBezTo>
                  <a:lnTo>
                    <a:pt x="53" y="183"/>
                  </a:lnTo>
                  <a:close/>
                  <a:moveTo>
                    <a:pt x="10" y="170"/>
                  </a:moveTo>
                  <a:cubicBezTo>
                    <a:pt x="53" y="195"/>
                    <a:pt x="53" y="195"/>
                    <a:pt x="53" y="195"/>
                  </a:cubicBezTo>
                  <a:cubicBezTo>
                    <a:pt x="53" y="258"/>
                    <a:pt x="53" y="258"/>
                    <a:pt x="53" y="258"/>
                  </a:cubicBezTo>
                  <a:cubicBezTo>
                    <a:pt x="10" y="233"/>
                    <a:pt x="10" y="233"/>
                    <a:pt x="10" y="233"/>
                  </a:cubicBezTo>
                  <a:lnTo>
                    <a:pt x="10" y="170"/>
                  </a:lnTo>
                  <a:close/>
                  <a:moveTo>
                    <a:pt x="63" y="201"/>
                  </a:moveTo>
                  <a:cubicBezTo>
                    <a:pt x="113" y="229"/>
                    <a:pt x="113" y="229"/>
                    <a:pt x="113" y="229"/>
                  </a:cubicBezTo>
                  <a:cubicBezTo>
                    <a:pt x="113" y="292"/>
                    <a:pt x="113" y="292"/>
                    <a:pt x="113" y="292"/>
                  </a:cubicBezTo>
                  <a:cubicBezTo>
                    <a:pt x="63" y="263"/>
                    <a:pt x="63" y="263"/>
                    <a:pt x="63" y="263"/>
                  </a:cubicBezTo>
                  <a:lnTo>
                    <a:pt x="63" y="201"/>
                  </a:lnTo>
                  <a:close/>
                  <a:moveTo>
                    <a:pt x="113" y="303"/>
                  </a:moveTo>
                  <a:cubicBezTo>
                    <a:pt x="113" y="358"/>
                    <a:pt x="113" y="358"/>
                    <a:pt x="113" y="358"/>
                  </a:cubicBezTo>
                  <a:cubicBezTo>
                    <a:pt x="63" y="329"/>
                    <a:pt x="63" y="329"/>
                    <a:pt x="63" y="329"/>
                  </a:cubicBezTo>
                  <a:cubicBezTo>
                    <a:pt x="63" y="275"/>
                    <a:pt x="63" y="275"/>
                    <a:pt x="63" y="275"/>
                  </a:cubicBezTo>
                  <a:lnTo>
                    <a:pt x="113" y="303"/>
                  </a:lnTo>
                  <a:close/>
                  <a:moveTo>
                    <a:pt x="123" y="309"/>
                  </a:moveTo>
                  <a:cubicBezTo>
                    <a:pt x="172" y="338"/>
                    <a:pt x="172" y="338"/>
                    <a:pt x="172" y="338"/>
                  </a:cubicBezTo>
                  <a:cubicBezTo>
                    <a:pt x="172" y="392"/>
                    <a:pt x="172" y="392"/>
                    <a:pt x="172" y="392"/>
                  </a:cubicBezTo>
                  <a:cubicBezTo>
                    <a:pt x="123" y="364"/>
                    <a:pt x="123" y="364"/>
                    <a:pt x="123" y="364"/>
                  </a:cubicBezTo>
                  <a:lnTo>
                    <a:pt x="123" y="309"/>
                  </a:lnTo>
                  <a:close/>
                  <a:moveTo>
                    <a:pt x="182" y="344"/>
                  </a:moveTo>
                  <a:cubicBezTo>
                    <a:pt x="231" y="372"/>
                    <a:pt x="231" y="372"/>
                    <a:pt x="231" y="372"/>
                  </a:cubicBezTo>
                  <a:cubicBezTo>
                    <a:pt x="231" y="427"/>
                    <a:pt x="231" y="427"/>
                    <a:pt x="231" y="427"/>
                  </a:cubicBezTo>
                  <a:cubicBezTo>
                    <a:pt x="182" y="398"/>
                    <a:pt x="182" y="398"/>
                    <a:pt x="182" y="398"/>
                  </a:cubicBezTo>
                  <a:lnTo>
                    <a:pt x="182" y="344"/>
                  </a:lnTo>
                  <a:close/>
                  <a:moveTo>
                    <a:pt x="182" y="332"/>
                  </a:moveTo>
                  <a:cubicBezTo>
                    <a:pt x="182" y="269"/>
                    <a:pt x="182" y="269"/>
                    <a:pt x="182" y="269"/>
                  </a:cubicBezTo>
                  <a:cubicBezTo>
                    <a:pt x="231" y="298"/>
                    <a:pt x="231" y="298"/>
                    <a:pt x="231" y="298"/>
                  </a:cubicBezTo>
                  <a:cubicBezTo>
                    <a:pt x="231" y="361"/>
                    <a:pt x="231" y="361"/>
                    <a:pt x="231" y="361"/>
                  </a:cubicBezTo>
                  <a:lnTo>
                    <a:pt x="182" y="332"/>
                  </a:lnTo>
                  <a:close/>
                  <a:moveTo>
                    <a:pt x="241" y="304"/>
                  </a:moveTo>
                  <a:cubicBezTo>
                    <a:pt x="296" y="335"/>
                    <a:pt x="296" y="335"/>
                    <a:pt x="296" y="335"/>
                  </a:cubicBezTo>
                  <a:cubicBezTo>
                    <a:pt x="296" y="398"/>
                    <a:pt x="296" y="398"/>
                    <a:pt x="296" y="398"/>
                  </a:cubicBezTo>
                  <a:cubicBezTo>
                    <a:pt x="241" y="366"/>
                    <a:pt x="241" y="366"/>
                    <a:pt x="241" y="366"/>
                  </a:cubicBezTo>
                  <a:lnTo>
                    <a:pt x="241" y="304"/>
                  </a:lnTo>
                  <a:close/>
                  <a:moveTo>
                    <a:pt x="296" y="249"/>
                  </a:moveTo>
                  <a:cubicBezTo>
                    <a:pt x="241" y="217"/>
                    <a:pt x="241" y="217"/>
                    <a:pt x="241" y="217"/>
                  </a:cubicBezTo>
                  <a:cubicBezTo>
                    <a:pt x="241" y="147"/>
                    <a:pt x="241" y="147"/>
                    <a:pt x="241" y="147"/>
                  </a:cubicBezTo>
                  <a:cubicBezTo>
                    <a:pt x="296" y="179"/>
                    <a:pt x="296" y="179"/>
                    <a:pt x="296" y="179"/>
                  </a:cubicBezTo>
                  <a:lnTo>
                    <a:pt x="296" y="249"/>
                  </a:lnTo>
                  <a:close/>
                  <a:moveTo>
                    <a:pt x="53" y="38"/>
                  </a:moveTo>
                  <a:cubicBezTo>
                    <a:pt x="53" y="108"/>
                    <a:pt x="53" y="108"/>
                    <a:pt x="53" y="108"/>
                  </a:cubicBezTo>
                  <a:cubicBezTo>
                    <a:pt x="10" y="83"/>
                    <a:pt x="10" y="83"/>
                    <a:pt x="10" y="83"/>
                  </a:cubicBezTo>
                  <a:cubicBezTo>
                    <a:pt x="10" y="14"/>
                    <a:pt x="10" y="14"/>
                    <a:pt x="10" y="14"/>
                  </a:cubicBezTo>
                  <a:lnTo>
                    <a:pt x="53" y="38"/>
                  </a:lnTo>
                  <a:close/>
                  <a:moveTo>
                    <a:pt x="10" y="244"/>
                  </a:moveTo>
                  <a:cubicBezTo>
                    <a:pt x="53" y="269"/>
                    <a:pt x="53" y="269"/>
                    <a:pt x="53" y="269"/>
                  </a:cubicBezTo>
                  <a:cubicBezTo>
                    <a:pt x="53" y="324"/>
                    <a:pt x="53" y="324"/>
                    <a:pt x="53" y="324"/>
                  </a:cubicBezTo>
                  <a:cubicBezTo>
                    <a:pt x="10" y="299"/>
                    <a:pt x="10" y="299"/>
                    <a:pt x="10" y="299"/>
                  </a:cubicBezTo>
                  <a:lnTo>
                    <a:pt x="10" y="244"/>
                  </a:lnTo>
                  <a:close/>
                  <a:moveTo>
                    <a:pt x="241" y="432"/>
                  </a:moveTo>
                  <a:cubicBezTo>
                    <a:pt x="241" y="378"/>
                    <a:pt x="241" y="378"/>
                    <a:pt x="241" y="378"/>
                  </a:cubicBezTo>
                  <a:cubicBezTo>
                    <a:pt x="296" y="410"/>
                    <a:pt x="296" y="410"/>
                    <a:pt x="296" y="410"/>
                  </a:cubicBezTo>
                  <a:cubicBezTo>
                    <a:pt x="296" y="464"/>
                    <a:pt x="296" y="464"/>
                    <a:pt x="296" y="464"/>
                  </a:cubicBezTo>
                  <a:lnTo>
                    <a:pt x="241" y="432"/>
                  </a:ln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 name="Freeform 188"/>
            <p:cNvSpPr>
              <a:spLocks/>
            </p:cNvSpPr>
            <p:nvPr/>
          </p:nvSpPr>
          <p:spPr bwMode="auto">
            <a:xfrm>
              <a:off x="3140076" y="1304925"/>
              <a:ext cx="1300163" cy="1374775"/>
            </a:xfrm>
            <a:custGeom>
              <a:avLst/>
              <a:gdLst>
                <a:gd name="T0" fmla="*/ 301 w 306"/>
                <a:gd name="T1" fmla="*/ 324 h 324"/>
                <a:gd name="T2" fmla="*/ 296 w 306"/>
                <a:gd name="T3" fmla="*/ 319 h 324"/>
                <a:gd name="T4" fmla="*/ 296 w 306"/>
                <a:gd name="T5" fmla="*/ 179 h 324"/>
                <a:gd name="T6" fmla="*/ 10 w 306"/>
                <a:gd name="T7" fmla="*/ 14 h 324"/>
                <a:gd name="T8" fmla="*/ 10 w 306"/>
                <a:gd name="T9" fmla="*/ 148 h 324"/>
                <a:gd name="T10" fmla="*/ 5 w 306"/>
                <a:gd name="T11" fmla="*/ 153 h 324"/>
                <a:gd name="T12" fmla="*/ 0 w 306"/>
                <a:gd name="T13" fmla="*/ 148 h 324"/>
                <a:gd name="T14" fmla="*/ 0 w 306"/>
                <a:gd name="T15" fmla="*/ 5 h 324"/>
                <a:gd name="T16" fmla="*/ 3 w 306"/>
                <a:gd name="T17" fmla="*/ 1 h 324"/>
                <a:gd name="T18" fmla="*/ 8 w 306"/>
                <a:gd name="T19" fmla="*/ 1 h 324"/>
                <a:gd name="T20" fmla="*/ 303 w 306"/>
                <a:gd name="T21" fmla="*/ 172 h 324"/>
                <a:gd name="T22" fmla="*/ 306 w 306"/>
                <a:gd name="T23" fmla="*/ 176 h 324"/>
                <a:gd name="T24" fmla="*/ 306 w 306"/>
                <a:gd name="T25" fmla="*/ 319 h 324"/>
                <a:gd name="T26" fmla="*/ 301 w 306"/>
                <a:gd name="T27"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6" h="324">
                  <a:moveTo>
                    <a:pt x="301" y="324"/>
                  </a:moveTo>
                  <a:cubicBezTo>
                    <a:pt x="298" y="324"/>
                    <a:pt x="296" y="322"/>
                    <a:pt x="296" y="319"/>
                  </a:cubicBezTo>
                  <a:cubicBezTo>
                    <a:pt x="296" y="179"/>
                    <a:pt x="296" y="179"/>
                    <a:pt x="296" y="179"/>
                  </a:cubicBezTo>
                  <a:cubicBezTo>
                    <a:pt x="10" y="14"/>
                    <a:pt x="10" y="14"/>
                    <a:pt x="10" y="14"/>
                  </a:cubicBezTo>
                  <a:cubicBezTo>
                    <a:pt x="10" y="148"/>
                    <a:pt x="10" y="148"/>
                    <a:pt x="10" y="148"/>
                  </a:cubicBezTo>
                  <a:cubicBezTo>
                    <a:pt x="10" y="151"/>
                    <a:pt x="8" y="153"/>
                    <a:pt x="5" y="153"/>
                  </a:cubicBezTo>
                  <a:cubicBezTo>
                    <a:pt x="2" y="153"/>
                    <a:pt x="0" y="151"/>
                    <a:pt x="0" y="148"/>
                  </a:cubicBezTo>
                  <a:cubicBezTo>
                    <a:pt x="0" y="5"/>
                    <a:pt x="0" y="5"/>
                    <a:pt x="0" y="5"/>
                  </a:cubicBezTo>
                  <a:cubicBezTo>
                    <a:pt x="0" y="3"/>
                    <a:pt x="1" y="2"/>
                    <a:pt x="3" y="1"/>
                  </a:cubicBezTo>
                  <a:cubicBezTo>
                    <a:pt x="4" y="0"/>
                    <a:pt x="6" y="0"/>
                    <a:pt x="8" y="1"/>
                  </a:cubicBezTo>
                  <a:cubicBezTo>
                    <a:pt x="303" y="172"/>
                    <a:pt x="303" y="172"/>
                    <a:pt x="303" y="172"/>
                  </a:cubicBezTo>
                  <a:cubicBezTo>
                    <a:pt x="305" y="173"/>
                    <a:pt x="306" y="175"/>
                    <a:pt x="306" y="176"/>
                  </a:cubicBezTo>
                  <a:cubicBezTo>
                    <a:pt x="306" y="319"/>
                    <a:pt x="306" y="319"/>
                    <a:pt x="306" y="319"/>
                  </a:cubicBezTo>
                  <a:cubicBezTo>
                    <a:pt x="306" y="322"/>
                    <a:pt x="304" y="324"/>
                    <a:pt x="301" y="324"/>
                  </a:cubicBezTo>
                  <a:close/>
                </a:path>
              </a:pathLst>
            </a:custGeom>
            <a:solidFill>
              <a:srgbClr val="B0CC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 name="Freeform 189"/>
            <p:cNvSpPr>
              <a:spLocks/>
            </p:cNvSpPr>
            <p:nvPr/>
          </p:nvSpPr>
          <p:spPr bwMode="auto">
            <a:xfrm>
              <a:off x="3114676" y="901700"/>
              <a:ext cx="1898650" cy="1192213"/>
            </a:xfrm>
            <a:custGeom>
              <a:avLst/>
              <a:gdLst>
                <a:gd name="T0" fmla="*/ 307 w 447"/>
                <a:gd name="T1" fmla="*/ 281 h 281"/>
                <a:gd name="T2" fmla="*/ 299 w 447"/>
                <a:gd name="T3" fmla="*/ 277 h 281"/>
                <a:gd name="T4" fmla="*/ 301 w 447"/>
                <a:gd name="T5" fmla="*/ 263 h 281"/>
                <a:gd name="T6" fmla="*/ 418 w 447"/>
                <a:gd name="T7" fmla="*/ 182 h 281"/>
                <a:gd name="T8" fmla="*/ 141 w 447"/>
                <a:gd name="T9" fmla="*/ 22 h 281"/>
                <a:gd name="T10" fmla="*/ 17 w 447"/>
                <a:gd name="T11" fmla="*/ 108 h 281"/>
                <a:gd name="T12" fmla="*/ 3 w 447"/>
                <a:gd name="T13" fmla="*/ 106 h 281"/>
                <a:gd name="T14" fmla="*/ 5 w 447"/>
                <a:gd name="T15" fmla="*/ 92 h 281"/>
                <a:gd name="T16" fmla="*/ 135 w 447"/>
                <a:gd name="T17" fmla="*/ 2 h 281"/>
                <a:gd name="T18" fmla="*/ 145 w 447"/>
                <a:gd name="T19" fmla="*/ 2 h 281"/>
                <a:gd name="T20" fmla="*/ 441 w 447"/>
                <a:gd name="T21" fmla="*/ 173 h 281"/>
                <a:gd name="T22" fmla="*/ 446 w 447"/>
                <a:gd name="T23" fmla="*/ 181 h 281"/>
                <a:gd name="T24" fmla="*/ 442 w 447"/>
                <a:gd name="T25" fmla="*/ 190 h 281"/>
                <a:gd name="T26" fmla="*/ 312 w 447"/>
                <a:gd name="T27" fmla="*/ 279 h 281"/>
                <a:gd name="T28" fmla="*/ 307 w 447"/>
                <a:gd name="T29"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7" h="281">
                  <a:moveTo>
                    <a:pt x="307" y="281"/>
                  </a:moveTo>
                  <a:cubicBezTo>
                    <a:pt x="304" y="281"/>
                    <a:pt x="301" y="280"/>
                    <a:pt x="299" y="277"/>
                  </a:cubicBezTo>
                  <a:cubicBezTo>
                    <a:pt x="296" y="272"/>
                    <a:pt x="297" y="266"/>
                    <a:pt x="301" y="263"/>
                  </a:cubicBezTo>
                  <a:cubicBezTo>
                    <a:pt x="418" y="182"/>
                    <a:pt x="418" y="182"/>
                    <a:pt x="418" y="182"/>
                  </a:cubicBezTo>
                  <a:cubicBezTo>
                    <a:pt x="141" y="22"/>
                    <a:pt x="141" y="22"/>
                    <a:pt x="141" y="22"/>
                  </a:cubicBezTo>
                  <a:cubicBezTo>
                    <a:pt x="17" y="108"/>
                    <a:pt x="17" y="108"/>
                    <a:pt x="17" y="108"/>
                  </a:cubicBezTo>
                  <a:cubicBezTo>
                    <a:pt x="12" y="111"/>
                    <a:pt x="6" y="110"/>
                    <a:pt x="3" y="106"/>
                  </a:cubicBezTo>
                  <a:cubicBezTo>
                    <a:pt x="0" y="101"/>
                    <a:pt x="1" y="95"/>
                    <a:pt x="5" y="92"/>
                  </a:cubicBezTo>
                  <a:cubicBezTo>
                    <a:pt x="135" y="2"/>
                    <a:pt x="135" y="2"/>
                    <a:pt x="135" y="2"/>
                  </a:cubicBezTo>
                  <a:cubicBezTo>
                    <a:pt x="138" y="0"/>
                    <a:pt x="142" y="0"/>
                    <a:pt x="145" y="2"/>
                  </a:cubicBezTo>
                  <a:cubicBezTo>
                    <a:pt x="441" y="173"/>
                    <a:pt x="441" y="173"/>
                    <a:pt x="441" y="173"/>
                  </a:cubicBezTo>
                  <a:cubicBezTo>
                    <a:pt x="444" y="175"/>
                    <a:pt x="446" y="178"/>
                    <a:pt x="446" y="181"/>
                  </a:cubicBezTo>
                  <a:cubicBezTo>
                    <a:pt x="447" y="185"/>
                    <a:pt x="445" y="188"/>
                    <a:pt x="442" y="190"/>
                  </a:cubicBezTo>
                  <a:cubicBezTo>
                    <a:pt x="312" y="279"/>
                    <a:pt x="312" y="279"/>
                    <a:pt x="312" y="279"/>
                  </a:cubicBezTo>
                  <a:cubicBezTo>
                    <a:pt x="311" y="281"/>
                    <a:pt x="309" y="281"/>
                    <a:pt x="307" y="281"/>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62" name="Group 261"/>
          <p:cNvGrpSpPr/>
          <p:nvPr/>
        </p:nvGrpSpPr>
        <p:grpSpPr>
          <a:xfrm>
            <a:off x="9468097" y="3782560"/>
            <a:ext cx="1249662" cy="1835747"/>
            <a:chOff x="696913" y="1068388"/>
            <a:chExt cx="2636838" cy="3873501"/>
          </a:xfrm>
        </p:grpSpPr>
        <p:sp>
          <p:nvSpPr>
            <p:cNvPr id="263" name="Freeform 136"/>
            <p:cNvSpPr>
              <a:spLocks/>
            </p:cNvSpPr>
            <p:nvPr/>
          </p:nvSpPr>
          <p:spPr bwMode="auto">
            <a:xfrm>
              <a:off x="1611313" y="1457326"/>
              <a:ext cx="1722438" cy="3484563"/>
            </a:xfrm>
            <a:custGeom>
              <a:avLst/>
              <a:gdLst>
                <a:gd name="T0" fmla="*/ 992 w 1085"/>
                <a:gd name="T1" fmla="*/ 0 h 2195"/>
                <a:gd name="T2" fmla="*/ 1085 w 1085"/>
                <a:gd name="T3" fmla="*/ 1569 h 2195"/>
                <a:gd name="T4" fmla="*/ 0 w 1085"/>
                <a:gd name="T5" fmla="*/ 2195 h 2195"/>
                <a:gd name="T6" fmla="*/ 85 w 1085"/>
                <a:gd name="T7" fmla="*/ 522 h 2195"/>
                <a:gd name="T8" fmla="*/ 992 w 1085"/>
                <a:gd name="T9" fmla="*/ 0 h 2195"/>
              </a:gdLst>
              <a:ahLst/>
              <a:cxnLst>
                <a:cxn ang="0">
                  <a:pos x="T0" y="T1"/>
                </a:cxn>
                <a:cxn ang="0">
                  <a:pos x="T2" y="T3"/>
                </a:cxn>
                <a:cxn ang="0">
                  <a:pos x="T4" y="T5"/>
                </a:cxn>
                <a:cxn ang="0">
                  <a:pos x="T6" y="T7"/>
                </a:cxn>
                <a:cxn ang="0">
                  <a:pos x="T8" y="T9"/>
                </a:cxn>
              </a:cxnLst>
              <a:rect l="0" t="0" r="r" b="b"/>
              <a:pathLst>
                <a:path w="1085" h="2195">
                  <a:moveTo>
                    <a:pt x="992" y="0"/>
                  </a:moveTo>
                  <a:lnTo>
                    <a:pt x="1085" y="1569"/>
                  </a:lnTo>
                  <a:lnTo>
                    <a:pt x="0" y="2195"/>
                  </a:lnTo>
                  <a:lnTo>
                    <a:pt x="85" y="522"/>
                  </a:lnTo>
                  <a:lnTo>
                    <a:pt x="99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 name="Freeform 137"/>
            <p:cNvSpPr>
              <a:spLocks/>
            </p:cNvSpPr>
            <p:nvPr/>
          </p:nvSpPr>
          <p:spPr bwMode="auto">
            <a:xfrm>
              <a:off x="2139951" y="2330451"/>
              <a:ext cx="150813" cy="198438"/>
            </a:xfrm>
            <a:custGeom>
              <a:avLst/>
              <a:gdLst>
                <a:gd name="T0" fmla="*/ 63 w 63"/>
                <a:gd name="T1" fmla="*/ 23 h 83"/>
                <a:gd name="T2" fmla="*/ 32 w 63"/>
                <a:gd name="T3" fmla="*/ 73 h 83"/>
                <a:gd name="T4" fmla="*/ 0 w 63"/>
                <a:gd name="T5" fmla="*/ 60 h 83"/>
                <a:gd name="T6" fmla="*/ 32 w 63"/>
                <a:gd name="T7" fmla="*/ 10 h 83"/>
                <a:gd name="T8" fmla="*/ 63 w 63"/>
                <a:gd name="T9" fmla="*/ 23 h 83"/>
              </a:gdLst>
              <a:ahLst/>
              <a:cxnLst>
                <a:cxn ang="0">
                  <a:pos x="T0" y="T1"/>
                </a:cxn>
                <a:cxn ang="0">
                  <a:pos x="T2" y="T3"/>
                </a:cxn>
                <a:cxn ang="0">
                  <a:pos x="T4" y="T5"/>
                </a:cxn>
                <a:cxn ang="0">
                  <a:pos x="T6" y="T7"/>
                </a:cxn>
                <a:cxn ang="0">
                  <a:pos x="T8" y="T9"/>
                </a:cxn>
              </a:cxnLst>
              <a:rect l="0" t="0" r="r" b="b"/>
              <a:pathLst>
                <a:path w="63" h="83">
                  <a:moveTo>
                    <a:pt x="63" y="23"/>
                  </a:moveTo>
                  <a:cubicBezTo>
                    <a:pt x="63" y="40"/>
                    <a:pt x="49" y="63"/>
                    <a:pt x="32" y="73"/>
                  </a:cubicBezTo>
                  <a:cubicBezTo>
                    <a:pt x="14" y="83"/>
                    <a:pt x="0" y="77"/>
                    <a:pt x="0" y="60"/>
                  </a:cubicBezTo>
                  <a:cubicBezTo>
                    <a:pt x="0" y="42"/>
                    <a:pt x="14" y="20"/>
                    <a:pt x="32" y="10"/>
                  </a:cubicBezTo>
                  <a:cubicBezTo>
                    <a:pt x="49" y="0"/>
                    <a:pt x="63" y="6"/>
                    <a:pt x="63" y="23"/>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 name="Freeform 138"/>
            <p:cNvSpPr>
              <a:spLocks/>
            </p:cNvSpPr>
            <p:nvPr/>
          </p:nvSpPr>
          <p:spPr bwMode="auto">
            <a:xfrm>
              <a:off x="2171701" y="2370138"/>
              <a:ext cx="90488" cy="117475"/>
            </a:xfrm>
            <a:custGeom>
              <a:avLst/>
              <a:gdLst>
                <a:gd name="T0" fmla="*/ 38 w 38"/>
                <a:gd name="T1" fmla="*/ 13 h 49"/>
                <a:gd name="T2" fmla="*/ 19 w 38"/>
                <a:gd name="T3" fmla="*/ 43 h 49"/>
                <a:gd name="T4" fmla="*/ 0 w 38"/>
                <a:gd name="T5" fmla="*/ 35 h 49"/>
                <a:gd name="T6" fmla="*/ 19 w 38"/>
                <a:gd name="T7" fmla="*/ 6 h 49"/>
                <a:gd name="T8" fmla="*/ 38 w 38"/>
                <a:gd name="T9" fmla="*/ 13 h 49"/>
              </a:gdLst>
              <a:ahLst/>
              <a:cxnLst>
                <a:cxn ang="0">
                  <a:pos x="T0" y="T1"/>
                </a:cxn>
                <a:cxn ang="0">
                  <a:pos x="T2" y="T3"/>
                </a:cxn>
                <a:cxn ang="0">
                  <a:pos x="T4" y="T5"/>
                </a:cxn>
                <a:cxn ang="0">
                  <a:pos x="T6" y="T7"/>
                </a:cxn>
                <a:cxn ang="0">
                  <a:pos x="T8" y="T9"/>
                </a:cxn>
              </a:cxnLst>
              <a:rect l="0" t="0" r="r" b="b"/>
              <a:pathLst>
                <a:path w="38" h="49">
                  <a:moveTo>
                    <a:pt x="38" y="13"/>
                  </a:moveTo>
                  <a:cubicBezTo>
                    <a:pt x="38" y="24"/>
                    <a:pt x="29" y="37"/>
                    <a:pt x="19" y="43"/>
                  </a:cubicBezTo>
                  <a:cubicBezTo>
                    <a:pt x="8" y="49"/>
                    <a:pt x="0" y="45"/>
                    <a:pt x="0" y="35"/>
                  </a:cubicBezTo>
                  <a:cubicBezTo>
                    <a:pt x="0" y="25"/>
                    <a:pt x="8" y="11"/>
                    <a:pt x="19" y="6"/>
                  </a:cubicBezTo>
                  <a:cubicBezTo>
                    <a:pt x="29" y="0"/>
                    <a:pt x="38" y="3"/>
                    <a:pt x="38" y="1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 name="Freeform 139"/>
            <p:cNvSpPr>
              <a:spLocks/>
            </p:cNvSpPr>
            <p:nvPr/>
          </p:nvSpPr>
          <p:spPr bwMode="auto">
            <a:xfrm>
              <a:off x="2809876" y="1943101"/>
              <a:ext cx="150813" cy="200025"/>
            </a:xfrm>
            <a:custGeom>
              <a:avLst/>
              <a:gdLst>
                <a:gd name="T0" fmla="*/ 63 w 63"/>
                <a:gd name="T1" fmla="*/ 23 h 83"/>
                <a:gd name="T2" fmla="*/ 31 w 63"/>
                <a:gd name="T3" fmla="*/ 73 h 83"/>
                <a:gd name="T4" fmla="*/ 0 w 63"/>
                <a:gd name="T5" fmla="*/ 60 h 83"/>
                <a:gd name="T6" fmla="*/ 31 w 63"/>
                <a:gd name="T7" fmla="*/ 10 h 83"/>
                <a:gd name="T8" fmla="*/ 63 w 63"/>
                <a:gd name="T9" fmla="*/ 23 h 83"/>
              </a:gdLst>
              <a:ahLst/>
              <a:cxnLst>
                <a:cxn ang="0">
                  <a:pos x="T0" y="T1"/>
                </a:cxn>
                <a:cxn ang="0">
                  <a:pos x="T2" y="T3"/>
                </a:cxn>
                <a:cxn ang="0">
                  <a:pos x="T4" y="T5"/>
                </a:cxn>
                <a:cxn ang="0">
                  <a:pos x="T6" y="T7"/>
                </a:cxn>
                <a:cxn ang="0">
                  <a:pos x="T8" y="T9"/>
                </a:cxn>
              </a:cxnLst>
              <a:rect l="0" t="0" r="r" b="b"/>
              <a:pathLst>
                <a:path w="63" h="83">
                  <a:moveTo>
                    <a:pt x="63" y="23"/>
                  </a:moveTo>
                  <a:cubicBezTo>
                    <a:pt x="63" y="41"/>
                    <a:pt x="49" y="63"/>
                    <a:pt x="31" y="73"/>
                  </a:cubicBezTo>
                  <a:cubicBezTo>
                    <a:pt x="14" y="83"/>
                    <a:pt x="0" y="77"/>
                    <a:pt x="0" y="60"/>
                  </a:cubicBezTo>
                  <a:cubicBezTo>
                    <a:pt x="0" y="42"/>
                    <a:pt x="14" y="20"/>
                    <a:pt x="31" y="10"/>
                  </a:cubicBezTo>
                  <a:cubicBezTo>
                    <a:pt x="49" y="0"/>
                    <a:pt x="63" y="6"/>
                    <a:pt x="63" y="23"/>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 name="Freeform 140"/>
            <p:cNvSpPr>
              <a:spLocks/>
            </p:cNvSpPr>
            <p:nvPr/>
          </p:nvSpPr>
          <p:spPr bwMode="auto">
            <a:xfrm>
              <a:off x="2841626" y="1984376"/>
              <a:ext cx="88900" cy="117475"/>
            </a:xfrm>
            <a:custGeom>
              <a:avLst/>
              <a:gdLst>
                <a:gd name="T0" fmla="*/ 37 w 37"/>
                <a:gd name="T1" fmla="*/ 14 h 49"/>
                <a:gd name="T2" fmla="*/ 18 w 37"/>
                <a:gd name="T3" fmla="*/ 43 h 49"/>
                <a:gd name="T4" fmla="*/ 0 w 37"/>
                <a:gd name="T5" fmla="*/ 35 h 49"/>
                <a:gd name="T6" fmla="*/ 18 w 37"/>
                <a:gd name="T7" fmla="*/ 6 h 49"/>
                <a:gd name="T8" fmla="*/ 37 w 37"/>
                <a:gd name="T9" fmla="*/ 14 h 49"/>
              </a:gdLst>
              <a:ahLst/>
              <a:cxnLst>
                <a:cxn ang="0">
                  <a:pos x="T0" y="T1"/>
                </a:cxn>
                <a:cxn ang="0">
                  <a:pos x="T2" y="T3"/>
                </a:cxn>
                <a:cxn ang="0">
                  <a:pos x="T4" y="T5"/>
                </a:cxn>
                <a:cxn ang="0">
                  <a:pos x="T6" y="T7"/>
                </a:cxn>
                <a:cxn ang="0">
                  <a:pos x="T8" y="T9"/>
                </a:cxn>
              </a:cxnLst>
              <a:rect l="0" t="0" r="r" b="b"/>
              <a:pathLst>
                <a:path w="37" h="49">
                  <a:moveTo>
                    <a:pt x="37" y="14"/>
                  </a:moveTo>
                  <a:cubicBezTo>
                    <a:pt x="37" y="24"/>
                    <a:pt x="29" y="37"/>
                    <a:pt x="18" y="43"/>
                  </a:cubicBezTo>
                  <a:cubicBezTo>
                    <a:pt x="8" y="49"/>
                    <a:pt x="0" y="46"/>
                    <a:pt x="0" y="35"/>
                  </a:cubicBezTo>
                  <a:cubicBezTo>
                    <a:pt x="0" y="25"/>
                    <a:pt x="8" y="12"/>
                    <a:pt x="18" y="6"/>
                  </a:cubicBezTo>
                  <a:cubicBezTo>
                    <a:pt x="29" y="0"/>
                    <a:pt x="37" y="3"/>
                    <a:pt x="37"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 name="Freeform 141"/>
            <p:cNvSpPr>
              <a:spLocks/>
            </p:cNvSpPr>
            <p:nvPr/>
          </p:nvSpPr>
          <p:spPr bwMode="auto">
            <a:xfrm>
              <a:off x="2187576" y="2016126"/>
              <a:ext cx="725488" cy="847725"/>
            </a:xfrm>
            <a:custGeom>
              <a:avLst/>
              <a:gdLst>
                <a:gd name="T0" fmla="*/ 98 w 302"/>
                <a:gd name="T1" fmla="*/ 354 h 354"/>
                <a:gd name="T2" fmla="*/ 63 w 302"/>
                <a:gd name="T3" fmla="*/ 345 h 354"/>
                <a:gd name="T4" fmla="*/ 0 w 302"/>
                <a:gd name="T5" fmla="*/ 172 h 354"/>
                <a:gd name="T6" fmla="*/ 12 w 302"/>
                <a:gd name="T7" fmla="*/ 160 h 354"/>
                <a:gd name="T8" fmla="*/ 12 w 302"/>
                <a:gd name="T9" fmla="*/ 160 h 354"/>
                <a:gd name="T10" fmla="*/ 24 w 302"/>
                <a:gd name="T11" fmla="*/ 172 h 354"/>
                <a:gd name="T12" fmla="*/ 75 w 302"/>
                <a:gd name="T13" fmla="*/ 324 h 354"/>
                <a:gd name="T14" fmla="*/ 145 w 302"/>
                <a:gd name="T15" fmla="*/ 315 h 354"/>
                <a:gd name="T16" fmla="*/ 278 w 302"/>
                <a:gd name="T17" fmla="*/ 12 h 354"/>
                <a:gd name="T18" fmla="*/ 290 w 302"/>
                <a:gd name="T19" fmla="*/ 0 h 354"/>
                <a:gd name="T20" fmla="*/ 290 w 302"/>
                <a:gd name="T21" fmla="*/ 0 h 354"/>
                <a:gd name="T22" fmla="*/ 302 w 302"/>
                <a:gd name="T23" fmla="*/ 11 h 354"/>
                <a:gd name="T24" fmla="*/ 157 w 302"/>
                <a:gd name="T25" fmla="*/ 336 h 354"/>
                <a:gd name="T26" fmla="*/ 98 w 302"/>
                <a:gd name="T27" fmla="*/ 3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2" h="354">
                  <a:moveTo>
                    <a:pt x="98" y="354"/>
                  </a:moveTo>
                  <a:cubicBezTo>
                    <a:pt x="85" y="354"/>
                    <a:pt x="73" y="351"/>
                    <a:pt x="63" y="345"/>
                  </a:cubicBezTo>
                  <a:cubicBezTo>
                    <a:pt x="0" y="309"/>
                    <a:pt x="0" y="178"/>
                    <a:pt x="0" y="172"/>
                  </a:cubicBezTo>
                  <a:cubicBezTo>
                    <a:pt x="0" y="166"/>
                    <a:pt x="5" y="160"/>
                    <a:pt x="12" y="160"/>
                  </a:cubicBezTo>
                  <a:cubicBezTo>
                    <a:pt x="12" y="160"/>
                    <a:pt x="12" y="160"/>
                    <a:pt x="12" y="160"/>
                  </a:cubicBezTo>
                  <a:cubicBezTo>
                    <a:pt x="18" y="160"/>
                    <a:pt x="24" y="166"/>
                    <a:pt x="24" y="172"/>
                  </a:cubicBezTo>
                  <a:cubicBezTo>
                    <a:pt x="24" y="206"/>
                    <a:pt x="33" y="300"/>
                    <a:pt x="75" y="324"/>
                  </a:cubicBezTo>
                  <a:cubicBezTo>
                    <a:pt x="93" y="335"/>
                    <a:pt x="116" y="332"/>
                    <a:pt x="145" y="315"/>
                  </a:cubicBezTo>
                  <a:cubicBezTo>
                    <a:pt x="277" y="239"/>
                    <a:pt x="278" y="14"/>
                    <a:pt x="278" y="12"/>
                  </a:cubicBezTo>
                  <a:cubicBezTo>
                    <a:pt x="278" y="5"/>
                    <a:pt x="284" y="0"/>
                    <a:pt x="290" y="0"/>
                  </a:cubicBezTo>
                  <a:cubicBezTo>
                    <a:pt x="290" y="0"/>
                    <a:pt x="290" y="0"/>
                    <a:pt x="290" y="0"/>
                  </a:cubicBezTo>
                  <a:cubicBezTo>
                    <a:pt x="297" y="0"/>
                    <a:pt x="302" y="5"/>
                    <a:pt x="302" y="11"/>
                  </a:cubicBezTo>
                  <a:cubicBezTo>
                    <a:pt x="302" y="21"/>
                    <a:pt x="301" y="252"/>
                    <a:pt x="157" y="336"/>
                  </a:cubicBezTo>
                  <a:cubicBezTo>
                    <a:pt x="135" y="348"/>
                    <a:pt x="116" y="354"/>
                    <a:pt x="98" y="3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 name="Freeform 142"/>
            <p:cNvSpPr>
              <a:spLocks/>
            </p:cNvSpPr>
            <p:nvPr/>
          </p:nvSpPr>
          <p:spPr bwMode="auto">
            <a:xfrm>
              <a:off x="696913" y="1843088"/>
              <a:ext cx="762000" cy="2606675"/>
            </a:xfrm>
            <a:custGeom>
              <a:avLst/>
              <a:gdLst>
                <a:gd name="T0" fmla="*/ 480 w 480"/>
                <a:gd name="T1" fmla="*/ 66 h 1642"/>
                <a:gd name="T2" fmla="*/ 212 w 480"/>
                <a:gd name="T3" fmla="*/ 0 h 1642"/>
                <a:gd name="T4" fmla="*/ 0 w 480"/>
                <a:gd name="T5" fmla="*/ 1630 h 1642"/>
                <a:gd name="T6" fmla="*/ 322 w 480"/>
                <a:gd name="T7" fmla="*/ 1642 h 1642"/>
                <a:gd name="T8" fmla="*/ 480 w 480"/>
                <a:gd name="T9" fmla="*/ 66 h 1642"/>
                <a:gd name="T10" fmla="*/ 480 w 480"/>
                <a:gd name="T11" fmla="*/ 66 h 1642"/>
              </a:gdLst>
              <a:ahLst/>
              <a:cxnLst>
                <a:cxn ang="0">
                  <a:pos x="T0" y="T1"/>
                </a:cxn>
                <a:cxn ang="0">
                  <a:pos x="T2" y="T3"/>
                </a:cxn>
                <a:cxn ang="0">
                  <a:pos x="T4" y="T5"/>
                </a:cxn>
                <a:cxn ang="0">
                  <a:pos x="T6" y="T7"/>
                </a:cxn>
                <a:cxn ang="0">
                  <a:pos x="T8" y="T9"/>
                </a:cxn>
                <a:cxn ang="0">
                  <a:pos x="T10" y="T11"/>
                </a:cxn>
              </a:cxnLst>
              <a:rect l="0" t="0" r="r" b="b"/>
              <a:pathLst>
                <a:path w="480" h="1642">
                  <a:moveTo>
                    <a:pt x="480" y="66"/>
                  </a:moveTo>
                  <a:lnTo>
                    <a:pt x="212" y="0"/>
                  </a:lnTo>
                  <a:lnTo>
                    <a:pt x="0" y="1630"/>
                  </a:lnTo>
                  <a:lnTo>
                    <a:pt x="322" y="1642"/>
                  </a:lnTo>
                  <a:lnTo>
                    <a:pt x="480" y="66"/>
                  </a:lnTo>
                  <a:lnTo>
                    <a:pt x="480" y="66"/>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 name="Freeform 143"/>
            <p:cNvSpPr>
              <a:spLocks/>
            </p:cNvSpPr>
            <p:nvPr/>
          </p:nvSpPr>
          <p:spPr bwMode="auto">
            <a:xfrm>
              <a:off x="1208088" y="1947863"/>
              <a:ext cx="538163" cy="2994025"/>
            </a:xfrm>
            <a:custGeom>
              <a:avLst/>
              <a:gdLst>
                <a:gd name="T0" fmla="*/ 158 w 339"/>
                <a:gd name="T1" fmla="*/ 0 h 1886"/>
                <a:gd name="T2" fmla="*/ 0 w 339"/>
                <a:gd name="T3" fmla="*/ 1576 h 1886"/>
                <a:gd name="T4" fmla="*/ 0 w 339"/>
                <a:gd name="T5" fmla="*/ 1576 h 1886"/>
                <a:gd name="T6" fmla="*/ 254 w 339"/>
                <a:gd name="T7" fmla="*/ 1886 h 1886"/>
                <a:gd name="T8" fmla="*/ 339 w 339"/>
                <a:gd name="T9" fmla="*/ 213 h 1886"/>
                <a:gd name="T10" fmla="*/ 158 w 339"/>
                <a:gd name="T11" fmla="*/ 0 h 1886"/>
              </a:gdLst>
              <a:ahLst/>
              <a:cxnLst>
                <a:cxn ang="0">
                  <a:pos x="T0" y="T1"/>
                </a:cxn>
                <a:cxn ang="0">
                  <a:pos x="T2" y="T3"/>
                </a:cxn>
                <a:cxn ang="0">
                  <a:pos x="T4" y="T5"/>
                </a:cxn>
                <a:cxn ang="0">
                  <a:pos x="T6" y="T7"/>
                </a:cxn>
                <a:cxn ang="0">
                  <a:pos x="T8" y="T9"/>
                </a:cxn>
                <a:cxn ang="0">
                  <a:pos x="T10" y="T11"/>
                </a:cxn>
              </a:cxnLst>
              <a:rect l="0" t="0" r="r" b="b"/>
              <a:pathLst>
                <a:path w="339" h="1886">
                  <a:moveTo>
                    <a:pt x="158" y="0"/>
                  </a:moveTo>
                  <a:lnTo>
                    <a:pt x="0" y="1576"/>
                  </a:lnTo>
                  <a:lnTo>
                    <a:pt x="0" y="1576"/>
                  </a:lnTo>
                  <a:lnTo>
                    <a:pt x="254" y="1886"/>
                  </a:lnTo>
                  <a:lnTo>
                    <a:pt x="339" y="213"/>
                  </a:lnTo>
                  <a:lnTo>
                    <a:pt x="158" y="0"/>
                  </a:lnTo>
                  <a:close/>
                </a:path>
              </a:pathLst>
            </a:custGeom>
            <a:solidFill>
              <a:srgbClr val="074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 name="Freeform 144"/>
            <p:cNvSpPr>
              <a:spLocks/>
            </p:cNvSpPr>
            <p:nvPr/>
          </p:nvSpPr>
          <p:spPr bwMode="auto">
            <a:xfrm>
              <a:off x="1033463" y="1068388"/>
              <a:ext cx="1425575" cy="1217613"/>
            </a:xfrm>
            <a:custGeom>
              <a:avLst/>
              <a:gdLst>
                <a:gd name="T0" fmla="*/ 0 w 898"/>
                <a:gd name="T1" fmla="*/ 488 h 767"/>
                <a:gd name="T2" fmla="*/ 268 w 898"/>
                <a:gd name="T3" fmla="*/ 554 h 767"/>
                <a:gd name="T4" fmla="*/ 449 w 898"/>
                <a:gd name="T5" fmla="*/ 767 h 767"/>
                <a:gd name="T6" fmla="*/ 898 w 898"/>
                <a:gd name="T7" fmla="*/ 508 h 767"/>
                <a:gd name="T8" fmla="*/ 847 w 898"/>
                <a:gd name="T9" fmla="*/ 0 h 767"/>
                <a:gd name="T10" fmla="*/ 0 w 898"/>
                <a:gd name="T11" fmla="*/ 488 h 767"/>
              </a:gdLst>
              <a:ahLst/>
              <a:cxnLst>
                <a:cxn ang="0">
                  <a:pos x="T0" y="T1"/>
                </a:cxn>
                <a:cxn ang="0">
                  <a:pos x="T2" y="T3"/>
                </a:cxn>
                <a:cxn ang="0">
                  <a:pos x="T4" y="T5"/>
                </a:cxn>
                <a:cxn ang="0">
                  <a:pos x="T6" y="T7"/>
                </a:cxn>
                <a:cxn ang="0">
                  <a:pos x="T8" y="T9"/>
                </a:cxn>
                <a:cxn ang="0">
                  <a:pos x="T10" y="T11"/>
                </a:cxn>
              </a:cxnLst>
              <a:rect l="0" t="0" r="r" b="b"/>
              <a:pathLst>
                <a:path w="898" h="767">
                  <a:moveTo>
                    <a:pt x="0" y="488"/>
                  </a:moveTo>
                  <a:lnTo>
                    <a:pt x="268" y="554"/>
                  </a:lnTo>
                  <a:lnTo>
                    <a:pt x="449" y="767"/>
                  </a:lnTo>
                  <a:lnTo>
                    <a:pt x="898" y="508"/>
                  </a:lnTo>
                  <a:lnTo>
                    <a:pt x="847" y="0"/>
                  </a:lnTo>
                  <a:lnTo>
                    <a:pt x="0" y="488"/>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 name="Freeform 145"/>
            <p:cNvSpPr>
              <a:spLocks/>
            </p:cNvSpPr>
            <p:nvPr/>
          </p:nvSpPr>
          <p:spPr bwMode="auto">
            <a:xfrm>
              <a:off x="2378076" y="1068388"/>
              <a:ext cx="808038" cy="806450"/>
            </a:xfrm>
            <a:custGeom>
              <a:avLst/>
              <a:gdLst>
                <a:gd name="T0" fmla="*/ 109 w 509"/>
                <a:gd name="T1" fmla="*/ 175 h 508"/>
                <a:gd name="T2" fmla="*/ 0 w 509"/>
                <a:gd name="T3" fmla="*/ 0 h 508"/>
                <a:gd name="T4" fmla="*/ 51 w 509"/>
                <a:gd name="T5" fmla="*/ 508 h 508"/>
                <a:gd name="T6" fmla="*/ 90 w 509"/>
                <a:gd name="T7" fmla="*/ 486 h 508"/>
                <a:gd name="T8" fmla="*/ 509 w 509"/>
                <a:gd name="T9" fmla="*/ 245 h 508"/>
                <a:gd name="T10" fmla="*/ 109 w 509"/>
                <a:gd name="T11" fmla="*/ 175 h 508"/>
              </a:gdLst>
              <a:ahLst/>
              <a:cxnLst>
                <a:cxn ang="0">
                  <a:pos x="T0" y="T1"/>
                </a:cxn>
                <a:cxn ang="0">
                  <a:pos x="T2" y="T3"/>
                </a:cxn>
                <a:cxn ang="0">
                  <a:pos x="T4" y="T5"/>
                </a:cxn>
                <a:cxn ang="0">
                  <a:pos x="T6" y="T7"/>
                </a:cxn>
                <a:cxn ang="0">
                  <a:pos x="T8" y="T9"/>
                </a:cxn>
                <a:cxn ang="0">
                  <a:pos x="T10" y="T11"/>
                </a:cxn>
              </a:cxnLst>
              <a:rect l="0" t="0" r="r" b="b"/>
              <a:pathLst>
                <a:path w="509" h="508">
                  <a:moveTo>
                    <a:pt x="109" y="175"/>
                  </a:moveTo>
                  <a:lnTo>
                    <a:pt x="0" y="0"/>
                  </a:lnTo>
                  <a:lnTo>
                    <a:pt x="51" y="508"/>
                  </a:lnTo>
                  <a:lnTo>
                    <a:pt x="90" y="486"/>
                  </a:lnTo>
                  <a:lnTo>
                    <a:pt x="509" y="245"/>
                  </a:lnTo>
                  <a:lnTo>
                    <a:pt x="109" y="175"/>
                  </a:lnTo>
                  <a:close/>
                </a:path>
              </a:pathLst>
            </a:custGeom>
            <a:solidFill>
              <a:srgbClr val="074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17" name="Group 216"/>
          <p:cNvGrpSpPr/>
          <p:nvPr/>
        </p:nvGrpSpPr>
        <p:grpSpPr>
          <a:xfrm>
            <a:off x="9352708" y="5296386"/>
            <a:ext cx="551361" cy="550928"/>
            <a:chOff x="3702050" y="1082675"/>
            <a:chExt cx="4048125" cy="4044950"/>
          </a:xfrm>
        </p:grpSpPr>
        <p:sp>
          <p:nvSpPr>
            <p:cNvPr id="218" name="Freeform 283"/>
            <p:cNvSpPr>
              <a:spLocks/>
            </p:cNvSpPr>
            <p:nvPr/>
          </p:nvSpPr>
          <p:spPr bwMode="auto">
            <a:xfrm>
              <a:off x="4064000" y="1165225"/>
              <a:ext cx="1081088" cy="785813"/>
            </a:xfrm>
            <a:custGeom>
              <a:avLst/>
              <a:gdLst>
                <a:gd name="T0" fmla="*/ 416 w 416"/>
                <a:gd name="T1" fmla="*/ 0 h 302"/>
                <a:gd name="T2" fmla="*/ 384 w 416"/>
                <a:gd name="T3" fmla="*/ 46 h 302"/>
                <a:gd name="T4" fmla="*/ 96 w 416"/>
                <a:gd name="T5" fmla="*/ 258 h 302"/>
                <a:gd name="T6" fmla="*/ 0 w 416"/>
                <a:gd name="T7" fmla="*/ 302 h 302"/>
                <a:gd name="T8" fmla="*/ 416 w 416"/>
                <a:gd name="T9" fmla="*/ 0 h 302"/>
              </a:gdLst>
              <a:ahLst/>
              <a:cxnLst>
                <a:cxn ang="0">
                  <a:pos x="T0" y="T1"/>
                </a:cxn>
                <a:cxn ang="0">
                  <a:pos x="T2" y="T3"/>
                </a:cxn>
                <a:cxn ang="0">
                  <a:pos x="T4" y="T5"/>
                </a:cxn>
                <a:cxn ang="0">
                  <a:pos x="T6" y="T7"/>
                </a:cxn>
                <a:cxn ang="0">
                  <a:pos x="T8" y="T9"/>
                </a:cxn>
              </a:cxnLst>
              <a:rect l="0" t="0" r="r" b="b"/>
              <a:pathLst>
                <a:path w="416" h="302">
                  <a:moveTo>
                    <a:pt x="416" y="0"/>
                  </a:moveTo>
                  <a:cubicBezTo>
                    <a:pt x="398" y="22"/>
                    <a:pt x="384" y="46"/>
                    <a:pt x="384" y="46"/>
                  </a:cubicBezTo>
                  <a:cubicBezTo>
                    <a:pt x="205" y="76"/>
                    <a:pt x="132" y="203"/>
                    <a:pt x="96" y="258"/>
                  </a:cubicBezTo>
                  <a:cubicBezTo>
                    <a:pt x="59" y="263"/>
                    <a:pt x="27" y="279"/>
                    <a:pt x="0" y="302"/>
                  </a:cubicBezTo>
                  <a:cubicBezTo>
                    <a:pt x="100" y="159"/>
                    <a:pt x="246" y="51"/>
                    <a:pt x="416"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 name="Freeform 284"/>
            <p:cNvSpPr>
              <a:spLocks/>
            </p:cNvSpPr>
            <p:nvPr/>
          </p:nvSpPr>
          <p:spPr bwMode="auto">
            <a:xfrm>
              <a:off x="7280275" y="2986088"/>
              <a:ext cx="469900" cy="1377950"/>
            </a:xfrm>
            <a:custGeom>
              <a:avLst/>
              <a:gdLst>
                <a:gd name="T0" fmla="*/ 12 w 181"/>
                <a:gd name="T1" fmla="*/ 530 h 530"/>
                <a:gd name="T2" fmla="*/ 0 w 181"/>
                <a:gd name="T3" fmla="*/ 387 h 530"/>
                <a:gd name="T4" fmla="*/ 114 w 181"/>
                <a:gd name="T5" fmla="*/ 62 h 530"/>
                <a:gd name="T6" fmla="*/ 179 w 181"/>
                <a:gd name="T7" fmla="*/ 0 h 530"/>
                <a:gd name="T8" fmla="*/ 181 w 181"/>
                <a:gd name="T9" fmla="*/ 46 h 530"/>
                <a:gd name="T10" fmla="*/ 12 w 181"/>
                <a:gd name="T11" fmla="*/ 530 h 530"/>
              </a:gdLst>
              <a:ahLst/>
              <a:cxnLst>
                <a:cxn ang="0">
                  <a:pos x="T0" y="T1"/>
                </a:cxn>
                <a:cxn ang="0">
                  <a:pos x="T2" y="T3"/>
                </a:cxn>
                <a:cxn ang="0">
                  <a:pos x="T4" y="T5"/>
                </a:cxn>
                <a:cxn ang="0">
                  <a:pos x="T6" y="T7"/>
                </a:cxn>
                <a:cxn ang="0">
                  <a:pos x="T8" y="T9"/>
                </a:cxn>
                <a:cxn ang="0">
                  <a:pos x="T10" y="T11"/>
                </a:cxn>
              </a:cxnLst>
              <a:rect l="0" t="0" r="r" b="b"/>
              <a:pathLst>
                <a:path w="181" h="530">
                  <a:moveTo>
                    <a:pt x="12" y="530"/>
                  </a:moveTo>
                  <a:cubicBezTo>
                    <a:pt x="24" y="459"/>
                    <a:pt x="0" y="387"/>
                    <a:pt x="0" y="387"/>
                  </a:cubicBezTo>
                  <a:cubicBezTo>
                    <a:pt x="30" y="361"/>
                    <a:pt x="135" y="164"/>
                    <a:pt x="114" y="62"/>
                  </a:cubicBezTo>
                  <a:cubicBezTo>
                    <a:pt x="114" y="62"/>
                    <a:pt x="147" y="55"/>
                    <a:pt x="179" y="0"/>
                  </a:cubicBezTo>
                  <a:cubicBezTo>
                    <a:pt x="180" y="15"/>
                    <a:pt x="181" y="30"/>
                    <a:pt x="181" y="46"/>
                  </a:cubicBezTo>
                  <a:cubicBezTo>
                    <a:pt x="181" y="229"/>
                    <a:pt x="118" y="397"/>
                    <a:pt x="12" y="53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 name="Freeform 285"/>
            <p:cNvSpPr>
              <a:spLocks/>
            </p:cNvSpPr>
            <p:nvPr/>
          </p:nvSpPr>
          <p:spPr bwMode="auto">
            <a:xfrm>
              <a:off x="6307138" y="1165225"/>
              <a:ext cx="1068388" cy="768350"/>
            </a:xfrm>
            <a:custGeom>
              <a:avLst/>
              <a:gdLst>
                <a:gd name="T0" fmla="*/ 411 w 411"/>
                <a:gd name="T1" fmla="*/ 295 h 295"/>
                <a:gd name="T2" fmla="*/ 355 w 411"/>
                <a:gd name="T3" fmla="*/ 269 h 295"/>
                <a:gd name="T4" fmla="*/ 349 w 411"/>
                <a:gd name="T5" fmla="*/ 267 h 295"/>
                <a:gd name="T6" fmla="*/ 338 w 411"/>
                <a:gd name="T7" fmla="*/ 262 h 295"/>
                <a:gd name="T8" fmla="*/ 336 w 411"/>
                <a:gd name="T9" fmla="*/ 261 h 295"/>
                <a:gd name="T10" fmla="*/ 334 w 411"/>
                <a:gd name="T11" fmla="*/ 260 h 295"/>
                <a:gd name="T12" fmla="*/ 333 w 411"/>
                <a:gd name="T13" fmla="*/ 260 h 295"/>
                <a:gd name="T14" fmla="*/ 331 w 411"/>
                <a:gd name="T15" fmla="*/ 259 h 295"/>
                <a:gd name="T16" fmla="*/ 330 w 411"/>
                <a:gd name="T17" fmla="*/ 258 h 295"/>
                <a:gd name="T18" fmla="*/ 329 w 411"/>
                <a:gd name="T19" fmla="*/ 258 h 295"/>
                <a:gd name="T20" fmla="*/ 327 w 411"/>
                <a:gd name="T21" fmla="*/ 257 h 295"/>
                <a:gd name="T22" fmla="*/ 327 w 411"/>
                <a:gd name="T23" fmla="*/ 257 h 295"/>
                <a:gd name="T24" fmla="*/ 324 w 411"/>
                <a:gd name="T25" fmla="*/ 256 h 295"/>
                <a:gd name="T26" fmla="*/ 324 w 411"/>
                <a:gd name="T27" fmla="*/ 256 h 295"/>
                <a:gd name="T28" fmla="*/ 323 w 411"/>
                <a:gd name="T29" fmla="*/ 256 h 295"/>
                <a:gd name="T30" fmla="*/ 321 w 411"/>
                <a:gd name="T31" fmla="*/ 255 h 295"/>
                <a:gd name="T32" fmla="*/ 320 w 411"/>
                <a:gd name="T33" fmla="*/ 255 h 295"/>
                <a:gd name="T34" fmla="*/ 320 w 411"/>
                <a:gd name="T35" fmla="*/ 255 h 295"/>
                <a:gd name="T36" fmla="*/ 319 w 411"/>
                <a:gd name="T37" fmla="*/ 254 h 295"/>
                <a:gd name="T38" fmla="*/ 318 w 411"/>
                <a:gd name="T39" fmla="*/ 254 h 295"/>
                <a:gd name="T40" fmla="*/ 318 w 411"/>
                <a:gd name="T41" fmla="*/ 254 h 295"/>
                <a:gd name="T42" fmla="*/ 318 w 411"/>
                <a:gd name="T43" fmla="*/ 254 h 295"/>
                <a:gd name="T44" fmla="*/ 318 w 411"/>
                <a:gd name="T45" fmla="*/ 254 h 295"/>
                <a:gd name="T46" fmla="*/ 51 w 411"/>
                <a:gd name="T47" fmla="*/ 46 h 295"/>
                <a:gd name="T48" fmla="*/ 0 w 411"/>
                <a:gd name="T49" fmla="*/ 0 h 295"/>
                <a:gd name="T50" fmla="*/ 411 w 411"/>
                <a:gd name="T51"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1" h="295">
                  <a:moveTo>
                    <a:pt x="411" y="295"/>
                  </a:moveTo>
                  <a:cubicBezTo>
                    <a:pt x="392" y="286"/>
                    <a:pt x="372" y="277"/>
                    <a:pt x="355" y="269"/>
                  </a:cubicBezTo>
                  <a:cubicBezTo>
                    <a:pt x="353" y="268"/>
                    <a:pt x="351" y="267"/>
                    <a:pt x="349" y="267"/>
                  </a:cubicBezTo>
                  <a:cubicBezTo>
                    <a:pt x="345" y="265"/>
                    <a:pt x="341" y="263"/>
                    <a:pt x="338" y="262"/>
                  </a:cubicBezTo>
                  <a:cubicBezTo>
                    <a:pt x="337" y="262"/>
                    <a:pt x="337" y="261"/>
                    <a:pt x="336" y="261"/>
                  </a:cubicBezTo>
                  <a:cubicBezTo>
                    <a:pt x="335" y="261"/>
                    <a:pt x="335" y="261"/>
                    <a:pt x="334" y="260"/>
                  </a:cubicBezTo>
                  <a:cubicBezTo>
                    <a:pt x="334" y="260"/>
                    <a:pt x="333" y="260"/>
                    <a:pt x="333" y="260"/>
                  </a:cubicBezTo>
                  <a:cubicBezTo>
                    <a:pt x="332" y="259"/>
                    <a:pt x="331" y="259"/>
                    <a:pt x="331" y="259"/>
                  </a:cubicBezTo>
                  <a:cubicBezTo>
                    <a:pt x="330" y="259"/>
                    <a:pt x="330" y="259"/>
                    <a:pt x="330" y="258"/>
                  </a:cubicBezTo>
                  <a:cubicBezTo>
                    <a:pt x="329" y="258"/>
                    <a:pt x="329" y="258"/>
                    <a:pt x="329" y="258"/>
                  </a:cubicBezTo>
                  <a:cubicBezTo>
                    <a:pt x="329" y="258"/>
                    <a:pt x="328" y="258"/>
                    <a:pt x="327" y="257"/>
                  </a:cubicBezTo>
                  <a:cubicBezTo>
                    <a:pt x="327" y="257"/>
                    <a:pt x="327" y="257"/>
                    <a:pt x="327" y="257"/>
                  </a:cubicBezTo>
                  <a:cubicBezTo>
                    <a:pt x="326" y="257"/>
                    <a:pt x="325" y="257"/>
                    <a:pt x="324" y="256"/>
                  </a:cubicBezTo>
                  <a:cubicBezTo>
                    <a:pt x="324" y="256"/>
                    <a:pt x="324" y="256"/>
                    <a:pt x="324" y="256"/>
                  </a:cubicBezTo>
                  <a:cubicBezTo>
                    <a:pt x="324" y="256"/>
                    <a:pt x="323" y="256"/>
                    <a:pt x="323" y="256"/>
                  </a:cubicBezTo>
                  <a:cubicBezTo>
                    <a:pt x="322" y="255"/>
                    <a:pt x="322" y="255"/>
                    <a:pt x="321" y="255"/>
                  </a:cubicBezTo>
                  <a:cubicBezTo>
                    <a:pt x="321" y="255"/>
                    <a:pt x="320" y="255"/>
                    <a:pt x="320" y="255"/>
                  </a:cubicBezTo>
                  <a:cubicBezTo>
                    <a:pt x="320" y="255"/>
                    <a:pt x="320" y="255"/>
                    <a:pt x="320" y="255"/>
                  </a:cubicBezTo>
                  <a:cubicBezTo>
                    <a:pt x="320" y="254"/>
                    <a:pt x="319" y="254"/>
                    <a:pt x="319" y="254"/>
                  </a:cubicBezTo>
                  <a:cubicBezTo>
                    <a:pt x="319" y="254"/>
                    <a:pt x="318" y="254"/>
                    <a:pt x="318" y="254"/>
                  </a:cubicBezTo>
                  <a:cubicBezTo>
                    <a:pt x="318" y="254"/>
                    <a:pt x="318" y="254"/>
                    <a:pt x="318" y="254"/>
                  </a:cubicBezTo>
                  <a:cubicBezTo>
                    <a:pt x="318" y="254"/>
                    <a:pt x="318" y="254"/>
                    <a:pt x="318" y="254"/>
                  </a:cubicBezTo>
                  <a:cubicBezTo>
                    <a:pt x="318" y="254"/>
                    <a:pt x="318" y="254"/>
                    <a:pt x="318" y="254"/>
                  </a:cubicBezTo>
                  <a:cubicBezTo>
                    <a:pt x="297" y="212"/>
                    <a:pt x="207" y="128"/>
                    <a:pt x="51" y="46"/>
                  </a:cubicBezTo>
                  <a:cubicBezTo>
                    <a:pt x="37" y="28"/>
                    <a:pt x="20" y="13"/>
                    <a:pt x="0" y="0"/>
                  </a:cubicBezTo>
                  <a:cubicBezTo>
                    <a:pt x="168" y="50"/>
                    <a:pt x="312" y="156"/>
                    <a:pt x="411" y="29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 name="Freeform 286"/>
            <p:cNvSpPr>
              <a:spLocks/>
            </p:cNvSpPr>
            <p:nvPr/>
          </p:nvSpPr>
          <p:spPr bwMode="auto">
            <a:xfrm>
              <a:off x="4997450" y="4816475"/>
              <a:ext cx="1512888" cy="311150"/>
            </a:xfrm>
            <a:custGeom>
              <a:avLst/>
              <a:gdLst>
                <a:gd name="T0" fmla="*/ 582 w 582"/>
                <a:gd name="T1" fmla="*/ 60 h 120"/>
                <a:gd name="T2" fmla="*/ 280 w 582"/>
                <a:gd name="T3" fmla="*/ 120 h 120"/>
                <a:gd name="T4" fmla="*/ 0 w 582"/>
                <a:gd name="T5" fmla="*/ 68 h 120"/>
                <a:gd name="T6" fmla="*/ 119 w 582"/>
                <a:gd name="T7" fmla="*/ 0 h 120"/>
                <a:gd name="T8" fmla="*/ 459 w 582"/>
                <a:gd name="T9" fmla="*/ 0 h 120"/>
                <a:gd name="T10" fmla="*/ 582 w 582"/>
                <a:gd name="T11" fmla="*/ 60 h 120"/>
              </a:gdLst>
              <a:ahLst/>
              <a:cxnLst>
                <a:cxn ang="0">
                  <a:pos x="T0" y="T1"/>
                </a:cxn>
                <a:cxn ang="0">
                  <a:pos x="T2" y="T3"/>
                </a:cxn>
                <a:cxn ang="0">
                  <a:pos x="T4" y="T5"/>
                </a:cxn>
                <a:cxn ang="0">
                  <a:pos x="T6" y="T7"/>
                </a:cxn>
                <a:cxn ang="0">
                  <a:pos x="T8" y="T9"/>
                </a:cxn>
                <a:cxn ang="0">
                  <a:pos x="T10" y="T11"/>
                </a:cxn>
              </a:cxnLst>
              <a:rect l="0" t="0" r="r" b="b"/>
              <a:pathLst>
                <a:path w="582" h="120">
                  <a:moveTo>
                    <a:pt x="582" y="60"/>
                  </a:moveTo>
                  <a:cubicBezTo>
                    <a:pt x="489" y="99"/>
                    <a:pt x="387" y="120"/>
                    <a:pt x="280" y="120"/>
                  </a:cubicBezTo>
                  <a:cubicBezTo>
                    <a:pt x="182" y="120"/>
                    <a:pt x="87" y="102"/>
                    <a:pt x="0" y="68"/>
                  </a:cubicBezTo>
                  <a:cubicBezTo>
                    <a:pt x="57" y="54"/>
                    <a:pt x="119" y="0"/>
                    <a:pt x="119" y="0"/>
                  </a:cubicBezTo>
                  <a:cubicBezTo>
                    <a:pt x="221" y="39"/>
                    <a:pt x="352" y="23"/>
                    <a:pt x="459" y="0"/>
                  </a:cubicBezTo>
                  <a:lnTo>
                    <a:pt x="582" y="6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 name="Freeform 287"/>
            <p:cNvSpPr>
              <a:spLocks/>
            </p:cNvSpPr>
            <p:nvPr/>
          </p:nvSpPr>
          <p:spPr bwMode="auto">
            <a:xfrm>
              <a:off x="3702050" y="2916238"/>
              <a:ext cx="476250" cy="1468438"/>
            </a:xfrm>
            <a:custGeom>
              <a:avLst/>
              <a:gdLst>
                <a:gd name="T0" fmla="*/ 176 w 183"/>
                <a:gd name="T1" fmla="*/ 565 h 565"/>
                <a:gd name="T2" fmla="*/ 0 w 183"/>
                <a:gd name="T3" fmla="*/ 73 h 565"/>
                <a:gd name="T4" fmla="*/ 4 w 183"/>
                <a:gd name="T5" fmla="*/ 0 h 565"/>
                <a:gd name="T6" fmla="*/ 86 w 183"/>
                <a:gd name="T7" fmla="*/ 83 h 565"/>
                <a:gd name="T8" fmla="*/ 183 w 183"/>
                <a:gd name="T9" fmla="*/ 414 h 565"/>
                <a:gd name="T10" fmla="*/ 176 w 183"/>
                <a:gd name="T11" fmla="*/ 565 h 565"/>
              </a:gdLst>
              <a:ahLst/>
              <a:cxnLst>
                <a:cxn ang="0">
                  <a:pos x="T0" y="T1"/>
                </a:cxn>
                <a:cxn ang="0">
                  <a:pos x="T2" y="T3"/>
                </a:cxn>
                <a:cxn ang="0">
                  <a:pos x="T4" y="T5"/>
                </a:cxn>
                <a:cxn ang="0">
                  <a:pos x="T6" y="T7"/>
                </a:cxn>
                <a:cxn ang="0">
                  <a:pos x="T8" y="T9"/>
                </a:cxn>
                <a:cxn ang="0">
                  <a:pos x="T10" y="T11"/>
                </a:cxn>
              </a:cxnLst>
              <a:rect l="0" t="0" r="r" b="b"/>
              <a:pathLst>
                <a:path w="183" h="565">
                  <a:moveTo>
                    <a:pt x="176" y="565"/>
                  </a:moveTo>
                  <a:cubicBezTo>
                    <a:pt x="66" y="431"/>
                    <a:pt x="0" y="260"/>
                    <a:pt x="0" y="73"/>
                  </a:cubicBezTo>
                  <a:cubicBezTo>
                    <a:pt x="0" y="48"/>
                    <a:pt x="1" y="24"/>
                    <a:pt x="4" y="0"/>
                  </a:cubicBezTo>
                  <a:cubicBezTo>
                    <a:pt x="19" y="43"/>
                    <a:pt x="86" y="83"/>
                    <a:pt x="86" y="83"/>
                  </a:cubicBezTo>
                  <a:cubicBezTo>
                    <a:pt x="80" y="174"/>
                    <a:pt x="116" y="343"/>
                    <a:pt x="183" y="414"/>
                  </a:cubicBezTo>
                  <a:cubicBezTo>
                    <a:pt x="183" y="414"/>
                    <a:pt x="156" y="487"/>
                    <a:pt x="176" y="56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 name="Freeform 288"/>
            <p:cNvSpPr>
              <a:spLocks/>
            </p:cNvSpPr>
            <p:nvPr/>
          </p:nvSpPr>
          <p:spPr bwMode="auto">
            <a:xfrm>
              <a:off x="7134225" y="1825625"/>
              <a:ext cx="611188" cy="1320800"/>
            </a:xfrm>
            <a:custGeom>
              <a:avLst/>
              <a:gdLst>
                <a:gd name="T0" fmla="*/ 235 w 235"/>
                <a:gd name="T1" fmla="*/ 446 h 508"/>
                <a:gd name="T2" fmla="*/ 170 w 235"/>
                <a:gd name="T3" fmla="*/ 508 h 508"/>
                <a:gd name="T4" fmla="*/ 10 w 235"/>
                <a:gd name="T5" fmla="*/ 256 h 508"/>
                <a:gd name="T6" fmla="*/ 21 w 235"/>
                <a:gd name="T7" fmla="*/ 73 h 508"/>
                <a:gd name="T8" fmla="*/ 20 w 235"/>
                <a:gd name="T9" fmla="*/ 66 h 508"/>
                <a:gd name="T10" fmla="*/ 16 w 235"/>
                <a:gd name="T11" fmla="*/ 44 h 508"/>
                <a:gd name="T12" fmla="*/ 14 w 235"/>
                <a:gd name="T13" fmla="*/ 38 h 508"/>
                <a:gd name="T14" fmla="*/ 13 w 235"/>
                <a:gd name="T15" fmla="*/ 34 h 508"/>
                <a:gd name="T16" fmla="*/ 0 w 235"/>
                <a:gd name="T17" fmla="*/ 0 h 508"/>
                <a:gd name="T18" fmla="*/ 0 w 235"/>
                <a:gd name="T19" fmla="*/ 0 h 508"/>
                <a:gd name="T20" fmla="*/ 0 w 235"/>
                <a:gd name="T21" fmla="*/ 0 h 508"/>
                <a:gd name="T22" fmla="*/ 1 w 235"/>
                <a:gd name="T23" fmla="*/ 0 h 508"/>
                <a:gd name="T24" fmla="*/ 2 w 235"/>
                <a:gd name="T25" fmla="*/ 1 h 508"/>
                <a:gd name="T26" fmla="*/ 2 w 235"/>
                <a:gd name="T27" fmla="*/ 1 h 508"/>
                <a:gd name="T28" fmla="*/ 3 w 235"/>
                <a:gd name="T29" fmla="*/ 1 h 508"/>
                <a:gd name="T30" fmla="*/ 5 w 235"/>
                <a:gd name="T31" fmla="*/ 2 h 508"/>
                <a:gd name="T32" fmla="*/ 6 w 235"/>
                <a:gd name="T33" fmla="*/ 2 h 508"/>
                <a:gd name="T34" fmla="*/ 6 w 235"/>
                <a:gd name="T35" fmla="*/ 2 h 508"/>
                <a:gd name="T36" fmla="*/ 9 w 235"/>
                <a:gd name="T37" fmla="*/ 3 h 508"/>
                <a:gd name="T38" fmla="*/ 9 w 235"/>
                <a:gd name="T39" fmla="*/ 3 h 508"/>
                <a:gd name="T40" fmla="*/ 11 w 235"/>
                <a:gd name="T41" fmla="*/ 4 h 508"/>
                <a:gd name="T42" fmla="*/ 12 w 235"/>
                <a:gd name="T43" fmla="*/ 4 h 508"/>
                <a:gd name="T44" fmla="*/ 13 w 235"/>
                <a:gd name="T45" fmla="*/ 5 h 508"/>
                <a:gd name="T46" fmla="*/ 15 w 235"/>
                <a:gd name="T47" fmla="*/ 6 h 508"/>
                <a:gd name="T48" fmla="*/ 16 w 235"/>
                <a:gd name="T49" fmla="*/ 6 h 508"/>
                <a:gd name="T50" fmla="*/ 18 w 235"/>
                <a:gd name="T51" fmla="*/ 7 h 508"/>
                <a:gd name="T52" fmla="*/ 20 w 235"/>
                <a:gd name="T53" fmla="*/ 8 h 508"/>
                <a:gd name="T54" fmla="*/ 31 w 235"/>
                <a:gd name="T55" fmla="*/ 13 h 508"/>
                <a:gd name="T56" fmla="*/ 37 w 235"/>
                <a:gd name="T57" fmla="*/ 15 h 508"/>
                <a:gd name="T58" fmla="*/ 93 w 235"/>
                <a:gd name="T59" fmla="*/ 41 h 508"/>
                <a:gd name="T60" fmla="*/ 235 w 235"/>
                <a:gd name="T61" fmla="*/ 446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5" h="508">
                  <a:moveTo>
                    <a:pt x="235" y="446"/>
                  </a:moveTo>
                  <a:cubicBezTo>
                    <a:pt x="203" y="501"/>
                    <a:pt x="170" y="508"/>
                    <a:pt x="170" y="508"/>
                  </a:cubicBezTo>
                  <a:cubicBezTo>
                    <a:pt x="149" y="407"/>
                    <a:pt x="25" y="262"/>
                    <a:pt x="10" y="256"/>
                  </a:cubicBezTo>
                  <a:cubicBezTo>
                    <a:pt x="28" y="180"/>
                    <a:pt x="28" y="119"/>
                    <a:pt x="21" y="73"/>
                  </a:cubicBezTo>
                  <a:cubicBezTo>
                    <a:pt x="21" y="71"/>
                    <a:pt x="21" y="68"/>
                    <a:pt x="20" y="66"/>
                  </a:cubicBezTo>
                  <a:cubicBezTo>
                    <a:pt x="19" y="58"/>
                    <a:pt x="17" y="51"/>
                    <a:pt x="16" y="44"/>
                  </a:cubicBezTo>
                  <a:cubicBezTo>
                    <a:pt x="15" y="42"/>
                    <a:pt x="15" y="40"/>
                    <a:pt x="14" y="38"/>
                  </a:cubicBezTo>
                  <a:cubicBezTo>
                    <a:pt x="14" y="37"/>
                    <a:pt x="13" y="35"/>
                    <a:pt x="13" y="34"/>
                  </a:cubicBezTo>
                  <a:cubicBezTo>
                    <a:pt x="9" y="20"/>
                    <a:pt x="4" y="9"/>
                    <a:pt x="0" y="0"/>
                  </a:cubicBezTo>
                  <a:cubicBezTo>
                    <a:pt x="0" y="0"/>
                    <a:pt x="0" y="0"/>
                    <a:pt x="0" y="0"/>
                  </a:cubicBezTo>
                  <a:cubicBezTo>
                    <a:pt x="0" y="0"/>
                    <a:pt x="0" y="0"/>
                    <a:pt x="0" y="0"/>
                  </a:cubicBezTo>
                  <a:cubicBezTo>
                    <a:pt x="0" y="0"/>
                    <a:pt x="1" y="0"/>
                    <a:pt x="1" y="0"/>
                  </a:cubicBezTo>
                  <a:cubicBezTo>
                    <a:pt x="1" y="0"/>
                    <a:pt x="2" y="0"/>
                    <a:pt x="2" y="1"/>
                  </a:cubicBezTo>
                  <a:cubicBezTo>
                    <a:pt x="2" y="1"/>
                    <a:pt x="2" y="1"/>
                    <a:pt x="2" y="1"/>
                  </a:cubicBezTo>
                  <a:cubicBezTo>
                    <a:pt x="2" y="1"/>
                    <a:pt x="3" y="1"/>
                    <a:pt x="3" y="1"/>
                  </a:cubicBezTo>
                  <a:cubicBezTo>
                    <a:pt x="4" y="1"/>
                    <a:pt x="4" y="1"/>
                    <a:pt x="5" y="2"/>
                  </a:cubicBezTo>
                  <a:cubicBezTo>
                    <a:pt x="5" y="2"/>
                    <a:pt x="6" y="2"/>
                    <a:pt x="6" y="2"/>
                  </a:cubicBezTo>
                  <a:cubicBezTo>
                    <a:pt x="6" y="2"/>
                    <a:pt x="6" y="2"/>
                    <a:pt x="6" y="2"/>
                  </a:cubicBezTo>
                  <a:cubicBezTo>
                    <a:pt x="7" y="3"/>
                    <a:pt x="8" y="3"/>
                    <a:pt x="9" y="3"/>
                  </a:cubicBezTo>
                  <a:cubicBezTo>
                    <a:pt x="9" y="3"/>
                    <a:pt x="9" y="3"/>
                    <a:pt x="9" y="3"/>
                  </a:cubicBezTo>
                  <a:cubicBezTo>
                    <a:pt x="10" y="4"/>
                    <a:pt x="11" y="4"/>
                    <a:pt x="11" y="4"/>
                  </a:cubicBezTo>
                  <a:cubicBezTo>
                    <a:pt x="11" y="4"/>
                    <a:pt x="11" y="4"/>
                    <a:pt x="12" y="4"/>
                  </a:cubicBezTo>
                  <a:cubicBezTo>
                    <a:pt x="12" y="5"/>
                    <a:pt x="12" y="5"/>
                    <a:pt x="13" y="5"/>
                  </a:cubicBezTo>
                  <a:cubicBezTo>
                    <a:pt x="13" y="5"/>
                    <a:pt x="14" y="5"/>
                    <a:pt x="15" y="6"/>
                  </a:cubicBezTo>
                  <a:cubicBezTo>
                    <a:pt x="15" y="6"/>
                    <a:pt x="16" y="6"/>
                    <a:pt x="16" y="6"/>
                  </a:cubicBezTo>
                  <a:cubicBezTo>
                    <a:pt x="17" y="7"/>
                    <a:pt x="17" y="7"/>
                    <a:pt x="18" y="7"/>
                  </a:cubicBezTo>
                  <a:cubicBezTo>
                    <a:pt x="19" y="7"/>
                    <a:pt x="19" y="8"/>
                    <a:pt x="20" y="8"/>
                  </a:cubicBezTo>
                  <a:cubicBezTo>
                    <a:pt x="23" y="9"/>
                    <a:pt x="27" y="11"/>
                    <a:pt x="31" y="13"/>
                  </a:cubicBezTo>
                  <a:cubicBezTo>
                    <a:pt x="33" y="13"/>
                    <a:pt x="35" y="14"/>
                    <a:pt x="37" y="15"/>
                  </a:cubicBezTo>
                  <a:cubicBezTo>
                    <a:pt x="54" y="23"/>
                    <a:pt x="74" y="32"/>
                    <a:pt x="93" y="41"/>
                  </a:cubicBezTo>
                  <a:cubicBezTo>
                    <a:pt x="175" y="157"/>
                    <a:pt x="227" y="295"/>
                    <a:pt x="235" y="44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 name="Freeform 289"/>
            <p:cNvSpPr>
              <a:spLocks/>
            </p:cNvSpPr>
            <p:nvPr/>
          </p:nvSpPr>
          <p:spPr bwMode="auto">
            <a:xfrm>
              <a:off x="5753100" y="1285875"/>
              <a:ext cx="1454150" cy="1408113"/>
            </a:xfrm>
            <a:custGeom>
              <a:avLst/>
              <a:gdLst>
                <a:gd name="T0" fmla="*/ 541 w 559"/>
                <a:gd name="T1" fmla="*/ 464 h 542"/>
                <a:gd name="T2" fmla="*/ 540 w 559"/>
                <a:gd name="T3" fmla="*/ 464 h 542"/>
                <a:gd name="T4" fmla="*/ 535 w 559"/>
                <a:gd name="T5" fmla="*/ 464 h 542"/>
                <a:gd name="T6" fmla="*/ 530 w 559"/>
                <a:gd name="T7" fmla="*/ 465 h 542"/>
                <a:gd name="T8" fmla="*/ 524 w 559"/>
                <a:gd name="T9" fmla="*/ 466 h 542"/>
                <a:gd name="T10" fmla="*/ 517 w 559"/>
                <a:gd name="T11" fmla="*/ 468 h 542"/>
                <a:gd name="T12" fmla="*/ 512 w 559"/>
                <a:gd name="T13" fmla="*/ 469 h 542"/>
                <a:gd name="T14" fmla="*/ 495 w 559"/>
                <a:gd name="T15" fmla="*/ 473 h 542"/>
                <a:gd name="T16" fmla="*/ 478 w 559"/>
                <a:gd name="T17" fmla="*/ 478 h 542"/>
                <a:gd name="T18" fmla="*/ 468 w 559"/>
                <a:gd name="T19" fmla="*/ 481 h 542"/>
                <a:gd name="T20" fmla="*/ 464 w 559"/>
                <a:gd name="T21" fmla="*/ 482 h 542"/>
                <a:gd name="T22" fmla="*/ 391 w 559"/>
                <a:gd name="T23" fmla="*/ 504 h 542"/>
                <a:gd name="T24" fmla="*/ 386 w 559"/>
                <a:gd name="T25" fmla="*/ 506 h 542"/>
                <a:gd name="T26" fmla="*/ 365 w 559"/>
                <a:gd name="T27" fmla="*/ 513 h 542"/>
                <a:gd name="T28" fmla="*/ 341 w 559"/>
                <a:gd name="T29" fmla="*/ 520 h 542"/>
                <a:gd name="T30" fmla="*/ 332 w 559"/>
                <a:gd name="T31" fmla="*/ 523 h 542"/>
                <a:gd name="T32" fmla="*/ 328 w 559"/>
                <a:gd name="T33" fmla="*/ 524 h 542"/>
                <a:gd name="T34" fmla="*/ 319 w 559"/>
                <a:gd name="T35" fmla="*/ 527 h 542"/>
                <a:gd name="T36" fmla="*/ 315 w 559"/>
                <a:gd name="T37" fmla="*/ 529 h 542"/>
                <a:gd name="T38" fmla="*/ 285 w 559"/>
                <a:gd name="T39" fmla="*/ 539 h 542"/>
                <a:gd name="T40" fmla="*/ 278 w 559"/>
                <a:gd name="T41" fmla="*/ 541 h 542"/>
                <a:gd name="T42" fmla="*/ 278 w 559"/>
                <a:gd name="T43" fmla="*/ 541 h 542"/>
                <a:gd name="T44" fmla="*/ 277 w 559"/>
                <a:gd name="T45" fmla="*/ 541 h 542"/>
                <a:gd name="T46" fmla="*/ 277 w 559"/>
                <a:gd name="T47" fmla="*/ 541 h 542"/>
                <a:gd name="T48" fmla="*/ 277 w 559"/>
                <a:gd name="T49" fmla="*/ 541 h 542"/>
                <a:gd name="T50" fmla="*/ 277 w 559"/>
                <a:gd name="T51" fmla="*/ 541 h 542"/>
                <a:gd name="T52" fmla="*/ 276 w 559"/>
                <a:gd name="T53" fmla="*/ 542 h 542"/>
                <a:gd name="T54" fmla="*/ 276 w 559"/>
                <a:gd name="T55" fmla="*/ 542 h 542"/>
                <a:gd name="T56" fmla="*/ 0 w 559"/>
                <a:gd name="T57" fmla="*/ 81 h 542"/>
                <a:gd name="T58" fmla="*/ 531 w 559"/>
                <a:gd name="T59" fmla="*/ 208 h 542"/>
                <a:gd name="T60" fmla="*/ 544 w 559"/>
                <a:gd name="T61" fmla="*/ 242 h 542"/>
                <a:gd name="T62" fmla="*/ 547 w 559"/>
                <a:gd name="T63" fmla="*/ 252 h 542"/>
                <a:gd name="T64" fmla="*/ 552 w 559"/>
                <a:gd name="T65" fmla="*/ 281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9" h="542">
                  <a:moveTo>
                    <a:pt x="541" y="464"/>
                  </a:moveTo>
                  <a:cubicBezTo>
                    <a:pt x="541" y="464"/>
                    <a:pt x="541" y="464"/>
                    <a:pt x="541" y="464"/>
                  </a:cubicBezTo>
                  <a:cubicBezTo>
                    <a:pt x="541" y="464"/>
                    <a:pt x="540" y="464"/>
                    <a:pt x="540" y="464"/>
                  </a:cubicBezTo>
                  <a:cubicBezTo>
                    <a:pt x="540" y="464"/>
                    <a:pt x="540" y="464"/>
                    <a:pt x="540" y="464"/>
                  </a:cubicBezTo>
                  <a:cubicBezTo>
                    <a:pt x="539" y="464"/>
                    <a:pt x="538" y="464"/>
                    <a:pt x="536" y="464"/>
                  </a:cubicBezTo>
                  <a:cubicBezTo>
                    <a:pt x="536" y="464"/>
                    <a:pt x="535" y="464"/>
                    <a:pt x="535" y="464"/>
                  </a:cubicBezTo>
                  <a:cubicBezTo>
                    <a:pt x="534" y="464"/>
                    <a:pt x="533" y="464"/>
                    <a:pt x="532" y="465"/>
                  </a:cubicBezTo>
                  <a:cubicBezTo>
                    <a:pt x="531" y="465"/>
                    <a:pt x="531" y="465"/>
                    <a:pt x="530" y="465"/>
                  </a:cubicBezTo>
                  <a:cubicBezTo>
                    <a:pt x="529" y="465"/>
                    <a:pt x="529" y="465"/>
                    <a:pt x="528" y="465"/>
                  </a:cubicBezTo>
                  <a:cubicBezTo>
                    <a:pt x="527" y="466"/>
                    <a:pt x="525" y="466"/>
                    <a:pt x="524" y="466"/>
                  </a:cubicBezTo>
                  <a:cubicBezTo>
                    <a:pt x="523" y="466"/>
                    <a:pt x="521" y="467"/>
                    <a:pt x="520" y="467"/>
                  </a:cubicBezTo>
                  <a:cubicBezTo>
                    <a:pt x="519" y="467"/>
                    <a:pt x="518" y="467"/>
                    <a:pt x="517" y="468"/>
                  </a:cubicBezTo>
                  <a:cubicBezTo>
                    <a:pt x="517" y="468"/>
                    <a:pt x="517" y="468"/>
                    <a:pt x="517" y="468"/>
                  </a:cubicBezTo>
                  <a:cubicBezTo>
                    <a:pt x="515" y="468"/>
                    <a:pt x="514" y="469"/>
                    <a:pt x="512" y="469"/>
                  </a:cubicBezTo>
                  <a:cubicBezTo>
                    <a:pt x="508" y="470"/>
                    <a:pt x="504" y="471"/>
                    <a:pt x="499" y="472"/>
                  </a:cubicBezTo>
                  <a:cubicBezTo>
                    <a:pt x="498" y="473"/>
                    <a:pt x="497" y="473"/>
                    <a:pt x="495" y="473"/>
                  </a:cubicBezTo>
                  <a:cubicBezTo>
                    <a:pt x="491" y="474"/>
                    <a:pt x="487" y="476"/>
                    <a:pt x="483" y="477"/>
                  </a:cubicBezTo>
                  <a:cubicBezTo>
                    <a:pt x="481" y="477"/>
                    <a:pt x="479" y="478"/>
                    <a:pt x="478" y="478"/>
                  </a:cubicBezTo>
                  <a:cubicBezTo>
                    <a:pt x="478" y="478"/>
                    <a:pt x="478" y="478"/>
                    <a:pt x="478" y="478"/>
                  </a:cubicBezTo>
                  <a:cubicBezTo>
                    <a:pt x="475" y="479"/>
                    <a:pt x="472" y="480"/>
                    <a:pt x="468" y="481"/>
                  </a:cubicBezTo>
                  <a:cubicBezTo>
                    <a:pt x="468" y="481"/>
                    <a:pt x="468" y="481"/>
                    <a:pt x="467" y="481"/>
                  </a:cubicBezTo>
                  <a:cubicBezTo>
                    <a:pt x="466" y="482"/>
                    <a:pt x="465" y="482"/>
                    <a:pt x="464" y="482"/>
                  </a:cubicBezTo>
                  <a:cubicBezTo>
                    <a:pt x="442" y="488"/>
                    <a:pt x="419" y="496"/>
                    <a:pt x="396" y="503"/>
                  </a:cubicBezTo>
                  <a:cubicBezTo>
                    <a:pt x="395" y="503"/>
                    <a:pt x="393" y="504"/>
                    <a:pt x="391" y="504"/>
                  </a:cubicBezTo>
                  <a:cubicBezTo>
                    <a:pt x="391" y="505"/>
                    <a:pt x="390" y="505"/>
                    <a:pt x="389" y="505"/>
                  </a:cubicBezTo>
                  <a:cubicBezTo>
                    <a:pt x="388" y="505"/>
                    <a:pt x="387" y="506"/>
                    <a:pt x="386" y="506"/>
                  </a:cubicBezTo>
                  <a:cubicBezTo>
                    <a:pt x="383" y="507"/>
                    <a:pt x="379" y="508"/>
                    <a:pt x="376" y="509"/>
                  </a:cubicBezTo>
                  <a:cubicBezTo>
                    <a:pt x="372" y="510"/>
                    <a:pt x="368" y="512"/>
                    <a:pt x="365" y="513"/>
                  </a:cubicBezTo>
                  <a:cubicBezTo>
                    <a:pt x="363" y="513"/>
                    <a:pt x="361" y="514"/>
                    <a:pt x="360" y="514"/>
                  </a:cubicBezTo>
                  <a:cubicBezTo>
                    <a:pt x="353" y="516"/>
                    <a:pt x="347" y="519"/>
                    <a:pt x="341" y="520"/>
                  </a:cubicBezTo>
                  <a:cubicBezTo>
                    <a:pt x="339" y="521"/>
                    <a:pt x="338" y="521"/>
                    <a:pt x="337" y="522"/>
                  </a:cubicBezTo>
                  <a:cubicBezTo>
                    <a:pt x="335" y="522"/>
                    <a:pt x="334" y="523"/>
                    <a:pt x="332" y="523"/>
                  </a:cubicBezTo>
                  <a:cubicBezTo>
                    <a:pt x="331" y="524"/>
                    <a:pt x="330" y="524"/>
                    <a:pt x="330" y="524"/>
                  </a:cubicBezTo>
                  <a:cubicBezTo>
                    <a:pt x="329" y="524"/>
                    <a:pt x="329" y="524"/>
                    <a:pt x="328" y="524"/>
                  </a:cubicBezTo>
                  <a:cubicBezTo>
                    <a:pt x="327" y="525"/>
                    <a:pt x="325" y="525"/>
                    <a:pt x="324" y="526"/>
                  </a:cubicBezTo>
                  <a:cubicBezTo>
                    <a:pt x="322" y="526"/>
                    <a:pt x="321" y="527"/>
                    <a:pt x="319" y="527"/>
                  </a:cubicBezTo>
                  <a:cubicBezTo>
                    <a:pt x="319" y="528"/>
                    <a:pt x="318" y="528"/>
                    <a:pt x="318" y="528"/>
                  </a:cubicBezTo>
                  <a:cubicBezTo>
                    <a:pt x="317" y="528"/>
                    <a:pt x="316" y="529"/>
                    <a:pt x="315" y="529"/>
                  </a:cubicBezTo>
                  <a:cubicBezTo>
                    <a:pt x="303" y="533"/>
                    <a:pt x="293" y="536"/>
                    <a:pt x="286" y="538"/>
                  </a:cubicBezTo>
                  <a:cubicBezTo>
                    <a:pt x="285" y="539"/>
                    <a:pt x="285" y="539"/>
                    <a:pt x="285" y="539"/>
                  </a:cubicBezTo>
                  <a:cubicBezTo>
                    <a:pt x="282" y="540"/>
                    <a:pt x="280" y="540"/>
                    <a:pt x="279" y="541"/>
                  </a:cubicBezTo>
                  <a:cubicBezTo>
                    <a:pt x="279" y="541"/>
                    <a:pt x="279" y="541"/>
                    <a:pt x="278" y="541"/>
                  </a:cubicBezTo>
                  <a:cubicBezTo>
                    <a:pt x="278" y="541"/>
                    <a:pt x="278" y="541"/>
                    <a:pt x="278" y="541"/>
                  </a:cubicBezTo>
                  <a:cubicBezTo>
                    <a:pt x="278" y="541"/>
                    <a:pt x="278" y="541"/>
                    <a:pt x="278" y="541"/>
                  </a:cubicBezTo>
                  <a:cubicBezTo>
                    <a:pt x="278" y="541"/>
                    <a:pt x="278" y="541"/>
                    <a:pt x="278" y="541"/>
                  </a:cubicBezTo>
                  <a:cubicBezTo>
                    <a:pt x="278" y="541"/>
                    <a:pt x="278" y="541"/>
                    <a:pt x="277" y="541"/>
                  </a:cubicBezTo>
                  <a:cubicBezTo>
                    <a:pt x="277" y="541"/>
                    <a:pt x="277" y="541"/>
                    <a:pt x="277" y="541"/>
                  </a:cubicBezTo>
                  <a:cubicBezTo>
                    <a:pt x="277" y="541"/>
                    <a:pt x="277" y="541"/>
                    <a:pt x="277" y="541"/>
                  </a:cubicBezTo>
                  <a:cubicBezTo>
                    <a:pt x="277" y="541"/>
                    <a:pt x="277" y="541"/>
                    <a:pt x="277" y="541"/>
                  </a:cubicBezTo>
                  <a:cubicBezTo>
                    <a:pt x="277" y="541"/>
                    <a:pt x="277" y="541"/>
                    <a:pt x="277" y="541"/>
                  </a:cubicBezTo>
                  <a:cubicBezTo>
                    <a:pt x="277" y="541"/>
                    <a:pt x="277" y="541"/>
                    <a:pt x="277" y="541"/>
                  </a:cubicBezTo>
                  <a:cubicBezTo>
                    <a:pt x="277" y="541"/>
                    <a:pt x="277" y="541"/>
                    <a:pt x="277" y="541"/>
                  </a:cubicBezTo>
                  <a:cubicBezTo>
                    <a:pt x="277" y="541"/>
                    <a:pt x="276" y="542"/>
                    <a:pt x="276" y="542"/>
                  </a:cubicBezTo>
                  <a:cubicBezTo>
                    <a:pt x="276" y="542"/>
                    <a:pt x="276" y="542"/>
                    <a:pt x="276" y="542"/>
                  </a:cubicBezTo>
                  <a:cubicBezTo>
                    <a:pt x="276" y="542"/>
                    <a:pt x="276" y="542"/>
                    <a:pt x="276" y="542"/>
                  </a:cubicBezTo>
                  <a:cubicBezTo>
                    <a:pt x="276" y="542"/>
                    <a:pt x="276" y="542"/>
                    <a:pt x="276" y="542"/>
                  </a:cubicBezTo>
                  <a:cubicBezTo>
                    <a:pt x="253" y="515"/>
                    <a:pt x="92" y="390"/>
                    <a:pt x="0" y="346"/>
                  </a:cubicBezTo>
                  <a:cubicBezTo>
                    <a:pt x="0" y="81"/>
                    <a:pt x="0" y="81"/>
                    <a:pt x="0" y="81"/>
                  </a:cubicBezTo>
                  <a:cubicBezTo>
                    <a:pt x="0" y="81"/>
                    <a:pt x="112" y="3"/>
                    <a:pt x="264" y="0"/>
                  </a:cubicBezTo>
                  <a:cubicBezTo>
                    <a:pt x="420" y="82"/>
                    <a:pt x="510" y="166"/>
                    <a:pt x="531" y="208"/>
                  </a:cubicBezTo>
                  <a:cubicBezTo>
                    <a:pt x="531" y="208"/>
                    <a:pt x="531" y="208"/>
                    <a:pt x="531" y="208"/>
                  </a:cubicBezTo>
                  <a:cubicBezTo>
                    <a:pt x="535" y="217"/>
                    <a:pt x="540" y="228"/>
                    <a:pt x="544" y="242"/>
                  </a:cubicBezTo>
                  <a:cubicBezTo>
                    <a:pt x="544" y="243"/>
                    <a:pt x="545" y="245"/>
                    <a:pt x="545" y="246"/>
                  </a:cubicBezTo>
                  <a:cubicBezTo>
                    <a:pt x="546" y="248"/>
                    <a:pt x="546" y="250"/>
                    <a:pt x="547" y="252"/>
                  </a:cubicBezTo>
                  <a:cubicBezTo>
                    <a:pt x="548" y="259"/>
                    <a:pt x="550" y="266"/>
                    <a:pt x="551" y="274"/>
                  </a:cubicBezTo>
                  <a:cubicBezTo>
                    <a:pt x="552" y="276"/>
                    <a:pt x="552" y="279"/>
                    <a:pt x="552" y="281"/>
                  </a:cubicBezTo>
                  <a:cubicBezTo>
                    <a:pt x="559" y="327"/>
                    <a:pt x="559" y="388"/>
                    <a:pt x="541" y="46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 name="Freeform 290"/>
            <p:cNvSpPr>
              <a:spLocks/>
            </p:cNvSpPr>
            <p:nvPr/>
          </p:nvSpPr>
          <p:spPr bwMode="auto">
            <a:xfrm>
              <a:off x="6475413" y="2692400"/>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 name="Freeform 291"/>
            <p:cNvSpPr>
              <a:spLocks/>
            </p:cNvSpPr>
            <p:nvPr/>
          </p:nvSpPr>
          <p:spPr bwMode="auto">
            <a:xfrm>
              <a:off x="3711575" y="1836738"/>
              <a:ext cx="638175" cy="1295400"/>
            </a:xfrm>
            <a:custGeom>
              <a:avLst/>
              <a:gdLst>
                <a:gd name="T0" fmla="*/ 245 w 245"/>
                <a:gd name="T1" fmla="*/ 255 h 498"/>
                <a:gd name="T2" fmla="*/ 82 w 245"/>
                <a:gd name="T3" fmla="*/ 498 h 498"/>
                <a:gd name="T4" fmla="*/ 0 w 245"/>
                <a:gd name="T5" fmla="*/ 415 h 498"/>
                <a:gd name="T6" fmla="*/ 135 w 245"/>
                <a:gd name="T7" fmla="*/ 44 h 498"/>
                <a:gd name="T8" fmla="*/ 231 w 245"/>
                <a:gd name="T9" fmla="*/ 0 h 498"/>
                <a:gd name="T10" fmla="*/ 245 w 245"/>
                <a:gd name="T11" fmla="*/ 255 h 498"/>
              </a:gdLst>
              <a:ahLst/>
              <a:cxnLst>
                <a:cxn ang="0">
                  <a:pos x="T0" y="T1"/>
                </a:cxn>
                <a:cxn ang="0">
                  <a:pos x="T2" y="T3"/>
                </a:cxn>
                <a:cxn ang="0">
                  <a:pos x="T4" y="T5"/>
                </a:cxn>
                <a:cxn ang="0">
                  <a:pos x="T6" y="T7"/>
                </a:cxn>
                <a:cxn ang="0">
                  <a:pos x="T8" y="T9"/>
                </a:cxn>
                <a:cxn ang="0">
                  <a:pos x="T10" y="T11"/>
                </a:cxn>
              </a:cxnLst>
              <a:rect l="0" t="0" r="r" b="b"/>
              <a:pathLst>
                <a:path w="245" h="498">
                  <a:moveTo>
                    <a:pt x="245" y="255"/>
                  </a:moveTo>
                  <a:cubicBezTo>
                    <a:pt x="188" y="286"/>
                    <a:pt x="99" y="440"/>
                    <a:pt x="82" y="498"/>
                  </a:cubicBezTo>
                  <a:cubicBezTo>
                    <a:pt x="82" y="498"/>
                    <a:pt x="15" y="458"/>
                    <a:pt x="0" y="415"/>
                  </a:cubicBezTo>
                  <a:cubicBezTo>
                    <a:pt x="12" y="277"/>
                    <a:pt x="61" y="151"/>
                    <a:pt x="135" y="44"/>
                  </a:cubicBezTo>
                  <a:cubicBezTo>
                    <a:pt x="162" y="21"/>
                    <a:pt x="194" y="5"/>
                    <a:pt x="231" y="0"/>
                  </a:cubicBezTo>
                  <a:cubicBezTo>
                    <a:pt x="217" y="69"/>
                    <a:pt x="215" y="160"/>
                    <a:pt x="245" y="25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 name="Freeform 292"/>
            <p:cNvSpPr>
              <a:spLocks/>
            </p:cNvSpPr>
            <p:nvPr/>
          </p:nvSpPr>
          <p:spPr bwMode="auto">
            <a:xfrm>
              <a:off x="4271963" y="1285875"/>
              <a:ext cx="1481138" cy="1408113"/>
            </a:xfrm>
            <a:custGeom>
              <a:avLst/>
              <a:gdLst>
                <a:gd name="T0" fmla="*/ 570 w 570"/>
                <a:gd name="T1" fmla="*/ 81 h 542"/>
                <a:gd name="T2" fmla="*/ 570 w 570"/>
                <a:gd name="T3" fmla="*/ 346 h 542"/>
                <a:gd name="T4" fmla="*/ 288 w 570"/>
                <a:gd name="T5" fmla="*/ 541 h 542"/>
                <a:gd name="T6" fmla="*/ 288 w 570"/>
                <a:gd name="T7" fmla="*/ 542 h 542"/>
                <a:gd name="T8" fmla="*/ 288 w 570"/>
                <a:gd name="T9" fmla="*/ 542 h 542"/>
                <a:gd name="T10" fmla="*/ 30 w 570"/>
                <a:gd name="T11" fmla="*/ 467 h 542"/>
                <a:gd name="T12" fmla="*/ 16 w 570"/>
                <a:gd name="T13" fmla="*/ 212 h 542"/>
                <a:gd name="T14" fmla="*/ 304 w 570"/>
                <a:gd name="T15" fmla="*/ 0 h 542"/>
                <a:gd name="T16" fmla="*/ 570 w 570"/>
                <a:gd name="T17" fmla="*/ 81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0" h="542">
                  <a:moveTo>
                    <a:pt x="570" y="81"/>
                  </a:moveTo>
                  <a:cubicBezTo>
                    <a:pt x="570" y="346"/>
                    <a:pt x="570" y="346"/>
                    <a:pt x="570" y="346"/>
                  </a:cubicBezTo>
                  <a:cubicBezTo>
                    <a:pt x="488" y="371"/>
                    <a:pt x="297" y="534"/>
                    <a:pt x="288" y="541"/>
                  </a:cubicBezTo>
                  <a:cubicBezTo>
                    <a:pt x="288" y="542"/>
                    <a:pt x="288" y="542"/>
                    <a:pt x="288" y="542"/>
                  </a:cubicBezTo>
                  <a:cubicBezTo>
                    <a:pt x="288" y="542"/>
                    <a:pt x="288" y="542"/>
                    <a:pt x="288" y="542"/>
                  </a:cubicBezTo>
                  <a:cubicBezTo>
                    <a:pt x="288" y="542"/>
                    <a:pt x="97" y="466"/>
                    <a:pt x="30" y="467"/>
                  </a:cubicBezTo>
                  <a:cubicBezTo>
                    <a:pt x="0" y="372"/>
                    <a:pt x="2" y="281"/>
                    <a:pt x="16" y="212"/>
                  </a:cubicBezTo>
                  <a:cubicBezTo>
                    <a:pt x="52" y="157"/>
                    <a:pt x="125" y="30"/>
                    <a:pt x="304" y="0"/>
                  </a:cubicBezTo>
                  <a:cubicBezTo>
                    <a:pt x="456" y="15"/>
                    <a:pt x="559" y="62"/>
                    <a:pt x="570" y="81"/>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 name="Freeform 293"/>
            <p:cNvSpPr>
              <a:spLocks/>
            </p:cNvSpPr>
            <p:nvPr/>
          </p:nvSpPr>
          <p:spPr bwMode="auto">
            <a:xfrm>
              <a:off x="4106863" y="3992563"/>
              <a:ext cx="1198563" cy="1000125"/>
            </a:xfrm>
            <a:custGeom>
              <a:avLst/>
              <a:gdLst>
                <a:gd name="T0" fmla="*/ 461 w 461"/>
                <a:gd name="T1" fmla="*/ 317 h 385"/>
                <a:gd name="T2" fmla="*/ 342 w 461"/>
                <a:gd name="T3" fmla="*/ 385 h 385"/>
                <a:gd name="T4" fmla="*/ 20 w 461"/>
                <a:gd name="T5" fmla="*/ 151 h 385"/>
                <a:gd name="T6" fmla="*/ 27 w 461"/>
                <a:gd name="T7" fmla="*/ 0 h 385"/>
                <a:gd name="T8" fmla="*/ 293 w 461"/>
                <a:gd name="T9" fmla="*/ 78 h 385"/>
                <a:gd name="T10" fmla="*/ 461 w 461"/>
                <a:gd name="T11" fmla="*/ 317 h 385"/>
              </a:gdLst>
              <a:ahLst/>
              <a:cxnLst>
                <a:cxn ang="0">
                  <a:pos x="T0" y="T1"/>
                </a:cxn>
                <a:cxn ang="0">
                  <a:pos x="T2" y="T3"/>
                </a:cxn>
                <a:cxn ang="0">
                  <a:pos x="T4" y="T5"/>
                </a:cxn>
                <a:cxn ang="0">
                  <a:pos x="T6" y="T7"/>
                </a:cxn>
                <a:cxn ang="0">
                  <a:pos x="T8" y="T9"/>
                </a:cxn>
                <a:cxn ang="0">
                  <a:pos x="T10" y="T11"/>
                </a:cxn>
              </a:cxnLst>
              <a:rect l="0" t="0" r="r" b="b"/>
              <a:pathLst>
                <a:path w="461" h="385">
                  <a:moveTo>
                    <a:pt x="461" y="317"/>
                  </a:moveTo>
                  <a:cubicBezTo>
                    <a:pt x="461" y="317"/>
                    <a:pt x="399" y="371"/>
                    <a:pt x="342" y="385"/>
                  </a:cubicBezTo>
                  <a:cubicBezTo>
                    <a:pt x="215" y="336"/>
                    <a:pt x="104" y="255"/>
                    <a:pt x="20" y="151"/>
                  </a:cubicBezTo>
                  <a:cubicBezTo>
                    <a:pt x="0" y="73"/>
                    <a:pt x="27" y="0"/>
                    <a:pt x="27" y="0"/>
                  </a:cubicBezTo>
                  <a:cubicBezTo>
                    <a:pt x="182" y="84"/>
                    <a:pt x="293" y="78"/>
                    <a:pt x="293" y="78"/>
                  </a:cubicBezTo>
                  <a:cubicBezTo>
                    <a:pt x="293" y="112"/>
                    <a:pt x="374" y="253"/>
                    <a:pt x="461" y="3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 name="Freeform 294"/>
            <p:cNvSpPr>
              <a:spLocks/>
            </p:cNvSpPr>
            <p:nvPr/>
          </p:nvSpPr>
          <p:spPr bwMode="auto">
            <a:xfrm>
              <a:off x="3910013" y="2497138"/>
              <a:ext cx="1395413" cy="1712913"/>
            </a:xfrm>
            <a:custGeom>
              <a:avLst/>
              <a:gdLst>
                <a:gd name="T0" fmla="*/ 537 w 537"/>
                <a:gd name="T1" fmla="*/ 401 h 659"/>
                <a:gd name="T2" fmla="*/ 369 w 537"/>
                <a:gd name="T3" fmla="*/ 653 h 659"/>
                <a:gd name="T4" fmla="*/ 103 w 537"/>
                <a:gd name="T5" fmla="*/ 575 h 659"/>
                <a:gd name="T6" fmla="*/ 6 w 537"/>
                <a:gd name="T7" fmla="*/ 244 h 659"/>
                <a:gd name="T8" fmla="*/ 169 w 537"/>
                <a:gd name="T9" fmla="*/ 1 h 659"/>
                <a:gd name="T10" fmla="*/ 427 w 537"/>
                <a:gd name="T11" fmla="*/ 76 h 659"/>
                <a:gd name="T12" fmla="*/ 428 w 537"/>
                <a:gd name="T13" fmla="*/ 82 h 659"/>
                <a:gd name="T14" fmla="*/ 428 w 537"/>
                <a:gd name="T15" fmla="*/ 82 h 659"/>
                <a:gd name="T16" fmla="*/ 537 w 537"/>
                <a:gd name="T17" fmla="*/ 401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7" h="659">
                  <a:moveTo>
                    <a:pt x="537" y="401"/>
                  </a:moveTo>
                  <a:cubicBezTo>
                    <a:pt x="511" y="401"/>
                    <a:pt x="368" y="619"/>
                    <a:pt x="369" y="653"/>
                  </a:cubicBezTo>
                  <a:cubicBezTo>
                    <a:pt x="369" y="653"/>
                    <a:pt x="258" y="659"/>
                    <a:pt x="103" y="575"/>
                  </a:cubicBezTo>
                  <a:cubicBezTo>
                    <a:pt x="36" y="504"/>
                    <a:pt x="0" y="335"/>
                    <a:pt x="6" y="244"/>
                  </a:cubicBezTo>
                  <a:cubicBezTo>
                    <a:pt x="23" y="186"/>
                    <a:pt x="112" y="32"/>
                    <a:pt x="169" y="1"/>
                  </a:cubicBezTo>
                  <a:cubicBezTo>
                    <a:pt x="236" y="0"/>
                    <a:pt x="427" y="76"/>
                    <a:pt x="427" y="76"/>
                  </a:cubicBezTo>
                  <a:cubicBezTo>
                    <a:pt x="427" y="76"/>
                    <a:pt x="427" y="78"/>
                    <a:pt x="428" y="82"/>
                  </a:cubicBezTo>
                  <a:cubicBezTo>
                    <a:pt x="428" y="82"/>
                    <a:pt x="428" y="82"/>
                    <a:pt x="428" y="82"/>
                  </a:cubicBezTo>
                  <a:cubicBezTo>
                    <a:pt x="439" y="121"/>
                    <a:pt x="499" y="348"/>
                    <a:pt x="537" y="401"/>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 name="Freeform 295"/>
            <p:cNvSpPr>
              <a:spLocks/>
            </p:cNvSpPr>
            <p:nvPr/>
          </p:nvSpPr>
          <p:spPr bwMode="auto">
            <a:xfrm>
              <a:off x="4867275" y="3540125"/>
              <a:ext cx="1757363" cy="1377950"/>
            </a:xfrm>
            <a:custGeom>
              <a:avLst/>
              <a:gdLst>
                <a:gd name="T0" fmla="*/ 509 w 676"/>
                <a:gd name="T1" fmla="*/ 491 h 530"/>
                <a:gd name="T2" fmla="*/ 169 w 676"/>
                <a:gd name="T3" fmla="*/ 491 h 530"/>
                <a:gd name="T4" fmla="*/ 1 w 676"/>
                <a:gd name="T5" fmla="*/ 252 h 530"/>
                <a:gd name="T6" fmla="*/ 169 w 676"/>
                <a:gd name="T7" fmla="*/ 0 h 530"/>
                <a:gd name="T8" fmla="*/ 512 w 676"/>
                <a:gd name="T9" fmla="*/ 0 h 530"/>
                <a:gd name="T10" fmla="*/ 512 w 676"/>
                <a:gd name="T11" fmla="*/ 0 h 530"/>
                <a:gd name="T12" fmla="*/ 512 w 676"/>
                <a:gd name="T13" fmla="*/ 0 h 530"/>
                <a:gd name="T14" fmla="*/ 512 w 676"/>
                <a:gd name="T15" fmla="*/ 0 h 530"/>
                <a:gd name="T16" fmla="*/ 512 w 676"/>
                <a:gd name="T17" fmla="*/ 0 h 530"/>
                <a:gd name="T18" fmla="*/ 513 w 676"/>
                <a:gd name="T19" fmla="*/ 1 h 530"/>
                <a:gd name="T20" fmla="*/ 513 w 676"/>
                <a:gd name="T21" fmla="*/ 2 h 530"/>
                <a:gd name="T22" fmla="*/ 514 w 676"/>
                <a:gd name="T23" fmla="*/ 3 h 530"/>
                <a:gd name="T24" fmla="*/ 514 w 676"/>
                <a:gd name="T25" fmla="*/ 3 h 530"/>
                <a:gd name="T26" fmla="*/ 514 w 676"/>
                <a:gd name="T27" fmla="*/ 4 h 530"/>
                <a:gd name="T28" fmla="*/ 516 w 676"/>
                <a:gd name="T29" fmla="*/ 8 h 530"/>
                <a:gd name="T30" fmla="*/ 516 w 676"/>
                <a:gd name="T31" fmla="*/ 9 h 530"/>
                <a:gd name="T32" fmla="*/ 516 w 676"/>
                <a:gd name="T33" fmla="*/ 9 h 530"/>
                <a:gd name="T34" fmla="*/ 518 w 676"/>
                <a:gd name="T35" fmla="*/ 12 h 530"/>
                <a:gd name="T36" fmla="*/ 519 w 676"/>
                <a:gd name="T37" fmla="*/ 14 h 530"/>
                <a:gd name="T38" fmla="*/ 521 w 676"/>
                <a:gd name="T39" fmla="*/ 20 h 530"/>
                <a:gd name="T40" fmla="*/ 525 w 676"/>
                <a:gd name="T41" fmla="*/ 29 h 530"/>
                <a:gd name="T42" fmla="*/ 528 w 676"/>
                <a:gd name="T43" fmla="*/ 35 h 530"/>
                <a:gd name="T44" fmla="*/ 530 w 676"/>
                <a:gd name="T45" fmla="*/ 39 h 530"/>
                <a:gd name="T46" fmla="*/ 535 w 676"/>
                <a:gd name="T47" fmla="*/ 49 h 530"/>
                <a:gd name="T48" fmla="*/ 536 w 676"/>
                <a:gd name="T49" fmla="*/ 52 h 530"/>
                <a:gd name="T50" fmla="*/ 538 w 676"/>
                <a:gd name="T51" fmla="*/ 56 h 530"/>
                <a:gd name="T52" fmla="*/ 539 w 676"/>
                <a:gd name="T53" fmla="*/ 58 h 530"/>
                <a:gd name="T54" fmla="*/ 544 w 676"/>
                <a:gd name="T55" fmla="*/ 68 h 530"/>
                <a:gd name="T56" fmla="*/ 544 w 676"/>
                <a:gd name="T57" fmla="*/ 69 h 530"/>
                <a:gd name="T58" fmla="*/ 548 w 676"/>
                <a:gd name="T59" fmla="*/ 76 h 530"/>
                <a:gd name="T60" fmla="*/ 548 w 676"/>
                <a:gd name="T61" fmla="*/ 77 h 530"/>
                <a:gd name="T62" fmla="*/ 551 w 676"/>
                <a:gd name="T63" fmla="*/ 83 h 530"/>
                <a:gd name="T64" fmla="*/ 552 w 676"/>
                <a:gd name="T65" fmla="*/ 84 h 530"/>
                <a:gd name="T66" fmla="*/ 556 w 676"/>
                <a:gd name="T67" fmla="*/ 93 h 530"/>
                <a:gd name="T68" fmla="*/ 558 w 676"/>
                <a:gd name="T69" fmla="*/ 96 h 530"/>
                <a:gd name="T70" fmla="*/ 560 w 676"/>
                <a:gd name="T71" fmla="*/ 101 h 530"/>
                <a:gd name="T72" fmla="*/ 562 w 676"/>
                <a:gd name="T73" fmla="*/ 105 h 530"/>
                <a:gd name="T74" fmla="*/ 563 w 676"/>
                <a:gd name="T75" fmla="*/ 108 h 530"/>
                <a:gd name="T76" fmla="*/ 579 w 676"/>
                <a:gd name="T77" fmla="*/ 137 h 530"/>
                <a:gd name="T78" fmla="*/ 581 w 676"/>
                <a:gd name="T79" fmla="*/ 141 h 530"/>
                <a:gd name="T80" fmla="*/ 593 w 676"/>
                <a:gd name="T81" fmla="*/ 163 h 530"/>
                <a:gd name="T82" fmla="*/ 595 w 676"/>
                <a:gd name="T83" fmla="*/ 165 h 530"/>
                <a:gd name="T84" fmla="*/ 612 w 676"/>
                <a:gd name="T85" fmla="*/ 194 h 530"/>
                <a:gd name="T86" fmla="*/ 614 w 676"/>
                <a:gd name="T87" fmla="*/ 196 h 530"/>
                <a:gd name="T88" fmla="*/ 633 w 676"/>
                <a:gd name="T89" fmla="*/ 223 h 530"/>
                <a:gd name="T90" fmla="*/ 636 w 676"/>
                <a:gd name="T91" fmla="*/ 227 h 530"/>
                <a:gd name="T92" fmla="*/ 647 w 676"/>
                <a:gd name="T93" fmla="*/ 238 h 530"/>
                <a:gd name="T94" fmla="*/ 648 w 676"/>
                <a:gd name="T95" fmla="*/ 239 h 530"/>
                <a:gd name="T96" fmla="*/ 670 w 676"/>
                <a:gd name="T97" fmla="*/ 252 h 530"/>
                <a:gd name="T98" fmla="*/ 509 w 676"/>
                <a:gd name="T99" fmla="*/ 49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6" h="530">
                  <a:moveTo>
                    <a:pt x="509" y="491"/>
                  </a:moveTo>
                  <a:cubicBezTo>
                    <a:pt x="402" y="514"/>
                    <a:pt x="271" y="530"/>
                    <a:pt x="169" y="491"/>
                  </a:cubicBezTo>
                  <a:cubicBezTo>
                    <a:pt x="82" y="427"/>
                    <a:pt x="1" y="286"/>
                    <a:pt x="1" y="252"/>
                  </a:cubicBezTo>
                  <a:cubicBezTo>
                    <a:pt x="0" y="218"/>
                    <a:pt x="143" y="0"/>
                    <a:pt x="169" y="0"/>
                  </a:cubicBezTo>
                  <a:cubicBezTo>
                    <a:pt x="298" y="30"/>
                    <a:pt x="476" y="4"/>
                    <a:pt x="512" y="0"/>
                  </a:cubicBezTo>
                  <a:cubicBezTo>
                    <a:pt x="512" y="0"/>
                    <a:pt x="512" y="0"/>
                    <a:pt x="512" y="0"/>
                  </a:cubicBezTo>
                  <a:cubicBezTo>
                    <a:pt x="512" y="0"/>
                    <a:pt x="512" y="0"/>
                    <a:pt x="512" y="0"/>
                  </a:cubicBezTo>
                  <a:cubicBezTo>
                    <a:pt x="512" y="0"/>
                    <a:pt x="512" y="0"/>
                    <a:pt x="512" y="0"/>
                  </a:cubicBezTo>
                  <a:cubicBezTo>
                    <a:pt x="512" y="0"/>
                    <a:pt x="512" y="0"/>
                    <a:pt x="512" y="0"/>
                  </a:cubicBezTo>
                  <a:cubicBezTo>
                    <a:pt x="513" y="0"/>
                    <a:pt x="513" y="1"/>
                    <a:pt x="513" y="1"/>
                  </a:cubicBezTo>
                  <a:cubicBezTo>
                    <a:pt x="513" y="1"/>
                    <a:pt x="513" y="1"/>
                    <a:pt x="513" y="2"/>
                  </a:cubicBezTo>
                  <a:cubicBezTo>
                    <a:pt x="513" y="2"/>
                    <a:pt x="513" y="2"/>
                    <a:pt x="514" y="3"/>
                  </a:cubicBezTo>
                  <a:cubicBezTo>
                    <a:pt x="514" y="3"/>
                    <a:pt x="514" y="3"/>
                    <a:pt x="514" y="3"/>
                  </a:cubicBezTo>
                  <a:cubicBezTo>
                    <a:pt x="514" y="3"/>
                    <a:pt x="514" y="4"/>
                    <a:pt x="514" y="4"/>
                  </a:cubicBezTo>
                  <a:cubicBezTo>
                    <a:pt x="515" y="5"/>
                    <a:pt x="515" y="6"/>
                    <a:pt x="516" y="8"/>
                  </a:cubicBezTo>
                  <a:cubicBezTo>
                    <a:pt x="516" y="8"/>
                    <a:pt x="516" y="9"/>
                    <a:pt x="516" y="9"/>
                  </a:cubicBezTo>
                  <a:cubicBezTo>
                    <a:pt x="516" y="9"/>
                    <a:pt x="516" y="9"/>
                    <a:pt x="516" y="9"/>
                  </a:cubicBezTo>
                  <a:cubicBezTo>
                    <a:pt x="517" y="10"/>
                    <a:pt x="517" y="11"/>
                    <a:pt x="518" y="12"/>
                  </a:cubicBezTo>
                  <a:cubicBezTo>
                    <a:pt x="518" y="13"/>
                    <a:pt x="518" y="14"/>
                    <a:pt x="519" y="14"/>
                  </a:cubicBezTo>
                  <a:cubicBezTo>
                    <a:pt x="519" y="16"/>
                    <a:pt x="520" y="18"/>
                    <a:pt x="521" y="20"/>
                  </a:cubicBezTo>
                  <a:cubicBezTo>
                    <a:pt x="522" y="22"/>
                    <a:pt x="524" y="25"/>
                    <a:pt x="525" y="29"/>
                  </a:cubicBezTo>
                  <a:cubicBezTo>
                    <a:pt x="526" y="31"/>
                    <a:pt x="527" y="33"/>
                    <a:pt x="528" y="35"/>
                  </a:cubicBezTo>
                  <a:cubicBezTo>
                    <a:pt x="529" y="36"/>
                    <a:pt x="529" y="38"/>
                    <a:pt x="530" y="39"/>
                  </a:cubicBezTo>
                  <a:cubicBezTo>
                    <a:pt x="531" y="42"/>
                    <a:pt x="533" y="46"/>
                    <a:pt x="535" y="49"/>
                  </a:cubicBezTo>
                  <a:cubicBezTo>
                    <a:pt x="535" y="50"/>
                    <a:pt x="535" y="51"/>
                    <a:pt x="536" y="52"/>
                  </a:cubicBezTo>
                  <a:cubicBezTo>
                    <a:pt x="537" y="53"/>
                    <a:pt x="537" y="55"/>
                    <a:pt x="538" y="56"/>
                  </a:cubicBezTo>
                  <a:cubicBezTo>
                    <a:pt x="538" y="57"/>
                    <a:pt x="539" y="57"/>
                    <a:pt x="539" y="58"/>
                  </a:cubicBezTo>
                  <a:cubicBezTo>
                    <a:pt x="540" y="61"/>
                    <a:pt x="542" y="65"/>
                    <a:pt x="544" y="68"/>
                  </a:cubicBezTo>
                  <a:cubicBezTo>
                    <a:pt x="544" y="68"/>
                    <a:pt x="544" y="69"/>
                    <a:pt x="544" y="69"/>
                  </a:cubicBezTo>
                  <a:cubicBezTo>
                    <a:pt x="545" y="71"/>
                    <a:pt x="546" y="74"/>
                    <a:pt x="548" y="76"/>
                  </a:cubicBezTo>
                  <a:cubicBezTo>
                    <a:pt x="548" y="76"/>
                    <a:pt x="548" y="77"/>
                    <a:pt x="548" y="77"/>
                  </a:cubicBezTo>
                  <a:cubicBezTo>
                    <a:pt x="549" y="79"/>
                    <a:pt x="550" y="81"/>
                    <a:pt x="551" y="83"/>
                  </a:cubicBezTo>
                  <a:cubicBezTo>
                    <a:pt x="551" y="83"/>
                    <a:pt x="551" y="84"/>
                    <a:pt x="552" y="84"/>
                  </a:cubicBezTo>
                  <a:cubicBezTo>
                    <a:pt x="553" y="87"/>
                    <a:pt x="554" y="90"/>
                    <a:pt x="556" y="93"/>
                  </a:cubicBezTo>
                  <a:cubicBezTo>
                    <a:pt x="556" y="94"/>
                    <a:pt x="557" y="95"/>
                    <a:pt x="558" y="96"/>
                  </a:cubicBezTo>
                  <a:cubicBezTo>
                    <a:pt x="559" y="98"/>
                    <a:pt x="559" y="100"/>
                    <a:pt x="560" y="101"/>
                  </a:cubicBezTo>
                  <a:cubicBezTo>
                    <a:pt x="561" y="103"/>
                    <a:pt x="561" y="104"/>
                    <a:pt x="562" y="105"/>
                  </a:cubicBezTo>
                  <a:cubicBezTo>
                    <a:pt x="562" y="106"/>
                    <a:pt x="563" y="107"/>
                    <a:pt x="563" y="108"/>
                  </a:cubicBezTo>
                  <a:cubicBezTo>
                    <a:pt x="568" y="117"/>
                    <a:pt x="573" y="127"/>
                    <a:pt x="579" y="137"/>
                  </a:cubicBezTo>
                  <a:cubicBezTo>
                    <a:pt x="580" y="138"/>
                    <a:pt x="580" y="140"/>
                    <a:pt x="581" y="141"/>
                  </a:cubicBezTo>
                  <a:cubicBezTo>
                    <a:pt x="585" y="149"/>
                    <a:pt x="589" y="156"/>
                    <a:pt x="593" y="163"/>
                  </a:cubicBezTo>
                  <a:cubicBezTo>
                    <a:pt x="594" y="163"/>
                    <a:pt x="594" y="164"/>
                    <a:pt x="595" y="165"/>
                  </a:cubicBezTo>
                  <a:cubicBezTo>
                    <a:pt x="601" y="175"/>
                    <a:pt x="606" y="185"/>
                    <a:pt x="612" y="194"/>
                  </a:cubicBezTo>
                  <a:cubicBezTo>
                    <a:pt x="613" y="195"/>
                    <a:pt x="613" y="195"/>
                    <a:pt x="614" y="196"/>
                  </a:cubicBezTo>
                  <a:cubicBezTo>
                    <a:pt x="620" y="206"/>
                    <a:pt x="627" y="215"/>
                    <a:pt x="633" y="223"/>
                  </a:cubicBezTo>
                  <a:cubicBezTo>
                    <a:pt x="634" y="224"/>
                    <a:pt x="635" y="225"/>
                    <a:pt x="636" y="227"/>
                  </a:cubicBezTo>
                  <a:cubicBezTo>
                    <a:pt x="640" y="231"/>
                    <a:pt x="643" y="235"/>
                    <a:pt x="647" y="238"/>
                  </a:cubicBezTo>
                  <a:cubicBezTo>
                    <a:pt x="647" y="238"/>
                    <a:pt x="647" y="239"/>
                    <a:pt x="648" y="239"/>
                  </a:cubicBezTo>
                  <a:cubicBezTo>
                    <a:pt x="656" y="247"/>
                    <a:pt x="664" y="252"/>
                    <a:pt x="670" y="252"/>
                  </a:cubicBezTo>
                  <a:cubicBezTo>
                    <a:pt x="676" y="284"/>
                    <a:pt x="589" y="425"/>
                    <a:pt x="509" y="491"/>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 name="Freeform 296"/>
            <p:cNvSpPr>
              <a:spLocks/>
            </p:cNvSpPr>
            <p:nvPr/>
          </p:nvSpPr>
          <p:spPr bwMode="auto">
            <a:xfrm>
              <a:off x="6203950" y="3549650"/>
              <a:ext cx="4763" cy="1111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 name="Freeform 297"/>
            <p:cNvSpPr>
              <a:spLocks/>
            </p:cNvSpPr>
            <p:nvPr/>
          </p:nvSpPr>
          <p:spPr bwMode="auto">
            <a:xfrm>
              <a:off x="6267450" y="3690938"/>
              <a:ext cx="14288" cy="25400"/>
            </a:xfrm>
            <a:custGeom>
              <a:avLst/>
              <a:gdLst>
                <a:gd name="T0" fmla="*/ 5 w 5"/>
                <a:gd name="T1" fmla="*/ 10 h 10"/>
                <a:gd name="T2" fmla="*/ 0 w 5"/>
                <a:gd name="T3" fmla="*/ 0 h 10"/>
                <a:gd name="T4" fmla="*/ 5 w 5"/>
                <a:gd name="T5" fmla="*/ 10 h 10"/>
              </a:gdLst>
              <a:ahLst/>
              <a:cxnLst>
                <a:cxn ang="0">
                  <a:pos x="T0" y="T1"/>
                </a:cxn>
                <a:cxn ang="0">
                  <a:pos x="T2" y="T3"/>
                </a:cxn>
                <a:cxn ang="0">
                  <a:pos x="T4" y="T5"/>
                </a:cxn>
              </a:cxnLst>
              <a:rect l="0" t="0" r="r" b="b"/>
              <a:pathLst>
                <a:path w="5" h="10">
                  <a:moveTo>
                    <a:pt x="5" y="10"/>
                  </a:moveTo>
                  <a:cubicBezTo>
                    <a:pt x="3" y="7"/>
                    <a:pt x="1" y="3"/>
                    <a:pt x="0" y="0"/>
                  </a:cubicBezTo>
                  <a:cubicBezTo>
                    <a:pt x="1" y="3"/>
                    <a:pt x="3" y="7"/>
                    <a:pt x="5" y="1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 name="Freeform 298"/>
            <p:cNvSpPr>
              <a:spLocks/>
            </p:cNvSpPr>
            <p:nvPr/>
          </p:nvSpPr>
          <p:spPr bwMode="auto">
            <a:xfrm>
              <a:off x="6197600" y="2492375"/>
              <a:ext cx="1433513" cy="1709738"/>
            </a:xfrm>
            <a:custGeom>
              <a:avLst/>
              <a:gdLst>
                <a:gd name="T0" fmla="*/ 411 w 551"/>
                <a:gd name="T1" fmla="*/ 582 h 658"/>
                <a:gd name="T2" fmla="*/ 136 w 551"/>
                <a:gd name="T3" fmla="*/ 642 h 658"/>
                <a:gd name="T4" fmla="*/ 124 w 551"/>
                <a:gd name="T5" fmla="*/ 630 h 658"/>
                <a:gd name="T6" fmla="*/ 102 w 551"/>
                <a:gd name="T7" fmla="*/ 599 h 658"/>
                <a:gd name="T8" fmla="*/ 83 w 551"/>
                <a:gd name="T9" fmla="*/ 568 h 658"/>
                <a:gd name="T10" fmla="*/ 69 w 551"/>
                <a:gd name="T11" fmla="*/ 544 h 658"/>
                <a:gd name="T12" fmla="*/ 51 w 551"/>
                <a:gd name="T13" fmla="*/ 511 h 658"/>
                <a:gd name="T14" fmla="*/ 48 w 551"/>
                <a:gd name="T15" fmla="*/ 504 h 658"/>
                <a:gd name="T16" fmla="*/ 44 w 551"/>
                <a:gd name="T17" fmla="*/ 496 h 658"/>
                <a:gd name="T18" fmla="*/ 39 w 551"/>
                <a:gd name="T19" fmla="*/ 486 h 658"/>
                <a:gd name="T20" fmla="*/ 36 w 551"/>
                <a:gd name="T21" fmla="*/ 479 h 658"/>
                <a:gd name="T22" fmla="*/ 32 w 551"/>
                <a:gd name="T23" fmla="*/ 471 h 658"/>
                <a:gd name="T24" fmla="*/ 26 w 551"/>
                <a:gd name="T25" fmla="*/ 459 h 658"/>
                <a:gd name="T26" fmla="*/ 23 w 551"/>
                <a:gd name="T27" fmla="*/ 452 h 658"/>
                <a:gd name="T28" fmla="*/ 16 w 551"/>
                <a:gd name="T29" fmla="*/ 438 h 658"/>
                <a:gd name="T30" fmla="*/ 9 w 551"/>
                <a:gd name="T31" fmla="*/ 423 h 658"/>
                <a:gd name="T32" fmla="*/ 6 w 551"/>
                <a:gd name="T33" fmla="*/ 415 h 658"/>
                <a:gd name="T34" fmla="*/ 4 w 551"/>
                <a:gd name="T35" fmla="*/ 412 h 658"/>
                <a:gd name="T36" fmla="*/ 2 w 551"/>
                <a:gd name="T37" fmla="*/ 407 h 658"/>
                <a:gd name="T38" fmla="*/ 2 w 551"/>
                <a:gd name="T39" fmla="*/ 406 h 658"/>
                <a:gd name="T40" fmla="*/ 1 w 551"/>
                <a:gd name="T41" fmla="*/ 404 h 658"/>
                <a:gd name="T42" fmla="*/ 0 w 551"/>
                <a:gd name="T43" fmla="*/ 403 h 658"/>
                <a:gd name="T44" fmla="*/ 0 w 551"/>
                <a:gd name="T45" fmla="*/ 403 h 658"/>
                <a:gd name="T46" fmla="*/ 105 w 551"/>
                <a:gd name="T47" fmla="*/ 78 h 658"/>
                <a:gd name="T48" fmla="*/ 105 w 551"/>
                <a:gd name="T49" fmla="*/ 78 h 658"/>
                <a:gd name="T50" fmla="*/ 105 w 551"/>
                <a:gd name="T51" fmla="*/ 77 h 658"/>
                <a:gd name="T52" fmla="*/ 106 w 551"/>
                <a:gd name="T53" fmla="*/ 77 h 658"/>
                <a:gd name="T54" fmla="*/ 106 w 551"/>
                <a:gd name="T55" fmla="*/ 77 h 658"/>
                <a:gd name="T56" fmla="*/ 107 w 551"/>
                <a:gd name="T57" fmla="*/ 77 h 658"/>
                <a:gd name="T58" fmla="*/ 107 w 551"/>
                <a:gd name="T59" fmla="*/ 77 h 658"/>
                <a:gd name="T60" fmla="*/ 114 w 551"/>
                <a:gd name="T61" fmla="*/ 75 h 658"/>
                <a:gd name="T62" fmla="*/ 144 w 551"/>
                <a:gd name="T63" fmla="*/ 65 h 658"/>
                <a:gd name="T64" fmla="*/ 148 w 551"/>
                <a:gd name="T65" fmla="*/ 63 h 658"/>
                <a:gd name="T66" fmla="*/ 157 w 551"/>
                <a:gd name="T67" fmla="*/ 60 h 658"/>
                <a:gd name="T68" fmla="*/ 161 w 551"/>
                <a:gd name="T69" fmla="*/ 59 h 658"/>
                <a:gd name="T70" fmla="*/ 170 w 551"/>
                <a:gd name="T71" fmla="*/ 56 h 658"/>
                <a:gd name="T72" fmla="*/ 194 w 551"/>
                <a:gd name="T73" fmla="*/ 49 h 658"/>
                <a:gd name="T74" fmla="*/ 215 w 551"/>
                <a:gd name="T75" fmla="*/ 42 h 658"/>
                <a:gd name="T76" fmla="*/ 220 w 551"/>
                <a:gd name="T77" fmla="*/ 40 h 658"/>
                <a:gd name="T78" fmla="*/ 293 w 551"/>
                <a:gd name="T79" fmla="*/ 18 h 658"/>
                <a:gd name="T80" fmla="*/ 297 w 551"/>
                <a:gd name="T81" fmla="*/ 17 h 658"/>
                <a:gd name="T82" fmla="*/ 307 w 551"/>
                <a:gd name="T83" fmla="*/ 14 h 658"/>
                <a:gd name="T84" fmla="*/ 324 w 551"/>
                <a:gd name="T85" fmla="*/ 9 h 658"/>
                <a:gd name="T86" fmla="*/ 341 w 551"/>
                <a:gd name="T87" fmla="*/ 5 h 658"/>
                <a:gd name="T88" fmla="*/ 346 w 551"/>
                <a:gd name="T89" fmla="*/ 4 h 658"/>
                <a:gd name="T90" fmla="*/ 353 w 551"/>
                <a:gd name="T91" fmla="*/ 2 h 658"/>
                <a:gd name="T92" fmla="*/ 359 w 551"/>
                <a:gd name="T93" fmla="*/ 1 h 658"/>
                <a:gd name="T94" fmla="*/ 364 w 551"/>
                <a:gd name="T95" fmla="*/ 0 h 658"/>
                <a:gd name="T96" fmla="*/ 369 w 551"/>
                <a:gd name="T97" fmla="*/ 0 h 658"/>
                <a:gd name="T98" fmla="*/ 370 w 551"/>
                <a:gd name="T99" fmla="*/ 0 h 658"/>
                <a:gd name="T100" fmla="*/ 530 w 551"/>
                <a:gd name="T101" fmla="*/ 25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1" h="658">
                  <a:moveTo>
                    <a:pt x="416" y="577"/>
                  </a:moveTo>
                  <a:cubicBezTo>
                    <a:pt x="411" y="582"/>
                    <a:pt x="411" y="582"/>
                    <a:pt x="411" y="582"/>
                  </a:cubicBezTo>
                  <a:cubicBezTo>
                    <a:pt x="368" y="610"/>
                    <a:pt x="206" y="658"/>
                    <a:pt x="158" y="655"/>
                  </a:cubicBezTo>
                  <a:cubicBezTo>
                    <a:pt x="152" y="655"/>
                    <a:pt x="144" y="650"/>
                    <a:pt x="136" y="642"/>
                  </a:cubicBezTo>
                  <a:cubicBezTo>
                    <a:pt x="135" y="642"/>
                    <a:pt x="135" y="641"/>
                    <a:pt x="135" y="641"/>
                  </a:cubicBezTo>
                  <a:cubicBezTo>
                    <a:pt x="131" y="638"/>
                    <a:pt x="128" y="634"/>
                    <a:pt x="124" y="630"/>
                  </a:cubicBezTo>
                  <a:cubicBezTo>
                    <a:pt x="123" y="628"/>
                    <a:pt x="122" y="627"/>
                    <a:pt x="121" y="626"/>
                  </a:cubicBezTo>
                  <a:cubicBezTo>
                    <a:pt x="115" y="618"/>
                    <a:pt x="108" y="609"/>
                    <a:pt x="102" y="599"/>
                  </a:cubicBezTo>
                  <a:cubicBezTo>
                    <a:pt x="101" y="598"/>
                    <a:pt x="101" y="598"/>
                    <a:pt x="100" y="597"/>
                  </a:cubicBezTo>
                  <a:cubicBezTo>
                    <a:pt x="94" y="588"/>
                    <a:pt x="89" y="578"/>
                    <a:pt x="83" y="568"/>
                  </a:cubicBezTo>
                  <a:cubicBezTo>
                    <a:pt x="82" y="567"/>
                    <a:pt x="82" y="566"/>
                    <a:pt x="81" y="566"/>
                  </a:cubicBezTo>
                  <a:cubicBezTo>
                    <a:pt x="77" y="559"/>
                    <a:pt x="73" y="552"/>
                    <a:pt x="69" y="544"/>
                  </a:cubicBezTo>
                  <a:cubicBezTo>
                    <a:pt x="68" y="543"/>
                    <a:pt x="68" y="541"/>
                    <a:pt x="67" y="540"/>
                  </a:cubicBezTo>
                  <a:cubicBezTo>
                    <a:pt x="61" y="530"/>
                    <a:pt x="56" y="520"/>
                    <a:pt x="51" y="511"/>
                  </a:cubicBezTo>
                  <a:cubicBezTo>
                    <a:pt x="51" y="510"/>
                    <a:pt x="50" y="509"/>
                    <a:pt x="50" y="508"/>
                  </a:cubicBezTo>
                  <a:cubicBezTo>
                    <a:pt x="49" y="507"/>
                    <a:pt x="49" y="506"/>
                    <a:pt x="48" y="504"/>
                  </a:cubicBezTo>
                  <a:cubicBezTo>
                    <a:pt x="47" y="503"/>
                    <a:pt x="47" y="501"/>
                    <a:pt x="46" y="499"/>
                  </a:cubicBezTo>
                  <a:cubicBezTo>
                    <a:pt x="45" y="498"/>
                    <a:pt x="44" y="497"/>
                    <a:pt x="44" y="496"/>
                  </a:cubicBezTo>
                  <a:cubicBezTo>
                    <a:pt x="42" y="493"/>
                    <a:pt x="41" y="490"/>
                    <a:pt x="40" y="487"/>
                  </a:cubicBezTo>
                  <a:cubicBezTo>
                    <a:pt x="39" y="487"/>
                    <a:pt x="39" y="486"/>
                    <a:pt x="39" y="486"/>
                  </a:cubicBezTo>
                  <a:cubicBezTo>
                    <a:pt x="38" y="484"/>
                    <a:pt x="37" y="482"/>
                    <a:pt x="36" y="480"/>
                  </a:cubicBezTo>
                  <a:cubicBezTo>
                    <a:pt x="36" y="480"/>
                    <a:pt x="36" y="479"/>
                    <a:pt x="36" y="479"/>
                  </a:cubicBezTo>
                  <a:cubicBezTo>
                    <a:pt x="34" y="477"/>
                    <a:pt x="33" y="474"/>
                    <a:pt x="32" y="472"/>
                  </a:cubicBezTo>
                  <a:cubicBezTo>
                    <a:pt x="32" y="472"/>
                    <a:pt x="32" y="471"/>
                    <a:pt x="32" y="471"/>
                  </a:cubicBezTo>
                  <a:cubicBezTo>
                    <a:pt x="30" y="468"/>
                    <a:pt x="28" y="464"/>
                    <a:pt x="27" y="461"/>
                  </a:cubicBezTo>
                  <a:cubicBezTo>
                    <a:pt x="27" y="460"/>
                    <a:pt x="26" y="460"/>
                    <a:pt x="26" y="459"/>
                  </a:cubicBezTo>
                  <a:cubicBezTo>
                    <a:pt x="25" y="458"/>
                    <a:pt x="25" y="456"/>
                    <a:pt x="24" y="455"/>
                  </a:cubicBezTo>
                  <a:cubicBezTo>
                    <a:pt x="23" y="454"/>
                    <a:pt x="23" y="453"/>
                    <a:pt x="23" y="452"/>
                  </a:cubicBezTo>
                  <a:cubicBezTo>
                    <a:pt x="21" y="449"/>
                    <a:pt x="19" y="445"/>
                    <a:pt x="18" y="442"/>
                  </a:cubicBezTo>
                  <a:cubicBezTo>
                    <a:pt x="17" y="441"/>
                    <a:pt x="17" y="439"/>
                    <a:pt x="16" y="438"/>
                  </a:cubicBezTo>
                  <a:cubicBezTo>
                    <a:pt x="15" y="436"/>
                    <a:pt x="14" y="434"/>
                    <a:pt x="13" y="432"/>
                  </a:cubicBezTo>
                  <a:cubicBezTo>
                    <a:pt x="12" y="428"/>
                    <a:pt x="10" y="425"/>
                    <a:pt x="9" y="423"/>
                  </a:cubicBezTo>
                  <a:cubicBezTo>
                    <a:pt x="8" y="421"/>
                    <a:pt x="7" y="419"/>
                    <a:pt x="7" y="417"/>
                  </a:cubicBezTo>
                  <a:cubicBezTo>
                    <a:pt x="6" y="417"/>
                    <a:pt x="6" y="416"/>
                    <a:pt x="6" y="415"/>
                  </a:cubicBezTo>
                  <a:cubicBezTo>
                    <a:pt x="5" y="414"/>
                    <a:pt x="5" y="413"/>
                    <a:pt x="4" y="412"/>
                  </a:cubicBezTo>
                  <a:cubicBezTo>
                    <a:pt x="4" y="412"/>
                    <a:pt x="4" y="412"/>
                    <a:pt x="4" y="412"/>
                  </a:cubicBezTo>
                  <a:cubicBezTo>
                    <a:pt x="4" y="412"/>
                    <a:pt x="4" y="411"/>
                    <a:pt x="4" y="411"/>
                  </a:cubicBezTo>
                  <a:cubicBezTo>
                    <a:pt x="3" y="409"/>
                    <a:pt x="3" y="408"/>
                    <a:pt x="2" y="407"/>
                  </a:cubicBezTo>
                  <a:cubicBezTo>
                    <a:pt x="2" y="407"/>
                    <a:pt x="2" y="406"/>
                    <a:pt x="2" y="406"/>
                  </a:cubicBezTo>
                  <a:cubicBezTo>
                    <a:pt x="2" y="406"/>
                    <a:pt x="2" y="406"/>
                    <a:pt x="2" y="406"/>
                  </a:cubicBezTo>
                  <a:cubicBezTo>
                    <a:pt x="1" y="405"/>
                    <a:pt x="1" y="405"/>
                    <a:pt x="1" y="405"/>
                  </a:cubicBezTo>
                  <a:cubicBezTo>
                    <a:pt x="1" y="404"/>
                    <a:pt x="1" y="404"/>
                    <a:pt x="1" y="404"/>
                  </a:cubicBezTo>
                  <a:cubicBezTo>
                    <a:pt x="1" y="404"/>
                    <a:pt x="1" y="403"/>
                    <a:pt x="0" y="403"/>
                  </a:cubicBezTo>
                  <a:cubicBezTo>
                    <a:pt x="0" y="403"/>
                    <a:pt x="0" y="403"/>
                    <a:pt x="0" y="403"/>
                  </a:cubicBezTo>
                  <a:cubicBezTo>
                    <a:pt x="0" y="403"/>
                    <a:pt x="0" y="403"/>
                    <a:pt x="0" y="403"/>
                  </a:cubicBezTo>
                  <a:cubicBezTo>
                    <a:pt x="0" y="403"/>
                    <a:pt x="0" y="403"/>
                    <a:pt x="0" y="403"/>
                  </a:cubicBezTo>
                  <a:cubicBezTo>
                    <a:pt x="0" y="403"/>
                    <a:pt x="0" y="403"/>
                    <a:pt x="0" y="403"/>
                  </a:cubicBezTo>
                  <a:cubicBezTo>
                    <a:pt x="58" y="297"/>
                    <a:pt x="94" y="130"/>
                    <a:pt x="105" y="78"/>
                  </a:cubicBezTo>
                  <a:cubicBezTo>
                    <a:pt x="105" y="78"/>
                    <a:pt x="105" y="78"/>
                    <a:pt x="105" y="78"/>
                  </a:cubicBezTo>
                  <a:cubicBezTo>
                    <a:pt x="105" y="78"/>
                    <a:pt x="105" y="78"/>
                    <a:pt x="105" y="78"/>
                  </a:cubicBezTo>
                  <a:cubicBezTo>
                    <a:pt x="105" y="78"/>
                    <a:pt x="105" y="78"/>
                    <a:pt x="105" y="78"/>
                  </a:cubicBezTo>
                  <a:cubicBezTo>
                    <a:pt x="105" y="78"/>
                    <a:pt x="105" y="77"/>
                    <a:pt x="105" y="77"/>
                  </a:cubicBezTo>
                  <a:cubicBezTo>
                    <a:pt x="106" y="77"/>
                    <a:pt x="106" y="77"/>
                    <a:pt x="106" y="77"/>
                  </a:cubicBezTo>
                  <a:cubicBezTo>
                    <a:pt x="106" y="77"/>
                    <a:pt x="106" y="77"/>
                    <a:pt x="106" y="77"/>
                  </a:cubicBezTo>
                  <a:cubicBezTo>
                    <a:pt x="106" y="77"/>
                    <a:pt x="106" y="77"/>
                    <a:pt x="106" y="77"/>
                  </a:cubicBezTo>
                  <a:cubicBezTo>
                    <a:pt x="106" y="77"/>
                    <a:pt x="106" y="77"/>
                    <a:pt x="106" y="77"/>
                  </a:cubicBezTo>
                  <a:cubicBezTo>
                    <a:pt x="106" y="77"/>
                    <a:pt x="106" y="77"/>
                    <a:pt x="106" y="77"/>
                  </a:cubicBezTo>
                  <a:cubicBezTo>
                    <a:pt x="107" y="77"/>
                    <a:pt x="107" y="77"/>
                    <a:pt x="107" y="77"/>
                  </a:cubicBezTo>
                  <a:cubicBezTo>
                    <a:pt x="107" y="77"/>
                    <a:pt x="107" y="77"/>
                    <a:pt x="107" y="77"/>
                  </a:cubicBezTo>
                  <a:cubicBezTo>
                    <a:pt x="107" y="77"/>
                    <a:pt x="107" y="77"/>
                    <a:pt x="107" y="77"/>
                  </a:cubicBezTo>
                  <a:cubicBezTo>
                    <a:pt x="108" y="77"/>
                    <a:pt x="108" y="77"/>
                    <a:pt x="108" y="77"/>
                  </a:cubicBezTo>
                  <a:cubicBezTo>
                    <a:pt x="109" y="76"/>
                    <a:pt x="111" y="76"/>
                    <a:pt x="114" y="75"/>
                  </a:cubicBezTo>
                  <a:cubicBezTo>
                    <a:pt x="114" y="75"/>
                    <a:pt x="114" y="75"/>
                    <a:pt x="115" y="74"/>
                  </a:cubicBezTo>
                  <a:cubicBezTo>
                    <a:pt x="122" y="72"/>
                    <a:pt x="132" y="69"/>
                    <a:pt x="144" y="65"/>
                  </a:cubicBezTo>
                  <a:cubicBezTo>
                    <a:pt x="145" y="65"/>
                    <a:pt x="146" y="64"/>
                    <a:pt x="147" y="64"/>
                  </a:cubicBezTo>
                  <a:cubicBezTo>
                    <a:pt x="147" y="64"/>
                    <a:pt x="148" y="64"/>
                    <a:pt x="148" y="63"/>
                  </a:cubicBezTo>
                  <a:cubicBezTo>
                    <a:pt x="150" y="63"/>
                    <a:pt x="151" y="63"/>
                    <a:pt x="153" y="62"/>
                  </a:cubicBezTo>
                  <a:cubicBezTo>
                    <a:pt x="154" y="61"/>
                    <a:pt x="156" y="61"/>
                    <a:pt x="157" y="60"/>
                  </a:cubicBezTo>
                  <a:cubicBezTo>
                    <a:pt x="158" y="60"/>
                    <a:pt x="158" y="60"/>
                    <a:pt x="159" y="60"/>
                  </a:cubicBezTo>
                  <a:cubicBezTo>
                    <a:pt x="159" y="60"/>
                    <a:pt x="160" y="60"/>
                    <a:pt x="161" y="59"/>
                  </a:cubicBezTo>
                  <a:cubicBezTo>
                    <a:pt x="163" y="59"/>
                    <a:pt x="164" y="58"/>
                    <a:pt x="166" y="58"/>
                  </a:cubicBezTo>
                  <a:cubicBezTo>
                    <a:pt x="167" y="57"/>
                    <a:pt x="168" y="57"/>
                    <a:pt x="170" y="56"/>
                  </a:cubicBezTo>
                  <a:cubicBezTo>
                    <a:pt x="176" y="55"/>
                    <a:pt x="182" y="52"/>
                    <a:pt x="189" y="50"/>
                  </a:cubicBezTo>
                  <a:cubicBezTo>
                    <a:pt x="190" y="50"/>
                    <a:pt x="192" y="49"/>
                    <a:pt x="194" y="49"/>
                  </a:cubicBezTo>
                  <a:cubicBezTo>
                    <a:pt x="197" y="48"/>
                    <a:pt x="201" y="46"/>
                    <a:pt x="205" y="45"/>
                  </a:cubicBezTo>
                  <a:cubicBezTo>
                    <a:pt x="208" y="44"/>
                    <a:pt x="212" y="43"/>
                    <a:pt x="215" y="42"/>
                  </a:cubicBezTo>
                  <a:cubicBezTo>
                    <a:pt x="216" y="42"/>
                    <a:pt x="217" y="41"/>
                    <a:pt x="218" y="41"/>
                  </a:cubicBezTo>
                  <a:cubicBezTo>
                    <a:pt x="219" y="41"/>
                    <a:pt x="220" y="41"/>
                    <a:pt x="220" y="40"/>
                  </a:cubicBezTo>
                  <a:cubicBezTo>
                    <a:pt x="222" y="40"/>
                    <a:pt x="224" y="39"/>
                    <a:pt x="225" y="39"/>
                  </a:cubicBezTo>
                  <a:cubicBezTo>
                    <a:pt x="248" y="32"/>
                    <a:pt x="271" y="24"/>
                    <a:pt x="293" y="18"/>
                  </a:cubicBezTo>
                  <a:cubicBezTo>
                    <a:pt x="294" y="18"/>
                    <a:pt x="295" y="18"/>
                    <a:pt x="296" y="17"/>
                  </a:cubicBezTo>
                  <a:cubicBezTo>
                    <a:pt x="297" y="17"/>
                    <a:pt x="297" y="17"/>
                    <a:pt x="297" y="17"/>
                  </a:cubicBezTo>
                  <a:cubicBezTo>
                    <a:pt x="301" y="16"/>
                    <a:pt x="304" y="15"/>
                    <a:pt x="307" y="14"/>
                  </a:cubicBezTo>
                  <a:cubicBezTo>
                    <a:pt x="307" y="14"/>
                    <a:pt x="307" y="14"/>
                    <a:pt x="307" y="14"/>
                  </a:cubicBezTo>
                  <a:cubicBezTo>
                    <a:pt x="308" y="14"/>
                    <a:pt x="310" y="13"/>
                    <a:pt x="312" y="13"/>
                  </a:cubicBezTo>
                  <a:cubicBezTo>
                    <a:pt x="316" y="12"/>
                    <a:pt x="320" y="10"/>
                    <a:pt x="324" y="9"/>
                  </a:cubicBezTo>
                  <a:cubicBezTo>
                    <a:pt x="326" y="9"/>
                    <a:pt x="327" y="9"/>
                    <a:pt x="328" y="8"/>
                  </a:cubicBezTo>
                  <a:cubicBezTo>
                    <a:pt x="333" y="7"/>
                    <a:pt x="337" y="6"/>
                    <a:pt x="341" y="5"/>
                  </a:cubicBezTo>
                  <a:cubicBezTo>
                    <a:pt x="343" y="5"/>
                    <a:pt x="344" y="4"/>
                    <a:pt x="346" y="4"/>
                  </a:cubicBezTo>
                  <a:cubicBezTo>
                    <a:pt x="346" y="4"/>
                    <a:pt x="346" y="4"/>
                    <a:pt x="346" y="4"/>
                  </a:cubicBezTo>
                  <a:cubicBezTo>
                    <a:pt x="347" y="3"/>
                    <a:pt x="348" y="3"/>
                    <a:pt x="349" y="3"/>
                  </a:cubicBezTo>
                  <a:cubicBezTo>
                    <a:pt x="350" y="3"/>
                    <a:pt x="352" y="2"/>
                    <a:pt x="353" y="2"/>
                  </a:cubicBezTo>
                  <a:cubicBezTo>
                    <a:pt x="354" y="2"/>
                    <a:pt x="356" y="2"/>
                    <a:pt x="357" y="1"/>
                  </a:cubicBezTo>
                  <a:cubicBezTo>
                    <a:pt x="358" y="1"/>
                    <a:pt x="358" y="1"/>
                    <a:pt x="359" y="1"/>
                  </a:cubicBezTo>
                  <a:cubicBezTo>
                    <a:pt x="360" y="1"/>
                    <a:pt x="360" y="1"/>
                    <a:pt x="361" y="1"/>
                  </a:cubicBezTo>
                  <a:cubicBezTo>
                    <a:pt x="362" y="0"/>
                    <a:pt x="363" y="0"/>
                    <a:pt x="364" y="0"/>
                  </a:cubicBezTo>
                  <a:cubicBezTo>
                    <a:pt x="364" y="0"/>
                    <a:pt x="365" y="0"/>
                    <a:pt x="365" y="0"/>
                  </a:cubicBezTo>
                  <a:cubicBezTo>
                    <a:pt x="367" y="0"/>
                    <a:pt x="368" y="0"/>
                    <a:pt x="369" y="0"/>
                  </a:cubicBezTo>
                  <a:cubicBezTo>
                    <a:pt x="369" y="0"/>
                    <a:pt x="369" y="0"/>
                    <a:pt x="369" y="0"/>
                  </a:cubicBezTo>
                  <a:cubicBezTo>
                    <a:pt x="369" y="0"/>
                    <a:pt x="370" y="0"/>
                    <a:pt x="370" y="0"/>
                  </a:cubicBezTo>
                  <a:cubicBezTo>
                    <a:pt x="370" y="0"/>
                    <a:pt x="370" y="0"/>
                    <a:pt x="370" y="0"/>
                  </a:cubicBezTo>
                  <a:cubicBezTo>
                    <a:pt x="385" y="6"/>
                    <a:pt x="509" y="151"/>
                    <a:pt x="530" y="252"/>
                  </a:cubicBezTo>
                  <a:cubicBezTo>
                    <a:pt x="551" y="354"/>
                    <a:pt x="446" y="551"/>
                    <a:pt x="416" y="577"/>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 name="Freeform 299"/>
            <p:cNvSpPr>
              <a:spLocks/>
            </p:cNvSpPr>
            <p:nvPr/>
          </p:nvSpPr>
          <p:spPr bwMode="auto">
            <a:xfrm>
              <a:off x="6475413" y="26924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 name="Freeform 300"/>
            <p:cNvSpPr>
              <a:spLocks/>
            </p:cNvSpPr>
            <p:nvPr/>
          </p:nvSpPr>
          <p:spPr bwMode="auto">
            <a:xfrm>
              <a:off x="6473825" y="26924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 name="Oval 301"/>
            <p:cNvSpPr>
              <a:spLocks noChangeArrowheads="1"/>
            </p:cNvSpPr>
            <p:nvPr/>
          </p:nvSpPr>
          <p:spPr bwMode="auto">
            <a:xfrm>
              <a:off x="6475413" y="2692400"/>
              <a:ext cx="1588" cy="1588"/>
            </a:xfrm>
            <a:prstGeom prst="ellipse">
              <a:avLst/>
            </a:pr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 name="Freeform 302"/>
            <p:cNvSpPr>
              <a:spLocks/>
            </p:cNvSpPr>
            <p:nvPr/>
          </p:nvSpPr>
          <p:spPr bwMode="auto">
            <a:xfrm>
              <a:off x="6473825" y="26924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 name="Oval 303"/>
            <p:cNvSpPr>
              <a:spLocks noChangeArrowheads="1"/>
            </p:cNvSpPr>
            <p:nvPr/>
          </p:nvSpPr>
          <p:spPr bwMode="auto">
            <a:xfrm>
              <a:off x="6475413" y="2692400"/>
              <a:ext cx="1588" cy="1588"/>
            </a:xfrm>
            <a:prstGeom prst="ellipse">
              <a:avLst/>
            </a:pr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 name="Freeform 304"/>
            <p:cNvSpPr>
              <a:spLocks/>
            </p:cNvSpPr>
            <p:nvPr/>
          </p:nvSpPr>
          <p:spPr bwMode="auto">
            <a:xfrm>
              <a:off x="6203950" y="3549650"/>
              <a:ext cx="4763" cy="1111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 name="Freeform 305"/>
            <p:cNvSpPr>
              <a:spLocks/>
            </p:cNvSpPr>
            <p:nvPr/>
          </p:nvSpPr>
          <p:spPr bwMode="auto">
            <a:xfrm>
              <a:off x="6267450" y="3690938"/>
              <a:ext cx="14288" cy="25400"/>
            </a:xfrm>
            <a:custGeom>
              <a:avLst/>
              <a:gdLst>
                <a:gd name="T0" fmla="*/ 5 w 5"/>
                <a:gd name="T1" fmla="*/ 10 h 10"/>
                <a:gd name="T2" fmla="*/ 0 w 5"/>
                <a:gd name="T3" fmla="*/ 0 h 10"/>
                <a:gd name="T4" fmla="*/ 5 w 5"/>
                <a:gd name="T5" fmla="*/ 10 h 10"/>
              </a:gdLst>
              <a:ahLst/>
              <a:cxnLst>
                <a:cxn ang="0">
                  <a:pos x="T0" y="T1"/>
                </a:cxn>
                <a:cxn ang="0">
                  <a:pos x="T2" y="T3"/>
                </a:cxn>
                <a:cxn ang="0">
                  <a:pos x="T4" y="T5"/>
                </a:cxn>
              </a:cxnLst>
              <a:rect l="0" t="0" r="r" b="b"/>
              <a:pathLst>
                <a:path w="5" h="10">
                  <a:moveTo>
                    <a:pt x="5" y="10"/>
                  </a:moveTo>
                  <a:cubicBezTo>
                    <a:pt x="3" y="7"/>
                    <a:pt x="1" y="3"/>
                    <a:pt x="0" y="0"/>
                  </a:cubicBezTo>
                  <a:cubicBezTo>
                    <a:pt x="1" y="3"/>
                    <a:pt x="3" y="7"/>
                    <a:pt x="5" y="1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 name="Freeform 306"/>
            <p:cNvSpPr>
              <a:spLocks/>
            </p:cNvSpPr>
            <p:nvPr/>
          </p:nvSpPr>
          <p:spPr bwMode="auto">
            <a:xfrm>
              <a:off x="6203950" y="3549650"/>
              <a:ext cx="4763" cy="11113"/>
            </a:xfrm>
            <a:custGeom>
              <a:avLst/>
              <a:gdLst>
                <a:gd name="T0" fmla="*/ 2 w 2"/>
                <a:gd name="T1" fmla="*/ 4 h 4"/>
                <a:gd name="T2" fmla="*/ 0 w 2"/>
                <a:gd name="T3" fmla="*/ 0 h 4"/>
                <a:gd name="T4" fmla="*/ 2 w 2"/>
                <a:gd name="T5" fmla="*/ 4 h 4"/>
              </a:gdLst>
              <a:ahLst/>
              <a:cxnLst>
                <a:cxn ang="0">
                  <a:pos x="T0" y="T1"/>
                </a:cxn>
                <a:cxn ang="0">
                  <a:pos x="T2" y="T3"/>
                </a:cxn>
                <a:cxn ang="0">
                  <a:pos x="T4" y="T5"/>
                </a:cxn>
              </a:cxnLst>
              <a:rect l="0" t="0" r="r" b="b"/>
              <a:pathLst>
                <a:path w="2" h="4">
                  <a:moveTo>
                    <a:pt x="2" y="4"/>
                  </a:moveTo>
                  <a:cubicBezTo>
                    <a:pt x="1" y="2"/>
                    <a:pt x="1" y="1"/>
                    <a:pt x="0" y="0"/>
                  </a:cubicBezTo>
                  <a:cubicBezTo>
                    <a:pt x="1" y="1"/>
                    <a:pt x="1" y="2"/>
                    <a:pt x="2" y="4"/>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 name="Freeform 307"/>
            <p:cNvSpPr>
              <a:spLocks/>
            </p:cNvSpPr>
            <p:nvPr/>
          </p:nvSpPr>
          <p:spPr bwMode="auto">
            <a:xfrm>
              <a:off x="6267450" y="3690938"/>
              <a:ext cx="14288" cy="25400"/>
            </a:xfrm>
            <a:custGeom>
              <a:avLst/>
              <a:gdLst>
                <a:gd name="T0" fmla="*/ 5 w 5"/>
                <a:gd name="T1" fmla="*/ 10 h 10"/>
                <a:gd name="T2" fmla="*/ 0 w 5"/>
                <a:gd name="T3" fmla="*/ 0 h 10"/>
                <a:gd name="T4" fmla="*/ 5 w 5"/>
                <a:gd name="T5" fmla="*/ 10 h 10"/>
              </a:gdLst>
              <a:ahLst/>
              <a:cxnLst>
                <a:cxn ang="0">
                  <a:pos x="T0" y="T1"/>
                </a:cxn>
                <a:cxn ang="0">
                  <a:pos x="T2" y="T3"/>
                </a:cxn>
                <a:cxn ang="0">
                  <a:pos x="T4" y="T5"/>
                </a:cxn>
              </a:cxnLst>
              <a:rect l="0" t="0" r="r" b="b"/>
              <a:pathLst>
                <a:path w="5" h="10">
                  <a:moveTo>
                    <a:pt x="5" y="10"/>
                  </a:moveTo>
                  <a:cubicBezTo>
                    <a:pt x="3" y="7"/>
                    <a:pt x="1" y="3"/>
                    <a:pt x="0" y="0"/>
                  </a:cubicBezTo>
                  <a:cubicBezTo>
                    <a:pt x="1" y="3"/>
                    <a:pt x="3" y="7"/>
                    <a:pt x="5" y="1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 name="Freeform 308"/>
            <p:cNvSpPr>
              <a:spLocks/>
            </p:cNvSpPr>
            <p:nvPr/>
          </p:nvSpPr>
          <p:spPr bwMode="auto">
            <a:xfrm>
              <a:off x="5019675" y="2184400"/>
              <a:ext cx="1450975" cy="1433513"/>
            </a:xfrm>
            <a:custGeom>
              <a:avLst/>
              <a:gdLst>
                <a:gd name="T0" fmla="*/ 558 w 558"/>
                <a:gd name="T1" fmla="*/ 196 h 551"/>
                <a:gd name="T2" fmla="*/ 453 w 558"/>
                <a:gd name="T3" fmla="*/ 521 h 551"/>
                <a:gd name="T4" fmla="*/ 110 w 558"/>
                <a:gd name="T5" fmla="*/ 521 h 551"/>
                <a:gd name="T6" fmla="*/ 1 w 558"/>
                <a:gd name="T7" fmla="*/ 202 h 551"/>
                <a:gd name="T8" fmla="*/ 1 w 558"/>
                <a:gd name="T9" fmla="*/ 202 h 551"/>
                <a:gd name="T10" fmla="*/ 0 w 558"/>
                <a:gd name="T11" fmla="*/ 196 h 551"/>
                <a:gd name="T12" fmla="*/ 0 w 558"/>
                <a:gd name="T13" fmla="*/ 196 h 551"/>
                <a:gd name="T14" fmla="*/ 0 w 558"/>
                <a:gd name="T15" fmla="*/ 195 h 551"/>
                <a:gd name="T16" fmla="*/ 282 w 558"/>
                <a:gd name="T17" fmla="*/ 0 h 551"/>
                <a:gd name="T18" fmla="*/ 558 w 558"/>
                <a:gd name="T19" fmla="*/ 196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8" h="551">
                  <a:moveTo>
                    <a:pt x="558" y="196"/>
                  </a:moveTo>
                  <a:cubicBezTo>
                    <a:pt x="547" y="248"/>
                    <a:pt x="511" y="415"/>
                    <a:pt x="453" y="521"/>
                  </a:cubicBezTo>
                  <a:cubicBezTo>
                    <a:pt x="417" y="525"/>
                    <a:pt x="239" y="551"/>
                    <a:pt x="110" y="521"/>
                  </a:cubicBezTo>
                  <a:cubicBezTo>
                    <a:pt x="72" y="468"/>
                    <a:pt x="12" y="241"/>
                    <a:pt x="1" y="202"/>
                  </a:cubicBezTo>
                  <a:cubicBezTo>
                    <a:pt x="1" y="202"/>
                    <a:pt x="1" y="202"/>
                    <a:pt x="1" y="202"/>
                  </a:cubicBezTo>
                  <a:cubicBezTo>
                    <a:pt x="0" y="198"/>
                    <a:pt x="0" y="196"/>
                    <a:pt x="0" y="196"/>
                  </a:cubicBezTo>
                  <a:cubicBezTo>
                    <a:pt x="0" y="196"/>
                    <a:pt x="0" y="196"/>
                    <a:pt x="0" y="196"/>
                  </a:cubicBezTo>
                  <a:cubicBezTo>
                    <a:pt x="0" y="195"/>
                    <a:pt x="0" y="195"/>
                    <a:pt x="0" y="195"/>
                  </a:cubicBezTo>
                  <a:cubicBezTo>
                    <a:pt x="9" y="188"/>
                    <a:pt x="200" y="25"/>
                    <a:pt x="282" y="0"/>
                  </a:cubicBezTo>
                  <a:cubicBezTo>
                    <a:pt x="374" y="44"/>
                    <a:pt x="535" y="169"/>
                    <a:pt x="558" y="196"/>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 name="Freeform 309"/>
            <p:cNvSpPr>
              <a:spLocks/>
            </p:cNvSpPr>
            <p:nvPr/>
          </p:nvSpPr>
          <p:spPr bwMode="auto">
            <a:xfrm>
              <a:off x="6189663" y="3992563"/>
              <a:ext cx="1152525" cy="979488"/>
            </a:xfrm>
            <a:custGeom>
              <a:avLst/>
              <a:gdLst>
                <a:gd name="T0" fmla="*/ 431 w 443"/>
                <a:gd name="T1" fmla="*/ 143 h 377"/>
                <a:gd name="T2" fmla="*/ 123 w 443"/>
                <a:gd name="T3" fmla="*/ 377 h 377"/>
                <a:gd name="T4" fmla="*/ 0 w 443"/>
                <a:gd name="T5" fmla="*/ 317 h 377"/>
                <a:gd name="T6" fmla="*/ 161 w 443"/>
                <a:gd name="T7" fmla="*/ 78 h 377"/>
                <a:gd name="T8" fmla="*/ 414 w 443"/>
                <a:gd name="T9" fmla="*/ 5 h 377"/>
                <a:gd name="T10" fmla="*/ 419 w 443"/>
                <a:gd name="T11" fmla="*/ 0 h 377"/>
                <a:gd name="T12" fmla="*/ 431 w 443"/>
                <a:gd name="T13" fmla="*/ 143 h 377"/>
              </a:gdLst>
              <a:ahLst/>
              <a:cxnLst>
                <a:cxn ang="0">
                  <a:pos x="T0" y="T1"/>
                </a:cxn>
                <a:cxn ang="0">
                  <a:pos x="T2" y="T3"/>
                </a:cxn>
                <a:cxn ang="0">
                  <a:pos x="T4" y="T5"/>
                </a:cxn>
                <a:cxn ang="0">
                  <a:pos x="T6" y="T7"/>
                </a:cxn>
                <a:cxn ang="0">
                  <a:pos x="T8" y="T9"/>
                </a:cxn>
                <a:cxn ang="0">
                  <a:pos x="T10" y="T11"/>
                </a:cxn>
                <a:cxn ang="0">
                  <a:pos x="T12" y="T13"/>
                </a:cxn>
              </a:cxnLst>
              <a:rect l="0" t="0" r="r" b="b"/>
              <a:pathLst>
                <a:path w="443" h="377">
                  <a:moveTo>
                    <a:pt x="431" y="143"/>
                  </a:moveTo>
                  <a:cubicBezTo>
                    <a:pt x="350" y="245"/>
                    <a:pt x="244" y="326"/>
                    <a:pt x="123" y="377"/>
                  </a:cubicBezTo>
                  <a:cubicBezTo>
                    <a:pt x="0" y="317"/>
                    <a:pt x="0" y="317"/>
                    <a:pt x="0" y="317"/>
                  </a:cubicBezTo>
                  <a:cubicBezTo>
                    <a:pt x="80" y="251"/>
                    <a:pt x="167" y="110"/>
                    <a:pt x="161" y="78"/>
                  </a:cubicBezTo>
                  <a:cubicBezTo>
                    <a:pt x="209" y="81"/>
                    <a:pt x="371" y="33"/>
                    <a:pt x="414" y="5"/>
                  </a:cubicBezTo>
                  <a:cubicBezTo>
                    <a:pt x="416" y="3"/>
                    <a:pt x="418" y="2"/>
                    <a:pt x="419" y="0"/>
                  </a:cubicBezTo>
                  <a:cubicBezTo>
                    <a:pt x="419" y="0"/>
                    <a:pt x="443" y="72"/>
                    <a:pt x="431" y="14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 name="Freeform 310"/>
            <p:cNvSpPr>
              <a:spLocks/>
            </p:cNvSpPr>
            <p:nvPr/>
          </p:nvSpPr>
          <p:spPr bwMode="auto">
            <a:xfrm>
              <a:off x="5060950" y="1082675"/>
              <a:ext cx="1379538" cy="412750"/>
            </a:xfrm>
            <a:custGeom>
              <a:avLst/>
              <a:gdLst>
                <a:gd name="T0" fmla="*/ 530 w 530"/>
                <a:gd name="T1" fmla="*/ 78 h 159"/>
                <a:gd name="T2" fmla="*/ 266 w 530"/>
                <a:gd name="T3" fmla="*/ 159 h 159"/>
                <a:gd name="T4" fmla="*/ 0 w 530"/>
                <a:gd name="T5" fmla="*/ 78 h 159"/>
                <a:gd name="T6" fmla="*/ 32 w 530"/>
                <a:gd name="T7" fmla="*/ 32 h 159"/>
                <a:gd name="T8" fmla="*/ 255 w 530"/>
                <a:gd name="T9" fmla="*/ 0 h 159"/>
                <a:gd name="T10" fmla="*/ 479 w 530"/>
                <a:gd name="T11" fmla="*/ 32 h 159"/>
                <a:gd name="T12" fmla="*/ 530 w 530"/>
                <a:gd name="T13" fmla="*/ 78 h 159"/>
              </a:gdLst>
              <a:ahLst/>
              <a:cxnLst>
                <a:cxn ang="0">
                  <a:pos x="T0" y="T1"/>
                </a:cxn>
                <a:cxn ang="0">
                  <a:pos x="T2" y="T3"/>
                </a:cxn>
                <a:cxn ang="0">
                  <a:pos x="T4" y="T5"/>
                </a:cxn>
                <a:cxn ang="0">
                  <a:pos x="T6" y="T7"/>
                </a:cxn>
                <a:cxn ang="0">
                  <a:pos x="T8" y="T9"/>
                </a:cxn>
                <a:cxn ang="0">
                  <a:pos x="T10" y="T11"/>
                </a:cxn>
                <a:cxn ang="0">
                  <a:pos x="T12" y="T13"/>
                </a:cxn>
              </a:cxnLst>
              <a:rect l="0" t="0" r="r" b="b"/>
              <a:pathLst>
                <a:path w="530" h="159">
                  <a:moveTo>
                    <a:pt x="530" y="78"/>
                  </a:moveTo>
                  <a:cubicBezTo>
                    <a:pt x="378" y="81"/>
                    <a:pt x="266" y="159"/>
                    <a:pt x="266" y="159"/>
                  </a:cubicBezTo>
                  <a:cubicBezTo>
                    <a:pt x="255" y="140"/>
                    <a:pt x="152" y="93"/>
                    <a:pt x="0" y="78"/>
                  </a:cubicBezTo>
                  <a:cubicBezTo>
                    <a:pt x="0" y="78"/>
                    <a:pt x="14" y="54"/>
                    <a:pt x="32" y="32"/>
                  </a:cubicBezTo>
                  <a:cubicBezTo>
                    <a:pt x="103" y="11"/>
                    <a:pt x="178" y="0"/>
                    <a:pt x="255" y="0"/>
                  </a:cubicBezTo>
                  <a:cubicBezTo>
                    <a:pt x="333" y="0"/>
                    <a:pt x="408" y="11"/>
                    <a:pt x="479" y="32"/>
                  </a:cubicBezTo>
                  <a:cubicBezTo>
                    <a:pt x="499" y="45"/>
                    <a:pt x="516" y="60"/>
                    <a:pt x="530" y="7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 name="Freeform 311"/>
            <p:cNvSpPr>
              <a:spLocks/>
            </p:cNvSpPr>
            <p:nvPr/>
          </p:nvSpPr>
          <p:spPr bwMode="auto">
            <a:xfrm>
              <a:off x="4178300" y="3540125"/>
              <a:ext cx="1127125" cy="1276350"/>
            </a:xfrm>
            <a:custGeom>
              <a:avLst/>
              <a:gdLst>
                <a:gd name="T0" fmla="*/ 0 w 434"/>
                <a:gd name="T1" fmla="*/ 174 h 491"/>
                <a:gd name="T2" fmla="*/ 250 w 434"/>
                <a:gd name="T3" fmla="*/ 236 h 491"/>
                <a:gd name="T4" fmla="*/ 434 w 434"/>
                <a:gd name="T5" fmla="*/ 0 h 491"/>
                <a:gd name="T6" fmla="*/ 281 w 434"/>
                <a:gd name="T7" fmla="*/ 247 h 491"/>
                <a:gd name="T8" fmla="*/ 434 w 434"/>
                <a:gd name="T9" fmla="*/ 491 h 491"/>
                <a:gd name="T10" fmla="*/ 266 w 434"/>
                <a:gd name="T11" fmla="*/ 252 h 491"/>
                <a:gd name="T12" fmla="*/ 0 w 434"/>
                <a:gd name="T13" fmla="*/ 174 h 491"/>
              </a:gdLst>
              <a:ahLst/>
              <a:cxnLst>
                <a:cxn ang="0">
                  <a:pos x="T0" y="T1"/>
                </a:cxn>
                <a:cxn ang="0">
                  <a:pos x="T2" y="T3"/>
                </a:cxn>
                <a:cxn ang="0">
                  <a:pos x="T4" y="T5"/>
                </a:cxn>
                <a:cxn ang="0">
                  <a:pos x="T6" y="T7"/>
                </a:cxn>
                <a:cxn ang="0">
                  <a:pos x="T8" y="T9"/>
                </a:cxn>
                <a:cxn ang="0">
                  <a:pos x="T10" y="T11"/>
                </a:cxn>
                <a:cxn ang="0">
                  <a:pos x="T12" y="T13"/>
                </a:cxn>
              </a:cxnLst>
              <a:rect l="0" t="0" r="r" b="b"/>
              <a:pathLst>
                <a:path w="434" h="491">
                  <a:moveTo>
                    <a:pt x="0" y="174"/>
                  </a:moveTo>
                  <a:cubicBezTo>
                    <a:pt x="0" y="174"/>
                    <a:pt x="191" y="245"/>
                    <a:pt x="250" y="236"/>
                  </a:cubicBezTo>
                  <a:cubicBezTo>
                    <a:pt x="286" y="196"/>
                    <a:pt x="343" y="68"/>
                    <a:pt x="434" y="0"/>
                  </a:cubicBezTo>
                  <a:cubicBezTo>
                    <a:pt x="401" y="48"/>
                    <a:pt x="311" y="167"/>
                    <a:pt x="281" y="247"/>
                  </a:cubicBezTo>
                  <a:cubicBezTo>
                    <a:pt x="307" y="314"/>
                    <a:pt x="360" y="424"/>
                    <a:pt x="434" y="491"/>
                  </a:cubicBezTo>
                  <a:cubicBezTo>
                    <a:pt x="315" y="395"/>
                    <a:pt x="268" y="280"/>
                    <a:pt x="266" y="252"/>
                  </a:cubicBezTo>
                  <a:cubicBezTo>
                    <a:pt x="237" y="256"/>
                    <a:pt x="120" y="246"/>
                    <a:pt x="0" y="17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 name="Freeform 312"/>
            <p:cNvSpPr>
              <a:spLocks/>
            </p:cNvSpPr>
            <p:nvPr/>
          </p:nvSpPr>
          <p:spPr bwMode="auto">
            <a:xfrm>
              <a:off x="4178300" y="3540125"/>
              <a:ext cx="1127125" cy="1276350"/>
            </a:xfrm>
            <a:custGeom>
              <a:avLst/>
              <a:gdLst>
                <a:gd name="T0" fmla="*/ 434 w 434"/>
                <a:gd name="T1" fmla="*/ 491 h 491"/>
                <a:gd name="T2" fmla="*/ 270 w 434"/>
                <a:gd name="T3" fmla="*/ 252 h 491"/>
                <a:gd name="T4" fmla="*/ 270 w 434"/>
                <a:gd name="T5" fmla="*/ 247 h 491"/>
                <a:gd name="T6" fmla="*/ 265 w 434"/>
                <a:gd name="T7" fmla="*/ 247 h 491"/>
                <a:gd name="T8" fmla="*/ 253 w 434"/>
                <a:gd name="T9" fmla="*/ 248 h 491"/>
                <a:gd name="T10" fmla="*/ 0 w 434"/>
                <a:gd name="T11" fmla="*/ 174 h 491"/>
                <a:gd name="T12" fmla="*/ 238 w 434"/>
                <a:gd name="T13" fmla="*/ 242 h 491"/>
                <a:gd name="T14" fmla="*/ 251 w 434"/>
                <a:gd name="T15" fmla="*/ 241 h 491"/>
                <a:gd name="T16" fmla="*/ 252 w 434"/>
                <a:gd name="T17" fmla="*/ 240 h 491"/>
                <a:gd name="T18" fmla="*/ 253 w 434"/>
                <a:gd name="T19" fmla="*/ 239 h 491"/>
                <a:gd name="T20" fmla="*/ 296 w 434"/>
                <a:gd name="T21" fmla="*/ 177 h 491"/>
                <a:gd name="T22" fmla="*/ 434 w 434"/>
                <a:gd name="T23" fmla="*/ 0 h 491"/>
                <a:gd name="T24" fmla="*/ 276 w 434"/>
                <a:gd name="T25" fmla="*/ 245 h 491"/>
                <a:gd name="T26" fmla="*/ 276 w 434"/>
                <a:gd name="T27" fmla="*/ 247 h 491"/>
                <a:gd name="T28" fmla="*/ 276 w 434"/>
                <a:gd name="T29" fmla="*/ 248 h 491"/>
                <a:gd name="T30" fmla="*/ 434 w 434"/>
                <a:gd name="T31" fmla="*/ 491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4" h="491">
                  <a:moveTo>
                    <a:pt x="434" y="491"/>
                  </a:moveTo>
                  <a:cubicBezTo>
                    <a:pt x="331" y="406"/>
                    <a:pt x="272" y="270"/>
                    <a:pt x="270" y="252"/>
                  </a:cubicBezTo>
                  <a:cubicBezTo>
                    <a:pt x="270" y="247"/>
                    <a:pt x="270" y="247"/>
                    <a:pt x="270" y="247"/>
                  </a:cubicBezTo>
                  <a:cubicBezTo>
                    <a:pt x="265" y="247"/>
                    <a:pt x="265" y="247"/>
                    <a:pt x="265" y="247"/>
                  </a:cubicBezTo>
                  <a:cubicBezTo>
                    <a:pt x="262" y="248"/>
                    <a:pt x="258" y="248"/>
                    <a:pt x="253" y="248"/>
                  </a:cubicBezTo>
                  <a:cubicBezTo>
                    <a:pt x="219" y="250"/>
                    <a:pt x="136" y="245"/>
                    <a:pt x="0" y="174"/>
                  </a:cubicBezTo>
                  <a:cubicBezTo>
                    <a:pt x="100" y="218"/>
                    <a:pt x="194" y="242"/>
                    <a:pt x="238" y="242"/>
                  </a:cubicBezTo>
                  <a:cubicBezTo>
                    <a:pt x="243" y="242"/>
                    <a:pt x="247" y="241"/>
                    <a:pt x="251" y="241"/>
                  </a:cubicBezTo>
                  <a:cubicBezTo>
                    <a:pt x="252" y="240"/>
                    <a:pt x="252" y="240"/>
                    <a:pt x="252" y="240"/>
                  </a:cubicBezTo>
                  <a:cubicBezTo>
                    <a:pt x="253" y="239"/>
                    <a:pt x="253" y="239"/>
                    <a:pt x="253" y="239"/>
                  </a:cubicBezTo>
                  <a:cubicBezTo>
                    <a:pt x="265" y="226"/>
                    <a:pt x="279" y="204"/>
                    <a:pt x="296" y="177"/>
                  </a:cubicBezTo>
                  <a:cubicBezTo>
                    <a:pt x="324" y="131"/>
                    <a:pt x="386" y="45"/>
                    <a:pt x="434" y="0"/>
                  </a:cubicBezTo>
                  <a:cubicBezTo>
                    <a:pt x="392" y="59"/>
                    <a:pt x="302" y="178"/>
                    <a:pt x="276" y="245"/>
                  </a:cubicBezTo>
                  <a:cubicBezTo>
                    <a:pt x="276" y="247"/>
                    <a:pt x="276" y="247"/>
                    <a:pt x="276" y="247"/>
                  </a:cubicBezTo>
                  <a:cubicBezTo>
                    <a:pt x="276" y="248"/>
                    <a:pt x="276" y="248"/>
                    <a:pt x="276" y="248"/>
                  </a:cubicBezTo>
                  <a:cubicBezTo>
                    <a:pt x="290" y="283"/>
                    <a:pt x="319" y="377"/>
                    <a:pt x="434" y="49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 name="Freeform 313"/>
            <p:cNvSpPr>
              <a:spLocks/>
            </p:cNvSpPr>
            <p:nvPr/>
          </p:nvSpPr>
          <p:spPr bwMode="auto">
            <a:xfrm>
              <a:off x="5305425" y="4816475"/>
              <a:ext cx="884238" cy="146050"/>
            </a:xfrm>
            <a:custGeom>
              <a:avLst/>
              <a:gdLst>
                <a:gd name="T0" fmla="*/ 0 w 340"/>
                <a:gd name="T1" fmla="*/ 0 h 56"/>
                <a:gd name="T2" fmla="*/ 340 w 340"/>
                <a:gd name="T3" fmla="*/ 0 h 56"/>
                <a:gd name="T4" fmla="*/ 0 w 340"/>
                <a:gd name="T5" fmla="*/ 0 h 56"/>
              </a:gdLst>
              <a:ahLst/>
              <a:cxnLst>
                <a:cxn ang="0">
                  <a:pos x="T0" y="T1"/>
                </a:cxn>
                <a:cxn ang="0">
                  <a:pos x="T2" y="T3"/>
                </a:cxn>
                <a:cxn ang="0">
                  <a:pos x="T4" y="T5"/>
                </a:cxn>
              </a:cxnLst>
              <a:rect l="0" t="0" r="r" b="b"/>
              <a:pathLst>
                <a:path w="340" h="56">
                  <a:moveTo>
                    <a:pt x="0" y="0"/>
                  </a:moveTo>
                  <a:cubicBezTo>
                    <a:pt x="0" y="0"/>
                    <a:pt x="108" y="48"/>
                    <a:pt x="340" y="0"/>
                  </a:cubicBezTo>
                  <a:cubicBezTo>
                    <a:pt x="321" y="9"/>
                    <a:pt x="123" y="56"/>
                    <a:pt x="0"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 name="Freeform 314"/>
            <p:cNvSpPr>
              <a:spLocks/>
            </p:cNvSpPr>
            <p:nvPr/>
          </p:nvSpPr>
          <p:spPr bwMode="auto">
            <a:xfrm>
              <a:off x="3906838" y="3132138"/>
              <a:ext cx="271463" cy="860425"/>
            </a:xfrm>
            <a:custGeom>
              <a:avLst/>
              <a:gdLst>
                <a:gd name="T0" fmla="*/ 104 w 104"/>
                <a:gd name="T1" fmla="*/ 331 h 331"/>
                <a:gd name="T2" fmla="*/ 7 w 104"/>
                <a:gd name="T3" fmla="*/ 0 h 331"/>
                <a:gd name="T4" fmla="*/ 104 w 104"/>
                <a:gd name="T5" fmla="*/ 331 h 331"/>
              </a:gdLst>
              <a:ahLst/>
              <a:cxnLst>
                <a:cxn ang="0">
                  <a:pos x="T0" y="T1"/>
                </a:cxn>
                <a:cxn ang="0">
                  <a:pos x="T2" y="T3"/>
                </a:cxn>
                <a:cxn ang="0">
                  <a:pos x="T4" y="T5"/>
                </a:cxn>
              </a:cxnLst>
              <a:rect l="0" t="0" r="r" b="b"/>
              <a:pathLst>
                <a:path w="104" h="331">
                  <a:moveTo>
                    <a:pt x="104" y="331"/>
                  </a:moveTo>
                  <a:cubicBezTo>
                    <a:pt x="104" y="331"/>
                    <a:pt x="0" y="243"/>
                    <a:pt x="7" y="0"/>
                  </a:cubicBezTo>
                  <a:cubicBezTo>
                    <a:pt x="26" y="165"/>
                    <a:pt x="29" y="212"/>
                    <a:pt x="104" y="331"/>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 name="Freeform 315"/>
            <p:cNvSpPr>
              <a:spLocks/>
            </p:cNvSpPr>
            <p:nvPr/>
          </p:nvSpPr>
          <p:spPr bwMode="auto">
            <a:xfrm>
              <a:off x="3881438" y="3132138"/>
              <a:ext cx="296863" cy="860425"/>
            </a:xfrm>
            <a:custGeom>
              <a:avLst/>
              <a:gdLst>
                <a:gd name="T0" fmla="*/ 114 w 114"/>
                <a:gd name="T1" fmla="*/ 331 h 331"/>
                <a:gd name="T2" fmla="*/ 17 w 114"/>
                <a:gd name="T3" fmla="*/ 0 h 331"/>
                <a:gd name="T4" fmla="*/ 114 w 114"/>
                <a:gd name="T5" fmla="*/ 331 h 331"/>
              </a:gdLst>
              <a:ahLst/>
              <a:cxnLst>
                <a:cxn ang="0">
                  <a:pos x="T0" y="T1"/>
                </a:cxn>
                <a:cxn ang="0">
                  <a:pos x="T2" y="T3"/>
                </a:cxn>
                <a:cxn ang="0">
                  <a:pos x="T4" y="T5"/>
                </a:cxn>
              </a:cxnLst>
              <a:rect l="0" t="0" r="r" b="b"/>
              <a:pathLst>
                <a:path w="114" h="331">
                  <a:moveTo>
                    <a:pt x="114" y="331"/>
                  </a:moveTo>
                  <a:cubicBezTo>
                    <a:pt x="114" y="331"/>
                    <a:pt x="0" y="258"/>
                    <a:pt x="17" y="0"/>
                  </a:cubicBezTo>
                  <a:cubicBezTo>
                    <a:pt x="28" y="87"/>
                    <a:pt x="7" y="207"/>
                    <a:pt x="114" y="33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 name="Freeform 316"/>
            <p:cNvSpPr>
              <a:spLocks/>
            </p:cNvSpPr>
            <p:nvPr/>
          </p:nvSpPr>
          <p:spPr bwMode="auto">
            <a:xfrm>
              <a:off x="4349750" y="1495425"/>
              <a:ext cx="1416050" cy="1214438"/>
            </a:xfrm>
            <a:custGeom>
              <a:avLst/>
              <a:gdLst>
                <a:gd name="T0" fmla="*/ 0 w 545"/>
                <a:gd name="T1" fmla="*/ 386 h 467"/>
                <a:gd name="T2" fmla="*/ 258 w 545"/>
                <a:gd name="T3" fmla="*/ 461 h 467"/>
                <a:gd name="T4" fmla="*/ 537 w 545"/>
                <a:gd name="T5" fmla="*/ 264 h 467"/>
                <a:gd name="T6" fmla="*/ 540 w 545"/>
                <a:gd name="T7" fmla="*/ 0 h 467"/>
                <a:gd name="T8" fmla="*/ 544 w 545"/>
                <a:gd name="T9" fmla="*/ 267 h 467"/>
                <a:gd name="T10" fmla="*/ 259 w 545"/>
                <a:gd name="T11" fmla="*/ 467 h 467"/>
                <a:gd name="T12" fmla="*/ 0 w 545"/>
                <a:gd name="T13" fmla="*/ 386 h 467"/>
              </a:gdLst>
              <a:ahLst/>
              <a:cxnLst>
                <a:cxn ang="0">
                  <a:pos x="T0" y="T1"/>
                </a:cxn>
                <a:cxn ang="0">
                  <a:pos x="T2" y="T3"/>
                </a:cxn>
                <a:cxn ang="0">
                  <a:pos x="T4" y="T5"/>
                </a:cxn>
                <a:cxn ang="0">
                  <a:pos x="T6" y="T7"/>
                </a:cxn>
                <a:cxn ang="0">
                  <a:pos x="T8" y="T9"/>
                </a:cxn>
                <a:cxn ang="0">
                  <a:pos x="T10" y="T11"/>
                </a:cxn>
                <a:cxn ang="0">
                  <a:pos x="T12" y="T13"/>
                </a:cxn>
              </a:cxnLst>
              <a:rect l="0" t="0" r="r" b="b"/>
              <a:pathLst>
                <a:path w="545" h="467">
                  <a:moveTo>
                    <a:pt x="0" y="386"/>
                  </a:moveTo>
                  <a:cubicBezTo>
                    <a:pt x="0" y="386"/>
                    <a:pt x="108" y="383"/>
                    <a:pt x="258" y="461"/>
                  </a:cubicBezTo>
                  <a:cubicBezTo>
                    <a:pt x="401" y="329"/>
                    <a:pt x="441" y="295"/>
                    <a:pt x="537" y="264"/>
                  </a:cubicBezTo>
                  <a:cubicBezTo>
                    <a:pt x="526" y="151"/>
                    <a:pt x="534" y="51"/>
                    <a:pt x="540" y="0"/>
                  </a:cubicBezTo>
                  <a:cubicBezTo>
                    <a:pt x="545" y="69"/>
                    <a:pt x="537" y="222"/>
                    <a:pt x="544" y="267"/>
                  </a:cubicBezTo>
                  <a:cubicBezTo>
                    <a:pt x="491" y="297"/>
                    <a:pt x="438" y="302"/>
                    <a:pt x="259" y="467"/>
                  </a:cubicBezTo>
                  <a:cubicBezTo>
                    <a:pt x="200" y="446"/>
                    <a:pt x="167" y="414"/>
                    <a:pt x="0" y="386"/>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 name="Freeform 317"/>
            <p:cNvSpPr>
              <a:spLocks/>
            </p:cNvSpPr>
            <p:nvPr/>
          </p:nvSpPr>
          <p:spPr bwMode="auto">
            <a:xfrm>
              <a:off x="4349750" y="2500313"/>
              <a:ext cx="673100" cy="209550"/>
            </a:xfrm>
            <a:custGeom>
              <a:avLst/>
              <a:gdLst>
                <a:gd name="T0" fmla="*/ 0 w 259"/>
                <a:gd name="T1" fmla="*/ 0 h 81"/>
                <a:gd name="T2" fmla="*/ 259 w 259"/>
                <a:gd name="T3" fmla="*/ 81 h 81"/>
                <a:gd name="T4" fmla="*/ 0 w 259"/>
                <a:gd name="T5" fmla="*/ 0 h 81"/>
              </a:gdLst>
              <a:ahLst/>
              <a:cxnLst>
                <a:cxn ang="0">
                  <a:pos x="T0" y="T1"/>
                </a:cxn>
                <a:cxn ang="0">
                  <a:pos x="T2" y="T3"/>
                </a:cxn>
                <a:cxn ang="0">
                  <a:pos x="T4" y="T5"/>
                </a:cxn>
              </a:cxnLst>
              <a:rect l="0" t="0" r="r" b="b"/>
              <a:pathLst>
                <a:path w="259" h="81">
                  <a:moveTo>
                    <a:pt x="0" y="0"/>
                  </a:moveTo>
                  <a:cubicBezTo>
                    <a:pt x="0" y="0"/>
                    <a:pt x="198" y="40"/>
                    <a:pt x="259" y="81"/>
                  </a:cubicBezTo>
                  <a:cubicBezTo>
                    <a:pt x="143" y="42"/>
                    <a:pt x="0" y="0"/>
                    <a:pt x="0" y="0"/>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 name="Freeform 318"/>
            <p:cNvSpPr>
              <a:spLocks/>
            </p:cNvSpPr>
            <p:nvPr/>
          </p:nvSpPr>
          <p:spPr bwMode="auto">
            <a:xfrm>
              <a:off x="7280275" y="3146425"/>
              <a:ext cx="350838" cy="847725"/>
            </a:xfrm>
            <a:custGeom>
              <a:avLst/>
              <a:gdLst>
                <a:gd name="T0" fmla="*/ 0 w 135"/>
                <a:gd name="T1" fmla="*/ 325 h 326"/>
                <a:gd name="T2" fmla="*/ 114 w 135"/>
                <a:gd name="T3" fmla="*/ 0 h 326"/>
                <a:gd name="T4" fmla="*/ 0 w 135"/>
                <a:gd name="T5" fmla="*/ 325 h 326"/>
              </a:gdLst>
              <a:ahLst/>
              <a:cxnLst>
                <a:cxn ang="0">
                  <a:pos x="T0" y="T1"/>
                </a:cxn>
                <a:cxn ang="0">
                  <a:pos x="T2" y="T3"/>
                </a:cxn>
                <a:cxn ang="0">
                  <a:pos x="T4" y="T5"/>
                </a:cxn>
              </a:cxnLst>
              <a:rect l="0" t="0" r="r" b="b"/>
              <a:pathLst>
                <a:path w="135" h="326">
                  <a:moveTo>
                    <a:pt x="0" y="325"/>
                  </a:moveTo>
                  <a:cubicBezTo>
                    <a:pt x="0" y="325"/>
                    <a:pt x="113" y="174"/>
                    <a:pt x="114" y="0"/>
                  </a:cubicBezTo>
                  <a:cubicBezTo>
                    <a:pt x="135" y="182"/>
                    <a:pt x="0" y="326"/>
                    <a:pt x="0" y="32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 name="Freeform 319"/>
            <p:cNvSpPr>
              <a:spLocks/>
            </p:cNvSpPr>
            <p:nvPr/>
          </p:nvSpPr>
          <p:spPr bwMode="auto">
            <a:xfrm>
              <a:off x="5753100" y="1495425"/>
              <a:ext cx="44450" cy="695325"/>
            </a:xfrm>
            <a:custGeom>
              <a:avLst/>
              <a:gdLst>
                <a:gd name="T0" fmla="*/ 4 w 17"/>
                <a:gd name="T1" fmla="*/ 267 h 267"/>
                <a:gd name="T2" fmla="*/ 0 w 17"/>
                <a:gd name="T3" fmla="*/ 0 h 267"/>
                <a:gd name="T4" fmla="*/ 4 w 17"/>
                <a:gd name="T5" fmla="*/ 267 h 267"/>
              </a:gdLst>
              <a:ahLst/>
              <a:cxnLst>
                <a:cxn ang="0">
                  <a:pos x="T0" y="T1"/>
                </a:cxn>
                <a:cxn ang="0">
                  <a:pos x="T2" y="T3"/>
                </a:cxn>
                <a:cxn ang="0">
                  <a:pos x="T4" y="T5"/>
                </a:cxn>
              </a:cxnLst>
              <a:rect l="0" t="0" r="r" b="b"/>
              <a:pathLst>
                <a:path w="17" h="267">
                  <a:moveTo>
                    <a:pt x="4" y="267"/>
                  </a:moveTo>
                  <a:cubicBezTo>
                    <a:pt x="0" y="0"/>
                    <a:pt x="0" y="0"/>
                    <a:pt x="0" y="0"/>
                  </a:cubicBezTo>
                  <a:cubicBezTo>
                    <a:pt x="0" y="0"/>
                    <a:pt x="17" y="174"/>
                    <a:pt x="4" y="267"/>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 name="Freeform 320"/>
            <p:cNvSpPr>
              <a:spLocks/>
            </p:cNvSpPr>
            <p:nvPr/>
          </p:nvSpPr>
          <p:spPr bwMode="auto">
            <a:xfrm>
              <a:off x="6470650" y="2492375"/>
              <a:ext cx="688975" cy="201613"/>
            </a:xfrm>
            <a:custGeom>
              <a:avLst/>
              <a:gdLst>
                <a:gd name="T0" fmla="*/ 0 w 265"/>
                <a:gd name="T1" fmla="*/ 78 h 78"/>
                <a:gd name="T2" fmla="*/ 265 w 265"/>
                <a:gd name="T3" fmla="*/ 0 h 78"/>
                <a:gd name="T4" fmla="*/ 0 w 265"/>
                <a:gd name="T5" fmla="*/ 78 h 78"/>
              </a:gdLst>
              <a:ahLst/>
              <a:cxnLst>
                <a:cxn ang="0">
                  <a:pos x="T0" y="T1"/>
                </a:cxn>
                <a:cxn ang="0">
                  <a:pos x="T2" y="T3"/>
                </a:cxn>
                <a:cxn ang="0">
                  <a:pos x="T4" y="T5"/>
                </a:cxn>
              </a:cxnLst>
              <a:rect l="0" t="0" r="r" b="b"/>
              <a:pathLst>
                <a:path w="265" h="78">
                  <a:moveTo>
                    <a:pt x="0" y="78"/>
                  </a:moveTo>
                  <a:cubicBezTo>
                    <a:pt x="265" y="0"/>
                    <a:pt x="265" y="0"/>
                    <a:pt x="265" y="0"/>
                  </a:cubicBezTo>
                  <a:cubicBezTo>
                    <a:pt x="265" y="0"/>
                    <a:pt x="134" y="55"/>
                    <a:pt x="0" y="78"/>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 name="Freeform 321"/>
            <p:cNvSpPr>
              <a:spLocks/>
            </p:cNvSpPr>
            <p:nvPr/>
          </p:nvSpPr>
          <p:spPr bwMode="auto">
            <a:xfrm>
              <a:off x="6470650" y="2492375"/>
              <a:ext cx="688975" cy="201613"/>
            </a:xfrm>
            <a:custGeom>
              <a:avLst/>
              <a:gdLst>
                <a:gd name="T0" fmla="*/ 0 w 265"/>
                <a:gd name="T1" fmla="*/ 78 h 78"/>
                <a:gd name="T2" fmla="*/ 265 w 265"/>
                <a:gd name="T3" fmla="*/ 0 h 78"/>
                <a:gd name="T4" fmla="*/ 0 w 265"/>
                <a:gd name="T5" fmla="*/ 78 h 78"/>
              </a:gdLst>
              <a:ahLst/>
              <a:cxnLst>
                <a:cxn ang="0">
                  <a:pos x="T0" y="T1"/>
                </a:cxn>
                <a:cxn ang="0">
                  <a:pos x="T2" y="T3"/>
                </a:cxn>
                <a:cxn ang="0">
                  <a:pos x="T4" y="T5"/>
                </a:cxn>
              </a:cxnLst>
              <a:rect l="0" t="0" r="r" b="b"/>
              <a:pathLst>
                <a:path w="265" h="78">
                  <a:moveTo>
                    <a:pt x="0" y="78"/>
                  </a:moveTo>
                  <a:cubicBezTo>
                    <a:pt x="0" y="78"/>
                    <a:pt x="164" y="8"/>
                    <a:pt x="265" y="0"/>
                  </a:cubicBezTo>
                  <a:cubicBezTo>
                    <a:pt x="230" y="10"/>
                    <a:pt x="0" y="78"/>
                    <a:pt x="0" y="78"/>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 name="Freeform 322"/>
            <p:cNvSpPr>
              <a:spLocks/>
            </p:cNvSpPr>
            <p:nvPr/>
          </p:nvSpPr>
          <p:spPr bwMode="auto">
            <a:xfrm>
              <a:off x="6189663" y="4194175"/>
              <a:ext cx="419100" cy="622300"/>
            </a:xfrm>
            <a:custGeom>
              <a:avLst/>
              <a:gdLst>
                <a:gd name="T0" fmla="*/ 0 w 161"/>
                <a:gd name="T1" fmla="*/ 239 h 239"/>
                <a:gd name="T2" fmla="*/ 161 w 161"/>
                <a:gd name="T3" fmla="*/ 0 h 239"/>
                <a:gd name="T4" fmla="*/ 0 w 161"/>
                <a:gd name="T5" fmla="*/ 239 h 239"/>
              </a:gdLst>
              <a:ahLst/>
              <a:cxnLst>
                <a:cxn ang="0">
                  <a:pos x="T0" y="T1"/>
                </a:cxn>
                <a:cxn ang="0">
                  <a:pos x="T2" y="T3"/>
                </a:cxn>
                <a:cxn ang="0">
                  <a:pos x="T4" y="T5"/>
                </a:cxn>
              </a:cxnLst>
              <a:rect l="0" t="0" r="r" b="b"/>
              <a:pathLst>
                <a:path w="161" h="239">
                  <a:moveTo>
                    <a:pt x="0" y="239"/>
                  </a:moveTo>
                  <a:cubicBezTo>
                    <a:pt x="0" y="239"/>
                    <a:pt x="103" y="128"/>
                    <a:pt x="161" y="0"/>
                  </a:cubicBezTo>
                  <a:cubicBezTo>
                    <a:pt x="161" y="32"/>
                    <a:pt x="104" y="148"/>
                    <a:pt x="0" y="239"/>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 name="Freeform 323"/>
            <p:cNvSpPr>
              <a:spLocks/>
            </p:cNvSpPr>
            <p:nvPr/>
          </p:nvSpPr>
          <p:spPr bwMode="auto">
            <a:xfrm>
              <a:off x="6608763" y="3992563"/>
              <a:ext cx="671513" cy="201613"/>
            </a:xfrm>
            <a:custGeom>
              <a:avLst/>
              <a:gdLst>
                <a:gd name="T0" fmla="*/ 0 w 258"/>
                <a:gd name="T1" fmla="*/ 78 h 78"/>
                <a:gd name="T2" fmla="*/ 258 w 258"/>
                <a:gd name="T3" fmla="*/ 0 h 78"/>
                <a:gd name="T4" fmla="*/ 0 w 258"/>
                <a:gd name="T5" fmla="*/ 78 h 78"/>
              </a:gdLst>
              <a:ahLst/>
              <a:cxnLst>
                <a:cxn ang="0">
                  <a:pos x="T0" y="T1"/>
                </a:cxn>
                <a:cxn ang="0">
                  <a:pos x="T2" y="T3"/>
                </a:cxn>
                <a:cxn ang="0">
                  <a:pos x="T4" y="T5"/>
                </a:cxn>
              </a:cxnLst>
              <a:rect l="0" t="0" r="r" b="b"/>
              <a:pathLst>
                <a:path w="258" h="78">
                  <a:moveTo>
                    <a:pt x="0" y="78"/>
                  </a:moveTo>
                  <a:cubicBezTo>
                    <a:pt x="0" y="78"/>
                    <a:pt x="181" y="39"/>
                    <a:pt x="258" y="0"/>
                  </a:cubicBezTo>
                  <a:cubicBezTo>
                    <a:pt x="229" y="23"/>
                    <a:pt x="100" y="71"/>
                    <a:pt x="0" y="78"/>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 name="Freeform 324"/>
            <p:cNvSpPr>
              <a:spLocks/>
            </p:cNvSpPr>
            <p:nvPr/>
          </p:nvSpPr>
          <p:spPr bwMode="auto">
            <a:xfrm>
              <a:off x="6197600" y="3540125"/>
              <a:ext cx="411163" cy="681038"/>
            </a:xfrm>
            <a:custGeom>
              <a:avLst/>
              <a:gdLst>
                <a:gd name="T0" fmla="*/ 158 w 158"/>
                <a:gd name="T1" fmla="*/ 252 h 262"/>
                <a:gd name="T2" fmla="*/ 0 w 158"/>
                <a:gd name="T3" fmla="*/ 0 h 262"/>
                <a:gd name="T4" fmla="*/ 158 w 158"/>
                <a:gd name="T5" fmla="*/ 252 h 262"/>
              </a:gdLst>
              <a:ahLst/>
              <a:cxnLst>
                <a:cxn ang="0">
                  <a:pos x="T0" y="T1"/>
                </a:cxn>
                <a:cxn ang="0">
                  <a:pos x="T2" y="T3"/>
                </a:cxn>
                <a:cxn ang="0">
                  <a:pos x="T4" y="T5"/>
                </a:cxn>
              </a:cxnLst>
              <a:rect l="0" t="0" r="r" b="b"/>
              <a:pathLst>
                <a:path w="158" h="262">
                  <a:moveTo>
                    <a:pt x="158" y="252"/>
                  </a:moveTo>
                  <a:cubicBezTo>
                    <a:pt x="158" y="252"/>
                    <a:pt x="118" y="262"/>
                    <a:pt x="0" y="0"/>
                  </a:cubicBezTo>
                  <a:cubicBezTo>
                    <a:pt x="79" y="142"/>
                    <a:pt x="158" y="252"/>
                    <a:pt x="158" y="25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 name="Freeform 325"/>
            <p:cNvSpPr>
              <a:spLocks/>
            </p:cNvSpPr>
            <p:nvPr/>
          </p:nvSpPr>
          <p:spPr bwMode="auto">
            <a:xfrm>
              <a:off x="6197600" y="3540125"/>
              <a:ext cx="411163" cy="654050"/>
            </a:xfrm>
            <a:custGeom>
              <a:avLst/>
              <a:gdLst>
                <a:gd name="T0" fmla="*/ 158 w 158"/>
                <a:gd name="T1" fmla="*/ 252 h 252"/>
                <a:gd name="T2" fmla="*/ 0 w 158"/>
                <a:gd name="T3" fmla="*/ 0 h 252"/>
                <a:gd name="T4" fmla="*/ 158 w 158"/>
                <a:gd name="T5" fmla="*/ 252 h 252"/>
              </a:gdLst>
              <a:ahLst/>
              <a:cxnLst>
                <a:cxn ang="0">
                  <a:pos x="T0" y="T1"/>
                </a:cxn>
                <a:cxn ang="0">
                  <a:pos x="T2" y="T3"/>
                </a:cxn>
                <a:cxn ang="0">
                  <a:pos x="T4" y="T5"/>
                </a:cxn>
              </a:cxnLst>
              <a:rect l="0" t="0" r="r" b="b"/>
              <a:pathLst>
                <a:path w="158" h="252">
                  <a:moveTo>
                    <a:pt x="158" y="252"/>
                  </a:moveTo>
                  <a:cubicBezTo>
                    <a:pt x="0" y="0"/>
                    <a:pt x="0" y="0"/>
                    <a:pt x="0" y="0"/>
                  </a:cubicBezTo>
                  <a:cubicBezTo>
                    <a:pt x="0" y="0"/>
                    <a:pt x="135" y="191"/>
                    <a:pt x="158" y="252"/>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 name="Freeform 326"/>
            <p:cNvSpPr>
              <a:spLocks/>
            </p:cNvSpPr>
            <p:nvPr/>
          </p:nvSpPr>
          <p:spPr bwMode="auto">
            <a:xfrm>
              <a:off x="4313238" y="1285875"/>
              <a:ext cx="747713" cy="550863"/>
            </a:xfrm>
            <a:custGeom>
              <a:avLst/>
              <a:gdLst>
                <a:gd name="T0" fmla="*/ 0 w 288"/>
                <a:gd name="T1" fmla="*/ 212 h 212"/>
                <a:gd name="T2" fmla="*/ 288 w 288"/>
                <a:gd name="T3" fmla="*/ 0 h 212"/>
                <a:gd name="T4" fmla="*/ 0 w 288"/>
                <a:gd name="T5" fmla="*/ 212 h 212"/>
              </a:gdLst>
              <a:ahLst/>
              <a:cxnLst>
                <a:cxn ang="0">
                  <a:pos x="T0" y="T1"/>
                </a:cxn>
                <a:cxn ang="0">
                  <a:pos x="T2" y="T3"/>
                </a:cxn>
                <a:cxn ang="0">
                  <a:pos x="T4" y="T5"/>
                </a:cxn>
              </a:cxnLst>
              <a:rect l="0" t="0" r="r" b="b"/>
              <a:pathLst>
                <a:path w="288" h="212">
                  <a:moveTo>
                    <a:pt x="0" y="212"/>
                  </a:moveTo>
                  <a:cubicBezTo>
                    <a:pt x="0" y="212"/>
                    <a:pt x="97" y="28"/>
                    <a:pt x="288" y="0"/>
                  </a:cubicBezTo>
                  <a:cubicBezTo>
                    <a:pt x="266" y="17"/>
                    <a:pt x="131" y="29"/>
                    <a:pt x="0" y="212"/>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74" name="Group 273"/>
          <p:cNvGrpSpPr/>
          <p:nvPr/>
        </p:nvGrpSpPr>
        <p:grpSpPr>
          <a:xfrm>
            <a:off x="7830836" y="4697394"/>
            <a:ext cx="2039659" cy="1858674"/>
            <a:chOff x="2354263" y="914400"/>
            <a:chExt cx="4973637" cy="4532313"/>
          </a:xfrm>
        </p:grpSpPr>
        <p:sp>
          <p:nvSpPr>
            <p:cNvPr id="275" name="Freeform 193"/>
            <p:cNvSpPr>
              <a:spLocks/>
            </p:cNvSpPr>
            <p:nvPr/>
          </p:nvSpPr>
          <p:spPr bwMode="auto">
            <a:xfrm>
              <a:off x="2874963" y="1474788"/>
              <a:ext cx="1849438" cy="2141538"/>
            </a:xfrm>
            <a:custGeom>
              <a:avLst/>
              <a:gdLst>
                <a:gd name="T0" fmla="*/ 1165 w 1165"/>
                <a:gd name="T1" fmla="*/ 1349 h 1349"/>
                <a:gd name="T2" fmla="*/ 1165 w 1165"/>
                <a:gd name="T3" fmla="*/ 0 h 1349"/>
                <a:gd name="T4" fmla="*/ 0 w 1165"/>
                <a:gd name="T5" fmla="*/ 675 h 1349"/>
                <a:gd name="T6" fmla="*/ 1158 w 1165"/>
                <a:gd name="T7" fmla="*/ 1349 h 1349"/>
                <a:gd name="T8" fmla="*/ 1165 w 1165"/>
                <a:gd name="T9" fmla="*/ 1349 h 1349"/>
              </a:gdLst>
              <a:ahLst/>
              <a:cxnLst>
                <a:cxn ang="0">
                  <a:pos x="T0" y="T1"/>
                </a:cxn>
                <a:cxn ang="0">
                  <a:pos x="T2" y="T3"/>
                </a:cxn>
                <a:cxn ang="0">
                  <a:pos x="T4" y="T5"/>
                </a:cxn>
                <a:cxn ang="0">
                  <a:pos x="T6" y="T7"/>
                </a:cxn>
                <a:cxn ang="0">
                  <a:pos x="T8" y="T9"/>
                </a:cxn>
              </a:cxnLst>
              <a:rect l="0" t="0" r="r" b="b"/>
              <a:pathLst>
                <a:path w="1165" h="1349">
                  <a:moveTo>
                    <a:pt x="1165" y="1349"/>
                  </a:moveTo>
                  <a:lnTo>
                    <a:pt x="1165" y="0"/>
                  </a:lnTo>
                  <a:lnTo>
                    <a:pt x="0" y="675"/>
                  </a:lnTo>
                  <a:lnTo>
                    <a:pt x="1158" y="1349"/>
                  </a:lnTo>
                  <a:lnTo>
                    <a:pt x="1165" y="1349"/>
                  </a:lnTo>
                  <a:close/>
                </a:path>
              </a:pathLst>
            </a:custGeom>
            <a:solidFill>
              <a:srgbClr val="FED5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 name="Freeform 194"/>
            <p:cNvSpPr>
              <a:spLocks/>
            </p:cNvSpPr>
            <p:nvPr/>
          </p:nvSpPr>
          <p:spPr bwMode="auto">
            <a:xfrm>
              <a:off x="4724401" y="1474788"/>
              <a:ext cx="1838325" cy="2141538"/>
            </a:xfrm>
            <a:custGeom>
              <a:avLst/>
              <a:gdLst>
                <a:gd name="T0" fmla="*/ 1158 w 1158"/>
                <a:gd name="T1" fmla="*/ 675 h 1349"/>
                <a:gd name="T2" fmla="*/ 0 w 1158"/>
                <a:gd name="T3" fmla="*/ 0 h 1349"/>
                <a:gd name="T4" fmla="*/ 0 w 1158"/>
                <a:gd name="T5" fmla="*/ 1349 h 1349"/>
                <a:gd name="T6" fmla="*/ 1158 w 1158"/>
                <a:gd name="T7" fmla="*/ 675 h 1349"/>
              </a:gdLst>
              <a:ahLst/>
              <a:cxnLst>
                <a:cxn ang="0">
                  <a:pos x="T0" y="T1"/>
                </a:cxn>
                <a:cxn ang="0">
                  <a:pos x="T2" y="T3"/>
                </a:cxn>
                <a:cxn ang="0">
                  <a:pos x="T4" y="T5"/>
                </a:cxn>
                <a:cxn ang="0">
                  <a:pos x="T6" y="T7"/>
                </a:cxn>
              </a:cxnLst>
              <a:rect l="0" t="0" r="r" b="b"/>
              <a:pathLst>
                <a:path w="1158" h="1349">
                  <a:moveTo>
                    <a:pt x="1158" y="675"/>
                  </a:moveTo>
                  <a:lnTo>
                    <a:pt x="0" y="0"/>
                  </a:lnTo>
                  <a:lnTo>
                    <a:pt x="0" y="1349"/>
                  </a:lnTo>
                  <a:lnTo>
                    <a:pt x="1158" y="675"/>
                  </a:lnTo>
                  <a:close/>
                </a:path>
              </a:pathLst>
            </a:custGeom>
            <a:solidFill>
              <a:srgbClr val="FFBB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 name="Freeform 222"/>
            <p:cNvSpPr>
              <a:spLocks/>
            </p:cNvSpPr>
            <p:nvPr/>
          </p:nvSpPr>
          <p:spPr bwMode="auto">
            <a:xfrm>
              <a:off x="2354263" y="914400"/>
              <a:ext cx="2370138" cy="1631950"/>
            </a:xfrm>
            <a:custGeom>
              <a:avLst/>
              <a:gdLst>
                <a:gd name="T0" fmla="*/ 334 w 1493"/>
                <a:gd name="T1" fmla="*/ 1028 h 1028"/>
                <a:gd name="T2" fmla="*/ 0 w 1493"/>
                <a:gd name="T3" fmla="*/ 674 h 1028"/>
                <a:gd name="T4" fmla="*/ 1165 w 1493"/>
                <a:gd name="T5" fmla="*/ 0 h 1028"/>
                <a:gd name="T6" fmla="*/ 1493 w 1493"/>
                <a:gd name="T7" fmla="*/ 353 h 1028"/>
                <a:gd name="T8" fmla="*/ 334 w 1493"/>
                <a:gd name="T9" fmla="*/ 1028 h 1028"/>
              </a:gdLst>
              <a:ahLst/>
              <a:cxnLst>
                <a:cxn ang="0">
                  <a:pos x="T0" y="T1"/>
                </a:cxn>
                <a:cxn ang="0">
                  <a:pos x="T2" y="T3"/>
                </a:cxn>
                <a:cxn ang="0">
                  <a:pos x="T4" y="T5"/>
                </a:cxn>
                <a:cxn ang="0">
                  <a:pos x="T6" y="T7"/>
                </a:cxn>
                <a:cxn ang="0">
                  <a:pos x="T8" y="T9"/>
                </a:cxn>
              </a:cxnLst>
              <a:rect l="0" t="0" r="r" b="b"/>
              <a:pathLst>
                <a:path w="1493" h="1028">
                  <a:moveTo>
                    <a:pt x="334" y="1028"/>
                  </a:moveTo>
                  <a:lnTo>
                    <a:pt x="0" y="674"/>
                  </a:lnTo>
                  <a:lnTo>
                    <a:pt x="1165" y="0"/>
                  </a:lnTo>
                  <a:lnTo>
                    <a:pt x="1493" y="353"/>
                  </a:lnTo>
                  <a:lnTo>
                    <a:pt x="334" y="1028"/>
                  </a:lnTo>
                  <a:close/>
                </a:path>
              </a:pathLst>
            </a:custGeom>
            <a:solidFill>
              <a:srgbClr val="FFE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 name="Freeform 267"/>
            <p:cNvSpPr>
              <a:spLocks/>
            </p:cNvSpPr>
            <p:nvPr/>
          </p:nvSpPr>
          <p:spPr bwMode="auto">
            <a:xfrm>
              <a:off x="4724401" y="944563"/>
              <a:ext cx="2327275" cy="1601788"/>
            </a:xfrm>
            <a:custGeom>
              <a:avLst/>
              <a:gdLst>
                <a:gd name="T0" fmla="*/ 1158 w 1466"/>
                <a:gd name="T1" fmla="*/ 1009 h 1009"/>
                <a:gd name="T2" fmla="*/ 1466 w 1466"/>
                <a:gd name="T3" fmla="*/ 675 h 1009"/>
                <a:gd name="T4" fmla="*/ 301 w 1466"/>
                <a:gd name="T5" fmla="*/ 0 h 1009"/>
                <a:gd name="T6" fmla="*/ 0 w 1466"/>
                <a:gd name="T7" fmla="*/ 334 h 1009"/>
                <a:gd name="T8" fmla="*/ 1158 w 1466"/>
                <a:gd name="T9" fmla="*/ 1009 h 1009"/>
              </a:gdLst>
              <a:ahLst/>
              <a:cxnLst>
                <a:cxn ang="0">
                  <a:pos x="T0" y="T1"/>
                </a:cxn>
                <a:cxn ang="0">
                  <a:pos x="T2" y="T3"/>
                </a:cxn>
                <a:cxn ang="0">
                  <a:pos x="T4" y="T5"/>
                </a:cxn>
                <a:cxn ang="0">
                  <a:pos x="T6" y="T7"/>
                </a:cxn>
                <a:cxn ang="0">
                  <a:pos x="T8" y="T9"/>
                </a:cxn>
              </a:cxnLst>
              <a:rect l="0" t="0" r="r" b="b"/>
              <a:pathLst>
                <a:path w="1466" h="1009">
                  <a:moveTo>
                    <a:pt x="1158" y="1009"/>
                  </a:moveTo>
                  <a:lnTo>
                    <a:pt x="1466" y="675"/>
                  </a:lnTo>
                  <a:lnTo>
                    <a:pt x="301" y="0"/>
                  </a:lnTo>
                  <a:lnTo>
                    <a:pt x="0" y="334"/>
                  </a:lnTo>
                  <a:lnTo>
                    <a:pt x="1158" y="1009"/>
                  </a:lnTo>
                  <a:close/>
                </a:path>
              </a:pathLst>
            </a:custGeom>
            <a:solidFill>
              <a:srgbClr val="FFE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279" name="Group 278"/>
            <p:cNvGrpSpPr/>
            <p:nvPr/>
          </p:nvGrpSpPr>
          <p:grpSpPr>
            <a:xfrm>
              <a:off x="3305176" y="953665"/>
              <a:ext cx="4022724" cy="2827713"/>
              <a:chOff x="1563688" y="107950"/>
              <a:chExt cx="8870950" cy="6235701"/>
            </a:xfrm>
          </p:grpSpPr>
          <p:grpSp>
            <p:nvGrpSpPr>
              <p:cNvPr id="298" name="Group 297"/>
              <p:cNvGrpSpPr/>
              <p:nvPr/>
            </p:nvGrpSpPr>
            <p:grpSpPr>
              <a:xfrm>
                <a:off x="4157663" y="1795463"/>
                <a:ext cx="2309812" cy="1739900"/>
                <a:chOff x="4157663" y="1795463"/>
                <a:chExt cx="2309812" cy="1739900"/>
              </a:xfrm>
            </p:grpSpPr>
            <p:sp>
              <p:nvSpPr>
                <p:cNvPr id="400" name="Freeform 5"/>
                <p:cNvSpPr>
                  <a:spLocks/>
                </p:cNvSpPr>
                <p:nvPr/>
              </p:nvSpPr>
              <p:spPr bwMode="auto">
                <a:xfrm>
                  <a:off x="4322763" y="1795463"/>
                  <a:ext cx="2093912" cy="1044575"/>
                </a:xfrm>
                <a:custGeom>
                  <a:avLst/>
                  <a:gdLst>
                    <a:gd name="T0" fmla="*/ 41 w 494"/>
                    <a:gd name="T1" fmla="*/ 136 h 246"/>
                    <a:gd name="T2" fmla="*/ 36 w 494"/>
                    <a:gd name="T3" fmla="*/ 66 h 246"/>
                    <a:gd name="T4" fmla="*/ 36 w 494"/>
                    <a:gd name="T5" fmla="*/ 61 h 246"/>
                    <a:gd name="T6" fmla="*/ 26 w 494"/>
                    <a:gd name="T7" fmla="*/ 43 h 246"/>
                    <a:gd name="T8" fmla="*/ 6 w 494"/>
                    <a:gd name="T9" fmla="*/ 21 h 246"/>
                    <a:gd name="T10" fmla="*/ 22 w 494"/>
                    <a:gd name="T11" fmla="*/ 0 h 246"/>
                    <a:gd name="T12" fmla="*/ 39 w 494"/>
                    <a:gd name="T13" fmla="*/ 22 h 246"/>
                    <a:gd name="T14" fmla="*/ 187 w 494"/>
                    <a:gd name="T15" fmla="*/ 116 h 246"/>
                    <a:gd name="T16" fmla="*/ 364 w 494"/>
                    <a:gd name="T17" fmla="*/ 122 h 246"/>
                    <a:gd name="T18" fmla="*/ 470 w 494"/>
                    <a:gd name="T19" fmla="*/ 99 h 246"/>
                    <a:gd name="T20" fmla="*/ 477 w 494"/>
                    <a:gd name="T21" fmla="*/ 126 h 246"/>
                    <a:gd name="T22" fmla="*/ 494 w 494"/>
                    <a:gd name="T23" fmla="*/ 138 h 246"/>
                    <a:gd name="T24" fmla="*/ 494 w 494"/>
                    <a:gd name="T25" fmla="*/ 139 h 246"/>
                    <a:gd name="T26" fmla="*/ 313 w 494"/>
                    <a:gd name="T27" fmla="*/ 239 h 246"/>
                    <a:gd name="T28" fmla="*/ 107 w 494"/>
                    <a:gd name="T29" fmla="*/ 195 h 246"/>
                    <a:gd name="T30" fmla="*/ 41 w 494"/>
                    <a:gd name="T31" fmla="*/ 13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4" h="246">
                      <a:moveTo>
                        <a:pt x="41" y="136"/>
                      </a:moveTo>
                      <a:cubicBezTo>
                        <a:pt x="32" y="114"/>
                        <a:pt x="34" y="90"/>
                        <a:pt x="36" y="66"/>
                      </a:cubicBezTo>
                      <a:cubicBezTo>
                        <a:pt x="36" y="65"/>
                        <a:pt x="36" y="63"/>
                        <a:pt x="36" y="61"/>
                      </a:cubicBezTo>
                      <a:cubicBezTo>
                        <a:pt x="33" y="56"/>
                        <a:pt x="29" y="48"/>
                        <a:pt x="26" y="43"/>
                      </a:cubicBezTo>
                      <a:cubicBezTo>
                        <a:pt x="20" y="34"/>
                        <a:pt x="0" y="25"/>
                        <a:pt x="6" y="21"/>
                      </a:cubicBezTo>
                      <a:cubicBezTo>
                        <a:pt x="12" y="17"/>
                        <a:pt x="22" y="0"/>
                        <a:pt x="22" y="0"/>
                      </a:cubicBezTo>
                      <a:cubicBezTo>
                        <a:pt x="39" y="22"/>
                        <a:pt x="39" y="22"/>
                        <a:pt x="39" y="22"/>
                      </a:cubicBezTo>
                      <a:cubicBezTo>
                        <a:pt x="77" y="67"/>
                        <a:pt x="130" y="100"/>
                        <a:pt x="187" y="116"/>
                      </a:cubicBezTo>
                      <a:cubicBezTo>
                        <a:pt x="245" y="133"/>
                        <a:pt x="306" y="134"/>
                        <a:pt x="364" y="122"/>
                      </a:cubicBezTo>
                      <a:cubicBezTo>
                        <a:pt x="400" y="115"/>
                        <a:pt x="435" y="104"/>
                        <a:pt x="470" y="99"/>
                      </a:cubicBezTo>
                      <a:cubicBezTo>
                        <a:pt x="468" y="107"/>
                        <a:pt x="470" y="118"/>
                        <a:pt x="477" y="126"/>
                      </a:cubicBezTo>
                      <a:cubicBezTo>
                        <a:pt x="481" y="132"/>
                        <a:pt x="488" y="137"/>
                        <a:pt x="494" y="138"/>
                      </a:cubicBezTo>
                      <a:cubicBezTo>
                        <a:pt x="494" y="139"/>
                        <a:pt x="494" y="139"/>
                        <a:pt x="494" y="139"/>
                      </a:cubicBezTo>
                      <a:cubicBezTo>
                        <a:pt x="453" y="197"/>
                        <a:pt x="383" y="232"/>
                        <a:pt x="313" y="239"/>
                      </a:cubicBezTo>
                      <a:cubicBezTo>
                        <a:pt x="242" y="246"/>
                        <a:pt x="170" y="227"/>
                        <a:pt x="107" y="195"/>
                      </a:cubicBezTo>
                      <a:cubicBezTo>
                        <a:pt x="80" y="181"/>
                        <a:pt x="53" y="163"/>
                        <a:pt x="41" y="136"/>
                      </a:cubicBezTo>
                      <a:close/>
                    </a:path>
                  </a:pathLst>
                </a:custGeom>
                <a:solidFill>
                  <a:srgbClr val="FCB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1" name="Freeform 6"/>
                <p:cNvSpPr>
                  <a:spLocks/>
                </p:cNvSpPr>
                <p:nvPr/>
              </p:nvSpPr>
              <p:spPr bwMode="auto">
                <a:xfrm>
                  <a:off x="6307138" y="2216150"/>
                  <a:ext cx="127000" cy="165100"/>
                </a:xfrm>
                <a:custGeom>
                  <a:avLst/>
                  <a:gdLst>
                    <a:gd name="T0" fmla="*/ 2 w 30"/>
                    <a:gd name="T1" fmla="*/ 0 h 39"/>
                    <a:gd name="T2" fmla="*/ 3 w 30"/>
                    <a:gd name="T3" fmla="*/ 0 h 39"/>
                    <a:gd name="T4" fmla="*/ 15 w 30"/>
                    <a:gd name="T5" fmla="*/ 7 h 39"/>
                    <a:gd name="T6" fmla="*/ 21 w 30"/>
                    <a:gd name="T7" fmla="*/ 17 h 39"/>
                    <a:gd name="T8" fmla="*/ 26 w 30"/>
                    <a:gd name="T9" fmla="*/ 23 h 39"/>
                    <a:gd name="T10" fmla="*/ 27 w 30"/>
                    <a:gd name="T11" fmla="*/ 38 h 39"/>
                    <a:gd name="T12" fmla="*/ 26 w 30"/>
                    <a:gd name="T13" fmla="*/ 39 h 39"/>
                    <a:gd name="T14" fmla="*/ 9 w 30"/>
                    <a:gd name="T15" fmla="*/ 27 h 39"/>
                    <a:gd name="T16" fmla="*/ 2 w 30"/>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9">
                      <a:moveTo>
                        <a:pt x="2" y="0"/>
                      </a:moveTo>
                      <a:cubicBezTo>
                        <a:pt x="3" y="0"/>
                        <a:pt x="3" y="0"/>
                        <a:pt x="3" y="0"/>
                      </a:cubicBezTo>
                      <a:cubicBezTo>
                        <a:pt x="8" y="0"/>
                        <a:pt x="12" y="2"/>
                        <a:pt x="15" y="7"/>
                      </a:cubicBezTo>
                      <a:cubicBezTo>
                        <a:pt x="17" y="10"/>
                        <a:pt x="19" y="14"/>
                        <a:pt x="21" y="17"/>
                      </a:cubicBezTo>
                      <a:cubicBezTo>
                        <a:pt x="23" y="19"/>
                        <a:pt x="25" y="21"/>
                        <a:pt x="26" y="23"/>
                      </a:cubicBezTo>
                      <a:cubicBezTo>
                        <a:pt x="30" y="27"/>
                        <a:pt x="30" y="33"/>
                        <a:pt x="27" y="38"/>
                      </a:cubicBezTo>
                      <a:cubicBezTo>
                        <a:pt x="27" y="38"/>
                        <a:pt x="27" y="39"/>
                        <a:pt x="26" y="39"/>
                      </a:cubicBezTo>
                      <a:cubicBezTo>
                        <a:pt x="20" y="38"/>
                        <a:pt x="13" y="33"/>
                        <a:pt x="9" y="27"/>
                      </a:cubicBezTo>
                      <a:cubicBezTo>
                        <a:pt x="2" y="19"/>
                        <a:pt x="0" y="8"/>
                        <a:pt x="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2" name="Freeform 7"/>
                <p:cNvSpPr>
                  <a:spLocks/>
                </p:cNvSpPr>
                <p:nvPr/>
              </p:nvSpPr>
              <p:spPr bwMode="auto">
                <a:xfrm>
                  <a:off x="4264025" y="1855788"/>
                  <a:ext cx="2178050" cy="1271588"/>
                </a:xfrm>
                <a:custGeom>
                  <a:avLst/>
                  <a:gdLst>
                    <a:gd name="T0" fmla="*/ 28 w 514"/>
                    <a:gd name="T1" fmla="*/ 149 h 300"/>
                    <a:gd name="T2" fmla="*/ 32 w 514"/>
                    <a:gd name="T3" fmla="*/ 74 h 300"/>
                    <a:gd name="T4" fmla="*/ 33 w 514"/>
                    <a:gd name="T5" fmla="*/ 68 h 300"/>
                    <a:gd name="T6" fmla="*/ 25 w 514"/>
                    <a:gd name="T7" fmla="*/ 48 h 300"/>
                    <a:gd name="T8" fmla="*/ 7 w 514"/>
                    <a:gd name="T9" fmla="*/ 21 h 300"/>
                    <a:gd name="T10" fmla="*/ 26 w 514"/>
                    <a:gd name="T11" fmla="*/ 0 h 300"/>
                    <a:gd name="T12" fmla="*/ 42 w 514"/>
                    <a:gd name="T13" fmla="*/ 26 h 300"/>
                    <a:gd name="T14" fmla="*/ 188 w 514"/>
                    <a:gd name="T15" fmla="*/ 148 h 300"/>
                    <a:gd name="T16" fmla="*/ 377 w 514"/>
                    <a:gd name="T17" fmla="*/ 179 h 300"/>
                    <a:gd name="T18" fmla="*/ 494 w 514"/>
                    <a:gd name="T19" fmla="*/ 170 h 300"/>
                    <a:gd name="T20" fmla="*/ 497 w 514"/>
                    <a:gd name="T21" fmla="*/ 200 h 300"/>
                    <a:gd name="T22" fmla="*/ 514 w 514"/>
                    <a:gd name="T23" fmla="*/ 215 h 300"/>
                    <a:gd name="T24" fmla="*/ 514 w 514"/>
                    <a:gd name="T25" fmla="*/ 215 h 300"/>
                    <a:gd name="T26" fmla="*/ 305 w 514"/>
                    <a:gd name="T27" fmla="*/ 297 h 300"/>
                    <a:gd name="T28" fmla="*/ 90 w 514"/>
                    <a:gd name="T29" fmla="*/ 222 h 300"/>
                    <a:gd name="T30" fmla="*/ 28 w 514"/>
                    <a:gd name="T31" fmla="*/ 14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4" h="300">
                      <a:moveTo>
                        <a:pt x="28" y="149"/>
                      </a:moveTo>
                      <a:cubicBezTo>
                        <a:pt x="22" y="124"/>
                        <a:pt x="27" y="98"/>
                        <a:pt x="32" y="74"/>
                      </a:cubicBezTo>
                      <a:cubicBezTo>
                        <a:pt x="32" y="72"/>
                        <a:pt x="33" y="70"/>
                        <a:pt x="33" y="68"/>
                      </a:cubicBezTo>
                      <a:cubicBezTo>
                        <a:pt x="31" y="62"/>
                        <a:pt x="28" y="53"/>
                        <a:pt x="25" y="48"/>
                      </a:cubicBezTo>
                      <a:cubicBezTo>
                        <a:pt x="20" y="37"/>
                        <a:pt x="0" y="25"/>
                        <a:pt x="7" y="21"/>
                      </a:cubicBezTo>
                      <a:cubicBezTo>
                        <a:pt x="13" y="17"/>
                        <a:pt x="26" y="0"/>
                        <a:pt x="26" y="0"/>
                      </a:cubicBezTo>
                      <a:cubicBezTo>
                        <a:pt x="42" y="26"/>
                        <a:pt x="42" y="26"/>
                        <a:pt x="42" y="26"/>
                      </a:cubicBezTo>
                      <a:cubicBezTo>
                        <a:pt x="77" y="81"/>
                        <a:pt x="129" y="123"/>
                        <a:pt x="188" y="148"/>
                      </a:cubicBezTo>
                      <a:cubicBezTo>
                        <a:pt x="247" y="174"/>
                        <a:pt x="313" y="184"/>
                        <a:pt x="377" y="179"/>
                      </a:cubicBezTo>
                      <a:cubicBezTo>
                        <a:pt x="416" y="177"/>
                        <a:pt x="455" y="170"/>
                        <a:pt x="494" y="170"/>
                      </a:cubicBezTo>
                      <a:cubicBezTo>
                        <a:pt x="490" y="178"/>
                        <a:pt x="491" y="190"/>
                        <a:pt x="497" y="200"/>
                      </a:cubicBezTo>
                      <a:cubicBezTo>
                        <a:pt x="501" y="207"/>
                        <a:pt x="508" y="212"/>
                        <a:pt x="514" y="215"/>
                      </a:cubicBezTo>
                      <a:cubicBezTo>
                        <a:pt x="514" y="215"/>
                        <a:pt x="514" y="215"/>
                        <a:pt x="514" y="215"/>
                      </a:cubicBezTo>
                      <a:cubicBezTo>
                        <a:pt x="462" y="272"/>
                        <a:pt x="382" y="300"/>
                        <a:pt x="305" y="297"/>
                      </a:cubicBezTo>
                      <a:cubicBezTo>
                        <a:pt x="228" y="295"/>
                        <a:pt x="154" y="265"/>
                        <a:pt x="90" y="222"/>
                      </a:cubicBezTo>
                      <a:cubicBezTo>
                        <a:pt x="64" y="203"/>
                        <a:pt x="37" y="180"/>
                        <a:pt x="28" y="149"/>
                      </a:cubicBezTo>
                      <a:close/>
                    </a:path>
                  </a:pathLst>
                </a:custGeom>
                <a:solidFill>
                  <a:srgbClr val="FFC5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3" name="Freeform 8"/>
                <p:cNvSpPr>
                  <a:spLocks/>
                </p:cNvSpPr>
                <p:nvPr/>
              </p:nvSpPr>
              <p:spPr bwMode="auto">
                <a:xfrm>
                  <a:off x="6340475" y="2576513"/>
                  <a:ext cx="127000" cy="190500"/>
                </a:xfrm>
                <a:custGeom>
                  <a:avLst/>
                  <a:gdLst>
                    <a:gd name="T0" fmla="*/ 4 w 30"/>
                    <a:gd name="T1" fmla="*/ 0 h 45"/>
                    <a:gd name="T2" fmla="*/ 4 w 30"/>
                    <a:gd name="T3" fmla="*/ 0 h 45"/>
                    <a:gd name="T4" fmla="*/ 16 w 30"/>
                    <a:gd name="T5" fmla="*/ 9 h 45"/>
                    <a:gd name="T6" fmla="*/ 22 w 30"/>
                    <a:gd name="T7" fmla="*/ 21 h 45"/>
                    <a:gd name="T8" fmla="*/ 26 w 30"/>
                    <a:gd name="T9" fmla="*/ 27 h 45"/>
                    <a:gd name="T10" fmla="*/ 25 w 30"/>
                    <a:gd name="T11" fmla="*/ 44 h 45"/>
                    <a:gd name="T12" fmla="*/ 24 w 30"/>
                    <a:gd name="T13" fmla="*/ 45 h 45"/>
                    <a:gd name="T14" fmla="*/ 7 w 30"/>
                    <a:gd name="T15" fmla="*/ 30 h 45"/>
                    <a:gd name="T16" fmla="*/ 4 w 30"/>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5">
                      <a:moveTo>
                        <a:pt x="4" y="0"/>
                      </a:moveTo>
                      <a:cubicBezTo>
                        <a:pt x="4" y="0"/>
                        <a:pt x="4" y="0"/>
                        <a:pt x="4" y="0"/>
                      </a:cubicBezTo>
                      <a:cubicBezTo>
                        <a:pt x="10" y="0"/>
                        <a:pt x="14" y="4"/>
                        <a:pt x="16" y="9"/>
                      </a:cubicBezTo>
                      <a:cubicBezTo>
                        <a:pt x="18" y="13"/>
                        <a:pt x="20" y="17"/>
                        <a:pt x="22" y="21"/>
                      </a:cubicBezTo>
                      <a:cubicBezTo>
                        <a:pt x="23" y="23"/>
                        <a:pt x="25" y="25"/>
                        <a:pt x="26" y="27"/>
                      </a:cubicBezTo>
                      <a:cubicBezTo>
                        <a:pt x="30" y="32"/>
                        <a:pt x="29" y="39"/>
                        <a:pt x="25" y="44"/>
                      </a:cubicBezTo>
                      <a:cubicBezTo>
                        <a:pt x="25" y="44"/>
                        <a:pt x="25" y="45"/>
                        <a:pt x="24" y="45"/>
                      </a:cubicBezTo>
                      <a:cubicBezTo>
                        <a:pt x="18" y="42"/>
                        <a:pt x="11" y="37"/>
                        <a:pt x="7" y="30"/>
                      </a:cubicBezTo>
                      <a:cubicBezTo>
                        <a:pt x="1" y="20"/>
                        <a:pt x="0" y="8"/>
                        <a:pt x="4"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4" name="Freeform 9"/>
                <p:cNvSpPr>
                  <a:spLocks/>
                </p:cNvSpPr>
                <p:nvPr/>
              </p:nvSpPr>
              <p:spPr bwMode="auto">
                <a:xfrm>
                  <a:off x="4203700" y="1919288"/>
                  <a:ext cx="1890712" cy="1416050"/>
                </a:xfrm>
                <a:custGeom>
                  <a:avLst/>
                  <a:gdLst>
                    <a:gd name="T0" fmla="*/ 7 w 446"/>
                    <a:gd name="T1" fmla="*/ 138 h 334"/>
                    <a:gd name="T2" fmla="*/ 22 w 446"/>
                    <a:gd name="T3" fmla="*/ 69 h 334"/>
                    <a:gd name="T4" fmla="*/ 24 w 446"/>
                    <a:gd name="T5" fmla="*/ 64 h 334"/>
                    <a:gd name="T6" fmla="*/ 20 w 446"/>
                    <a:gd name="T7" fmla="*/ 44 h 334"/>
                    <a:gd name="T8" fmla="*/ 7 w 446"/>
                    <a:gd name="T9" fmla="*/ 17 h 334"/>
                    <a:gd name="T10" fmla="*/ 29 w 446"/>
                    <a:gd name="T11" fmla="*/ 0 h 334"/>
                    <a:gd name="T12" fmla="*/ 39 w 446"/>
                    <a:gd name="T13" fmla="*/ 27 h 334"/>
                    <a:gd name="T14" fmla="*/ 154 w 446"/>
                    <a:gd name="T15" fmla="*/ 163 h 334"/>
                    <a:gd name="T16" fmla="*/ 324 w 446"/>
                    <a:gd name="T17" fmla="*/ 222 h 334"/>
                    <a:gd name="T18" fmla="*/ 434 w 446"/>
                    <a:gd name="T19" fmla="*/ 231 h 334"/>
                    <a:gd name="T20" fmla="*/ 432 w 446"/>
                    <a:gd name="T21" fmla="*/ 259 h 334"/>
                    <a:gd name="T22" fmla="*/ 446 w 446"/>
                    <a:gd name="T23" fmla="*/ 276 h 334"/>
                    <a:gd name="T24" fmla="*/ 445 w 446"/>
                    <a:gd name="T25" fmla="*/ 276 h 334"/>
                    <a:gd name="T26" fmla="*/ 239 w 446"/>
                    <a:gd name="T27" fmla="*/ 319 h 334"/>
                    <a:gd name="T28" fmla="*/ 52 w 446"/>
                    <a:gd name="T29" fmla="*/ 215 h 334"/>
                    <a:gd name="T30" fmla="*/ 7 w 446"/>
                    <a:gd name="T31" fmla="*/ 13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334">
                      <a:moveTo>
                        <a:pt x="7" y="138"/>
                      </a:moveTo>
                      <a:cubicBezTo>
                        <a:pt x="4" y="115"/>
                        <a:pt x="13" y="91"/>
                        <a:pt x="22" y="69"/>
                      </a:cubicBezTo>
                      <a:cubicBezTo>
                        <a:pt x="23" y="68"/>
                        <a:pt x="23" y="66"/>
                        <a:pt x="24" y="64"/>
                      </a:cubicBezTo>
                      <a:cubicBezTo>
                        <a:pt x="23" y="58"/>
                        <a:pt x="21" y="50"/>
                        <a:pt x="20" y="44"/>
                      </a:cubicBezTo>
                      <a:cubicBezTo>
                        <a:pt x="16" y="34"/>
                        <a:pt x="0" y="19"/>
                        <a:pt x="7" y="17"/>
                      </a:cubicBezTo>
                      <a:cubicBezTo>
                        <a:pt x="14" y="14"/>
                        <a:pt x="29" y="0"/>
                        <a:pt x="29" y="0"/>
                      </a:cubicBezTo>
                      <a:cubicBezTo>
                        <a:pt x="39" y="27"/>
                        <a:pt x="39" y="27"/>
                        <a:pt x="39" y="27"/>
                      </a:cubicBezTo>
                      <a:cubicBezTo>
                        <a:pt x="62" y="83"/>
                        <a:pt x="104" y="130"/>
                        <a:pt x="154" y="163"/>
                      </a:cubicBezTo>
                      <a:cubicBezTo>
                        <a:pt x="205" y="196"/>
                        <a:pt x="264" y="215"/>
                        <a:pt x="324" y="222"/>
                      </a:cubicBezTo>
                      <a:cubicBezTo>
                        <a:pt x="361" y="225"/>
                        <a:pt x="398" y="225"/>
                        <a:pt x="434" y="231"/>
                      </a:cubicBezTo>
                      <a:cubicBezTo>
                        <a:pt x="429" y="238"/>
                        <a:pt x="428" y="249"/>
                        <a:pt x="432" y="259"/>
                      </a:cubicBezTo>
                      <a:cubicBezTo>
                        <a:pt x="435" y="267"/>
                        <a:pt x="440" y="273"/>
                        <a:pt x="446" y="276"/>
                      </a:cubicBezTo>
                      <a:cubicBezTo>
                        <a:pt x="445" y="276"/>
                        <a:pt x="445" y="276"/>
                        <a:pt x="445" y="276"/>
                      </a:cubicBezTo>
                      <a:cubicBezTo>
                        <a:pt x="388" y="321"/>
                        <a:pt x="310" y="334"/>
                        <a:pt x="239" y="319"/>
                      </a:cubicBezTo>
                      <a:cubicBezTo>
                        <a:pt x="168" y="305"/>
                        <a:pt x="104" y="266"/>
                        <a:pt x="52" y="215"/>
                      </a:cubicBezTo>
                      <a:cubicBezTo>
                        <a:pt x="31" y="194"/>
                        <a:pt x="10" y="169"/>
                        <a:pt x="7" y="138"/>
                      </a:cubicBezTo>
                      <a:close/>
                    </a:path>
                  </a:pathLst>
                </a:custGeom>
                <a:solidFill>
                  <a:srgbClr val="FFE0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5" name="Freeform 10"/>
                <p:cNvSpPr>
                  <a:spLocks/>
                </p:cNvSpPr>
                <p:nvPr/>
              </p:nvSpPr>
              <p:spPr bwMode="auto">
                <a:xfrm>
                  <a:off x="6018213" y="2898775"/>
                  <a:ext cx="106362" cy="190500"/>
                </a:xfrm>
                <a:custGeom>
                  <a:avLst/>
                  <a:gdLst>
                    <a:gd name="T0" fmla="*/ 6 w 25"/>
                    <a:gd name="T1" fmla="*/ 0 h 45"/>
                    <a:gd name="T2" fmla="*/ 6 w 25"/>
                    <a:gd name="T3" fmla="*/ 0 h 45"/>
                    <a:gd name="T4" fmla="*/ 16 w 25"/>
                    <a:gd name="T5" fmla="*/ 10 h 45"/>
                    <a:gd name="T6" fmla="*/ 19 w 25"/>
                    <a:gd name="T7" fmla="*/ 22 h 45"/>
                    <a:gd name="T8" fmla="*/ 22 w 25"/>
                    <a:gd name="T9" fmla="*/ 29 h 45"/>
                    <a:gd name="T10" fmla="*/ 19 w 25"/>
                    <a:gd name="T11" fmla="*/ 44 h 45"/>
                    <a:gd name="T12" fmla="*/ 18 w 25"/>
                    <a:gd name="T13" fmla="*/ 45 h 45"/>
                    <a:gd name="T14" fmla="*/ 4 w 25"/>
                    <a:gd name="T15" fmla="*/ 28 h 45"/>
                    <a:gd name="T16" fmla="*/ 6 w 25"/>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45">
                      <a:moveTo>
                        <a:pt x="6" y="0"/>
                      </a:moveTo>
                      <a:cubicBezTo>
                        <a:pt x="6" y="0"/>
                        <a:pt x="6" y="0"/>
                        <a:pt x="6" y="0"/>
                      </a:cubicBezTo>
                      <a:cubicBezTo>
                        <a:pt x="11" y="1"/>
                        <a:pt x="15" y="5"/>
                        <a:pt x="16" y="10"/>
                      </a:cubicBezTo>
                      <a:cubicBezTo>
                        <a:pt x="17" y="14"/>
                        <a:pt x="18" y="18"/>
                        <a:pt x="19" y="22"/>
                      </a:cubicBezTo>
                      <a:cubicBezTo>
                        <a:pt x="20" y="25"/>
                        <a:pt x="21" y="27"/>
                        <a:pt x="22" y="29"/>
                      </a:cubicBezTo>
                      <a:cubicBezTo>
                        <a:pt x="25" y="34"/>
                        <a:pt x="23" y="41"/>
                        <a:pt x="19" y="44"/>
                      </a:cubicBezTo>
                      <a:cubicBezTo>
                        <a:pt x="18" y="44"/>
                        <a:pt x="18" y="45"/>
                        <a:pt x="18" y="45"/>
                      </a:cubicBezTo>
                      <a:cubicBezTo>
                        <a:pt x="12" y="42"/>
                        <a:pt x="7" y="36"/>
                        <a:pt x="4" y="28"/>
                      </a:cubicBezTo>
                      <a:cubicBezTo>
                        <a:pt x="0" y="18"/>
                        <a:pt x="1" y="7"/>
                        <a:pt x="6"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6" name="Freeform 11"/>
                <p:cNvSpPr>
                  <a:spLocks/>
                </p:cNvSpPr>
                <p:nvPr/>
              </p:nvSpPr>
              <p:spPr bwMode="auto">
                <a:xfrm>
                  <a:off x="4157663" y="1924050"/>
                  <a:ext cx="1517650" cy="1611313"/>
                </a:xfrm>
                <a:custGeom>
                  <a:avLst/>
                  <a:gdLst>
                    <a:gd name="T0" fmla="*/ 5 w 358"/>
                    <a:gd name="T1" fmla="*/ 116 h 380"/>
                    <a:gd name="T2" fmla="*/ 37 w 358"/>
                    <a:gd name="T3" fmla="*/ 59 h 380"/>
                    <a:gd name="T4" fmla="*/ 40 w 358"/>
                    <a:gd name="T5" fmla="*/ 55 h 380"/>
                    <a:gd name="T6" fmla="*/ 42 w 358"/>
                    <a:gd name="T7" fmla="*/ 36 h 380"/>
                    <a:gd name="T8" fmla="*/ 38 w 358"/>
                    <a:gd name="T9" fmla="*/ 8 h 380"/>
                    <a:gd name="T10" fmla="*/ 61 w 358"/>
                    <a:gd name="T11" fmla="*/ 0 h 380"/>
                    <a:gd name="T12" fmla="*/ 63 w 358"/>
                    <a:gd name="T13" fmla="*/ 26 h 380"/>
                    <a:gd name="T14" fmla="*/ 129 w 358"/>
                    <a:gd name="T15" fmla="*/ 178 h 380"/>
                    <a:gd name="T16" fmla="*/ 264 w 358"/>
                    <a:gd name="T17" fmla="*/ 275 h 380"/>
                    <a:gd name="T18" fmla="*/ 358 w 358"/>
                    <a:gd name="T19" fmla="*/ 313 h 380"/>
                    <a:gd name="T20" fmla="*/ 349 w 358"/>
                    <a:gd name="T21" fmla="*/ 337 h 380"/>
                    <a:gd name="T22" fmla="*/ 356 w 358"/>
                    <a:gd name="T23" fmla="*/ 356 h 380"/>
                    <a:gd name="T24" fmla="*/ 356 w 358"/>
                    <a:gd name="T25" fmla="*/ 356 h 380"/>
                    <a:gd name="T26" fmla="*/ 162 w 358"/>
                    <a:gd name="T27" fmla="*/ 339 h 380"/>
                    <a:gd name="T28" fmla="*/ 25 w 358"/>
                    <a:gd name="T29" fmla="*/ 197 h 380"/>
                    <a:gd name="T30" fmla="*/ 5 w 358"/>
                    <a:gd name="T31" fmla="*/ 11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8" h="380">
                      <a:moveTo>
                        <a:pt x="5" y="116"/>
                      </a:moveTo>
                      <a:cubicBezTo>
                        <a:pt x="9" y="95"/>
                        <a:pt x="23" y="76"/>
                        <a:pt x="37" y="59"/>
                      </a:cubicBezTo>
                      <a:cubicBezTo>
                        <a:pt x="38" y="58"/>
                        <a:pt x="39" y="57"/>
                        <a:pt x="40" y="55"/>
                      </a:cubicBezTo>
                      <a:cubicBezTo>
                        <a:pt x="41" y="50"/>
                        <a:pt x="42" y="42"/>
                        <a:pt x="42" y="36"/>
                      </a:cubicBezTo>
                      <a:cubicBezTo>
                        <a:pt x="42" y="26"/>
                        <a:pt x="31" y="9"/>
                        <a:pt x="38" y="8"/>
                      </a:cubicBezTo>
                      <a:cubicBezTo>
                        <a:pt x="44" y="8"/>
                        <a:pt x="61" y="0"/>
                        <a:pt x="61" y="0"/>
                      </a:cubicBezTo>
                      <a:cubicBezTo>
                        <a:pt x="63" y="26"/>
                        <a:pt x="63" y="26"/>
                        <a:pt x="63" y="26"/>
                      </a:cubicBezTo>
                      <a:cubicBezTo>
                        <a:pt x="69" y="82"/>
                        <a:pt x="93" y="135"/>
                        <a:pt x="129" y="178"/>
                      </a:cubicBezTo>
                      <a:cubicBezTo>
                        <a:pt x="165" y="221"/>
                        <a:pt x="212" y="253"/>
                        <a:pt x="264" y="275"/>
                      </a:cubicBezTo>
                      <a:cubicBezTo>
                        <a:pt x="295" y="289"/>
                        <a:pt x="328" y="298"/>
                        <a:pt x="358" y="313"/>
                      </a:cubicBezTo>
                      <a:cubicBezTo>
                        <a:pt x="352" y="318"/>
                        <a:pt x="348" y="327"/>
                        <a:pt x="349" y="337"/>
                      </a:cubicBezTo>
                      <a:cubicBezTo>
                        <a:pt x="349" y="345"/>
                        <a:pt x="352" y="351"/>
                        <a:pt x="356" y="356"/>
                      </a:cubicBezTo>
                      <a:cubicBezTo>
                        <a:pt x="356" y="356"/>
                        <a:pt x="356" y="356"/>
                        <a:pt x="356" y="356"/>
                      </a:cubicBezTo>
                      <a:cubicBezTo>
                        <a:pt x="293" y="380"/>
                        <a:pt x="221" y="371"/>
                        <a:pt x="162" y="339"/>
                      </a:cubicBezTo>
                      <a:cubicBezTo>
                        <a:pt x="103" y="307"/>
                        <a:pt x="57" y="255"/>
                        <a:pt x="25" y="197"/>
                      </a:cubicBezTo>
                      <a:cubicBezTo>
                        <a:pt x="11" y="172"/>
                        <a:pt x="0" y="144"/>
                        <a:pt x="5" y="116"/>
                      </a:cubicBezTo>
                      <a:close/>
                    </a:path>
                  </a:pathLst>
                </a:custGeom>
                <a:solidFill>
                  <a:srgbClr val="FFF1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7" name="Freeform 12"/>
                <p:cNvSpPr>
                  <a:spLocks/>
                </p:cNvSpPr>
                <p:nvPr/>
              </p:nvSpPr>
              <p:spPr bwMode="auto">
                <a:xfrm>
                  <a:off x="5632450" y="3251200"/>
                  <a:ext cx="76200" cy="182563"/>
                </a:xfrm>
                <a:custGeom>
                  <a:avLst/>
                  <a:gdLst>
                    <a:gd name="T0" fmla="*/ 10 w 18"/>
                    <a:gd name="T1" fmla="*/ 0 h 43"/>
                    <a:gd name="T2" fmla="*/ 10 w 18"/>
                    <a:gd name="T3" fmla="*/ 0 h 43"/>
                    <a:gd name="T4" fmla="*/ 16 w 18"/>
                    <a:gd name="T5" fmla="*/ 12 h 43"/>
                    <a:gd name="T6" fmla="*/ 16 w 18"/>
                    <a:gd name="T7" fmla="*/ 23 h 43"/>
                    <a:gd name="T8" fmla="*/ 17 w 18"/>
                    <a:gd name="T9" fmla="*/ 30 h 43"/>
                    <a:gd name="T10" fmla="*/ 10 w 18"/>
                    <a:gd name="T11" fmla="*/ 43 h 43"/>
                    <a:gd name="T12" fmla="*/ 8 w 18"/>
                    <a:gd name="T13" fmla="*/ 43 h 43"/>
                    <a:gd name="T14" fmla="*/ 1 w 18"/>
                    <a:gd name="T15" fmla="*/ 24 h 43"/>
                    <a:gd name="T16" fmla="*/ 10 w 18"/>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3">
                      <a:moveTo>
                        <a:pt x="10" y="0"/>
                      </a:moveTo>
                      <a:cubicBezTo>
                        <a:pt x="10" y="0"/>
                        <a:pt x="10" y="0"/>
                        <a:pt x="10" y="0"/>
                      </a:cubicBezTo>
                      <a:cubicBezTo>
                        <a:pt x="14" y="3"/>
                        <a:pt x="17" y="7"/>
                        <a:pt x="16" y="12"/>
                      </a:cubicBezTo>
                      <a:cubicBezTo>
                        <a:pt x="16" y="15"/>
                        <a:pt x="16" y="19"/>
                        <a:pt x="16" y="23"/>
                      </a:cubicBezTo>
                      <a:cubicBezTo>
                        <a:pt x="16" y="26"/>
                        <a:pt x="17" y="28"/>
                        <a:pt x="17" y="30"/>
                      </a:cubicBezTo>
                      <a:cubicBezTo>
                        <a:pt x="18" y="36"/>
                        <a:pt x="15" y="41"/>
                        <a:pt x="10" y="43"/>
                      </a:cubicBezTo>
                      <a:cubicBezTo>
                        <a:pt x="9" y="43"/>
                        <a:pt x="9" y="43"/>
                        <a:pt x="8" y="43"/>
                      </a:cubicBezTo>
                      <a:cubicBezTo>
                        <a:pt x="4" y="38"/>
                        <a:pt x="1" y="32"/>
                        <a:pt x="1" y="24"/>
                      </a:cubicBezTo>
                      <a:cubicBezTo>
                        <a:pt x="0" y="14"/>
                        <a:pt x="4" y="5"/>
                        <a:pt x="1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99" name="Group 298"/>
              <p:cNvGrpSpPr/>
              <p:nvPr/>
            </p:nvGrpSpPr>
            <p:grpSpPr>
              <a:xfrm>
                <a:off x="3289300" y="2347913"/>
                <a:ext cx="1647825" cy="3011488"/>
                <a:chOff x="3289300" y="2347913"/>
                <a:chExt cx="1647825" cy="3011488"/>
              </a:xfrm>
            </p:grpSpPr>
            <p:sp>
              <p:nvSpPr>
                <p:cNvPr id="381" name="Freeform 13"/>
                <p:cNvSpPr>
                  <a:spLocks/>
                </p:cNvSpPr>
                <p:nvPr/>
              </p:nvSpPr>
              <p:spPr bwMode="auto">
                <a:xfrm>
                  <a:off x="4106863" y="3060700"/>
                  <a:ext cx="830262" cy="2298700"/>
                </a:xfrm>
                <a:custGeom>
                  <a:avLst/>
                  <a:gdLst>
                    <a:gd name="T0" fmla="*/ 518 w 523"/>
                    <a:gd name="T1" fmla="*/ 0 h 1448"/>
                    <a:gd name="T2" fmla="*/ 523 w 523"/>
                    <a:gd name="T3" fmla="*/ 1149 h 1448"/>
                    <a:gd name="T4" fmla="*/ 3 w 523"/>
                    <a:gd name="T5" fmla="*/ 1448 h 1448"/>
                    <a:gd name="T6" fmla="*/ 0 w 523"/>
                    <a:gd name="T7" fmla="*/ 299 h 1448"/>
                    <a:gd name="T8" fmla="*/ 518 w 523"/>
                    <a:gd name="T9" fmla="*/ 0 h 1448"/>
                  </a:gdLst>
                  <a:ahLst/>
                  <a:cxnLst>
                    <a:cxn ang="0">
                      <a:pos x="T0" y="T1"/>
                    </a:cxn>
                    <a:cxn ang="0">
                      <a:pos x="T2" y="T3"/>
                    </a:cxn>
                    <a:cxn ang="0">
                      <a:pos x="T4" y="T5"/>
                    </a:cxn>
                    <a:cxn ang="0">
                      <a:pos x="T6" y="T7"/>
                    </a:cxn>
                    <a:cxn ang="0">
                      <a:pos x="T8" y="T9"/>
                    </a:cxn>
                  </a:cxnLst>
                  <a:rect l="0" t="0" r="r" b="b"/>
                  <a:pathLst>
                    <a:path w="523" h="1448">
                      <a:moveTo>
                        <a:pt x="518" y="0"/>
                      </a:moveTo>
                      <a:lnTo>
                        <a:pt x="523" y="1149"/>
                      </a:lnTo>
                      <a:lnTo>
                        <a:pt x="3" y="1448"/>
                      </a:lnTo>
                      <a:lnTo>
                        <a:pt x="0" y="299"/>
                      </a:lnTo>
                      <a:lnTo>
                        <a:pt x="518" y="0"/>
                      </a:lnTo>
                      <a:close/>
                    </a:path>
                  </a:pathLst>
                </a:custGeom>
                <a:solidFill>
                  <a:srgbClr val="E3E3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2" name="Freeform 14"/>
                <p:cNvSpPr>
                  <a:spLocks/>
                </p:cNvSpPr>
                <p:nvPr/>
              </p:nvSpPr>
              <p:spPr bwMode="auto">
                <a:xfrm>
                  <a:off x="3289300" y="2581275"/>
                  <a:ext cx="1639887" cy="954088"/>
                </a:xfrm>
                <a:custGeom>
                  <a:avLst/>
                  <a:gdLst>
                    <a:gd name="T0" fmla="*/ 518 w 1033"/>
                    <a:gd name="T1" fmla="*/ 0 h 601"/>
                    <a:gd name="T2" fmla="*/ 1033 w 1033"/>
                    <a:gd name="T3" fmla="*/ 302 h 601"/>
                    <a:gd name="T4" fmla="*/ 515 w 1033"/>
                    <a:gd name="T5" fmla="*/ 601 h 601"/>
                    <a:gd name="T6" fmla="*/ 0 w 1033"/>
                    <a:gd name="T7" fmla="*/ 302 h 601"/>
                    <a:gd name="T8" fmla="*/ 518 w 1033"/>
                    <a:gd name="T9" fmla="*/ 0 h 601"/>
                  </a:gdLst>
                  <a:ahLst/>
                  <a:cxnLst>
                    <a:cxn ang="0">
                      <a:pos x="T0" y="T1"/>
                    </a:cxn>
                    <a:cxn ang="0">
                      <a:pos x="T2" y="T3"/>
                    </a:cxn>
                    <a:cxn ang="0">
                      <a:pos x="T4" y="T5"/>
                    </a:cxn>
                    <a:cxn ang="0">
                      <a:pos x="T6" y="T7"/>
                    </a:cxn>
                    <a:cxn ang="0">
                      <a:pos x="T8" y="T9"/>
                    </a:cxn>
                  </a:cxnLst>
                  <a:rect l="0" t="0" r="r" b="b"/>
                  <a:pathLst>
                    <a:path w="1033" h="601">
                      <a:moveTo>
                        <a:pt x="518" y="0"/>
                      </a:moveTo>
                      <a:lnTo>
                        <a:pt x="1033" y="302"/>
                      </a:lnTo>
                      <a:lnTo>
                        <a:pt x="515" y="601"/>
                      </a:lnTo>
                      <a:lnTo>
                        <a:pt x="0" y="302"/>
                      </a:lnTo>
                      <a:lnTo>
                        <a:pt x="518" y="0"/>
                      </a:lnTo>
                      <a:close/>
                    </a:path>
                  </a:pathLst>
                </a:custGeom>
                <a:solidFill>
                  <a:srgbClr val="A5D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3" name="Freeform 15"/>
                <p:cNvSpPr>
                  <a:spLocks/>
                </p:cNvSpPr>
                <p:nvPr/>
              </p:nvSpPr>
              <p:spPr bwMode="auto">
                <a:xfrm>
                  <a:off x="3873500" y="2360613"/>
                  <a:ext cx="588962" cy="611188"/>
                </a:xfrm>
                <a:custGeom>
                  <a:avLst/>
                  <a:gdLst>
                    <a:gd name="T0" fmla="*/ 11 w 371"/>
                    <a:gd name="T1" fmla="*/ 385 h 385"/>
                    <a:gd name="T2" fmla="*/ 371 w 371"/>
                    <a:gd name="T3" fmla="*/ 176 h 385"/>
                    <a:gd name="T4" fmla="*/ 358 w 371"/>
                    <a:gd name="T5" fmla="*/ 0 h 385"/>
                    <a:gd name="T6" fmla="*/ 0 w 371"/>
                    <a:gd name="T7" fmla="*/ 208 h 385"/>
                    <a:gd name="T8" fmla="*/ 11 w 371"/>
                    <a:gd name="T9" fmla="*/ 385 h 385"/>
                  </a:gdLst>
                  <a:ahLst/>
                  <a:cxnLst>
                    <a:cxn ang="0">
                      <a:pos x="T0" y="T1"/>
                    </a:cxn>
                    <a:cxn ang="0">
                      <a:pos x="T2" y="T3"/>
                    </a:cxn>
                    <a:cxn ang="0">
                      <a:pos x="T4" y="T5"/>
                    </a:cxn>
                    <a:cxn ang="0">
                      <a:pos x="T6" y="T7"/>
                    </a:cxn>
                    <a:cxn ang="0">
                      <a:pos x="T8" y="T9"/>
                    </a:cxn>
                  </a:cxnLst>
                  <a:rect l="0" t="0" r="r" b="b"/>
                  <a:pathLst>
                    <a:path w="371" h="385">
                      <a:moveTo>
                        <a:pt x="11" y="385"/>
                      </a:moveTo>
                      <a:lnTo>
                        <a:pt x="371" y="176"/>
                      </a:lnTo>
                      <a:lnTo>
                        <a:pt x="358" y="0"/>
                      </a:lnTo>
                      <a:lnTo>
                        <a:pt x="0" y="208"/>
                      </a:lnTo>
                      <a:lnTo>
                        <a:pt x="11" y="385"/>
                      </a:lnTo>
                      <a:close/>
                    </a:path>
                  </a:pathLst>
                </a:custGeom>
                <a:solidFill>
                  <a:srgbClr val="9DD0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4" name="Freeform 16"/>
                <p:cNvSpPr>
                  <a:spLocks/>
                </p:cNvSpPr>
                <p:nvPr/>
              </p:nvSpPr>
              <p:spPr bwMode="auto">
                <a:xfrm>
                  <a:off x="3852863" y="2347913"/>
                  <a:ext cx="588962" cy="342900"/>
                </a:xfrm>
                <a:custGeom>
                  <a:avLst/>
                  <a:gdLst>
                    <a:gd name="T0" fmla="*/ 13 w 371"/>
                    <a:gd name="T1" fmla="*/ 216 h 216"/>
                    <a:gd name="T2" fmla="*/ 371 w 371"/>
                    <a:gd name="T3" fmla="*/ 8 h 216"/>
                    <a:gd name="T4" fmla="*/ 357 w 371"/>
                    <a:gd name="T5" fmla="*/ 0 h 216"/>
                    <a:gd name="T6" fmla="*/ 0 w 371"/>
                    <a:gd name="T7" fmla="*/ 208 h 216"/>
                    <a:gd name="T8" fmla="*/ 13 w 371"/>
                    <a:gd name="T9" fmla="*/ 216 h 216"/>
                  </a:gdLst>
                  <a:ahLst/>
                  <a:cxnLst>
                    <a:cxn ang="0">
                      <a:pos x="T0" y="T1"/>
                    </a:cxn>
                    <a:cxn ang="0">
                      <a:pos x="T2" y="T3"/>
                    </a:cxn>
                    <a:cxn ang="0">
                      <a:pos x="T4" y="T5"/>
                    </a:cxn>
                    <a:cxn ang="0">
                      <a:pos x="T6" y="T7"/>
                    </a:cxn>
                    <a:cxn ang="0">
                      <a:pos x="T8" y="T9"/>
                    </a:cxn>
                  </a:cxnLst>
                  <a:rect l="0" t="0" r="r" b="b"/>
                  <a:pathLst>
                    <a:path w="371" h="216">
                      <a:moveTo>
                        <a:pt x="13" y="216"/>
                      </a:moveTo>
                      <a:lnTo>
                        <a:pt x="371" y="8"/>
                      </a:lnTo>
                      <a:lnTo>
                        <a:pt x="357" y="0"/>
                      </a:lnTo>
                      <a:lnTo>
                        <a:pt x="0" y="208"/>
                      </a:lnTo>
                      <a:lnTo>
                        <a:pt x="13" y="216"/>
                      </a:lnTo>
                      <a:close/>
                    </a:path>
                  </a:pathLst>
                </a:custGeom>
                <a:solidFill>
                  <a:srgbClr val="A6D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5" name="Freeform 17"/>
                <p:cNvSpPr>
                  <a:spLocks/>
                </p:cNvSpPr>
                <p:nvPr/>
              </p:nvSpPr>
              <p:spPr bwMode="auto">
                <a:xfrm>
                  <a:off x="3810000" y="2678113"/>
                  <a:ext cx="80962" cy="293688"/>
                </a:xfrm>
                <a:custGeom>
                  <a:avLst/>
                  <a:gdLst>
                    <a:gd name="T0" fmla="*/ 27 w 51"/>
                    <a:gd name="T1" fmla="*/ 0 h 185"/>
                    <a:gd name="T2" fmla="*/ 0 w 51"/>
                    <a:gd name="T3" fmla="*/ 155 h 185"/>
                    <a:gd name="T4" fmla="*/ 51 w 51"/>
                    <a:gd name="T5" fmla="*/ 185 h 185"/>
                    <a:gd name="T6" fmla="*/ 40 w 51"/>
                    <a:gd name="T7" fmla="*/ 8 h 185"/>
                    <a:gd name="T8" fmla="*/ 27 w 51"/>
                    <a:gd name="T9" fmla="*/ 0 h 185"/>
                  </a:gdLst>
                  <a:ahLst/>
                  <a:cxnLst>
                    <a:cxn ang="0">
                      <a:pos x="T0" y="T1"/>
                    </a:cxn>
                    <a:cxn ang="0">
                      <a:pos x="T2" y="T3"/>
                    </a:cxn>
                    <a:cxn ang="0">
                      <a:pos x="T4" y="T5"/>
                    </a:cxn>
                    <a:cxn ang="0">
                      <a:pos x="T6" y="T7"/>
                    </a:cxn>
                    <a:cxn ang="0">
                      <a:pos x="T8" y="T9"/>
                    </a:cxn>
                  </a:cxnLst>
                  <a:rect l="0" t="0" r="r" b="b"/>
                  <a:pathLst>
                    <a:path w="51" h="185">
                      <a:moveTo>
                        <a:pt x="27" y="0"/>
                      </a:moveTo>
                      <a:lnTo>
                        <a:pt x="0" y="155"/>
                      </a:lnTo>
                      <a:lnTo>
                        <a:pt x="51" y="185"/>
                      </a:lnTo>
                      <a:lnTo>
                        <a:pt x="40" y="8"/>
                      </a:lnTo>
                      <a:lnTo>
                        <a:pt x="27" y="0"/>
                      </a:lnTo>
                      <a:close/>
                    </a:path>
                  </a:pathLst>
                </a:custGeom>
                <a:solidFill>
                  <a:srgbClr val="89C2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6" name="Freeform 18"/>
                <p:cNvSpPr>
                  <a:spLocks/>
                </p:cNvSpPr>
                <p:nvPr/>
              </p:nvSpPr>
              <p:spPr bwMode="auto">
                <a:xfrm>
                  <a:off x="3289300" y="2924175"/>
                  <a:ext cx="817562" cy="611188"/>
                </a:xfrm>
                <a:custGeom>
                  <a:avLst/>
                  <a:gdLst>
                    <a:gd name="T0" fmla="*/ 515 w 515"/>
                    <a:gd name="T1" fmla="*/ 385 h 385"/>
                    <a:gd name="T2" fmla="*/ 379 w 515"/>
                    <a:gd name="T3" fmla="*/ 30 h 385"/>
                    <a:gd name="T4" fmla="*/ 328 w 515"/>
                    <a:gd name="T5" fmla="*/ 0 h 385"/>
                    <a:gd name="T6" fmla="*/ 0 w 515"/>
                    <a:gd name="T7" fmla="*/ 86 h 385"/>
                    <a:gd name="T8" fmla="*/ 515 w 515"/>
                    <a:gd name="T9" fmla="*/ 385 h 385"/>
                  </a:gdLst>
                  <a:ahLst/>
                  <a:cxnLst>
                    <a:cxn ang="0">
                      <a:pos x="T0" y="T1"/>
                    </a:cxn>
                    <a:cxn ang="0">
                      <a:pos x="T2" y="T3"/>
                    </a:cxn>
                    <a:cxn ang="0">
                      <a:pos x="T4" y="T5"/>
                    </a:cxn>
                    <a:cxn ang="0">
                      <a:pos x="T6" y="T7"/>
                    </a:cxn>
                    <a:cxn ang="0">
                      <a:pos x="T8" y="T9"/>
                    </a:cxn>
                  </a:cxnLst>
                  <a:rect l="0" t="0" r="r" b="b"/>
                  <a:pathLst>
                    <a:path w="515" h="385">
                      <a:moveTo>
                        <a:pt x="515" y="385"/>
                      </a:moveTo>
                      <a:lnTo>
                        <a:pt x="379" y="30"/>
                      </a:lnTo>
                      <a:lnTo>
                        <a:pt x="328" y="0"/>
                      </a:lnTo>
                      <a:lnTo>
                        <a:pt x="0" y="86"/>
                      </a:lnTo>
                      <a:lnTo>
                        <a:pt x="515" y="385"/>
                      </a:lnTo>
                      <a:close/>
                    </a:path>
                  </a:pathLst>
                </a:custGeom>
                <a:solidFill>
                  <a:srgbClr val="86BC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7" name="Freeform 19"/>
                <p:cNvSpPr>
                  <a:spLocks/>
                </p:cNvSpPr>
                <p:nvPr/>
              </p:nvSpPr>
              <p:spPr bwMode="auto">
                <a:xfrm>
                  <a:off x="3890963" y="2640013"/>
                  <a:ext cx="1038225" cy="895350"/>
                </a:xfrm>
                <a:custGeom>
                  <a:avLst/>
                  <a:gdLst>
                    <a:gd name="T0" fmla="*/ 654 w 654"/>
                    <a:gd name="T1" fmla="*/ 265 h 564"/>
                    <a:gd name="T2" fmla="*/ 360 w 654"/>
                    <a:gd name="T3" fmla="*/ 0 h 564"/>
                    <a:gd name="T4" fmla="*/ 0 w 654"/>
                    <a:gd name="T5" fmla="*/ 209 h 564"/>
                    <a:gd name="T6" fmla="*/ 136 w 654"/>
                    <a:gd name="T7" fmla="*/ 564 h 564"/>
                    <a:gd name="T8" fmla="*/ 654 w 654"/>
                    <a:gd name="T9" fmla="*/ 265 h 564"/>
                  </a:gdLst>
                  <a:ahLst/>
                  <a:cxnLst>
                    <a:cxn ang="0">
                      <a:pos x="T0" y="T1"/>
                    </a:cxn>
                    <a:cxn ang="0">
                      <a:pos x="T2" y="T3"/>
                    </a:cxn>
                    <a:cxn ang="0">
                      <a:pos x="T4" y="T5"/>
                    </a:cxn>
                    <a:cxn ang="0">
                      <a:pos x="T6" y="T7"/>
                    </a:cxn>
                    <a:cxn ang="0">
                      <a:pos x="T8" y="T9"/>
                    </a:cxn>
                  </a:cxnLst>
                  <a:rect l="0" t="0" r="r" b="b"/>
                  <a:pathLst>
                    <a:path w="654" h="564">
                      <a:moveTo>
                        <a:pt x="654" y="265"/>
                      </a:moveTo>
                      <a:lnTo>
                        <a:pt x="360" y="0"/>
                      </a:lnTo>
                      <a:lnTo>
                        <a:pt x="0" y="209"/>
                      </a:lnTo>
                      <a:lnTo>
                        <a:pt x="136" y="564"/>
                      </a:lnTo>
                      <a:lnTo>
                        <a:pt x="654" y="265"/>
                      </a:lnTo>
                      <a:close/>
                    </a:path>
                  </a:pathLst>
                </a:custGeom>
                <a:solidFill>
                  <a:srgbClr val="A6D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8" name="Freeform 20"/>
                <p:cNvSpPr>
                  <a:spLocks/>
                </p:cNvSpPr>
                <p:nvPr/>
              </p:nvSpPr>
              <p:spPr bwMode="auto">
                <a:xfrm>
                  <a:off x="4187825" y="3725863"/>
                  <a:ext cx="219075" cy="339725"/>
                </a:xfrm>
                <a:custGeom>
                  <a:avLst/>
                  <a:gdLst>
                    <a:gd name="T0" fmla="*/ 21 w 52"/>
                    <a:gd name="T1" fmla="*/ 68 h 80"/>
                    <a:gd name="T2" fmla="*/ 9 w 52"/>
                    <a:gd name="T3" fmla="*/ 36 h 80"/>
                    <a:gd name="T4" fmla="*/ 8 w 52"/>
                    <a:gd name="T5" fmla="*/ 36 h 80"/>
                    <a:gd name="T6" fmla="*/ 9 w 52"/>
                    <a:gd name="T7" fmla="*/ 51 h 80"/>
                    <a:gd name="T8" fmla="*/ 9 w 52"/>
                    <a:gd name="T9" fmla="*/ 74 h 80"/>
                    <a:gd name="T10" fmla="*/ 0 w 52"/>
                    <a:gd name="T11" fmla="*/ 80 h 80"/>
                    <a:gd name="T12" fmla="*/ 0 w 52"/>
                    <a:gd name="T13" fmla="*/ 30 h 80"/>
                    <a:gd name="T14" fmla="*/ 14 w 52"/>
                    <a:gd name="T15" fmla="*/ 22 h 80"/>
                    <a:gd name="T16" fmla="*/ 26 w 52"/>
                    <a:gd name="T17" fmla="*/ 53 h 80"/>
                    <a:gd name="T18" fmla="*/ 26 w 52"/>
                    <a:gd name="T19" fmla="*/ 53 h 80"/>
                    <a:gd name="T20" fmla="*/ 38 w 52"/>
                    <a:gd name="T21" fmla="*/ 8 h 80"/>
                    <a:gd name="T22" fmla="*/ 52 w 52"/>
                    <a:gd name="T23" fmla="*/ 0 h 80"/>
                    <a:gd name="T24" fmla="*/ 52 w 52"/>
                    <a:gd name="T25" fmla="*/ 49 h 80"/>
                    <a:gd name="T26" fmla="*/ 43 w 52"/>
                    <a:gd name="T27" fmla="*/ 55 h 80"/>
                    <a:gd name="T28" fmla="*/ 43 w 52"/>
                    <a:gd name="T29" fmla="*/ 32 h 80"/>
                    <a:gd name="T30" fmla="*/ 43 w 52"/>
                    <a:gd name="T31" fmla="*/ 28 h 80"/>
                    <a:gd name="T32" fmla="*/ 43 w 52"/>
                    <a:gd name="T33" fmla="*/ 16 h 80"/>
                    <a:gd name="T34" fmla="*/ 43 w 52"/>
                    <a:gd name="T35" fmla="*/ 16 h 80"/>
                    <a:gd name="T36" fmla="*/ 30 w 52"/>
                    <a:gd name="T37" fmla="*/ 62 h 80"/>
                    <a:gd name="T38" fmla="*/ 21 w 52"/>
                    <a:gd name="T39"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80">
                      <a:moveTo>
                        <a:pt x="21" y="68"/>
                      </a:moveTo>
                      <a:cubicBezTo>
                        <a:pt x="9" y="36"/>
                        <a:pt x="9" y="36"/>
                        <a:pt x="9" y="36"/>
                      </a:cubicBezTo>
                      <a:cubicBezTo>
                        <a:pt x="8" y="36"/>
                        <a:pt x="8" y="36"/>
                        <a:pt x="8" y="36"/>
                      </a:cubicBezTo>
                      <a:cubicBezTo>
                        <a:pt x="9" y="44"/>
                        <a:pt x="9" y="49"/>
                        <a:pt x="9" y="51"/>
                      </a:cubicBezTo>
                      <a:cubicBezTo>
                        <a:pt x="9" y="74"/>
                        <a:pt x="9" y="74"/>
                        <a:pt x="9" y="74"/>
                      </a:cubicBezTo>
                      <a:cubicBezTo>
                        <a:pt x="0" y="80"/>
                        <a:pt x="0" y="80"/>
                        <a:pt x="0" y="80"/>
                      </a:cubicBezTo>
                      <a:cubicBezTo>
                        <a:pt x="0" y="30"/>
                        <a:pt x="0" y="30"/>
                        <a:pt x="0" y="30"/>
                      </a:cubicBezTo>
                      <a:cubicBezTo>
                        <a:pt x="14" y="22"/>
                        <a:pt x="14" y="22"/>
                        <a:pt x="14" y="22"/>
                      </a:cubicBezTo>
                      <a:cubicBezTo>
                        <a:pt x="26" y="53"/>
                        <a:pt x="26" y="53"/>
                        <a:pt x="26" y="53"/>
                      </a:cubicBezTo>
                      <a:cubicBezTo>
                        <a:pt x="26" y="53"/>
                        <a:pt x="26" y="53"/>
                        <a:pt x="26" y="53"/>
                      </a:cubicBezTo>
                      <a:cubicBezTo>
                        <a:pt x="38" y="8"/>
                        <a:pt x="38" y="8"/>
                        <a:pt x="38" y="8"/>
                      </a:cubicBezTo>
                      <a:cubicBezTo>
                        <a:pt x="52" y="0"/>
                        <a:pt x="52" y="0"/>
                        <a:pt x="52" y="0"/>
                      </a:cubicBezTo>
                      <a:cubicBezTo>
                        <a:pt x="52" y="49"/>
                        <a:pt x="52" y="49"/>
                        <a:pt x="52" y="49"/>
                      </a:cubicBezTo>
                      <a:cubicBezTo>
                        <a:pt x="43" y="55"/>
                        <a:pt x="43" y="55"/>
                        <a:pt x="43" y="55"/>
                      </a:cubicBezTo>
                      <a:cubicBezTo>
                        <a:pt x="43" y="32"/>
                        <a:pt x="43" y="32"/>
                        <a:pt x="43" y="32"/>
                      </a:cubicBezTo>
                      <a:cubicBezTo>
                        <a:pt x="43" y="30"/>
                        <a:pt x="43" y="29"/>
                        <a:pt x="43" y="28"/>
                      </a:cubicBezTo>
                      <a:cubicBezTo>
                        <a:pt x="43" y="26"/>
                        <a:pt x="43" y="22"/>
                        <a:pt x="43" y="16"/>
                      </a:cubicBezTo>
                      <a:cubicBezTo>
                        <a:pt x="43" y="16"/>
                        <a:pt x="43" y="16"/>
                        <a:pt x="43" y="16"/>
                      </a:cubicBezTo>
                      <a:cubicBezTo>
                        <a:pt x="30" y="62"/>
                        <a:pt x="30" y="62"/>
                        <a:pt x="30" y="62"/>
                      </a:cubicBezTo>
                      <a:lnTo>
                        <a:pt x="21" y="68"/>
                      </a:lnTo>
                      <a:close/>
                    </a:path>
                  </a:pathLst>
                </a:custGeom>
                <a:solidFill>
                  <a:srgbClr val="00A2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9" name="Freeform 21"/>
                <p:cNvSpPr>
                  <a:spLocks/>
                </p:cNvSpPr>
                <p:nvPr/>
              </p:nvSpPr>
              <p:spPr bwMode="auto">
                <a:xfrm>
                  <a:off x="4462463" y="3671888"/>
                  <a:ext cx="42862" cy="231775"/>
                </a:xfrm>
                <a:custGeom>
                  <a:avLst/>
                  <a:gdLst>
                    <a:gd name="T0" fmla="*/ 0 w 27"/>
                    <a:gd name="T1" fmla="*/ 146 h 146"/>
                    <a:gd name="T2" fmla="*/ 0 w 27"/>
                    <a:gd name="T3" fmla="*/ 16 h 146"/>
                    <a:gd name="T4" fmla="*/ 27 w 27"/>
                    <a:gd name="T5" fmla="*/ 0 h 146"/>
                    <a:gd name="T6" fmla="*/ 27 w 27"/>
                    <a:gd name="T7" fmla="*/ 130 h 146"/>
                    <a:gd name="T8" fmla="*/ 0 w 27"/>
                    <a:gd name="T9" fmla="*/ 146 h 146"/>
                  </a:gdLst>
                  <a:ahLst/>
                  <a:cxnLst>
                    <a:cxn ang="0">
                      <a:pos x="T0" y="T1"/>
                    </a:cxn>
                    <a:cxn ang="0">
                      <a:pos x="T2" y="T3"/>
                    </a:cxn>
                    <a:cxn ang="0">
                      <a:pos x="T4" y="T5"/>
                    </a:cxn>
                    <a:cxn ang="0">
                      <a:pos x="T6" y="T7"/>
                    </a:cxn>
                    <a:cxn ang="0">
                      <a:pos x="T8" y="T9"/>
                    </a:cxn>
                  </a:cxnLst>
                  <a:rect l="0" t="0" r="r" b="b"/>
                  <a:pathLst>
                    <a:path w="27" h="146">
                      <a:moveTo>
                        <a:pt x="0" y="146"/>
                      </a:moveTo>
                      <a:lnTo>
                        <a:pt x="0" y="16"/>
                      </a:lnTo>
                      <a:lnTo>
                        <a:pt x="27" y="0"/>
                      </a:lnTo>
                      <a:lnTo>
                        <a:pt x="27" y="130"/>
                      </a:lnTo>
                      <a:lnTo>
                        <a:pt x="0" y="146"/>
                      </a:lnTo>
                      <a:close/>
                    </a:path>
                  </a:pathLst>
                </a:custGeom>
                <a:solidFill>
                  <a:srgbClr val="00A2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0" name="Freeform 22"/>
                <p:cNvSpPr>
                  <a:spLocks/>
                </p:cNvSpPr>
                <p:nvPr/>
              </p:nvSpPr>
              <p:spPr bwMode="auto">
                <a:xfrm>
                  <a:off x="4560888" y="3611563"/>
                  <a:ext cx="127000" cy="238125"/>
                </a:xfrm>
                <a:custGeom>
                  <a:avLst/>
                  <a:gdLst>
                    <a:gd name="T0" fmla="*/ 0 w 80"/>
                    <a:gd name="T1" fmla="*/ 150 h 150"/>
                    <a:gd name="T2" fmla="*/ 0 w 80"/>
                    <a:gd name="T3" fmla="*/ 16 h 150"/>
                    <a:gd name="T4" fmla="*/ 26 w 80"/>
                    <a:gd name="T5" fmla="*/ 0 h 150"/>
                    <a:gd name="T6" fmla="*/ 26 w 80"/>
                    <a:gd name="T7" fmla="*/ 110 h 150"/>
                    <a:gd name="T8" fmla="*/ 80 w 80"/>
                    <a:gd name="T9" fmla="*/ 80 h 150"/>
                    <a:gd name="T10" fmla="*/ 80 w 80"/>
                    <a:gd name="T11" fmla="*/ 102 h 150"/>
                    <a:gd name="T12" fmla="*/ 0 w 80"/>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80" h="150">
                      <a:moveTo>
                        <a:pt x="0" y="150"/>
                      </a:moveTo>
                      <a:lnTo>
                        <a:pt x="0" y="16"/>
                      </a:lnTo>
                      <a:lnTo>
                        <a:pt x="26" y="0"/>
                      </a:lnTo>
                      <a:lnTo>
                        <a:pt x="26" y="110"/>
                      </a:lnTo>
                      <a:lnTo>
                        <a:pt x="80" y="80"/>
                      </a:lnTo>
                      <a:lnTo>
                        <a:pt x="80" y="102"/>
                      </a:lnTo>
                      <a:lnTo>
                        <a:pt x="0" y="150"/>
                      </a:lnTo>
                      <a:close/>
                    </a:path>
                  </a:pathLst>
                </a:custGeom>
                <a:solidFill>
                  <a:srgbClr val="00A2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1" name="Freeform 23"/>
                <p:cNvSpPr>
                  <a:spLocks/>
                </p:cNvSpPr>
                <p:nvPr/>
              </p:nvSpPr>
              <p:spPr bwMode="auto">
                <a:xfrm>
                  <a:off x="4725988" y="3446463"/>
                  <a:ext cx="169862" cy="304800"/>
                </a:xfrm>
                <a:custGeom>
                  <a:avLst/>
                  <a:gdLst>
                    <a:gd name="T0" fmla="*/ 107 w 107"/>
                    <a:gd name="T1" fmla="*/ 131 h 192"/>
                    <a:gd name="T2" fmla="*/ 74 w 107"/>
                    <a:gd name="T3" fmla="*/ 150 h 192"/>
                    <a:gd name="T4" fmla="*/ 40 w 107"/>
                    <a:gd name="T5" fmla="*/ 115 h 192"/>
                    <a:gd name="T6" fmla="*/ 29 w 107"/>
                    <a:gd name="T7" fmla="*/ 131 h 192"/>
                    <a:gd name="T8" fmla="*/ 29 w 107"/>
                    <a:gd name="T9" fmla="*/ 176 h 192"/>
                    <a:gd name="T10" fmla="*/ 0 w 107"/>
                    <a:gd name="T11" fmla="*/ 192 h 192"/>
                    <a:gd name="T12" fmla="*/ 0 w 107"/>
                    <a:gd name="T13" fmla="*/ 61 h 192"/>
                    <a:gd name="T14" fmla="*/ 29 w 107"/>
                    <a:gd name="T15" fmla="*/ 45 h 192"/>
                    <a:gd name="T16" fmla="*/ 29 w 107"/>
                    <a:gd name="T17" fmla="*/ 104 h 192"/>
                    <a:gd name="T18" fmla="*/ 40 w 107"/>
                    <a:gd name="T19" fmla="*/ 83 h 192"/>
                    <a:gd name="T20" fmla="*/ 74 w 107"/>
                    <a:gd name="T21" fmla="*/ 19 h 192"/>
                    <a:gd name="T22" fmla="*/ 107 w 107"/>
                    <a:gd name="T23" fmla="*/ 0 h 192"/>
                    <a:gd name="T24" fmla="*/ 58 w 107"/>
                    <a:gd name="T25" fmla="*/ 85 h 192"/>
                    <a:gd name="T26" fmla="*/ 107 w 107"/>
                    <a:gd name="T27" fmla="*/ 131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 h="192">
                      <a:moveTo>
                        <a:pt x="107" y="131"/>
                      </a:moveTo>
                      <a:lnTo>
                        <a:pt x="74" y="150"/>
                      </a:lnTo>
                      <a:lnTo>
                        <a:pt x="40" y="115"/>
                      </a:lnTo>
                      <a:lnTo>
                        <a:pt x="29" y="131"/>
                      </a:lnTo>
                      <a:lnTo>
                        <a:pt x="29" y="176"/>
                      </a:lnTo>
                      <a:lnTo>
                        <a:pt x="0" y="192"/>
                      </a:lnTo>
                      <a:lnTo>
                        <a:pt x="0" y="61"/>
                      </a:lnTo>
                      <a:lnTo>
                        <a:pt x="29" y="45"/>
                      </a:lnTo>
                      <a:lnTo>
                        <a:pt x="29" y="104"/>
                      </a:lnTo>
                      <a:lnTo>
                        <a:pt x="40" y="83"/>
                      </a:lnTo>
                      <a:lnTo>
                        <a:pt x="74" y="19"/>
                      </a:lnTo>
                      <a:lnTo>
                        <a:pt x="107" y="0"/>
                      </a:lnTo>
                      <a:lnTo>
                        <a:pt x="58" y="85"/>
                      </a:lnTo>
                      <a:lnTo>
                        <a:pt x="107" y="131"/>
                      </a:lnTo>
                      <a:close/>
                    </a:path>
                  </a:pathLst>
                </a:custGeom>
                <a:solidFill>
                  <a:srgbClr val="00A2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2" name="Freeform 24"/>
                <p:cNvSpPr>
                  <a:spLocks/>
                </p:cNvSpPr>
                <p:nvPr/>
              </p:nvSpPr>
              <p:spPr bwMode="auto">
                <a:xfrm>
                  <a:off x="3289300" y="2924175"/>
                  <a:ext cx="817562" cy="611188"/>
                </a:xfrm>
                <a:custGeom>
                  <a:avLst/>
                  <a:gdLst>
                    <a:gd name="T0" fmla="*/ 0 w 515"/>
                    <a:gd name="T1" fmla="*/ 86 h 385"/>
                    <a:gd name="T2" fmla="*/ 341 w 515"/>
                    <a:gd name="T3" fmla="*/ 43 h 385"/>
                    <a:gd name="T4" fmla="*/ 515 w 515"/>
                    <a:gd name="T5" fmla="*/ 385 h 385"/>
                    <a:gd name="T6" fmla="*/ 379 w 515"/>
                    <a:gd name="T7" fmla="*/ 30 h 385"/>
                    <a:gd name="T8" fmla="*/ 328 w 515"/>
                    <a:gd name="T9" fmla="*/ 0 h 385"/>
                    <a:gd name="T10" fmla="*/ 0 w 515"/>
                    <a:gd name="T11" fmla="*/ 86 h 385"/>
                  </a:gdLst>
                  <a:ahLst/>
                  <a:cxnLst>
                    <a:cxn ang="0">
                      <a:pos x="T0" y="T1"/>
                    </a:cxn>
                    <a:cxn ang="0">
                      <a:pos x="T2" y="T3"/>
                    </a:cxn>
                    <a:cxn ang="0">
                      <a:pos x="T4" y="T5"/>
                    </a:cxn>
                    <a:cxn ang="0">
                      <a:pos x="T6" y="T7"/>
                    </a:cxn>
                    <a:cxn ang="0">
                      <a:pos x="T8" y="T9"/>
                    </a:cxn>
                    <a:cxn ang="0">
                      <a:pos x="T10" y="T11"/>
                    </a:cxn>
                  </a:cxnLst>
                  <a:rect l="0" t="0" r="r" b="b"/>
                  <a:pathLst>
                    <a:path w="515" h="385">
                      <a:moveTo>
                        <a:pt x="0" y="86"/>
                      </a:moveTo>
                      <a:lnTo>
                        <a:pt x="341" y="43"/>
                      </a:lnTo>
                      <a:lnTo>
                        <a:pt x="515" y="385"/>
                      </a:lnTo>
                      <a:lnTo>
                        <a:pt x="379" y="30"/>
                      </a:lnTo>
                      <a:lnTo>
                        <a:pt x="328" y="0"/>
                      </a:lnTo>
                      <a:lnTo>
                        <a:pt x="0" y="86"/>
                      </a:lnTo>
                      <a:close/>
                    </a:path>
                  </a:pathLst>
                </a:custGeom>
                <a:solidFill>
                  <a:srgbClr val="74A3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3" name="Freeform 25"/>
                <p:cNvSpPr>
                  <a:spLocks/>
                </p:cNvSpPr>
                <p:nvPr/>
              </p:nvSpPr>
              <p:spPr bwMode="auto">
                <a:xfrm>
                  <a:off x="3289300" y="3060700"/>
                  <a:ext cx="822325" cy="2298700"/>
                </a:xfrm>
                <a:custGeom>
                  <a:avLst/>
                  <a:gdLst>
                    <a:gd name="T0" fmla="*/ 515 w 518"/>
                    <a:gd name="T1" fmla="*/ 299 h 1448"/>
                    <a:gd name="T2" fmla="*/ 518 w 518"/>
                    <a:gd name="T3" fmla="*/ 1448 h 1448"/>
                    <a:gd name="T4" fmla="*/ 2 w 518"/>
                    <a:gd name="T5" fmla="*/ 1149 h 1448"/>
                    <a:gd name="T6" fmla="*/ 0 w 518"/>
                    <a:gd name="T7" fmla="*/ 0 h 1448"/>
                    <a:gd name="T8" fmla="*/ 515 w 518"/>
                    <a:gd name="T9" fmla="*/ 299 h 1448"/>
                  </a:gdLst>
                  <a:ahLst/>
                  <a:cxnLst>
                    <a:cxn ang="0">
                      <a:pos x="T0" y="T1"/>
                    </a:cxn>
                    <a:cxn ang="0">
                      <a:pos x="T2" y="T3"/>
                    </a:cxn>
                    <a:cxn ang="0">
                      <a:pos x="T4" y="T5"/>
                    </a:cxn>
                    <a:cxn ang="0">
                      <a:pos x="T6" y="T7"/>
                    </a:cxn>
                    <a:cxn ang="0">
                      <a:pos x="T8" y="T9"/>
                    </a:cxn>
                  </a:cxnLst>
                  <a:rect l="0" t="0" r="r" b="b"/>
                  <a:pathLst>
                    <a:path w="518" h="1448">
                      <a:moveTo>
                        <a:pt x="515" y="299"/>
                      </a:moveTo>
                      <a:lnTo>
                        <a:pt x="518" y="1448"/>
                      </a:lnTo>
                      <a:lnTo>
                        <a:pt x="2" y="1149"/>
                      </a:lnTo>
                      <a:lnTo>
                        <a:pt x="0" y="0"/>
                      </a:lnTo>
                      <a:lnTo>
                        <a:pt x="515" y="2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4" name="Freeform 26"/>
                <p:cNvSpPr>
                  <a:spLocks/>
                </p:cNvSpPr>
                <p:nvPr/>
              </p:nvSpPr>
              <p:spPr bwMode="auto">
                <a:xfrm>
                  <a:off x="4111625" y="3938588"/>
                  <a:ext cx="825500" cy="1420813"/>
                </a:xfrm>
                <a:custGeom>
                  <a:avLst/>
                  <a:gdLst>
                    <a:gd name="T0" fmla="*/ 195 w 195"/>
                    <a:gd name="T1" fmla="*/ 223 h 335"/>
                    <a:gd name="T2" fmla="*/ 194 w 195"/>
                    <a:gd name="T3" fmla="*/ 3 h 335"/>
                    <a:gd name="T4" fmla="*/ 149 w 195"/>
                    <a:gd name="T5" fmla="*/ 11 h 335"/>
                    <a:gd name="T6" fmla="*/ 120 w 195"/>
                    <a:gd name="T7" fmla="*/ 46 h 335"/>
                    <a:gd name="T8" fmla="*/ 74 w 195"/>
                    <a:gd name="T9" fmla="*/ 54 h 335"/>
                    <a:gd name="T10" fmla="*/ 44 w 195"/>
                    <a:gd name="T11" fmla="*/ 89 h 335"/>
                    <a:gd name="T12" fmla="*/ 0 w 195"/>
                    <a:gd name="T13" fmla="*/ 97 h 335"/>
                    <a:gd name="T14" fmla="*/ 0 w 195"/>
                    <a:gd name="T15" fmla="*/ 335 h 335"/>
                    <a:gd name="T16" fmla="*/ 195 w 195"/>
                    <a:gd name="T17" fmla="*/ 22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5" h="335">
                      <a:moveTo>
                        <a:pt x="195" y="223"/>
                      </a:moveTo>
                      <a:cubicBezTo>
                        <a:pt x="194" y="3"/>
                        <a:pt x="194" y="3"/>
                        <a:pt x="194" y="3"/>
                      </a:cubicBezTo>
                      <a:cubicBezTo>
                        <a:pt x="176" y="13"/>
                        <a:pt x="168" y="0"/>
                        <a:pt x="149" y="11"/>
                      </a:cubicBezTo>
                      <a:cubicBezTo>
                        <a:pt x="131" y="22"/>
                        <a:pt x="138" y="35"/>
                        <a:pt x="120" y="46"/>
                      </a:cubicBezTo>
                      <a:cubicBezTo>
                        <a:pt x="101" y="57"/>
                        <a:pt x="93" y="43"/>
                        <a:pt x="74" y="54"/>
                      </a:cubicBezTo>
                      <a:cubicBezTo>
                        <a:pt x="55" y="65"/>
                        <a:pt x="63" y="78"/>
                        <a:pt x="44" y="89"/>
                      </a:cubicBezTo>
                      <a:cubicBezTo>
                        <a:pt x="26" y="100"/>
                        <a:pt x="18" y="87"/>
                        <a:pt x="0" y="97"/>
                      </a:cubicBezTo>
                      <a:cubicBezTo>
                        <a:pt x="0" y="335"/>
                        <a:pt x="0" y="335"/>
                        <a:pt x="0" y="335"/>
                      </a:cubicBezTo>
                      <a:lnTo>
                        <a:pt x="195" y="223"/>
                      </a:lnTo>
                      <a:close/>
                    </a:path>
                  </a:pathLst>
                </a:custGeom>
                <a:solidFill>
                  <a:srgbClr val="89B3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5" name="Freeform 27"/>
                <p:cNvSpPr>
                  <a:spLocks/>
                </p:cNvSpPr>
                <p:nvPr/>
              </p:nvSpPr>
              <p:spPr bwMode="auto">
                <a:xfrm>
                  <a:off x="3292475" y="3938588"/>
                  <a:ext cx="819150" cy="1420813"/>
                </a:xfrm>
                <a:custGeom>
                  <a:avLst/>
                  <a:gdLst>
                    <a:gd name="T0" fmla="*/ 0 w 193"/>
                    <a:gd name="T1" fmla="*/ 223 h 335"/>
                    <a:gd name="T2" fmla="*/ 0 w 193"/>
                    <a:gd name="T3" fmla="*/ 3 h 335"/>
                    <a:gd name="T4" fmla="*/ 43 w 193"/>
                    <a:gd name="T5" fmla="*/ 11 h 335"/>
                    <a:gd name="T6" fmla="*/ 73 w 193"/>
                    <a:gd name="T7" fmla="*/ 46 h 335"/>
                    <a:gd name="T8" fmla="*/ 118 w 193"/>
                    <a:gd name="T9" fmla="*/ 54 h 335"/>
                    <a:gd name="T10" fmla="*/ 148 w 193"/>
                    <a:gd name="T11" fmla="*/ 89 h 335"/>
                    <a:gd name="T12" fmla="*/ 193 w 193"/>
                    <a:gd name="T13" fmla="*/ 97 h 335"/>
                    <a:gd name="T14" fmla="*/ 193 w 193"/>
                    <a:gd name="T15" fmla="*/ 335 h 335"/>
                    <a:gd name="T16" fmla="*/ 0 w 193"/>
                    <a:gd name="T17" fmla="*/ 22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3" h="335">
                      <a:moveTo>
                        <a:pt x="0" y="223"/>
                      </a:moveTo>
                      <a:cubicBezTo>
                        <a:pt x="0" y="3"/>
                        <a:pt x="0" y="3"/>
                        <a:pt x="0" y="3"/>
                      </a:cubicBezTo>
                      <a:cubicBezTo>
                        <a:pt x="18" y="13"/>
                        <a:pt x="24" y="0"/>
                        <a:pt x="43" y="11"/>
                      </a:cubicBezTo>
                      <a:cubicBezTo>
                        <a:pt x="62" y="22"/>
                        <a:pt x="54" y="35"/>
                        <a:pt x="73" y="46"/>
                      </a:cubicBezTo>
                      <a:cubicBezTo>
                        <a:pt x="92" y="57"/>
                        <a:pt x="99" y="43"/>
                        <a:pt x="118" y="54"/>
                      </a:cubicBezTo>
                      <a:cubicBezTo>
                        <a:pt x="137" y="65"/>
                        <a:pt x="129" y="78"/>
                        <a:pt x="148" y="89"/>
                      </a:cubicBezTo>
                      <a:cubicBezTo>
                        <a:pt x="166" y="100"/>
                        <a:pt x="174" y="87"/>
                        <a:pt x="193" y="97"/>
                      </a:cubicBezTo>
                      <a:cubicBezTo>
                        <a:pt x="193" y="335"/>
                        <a:pt x="193" y="335"/>
                        <a:pt x="193" y="335"/>
                      </a:cubicBezTo>
                      <a:lnTo>
                        <a:pt x="0" y="223"/>
                      </a:lnTo>
                      <a:close/>
                    </a:path>
                  </a:pathLst>
                </a:custGeom>
                <a:solidFill>
                  <a:srgbClr val="A6DB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6" name="Freeform 28"/>
                <p:cNvSpPr>
                  <a:spLocks/>
                </p:cNvSpPr>
                <p:nvPr/>
              </p:nvSpPr>
              <p:spPr bwMode="auto">
                <a:xfrm>
                  <a:off x="3348038" y="3467100"/>
                  <a:ext cx="220662" cy="344488"/>
                </a:xfrm>
                <a:custGeom>
                  <a:avLst/>
                  <a:gdLst>
                    <a:gd name="T0" fmla="*/ 21 w 52"/>
                    <a:gd name="T1" fmla="*/ 62 h 81"/>
                    <a:gd name="T2" fmla="*/ 9 w 52"/>
                    <a:gd name="T3" fmla="*/ 16 h 81"/>
                    <a:gd name="T4" fmla="*/ 8 w 52"/>
                    <a:gd name="T5" fmla="*/ 16 h 81"/>
                    <a:gd name="T6" fmla="*/ 9 w 52"/>
                    <a:gd name="T7" fmla="*/ 32 h 81"/>
                    <a:gd name="T8" fmla="*/ 9 w 52"/>
                    <a:gd name="T9" fmla="*/ 55 h 81"/>
                    <a:gd name="T10" fmla="*/ 0 w 52"/>
                    <a:gd name="T11" fmla="*/ 50 h 81"/>
                    <a:gd name="T12" fmla="*/ 0 w 52"/>
                    <a:gd name="T13" fmla="*/ 0 h 81"/>
                    <a:gd name="T14" fmla="*/ 14 w 52"/>
                    <a:gd name="T15" fmla="*/ 9 h 81"/>
                    <a:gd name="T16" fmla="*/ 26 w 52"/>
                    <a:gd name="T17" fmla="*/ 53 h 81"/>
                    <a:gd name="T18" fmla="*/ 26 w 52"/>
                    <a:gd name="T19" fmla="*/ 53 h 81"/>
                    <a:gd name="T20" fmla="*/ 38 w 52"/>
                    <a:gd name="T21" fmla="*/ 23 h 81"/>
                    <a:gd name="T22" fmla="*/ 52 w 52"/>
                    <a:gd name="T23" fmla="*/ 31 h 81"/>
                    <a:gd name="T24" fmla="*/ 52 w 52"/>
                    <a:gd name="T25" fmla="*/ 81 h 81"/>
                    <a:gd name="T26" fmla="*/ 43 w 52"/>
                    <a:gd name="T27" fmla="*/ 75 h 81"/>
                    <a:gd name="T28" fmla="*/ 43 w 52"/>
                    <a:gd name="T29" fmla="*/ 51 h 81"/>
                    <a:gd name="T30" fmla="*/ 43 w 52"/>
                    <a:gd name="T31" fmla="*/ 48 h 81"/>
                    <a:gd name="T32" fmla="*/ 43 w 52"/>
                    <a:gd name="T33" fmla="*/ 36 h 81"/>
                    <a:gd name="T34" fmla="*/ 43 w 52"/>
                    <a:gd name="T35" fmla="*/ 36 h 81"/>
                    <a:gd name="T36" fmla="*/ 30 w 52"/>
                    <a:gd name="T37" fmla="*/ 68 h 81"/>
                    <a:gd name="T38" fmla="*/ 21 w 52"/>
                    <a:gd name="T39" fmla="*/ 6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81">
                      <a:moveTo>
                        <a:pt x="21" y="62"/>
                      </a:moveTo>
                      <a:cubicBezTo>
                        <a:pt x="9" y="16"/>
                        <a:pt x="9" y="16"/>
                        <a:pt x="9" y="16"/>
                      </a:cubicBezTo>
                      <a:cubicBezTo>
                        <a:pt x="8" y="16"/>
                        <a:pt x="8" y="16"/>
                        <a:pt x="8" y="16"/>
                      </a:cubicBezTo>
                      <a:cubicBezTo>
                        <a:pt x="9" y="24"/>
                        <a:pt x="9" y="30"/>
                        <a:pt x="9" y="32"/>
                      </a:cubicBezTo>
                      <a:cubicBezTo>
                        <a:pt x="9" y="55"/>
                        <a:pt x="9" y="55"/>
                        <a:pt x="9" y="55"/>
                      </a:cubicBezTo>
                      <a:cubicBezTo>
                        <a:pt x="0" y="50"/>
                        <a:pt x="0" y="50"/>
                        <a:pt x="0" y="50"/>
                      </a:cubicBezTo>
                      <a:cubicBezTo>
                        <a:pt x="0" y="0"/>
                        <a:pt x="0" y="0"/>
                        <a:pt x="0" y="0"/>
                      </a:cubicBezTo>
                      <a:cubicBezTo>
                        <a:pt x="14" y="9"/>
                        <a:pt x="14" y="9"/>
                        <a:pt x="14" y="9"/>
                      </a:cubicBezTo>
                      <a:cubicBezTo>
                        <a:pt x="26" y="53"/>
                        <a:pt x="26" y="53"/>
                        <a:pt x="26" y="53"/>
                      </a:cubicBezTo>
                      <a:cubicBezTo>
                        <a:pt x="26" y="53"/>
                        <a:pt x="26" y="53"/>
                        <a:pt x="26" y="53"/>
                      </a:cubicBezTo>
                      <a:cubicBezTo>
                        <a:pt x="38" y="23"/>
                        <a:pt x="38" y="23"/>
                        <a:pt x="38" y="23"/>
                      </a:cubicBezTo>
                      <a:cubicBezTo>
                        <a:pt x="52" y="31"/>
                        <a:pt x="52" y="31"/>
                        <a:pt x="52" y="31"/>
                      </a:cubicBezTo>
                      <a:cubicBezTo>
                        <a:pt x="52" y="81"/>
                        <a:pt x="52" y="81"/>
                        <a:pt x="52" y="81"/>
                      </a:cubicBezTo>
                      <a:cubicBezTo>
                        <a:pt x="43" y="75"/>
                        <a:pt x="43" y="75"/>
                        <a:pt x="43" y="75"/>
                      </a:cubicBezTo>
                      <a:cubicBezTo>
                        <a:pt x="43" y="51"/>
                        <a:pt x="43" y="51"/>
                        <a:pt x="43" y="51"/>
                      </a:cubicBezTo>
                      <a:cubicBezTo>
                        <a:pt x="43" y="50"/>
                        <a:pt x="43" y="49"/>
                        <a:pt x="43" y="48"/>
                      </a:cubicBezTo>
                      <a:cubicBezTo>
                        <a:pt x="43" y="46"/>
                        <a:pt x="43" y="42"/>
                        <a:pt x="43" y="36"/>
                      </a:cubicBezTo>
                      <a:cubicBezTo>
                        <a:pt x="43" y="36"/>
                        <a:pt x="43" y="36"/>
                        <a:pt x="43" y="36"/>
                      </a:cubicBezTo>
                      <a:cubicBezTo>
                        <a:pt x="30" y="68"/>
                        <a:pt x="30" y="68"/>
                        <a:pt x="30" y="68"/>
                      </a:cubicBezTo>
                      <a:lnTo>
                        <a:pt x="21" y="62"/>
                      </a:lnTo>
                      <a:close/>
                    </a:path>
                  </a:pathLst>
                </a:custGeom>
                <a:solidFill>
                  <a:srgbClr val="00B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7" name="Freeform 29"/>
                <p:cNvSpPr>
                  <a:spLocks/>
                </p:cNvSpPr>
                <p:nvPr/>
              </p:nvSpPr>
              <p:spPr bwMode="auto">
                <a:xfrm>
                  <a:off x="3622675" y="3629025"/>
                  <a:ext cx="42862" cy="236538"/>
                </a:xfrm>
                <a:custGeom>
                  <a:avLst/>
                  <a:gdLst>
                    <a:gd name="T0" fmla="*/ 0 w 27"/>
                    <a:gd name="T1" fmla="*/ 133 h 149"/>
                    <a:gd name="T2" fmla="*/ 0 w 27"/>
                    <a:gd name="T3" fmla="*/ 0 h 149"/>
                    <a:gd name="T4" fmla="*/ 27 w 27"/>
                    <a:gd name="T5" fmla="*/ 16 h 149"/>
                    <a:gd name="T6" fmla="*/ 27 w 27"/>
                    <a:gd name="T7" fmla="*/ 149 h 149"/>
                    <a:gd name="T8" fmla="*/ 0 w 27"/>
                    <a:gd name="T9" fmla="*/ 133 h 149"/>
                  </a:gdLst>
                  <a:ahLst/>
                  <a:cxnLst>
                    <a:cxn ang="0">
                      <a:pos x="T0" y="T1"/>
                    </a:cxn>
                    <a:cxn ang="0">
                      <a:pos x="T2" y="T3"/>
                    </a:cxn>
                    <a:cxn ang="0">
                      <a:pos x="T4" y="T5"/>
                    </a:cxn>
                    <a:cxn ang="0">
                      <a:pos x="T6" y="T7"/>
                    </a:cxn>
                    <a:cxn ang="0">
                      <a:pos x="T8" y="T9"/>
                    </a:cxn>
                  </a:cxnLst>
                  <a:rect l="0" t="0" r="r" b="b"/>
                  <a:pathLst>
                    <a:path w="27" h="149">
                      <a:moveTo>
                        <a:pt x="0" y="133"/>
                      </a:moveTo>
                      <a:lnTo>
                        <a:pt x="0" y="0"/>
                      </a:lnTo>
                      <a:lnTo>
                        <a:pt x="27" y="16"/>
                      </a:lnTo>
                      <a:lnTo>
                        <a:pt x="27" y="149"/>
                      </a:lnTo>
                      <a:lnTo>
                        <a:pt x="0" y="133"/>
                      </a:lnTo>
                      <a:close/>
                    </a:path>
                  </a:pathLst>
                </a:custGeom>
                <a:solidFill>
                  <a:srgbClr val="00B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8" name="Freeform 30"/>
                <p:cNvSpPr>
                  <a:spLocks/>
                </p:cNvSpPr>
                <p:nvPr/>
              </p:nvSpPr>
              <p:spPr bwMode="auto">
                <a:xfrm>
                  <a:off x="3721100" y="3684588"/>
                  <a:ext cx="127000" cy="287338"/>
                </a:xfrm>
                <a:custGeom>
                  <a:avLst/>
                  <a:gdLst>
                    <a:gd name="T0" fmla="*/ 0 w 80"/>
                    <a:gd name="T1" fmla="*/ 133 h 181"/>
                    <a:gd name="T2" fmla="*/ 0 w 80"/>
                    <a:gd name="T3" fmla="*/ 0 h 181"/>
                    <a:gd name="T4" fmla="*/ 27 w 80"/>
                    <a:gd name="T5" fmla="*/ 18 h 181"/>
                    <a:gd name="T6" fmla="*/ 27 w 80"/>
                    <a:gd name="T7" fmla="*/ 125 h 181"/>
                    <a:gd name="T8" fmla="*/ 80 w 80"/>
                    <a:gd name="T9" fmla="*/ 157 h 181"/>
                    <a:gd name="T10" fmla="*/ 80 w 80"/>
                    <a:gd name="T11" fmla="*/ 181 h 181"/>
                    <a:gd name="T12" fmla="*/ 0 w 80"/>
                    <a:gd name="T13" fmla="*/ 133 h 181"/>
                  </a:gdLst>
                  <a:ahLst/>
                  <a:cxnLst>
                    <a:cxn ang="0">
                      <a:pos x="T0" y="T1"/>
                    </a:cxn>
                    <a:cxn ang="0">
                      <a:pos x="T2" y="T3"/>
                    </a:cxn>
                    <a:cxn ang="0">
                      <a:pos x="T4" y="T5"/>
                    </a:cxn>
                    <a:cxn ang="0">
                      <a:pos x="T6" y="T7"/>
                    </a:cxn>
                    <a:cxn ang="0">
                      <a:pos x="T8" y="T9"/>
                    </a:cxn>
                    <a:cxn ang="0">
                      <a:pos x="T10" y="T11"/>
                    </a:cxn>
                    <a:cxn ang="0">
                      <a:pos x="T12" y="T13"/>
                    </a:cxn>
                  </a:cxnLst>
                  <a:rect l="0" t="0" r="r" b="b"/>
                  <a:pathLst>
                    <a:path w="80" h="181">
                      <a:moveTo>
                        <a:pt x="0" y="133"/>
                      </a:moveTo>
                      <a:lnTo>
                        <a:pt x="0" y="0"/>
                      </a:lnTo>
                      <a:lnTo>
                        <a:pt x="27" y="18"/>
                      </a:lnTo>
                      <a:lnTo>
                        <a:pt x="27" y="125"/>
                      </a:lnTo>
                      <a:lnTo>
                        <a:pt x="80" y="157"/>
                      </a:lnTo>
                      <a:lnTo>
                        <a:pt x="80" y="181"/>
                      </a:lnTo>
                      <a:lnTo>
                        <a:pt x="0" y="133"/>
                      </a:lnTo>
                      <a:close/>
                    </a:path>
                  </a:pathLst>
                </a:custGeom>
                <a:solidFill>
                  <a:srgbClr val="00B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9" name="Freeform 31"/>
                <p:cNvSpPr>
                  <a:spLocks/>
                </p:cNvSpPr>
                <p:nvPr/>
              </p:nvSpPr>
              <p:spPr bwMode="auto">
                <a:xfrm>
                  <a:off x="3886200" y="3781425"/>
                  <a:ext cx="169862" cy="309563"/>
                </a:xfrm>
                <a:custGeom>
                  <a:avLst/>
                  <a:gdLst>
                    <a:gd name="T0" fmla="*/ 107 w 107"/>
                    <a:gd name="T1" fmla="*/ 195 h 195"/>
                    <a:gd name="T2" fmla="*/ 75 w 107"/>
                    <a:gd name="T3" fmla="*/ 176 h 195"/>
                    <a:gd name="T4" fmla="*/ 40 w 107"/>
                    <a:gd name="T5" fmla="*/ 99 h 195"/>
                    <a:gd name="T6" fmla="*/ 29 w 107"/>
                    <a:gd name="T7" fmla="*/ 102 h 195"/>
                    <a:gd name="T8" fmla="*/ 29 w 107"/>
                    <a:gd name="T9" fmla="*/ 150 h 195"/>
                    <a:gd name="T10" fmla="*/ 0 w 107"/>
                    <a:gd name="T11" fmla="*/ 134 h 195"/>
                    <a:gd name="T12" fmla="*/ 0 w 107"/>
                    <a:gd name="T13" fmla="*/ 0 h 195"/>
                    <a:gd name="T14" fmla="*/ 29 w 107"/>
                    <a:gd name="T15" fmla="*/ 16 h 195"/>
                    <a:gd name="T16" fmla="*/ 29 w 107"/>
                    <a:gd name="T17" fmla="*/ 77 h 195"/>
                    <a:gd name="T18" fmla="*/ 40 w 107"/>
                    <a:gd name="T19" fmla="*/ 67 h 195"/>
                    <a:gd name="T20" fmla="*/ 75 w 107"/>
                    <a:gd name="T21" fmla="*/ 43 h 195"/>
                    <a:gd name="T22" fmla="*/ 107 w 107"/>
                    <a:gd name="T23" fmla="*/ 61 h 195"/>
                    <a:gd name="T24" fmla="*/ 59 w 107"/>
                    <a:gd name="T25" fmla="*/ 94 h 195"/>
                    <a:gd name="T26" fmla="*/ 107 w 107"/>
                    <a:gd name="T27"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 h="195">
                      <a:moveTo>
                        <a:pt x="107" y="195"/>
                      </a:moveTo>
                      <a:lnTo>
                        <a:pt x="75" y="176"/>
                      </a:lnTo>
                      <a:lnTo>
                        <a:pt x="40" y="99"/>
                      </a:lnTo>
                      <a:lnTo>
                        <a:pt x="29" y="102"/>
                      </a:lnTo>
                      <a:lnTo>
                        <a:pt x="29" y="150"/>
                      </a:lnTo>
                      <a:lnTo>
                        <a:pt x="0" y="134"/>
                      </a:lnTo>
                      <a:lnTo>
                        <a:pt x="0" y="0"/>
                      </a:lnTo>
                      <a:lnTo>
                        <a:pt x="29" y="16"/>
                      </a:lnTo>
                      <a:lnTo>
                        <a:pt x="29" y="77"/>
                      </a:lnTo>
                      <a:lnTo>
                        <a:pt x="40" y="67"/>
                      </a:lnTo>
                      <a:lnTo>
                        <a:pt x="75" y="43"/>
                      </a:lnTo>
                      <a:lnTo>
                        <a:pt x="107" y="61"/>
                      </a:lnTo>
                      <a:lnTo>
                        <a:pt x="59" y="94"/>
                      </a:lnTo>
                      <a:lnTo>
                        <a:pt x="107" y="195"/>
                      </a:lnTo>
                      <a:close/>
                    </a:path>
                  </a:pathLst>
                </a:custGeom>
                <a:solidFill>
                  <a:srgbClr val="00B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00" name="Group 299"/>
              <p:cNvGrpSpPr/>
              <p:nvPr/>
            </p:nvGrpSpPr>
            <p:grpSpPr>
              <a:xfrm>
                <a:off x="1563688" y="2092325"/>
                <a:ext cx="969962" cy="3589338"/>
                <a:chOff x="1563688" y="2092325"/>
                <a:chExt cx="969962" cy="3589338"/>
              </a:xfrm>
            </p:grpSpPr>
            <p:sp>
              <p:nvSpPr>
                <p:cNvPr id="372" name="Freeform 32"/>
                <p:cNvSpPr>
                  <a:spLocks/>
                </p:cNvSpPr>
                <p:nvPr/>
              </p:nvSpPr>
              <p:spPr bwMode="auto">
                <a:xfrm>
                  <a:off x="1606550" y="3179763"/>
                  <a:ext cx="881062" cy="2222500"/>
                </a:xfrm>
                <a:custGeom>
                  <a:avLst/>
                  <a:gdLst>
                    <a:gd name="T0" fmla="*/ 0 w 208"/>
                    <a:gd name="T1" fmla="*/ 524 h 524"/>
                    <a:gd name="T2" fmla="*/ 0 w 208"/>
                    <a:gd name="T3" fmla="*/ 104 h 524"/>
                    <a:gd name="T4" fmla="*/ 104 w 208"/>
                    <a:gd name="T5" fmla="*/ 0 h 524"/>
                    <a:gd name="T6" fmla="*/ 208 w 208"/>
                    <a:gd name="T7" fmla="*/ 104 h 524"/>
                    <a:gd name="T8" fmla="*/ 208 w 208"/>
                    <a:gd name="T9" fmla="*/ 524 h 524"/>
                    <a:gd name="T10" fmla="*/ 0 w 208"/>
                    <a:gd name="T11" fmla="*/ 524 h 524"/>
                  </a:gdLst>
                  <a:ahLst/>
                  <a:cxnLst>
                    <a:cxn ang="0">
                      <a:pos x="T0" y="T1"/>
                    </a:cxn>
                    <a:cxn ang="0">
                      <a:pos x="T2" y="T3"/>
                    </a:cxn>
                    <a:cxn ang="0">
                      <a:pos x="T4" y="T5"/>
                    </a:cxn>
                    <a:cxn ang="0">
                      <a:pos x="T6" y="T7"/>
                    </a:cxn>
                    <a:cxn ang="0">
                      <a:pos x="T8" y="T9"/>
                    </a:cxn>
                    <a:cxn ang="0">
                      <a:pos x="T10" y="T11"/>
                    </a:cxn>
                  </a:cxnLst>
                  <a:rect l="0" t="0" r="r" b="b"/>
                  <a:pathLst>
                    <a:path w="208" h="524">
                      <a:moveTo>
                        <a:pt x="0" y="524"/>
                      </a:moveTo>
                      <a:cubicBezTo>
                        <a:pt x="0" y="104"/>
                        <a:pt x="0" y="104"/>
                        <a:pt x="0" y="104"/>
                      </a:cubicBezTo>
                      <a:cubicBezTo>
                        <a:pt x="0" y="47"/>
                        <a:pt x="47" y="0"/>
                        <a:pt x="104" y="0"/>
                      </a:cubicBezTo>
                      <a:cubicBezTo>
                        <a:pt x="162" y="0"/>
                        <a:pt x="208" y="47"/>
                        <a:pt x="208" y="104"/>
                      </a:cubicBezTo>
                      <a:cubicBezTo>
                        <a:pt x="208" y="524"/>
                        <a:pt x="208" y="524"/>
                        <a:pt x="208" y="524"/>
                      </a:cubicBezTo>
                      <a:lnTo>
                        <a:pt x="0" y="524"/>
                      </a:lnTo>
                      <a:close/>
                    </a:path>
                  </a:pathLst>
                </a:custGeom>
                <a:solidFill>
                  <a:srgbClr val="5203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3" name="Freeform 33"/>
                <p:cNvSpPr>
                  <a:spLocks/>
                </p:cNvSpPr>
                <p:nvPr/>
              </p:nvSpPr>
              <p:spPr bwMode="auto">
                <a:xfrm>
                  <a:off x="1563688" y="5121275"/>
                  <a:ext cx="969962" cy="560388"/>
                </a:xfrm>
                <a:custGeom>
                  <a:avLst/>
                  <a:gdLst>
                    <a:gd name="T0" fmla="*/ 188 w 229"/>
                    <a:gd name="T1" fmla="*/ 23 h 132"/>
                    <a:gd name="T2" fmla="*/ 188 w 229"/>
                    <a:gd name="T3" fmla="*/ 108 h 132"/>
                    <a:gd name="T4" fmla="*/ 41 w 229"/>
                    <a:gd name="T5" fmla="*/ 108 h 132"/>
                    <a:gd name="T6" fmla="*/ 41 w 229"/>
                    <a:gd name="T7" fmla="*/ 23 h 132"/>
                    <a:gd name="T8" fmla="*/ 188 w 229"/>
                    <a:gd name="T9" fmla="*/ 23 h 132"/>
                  </a:gdLst>
                  <a:ahLst/>
                  <a:cxnLst>
                    <a:cxn ang="0">
                      <a:pos x="T0" y="T1"/>
                    </a:cxn>
                    <a:cxn ang="0">
                      <a:pos x="T2" y="T3"/>
                    </a:cxn>
                    <a:cxn ang="0">
                      <a:pos x="T4" y="T5"/>
                    </a:cxn>
                    <a:cxn ang="0">
                      <a:pos x="T6" y="T7"/>
                    </a:cxn>
                    <a:cxn ang="0">
                      <a:pos x="T8" y="T9"/>
                    </a:cxn>
                  </a:cxnLst>
                  <a:rect l="0" t="0" r="r" b="b"/>
                  <a:pathLst>
                    <a:path w="229" h="132">
                      <a:moveTo>
                        <a:pt x="188" y="23"/>
                      </a:moveTo>
                      <a:cubicBezTo>
                        <a:pt x="229" y="47"/>
                        <a:pt x="229" y="85"/>
                        <a:pt x="188" y="108"/>
                      </a:cubicBezTo>
                      <a:cubicBezTo>
                        <a:pt x="147" y="132"/>
                        <a:pt x="82" y="132"/>
                        <a:pt x="41" y="108"/>
                      </a:cubicBezTo>
                      <a:cubicBezTo>
                        <a:pt x="0" y="85"/>
                        <a:pt x="0" y="47"/>
                        <a:pt x="41" y="23"/>
                      </a:cubicBezTo>
                      <a:cubicBezTo>
                        <a:pt x="82" y="0"/>
                        <a:pt x="147" y="0"/>
                        <a:pt x="188" y="23"/>
                      </a:cubicBezTo>
                    </a:path>
                  </a:pathLst>
                </a:custGeom>
                <a:solidFill>
                  <a:srgbClr val="4A0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4" name="Freeform 34"/>
                <p:cNvSpPr>
                  <a:spLocks/>
                </p:cNvSpPr>
                <p:nvPr/>
              </p:nvSpPr>
              <p:spPr bwMode="auto">
                <a:xfrm>
                  <a:off x="2109788" y="2946400"/>
                  <a:ext cx="377825" cy="2633663"/>
                </a:xfrm>
                <a:custGeom>
                  <a:avLst/>
                  <a:gdLst>
                    <a:gd name="T0" fmla="*/ 30 w 89"/>
                    <a:gd name="T1" fmla="*/ 65 h 621"/>
                    <a:gd name="T2" fmla="*/ 30 w 89"/>
                    <a:gd name="T3" fmla="*/ 0 h 621"/>
                    <a:gd name="T4" fmla="*/ 17 w 89"/>
                    <a:gd name="T5" fmla="*/ 18 h 621"/>
                    <a:gd name="T6" fmla="*/ 0 w 89"/>
                    <a:gd name="T7" fmla="*/ 24 h 621"/>
                    <a:gd name="T8" fmla="*/ 0 w 89"/>
                    <a:gd name="T9" fmla="*/ 120 h 621"/>
                    <a:gd name="T10" fmla="*/ 60 w 89"/>
                    <a:gd name="T11" fmla="*/ 171 h 621"/>
                    <a:gd name="T12" fmla="*/ 60 w 89"/>
                    <a:gd name="T13" fmla="*/ 621 h 621"/>
                    <a:gd name="T14" fmla="*/ 89 w 89"/>
                    <a:gd name="T15" fmla="*/ 579 h 621"/>
                    <a:gd name="T16" fmla="*/ 89 w 89"/>
                    <a:gd name="T17" fmla="*/ 159 h 621"/>
                    <a:gd name="T18" fmla="*/ 30 w 89"/>
                    <a:gd name="T19" fmla="*/ 6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621">
                      <a:moveTo>
                        <a:pt x="30" y="65"/>
                      </a:moveTo>
                      <a:cubicBezTo>
                        <a:pt x="30" y="0"/>
                        <a:pt x="30" y="0"/>
                        <a:pt x="30" y="0"/>
                      </a:cubicBezTo>
                      <a:cubicBezTo>
                        <a:pt x="30" y="6"/>
                        <a:pt x="26" y="13"/>
                        <a:pt x="17" y="18"/>
                      </a:cubicBezTo>
                      <a:cubicBezTo>
                        <a:pt x="12" y="21"/>
                        <a:pt x="6" y="23"/>
                        <a:pt x="0" y="24"/>
                      </a:cubicBezTo>
                      <a:cubicBezTo>
                        <a:pt x="0" y="120"/>
                        <a:pt x="0" y="120"/>
                        <a:pt x="0" y="120"/>
                      </a:cubicBezTo>
                      <a:cubicBezTo>
                        <a:pt x="45" y="120"/>
                        <a:pt x="60" y="146"/>
                        <a:pt x="60" y="171"/>
                      </a:cubicBezTo>
                      <a:cubicBezTo>
                        <a:pt x="60" y="621"/>
                        <a:pt x="60" y="621"/>
                        <a:pt x="60" y="621"/>
                      </a:cubicBezTo>
                      <a:cubicBezTo>
                        <a:pt x="79" y="609"/>
                        <a:pt x="89" y="594"/>
                        <a:pt x="89" y="579"/>
                      </a:cubicBezTo>
                      <a:cubicBezTo>
                        <a:pt x="89" y="159"/>
                        <a:pt x="89" y="159"/>
                        <a:pt x="89" y="159"/>
                      </a:cubicBezTo>
                      <a:cubicBezTo>
                        <a:pt x="89" y="118"/>
                        <a:pt x="65" y="82"/>
                        <a:pt x="30" y="65"/>
                      </a:cubicBezTo>
                    </a:path>
                  </a:pathLst>
                </a:custGeom>
                <a:solidFill>
                  <a:srgbClr val="3802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5" name="Freeform 35"/>
                <p:cNvSpPr>
                  <a:spLocks/>
                </p:cNvSpPr>
                <p:nvPr/>
              </p:nvSpPr>
              <p:spPr bwMode="auto">
                <a:xfrm>
                  <a:off x="1860550" y="2946400"/>
                  <a:ext cx="376237" cy="525463"/>
                </a:xfrm>
                <a:custGeom>
                  <a:avLst/>
                  <a:gdLst>
                    <a:gd name="T0" fmla="*/ 76 w 89"/>
                    <a:gd name="T1" fmla="*/ 18 h 124"/>
                    <a:gd name="T2" fmla="*/ 13 w 89"/>
                    <a:gd name="T3" fmla="*/ 18 h 124"/>
                    <a:gd name="T4" fmla="*/ 0 w 89"/>
                    <a:gd name="T5" fmla="*/ 0 h 124"/>
                    <a:gd name="T6" fmla="*/ 0 w 89"/>
                    <a:gd name="T7" fmla="*/ 96 h 124"/>
                    <a:gd name="T8" fmla="*/ 13 w 89"/>
                    <a:gd name="T9" fmla="*/ 114 h 124"/>
                    <a:gd name="T10" fmla="*/ 76 w 89"/>
                    <a:gd name="T11" fmla="*/ 114 h 124"/>
                    <a:gd name="T12" fmla="*/ 89 w 89"/>
                    <a:gd name="T13" fmla="*/ 96 h 124"/>
                    <a:gd name="T14" fmla="*/ 89 w 89"/>
                    <a:gd name="T15" fmla="*/ 0 h 124"/>
                    <a:gd name="T16" fmla="*/ 76 w 89"/>
                    <a:gd name="T17" fmla="*/ 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24">
                      <a:moveTo>
                        <a:pt x="76" y="18"/>
                      </a:moveTo>
                      <a:cubicBezTo>
                        <a:pt x="58" y="28"/>
                        <a:pt x="30" y="28"/>
                        <a:pt x="13" y="18"/>
                      </a:cubicBezTo>
                      <a:cubicBezTo>
                        <a:pt x="4" y="13"/>
                        <a:pt x="0" y="6"/>
                        <a:pt x="0" y="0"/>
                      </a:cubicBezTo>
                      <a:cubicBezTo>
                        <a:pt x="0" y="96"/>
                        <a:pt x="0" y="96"/>
                        <a:pt x="0" y="96"/>
                      </a:cubicBezTo>
                      <a:cubicBezTo>
                        <a:pt x="0" y="103"/>
                        <a:pt x="4" y="109"/>
                        <a:pt x="13" y="114"/>
                      </a:cubicBezTo>
                      <a:cubicBezTo>
                        <a:pt x="30" y="124"/>
                        <a:pt x="58" y="124"/>
                        <a:pt x="76" y="114"/>
                      </a:cubicBezTo>
                      <a:cubicBezTo>
                        <a:pt x="85" y="109"/>
                        <a:pt x="89" y="103"/>
                        <a:pt x="89" y="96"/>
                      </a:cubicBezTo>
                      <a:cubicBezTo>
                        <a:pt x="89" y="0"/>
                        <a:pt x="89" y="0"/>
                        <a:pt x="89" y="0"/>
                      </a:cubicBezTo>
                      <a:cubicBezTo>
                        <a:pt x="89" y="6"/>
                        <a:pt x="85" y="13"/>
                        <a:pt x="76" y="18"/>
                      </a:cubicBezTo>
                      <a:close/>
                    </a:path>
                  </a:pathLst>
                </a:custGeom>
                <a:solidFill>
                  <a:srgbClr val="5203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6" name="Freeform 36"/>
                <p:cNvSpPr>
                  <a:spLocks/>
                </p:cNvSpPr>
                <p:nvPr/>
              </p:nvSpPr>
              <p:spPr bwMode="auto">
                <a:xfrm>
                  <a:off x="1860550" y="2109788"/>
                  <a:ext cx="376237" cy="954088"/>
                </a:xfrm>
                <a:custGeom>
                  <a:avLst/>
                  <a:gdLst>
                    <a:gd name="T0" fmla="*/ 76 w 89"/>
                    <a:gd name="T1" fmla="*/ 10 h 225"/>
                    <a:gd name="T2" fmla="*/ 13 w 89"/>
                    <a:gd name="T3" fmla="*/ 10 h 225"/>
                    <a:gd name="T4" fmla="*/ 0 w 89"/>
                    <a:gd name="T5" fmla="*/ 28 h 225"/>
                    <a:gd name="T6" fmla="*/ 0 w 89"/>
                    <a:gd name="T7" fmla="*/ 197 h 225"/>
                    <a:gd name="T8" fmla="*/ 13 w 89"/>
                    <a:gd name="T9" fmla="*/ 215 h 225"/>
                    <a:gd name="T10" fmla="*/ 76 w 89"/>
                    <a:gd name="T11" fmla="*/ 215 h 225"/>
                    <a:gd name="T12" fmla="*/ 89 w 89"/>
                    <a:gd name="T13" fmla="*/ 197 h 225"/>
                    <a:gd name="T14" fmla="*/ 89 w 89"/>
                    <a:gd name="T15" fmla="*/ 28 h 225"/>
                    <a:gd name="T16" fmla="*/ 76 w 89"/>
                    <a:gd name="T17" fmla="*/ 1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225">
                      <a:moveTo>
                        <a:pt x="76" y="10"/>
                      </a:moveTo>
                      <a:cubicBezTo>
                        <a:pt x="58" y="0"/>
                        <a:pt x="30" y="0"/>
                        <a:pt x="13" y="10"/>
                      </a:cubicBezTo>
                      <a:cubicBezTo>
                        <a:pt x="4" y="15"/>
                        <a:pt x="0" y="21"/>
                        <a:pt x="0" y="28"/>
                      </a:cubicBezTo>
                      <a:cubicBezTo>
                        <a:pt x="0" y="197"/>
                        <a:pt x="0" y="197"/>
                        <a:pt x="0" y="197"/>
                      </a:cubicBezTo>
                      <a:cubicBezTo>
                        <a:pt x="0" y="203"/>
                        <a:pt x="4" y="210"/>
                        <a:pt x="13" y="215"/>
                      </a:cubicBezTo>
                      <a:cubicBezTo>
                        <a:pt x="30" y="225"/>
                        <a:pt x="58" y="225"/>
                        <a:pt x="76" y="215"/>
                      </a:cubicBezTo>
                      <a:cubicBezTo>
                        <a:pt x="85" y="210"/>
                        <a:pt x="89" y="203"/>
                        <a:pt x="89" y="197"/>
                      </a:cubicBezTo>
                      <a:cubicBezTo>
                        <a:pt x="89" y="28"/>
                        <a:pt x="89" y="28"/>
                        <a:pt x="89" y="28"/>
                      </a:cubicBezTo>
                      <a:cubicBezTo>
                        <a:pt x="89" y="21"/>
                        <a:pt x="85" y="15"/>
                        <a:pt x="76" y="10"/>
                      </a:cubicBezTo>
                      <a:close/>
                    </a:path>
                  </a:pathLst>
                </a:custGeom>
                <a:solidFill>
                  <a:srgbClr val="EB33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7" name="Freeform 37"/>
                <p:cNvSpPr>
                  <a:spLocks/>
                </p:cNvSpPr>
                <p:nvPr/>
              </p:nvSpPr>
              <p:spPr bwMode="auto">
                <a:xfrm>
                  <a:off x="1847850" y="2220913"/>
                  <a:ext cx="401637" cy="173038"/>
                </a:xfrm>
                <a:custGeom>
                  <a:avLst/>
                  <a:gdLst>
                    <a:gd name="T0" fmla="*/ 95 w 95"/>
                    <a:gd name="T1" fmla="*/ 0 h 41"/>
                    <a:gd name="T2" fmla="*/ 95 w 95"/>
                    <a:gd name="T3" fmla="*/ 11 h 41"/>
                    <a:gd name="T4" fmla="*/ 81 w 95"/>
                    <a:gd name="T5" fmla="*/ 31 h 41"/>
                    <a:gd name="T6" fmla="*/ 14 w 95"/>
                    <a:gd name="T7" fmla="*/ 31 h 41"/>
                    <a:gd name="T8" fmla="*/ 0 w 95"/>
                    <a:gd name="T9" fmla="*/ 11 h 41"/>
                    <a:gd name="T10" fmla="*/ 0 w 95"/>
                    <a:gd name="T11" fmla="*/ 0 h 41"/>
                    <a:gd name="T12" fmla="*/ 14 w 95"/>
                    <a:gd name="T13" fmla="*/ 19 h 41"/>
                    <a:gd name="T14" fmla="*/ 81 w 95"/>
                    <a:gd name="T15" fmla="*/ 20 h 41"/>
                    <a:gd name="T16" fmla="*/ 95 w 95"/>
                    <a:gd name="T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41">
                      <a:moveTo>
                        <a:pt x="95" y="0"/>
                      </a:moveTo>
                      <a:cubicBezTo>
                        <a:pt x="95" y="11"/>
                        <a:pt x="95" y="11"/>
                        <a:pt x="95" y="11"/>
                      </a:cubicBezTo>
                      <a:cubicBezTo>
                        <a:pt x="95" y="18"/>
                        <a:pt x="90" y="25"/>
                        <a:pt x="81" y="31"/>
                      </a:cubicBezTo>
                      <a:cubicBezTo>
                        <a:pt x="62" y="41"/>
                        <a:pt x="32" y="41"/>
                        <a:pt x="14" y="31"/>
                      </a:cubicBezTo>
                      <a:cubicBezTo>
                        <a:pt x="5" y="25"/>
                        <a:pt x="0" y="18"/>
                        <a:pt x="0" y="11"/>
                      </a:cubicBezTo>
                      <a:cubicBezTo>
                        <a:pt x="0" y="0"/>
                        <a:pt x="0" y="0"/>
                        <a:pt x="0" y="0"/>
                      </a:cubicBezTo>
                      <a:cubicBezTo>
                        <a:pt x="0" y="7"/>
                        <a:pt x="5" y="14"/>
                        <a:pt x="14" y="19"/>
                      </a:cubicBezTo>
                      <a:cubicBezTo>
                        <a:pt x="32" y="30"/>
                        <a:pt x="62" y="30"/>
                        <a:pt x="81" y="20"/>
                      </a:cubicBezTo>
                      <a:cubicBezTo>
                        <a:pt x="90" y="14"/>
                        <a:pt x="95" y="7"/>
                        <a:pt x="95" y="0"/>
                      </a:cubicBezTo>
                      <a:close/>
                    </a:path>
                  </a:pathLst>
                </a:custGeom>
                <a:solidFill>
                  <a:srgbClr val="CC1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8" name="Freeform 38"/>
                <p:cNvSpPr>
                  <a:spLocks/>
                </p:cNvSpPr>
                <p:nvPr/>
              </p:nvSpPr>
              <p:spPr bwMode="auto">
                <a:xfrm>
                  <a:off x="1825625" y="2092325"/>
                  <a:ext cx="441325" cy="255588"/>
                </a:xfrm>
                <a:custGeom>
                  <a:avLst/>
                  <a:gdLst>
                    <a:gd name="T0" fmla="*/ 19 w 104"/>
                    <a:gd name="T1" fmla="*/ 11 h 60"/>
                    <a:gd name="T2" fmla="*/ 86 w 104"/>
                    <a:gd name="T3" fmla="*/ 11 h 60"/>
                    <a:gd name="T4" fmla="*/ 86 w 104"/>
                    <a:gd name="T5" fmla="*/ 50 h 60"/>
                    <a:gd name="T6" fmla="*/ 19 w 104"/>
                    <a:gd name="T7" fmla="*/ 49 h 60"/>
                    <a:gd name="T8" fmla="*/ 19 w 104"/>
                    <a:gd name="T9" fmla="*/ 11 h 60"/>
                  </a:gdLst>
                  <a:ahLst/>
                  <a:cxnLst>
                    <a:cxn ang="0">
                      <a:pos x="T0" y="T1"/>
                    </a:cxn>
                    <a:cxn ang="0">
                      <a:pos x="T2" y="T3"/>
                    </a:cxn>
                    <a:cxn ang="0">
                      <a:pos x="T4" y="T5"/>
                    </a:cxn>
                    <a:cxn ang="0">
                      <a:pos x="T6" y="T7"/>
                    </a:cxn>
                    <a:cxn ang="0">
                      <a:pos x="T8" y="T9"/>
                    </a:cxn>
                  </a:cxnLst>
                  <a:rect l="0" t="0" r="r" b="b"/>
                  <a:pathLst>
                    <a:path w="104" h="60">
                      <a:moveTo>
                        <a:pt x="19" y="11"/>
                      </a:moveTo>
                      <a:cubicBezTo>
                        <a:pt x="38" y="0"/>
                        <a:pt x="68" y="0"/>
                        <a:pt x="86" y="11"/>
                      </a:cubicBezTo>
                      <a:cubicBezTo>
                        <a:pt x="104" y="22"/>
                        <a:pt x="104" y="39"/>
                        <a:pt x="86" y="50"/>
                      </a:cubicBezTo>
                      <a:cubicBezTo>
                        <a:pt x="67" y="60"/>
                        <a:pt x="37" y="60"/>
                        <a:pt x="19" y="49"/>
                      </a:cubicBezTo>
                      <a:cubicBezTo>
                        <a:pt x="0" y="39"/>
                        <a:pt x="1" y="21"/>
                        <a:pt x="19" y="11"/>
                      </a:cubicBezTo>
                      <a:close/>
                    </a:path>
                  </a:pathLst>
                </a:custGeom>
                <a:solidFill>
                  <a:srgbClr val="CC18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9" name="Freeform 39"/>
                <p:cNvSpPr>
                  <a:spLocks/>
                </p:cNvSpPr>
                <p:nvPr/>
              </p:nvSpPr>
              <p:spPr bwMode="auto">
                <a:xfrm>
                  <a:off x="1690688" y="3035300"/>
                  <a:ext cx="292100" cy="2582863"/>
                </a:xfrm>
                <a:custGeom>
                  <a:avLst/>
                  <a:gdLst>
                    <a:gd name="T0" fmla="*/ 69 w 69"/>
                    <a:gd name="T1" fmla="*/ 99 h 609"/>
                    <a:gd name="T2" fmla="*/ 69 w 69"/>
                    <a:gd name="T3" fmla="*/ 3 h 609"/>
                    <a:gd name="T4" fmla="*/ 59 w 69"/>
                    <a:gd name="T5" fmla="*/ 0 h 609"/>
                    <a:gd name="T6" fmla="*/ 59 w 69"/>
                    <a:gd name="T7" fmla="*/ 96 h 609"/>
                    <a:gd name="T8" fmla="*/ 0 w 69"/>
                    <a:gd name="T9" fmla="*/ 186 h 609"/>
                    <a:gd name="T10" fmla="*/ 0 w 69"/>
                    <a:gd name="T11" fmla="*/ 592 h 609"/>
                    <a:gd name="T12" fmla="*/ 11 w 69"/>
                    <a:gd name="T13" fmla="*/ 600 h 609"/>
                    <a:gd name="T14" fmla="*/ 29 w 69"/>
                    <a:gd name="T15" fmla="*/ 609 h 609"/>
                    <a:gd name="T16" fmla="*/ 29 w 69"/>
                    <a:gd name="T17" fmla="*/ 193 h 609"/>
                    <a:gd name="T18" fmla="*/ 69 w 69"/>
                    <a:gd name="T19" fmla="*/ 9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609">
                      <a:moveTo>
                        <a:pt x="69" y="99"/>
                      </a:moveTo>
                      <a:cubicBezTo>
                        <a:pt x="69" y="3"/>
                        <a:pt x="69" y="3"/>
                        <a:pt x="69" y="3"/>
                      </a:cubicBezTo>
                      <a:cubicBezTo>
                        <a:pt x="66" y="2"/>
                        <a:pt x="62" y="1"/>
                        <a:pt x="59" y="0"/>
                      </a:cubicBezTo>
                      <a:cubicBezTo>
                        <a:pt x="59" y="96"/>
                        <a:pt x="59" y="96"/>
                        <a:pt x="59" y="96"/>
                      </a:cubicBezTo>
                      <a:cubicBezTo>
                        <a:pt x="24" y="113"/>
                        <a:pt x="0" y="145"/>
                        <a:pt x="0" y="186"/>
                      </a:cubicBezTo>
                      <a:cubicBezTo>
                        <a:pt x="0" y="592"/>
                        <a:pt x="0" y="592"/>
                        <a:pt x="0" y="592"/>
                      </a:cubicBezTo>
                      <a:cubicBezTo>
                        <a:pt x="3" y="595"/>
                        <a:pt x="7" y="598"/>
                        <a:pt x="11" y="600"/>
                      </a:cubicBezTo>
                      <a:cubicBezTo>
                        <a:pt x="17" y="603"/>
                        <a:pt x="23" y="606"/>
                        <a:pt x="29" y="609"/>
                      </a:cubicBezTo>
                      <a:cubicBezTo>
                        <a:pt x="29" y="193"/>
                        <a:pt x="29" y="193"/>
                        <a:pt x="29" y="193"/>
                      </a:cubicBezTo>
                      <a:cubicBezTo>
                        <a:pt x="29" y="151"/>
                        <a:pt x="34" y="116"/>
                        <a:pt x="69" y="99"/>
                      </a:cubicBezTo>
                      <a:close/>
                    </a:path>
                  </a:pathLst>
                </a:custGeom>
                <a:solidFill>
                  <a:srgbClr val="7504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0" name="Freeform 40"/>
                <p:cNvSpPr>
                  <a:spLocks/>
                </p:cNvSpPr>
                <p:nvPr/>
              </p:nvSpPr>
              <p:spPr bwMode="auto">
                <a:xfrm>
                  <a:off x="1606550" y="3773488"/>
                  <a:ext cx="881062" cy="1276350"/>
                </a:xfrm>
                <a:custGeom>
                  <a:avLst/>
                  <a:gdLst>
                    <a:gd name="T0" fmla="*/ 184 w 208"/>
                    <a:gd name="T1" fmla="*/ 22 h 301"/>
                    <a:gd name="T2" fmla="*/ 25 w 208"/>
                    <a:gd name="T3" fmla="*/ 22 h 301"/>
                    <a:gd name="T4" fmla="*/ 0 w 208"/>
                    <a:gd name="T5" fmla="*/ 1 h 301"/>
                    <a:gd name="T6" fmla="*/ 0 w 208"/>
                    <a:gd name="T7" fmla="*/ 254 h 301"/>
                    <a:gd name="T8" fmla="*/ 25 w 208"/>
                    <a:gd name="T9" fmla="*/ 275 h 301"/>
                    <a:gd name="T10" fmla="*/ 184 w 208"/>
                    <a:gd name="T11" fmla="*/ 275 h 301"/>
                    <a:gd name="T12" fmla="*/ 208 w 208"/>
                    <a:gd name="T13" fmla="*/ 254 h 301"/>
                    <a:gd name="T14" fmla="*/ 208 w 208"/>
                    <a:gd name="T15" fmla="*/ 0 h 301"/>
                    <a:gd name="T16" fmla="*/ 184 w 208"/>
                    <a:gd name="T17" fmla="*/ 2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1">
                      <a:moveTo>
                        <a:pt x="184" y="22"/>
                      </a:moveTo>
                      <a:cubicBezTo>
                        <a:pt x="140" y="47"/>
                        <a:pt x="69" y="47"/>
                        <a:pt x="25" y="22"/>
                      </a:cubicBezTo>
                      <a:cubicBezTo>
                        <a:pt x="14" y="16"/>
                        <a:pt x="6" y="8"/>
                        <a:pt x="0" y="1"/>
                      </a:cubicBezTo>
                      <a:cubicBezTo>
                        <a:pt x="0" y="254"/>
                        <a:pt x="0" y="254"/>
                        <a:pt x="0" y="254"/>
                      </a:cubicBezTo>
                      <a:cubicBezTo>
                        <a:pt x="6" y="262"/>
                        <a:pt x="14" y="269"/>
                        <a:pt x="25" y="275"/>
                      </a:cubicBezTo>
                      <a:cubicBezTo>
                        <a:pt x="69" y="301"/>
                        <a:pt x="140" y="301"/>
                        <a:pt x="184" y="275"/>
                      </a:cubicBezTo>
                      <a:cubicBezTo>
                        <a:pt x="195" y="269"/>
                        <a:pt x="203" y="262"/>
                        <a:pt x="208" y="254"/>
                      </a:cubicBezTo>
                      <a:cubicBezTo>
                        <a:pt x="208" y="0"/>
                        <a:pt x="208" y="0"/>
                        <a:pt x="208" y="0"/>
                      </a:cubicBezTo>
                      <a:cubicBezTo>
                        <a:pt x="203" y="8"/>
                        <a:pt x="195" y="16"/>
                        <a:pt x="184" y="22"/>
                      </a:cubicBezTo>
                      <a:close/>
                    </a:path>
                  </a:pathLst>
                </a:custGeom>
                <a:solidFill>
                  <a:srgbClr val="E6D2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01" name="Group 300"/>
              <p:cNvGrpSpPr/>
              <p:nvPr/>
            </p:nvGrpSpPr>
            <p:grpSpPr>
              <a:xfrm>
                <a:off x="2398713" y="3063875"/>
                <a:ext cx="954087" cy="2770188"/>
                <a:chOff x="2398713" y="3063875"/>
                <a:chExt cx="954087" cy="2770188"/>
              </a:xfrm>
            </p:grpSpPr>
            <p:sp>
              <p:nvSpPr>
                <p:cNvPr id="364" name="Freeform 41"/>
                <p:cNvSpPr>
                  <a:spLocks/>
                </p:cNvSpPr>
                <p:nvPr/>
              </p:nvSpPr>
              <p:spPr bwMode="auto">
                <a:xfrm>
                  <a:off x="2398713" y="5329238"/>
                  <a:ext cx="954087" cy="504825"/>
                </a:xfrm>
                <a:custGeom>
                  <a:avLst/>
                  <a:gdLst>
                    <a:gd name="T0" fmla="*/ 113 w 225"/>
                    <a:gd name="T1" fmla="*/ 0 h 119"/>
                    <a:gd name="T2" fmla="*/ 40 w 225"/>
                    <a:gd name="T3" fmla="*/ 18 h 119"/>
                    <a:gd name="T4" fmla="*/ 40 w 225"/>
                    <a:gd name="T5" fmla="*/ 101 h 119"/>
                    <a:gd name="T6" fmla="*/ 113 w 225"/>
                    <a:gd name="T7" fmla="*/ 119 h 119"/>
                    <a:gd name="T8" fmla="*/ 185 w 225"/>
                    <a:gd name="T9" fmla="*/ 101 h 119"/>
                    <a:gd name="T10" fmla="*/ 185 w 225"/>
                    <a:gd name="T11" fmla="*/ 18 h 119"/>
                    <a:gd name="T12" fmla="*/ 113 w 225"/>
                    <a:gd name="T13" fmla="*/ 0 h 119"/>
                  </a:gdLst>
                  <a:ahLst/>
                  <a:cxnLst>
                    <a:cxn ang="0">
                      <a:pos x="T0" y="T1"/>
                    </a:cxn>
                    <a:cxn ang="0">
                      <a:pos x="T2" y="T3"/>
                    </a:cxn>
                    <a:cxn ang="0">
                      <a:pos x="T4" y="T5"/>
                    </a:cxn>
                    <a:cxn ang="0">
                      <a:pos x="T6" y="T7"/>
                    </a:cxn>
                    <a:cxn ang="0">
                      <a:pos x="T8" y="T9"/>
                    </a:cxn>
                    <a:cxn ang="0">
                      <a:pos x="T10" y="T11"/>
                    </a:cxn>
                    <a:cxn ang="0">
                      <a:pos x="T12" y="T13"/>
                    </a:cxn>
                  </a:cxnLst>
                  <a:rect l="0" t="0" r="r" b="b"/>
                  <a:pathLst>
                    <a:path w="225" h="119">
                      <a:moveTo>
                        <a:pt x="113" y="0"/>
                      </a:moveTo>
                      <a:cubicBezTo>
                        <a:pt x="86" y="0"/>
                        <a:pt x="60" y="6"/>
                        <a:pt x="40" y="18"/>
                      </a:cubicBezTo>
                      <a:cubicBezTo>
                        <a:pt x="0" y="41"/>
                        <a:pt x="0" y="78"/>
                        <a:pt x="40" y="101"/>
                      </a:cubicBezTo>
                      <a:cubicBezTo>
                        <a:pt x="60" y="113"/>
                        <a:pt x="86" y="119"/>
                        <a:pt x="113" y="119"/>
                      </a:cubicBezTo>
                      <a:cubicBezTo>
                        <a:pt x="139" y="119"/>
                        <a:pt x="165" y="113"/>
                        <a:pt x="185" y="101"/>
                      </a:cubicBezTo>
                      <a:cubicBezTo>
                        <a:pt x="225" y="78"/>
                        <a:pt x="225" y="41"/>
                        <a:pt x="185" y="18"/>
                      </a:cubicBezTo>
                      <a:cubicBezTo>
                        <a:pt x="165" y="6"/>
                        <a:pt x="139" y="0"/>
                        <a:pt x="113" y="0"/>
                      </a:cubicBezTo>
                    </a:path>
                  </a:pathLst>
                </a:custGeom>
                <a:solidFill>
                  <a:srgbClr val="A8D7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5" name="Freeform 42"/>
                <p:cNvSpPr>
                  <a:spLocks/>
                </p:cNvSpPr>
                <p:nvPr/>
              </p:nvSpPr>
              <p:spPr bwMode="auto">
                <a:xfrm>
                  <a:off x="2441575" y="3136900"/>
                  <a:ext cx="868362" cy="2697163"/>
                </a:xfrm>
                <a:custGeom>
                  <a:avLst/>
                  <a:gdLst>
                    <a:gd name="T0" fmla="*/ 175 w 205"/>
                    <a:gd name="T1" fmla="*/ 223 h 636"/>
                    <a:gd name="T2" fmla="*/ 142 w 205"/>
                    <a:gd name="T3" fmla="*/ 31 h 636"/>
                    <a:gd name="T4" fmla="*/ 141 w 205"/>
                    <a:gd name="T5" fmla="*/ 18 h 636"/>
                    <a:gd name="T6" fmla="*/ 131 w 205"/>
                    <a:gd name="T7" fmla="*/ 9 h 636"/>
                    <a:gd name="T8" fmla="*/ 74 w 205"/>
                    <a:gd name="T9" fmla="*/ 9 h 636"/>
                    <a:gd name="T10" fmla="*/ 65 w 205"/>
                    <a:gd name="T11" fmla="*/ 18 h 636"/>
                    <a:gd name="T12" fmla="*/ 64 w 205"/>
                    <a:gd name="T13" fmla="*/ 31 h 636"/>
                    <a:gd name="T14" fmla="*/ 31 w 205"/>
                    <a:gd name="T15" fmla="*/ 223 h 636"/>
                    <a:gd name="T16" fmla="*/ 0 w 205"/>
                    <a:gd name="T17" fmla="*/ 253 h 636"/>
                    <a:gd name="T18" fmla="*/ 0 w 205"/>
                    <a:gd name="T19" fmla="*/ 576 h 636"/>
                    <a:gd name="T20" fmla="*/ 30 w 205"/>
                    <a:gd name="T21" fmla="*/ 618 h 636"/>
                    <a:gd name="T22" fmla="*/ 103 w 205"/>
                    <a:gd name="T23" fmla="*/ 636 h 636"/>
                    <a:gd name="T24" fmla="*/ 175 w 205"/>
                    <a:gd name="T25" fmla="*/ 618 h 636"/>
                    <a:gd name="T26" fmla="*/ 205 w 205"/>
                    <a:gd name="T27" fmla="*/ 576 h 636"/>
                    <a:gd name="T28" fmla="*/ 205 w 205"/>
                    <a:gd name="T29" fmla="*/ 253 h 636"/>
                    <a:gd name="T30" fmla="*/ 175 w 205"/>
                    <a:gd name="T31" fmla="*/ 223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636">
                      <a:moveTo>
                        <a:pt x="175" y="223"/>
                      </a:moveTo>
                      <a:cubicBezTo>
                        <a:pt x="166" y="216"/>
                        <a:pt x="142" y="31"/>
                        <a:pt x="142" y="31"/>
                      </a:cubicBezTo>
                      <a:cubicBezTo>
                        <a:pt x="141" y="18"/>
                        <a:pt x="141" y="18"/>
                        <a:pt x="141" y="18"/>
                      </a:cubicBezTo>
                      <a:cubicBezTo>
                        <a:pt x="139" y="15"/>
                        <a:pt x="136" y="12"/>
                        <a:pt x="131" y="9"/>
                      </a:cubicBezTo>
                      <a:cubicBezTo>
                        <a:pt x="116" y="0"/>
                        <a:pt x="90" y="0"/>
                        <a:pt x="74" y="9"/>
                      </a:cubicBezTo>
                      <a:cubicBezTo>
                        <a:pt x="70" y="12"/>
                        <a:pt x="66" y="15"/>
                        <a:pt x="65" y="18"/>
                      </a:cubicBezTo>
                      <a:cubicBezTo>
                        <a:pt x="64" y="31"/>
                        <a:pt x="64" y="31"/>
                        <a:pt x="64" y="31"/>
                      </a:cubicBezTo>
                      <a:cubicBezTo>
                        <a:pt x="64" y="31"/>
                        <a:pt x="44" y="210"/>
                        <a:pt x="31" y="223"/>
                      </a:cubicBezTo>
                      <a:cubicBezTo>
                        <a:pt x="18" y="234"/>
                        <a:pt x="0" y="237"/>
                        <a:pt x="0" y="253"/>
                      </a:cubicBezTo>
                      <a:cubicBezTo>
                        <a:pt x="0" y="576"/>
                        <a:pt x="0" y="576"/>
                        <a:pt x="0" y="576"/>
                      </a:cubicBezTo>
                      <a:cubicBezTo>
                        <a:pt x="0" y="592"/>
                        <a:pt x="10" y="607"/>
                        <a:pt x="30" y="618"/>
                      </a:cubicBezTo>
                      <a:cubicBezTo>
                        <a:pt x="50" y="630"/>
                        <a:pt x="77" y="636"/>
                        <a:pt x="103" y="636"/>
                      </a:cubicBezTo>
                      <a:cubicBezTo>
                        <a:pt x="129" y="636"/>
                        <a:pt x="155" y="630"/>
                        <a:pt x="175" y="618"/>
                      </a:cubicBezTo>
                      <a:cubicBezTo>
                        <a:pt x="195" y="607"/>
                        <a:pt x="205" y="592"/>
                        <a:pt x="205" y="576"/>
                      </a:cubicBezTo>
                      <a:cubicBezTo>
                        <a:pt x="205" y="253"/>
                        <a:pt x="205" y="253"/>
                        <a:pt x="205" y="253"/>
                      </a:cubicBezTo>
                      <a:cubicBezTo>
                        <a:pt x="205" y="237"/>
                        <a:pt x="190" y="234"/>
                        <a:pt x="175" y="223"/>
                      </a:cubicBezTo>
                      <a:close/>
                    </a:path>
                  </a:pathLst>
                </a:custGeom>
                <a:solidFill>
                  <a:srgbClr val="A1D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6" name="Freeform 43"/>
                <p:cNvSpPr>
                  <a:spLocks/>
                </p:cNvSpPr>
                <p:nvPr/>
              </p:nvSpPr>
              <p:spPr bwMode="auto">
                <a:xfrm>
                  <a:off x="2530475" y="3149600"/>
                  <a:ext cx="309562" cy="2651125"/>
                </a:xfrm>
                <a:custGeom>
                  <a:avLst/>
                  <a:gdLst>
                    <a:gd name="T0" fmla="*/ 46 w 73"/>
                    <a:gd name="T1" fmla="*/ 231 h 625"/>
                    <a:gd name="T2" fmla="*/ 73 w 73"/>
                    <a:gd name="T3" fmla="*/ 0 h 625"/>
                    <a:gd name="T4" fmla="*/ 65 w 73"/>
                    <a:gd name="T5" fmla="*/ 1 h 625"/>
                    <a:gd name="T6" fmla="*/ 31 w 73"/>
                    <a:gd name="T7" fmla="*/ 220 h 625"/>
                    <a:gd name="T8" fmla="*/ 0 w 73"/>
                    <a:gd name="T9" fmla="*/ 250 h 625"/>
                    <a:gd name="T10" fmla="*/ 0 w 73"/>
                    <a:gd name="T11" fmla="*/ 609 h 625"/>
                    <a:gd name="T12" fmla="*/ 9 w 73"/>
                    <a:gd name="T13" fmla="*/ 615 h 625"/>
                    <a:gd name="T14" fmla="*/ 32 w 73"/>
                    <a:gd name="T15" fmla="*/ 625 h 625"/>
                    <a:gd name="T16" fmla="*/ 32 w 73"/>
                    <a:gd name="T17" fmla="*/ 262 h 625"/>
                    <a:gd name="T18" fmla="*/ 46 w 73"/>
                    <a:gd name="T19" fmla="*/ 231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625">
                      <a:moveTo>
                        <a:pt x="46" y="231"/>
                      </a:moveTo>
                      <a:cubicBezTo>
                        <a:pt x="57" y="222"/>
                        <a:pt x="69" y="68"/>
                        <a:pt x="73" y="0"/>
                      </a:cubicBezTo>
                      <a:cubicBezTo>
                        <a:pt x="71" y="1"/>
                        <a:pt x="68" y="1"/>
                        <a:pt x="65" y="1"/>
                      </a:cubicBezTo>
                      <a:cubicBezTo>
                        <a:pt x="59" y="59"/>
                        <a:pt x="42" y="210"/>
                        <a:pt x="31" y="220"/>
                      </a:cubicBezTo>
                      <a:cubicBezTo>
                        <a:pt x="18" y="231"/>
                        <a:pt x="0" y="234"/>
                        <a:pt x="0" y="250"/>
                      </a:cubicBezTo>
                      <a:cubicBezTo>
                        <a:pt x="0" y="609"/>
                        <a:pt x="0" y="609"/>
                        <a:pt x="0" y="609"/>
                      </a:cubicBezTo>
                      <a:cubicBezTo>
                        <a:pt x="3" y="611"/>
                        <a:pt x="6" y="613"/>
                        <a:pt x="9" y="615"/>
                      </a:cubicBezTo>
                      <a:cubicBezTo>
                        <a:pt x="16" y="619"/>
                        <a:pt x="24" y="622"/>
                        <a:pt x="32" y="625"/>
                      </a:cubicBezTo>
                      <a:cubicBezTo>
                        <a:pt x="32" y="262"/>
                        <a:pt x="32" y="262"/>
                        <a:pt x="32" y="262"/>
                      </a:cubicBezTo>
                      <a:cubicBezTo>
                        <a:pt x="32" y="245"/>
                        <a:pt x="34" y="243"/>
                        <a:pt x="46" y="231"/>
                      </a:cubicBezTo>
                      <a:close/>
                    </a:path>
                  </a:pathLst>
                </a:custGeom>
                <a:solidFill>
                  <a:srgbClr val="A8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7" name="Freeform 44"/>
                <p:cNvSpPr>
                  <a:spLocks/>
                </p:cNvSpPr>
                <p:nvPr/>
              </p:nvSpPr>
              <p:spPr bwMode="auto">
                <a:xfrm>
                  <a:off x="2916238" y="3149600"/>
                  <a:ext cx="393700" cy="2605088"/>
                </a:xfrm>
                <a:custGeom>
                  <a:avLst/>
                  <a:gdLst>
                    <a:gd name="T0" fmla="*/ 63 w 93"/>
                    <a:gd name="T1" fmla="*/ 220 h 614"/>
                    <a:gd name="T2" fmla="*/ 30 w 93"/>
                    <a:gd name="T3" fmla="*/ 28 h 614"/>
                    <a:gd name="T4" fmla="*/ 29 w 93"/>
                    <a:gd name="T5" fmla="*/ 15 h 614"/>
                    <a:gd name="T6" fmla="*/ 19 w 93"/>
                    <a:gd name="T7" fmla="*/ 6 h 614"/>
                    <a:gd name="T8" fmla="*/ 0 w 93"/>
                    <a:gd name="T9" fmla="*/ 0 h 614"/>
                    <a:gd name="T10" fmla="*/ 35 w 93"/>
                    <a:gd name="T11" fmla="*/ 220 h 614"/>
                    <a:gd name="T12" fmla="*/ 66 w 93"/>
                    <a:gd name="T13" fmla="*/ 250 h 614"/>
                    <a:gd name="T14" fmla="*/ 66 w 93"/>
                    <a:gd name="T15" fmla="*/ 614 h 614"/>
                    <a:gd name="T16" fmla="*/ 93 w 93"/>
                    <a:gd name="T17" fmla="*/ 573 h 614"/>
                    <a:gd name="T18" fmla="*/ 93 w 93"/>
                    <a:gd name="T19" fmla="*/ 250 h 614"/>
                    <a:gd name="T20" fmla="*/ 63 w 93"/>
                    <a:gd name="T21" fmla="*/ 220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614">
                      <a:moveTo>
                        <a:pt x="63" y="220"/>
                      </a:moveTo>
                      <a:cubicBezTo>
                        <a:pt x="54" y="213"/>
                        <a:pt x="30" y="28"/>
                        <a:pt x="30" y="28"/>
                      </a:cubicBezTo>
                      <a:cubicBezTo>
                        <a:pt x="29" y="15"/>
                        <a:pt x="29" y="15"/>
                        <a:pt x="29" y="15"/>
                      </a:cubicBezTo>
                      <a:cubicBezTo>
                        <a:pt x="27" y="12"/>
                        <a:pt x="24" y="9"/>
                        <a:pt x="19" y="6"/>
                      </a:cubicBezTo>
                      <a:cubicBezTo>
                        <a:pt x="14" y="3"/>
                        <a:pt x="7" y="1"/>
                        <a:pt x="0" y="0"/>
                      </a:cubicBezTo>
                      <a:cubicBezTo>
                        <a:pt x="6" y="57"/>
                        <a:pt x="24" y="210"/>
                        <a:pt x="35" y="220"/>
                      </a:cubicBezTo>
                      <a:cubicBezTo>
                        <a:pt x="47" y="231"/>
                        <a:pt x="66" y="234"/>
                        <a:pt x="66" y="250"/>
                      </a:cubicBezTo>
                      <a:cubicBezTo>
                        <a:pt x="66" y="614"/>
                        <a:pt x="66" y="614"/>
                        <a:pt x="66" y="614"/>
                      </a:cubicBezTo>
                      <a:cubicBezTo>
                        <a:pt x="84" y="602"/>
                        <a:pt x="93" y="588"/>
                        <a:pt x="93" y="573"/>
                      </a:cubicBezTo>
                      <a:cubicBezTo>
                        <a:pt x="93" y="250"/>
                        <a:pt x="93" y="250"/>
                        <a:pt x="93" y="250"/>
                      </a:cubicBezTo>
                      <a:cubicBezTo>
                        <a:pt x="93" y="234"/>
                        <a:pt x="78" y="231"/>
                        <a:pt x="63" y="220"/>
                      </a:cubicBezTo>
                      <a:close/>
                    </a:path>
                  </a:pathLst>
                </a:custGeom>
                <a:solidFill>
                  <a:srgbClr val="8BC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8" name="Freeform 45"/>
                <p:cNvSpPr>
                  <a:spLocks/>
                </p:cNvSpPr>
                <p:nvPr/>
              </p:nvSpPr>
              <p:spPr bwMode="auto">
                <a:xfrm>
                  <a:off x="2635250" y="3530600"/>
                  <a:ext cx="487362" cy="407988"/>
                </a:xfrm>
                <a:custGeom>
                  <a:avLst/>
                  <a:gdLst>
                    <a:gd name="T0" fmla="*/ 13 w 115"/>
                    <a:gd name="T1" fmla="*/ 82 h 96"/>
                    <a:gd name="T2" fmla="*/ 100 w 115"/>
                    <a:gd name="T3" fmla="*/ 82 h 96"/>
                    <a:gd name="T4" fmla="*/ 115 w 115"/>
                    <a:gd name="T5" fmla="*/ 69 h 96"/>
                    <a:gd name="T6" fmla="*/ 104 w 115"/>
                    <a:gd name="T7" fmla="*/ 0 h 96"/>
                    <a:gd name="T8" fmla="*/ 94 w 115"/>
                    <a:gd name="T9" fmla="*/ 9 h 96"/>
                    <a:gd name="T10" fmla="*/ 19 w 115"/>
                    <a:gd name="T11" fmla="*/ 9 h 96"/>
                    <a:gd name="T12" fmla="*/ 10 w 115"/>
                    <a:gd name="T13" fmla="*/ 1 h 96"/>
                    <a:gd name="T14" fmla="*/ 0 w 115"/>
                    <a:gd name="T15" fmla="*/ 71 h 96"/>
                    <a:gd name="T16" fmla="*/ 13 w 115"/>
                    <a:gd name="T17"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96">
                      <a:moveTo>
                        <a:pt x="13" y="82"/>
                      </a:moveTo>
                      <a:cubicBezTo>
                        <a:pt x="37" y="96"/>
                        <a:pt x="76" y="96"/>
                        <a:pt x="100" y="82"/>
                      </a:cubicBezTo>
                      <a:cubicBezTo>
                        <a:pt x="107" y="78"/>
                        <a:pt x="112" y="74"/>
                        <a:pt x="115" y="69"/>
                      </a:cubicBezTo>
                      <a:cubicBezTo>
                        <a:pt x="111" y="47"/>
                        <a:pt x="108" y="22"/>
                        <a:pt x="104" y="0"/>
                      </a:cubicBezTo>
                      <a:cubicBezTo>
                        <a:pt x="102" y="3"/>
                        <a:pt x="99" y="6"/>
                        <a:pt x="94" y="9"/>
                      </a:cubicBezTo>
                      <a:cubicBezTo>
                        <a:pt x="74" y="21"/>
                        <a:pt x="40" y="21"/>
                        <a:pt x="19" y="9"/>
                      </a:cubicBezTo>
                      <a:cubicBezTo>
                        <a:pt x="15" y="6"/>
                        <a:pt x="12" y="4"/>
                        <a:pt x="10" y="1"/>
                      </a:cubicBezTo>
                      <a:cubicBezTo>
                        <a:pt x="7" y="24"/>
                        <a:pt x="4" y="49"/>
                        <a:pt x="0" y="71"/>
                      </a:cubicBezTo>
                      <a:cubicBezTo>
                        <a:pt x="3" y="75"/>
                        <a:pt x="7" y="79"/>
                        <a:pt x="13" y="82"/>
                      </a:cubicBezTo>
                      <a:close/>
                    </a:path>
                  </a:pathLst>
                </a:custGeom>
                <a:solidFill>
                  <a:srgbClr val="5173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9" name="Freeform 46"/>
                <p:cNvSpPr>
                  <a:spLocks/>
                </p:cNvSpPr>
                <p:nvPr/>
              </p:nvSpPr>
              <p:spPr bwMode="auto">
                <a:xfrm>
                  <a:off x="2703513" y="4494213"/>
                  <a:ext cx="606425" cy="941388"/>
                </a:xfrm>
                <a:custGeom>
                  <a:avLst/>
                  <a:gdLst>
                    <a:gd name="T0" fmla="*/ 116 w 143"/>
                    <a:gd name="T1" fmla="*/ 28 h 222"/>
                    <a:gd name="T2" fmla="*/ 0 w 143"/>
                    <a:gd name="T3" fmla="*/ 41 h 222"/>
                    <a:gd name="T4" fmla="*/ 0 w 143"/>
                    <a:gd name="T5" fmla="*/ 212 h 222"/>
                    <a:gd name="T6" fmla="*/ 116 w 143"/>
                    <a:gd name="T7" fmla="*/ 199 h 222"/>
                    <a:gd name="T8" fmla="*/ 143 w 143"/>
                    <a:gd name="T9" fmla="*/ 171 h 222"/>
                    <a:gd name="T10" fmla="*/ 143 w 143"/>
                    <a:gd name="T11" fmla="*/ 0 h 222"/>
                    <a:gd name="T12" fmla="*/ 116 w 143"/>
                    <a:gd name="T13" fmla="*/ 28 h 222"/>
                  </a:gdLst>
                  <a:ahLst/>
                  <a:cxnLst>
                    <a:cxn ang="0">
                      <a:pos x="T0" y="T1"/>
                    </a:cxn>
                    <a:cxn ang="0">
                      <a:pos x="T2" y="T3"/>
                    </a:cxn>
                    <a:cxn ang="0">
                      <a:pos x="T4" y="T5"/>
                    </a:cxn>
                    <a:cxn ang="0">
                      <a:pos x="T6" y="T7"/>
                    </a:cxn>
                    <a:cxn ang="0">
                      <a:pos x="T8" y="T9"/>
                    </a:cxn>
                    <a:cxn ang="0">
                      <a:pos x="T10" y="T11"/>
                    </a:cxn>
                    <a:cxn ang="0">
                      <a:pos x="T12" y="T13"/>
                    </a:cxn>
                  </a:cxnLst>
                  <a:rect l="0" t="0" r="r" b="b"/>
                  <a:pathLst>
                    <a:path w="143" h="222">
                      <a:moveTo>
                        <a:pt x="116" y="28"/>
                      </a:moveTo>
                      <a:cubicBezTo>
                        <a:pt x="84" y="46"/>
                        <a:pt x="38" y="51"/>
                        <a:pt x="0" y="41"/>
                      </a:cubicBezTo>
                      <a:cubicBezTo>
                        <a:pt x="0" y="212"/>
                        <a:pt x="0" y="212"/>
                        <a:pt x="0" y="212"/>
                      </a:cubicBezTo>
                      <a:cubicBezTo>
                        <a:pt x="38" y="222"/>
                        <a:pt x="84" y="217"/>
                        <a:pt x="116" y="199"/>
                      </a:cubicBezTo>
                      <a:cubicBezTo>
                        <a:pt x="130" y="191"/>
                        <a:pt x="139" y="181"/>
                        <a:pt x="143" y="171"/>
                      </a:cubicBezTo>
                      <a:cubicBezTo>
                        <a:pt x="143" y="0"/>
                        <a:pt x="143" y="0"/>
                        <a:pt x="143" y="0"/>
                      </a:cubicBezTo>
                      <a:cubicBezTo>
                        <a:pt x="139" y="10"/>
                        <a:pt x="130" y="20"/>
                        <a:pt x="116" y="28"/>
                      </a:cubicBezTo>
                      <a:close/>
                    </a:path>
                  </a:pathLst>
                </a:custGeom>
                <a:solidFill>
                  <a:srgbClr val="5173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0" name="Freeform 47"/>
                <p:cNvSpPr>
                  <a:spLocks/>
                </p:cNvSpPr>
                <p:nvPr/>
              </p:nvSpPr>
              <p:spPr bwMode="auto">
                <a:xfrm>
                  <a:off x="2703513" y="3175000"/>
                  <a:ext cx="347662" cy="152400"/>
                </a:xfrm>
                <a:custGeom>
                  <a:avLst/>
                  <a:gdLst>
                    <a:gd name="T0" fmla="*/ 82 w 82"/>
                    <a:gd name="T1" fmla="*/ 0 h 36"/>
                    <a:gd name="T2" fmla="*/ 82 w 82"/>
                    <a:gd name="T3" fmla="*/ 10 h 36"/>
                    <a:gd name="T4" fmla="*/ 70 w 82"/>
                    <a:gd name="T5" fmla="*/ 27 h 36"/>
                    <a:gd name="T6" fmla="*/ 12 w 82"/>
                    <a:gd name="T7" fmla="*/ 27 h 36"/>
                    <a:gd name="T8" fmla="*/ 0 w 82"/>
                    <a:gd name="T9" fmla="*/ 10 h 36"/>
                    <a:gd name="T10" fmla="*/ 0 w 82"/>
                    <a:gd name="T11" fmla="*/ 0 h 36"/>
                    <a:gd name="T12" fmla="*/ 12 w 82"/>
                    <a:gd name="T13" fmla="*/ 17 h 36"/>
                    <a:gd name="T14" fmla="*/ 70 w 82"/>
                    <a:gd name="T15" fmla="*/ 17 h 36"/>
                    <a:gd name="T16" fmla="*/ 82 w 82"/>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36">
                      <a:moveTo>
                        <a:pt x="82" y="0"/>
                      </a:moveTo>
                      <a:cubicBezTo>
                        <a:pt x="82" y="10"/>
                        <a:pt x="82" y="10"/>
                        <a:pt x="82" y="10"/>
                      </a:cubicBezTo>
                      <a:cubicBezTo>
                        <a:pt x="82" y="16"/>
                        <a:pt x="78" y="22"/>
                        <a:pt x="70" y="27"/>
                      </a:cubicBezTo>
                      <a:cubicBezTo>
                        <a:pt x="54" y="36"/>
                        <a:pt x="28" y="36"/>
                        <a:pt x="12" y="27"/>
                      </a:cubicBezTo>
                      <a:cubicBezTo>
                        <a:pt x="4" y="22"/>
                        <a:pt x="0" y="16"/>
                        <a:pt x="0" y="10"/>
                      </a:cubicBezTo>
                      <a:cubicBezTo>
                        <a:pt x="0" y="0"/>
                        <a:pt x="0" y="0"/>
                        <a:pt x="0" y="0"/>
                      </a:cubicBezTo>
                      <a:cubicBezTo>
                        <a:pt x="0" y="6"/>
                        <a:pt x="4" y="12"/>
                        <a:pt x="12" y="17"/>
                      </a:cubicBezTo>
                      <a:cubicBezTo>
                        <a:pt x="28" y="26"/>
                        <a:pt x="54" y="26"/>
                        <a:pt x="70" y="17"/>
                      </a:cubicBezTo>
                      <a:cubicBezTo>
                        <a:pt x="78" y="12"/>
                        <a:pt x="82" y="6"/>
                        <a:pt x="8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1" name="Freeform 48"/>
                <p:cNvSpPr>
                  <a:spLocks/>
                </p:cNvSpPr>
                <p:nvPr/>
              </p:nvSpPr>
              <p:spPr bwMode="auto">
                <a:xfrm>
                  <a:off x="2686050" y="3063875"/>
                  <a:ext cx="382587" cy="220663"/>
                </a:xfrm>
                <a:custGeom>
                  <a:avLst/>
                  <a:gdLst>
                    <a:gd name="T0" fmla="*/ 16 w 90"/>
                    <a:gd name="T1" fmla="*/ 9 h 52"/>
                    <a:gd name="T2" fmla="*/ 74 w 90"/>
                    <a:gd name="T3" fmla="*/ 9 h 52"/>
                    <a:gd name="T4" fmla="*/ 74 w 90"/>
                    <a:gd name="T5" fmla="*/ 43 h 52"/>
                    <a:gd name="T6" fmla="*/ 16 w 90"/>
                    <a:gd name="T7" fmla="*/ 43 h 52"/>
                    <a:gd name="T8" fmla="*/ 16 w 90"/>
                    <a:gd name="T9" fmla="*/ 9 h 52"/>
                  </a:gdLst>
                  <a:ahLst/>
                  <a:cxnLst>
                    <a:cxn ang="0">
                      <a:pos x="T0" y="T1"/>
                    </a:cxn>
                    <a:cxn ang="0">
                      <a:pos x="T2" y="T3"/>
                    </a:cxn>
                    <a:cxn ang="0">
                      <a:pos x="T4" y="T5"/>
                    </a:cxn>
                    <a:cxn ang="0">
                      <a:pos x="T6" y="T7"/>
                    </a:cxn>
                    <a:cxn ang="0">
                      <a:pos x="T8" y="T9"/>
                    </a:cxn>
                  </a:cxnLst>
                  <a:rect l="0" t="0" r="r" b="b"/>
                  <a:pathLst>
                    <a:path w="90" h="52">
                      <a:moveTo>
                        <a:pt x="16" y="9"/>
                      </a:moveTo>
                      <a:cubicBezTo>
                        <a:pt x="32" y="0"/>
                        <a:pt x="58" y="0"/>
                        <a:pt x="74" y="9"/>
                      </a:cubicBezTo>
                      <a:cubicBezTo>
                        <a:pt x="90" y="19"/>
                        <a:pt x="90" y="34"/>
                        <a:pt x="74" y="43"/>
                      </a:cubicBezTo>
                      <a:cubicBezTo>
                        <a:pt x="58" y="52"/>
                        <a:pt x="32" y="52"/>
                        <a:pt x="16" y="43"/>
                      </a:cubicBezTo>
                      <a:cubicBezTo>
                        <a:pt x="0" y="34"/>
                        <a:pt x="0" y="19"/>
                        <a:pt x="16" y="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02" name="Group 301"/>
              <p:cNvGrpSpPr/>
              <p:nvPr/>
            </p:nvGrpSpPr>
            <p:grpSpPr>
              <a:xfrm>
                <a:off x="4933950" y="2543175"/>
                <a:ext cx="1462087" cy="3006726"/>
                <a:chOff x="4933950" y="2543175"/>
                <a:chExt cx="1462087" cy="3006726"/>
              </a:xfrm>
            </p:grpSpPr>
            <p:sp>
              <p:nvSpPr>
                <p:cNvPr id="360" name="Freeform 54"/>
                <p:cNvSpPr>
                  <a:spLocks/>
                </p:cNvSpPr>
                <p:nvPr/>
              </p:nvSpPr>
              <p:spPr bwMode="auto">
                <a:xfrm>
                  <a:off x="4933950" y="2843213"/>
                  <a:ext cx="1462087" cy="2706688"/>
                </a:xfrm>
                <a:custGeom>
                  <a:avLst/>
                  <a:gdLst>
                    <a:gd name="T0" fmla="*/ 344 w 345"/>
                    <a:gd name="T1" fmla="*/ 415 h 638"/>
                    <a:gd name="T2" fmla="*/ 344 w 345"/>
                    <a:gd name="T3" fmla="*/ 446 h 638"/>
                    <a:gd name="T4" fmla="*/ 287 w 345"/>
                    <a:gd name="T5" fmla="*/ 545 h 638"/>
                    <a:gd name="T6" fmla="*/ 216 w 345"/>
                    <a:gd name="T7" fmla="*/ 587 h 638"/>
                    <a:gd name="T8" fmla="*/ 144 w 345"/>
                    <a:gd name="T9" fmla="*/ 628 h 638"/>
                    <a:gd name="T10" fmla="*/ 99 w 345"/>
                    <a:gd name="T11" fmla="*/ 628 h 638"/>
                    <a:gd name="T12" fmla="*/ 103 w 345"/>
                    <a:gd name="T13" fmla="*/ 632 h 638"/>
                    <a:gd name="T14" fmla="*/ 17 w 345"/>
                    <a:gd name="T15" fmla="*/ 582 h 638"/>
                    <a:gd name="T16" fmla="*/ 0 w 345"/>
                    <a:gd name="T17" fmla="*/ 545 h 638"/>
                    <a:gd name="T18" fmla="*/ 0 w 345"/>
                    <a:gd name="T19" fmla="*/ 514 h 638"/>
                    <a:gd name="T20" fmla="*/ 6 w 345"/>
                    <a:gd name="T21" fmla="*/ 476 h 638"/>
                    <a:gd name="T22" fmla="*/ 24 w 345"/>
                    <a:gd name="T23" fmla="*/ 347 h 638"/>
                    <a:gd name="T24" fmla="*/ 8 w 345"/>
                    <a:gd name="T25" fmla="*/ 246 h 638"/>
                    <a:gd name="T26" fmla="*/ 6 w 345"/>
                    <a:gd name="T27" fmla="*/ 184 h 638"/>
                    <a:gd name="T28" fmla="*/ 110 w 345"/>
                    <a:gd name="T29" fmla="*/ 41 h 638"/>
                    <a:gd name="T30" fmla="*/ 128 w 345"/>
                    <a:gd name="T31" fmla="*/ 30 h 638"/>
                    <a:gd name="T32" fmla="*/ 146 w 345"/>
                    <a:gd name="T33" fmla="*/ 19 h 638"/>
                    <a:gd name="T34" fmla="*/ 225 w 345"/>
                    <a:gd name="T35" fmla="*/ 12 h 638"/>
                    <a:gd name="T36" fmla="*/ 310 w 345"/>
                    <a:gd name="T37" fmla="*/ 61 h 638"/>
                    <a:gd name="T38" fmla="*/ 336 w 345"/>
                    <a:gd name="T39" fmla="*/ 93 h 638"/>
                    <a:gd name="T40" fmla="*/ 334 w 345"/>
                    <a:gd name="T41" fmla="*/ 158 h 638"/>
                    <a:gd name="T42" fmla="*/ 319 w 345"/>
                    <a:gd name="T43" fmla="*/ 276 h 638"/>
                    <a:gd name="T44" fmla="*/ 338 w 345"/>
                    <a:gd name="T45" fmla="*/ 383 h 638"/>
                    <a:gd name="T46" fmla="*/ 344 w 345"/>
                    <a:gd name="T47" fmla="*/ 415 h 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5" h="638">
                      <a:moveTo>
                        <a:pt x="344" y="415"/>
                      </a:moveTo>
                      <a:cubicBezTo>
                        <a:pt x="344" y="446"/>
                        <a:pt x="344" y="446"/>
                        <a:pt x="344" y="446"/>
                      </a:cubicBezTo>
                      <a:cubicBezTo>
                        <a:pt x="345" y="482"/>
                        <a:pt x="319" y="527"/>
                        <a:pt x="287" y="545"/>
                      </a:cubicBezTo>
                      <a:cubicBezTo>
                        <a:pt x="216" y="587"/>
                        <a:pt x="216" y="587"/>
                        <a:pt x="216" y="587"/>
                      </a:cubicBezTo>
                      <a:cubicBezTo>
                        <a:pt x="144" y="628"/>
                        <a:pt x="144" y="628"/>
                        <a:pt x="144" y="628"/>
                      </a:cubicBezTo>
                      <a:cubicBezTo>
                        <a:pt x="126" y="638"/>
                        <a:pt x="110" y="638"/>
                        <a:pt x="99" y="628"/>
                      </a:cubicBezTo>
                      <a:cubicBezTo>
                        <a:pt x="100" y="630"/>
                        <a:pt x="101" y="631"/>
                        <a:pt x="103" y="632"/>
                      </a:cubicBezTo>
                      <a:cubicBezTo>
                        <a:pt x="17" y="582"/>
                        <a:pt x="17" y="582"/>
                        <a:pt x="17" y="582"/>
                      </a:cubicBezTo>
                      <a:cubicBezTo>
                        <a:pt x="7" y="576"/>
                        <a:pt x="0" y="563"/>
                        <a:pt x="0" y="545"/>
                      </a:cubicBezTo>
                      <a:cubicBezTo>
                        <a:pt x="0" y="514"/>
                        <a:pt x="0" y="514"/>
                        <a:pt x="0" y="514"/>
                      </a:cubicBezTo>
                      <a:cubicBezTo>
                        <a:pt x="0" y="502"/>
                        <a:pt x="2" y="489"/>
                        <a:pt x="6" y="476"/>
                      </a:cubicBezTo>
                      <a:cubicBezTo>
                        <a:pt x="17" y="439"/>
                        <a:pt x="25" y="393"/>
                        <a:pt x="24" y="347"/>
                      </a:cubicBezTo>
                      <a:cubicBezTo>
                        <a:pt x="24" y="305"/>
                        <a:pt x="18" y="270"/>
                        <a:pt x="8" y="246"/>
                      </a:cubicBezTo>
                      <a:cubicBezTo>
                        <a:pt x="2" y="229"/>
                        <a:pt x="0" y="208"/>
                        <a:pt x="6" y="184"/>
                      </a:cubicBezTo>
                      <a:cubicBezTo>
                        <a:pt x="22" y="126"/>
                        <a:pt x="62" y="68"/>
                        <a:pt x="110" y="41"/>
                      </a:cubicBezTo>
                      <a:cubicBezTo>
                        <a:pt x="128" y="30"/>
                        <a:pt x="128" y="30"/>
                        <a:pt x="128" y="30"/>
                      </a:cubicBezTo>
                      <a:cubicBezTo>
                        <a:pt x="146" y="19"/>
                        <a:pt x="146" y="19"/>
                        <a:pt x="146" y="19"/>
                      </a:cubicBezTo>
                      <a:cubicBezTo>
                        <a:pt x="177" y="2"/>
                        <a:pt x="205" y="0"/>
                        <a:pt x="225" y="12"/>
                      </a:cubicBezTo>
                      <a:cubicBezTo>
                        <a:pt x="310" y="61"/>
                        <a:pt x="310" y="61"/>
                        <a:pt x="310" y="61"/>
                      </a:cubicBezTo>
                      <a:cubicBezTo>
                        <a:pt x="321" y="68"/>
                        <a:pt x="331" y="78"/>
                        <a:pt x="336" y="93"/>
                      </a:cubicBezTo>
                      <a:cubicBezTo>
                        <a:pt x="343" y="109"/>
                        <a:pt x="341" y="133"/>
                        <a:pt x="334" y="158"/>
                      </a:cubicBezTo>
                      <a:cubicBezTo>
                        <a:pt x="325" y="193"/>
                        <a:pt x="319" y="234"/>
                        <a:pt x="319" y="276"/>
                      </a:cubicBezTo>
                      <a:cubicBezTo>
                        <a:pt x="319" y="322"/>
                        <a:pt x="327" y="360"/>
                        <a:pt x="338" y="383"/>
                      </a:cubicBezTo>
                      <a:cubicBezTo>
                        <a:pt x="342" y="392"/>
                        <a:pt x="344" y="403"/>
                        <a:pt x="344" y="415"/>
                      </a:cubicBezTo>
                      <a:close/>
                    </a:path>
                  </a:pathLst>
                </a:custGeom>
                <a:solidFill>
                  <a:srgbClr val="3765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1" name="Freeform 55"/>
                <p:cNvSpPr>
                  <a:spLocks/>
                </p:cNvSpPr>
                <p:nvPr/>
              </p:nvSpPr>
              <p:spPr bwMode="auto">
                <a:xfrm>
                  <a:off x="5416550" y="2725738"/>
                  <a:ext cx="576262" cy="558800"/>
                </a:xfrm>
                <a:custGeom>
                  <a:avLst/>
                  <a:gdLst>
                    <a:gd name="T0" fmla="*/ 136 w 136"/>
                    <a:gd name="T1" fmla="*/ 0 h 132"/>
                    <a:gd name="T2" fmla="*/ 136 w 136"/>
                    <a:gd name="T3" fmla="*/ 88 h 132"/>
                    <a:gd name="T4" fmla="*/ 116 w 136"/>
                    <a:gd name="T5" fmla="*/ 116 h 132"/>
                    <a:gd name="T6" fmla="*/ 20 w 136"/>
                    <a:gd name="T7" fmla="*/ 116 h 132"/>
                    <a:gd name="T8" fmla="*/ 1 w 136"/>
                    <a:gd name="T9" fmla="*/ 89 h 132"/>
                    <a:gd name="T10" fmla="*/ 0 w 136"/>
                    <a:gd name="T11" fmla="*/ 0 h 132"/>
                    <a:gd name="T12" fmla="*/ 20 w 136"/>
                    <a:gd name="T13" fmla="*/ 28 h 132"/>
                    <a:gd name="T14" fmla="*/ 116 w 136"/>
                    <a:gd name="T15" fmla="*/ 28 h 132"/>
                    <a:gd name="T16" fmla="*/ 136 w 136"/>
                    <a:gd name="T1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132">
                      <a:moveTo>
                        <a:pt x="136" y="0"/>
                      </a:moveTo>
                      <a:cubicBezTo>
                        <a:pt x="136" y="88"/>
                        <a:pt x="136" y="88"/>
                        <a:pt x="136" y="88"/>
                      </a:cubicBezTo>
                      <a:cubicBezTo>
                        <a:pt x="136" y="98"/>
                        <a:pt x="130" y="109"/>
                        <a:pt x="116" y="116"/>
                      </a:cubicBezTo>
                      <a:cubicBezTo>
                        <a:pt x="90" y="132"/>
                        <a:pt x="47" y="132"/>
                        <a:pt x="20" y="116"/>
                      </a:cubicBezTo>
                      <a:cubicBezTo>
                        <a:pt x="7" y="109"/>
                        <a:pt x="1" y="99"/>
                        <a:pt x="1" y="89"/>
                      </a:cubicBezTo>
                      <a:cubicBezTo>
                        <a:pt x="0" y="0"/>
                        <a:pt x="0" y="0"/>
                        <a:pt x="0" y="0"/>
                      </a:cubicBezTo>
                      <a:cubicBezTo>
                        <a:pt x="0" y="10"/>
                        <a:pt x="7" y="20"/>
                        <a:pt x="20" y="28"/>
                      </a:cubicBezTo>
                      <a:cubicBezTo>
                        <a:pt x="46" y="43"/>
                        <a:pt x="89" y="43"/>
                        <a:pt x="116" y="28"/>
                      </a:cubicBezTo>
                      <a:cubicBezTo>
                        <a:pt x="129" y="20"/>
                        <a:pt x="136" y="10"/>
                        <a:pt x="136" y="0"/>
                      </a:cubicBezTo>
                      <a:close/>
                    </a:path>
                  </a:pathLst>
                </a:custGeom>
                <a:solidFill>
                  <a:srgbClr val="C82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2" name="Freeform 56"/>
                <p:cNvSpPr>
                  <a:spLocks/>
                </p:cNvSpPr>
                <p:nvPr/>
              </p:nvSpPr>
              <p:spPr bwMode="auto">
                <a:xfrm>
                  <a:off x="5391150" y="2543175"/>
                  <a:ext cx="631825" cy="365125"/>
                </a:xfrm>
                <a:custGeom>
                  <a:avLst/>
                  <a:gdLst>
                    <a:gd name="T0" fmla="*/ 26 w 149"/>
                    <a:gd name="T1" fmla="*/ 15 h 86"/>
                    <a:gd name="T2" fmla="*/ 122 w 149"/>
                    <a:gd name="T3" fmla="*/ 15 h 86"/>
                    <a:gd name="T4" fmla="*/ 122 w 149"/>
                    <a:gd name="T5" fmla="*/ 71 h 86"/>
                    <a:gd name="T6" fmla="*/ 26 w 149"/>
                    <a:gd name="T7" fmla="*/ 71 h 86"/>
                    <a:gd name="T8" fmla="*/ 26 w 149"/>
                    <a:gd name="T9" fmla="*/ 15 h 86"/>
                  </a:gdLst>
                  <a:ahLst/>
                  <a:cxnLst>
                    <a:cxn ang="0">
                      <a:pos x="T0" y="T1"/>
                    </a:cxn>
                    <a:cxn ang="0">
                      <a:pos x="T2" y="T3"/>
                    </a:cxn>
                    <a:cxn ang="0">
                      <a:pos x="T4" y="T5"/>
                    </a:cxn>
                    <a:cxn ang="0">
                      <a:pos x="T6" y="T7"/>
                    </a:cxn>
                    <a:cxn ang="0">
                      <a:pos x="T8" y="T9"/>
                    </a:cxn>
                  </a:cxnLst>
                  <a:rect l="0" t="0" r="r" b="b"/>
                  <a:pathLst>
                    <a:path w="149" h="86">
                      <a:moveTo>
                        <a:pt x="26" y="15"/>
                      </a:moveTo>
                      <a:cubicBezTo>
                        <a:pt x="53" y="0"/>
                        <a:pt x="96" y="0"/>
                        <a:pt x="122" y="15"/>
                      </a:cubicBezTo>
                      <a:cubicBezTo>
                        <a:pt x="149" y="30"/>
                        <a:pt x="149" y="55"/>
                        <a:pt x="122" y="71"/>
                      </a:cubicBezTo>
                      <a:cubicBezTo>
                        <a:pt x="95" y="86"/>
                        <a:pt x="52" y="86"/>
                        <a:pt x="26" y="71"/>
                      </a:cubicBezTo>
                      <a:cubicBezTo>
                        <a:pt x="0" y="55"/>
                        <a:pt x="0" y="30"/>
                        <a:pt x="26" y="15"/>
                      </a:cubicBezTo>
                      <a:close/>
                    </a:path>
                  </a:pathLst>
                </a:custGeom>
                <a:solidFill>
                  <a:srgbClr val="FF4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3" name="Freeform 57"/>
                <p:cNvSpPr>
                  <a:spLocks/>
                </p:cNvSpPr>
                <p:nvPr/>
              </p:nvSpPr>
              <p:spPr bwMode="auto">
                <a:xfrm>
                  <a:off x="5586413" y="3636963"/>
                  <a:ext cx="622300" cy="1035050"/>
                </a:xfrm>
                <a:custGeom>
                  <a:avLst/>
                  <a:gdLst>
                    <a:gd name="T0" fmla="*/ 73 w 147"/>
                    <a:gd name="T1" fmla="*/ 220 h 244"/>
                    <a:gd name="T2" fmla="*/ 73 w 147"/>
                    <a:gd name="T3" fmla="*/ 220 h 244"/>
                    <a:gd name="T4" fmla="*/ 0 w 147"/>
                    <a:gd name="T5" fmla="*/ 189 h 244"/>
                    <a:gd name="T6" fmla="*/ 0 w 147"/>
                    <a:gd name="T7" fmla="*/ 139 h 244"/>
                    <a:gd name="T8" fmla="*/ 73 w 147"/>
                    <a:gd name="T9" fmla="*/ 23 h 244"/>
                    <a:gd name="T10" fmla="*/ 147 w 147"/>
                    <a:gd name="T11" fmla="*/ 54 h 244"/>
                    <a:gd name="T12" fmla="*/ 147 w 147"/>
                    <a:gd name="T13" fmla="*/ 104 h 244"/>
                    <a:gd name="T14" fmla="*/ 73 w 147"/>
                    <a:gd name="T15" fmla="*/ 220 h 2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44">
                      <a:moveTo>
                        <a:pt x="73" y="220"/>
                      </a:moveTo>
                      <a:cubicBezTo>
                        <a:pt x="73" y="220"/>
                        <a:pt x="73" y="220"/>
                        <a:pt x="73" y="220"/>
                      </a:cubicBezTo>
                      <a:cubicBezTo>
                        <a:pt x="33" y="244"/>
                        <a:pt x="0" y="230"/>
                        <a:pt x="0" y="189"/>
                      </a:cubicBezTo>
                      <a:cubicBezTo>
                        <a:pt x="0" y="139"/>
                        <a:pt x="0" y="139"/>
                        <a:pt x="0" y="139"/>
                      </a:cubicBezTo>
                      <a:cubicBezTo>
                        <a:pt x="0" y="99"/>
                        <a:pt x="33" y="47"/>
                        <a:pt x="73" y="23"/>
                      </a:cubicBezTo>
                      <a:cubicBezTo>
                        <a:pt x="114" y="0"/>
                        <a:pt x="147" y="14"/>
                        <a:pt x="147" y="54"/>
                      </a:cubicBezTo>
                      <a:cubicBezTo>
                        <a:pt x="147" y="104"/>
                        <a:pt x="147" y="104"/>
                        <a:pt x="147" y="104"/>
                      </a:cubicBezTo>
                      <a:cubicBezTo>
                        <a:pt x="147" y="145"/>
                        <a:pt x="114" y="197"/>
                        <a:pt x="73" y="220"/>
                      </a:cubicBezTo>
                      <a:close/>
                    </a:path>
                  </a:pathLst>
                </a:custGeom>
                <a:solidFill>
                  <a:srgbClr val="FF4A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03" name="Group 302"/>
              <p:cNvGrpSpPr/>
              <p:nvPr/>
            </p:nvGrpSpPr>
            <p:grpSpPr>
              <a:xfrm>
                <a:off x="3279775" y="4392613"/>
                <a:ext cx="3175000" cy="1887538"/>
                <a:chOff x="3279775" y="4392613"/>
                <a:chExt cx="3175000" cy="1887538"/>
              </a:xfrm>
            </p:grpSpPr>
            <p:sp>
              <p:nvSpPr>
                <p:cNvPr id="327" name="Oval 49"/>
                <p:cNvSpPr>
                  <a:spLocks noChangeArrowheads="1"/>
                </p:cNvSpPr>
                <p:nvPr/>
              </p:nvSpPr>
              <p:spPr bwMode="auto">
                <a:xfrm>
                  <a:off x="3665538" y="5003800"/>
                  <a:ext cx="1063625" cy="1063625"/>
                </a:xfrm>
                <a:prstGeom prst="ellipse">
                  <a:avLst/>
                </a:prstGeom>
                <a:solidFill>
                  <a:srgbClr val="C92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 name="Oval 50"/>
                <p:cNvSpPr>
                  <a:spLocks noChangeArrowheads="1"/>
                </p:cNvSpPr>
                <p:nvPr/>
              </p:nvSpPr>
              <p:spPr bwMode="auto">
                <a:xfrm>
                  <a:off x="4411663" y="5214938"/>
                  <a:ext cx="1060450" cy="1065213"/>
                </a:xfrm>
                <a:prstGeom prst="ellipse">
                  <a:avLst/>
                </a:prstGeom>
                <a:solidFill>
                  <a:srgbClr val="E025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329" name="Group 328"/>
                <p:cNvGrpSpPr/>
                <p:nvPr/>
              </p:nvGrpSpPr>
              <p:grpSpPr>
                <a:xfrm>
                  <a:off x="3279775" y="4392613"/>
                  <a:ext cx="1182688" cy="1187450"/>
                  <a:chOff x="3279775" y="4392613"/>
                  <a:chExt cx="1182688" cy="1187450"/>
                </a:xfrm>
              </p:grpSpPr>
              <p:sp>
                <p:nvSpPr>
                  <p:cNvPr id="357" name="Oval 51"/>
                  <p:cNvSpPr>
                    <a:spLocks noChangeArrowheads="1"/>
                  </p:cNvSpPr>
                  <p:nvPr/>
                </p:nvSpPr>
                <p:spPr bwMode="auto">
                  <a:xfrm>
                    <a:off x="3279775" y="4519613"/>
                    <a:ext cx="1060450" cy="1060450"/>
                  </a:xfrm>
                  <a:prstGeom prst="ellipse">
                    <a:avLst/>
                  </a:prstGeom>
                  <a:solidFill>
                    <a:srgbClr val="C2D1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8" name="Freeform 52"/>
                  <p:cNvSpPr>
                    <a:spLocks/>
                  </p:cNvSpPr>
                  <p:nvPr/>
                </p:nvSpPr>
                <p:spPr bwMode="auto">
                  <a:xfrm>
                    <a:off x="3700463" y="4545013"/>
                    <a:ext cx="231775" cy="304800"/>
                  </a:xfrm>
                  <a:custGeom>
                    <a:avLst/>
                    <a:gdLst>
                      <a:gd name="T0" fmla="*/ 7 w 55"/>
                      <a:gd name="T1" fmla="*/ 72 h 72"/>
                      <a:gd name="T2" fmla="*/ 7 w 55"/>
                      <a:gd name="T3" fmla="*/ 72 h 72"/>
                      <a:gd name="T4" fmla="*/ 1 w 55"/>
                      <a:gd name="T5" fmla="*/ 64 h 72"/>
                      <a:gd name="T6" fmla="*/ 44 w 55"/>
                      <a:gd name="T7" fmla="*/ 1 h 72"/>
                      <a:gd name="T8" fmla="*/ 53 w 55"/>
                      <a:gd name="T9" fmla="*/ 4 h 72"/>
                      <a:gd name="T10" fmla="*/ 50 w 55"/>
                      <a:gd name="T11" fmla="*/ 13 h 72"/>
                      <a:gd name="T12" fmla="*/ 14 w 55"/>
                      <a:gd name="T13" fmla="*/ 66 h 72"/>
                      <a:gd name="T14" fmla="*/ 7 w 55"/>
                      <a:gd name="T15" fmla="*/ 7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2">
                        <a:moveTo>
                          <a:pt x="7" y="72"/>
                        </a:moveTo>
                        <a:cubicBezTo>
                          <a:pt x="7" y="72"/>
                          <a:pt x="7" y="72"/>
                          <a:pt x="7" y="72"/>
                        </a:cubicBezTo>
                        <a:cubicBezTo>
                          <a:pt x="3" y="71"/>
                          <a:pt x="0" y="68"/>
                          <a:pt x="1" y="64"/>
                        </a:cubicBezTo>
                        <a:cubicBezTo>
                          <a:pt x="4" y="38"/>
                          <a:pt x="20" y="14"/>
                          <a:pt x="44" y="1"/>
                        </a:cubicBezTo>
                        <a:cubicBezTo>
                          <a:pt x="47" y="0"/>
                          <a:pt x="51" y="1"/>
                          <a:pt x="53" y="4"/>
                        </a:cubicBezTo>
                        <a:cubicBezTo>
                          <a:pt x="55" y="7"/>
                          <a:pt x="53" y="12"/>
                          <a:pt x="50" y="13"/>
                        </a:cubicBezTo>
                        <a:cubicBezTo>
                          <a:pt x="30" y="24"/>
                          <a:pt x="17" y="44"/>
                          <a:pt x="14" y="66"/>
                        </a:cubicBezTo>
                        <a:cubicBezTo>
                          <a:pt x="14" y="69"/>
                          <a:pt x="11" y="72"/>
                          <a:pt x="7" y="72"/>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9" name="Freeform 53"/>
                  <p:cNvSpPr>
                    <a:spLocks/>
                  </p:cNvSpPr>
                  <p:nvPr/>
                </p:nvSpPr>
                <p:spPr bwMode="auto">
                  <a:xfrm>
                    <a:off x="3776663" y="4392613"/>
                    <a:ext cx="685800" cy="393700"/>
                  </a:xfrm>
                  <a:custGeom>
                    <a:avLst/>
                    <a:gdLst>
                      <a:gd name="T0" fmla="*/ 162 w 162"/>
                      <a:gd name="T1" fmla="*/ 35 h 93"/>
                      <a:gd name="T2" fmla="*/ 87 w 162"/>
                      <a:gd name="T3" fmla="*/ 87 h 93"/>
                      <a:gd name="T4" fmla="*/ 0 w 162"/>
                      <a:gd name="T5" fmla="*/ 58 h 93"/>
                      <a:gd name="T6" fmla="*/ 75 w 162"/>
                      <a:gd name="T7" fmla="*/ 7 h 93"/>
                      <a:gd name="T8" fmla="*/ 162 w 162"/>
                      <a:gd name="T9" fmla="*/ 35 h 93"/>
                    </a:gdLst>
                    <a:ahLst/>
                    <a:cxnLst>
                      <a:cxn ang="0">
                        <a:pos x="T0" y="T1"/>
                      </a:cxn>
                      <a:cxn ang="0">
                        <a:pos x="T2" y="T3"/>
                      </a:cxn>
                      <a:cxn ang="0">
                        <a:pos x="T4" y="T5"/>
                      </a:cxn>
                      <a:cxn ang="0">
                        <a:pos x="T6" y="T7"/>
                      </a:cxn>
                      <a:cxn ang="0">
                        <a:pos x="T8" y="T9"/>
                      </a:cxn>
                    </a:cxnLst>
                    <a:rect l="0" t="0" r="r" b="b"/>
                    <a:pathLst>
                      <a:path w="162" h="93">
                        <a:moveTo>
                          <a:pt x="162" y="35"/>
                        </a:moveTo>
                        <a:cubicBezTo>
                          <a:pt x="162" y="35"/>
                          <a:pt x="131" y="80"/>
                          <a:pt x="87" y="87"/>
                        </a:cubicBezTo>
                        <a:cubicBezTo>
                          <a:pt x="42" y="93"/>
                          <a:pt x="0" y="58"/>
                          <a:pt x="0" y="58"/>
                        </a:cubicBezTo>
                        <a:cubicBezTo>
                          <a:pt x="0" y="58"/>
                          <a:pt x="31" y="13"/>
                          <a:pt x="75" y="7"/>
                        </a:cubicBezTo>
                        <a:cubicBezTo>
                          <a:pt x="120" y="0"/>
                          <a:pt x="162" y="35"/>
                          <a:pt x="162" y="35"/>
                        </a:cubicBezTo>
                        <a:close/>
                      </a:path>
                    </a:pathLst>
                  </a:custGeom>
                  <a:solidFill>
                    <a:srgbClr val="51B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330" name="Oval 58"/>
                <p:cNvSpPr>
                  <a:spLocks noChangeArrowheads="1"/>
                </p:cNvSpPr>
                <p:nvPr/>
              </p:nvSpPr>
              <p:spPr bwMode="auto">
                <a:xfrm>
                  <a:off x="5526088" y="4879975"/>
                  <a:ext cx="928687" cy="928688"/>
                </a:xfrm>
                <a:prstGeom prst="ellipse">
                  <a:avLst/>
                </a:prstGeom>
                <a:solidFill>
                  <a:srgbClr val="CC42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331" name="Group 330"/>
                <p:cNvGrpSpPr/>
                <p:nvPr/>
              </p:nvGrpSpPr>
              <p:grpSpPr>
                <a:xfrm>
                  <a:off x="4640263" y="4405313"/>
                  <a:ext cx="568325" cy="771525"/>
                  <a:chOff x="4640263" y="4405313"/>
                  <a:chExt cx="568325" cy="771525"/>
                </a:xfrm>
              </p:grpSpPr>
              <p:sp>
                <p:nvSpPr>
                  <p:cNvPr id="355" name="Freeform 59"/>
                  <p:cNvSpPr>
                    <a:spLocks/>
                  </p:cNvSpPr>
                  <p:nvPr/>
                </p:nvSpPr>
                <p:spPr bwMode="auto">
                  <a:xfrm>
                    <a:off x="4640263" y="4448175"/>
                    <a:ext cx="568325" cy="728663"/>
                  </a:xfrm>
                  <a:custGeom>
                    <a:avLst/>
                    <a:gdLst>
                      <a:gd name="T0" fmla="*/ 106 w 134"/>
                      <a:gd name="T1" fmla="*/ 53 h 172"/>
                      <a:gd name="T2" fmla="*/ 106 w 134"/>
                      <a:gd name="T3" fmla="*/ 53 h 172"/>
                      <a:gd name="T4" fmla="*/ 90 w 134"/>
                      <a:gd name="T5" fmla="*/ 28 h 172"/>
                      <a:gd name="T6" fmla="*/ 90 w 134"/>
                      <a:gd name="T7" fmla="*/ 28 h 172"/>
                      <a:gd name="T8" fmla="*/ 90 w 134"/>
                      <a:gd name="T9" fmla="*/ 28 h 172"/>
                      <a:gd name="T10" fmla="*/ 59 w 134"/>
                      <a:gd name="T11" fmla="*/ 2 h 172"/>
                      <a:gd name="T12" fmla="*/ 32 w 134"/>
                      <a:gd name="T13" fmla="*/ 32 h 172"/>
                      <a:gd name="T14" fmla="*/ 32 w 134"/>
                      <a:gd name="T15" fmla="*/ 33 h 172"/>
                      <a:gd name="T16" fmla="*/ 32 w 134"/>
                      <a:gd name="T17" fmla="*/ 33 h 172"/>
                      <a:gd name="T18" fmla="*/ 20 w 134"/>
                      <a:gd name="T19" fmla="*/ 59 h 172"/>
                      <a:gd name="T20" fmla="*/ 20 w 134"/>
                      <a:gd name="T21" fmla="*/ 59 h 172"/>
                      <a:gd name="T22" fmla="*/ 2 w 134"/>
                      <a:gd name="T23" fmla="*/ 109 h 172"/>
                      <a:gd name="T24" fmla="*/ 72 w 134"/>
                      <a:gd name="T25" fmla="*/ 169 h 172"/>
                      <a:gd name="T26" fmla="*/ 131 w 134"/>
                      <a:gd name="T27" fmla="*/ 99 h 172"/>
                      <a:gd name="T28" fmla="*/ 106 w 134"/>
                      <a:gd name="T29" fmla="*/ 5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172">
                        <a:moveTo>
                          <a:pt x="106" y="53"/>
                        </a:moveTo>
                        <a:cubicBezTo>
                          <a:pt x="106" y="53"/>
                          <a:pt x="106" y="53"/>
                          <a:pt x="106" y="53"/>
                        </a:cubicBezTo>
                        <a:cubicBezTo>
                          <a:pt x="90" y="40"/>
                          <a:pt x="90" y="37"/>
                          <a:pt x="90" y="28"/>
                        </a:cubicBezTo>
                        <a:cubicBezTo>
                          <a:pt x="90" y="28"/>
                          <a:pt x="90" y="28"/>
                          <a:pt x="90" y="28"/>
                        </a:cubicBezTo>
                        <a:cubicBezTo>
                          <a:pt x="90" y="28"/>
                          <a:pt x="90" y="28"/>
                          <a:pt x="90" y="28"/>
                        </a:cubicBezTo>
                        <a:cubicBezTo>
                          <a:pt x="88" y="12"/>
                          <a:pt x="75" y="0"/>
                          <a:pt x="59" y="2"/>
                        </a:cubicBezTo>
                        <a:cubicBezTo>
                          <a:pt x="43" y="3"/>
                          <a:pt x="31" y="17"/>
                          <a:pt x="32" y="32"/>
                        </a:cubicBezTo>
                        <a:cubicBezTo>
                          <a:pt x="32" y="33"/>
                          <a:pt x="32" y="33"/>
                          <a:pt x="32" y="33"/>
                        </a:cubicBezTo>
                        <a:cubicBezTo>
                          <a:pt x="32" y="33"/>
                          <a:pt x="32" y="33"/>
                          <a:pt x="32" y="33"/>
                        </a:cubicBezTo>
                        <a:cubicBezTo>
                          <a:pt x="33" y="42"/>
                          <a:pt x="34" y="45"/>
                          <a:pt x="20" y="59"/>
                        </a:cubicBezTo>
                        <a:cubicBezTo>
                          <a:pt x="20" y="59"/>
                          <a:pt x="20" y="59"/>
                          <a:pt x="20" y="59"/>
                        </a:cubicBezTo>
                        <a:cubicBezTo>
                          <a:pt x="8" y="72"/>
                          <a:pt x="0" y="90"/>
                          <a:pt x="2" y="109"/>
                        </a:cubicBezTo>
                        <a:cubicBezTo>
                          <a:pt x="5" y="145"/>
                          <a:pt x="36" y="172"/>
                          <a:pt x="72" y="169"/>
                        </a:cubicBezTo>
                        <a:cubicBezTo>
                          <a:pt x="107" y="166"/>
                          <a:pt x="134" y="135"/>
                          <a:pt x="131" y="99"/>
                        </a:cubicBezTo>
                        <a:cubicBezTo>
                          <a:pt x="130" y="80"/>
                          <a:pt x="120" y="64"/>
                          <a:pt x="106" y="53"/>
                        </a:cubicBezTo>
                        <a:close/>
                      </a:path>
                    </a:pathLst>
                  </a:custGeom>
                  <a:solidFill>
                    <a:srgbClr val="FBBD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 name="Freeform 60"/>
                  <p:cNvSpPr>
                    <a:spLocks/>
                  </p:cNvSpPr>
                  <p:nvPr/>
                </p:nvSpPr>
                <p:spPr bwMode="auto">
                  <a:xfrm>
                    <a:off x="4814888" y="4405313"/>
                    <a:ext cx="106362" cy="157163"/>
                  </a:xfrm>
                  <a:custGeom>
                    <a:avLst/>
                    <a:gdLst>
                      <a:gd name="T0" fmla="*/ 21 w 25"/>
                      <a:gd name="T1" fmla="*/ 37 h 37"/>
                      <a:gd name="T2" fmla="*/ 18 w 25"/>
                      <a:gd name="T3" fmla="*/ 34 h 37"/>
                      <a:gd name="T4" fmla="*/ 2 w 25"/>
                      <a:gd name="T5" fmla="*/ 7 h 37"/>
                      <a:gd name="T6" fmla="*/ 1 w 25"/>
                      <a:gd name="T7" fmla="*/ 2 h 37"/>
                      <a:gd name="T8" fmla="*/ 6 w 25"/>
                      <a:gd name="T9" fmla="*/ 1 h 37"/>
                      <a:gd name="T10" fmla="*/ 25 w 25"/>
                      <a:gd name="T11" fmla="*/ 34 h 37"/>
                      <a:gd name="T12" fmla="*/ 21 w 25"/>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25" h="37">
                        <a:moveTo>
                          <a:pt x="21" y="37"/>
                        </a:moveTo>
                        <a:cubicBezTo>
                          <a:pt x="20" y="37"/>
                          <a:pt x="18" y="36"/>
                          <a:pt x="18" y="34"/>
                        </a:cubicBezTo>
                        <a:cubicBezTo>
                          <a:pt x="18" y="23"/>
                          <a:pt x="11" y="12"/>
                          <a:pt x="2" y="7"/>
                        </a:cubicBezTo>
                        <a:cubicBezTo>
                          <a:pt x="1" y="6"/>
                          <a:pt x="0" y="3"/>
                          <a:pt x="1" y="2"/>
                        </a:cubicBezTo>
                        <a:cubicBezTo>
                          <a:pt x="2" y="0"/>
                          <a:pt x="4" y="0"/>
                          <a:pt x="6" y="1"/>
                        </a:cubicBezTo>
                        <a:cubicBezTo>
                          <a:pt x="17" y="8"/>
                          <a:pt x="24" y="21"/>
                          <a:pt x="25" y="34"/>
                        </a:cubicBezTo>
                        <a:cubicBezTo>
                          <a:pt x="25" y="36"/>
                          <a:pt x="23" y="37"/>
                          <a:pt x="21" y="37"/>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32" name="Group 331"/>
                <p:cNvGrpSpPr/>
                <p:nvPr/>
              </p:nvGrpSpPr>
              <p:grpSpPr>
                <a:xfrm>
                  <a:off x="4895850" y="4672013"/>
                  <a:ext cx="1033462" cy="1022350"/>
                  <a:chOff x="4895850" y="4672013"/>
                  <a:chExt cx="1033462" cy="1022350"/>
                </a:xfrm>
              </p:grpSpPr>
              <p:sp>
                <p:nvSpPr>
                  <p:cNvPr id="351" name="Oval 61"/>
                  <p:cNvSpPr>
                    <a:spLocks noChangeArrowheads="1"/>
                  </p:cNvSpPr>
                  <p:nvPr/>
                </p:nvSpPr>
                <p:spPr bwMode="auto">
                  <a:xfrm>
                    <a:off x="4908550" y="4672013"/>
                    <a:ext cx="1020762" cy="1022350"/>
                  </a:xfrm>
                  <a:prstGeom prst="ellipse">
                    <a:avLst/>
                  </a:prstGeom>
                  <a:solidFill>
                    <a:srgbClr val="DA3F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2" name="Freeform 62"/>
                  <p:cNvSpPr>
                    <a:spLocks/>
                  </p:cNvSpPr>
                  <p:nvPr/>
                </p:nvSpPr>
                <p:spPr bwMode="auto">
                  <a:xfrm>
                    <a:off x="5153025" y="4672013"/>
                    <a:ext cx="220662" cy="293688"/>
                  </a:xfrm>
                  <a:custGeom>
                    <a:avLst/>
                    <a:gdLst>
                      <a:gd name="T0" fmla="*/ 45 w 52"/>
                      <a:gd name="T1" fmla="*/ 69 h 69"/>
                      <a:gd name="T2" fmla="*/ 38 w 52"/>
                      <a:gd name="T3" fmla="*/ 63 h 69"/>
                      <a:gd name="T4" fmla="*/ 4 w 52"/>
                      <a:gd name="T5" fmla="*/ 13 h 69"/>
                      <a:gd name="T6" fmla="*/ 1 w 52"/>
                      <a:gd name="T7" fmla="*/ 4 h 69"/>
                      <a:gd name="T8" fmla="*/ 10 w 52"/>
                      <a:gd name="T9" fmla="*/ 1 h 69"/>
                      <a:gd name="T10" fmla="*/ 51 w 52"/>
                      <a:gd name="T11" fmla="*/ 62 h 69"/>
                      <a:gd name="T12" fmla="*/ 46 w 52"/>
                      <a:gd name="T13" fmla="*/ 69 h 69"/>
                      <a:gd name="T14" fmla="*/ 45 w 52"/>
                      <a:gd name="T15" fmla="*/ 69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69">
                        <a:moveTo>
                          <a:pt x="45" y="69"/>
                        </a:moveTo>
                        <a:cubicBezTo>
                          <a:pt x="42" y="69"/>
                          <a:pt x="39" y="67"/>
                          <a:pt x="38" y="63"/>
                        </a:cubicBezTo>
                        <a:cubicBezTo>
                          <a:pt x="36" y="42"/>
                          <a:pt x="23" y="23"/>
                          <a:pt x="4" y="13"/>
                        </a:cubicBezTo>
                        <a:cubicBezTo>
                          <a:pt x="1" y="11"/>
                          <a:pt x="0" y="7"/>
                          <a:pt x="1" y="4"/>
                        </a:cubicBezTo>
                        <a:cubicBezTo>
                          <a:pt x="3" y="1"/>
                          <a:pt x="7" y="0"/>
                          <a:pt x="10" y="1"/>
                        </a:cubicBezTo>
                        <a:cubicBezTo>
                          <a:pt x="33" y="13"/>
                          <a:pt x="48" y="36"/>
                          <a:pt x="51" y="62"/>
                        </a:cubicBezTo>
                        <a:cubicBezTo>
                          <a:pt x="52" y="65"/>
                          <a:pt x="49" y="68"/>
                          <a:pt x="46" y="69"/>
                        </a:cubicBezTo>
                        <a:lnTo>
                          <a:pt x="45" y="69"/>
                        </a:ln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3" name="Freeform 63"/>
                  <p:cNvSpPr>
                    <a:spLocks/>
                  </p:cNvSpPr>
                  <p:nvPr/>
                </p:nvSpPr>
                <p:spPr bwMode="auto">
                  <a:xfrm>
                    <a:off x="5365750" y="4689475"/>
                    <a:ext cx="495300" cy="322263"/>
                  </a:xfrm>
                  <a:custGeom>
                    <a:avLst/>
                    <a:gdLst>
                      <a:gd name="T0" fmla="*/ 117 w 117"/>
                      <a:gd name="T1" fmla="*/ 22 h 76"/>
                      <a:gd name="T2" fmla="*/ 67 w 117"/>
                      <a:gd name="T3" fmla="*/ 67 h 76"/>
                      <a:gd name="T4" fmla="*/ 0 w 117"/>
                      <a:gd name="T5" fmla="*/ 55 h 76"/>
                      <a:gd name="T6" fmla="*/ 50 w 117"/>
                      <a:gd name="T7" fmla="*/ 10 h 76"/>
                      <a:gd name="T8" fmla="*/ 117 w 117"/>
                      <a:gd name="T9" fmla="*/ 22 h 76"/>
                    </a:gdLst>
                    <a:ahLst/>
                    <a:cxnLst>
                      <a:cxn ang="0">
                        <a:pos x="T0" y="T1"/>
                      </a:cxn>
                      <a:cxn ang="0">
                        <a:pos x="T2" y="T3"/>
                      </a:cxn>
                      <a:cxn ang="0">
                        <a:pos x="T4" y="T5"/>
                      </a:cxn>
                      <a:cxn ang="0">
                        <a:pos x="T6" y="T7"/>
                      </a:cxn>
                      <a:cxn ang="0">
                        <a:pos x="T8" y="T9"/>
                      </a:cxn>
                    </a:cxnLst>
                    <a:rect l="0" t="0" r="r" b="b"/>
                    <a:pathLst>
                      <a:path w="117" h="76">
                        <a:moveTo>
                          <a:pt x="117" y="22"/>
                        </a:moveTo>
                        <a:cubicBezTo>
                          <a:pt x="117" y="22"/>
                          <a:pt x="99" y="58"/>
                          <a:pt x="67" y="67"/>
                        </a:cubicBezTo>
                        <a:cubicBezTo>
                          <a:pt x="34" y="76"/>
                          <a:pt x="0" y="55"/>
                          <a:pt x="0" y="55"/>
                        </a:cubicBezTo>
                        <a:cubicBezTo>
                          <a:pt x="0" y="55"/>
                          <a:pt x="18" y="19"/>
                          <a:pt x="50" y="10"/>
                        </a:cubicBezTo>
                        <a:cubicBezTo>
                          <a:pt x="83" y="0"/>
                          <a:pt x="117" y="22"/>
                          <a:pt x="117" y="22"/>
                        </a:cubicBezTo>
                        <a:close/>
                      </a:path>
                    </a:pathLst>
                  </a:custGeom>
                  <a:solidFill>
                    <a:srgbClr val="51B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4" name="Freeform 64"/>
                  <p:cNvSpPr>
                    <a:spLocks/>
                  </p:cNvSpPr>
                  <p:nvPr/>
                </p:nvSpPr>
                <p:spPr bwMode="auto">
                  <a:xfrm>
                    <a:off x="4895850" y="4849813"/>
                    <a:ext cx="436562" cy="280988"/>
                  </a:xfrm>
                  <a:custGeom>
                    <a:avLst/>
                    <a:gdLst>
                      <a:gd name="T0" fmla="*/ 103 w 103"/>
                      <a:gd name="T1" fmla="*/ 19 h 66"/>
                      <a:gd name="T2" fmla="*/ 59 w 103"/>
                      <a:gd name="T3" fmla="*/ 58 h 66"/>
                      <a:gd name="T4" fmla="*/ 0 w 103"/>
                      <a:gd name="T5" fmla="*/ 47 h 66"/>
                      <a:gd name="T6" fmla="*/ 45 w 103"/>
                      <a:gd name="T7" fmla="*/ 8 h 66"/>
                      <a:gd name="T8" fmla="*/ 103 w 103"/>
                      <a:gd name="T9" fmla="*/ 19 h 66"/>
                    </a:gdLst>
                    <a:ahLst/>
                    <a:cxnLst>
                      <a:cxn ang="0">
                        <a:pos x="T0" y="T1"/>
                      </a:cxn>
                      <a:cxn ang="0">
                        <a:pos x="T2" y="T3"/>
                      </a:cxn>
                      <a:cxn ang="0">
                        <a:pos x="T4" y="T5"/>
                      </a:cxn>
                      <a:cxn ang="0">
                        <a:pos x="T6" y="T7"/>
                      </a:cxn>
                      <a:cxn ang="0">
                        <a:pos x="T8" y="T9"/>
                      </a:cxn>
                    </a:cxnLst>
                    <a:rect l="0" t="0" r="r" b="b"/>
                    <a:pathLst>
                      <a:path w="103" h="66">
                        <a:moveTo>
                          <a:pt x="103" y="19"/>
                        </a:moveTo>
                        <a:cubicBezTo>
                          <a:pt x="103" y="19"/>
                          <a:pt x="87" y="51"/>
                          <a:pt x="59" y="58"/>
                        </a:cubicBezTo>
                        <a:cubicBezTo>
                          <a:pt x="31" y="66"/>
                          <a:pt x="0" y="47"/>
                          <a:pt x="0" y="47"/>
                        </a:cubicBezTo>
                        <a:cubicBezTo>
                          <a:pt x="0" y="47"/>
                          <a:pt x="16" y="16"/>
                          <a:pt x="45" y="8"/>
                        </a:cubicBezTo>
                        <a:cubicBezTo>
                          <a:pt x="73" y="0"/>
                          <a:pt x="103" y="19"/>
                          <a:pt x="103" y="19"/>
                        </a:cubicBezTo>
                        <a:close/>
                      </a:path>
                    </a:pathLst>
                  </a:custGeom>
                  <a:solidFill>
                    <a:srgbClr val="56AB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33" name="Group 332"/>
                <p:cNvGrpSpPr/>
                <p:nvPr/>
              </p:nvGrpSpPr>
              <p:grpSpPr>
                <a:xfrm>
                  <a:off x="4056063" y="4706938"/>
                  <a:ext cx="995362" cy="995363"/>
                  <a:chOff x="4056063" y="4706938"/>
                  <a:chExt cx="995362" cy="995363"/>
                </a:xfrm>
              </p:grpSpPr>
              <p:sp>
                <p:nvSpPr>
                  <p:cNvPr id="349" name="Freeform 65"/>
                  <p:cNvSpPr>
                    <a:spLocks/>
                  </p:cNvSpPr>
                  <p:nvPr/>
                </p:nvSpPr>
                <p:spPr bwMode="auto">
                  <a:xfrm>
                    <a:off x="4056063" y="4706938"/>
                    <a:ext cx="995362" cy="995363"/>
                  </a:xfrm>
                  <a:custGeom>
                    <a:avLst/>
                    <a:gdLst>
                      <a:gd name="T0" fmla="*/ 201 w 235"/>
                      <a:gd name="T1" fmla="*/ 179 h 235"/>
                      <a:gd name="T2" fmla="*/ 56 w 235"/>
                      <a:gd name="T3" fmla="*/ 202 h 235"/>
                      <a:gd name="T4" fmla="*/ 33 w 235"/>
                      <a:gd name="T5" fmla="*/ 57 h 235"/>
                      <a:gd name="T6" fmla="*/ 178 w 235"/>
                      <a:gd name="T7" fmla="*/ 34 h 235"/>
                      <a:gd name="T8" fmla="*/ 201 w 235"/>
                      <a:gd name="T9" fmla="*/ 179 h 235"/>
                    </a:gdLst>
                    <a:ahLst/>
                    <a:cxnLst>
                      <a:cxn ang="0">
                        <a:pos x="T0" y="T1"/>
                      </a:cxn>
                      <a:cxn ang="0">
                        <a:pos x="T2" y="T3"/>
                      </a:cxn>
                      <a:cxn ang="0">
                        <a:pos x="T4" y="T5"/>
                      </a:cxn>
                      <a:cxn ang="0">
                        <a:pos x="T6" y="T7"/>
                      </a:cxn>
                      <a:cxn ang="0">
                        <a:pos x="T8" y="T9"/>
                      </a:cxn>
                    </a:cxnLst>
                    <a:rect l="0" t="0" r="r" b="b"/>
                    <a:pathLst>
                      <a:path w="235" h="235">
                        <a:moveTo>
                          <a:pt x="201" y="179"/>
                        </a:moveTo>
                        <a:cubicBezTo>
                          <a:pt x="167" y="225"/>
                          <a:pt x="102" y="235"/>
                          <a:pt x="56" y="202"/>
                        </a:cubicBezTo>
                        <a:cubicBezTo>
                          <a:pt x="10" y="168"/>
                          <a:pt x="0" y="103"/>
                          <a:pt x="33" y="57"/>
                        </a:cubicBezTo>
                        <a:cubicBezTo>
                          <a:pt x="67" y="11"/>
                          <a:pt x="132" y="0"/>
                          <a:pt x="178" y="34"/>
                        </a:cubicBezTo>
                        <a:cubicBezTo>
                          <a:pt x="224" y="68"/>
                          <a:pt x="235" y="133"/>
                          <a:pt x="201" y="179"/>
                        </a:cubicBezTo>
                        <a:close/>
                      </a:path>
                    </a:pathLst>
                  </a:custGeom>
                  <a:solidFill>
                    <a:srgbClr val="DA4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0" name="Freeform 66"/>
                  <p:cNvSpPr>
                    <a:spLocks/>
                  </p:cNvSpPr>
                  <p:nvPr/>
                </p:nvSpPr>
                <p:spPr bwMode="auto">
                  <a:xfrm>
                    <a:off x="4586288" y="4897438"/>
                    <a:ext cx="279400" cy="139700"/>
                  </a:xfrm>
                  <a:custGeom>
                    <a:avLst/>
                    <a:gdLst>
                      <a:gd name="T0" fmla="*/ 6 w 66"/>
                      <a:gd name="T1" fmla="*/ 33 h 33"/>
                      <a:gd name="T2" fmla="*/ 2 w 66"/>
                      <a:gd name="T3" fmla="*/ 32 h 33"/>
                      <a:gd name="T4" fmla="*/ 2 w 66"/>
                      <a:gd name="T5" fmla="*/ 24 h 33"/>
                      <a:gd name="T6" fmla="*/ 61 w 66"/>
                      <a:gd name="T7" fmla="*/ 3 h 33"/>
                      <a:gd name="T8" fmla="*/ 66 w 66"/>
                      <a:gd name="T9" fmla="*/ 9 h 33"/>
                      <a:gd name="T10" fmla="*/ 60 w 66"/>
                      <a:gd name="T11" fmla="*/ 14 h 33"/>
                      <a:gd name="T12" fmla="*/ 10 w 66"/>
                      <a:gd name="T13" fmla="*/ 31 h 33"/>
                      <a:gd name="T14" fmla="*/ 6 w 66"/>
                      <a:gd name="T15" fmla="*/ 33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33">
                        <a:moveTo>
                          <a:pt x="6" y="33"/>
                        </a:moveTo>
                        <a:cubicBezTo>
                          <a:pt x="5" y="33"/>
                          <a:pt x="3" y="33"/>
                          <a:pt x="2" y="32"/>
                        </a:cubicBezTo>
                        <a:cubicBezTo>
                          <a:pt x="0" y="29"/>
                          <a:pt x="0" y="26"/>
                          <a:pt x="2" y="24"/>
                        </a:cubicBezTo>
                        <a:cubicBezTo>
                          <a:pt x="17" y="8"/>
                          <a:pt x="40" y="0"/>
                          <a:pt x="61" y="3"/>
                        </a:cubicBezTo>
                        <a:cubicBezTo>
                          <a:pt x="64" y="3"/>
                          <a:pt x="66" y="6"/>
                          <a:pt x="66" y="9"/>
                        </a:cubicBezTo>
                        <a:cubicBezTo>
                          <a:pt x="65" y="12"/>
                          <a:pt x="63" y="14"/>
                          <a:pt x="60" y="14"/>
                        </a:cubicBezTo>
                        <a:cubicBezTo>
                          <a:pt x="41" y="11"/>
                          <a:pt x="23" y="18"/>
                          <a:pt x="10" y="31"/>
                        </a:cubicBezTo>
                        <a:cubicBezTo>
                          <a:pt x="9" y="32"/>
                          <a:pt x="8" y="33"/>
                          <a:pt x="6" y="33"/>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34" name="Group 333"/>
                <p:cNvGrpSpPr/>
                <p:nvPr/>
              </p:nvGrpSpPr>
              <p:grpSpPr>
                <a:xfrm>
                  <a:off x="3640138" y="5232400"/>
                  <a:ext cx="1000125" cy="996950"/>
                  <a:chOff x="3640138" y="5232400"/>
                  <a:chExt cx="1000125" cy="996950"/>
                </a:xfrm>
              </p:grpSpPr>
              <p:sp>
                <p:nvSpPr>
                  <p:cNvPr id="347" name="Freeform 67"/>
                  <p:cNvSpPr>
                    <a:spLocks/>
                  </p:cNvSpPr>
                  <p:nvPr/>
                </p:nvSpPr>
                <p:spPr bwMode="auto">
                  <a:xfrm>
                    <a:off x="3640138" y="5232400"/>
                    <a:ext cx="1000125" cy="996950"/>
                  </a:xfrm>
                  <a:custGeom>
                    <a:avLst/>
                    <a:gdLst>
                      <a:gd name="T0" fmla="*/ 202 w 236"/>
                      <a:gd name="T1" fmla="*/ 179 h 235"/>
                      <a:gd name="T2" fmla="*/ 57 w 236"/>
                      <a:gd name="T3" fmla="*/ 201 h 235"/>
                      <a:gd name="T4" fmla="*/ 34 w 236"/>
                      <a:gd name="T5" fmla="*/ 57 h 235"/>
                      <a:gd name="T6" fmla="*/ 179 w 236"/>
                      <a:gd name="T7" fmla="*/ 34 h 235"/>
                      <a:gd name="T8" fmla="*/ 202 w 236"/>
                      <a:gd name="T9" fmla="*/ 179 h 235"/>
                    </a:gdLst>
                    <a:ahLst/>
                    <a:cxnLst>
                      <a:cxn ang="0">
                        <a:pos x="T0" y="T1"/>
                      </a:cxn>
                      <a:cxn ang="0">
                        <a:pos x="T2" y="T3"/>
                      </a:cxn>
                      <a:cxn ang="0">
                        <a:pos x="T4" y="T5"/>
                      </a:cxn>
                      <a:cxn ang="0">
                        <a:pos x="T6" y="T7"/>
                      </a:cxn>
                      <a:cxn ang="0">
                        <a:pos x="T8" y="T9"/>
                      </a:cxn>
                    </a:cxnLst>
                    <a:rect l="0" t="0" r="r" b="b"/>
                    <a:pathLst>
                      <a:path w="236" h="235">
                        <a:moveTo>
                          <a:pt x="202" y="179"/>
                        </a:moveTo>
                        <a:cubicBezTo>
                          <a:pt x="168" y="225"/>
                          <a:pt x="103" y="235"/>
                          <a:pt x="57" y="201"/>
                        </a:cubicBezTo>
                        <a:cubicBezTo>
                          <a:pt x="11" y="168"/>
                          <a:pt x="0" y="103"/>
                          <a:pt x="34" y="57"/>
                        </a:cubicBezTo>
                        <a:cubicBezTo>
                          <a:pt x="68" y="10"/>
                          <a:pt x="133" y="0"/>
                          <a:pt x="179" y="34"/>
                        </a:cubicBezTo>
                        <a:cubicBezTo>
                          <a:pt x="225" y="67"/>
                          <a:pt x="236" y="132"/>
                          <a:pt x="202" y="179"/>
                        </a:cubicBezTo>
                        <a:close/>
                      </a:path>
                    </a:pathLst>
                  </a:custGeom>
                  <a:solidFill>
                    <a:srgbClr val="C2D1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8" name="Freeform 68"/>
                  <p:cNvSpPr>
                    <a:spLocks/>
                  </p:cNvSpPr>
                  <p:nvPr/>
                </p:nvSpPr>
                <p:spPr bwMode="auto">
                  <a:xfrm>
                    <a:off x="4140200" y="5295900"/>
                    <a:ext cx="187325" cy="258763"/>
                  </a:xfrm>
                  <a:custGeom>
                    <a:avLst/>
                    <a:gdLst>
                      <a:gd name="T0" fmla="*/ 6 w 44"/>
                      <a:gd name="T1" fmla="*/ 61 h 61"/>
                      <a:gd name="T2" fmla="*/ 5 w 44"/>
                      <a:gd name="T3" fmla="*/ 61 h 61"/>
                      <a:gd name="T4" fmla="*/ 0 w 44"/>
                      <a:gd name="T5" fmla="*/ 54 h 61"/>
                      <a:gd name="T6" fmla="*/ 35 w 44"/>
                      <a:gd name="T7" fmla="*/ 2 h 61"/>
                      <a:gd name="T8" fmla="*/ 43 w 44"/>
                      <a:gd name="T9" fmla="*/ 4 h 61"/>
                      <a:gd name="T10" fmla="*/ 41 w 44"/>
                      <a:gd name="T11" fmla="*/ 12 h 61"/>
                      <a:gd name="T12" fmla="*/ 11 w 44"/>
                      <a:gd name="T13" fmla="*/ 56 h 61"/>
                      <a:gd name="T14" fmla="*/ 6 w 44"/>
                      <a:gd name="T15" fmla="*/ 61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61">
                        <a:moveTo>
                          <a:pt x="6" y="61"/>
                        </a:moveTo>
                        <a:cubicBezTo>
                          <a:pt x="5" y="61"/>
                          <a:pt x="5" y="61"/>
                          <a:pt x="5" y="61"/>
                        </a:cubicBezTo>
                        <a:cubicBezTo>
                          <a:pt x="2" y="60"/>
                          <a:pt x="0" y="58"/>
                          <a:pt x="0" y="54"/>
                        </a:cubicBezTo>
                        <a:cubicBezTo>
                          <a:pt x="3" y="33"/>
                          <a:pt x="16" y="13"/>
                          <a:pt x="35" y="2"/>
                        </a:cubicBezTo>
                        <a:cubicBezTo>
                          <a:pt x="38" y="0"/>
                          <a:pt x="41" y="2"/>
                          <a:pt x="43" y="4"/>
                        </a:cubicBezTo>
                        <a:cubicBezTo>
                          <a:pt x="44" y="7"/>
                          <a:pt x="43" y="10"/>
                          <a:pt x="41" y="12"/>
                        </a:cubicBezTo>
                        <a:cubicBezTo>
                          <a:pt x="24" y="21"/>
                          <a:pt x="13" y="37"/>
                          <a:pt x="11" y="56"/>
                        </a:cubicBezTo>
                        <a:cubicBezTo>
                          <a:pt x="11" y="58"/>
                          <a:pt x="9" y="61"/>
                          <a:pt x="6" y="61"/>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35" name="Group 334"/>
                <p:cNvGrpSpPr/>
                <p:nvPr/>
              </p:nvGrpSpPr>
              <p:grpSpPr>
                <a:xfrm>
                  <a:off x="3327400" y="4930775"/>
                  <a:ext cx="974725" cy="839788"/>
                  <a:chOff x="3327400" y="4930775"/>
                  <a:chExt cx="974725" cy="839788"/>
                </a:xfrm>
              </p:grpSpPr>
              <p:sp>
                <p:nvSpPr>
                  <p:cNvPr id="345" name="Freeform 69"/>
                  <p:cNvSpPr>
                    <a:spLocks/>
                  </p:cNvSpPr>
                  <p:nvPr/>
                </p:nvSpPr>
                <p:spPr bwMode="auto">
                  <a:xfrm>
                    <a:off x="3368675" y="4948238"/>
                    <a:ext cx="933450" cy="822325"/>
                  </a:xfrm>
                  <a:custGeom>
                    <a:avLst/>
                    <a:gdLst>
                      <a:gd name="T0" fmla="*/ 213 w 220"/>
                      <a:gd name="T1" fmla="*/ 81 h 194"/>
                      <a:gd name="T2" fmla="*/ 123 w 220"/>
                      <a:gd name="T3" fmla="*/ 186 h 194"/>
                      <a:gd name="T4" fmla="*/ 7 w 220"/>
                      <a:gd name="T5" fmla="*/ 112 h 194"/>
                      <a:gd name="T6" fmla="*/ 97 w 220"/>
                      <a:gd name="T7" fmla="*/ 8 h 194"/>
                      <a:gd name="T8" fmla="*/ 213 w 220"/>
                      <a:gd name="T9" fmla="*/ 81 h 194"/>
                    </a:gdLst>
                    <a:ahLst/>
                    <a:cxnLst>
                      <a:cxn ang="0">
                        <a:pos x="T0" y="T1"/>
                      </a:cxn>
                      <a:cxn ang="0">
                        <a:pos x="T2" y="T3"/>
                      </a:cxn>
                      <a:cxn ang="0">
                        <a:pos x="T4" y="T5"/>
                      </a:cxn>
                      <a:cxn ang="0">
                        <a:pos x="T6" y="T7"/>
                      </a:cxn>
                      <a:cxn ang="0">
                        <a:pos x="T8" y="T9"/>
                      </a:cxn>
                    </a:cxnLst>
                    <a:rect l="0" t="0" r="r" b="b"/>
                    <a:pathLst>
                      <a:path w="220" h="194">
                        <a:moveTo>
                          <a:pt x="213" y="81"/>
                        </a:moveTo>
                        <a:cubicBezTo>
                          <a:pt x="220" y="130"/>
                          <a:pt x="180" y="177"/>
                          <a:pt x="123" y="186"/>
                        </a:cubicBezTo>
                        <a:cubicBezTo>
                          <a:pt x="67" y="194"/>
                          <a:pt x="15" y="161"/>
                          <a:pt x="7" y="112"/>
                        </a:cubicBezTo>
                        <a:cubicBezTo>
                          <a:pt x="0" y="63"/>
                          <a:pt x="40" y="17"/>
                          <a:pt x="97" y="8"/>
                        </a:cubicBezTo>
                        <a:cubicBezTo>
                          <a:pt x="153" y="0"/>
                          <a:pt x="205" y="32"/>
                          <a:pt x="213" y="81"/>
                        </a:cubicBezTo>
                        <a:close/>
                      </a:path>
                    </a:pathLst>
                  </a:custGeom>
                  <a:solidFill>
                    <a:srgbClr val="DC0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6" name="Freeform 70"/>
                  <p:cNvSpPr>
                    <a:spLocks/>
                  </p:cNvSpPr>
                  <p:nvPr/>
                </p:nvSpPr>
                <p:spPr bwMode="auto">
                  <a:xfrm>
                    <a:off x="3327400" y="4930775"/>
                    <a:ext cx="792162" cy="420688"/>
                  </a:xfrm>
                  <a:custGeom>
                    <a:avLst/>
                    <a:gdLst>
                      <a:gd name="T0" fmla="*/ 141 w 187"/>
                      <a:gd name="T1" fmla="*/ 44 h 99"/>
                      <a:gd name="T2" fmla="*/ 129 w 187"/>
                      <a:gd name="T3" fmla="*/ 48 h 99"/>
                      <a:gd name="T4" fmla="*/ 147 w 187"/>
                      <a:gd name="T5" fmla="*/ 30 h 99"/>
                      <a:gd name="T6" fmla="*/ 174 w 187"/>
                      <a:gd name="T7" fmla="*/ 9 h 99"/>
                      <a:gd name="T8" fmla="*/ 187 w 187"/>
                      <a:gd name="T9" fmla="*/ 0 h 99"/>
                      <a:gd name="T10" fmla="*/ 173 w 187"/>
                      <a:gd name="T11" fmla="*/ 7 h 99"/>
                      <a:gd name="T12" fmla="*/ 142 w 187"/>
                      <a:gd name="T13" fmla="*/ 22 h 99"/>
                      <a:gd name="T14" fmla="*/ 113 w 187"/>
                      <a:gd name="T15" fmla="*/ 42 h 99"/>
                      <a:gd name="T16" fmla="*/ 104 w 187"/>
                      <a:gd name="T17" fmla="*/ 51 h 99"/>
                      <a:gd name="T18" fmla="*/ 99 w 187"/>
                      <a:gd name="T19" fmla="*/ 48 h 99"/>
                      <a:gd name="T20" fmla="*/ 59 w 187"/>
                      <a:gd name="T21" fmla="*/ 35 h 99"/>
                      <a:gd name="T22" fmla="*/ 18 w 187"/>
                      <a:gd name="T23" fmla="*/ 35 h 99"/>
                      <a:gd name="T24" fmla="*/ 0 w 187"/>
                      <a:gd name="T25" fmla="*/ 37 h 99"/>
                      <a:gd name="T26" fmla="*/ 18 w 187"/>
                      <a:gd name="T27" fmla="*/ 37 h 99"/>
                      <a:gd name="T28" fmla="*/ 57 w 187"/>
                      <a:gd name="T29" fmla="*/ 43 h 99"/>
                      <a:gd name="T30" fmla="*/ 77 w 187"/>
                      <a:gd name="T31" fmla="*/ 50 h 99"/>
                      <a:gd name="T32" fmla="*/ 56 w 187"/>
                      <a:gd name="T33" fmla="*/ 53 h 99"/>
                      <a:gd name="T34" fmla="*/ 23 w 187"/>
                      <a:gd name="T35" fmla="*/ 61 h 99"/>
                      <a:gd name="T36" fmla="*/ 8 w 187"/>
                      <a:gd name="T37" fmla="*/ 65 h 99"/>
                      <a:gd name="T38" fmla="*/ 24 w 187"/>
                      <a:gd name="T39" fmla="*/ 64 h 99"/>
                      <a:gd name="T40" fmla="*/ 57 w 187"/>
                      <a:gd name="T41" fmla="*/ 63 h 99"/>
                      <a:gd name="T42" fmla="*/ 81 w 187"/>
                      <a:gd name="T43" fmla="*/ 64 h 99"/>
                      <a:gd name="T44" fmla="*/ 77 w 187"/>
                      <a:gd name="T45" fmla="*/ 67 h 99"/>
                      <a:gd name="T46" fmla="*/ 59 w 187"/>
                      <a:gd name="T47" fmla="*/ 82 h 99"/>
                      <a:gd name="T48" fmla="*/ 52 w 187"/>
                      <a:gd name="T49" fmla="*/ 90 h 99"/>
                      <a:gd name="T50" fmla="*/ 61 w 187"/>
                      <a:gd name="T51" fmla="*/ 85 h 99"/>
                      <a:gd name="T52" fmla="*/ 82 w 187"/>
                      <a:gd name="T53" fmla="*/ 76 h 99"/>
                      <a:gd name="T54" fmla="*/ 94 w 187"/>
                      <a:gd name="T55" fmla="*/ 73 h 99"/>
                      <a:gd name="T56" fmla="*/ 91 w 187"/>
                      <a:gd name="T57" fmla="*/ 77 h 99"/>
                      <a:gd name="T58" fmla="*/ 86 w 187"/>
                      <a:gd name="T59" fmla="*/ 99 h 99"/>
                      <a:gd name="T60" fmla="*/ 97 w 187"/>
                      <a:gd name="T61" fmla="*/ 80 h 99"/>
                      <a:gd name="T62" fmla="*/ 106 w 187"/>
                      <a:gd name="T63" fmla="*/ 72 h 99"/>
                      <a:gd name="T64" fmla="*/ 107 w 187"/>
                      <a:gd name="T65" fmla="*/ 72 h 99"/>
                      <a:gd name="T66" fmla="*/ 113 w 187"/>
                      <a:gd name="T67" fmla="*/ 80 h 99"/>
                      <a:gd name="T68" fmla="*/ 133 w 187"/>
                      <a:gd name="T69" fmla="*/ 99 h 99"/>
                      <a:gd name="T70" fmla="*/ 119 w 187"/>
                      <a:gd name="T71" fmla="*/ 76 h 99"/>
                      <a:gd name="T72" fmla="*/ 118 w 187"/>
                      <a:gd name="T73" fmla="*/ 70 h 99"/>
                      <a:gd name="T74" fmla="*/ 132 w 187"/>
                      <a:gd name="T75" fmla="*/ 72 h 99"/>
                      <a:gd name="T76" fmla="*/ 159 w 187"/>
                      <a:gd name="T77" fmla="*/ 76 h 99"/>
                      <a:gd name="T78" fmla="*/ 135 w 187"/>
                      <a:gd name="T79" fmla="*/ 63 h 99"/>
                      <a:gd name="T80" fmla="*/ 131 w 187"/>
                      <a:gd name="T81" fmla="*/ 61 h 99"/>
                      <a:gd name="T82" fmla="*/ 145 w 187"/>
                      <a:gd name="T83" fmla="*/ 53 h 99"/>
                      <a:gd name="T84" fmla="*/ 169 w 187"/>
                      <a:gd name="T85" fmla="*/ 41 h 99"/>
                      <a:gd name="T86" fmla="*/ 180 w 187"/>
                      <a:gd name="T87" fmla="*/ 37 h 99"/>
                      <a:gd name="T88" fmla="*/ 168 w 187"/>
                      <a:gd name="T89" fmla="*/ 38 h 99"/>
                      <a:gd name="T90" fmla="*/ 141 w 187"/>
                      <a:gd name="T91" fmla="*/ 4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 h="99">
                        <a:moveTo>
                          <a:pt x="141" y="44"/>
                        </a:moveTo>
                        <a:cubicBezTo>
                          <a:pt x="137" y="45"/>
                          <a:pt x="133" y="46"/>
                          <a:pt x="129" y="48"/>
                        </a:cubicBezTo>
                        <a:cubicBezTo>
                          <a:pt x="134" y="42"/>
                          <a:pt x="140" y="36"/>
                          <a:pt x="147" y="30"/>
                        </a:cubicBezTo>
                        <a:cubicBezTo>
                          <a:pt x="157" y="22"/>
                          <a:pt x="167" y="15"/>
                          <a:pt x="174" y="9"/>
                        </a:cubicBezTo>
                        <a:cubicBezTo>
                          <a:pt x="182" y="4"/>
                          <a:pt x="187" y="0"/>
                          <a:pt x="187" y="0"/>
                        </a:cubicBezTo>
                        <a:cubicBezTo>
                          <a:pt x="187" y="0"/>
                          <a:pt x="181" y="3"/>
                          <a:pt x="173" y="7"/>
                        </a:cubicBezTo>
                        <a:cubicBezTo>
                          <a:pt x="164" y="11"/>
                          <a:pt x="153" y="16"/>
                          <a:pt x="142" y="22"/>
                        </a:cubicBezTo>
                        <a:cubicBezTo>
                          <a:pt x="131" y="28"/>
                          <a:pt x="120" y="35"/>
                          <a:pt x="113" y="42"/>
                        </a:cubicBezTo>
                        <a:cubicBezTo>
                          <a:pt x="109" y="45"/>
                          <a:pt x="106" y="49"/>
                          <a:pt x="104" y="51"/>
                        </a:cubicBezTo>
                        <a:cubicBezTo>
                          <a:pt x="102" y="50"/>
                          <a:pt x="101" y="49"/>
                          <a:pt x="99" y="48"/>
                        </a:cubicBezTo>
                        <a:cubicBezTo>
                          <a:pt x="88" y="42"/>
                          <a:pt x="74" y="37"/>
                          <a:pt x="59" y="35"/>
                        </a:cubicBezTo>
                        <a:cubicBezTo>
                          <a:pt x="44" y="33"/>
                          <a:pt x="29" y="34"/>
                          <a:pt x="18" y="35"/>
                        </a:cubicBezTo>
                        <a:cubicBezTo>
                          <a:pt x="7" y="36"/>
                          <a:pt x="0" y="37"/>
                          <a:pt x="0" y="37"/>
                        </a:cubicBezTo>
                        <a:cubicBezTo>
                          <a:pt x="0" y="37"/>
                          <a:pt x="7" y="36"/>
                          <a:pt x="18" y="37"/>
                        </a:cubicBezTo>
                        <a:cubicBezTo>
                          <a:pt x="29" y="38"/>
                          <a:pt x="44" y="39"/>
                          <a:pt x="57" y="43"/>
                        </a:cubicBezTo>
                        <a:cubicBezTo>
                          <a:pt x="64" y="45"/>
                          <a:pt x="71" y="47"/>
                          <a:pt x="77" y="50"/>
                        </a:cubicBezTo>
                        <a:cubicBezTo>
                          <a:pt x="70" y="51"/>
                          <a:pt x="63" y="51"/>
                          <a:pt x="56" y="53"/>
                        </a:cubicBezTo>
                        <a:cubicBezTo>
                          <a:pt x="44" y="55"/>
                          <a:pt x="32" y="59"/>
                          <a:pt x="23" y="61"/>
                        </a:cubicBezTo>
                        <a:cubicBezTo>
                          <a:pt x="14" y="64"/>
                          <a:pt x="8" y="65"/>
                          <a:pt x="8" y="65"/>
                        </a:cubicBezTo>
                        <a:cubicBezTo>
                          <a:pt x="8" y="65"/>
                          <a:pt x="14" y="65"/>
                          <a:pt x="24" y="64"/>
                        </a:cubicBezTo>
                        <a:cubicBezTo>
                          <a:pt x="33" y="64"/>
                          <a:pt x="45" y="63"/>
                          <a:pt x="57" y="63"/>
                        </a:cubicBezTo>
                        <a:cubicBezTo>
                          <a:pt x="66" y="63"/>
                          <a:pt x="74" y="63"/>
                          <a:pt x="81" y="64"/>
                        </a:cubicBezTo>
                        <a:cubicBezTo>
                          <a:pt x="80" y="65"/>
                          <a:pt x="79" y="66"/>
                          <a:pt x="77" y="67"/>
                        </a:cubicBezTo>
                        <a:cubicBezTo>
                          <a:pt x="70" y="72"/>
                          <a:pt x="64" y="78"/>
                          <a:pt x="59" y="82"/>
                        </a:cubicBezTo>
                        <a:cubicBezTo>
                          <a:pt x="55" y="87"/>
                          <a:pt x="52" y="90"/>
                          <a:pt x="52" y="90"/>
                        </a:cubicBezTo>
                        <a:cubicBezTo>
                          <a:pt x="52" y="90"/>
                          <a:pt x="56" y="88"/>
                          <a:pt x="61" y="85"/>
                        </a:cubicBezTo>
                        <a:cubicBezTo>
                          <a:pt x="67" y="82"/>
                          <a:pt x="74" y="78"/>
                          <a:pt x="82" y="76"/>
                        </a:cubicBezTo>
                        <a:cubicBezTo>
                          <a:pt x="86" y="74"/>
                          <a:pt x="90" y="73"/>
                          <a:pt x="94" y="73"/>
                        </a:cubicBezTo>
                        <a:cubicBezTo>
                          <a:pt x="93" y="74"/>
                          <a:pt x="92" y="76"/>
                          <a:pt x="91" y="77"/>
                        </a:cubicBezTo>
                        <a:cubicBezTo>
                          <a:pt x="87" y="88"/>
                          <a:pt x="86" y="99"/>
                          <a:pt x="86" y="99"/>
                        </a:cubicBezTo>
                        <a:cubicBezTo>
                          <a:pt x="86" y="99"/>
                          <a:pt x="90" y="89"/>
                          <a:pt x="97" y="80"/>
                        </a:cubicBezTo>
                        <a:cubicBezTo>
                          <a:pt x="100" y="77"/>
                          <a:pt x="103" y="74"/>
                          <a:pt x="106" y="72"/>
                        </a:cubicBezTo>
                        <a:cubicBezTo>
                          <a:pt x="106" y="72"/>
                          <a:pt x="107" y="72"/>
                          <a:pt x="107" y="72"/>
                        </a:cubicBezTo>
                        <a:cubicBezTo>
                          <a:pt x="109" y="74"/>
                          <a:pt x="111" y="77"/>
                          <a:pt x="113" y="80"/>
                        </a:cubicBezTo>
                        <a:cubicBezTo>
                          <a:pt x="122" y="91"/>
                          <a:pt x="133" y="99"/>
                          <a:pt x="133" y="99"/>
                        </a:cubicBezTo>
                        <a:cubicBezTo>
                          <a:pt x="133" y="99"/>
                          <a:pt x="124" y="88"/>
                          <a:pt x="119" y="76"/>
                        </a:cubicBezTo>
                        <a:cubicBezTo>
                          <a:pt x="119" y="74"/>
                          <a:pt x="118" y="72"/>
                          <a:pt x="118" y="70"/>
                        </a:cubicBezTo>
                        <a:cubicBezTo>
                          <a:pt x="122" y="71"/>
                          <a:pt x="127" y="71"/>
                          <a:pt x="132" y="72"/>
                        </a:cubicBezTo>
                        <a:cubicBezTo>
                          <a:pt x="146" y="75"/>
                          <a:pt x="159" y="76"/>
                          <a:pt x="159" y="76"/>
                        </a:cubicBezTo>
                        <a:cubicBezTo>
                          <a:pt x="159" y="76"/>
                          <a:pt x="147" y="70"/>
                          <a:pt x="135" y="63"/>
                        </a:cubicBezTo>
                        <a:cubicBezTo>
                          <a:pt x="134" y="62"/>
                          <a:pt x="133" y="62"/>
                          <a:pt x="131" y="61"/>
                        </a:cubicBezTo>
                        <a:cubicBezTo>
                          <a:pt x="136" y="58"/>
                          <a:pt x="140" y="56"/>
                          <a:pt x="145" y="53"/>
                        </a:cubicBezTo>
                        <a:cubicBezTo>
                          <a:pt x="153" y="48"/>
                          <a:pt x="162" y="43"/>
                          <a:pt x="169" y="41"/>
                        </a:cubicBezTo>
                        <a:cubicBezTo>
                          <a:pt x="176" y="38"/>
                          <a:pt x="180" y="37"/>
                          <a:pt x="180" y="37"/>
                        </a:cubicBezTo>
                        <a:cubicBezTo>
                          <a:pt x="180" y="37"/>
                          <a:pt x="175" y="37"/>
                          <a:pt x="168" y="38"/>
                        </a:cubicBezTo>
                        <a:cubicBezTo>
                          <a:pt x="161" y="39"/>
                          <a:pt x="151" y="41"/>
                          <a:pt x="141" y="44"/>
                        </a:cubicBezTo>
                        <a:close/>
                      </a:path>
                    </a:pathLst>
                  </a:custGeom>
                  <a:solidFill>
                    <a:srgbClr val="2FC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36" name="Group 335"/>
                <p:cNvGrpSpPr/>
                <p:nvPr/>
              </p:nvGrpSpPr>
              <p:grpSpPr>
                <a:xfrm>
                  <a:off x="5322888" y="4926013"/>
                  <a:ext cx="847725" cy="841375"/>
                  <a:chOff x="5322888" y="4926013"/>
                  <a:chExt cx="847725" cy="841375"/>
                </a:xfrm>
              </p:grpSpPr>
              <p:sp>
                <p:nvSpPr>
                  <p:cNvPr id="343" name="Freeform 71"/>
                  <p:cNvSpPr>
                    <a:spLocks/>
                  </p:cNvSpPr>
                  <p:nvPr/>
                </p:nvSpPr>
                <p:spPr bwMode="auto">
                  <a:xfrm>
                    <a:off x="5322888" y="4986338"/>
                    <a:ext cx="847725" cy="781050"/>
                  </a:xfrm>
                  <a:custGeom>
                    <a:avLst/>
                    <a:gdLst>
                      <a:gd name="T0" fmla="*/ 180 w 200"/>
                      <a:gd name="T1" fmla="*/ 133 h 184"/>
                      <a:gd name="T2" fmla="*/ 65 w 200"/>
                      <a:gd name="T3" fmla="*/ 161 h 184"/>
                      <a:gd name="T4" fmla="*/ 20 w 200"/>
                      <a:gd name="T5" fmla="*/ 51 h 184"/>
                      <a:gd name="T6" fmla="*/ 136 w 200"/>
                      <a:gd name="T7" fmla="*/ 23 h 184"/>
                      <a:gd name="T8" fmla="*/ 180 w 200"/>
                      <a:gd name="T9" fmla="*/ 133 h 184"/>
                    </a:gdLst>
                    <a:ahLst/>
                    <a:cxnLst>
                      <a:cxn ang="0">
                        <a:pos x="T0" y="T1"/>
                      </a:cxn>
                      <a:cxn ang="0">
                        <a:pos x="T2" y="T3"/>
                      </a:cxn>
                      <a:cxn ang="0">
                        <a:pos x="T4" y="T5"/>
                      </a:cxn>
                      <a:cxn ang="0">
                        <a:pos x="T6" y="T7"/>
                      </a:cxn>
                      <a:cxn ang="0">
                        <a:pos x="T8" y="T9"/>
                      </a:cxn>
                    </a:cxnLst>
                    <a:rect l="0" t="0" r="r" b="b"/>
                    <a:pathLst>
                      <a:path w="200" h="184">
                        <a:moveTo>
                          <a:pt x="180" y="133"/>
                        </a:moveTo>
                        <a:cubicBezTo>
                          <a:pt x="161" y="171"/>
                          <a:pt x="109" y="184"/>
                          <a:pt x="65" y="161"/>
                        </a:cubicBezTo>
                        <a:cubicBezTo>
                          <a:pt x="20" y="138"/>
                          <a:pt x="0" y="89"/>
                          <a:pt x="20" y="51"/>
                        </a:cubicBezTo>
                        <a:cubicBezTo>
                          <a:pt x="40" y="13"/>
                          <a:pt x="91" y="0"/>
                          <a:pt x="136" y="23"/>
                        </a:cubicBezTo>
                        <a:cubicBezTo>
                          <a:pt x="180" y="45"/>
                          <a:pt x="200" y="95"/>
                          <a:pt x="180" y="133"/>
                        </a:cubicBezTo>
                        <a:close/>
                      </a:path>
                    </a:pathLst>
                  </a:custGeom>
                  <a:solidFill>
                    <a:srgbClr val="DC0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4" name="Freeform 72"/>
                  <p:cNvSpPr>
                    <a:spLocks/>
                  </p:cNvSpPr>
                  <p:nvPr/>
                </p:nvSpPr>
                <p:spPr bwMode="auto">
                  <a:xfrm>
                    <a:off x="5487988" y="4926013"/>
                    <a:ext cx="674687" cy="471488"/>
                  </a:xfrm>
                  <a:custGeom>
                    <a:avLst/>
                    <a:gdLst>
                      <a:gd name="T0" fmla="*/ 105 w 159"/>
                      <a:gd name="T1" fmla="*/ 76 h 111"/>
                      <a:gd name="T2" fmla="*/ 94 w 159"/>
                      <a:gd name="T3" fmla="*/ 73 h 111"/>
                      <a:gd name="T4" fmla="*/ 116 w 159"/>
                      <a:gd name="T5" fmla="*/ 69 h 111"/>
                      <a:gd name="T6" fmla="*/ 146 w 159"/>
                      <a:gd name="T7" fmla="*/ 69 h 111"/>
                      <a:gd name="T8" fmla="*/ 159 w 159"/>
                      <a:gd name="T9" fmla="*/ 69 h 111"/>
                      <a:gd name="T10" fmla="*/ 146 w 159"/>
                      <a:gd name="T11" fmla="*/ 66 h 111"/>
                      <a:gd name="T12" fmla="*/ 117 w 159"/>
                      <a:gd name="T13" fmla="*/ 61 h 111"/>
                      <a:gd name="T14" fmla="*/ 86 w 159"/>
                      <a:gd name="T15" fmla="*/ 61 h 111"/>
                      <a:gd name="T16" fmla="*/ 75 w 159"/>
                      <a:gd name="T17" fmla="*/ 63 h 111"/>
                      <a:gd name="T18" fmla="*/ 73 w 159"/>
                      <a:gd name="T19" fmla="*/ 58 h 111"/>
                      <a:gd name="T20" fmla="*/ 51 w 159"/>
                      <a:gd name="T21" fmla="*/ 29 h 111"/>
                      <a:gd name="T22" fmla="*/ 23 w 159"/>
                      <a:gd name="T23" fmla="*/ 8 h 111"/>
                      <a:gd name="T24" fmla="*/ 9 w 159"/>
                      <a:gd name="T25" fmla="*/ 0 h 111"/>
                      <a:gd name="T26" fmla="*/ 22 w 159"/>
                      <a:gd name="T27" fmla="*/ 9 h 111"/>
                      <a:gd name="T28" fmla="*/ 46 w 159"/>
                      <a:gd name="T29" fmla="*/ 33 h 111"/>
                      <a:gd name="T30" fmla="*/ 57 w 159"/>
                      <a:gd name="T31" fmla="*/ 48 h 111"/>
                      <a:gd name="T32" fmla="*/ 41 w 159"/>
                      <a:gd name="T33" fmla="*/ 40 h 111"/>
                      <a:gd name="T34" fmla="*/ 13 w 159"/>
                      <a:gd name="T35" fmla="*/ 29 h 111"/>
                      <a:gd name="T36" fmla="*/ 0 w 159"/>
                      <a:gd name="T37" fmla="*/ 24 h 111"/>
                      <a:gd name="T38" fmla="*/ 12 w 159"/>
                      <a:gd name="T39" fmla="*/ 31 h 111"/>
                      <a:gd name="T40" fmla="*/ 36 w 159"/>
                      <a:gd name="T41" fmla="*/ 47 h 111"/>
                      <a:gd name="T42" fmla="*/ 52 w 159"/>
                      <a:gd name="T43" fmla="*/ 61 h 111"/>
                      <a:gd name="T44" fmla="*/ 48 w 159"/>
                      <a:gd name="T45" fmla="*/ 60 h 111"/>
                      <a:gd name="T46" fmla="*/ 28 w 159"/>
                      <a:gd name="T47" fmla="*/ 62 h 111"/>
                      <a:gd name="T48" fmla="*/ 19 w 159"/>
                      <a:gd name="T49" fmla="*/ 64 h 111"/>
                      <a:gd name="T50" fmla="*/ 28 w 159"/>
                      <a:gd name="T51" fmla="*/ 65 h 111"/>
                      <a:gd name="T52" fmla="*/ 47 w 159"/>
                      <a:gd name="T53" fmla="*/ 69 h 111"/>
                      <a:gd name="T54" fmla="*/ 57 w 159"/>
                      <a:gd name="T55" fmla="*/ 73 h 111"/>
                      <a:gd name="T56" fmla="*/ 53 w 159"/>
                      <a:gd name="T57" fmla="*/ 75 h 111"/>
                      <a:gd name="T58" fmla="*/ 38 w 159"/>
                      <a:gd name="T59" fmla="*/ 87 h 111"/>
                      <a:gd name="T60" fmla="*/ 55 w 159"/>
                      <a:gd name="T61" fmla="*/ 80 h 111"/>
                      <a:gd name="T62" fmla="*/ 66 w 159"/>
                      <a:gd name="T63" fmla="*/ 78 h 111"/>
                      <a:gd name="T64" fmla="*/ 67 w 159"/>
                      <a:gd name="T65" fmla="*/ 79 h 111"/>
                      <a:gd name="T66" fmla="*/ 66 w 159"/>
                      <a:gd name="T67" fmla="*/ 88 h 111"/>
                      <a:gd name="T68" fmla="*/ 71 w 159"/>
                      <a:gd name="T69" fmla="*/ 111 h 111"/>
                      <a:gd name="T70" fmla="*/ 73 w 159"/>
                      <a:gd name="T71" fmla="*/ 88 h 111"/>
                      <a:gd name="T72" fmla="*/ 75 w 159"/>
                      <a:gd name="T73" fmla="*/ 83 h 111"/>
                      <a:gd name="T74" fmla="*/ 84 w 159"/>
                      <a:gd name="T75" fmla="*/ 92 h 111"/>
                      <a:gd name="T76" fmla="*/ 101 w 159"/>
                      <a:gd name="T77" fmla="*/ 108 h 111"/>
                      <a:gd name="T78" fmla="*/ 91 w 159"/>
                      <a:gd name="T79" fmla="*/ 87 h 111"/>
                      <a:gd name="T80" fmla="*/ 89 w 159"/>
                      <a:gd name="T81" fmla="*/ 84 h 111"/>
                      <a:gd name="T82" fmla="*/ 103 w 159"/>
                      <a:gd name="T83" fmla="*/ 85 h 111"/>
                      <a:gd name="T84" fmla="*/ 126 w 159"/>
                      <a:gd name="T85" fmla="*/ 88 h 111"/>
                      <a:gd name="T86" fmla="*/ 136 w 159"/>
                      <a:gd name="T87" fmla="*/ 92 h 111"/>
                      <a:gd name="T88" fmla="*/ 127 w 159"/>
                      <a:gd name="T89" fmla="*/ 86 h 111"/>
                      <a:gd name="T90" fmla="*/ 105 w 159"/>
                      <a:gd name="T91" fmla="*/ 7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9" h="111">
                        <a:moveTo>
                          <a:pt x="105" y="76"/>
                        </a:moveTo>
                        <a:cubicBezTo>
                          <a:pt x="101" y="75"/>
                          <a:pt x="98" y="74"/>
                          <a:pt x="94" y="73"/>
                        </a:cubicBezTo>
                        <a:cubicBezTo>
                          <a:pt x="101" y="71"/>
                          <a:pt x="108" y="70"/>
                          <a:pt x="116" y="69"/>
                        </a:cubicBezTo>
                        <a:cubicBezTo>
                          <a:pt x="127" y="69"/>
                          <a:pt x="138" y="69"/>
                          <a:pt x="146" y="69"/>
                        </a:cubicBezTo>
                        <a:cubicBezTo>
                          <a:pt x="154" y="69"/>
                          <a:pt x="159" y="69"/>
                          <a:pt x="159" y="69"/>
                        </a:cubicBezTo>
                        <a:cubicBezTo>
                          <a:pt x="159" y="69"/>
                          <a:pt x="154" y="68"/>
                          <a:pt x="146" y="66"/>
                        </a:cubicBezTo>
                        <a:cubicBezTo>
                          <a:pt x="138" y="65"/>
                          <a:pt x="127" y="62"/>
                          <a:pt x="117" y="61"/>
                        </a:cubicBezTo>
                        <a:cubicBezTo>
                          <a:pt x="106" y="60"/>
                          <a:pt x="94" y="60"/>
                          <a:pt x="86" y="61"/>
                        </a:cubicBezTo>
                        <a:cubicBezTo>
                          <a:pt x="81" y="61"/>
                          <a:pt x="77" y="62"/>
                          <a:pt x="75" y="63"/>
                        </a:cubicBezTo>
                        <a:cubicBezTo>
                          <a:pt x="74" y="61"/>
                          <a:pt x="74" y="60"/>
                          <a:pt x="73" y="58"/>
                        </a:cubicBezTo>
                        <a:cubicBezTo>
                          <a:pt x="68" y="49"/>
                          <a:pt x="61" y="38"/>
                          <a:pt x="51" y="29"/>
                        </a:cubicBezTo>
                        <a:cubicBezTo>
                          <a:pt x="42" y="20"/>
                          <a:pt x="31" y="13"/>
                          <a:pt x="23" y="8"/>
                        </a:cubicBezTo>
                        <a:cubicBezTo>
                          <a:pt x="15" y="3"/>
                          <a:pt x="9" y="0"/>
                          <a:pt x="9" y="0"/>
                        </a:cubicBezTo>
                        <a:cubicBezTo>
                          <a:pt x="9" y="0"/>
                          <a:pt x="14" y="3"/>
                          <a:pt x="22" y="9"/>
                        </a:cubicBezTo>
                        <a:cubicBezTo>
                          <a:pt x="29" y="15"/>
                          <a:pt x="39" y="24"/>
                          <a:pt x="46" y="33"/>
                        </a:cubicBezTo>
                        <a:cubicBezTo>
                          <a:pt x="50" y="38"/>
                          <a:pt x="54" y="43"/>
                          <a:pt x="57" y="48"/>
                        </a:cubicBezTo>
                        <a:cubicBezTo>
                          <a:pt x="52" y="45"/>
                          <a:pt x="46" y="42"/>
                          <a:pt x="41" y="40"/>
                        </a:cubicBezTo>
                        <a:cubicBezTo>
                          <a:pt x="31" y="35"/>
                          <a:pt x="20" y="32"/>
                          <a:pt x="13" y="29"/>
                        </a:cubicBezTo>
                        <a:cubicBezTo>
                          <a:pt x="5" y="26"/>
                          <a:pt x="0" y="24"/>
                          <a:pt x="0" y="24"/>
                        </a:cubicBezTo>
                        <a:cubicBezTo>
                          <a:pt x="0" y="24"/>
                          <a:pt x="5" y="27"/>
                          <a:pt x="12" y="31"/>
                        </a:cubicBezTo>
                        <a:cubicBezTo>
                          <a:pt x="19" y="35"/>
                          <a:pt x="28" y="41"/>
                          <a:pt x="36" y="47"/>
                        </a:cubicBezTo>
                        <a:cubicBezTo>
                          <a:pt x="42" y="52"/>
                          <a:pt x="48" y="56"/>
                          <a:pt x="52" y="61"/>
                        </a:cubicBezTo>
                        <a:cubicBezTo>
                          <a:pt x="51" y="61"/>
                          <a:pt x="50" y="60"/>
                          <a:pt x="48" y="60"/>
                        </a:cubicBezTo>
                        <a:cubicBezTo>
                          <a:pt x="41" y="60"/>
                          <a:pt x="33" y="61"/>
                          <a:pt x="28" y="62"/>
                        </a:cubicBezTo>
                        <a:cubicBezTo>
                          <a:pt x="22" y="63"/>
                          <a:pt x="19" y="64"/>
                          <a:pt x="19" y="64"/>
                        </a:cubicBezTo>
                        <a:cubicBezTo>
                          <a:pt x="19" y="64"/>
                          <a:pt x="22" y="64"/>
                          <a:pt x="28" y="65"/>
                        </a:cubicBezTo>
                        <a:cubicBezTo>
                          <a:pt x="33" y="65"/>
                          <a:pt x="40" y="66"/>
                          <a:pt x="47" y="69"/>
                        </a:cubicBezTo>
                        <a:cubicBezTo>
                          <a:pt x="50" y="70"/>
                          <a:pt x="54" y="71"/>
                          <a:pt x="57" y="73"/>
                        </a:cubicBezTo>
                        <a:cubicBezTo>
                          <a:pt x="55" y="73"/>
                          <a:pt x="54" y="74"/>
                          <a:pt x="53" y="75"/>
                        </a:cubicBezTo>
                        <a:cubicBezTo>
                          <a:pt x="44" y="80"/>
                          <a:pt x="38" y="87"/>
                          <a:pt x="38" y="87"/>
                        </a:cubicBezTo>
                        <a:cubicBezTo>
                          <a:pt x="38" y="87"/>
                          <a:pt x="46" y="82"/>
                          <a:pt x="55" y="80"/>
                        </a:cubicBezTo>
                        <a:cubicBezTo>
                          <a:pt x="59" y="79"/>
                          <a:pt x="63" y="78"/>
                          <a:pt x="66" y="78"/>
                        </a:cubicBezTo>
                        <a:cubicBezTo>
                          <a:pt x="67" y="79"/>
                          <a:pt x="67" y="79"/>
                          <a:pt x="67" y="79"/>
                        </a:cubicBezTo>
                        <a:cubicBezTo>
                          <a:pt x="66" y="82"/>
                          <a:pt x="66" y="85"/>
                          <a:pt x="66" y="88"/>
                        </a:cubicBezTo>
                        <a:cubicBezTo>
                          <a:pt x="67" y="100"/>
                          <a:pt x="71" y="111"/>
                          <a:pt x="71" y="111"/>
                        </a:cubicBezTo>
                        <a:cubicBezTo>
                          <a:pt x="71" y="111"/>
                          <a:pt x="71" y="99"/>
                          <a:pt x="73" y="88"/>
                        </a:cubicBezTo>
                        <a:cubicBezTo>
                          <a:pt x="74" y="86"/>
                          <a:pt x="74" y="85"/>
                          <a:pt x="75" y="83"/>
                        </a:cubicBezTo>
                        <a:cubicBezTo>
                          <a:pt x="78" y="86"/>
                          <a:pt x="81" y="89"/>
                          <a:pt x="84" y="92"/>
                        </a:cubicBezTo>
                        <a:cubicBezTo>
                          <a:pt x="93" y="100"/>
                          <a:pt x="101" y="108"/>
                          <a:pt x="101" y="108"/>
                        </a:cubicBezTo>
                        <a:cubicBezTo>
                          <a:pt x="101" y="108"/>
                          <a:pt x="96" y="98"/>
                          <a:pt x="91" y="87"/>
                        </a:cubicBezTo>
                        <a:cubicBezTo>
                          <a:pt x="91" y="86"/>
                          <a:pt x="90" y="85"/>
                          <a:pt x="89" y="84"/>
                        </a:cubicBezTo>
                        <a:cubicBezTo>
                          <a:pt x="94" y="84"/>
                          <a:pt x="98" y="84"/>
                          <a:pt x="103" y="85"/>
                        </a:cubicBezTo>
                        <a:cubicBezTo>
                          <a:pt x="111" y="85"/>
                          <a:pt x="120" y="87"/>
                          <a:pt x="126" y="88"/>
                        </a:cubicBezTo>
                        <a:cubicBezTo>
                          <a:pt x="132" y="90"/>
                          <a:pt x="136" y="92"/>
                          <a:pt x="136" y="92"/>
                        </a:cubicBezTo>
                        <a:cubicBezTo>
                          <a:pt x="136" y="92"/>
                          <a:pt x="132" y="89"/>
                          <a:pt x="127" y="86"/>
                        </a:cubicBezTo>
                        <a:cubicBezTo>
                          <a:pt x="121" y="83"/>
                          <a:pt x="113" y="79"/>
                          <a:pt x="105" y="76"/>
                        </a:cubicBezTo>
                        <a:close/>
                      </a:path>
                    </a:pathLst>
                  </a:custGeom>
                  <a:solidFill>
                    <a:srgbClr val="2FC9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37" name="Group 336"/>
                <p:cNvGrpSpPr/>
                <p:nvPr/>
              </p:nvGrpSpPr>
              <p:grpSpPr>
                <a:xfrm>
                  <a:off x="4330700" y="4973638"/>
                  <a:ext cx="1081088" cy="1169987"/>
                  <a:chOff x="4330700" y="4973638"/>
                  <a:chExt cx="1081088" cy="1169987"/>
                </a:xfrm>
              </p:grpSpPr>
              <p:sp>
                <p:nvSpPr>
                  <p:cNvPr id="340" name="Freeform 73"/>
                  <p:cNvSpPr>
                    <a:spLocks/>
                  </p:cNvSpPr>
                  <p:nvPr/>
                </p:nvSpPr>
                <p:spPr bwMode="auto">
                  <a:xfrm>
                    <a:off x="4330700" y="5080000"/>
                    <a:ext cx="839787" cy="1063625"/>
                  </a:xfrm>
                  <a:custGeom>
                    <a:avLst/>
                    <a:gdLst>
                      <a:gd name="T0" fmla="*/ 175 w 198"/>
                      <a:gd name="T1" fmla="*/ 92 h 251"/>
                      <a:gd name="T2" fmla="*/ 175 w 198"/>
                      <a:gd name="T3" fmla="*/ 92 h 251"/>
                      <a:gd name="T4" fmla="*/ 162 w 198"/>
                      <a:gd name="T5" fmla="*/ 52 h 251"/>
                      <a:gd name="T6" fmla="*/ 162 w 198"/>
                      <a:gd name="T7" fmla="*/ 52 h 251"/>
                      <a:gd name="T8" fmla="*/ 162 w 198"/>
                      <a:gd name="T9" fmla="*/ 52 h 251"/>
                      <a:gd name="T10" fmla="*/ 128 w 198"/>
                      <a:gd name="T11" fmla="*/ 4 h 251"/>
                      <a:gd name="T12" fmla="*/ 80 w 198"/>
                      <a:gd name="T13" fmla="*/ 37 h 251"/>
                      <a:gd name="T14" fmla="*/ 80 w 198"/>
                      <a:gd name="T15" fmla="*/ 37 h 251"/>
                      <a:gd name="T16" fmla="*/ 80 w 198"/>
                      <a:gd name="T17" fmla="*/ 37 h 251"/>
                      <a:gd name="T18" fmla="*/ 53 w 198"/>
                      <a:gd name="T19" fmla="*/ 70 h 251"/>
                      <a:gd name="T20" fmla="*/ 53 w 198"/>
                      <a:gd name="T21" fmla="*/ 70 h 251"/>
                      <a:gd name="T22" fmla="*/ 10 w 198"/>
                      <a:gd name="T23" fmla="*/ 133 h 251"/>
                      <a:gd name="T24" fmla="*/ 85 w 198"/>
                      <a:gd name="T25" fmla="*/ 241 h 251"/>
                      <a:gd name="T26" fmla="*/ 193 w 198"/>
                      <a:gd name="T27" fmla="*/ 166 h 251"/>
                      <a:gd name="T28" fmla="*/ 175 w 198"/>
                      <a:gd name="T29" fmla="*/ 9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8" h="251">
                        <a:moveTo>
                          <a:pt x="175" y="92"/>
                        </a:moveTo>
                        <a:cubicBezTo>
                          <a:pt x="175" y="92"/>
                          <a:pt x="175" y="92"/>
                          <a:pt x="175" y="92"/>
                        </a:cubicBezTo>
                        <a:cubicBezTo>
                          <a:pt x="157" y="69"/>
                          <a:pt x="159" y="65"/>
                          <a:pt x="162" y="52"/>
                        </a:cubicBezTo>
                        <a:cubicBezTo>
                          <a:pt x="162" y="52"/>
                          <a:pt x="162" y="52"/>
                          <a:pt x="162" y="52"/>
                        </a:cubicBezTo>
                        <a:cubicBezTo>
                          <a:pt x="162" y="52"/>
                          <a:pt x="162" y="52"/>
                          <a:pt x="162" y="52"/>
                        </a:cubicBezTo>
                        <a:cubicBezTo>
                          <a:pt x="166" y="29"/>
                          <a:pt x="151" y="8"/>
                          <a:pt x="128" y="4"/>
                        </a:cubicBezTo>
                        <a:cubicBezTo>
                          <a:pt x="106" y="0"/>
                          <a:pt x="84" y="14"/>
                          <a:pt x="80" y="37"/>
                        </a:cubicBezTo>
                        <a:cubicBezTo>
                          <a:pt x="80" y="37"/>
                          <a:pt x="80" y="37"/>
                          <a:pt x="80" y="37"/>
                        </a:cubicBezTo>
                        <a:cubicBezTo>
                          <a:pt x="80" y="37"/>
                          <a:pt x="80" y="37"/>
                          <a:pt x="80" y="37"/>
                        </a:cubicBezTo>
                        <a:cubicBezTo>
                          <a:pt x="78" y="50"/>
                          <a:pt x="78" y="54"/>
                          <a:pt x="53" y="70"/>
                        </a:cubicBezTo>
                        <a:cubicBezTo>
                          <a:pt x="53" y="70"/>
                          <a:pt x="53" y="70"/>
                          <a:pt x="53" y="70"/>
                        </a:cubicBezTo>
                        <a:cubicBezTo>
                          <a:pt x="31" y="83"/>
                          <a:pt x="15" y="105"/>
                          <a:pt x="10" y="133"/>
                        </a:cubicBezTo>
                        <a:cubicBezTo>
                          <a:pt x="0" y="183"/>
                          <a:pt x="34" y="232"/>
                          <a:pt x="85" y="241"/>
                        </a:cubicBezTo>
                        <a:cubicBezTo>
                          <a:pt x="135" y="251"/>
                          <a:pt x="184" y="217"/>
                          <a:pt x="193" y="166"/>
                        </a:cubicBezTo>
                        <a:cubicBezTo>
                          <a:pt x="198" y="139"/>
                          <a:pt x="191" y="113"/>
                          <a:pt x="175" y="92"/>
                        </a:cubicBezTo>
                        <a:close/>
                      </a:path>
                    </a:pathLst>
                  </a:custGeom>
                  <a:solidFill>
                    <a:srgbClr val="FFE6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1" name="Freeform 74"/>
                  <p:cNvSpPr>
                    <a:spLocks/>
                  </p:cNvSpPr>
                  <p:nvPr/>
                </p:nvSpPr>
                <p:spPr bwMode="auto">
                  <a:xfrm>
                    <a:off x="4835525" y="5041900"/>
                    <a:ext cx="200025" cy="195263"/>
                  </a:xfrm>
                  <a:custGeom>
                    <a:avLst/>
                    <a:gdLst>
                      <a:gd name="T0" fmla="*/ 6 w 47"/>
                      <a:gd name="T1" fmla="*/ 46 h 46"/>
                      <a:gd name="T2" fmla="*/ 4 w 47"/>
                      <a:gd name="T3" fmla="*/ 46 h 46"/>
                      <a:gd name="T4" fmla="*/ 1 w 47"/>
                      <a:gd name="T5" fmla="*/ 40 h 46"/>
                      <a:gd name="T6" fmla="*/ 40 w 47"/>
                      <a:gd name="T7" fmla="*/ 1 h 46"/>
                      <a:gd name="T8" fmla="*/ 46 w 47"/>
                      <a:gd name="T9" fmla="*/ 4 h 46"/>
                      <a:gd name="T10" fmla="*/ 43 w 47"/>
                      <a:gd name="T11" fmla="*/ 10 h 46"/>
                      <a:gd name="T12" fmla="*/ 10 w 47"/>
                      <a:gd name="T13" fmla="*/ 43 h 46"/>
                      <a:gd name="T14" fmla="*/ 6 w 47"/>
                      <a:gd name="T15" fmla="*/ 46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6">
                        <a:moveTo>
                          <a:pt x="6" y="46"/>
                        </a:moveTo>
                        <a:cubicBezTo>
                          <a:pt x="5" y="46"/>
                          <a:pt x="5" y="46"/>
                          <a:pt x="4" y="46"/>
                        </a:cubicBezTo>
                        <a:cubicBezTo>
                          <a:pt x="2" y="45"/>
                          <a:pt x="0" y="42"/>
                          <a:pt x="1" y="40"/>
                        </a:cubicBezTo>
                        <a:cubicBezTo>
                          <a:pt x="7" y="21"/>
                          <a:pt x="22" y="7"/>
                          <a:pt x="40" y="1"/>
                        </a:cubicBezTo>
                        <a:cubicBezTo>
                          <a:pt x="42" y="0"/>
                          <a:pt x="45" y="1"/>
                          <a:pt x="46" y="4"/>
                        </a:cubicBezTo>
                        <a:cubicBezTo>
                          <a:pt x="47" y="7"/>
                          <a:pt x="45" y="9"/>
                          <a:pt x="43" y="10"/>
                        </a:cubicBezTo>
                        <a:cubicBezTo>
                          <a:pt x="27" y="15"/>
                          <a:pt x="15" y="27"/>
                          <a:pt x="10" y="43"/>
                        </a:cubicBezTo>
                        <a:cubicBezTo>
                          <a:pt x="10" y="45"/>
                          <a:pt x="8" y="46"/>
                          <a:pt x="6" y="46"/>
                        </a:cubicBez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42" name="Freeform 75"/>
                  <p:cNvSpPr>
                    <a:spLocks/>
                  </p:cNvSpPr>
                  <p:nvPr/>
                </p:nvSpPr>
                <p:spPr bwMode="auto">
                  <a:xfrm>
                    <a:off x="4916488" y="4973638"/>
                    <a:ext cx="495300" cy="258763"/>
                  </a:xfrm>
                  <a:custGeom>
                    <a:avLst/>
                    <a:gdLst>
                      <a:gd name="T0" fmla="*/ 117 w 117"/>
                      <a:gd name="T1" fmla="*/ 33 h 61"/>
                      <a:gd name="T2" fmla="*/ 58 w 117"/>
                      <a:gd name="T3" fmla="*/ 60 h 61"/>
                      <a:gd name="T4" fmla="*/ 0 w 117"/>
                      <a:gd name="T5" fmla="*/ 28 h 61"/>
                      <a:gd name="T6" fmla="*/ 60 w 117"/>
                      <a:gd name="T7" fmla="*/ 2 h 61"/>
                      <a:gd name="T8" fmla="*/ 117 w 117"/>
                      <a:gd name="T9" fmla="*/ 33 h 61"/>
                    </a:gdLst>
                    <a:ahLst/>
                    <a:cxnLst>
                      <a:cxn ang="0">
                        <a:pos x="T0" y="T1"/>
                      </a:cxn>
                      <a:cxn ang="0">
                        <a:pos x="T2" y="T3"/>
                      </a:cxn>
                      <a:cxn ang="0">
                        <a:pos x="T4" y="T5"/>
                      </a:cxn>
                      <a:cxn ang="0">
                        <a:pos x="T6" y="T7"/>
                      </a:cxn>
                      <a:cxn ang="0">
                        <a:pos x="T8" y="T9"/>
                      </a:cxn>
                    </a:cxnLst>
                    <a:rect l="0" t="0" r="r" b="b"/>
                    <a:pathLst>
                      <a:path w="117" h="61">
                        <a:moveTo>
                          <a:pt x="117" y="33"/>
                        </a:moveTo>
                        <a:cubicBezTo>
                          <a:pt x="117" y="33"/>
                          <a:pt x="90" y="61"/>
                          <a:pt x="58" y="60"/>
                        </a:cubicBezTo>
                        <a:cubicBezTo>
                          <a:pt x="25" y="58"/>
                          <a:pt x="0" y="28"/>
                          <a:pt x="0" y="28"/>
                        </a:cubicBezTo>
                        <a:cubicBezTo>
                          <a:pt x="0" y="28"/>
                          <a:pt x="28" y="0"/>
                          <a:pt x="60" y="2"/>
                        </a:cubicBezTo>
                        <a:cubicBezTo>
                          <a:pt x="92" y="3"/>
                          <a:pt x="117" y="33"/>
                          <a:pt x="117" y="33"/>
                        </a:cubicBezTo>
                        <a:close/>
                      </a:path>
                    </a:pathLst>
                  </a:custGeom>
                  <a:solidFill>
                    <a:srgbClr val="5AC2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338" name="Freeform 89"/>
                <p:cNvSpPr>
                  <a:spLocks/>
                </p:cNvSpPr>
                <p:nvPr/>
              </p:nvSpPr>
              <p:spPr bwMode="auto">
                <a:xfrm>
                  <a:off x="6234113" y="5745163"/>
                  <a:ext cx="4762" cy="0"/>
                </a:xfrm>
                <a:custGeom>
                  <a:avLst/>
                  <a:gdLst>
                    <a:gd name="T0" fmla="*/ 1 w 1"/>
                    <a:gd name="T1" fmla="*/ 0 w 1"/>
                    <a:gd name="T2" fmla="*/ 0 w 1"/>
                    <a:gd name="T3" fmla="*/ 1 w 1"/>
                    <a:gd name="T4" fmla="*/ 1 w 1"/>
                  </a:gdLst>
                  <a:ahLst/>
                  <a:cxnLst>
                    <a:cxn ang="0">
                      <a:pos x="T0" y="0"/>
                    </a:cxn>
                    <a:cxn ang="0">
                      <a:pos x="T1" y="0"/>
                    </a:cxn>
                    <a:cxn ang="0">
                      <a:pos x="T2" y="0"/>
                    </a:cxn>
                    <a:cxn ang="0">
                      <a:pos x="T3" y="0"/>
                    </a:cxn>
                    <a:cxn ang="0">
                      <a:pos x="T4" y="0"/>
                    </a:cxn>
                  </a:cxnLst>
                  <a:rect l="0" t="0" r="r" b="b"/>
                  <a:pathLst>
                    <a:path w="1">
                      <a:moveTo>
                        <a:pt x="1" y="0"/>
                      </a:moveTo>
                      <a:cubicBezTo>
                        <a:pt x="1" y="0"/>
                        <a:pt x="0" y="0"/>
                        <a:pt x="0" y="0"/>
                      </a:cubicBezTo>
                      <a:cubicBezTo>
                        <a:pt x="0" y="0"/>
                        <a:pt x="0" y="0"/>
                        <a:pt x="0" y="0"/>
                      </a:cubicBezTo>
                      <a:cubicBezTo>
                        <a:pt x="0" y="0"/>
                        <a:pt x="1" y="0"/>
                        <a:pt x="1" y="0"/>
                      </a:cubicBezTo>
                      <a:cubicBezTo>
                        <a:pt x="1" y="0"/>
                        <a:pt x="1" y="0"/>
                        <a:pt x="1" y="0"/>
                      </a:cubicBezTo>
                    </a:path>
                  </a:pathLst>
                </a:custGeom>
                <a:solidFill>
                  <a:srgbClr val="FFC1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9" name="Freeform 90"/>
                <p:cNvSpPr>
                  <a:spLocks/>
                </p:cNvSpPr>
                <p:nvPr/>
              </p:nvSpPr>
              <p:spPr bwMode="auto">
                <a:xfrm>
                  <a:off x="6238875" y="5737225"/>
                  <a:ext cx="17462" cy="7938"/>
                </a:xfrm>
                <a:custGeom>
                  <a:avLst/>
                  <a:gdLst>
                    <a:gd name="T0" fmla="*/ 4 w 4"/>
                    <a:gd name="T1" fmla="*/ 0 h 2"/>
                    <a:gd name="T2" fmla="*/ 0 w 4"/>
                    <a:gd name="T3" fmla="*/ 2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cubicBezTo>
                        <a:pt x="3" y="1"/>
                        <a:pt x="1" y="1"/>
                        <a:pt x="0" y="2"/>
                      </a:cubicBezTo>
                      <a:cubicBezTo>
                        <a:pt x="0" y="2"/>
                        <a:pt x="0" y="2"/>
                        <a:pt x="0" y="2"/>
                      </a:cubicBezTo>
                      <a:cubicBezTo>
                        <a:pt x="1" y="1"/>
                        <a:pt x="3" y="1"/>
                        <a:pt x="4" y="0"/>
                      </a:cubicBezTo>
                    </a:path>
                  </a:pathLst>
                </a:custGeom>
                <a:solidFill>
                  <a:srgbClr val="FD91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04" name="Group 303"/>
              <p:cNvGrpSpPr/>
              <p:nvPr/>
            </p:nvGrpSpPr>
            <p:grpSpPr>
              <a:xfrm>
                <a:off x="6048375" y="1249363"/>
                <a:ext cx="2071687" cy="5094288"/>
                <a:chOff x="6048375" y="1249363"/>
                <a:chExt cx="2071687" cy="5094288"/>
              </a:xfrm>
            </p:grpSpPr>
            <p:sp>
              <p:nvSpPr>
                <p:cNvPr id="313" name="Freeform 76"/>
                <p:cNvSpPr>
                  <a:spLocks/>
                </p:cNvSpPr>
                <p:nvPr/>
              </p:nvSpPr>
              <p:spPr bwMode="auto">
                <a:xfrm>
                  <a:off x="6048375" y="1249363"/>
                  <a:ext cx="2071687" cy="5094288"/>
                </a:xfrm>
                <a:custGeom>
                  <a:avLst/>
                  <a:gdLst>
                    <a:gd name="T0" fmla="*/ 422 w 489"/>
                    <a:gd name="T1" fmla="*/ 637 h 1201"/>
                    <a:gd name="T2" fmla="*/ 124 w 489"/>
                    <a:gd name="T3" fmla="*/ 1180 h 1201"/>
                    <a:gd name="T4" fmla="*/ 66 w 489"/>
                    <a:gd name="T5" fmla="*/ 563 h 1201"/>
                    <a:gd name="T6" fmla="*/ 365 w 489"/>
                    <a:gd name="T7" fmla="*/ 21 h 1201"/>
                    <a:gd name="T8" fmla="*/ 422 w 489"/>
                    <a:gd name="T9" fmla="*/ 637 h 1201"/>
                  </a:gdLst>
                  <a:ahLst/>
                  <a:cxnLst>
                    <a:cxn ang="0">
                      <a:pos x="T0" y="T1"/>
                    </a:cxn>
                    <a:cxn ang="0">
                      <a:pos x="T2" y="T3"/>
                    </a:cxn>
                    <a:cxn ang="0">
                      <a:pos x="T4" y="T5"/>
                    </a:cxn>
                    <a:cxn ang="0">
                      <a:pos x="T6" y="T7"/>
                    </a:cxn>
                    <a:cxn ang="0">
                      <a:pos x="T8" y="T9"/>
                    </a:cxn>
                  </a:cxnLst>
                  <a:rect l="0" t="0" r="r" b="b"/>
                  <a:pathLst>
                    <a:path w="489" h="1201">
                      <a:moveTo>
                        <a:pt x="422" y="637"/>
                      </a:moveTo>
                      <a:cubicBezTo>
                        <a:pt x="356" y="958"/>
                        <a:pt x="222" y="1201"/>
                        <a:pt x="124" y="1180"/>
                      </a:cubicBezTo>
                      <a:cubicBezTo>
                        <a:pt x="25" y="1160"/>
                        <a:pt x="0" y="884"/>
                        <a:pt x="66" y="563"/>
                      </a:cubicBezTo>
                      <a:cubicBezTo>
                        <a:pt x="133" y="243"/>
                        <a:pt x="266" y="0"/>
                        <a:pt x="365" y="21"/>
                      </a:cubicBezTo>
                      <a:cubicBezTo>
                        <a:pt x="463" y="41"/>
                        <a:pt x="489" y="317"/>
                        <a:pt x="422" y="637"/>
                      </a:cubicBezTo>
                    </a:path>
                  </a:pathLst>
                </a:custGeom>
                <a:solidFill>
                  <a:srgbClr val="FDB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 name="Freeform 77"/>
                <p:cNvSpPr>
                  <a:spLocks/>
                </p:cNvSpPr>
                <p:nvPr/>
              </p:nvSpPr>
              <p:spPr bwMode="auto">
                <a:xfrm>
                  <a:off x="6819900" y="1574800"/>
                  <a:ext cx="911225" cy="628650"/>
                </a:xfrm>
                <a:custGeom>
                  <a:avLst/>
                  <a:gdLst>
                    <a:gd name="T0" fmla="*/ 0 w 215"/>
                    <a:gd name="T1" fmla="*/ 128 h 148"/>
                    <a:gd name="T2" fmla="*/ 215 w 215"/>
                    <a:gd name="T3" fmla="*/ 90 h 148"/>
                    <a:gd name="T4" fmla="*/ 0 w 215"/>
                    <a:gd name="T5" fmla="*/ 128 h 148"/>
                  </a:gdLst>
                  <a:ahLst/>
                  <a:cxnLst>
                    <a:cxn ang="0">
                      <a:pos x="T0" y="T1"/>
                    </a:cxn>
                    <a:cxn ang="0">
                      <a:pos x="T2" y="T3"/>
                    </a:cxn>
                    <a:cxn ang="0">
                      <a:pos x="T4" y="T5"/>
                    </a:cxn>
                  </a:cxnLst>
                  <a:rect l="0" t="0" r="r" b="b"/>
                  <a:pathLst>
                    <a:path w="215" h="148">
                      <a:moveTo>
                        <a:pt x="0" y="128"/>
                      </a:moveTo>
                      <a:cubicBezTo>
                        <a:pt x="97" y="0"/>
                        <a:pt x="185" y="96"/>
                        <a:pt x="215" y="90"/>
                      </a:cubicBezTo>
                      <a:cubicBezTo>
                        <a:pt x="131" y="148"/>
                        <a:pt x="37" y="108"/>
                        <a:pt x="0" y="128"/>
                      </a:cubicBezTo>
                      <a:close/>
                    </a:path>
                  </a:pathLst>
                </a:custGeom>
                <a:solidFill>
                  <a:srgbClr val="FFD8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 name="Freeform 78"/>
                <p:cNvSpPr>
                  <a:spLocks/>
                </p:cNvSpPr>
                <p:nvPr/>
              </p:nvSpPr>
              <p:spPr bwMode="auto">
                <a:xfrm>
                  <a:off x="6561138" y="2076450"/>
                  <a:ext cx="1203325" cy="827088"/>
                </a:xfrm>
                <a:custGeom>
                  <a:avLst/>
                  <a:gdLst>
                    <a:gd name="T0" fmla="*/ 0 w 284"/>
                    <a:gd name="T1" fmla="*/ 169 h 195"/>
                    <a:gd name="T2" fmla="*/ 284 w 284"/>
                    <a:gd name="T3" fmla="*/ 119 h 195"/>
                    <a:gd name="T4" fmla="*/ 0 w 284"/>
                    <a:gd name="T5" fmla="*/ 169 h 195"/>
                  </a:gdLst>
                  <a:ahLst/>
                  <a:cxnLst>
                    <a:cxn ang="0">
                      <a:pos x="T0" y="T1"/>
                    </a:cxn>
                    <a:cxn ang="0">
                      <a:pos x="T2" y="T3"/>
                    </a:cxn>
                    <a:cxn ang="0">
                      <a:pos x="T4" y="T5"/>
                    </a:cxn>
                  </a:cxnLst>
                  <a:rect l="0" t="0" r="r" b="b"/>
                  <a:pathLst>
                    <a:path w="284" h="195">
                      <a:moveTo>
                        <a:pt x="0" y="169"/>
                      </a:moveTo>
                      <a:cubicBezTo>
                        <a:pt x="128" y="0"/>
                        <a:pt x="244" y="127"/>
                        <a:pt x="284" y="119"/>
                      </a:cubicBezTo>
                      <a:cubicBezTo>
                        <a:pt x="173" y="195"/>
                        <a:pt x="50" y="143"/>
                        <a:pt x="0" y="169"/>
                      </a:cubicBezTo>
                      <a:close/>
                    </a:path>
                  </a:pathLst>
                </a:custGeom>
                <a:solidFill>
                  <a:srgbClr val="FFD8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 name="Freeform 79"/>
                <p:cNvSpPr>
                  <a:spLocks/>
                </p:cNvSpPr>
                <p:nvPr/>
              </p:nvSpPr>
              <p:spPr bwMode="auto">
                <a:xfrm>
                  <a:off x="6361113" y="2695575"/>
                  <a:ext cx="1296987" cy="895350"/>
                </a:xfrm>
                <a:custGeom>
                  <a:avLst/>
                  <a:gdLst>
                    <a:gd name="T0" fmla="*/ 0 w 306"/>
                    <a:gd name="T1" fmla="*/ 182 h 211"/>
                    <a:gd name="T2" fmla="*/ 306 w 306"/>
                    <a:gd name="T3" fmla="*/ 128 h 211"/>
                    <a:gd name="T4" fmla="*/ 0 w 306"/>
                    <a:gd name="T5" fmla="*/ 182 h 211"/>
                  </a:gdLst>
                  <a:ahLst/>
                  <a:cxnLst>
                    <a:cxn ang="0">
                      <a:pos x="T0" y="T1"/>
                    </a:cxn>
                    <a:cxn ang="0">
                      <a:pos x="T2" y="T3"/>
                    </a:cxn>
                    <a:cxn ang="0">
                      <a:pos x="T4" y="T5"/>
                    </a:cxn>
                  </a:cxnLst>
                  <a:rect l="0" t="0" r="r" b="b"/>
                  <a:pathLst>
                    <a:path w="306" h="211">
                      <a:moveTo>
                        <a:pt x="0" y="182"/>
                      </a:moveTo>
                      <a:cubicBezTo>
                        <a:pt x="138" y="0"/>
                        <a:pt x="263" y="137"/>
                        <a:pt x="306" y="128"/>
                      </a:cubicBezTo>
                      <a:cubicBezTo>
                        <a:pt x="187" y="211"/>
                        <a:pt x="54" y="154"/>
                        <a:pt x="0" y="182"/>
                      </a:cubicBezTo>
                      <a:close/>
                    </a:path>
                  </a:pathLst>
                </a:custGeom>
                <a:solidFill>
                  <a:srgbClr val="FFD8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 name="Freeform 80"/>
                <p:cNvSpPr>
                  <a:spLocks/>
                </p:cNvSpPr>
                <p:nvPr/>
              </p:nvSpPr>
              <p:spPr bwMode="auto">
                <a:xfrm>
                  <a:off x="6218238" y="3429000"/>
                  <a:ext cx="1406525" cy="971550"/>
                </a:xfrm>
                <a:custGeom>
                  <a:avLst/>
                  <a:gdLst>
                    <a:gd name="T0" fmla="*/ 0 w 332"/>
                    <a:gd name="T1" fmla="*/ 198 h 229"/>
                    <a:gd name="T2" fmla="*/ 332 w 332"/>
                    <a:gd name="T3" fmla="*/ 139 h 229"/>
                    <a:gd name="T4" fmla="*/ 0 w 332"/>
                    <a:gd name="T5" fmla="*/ 198 h 229"/>
                  </a:gdLst>
                  <a:ahLst/>
                  <a:cxnLst>
                    <a:cxn ang="0">
                      <a:pos x="T0" y="T1"/>
                    </a:cxn>
                    <a:cxn ang="0">
                      <a:pos x="T2" y="T3"/>
                    </a:cxn>
                    <a:cxn ang="0">
                      <a:pos x="T4" y="T5"/>
                    </a:cxn>
                  </a:cxnLst>
                  <a:rect l="0" t="0" r="r" b="b"/>
                  <a:pathLst>
                    <a:path w="332" h="229">
                      <a:moveTo>
                        <a:pt x="0" y="198"/>
                      </a:moveTo>
                      <a:cubicBezTo>
                        <a:pt x="150" y="0"/>
                        <a:pt x="285" y="149"/>
                        <a:pt x="332" y="139"/>
                      </a:cubicBezTo>
                      <a:cubicBezTo>
                        <a:pt x="203" y="229"/>
                        <a:pt x="58" y="167"/>
                        <a:pt x="0" y="198"/>
                      </a:cubicBezTo>
                      <a:close/>
                    </a:path>
                  </a:pathLst>
                </a:custGeom>
                <a:solidFill>
                  <a:srgbClr val="FFD8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 name="Freeform 81"/>
                <p:cNvSpPr>
                  <a:spLocks/>
                </p:cNvSpPr>
                <p:nvPr/>
              </p:nvSpPr>
              <p:spPr bwMode="auto">
                <a:xfrm>
                  <a:off x="6170613" y="4387850"/>
                  <a:ext cx="1166812" cy="806450"/>
                </a:xfrm>
                <a:custGeom>
                  <a:avLst/>
                  <a:gdLst>
                    <a:gd name="T0" fmla="*/ 0 w 275"/>
                    <a:gd name="T1" fmla="*/ 164 h 190"/>
                    <a:gd name="T2" fmla="*/ 275 w 275"/>
                    <a:gd name="T3" fmla="*/ 115 h 190"/>
                    <a:gd name="T4" fmla="*/ 0 w 275"/>
                    <a:gd name="T5" fmla="*/ 164 h 190"/>
                  </a:gdLst>
                  <a:ahLst/>
                  <a:cxnLst>
                    <a:cxn ang="0">
                      <a:pos x="T0" y="T1"/>
                    </a:cxn>
                    <a:cxn ang="0">
                      <a:pos x="T2" y="T3"/>
                    </a:cxn>
                    <a:cxn ang="0">
                      <a:pos x="T4" y="T5"/>
                    </a:cxn>
                  </a:cxnLst>
                  <a:rect l="0" t="0" r="r" b="b"/>
                  <a:pathLst>
                    <a:path w="275" h="190">
                      <a:moveTo>
                        <a:pt x="0" y="164"/>
                      </a:moveTo>
                      <a:cubicBezTo>
                        <a:pt x="124" y="0"/>
                        <a:pt x="236" y="123"/>
                        <a:pt x="275" y="115"/>
                      </a:cubicBezTo>
                      <a:cubicBezTo>
                        <a:pt x="168" y="190"/>
                        <a:pt x="48" y="139"/>
                        <a:pt x="0" y="164"/>
                      </a:cubicBezTo>
                      <a:close/>
                    </a:path>
                  </a:pathLst>
                </a:custGeom>
                <a:solidFill>
                  <a:srgbClr val="FFD8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9" name="Freeform 82"/>
                <p:cNvSpPr>
                  <a:spLocks/>
                </p:cNvSpPr>
                <p:nvPr/>
              </p:nvSpPr>
              <p:spPr bwMode="auto">
                <a:xfrm>
                  <a:off x="6234113" y="5414963"/>
                  <a:ext cx="814387" cy="330200"/>
                </a:xfrm>
                <a:custGeom>
                  <a:avLst/>
                  <a:gdLst>
                    <a:gd name="T0" fmla="*/ 0 w 192"/>
                    <a:gd name="T1" fmla="*/ 78 h 78"/>
                    <a:gd name="T2" fmla="*/ 152 w 192"/>
                    <a:gd name="T3" fmla="*/ 32 h 78"/>
                    <a:gd name="T4" fmla="*/ 192 w 192"/>
                    <a:gd name="T5" fmla="*/ 44 h 78"/>
                    <a:gd name="T6" fmla="*/ 56 w 192"/>
                    <a:gd name="T7" fmla="*/ 74 h 78"/>
                    <a:gd name="T8" fmla="*/ 0 w 192"/>
                    <a:gd name="T9" fmla="*/ 78 h 78"/>
                  </a:gdLst>
                  <a:ahLst/>
                  <a:cxnLst>
                    <a:cxn ang="0">
                      <a:pos x="T0" y="T1"/>
                    </a:cxn>
                    <a:cxn ang="0">
                      <a:pos x="T2" y="T3"/>
                    </a:cxn>
                    <a:cxn ang="0">
                      <a:pos x="T4" y="T5"/>
                    </a:cxn>
                    <a:cxn ang="0">
                      <a:pos x="T6" y="T7"/>
                    </a:cxn>
                    <a:cxn ang="0">
                      <a:pos x="T8" y="T9"/>
                    </a:cxn>
                  </a:cxnLst>
                  <a:rect l="0" t="0" r="r" b="b"/>
                  <a:pathLst>
                    <a:path w="192" h="78">
                      <a:moveTo>
                        <a:pt x="0" y="78"/>
                      </a:moveTo>
                      <a:cubicBezTo>
                        <a:pt x="60" y="0"/>
                        <a:pt x="115" y="16"/>
                        <a:pt x="152" y="32"/>
                      </a:cubicBezTo>
                      <a:cubicBezTo>
                        <a:pt x="170" y="39"/>
                        <a:pt x="183" y="46"/>
                        <a:pt x="192" y="44"/>
                      </a:cubicBezTo>
                      <a:cubicBezTo>
                        <a:pt x="145" y="77"/>
                        <a:pt x="95" y="75"/>
                        <a:pt x="56" y="74"/>
                      </a:cubicBezTo>
                      <a:cubicBezTo>
                        <a:pt x="33" y="73"/>
                        <a:pt x="13" y="72"/>
                        <a:pt x="0" y="78"/>
                      </a:cubicBezTo>
                    </a:path>
                  </a:pathLst>
                </a:custGeom>
                <a:solidFill>
                  <a:srgbClr val="FFC1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 name="Freeform 83"/>
                <p:cNvSpPr>
                  <a:spLocks/>
                </p:cNvSpPr>
                <p:nvPr/>
              </p:nvSpPr>
              <p:spPr bwMode="auto">
                <a:xfrm>
                  <a:off x="6819900" y="1574800"/>
                  <a:ext cx="911225" cy="542925"/>
                </a:xfrm>
                <a:custGeom>
                  <a:avLst/>
                  <a:gdLst>
                    <a:gd name="T0" fmla="*/ 192 w 215"/>
                    <a:gd name="T1" fmla="*/ 103 h 128"/>
                    <a:gd name="T2" fmla="*/ 215 w 215"/>
                    <a:gd name="T3" fmla="*/ 90 h 128"/>
                    <a:gd name="T4" fmla="*/ 0 w 215"/>
                    <a:gd name="T5" fmla="*/ 128 h 128"/>
                    <a:gd name="T6" fmla="*/ 14 w 215"/>
                    <a:gd name="T7" fmla="*/ 124 h 128"/>
                    <a:gd name="T8" fmla="*/ 192 w 215"/>
                    <a:gd name="T9" fmla="*/ 103 h 128"/>
                  </a:gdLst>
                  <a:ahLst/>
                  <a:cxnLst>
                    <a:cxn ang="0">
                      <a:pos x="T0" y="T1"/>
                    </a:cxn>
                    <a:cxn ang="0">
                      <a:pos x="T2" y="T3"/>
                    </a:cxn>
                    <a:cxn ang="0">
                      <a:pos x="T4" y="T5"/>
                    </a:cxn>
                    <a:cxn ang="0">
                      <a:pos x="T6" y="T7"/>
                    </a:cxn>
                    <a:cxn ang="0">
                      <a:pos x="T8" y="T9"/>
                    </a:cxn>
                  </a:cxnLst>
                  <a:rect l="0" t="0" r="r" b="b"/>
                  <a:pathLst>
                    <a:path w="215" h="128">
                      <a:moveTo>
                        <a:pt x="192" y="103"/>
                      </a:moveTo>
                      <a:cubicBezTo>
                        <a:pt x="200" y="99"/>
                        <a:pt x="207" y="95"/>
                        <a:pt x="215" y="90"/>
                      </a:cubicBezTo>
                      <a:cubicBezTo>
                        <a:pt x="185" y="96"/>
                        <a:pt x="97" y="0"/>
                        <a:pt x="0" y="128"/>
                      </a:cubicBezTo>
                      <a:cubicBezTo>
                        <a:pt x="4" y="126"/>
                        <a:pt x="9" y="125"/>
                        <a:pt x="14" y="124"/>
                      </a:cubicBezTo>
                      <a:cubicBezTo>
                        <a:pt x="88" y="45"/>
                        <a:pt x="155" y="88"/>
                        <a:pt x="192" y="103"/>
                      </a:cubicBezTo>
                      <a:close/>
                    </a:path>
                  </a:pathLst>
                </a:custGeom>
                <a:solidFill>
                  <a:srgbClr val="FF9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 name="Freeform 84"/>
                <p:cNvSpPr>
                  <a:spLocks/>
                </p:cNvSpPr>
                <p:nvPr/>
              </p:nvSpPr>
              <p:spPr bwMode="auto">
                <a:xfrm>
                  <a:off x="6561138" y="2076450"/>
                  <a:ext cx="1203325" cy="715963"/>
                </a:xfrm>
                <a:custGeom>
                  <a:avLst/>
                  <a:gdLst>
                    <a:gd name="T0" fmla="*/ 259 w 284"/>
                    <a:gd name="T1" fmla="*/ 132 h 169"/>
                    <a:gd name="T2" fmla="*/ 284 w 284"/>
                    <a:gd name="T3" fmla="*/ 119 h 169"/>
                    <a:gd name="T4" fmla="*/ 0 w 284"/>
                    <a:gd name="T5" fmla="*/ 169 h 169"/>
                    <a:gd name="T6" fmla="*/ 14 w 284"/>
                    <a:gd name="T7" fmla="*/ 165 h 169"/>
                    <a:gd name="T8" fmla="*/ 259 w 284"/>
                    <a:gd name="T9" fmla="*/ 132 h 169"/>
                  </a:gdLst>
                  <a:ahLst/>
                  <a:cxnLst>
                    <a:cxn ang="0">
                      <a:pos x="T0" y="T1"/>
                    </a:cxn>
                    <a:cxn ang="0">
                      <a:pos x="T2" y="T3"/>
                    </a:cxn>
                    <a:cxn ang="0">
                      <a:pos x="T4" y="T5"/>
                    </a:cxn>
                    <a:cxn ang="0">
                      <a:pos x="T6" y="T7"/>
                    </a:cxn>
                    <a:cxn ang="0">
                      <a:pos x="T8" y="T9"/>
                    </a:cxn>
                  </a:cxnLst>
                  <a:rect l="0" t="0" r="r" b="b"/>
                  <a:pathLst>
                    <a:path w="284" h="169">
                      <a:moveTo>
                        <a:pt x="259" y="132"/>
                      </a:moveTo>
                      <a:cubicBezTo>
                        <a:pt x="268" y="128"/>
                        <a:pt x="276" y="124"/>
                        <a:pt x="284" y="119"/>
                      </a:cubicBezTo>
                      <a:cubicBezTo>
                        <a:pt x="244" y="127"/>
                        <a:pt x="128" y="0"/>
                        <a:pt x="0" y="169"/>
                      </a:cubicBezTo>
                      <a:cubicBezTo>
                        <a:pt x="4" y="167"/>
                        <a:pt x="9" y="166"/>
                        <a:pt x="14" y="165"/>
                      </a:cubicBezTo>
                      <a:cubicBezTo>
                        <a:pt x="118" y="48"/>
                        <a:pt x="211" y="115"/>
                        <a:pt x="259" y="132"/>
                      </a:cubicBezTo>
                      <a:close/>
                    </a:path>
                  </a:pathLst>
                </a:custGeom>
                <a:solidFill>
                  <a:srgbClr val="FF9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2" name="Freeform 85"/>
                <p:cNvSpPr>
                  <a:spLocks/>
                </p:cNvSpPr>
                <p:nvPr/>
              </p:nvSpPr>
              <p:spPr bwMode="auto">
                <a:xfrm>
                  <a:off x="6361113" y="2695575"/>
                  <a:ext cx="1296987" cy="771525"/>
                </a:xfrm>
                <a:custGeom>
                  <a:avLst/>
                  <a:gdLst>
                    <a:gd name="T0" fmla="*/ 282 w 306"/>
                    <a:gd name="T1" fmla="*/ 142 h 182"/>
                    <a:gd name="T2" fmla="*/ 306 w 306"/>
                    <a:gd name="T3" fmla="*/ 128 h 182"/>
                    <a:gd name="T4" fmla="*/ 0 w 306"/>
                    <a:gd name="T5" fmla="*/ 182 h 182"/>
                    <a:gd name="T6" fmla="*/ 15 w 306"/>
                    <a:gd name="T7" fmla="*/ 178 h 182"/>
                    <a:gd name="T8" fmla="*/ 282 w 306"/>
                    <a:gd name="T9" fmla="*/ 142 h 182"/>
                  </a:gdLst>
                  <a:ahLst/>
                  <a:cxnLst>
                    <a:cxn ang="0">
                      <a:pos x="T0" y="T1"/>
                    </a:cxn>
                    <a:cxn ang="0">
                      <a:pos x="T2" y="T3"/>
                    </a:cxn>
                    <a:cxn ang="0">
                      <a:pos x="T4" y="T5"/>
                    </a:cxn>
                    <a:cxn ang="0">
                      <a:pos x="T6" y="T7"/>
                    </a:cxn>
                    <a:cxn ang="0">
                      <a:pos x="T8" y="T9"/>
                    </a:cxn>
                  </a:cxnLst>
                  <a:rect l="0" t="0" r="r" b="b"/>
                  <a:pathLst>
                    <a:path w="306" h="182">
                      <a:moveTo>
                        <a:pt x="282" y="142"/>
                      </a:moveTo>
                      <a:cubicBezTo>
                        <a:pt x="290" y="137"/>
                        <a:pt x="298" y="134"/>
                        <a:pt x="306" y="128"/>
                      </a:cubicBezTo>
                      <a:cubicBezTo>
                        <a:pt x="263" y="137"/>
                        <a:pt x="138" y="0"/>
                        <a:pt x="0" y="182"/>
                      </a:cubicBezTo>
                      <a:cubicBezTo>
                        <a:pt x="4" y="180"/>
                        <a:pt x="10" y="179"/>
                        <a:pt x="15" y="178"/>
                      </a:cubicBezTo>
                      <a:cubicBezTo>
                        <a:pt x="127" y="50"/>
                        <a:pt x="229" y="124"/>
                        <a:pt x="282" y="142"/>
                      </a:cubicBezTo>
                      <a:close/>
                    </a:path>
                  </a:pathLst>
                </a:custGeom>
                <a:solidFill>
                  <a:srgbClr val="FF9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3" name="Freeform 86"/>
                <p:cNvSpPr>
                  <a:spLocks/>
                </p:cNvSpPr>
                <p:nvPr/>
              </p:nvSpPr>
              <p:spPr bwMode="auto">
                <a:xfrm>
                  <a:off x="6218238" y="3429000"/>
                  <a:ext cx="1406525" cy="839788"/>
                </a:xfrm>
                <a:custGeom>
                  <a:avLst/>
                  <a:gdLst>
                    <a:gd name="T0" fmla="*/ 307 w 332"/>
                    <a:gd name="T1" fmla="*/ 153 h 198"/>
                    <a:gd name="T2" fmla="*/ 332 w 332"/>
                    <a:gd name="T3" fmla="*/ 139 h 198"/>
                    <a:gd name="T4" fmla="*/ 0 w 332"/>
                    <a:gd name="T5" fmla="*/ 198 h 198"/>
                    <a:gd name="T6" fmla="*/ 14 w 332"/>
                    <a:gd name="T7" fmla="*/ 194 h 198"/>
                    <a:gd name="T8" fmla="*/ 307 w 332"/>
                    <a:gd name="T9" fmla="*/ 153 h 198"/>
                  </a:gdLst>
                  <a:ahLst/>
                  <a:cxnLst>
                    <a:cxn ang="0">
                      <a:pos x="T0" y="T1"/>
                    </a:cxn>
                    <a:cxn ang="0">
                      <a:pos x="T2" y="T3"/>
                    </a:cxn>
                    <a:cxn ang="0">
                      <a:pos x="T4" y="T5"/>
                    </a:cxn>
                    <a:cxn ang="0">
                      <a:pos x="T6" y="T7"/>
                    </a:cxn>
                    <a:cxn ang="0">
                      <a:pos x="T8" y="T9"/>
                    </a:cxn>
                  </a:cxnLst>
                  <a:rect l="0" t="0" r="r" b="b"/>
                  <a:pathLst>
                    <a:path w="332" h="198">
                      <a:moveTo>
                        <a:pt x="307" y="153"/>
                      </a:moveTo>
                      <a:cubicBezTo>
                        <a:pt x="315" y="148"/>
                        <a:pt x="324" y="145"/>
                        <a:pt x="332" y="139"/>
                      </a:cubicBezTo>
                      <a:cubicBezTo>
                        <a:pt x="285" y="149"/>
                        <a:pt x="150" y="0"/>
                        <a:pt x="0" y="198"/>
                      </a:cubicBezTo>
                      <a:cubicBezTo>
                        <a:pt x="4" y="196"/>
                        <a:pt x="9" y="195"/>
                        <a:pt x="14" y="194"/>
                      </a:cubicBezTo>
                      <a:cubicBezTo>
                        <a:pt x="138" y="51"/>
                        <a:pt x="250" y="134"/>
                        <a:pt x="307" y="153"/>
                      </a:cubicBezTo>
                      <a:close/>
                    </a:path>
                  </a:pathLst>
                </a:custGeom>
                <a:solidFill>
                  <a:srgbClr val="FF9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4" name="Freeform 87"/>
                <p:cNvSpPr>
                  <a:spLocks/>
                </p:cNvSpPr>
                <p:nvPr/>
              </p:nvSpPr>
              <p:spPr bwMode="auto">
                <a:xfrm>
                  <a:off x="6170613" y="4387850"/>
                  <a:ext cx="1166812" cy="695325"/>
                </a:xfrm>
                <a:custGeom>
                  <a:avLst/>
                  <a:gdLst>
                    <a:gd name="T0" fmla="*/ 251 w 275"/>
                    <a:gd name="T1" fmla="*/ 129 h 164"/>
                    <a:gd name="T2" fmla="*/ 275 w 275"/>
                    <a:gd name="T3" fmla="*/ 115 h 164"/>
                    <a:gd name="T4" fmla="*/ 0 w 275"/>
                    <a:gd name="T5" fmla="*/ 164 h 164"/>
                    <a:gd name="T6" fmla="*/ 14 w 275"/>
                    <a:gd name="T7" fmla="*/ 160 h 164"/>
                    <a:gd name="T8" fmla="*/ 251 w 275"/>
                    <a:gd name="T9" fmla="*/ 129 h 164"/>
                  </a:gdLst>
                  <a:ahLst/>
                  <a:cxnLst>
                    <a:cxn ang="0">
                      <a:pos x="T0" y="T1"/>
                    </a:cxn>
                    <a:cxn ang="0">
                      <a:pos x="T2" y="T3"/>
                    </a:cxn>
                    <a:cxn ang="0">
                      <a:pos x="T4" y="T5"/>
                    </a:cxn>
                    <a:cxn ang="0">
                      <a:pos x="T6" y="T7"/>
                    </a:cxn>
                    <a:cxn ang="0">
                      <a:pos x="T8" y="T9"/>
                    </a:cxn>
                  </a:cxnLst>
                  <a:rect l="0" t="0" r="r" b="b"/>
                  <a:pathLst>
                    <a:path w="275" h="164">
                      <a:moveTo>
                        <a:pt x="251" y="129"/>
                      </a:moveTo>
                      <a:cubicBezTo>
                        <a:pt x="259" y="124"/>
                        <a:pt x="267" y="121"/>
                        <a:pt x="275" y="115"/>
                      </a:cubicBezTo>
                      <a:cubicBezTo>
                        <a:pt x="236" y="123"/>
                        <a:pt x="124" y="0"/>
                        <a:pt x="0" y="164"/>
                      </a:cubicBezTo>
                      <a:cubicBezTo>
                        <a:pt x="4" y="162"/>
                        <a:pt x="9" y="161"/>
                        <a:pt x="14" y="160"/>
                      </a:cubicBezTo>
                      <a:cubicBezTo>
                        <a:pt x="114" y="48"/>
                        <a:pt x="204" y="112"/>
                        <a:pt x="251" y="129"/>
                      </a:cubicBezTo>
                      <a:close/>
                    </a:path>
                  </a:pathLst>
                </a:custGeom>
                <a:solidFill>
                  <a:srgbClr val="FF9A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 name="Freeform 88"/>
                <p:cNvSpPr>
                  <a:spLocks noEditPoints="1"/>
                </p:cNvSpPr>
                <p:nvPr/>
              </p:nvSpPr>
              <p:spPr bwMode="auto">
                <a:xfrm>
                  <a:off x="6264275" y="5534025"/>
                  <a:ext cx="784225" cy="203200"/>
                </a:xfrm>
                <a:custGeom>
                  <a:avLst/>
                  <a:gdLst>
                    <a:gd name="T0" fmla="*/ 0 w 185"/>
                    <a:gd name="T1" fmla="*/ 48 h 48"/>
                    <a:gd name="T2" fmla="*/ 0 w 185"/>
                    <a:gd name="T3" fmla="*/ 48 h 48"/>
                    <a:gd name="T4" fmla="*/ 0 w 185"/>
                    <a:gd name="T5" fmla="*/ 48 h 48"/>
                    <a:gd name="T6" fmla="*/ 0 w 185"/>
                    <a:gd name="T7" fmla="*/ 48 h 48"/>
                    <a:gd name="T8" fmla="*/ 0 w 185"/>
                    <a:gd name="T9" fmla="*/ 48 h 48"/>
                    <a:gd name="T10" fmla="*/ 0 w 185"/>
                    <a:gd name="T11" fmla="*/ 48 h 48"/>
                    <a:gd name="T12" fmla="*/ 8 w 185"/>
                    <a:gd name="T13" fmla="*/ 46 h 48"/>
                    <a:gd name="T14" fmla="*/ 0 w 185"/>
                    <a:gd name="T15" fmla="*/ 48 h 48"/>
                    <a:gd name="T16" fmla="*/ 8 w 185"/>
                    <a:gd name="T17" fmla="*/ 46 h 48"/>
                    <a:gd name="T18" fmla="*/ 8 w 185"/>
                    <a:gd name="T19" fmla="*/ 46 h 48"/>
                    <a:gd name="T20" fmla="*/ 137 w 185"/>
                    <a:gd name="T21" fmla="*/ 0 h 48"/>
                    <a:gd name="T22" fmla="*/ 145 w 185"/>
                    <a:gd name="T23" fmla="*/ 4 h 48"/>
                    <a:gd name="T24" fmla="*/ 182 w 185"/>
                    <a:gd name="T25" fmla="*/ 17 h 48"/>
                    <a:gd name="T26" fmla="*/ 185 w 185"/>
                    <a:gd name="T27" fmla="*/ 16 h 48"/>
                    <a:gd name="T28" fmla="*/ 185 w 185"/>
                    <a:gd name="T29" fmla="*/ 16 h 48"/>
                    <a:gd name="T30" fmla="*/ 182 w 185"/>
                    <a:gd name="T31" fmla="*/ 17 h 48"/>
                    <a:gd name="T32" fmla="*/ 145 w 185"/>
                    <a:gd name="T33" fmla="*/ 4 h 48"/>
                    <a:gd name="T34" fmla="*/ 137 w 185"/>
                    <a:gd name="T3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5" h="48">
                      <a:moveTo>
                        <a:pt x="0" y="48"/>
                      </a:moveTo>
                      <a:cubicBezTo>
                        <a:pt x="0" y="48"/>
                        <a:pt x="0" y="48"/>
                        <a:pt x="0" y="48"/>
                      </a:cubicBezTo>
                      <a:cubicBezTo>
                        <a:pt x="0" y="48"/>
                        <a:pt x="0" y="48"/>
                        <a:pt x="0" y="48"/>
                      </a:cubicBezTo>
                      <a:moveTo>
                        <a:pt x="0" y="48"/>
                      </a:moveTo>
                      <a:cubicBezTo>
                        <a:pt x="0" y="48"/>
                        <a:pt x="0" y="48"/>
                        <a:pt x="0" y="48"/>
                      </a:cubicBezTo>
                      <a:cubicBezTo>
                        <a:pt x="0" y="48"/>
                        <a:pt x="0" y="48"/>
                        <a:pt x="0" y="48"/>
                      </a:cubicBezTo>
                      <a:moveTo>
                        <a:pt x="8" y="46"/>
                      </a:moveTo>
                      <a:cubicBezTo>
                        <a:pt x="5" y="46"/>
                        <a:pt x="2" y="47"/>
                        <a:pt x="0" y="48"/>
                      </a:cubicBezTo>
                      <a:cubicBezTo>
                        <a:pt x="2" y="47"/>
                        <a:pt x="5" y="46"/>
                        <a:pt x="8" y="46"/>
                      </a:cubicBezTo>
                      <a:cubicBezTo>
                        <a:pt x="8" y="46"/>
                        <a:pt x="8" y="46"/>
                        <a:pt x="8" y="46"/>
                      </a:cubicBezTo>
                      <a:moveTo>
                        <a:pt x="137" y="0"/>
                      </a:moveTo>
                      <a:cubicBezTo>
                        <a:pt x="140" y="2"/>
                        <a:pt x="143" y="3"/>
                        <a:pt x="145" y="4"/>
                      </a:cubicBezTo>
                      <a:cubicBezTo>
                        <a:pt x="161" y="10"/>
                        <a:pt x="173" y="17"/>
                        <a:pt x="182" y="17"/>
                      </a:cubicBezTo>
                      <a:cubicBezTo>
                        <a:pt x="183" y="17"/>
                        <a:pt x="184" y="17"/>
                        <a:pt x="185" y="16"/>
                      </a:cubicBezTo>
                      <a:cubicBezTo>
                        <a:pt x="185" y="16"/>
                        <a:pt x="185" y="16"/>
                        <a:pt x="185" y="16"/>
                      </a:cubicBezTo>
                      <a:cubicBezTo>
                        <a:pt x="184" y="17"/>
                        <a:pt x="183" y="17"/>
                        <a:pt x="182" y="17"/>
                      </a:cubicBezTo>
                      <a:cubicBezTo>
                        <a:pt x="173" y="17"/>
                        <a:pt x="161" y="10"/>
                        <a:pt x="145" y="4"/>
                      </a:cubicBezTo>
                      <a:cubicBezTo>
                        <a:pt x="143" y="3"/>
                        <a:pt x="140" y="2"/>
                        <a:pt x="137" y="0"/>
                      </a:cubicBezTo>
                    </a:path>
                  </a:pathLst>
                </a:custGeom>
                <a:solidFill>
                  <a:srgbClr val="FD910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 name="Freeform 91"/>
                <p:cNvSpPr>
                  <a:spLocks/>
                </p:cNvSpPr>
                <p:nvPr/>
              </p:nvSpPr>
              <p:spPr bwMode="auto">
                <a:xfrm>
                  <a:off x="6234113" y="5495925"/>
                  <a:ext cx="814387" cy="249238"/>
                </a:xfrm>
                <a:custGeom>
                  <a:avLst/>
                  <a:gdLst>
                    <a:gd name="T0" fmla="*/ 98 w 192"/>
                    <a:gd name="T1" fmla="*/ 0 h 59"/>
                    <a:gd name="T2" fmla="*/ 0 w 192"/>
                    <a:gd name="T3" fmla="*/ 59 h 59"/>
                    <a:gd name="T4" fmla="*/ 1 w 192"/>
                    <a:gd name="T5" fmla="*/ 59 h 59"/>
                    <a:gd name="T6" fmla="*/ 5 w 192"/>
                    <a:gd name="T7" fmla="*/ 57 h 59"/>
                    <a:gd name="T8" fmla="*/ 7 w 192"/>
                    <a:gd name="T9" fmla="*/ 57 h 59"/>
                    <a:gd name="T10" fmla="*/ 7 w 192"/>
                    <a:gd name="T11" fmla="*/ 57 h 59"/>
                    <a:gd name="T12" fmla="*/ 7 w 192"/>
                    <a:gd name="T13" fmla="*/ 57 h 59"/>
                    <a:gd name="T14" fmla="*/ 7 w 192"/>
                    <a:gd name="T15" fmla="*/ 57 h 59"/>
                    <a:gd name="T16" fmla="*/ 7 w 192"/>
                    <a:gd name="T17" fmla="*/ 57 h 59"/>
                    <a:gd name="T18" fmla="*/ 15 w 192"/>
                    <a:gd name="T19" fmla="*/ 55 h 59"/>
                    <a:gd name="T20" fmla="*/ 95 w 192"/>
                    <a:gd name="T21" fmla="*/ 17 h 59"/>
                    <a:gd name="T22" fmla="*/ 169 w 192"/>
                    <a:gd name="T23" fmla="*/ 38 h 59"/>
                    <a:gd name="T24" fmla="*/ 192 w 192"/>
                    <a:gd name="T25" fmla="*/ 25 h 59"/>
                    <a:gd name="T26" fmla="*/ 189 w 192"/>
                    <a:gd name="T27" fmla="*/ 26 h 59"/>
                    <a:gd name="T28" fmla="*/ 152 w 192"/>
                    <a:gd name="T29" fmla="*/ 13 h 59"/>
                    <a:gd name="T30" fmla="*/ 144 w 192"/>
                    <a:gd name="T31" fmla="*/ 9 h 59"/>
                    <a:gd name="T32" fmla="*/ 98 w 192"/>
                    <a:gd name="T33"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59">
                      <a:moveTo>
                        <a:pt x="98" y="0"/>
                      </a:moveTo>
                      <a:cubicBezTo>
                        <a:pt x="69" y="0"/>
                        <a:pt x="35" y="13"/>
                        <a:pt x="0" y="59"/>
                      </a:cubicBezTo>
                      <a:cubicBezTo>
                        <a:pt x="0" y="59"/>
                        <a:pt x="1" y="59"/>
                        <a:pt x="1" y="59"/>
                      </a:cubicBezTo>
                      <a:cubicBezTo>
                        <a:pt x="2" y="58"/>
                        <a:pt x="4" y="58"/>
                        <a:pt x="5" y="57"/>
                      </a:cubicBezTo>
                      <a:cubicBezTo>
                        <a:pt x="6" y="57"/>
                        <a:pt x="6" y="57"/>
                        <a:pt x="7" y="57"/>
                      </a:cubicBezTo>
                      <a:cubicBezTo>
                        <a:pt x="7" y="57"/>
                        <a:pt x="7" y="57"/>
                        <a:pt x="7" y="57"/>
                      </a:cubicBezTo>
                      <a:cubicBezTo>
                        <a:pt x="7" y="57"/>
                        <a:pt x="7" y="57"/>
                        <a:pt x="7" y="57"/>
                      </a:cubicBezTo>
                      <a:cubicBezTo>
                        <a:pt x="7" y="57"/>
                        <a:pt x="7" y="57"/>
                        <a:pt x="7" y="57"/>
                      </a:cubicBezTo>
                      <a:cubicBezTo>
                        <a:pt x="7" y="57"/>
                        <a:pt x="7" y="57"/>
                        <a:pt x="7" y="57"/>
                      </a:cubicBezTo>
                      <a:cubicBezTo>
                        <a:pt x="9" y="56"/>
                        <a:pt x="12" y="55"/>
                        <a:pt x="15" y="55"/>
                      </a:cubicBezTo>
                      <a:cubicBezTo>
                        <a:pt x="44" y="26"/>
                        <a:pt x="71" y="17"/>
                        <a:pt x="95" y="17"/>
                      </a:cubicBezTo>
                      <a:cubicBezTo>
                        <a:pt x="125" y="17"/>
                        <a:pt x="151" y="31"/>
                        <a:pt x="169" y="38"/>
                      </a:cubicBezTo>
                      <a:cubicBezTo>
                        <a:pt x="176" y="34"/>
                        <a:pt x="184" y="31"/>
                        <a:pt x="192" y="25"/>
                      </a:cubicBezTo>
                      <a:cubicBezTo>
                        <a:pt x="191" y="26"/>
                        <a:pt x="190" y="26"/>
                        <a:pt x="189" y="26"/>
                      </a:cubicBezTo>
                      <a:cubicBezTo>
                        <a:pt x="180" y="26"/>
                        <a:pt x="168" y="19"/>
                        <a:pt x="152" y="13"/>
                      </a:cubicBezTo>
                      <a:cubicBezTo>
                        <a:pt x="150" y="12"/>
                        <a:pt x="147" y="11"/>
                        <a:pt x="144" y="9"/>
                      </a:cubicBezTo>
                      <a:cubicBezTo>
                        <a:pt x="131" y="4"/>
                        <a:pt x="115" y="0"/>
                        <a:pt x="98" y="0"/>
                      </a:cubicBezTo>
                    </a:path>
                  </a:pathLst>
                </a:custGeom>
                <a:solidFill>
                  <a:srgbClr val="FF920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05" name="Group 304"/>
              <p:cNvGrpSpPr/>
              <p:nvPr/>
            </p:nvGrpSpPr>
            <p:grpSpPr>
              <a:xfrm>
                <a:off x="7523163" y="107950"/>
                <a:ext cx="2911475" cy="5565776"/>
                <a:chOff x="7523163" y="107950"/>
                <a:chExt cx="2911475" cy="5565776"/>
              </a:xfrm>
            </p:grpSpPr>
            <p:sp>
              <p:nvSpPr>
                <p:cNvPr id="306" name="Freeform 92"/>
                <p:cNvSpPr>
                  <a:spLocks/>
                </p:cNvSpPr>
                <p:nvPr/>
              </p:nvSpPr>
              <p:spPr bwMode="auto">
                <a:xfrm>
                  <a:off x="7658100" y="668338"/>
                  <a:ext cx="2146300" cy="5005388"/>
                </a:xfrm>
                <a:custGeom>
                  <a:avLst/>
                  <a:gdLst>
                    <a:gd name="T0" fmla="*/ 0 w 506"/>
                    <a:gd name="T1" fmla="*/ 1175 h 1180"/>
                    <a:gd name="T2" fmla="*/ 7 w 506"/>
                    <a:gd name="T3" fmla="*/ 1120 h 1180"/>
                    <a:gd name="T4" fmla="*/ 32 w 506"/>
                    <a:gd name="T5" fmla="*/ 974 h 1180"/>
                    <a:gd name="T6" fmla="*/ 54 w 506"/>
                    <a:gd name="T7" fmla="*/ 877 h 1180"/>
                    <a:gd name="T8" fmla="*/ 83 w 506"/>
                    <a:gd name="T9" fmla="*/ 772 h 1180"/>
                    <a:gd name="T10" fmla="*/ 166 w 506"/>
                    <a:gd name="T11" fmla="*/ 548 h 1180"/>
                    <a:gd name="T12" fmla="*/ 272 w 506"/>
                    <a:gd name="T13" fmla="*/ 335 h 1180"/>
                    <a:gd name="T14" fmla="*/ 328 w 506"/>
                    <a:gd name="T15" fmla="*/ 241 h 1180"/>
                    <a:gd name="T16" fmla="*/ 383 w 506"/>
                    <a:gd name="T17" fmla="*/ 160 h 1180"/>
                    <a:gd name="T18" fmla="*/ 471 w 506"/>
                    <a:gd name="T19" fmla="*/ 43 h 1180"/>
                    <a:gd name="T20" fmla="*/ 506 w 506"/>
                    <a:gd name="T21" fmla="*/ 0 h 1180"/>
                    <a:gd name="T22" fmla="*/ 473 w 506"/>
                    <a:gd name="T23" fmla="*/ 45 h 1180"/>
                    <a:gd name="T24" fmla="*/ 390 w 506"/>
                    <a:gd name="T25" fmla="*/ 165 h 1180"/>
                    <a:gd name="T26" fmla="*/ 339 w 506"/>
                    <a:gd name="T27" fmla="*/ 248 h 1180"/>
                    <a:gd name="T28" fmla="*/ 287 w 506"/>
                    <a:gd name="T29" fmla="*/ 343 h 1180"/>
                    <a:gd name="T30" fmla="*/ 191 w 506"/>
                    <a:gd name="T31" fmla="*/ 558 h 1180"/>
                    <a:gd name="T32" fmla="*/ 120 w 506"/>
                    <a:gd name="T33" fmla="*/ 782 h 1180"/>
                    <a:gd name="T34" fmla="*/ 95 w 506"/>
                    <a:gd name="T35" fmla="*/ 887 h 1180"/>
                    <a:gd name="T36" fmla="*/ 78 w 506"/>
                    <a:gd name="T37" fmla="*/ 982 h 1180"/>
                    <a:gd name="T38" fmla="*/ 60 w 506"/>
                    <a:gd name="T39" fmla="*/ 1125 h 1180"/>
                    <a:gd name="T40" fmla="*/ 56 w 506"/>
                    <a:gd name="T41" fmla="*/ 1180 h 1180"/>
                    <a:gd name="T42" fmla="*/ 0 w 506"/>
                    <a:gd name="T43" fmla="*/ 1175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6" h="1180">
                      <a:moveTo>
                        <a:pt x="0" y="1175"/>
                      </a:moveTo>
                      <a:cubicBezTo>
                        <a:pt x="0" y="1175"/>
                        <a:pt x="3" y="1155"/>
                        <a:pt x="7" y="1120"/>
                      </a:cubicBezTo>
                      <a:cubicBezTo>
                        <a:pt x="12" y="1085"/>
                        <a:pt x="19" y="1033"/>
                        <a:pt x="32" y="974"/>
                      </a:cubicBezTo>
                      <a:cubicBezTo>
                        <a:pt x="38" y="944"/>
                        <a:pt x="45" y="911"/>
                        <a:pt x="54" y="877"/>
                      </a:cubicBezTo>
                      <a:cubicBezTo>
                        <a:pt x="62" y="843"/>
                        <a:pt x="73" y="808"/>
                        <a:pt x="83" y="772"/>
                      </a:cubicBezTo>
                      <a:cubicBezTo>
                        <a:pt x="106" y="699"/>
                        <a:pt x="134" y="622"/>
                        <a:pt x="166" y="548"/>
                      </a:cubicBezTo>
                      <a:cubicBezTo>
                        <a:pt x="198" y="473"/>
                        <a:pt x="234" y="401"/>
                        <a:pt x="272" y="335"/>
                      </a:cubicBezTo>
                      <a:cubicBezTo>
                        <a:pt x="291" y="302"/>
                        <a:pt x="309" y="270"/>
                        <a:pt x="328" y="241"/>
                      </a:cubicBezTo>
                      <a:cubicBezTo>
                        <a:pt x="347" y="212"/>
                        <a:pt x="365" y="184"/>
                        <a:pt x="383" y="160"/>
                      </a:cubicBezTo>
                      <a:cubicBezTo>
                        <a:pt x="417" y="110"/>
                        <a:pt x="448" y="70"/>
                        <a:pt x="471" y="43"/>
                      </a:cubicBezTo>
                      <a:cubicBezTo>
                        <a:pt x="493" y="16"/>
                        <a:pt x="506" y="0"/>
                        <a:pt x="506" y="0"/>
                      </a:cubicBezTo>
                      <a:cubicBezTo>
                        <a:pt x="506" y="0"/>
                        <a:pt x="494" y="16"/>
                        <a:pt x="473" y="45"/>
                      </a:cubicBezTo>
                      <a:cubicBezTo>
                        <a:pt x="451" y="73"/>
                        <a:pt x="422" y="114"/>
                        <a:pt x="390" y="165"/>
                      </a:cubicBezTo>
                      <a:cubicBezTo>
                        <a:pt x="373" y="190"/>
                        <a:pt x="357" y="218"/>
                        <a:pt x="339" y="248"/>
                      </a:cubicBezTo>
                      <a:cubicBezTo>
                        <a:pt x="321" y="277"/>
                        <a:pt x="305" y="310"/>
                        <a:pt x="287" y="343"/>
                      </a:cubicBezTo>
                      <a:cubicBezTo>
                        <a:pt x="253" y="410"/>
                        <a:pt x="220" y="483"/>
                        <a:pt x="191" y="558"/>
                      </a:cubicBezTo>
                      <a:cubicBezTo>
                        <a:pt x="163" y="633"/>
                        <a:pt x="139" y="710"/>
                        <a:pt x="120" y="782"/>
                      </a:cubicBezTo>
                      <a:cubicBezTo>
                        <a:pt x="111" y="818"/>
                        <a:pt x="102" y="853"/>
                        <a:pt x="95" y="887"/>
                      </a:cubicBezTo>
                      <a:cubicBezTo>
                        <a:pt x="89" y="921"/>
                        <a:pt x="82" y="952"/>
                        <a:pt x="78" y="982"/>
                      </a:cubicBezTo>
                      <a:cubicBezTo>
                        <a:pt x="68" y="1041"/>
                        <a:pt x="63" y="1090"/>
                        <a:pt x="60" y="1125"/>
                      </a:cubicBezTo>
                      <a:cubicBezTo>
                        <a:pt x="57" y="1160"/>
                        <a:pt x="56" y="1180"/>
                        <a:pt x="56" y="1180"/>
                      </a:cubicBezTo>
                      <a:lnTo>
                        <a:pt x="0" y="1175"/>
                      </a:lnTo>
                      <a:close/>
                    </a:path>
                  </a:pathLst>
                </a:custGeom>
                <a:solidFill>
                  <a:srgbClr val="449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 name="Freeform 93"/>
                <p:cNvSpPr>
                  <a:spLocks/>
                </p:cNvSpPr>
                <p:nvPr/>
              </p:nvSpPr>
              <p:spPr bwMode="auto">
                <a:xfrm>
                  <a:off x="7523163" y="1435100"/>
                  <a:ext cx="2297112" cy="3987800"/>
                </a:xfrm>
                <a:custGeom>
                  <a:avLst/>
                  <a:gdLst>
                    <a:gd name="T0" fmla="*/ 0 w 542"/>
                    <a:gd name="T1" fmla="*/ 920 h 940"/>
                    <a:gd name="T2" fmla="*/ 68 w 542"/>
                    <a:gd name="T3" fmla="*/ 766 h 940"/>
                    <a:gd name="T4" fmla="*/ 239 w 542"/>
                    <a:gd name="T5" fmla="*/ 440 h 940"/>
                    <a:gd name="T6" fmla="*/ 441 w 542"/>
                    <a:gd name="T7" fmla="*/ 133 h 940"/>
                    <a:gd name="T8" fmla="*/ 542 w 542"/>
                    <a:gd name="T9" fmla="*/ 0 h 940"/>
                    <a:gd name="T10" fmla="*/ 448 w 542"/>
                    <a:gd name="T11" fmla="*/ 138 h 940"/>
                    <a:gd name="T12" fmla="*/ 263 w 542"/>
                    <a:gd name="T13" fmla="*/ 454 h 940"/>
                    <a:gd name="T14" fmla="*/ 111 w 542"/>
                    <a:gd name="T15" fmla="*/ 785 h 940"/>
                    <a:gd name="T16" fmla="*/ 52 w 542"/>
                    <a:gd name="T17" fmla="*/ 940 h 940"/>
                    <a:gd name="T18" fmla="*/ 0 w 542"/>
                    <a:gd name="T19" fmla="*/ 920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2" h="940">
                      <a:moveTo>
                        <a:pt x="0" y="920"/>
                      </a:moveTo>
                      <a:cubicBezTo>
                        <a:pt x="0" y="920"/>
                        <a:pt x="25" y="858"/>
                        <a:pt x="68" y="766"/>
                      </a:cubicBezTo>
                      <a:cubicBezTo>
                        <a:pt x="110" y="675"/>
                        <a:pt x="171" y="555"/>
                        <a:pt x="239" y="440"/>
                      </a:cubicBezTo>
                      <a:cubicBezTo>
                        <a:pt x="307" y="325"/>
                        <a:pt x="382" y="214"/>
                        <a:pt x="441" y="133"/>
                      </a:cubicBezTo>
                      <a:cubicBezTo>
                        <a:pt x="500" y="52"/>
                        <a:pt x="542" y="0"/>
                        <a:pt x="542" y="0"/>
                      </a:cubicBezTo>
                      <a:cubicBezTo>
                        <a:pt x="542" y="0"/>
                        <a:pt x="503" y="54"/>
                        <a:pt x="448" y="138"/>
                      </a:cubicBezTo>
                      <a:cubicBezTo>
                        <a:pt x="393" y="221"/>
                        <a:pt x="325" y="336"/>
                        <a:pt x="263" y="454"/>
                      </a:cubicBezTo>
                      <a:cubicBezTo>
                        <a:pt x="202" y="571"/>
                        <a:pt x="147" y="693"/>
                        <a:pt x="111" y="785"/>
                      </a:cubicBezTo>
                      <a:cubicBezTo>
                        <a:pt x="74" y="877"/>
                        <a:pt x="52" y="940"/>
                        <a:pt x="52" y="940"/>
                      </a:cubicBezTo>
                      <a:lnTo>
                        <a:pt x="0" y="920"/>
                      </a:lnTo>
                      <a:close/>
                    </a:path>
                  </a:pathLst>
                </a:custGeom>
                <a:solidFill>
                  <a:srgbClr val="51B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 name="Freeform 94"/>
                <p:cNvSpPr>
                  <a:spLocks/>
                </p:cNvSpPr>
                <p:nvPr/>
              </p:nvSpPr>
              <p:spPr bwMode="auto">
                <a:xfrm>
                  <a:off x="7599363" y="1376363"/>
                  <a:ext cx="2644775" cy="4148138"/>
                </a:xfrm>
                <a:custGeom>
                  <a:avLst/>
                  <a:gdLst>
                    <a:gd name="T0" fmla="*/ 0 w 624"/>
                    <a:gd name="T1" fmla="*/ 965 h 978"/>
                    <a:gd name="T2" fmla="*/ 14 w 624"/>
                    <a:gd name="T3" fmla="*/ 917 h 978"/>
                    <a:gd name="T4" fmla="*/ 58 w 624"/>
                    <a:gd name="T5" fmla="*/ 791 h 978"/>
                    <a:gd name="T6" fmla="*/ 254 w 624"/>
                    <a:gd name="T7" fmla="*/ 442 h 978"/>
                    <a:gd name="T8" fmla="*/ 504 w 624"/>
                    <a:gd name="T9" fmla="*/ 134 h 978"/>
                    <a:gd name="T10" fmla="*/ 624 w 624"/>
                    <a:gd name="T11" fmla="*/ 0 h 978"/>
                    <a:gd name="T12" fmla="*/ 510 w 624"/>
                    <a:gd name="T13" fmla="*/ 139 h 978"/>
                    <a:gd name="T14" fmla="*/ 277 w 624"/>
                    <a:gd name="T15" fmla="*/ 458 h 978"/>
                    <a:gd name="T16" fmla="*/ 102 w 624"/>
                    <a:gd name="T17" fmla="*/ 808 h 978"/>
                    <a:gd name="T18" fmla="*/ 65 w 624"/>
                    <a:gd name="T19" fmla="*/ 930 h 978"/>
                    <a:gd name="T20" fmla="*/ 54 w 624"/>
                    <a:gd name="T21" fmla="*/ 978 h 978"/>
                    <a:gd name="T22" fmla="*/ 0 w 624"/>
                    <a:gd name="T23" fmla="*/ 965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4" h="978">
                      <a:moveTo>
                        <a:pt x="0" y="965"/>
                      </a:moveTo>
                      <a:cubicBezTo>
                        <a:pt x="0" y="965"/>
                        <a:pt x="5" y="948"/>
                        <a:pt x="14" y="917"/>
                      </a:cubicBezTo>
                      <a:cubicBezTo>
                        <a:pt x="23" y="885"/>
                        <a:pt x="37" y="842"/>
                        <a:pt x="58" y="791"/>
                      </a:cubicBezTo>
                      <a:cubicBezTo>
                        <a:pt x="100" y="689"/>
                        <a:pt x="170" y="561"/>
                        <a:pt x="254" y="442"/>
                      </a:cubicBezTo>
                      <a:cubicBezTo>
                        <a:pt x="337" y="324"/>
                        <a:pt x="432" y="215"/>
                        <a:pt x="504" y="134"/>
                      </a:cubicBezTo>
                      <a:cubicBezTo>
                        <a:pt x="576" y="53"/>
                        <a:pt x="624" y="0"/>
                        <a:pt x="624" y="0"/>
                      </a:cubicBezTo>
                      <a:cubicBezTo>
                        <a:pt x="624" y="0"/>
                        <a:pt x="579" y="56"/>
                        <a:pt x="510" y="139"/>
                      </a:cubicBezTo>
                      <a:cubicBezTo>
                        <a:pt x="443" y="224"/>
                        <a:pt x="354" y="337"/>
                        <a:pt x="277" y="458"/>
                      </a:cubicBezTo>
                      <a:cubicBezTo>
                        <a:pt x="199" y="578"/>
                        <a:pt x="137" y="708"/>
                        <a:pt x="102" y="808"/>
                      </a:cubicBezTo>
                      <a:cubicBezTo>
                        <a:pt x="84" y="858"/>
                        <a:pt x="72" y="901"/>
                        <a:pt x="65" y="930"/>
                      </a:cubicBezTo>
                      <a:cubicBezTo>
                        <a:pt x="58" y="960"/>
                        <a:pt x="54" y="978"/>
                        <a:pt x="54" y="978"/>
                      </a:cubicBezTo>
                      <a:lnTo>
                        <a:pt x="0" y="965"/>
                      </a:lnTo>
                      <a:close/>
                    </a:path>
                  </a:pathLst>
                </a:custGeom>
                <a:solidFill>
                  <a:srgbClr val="4AA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 name="Freeform 95"/>
                <p:cNvSpPr>
                  <a:spLocks/>
                </p:cNvSpPr>
                <p:nvPr/>
              </p:nvSpPr>
              <p:spPr bwMode="auto">
                <a:xfrm>
                  <a:off x="7840663" y="544513"/>
                  <a:ext cx="2593975" cy="4446588"/>
                </a:xfrm>
                <a:custGeom>
                  <a:avLst/>
                  <a:gdLst>
                    <a:gd name="T0" fmla="*/ 0 w 612"/>
                    <a:gd name="T1" fmla="*/ 1037 h 1048"/>
                    <a:gd name="T2" fmla="*/ 12 w 612"/>
                    <a:gd name="T3" fmla="*/ 986 h 1048"/>
                    <a:gd name="T4" fmla="*/ 50 w 612"/>
                    <a:gd name="T5" fmla="*/ 852 h 1048"/>
                    <a:gd name="T6" fmla="*/ 81 w 612"/>
                    <a:gd name="T7" fmla="*/ 764 h 1048"/>
                    <a:gd name="T8" fmla="*/ 120 w 612"/>
                    <a:gd name="T9" fmla="*/ 668 h 1048"/>
                    <a:gd name="T10" fmla="*/ 223 w 612"/>
                    <a:gd name="T11" fmla="*/ 467 h 1048"/>
                    <a:gd name="T12" fmla="*/ 349 w 612"/>
                    <a:gd name="T13" fmla="*/ 281 h 1048"/>
                    <a:gd name="T14" fmla="*/ 413 w 612"/>
                    <a:gd name="T15" fmla="*/ 201 h 1048"/>
                    <a:gd name="T16" fmla="*/ 475 w 612"/>
                    <a:gd name="T17" fmla="*/ 132 h 1048"/>
                    <a:gd name="T18" fmla="*/ 573 w 612"/>
                    <a:gd name="T19" fmla="*/ 35 h 1048"/>
                    <a:gd name="T20" fmla="*/ 612 w 612"/>
                    <a:gd name="T21" fmla="*/ 0 h 1048"/>
                    <a:gd name="T22" fmla="*/ 575 w 612"/>
                    <a:gd name="T23" fmla="*/ 37 h 1048"/>
                    <a:gd name="T24" fmla="*/ 481 w 612"/>
                    <a:gd name="T25" fmla="*/ 138 h 1048"/>
                    <a:gd name="T26" fmla="*/ 424 w 612"/>
                    <a:gd name="T27" fmla="*/ 209 h 1048"/>
                    <a:gd name="T28" fmla="*/ 363 w 612"/>
                    <a:gd name="T29" fmla="*/ 291 h 1048"/>
                    <a:gd name="T30" fmla="*/ 248 w 612"/>
                    <a:gd name="T31" fmla="*/ 481 h 1048"/>
                    <a:gd name="T32" fmla="*/ 156 w 612"/>
                    <a:gd name="T33" fmla="*/ 682 h 1048"/>
                    <a:gd name="T34" fmla="*/ 121 w 612"/>
                    <a:gd name="T35" fmla="*/ 778 h 1048"/>
                    <a:gd name="T36" fmla="*/ 95 w 612"/>
                    <a:gd name="T37" fmla="*/ 865 h 1048"/>
                    <a:gd name="T38" fmla="*/ 77 w 612"/>
                    <a:gd name="T39" fmla="*/ 939 h 1048"/>
                    <a:gd name="T40" fmla="*/ 64 w 612"/>
                    <a:gd name="T41" fmla="*/ 997 h 1048"/>
                    <a:gd name="T42" fmla="*/ 54 w 612"/>
                    <a:gd name="T43" fmla="*/ 1048 h 1048"/>
                    <a:gd name="T44" fmla="*/ 0 w 612"/>
                    <a:gd name="T45" fmla="*/ 1037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12" h="1048">
                      <a:moveTo>
                        <a:pt x="0" y="1037"/>
                      </a:moveTo>
                      <a:cubicBezTo>
                        <a:pt x="0" y="1037"/>
                        <a:pt x="4" y="1018"/>
                        <a:pt x="12" y="986"/>
                      </a:cubicBezTo>
                      <a:cubicBezTo>
                        <a:pt x="20" y="954"/>
                        <a:pt x="32" y="906"/>
                        <a:pt x="50" y="852"/>
                      </a:cubicBezTo>
                      <a:cubicBezTo>
                        <a:pt x="59" y="824"/>
                        <a:pt x="70" y="795"/>
                        <a:pt x="81" y="764"/>
                      </a:cubicBezTo>
                      <a:cubicBezTo>
                        <a:pt x="92" y="733"/>
                        <a:pt x="107" y="701"/>
                        <a:pt x="120" y="668"/>
                      </a:cubicBezTo>
                      <a:cubicBezTo>
                        <a:pt x="150" y="602"/>
                        <a:pt x="185" y="534"/>
                        <a:pt x="223" y="467"/>
                      </a:cubicBezTo>
                      <a:cubicBezTo>
                        <a:pt x="263" y="402"/>
                        <a:pt x="306" y="338"/>
                        <a:pt x="349" y="281"/>
                      </a:cubicBezTo>
                      <a:cubicBezTo>
                        <a:pt x="371" y="253"/>
                        <a:pt x="392" y="225"/>
                        <a:pt x="413" y="201"/>
                      </a:cubicBezTo>
                      <a:cubicBezTo>
                        <a:pt x="435" y="176"/>
                        <a:pt x="455" y="153"/>
                        <a:pt x="475" y="132"/>
                      </a:cubicBezTo>
                      <a:cubicBezTo>
                        <a:pt x="514" y="90"/>
                        <a:pt x="548" y="57"/>
                        <a:pt x="573" y="35"/>
                      </a:cubicBezTo>
                      <a:cubicBezTo>
                        <a:pt x="598" y="13"/>
                        <a:pt x="612" y="0"/>
                        <a:pt x="612" y="0"/>
                      </a:cubicBezTo>
                      <a:cubicBezTo>
                        <a:pt x="612" y="0"/>
                        <a:pt x="598" y="13"/>
                        <a:pt x="575" y="37"/>
                      </a:cubicBezTo>
                      <a:cubicBezTo>
                        <a:pt x="551" y="60"/>
                        <a:pt x="518" y="94"/>
                        <a:pt x="481" y="138"/>
                      </a:cubicBezTo>
                      <a:cubicBezTo>
                        <a:pt x="463" y="159"/>
                        <a:pt x="443" y="183"/>
                        <a:pt x="424" y="209"/>
                      </a:cubicBezTo>
                      <a:cubicBezTo>
                        <a:pt x="403" y="234"/>
                        <a:pt x="384" y="263"/>
                        <a:pt x="363" y="291"/>
                      </a:cubicBezTo>
                      <a:cubicBezTo>
                        <a:pt x="323" y="350"/>
                        <a:pt x="283" y="415"/>
                        <a:pt x="248" y="481"/>
                      </a:cubicBezTo>
                      <a:cubicBezTo>
                        <a:pt x="213" y="548"/>
                        <a:pt x="181" y="617"/>
                        <a:pt x="156" y="682"/>
                      </a:cubicBezTo>
                      <a:cubicBezTo>
                        <a:pt x="143" y="715"/>
                        <a:pt x="131" y="747"/>
                        <a:pt x="121" y="778"/>
                      </a:cubicBezTo>
                      <a:cubicBezTo>
                        <a:pt x="111" y="809"/>
                        <a:pt x="102" y="838"/>
                        <a:pt x="95" y="865"/>
                      </a:cubicBezTo>
                      <a:cubicBezTo>
                        <a:pt x="87" y="892"/>
                        <a:pt x="81" y="917"/>
                        <a:pt x="77" y="939"/>
                      </a:cubicBezTo>
                      <a:cubicBezTo>
                        <a:pt x="71" y="961"/>
                        <a:pt x="67" y="981"/>
                        <a:pt x="64" y="997"/>
                      </a:cubicBezTo>
                      <a:cubicBezTo>
                        <a:pt x="58" y="1030"/>
                        <a:pt x="54" y="1048"/>
                        <a:pt x="54" y="1048"/>
                      </a:cubicBezTo>
                      <a:lnTo>
                        <a:pt x="0" y="1037"/>
                      </a:lnTo>
                      <a:close/>
                    </a:path>
                  </a:pathLst>
                </a:custGeom>
                <a:solidFill>
                  <a:srgbClr val="5AC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 name="Freeform 96"/>
                <p:cNvSpPr>
                  <a:spLocks/>
                </p:cNvSpPr>
                <p:nvPr/>
              </p:nvSpPr>
              <p:spPr bwMode="auto">
                <a:xfrm>
                  <a:off x="7683500" y="107950"/>
                  <a:ext cx="1971675" cy="5421313"/>
                </a:xfrm>
                <a:custGeom>
                  <a:avLst/>
                  <a:gdLst>
                    <a:gd name="T0" fmla="*/ 0 w 465"/>
                    <a:gd name="T1" fmla="*/ 1276 h 1278"/>
                    <a:gd name="T2" fmla="*/ 3 w 465"/>
                    <a:gd name="T3" fmla="*/ 1218 h 1278"/>
                    <a:gd name="T4" fmla="*/ 7 w 465"/>
                    <a:gd name="T5" fmla="*/ 1149 h 1278"/>
                    <a:gd name="T6" fmla="*/ 17 w 465"/>
                    <a:gd name="T7" fmla="*/ 1061 h 1278"/>
                    <a:gd name="T8" fmla="*/ 33 w 465"/>
                    <a:gd name="T9" fmla="*/ 957 h 1278"/>
                    <a:gd name="T10" fmla="*/ 57 w 465"/>
                    <a:gd name="T11" fmla="*/ 842 h 1278"/>
                    <a:gd name="T12" fmla="*/ 90 w 465"/>
                    <a:gd name="T13" fmla="*/ 721 h 1278"/>
                    <a:gd name="T14" fmla="*/ 130 w 465"/>
                    <a:gd name="T15" fmla="*/ 599 h 1278"/>
                    <a:gd name="T16" fmla="*/ 178 w 465"/>
                    <a:gd name="T17" fmla="*/ 479 h 1278"/>
                    <a:gd name="T18" fmla="*/ 231 w 465"/>
                    <a:gd name="T19" fmla="*/ 366 h 1278"/>
                    <a:gd name="T20" fmla="*/ 286 w 465"/>
                    <a:gd name="T21" fmla="*/ 264 h 1278"/>
                    <a:gd name="T22" fmla="*/ 340 w 465"/>
                    <a:gd name="T23" fmla="*/ 175 h 1278"/>
                    <a:gd name="T24" fmla="*/ 389 w 465"/>
                    <a:gd name="T25" fmla="*/ 102 h 1278"/>
                    <a:gd name="T26" fmla="*/ 429 w 465"/>
                    <a:gd name="T27" fmla="*/ 47 h 1278"/>
                    <a:gd name="T28" fmla="*/ 465 w 465"/>
                    <a:gd name="T29" fmla="*/ 0 h 1278"/>
                    <a:gd name="T30" fmla="*/ 431 w 465"/>
                    <a:gd name="T31" fmla="*/ 48 h 1278"/>
                    <a:gd name="T32" fmla="*/ 394 w 465"/>
                    <a:gd name="T33" fmla="*/ 105 h 1278"/>
                    <a:gd name="T34" fmla="*/ 348 w 465"/>
                    <a:gd name="T35" fmla="*/ 179 h 1278"/>
                    <a:gd name="T36" fmla="*/ 298 w 465"/>
                    <a:gd name="T37" fmla="*/ 270 h 1278"/>
                    <a:gd name="T38" fmla="*/ 247 w 465"/>
                    <a:gd name="T39" fmla="*/ 374 h 1278"/>
                    <a:gd name="T40" fmla="*/ 199 w 465"/>
                    <a:gd name="T41" fmla="*/ 488 h 1278"/>
                    <a:gd name="T42" fmla="*/ 156 w 465"/>
                    <a:gd name="T43" fmla="*/ 608 h 1278"/>
                    <a:gd name="T44" fmla="*/ 122 w 465"/>
                    <a:gd name="T45" fmla="*/ 730 h 1278"/>
                    <a:gd name="T46" fmla="*/ 94 w 465"/>
                    <a:gd name="T47" fmla="*/ 850 h 1278"/>
                    <a:gd name="T48" fmla="*/ 75 w 465"/>
                    <a:gd name="T49" fmla="*/ 964 h 1278"/>
                    <a:gd name="T50" fmla="*/ 64 w 465"/>
                    <a:gd name="T51" fmla="*/ 1066 h 1278"/>
                    <a:gd name="T52" fmla="*/ 58 w 465"/>
                    <a:gd name="T53" fmla="*/ 1152 h 1278"/>
                    <a:gd name="T54" fmla="*/ 56 w 465"/>
                    <a:gd name="T55" fmla="*/ 1219 h 1278"/>
                    <a:gd name="T56" fmla="*/ 55 w 465"/>
                    <a:gd name="T57" fmla="*/ 1278 h 1278"/>
                    <a:gd name="T58" fmla="*/ 0 w 465"/>
                    <a:gd name="T59" fmla="*/ 1276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5" h="1278">
                      <a:moveTo>
                        <a:pt x="0" y="1276"/>
                      </a:moveTo>
                      <a:cubicBezTo>
                        <a:pt x="0" y="1276"/>
                        <a:pt x="1" y="1255"/>
                        <a:pt x="3" y="1218"/>
                      </a:cubicBezTo>
                      <a:cubicBezTo>
                        <a:pt x="3" y="1199"/>
                        <a:pt x="5" y="1176"/>
                        <a:pt x="7" y="1149"/>
                      </a:cubicBezTo>
                      <a:cubicBezTo>
                        <a:pt x="10" y="1123"/>
                        <a:pt x="13" y="1093"/>
                        <a:pt x="17" y="1061"/>
                      </a:cubicBezTo>
                      <a:cubicBezTo>
                        <a:pt x="21" y="1028"/>
                        <a:pt x="27" y="993"/>
                        <a:pt x="33" y="957"/>
                      </a:cubicBezTo>
                      <a:cubicBezTo>
                        <a:pt x="39" y="920"/>
                        <a:pt x="49" y="882"/>
                        <a:pt x="57" y="842"/>
                      </a:cubicBezTo>
                      <a:cubicBezTo>
                        <a:pt x="67" y="803"/>
                        <a:pt x="77" y="762"/>
                        <a:pt x="90" y="721"/>
                      </a:cubicBezTo>
                      <a:cubicBezTo>
                        <a:pt x="101" y="680"/>
                        <a:pt x="116" y="640"/>
                        <a:pt x="130" y="599"/>
                      </a:cubicBezTo>
                      <a:cubicBezTo>
                        <a:pt x="146" y="559"/>
                        <a:pt x="161" y="518"/>
                        <a:pt x="178" y="479"/>
                      </a:cubicBezTo>
                      <a:cubicBezTo>
                        <a:pt x="194" y="440"/>
                        <a:pt x="213" y="403"/>
                        <a:pt x="231" y="366"/>
                      </a:cubicBezTo>
                      <a:cubicBezTo>
                        <a:pt x="250" y="331"/>
                        <a:pt x="267" y="296"/>
                        <a:pt x="286" y="264"/>
                      </a:cubicBezTo>
                      <a:cubicBezTo>
                        <a:pt x="305" y="232"/>
                        <a:pt x="323" y="202"/>
                        <a:pt x="340" y="175"/>
                      </a:cubicBezTo>
                      <a:cubicBezTo>
                        <a:pt x="357" y="148"/>
                        <a:pt x="374" y="123"/>
                        <a:pt x="389" y="102"/>
                      </a:cubicBezTo>
                      <a:cubicBezTo>
                        <a:pt x="404" y="80"/>
                        <a:pt x="418" y="62"/>
                        <a:pt x="429" y="47"/>
                      </a:cubicBezTo>
                      <a:cubicBezTo>
                        <a:pt x="452" y="17"/>
                        <a:pt x="465" y="0"/>
                        <a:pt x="465" y="0"/>
                      </a:cubicBezTo>
                      <a:cubicBezTo>
                        <a:pt x="465" y="0"/>
                        <a:pt x="453" y="18"/>
                        <a:pt x="431" y="48"/>
                      </a:cubicBezTo>
                      <a:cubicBezTo>
                        <a:pt x="420" y="64"/>
                        <a:pt x="408" y="83"/>
                        <a:pt x="394" y="105"/>
                      </a:cubicBezTo>
                      <a:cubicBezTo>
                        <a:pt x="379" y="127"/>
                        <a:pt x="364" y="151"/>
                        <a:pt x="348" y="179"/>
                      </a:cubicBezTo>
                      <a:cubicBezTo>
                        <a:pt x="331" y="207"/>
                        <a:pt x="315" y="238"/>
                        <a:pt x="298" y="270"/>
                      </a:cubicBezTo>
                      <a:cubicBezTo>
                        <a:pt x="280" y="302"/>
                        <a:pt x="264" y="338"/>
                        <a:pt x="247" y="374"/>
                      </a:cubicBezTo>
                      <a:cubicBezTo>
                        <a:pt x="231" y="411"/>
                        <a:pt x="214" y="448"/>
                        <a:pt x="199" y="488"/>
                      </a:cubicBezTo>
                      <a:cubicBezTo>
                        <a:pt x="183" y="527"/>
                        <a:pt x="170" y="568"/>
                        <a:pt x="156" y="608"/>
                      </a:cubicBezTo>
                      <a:cubicBezTo>
                        <a:pt x="144" y="649"/>
                        <a:pt x="131" y="689"/>
                        <a:pt x="122" y="730"/>
                      </a:cubicBezTo>
                      <a:cubicBezTo>
                        <a:pt x="111" y="771"/>
                        <a:pt x="103" y="811"/>
                        <a:pt x="94" y="850"/>
                      </a:cubicBezTo>
                      <a:cubicBezTo>
                        <a:pt x="87" y="889"/>
                        <a:pt x="80" y="927"/>
                        <a:pt x="75" y="964"/>
                      </a:cubicBezTo>
                      <a:cubicBezTo>
                        <a:pt x="71" y="1000"/>
                        <a:pt x="66" y="1034"/>
                        <a:pt x="64" y="1066"/>
                      </a:cubicBezTo>
                      <a:cubicBezTo>
                        <a:pt x="61" y="1097"/>
                        <a:pt x="59" y="1126"/>
                        <a:pt x="58" y="1152"/>
                      </a:cubicBezTo>
                      <a:cubicBezTo>
                        <a:pt x="56" y="1178"/>
                        <a:pt x="56" y="1200"/>
                        <a:pt x="56" y="1219"/>
                      </a:cubicBezTo>
                      <a:cubicBezTo>
                        <a:pt x="55" y="1257"/>
                        <a:pt x="55" y="1278"/>
                        <a:pt x="55" y="1278"/>
                      </a:cubicBezTo>
                      <a:lnTo>
                        <a:pt x="0" y="1276"/>
                      </a:lnTo>
                      <a:close/>
                    </a:path>
                  </a:pathLst>
                </a:custGeom>
                <a:solidFill>
                  <a:srgbClr val="3F8A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 name="Freeform 97"/>
                <p:cNvSpPr>
                  <a:spLocks/>
                </p:cNvSpPr>
                <p:nvPr/>
              </p:nvSpPr>
              <p:spPr bwMode="auto">
                <a:xfrm>
                  <a:off x="7721600" y="306388"/>
                  <a:ext cx="1738312" cy="4951413"/>
                </a:xfrm>
                <a:custGeom>
                  <a:avLst/>
                  <a:gdLst>
                    <a:gd name="T0" fmla="*/ 0 w 410"/>
                    <a:gd name="T1" fmla="*/ 1159 h 1167"/>
                    <a:gd name="T2" fmla="*/ 35 w 410"/>
                    <a:gd name="T3" fmla="*/ 968 h 1167"/>
                    <a:gd name="T4" fmla="*/ 135 w 410"/>
                    <a:gd name="T5" fmla="*/ 553 h 1167"/>
                    <a:gd name="T6" fmla="*/ 302 w 410"/>
                    <a:gd name="T7" fmla="*/ 161 h 1167"/>
                    <a:gd name="T8" fmla="*/ 378 w 410"/>
                    <a:gd name="T9" fmla="*/ 43 h 1167"/>
                    <a:gd name="T10" fmla="*/ 410 w 410"/>
                    <a:gd name="T11" fmla="*/ 0 h 1167"/>
                    <a:gd name="T12" fmla="*/ 380 w 410"/>
                    <a:gd name="T13" fmla="*/ 44 h 1167"/>
                    <a:gd name="T14" fmla="*/ 309 w 410"/>
                    <a:gd name="T15" fmla="*/ 165 h 1167"/>
                    <a:gd name="T16" fmla="*/ 161 w 410"/>
                    <a:gd name="T17" fmla="*/ 561 h 1167"/>
                    <a:gd name="T18" fmla="*/ 81 w 410"/>
                    <a:gd name="T19" fmla="*/ 976 h 1167"/>
                    <a:gd name="T20" fmla="*/ 55 w 410"/>
                    <a:gd name="T21" fmla="*/ 1167 h 1167"/>
                    <a:gd name="T22" fmla="*/ 0 w 410"/>
                    <a:gd name="T23" fmla="*/ 1159 h 1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0" h="1167">
                      <a:moveTo>
                        <a:pt x="0" y="1159"/>
                      </a:moveTo>
                      <a:cubicBezTo>
                        <a:pt x="0" y="1159"/>
                        <a:pt x="14" y="1082"/>
                        <a:pt x="35" y="968"/>
                      </a:cubicBezTo>
                      <a:cubicBezTo>
                        <a:pt x="57" y="854"/>
                        <a:pt x="88" y="702"/>
                        <a:pt x="135" y="553"/>
                      </a:cubicBezTo>
                      <a:cubicBezTo>
                        <a:pt x="180" y="404"/>
                        <a:pt x="243" y="261"/>
                        <a:pt x="302" y="161"/>
                      </a:cubicBezTo>
                      <a:cubicBezTo>
                        <a:pt x="331" y="110"/>
                        <a:pt x="358" y="70"/>
                        <a:pt x="378" y="43"/>
                      </a:cubicBezTo>
                      <a:cubicBezTo>
                        <a:pt x="398" y="16"/>
                        <a:pt x="410" y="0"/>
                        <a:pt x="410" y="0"/>
                      </a:cubicBezTo>
                      <a:cubicBezTo>
                        <a:pt x="410" y="0"/>
                        <a:pt x="399" y="16"/>
                        <a:pt x="380" y="44"/>
                      </a:cubicBezTo>
                      <a:cubicBezTo>
                        <a:pt x="361" y="72"/>
                        <a:pt x="336" y="114"/>
                        <a:pt x="309" y="165"/>
                      </a:cubicBezTo>
                      <a:cubicBezTo>
                        <a:pt x="256" y="267"/>
                        <a:pt x="199" y="411"/>
                        <a:pt x="161" y="561"/>
                      </a:cubicBezTo>
                      <a:cubicBezTo>
                        <a:pt x="122" y="709"/>
                        <a:pt x="98" y="862"/>
                        <a:pt x="81" y="976"/>
                      </a:cubicBezTo>
                      <a:cubicBezTo>
                        <a:pt x="65" y="1091"/>
                        <a:pt x="55" y="1167"/>
                        <a:pt x="55" y="1167"/>
                      </a:cubicBezTo>
                      <a:lnTo>
                        <a:pt x="0" y="1159"/>
                      </a:lnTo>
                      <a:close/>
                    </a:path>
                  </a:pathLst>
                </a:custGeom>
                <a:solidFill>
                  <a:srgbClr val="51B0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 name="Freeform 98"/>
                <p:cNvSpPr>
                  <a:spLocks/>
                </p:cNvSpPr>
                <p:nvPr/>
              </p:nvSpPr>
              <p:spPr bwMode="auto">
                <a:xfrm>
                  <a:off x="7599363" y="306388"/>
                  <a:ext cx="1984375" cy="5184775"/>
                </a:xfrm>
                <a:custGeom>
                  <a:avLst/>
                  <a:gdLst>
                    <a:gd name="T0" fmla="*/ 0 w 468"/>
                    <a:gd name="T1" fmla="*/ 1215 h 1222"/>
                    <a:gd name="T2" fmla="*/ 8 w 468"/>
                    <a:gd name="T3" fmla="*/ 1159 h 1222"/>
                    <a:gd name="T4" fmla="*/ 36 w 468"/>
                    <a:gd name="T5" fmla="*/ 1012 h 1222"/>
                    <a:gd name="T6" fmla="*/ 59 w 468"/>
                    <a:gd name="T7" fmla="*/ 915 h 1222"/>
                    <a:gd name="T8" fmla="*/ 88 w 468"/>
                    <a:gd name="T9" fmla="*/ 808 h 1222"/>
                    <a:gd name="T10" fmla="*/ 165 w 468"/>
                    <a:gd name="T11" fmla="*/ 580 h 1222"/>
                    <a:gd name="T12" fmla="*/ 261 w 468"/>
                    <a:gd name="T13" fmla="*/ 359 h 1222"/>
                    <a:gd name="T14" fmla="*/ 312 w 468"/>
                    <a:gd name="T15" fmla="*/ 260 h 1222"/>
                    <a:gd name="T16" fmla="*/ 360 w 468"/>
                    <a:gd name="T17" fmla="*/ 174 h 1222"/>
                    <a:gd name="T18" fmla="*/ 437 w 468"/>
                    <a:gd name="T19" fmla="*/ 47 h 1222"/>
                    <a:gd name="T20" fmla="*/ 468 w 468"/>
                    <a:gd name="T21" fmla="*/ 0 h 1222"/>
                    <a:gd name="T22" fmla="*/ 439 w 468"/>
                    <a:gd name="T23" fmla="*/ 49 h 1222"/>
                    <a:gd name="T24" fmla="*/ 367 w 468"/>
                    <a:gd name="T25" fmla="*/ 178 h 1222"/>
                    <a:gd name="T26" fmla="*/ 323 w 468"/>
                    <a:gd name="T27" fmla="*/ 266 h 1222"/>
                    <a:gd name="T28" fmla="*/ 277 w 468"/>
                    <a:gd name="T29" fmla="*/ 366 h 1222"/>
                    <a:gd name="T30" fmla="*/ 191 w 468"/>
                    <a:gd name="T31" fmla="*/ 589 h 1222"/>
                    <a:gd name="T32" fmla="*/ 125 w 468"/>
                    <a:gd name="T33" fmla="*/ 818 h 1222"/>
                    <a:gd name="T34" fmla="*/ 100 w 468"/>
                    <a:gd name="T35" fmla="*/ 925 h 1222"/>
                    <a:gd name="T36" fmla="*/ 82 w 468"/>
                    <a:gd name="T37" fmla="*/ 1021 h 1222"/>
                    <a:gd name="T38" fmla="*/ 61 w 468"/>
                    <a:gd name="T39" fmla="*/ 1166 h 1222"/>
                    <a:gd name="T40" fmla="*/ 55 w 468"/>
                    <a:gd name="T41" fmla="*/ 1222 h 1222"/>
                    <a:gd name="T42" fmla="*/ 0 w 468"/>
                    <a:gd name="T43" fmla="*/ 1215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8" h="1222">
                      <a:moveTo>
                        <a:pt x="0" y="1215"/>
                      </a:moveTo>
                      <a:cubicBezTo>
                        <a:pt x="0" y="1215"/>
                        <a:pt x="3" y="1195"/>
                        <a:pt x="8" y="1159"/>
                      </a:cubicBezTo>
                      <a:cubicBezTo>
                        <a:pt x="14" y="1124"/>
                        <a:pt x="23" y="1072"/>
                        <a:pt x="36" y="1012"/>
                      </a:cubicBezTo>
                      <a:cubicBezTo>
                        <a:pt x="42" y="982"/>
                        <a:pt x="50" y="950"/>
                        <a:pt x="59" y="915"/>
                      </a:cubicBezTo>
                      <a:cubicBezTo>
                        <a:pt x="67" y="881"/>
                        <a:pt x="78" y="845"/>
                        <a:pt x="88" y="808"/>
                      </a:cubicBezTo>
                      <a:cubicBezTo>
                        <a:pt x="110" y="734"/>
                        <a:pt x="136" y="656"/>
                        <a:pt x="165" y="580"/>
                      </a:cubicBezTo>
                      <a:cubicBezTo>
                        <a:pt x="195" y="503"/>
                        <a:pt x="228" y="428"/>
                        <a:pt x="261" y="359"/>
                      </a:cubicBezTo>
                      <a:cubicBezTo>
                        <a:pt x="279" y="324"/>
                        <a:pt x="295" y="291"/>
                        <a:pt x="312" y="260"/>
                      </a:cubicBezTo>
                      <a:cubicBezTo>
                        <a:pt x="328" y="229"/>
                        <a:pt x="344" y="200"/>
                        <a:pt x="360" y="174"/>
                      </a:cubicBezTo>
                      <a:cubicBezTo>
                        <a:pt x="390" y="120"/>
                        <a:pt x="418" y="77"/>
                        <a:pt x="437" y="47"/>
                      </a:cubicBezTo>
                      <a:cubicBezTo>
                        <a:pt x="457" y="17"/>
                        <a:pt x="468" y="0"/>
                        <a:pt x="468" y="0"/>
                      </a:cubicBezTo>
                      <a:cubicBezTo>
                        <a:pt x="468" y="0"/>
                        <a:pt x="458" y="18"/>
                        <a:pt x="439" y="49"/>
                      </a:cubicBezTo>
                      <a:cubicBezTo>
                        <a:pt x="421" y="79"/>
                        <a:pt x="395" y="123"/>
                        <a:pt x="367" y="178"/>
                      </a:cubicBezTo>
                      <a:cubicBezTo>
                        <a:pt x="353" y="205"/>
                        <a:pt x="338" y="234"/>
                        <a:pt x="323" y="266"/>
                      </a:cubicBezTo>
                      <a:cubicBezTo>
                        <a:pt x="308" y="297"/>
                        <a:pt x="293" y="331"/>
                        <a:pt x="277" y="366"/>
                      </a:cubicBezTo>
                      <a:cubicBezTo>
                        <a:pt x="247" y="436"/>
                        <a:pt x="218" y="512"/>
                        <a:pt x="191" y="589"/>
                      </a:cubicBezTo>
                      <a:cubicBezTo>
                        <a:pt x="166" y="666"/>
                        <a:pt x="143" y="744"/>
                        <a:pt x="125" y="818"/>
                      </a:cubicBezTo>
                      <a:cubicBezTo>
                        <a:pt x="116" y="855"/>
                        <a:pt x="107" y="891"/>
                        <a:pt x="100" y="925"/>
                      </a:cubicBezTo>
                      <a:cubicBezTo>
                        <a:pt x="93" y="959"/>
                        <a:pt x="87" y="991"/>
                        <a:pt x="82" y="1021"/>
                      </a:cubicBezTo>
                      <a:cubicBezTo>
                        <a:pt x="72" y="1081"/>
                        <a:pt x="65" y="1131"/>
                        <a:pt x="61" y="1166"/>
                      </a:cubicBezTo>
                      <a:cubicBezTo>
                        <a:pt x="57" y="1202"/>
                        <a:pt x="55" y="1222"/>
                        <a:pt x="55" y="1222"/>
                      </a:cubicBezTo>
                      <a:lnTo>
                        <a:pt x="0" y="1215"/>
                      </a:lnTo>
                      <a:close/>
                    </a:path>
                  </a:pathLst>
                </a:custGeom>
                <a:solidFill>
                  <a:srgbClr val="59C2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280" name="Freeform 291"/>
            <p:cNvSpPr>
              <a:spLocks/>
            </p:cNvSpPr>
            <p:nvPr/>
          </p:nvSpPr>
          <p:spPr bwMode="auto">
            <a:xfrm>
              <a:off x="4713288" y="2546350"/>
              <a:ext cx="1860550" cy="2900363"/>
            </a:xfrm>
            <a:custGeom>
              <a:avLst/>
              <a:gdLst>
                <a:gd name="T0" fmla="*/ 1165 w 1172"/>
                <a:gd name="T1" fmla="*/ 0 h 1827"/>
                <a:gd name="T2" fmla="*/ 0 w 1172"/>
                <a:gd name="T3" fmla="*/ 674 h 1827"/>
                <a:gd name="T4" fmla="*/ 0 w 1172"/>
                <a:gd name="T5" fmla="*/ 1827 h 1827"/>
                <a:gd name="T6" fmla="*/ 1172 w 1172"/>
                <a:gd name="T7" fmla="*/ 1152 h 1827"/>
                <a:gd name="T8" fmla="*/ 1165 w 1172"/>
                <a:gd name="T9" fmla="*/ 0 h 1827"/>
              </a:gdLst>
              <a:ahLst/>
              <a:cxnLst>
                <a:cxn ang="0">
                  <a:pos x="T0" y="T1"/>
                </a:cxn>
                <a:cxn ang="0">
                  <a:pos x="T2" y="T3"/>
                </a:cxn>
                <a:cxn ang="0">
                  <a:pos x="T4" y="T5"/>
                </a:cxn>
                <a:cxn ang="0">
                  <a:pos x="T6" y="T7"/>
                </a:cxn>
                <a:cxn ang="0">
                  <a:pos x="T8" y="T9"/>
                </a:cxn>
              </a:cxnLst>
              <a:rect l="0" t="0" r="r" b="b"/>
              <a:pathLst>
                <a:path w="1172" h="1827">
                  <a:moveTo>
                    <a:pt x="1165" y="0"/>
                  </a:moveTo>
                  <a:lnTo>
                    <a:pt x="0" y="674"/>
                  </a:lnTo>
                  <a:lnTo>
                    <a:pt x="0" y="1827"/>
                  </a:lnTo>
                  <a:lnTo>
                    <a:pt x="1172" y="1152"/>
                  </a:lnTo>
                  <a:lnTo>
                    <a:pt x="1165" y="0"/>
                  </a:lnTo>
                  <a:close/>
                </a:path>
              </a:pathLst>
            </a:custGeom>
            <a:solidFill>
              <a:srgbClr val="FFB5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 name="Freeform 292"/>
            <p:cNvSpPr>
              <a:spLocks/>
            </p:cNvSpPr>
            <p:nvPr/>
          </p:nvSpPr>
          <p:spPr bwMode="auto">
            <a:xfrm>
              <a:off x="2874963" y="2546350"/>
              <a:ext cx="1838325" cy="2900363"/>
            </a:xfrm>
            <a:custGeom>
              <a:avLst/>
              <a:gdLst>
                <a:gd name="T0" fmla="*/ 0 w 1158"/>
                <a:gd name="T1" fmla="*/ 0 h 1827"/>
                <a:gd name="T2" fmla="*/ 0 w 1158"/>
                <a:gd name="T3" fmla="*/ 1152 h 1827"/>
                <a:gd name="T4" fmla="*/ 1158 w 1158"/>
                <a:gd name="T5" fmla="*/ 1827 h 1827"/>
                <a:gd name="T6" fmla="*/ 1158 w 1158"/>
                <a:gd name="T7" fmla="*/ 674 h 1827"/>
                <a:gd name="T8" fmla="*/ 0 w 1158"/>
                <a:gd name="T9" fmla="*/ 0 h 1827"/>
              </a:gdLst>
              <a:ahLst/>
              <a:cxnLst>
                <a:cxn ang="0">
                  <a:pos x="T0" y="T1"/>
                </a:cxn>
                <a:cxn ang="0">
                  <a:pos x="T2" y="T3"/>
                </a:cxn>
                <a:cxn ang="0">
                  <a:pos x="T4" y="T5"/>
                </a:cxn>
                <a:cxn ang="0">
                  <a:pos x="T6" y="T7"/>
                </a:cxn>
                <a:cxn ang="0">
                  <a:pos x="T8" y="T9"/>
                </a:cxn>
              </a:cxnLst>
              <a:rect l="0" t="0" r="r" b="b"/>
              <a:pathLst>
                <a:path w="1158" h="1827">
                  <a:moveTo>
                    <a:pt x="0" y="0"/>
                  </a:moveTo>
                  <a:lnTo>
                    <a:pt x="0" y="1152"/>
                  </a:lnTo>
                  <a:lnTo>
                    <a:pt x="1158" y="1827"/>
                  </a:lnTo>
                  <a:lnTo>
                    <a:pt x="1158" y="674"/>
                  </a:lnTo>
                  <a:lnTo>
                    <a:pt x="0" y="0"/>
                  </a:lnTo>
                  <a:close/>
                </a:path>
              </a:pathLst>
            </a:custGeom>
            <a:solidFill>
              <a:srgbClr val="FFCF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 name="Freeform 293"/>
            <p:cNvSpPr>
              <a:spLocks/>
            </p:cNvSpPr>
            <p:nvPr/>
          </p:nvSpPr>
          <p:spPr bwMode="auto">
            <a:xfrm>
              <a:off x="2676526" y="2546350"/>
              <a:ext cx="2036763" cy="1828800"/>
            </a:xfrm>
            <a:custGeom>
              <a:avLst/>
              <a:gdLst>
                <a:gd name="T0" fmla="*/ 1159 w 1283"/>
                <a:gd name="T1" fmla="*/ 1152 h 1152"/>
                <a:gd name="T2" fmla="*/ 1283 w 1283"/>
                <a:gd name="T3" fmla="*/ 674 h 1152"/>
                <a:gd name="T4" fmla="*/ 118 w 1283"/>
                <a:gd name="T5" fmla="*/ 0 h 1152"/>
                <a:gd name="T6" fmla="*/ 0 w 1283"/>
                <a:gd name="T7" fmla="*/ 478 h 1152"/>
                <a:gd name="T8" fmla="*/ 1159 w 1283"/>
                <a:gd name="T9" fmla="*/ 1152 h 1152"/>
              </a:gdLst>
              <a:ahLst/>
              <a:cxnLst>
                <a:cxn ang="0">
                  <a:pos x="T0" y="T1"/>
                </a:cxn>
                <a:cxn ang="0">
                  <a:pos x="T2" y="T3"/>
                </a:cxn>
                <a:cxn ang="0">
                  <a:pos x="T4" y="T5"/>
                </a:cxn>
                <a:cxn ang="0">
                  <a:pos x="T6" y="T7"/>
                </a:cxn>
                <a:cxn ang="0">
                  <a:pos x="T8" y="T9"/>
                </a:cxn>
              </a:cxnLst>
              <a:rect l="0" t="0" r="r" b="b"/>
              <a:pathLst>
                <a:path w="1283" h="1152">
                  <a:moveTo>
                    <a:pt x="1159" y="1152"/>
                  </a:moveTo>
                  <a:lnTo>
                    <a:pt x="1283" y="674"/>
                  </a:lnTo>
                  <a:lnTo>
                    <a:pt x="118" y="0"/>
                  </a:lnTo>
                  <a:lnTo>
                    <a:pt x="0" y="478"/>
                  </a:lnTo>
                  <a:lnTo>
                    <a:pt x="1159" y="1152"/>
                  </a:lnTo>
                  <a:close/>
                </a:path>
              </a:pathLst>
            </a:custGeom>
            <a:solidFill>
              <a:srgbClr val="FFE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 name="Freeform 294"/>
            <p:cNvSpPr>
              <a:spLocks/>
            </p:cNvSpPr>
            <p:nvPr/>
          </p:nvSpPr>
          <p:spPr bwMode="auto">
            <a:xfrm>
              <a:off x="4713288" y="2546350"/>
              <a:ext cx="2265363" cy="1662113"/>
            </a:xfrm>
            <a:custGeom>
              <a:avLst/>
              <a:gdLst>
                <a:gd name="T0" fmla="*/ 269 w 1427"/>
                <a:gd name="T1" fmla="*/ 1047 h 1047"/>
                <a:gd name="T2" fmla="*/ 0 w 1427"/>
                <a:gd name="T3" fmla="*/ 674 h 1047"/>
                <a:gd name="T4" fmla="*/ 1165 w 1427"/>
                <a:gd name="T5" fmla="*/ 0 h 1047"/>
                <a:gd name="T6" fmla="*/ 1427 w 1427"/>
                <a:gd name="T7" fmla="*/ 373 h 1047"/>
                <a:gd name="T8" fmla="*/ 269 w 1427"/>
                <a:gd name="T9" fmla="*/ 1047 h 1047"/>
              </a:gdLst>
              <a:ahLst/>
              <a:cxnLst>
                <a:cxn ang="0">
                  <a:pos x="T0" y="T1"/>
                </a:cxn>
                <a:cxn ang="0">
                  <a:pos x="T2" y="T3"/>
                </a:cxn>
                <a:cxn ang="0">
                  <a:pos x="T4" y="T5"/>
                </a:cxn>
                <a:cxn ang="0">
                  <a:pos x="T6" y="T7"/>
                </a:cxn>
                <a:cxn ang="0">
                  <a:pos x="T8" y="T9"/>
                </a:cxn>
              </a:cxnLst>
              <a:rect l="0" t="0" r="r" b="b"/>
              <a:pathLst>
                <a:path w="1427" h="1047">
                  <a:moveTo>
                    <a:pt x="269" y="1047"/>
                  </a:moveTo>
                  <a:lnTo>
                    <a:pt x="0" y="674"/>
                  </a:lnTo>
                  <a:lnTo>
                    <a:pt x="1165" y="0"/>
                  </a:lnTo>
                  <a:lnTo>
                    <a:pt x="1427" y="373"/>
                  </a:lnTo>
                  <a:lnTo>
                    <a:pt x="269" y="1047"/>
                  </a:lnTo>
                  <a:close/>
                </a:path>
              </a:pathLst>
            </a:custGeom>
            <a:solidFill>
              <a:srgbClr val="FFE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 name="Freeform 295"/>
            <p:cNvSpPr>
              <a:spLocks/>
            </p:cNvSpPr>
            <p:nvPr/>
          </p:nvSpPr>
          <p:spPr bwMode="auto">
            <a:xfrm>
              <a:off x="4911726" y="3908425"/>
              <a:ext cx="976313" cy="1277938"/>
            </a:xfrm>
            <a:custGeom>
              <a:avLst/>
              <a:gdLst>
                <a:gd name="T0" fmla="*/ 615 w 615"/>
                <a:gd name="T1" fmla="*/ 451 h 805"/>
                <a:gd name="T2" fmla="*/ 0 w 615"/>
                <a:gd name="T3" fmla="*/ 805 h 805"/>
                <a:gd name="T4" fmla="*/ 0 w 615"/>
                <a:gd name="T5" fmla="*/ 360 h 805"/>
                <a:gd name="T6" fmla="*/ 615 w 615"/>
                <a:gd name="T7" fmla="*/ 0 h 805"/>
                <a:gd name="T8" fmla="*/ 615 w 615"/>
                <a:gd name="T9" fmla="*/ 451 h 805"/>
              </a:gdLst>
              <a:ahLst/>
              <a:cxnLst>
                <a:cxn ang="0">
                  <a:pos x="T0" y="T1"/>
                </a:cxn>
                <a:cxn ang="0">
                  <a:pos x="T2" y="T3"/>
                </a:cxn>
                <a:cxn ang="0">
                  <a:pos x="T4" y="T5"/>
                </a:cxn>
                <a:cxn ang="0">
                  <a:pos x="T6" y="T7"/>
                </a:cxn>
                <a:cxn ang="0">
                  <a:pos x="T8" y="T9"/>
                </a:cxn>
              </a:cxnLst>
              <a:rect l="0" t="0" r="r" b="b"/>
              <a:pathLst>
                <a:path w="615" h="805">
                  <a:moveTo>
                    <a:pt x="615" y="451"/>
                  </a:moveTo>
                  <a:lnTo>
                    <a:pt x="0" y="805"/>
                  </a:lnTo>
                  <a:lnTo>
                    <a:pt x="0" y="360"/>
                  </a:lnTo>
                  <a:lnTo>
                    <a:pt x="615" y="0"/>
                  </a:lnTo>
                  <a:lnTo>
                    <a:pt x="615" y="4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285" name="Group 284"/>
            <p:cNvGrpSpPr/>
            <p:nvPr/>
          </p:nvGrpSpPr>
          <p:grpSpPr>
            <a:xfrm>
              <a:off x="4994276" y="4073525"/>
              <a:ext cx="820738" cy="946150"/>
              <a:chOff x="4994276" y="4073525"/>
              <a:chExt cx="820738" cy="946150"/>
            </a:xfrm>
          </p:grpSpPr>
          <p:sp>
            <p:nvSpPr>
              <p:cNvPr id="286" name="Freeform 296"/>
              <p:cNvSpPr>
                <a:spLocks/>
              </p:cNvSpPr>
              <p:nvPr/>
            </p:nvSpPr>
            <p:spPr bwMode="auto">
              <a:xfrm>
                <a:off x="4994276" y="4521200"/>
                <a:ext cx="52388" cy="498475"/>
              </a:xfrm>
              <a:custGeom>
                <a:avLst/>
                <a:gdLst>
                  <a:gd name="T0" fmla="*/ 33 w 33"/>
                  <a:gd name="T1" fmla="*/ 295 h 314"/>
                  <a:gd name="T2" fmla="*/ 0 w 33"/>
                  <a:gd name="T3" fmla="*/ 314 h 314"/>
                  <a:gd name="T4" fmla="*/ 0 w 33"/>
                  <a:gd name="T5" fmla="*/ 19 h 314"/>
                  <a:gd name="T6" fmla="*/ 33 w 33"/>
                  <a:gd name="T7" fmla="*/ 0 h 314"/>
                  <a:gd name="T8" fmla="*/ 33 w 33"/>
                  <a:gd name="T9" fmla="*/ 295 h 314"/>
                </a:gdLst>
                <a:ahLst/>
                <a:cxnLst>
                  <a:cxn ang="0">
                    <a:pos x="T0" y="T1"/>
                  </a:cxn>
                  <a:cxn ang="0">
                    <a:pos x="T2" y="T3"/>
                  </a:cxn>
                  <a:cxn ang="0">
                    <a:pos x="T4" y="T5"/>
                  </a:cxn>
                  <a:cxn ang="0">
                    <a:pos x="T6" y="T7"/>
                  </a:cxn>
                  <a:cxn ang="0">
                    <a:pos x="T8" y="T9"/>
                  </a:cxn>
                </a:cxnLst>
                <a:rect l="0" t="0" r="r" b="b"/>
                <a:pathLst>
                  <a:path w="33" h="314">
                    <a:moveTo>
                      <a:pt x="33" y="295"/>
                    </a:moveTo>
                    <a:lnTo>
                      <a:pt x="0" y="314"/>
                    </a:lnTo>
                    <a:lnTo>
                      <a:pt x="0" y="19"/>
                    </a:lnTo>
                    <a:lnTo>
                      <a:pt x="33" y="0"/>
                    </a:lnTo>
                    <a:lnTo>
                      <a:pt x="33" y="29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 name="Freeform 297"/>
              <p:cNvSpPr>
                <a:spLocks/>
              </p:cNvSpPr>
              <p:nvPr/>
            </p:nvSpPr>
            <p:spPr bwMode="auto">
              <a:xfrm>
                <a:off x="5076826" y="4479925"/>
                <a:ext cx="31750" cy="487363"/>
              </a:xfrm>
              <a:custGeom>
                <a:avLst/>
                <a:gdLst>
                  <a:gd name="T0" fmla="*/ 20 w 20"/>
                  <a:gd name="T1" fmla="*/ 294 h 307"/>
                  <a:gd name="T2" fmla="*/ 0 w 20"/>
                  <a:gd name="T3" fmla="*/ 307 h 307"/>
                  <a:gd name="T4" fmla="*/ 0 w 20"/>
                  <a:gd name="T5" fmla="*/ 13 h 307"/>
                  <a:gd name="T6" fmla="*/ 20 w 20"/>
                  <a:gd name="T7" fmla="*/ 0 h 307"/>
                  <a:gd name="T8" fmla="*/ 20 w 20"/>
                  <a:gd name="T9" fmla="*/ 294 h 307"/>
                </a:gdLst>
                <a:ahLst/>
                <a:cxnLst>
                  <a:cxn ang="0">
                    <a:pos x="T0" y="T1"/>
                  </a:cxn>
                  <a:cxn ang="0">
                    <a:pos x="T2" y="T3"/>
                  </a:cxn>
                  <a:cxn ang="0">
                    <a:pos x="T4" y="T5"/>
                  </a:cxn>
                  <a:cxn ang="0">
                    <a:pos x="T6" y="T7"/>
                  </a:cxn>
                  <a:cxn ang="0">
                    <a:pos x="T8" y="T9"/>
                  </a:cxn>
                </a:cxnLst>
                <a:rect l="0" t="0" r="r" b="b"/>
                <a:pathLst>
                  <a:path w="20" h="307">
                    <a:moveTo>
                      <a:pt x="20" y="294"/>
                    </a:moveTo>
                    <a:lnTo>
                      <a:pt x="0" y="307"/>
                    </a:lnTo>
                    <a:lnTo>
                      <a:pt x="0" y="13"/>
                    </a:lnTo>
                    <a:lnTo>
                      <a:pt x="20" y="0"/>
                    </a:lnTo>
                    <a:lnTo>
                      <a:pt x="20" y="29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 name="Freeform 298"/>
              <p:cNvSpPr>
                <a:spLocks/>
              </p:cNvSpPr>
              <p:nvPr/>
            </p:nvSpPr>
            <p:spPr bwMode="auto">
              <a:xfrm>
                <a:off x="5140326" y="4437063"/>
                <a:ext cx="50800" cy="500063"/>
              </a:xfrm>
              <a:custGeom>
                <a:avLst/>
                <a:gdLst>
                  <a:gd name="T0" fmla="*/ 32 w 32"/>
                  <a:gd name="T1" fmla="*/ 295 h 315"/>
                  <a:gd name="T2" fmla="*/ 0 w 32"/>
                  <a:gd name="T3" fmla="*/ 315 h 315"/>
                  <a:gd name="T4" fmla="*/ 0 w 32"/>
                  <a:gd name="T5" fmla="*/ 20 h 315"/>
                  <a:gd name="T6" fmla="*/ 32 w 32"/>
                  <a:gd name="T7" fmla="*/ 0 h 315"/>
                  <a:gd name="T8" fmla="*/ 32 w 32"/>
                  <a:gd name="T9" fmla="*/ 295 h 315"/>
                </a:gdLst>
                <a:ahLst/>
                <a:cxnLst>
                  <a:cxn ang="0">
                    <a:pos x="T0" y="T1"/>
                  </a:cxn>
                  <a:cxn ang="0">
                    <a:pos x="T2" y="T3"/>
                  </a:cxn>
                  <a:cxn ang="0">
                    <a:pos x="T4" y="T5"/>
                  </a:cxn>
                  <a:cxn ang="0">
                    <a:pos x="T6" y="T7"/>
                  </a:cxn>
                  <a:cxn ang="0">
                    <a:pos x="T8" y="T9"/>
                  </a:cxn>
                </a:cxnLst>
                <a:rect l="0" t="0" r="r" b="b"/>
                <a:pathLst>
                  <a:path w="32" h="315">
                    <a:moveTo>
                      <a:pt x="32" y="295"/>
                    </a:moveTo>
                    <a:lnTo>
                      <a:pt x="0" y="315"/>
                    </a:lnTo>
                    <a:lnTo>
                      <a:pt x="0" y="20"/>
                    </a:lnTo>
                    <a:lnTo>
                      <a:pt x="32" y="0"/>
                    </a:lnTo>
                    <a:lnTo>
                      <a:pt x="32" y="29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 name="Freeform 299"/>
              <p:cNvSpPr>
                <a:spLocks/>
              </p:cNvSpPr>
              <p:nvPr/>
            </p:nvSpPr>
            <p:spPr bwMode="auto">
              <a:xfrm>
                <a:off x="5222876" y="4406900"/>
                <a:ext cx="20638" cy="477838"/>
              </a:xfrm>
              <a:custGeom>
                <a:avLst/>
                <a:gdLst>
                  <a:gd name="T0" fmla="*/ 13 w 13"/>
                  <a:gd name="T1" fmla="*/ 294 h 301"/>
                  <a:gd name="T2" fmla="*/ 0 w 13"/>
                  <a:gd name="T3" fmla="*/ 301 h 301"/>
                  <a:gd name="T4" fmla="*/ 0 w 13"/>
                  <a:gd name="T5" fmla="*/ 6 h 301"/>
                  <a:gd name="T6" fmla="*/ 13 w 13"/>
                  <a:gd name="T7" fmla="*/ 0 h 301"/>
                  <a:gd name="T8" fmla="*/ 13 w 13"/>
                  <a:gd name="T9" fmla="*/ 294 h 301"/>
                </a:gdLst>
                <a:ahLst/>
                <a:cxnLst>
                  <a:cxn ang="0">
                    <a:pos x="T0" y="T1"/>
                  </a:cxn>
                  <a:cxn ang="0">
                    <a:pos x="T2" y="T3"/>
                  </a:cxn>
                  <a:cxn ang="0">
                    <a:pos x="T4" y="T5"/>
                  </a:cxn>
                  <a:cxn ang="0">
                    <a:pos x="T6" y="T7"/>
                  </a:cxn>
                  <a:cxn ang="0">
                    <a:pos x="T8" y="T9"/>
                  </a:cxn>
                </a:cxnLst>
                <a:rect l="0" t="0" r="r" b="b"/>
                <a:pathLst>
                  <a:path w="13" h="301">
                    <a:moveTo>
                      <a:pt x="13" y="294"/>
                    </a:moveTo>
                    <a:lnTo>
                      <a:pt x="0" y="301"/>
                    </a:lnTo>
                    <a:lnTo>
                      <a:pt x="0" y="6"/>
                    </a:lnTo>
                    <a:lnTo>
                      <a:pt x="13" y="0"/>
                    </a:lnTo>
                    <a:lnTo>
                      <a:pt x="13" y="29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 name="Freeform 300"/>
              <p:cNvSpPr>
                <a:spLocks/>
              </p:cNvSpPr>
              <p:nvPr/>
            </p:nvSpPr>
            <p:spPr bwMode="auto">
              <a:xfrm>
                <a:off x="5275263" y="4354513"/>
                <a:ext cx="61913" cy="498475"/>
              </a:xfrm>
              <a:custGeom>
                <a:avLst/>
                <a:gdLst>
                  <a:gd name="T0" fmla="*/ 39 w 39"/>
                  <a:gd name="T1" fmla="*/ 295 h 314"/>
                  <a:gd name="T2" fmla="*/ 0 w 39"/>
                  <a:gd name="T3" fmla="*/ 314 h 314"/>
                  <a:gd name="T4" fmla="*/ 0 w 39"/>
                  <a:gd name="T5" fmla="*/ 20 h 314"/>
                  <a:gd name="T6" fmla="*/ 39 w 39"/>
                  <a:gd name="T7" fmla="*/ 0 h 314"/>
                  <a:gd name="T8" fmla="*/ 39 w 39"/>
                  <a:gd name="T9" fmla="*/ 295 h 314"/>
                </a:gdLst>
                <a:ahLst/>
                <a:cxnLst>
                  <a:cxn ang="0">
                    <a:pos x="T0" y="T1"/>
                  </a:cxn>
                  <a:cxn ang="0">
                    <a:pos x="T2" y="T3"/>
                  </a:cxn>
                  <a:cxn ang="0">
                    <a:pos x="T4" y="T5"/>
                  </a:cxn>
                  <a:cxn ang="0">
                    <a:pos x="T6" y="T7"/>
                  </a:cxn>
                  <a:cxn ang="0">
                    <a:pos x="T8" y="T9"/>
                  </a:cxn>
                </a:cxnLst>
                <a:rect l="0" t="0" r="r" b="b"/>
                <a:pathLst>
                  <a:path w="39" h="314">
                    <a:moveTo>
                      <a:pt x="39" y="295"/>
                    </a:moveTo>
                    <a:lnTo>
                      <a:pt x="0" y="314"/>
                    </a:lnTo>
                    <a:lnTo>
                      <a:pt x="0" y="20"/>
                    </a:lnTo>
                    <a:lnTo>
                      <a:pt x="39" y="0"/>
                    </a:lnTo>
                    <a:lnTo>
                      <a:pt x="39" y="29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 name="Freeform 301"/>
              <p:cNvSpPr>
                <a:spLocks/>
              </p:cNvSpPr>
              <p:nvPr/>
            </p:nvSpPr>
            <p:spPr bwMode="auto">
              <a:xfrm>
                <a:off x="5368926" y="4313238"/>
                <a:ext cx="30163" cy="488950"/>
              </a:xfrm>
              <a:custGeom>
                <a:avLst/>
                <a:gdLst>
                  <a:gd name="T0" fmla="*/ 19 w 19"/>
                  <a:gd name="T1" fmla="*/ 301 h 308"/>
                  <a:gd name="T2" fmla="*/ 0 w 19"/>
                  <a:gd name="T3" fmla="*/ 308 h 308"/>
                  <a:gd name="T4" fmla="*/ 0 w 19"/>
                  <a:gd name="T5" fmla="*/ 13 h 308"/>
                  <a:gd name="T6" fmla="*/ 19 w 19"/>
                  <a:gd name="T7" fmla="*/ 0 h 308"/>
                  <a:gd name="T8" fmla="*/ 19 w 19"/>
                  <a:gd name="T9" fmla="*/ 301 h 308"/>
                </a:gdLst>
                <a:ahLst/>
                <a:cxnLst>
                  <a:cxn ang="0">
                    <a:pos x="T0" y="T1"/>
                  </a:cxn>
                  <a:cxn ang="0">
                    <a:pos x="T2" y="T3"/>
                  </a:cxn>
                  <a:cxn ang="0">
                    <a:pos x="T4" y="T5"/>
                  </a:cxn>
                  <a:cxn ang="0">
                    <a:pos x="T6" y="T7"/>
                  </a:cxn>
                  <a:cxn ang="0">
                    <a:pos x="T8" y="T9"/>
                  </a:cxn>
                </a:cxnLst>
                <a:rect l="0" t="0" r="r" b="b"/>
                <a:pathLst>
                  <a:path w="19" h="308">
                    <a:moveTo>
                      <a:pt x="19" y="301"/>
                    </a:moveTo>
                    <a:lnTo>
                      <a:pt x="0" y="308"/>
                    </a:lnTo>
                    <a:lnTo>
                      <a:pt x="0" y="13"/>
                    </a:lnTo>
                    <a:lnTo>
                      <a:pt x="19" y="0"/>
                    </a:lnTo>
                    <a:lnTo>
                      <a:pt x="19" y="30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 name="Freeform 302"/>
              <p:cNvSpPr>
                <a:spLocks/>
              </p:cNvSpPr>
              <p:nvPr/>
            </p:nvSpPr>
            <p:spPr bwMode="auto">
              <a:xfrm>
                <a:off x="5430838" y="4271963"/>
                <a:ext cx="52388" cy="498475"/>
              </a:xfrm>
              <a:custGeom>
                <a:avLst/>
                <a:gdLst>
                  <a:gd name="T0" fmla="*/ 33 w 33"/>
                  <a:gd name="T1" fmla="*/ 294 h 314"/>
                  <a:gd name="T2" fmla="*/ 0 w 33"/>
                  <a:gd name="T3" fmla="*/ 314 h 314"/>
                  <a:gd name="T4" fmla="*/ 0 w 33"/>
                  <a:gd name="T5" fmla="*/ 19 h 314"/>
                  <a:gd name="T6" fmla="*/ 33 w 33"/>
                  <a:gd name="T7" fmla="*/ 0 h 314"/>
                  <a:gd name="T8" fmla="*/ 33 w 33"/>
                  <a:gd name="T9" fmla="*/ 294 h 314"/>
                </a:gdLst>
                <a:ahLst/>
                <a:cxnLst>
                  <a:cxn ang="0">
                    <a:pos x="T0" y="T1"/>
                  </a:cxn>
                  <a:cxn ang="0">
                    <a:pos x="T2" y="T3"/>
                  </a:cxn>
                  <a:cxn ang="0">
                    <a:pos x="T4" y="T5"/>
                  </a:cxn>
                  <a:cxn ang="0">
                    <a:pos x="T6" y="T7"/>
                  </a:cxn>
                  <a:cxn ang="0">
                    <a:pos x="T8" y="T9"/>
                  </a:cxn>
                </a:cxnLst>
                <a:rect l="0" t="0" r="r" b="b"/>
                <a:pathLst>
                  <a:path w="33" h="314">
                    <a:moveTo>
                      <a:pt x="33" y="294"/>
                    </a:moveTo>
                    <a:lnTo>
                      <a:pt x="0" y="314"/>
                    </a:lnTo>
                    <a:lnTo>
                      <a:pt x="0" y="19"/>
                    </a:lnTo>
                    <a:lnTo>
                      <a:pt x="33" y="0"/>
                    </a:lnTo>
                    <a:lnTo>
                      <a:pt x="33" y="294"/>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 name="Freeform 303"/>
              <p:cNvSpPr>
                <a:spLocks/>
              </p:cNvSpPr>
              <p:nvPr/>
            </p:nvSpPr>
            <p:spPr bwMode="auto">
              <a:xfrm>
                <a:off x="5513388" y="4240213"/>
                <a:ext cx="11113" cy="477838"/>
              </a:xfrm>
              <a:custGeom>
                <a:avLst/>
                <a:gdLst>
                  <a:gd name="T0" fmla="*/ 7 w 7"/>
                  <a:gd name="T1" fmla="*/ 295 h 301"/>
                  <a:gd name="T2" fmla="*/ 0 w 7"/>
                  <a:gd name="T3" fmla="*/ 301 h 301"/>
                  <a:gd name="T4" fmla="*/ 0 w 7"/>
                  <a:gd name="T5" fmla="*/ 7 h 301"/>
                  <a:gd name="T6" fmla="*/ 7 w 7"/>
                  <a:gd name="T7" fmla="*/ 0 h 301"/>
                  <a:gd name="T8" fmla="*/ 7 w 7"/>
                  <a:gd name="T9" fmla="*/ 295 h 301"/>
                </a:gdLst>
                <a:ahLst/>
                <a:cxnLst>
                  <a:cxn ang="0">
                    <a:pos x="T0" y="T1"/>
                  </a:cxn>
                  <a:cxn ang="0">
                    <a:pos x="T2" y="T3"/>
                  </a:cxn>
                  <a:cxn ang="0">
                    <a:pos x="T4" y="T5"/>
                  </a:cxn>
                  <a:cxn ang="0">
                    <a:pos x="T6" y="T7"/>
                  </a:cxn>
                  <a:cxn ang="0">
                    <a:pos x="T8" y="T9"/>
                  </a:cxn>
                </a:cxnLst>
                <a:rect l="0" t="0" r="r" b="b"/>
                <a:pathLst>
                  <a:path w="7" h="301">
                    <a:moveTo>
                      <a:pt x="7" y="295"/>
                    </a:moveTo>
                    <a:lnTo>
                      <a:pt x="0" y="301"/>
                    </a:lnTo>
                    <a:lnTo>
                      <a:pt x="0" y="7"/>
                    </a:lnTo>
                    <a:lnTo>
                      <a:pt x="7" y="0"/>
                    </a:lnTo>
                    <a:lnTo>
                      <a:pt x="7" y="29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 name="Freeform 304"/>
              <p:cNvSpPr>
                <a:spLocks/>
              </p:cNvSpPr>
              <p:nvPr/>
            </p:nvSpPr>
            <p:spPr bwMode="auto">
              <a:xfrm>
                <a:off x="5762626" y="4073525"/>
                <a:ext cx="52388" cy="509588"/>
              </a:xfrm>
              <a:custGeom>
                <a:avLst/>
                <a:gdLst>
                  <a:gd name="T0" fmla="*/ 0 w 33"/>
                  <a:gd name="T1" fmla="*/ 321 h 321"/>
                  <a:gd name="T2" fmla="*/ 33 w 33"/>
                  <a:gd name="T3" fmla="*/ 295 h 321"/>
                  <a:gd name="T4" fmla="*/ 33 w 33"/>
                  <a:gd name="T5" fmla="*/ 0 h 321"/>
                  <a:gd name="T6" fmla="*/ 0 w 33"/>
                  <a:gd name="T7" fmla="*/ 26 h 321"/>
                  <a:gd name="T8" fmla="*/ 0 w 33"/>
                  <a:gd name="T9" fmla="*/ 321 h 321"/>
                </a:gdLst>
                <a:ahLst/>
                <a:cxnLst>
                  <a:cxn ang="0">
                    <a:pos x="T0" y="T1"/>
                  </a:cxn>
                  <a:cxn ang="0">
                    <a:pos x="T2" y="T3"/>
                  </a:cxn>
                  <a:cxn ang="0">
                    <a:pos x="T4" y="T5"/>
                  </a:cxn>
                  <a:cxn ang="0">
                    <a:pos x="T6" y="T7"/>
                  </a:cxn>
                  <a:cxn ang="0">
                    <a:pos x="T8" y="T9"/>
                  </a:cxn>
                </a:cxnLst>
                <a:rect l="0" t="0" r="r" b="b"/>
                <a:pathLst>
                  <a:path w="33" h="321">
                    <a:moveTo>
                      <a:pt x="0" y="321"/>
                    </a:moveTo>
                    <a:lnTo>
                      <a:pt x="33" y="295"/>
                    </a:lnTo>
                    <a:lnTo>
                      <a:pt x="33" y="0"/>
                    </a:lnTo>
                    <a:lnTo>
                      <a:pt x="0" y="26"/>
                    </a:lnTo>
                    <a:lnTo>
                      <a:pt x="0" y="321"/>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 name="Freeform 305"/>
              <p:cNvSpPr>
                <a:spLocks/>
              </p:cNvSpPr>
              <p:nvPr/>
            </p:nvSpPr>
            <p:spPr bwMode="auto">
              <a:xfrm>
                <a:off x="5691188" y="4125913"/>
                <a:ext cx="41275" cy="488950"/>
              </a:xfrm>
              <a:custGeom>
                <a:avLst/>
                <a:gdLst>
                  <a:gd name="T0" fmla="*/ 0 w 26"/>
                  <a:gd name="T1" fmla="*/ 308 h 308"/>
                  <a:gd name="T2" fmla="*/ 26 w 26"/>
                  <a:gd name="T3" fmla="*/ 295 h 308"/>
                  <a:gd name="T4" fmla="*/ 26 w 26"/>
                  <a:gd name="T5" fmla="*/ 0 h 308"/>
                  <a:gd name="T6" fmla="*/ 0 w 26"/>
                  <a:gd name="T7" fmla="*/ 13 h 308"/>
                  <a:gd name="T8" fmla="*/ 0 w 26"/>
                  <a:gd name="T9" fmla="*/ 308 h 308"/>
                </a:gdLst>
                <a:ahLst/>
                <a:cxnLst>
                  <a:cxn ang="0">
                    <a:pos x="T0" y="T1"/>
                  </a:cxn>
                  <a:cxn ang="0">
                    <a:pos x="T2" y="T3"/>
                  </a:cxn>
                  <a:cxn ang="0">
                    <a:pos x="T4" y="T5"/>
                  </a:cxn>
                  <a:cxn ang="0">
                    <a:pos x="T6" y="T7"/>
                  </a:cxn>
                  <a:cxn ang="0">
                    <a:pos x="T8" y="T9"/>
                  </a:cxn>
                </a:cxnLst>
                <a:rect l="0" t="0" r="r" b="b"/>
                <a:pathLst>
                  <a:path w="26" h="308">
                    <a:moveTo>
                      <a:pt x="0" y="308"/>
                    </a:moveTo>
                    <a:lnTo>
                      <a:pt x="26" y="295"/>
                    </a:lnTo>
                    <a:lnTo>
                      <a:pt x="26" y="0"/>
                    </a:lnTo>
                    <a:lnTo>
                      <a:pt x="0" y="13"/>
                    </a:lnTo>
                    <a:lnTo>
                      <a:pt x="0" y="308"/>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 name="Freeform 306"/>
              <p:cNvSpPr>
                <a:spLocks/>
              </p:cNvSpPr>
              <p:nvPr/>
            </p:nvSpPr>
            <p:spPr bwMode="auto">
              <a:xfrm>
                <a:off x="5618163" y="4167188"/>
                <a:ext cx="41275" cy="500063"/>
              </a:xfrm>
              <a:custGeom>
                <a:avLst/>
                <a:gdLst>
                  <a:gd name="T0" fmla="*/ 0 w 26"/>
                  <a:gd name="T1" fmla="*/ 315 h 315"/>
                  <a:gd name="T2" fmla="*/ 26 w 26"/>
                  <a:gd name="T3" fmla="*/ 295 h 315"/>
                  <a:gd name="T4" fmla="*/ 26 w 26"/>
                  <a:gd name="T5" fmla="*/ 0 h 315"/>
                  <a:gd name="T6" fmla="*/ 0 w 26"/>
                  <a:gd name="T7" fmla="*/ 20 h 315"/>
                  <a:gd name="T8" fmla="*/ 0 w 26"/>
                  <a:gd name="T9" fmla="*/ 315 h 315"/>
                </a:gdLst>
                <a:ahLst/>
                <a:cxnLst>
                  <a:cxn ang="0">
                    <a:pos x="T0" y="T1"/>
                  </a:cxn>
                  <a:cxn ang="0">
                    <a:pos x="T2" y="T3"/>
                  </a:cxn>
                  <a:cxn ang="0">
                    <a:pos x="T4" y="T5"/>
                  </a:cxn>
                  <a:cxn ang="0">
                    <a:pos x="T6" y="T7"/>
                  </a:cxn>
                  <a:cxn ang="0">
                    <a:pos x="T8" y="T9"/>
                  </a:cxn>
                </a:cxnLst>
                <a:rect l="0" t="0" r="r" b="b"/>
                <a:pathLst>
                  <a:path w="26" h="315">
                    <a:moveTo>
                      <a:pt x="0" y="315"/>
                    </a:moveTo>
                    <a:lnTo>
                      <a:pt x="26" y="295"/>
                    </a:lnTo>
                    <a:lnTo>
                      <a:pt x="26" y="0"/>
                    </a:lnTo>
                    <a:lnTo>
                      <a:pt x="0" y="20"/>
                    </a:lnTo>
                    <a:lnTo>
                      <a:pt x="0" y="31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 name="Freeform 307"/>
              <p:cNvSpPr>
                <a:spLocks/>
              </p:cNvSpPr>
              <p:nvPr/>
            </p:nvSpPr>
            <p:spPr bwMode="auto">
              <a:xfrm>
                <a:off x="5565776" y="4208463"/>
                <a:ext cx="20638" cy="479425"/>
              </a:xfrm>
              <a:custGeom>
                <a:avLst/>
                <a:gdLst>
                  <a:gd name="T0" fmla="*/ 0 w 13"/>
                  <a:gd name="T1" fmla="*/ 302 h 302"/>
                  <a:gd name="T2" fmla="*/ 13 w 13"/>
                  <a:gd name="T3" fmla="*/ 295 h 302"/>
                  <a:gd name="T4" fmla="*/ 13 w 13"/>
                  <a:gd name="T5" fmla="*/ 0 h 302"/>
                  <a:gd name="T6" fmla="*/ 0 w 13"/>
                  <a:gd name="T7" fmla="*/ 7 h 302"/>
                  <a:gd name="T8" fmla="*/ 0 w 13"/>
                  <a:gd name="T9" fmla="*/ 302 h 302"/>
                </a:gdLst>
                <a:ahLst/>
                <a:cxnLst>
                  <a:cxn ang="0">
                    <a:pos x="T0" y="T1"/>
                  </a:cxn>
                  <a:cxn ang="0">
                    <a:pos x="T2" y="T3"/>
                  </a:cxn>
                  <a:cxn ang="0">
                    <a:pos x="T4" y="T5"/>
                  </a:cxn>
                  <a:cxn ang="0">
                    <a:pos x="T6" y="T7"/>
                  </a:cxn>
                  <a:cxn ang="0">
                    <a:pos x="T8" y="T9"/>
                  </a:cxn>
                </a:cxnLst>
                <a:rect l="0" t="0" r="r" b="b"/>
                <a:pathLst>
                  <a:path w="13" h="302">
                    <a:moveTo>
                      <a:pt x="0" y="302"/>
                    </a:moveTo>
                    <a:lnTo>
                      <a:pt x="13" y="295"/>
                    </a:lnTo>
                    <a:lnTo>
                      <a:pt x="13" y="0"/>
                    </a:lnTo>
                    <a:lnTo>
                      <a:pt x="0" y="7"/>
                    </a:lnTo>
                    <a:lnTo>
                      <a:pt x="0" y="302"/>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9" name="ZoneTexte 8">
            <a:extLst>
              <a:ext uri="{FF2B5EF4-FFF2-40B4-BE49-F238E27FC236}">
                <a16:creationId xmlns:a16="http://schemas.microsoft.com/office/drawing/2014/main" id="{AAB4FB8C-2F36-5919-FAD4-78755DB86AD3}"/>
              </a:ext>
            </a:extLst>
          </p:cNvPr>
          <p:cNvSpPr txBox="1"/>
          <p:nvPr/>
        </p:nvSpPr>
        <p:spPr>
          <a:xfrm>
            <a:off x="179776" y="239285"/>
            <a:ext cx="5204787" cy="6671057"/>
          </a:xfrm>
          <a:prstGeom prst="rect">
            <a:avLst/>
          </a:prstGeom>
          <a:noFill/>
        </p:spPr>
        <p:txBody>
          <a:bodyPr wrap="square">
            <a:spAutoFit/>
            <a:scene3d>
              <a:camera prst="orthographicFront"/>
              <a:lightRig rig="harsh" dir="t"/>
            </a:scene3d>
            <a:sp3d extrusionH="57150" prstMaterial="matte">
              <a:bevelT w="63500" h="12700" prst="angle"/>
              <a:contourClr>
                <a:schemeClr val="bg1">
                  <a:lumMod val="65000"/>
                </a:schemeClr>
              </a:contourClr>
            </a:sp3d>
          </a:bodyPr>
          <a:lstStyle/>
          <a:p>
            <a:pPr algn="just" rtl="1">
              <a:lnSpc>
                <a:spcPct val="150000"/>
              </a:lnSpc>
            </a:pPr>
            <a:r>
              <a:rPr lang="ar-DZ" sz="3600" b="1" dirty="0">
                <a:ln/>
                <a:latin typeface="Sakkal Majalla" panose="02000000000000000000" pitchFamily="2" charset="-78"/>
                <a:cs typeface="Sakkal Majalla" panose="02000000000000000000" pitchFamily="2" charset="-78"/>
              </a:rPr>
              <a:t>هو طريق آخر للابتكار والنمو يوفر إمكانات هائلة لابتكار أسواق جديدة لم تكن موجودة من قبل تقع خارج أو بعيدا عن حدود الصناعات القائمة، بحيث لا يتسبب إنشاء هذه </a:t>
            </a:r>
          </a:p>
          <a:p>
            <a:pPr algn="just" rtl="1">
              <a:lnSpc>
                <a:spcPct val="150000"/>
              </a:lnSpc>
            </a:pPr>
            <a:r>
              <a:rPr lang="ar-DZ" sz="3600" b="1" dirty="0">
                <a:ln/>
                <a:latin typeface="Sakkal Majalla" panose="02000000000000000000" pitchFamily="2" charset="-78"/>
                <a:cs typeface="Sakkal Majalla" panose="02000000000000000000" pitchFamily="2" charset="-78"/>
              </a:rPr>
              <a:t>الأسواق في زعزعة أو تهجير أو ترك شركات فاشلة أو فقدان وظائف أو تدمير أسواق في أعقابه. </a:t>
            </a:r>
          </a:p>
        </p:txBody>
      </p:sp>
      <p:sp>
        <p:nvSpPr>
          <p:cNvPr id="11" name="ZoneTexte 10">
            <a:extLst>
              <a:ext uri="{FF2B5EF4-FFF2-40B4-BE49-F238E27FC236}">
                <a16:creationId xmlns:a16="http://schemas.microsoft.com/office/drawing/2014/main" id="{6A686117-8917-CFB3-9644-3C29715A59FE}"/>
              </a:ext>
            </a:extLst>
          </p:cNvPr>
          <p:cNvSpPr txBox="1"/>
          <p:nvPr/>
        </p:nvSpPr>
        <p:spPr>
          <a:xfrm>
            <a:off x="7887464" y="113070"/>
            <a:ext cx="4532128" cy="830997"/>
          </a:xfrm>
          <a:prstGeom prst="rect">
            <a:avLst/>
          </a:prstGeom>
          <a:noFill/>
        </p:spPr>
        <p:txBody>
          <a:bodyPr wrap="square">
            <a:spAutoFit/>
            <a:scene3d>
              <a:camera prst="orthographicFront"/>
              <a:lightRig rig="harsh" dir="t"/>
            </a:scene3d>
            <a:sp3d extrusionH="57150" prstMaterial="matte">
              <a:bevelT w="63500" h="12700" prst="angle"/>
              <a:contourClr>
                <a:schemeClr val="bg1">
                  <a:lumMod val="65000"/>
                </a:schemeClr>
              </a:contourClr>
            </a:sp3d>
          </a:bodyPr>
          <a:lstStyle/>
          <a:p>
            <a:pPr algn="ctr" rtl="1"/>
            <a:r>
              <a:rPr lang="ar-DZ" sz="4800" b="1" dirty="0">
                <a:ln/>
                <a:solidFill>
                  <a:schemeClr val="accent3"/>
                </a:solidFill>
                <a:effectLst>
                  <a:outerShdw blurRad="38100" dist="38100" dir="2700000" algn="tl">
                    <a:srgbClr val="000000">
                      <a:alpha val="43137"/>
                    </a:srgbClr>
                  </a:outerShdw>
                </a:effectLst>
                <a:latin typeface="Sakkal Majalla" panose="02000000000000000000" pitchFamily="2" charset="-78"/>
                <a:cs typeface="Sakkal Majalla" panose="02000000000000000000" pitchFamily="2" charset="-78"/>
              </a:rPr>
              <a:t>الابتكار غير المزعزع</a:t>
            </a:r>
            <a:endParaRPr lang="en-US" sz="4800" b="1" dirty="0">
              <a:ln/>
              <a:solidFill>
                <a:schemeClr val="accent3"/>
              </a:solidFill>
              <a:effectLst>
                <a:outerShdw blurRad="38100" dist="38100" dir="2700000" algn="tl">
                  <a:srgbClr val="000000">
                    <a:alpha val="43137"/>
                  </a:srgbClr>
                </a:outerShdw>
              </a:effectLst>
              <a:latin typeface="Sakkal Majalla" panose="02000000000000000000" pitchFamily="2" charset="-78"/>
              <a:cs typeface="Sakkal Majalla" panose="02000000000000000000" pitchFamily="2" charset="-78"/>
            </a:endParaRPr>
          </a:p>
        </p:txBody>
      </p:sp>
      <p:sp>
        <p:nvSpPr>
          <p:cNvPr id="2" name="Rectangle 1">
            <a:extLst>
              <a:ext uri="{FF2B5EF4-FFF2-40B4-BE49-F238E27FC236}">
                <a16:creationId xmlns:a16="http://schemas.microsoft.com/office/drawing/2014/main" id="{1962B8F6-DBEF-DF02-27A2-755D0EDA53EE}"/>
              </a:ext>
            </a:extLst>
          </p:cNvPr>
          <p:cNvSpPr/>
          <p:nvPr/>
        </p:nvSpPr>
        <p:spPr>
          <a:xfrm>
            <a:off x="5384562" y="6301409"/>
            <a:ext cx="6787559"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93856714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7000">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14:bounceEnd="67000">
                                          <p:cBhvr additive="base">
                                            <p:cTn id="7" dur="1000" fill="hold"/>
                                            <p:tgtEl>
                                              <p:spTgt spid="56"/>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6"/>
                                            </p:tgtEl>
                                            <p:attrNameLst>
                                              <p:attrName>ppt_y</p:attrName>
                                            </p:attrNameLst>
                                          </p:cBhvr>
                                          <p:tavLst>
                                            <p:tav tm="0">
                                              <p:val>
                                                <p:strVal val="1+#ppt_h/2"/>
                                              </p:val>
                                            </p:tav>
                                            <p:tav tm="100000">
                                              <p:val>
                                                <p:strVal val="#ppt_y"/>
                                              </p:val>
                                            </p:tav>
                                          </p:tavLst>
                                        </p:anim>
                                      </p:childTnLst>
                                    </p:cTn>
                                  </p:par>
                                  <p:par>
                                    <p:cTn id="9" presetID="2" presetClass="entr" presetSubtype="9" fill="hold" nodeType="withEffect" p14:presetBounceEnd="67000">
                                      <p:stCondLst>
                                        <p:cond delay="100"/>
                                      </p:stCondLst>
                                      <p:childTnLst>
                                        <p:set>
                                          <p:cBhvr>
                                            <p:cTn id="10" dur="1" fill="hold">
                                              <p:stCondLst>
                                                <p:cond delay="0"/>
                                              </p:stCondLst>
                                            </p:cTn>
                                            <p:tgtEl>
                                              <p:spTgt spid="62"/>
                                            </p:tgtEl>
                                            <p:attrNameLst>
                                              <p:attrName>style.visibility</p:attrName>
                                            </p:attrNameLst>
                                          </p:cBhvr>
                                          <p:to>
                                            <p:strVal val="visible"/>
                                          </p:to>
                                        </p:set>
                                        <p:anim calcmode="lin" valueType="num" p14:bounceEnd="67000">
                                          <p:cBhvr additive="base">
                                            <p:cTn id="11" dur="1000" fill="hold"/>
                                            <p:tgtEl>
                                              <p:spTgt spid="62"/>
                                            </p:tgtEl>
                                            <p:attrNameLst>
                                              <p:attrName>ppt_x</p:attrName>
                                            </p:attrNameLst>
                                          </p:cBhvr>
                                          <p:tavLst>
                                            <p:tav tm="0">
                                              <p:val>
                                                <p:strVal val="0-#ppt_w/2"/>
                                              </p:val>
                                            </p:tav>
                                            <p:tav tm="100000">
                                              <p:val>
                                                <p:strVal val="#ppt_x"/>
                                              </p:val>
                                            </p:tav>
                                          </p:tavLst>
                                        </p:anim>
                                        <p:anim calcmode="lin" valueType="num" p14:bounceEnd="67000">
                                          <p:cBhvr additive="base">
                                            <p:cTn id="12" dur="1000" fill="hold"/>
                                            <p:tgtEl>
                                              <p:spTgt spid="62"/>
                                            </p:tgtEl>
                                            <p:attrNameLst>
                                              <p:attrName>ppt_y</p:attrName>
                                            </p:attrNameLst>
                                          </p:cBhvr>
                                          <p:tavLst>
                                            <p:tav tm="0">
                                              <p:val>
                                                <p:strVal val="0-#ppt_h/2"/>
                                              </p:val>
                                            </p:tav>
                                            <p:tav tm="100000">
                                              <p:val>
                                                <p:strVal val="#ppt_y"/>
                                              </p:val>
                                            </p:tav>
                                          </p:tavLst>
                                        </p:anim>
                                      </p:childTnLst>
                                    </p:cTn>
                                  </p:par>
                                  <p:par>
                                    <p:cTn id="13" presetID="2" presetClass="entr" presetSubtype="9" fill="hold" nodeType="withEffect" p14:presetBounceEnd="67000">
                                      <p:stCondLst>
                                        <p:cond delay="200"/>
                                      </p:stCondLst>
                                      <p:childTnLst>
                                        <p:set>
                                          <p:cBhvr>
                                            <p:cTn id="14" dur="1" fill="hold">
                                              <p:stCondLst>
                                                <p:cond delay="0"/>
                                              </p:stCondLst>
                                            </p:cTn>
                                            <p:tgtEl>
                                              <p:spTgt spid="63"/>
                                            </p:tgtEl>
                                            <p:attrNameLst>
                                              <p:attrName>style.visibility</p:attrName>
                                            </p:attrNameLst>
                                          </p:cBhvr>
                                          <p:to>
                                            <p:strVal val="visible"/>
                                          </p:to>
                                        </p:set>
                                        <p:anim calcmode="lin" valueType="num" p14:bounceEnd="67000">
                                          <p:cBhvr additive="base">
                                            <p:cTn id="15" dur="1000" fill="hold"/>
                                            <p:tgtEl>
                                              <p:spTgt spid="63"/>
                                            </p:tgtEl>
                                            <p:attrNameLst>
                                              <p:attrName>ppt_x</p:attrName>
                                            </p:attrNameLst>
                                          </p:cBhvr>
                                          <p:tavLst>
                                            <p:tav tm="0">
                                              <p:val>
                                                <p:strVal val="0-#ppt_w/2"/>
                                              </p:val>
                                            </p:tav>
                                            <p:tav tm="100000">
                                              <p:val>
                                                <p:strVal val="#ppt_x"/>
                                              </p:val>
                                            </p:tav>
                                          </p:tavLst>
                                        </p:anim>
                                        <p:anim calcmode="lin" valueType="num" p14:bounceEnd="67000">
                                          <p:cBhvr additive="base">
                                            <p:cTn id="16" dur="1000" fill="hold"/>
                                            <p:tgtEl>
                                              <p:spTgt spid="63"/>
                                            </p:tgtEl>
                                            <p:attrNameLst>
                                              <p:attrName>ppt_y</p:attrName>
                                            </p:attrNameLst>
                                          </p:cBhvr>
                                          <p:tavLst>
                                            <p:tav tm="0">
                                              <p:val>
                                                <p:strVal val="0-#ppt_h/2"/>
                                              </p:val>
                                            </p:tav>
                                            <p:tav tm="100000">
                                              <p:val>
                                                <p:strVal val="#ppt_y"/>
                                              </p:val>
                                            </p:tav>
                                          </p:tavLst>
                                        </p:anim>
                                      </p:childTnLst>
                                    </p:cTn>
                                  </p:par>
                                  <p:par>
                                    <p:cTn id="17" presetID="2" presetClass="entr" presetSubtype="9" fill="hold" nodeType="withEffect" p14:presetBounceEnd="67000">
                                      <p:stCondLst>
                                        <p:cond delay="300"/>
                                      </p:stCondLst>
                                      <p:childTnLst>
                                        <p:set>
                                          <p:cBhvr>
                                            <p:cTn id="18" dur="1" fill="hold">
                                              <p:stCondLst>
                                                <p:cond delay="0"/>
                                              </p:stCondLst>
                                            </p:cTn>
                                            <p:tgtEl>
                                              <p:spTgt spid="64"/>
                                            </p:tgtEl>
                                            <p:attrNameLst>
                                              <p:attrName>style.visibility</p:attrName>
                                            </p:attrNameLst>
                                          </p:cBhvr>
                                          <p:to>
                                            <p:strVal val="visible"/>
                                          </p:to>
                                        </p:set>
                                        <p:anim calcmode="lin" valueType="num" p14:bounceEnd="67000">
                                          <p:cBhvr additive="base">
                                            <p:cTn id="19" dur="1000" fill="hold"/>
                                            <p:tgtEl>
                                              <p:spTgt spid="64"/>
                                            </p:tgtEl>
                                            <p:attrNameLst>
                                              <p:attrName>ppt_x</p:attrName>
                                            </p:attrNameLst>
                                          </p:cBhvr>
                                          <p:tavLst>
                                            <p:tav tm="0">
                                              <p:val>
                                                <p:strVal val="0-#ppt_w/2"/>
                                              </p:val>
                                            </p:tav>
                                            <p:tav tm="100000">
                                              <p:val>
                                                <p:strVal val="#ppt_x"/>
                                              </p:val>
                                            </p:tav>
                                          </p:tavLst>
                                        </p:anim>
                                        <p:anim calcmode="lin" valueType="num" p14:bounceEnd="67000">
                                          <p:cBhvr additive="base">
                                            <p:cTn id="20" dur="1000" fill="hold"/>
                                            <p:tgtEl>
                                              <p:spTgt spid="64"/>
                                            </p:tgtEl>
                                            <p:attrNameLst>
                                              <p:attrName>ppt_y</p:attrName>
                                            </p:attrNameLst>
                                          </p:cBhvr>
                                          <p:tavLst>
                                            <p:tav tm="0">
                                              <p:val>
                                                <p:strVal val="0-#ppt_h/2"/>
                                              </p:val>
                                            </p:tav>
                                            <p:tav tm="100000">
                                              <p:val>
                                                <p:strVal val="#ppt_y"/>
                                              </p:val>
                                            </p:tav>
                                          </p:tavLst>
                                        </p:anim>
                                      </p:childTnLst>
                                    </p:cTn>
                                  </p:par>
                                  <p:par>
                                    <p:cTn id="21" presetID="2" presetClass="entr" presetSubtype="3" fill="hold" nodeType="withEffect" p14:presetBounceEnd="67000">
                                      <p:stCondLst>
                                        <p:cond delay="400"/>
                                      </p:stCondLst>
                                      <p:childTnLst>
                                        <p:set>
                                          <p:cBhvr>
                                            <p:cTn id="22" dur="1" fill="hold">
                                              <p:stCondLst>
                                                <p:cond delay="0"/>
                                              </p:stCondLst>
                                            </p:cTn>
                                            <p:tgtEl>
                                              <p:spTgt spid="134"/>
                                            </p:tgtEl>
                                            <p:attrNameLst>
                                              <p:attrName>style.visibility</p:attrName>
                                            </p:attrNameLst>
                                          </p:cBhvr>
                                          <p:to>
                                            <p:strVal val="visible"/>
                                          </p:to>
                                        </p:set>
                                        <p:anim calcmode="lin" valueType="num" p14:bounceEnd="67000">
                                          <p:cBhvr additive="base">
                                            <p:cTn id="23" dur="1000" fill="hold"/>
                                            <p:tgtEl>
                                              <p:spTgt spid="134"/>
                                            </p:tgtEl>
                                            <p:attrNameLst>
                                              <p:attrName>ppt_x</p:attrName>
                                            </p:attrNameLst>
                                          </p:cBhvr>
                                          <p:tavLst>
                                            <p:tav tm="0">
                                              <p:val>
                                                <p:strVal val="1+#ppt_w/2"/>
                                              </p:val>
                                            </p:tav>
                                            <p:tav tm="100000">
                                              <p:val>
                                                <p:strVal val="#ppt_x"/>
                                              </p:val>
                                            </p:tav>
                                          </p:tavLst>
                                        </p:anim>
                                        <p:anim calcmode="lin" valueType="num" p14:bounceEnd="67000">
                                          <p:cBhvr additive="base">
                                            <p:cTn id="24" dur="1000" fill="hold"/>
                                            <p:tgtEl>
                                              <p:spTgt spid="134"/>
                                            </p:tgtEl>
                                            <p:attrNameLst>
                                              <p:attrName>ppt_y</p:attrName>
                                            </p:attrNameLst>
                                          </p:cBhvr>
                                          <p:tavLst>
                                            <p:tav tm="0">
                                              <p:val>
                                                <p:strVal val="0-#ppt_h/2"/>
                                              </p:val>
                                            </p:tav>
                                            <p:tav tm="100000">
                                              <p:val>
                                                <p:strVal val="#ppt_y"/>
                                              </p:val>
                                            </p:tav>
                                          </p:tavLst>
                                        </p:anim>
                                      </p:childTnLst>
                                    </p:cTn>
                                  </p:par>
                                  <p:par>
                                    <p:cTn id="25" presetID="2" presetClass="entr" presetSubtype="12" fill="hold" nodeType="withEffect" p14:presetBounceEnd="67000">
                                      <p:stCondLst>
                                        <p:cond delay="500"/>
                                      </p:stCondLst>
                                      <p:childTnLst>
                                        <p:set>
                                          <p:cBhvr>
                                            <p:cTn id="26" dur="1" fill="hold">
                                              <p:stCondLst>
                                                <p:cond delay="0"/>
                                              </p:stCondLst>
                                            </p:cTn>
                                            <p:tgtEl>
                                              <p:spTgt spid="154"/>
                                            </p:tgtEl>
                                            <p:attrNameLst>
                                              <p:attrName>style.visibility</p:attrName>
                                            </p:attrNameLst>
                                          </p:cBhvr>
                                          <p:to>
                                            <p:strVal val="visible"/>
                                          </p:to>
                                        </p:set>
                                        <p:anim calcmode="lin" valueType="num" p14:bounceEnd="67000">
                                          <p:cBhvr additive="base">
                                            <p:cTn id="27" dur="1000" fill="hold"/>
                                            <p:tgtEl>
                                              <p:spTgt spid="154"/>
                                            </p:tgtEl>
                                            <p:attrNameLst>
                                              <p:attrName>ppt_x</p:attrName>
                                            </p:attrNameLst>
                                          </p:cBhvr>
                                          <p:tavLst>
                                            <p:tav tm="0">
                                              <p:val>
                                                <p:strVal val="0-#ppt_w/2"/>
                                              </p:val>
                                            </p:tav>
                                            <p:tav tm="100000">
                                              <p:val>
                                                <p:strVal val="#ppt_x"/>
                                              </p:val>
                                            </p:tav>
                                          </p:tavLst>
                                        </p:anim>
                                        <p:anim calcmode="lin" valueType="num" p14:bounceEnd="67000">
                                          <p:cBhvr additive="base">
                                            <p:cTn id="28" dur="1000" fill="hold"/>
                                            <p:tgtEl>
                                              <p:spTgt spid="154"/>
                                            </p:tgtEl>
                                            <p:attrNameLst>
                                              <p:attrName>ppt_y</p:attrName>
                                            </p:attrNameLst>
                                          </p:cBhvr>
                                          <p:tavLst>
                                            <p:tav tm="0">
                                              <p:val>
                                                <p:strVal val="1+#ppt_h/2"/>
                                              </p:val>
                                            </p:tav>
                                            <p:tav tm="100000">
                                              <p:val>
                                                <p:strVal val="#ppt_y"/>
                                              </p:val>
                                            </p:tav>
                                          </p:tavLst>
                                        </p:anim>
                                      </p:childTnLst>
                                    </p:cTn>
                                  </p:par>
                                  <p:par>
                                    <p:cTn id="29" presetID="2" presetClass="entr" presetSubtype="1" fill="hold" nodeType="withEffect" p14:presetBounceEnd="67000">
                                      <p:stCondLst>
                                        <p:cond delay="600"/>
                                      </p:stCondLst>
                                      <p:childTnLst>
                                        <p:set>
                                          <p:cBhvr>
                                            <p:cTn id="30" dur="1" fill="hold">
                                              <p:stCondLst>
                                                <p:cond delay="0"/>
                                              </p:stCondLst>
                                            </p:cTn>
                                            <p:tgtEl>
                                              <p:spTgt spid="262"/>
                                            </p:tgtEl>
                                            <p:attrNameLst>
                                              <p:attrName>style.visibility</p:attrName>
                                            </p:attrNameLst>
                                          </p:cBhvr>
                                          <p:to>
                                            <p:strVal val="visible"/>
                                          </p:to>
                                        </p:set>
                                        <p:anim calcmode="lin" valueType="num" p14:bounceEnd="67000">
                                          <p:cBhvr additive="base">
                                            <p:cTn id="31" dur="1000" fill="hold"/>
                                            <p:tgtEl>
                                              <p:spTgt spid="262"/>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262"/>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14:presetBounceEnd="67000">
                                      <p:stCondLst>
                                        <p:cond delay="700"/>
                                      </p:stCondLst>
                                      <p:childTnLst>
                                        <p:set>
                                          <p:cBhvr>
                                            <p:cTn id="34" dur="1" fill="hold">
                                              <p:stCondLst>
                                                <p:cond delay="0"/>
                                              </p:stCondLst>
                                            </p:cTn>
                                            <p:tgtEl>
                                              <p:spTgt spid="274"/>
                                            </p:tgtEl>
                                            <p:attrNameLst>
                                              <p:attrName>style.visibility</p:attrName>
                                            </p:attrNameLst>
                                          </p:cBhvr>
                                          <p:to>
                                            <p:strVal val="visible"/>
                                          </p:to>
                                        </p:set>
                                        <p:anim calcmode="lin" valueType="num" p14:bounceEnd="67000">
                                          <p:cBhvr additive="base">
                                            <p:cTn id="35" dur="1000" fill="hold"/>
                                            <p:tgtEl>
                                              <p:spTgt spid="274"/>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274"/>
                                            </p:tgtEl>
                                            <p:attrNameLst>
                                              <p:attrName>ppt_y</p:attrName>
                                            </p:attrNameLst>
                                          </p:cBhvr>
                                          <p:tavLst>
                                            <p:tav tm="0">
                                              <p:val>
                                                <p:strVal val="0-#ppt_h/2"/>
                                              </p:val>
                                            </p:tav>
                                            <p:tav tm="100000">
                                              <p:val>
                                                <p:strVal val="#ppt_y"/>
                                              </p:val>
                                            </p:tav>
                                          </p:tavLst>
                                        </p:anim>
                                      </p:childTnLst>
                                    </p:cTn>
                                  </p:par>
                                </p:childTnLst>
                              </p:cTn>
                            </p:par>
                            <p:par>
                              <p:cTn id="37" fill="hold">
                                <p:stCondLst>
                                  <p:cond delay="1700"/>
                                </p:stCondLst>
                                <p:childTnLst>
                                  <p:par>
                                    <p:cTn id="38" presetID="26" presetClass="entr" presetSubtype="0" fill="hold" nodeType="afterEffect">
                                      <p:stCondLst>
                                        <p:cond delay="0"/>
                                      </p:stCondLst>
                                      <p:childTnLst>
                                        <p:set>
                                          <p:cBhvr>
                                            <p:cTn id="39" dur="1" fill="hold">
                                              <p:stCondLst>
                                                <p:cond delay="0"/>
                                              </p:stCondLst>
                                            </p:cTn>
                                            <p:tgtEl>
                                              <p:spTgt spid="217"/>
                                            </p:tgtEl>
                                            <p:attrNameLst>
                                              <p:attrName>style.visibility</p:attrName>
                                            </p:attrNameLst>
                                          </p:cBhvr>
                                          <p:to>
                                            <p:strVal val="visible"/>
                                          </p:to>
                                        </p:set>
                                        <p:animEffect transition="in" filter="wipe(down)">
                                          <p:cBhvr>
                                            <p:cTn id="40" dur="435">
                                              <p:stCondLst>
                                                <p:cond delay="0"/>
                                              </p:stCondLst>
                                            </p:cTn>
                                            <p:tgtEl>
                                              <p:spTgt spid="217"/>
                                            </p:tgtEl>
                                          </p:cBhvr>
                                        </p:animEffect>
                                        <p:anim calcmode="lin" valueType="num">
                                          <p:cBhvr>
                                            <p:cTn id="41" dur="1367" tmFilter="0,0; 0.14,0.36; 0.43,0.73; 0.71,0.91; 1.0,1.0">
                                              <p:stCondLst>
                                                <p:cond delay="0"/>
                                              </p:stCondLst>
                                            </p:cTn>
                                            <p:tgtEl>
                                              <p:spTgt spid="217"/>
                                            </p:tgtEl>
                                            <p:attrNameLst>
                                              <p:attrName>ppt_x</p:attrName>
                                            </p:attrNameLst>
                                          </p:cBhvr>
                                          <p:tavLst>
                                            <p:tav tm="0">
                                              <p:val>
                                                <p:strVal val="#ppt_x-0.25"/>
                                              </p:val>
                                            </p:tav>
                                            <p:tav tm="100000">
                                              <p:val>
                                                <p:strVal val="#ppt_x"/>
                                              </p:val>
                                            </p:tav>
                                          </p:tavLst>
                                        </p:anim>
                                        <p:anim calcmode="lin" valueType="num">
                                          <p:cBhvr>
                                            <p:cTn id="42" dur="498" tmFilter="0.0,0.0; 0.25,0.07; 0.50,0.2; 0.75,0.467; 1.0,1.0">
                                              <p:stCondLst>
                                                <p:cond delay="0"/>
                                              </p:stCondLst>
                                            </p:cTn>
                                            <p:tgtEl>
                                              <p:spTgt spid="217"/>
                                            </p:tgtEl>
                                            <p:attrNameLst>
                                              <p:attrName>ppt_y</p:attrName>
                                            </p:attrNameLst>
                                          </p:cBhvr>
                                          <p:tavLst>
                                            <p:tav tm="0" fmla="#ppt_y-sin(pi*$)/3">
                                              <p:val>
                                                <p:fltVal val="0.5"/>
                                              </p:val>
                                            </p:tav>
                                            <p:tav tm="100000">
                                              <p:val>
                                                <p:fltVal val="1"/>
                                              </p:val>
                                            </p:tav>
                                          </p:tavLst>
                                        </p:anim>
                                        <p:anim calcmode="lin" valueType="num">
                                          <p:cBhvr>
                                            <p:cTn id="43" dur="498" tmFilter="0, 0; 0.125,0.2665; 0.25,0.4; 0.375,0.465; 0.5,0.5;  0.625,0.535; 0.75,0.6; 0.875,0.7335; 1,1">
                                              <p:stCondLst>
                                                <p:cond delay="498"/>
                                              </p:stCondLst>
                                            </p:cTn>
                                            <p:tgtEl>
                                              <p:spTgt spid="217"/>
                                            </p:tgtEl>
                                            <p:attrNameLst>
                                              <p:attrName>ppt_y</p:attrName>
                                            </p:attrNameLst>
                                          </p:cBhvr>
                                          <p:tavLst>
                                            <p:tav tm="0" fmla="#ppt_y-sin(pi*$)/9">
                                              <p:val>
                                                <p:fltVal val="0"/>
                                              </p:val>
                                            </p:tav>
                                            <p:tav tm="100000">
                                              <p:val>
                                                <p:fltVal val="1"/>
                                              </p:val>
                                            </p:tav>
                                          </p:tavLst>
                                        </p:anim>
                                        <p:anim calcmode="lin" valueType="num">
                                          <p:cBhvr>
                                            <p:cTn id="44" dur="249" tmFilter="0, 0; 0.125,0.2665; 0.25,0.4; 0.375,0.465; 0.5,0.5;  0.625,0.535; 0.75,0.6; 0.875,0.7335; 1,1">
                                              <p:stCondLst>
                                                <p:cond delay="993"/>
                                              </p:stCondLst>
                                            </p:cTn>
                                            <p:tgtEl>
                                              <p:spTgt spid="217"/>
                                            </p:tgtEl>
                                            <p:attrNameLst>
                                              <p:attrName>ppt_y</p:attrName>
                                            </p:attrNameLst>
                                          </p:cBhvr>
                                          <p:tavLst>
                                            <p:tav tm="0" fmla="#ppt_y-sin(pi*$)/27">
                                              <p:val>
                                                <p:fltVal val="0"/>
                                              </p:val>
                                            </p:tav>
                                            <p:tav tm="100000">
                                              <p:val>
                                                <p:fltVal val="1"/>
                                              </p:val>
                                            </p:tav>
                                          </p:tavLst>
                                        </p:anim>
                                        <p:anim calcmode="lin" valueType="num">
                                          <p:cBhvr>
                                            <p:cTn id="45" dur="123" tmFilter="0, 0; 0.125,0.2665; 0.25,0.4; 0.375,0.465; 0.5,0.5;  0.625,0.535; 0.75,0.6; 0.875,0.7335; 1,1">
                                              <p:stCondLst>
                                                <p:cond delay="1242"/>
                                              </p:stCondLst>
                                            </p:cTn>
                                            <p:tgtEl>
                                              <p:spTgt spid="217"/>
                                            </p:tgtEl>
                                            <p:attrNameLst>
                                              <p:attrName>ppt_y</p:attrName>
                                            </p:attrNameLst>
                                          </p:cBhvr>
                                          <p:tavLst>
                                            <p:tav tm="0" fmla="#ppt_y-sin(pi*$)/81">
                                              <p:val>
                                                <p:fltVal val="0"/>
                                              </p:val>
                                            </p:tav>
                                            <p:tav tm="100000">
                                              <p:val>
                                                <p:fltVal val="1"/>
                                              </p:val>
                                            </p:tav>
                                          </p:tavLst>
                                        </p:anim>
                                        <p:animScale>
                                          <p:cBhvr>
                                            <p:cTn id="46" dur="20">
                                              <p:stCondLst>
                                                <p:cond delay="487"/>
                                              </p:stCondLst>
                                            </p:cTn>
                                            <p:tgtEl>
                                              <p:spTgt spid="217"/>
                                            </p:tgtEl>
                                          </p:cBhvr>
                                          <p:to x="100000" y="60000"/>
                                        </p:animScale>
                                        <p:animScale>
                                          <p:cBhvr>
                                            <p:cTn id="47" dur="124" decel="50000">
                                              <p:stCondLst>
                                                <p:cond delay="507"/>
                                              </p:stCondLst>
                                            </p:cTn>
                                            <p:tgtEl>
                                              <p:spTgt spid="217"/>
                                            </p:tgtEl>
                                          </p:cBhvr>
                                          <p:to x="100000" y="100000"/>
                                        </p:animScale>
                                        <p:animScale>
                                          <p:cBhvr>
                                            <p:cTn id="48" dur="20">
                                              <p:stCondLst>
                                                <p:cond delay="984"/>
                                              </p:stCondLst>
                                            </p:cTn>
                                            <p:tgtEl>
                                              <p:spTgt spid="217"/>
                                            </p:tgtEl>
                                          </p:cBhvr>
                                          <p:to x="100000" y="80000"/>
                                        </p:animScale>
                                        <p:animScale>
                                          <p:cBhvr>
                                            <p:cTn id="49" dur="124" decel="50000">
                                              <p:stCondLst>
                                                <p:cond delay="1004"/>
                                              </p:stCondLst>
                                            </p:cTn>
                                            <p:tgtEl>
                                              <p:spTgt spid="217"/>
                                            </p:tgtEl>
                                          </p:cBhvr>
                                          <p:to x="100000" y="100000"/>
                                        </p:animScale>
                                        <p:animScale>
                                          <p:cBhvr>
                                            <p:cTn id="50" dur="20">
                                              <p:stCondLst>
                                                <p:cond delay="1231"/>
                                              </p:stCondLst>
                                            </p:cTn>
                                            <p:tgtEl>
                                              <p:spTgt spid="217"/>
                                            </p:tgtEl>
                                          </p:cBhvr>
                                          <p:to x="100000" y="90000"/>
                                        </p:animScale>
                                        <p:animScale>
                                          <p:cBhvr>
                                            <p:cTn id="51" dur="124" decel="50000">
                                              <p:stCondLst>
                                                <p:cond delay="1251"/>
                                              </p:stCondLst>
                                            </p:cTn>
                                            <p:tgtEl>
                                              <p:spTgt spid="217"/>
                                            </p:tgtEl>
                                          </p:cBhvr>
                                          <p:to x="100000" y="100000"/>
                                        </p:animScale>
                                        <p:animScale>
                                          <p:cBhvr>
                                            <p:cTn id="52" dur="20">
                                              <p:stCondLst>
                                                <p:cond delay="1356"/>
                                              </p:stCondLst>
                                            </p:cTn>
                                            <p:tgtEl>
                                              <p:spTgt spid="217"/>
                                            </p:tgtEl>
                                          </p:cBhvr>
                                          <p:to x="100000" y="95000"/>
                                        </p:animScale>
                                        <p:animScale>
                                          <p:cBhvr>
                                            <p:cTn id="53" dur="124" decel="50000">
                                              <p:stCondLst>
                                                <p:cond delay="1376"/>
                                              </p:stCondLst>
                                            </p:cTn>
                                            <p:tgtEl>
                                              <p:spTgt spid="21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1000" fill="hold"/>
                                            <p:tgtEl>
                                              <p:spTgt spid="56"/>
                                            </p:tgtEl>
                                            <p:attrNameLst>
                                              <p:attrName>ppt_x</p:attrName>
                                            </p:attrNameLst>
                                          </p:cBhvr>
                                          <p:tavLst>
                                            <p:tav tm="0">
                                              <p:val>
                                                <p:strVal val="#ppt_x"/>
                                              </p:val>
                                            </p:tav>
                                            <p:tav tm="100000">
                                              <p:val>
                                                <p:strVal val="#ppt_x"/>
                                              </p:val>
                                            </p:tav>
                                          </p:tavLst>
                                        </p:anim>
                                        <p:anim calcmode="lin" valueType="num">
                                          <p:cBhvr additive="base">
                                            <p:cTn id="8" dur="1000" fill="hold"/>
                                            <p:tgtEl>
                                              <p:spTgt spid="56"/>
                                            </p:tgtEl>
                                            <p:attrNameLst>
                                              <p:attrName>ppt_y</p:attrName>
                                            </p:attrNameLst>
                                          </p:cBhvr>
                                          <p:tavLst>
                                            <p:tav tm="0">
                                              <p:val>
                                                <p:strVal val="1+#ppt_h/2"/>
                                              </p:val>
                                            </p:tav>
                                            <p:tav tm="100000">
                                              <p:val>
                                                <p:strVal val="#ppt_y"/>
                                              </p:val>
                                            </p:tav>
                                          </p:tavLst>
                                        </p:anim>
                                      </p:childTnLst>
                                    </p:cTn>
                                  </p:par>
                                  <p:par>
                                    <p:cTn id="9" presetID="2" presetClass="entr" presetSubtype="9" fill="hold" nodeType="withEffect">
                                      <p:stCondLst>
                                        <p:cond delay="100"/>
                                      </p:stCondLst>
                                      <p:childTnLst>
                                        <p:set>
                                          <p:cBhvr>
                                            <p:cTn id="10" dur="1" fill="hold">
                                              <p:stCondLst>
                                                <p:cond delay="0"/>
                                              </p:stCondLst>
                                            </p:cTn>
                                            <p:tgtEl>
                                              <p:spTgt spid="62"/>
                                            </p:tgtEl>
                                            <p:attrNameLst>
                                              <p:attrName>style.visibility</p:attrName>
                                            </p:attrNameLst>
                                          </p:cBhvr>
                                          <p:to>
                                            <p:strVal val="visible"/>
                                          </p:to>
                                        </p:set>
                                        <p:anim calcmode="lin" valueType="num">
                                          <p:cBhvr additive="base">
                                            <p:cTn id="11" dur="1000" fill="hold"/>
                                            <p:tgtEl>
                                              <p:spTgt spid="62"/>
                                            </p:tgtEl>
                                            <p:attrNameLst>
                                              <p:attrName>ppt_x</p:attrName>
                                            </p:attrNameLst>
                                          </p:cBhvr>
                                          <p:tavLst>
                                            <p:tav tm="0">
                                              <p:val>
                                                <p:strVal val="0-#ppt_w/2"/>
                                              </p:val>
                                            </p:tav>
                                            <p:tav tm="100000">
                                              <p:val>
                                                <p:strVal val="#ppt_x"/>
                                              </p:val>
                                            </p:tav>
                                          </p:tavLst>
                                        </p:anim>
                                        <p:anim calcmode="lin" valueType="num">
                                          <p:cBhvr additive="base">
                                            <p:cTn id="12" dur="1000" fill="hold"/>
                                            <p:tgtEl>
                                              <p:spTgt spid="62"/>
                                            </p:tgtEl>
                                            <p:attrNameLst>
                                              <p:attrName>ppt_y</p:attrName>
                                            </p:attrNameLst>
                                          </p:cBhvr>
                                          <p:tavLst>
                                            <p:tav tm="0">
                                              <p:val>
                                                <p:strVal val="0-#ppt_h/2"/>
                                              </p:val>
                                            </p:tav>
                                            <p:tav tm="100000">
                                              <p:val>
                                                <p:strVal val="#ppt_y"/>
                                              </p:val>
                                            </p:tav>
                                          </p:tavLst>
                                        </p:anim>
                                      </p:childTnLst>
                                    </p:cTn>
                                  </p:par>
                                  <p:par>
                                    <p:cTn id="13" presetID="2" presetClass="entr" presetSubtype="9" fill="hold" nodeType="withEffect">
                                      <p:stCondLst>
                                        <p:cond delay="200"/>
                                      </p:stCondLst>
                                      <p:childTnLst>
                                        <p:set>
                                          <p:cBhvr>
                                            <p:cTn id="14" dur="1" fill="hold">
                                              <p:stCondLst>
                                                <p:cond delay="0"/>
                                              </p:stCondLst>
                                            </p:cTn>
                                            <p:tgtEl>
                                              <p:spTgt spid="63"/>
                                            </p:tgtEl>
                                            <p:attrNameLst>
                                              <p:attrName>style.visibility</p:attrName>
                                            </p:attrNameLst>
                                          </p:cBhvr>
                                          <p:to>
                                            <p:strVal val="visible"/>
                                          </p:to>
                                        </p:set>
                                        <p:anim calcmode="lin" valueType="num">
                                          <p:cBhvr additive="base">
                                            <p:cTn id="15" dur="1000" fill="hold"/>
                                            <p:tgtEl>
                                              <p:spTgt spid="63"/>
                                            </p:tgtEl>
                                            <p:attrNameLst>
                                              <p:attrName>ppt_x</p:attrName>
                                            </p:attrNameLst>
                                          </p:cBhvr>
                                          <p:tavLst>
                                            <p:tav tm="0">
                                              <p:val>
                                                <p:strVal val="0-#ppt_w/2"/>
                                              </p:val>
                                            </p:tav>
                                            <p:tav tm="100000">
                                              <p:val>
                                                <p:strVal val="#ppt_x"/>
                                              </p:val>
                                            </p:tav>
                                          </p:tavLst>
                                        </p:anim>
                                        <p:anim calcmode="lin" valueType="num">
                                          <p:cBhvr additive="base">
                                            <p:cTn id="16" dur="1000" fill="hold"/>
                                            <p:tgtEl>
                                              <p:spTgt spid="63"/>
                                            </p:tgtEl>
                                            <p:attrNameLst>
                                              <p:attrName>ppt_y</p:attrName>
                                            </p:attrNameLst>
                                          </p:cBhvr>
                                          <p:tavLst>
                                            <p:tav tm="0">
                                              <p:val>
                                                <p:strVal val="0-#ppt_h/2"/>
                                              </p:val>
                                            </p:tav>
                                            <p:tav tm="100000">
                                              <p:val>
                                                <p:strVal val="#ppt_y"/>
                                              </p:val>
                                            </p:tav>
                                          </p:tavLst>
                                        </p:anim>
                                      </p:childTnLst>
                                    </p:cTn>
                                  </p:par>
                                  <p:par>
                                    <p:cTn id="17" presetID="2" presetClass="entr" presetSubtype="9" fill="hold" nodeType="withEffect">
                                      <p:stCondLst>
                                        <p:cond delay="300"/>
                                      </p:stCondLst>
                                      <p:childTnLst>
                                        <p:set>
                                          <p:cBhvr>
                                            <p:cTn id="18" dur="1" fill="hold">
                                              <p:stCondLst>
                                                <p:cond delay="0"/>
                                              </p:stCondLst>
                                            </p:cTn>
                                            <p:tgtEl>
                                              <p:spTgt spid="64"/>
                                            </p:tgtEl>
                                            <p:attrNameLst>
                                              <p:attrName>style.visibility</p:attrName>
                                            </p:attrNameLst>
                                          </p:cBhvr>
                                          <p:to>
                                            <p:strVal val="visible"/>
                                          </p:to>
                                        </p:set>
                                        <p:anim calcmode="lin" valueType="num">
                                          <p:cBhvr additive="base">
                                            <p:cTn id="19" dur="1000" fill="hold"/>
                                            <p:tgtEl>
                                              <p:spTgt spid="64"/>
                                            </p:tgtEl>
                                            <p:attrNameLst>
                                              <p:attrName>ppt_x</p:attrName>
                                            </p:attrNameLst>
                                          </p:cBhvr>
                                          <p:tavLst>
                                            <p:tav tm="0">
                                              <p:val>
                                                <p:strVal val="0-#ppt_w/2"/>
                                              </p:val>
                                            </p:tav>
                                            <p:tav tm="100000">
                                              <p:val>
                                                <p:strVal val="#ppt_x"/>
                                              </p:val>
                                            </p:tav>
                                          </p:tavLst>
                                        </p:anim>
                                        <p:anim calcmode="lin" valueType="num">
                                          <p:cBhvr additive="base">
                                            <p:cTn id="20" dur="1000" fill="hold"/>
                                            <p:tgtEl>
                                              <p:spTgt spid="64"/>
                                            </p:tgtEl>
                                            <p:attrNameLst>
                                              <p:attrName>ppt_y</p:attrName>
                                            </p:attrNameLst>
                                          </p:cBhvr>
                                          <p:tavLst>
                                            <p:tav tm="0">
                                              <p:val>
                                                <p:strVal val="0-#ppt_h/2"/>
                                              </p:val>
                                            </p:tav>
                                            <p:tav tm="100000">
                                              <p:val>
                                                <p:strVal val="#ppt_y"/>
                                              </p:val>
                                            </p:tav>
                                          </p:tavLst>
                                        </p:anim>
                                      </p:childTnLst>
                                    </p:cTn>
                                  </p:par>
                                  <p:par>
                                    <p:cTn id="21" presetID="2" presetClass="entr" presetSubtype="3" fill="hold" nodeType="withEffect">
                                      <p:stCondLst>
                                        <p:cond delay="400"/>
                                      </p:stCondLst>
                                      <p:childTnLst>
                                        <p:set>
                                          <p:cBhvr>
                                            <p:cTn id="22" dur="1" fill="hold">
                                              <p:stCondLst>
                                                <p:cond delay="0"/>
                                              </p:stCondLst>
                                            </p:cTn>
                                            <p:tgtEl>
                                              <p:spTgt spid="134"/>
                                            </p:tgtEl>
                                            <p:attrNameLst>
                                              <p:attrName>style.visibility</p:attrName>
                                            </p:attrNameLst>
                                          </p:cBhvr>
                                          <p:to>
                                            <p:strVal val="visible"/>
                                          </p:to>
                                        </p:set>
                                        <p:anim calcmode="lin" valueType="num">
                                          <p:cBhvr additive="base">
                                            <p:cTn id="23" dur="1000" fill="hold"/>
                                            <p:tgtEl>
                                              <p:spTgt spid="134"/>
                                            </p:tgtEl>
                                            <p:attrNameLst>
                                              <p:attrName>ppt_x</p:attrName>
                                            </p:attrNameLst>
                                          </p:cBhvr>
                                          <p:tavLst>
                                            <p:tav tm="0">
                                              <p:val>
                                                <p:strVal val="1+#ppt_w/2"/>
                                              </p:val>
                                            </p:tav>
                                            <p:tav tm="100000">
                                              <p:val>
                                                <p:strVal val="#ppt_x"/>
                                              </p:val>
                                            </p:tav>
                                          </p:tavLst>
                                        </p:anim>
                                        <p:anim calcmode="lin" valueType="num">
                                          <p:cBhvr additive="base">
                                            <p:cTn id="24" dur="1000" fill="hold"/>
                                            <p:tgtEl>
                                              <p:spTgt spid="134"/>
                                            </p:tgtEl>
                                            <p:attrNameLst>
                                              <p:attrName>ppt_y</p:attrName>
                                            </p:attrNameLst>
                                          </p:cBhvr>
                                          <p:tavLst>
                                            <p:tav tm="0">
                                              <p:val>
                                                <p:strVal val="0-#ppt_h/2"/>
                                              </p:val>
                                            </p:tav>
                                            <p:tav tm="100000">
                                              <p:val>
                                                <p:strVal val="#ppt_y"/>
                                              </p:val>
                                            </p:tav>
                                          </p:tavLst>
                                        </p:anim>
                                      </p:childTnLst>
                                    </p:cTn>
                                  </p:par>
                                  <p:par>
                                    <p:cTn id="25" presetID="2" presetClass="entr" presetSubtype="12" fill="hold" nodeType="withEffect">
                                      <p:stCondLst>
                                        <p:cond delay="500"/>
                                      </p:stCondLst>
                                      <p:childTnLst>
                                        <p:set>
                                          <p:cBhvr>
                                            <p:cTn id="26" dur="1" fill="hold">
                                              <p:stCondLst>
                                                <p:cond delay="0"/>
                                              </p:stCondLst>
                                            </p:cTn>
                                            <p:tgtEl>
                                              <p:spTgt spid="154"/>
                                            </p:tgtEl>
                                            <p:attrNameLst>
                                              <p:attrName>style.visibility</p:attrName>
                                            </p:attrNameLst>
                                          </p:cBhvr>
                                          <p:to>
                                            <p:strVal val="visible"/>
                                          </p:to>
                                        </p:set>
                                        <p:anim calcmode="lin" valueType="num">
                                          <p:cBhvr additive="base">
                                            <p:cTn id="27" dur="1000" fill="hold"/>
                                            <p:tgtEl>
                                              <p:spTgt spid="154"/>
                                            </p:tgtEl>
                                            <p:attrNameLst>
                                              <p:attrName>ppt_x</p:attrName>
                                            </p:attrNameLst>
                                          </p:cBhvr>
                                          <p:tavLst>
                                            <p:tav tm="0">
                                              <p:val>
                                                <p:strVal val="0-#ppt_w/2"/>
                                              </p:val>
                                            </p:tav>
                                            <p:tav tm="100000">
                                              <p:val>
                                                <p:strVal val="#ppt_x"/>
                                              </p:val>
                                            </p:tav>
                                          </p:tavLst>
                                        </p:anim>
                                        <p:anim calcmode="lin" valueType="num">
                                          <p:cBhvr additive="base">
                                            <p:cTn id="28" dur="1000" fill="hold"/>
                                            <p:tgtEl>
                                              <p:spTgt spid="154"/>
                                            </p:tgtEl>
                                            <p:attrNameLst>
                                              <p:attrName>ppt_y</p:attrName>
                                            </p:attrNameLst>
                                          </p:cBhvr>
                                          <p:tavLst>
                                            <p:tav tm="0">
                                              <p:val>
                                                <p:strVal val="1+#ppt_h/2"/>
                                              </p:val>
                                            </p:tav>
                                            <p:tav tm="100000">
                                              <p:val>
                                                <p:strVal val="#ppt_y"/>
                                              </p:val>
                                            </p:tav>
                                          </p:tavLst>
                                        </p:anim>
                                      </p:childTnLst>
                                    </p:cTn>
                                  </p:par>
                                  <p:par>
                                    <p:cTn id="29" presetID="2" presetClass="entr" presetSubtype="1" fill="hold" nodeType="withEffect">
                                      <p:stCondLst>
                                        <p:cond delay="600"/>
                                      </p:stCondLst>
                                      <p:childTnLst>
                                        <p:set>
                                          <p:cBhvr>
                                            <p:cTn id="30" dur="1" fill="hold">
                                              <p:stCondLst>
                                                <p:cond delay="0"/>
                                              </p:stCondLst>
                                            </p:cTn>
                                            <p:tgtEl>
                                              <p:spTgt spid="262"/>
                                            </p:tgtEl>
                                            <p:attrNameLst>
                                              <p:attrName>style.visibility</p:attrName>
                                            </p:attrNameLst>
                                          </p:cBhvr>
                                          <p:to>
                                            <p:strVal val="visible"/>
                                          </p:to>
                                        </p:set>
                                        <p:anim calcmode="lin" valueType="num">
                                          <p:cBhvr additive="base">
                                            <p:cTn id="31" dur="1000" fill="hold"/>
                                            <p:tgtEl>
                                              <p:spTgt spid="262"/>
                                            </p:tgtEl>
                                            <p:attrNameLst>
                                              <p:attrName>ppt_x</p:attrName>
                                            </p:attrNameLst>
                                          </p:cBhvr>
                                          <p:tavLst>
                                            <p:tav tm="0">
                                              <p:val>
                                                <p:strVal val="#ppt_x"/>
                                              </p:val>
                                            </p:tav>
                                            <p:tav tm="100000">
                                              <p:val>
                                                <p:strVal val="#ppt_x"/>
                                              </p:val>
                                            </p:tav>
                                          </p:tavLst>
                                        </p:anim>
                                        <p:anim calcmode="lin" valueType="num">
                                          <p:cBhvr additive="base">
                                            <p:cTn id="32" dur="1000" fill="hold"/>
                                            <p:tgtEl>
                                              <p:spTgt spid="262"/>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700"/>
                                      </p:stCondLst>
                                      <p:childTnLst>
                                        <p:set>
                                          <p:cBhvr>
                                            <p:cTn id="34" dur="1" fill="hold">
                                              <p:stCondLst>
                                                <p:cond delay="0"/>
                                              </p:stCondLst>
                                            </p:cTn>
                                            <p:tgtEl>
                                              <p:spTgt spid="274"/>
                                            </p:tgtEl>
                                            <p:attrNameLst>
                                              <p:attrName>style.visibility</p:attrName>
                                            </p:attrNameLst>
                                          </p:cBhvr>
                                          <p:to>
                                            <p:strVal val="visible"/>
                                          </p:to>
                                        </p:set>
                                        <p:anim calcmode="lin" valueType="num">
                                          <p:cBhvr additive="base">
                                            <p:cTn id="35" dur="1000" fill="hold"/>
                                            <p:tgtEl>
                                              <p:spTgt spid="274"/>
                                            </p:tgtEl>
                                            <p:attrNameLst>
                                              <p:attrName>ppt_x</p:attrName>
                                            </p:attrNameLst>
                                          </p:cBhvr>
                                          <p:tavLst>
                                            <p:tav tm="0">
                                              <p:val>
                                                <p:strVal val="#ppt_x"/>
                                              </p:val>
                                            </p:tav>
                                            <p:tav tm="100000">
                                              <p:val>
                                                <p:strVal val="#ppt_x"/>
                                              </p:val>
                                            </p:tav>
                                          </p:tavLst>
                                        </p:anim>
                                        <p:anim calcmode="lin" valueType="num">
                                          <p:cBhvr additive="base">
                                            <p:cTn id="36" dur="1000" fill="hold"/>
                                            <p:tgtEl>
                                              <p:spTgt spid="274"/>
                                            </p:tgtEl>
                                            <p:attrNameLst>
                                              <p:attrName>ppt_y</p:attrName>
                                            </p:attrNameLst>
                                          </p:cBhvr>
                                          <p:tavLst>
                                            <p:tav tm="0">
                                              <p:val>
                                                <p:strVal val="0-#ppt_h/2"/>
                                              </p:val>
                                            </p:tav>
                                            <p:tav tm="100000">
                                              <p:val>
                                                <p:strVal val="#ppt_y"/>
                                              </p:val>
                                            </p:tav>
                                          </p:tavLst>
                                        </p:anim>
                                      </p:childTnLst>
                                    </p:cTn>
                                  </p:par>
                                </p:childTnLst>
                              </p:cTn>
                            </p:par>
                            <p:par>
                              <p:cTn id="37" fill="hold">
                                <p:stCondLst>
                                  <p:cond delay="1700"/>
                                </p:stCondLst>
                                <p:childTnLst>
                                  <p:par>
                                    <p:cTn id="38" presetID="26" presetClass="entr" presetSubtype="0" fill="hold" nodeType="afterEffect">
                                      <p:stCondLst>
                                        <p:cond delay="0"/>
                                      </p:stCondLst>
                                      <p:childTnLst>
                                        <p:set>
                                          <p:cBhvr>
                                            <p:cTn id="39" dur="1" fill="hold">
                                              <p:stCondLst>
                                                <p:cond delay="0"/>
                                              </p:stCondLst>
                                            </p:cTn>
                                            <p:tgtEl>
                                              <p:spTgt spid="217"/>
                                            </p:tgtEl>
                                            <p:attrNameLst>
                                              <p:attrName>style.visibility</p:attrName>
                                            </p:attrNameLst>
                                          </p:cBhvr>
                                          <p:to>
                                            <p:strVal val="visible"/>
                                          </p:to>
                                        </p:set>
                                        <p:animEffect transition="in" filter="wipe(down)">
                                          <p:cBhvr>
                                            <p:cTn id="40" dur="435">
                                              <p:stCondLst>
                                                <p:cond delay="0"/>
                                              </p:stCondLst>
                                            </p:cTn>
                                            <p:tgtEl>
                                              <p:spTgt spid="217"/>
                                            </p:tgtEl>
                                          </p:cBhvr>
                                        </p:animEffect>
                                        <p:anim calcmode="lin" valueType="num">
                                          <p:cBhvr>
                                            <p:cTn id="41" dur="1367" tmFilter="0,0; 0.14,0.36; 0.43,0.73; 0.71,0.91; 1.0,1.0">
                                              <p:stCondLst>
                                                <p:cond delay="0"/>
                                              </p:stCondLst>
                                            </p:cTn>
                                            <p:tgtEl>
                                              <p:spTgt spid="217"/>
                                            </p:tgtEl>
                                            <p:attrNameLst>
                                              <p:attrName>ppt_x</p:attrName>
                                            </p:attrNameLst>
                                          </p:cBhvr>
                                          <p:tavLst>
                                            <p:tav tm="0">
                                              <p:val>
                                                <p:strVal val="#ppt_x-0.25"/>
                                              </p:val>
                                            </p:tav>
                                            <p:tav tm="100000">
                                              <p:val>
                                                <p:strVal val="#ppt_x"/>
                                              </p:val>
                                            </p:tav>
                                          </p:tavLst>
                                        </p:anim>
                                        <p:anim calcmode="lin" valueType="num">
                                          <p:cBhvr>
                                            <p:cTn id="42" dur="498" tmFilter="0.0,0.0; 0.25,0.07; 0.50,0.2; 0.75,0.467; 1.0,1.0">
                                              <p:stCondLst>
                                                <p:cond delay="0"/>
                                              </p:stCondLst>
                                            </p:cTn>
                                            <p:tgtEl>
                                              <p:spTgt spid="217"/>
                                            </p:tgtEl>
                                            <p:attrNameLst>
                                              <p:attrName>ppt_y</p:attrName>
                                            </p:attrNameLst>
                                          </p:cBhvr>
                                          <p:tavLst>
                                            <p:tav tm="0" fmla="#ppt_y-sin(pi*$)/3">
                                              <p:val>
                                                <p:fltVal val="0.5"/>
                                              </p:val>
                                            </p:tav>
                                            <p:tav tm="100000">
                                              <p:val>
                                                <p:fltVal val="1"/>
                                              </p:val>
                                            </p:tav>
                                          </p:tavLst>
                                        </p:anim>
                                        <p:anim calcmode="lin" valueType="num">
                                          <p:cBhvr>
                                            <p:cTn id="43" dur="498" tmFilter="0, 0; 0.125,0.2665; 0.25,0.4; 0.375,0.465; 0.5,0.5;  0.625,0.535; 0.75,0.6; 0.875,0.7335; 1,1">
                                              <p:stCondLst>
                                                <p:cond delay="498"/>
                                              </p:stCondLst>
                                            </p:cTn>
                                            <p:tgtEl>
                                              <p:spTgt spid="217"/>
                                            </p:tgtEl>
                                            <p:attrNameLst>
                                              <p:attrName>ppt_y</p:attrName>
                                            </p:attrNameLst>
                                          </p:cBhvr>
                                          <p:tavLst>
                                            <p:tav tm="0" fmla="#ppt_y-sin(pi*$)/9">
                                              <p:val>
                                                <p:fltVal val="0"/>
                                              </p:val>
                                            </p:tav>
                                            <p:tav tm="100000">
                                              <p:val>
                                                <p:fltVal val="1"/>
                                              </p:val>
                                            </p:tav>
                                          </p:tavLst>
                                        </p:anim>
                                        <p:anim calcmode="lin" valueType="num">
                                          <p:cBhvr>
                                            <p:cTn id="44" dur="249" tmFilter="0, 0; 0.125,0.2665; 0.25,0.4; 0.375,0.465; 0.5,0.5;  0.625,0.535; 0.75,0.6; 0.875,0.7335; 1,1">
                                              <p:stCondLst>
                                                <p:cond delay="993"/>
                                              </p:stCondLst>
                                            </p:cTn>
                                            <p:tgtEl>
                                              <p:spTgt spid="217"/>
                                            </p:tgtEl>
                                            <p:attrNameLst>
                                              <p:attrName>ppt_y</p:attrName>
                                            </p:attrNameLst>
                                          </p:cBhvr>
                                          <p:tavLst>
                                            <p:tav tm="0" fmla="#ppt_y-sin(pi*$)/27">
                                              <p:val>
                                                <p:fltVal val="0"/>
                                              </p:val>
                                            </p:tav>
                                            <p:tav tm="100000">
                                              <p:val>
                                                <p:fltVal val="1"/>
                                              </p:val>
                                            </p:tav>
                                          </p:tavLst>
                                        </p:anim>
                                        <p:anim calcmode="lin" valueType="num">
                                          <p:cBhvr>
                                            <p:cTn id="45" dur="123" tmFilter="0, 0; 0.125,0.2665; 0.25,0.4; 0.375,0.465; 0.5,0.5;  0.625,0.535; 0.75,0.6; 0.875,0.7335; 1,1">
                                              <p:stCondLst>
                                                <p:cond delay="1242"/>
                                              </p:stCondLst>
                                            </p:cTn>
                                            <p:tgtEl>
                                              <p:spTgt spid="217"/>
                                            </p:tgtEl>
                                            <p:attrNameLst>
                                              <p:attrName>ppt_y</p:attrName>
                                            </p:attrNameLst>
                                          </p:cBhvr>
                                          <p:tavLst>
                                            <p:tav tm="0" fmla="#ppt_y-sin(pi*$)/81">
                                              <p:val>
                                                <p:fltVal val="0"/>
                                              </p:val>
                                            </p:tav>
                                            <p:tav tm="100000">
                                              <p:val>
                                                <p:fltVal val="1"/>
                                              </p:val>
                                            </p:tav>
                                          </p:tavLst>
                                        </p:anim>
                                        <p:animScale>
                                          <p:cBhvr>
                                            <p:cTn id="46" dur="20">
                                              <p:stCondLst>
                                                <p:cond delay="487"/>
                                              </p:stCondLst>
                                            </p:cTn>
                                            <p:tgtEl>
                                              <p:spTgt spid="217"/>
                                            </p:tgtEl>
                                          </p:cBhvr>
                                          <p:to x="100000" y="60000"/>
                                        </p:animScale>
                                        <p:animScale>
                                          <p:cBhvr>
                                            <p:cTn id="47" dur="124" decel="50000">
                                              <p:stCondLst>
                                                <p:cond delay="507"/>
                                              </p:stCondLst>
                                            </p:cTn>
                                            <p:tgtEl>
                                              <p:spTgt spid="217"/>
                                            </p:tgtEl>
                                          </p:cBhvr>
                                          <p:to x="100000" y="100000"/>
                                        </p:animScale>
                                        <p:animScale>
                                          <p:cBhvr>
                                            <p:cTn id="48" dur="20">
                                              <p:stCondLst>
                                                <p:cond delay="984"/>
                                              </p:stCondLst>
                                            </p:cTn>
                                            <p:tgtEl>
                                              <p:spTgt spid="217"/>
                                            </p:tgtEl>
                                          </p:cBhvr>
                                          <p:to x="100000" y="80000"/>
                                        </p:animScale>
                                        <p:animScale>
                                          <p:cBhvr>
                                            <p:cTn id="49" dur="124" decel="50000">
                                              <p:stCondLst>
                                                <p:cond delay="1004"/>
                                              </p:stCondLst>
                                            </p:cTn>
                                            <p:tgtEl>
                                              <p:spTgt spid="217"/>
                                            </p:tgtEl>
                                          </p:cBhvr>
                                          <p:to x="100000" y="100000"/>
                                        </p:animScale>
                                        <p:animScale>
                                          <p:cBhvr>
                                            <p:cTn id="50" dur="20">
                                              <p:stCondLst>
                                                <p:cond delay="1231"/>
                                              </p:stCondLst>
                                            </p:cTn>
                                            <p:tgtEl>
                                              <p:spTgt spid="217"/>
                                            </p:tgtEl>
                                          </p:cBhvr>
                                          <p:to x="100000" y="90000"/>
                                        </p:animScale>
                                        <p:animScale>
                                          <p:cBhvr>
                                            <p:cTn id="51" dur="124" decel="50000">
                                              <p:stCondLst>
                                                <p:cond delay="1251"/>
                                              </p:stCondLst>
                                            </p:cTn>
                                            <p:tgtEl>
                                              <p:spTgt spid="217"/>
                                            </p:tgtEl>
                                          </p:cBhvr>
                                          <p:to x="100000" y="100000"/>
                                        </p:animScale>
                                        <p:animScale>
                                          <p:cBhvr>
                                            <p:cTn id="52" dur="20">
                                              <p:stCondLst>
                                                <p:cond delay="1356"/>
                                              </p:stCondLst>
                                            </p:cTn>
                                            <p:tgtEl>
                                              <p:spTgt spid="217"/>
                                            </p:tgtEl>
                                          </p:cBhvr>
                                          <p:to x="100000" y="95000"/>
                                        </p:animScale>
                                        <p:animScale>
                                          <p:cBhvr>
                                            <p:cTn id="53" dur="124" decel="50000">
                                              <p:stCondLst>
                                                <p:cond delay="1376"/>
                                              </p:stCondLst>
                                            </p:cTn>
                                            <p:tgtEl>
                                              <p:spTgt spid="217"/>
                                            </p:tgtEl>
                                          </p:cBhvr>
                                          <p:to x="100000" y="100000"/>
                                        </p:animScale>
                                      </p:childTnLst>
                                    </p:cTn>
                                  </p:par>
                                </p:childTnLst>
                              </p:cTn>
                            </p:par>
                            <p:par>
                              <p:cTn id="54" fill="hold">
                                <p:stCondLst>
                                  <p:cond delay="3200"/>
                                </p:stCondLst>
                                <p:childTnLst>
                                  <p:par>
                                    <p:cTn id="55" presetID="2" presetClass="entr" presetSubtype="8" fill="hold" grpId="0" nodeType="afterEffect">
                                      <p:stCondLst>
                                        <p:cond delay="0"/>
                                      </p:stCondLst>
                                      <p:childTnLst>
                                        <p:set>
                                          <p:cBhvr>
                                            <p:cTn id="56" dur="1" fill="hold">
                                              <p:stCondLst>
                                                <p:cond delay="0"/>
                                              </p:stCondLst>
                                            </p:cTn>
                                            <p:tgtEl>
                                              <p:spTgt spid="412">
                                                <p:txEl>
                                                  <p:pRg st="0" end="0"/>
                                                </p:txEl>
                                              </p:spTgt>
                                            </p:tgtEl>
                                            <p:attrNameLst>
                                              <p:attrName>style.visibility</p:attrName>
                                            </p:attrNameLst>
                                          </p:cBhvr>
                                          <p:to>
                                            <p:strVal val="visible"/>
                                          </p:to>
                                        </p:set>
                                        <p:anim calcmode="lin" valueType="num">
                                          <p:cBhvr additive="base">
                                            <p:cTn id="57" dur="500" fill="hold"/>
                                            <p:tgtEl>
                                              <p:spTgt spid="412">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412">
                                                <p:txEl>
                                                  <p:pRg st="0" end="0"/>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413">
                                                <p:txEl>
                                                  <p:pRg st="0" end="0"/>
                                                </p:txEl>
                                              </p:spTgt>
                                            </p:tgtEl>
                                            <p:attrNameLst>
                                              <p:attrName>style.visibility</p:attrName>
                                            </p:attrNameLst>
                                          </p:cBhvr>
                                          <p:to>
                                            <p:strVal val="visible"/>
                                          </p:to>
                                        </p:set>
                                        <p:anim calcmode="lin" valueType="num">
                                          <p:cBhvr additive="base">
                                            <p:cTn id="61" dur="500" fill="hold"/>
                                            <p:tgtEl>
                                              <p:spTgt spid="413">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13">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411">
                                                <p:txEl>
                                                  <p:pRg st="0" end="0"/>
                                                </p:txEl>
                                              </p:spTgt>
                                            </p:tgtEl>
                                            <p:attrNameLst>
                                              <p:attrName>style.visibility</p:attrName>
                                            </p:attrNameLst>
                                          </p:cBhvr>
                                          <p:to>
                                            <p:strVal val="visible"/>
                                          </p:to>
                                        </p:set>
                                        <p:anim calcmode="lin" valueType="num">
                                          <p:cBhvr additive="base">
                                            <p:cTn id="65" dur="500" fill="hold"/>
                                            <p:tgtEl>
                                              <p:spTgt spid="411">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build="p"/>
          <p:bldP spid="412" grpId="0" build="p"/>
          <p:bldP spid="413" grpId="0" build="p"/>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8345540" y="980235"/>
            <a:ext cx="2069699" cy="4897553"/>
            <a:chOff x="8345540" y="698683"/>
            <a:chExt cx="2069699" cy="5179106"/>
          </a:xfrm>
        </p:grpSpPr>
        <p:sp>
          <p:nvSpPr>
            <p:cNvPr id="264" name="Freeform 5"/>
            <p:cNvSpPr>
              <a:spLocks noEditPoints="1"/>
            </p:cNvSpPr>
            <p:nvPr/>
          </p:nvSpPr>
          <p:spPr bwMode="auto">
            <a:xfrm>
              <a:off x="8381169" y="812047"/>
              <a:ext cx="1823538" cy="5017158"/>
            </a:xfrm>
            <a:custGeom>
              <a:avLst/>
              <a:gdLst>
                <a:gd name="T0" fmla="*/ 341 w 399"/>
                <a:gd name="T1" fmla="*/ 180 h 1102"/>
                <a:gd name="T2" fmla="*/ 399 w 399"/>
                <a:gd name="T3" fmla="*/ 280 h 1102"/>
                <a:gd name="T4" fmla="*/ 396 w 399"/>
                <a:gd name="T5" fmla="*/ 1049 h 1102"/>
                <a:gd name="T6" fmla="*/ 338 w 399"/>
                <a:gd name="T7" fmla="*/ 1084 h 1102"/>
                <a:gd name="T8" fmla="*/ 58 w 399"/>
                <a:gd name="T9" fmla="*/ 922 h 1102"/>
                <a:gd name="T10" fmla="*/ 0 w 399"/>
                <a:gd name="T11" fmla="*/ 821 h 1102"/>
                <a:gd name="T12" fmla="*/ 3 w 399"/>
                <a:gd name="T13" fmla="*/ 51 h 1102"/>
                <a:gd name="T14" fmla="*/ 61 w 399"/>
                <a:gd name="T15" fmla="*/ 18 h 1102"/>
                <a:gd name="T16" fmla="*/ 341 w 399"/>
                <a:gd name="T17" fmla="*/ 180 h 1102"/>
                <a:gd name="T18" fmla="*/ 17 w 399"/>
                <a:gd name="T19" fmla="*/ 835 h 1102"/>
                <a:gd name="T20" fmla="*/ 57 w 399"/>
                <a:gd name="T21" fmla="*/ 904 h 1102"/>
                <a:gd name="T22" fmla="*/ 339 w 399"/>
                <a:gd name="T23" fmla="*/ 1067 h 1102"/>
                <a:gd name="T24" fmla="*/ 379 w 399"/>
                <a:gd name="T25" fmla="*/ 1044 h 1102"/>
                <a:gd name="T26" fmla="*/ 382 w 399"/>
                <a:gd name="T27" fmla="*/ 268 h 1102"/>
                <a:gd name="T28" fmla="*/ 342 w 399"/>
                <a:gd name="T29" fmla="*/ 200 h 1102"/>
                <a:gd name="T30" fmla="*/ 309 w 399"/>
                <a:gd name="T31" fmla="*/ 180 h 1102"/>
                <a:gd name="T32" fmla="*/ 302 w 399"/>
                <a:gd name="T33" fmla="*/ 185 h 1102"/>
                <a:gd name="T34" fmla="*/ 281 w 399"/>
                <a:gd name="T35" fmla="*/ 198 h 1102"/>
                <a:gd name="T36" fmla="*/ 121 w 399"/>
                <a:gd name="T37" fmla="*/ 105 h 1102"/>
                <a:gd name="T38" fmla="*/ 100 w 399"/>
                <a:gd name="T39" fmla="*/ 68 h 1102"/>
                <a:gd name="T40" fmla="*/ 93 w 399"/>
                <a:gd name="T41" fmla="*/ 56 h 1102"/>
                <a:gd name="T42" fmla="*/ 60 w 399"/>
                <a:gd name="T43" fmla="*/ 37 h 1102"/>
                <a:gd name="T44" fmla="*/ 20 w 399"/>
                <a:gd name="T45" fmla="*/ 59 h 1102"/>
                <a:gd name="T46" fmla="*/ 17 w 399"/>
                <a:gd name="T47" fmla="*/ 835 h 1102"/>
                <a:gd name="T48" fmla="*/ 223 w 399"/>
                <a:gd name="T49" fmla="*/ 137 h 1102"/>
                <a:gd name="T50" fmla="*/ 179 w 399"/>
                <a:gd name="T51" fmla="*/ 112 h 1102"/>
                <a:gd name="T52" fmla="*/ 176 w 399"/>
                <a:gd name="T53" fmla="*/ 114 h 1102"/>
                <a:gd name="T54" fmla="*/ 179 w 399"/>
                <a:gd name="T55" fmla="*/ 120 h 1102"/>
                <a:gd name="T56" fmla="*/ 223 w 399"/>
                <a:gd name="T57" fmla="*/ 145 h 1102"/>
                <a:gd name="T58" fmla="*/ 226 w 399"/>
                <a:gd name="T59" fmla="*/ 143 h 1102"/>
                <a:gd name="T60" fmla="*/ 223 w 399"/>
                <a:gd name="T61" fmla="*/ 137 h 1102"/>
                <a:gd name="T62" fmla="*/ 157 w 399"/>
                <a:gd name="T63" fmla="*/ 95 h 1102"/>
                <a:gd name="T64" fmla="*/ 150 w 399"/>
                <a:gd name="T65" fmla="*/ 99 h 1102"/>
                <a:gd name="T66" fmla="*/ 157 w 399"/>
                <a:gd name="T67" fmla="*/ 110 h 1102"/>
                <a:gd name="T68" fmla="*/ 163 w 399"/>
                <a:gd name="T69" fmla="*/ 106 h 1102"/>
                <a:gd name="T70" fmla="*/ 157 w 399"/>
                <a:gd name="T71" fmla="*/ 95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9" h="1102">
                  <a:moveTo>
                    <a:pt x="341" y="180"/>
                  </a:moveTo>
                  <a:cubicBezTo>
                    <a:pt x="373" y="198"/>
                    <a:pt x="399" y="243"/>
                    <a:pt x="399" y="280"/>
                  </a:cubicBezTo>
                  <a:cubicBezTo>
                    <a:pt x="396" y="1049"/>
                    <a:pt x="396" y="1049"/>
                    <a:pt x="396" y="1049"/>
                  </a:cubicBezTo>
                  <a:cubicBezTo>
                    <a:pt x="396" y="1086"/>
                    <a:pt x="370" y="1102"/>
                    <a:pt x="338" y="1084"/>
                  </a:cubicBezTo>
                  <a:cubicBezTo>
                    <a:pt x="58" y="922"/>
                    <a:pt x="58" y="922"/>
                    <a:pt x="58" y="922"/>
                  </a:cubicBezTo>
                  <a:cubicBezTo>
                    <a:pt x="26" y="904"/>
                    <a:pt x="0" y="858"/>
                    <a:pt x="0" y="821"/>
                  </a:cubicBezTo>
                  <a:cubicBezTo>
                    <a:pt x="3" y="51"/>
                    <a:pt x="3" y="51"/>
                    <a:pt x="3" y="51"/>
                  </a:cubicBezTo>
                  <a:cubicBezTo>
                    <a:pt x="3" y="15"/>
                    <a:pt x="29" y="0"/>
                    <a:pt x="61" y="18"/>
                  </a:cubicBezTo>
                  <a:lnTo>
                    <a:pt x="341" y="180"/>
                  </a:lnTo>
                  <a:close/>
                  <a:moveTo>
                    <a:pt x="17" y="835"/>
                  </a:moveTo>
                  <a:cubicBezTo>
                    <a:pt x="17" y="860"/>
                    <a:pt x="35" y="891"/>
                    <a:pt x="57" y="904"/>
                  </a:cubicBezTo>
                  <a:cubicBezTo>
                    <a:pt x="339" y="1067"/>
                    <a:pt x="339" y="1067"/>
                    <a:pt x="339" y="1067"/>
                  </a:cubicBezTo>
                  <a:cubicBezTo>
                    <a:pt x="361" y="1079"/>
                    <a:pt x="379" y="1069"/>
                    <a:pt x="379" y="1044"/>
                  </a:cubicBezTo>
                  <a:cubicBezTo>
                    <a:pt x="382" y="268"/>
                    <a:pt x="382" y="268"/>
                    <a:pt x="382" y="268"/>
                  </a:cubicBezTo>
                  <a:cubicBezTo>
                    <a:pt x="382" y="243"/>
                    <a:pt x="364" y="212"/>
                    <a:pt x="342" y="200"/>
                  </a:cubicBezTo>
                  <a:cubicBezTo>
                    <a:pt x="309" y="180"/>
                    <a:pt x="309" y="180"/>
                    <a:pt x="309" y="180"/>
                  </a:cubicBezTo>
                  <a:cubicBezTo>
                    <a:pt x="305" y="178"/>
                    <a:pt x="302" y="180"/>
                    <a:pt x="302" y="185"/>
                  </a:cubicBezTo>
                  <a:cubicBezTo>
                    <a:pt x="302" y="199"/>
                    <a:pt x="292" y="204"/>
                    <a:pt x="281" y="198"/>
                  </a:cubicBezTo>
                  <a:cubicBezTo>
                    <a:pt x="121" y="105"/>
                    <a:pt x="121" y="105"/>
                    <a:pt x="121" y="105"/>
                  </a:cubicBezTo>
                  <a:cubicBezTo>
                    <a:pt x="109" y="98"/>
                    <a:pt x="100" y="82"/>
                    <a:pt x="100" y="68"/>
                  </a:cubicBezTo>
                  <a:cubicBezTo>
                    <a:pt x="100" y="63"/>
                    <a:pt x="97" y="58"/>
                    <a:pt x="93" y="56"/>
                  </a:cubicBezTo>
                  <a:cubicBezTo>
                    <a:pt x="60" y="37"/>
                    <a:pt x="60" y="37"/>
                    <a:pt x="60" y="37"/>
                  </a:cubicBezTo>
                  <a:cubicBezTo>
                    <a:pt x="38" y="24"/>
                    <a:pt x="20" y="34"/>
                    <a:pt x="20" y="59"/>
                  </a:cubicBezTo>
                  <a:cubicBezTo>
                    <a:pt x="17" y="835"/>
                    <a:pt x="17" y="835"/>
                    <a:pt x="17" y="835"/>
                  </a:cubicBezTo>
                  <a:moveTo>
                    <a:pt x="223" y="137"/>
                  </a:moveTo>
                  <a:cubicBezTo>
                    <a:pt x="179" y="112"/>
                    <a:pt x="179" y="112"/>
                    <a:pt x="179" y="112"/>
                  </a:cubicBezTo>
                  <a:cubicBezTo>
                    <a:pt x="177" y="111"/>
                    <a:pt x="176" y="112"/>
                    <a:pt x="176" y="114"/>
                  </a:cubicBezTo>
                  <a:cubicBezTo>
                    <a:pt x="176" y="116"/>
                    <a:pt x="177" y="119"/>
                    <a:pt x="179" y="120"/>
                  </a:cubicBezTo>
                  <a:cubicBezTo>
                    <a:pt x="223" y="145"/>
                    <a:pt x="223" y="145"/>
                    <a:pt x="223" y="145"/>
                  </a:cubicBezTo>
                  <a:cubicBezTo>
                    <a:pt x="225" y="146"/>
                    <a:pt x="226" y="145"/>
                    <a:pt x="226" y="143"/>
                  </a:cubicBezTo>
                  <a:cubicBezTo>
                    <a:pt x="226" y="141"/>
                    <a:pt x="225" y="138"/>
                    <a:pt x="223" y="137"/>
                  </a:cubicBezTo>
                  <a:moveTo>
                    <a:pt x="157" y="95"/>
                  </a:moveTo>
                  <a:cubicBezTo>
                    <a:pt x="153" y="93"/>
                    <a:pt x="150" y="95"/>
                    <a:pt x="150" y="99"/>
                  </a:cubicBezTo>
                  <a:cubicBezTo>
                    <a:pt x="150" y="103"/>
                    <a:pt x="153" y="108"/>
                    <a:pt x="157" y="110"/>
                  </a:cubicBezTo>
                  <a:cubicBezTo>
                    <a:pt x="160" y="112"/>
                    <a:pt x="163" y="110"/>
                    <a:pt x="163" y="106"/>
                  </a:cubicBezTo>
                  <a:cubicBezTo>
                    <a:pt x="163" y="102"/>
                    <a:pt x="160" y="97"/>
                    <a:pt x="157" y="9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 name="Freeform 6"/>
            <p:cNvSpPr>
              <a:spLocks/>
            </p:cNvSpPr>
            <p:nvPr/>
          </p:nvSpPr>
          <p:spPr bwMode="auto">
            <a:xfrm>
              <a:off x="9066209" y="1234732"/>
              <a:ext cx="59921" cy="87452"/>
            </a:xfrm>
            <a:custGeom>
              <a:avLst/>
              <a:gdLst>
                <a:gd name="T0" fmla="*/ 7 w 13"/>
                <a:gd name="T1" fmla="*/ 2 h 19"/>
                <a:gd name="T2" fmla="*/ 0 w 13"/>
                <a:gd name="T3" fmla="*/ 6 h 19"/>
                <a:gd name="T4" fmla="*/ 7 w 13"/>
                <a:gd name="T5" fmla="*/ 17 h 19"/>
                <a:gd name="T6" fmla="*/ 13 w 13"/>
                <a:gd name="T7" fmla="*/ 13 h 19"/>
                <a:gd name="T8" fmla="*/ 7 w 13"/>
                <a:gd name="T9" fmla="*/ 2 h 19"/>
              </a:gdLst>
              <a:ahLst/>
              <a:cxnLst>
                <a:cxn ang="0">
                  <a:pos x="T0" y="T1"/>
                </a:cxn>
                <a:cxn ang="0">
                  <a:pos x="T2" y="T3"/>
                </a:cxn>
                <a:cxn ang="0">
                  <a:pos x="T4" y="T5"/>
                </a:cxn>
                <a:cxn ang="0">
                  <a:pos x="T6" y="T7"/>
                </a:cxn>
                <a:cxn ang="0">
                  <a:pos x="T8" y="T9"/>
                </a:cxn>
              </a:cxnLst>
              <a:rect l="0" t="0" r="r" b="b"/>
              <a:pathLst>
                <a:path w="13" h="19">
                  <a:moveTo>
                    <a:pt x="7" y="2"/>
                  </a:moveTo>
                  <a:cubicBezTo>
                    <a:pt x="3" y="0"/>
                    <a:pt x="0" y="2"/>
                    <a:pt x="0" y="6"/>
                  </a:cubicBezTo>
                  <a:cubicBezTo>
                    <a:pt x="0" y="10"/>
                    <a:pt x="3" y="15"/>
                    <a:pt x="7" y="17"/>
                  </a:cubicBezTo>
                  <a:cubicBezTo>
                    <a:pt x="10" y="19"/>
                    <a:pt x="13" y="17"/>
                    <a:pt x="13" y="13"/>
                  </a:cubicBezTo>
                  <a:cubicBezTo>
                    <a:pt x="13" y="9"/>
                    <a:pt x="10" y="4"/>
                    <a:pt x="7" y="2"/>
                  </a:cubicBezTo>
                  <a:close/>
                </a:path>
              </a:pathLst>
            </a:custGeom>
            <a:solidFill>
              <a:srgbClr val="1C7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 name="Freeform 7"/>
            <p:cNvSpPr>
              <a:spLocks/>
            </p:cNvSpPr>
            <p:nvPr/>
          </p:nvSpPr>
          <p:spPr bwMode="auto">
            <a:xfrm>
              <a:off x="9186051" y="1317325"/>
              <a:ext cx="228348" cy="158709"/>
            </a:xfrm>
            <a:custGeom>
              <a:avLst/>
              <a:gdLst>
                <a:gd name="T0" fmla="*/ 3 w 50"/>
                <a:gd name="T1" fmla="*/ 1 h 35"/>
                <a:gd name="T2" fmla="*/ 0 w 50"/>
                <a:gd name="T3" fmla="*/ 3 h 35"/>
                <a:gd name="T4" fmla="*/ 3 w 50"/>
                <a:gd name="T5" fmla="*/ 9 h 35"/>
                <a:gd name="T6" fmla="*/ 47 w 50"/>
                <a:gd name="T7" fmla="*/ 34 h 35"/>
                <a:gd name="T8" fmla="*/ 50 w 50"/>
                <a:gd name="T9" fmla="*/ 32 h 35"/>
                <a:gd name="T10" fmla="*/ 47 w 50"/>
                <a:gd name="T11" fmla="*/ 26 h 35"/>
                <a:gd name="T12" fmla="*/ 3 w 50"/>
                <a:gd name="T13" fmla="*/ 1 h 35"/>
              </a:gdLst>
              <a:ahLst/>
              <a:cxnLst>
                <a:cxn ang="0">
                  <a:pos x="T0" y="T1"/>
                </a:cxn>
                <a:cxn ang="0">
                  <a:pos x="T2" y="T3"/>
                </a:cxn>
                <a:cxn ang="0">
                  <a:pos x="T4" y="T5"/>
                </a:cxn>
                <a:cxn ang="0">
                  <a:pos x="T6" y="T7"/>
                </a:cxn>
                <a:cxn ang="0">
                  <a:pos x="T8" y="T9"/>
                </a:cxn>
                <a:cxn ang="0">
                  <a:pos x="T10" y="T11"/>
                </a:cxn>
                <a:cxn ang="0">
                  <a:pos x="T12" y="T13"/>
                </a:cxn>
              </a:cxnLst>
              <a:rect l="0" t="0" r="r" b="b"/>
              <a:pathLst>
                <a:path w="50" h="35">
                  <a:moveTo>
                    <a:pt x="3" y="1"/>
                  </a:moveTo>
                  <a:cubicBezTo>
                    <a:pt x="1" y="0"/>
                    <a:pt x="0" y="1"/>
                    <a:pt x="0" y="3"/>
                  </a:cubicBezTo>
                  <a:cubicBezTo>
                    <a:pt x="0" y="5"/>
                    <a:pt x="1" y="8"/>
                    <a:pt x="3" y="9"/>
                  </a:cubicBezTo>
                  <a:cubicBezTo>
                    <a:pt x="47" y="34"/>
                    <a:pt x="47" y="34"/>
                    <a:pt x="47" y="34"/>
                  </a:cubicBezTo>
                  <a:cubicBezTo>
                    <a:pt x="49" y="35"/>
                    <a:pt x="50" y="34"/>
                    <a:pt x="50" y="32"/>
                  </a:cubicBezTo>
                  <a:cubicBezTo>
                    <a:pt x="50" y="30"/>
                    <a:pt x="49" y="27"/>
                    <a:pt x="47" y="26"/>
                  </a:cubicBezTo>
                  <a:lnTo>
                    <a:pt x="3" y="1"/>
                  </a:lnTo>
                  <a:close/>
                </a:path>
              </a:pathLst>
            </a:custGeom>
            <a:solidFill>
              <a:srgbClr val="1C75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 name="Freeform 8"/>
            <p:cNvSpPr>
              <a:spLocks noEditPoints="1"/>
            </p:cNvSpPr>
            <p:nvPr/>
          </p:nvSpPr>
          <p:spPr bwMode="auto">
            <a:xfrm>
              <a:off x="8345540" y="756984"/>
              <a:ext cx="1896415" cy="5120805"/>
            </a:xfrm>
            <a:custGeom>
              <a:avLst/>
              <a:gdLst>
                <a:gd name="T0" fmla="*/ 0 w 415"/>
                <a:gd name="T1" fmla="*/ 828 h 1125"/>
                <a:gd name="T2" fmla="*/ 66 w 415"/>
                <a:gd name="T3" fmla="*/ 942 h 1125"/>
                <a:gd name="T4" fmla="*/ 346 w 415"/>
                <a:gd name="T5" fmla="*/ 1104 h 1125"/>
                <a:gd name="T6" fmla="*/ 412 w 415"/>
                <a:gd name="T7" fmla="*/ 1066 h 1125"/>
                <a:gd name="T8" fmla="*/ 415 w 415"/>
                <a:gd name="T9" fmla="*/ 297 h 1125"/>
                <a:gd name="T10" fmla="*/ 349 w 415"/>
                <a:gd name="T11" fmla="*/ 182 h 1125"/>
                <a:gd name="T12" fmla="*/ 69 w 415"/>
                <a:gd name="T13" fmla="*/ 21 h 1125"/>
                <a:gd name="T14" fmla="*/ 2 w 415"/>
                <a:gd name="T15" fmla="*/ 59 h 1125"/>
                <a:gd name="T16" fmla="*/ 0 w 415"/>
                <a:gd name="T17" fmla="*/ 828 h 1125"/>
                <a:gd name="T18" fmla="*/ 10 w 415"/>
                <a:gd name="T19" fmla="*/ 847 h 1125"/>
                <a:gd name="T20" fmla="*/ 8 w 415"/>
                <a:gd name="T21" fmla="*/ 833 h 1125"/>
                <a:gd name="T22" fmla="*/ 11 w 415"/>
                <a:gd name="T23" fmla="*/ 63 h 1125"/>
                <a:gd name="T24" fmla="*/ 34 w 415"/>
                <a:gd name="T25" fmla="*/ 23 h 1125"/>
                <a:gd name="T26" fmla="*/ 39 w 415"/>
                <a:gd name="T27" fmla="*/ 23 h 1125"/>
                <a:gd name="T28" fmla="*/ 44 w 415"/>
                <a:gd name="T29" fmla="*/ 22 h 1125"/>
                <a:gd name="T30" fmla="*/ 69 w 415"/>
                <a:gd name="T31" fmla="*/ 30 h 1125"/>
                <a:gd name="T32" fmla="*/ 349 w 415"/>
                <a:gd name="T33" fmla="*/ 192 h 1125"/>
                <a:gd name="T34" fmla="*/ 376 w 415"/>
                <a:gd name="T35" fmla="*/ 216 h 1125"/>
                <a:gd name="T36" fmla="*/ 403 w 415"/>
                <a:gd name="T37" fmla="*/ 267 h 1125"/>
                <a:gd name="T38" fmla="*/ 405 w 415"/>
                <a:gd name="T39" fmla="*/ 274 h 1125"/>
                <a:gd name="T40" fmla="*/ 407 w 415"/>
                <a:gd name="T41" fmla="*/ 292 h 1125"/>
                <a:gd name="T42" fmla="*/ 404 w 415"/>
                <a:gd name="T43" fmla="*/ 1061 h 1125"/>
                <a:gd name="T44" fmla="*/ 394 w 415"/>
                <a:gd name="T45" fmla="*/ 1093 h 1125"/>
                <a:gd name="T46" fmla="*/ 346 w 415"/>
                <a:gd name="T47" fmla="*/ 1096 h 1125"/>
                <a:gd name="T48" fmla="*/ 66 w 415"/>
                <a:gd name="T49" fmla="*/ 934 h 1125"/>
                <a:gd name="T50" fmla="*/ 48 w 415"/>
                <a:gd name="T51" fmla="*/ 920 h 1125"/>
                <a:gd name="T52" fmla="*/ 34 w 415"/>
                <a:gd name="T53" fmla="*/ 904 h 1125"/>
                <a:gd name="T54" fmla="*/ 29 w 415"/>
                <a:gd name="T55" fmla="*/ 897 h 1125"/>
                <a:gd name="T56" fmla="*/ 27 w 415"/>
                <a:gd name="T57" fmla="*/ 893 h 1125"/>
                <a:gd name="T58" fmla="*/ 24 w 415"/>
                <a:gd name="T59" fmla="*/ 888 h 1125"/>
                <a:gd name="T60" fmla="*/ 22 w 415"/>
                <a:gd name="T61" fmla="*/ 883 h 1125"/>
                <a:gd name="T62" fmla="*/ 14 w 415"/>
                <a:gd name="T63" fmla="*/ 865 h 1125"/>
                <a:gd name="T64" fmla="*/ 10 w 415"/>
                <a:gd name="T65" fmla="*/ 847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5" h="1125">
                  <a:moveTo>
                    <a:pt x="0" y="828"/>
                  </a:moveTo>
                  <a:cubicBezTo>
                    <a:pt x="0" y="870"/>
                    <a:pt x="30" y="921"/>
                    <a:pt x="66" y="942"/>
                  </a:cubicBezTo>
                  <a:cubicBezTo>
                    <a:pt x="346" y="1104"/>
                    <a:pt x="346" y="1104"/>
                    <a:pt x="346" y="1104"/>
                  </a:cubicBezTo>
                  <a:cubicBezTo>
                    <a:pt x="383" y="1125"/>
                    <a:pt x="412" y="1108"/>
                    <a:pt x="412" y="1066"/>
                  </a:cubicBezTo>
                  <a:cubicBezTo>
                    <a:pt x="415" y="297"/>
                    <a:pt x="415" y="297"/>
                    <a:pt x="415" y="297"/>
                  </a:cubicBezTo>
                  <a:cubicBezTo>
                    <a:pt x="415" y="255"/>
                    <a:pt x="385" y="204"/>
                    <a:pt x="349" y="182"/>
                  </a:cubicBezTo>
                  <a:cubicBezTo>
                    <a:pt x="69" y="21"/>
                    <a:pt x="69" y="21"/>
                    <a:pt x="69" y="21"/>
                  </a:cubicBezTo>
                  <a:cubicBezTo>
                    <a:pt x="32" y="0"/>
                    <a:pt x="3" y="17"/>
                    <a:pt x="2" y="59"/>
                  </a:cubicBezTo>
                  <a:lnTo>
                    <a:pt x="0" y="828"/>
                  </a:lnTo>
                  <a:close/>
                  <a:moveTo>
                    <a:pt x="10" y="847"/>
                  </a:moveTo>
                  <a:cubicBezTo>
                    <a:pt x="9" y="842"/>
                    <a:pt x="8" y="837"/>
                    <a:pt x="8" y="833"/>
                  </a:cubicBezTo>
                  <a:cubicBezTo>
                    <a:pt x="11" y="63"/>
                    <a:pt x="11" y="63"/>
                    <a:pt x="11" y="63"/>
                  </a:cubicBezTo>
                  <a:cubicBezTo>
                    <a:pt x="11" y="42"/>
                    <a:pt x="20" y="27"/>
                    <a:pt x="34" y="23"/>
                  </a:cubicBezTo>
                  <a:cubicBezTo>
                    <a:pt x="36" y="23"/>
                    <a:pt x="37" y="23"/>
                    <a:pt x="39" y="23"/>
                  </a:cubicBezTo>
                  <a:cubicBezTo>
                    <a:pt x="40" y="22"/>
                    <a:pt x="42" y="22"/>
                    <a:pt x="44" y="22"/>
                  </a:cubicBezTo>
                  <a:cubicBezTo>
                    <a:pt x="51" y="22"/>
                    <a:pt x="60" y="25"/>
                    <a:pt x="69" y="30"/>
                  </a:cubicBezTo>
                  <a:cubicBezTo>
                    <a:pt x="349" y="192"/>
                    <a:pt x="349" y="192"/>
                    <a:pt x="349" y="192"/>
                  </a:cubicBezTo>
                  <a:cubicBezTo>
                    <a:pt x="359" y="198"/>
                    <a:pt x="368" y="206"/>
                    <a:pt x="376" y="216"/>
                  </a:cubicBezTo>
                  <a:cubicBezTo>
                    <a:pt x="389" y="231"/>
                    <a:pt x="398" y="249"/>
                    <a:pt x="403" y="267"/>
                  </a:cubicBezTo>
                  <a:cubicBezTo>
                    <a:pt x="404" y="270"/>
                    <a:pt x="404" y="272"/>
                    <a:pt x="405" y="274"/>
                  </a:cubicBezTo>
                  <a:cubicBezTo>
                    <a:pt x="406" y="280"/>
                    <a:pt x="407" y="286"/>
                    <a:pt x="407" y="292"/>
                  </a:cubicBezTo>
                  <a:cubicBezTo>
                    <a:pt x="404" y="1061"/>
                    <a:pt x="404" y="1061"/>
                    <a:pt x="404" y="1061"/>
                  </a:cubicBezTo>
                  <a:cubicBezTo>
                    <a:pt x="404" y="1075"/>
                    <a:pt x="401" y="1086"/>
                    <a:pt x="394" y="1093"/>
                  </a:cubicBezTo>
                  <a:cubicBezTo>
                    <a:pt x="384" y="1105"/>
                    <a:pt x="366" y="1107"/>
                    <a:pt x="346" y="1096"/>
                  </a:cubicBezTo>
                  <a:cubicBezTo>
                    <a:pt x="66" y="934"/>
                    <a:pt x="66" y="934"/>
                    <a:pt x="66" y="934"/>
                  </a:cubicBezTo>
                  <a:cubicBezTo>
                    <a:pt x="60" y="931"/>
                    <a:pt x="54" y="926"/>
                    <a:pt x="48" y="920"/>
                  </a:cubicBezTo>
                  <a:cubicBezTo>
                    <a:pt x="43" y="915"/>
                    <a:pt x="38" y="910"/>
                    <a:pt x="34" y="904"/>
                  </a:cubicBezTo>
                  <a:cubicBezTo>
                    <a:pt x="32" y="902"/>
                    <a:pt x="31" y="900"/>
                    <a:pt x="29" y="897"/>
                  </a:cubicBezTo>
                  <a:cubicBezTo>
                    <a:pt x="28" y="896"/>
                    <a:pt x="27" y="894"/>
                    <a:pt x="27" y="893"/>
                  </a:cubicBezTo>
                  <a:cubicBezTo>
                    <a:pt x="26" y="891"/>
                    <a:pt x="25" y="890"/>
                    <a:pt x="24" y="888"/>
                  </a:cubicBezTo>
                  <a:cubicBezTo>
                    <a:pt x="23" y="887"/>
                    <a:pt x="22" y="885"/>
                    <a:pt x="22" y="883"/>
                  </a:cubicBezTo>
                  <a:cubicBezTo>
                    <a:pt x="19" y="878"/>
                    <a:pt x="16" y="871"/>
                    <a:pt x="14" y="865"/>
                  </a:cubicBezTo>
                  <a:cubicBezTo>
                    <a:pt x="12" y="859"/>
                    <a:pt x="10" y="853"/>
                    <a:pt x="10" y="847"/>
                  </a:cubicBezTo>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 name="Freeform 9"/>
            <p:cNvSpPr>
              <a:spLocks/>
            </p:cNvSpPr>
            <p:nvPr/>
          </p:nvSpPr>
          <p:spPr bwMode="auto">
            <a:xfrm>
              <a:off x="8445948" y="698683"/>
              <a:ext cx="1969291" cy="5107849"/>
            </a:xfrm>
            <a:custGeom>
              <a:avLst/>
              <a:gdLst>
                <a:gd name="T0" fmla="*/ 365 w 431"/>
                <a:gd name="T1" fmla="*/ 173 h 1122"/>
                <a:gd name="T2" fmla="*/ 85 w 431"/>
                <a:gd name="T3" fmla="*/ 12 h 1122"/>
                <a:gd name="T4" fmla="*/ 38 w 431"/>
                <a:gd name="T5" fmla="*/ 7 h 1122"/>
                <a:gd name="T6" fmla="*/ 0 w 431"/>
                <a:gd name="T7" fmla="*/ 29 h 1122"/>
                <a:gd name="T8" fmla="*/ 47 w 431"/>
                <a:gd name="T9" fmla="*/ 34 h 1122"/>
                <a:gd name="T10" fmla="*/ 327 w 431"/>
                <a:gd name="T11" fmla="*/ 195 h 1122"/>
                <a:gd name="T12" fmla="*/ 393 w 431"/>
                <a:gd name="T13" fmla="*/ 310 h 1122"/>
                <a:gd name="T14" fmla="*/ 390 w 431"/>
                <a:gd name="T15" fmla="*/ 1079 h 1122"/>
                <a:gd name="T16" fmla="*/ 371 w 431"/>
                <a:gd name="T17" fmla="*/ 1122 h 1122"/>
                <a:gd name="T18" fmla="*/ 410 w 431"/>
                <a:gd name="T19" fmla="*/ 1099 h 1122"/>
                <a:gd name="T20" fmla="*/ 429 w 431"/>
                <a:gd name="T21" fmla="*/ 1057 h 1122"/>
                <a:gd name="T22" fmla="*/ 431 w 431"/>
                <a:gd name="T23" fmla="*/ 287 h 1122"/>
                <a:gd name="T24" fmla="*/ 365 w 431"/>
                <a:gd name="T25" fmla="*/ 173 h 1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1" h="1122">
                  <a:moveTo>
                    <a:pt x="365" y="173"/>
                  </a:moveTo>
                  <a:cubicBezTo>
                    <a:pt x="85" y="12"/>
                    <a:pt x="85" y="12"/>
                    <a:pt x="85" y="12"/>
                  </a:cubicBezTo>
                  <a:cubicBezTo>
                    <a:pt x="67" y="1"/>
                    <a:pt x="50" y="0"/>
                    <a:pt x="38" y="7"/>
                  </a:cubicBezTo>
                  <a:cubicBezTo>
                    <a:pt x="0" y="29"/>
                    <a:pt x="0" y="29"/>
                    <a:pt x="0" y="29"/>
                  </a:cubicBezTo>
                  <a:cubicBezTo>
                    <a:pt x="12" y="22"/>
                    <a:pt x="28" y="23"/>
                    <a:pt x="47" y="34"/>
                  </a:cubicBezTo>
                  <a:cubicBezTo>
                    <a:pt x="327" y="195"/>
                    <a:pt x="327" y="195"/>
                    <a:pt x="327" y="195"/>
                  </a:cubicBezTo>
                  <a:cubicBezTo>
                    <a:pt x="363" y="217"/>
                    <a:pt x="393" y="268"/>
                    <a:pt x="393" y="310"/>
                  </a:cubicBezTo>
                  <a:cubicBezTo>
                    <a:pt x="390" y="1079"/>
                    <a:pt x="390" y="1079"/>
                    <a:pt x="390" y="1079"/>
                  </a:cubicBezTo>
                  <a:cubicBezTo>
                    <a:pt x="390" y="1100"/>
                    <a:pt x="383" y="1115"/>
                    <a:pt x="371" y="1122"/>
                  </a:cubicBezTo>
                  <a:cubicBezTo>
                    <a:pt x="410" y="1099"/>
                    <a:pt x="410" y="1099"/>
                    <a:pt x="410" y="1099"/>
                  </a:cubicBezTo>
                  <a:cubicBezTo>
                    <a:pt x="422" y="1092"/>
                    <a:pt x="429" y="1078"/>
                    <a:pt x="429" y="1057"/>
                  </a:cubicBezTo>
                  <a:cubicBezTo>
                    <a:pt x="431" y="287"/>
                    <a:pt x="431" y="287"/>
                    <a:pt x="431" y="287"/>
                  </a:cubicBezTo>
                  <a:cubicBezTo>
                    <a:pt x="431" y="245"/>
                    <a:pt x="402" y="194"/>
                    <a:pt x="365" y="173"/>
                  </a:cubicBez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 name="Freeform 10"/>
            <p:cNvSpPr>
              <a:spLocks/>
            </p:cNvSpPr>
            <p:nvPr/>
          </p:nvSpPr>
          <p:spPr bwMode="auto">
            <a:xfrm>
              <a:off x="8458904" y="920553"/>
              <a:ext cx="1668067" cy="4803386"/>
            </a:xfrm>
            <a:custGeom>
              <a:avLst/>
              <a:gdLst>
                <a:gd name="T0" fmla="*/ 43 w 365"/>
                <a:gd name="T1" fmla="*/ 13 h 1055"/>
                <a:gd name="T2" fmla="*/ 3 w 365"/>
                <a:gd name="T3" fmla="*/ 35 h 1055"/>
                <a:gd name="T4" fmla="*/ 0 w 365"/>
                <a:gd name="T5" fmla="*/ 811 h 1055"/>
                <a:gd name="T6" fmla="*/ 40 w 365"/>
                <a:gd name="T7" fmla="*/ 880 h 1055"/>
                <a:gd name="T8" fmla="*/ 322 w 365"/>
                <a:gd name="T9" fmla="*/ 1043 h 1055"/>
                <a:gd name="T10" fmla="*/ 362 w 365"/>
                <a:gd name="T11" fmla="*/ 1020 h 1055"/>
                <a:gd name="T12" fmla="*/ 365 w 365"/>
                <a:gd name="T13" fmla="*/ 244 h 1055"/>
                <a:gd name="T14" fmla="*/ 325 w 365"/>
                <a:gd name="T15" fmla="*/ 176 h 1055"/>
                <a:gd name="T16" fmla="*/ 292 w 365"/>
                <a:gd name="T17" fmla="*/ 156 h 1055"/>
                <a:gd name="T18" fmla="*/ 285 w 365"/>
                <a:gd name="T19" fmla="*/ 161 h 1055"/>
                <a:gd name="T20" fmla="*/ 264 w 365"/>
                <a:gd name="T21" fmla="*/ 174 h 1055"/>
                <a:gd name="T22" fmla="*/ 104 w 365"/>
                <a:gd name="T23" fmla="*/ 81 h 1055"/>
                <a:gd name="T24" fmla="*/ 83 w 365"/>
                <a:gd name="T25" fmla="*/ 45 h 1055"/>
                <a:gd name="T26" fmla="*/ 76 w 365"/>
                <a:gd name="T27" fmla="*/ 32 h 1055"/>
                <a:gd name="T28" fmla="*/ 43 w 365"/>
                <a:gd name="T29" fmla="*/ 13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5" h="1055">
                  <a:moveTo>
                    <a:pt x="43" y="13"/>
                  </a:moveTo>
                  <a:cubicBezTo>
                    <a:pt x="21" y="0"/>
                    <a:pt x="3" y="10"/>
                    <a:pt x="3" y="35"/>
                  </a:cubicBezTo>
                  <a:cubicBezTo>
                    <a:pt x="0" y="811"/>
                    <a:pt x="0" y="811"/>
                    <a:pt x="0" y="811"/>
                  </a:cubicBezTo>
                  <a:cubicBezTo>
                    <a:pt x="0" y="836"/>
                    <a:pt x="18" y="867"/>
                    <a:pt x="40" y="880"/>
                  </a:cubicBezTo>
                  <a:cubicBezTo>
                    <a:pt x="322" y="1043"/>
                    <a:pt x="322" y="1043"/>
                    <a:pt x="322" y="1043"/>
                  </a:cubicBezTo>
                  <a:cubicBezTo>
                    <a:pt x="344" y="1055"/>
                    <a:pt x="362" y="1045"/>
                    <a:pt x="362" y="1020"/>
                  </a:cubicBezTo>
                  <a:cubicBezTo>
                    <a:pt x="365" y="244"/>
                    <a:pt x="365" y="244"/>
                    <a:pt x="365" y="244"/>
                  </a:cubicBezTo>
                  <a:cubicBezTo>
                    <a:pt x="365" y="219"/>
                    <a:pt x="347" y="188"/>
                    <a:pt x="325" y="176"/>
                  </a:cubicBezTo>
                  <a:cubicBezTo>
                    <a:pt x="292" y="156"/>
                    <a:pt x="292" y="156"/>
                    <a:pt x="292" y="156"/>
                  </a:cubicBezTo>
                  <a:cubicBezTo>
                    <a:pt x="288" y="154"/>
                    <a:pt x="285" y="156"/>
                    <a:pt x="285" y="161"/>
                  </a:cubicBezTo>
                  <a:cubicBezTo>
                    <a:pt x="285" y="175"/>
                    <a:pt x="275" y="180"/>
                    <a:pt x="264" y="174"/>
                  </a:cubicBezTo>
                  <a:cubicBezTo>
                    <a:pt x="104" y="81"/>
                    <a:pt x="104" y="81"/>
                    <a:pt x="104" y="81"/>
                  </a:cubicBezTo>
                  <a:cubicBezTo>
                    <a:pt x="92" y="74"/>
                    <a:pt x="83" y="58"/>
                    <a:pt x="83" y="45"/>
                  </a:cubicBezTo>
                  <a:cubicBezTo>
                    <a:pt x="83" y="39"/>
                    <a:pt x="80" y="34"/>
                    <a:pt x="76" y="32"/>
                  </a:cubicBezTo>
                  <a:lnTo>
                    <a:pt x="43" y="13"/>
                  </a:lnTo>
                  <a:close/>
                </a:path>
              </a:pathLst>
            </a:custGeom>
            <a:gradFill flip="none" rotWithShape="1">
              <a:gsLst>
                <a:gs pos="0">
                  <a:schemeClr val="accent4"/>
                </a:gs>
                <a:gs pos="100000">
                  <a:srgbClr val="AC09DC">
                    <a:shade val="100000"/>
                    <a:satMod val="115000"/>
                  </a:srgbClr>
                </a:gs>
              </a:gsLst>
              <a:lin ang="9000000" scaled="0"/>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 name="Freeform 414"/>
            <p:cNvSpPr>
              <a:spLocks noEditPoints="1"/>
            </p:cNvSpPr>
            <p:nvPr/>
          </p:nvSpPr>
          <p:spPr bwMode="auto">
            <a:xfrm>
              <a:off x="8605726" y="1188524"/>
              <a:ext cx="1362396" cy="1583750"/>
            </a:xfrm>
            <a:custGeom>
              <a:avLst/>
              <a:gdLst>
                <a:gd name="T0" fmla="*/ 96 w 449"/>
                <a:gd name="T1" fmla="*/ 368 h 523"/>
                <a:gd name="T2" fmla="*/ 98 w 449"/>
                <a:gd name="T3" fmla="*/ 355 h 523"/>
                <a:gd name="T4" fmla="*/ 114 w 449"/>
                <a:gd name="T5" fmla="*/ 365 h 523"/>
                <a:gd name="T6" fmla="*/ 110 w 449"/>
                <a:gd name="T7" fmla="*/ 377 h 523"/>
                <a:gd name="T8" fmla="*/ 124 w 449"/>
                <a:gd name="T9" fmla="*/ 378 h 523"/>
                <a:gd name="T10" fmla="*/ 122 w 449"/>
                <a:gd name="T11" fmla="*/ 370 h 523"/>
                <a:gd name="T12" fmla="*/ 120 w 449"/>
                <a:gd name="T13" fmla="*/ 378 h 523"/>
                <a:gd name="T14" fmla="*/ 145 w 449"/>
                <a:gd name="T15" fmla="*/ 375 h 523"/>
                <a:gd name="T16" fmla="*/ 139 w 449"/>
                <a:gd name="T17" fmla="*/ 392 h 523"/>
                <a:gd name="T18" fmla="*/ 159 w 449"/>
                <a:gd name="T19" fmla="*/ 402 h 523"/>
                <a:gd name="T20" fmla="*/ 152 w 449"/>
                <a:gd name="T21" fmla="*/ 388 h 523"/>
                <a:gd name="T22" fmla="*/ 159 w 449"/>
                <a:gd name="T23" fmla="*/ 405 h 523"/>
                <a:gd name="T24" fmla="*/ 170 w 449"/>
                <a:gd name="T25" fmla="*/ 409 h 523"/>
                <a:gd name="T26" fmla="*/ 166 w 449"/>
                <a:gd name="T27" fmla="*/ 413 h 523"/>
                <a:gd name="T28" fmla="*/ 178 w 449"/>
                <a:gd name="T29" fmla="*/ 413 h 523"/>
                <a:gd name="T30" fmla="*/ 204 w 449"/>
                <a:gd name="T31" fmla="*/ 416 h 523"/>
                <a:gd name="T32" fmla="*/ 202 w 449"/>
                <a:gd name="T33" fmla="*/ 428 h 523"/>
                <a:gd name="T34" fmla="*/ 208 w 449"/>
                <a:gd name="T35" fmla="*/ 431 h 523"/>
                <a:gd name="T36" fmla="*/ 213 w 449"/>
                <a:gd name="T37" fmla="*/ 435 h 523"/>
                <a:gd name="T38" fmla="*/ 217 w 449"/>
                <a:gd name="T39" fmla="*/ 429 h 523"/>
                <a:gd name="T40" fmla="*/ 224 w 449"/>
                <a:gd name="T41" fmla="*/ 427 h 523"/>
                <a:gd name="T42" fmla="*/ 224 w 449"/>
                <a:gd name="T43" fmla="*/ 438 h 523"/>
                <a:gd name="T44" fmla="*/ 241 w 449"/>
                <a:gd name="T45" fmla="*/ 451 h 523"/>
                <a:gd name="T46" fmla="*/ 237 w 449"/>
                <a:gd name="T47" fmla="*/ 434 h 523"/>
                <a:gd name="T48" fmla="*/ 259 w 449"/>
                <a:gd name="T49" fmla="*/ 454 h 523"/>
                <a:gd name="T50" fmla="*/ 253 w 449"/>
                <a:gd name="T51" fmla="*/ 445 h 523"/>
                <a:gd name="T52" fmla="*/ 269 w 449"/>
                <a:gd name="T53" fmla="*/ 453 h 523"/>
                <a:gd name="T54" fmla="*/ 278 w 449"/>
                <a:gd name="T55" fmla="*/ 460 h 523"/>
                <a:gd name="T56" fmla="*/ 264 w 449"/>
                <a:gd name="T57" fmla="*/ 455 h 523"/>
                <a:gd name="T58" fmla="*/ 288 w 449"/>
                <a:gd name="T59" fmla="*/ 479 h 523"/>
                <a:gd name="T60" fmla="*/ 291 w 449"/>
                <a:gd name="T61" fmla="*/ 468 h 523"/>
                <a:gd name="T62" fmla="*/ 305 w 449"/>
                <a:gd name="T63" fmla="*/ 476 h 523"/>
                <a:gd name="T64" fmla="*/ 315 w 449"/>
                <a:gd name="T65" fmla="*/ 493 h 523"/>
                <a:gd name="T66" fmla="*/ 326 w 449"/>
                <a:gd name="T67" fmla="*/ 487 h 523"/>
                <a:gd name="T68" fmla="*/ 325 w 449"/>
                <a:gd name="T69" fmla="*/ 485 h 523"/>
                <a:gd name="T70" fmla="*/ 364 w 449"/>
                <a:gd name="T71" fmla="*/ 523 h 523"/>
                <a:gd name="T72" fmla="*/ 351 w 449"/>
                <a:gd name="T73" fmla="*/ 501 h 523"/>
                <a:gd name="T74" fmla="*/ 134 w 449"/>
                <a:gd name="T75" fmla="*/ 335 h 523"/>
                <a:gd name="T76" fmla="*/ 167 w 449"/>
                <a:gd name="T77" fmla="*/ 288 h 523"/>
                <a:gd name="T78" fmla="*/ 163 w 449"/>
                <a:gd name="T79" fmla="*/ 293 h 523"/>
                <a:gd name="T80" fmla="*/ 195 w 449"/>
                <a:gd name="T81" fmla="*/ 295 h 523"/>
                <a:gd name="T82" fmla="*/ 265 w 449"/>
                <a:gd name="T83" fmla="*/ 413 h 523"/>
                <a:gd name="T84" fmla="*/ 260 w 449"/>
                <a:gd name="T85" fmla="*/ 311 h 523"/>
                <a:gd name="T86" fmla="*/ 238 w 449"/>
                <a:gd name="T87" fmla="*/ 231 h 523"/>
                <a:gd name="T88" fmla="*/ 257 w 449"/>
                <a:gd name="T89" fmla="*/ 230 h 523"/>
                <a:gd name="T90" fmla="*/ 400 w 449"/>
                <a:gd name="T91" fmla="*/ 243 h 523"/>
                <a:gd name="T92" fmla="*/ 408 w 449"/>
                <a:gd name="T93" fmla="*/ 240 h 523"/>
                <a:gd name="T94" fmla="*/ 411 w 449"/>
                <a:gd name="T95" fmla="*/ 238 h 523"/>
                <a:gd name="T96" fmla="*/ 373 w 449"/>
                <a:gd name="T97" fmla="*/ 213 h 523"/>
                <a:gd name="T98" fmla="*/ 444 w 449"/>
                <a:gd name="T99" fmla="*/ 258 h 523"/>
                <a:gd name="T100" fmla="*/ 447 w 449"/>
                <a:gd name="T101" fmla="*/ 260 h 523"/>
                <a:gd name="T102" fmla="*/ 418 w 449"/>
                <a:gd name="T103" fmla="*/ 243 h 523"/>
                <a:gd name="T104" fmla="*/ 447 w 449"/>
                <a:gd name="T105" fmla="*/ 261 h 523"/>
                <a:gd name="T106" fmla="*/ 1 w 449"/>
                <a:gd name="T107" fmla="*/ 10 h 523"/>
                <a:gd name="T108" fmla="*/ 2 w 449"/>
                <a:gd name="T109" fmla="*/ 16 h 523"/>
                <a:gd name="T110" fmla="*/ 4 w 449"/>
                <a:gd name="T111" fmla="*/ 10 h 523"/>
                <a:gd name="T112" fmla="*/ 20 w 449"/>
                <a:gd name="T113" fmla="*/ 30 h 523"/>
                <a:gd name="T114" fmla="*/ 36 w 449"/>
                <a:gd name="T115" fmla="*/ 18 h 523"/>
                <a:gd name="T116" fmla="*/ 42 w 449"/>
                <a:gd name="T117" fmla="*/ 25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9" h="523">
                  <a:moveTo>
                    <a:pt x="87" y="344"/>
                  </a:moveTo>
                  <a:cubicBezTo>
                    <a:pt x="80" y="340"/>
                    <a:pt x="80" y="340"/>
                    <a:pt x="80" y="340"/>
                  </a:cubicBezTo>
                  <a:cubicBezTo>
                    <a:pt x="80" y="359"/>
                    <a:pt x="80" y="359"/>
                    <a:pt x="80" y="359"/>
                  </a:cubicBezTo>
                  <a:cubicBezTo>
                    <a:pt x="78" y="358"/>
                    <a:pt x="78" y="358"/>
                    <a:pt x="78" y="358"/>
                  </a:cubicBezTo>
                  <a:cubicBezTo>
                    <a:pt x="78" y="339"/>
                    <a:pt x="78" y="339"/>
                    <a:pt x="78" y="339"/>
                  </a:cubicBezTo>
                  <a:cubicBezTo>
                    <a:pt x="71" y="335"/>
                    <a:pt x="71" y="335"/>
                    <a:pt x="71" y="335"/>
                  </a:cubicBezTo>
                  <a:cubicBezTo>
                    <a:pt x="71" y="334"/>
                    <a:pt x="71" y="334"/>
                    <a:pt x="71" y="334"/>
                  </a:cubicBezTo>
                  <a:cubicBezTo>
                    <a:pt x="87" y="343"/>
                    <a:pt x="87" y="343"/>
                    <a:pt x="87" y="343"/>
                  </a:cubicBezTo>
                  <a:lnTo>
                    <a:pt x="87" y="344"/>
                  </a:lnTo>
                  <a:close/>
                  <a:moveTo>
                    <a:pt x="98" y="367"/>
                  </a:moveTo>
                  <a:cubicBezTo>
                    <a:pt x="98" y="368"/>
                    <a:pt x="97" y="368"/>
                    <a:pt x="96" y="368"/>
                  </a:cubicBezTo>
                  <a:cubicBezTo>
                    <a:pt x="96" y="368"/>
                    <a:pt x="95" y="368"/>
                    <a:pt x="93" y="367"/>
                  </a:cubicBezTo>
                  <a:cubicBezTo>
                    <a:pt x="92" y="366"/>
                    <a:pt x="91" y="365"/>
                    <a:pt x="90" y="363"/>
                  </a:cubicBezTo>
                  <a:cubicBezTo>
                    <a:pt x="89" y="362"/>
                    <a:pt x="88" y="360"/>
                    <a:pt x="88" y="358"/>
                  </a:cubicBezTo>
                  <a:cubicBezTo>
                    <a:pt x="88" y="349"/>
                    <a:pt x="88" y="349"/>
                    <a:pt x="88" y="349"/>
                  </a:cubicBezTo>
                  <a:cubicBezTo>
                    <a:pt x="90" y="350"/>
                    <a:pt x="90" y="350"/>
                    <a:pt x="90" y="350"/>
                  </a:cubicBezTo>
                  <a:cubicBezTo>
                    <a:pt x="90" y="359"/>
                    <a:pt x="90" y="359"/>
                    <a:pt x="90" y="359"/>
                  </a:cubicBezTo>
                  <a:cubicBezTo>
                    <a:pt x="90" y="360"/>
                    <a:pt x="90" y="362"/>
                    <a:pt x="91" y="363"/>
                  </a:cubicBezTo>
                  <a:cubicBezTo>
                    <a:pt x="92" y="364"/>
                    <a:pt x="92" y="365"/>
                    <a:pt x="94" y="366"/>
                  </a:cubicBezTo>
                  <a:cubicBezTo>
                    <a:pt x="95" y="367"/>
                    <a:pt x="96" y="367"/>
                    <a:pt x="97" y="367"/>
                  </a:cubicBezTo>
                  <a:cubicBezTo>
                    <a:pt x="97" y="367"/>
                    <a:pt x="98" y="366"/>
                    <a:pt x="98" y="365"/>
                  </a:cubicBezTo>
                  <a:cubicBezTo>
                    <a:pt x="98" y="355"/>
                    <a:pt x="98" y="355"/>
                    <a:pt x="98" y="355"/>
                  </a:cubicBezTo>
                  <a:cubicBezTo>
                    <a:pt x="100" y="356"/>
                    <a:pt x="100" y="356"/>
                    <a:pt x="100" y="356"/>
                  </a:cubicBezTo>
                  <a:cubicBezTo>
                    <a:pt x="100" y="371"/>
                    <a:pt x="100" y="371"/>
                    <a:pt x="100" y="371"/>
                  </a:cubicBezTo>
                  <a:cubicBezTo>
                    <a:pt x="98" y="370"/>
                    <a:pt x="98" y="370"/>
                    <a:pt x="98" y="370"/>
                  </a:cubicBezTo>
                  <a:lnTo>
                    <a:pt x="98" y="367"/>
                  </a:lnTo>
                  <a:close/>
                  <a:moveTo>
                    <a:pt x="110" y="377"/>
                  </a:moveTo>
                  <a:cubicBezTo>
                    <a:pt x="108" y="376"/>
                    <a:pt x="107" y="374"/>
                    <a:pt x="105" y="372"/>
                  </a:cubicBezTo>
                  <a:cubicBezTo>
                    <a:pt x="104" y="370"/>
                    <a:pt x="103" y="368"/>
                    <a:pt x="103" y="366"/>
                  </a:cubicBezTo>
                  <a:cubicBezTo>
                    <a:pt x="103" y="365"/>
                    <a:pt x="103" y="365"/>
                    <a:pt x="103" y="365"/>
                  </a:cubicBezTo>
                  <a:cubicBezTo>
                    <a:pt x="103" y="363"/>
                    <a:pt x="104" y="361"/>
                    <a:pt x="105" y="360"/>
                  </a:cubicBezTo>
                  <a:cubicBezTo>
                    <a:pt x="107" y="360"/>
                    <a:pt x="108" y="360"/>
                    <a:pt x="110" y="361"/>
                  </a:cubicBezTo>
                  <a:cubicBezTo>
                    <a:pt x="112" y="362"/>
                    <a:pt x="113" y="363"/>
                    <a:pt x="114" y="365"/>
                  </a:cubicBezTo>
                  <a:cubicBezTo>
                    <a:pt x="115" y="367"/>
                    <a:pt x="116" y="369"/>
                    <a:pt x="116" y="371"/>
                  </a:cubicBezTo>
                  <a:cubicBezTo>
                    <a:pt x="116" y="372"/>
                    <a:pt x="116" y="372"/>
                    <a:pt x="116" y="372"/>
                  </a:cubicBezTo>
                  <a:cubicBezTo>
                    <a:pt x="105" y="366"/>
                    <a:pt x="105" y="366"/>
                    <a:pt x="105" y="366"/>
                  </a:cubicBezTo>
                  <a:cubicBezTo>
                    <a:pt x="105" y="367"/>
                    <a:pt x="105" y="367"/>
                    <a:pt x="105" y="367"/>
                  </a:cubicBezTo>
                  <a:cubicBezTo>
                    <a:pt x="105" y="368"/>
                    <a:pt x="106" y="370"/>
                    <a:pt x="106" y="372"/>
                  </a:cubicBezTo>
                  <a:cubicBezTo>
                    <a:pt x="107" y="373"/>
                    <a:pt x="109" y="375"/>
                    <a:pt x="110" y="375"/>
                  </a:cubicBezTo>
                  <a:cubicBezTo>
                    <a:pt x="111" y="376"/>
                    <a:pt x="112" y="376"/>
                    <a:pt x="113" y="377"/>
                  </a:cubicBezTo>
                  <a:cubicBezTo>
                    <a:pt x="113" y="377"/>
                    <a:pt x="114" y="377"/>
                    <a:pt x="115" y="376"/>
                  </a:cubicBezTo>
                  <a:cubicBezTo>
                    <a:pt x="115" y="378"/>
                    <a:pt x="115" y="378"/>
                    <a:pt x="115" y="378"/>
                  </a:cubicBezTo>
                  <a:cubicBezTo>
                    <a:pt x="115" y="378"/>
                    <a:pt x="114" y="378"/>
                    <a:pt x="113" y="378"/>
                  </a:cubicBezTo>
                  <a:cubicBezTo>
                    <a:pt x="112" y="378"/>
                    <a:pt x="111" y="378"/>
                    <a:pt x="110" y="377"/>
                  </a:cubicBezTo>
                  <a:close/>
                  <a:moveTo>
                    <a:pt x="110" y="362"/>
                  </a:moveTo>
                  <a:cubicBezTo>
                    <a:pt x="109" y="362"/>
                    <a:pt x="108" y="362"/>
                    <a:pt x="107" y="362"/>
                  </a:cubicBezTo>
                  <a:cubicBezTo>
                    <a:pt x="106" y="362"/>
                    <a:pt x="105" y="363"/>
                    <a:pt x="105" y="365"/>
                  </a:cubicBezTo>
                  <a:cubicBezTo>
                    <a:pt x="105" y="365"/>
                    <a:pt x="105" y="365"/>
                    <a:pt x="105" y="365"/>
                  </a:cubicBezTo>
                  <a:cubicBezTo>
                    <a:pt x="114" y="370"/>
                    <a:pt x="114" y="370"/>
                    <a:pt x="114" y="370"/>
                  </a:cubicBezTo>
                  <a:cubicBezTo>
                    <a:pt x="114" y="370"/>
                    <a:pt x="114" y="370"/>
                    <a:pt x="114" y="370"/>
                  </a:cubicBezTo>
                  <a:cubicBezTo>
                    <a:pt x="114" y="368"/>
                    <a:pt x="114" y="367"/>
                    <a:pt x="113" y="366"/>
                  </a:cubicBezTo>
                  <a:cubicBezTo>
                    <a:pt x="112" y="364"/>
                    <a:pt x="111" y="363"/>
                    <a:pt x="110" y="362"/>
                  </a:cubicBezTo>
                  <a:close/>
                  <a:moveTo>
                    <a:pt x="128" y="383"/>
                  </a:moveTo>
                  <a:cubicBezTo>
                    <a:pt x="128" y="382"/>
                    <a:pt x="128" y="382"/>
                    <a:pt x="127" y="381"/>
                  </a:cubicBezTo>
                  <a:cubicBezTo>
                    <a:pt x="127" y="380"/>
                    <a:pt x="126" y="379"/>
                    <a:pt x="124" y="378"/>
                  </a:cubicBezTo>
                  <a:cubicBezTo>
                    <a:pt x="122" y="376"/>
                    <a:pt x="121" y="375"/>
                    <a:pt x="120" y="374"/>
                  </a:cubicBezTo>
                  <a:cubicBezTo>
                    <a:pt x="119" y="373"/>
                    <a:pt x="119" y="371"/>
                    <a:pt x="119" y="370"/>
                  </a:cubicBezTo>
                  <a:cubicBezTo>
                    <a:pt x="119" y="369"/>
                    <a:pt x="119" y="368"/>
                    <a:pt x="120" y="368"/>
                  </a:cubicBezTo>
                  <a:cubicBezTo>
                    <a:pt x="121" y="368"/>
                    <a:pt x="123" y="368"/>
                    <a:pt x="124" y="369"/>
                  </a:cubicBezTo>
                  <a:cubicBezTo>
                    <a:pt x="126" y="370"/>
                    <a:pt x="127" y="371"/>
                    <a:pt x="128" y="373"/>
                  </a:cubicBezTo>
                  <a:cubicBezTo>
                    <a:pt x="129" y="374"/>
                    <a:pt x="130" y="376"/>
                    <a:pt x="130" y="377"/>
                  </a:cubicBezTo>
                  <a:cubicBezTo>
                    <a:pt x="130" y="377"/>
                    <a:pt x="130" y="377"/>
                    <a:pt x="130" y="377"/>
                  </a:cubicBezTo>
                  <a:cubicBezTo>
                    <a:pt x="128" y="376"/>
                    <a:pt x="128" y="376"/>
                    <a:pt x="128" y="376"/>
                  </a:cubicBezTo>
                  <a:cubicBezTo>
                    <a:pt x="128" y="375"/>
                    <a:pt x="128" y="374"/>
                    <a:pt x="127" y="373"/>
                  </a:cubicBezTo>
                  <a:cubicBezTo>
                    <a:pt x="126" y="372"/>
                    <a:pt x="125" y="371"/>
                    <a:pt x="124" y="371"/>
                  </a:cubicBezTo>
                  <a:cubicBezTo>
                    <a:pt x="123" y="370"/>
                    <a:pt x="122" y="370"/>
                    <a:pt x="122" y="370"/>
                  </a:cubicBezTo>
                  <a:cubicBezTo>
                    <a:pt x="121" y="370"/>
                    <a:pt x="121" y="371"/>
                    <a:pt x="121" y="371"/>
                  </a:cubicBezTo>
                  <a:cubicBezTo>
                    <a:pt x="121" y="372"/>
                    <a:pt x="121" y="373"/>
                    <a:pt x="121" y="373"/>
                  </a:cubicBezTo>
                  <a:cubicBezTo>
                    <a:pt x="122" y="374"/>
                    <a:pt x="123" y="375"/>
                    <a:pt x="125" y="376"/>
                  </a:cubicBezTo>
                  <a:cubicBezTo>
                    <a:pt x="126" y="378"/>
                    <a:pt x="128" y="379"/>
                    <a:pt x="129" y="380"/>
                  </a:cubicBezTo>
                  <a:cubicBezTo>
                    <a:pt x="129" y="382"/>
                    <a:pt x="130" y="383"/>
                    <a:pt x="130" y="384"/>
                  </a:cubicBezTo>
                  <a:cubicBezTo>
                    <a:pt x="130" y="385"/>
                    <a:pt x="129" y="386"/>
                    <a:pt x="128" y="386"/>
                  </a:cubicBezTo>
                  <a:cubicBezTo>
                    <a:pt x="127" y="386"/>
                    <a:pt x="126" y="386"/>
                    <a:pt x="124" y="385"/>
                  </a:cubicBezTo>
                  <a:cubicBezTo>
                    <a:pt x="123" y="384"/>
                    <a:pt x="121" y="383"/>
                    <a:pt x="120" y="381"/>
                  </a:cubicBezTo>
                  <a:cubicBezTo>
                    <a:pt x="119" y="380"/>
                    <a:pt x="118" y="378"/>
                    <a:pt x="119" y="377"/>
                  </a:cubicBezTo>
                  <a:cubicBezTo>
                    <a:pt x="119" y="377"/>
                    <a:pt x="119" y="377"/>
                    <a:pt x="119" y="377"/>
                  </a:cubicBezTo>
                  <a:cubicBezTo>
                    <a:pt x="120" y="378"/>
                    <a:pt x="120" y="378"/>
                    <a:pt x="120" y="378"/>
                  </a:cubicBezTo>
                  <a:cubicBezTo>
                    <a:pt x="120" y="379"/>
                    <a:pt x="121" y="380"/>
                    <a:pt x="121" y="381"/>
                  </a:cubicBezTo>
                  <a:cubicBezTo>
                    <a:pt x="122" y="382"/>
                    <a:pt x="123" y="383"/>
                    <a:pt x="124" y="384"/>
                  </a:cubicBezTo>
                  <a:cubicBezTo>
                    <a:pt x="126" y="384"/>
                    <a:pt x="127" y="385"/>
                    <a:pt x="127" y="385"/>
                  </a:cubicBezTo>
                  <a:cubicBezTo>
                    <a:pt x="128" y="384"/>
                    <a:pt x="128" y="384"/>
                    <a:pt x="128" y="383"/>
                  </a:cubicBezTo>
                  <a:close/>
                  <a:moveTo>
                    <a:pt x="133" y="382"/>
                  </a:moveTo>
                  <a:cubicBezTo>
                    <a:pt x="133" y="380"/>
                    <a:pt x="134" y="378"/>
                    <a:pt x="135" y="377"/>
                  </a:cubicBezTo>
                  <a:cubicBezTo>
                    <a:pt x="136" y="377"/>
                    <a:pt x="137" y="377"/>
                    <a:pt x="139" y="378"/>
                  </a:cubicBezTo>
                  <a:cubicBezTo>
                    <a:pt x="140" y="378"/>
                    <a:pt x="141" y="379"/>
                    <a:pt x="142" y="380"/>
                  </a:cubicBezTo>
                  <a:cubicBezTo>
                    <a:pt x="143" y="381"/>
                    <a:pt x="143" y="382"/>
                    <a:pt x="144" y="383"/>
                  </a:cubicBezTo>
                  <a:cubicBezTo>
                    <a:pt x="144" y="374"/>
                    <a:pt x="144" y="374"/>
                    <a:pt x="144" y="374"/>
                  </a:cubicBezTo>
                  <a:cubicBezTo>
                    <a:pt x="145" y="375"/>
                    <a:pt x="145" y="375"/>
                    <a:pt x="145" y="375"/>
                  </a:cubicBezTo>
                  <a:cubicBezTo>
                    <a:pt x="145" y="397"/>
                    <a:pt x="145" y="397"/>
                    <a:pt x="145" y="397"/>
                  </a:cubicBezTo>
                  <a:cubicBezTo>
                    <a:pt x="144" y="396"/>
                    <a:pt x="144" y="396"/>
                    <a:pt x="144" y="396"/>
                  </a:cubicBezTo>
                  <a:cubicBezTo>
                    <a:pt x="144" y="394"/>
                    <a:pt x="144" y="394"/>
                    <a:pt x="144" y="394"/>
                  </a:cubicBezTo>
                  <a:cubicBezTo>
                    <a:pt x="143" y="394"/>
                    <a:pt x="143" y="395"/>
                    <a:pt x="142" y="394"/>
                  </a:cubicBezTo>
                  <a:cubicBezTo>
                    <a:pt x="141" y="394"/>
                    <a:pt x="140" y="394"/>
                    <a:pt x="139" y="394"/>
                  </a:cubicBezTo>
                  <a:cubicBezTo>
                    <a:pt x="137" y="392"/>
                    <a:pt x="136" y="391"/>
                    <a:pt x="135" y="389"/>
                  </a:cubicBezTo>
                  <a:cubicBezTo>
                    <a:pt x="134" y="387"/>
                    <a:pt x="133" y="385"/>
                    <a:pt x="133" y="383"/>
                  </a:cubicBezTo>
                  <a:lnTo>
                    <a:pt x="133" y="382"/>
                  </a:lnTo>
                  <a:close/>
                  <a:moveTo>
                    <a:pt x="135" y="384"/>
                  </a:moveTo>
                  <a:cubicBezTo>
                    <a:pt x="135" y="386"/>
                    <a:pt x="135" y="387"/>
                    <a:pt x="136" y="389"/>
                  </a:cubicBezTo>
                  <a:cubicBezTo>
                    <a:pt x="137" y="390"/>
                    <a:pt x="138" y="391"/>
                    <a:pt x="139" y="392"/>
                  </a:cubicBezTo>
                  <a:cubicBezTo>
                    <a:pt x="140" y="393"/>
                    <a:pt x="141" y="393"/>
                    <a:pt x="142" y="393"/>
                  </a:cubicBezTo>
                  <a:cubicBezTo>
                    <a:pt x="143" y="393"/>
                    <a:pt x="143" y="393"/>
                    <a:pt x="144" y="392"/>
                  </a:cubicBezTo>
                  <a:cubicBezTo>
                    <a:pt x="144" y="385"/>
                    <a:pt x="144" y="385"/>
                    <a:pt x="144" y="385"/>
                  </a:cubicBezTo>
                  <a:cubicBezTo>
                    <a:pt x="143" y="384"/>
                    <a:pt x="143" y="383"/>
                    <a:pt x="142" y="382"/>
                  </a:cubicBezTo>
                  <a:cubicBezTo>
                    <a:pt x="141" y="381"/>
                    <a:pt x="140" y="380"/>
                    <a:pt x="139" y="379"/>
                  </a:cubicBezTo>
                  <a:cubicBezTo>
                    <a:pt x="138" y="379"/>
                    <a:pt x="137" y="378"/>
                    <a:pt x="136" y="379"/>
                  </a:cubicBezTo>
                  <a:cubicBezTo>
                    <a:pt x="135" y="380"/>
                    <a:pt x="135" y="381"/>
                    <a:pt x="135" y="383"/>
                  </a:cubicBezTo>
                  <a:lnTo>
                    <a:pt x="135" y="384"/>
                  </a:lnTo>
                  <a:close/>
                  <a:moveTo>
                    <a:pt x="159" y="405"/>
                  </a:moveTo>
                  <a:cubicBezTo>
                    <a:pt x="159" y="404"/>
                    <a:pt x="159" y="404"/>
                    <a:pt x="159" y="404"/>
                  </a:cubicBezTo>
                  <a:cubicBezTo>
                    <a:pt x="159" y="403"/>
                    <a:pt x="159" y="403"/>
                    <a:pt x="159" y="402"/>
                  </a:cubicBezTo>
                  <a:cubicBezTo>
                    <a:pt x="159" y="403"/>
                    <a:pt x="158" y="403"/>
                    <a:pt x="157" y="403"/>
                  </a:cubicBezTo>
                  <a:cubicBezTo>
                    <a:pt x="156" y="403"/>
                    <a:pt x="155" y="403"/>
                    <a:pt x="154" y="402"/>
                  </a:cubicBezTo>
                  <a:cubicBezTo>
                    <a:pt x="152" y="401"/>
                    <a:pt x="151" y="400"/>
                    <a:pt x="150" y="399"/>
                  </a:cubicBezTo>
                  <a:cubicBezTo>
                    <a:pt x="149" y="398"/>
                    <a:pt x="149" y="396"/>
                    <a:pt x="149" y="395"/>
                  </a:cubicBezTo>
                  <a:cubicBezTo>
                    <a:pt x="149" y="394"/>
                    <a:pt x="150" y="393"/>
                    <a:pt x="151" y="393"/>
                  </a:cubicBezTo>
                  <a:cubicBezTo>
                    <a:pt x="152" y="393"/>
                    <a:pt x="154" y="393"/>
                    <a:pt x="156" y="394"/>
                  </a:cubicBezTo>
                  <a:cubicBezTo>
                    <a:pt x="159" y="396"/>
                    <a:pt x="159" y="396"/>
                    <a:pt x="159" y="396"/>
                  </a:cubicBezTo>
                  <a:cubicBezTo>
                    <a:pt x="159" y="394"/>
                    <a:pt x="159" y="394"/>
                    <a:pt x="159" y="394"/>
                  </a:cubicBezTo>
                  <a:cubicBezTo>
                    <a:pt x="159" y="393"/>
                    <a:pt x="159" y="392"/>
                    <a:pt x="158" y="391"/>
                  </a:cubicBezTo>
                  <a:cubicBezTo>
                    <a:pt x="157" y="390"/>
                    <a:pt x="156" y="389"/>
                    <a:pt x="155" y="389"/>
                  </a:cubicBezTo>
                  <a:cubicBezTo>
                    <a:pt x="154" y="388"/>
                    <a:pt x="153" y="388"/>
                    <a:pt x="152" y="388"/>
                  </a:cubicBezTo>
                  <a:cubicBezTo>
                    <a:pt x="151" y="388"/>
                    <a:pt x="151" y="388"/>
                    <a:pt x="151" y="389"/>
                  </a:cubicBezTo>
                  <a:cubicBezTo>
                    <a:pt x="150" y="388"/>
                    <a:pt x="150" y="388"/>
                    <a:pt x="150" y="388"/>
                  </a:cubicBezTo>
                  <a:cubicBezTo>
                    <a:pt x="150" y="388"/>
                    <a:pt x="150" y="388"/>
                    <a:pt x="150" y="388"/>
                  </a:cubicBezTo>
                  <a:cubicBezTo>
                    <a:pt x="149" y="387"/>
                    <a:pt x="150" y="386"/>
                    <a:pt x="151" y="386"/>
                  </a:cubicBezTo>
                  <a:cubicBezTo>
                    <a:pt x="152" y="386"/>
                    <a:pt x="154" y="386"/>
                    <a:pt x="155" y="387"/>
                  </a:cubicBezTo>
                  <a:cubicBezTo>
                    <a:pt x="157" y="388"/>
                    <a:pt x="158" y="389"/>
                    <a:pt x="159" y="391"/>
                  </a:cubicBezTo>
                  <a:cubicBezTo>
                    <a:pt x="160" y="392"/>
                    <a:pt x="161" y="394"/>
                    <a:pt x="161" y="395"/>
                  </a:cubicBezTo>
                  <a:cubicBezTo>
                    <a:pt x="161" y="403"/>
                    <a:pt x="161" y="403"/>
                    <a:pt x="161" y="403"/>
                  </a:cubicBezTo>
                  <a:cubicBezTo>
                    <a:pt x="161" y="403"/>
                    <a:pt x="161" y="404"/>
                    <a:pt x="161" y="404"/>
                  </a:cubicBezTo>
                  <a:cubicBezTo>
                    <a:pt x="161" y="405"/>
                    <a:pt x="161" y="405"/>
                    <a:pt x="161" y="406"/>
                  </a:cubicBezTo>
                  <a:lnTo>
                    <a:pt x="159" y="405"/>
                  </a:lnTo>
                  <a:close/>
                  <a:moveTo>
                    <a:pt x="154" y="401"/>
                  </a:moveTo>
                  <a:cubicBezTo>
                    <a:pt x="155" y="401"/>
                    <a:pt x="156" y="402"/>
                    <a:pt x="157" y="402"/>
                  </a:cubicBezTo>
                  <a:cubicBezTo>
                    <a:pt x="158" y="402"/>
                    <a:pt x="159" y="401"/>
                    <a:pt x="159" y="401"/>
                  </a:cubicBezTo>
                  <a:cubicBezTo>
                    <a:pt x="159" y="397"/>
                    <a:pt x="159" y="397"/>
                    <a:pt x="159" y="397"/>
                  </a:cubicBezTo>
                  <a:cubicBezTo>
                    <a:pt x="156" y="396"/>
                    <a:pt x="156" y="396"/>
                    <a:pt x="156" y="396"/>
                  </a:cubicBezTo>
                  <a:cubicBezTo>
                    <a:pt x="154" y="395"/>
                    <a:pt x="153" y="394"/>
                    <a:pt x="152" y="394"/>
                  </a:cubicBezTo>
                  <a:cubicBezTo>
                    <a:pt x="151" y="395"/>
                    <a:pt x="151" y="395"/>
                    <a:pt x="151" y="396"/>
                  </a:cubicBezTo>
                  <a:cubicBezTo>
                    <a:pt x="151" y="397"/>
                    <a:pt x="151" y="398"/>
                    <a:pt x="152" y="399"/>
                  </a:cubicBezTo>
                  <a:cubicBezTo>
                    <a:pt x="152" y="399"/>
                    <a:pt x="153" y="400"/>
                    <a:pt x="154" y="401"/>
                  </a:cubicBezTo>
                  <a:close/>
                  <a:moveTo>
                    <a:pt x="169" y="407"/>
                  </a:moveTo>
                  <a:cubicBezTo>
                    <a:pt x="170" y="409"/>
                    <a:pt x="170" y="409"/>
                    <a:pt x="170" y="409"/>
                  </a:cubicBezTo>
                  <a:cubicBezTo>
                    <a:pt x="170" y="409"/>
                    <a:pt x="170" y="409"/>
                    <a:pt x="170" y="409"/>
                  </a:cubicBezTo>
                  <a:cubicBezTo>
                    <a:pt x="175" y="399"/>
                    <a:pt x="175" y="399"/>
                    <a:pt x="175" y="399"/>
                  </a:cubicBezTo>
                  <a:cubicBezTo>
                    <a:pt x="176" y="400"/>
                    <a:pt x="176" y="400"/>
                    <a:pt x="176" y="400"/>
                  </a:cubicBezTo>
                  <a:cubicBezTo>
                    <a:pt x="170" y="413"/>
                    <a:pt x="170" y="413"/>
                    <a:pt x="170" y="413"/>
                  </a:cubicBezTo>
                  <a:cubicBezTo>
                    <a:pt x="169" y="414"/>
                    <a:pt x="169" y="415"/>
                    <a:pt x="168" y="415"/>
                  </a:cubicBezTo>
                  <a:cubicBezTo>
                    <a:pt x="168" y="416"/>
                    <a:pt x="167" y="415"/>
                    <a:pt x="166" y="415"/>
                  </a:cubicBezTo>
                  <a:cubicBezTo>
                    <a:pt x="165" y="415"/>
                    <a:pt x="165" y="414"/>
                    <a:pt x="165" y="414"/>
                  </a:cubicBezTo>
                  <a:cubicBezTo>
                    <a:pt x="165" y="414"/>
                    <a:pt x="164" y="414"/>
                    <a:pt x="164" y="414"/>
                  </a:cubicBezTo>
                  <a:cubicBezTo>
                    <a:pt x="164" y="412"/>
                    <a:pt x="164" y="412"/>
                    <a:pt x="164" y="412"/>
                  </a:cubicBezTo>
                  <a:cubicBezTo>
                    <a:pt x="165" y="413"/>
                    <a:pt x="165" y="413"/>
                    <a:pt x="165" y="413"/>
                  </a:cubicBezTo>
                  <a:cubicBezTo>
                    <a:pt x="165" y="413"/>
                    <a:pt x="165" y="413"/>
                    <a:pt x="166" y="413"/>
                  </a:cubicBezTo>
                  <a:cubicBezTo>
                    <a:pt x="166" y="414"/>
                    <a:pt x="167" y="414"/>
                    <a:pt x="167" y="413"/>
                  </a:cubicBezTo>
                  <a:cubicBezTo>
                    <a:pt x="168" y="413"/>
                    <a:pt x="168" y="413"/>
                    <a:pt x="168" y="412"/>
                  </a:cubicBezTo>
                  <a:cubicBezTo>
                    <a:pt x="169" y="410"/>
                    <a:pt x="169" y="410"/>
                    <a:pt x="169" y="410"/>
                  </a:cubicBezTo>
                  <a:cubicBezTo>
                    <a:pt x="163" y="392"/>
                    <a:pt x="163" y="392"/>
                    <a:pt x="163" y="392"/>
                  </a:cubicBezTo>
                  <a:cubicBezTo>
                    <a:pt x="165" y="393"/>
                    <a:pt x="165" y="393"/>
                    <a:pt x="165" y="393"/>
                  </a:cubicBezTo>
                  <a:lnTo>
                    <a:pt x="169" y="407"/>
                  </a:lnTo>
                  <a:close/>
                  <a:moveTo>
                    <a:pt x="179" y="416"/>
                  </a:moveTo>
                  <a:cubicBezTo>
                    <a:pt x="178" y="419"/>
                    <a:pt x="178" y="419"/>
                    <a:pt x="178" y="419"/>
                  </a:cubicBezTo>
                  <a:cubicBezTo>
                    <a:pt x="177" y="419"/>
                    <a:pt x="177" y="419"/>
                    <a:pt x="177" y="419"/>
                  </a:cubicBezTo>
                  <a:cubicBezTo>
                    <a:pt x="178" y="415"/>
                    <a:pt x="178" y="415"/>
                    <a:pt x="178" y="415"/>
                  </a:cubicBezTo>
                  <a:cubicBezTo>
                    <a:pt x="178" y="413"/>
                    <a:pt x="178" y="413"/>
                    <a:pt x="178" y="413"/>
                  </a:cubicBezTo>
                  <a:cubicBezTo>
                    <a:pt x="179" y="414"/>
                    <a:pt x="179" y="414"/>
                    <a:pt x="179" y="414"/>
                  </a:cubicBezTo>
                  <a:lnTo>
                    <a:pt x="179" y="416"/>
                  </a:lnTo>
                  <a:close/>
                  <a:moveTo>
                    <a:pt x="202" y="425"/>
                  </a:moveTo>
                  <a:cubicBezTo>
                    <a:pt x="202" y="424"/>
                    <a:pt x="202" y="422"/>
                    <a:pt x="201" y="421"/>
                  </a:cubicBezTo>
                  <a:cubicBezTo>
                    <a:pt x="200" y="420"/>
                    <a:pt x="199" y="419"/>
                    <a:pt x="197" y="417"/>
                  </a:cubicBezTo>
                  <a:cubicBezTo>
                    <a:pt x="194" y="415"/>
                    <a:pt x="193" y="413"/>
                    <a:pt x="192" y="412"/>
                  </a:cubicBezTo>
                  <a:cubicBezTo>
                    <a:pt x="190" y="410"/>
                    <a:pt x="190" y="409"/>
                    <a:pt x="190" y="407"/>
                  </a:cubicBezTo>
                  <a:cubicBezTo>
                    <a:pt x="190" y="406"/>
                    <a:pt x="191" y="405"/>
                    <a:pt x="192" y="404"/>
                  </a:cubicBezTo>
                  <a:cubicBezTo>
                    <a:pt x="193" y="404"/>
                    <a:pt x="195" y="405"/>
                    <a:pt x="197" y="406"/>
                  </a:cubicBezTo>
                  <a:cubicBezTo>
                    <a:pt x="199" y="407"/>
                    <a:pt x="201" y="409"/>
                    <a:pt x="202" y="411"/>
                  </a:cubicBezTo>
                  <a:cubicBezTo>
                    <a:pt x="203" y="412"/>
                    <a:pt x="204" y="414"/>
                    <a:pt x="204" y="416"/>
                  </a:cubicBezTo>
                  <a:cubicBezTo>
                    <a:pt x="204" y="416"/>
                    <a:pt x="204" y="416"/>
                    <a:pt x="204" y="416"/>
                  </a:cubicBezTo>
                  <a:cubicBezTo>
                    <a:pt x="202" y="415"/>
                    <a:pt x="202" y="415"/>
                    <a:pt x="202" y="415"/>
                  </a:cubicBezTo>
                  <a:cubicBezTo>
                    <a:pt x="202" y="414"/>
                    <a:pt x="202" y="412"/>
                    <a:pt x="201" y="411"/>
                  </a:cubicBezTo>
                  <a:cubicBezTo>
                    <a:pt x="200" y="409"/>
                    <a:pt x="198" y="408"/>
                    <a:pt x="197" y="407"/>
                  </a:cubicBezTo>
                  <a:cubicBezTo>
                    <a:pt x="195" y="406"/>
                    <a:pt x="194" y="406"/>
                    <a:pt x="193" y="406"/>
                  </a:cubicBezTo>
                  <a:cubicBezTo>
                    <a:pt x="192" y="406"/>
                    <a:pt x="192" y="407"/>
                    <a:pt x="192" y="408"/>
                  </a:cubicBezTo>
                  <a:cubicBezTo>
                    <a:pt x="192" y="409"/>
                    <a:pt x="192" y="410"/>
                    <a:pt x="193" y="411"/>
                  </a:cubicBezTo>
                  <a:cubicBezTo>
                    <a:pt x="194" y="413"/>
                    <a:pt x="195" y="414"/>
                    <a:pt x="197" y="416"/>
                  </a:cubicBezTo>
                  <a:cubicBezTo>
                    <a:pt x="199" y="418"/>
                    <a:pt x="201" y="419"/>
                    <a:pt x="202" y="421"/>
                  </a:cubicBezTo>
                  <a:cubicBezTo>
                    <a:pt x="203" y="423"/>
                    <a:pt x="204" y="424"/>
                    <a:pt x="204" y="426"/>
                  </a:cubicBezTo>
                  <a:cubicBezTo>
                    <a:pt x="204" y="427"/>
                    <a:pt x="203" y="428"/>
                    <a:pt x="202" y="428"/>
                  </a:cubicBezTo>
                  <a:cubicBezTo>
                    <a:pt x="201" y="429"/>
                    <a:pt x="199" y="428"/>
                    <a:pt x="197" y="427"/>
                  </a:cubicBezTo>
                  <a:cubicBezTo>
                    <a:pt x="195" y="426"/>
                    <a:pt x="193" y="424"/>
                    <a:pt x="192" y="422"/>
                  </a:cubicBezTo>
                  <a:cubicBezTo>
                    <a:pt x="190" y="420"/>
                    <a:pt x="189" y="419"/>
                    <a:pt x="189" y="417"/>
                  </a:cubicBezTo>
                  <a:cubicBezTo>
                    <a:pt x="189" y="416"/>
                    <a:pt x="189" y="416"/>
                    <a:pt x="189" y="416"/>
                  </a:cubicBezTo>
                  <a:cubicBezTo>
                    <a:pt x="191" y="417"/>
                    <a:pt x="191" y="417"/>
                    <a:pt x="191" y="417"/>
                  </a:cubicBezTo>
                  <a:cubicBezTo>
                    <a:pt x="191" y="419"/>
                    <a:pt x="191" y="420"/>
                    <a:pt x="193" y="422"/>
                  </a:cubicBezTo>
                  <a:cubicBezTo>
                    <a:pt x="194" y="423"/>
                    <a:pt x="195" y="425"/>
                    <a:pt x="197" y="426"/>
                  </a:cubicBezTo>
                  <a:cubicBezTo>
                    <a:pt x="198" y="426"/>
                    <a:pt x="200" y="427"/>
                    <a:pt x="201" y="427"/>
                  </a:cubicBezTo>
                  <a:cubicBezTo>
                    <a:pt x="202" y="427"/>
                    <a:pt x="202" y="426"/>
                    <a:pt x="202" y="425"/>
                  </a:cubicBezTo>
                  <a:close/>
                  <a:moveTo>
                    <a:pt x="213" y="436"/>
                  </a:moveTo>
                  <a:cubicBezTo>
                    <a:pt x="211" y="435"/>
                    <a:pt x="210" y="434"/>
                    <a:pt x="208" y="431"/>
                  </a:cubicBezTo>
                  <a:cubicBezTo>
                    <a:pt x="207" y="429"/>
                    <a:pt x="206" y="427"/>
                    <a:pt x="206" y="425"/>
                  </a:cubicBezTo>
                  <a:cubicBezTo>
                    <a:pt x="206" y="424"/>
                    <a:pt x="206" y="424"/>
                    <a:pt x="206" y="424"/>
                  </a:cubicBezTo>
                  <a:cubicBezTo>
                    <a:pt x="206" y="422"/>
                    <a:pt x="207" y="421"/>
                    <a:pt x="208" y="420"/>
                  </a:cubicBezTo>
                  <a:cubicBezTo>
                    <a:pt x="210" y="419"/>
                    <a:pt x="211" y="419"/>
                    <a:pt x="213" y="420"/>
                  </a:cubicBezTo>
                  <a:cubicBezTo>
                    <a:pt x="215" y="422"/>
                    <a:pt x="216" y="423"/>
                    <a:pt x="217" y="425"/>
                  </a:cubicBezTo>
                  <a:cubicBezTo>
                    <a:pt x="218" y="427"/>
                    <a:pt x="219" y="428"/>
                    <a:pt x="219" y="430"/>
                  </a:cubicBezTo>
                  <a:cubicBezTo>
                    <a:pt x="219" y="432"/>
                    <a:pt x="219" y="432"/>
                    <a:pt x="219" y="432"/>
                  </a:cubicBezTo>
                  <a:cubicBezTo>
                    <a:pt x="208" y="426"/>
                    <a:pt x="208" y="426"/>
                    <a:pt x="208" y="426"/>
                  </a:cubicBezTo>
                  <a:cubicBezTo>
                    <a:pt x="208" y="426"/>
                    <a:pt x="208" y="426"/>
                    <a:pt x="208" y="426"/>
                  </a:cubicBezTo>
                  <a:cubicBezTo>
                    <a:pt x="208" y="428"/>
                    <a:pt x="209" y="429"/>
                    <a:pt x="210" y="431"/>
                  </a:cubicBezTo>
                  <a:cubicBezTo>
                    <a:pt x="210" y="433"/>
                    <a:pt x="212" y="434"/>
                    <a:pt x="213" y="435"/>
                  </a:cubicBezTo>
                  <a:cubicBezTo>
                    <a:pt x="214" y="435"/>
                    <a:pt x="215" y="436"/>
                    <a:pt x="216" y="436"/>
                  </a:cubicBezTo>
                  <a:cubicBezTo>
                    <a:pt x="217" y="436"/>
                    <a:pt x="217" y="436"/>
                    <a:pt x="218" y="436"/>
                  </a:cubicBezTo>
                  <a:cubicBezTo>
                    <a:pt x="218" y="437"/>
                    <a:pt x="218" y="437"/>
                    <a:pt x="218" y="437"/>
                  </a:cubicBezTo>
                  <a:cubicBezTo>
                    <a:pt x="218" y="438"/>
                    <a:pt x="217" y="438"/>
                    <a:pt x="216" y="438"/>
                  </a:cubicBezTo>
                  <a:cubicBezTo>
                    <a:pt x="215" y="437"/>
                    <a:pt x="214" y="437"/>
                    <a:pt x="213" y="436"/>
                  </a:cubicBezTo>
                  <a:close/>
                  <a:moveTo>
                    <a:pt x="213" y="422"/>
                  </a:moveTo>
                  <a:cubicBezTo>
                    <a:pt x="212" y="421"/>
                    <a:pt x="211" y="421"/>
                    <a:pt x="210" y="421"/>
                  </a:cubicBezTo>
                  <a:cubicBezTo>
                    <a:pt x="209" y="422"/>
                    <a:pt x="208" y="423"/>
                    <a:pt x="208" y="424"/>
                  </a:cubicBezTo>
                  <a:cubicBezTo>
                    <a:pt x="208" y="424"/>
                    <a:pt x="208" y="424"/>
                    <a:pt x="208" y="424"/>
                  </a:cubicBezTo>
                  <a:cubicBezTo>
                    <a:pt x="217" y="429"/>
                    <a:pt x="217" y="429"/>
                    <a:pt x="217" y="429"/>
                  </a:cubicBezTo>
                  <a:cubicBezTo>
                    <a:pt x="217" y="429"/>
                    <a:pt x="217" y="429"/>
                    <a:pt x="217" y="429"/>
                  </a:cubicBezTo>
                  <a:cubicBezTo>
                    <a:pt x="217" y="428"/>
                    <a:pt x="217" y="426"/>
                    <a:pt x="216" y="425"/>
                  </a:cubicBezTo>
                  <a:cubicBezTo>
                    <a:pt x="215" y="424"/>
                    <a:pt x="214" y="423"/>
                    <a:pt x="213" y="422"/>
                  </a:cubicBezTo>
                  <a:close/>
                  <a:moveTo>
                    <a:pt x="234" y="441"/>
                  </a:moveTo>
                  <a:cubicBezTo>
                    <a:pt x="234" y="443"/>
                    <a:pt x="234" y="445"/>
                    <a:pt x="233" y="446"/>
                  </a:cubicBezTo>
                  <a:cubicBezTo>
                    <a:pt x="232" y="446"/>
                    <a:pt x="230" y="446"/>
                    <a:pt x="229" y="445"/>
                  </a:cubicBezTo>
                  <a:cubicBezTo>
                    <a:pt x="228" y="445"/>
                    <a:pt x="227" y="444"/>
                    <a:pt x="226" y="443"/>
                  </a:cubicBezTo>
                  <a:cubicBezTo>
                    <a:pt x="225" y="442"/>
                    <a:pt x="224" y="441"/>
                    <a:pt x="224" y="440"/>
                  </a:cubicBezTo>
                  <a:cubicBezTo>
                    <a:pt x="224" y="448"/>
                    <a:pt x="224" y="448"/>
                    <a:pt x="224" y="448"/>
                  </a:cubicBezTo>
                  <a:cubicBezTo>
                    <a:pt x="222" y="447"/>
                    <a:pt x="222" y="447"/>
                    <a:pt x="222" y="447"/>
                  </a:cubicBezTo>
                  <a:cubicBezTo>
                    <a:pt x="222" y="426"/>
                    <a:pt x="222" y="426"/>
                    <a:pt x="222" y="426"/>
                  </a:cubicBezTo>
                  <a:cubicBezTo>
                    <a:pt x="224" y="427"/>
                    <a:pt x="224" y="427"/>
                    <a:pt x="224" y="427"/>
                  </a:cubicBezTo>
                  <a:cubicBezTo>
                    <a:pt x="224" y="429"/>
                    <a:pt x="224" y="429"/>
                    <a:pt x="224" y="429"/>
                  </a:cubicBezTo>
                  <a:cubicBezTo>
                    <a:pt x="224" y="429"/>
                    <a:pt x="225" y="429"/>
                    <a:pt x="226" y="429"/>
                  </a:cubicBezTo>
                  <a:cubicBezTo>
                    <a:pt x="227" y="429"/>
                    <a:pt x="228" y="429"/>
                    <a:pt x="229" y="430"/>
                  </a:cubicBezTo>
                  <a:cubicBezTo>
                    <a:pt x="230" y="431"/>
                    <a:pt x="232" y="432"/>
                    <a:pt x="233" y="434"/>
                  </a:cubicBezTo>
                  <a:cubicBezTo>
                    <a:pt x="234" y="436"/>
                    <a:pt x="234" y="438"/>
                    <a:pt x="234" y="441"/>
                  </a:cubicBezTo>
                  <a:close/>
                  <a:moveTo>
                    <a:pt x="233" y="440"/>
                  </a:moveTo>
                  <a:cubicBezTo>
                    <a:pt x="233" y="438"/>
                    <a:pt x="232" y="436"/>
                    <a:pt x="232" y="434"/>
                  </a:cubicBezTo>
                  <a:cubicBezTo>
                    <a:pt x="231" y="433"/>
                    <a:pt x="230" y="432"/>
                    <a:pt x="228" y="431"/>
                  </a:cubicBezTo>
                  <a:cubicBezTo>
                    <a:pt x="227" y="430"/>
                    <a:pt x="226" y="430"/>
                    <a:pt x="225" y="430"/>
                  </a:cubicBezTo>
                  <a:cubicBezTo>
                    <a:pt x="225" y="430"/>
                    <a:pt x="224" y="430"/>
                    <a:pt x="224" y="431"/>
                  </a:cubicBezTo>
                  <a:cubicBezTo>
                    <a:pt x="224" y="438"/>
                    <a:pt x="224" y="438"/>
                    <a:pt x="224" y="438"/>
                  </a:cubicBezTo>
                  <a:cubicBezTo>
                    <a:pt x="224" y="439"/>
                    <a:pt x="225" y="440"/>
                    <a:pt x="226" y="441"/>
                  </a:cubicBezTo>
                  <a:cubicBezTo>
                    <a:pt x="226" y="442"/>
                    <a:pt x="227" y="443"/>
                    <a:pt x="228" y="444"/>
                  </a:cubicBezTo>
                  <a:cubicBezTo>
                    <a:pt x="230" y="444"/>
                    <a:pt x="231" y="445"/>
                    <a:pt x="232" y="444"/>
                  </a:cubicBezTo>
                  <a:cubicBezTo>
                    <a:pt x="232" y="443"/>
                    <a:pt x="233" y="442"/>
                    <a:pt x="233" y="440"/>
                  </a:cubicBezTo>
                  <a:close/>
                  <a:moveTo>
                    <a:pt x="241" y="433"/>
                  </a:moveTo>
                  <a:cubicBezTo>
                    <a:pt x="241" y="437"/>
                    <a:pt x="241" y="437"/>
                    <a:pt x="241" y="437"/>
                  </a:cubicBezTo>
                  <a:cubicBezTo>
                    <a:pt x="244" y="439"/>
                    <a:pt x="244" y="439"/>
                    <a:pt x="244" y="439"/>
                  </a:cubicBezTo>
                  <a:cubicBezTo>
                    <a:pt x="244" y="440"/>
                    <a:pt x="244" y="440"/>
                    <a:pt x="244" y="440"/>
                  </a:cubicBezTo>
                  <a:cubicBezTo>
                    <a:pt x="241" y="438"/>
                    <a:pt x="241" y="438"/>
                    <a:pt x="241" y="438"/>
                  </a:cubicBezTo>
                  <a:cubicBezTo>
                    <a:pt x="241" y="448"/>
                    <a:pt x="241" y="448"/>
                    <a:pt x="241" y="448"/>
                  </a:cubicBezTo>
                  <a:cubicBezTo>
                    <a:pt x="241" y="449"/>
                    <a:pt x="241" y="450"/>
                    <a:pt x="241" y="451"/>
                  </a:cubicBezTo>
                  <a:cubicBezTo>
                    <a:pt x="242" y="451"/>
                    <a:pt x="242" y="452"/>
                    <a:pt x="243" y="452"/>
                  </a:cubicBezTo>
                  <a:cubicBezTo>
                    <a:pt x="243" y="452"/>
                    <a:pt x="243" y="452"/>
                    <a:pt x="244" y="452"/>
                  </a:cubicBezTo>
                  <a:cubicBezTo>
                    <a:pt x="244" y="453"/>
                    <a:pt x="244" y="453"/>
                    <a:pt x="245" y="453"/>
                  </a:cubicBezTo>
                  <a:cubicBezTo>
                    <a:pt x="245" y="454"/>
                    <a:pt x="245" y="454"/>
                    <a:pt x="245" y="454"/>
                  </a:cubicBezTo>
                  <a:cubicBezTo>
                    <a:pt x="244" y="454"/>
                    <a:pt x="244" y="454"/>
                    <a:pt x="244" y="454"/>
                  </a:cubicBezTo>
                  <a:cubicBezTo>
                    <a:pt x="243" y="454"/>
                    <a:pt x="243" y="454"/>
                    <a:pt x="243" y="453"/>
                  </a:cubicBezTo>
                  <a:cubicBezTo>
                    <a:pt x="241" y="453"/>
                    <a:pt x="241" y="452"/>
                    <a:pt x="240" y="451"/>
                  </a:cubicBezTo>
                  <a:cubicBezTo>
                    <a:pt x="239" y="450"/>
                    <a:pt x="239" y="449"/>
                    <a:pt x="239" y="447"/>
                  </a:cubicBezTo>
                  <a:cubicBezTo>
                    <a:pt x="239" y="437"/>
                    <a:pt x="239" y="437"/>
                    <a:pt x="239" y="437"/>
                  </a:cubicBezTo>
                  <a:cubicBezTo>
                    <a:pt x="237" y="436"/>
                    <a:pt x="237" y="436"/>
                    <a:pt x="237" y="436"/>
                  </a:cubicBezTo>
                  <a:cubicBezTo>
                    <a:pt x="237" y="434"/>
                    <a:pt x="237" y="434"/>
                    <a:pt x="237" y="434"/>
                  </a:cubicBezTo>
                  <a:cubicBezTo>
                    <a:pt x="239" y="436"/>
                    <a:pt x="239" y="436"/>
                    <a:pt x="239" y="436"/>
                  </a:cubicBezTo>
                  <a:cubicBezTo>
                    <a:pt x="239" y="432"/>
                    <a:pt x="239" y="432"/>
                    <a:pt x="239" y="432"/>
                  </a:cubicBezTo>
                  <a:lnTo>
                    <a:pt x="241" y="433"/>
                  </a:lnTo>
                  <a:close/>
                  <a:moveTo>
                    <a:pt x="253" y="460"/>
                  </a:moveTo>
                  <a:cubicBezTo>
                    <a:pt x="252" y="459"/>
                    <a:pt x="250" y="457"/>
                    <a:pt x="249" y="455"/>
                  </a:cubicBezTo>
                  <a:cubicBezTo>
                    <a:pt x="247" y="453"/>
                    <a:pt x="247" y="451"/>
                    <a:pt x="247" y="448"/>
                  </a:cubicBezTo>
                  <a:cubicBezTo>
                    <a:pt x="247" y="448"/>
                    <a:pt x="247" y="448"/>
                    <a:pt x="247" y="448"/>
                  </a:cubicBezTo>
                  <a:cubicBezTo>
                    <a:pt x="247" y="445"/>
                    <a:pt x="247" y="444"/>
                    <a:pt x="249" y="443"/>
                  </a:cubicBezTo>
                  <a:cubicBezTo>
                    <a:pt x="250" y="443"/>
                    <a:pt x="251" y="443"/>
                    <a:pt x="253" y="444"/>
                  </a:cubicBezTo>
                  <a:cubicBezTo>
                    <a:pt x="255" y="445"/>
                    <a:pt x="257" y="446"/>
                    <a:pt x="258" y="448"/>
                  </a:cubicBezTo>
                  <a:cubicBezTo>
                    <a:pt x="259" y="450"/>
                    <a:pt x="259" y="452"/>
                    <a:pt x="259" y="454"/>
                  </a:cubicBezTo>
                  <a:cubicBezTo>
                    <a:pt x="259" y="455"/>
                    <a:pt x="259" y="455"/>
                    <a:pt x="259" y="455"/>
                  </a:cubicBezTo>
                  <a:cubicBezTo>
                    <a:pt x="249" y="449"/>
                    <a:pt x="249" y="449"/>
                    <a:pt x="249" y="449"/>
                  </a:cubicBezTo>
                  <a:cubicBezTo>
                    <a:pt x="249" y="449"/>
                    <a:pt x="249" y="449"/>
                    <a:pt x="249" y="449"/>
                  </a:cubicBezTo>
                  <a:cubicBezTo>
                    <a:pt x="249" y="451"/>
                    <a:pt x="249" y="453"/>
                    <a:pt x="250" y="454"/>
                  </a:cubicBezTo>
                  <a:cubicBezTo>
                    <a:pt x="251" y="456"/>
                    <a:pt x="252" y="457"/>
                    <a:pt x="253" y="458"/>
                  </a:cubicBezTo>
                  <a:cubicBezTo>
                    <a:pt x="255" y="459"/>
                    <a:pt x="255" y="459"/>
                    <a:pt x="256" y="459"/>
                  </a:cubicBezTo>
                  <a:cubicBezTo>
                    <a:pt x="257" y="459"/>
                    <a:pt x="258" y="459"/>
                    <a:pt x="258" y="459"/>
                  </a:cubicBezTo>
                  <a:cubicBezTo>
                    <a:pt x="259" y="461"/>
                    <a:pt x="259" y="461"/>
                    <a:pt x="259" y="461"/>
                  </a:cubicBezTo>
                  <a:cubicBezTo>
                    <a:pt x="258" y="461"/>
                    <a:pt x="257" y="461"/>
                    <a:pt x="257" y="461"/>
                  </a:cubicBezTo>
                  <a:cubicBezTo>
                    <a:pt x="256" y="461"/>
                    <a:pt x="255" y="460"/>
                    <a:pt x="253" y="460"/>
                  </a:cubicBezTo>
                  <a:close/>
                  <a:moveTo>
                    <a:pt x="253" y="445"/>
                  </a:moveTo>
                  <a:cubicBezTo>
                    <a:pt x="252" y="444"/>
                    <a:pt x="251" y="444"/>
                    <a:pt x="250" y="445"/>
                  </a:cubicBezTo>
                  <a:cubicBezTo>
                    <a:pt x="249" y="445"/>
                    <a:pt x="249" y="446"/>
                    <a:pt x="249" y="447"/>
                  </a:cubicBezTo>
                  <a:cubicBezTo>
                    <a:pt x="249" y="448"/>
                    <a:pt x="249" y="448"/>
                    <a:pt x="249" y="448"/>
                  </a:cubicBezTo>
                  <a:cubicBezTo>
                    <a:pt x="258" y="453"/>
                    <a:pt x="258" y="453"/>
                    <a:pt x="258" y="453"/>
                  </a:cubicBezTo>
                  <a:cubicBezTo>
                    <a:pt x="258" y="452"/>
                    <a:pt x="258" y="452"/>
                    <a:pt x="258" y="452"/>
                  </a:cubicBezTo>
                  <a:cubicBezTo>
                    <a:pt x="258" y="451"/>
                    <a:pt x="257" y="450"/>
                    <a:pt x="256" y="448"/>
                  </a:cubicBezTo>
                  <a:cubicBezTo>
                    <a:pt x="256" y="447"/>
                    <a:pt x="255" y="446"/>
                    <a:pt x="253" y="445"/>
                  </a:cubicBezTo>
                  <a:close/>
                  <a:moveTo>
                    <a:pt x="264" y="450"/>
                  </a:moveTo>
                  <a:cubicBezTo>
                    <a:pt x="264" y="453"/>
                    <a:pt x="264" y="453"/>
                    <a:pt x="264" y="453"/>
                  </a:cubicBezTo>
                  <a:cubicBezTo>
                    <a:pt x="265" y="452"/>
                    <a:pt x="265" y="452"/>
                    <a:pt x="266" y="452"/>
                  </a:cubicBezTo>
                  <a:cubicBezTo>
                    <a:pt x="267" y="452"/>
                    <a:pt x="268" y="452"/>
                    <a:pt x="269" y="453"/>
                  </a:cubicBezTo>
                  <a:cubicBezTo>
                    <a:pt x="270" y="453"/>
                    <a:pt x="271" y="454"/>
                    <a:pt x="272" y="455"/>
                  </a:cubicBezTo>
                  <a:cubicBezTo>
                    <a:pt x="273" y="456"/>
                    <a:pt x="273" y="458"/>
                    <a:pt x="274" y="459"/>
                  </a:cubicBezTo>
                  <a:cubicBezTo>
                    <a:pt x="274" y="458"/>
                    <a:pt x="275" y="458"/>
                    <a:pt x="276" y="458"/>
                  </a:cubicBezTo>
                  <a:cubicBezTo>
                    <a:pt x="276" y="457"/>
                    <a:pt x="277" y="458"/>
                    <a:pt x="279" y="458"/>
                  </a:cubicBezTo>
                  <a:cubicBezTo>
                    <a:pt x="280" y="459"/>
                    <a:pt x="281" y="461"/>
                    <a:pt x="282" y="462"/>
                  </a:cubicBezTo>
                  <a:cubicBezTo>
                    <a:pt x="283" y="464"/>
                    <a:pt x="284" y="466"/>
                    <a:pt x="284" y="468"/>
                  </a:cubicBezTo>
                  <a:cubicBezTo>
                    <a:pt x="284" y="477"/>
                    <a:pt x="284" y="477"/>
                    <a:pt x="284" y="477"/>
                  </a:cubicBezTo>
                  <a:cubicBezTo>
                    <a:pt x="282" y="476"/>
                    <a:pt x="282" y="476"/>
                    <a:pt x="282" y="476"/>
                  </a:cubicBezTo>
                  <a:cubicBezTo>
                    <a:pt x="282" y="467"/>
                    <a:pt x="282" y="467"/>
                    <a:pt x="282" y="467"/>
                  </a:cubicBezTo>
                  <a:cubicBezTo>
                    <a:pt x="282" y="465"/>
                    <a:pt x="282" y="464"/>
                    <a:pt x="281" y="462"/>
                  </a:cubicBezTo>
                  <a:cubicBezTo>
                    <a:pt x="280" y="461"/>
                    <a:pt x="279" y="460"/>
                    <a:pt x="278" y="460"/>
                  </a:cubicBezTo>
                  <a:cubicBezTo>
                    <a:pt x="277" y="459"/>
                    <a:pt x="276" y="459"/>
                    <a:pt x="275" y="459"/>
                  </a:cubicBezTo>
                  <a:cubicBezTo>
                    <a:pt x="275" y="459"/>
                    <a:pt x="274" y="460"/>
                    <a:pt x="274" y="461"/>
                  </a:cubicBezTo>
                  <a:cubicBezTo>
                    <a:pt x="274" y="462"/>
                    <a:pt x="274" y="462"/>
                    <a:pt x="274" y="462"/>
                  </a:cubicBezTo>
                  <a:cubicBezTo>
                    <a:pt x="274" y="462"/>
                    <a:pt x="274" y="462"/>
                    <a:pt x="274" y="462"/>
                  </a:cubicBezTo>
                  <a:cubicBezTo>
                    <a:pt x="274" y="471"/>
                    <a:pt x="274" y="471"/>
                    <a:pt x="274" y="471"/>
                  </a:cubicBezTo>
                  <a:cubicBezTo>
                    <a:pt x="272" y="470"/>
                    <a:pt x="272" y="470"/>
                    <a:pt x="272" y="470"/>
                  </a:cubicBezTo>
                  <a:cubicBezTo>
                    <a:pt x="272" y="461"/>
                    <a:pt x="272" y="461"/>
                    <a:pt x="272" y="461"/>
                  </a:cubicBezTo>
                  <a:cubicBezTo>
                    <a:pt x="272" y="459"/>
                    <a:pt x="272" y="458"/>
                    <a:pt x="271" y="457"/>
                  </a:cubicBezTo>
                  <a:cubicBezTo>
                    <a:pt x="271" y="456"/>
                    <a:pt x="270" y="455"/>
                    <a:pt x="268" y="454"/>
                  </a:cubicBezTo>
                  <a:cubicBezTo>
                    <a:pt x="267" y="453"/>
                    <a:pt x="266" y="453"/>
                    <a:pt x="266" y="453"/>
                  </a:cubicBezTo>
                  <a:cubicBezTo>
                    <a:pt x="265" y="453"/>
                    <a:pt x="264" y="454"/>
                    <a:pt x="264" y="455"/>
                  </a:cubicBezTo>
                  <a:cubicBezTo>
                    <a:pt x="264" y="466"/>
                    <a:pt x="264" y="466"/>
                    <a:pt x="264" y="466"/>
                  </a:cubicBezTo>
                  <a:cubicBezTo>
                    <a:pt x="262" y="465"/>
                    <a:pt x="262" y="465"/>
                    <a:pt x="262" y="465"/>
                  </a:cubicBezTo>
                  <a:cubicBezTo>
                    <a:pt x="262" y="449"/>
                    <a:pt x="262" y="449"/>
                    <a:pt x="262" y="449"/>
                  </a:cubicBezTo>
                  <a:lnTo>
                    <a:pt x="264" y="450"/>
                  </a:lnTo>
                  <a:close/>
                  <a:moveTo>
                    <a:pt x="300" y="479"/>
                  </a:moveTo>
                  <a:cubicBezTo>
                    <a:pt x="300" y="481"/>
                    <a:pt x="300" y="483"/>
                    <a:pt x="299" y="484"/>
                  </a:cubicBezTo>
                  <a:cubicBezTo>
                    <a:pt x="298" y="484"/>
                    <a:pt x="296" y="484"/>
                    <a:pt x="294" y="483"/>
                  </a:cubicBezTo>
                  <a:cubicBezTo>
                    <a:pt x="293" y="483"/>
                    <a:pt x="292" y="482"/>
                    <a:pt x="292" y="481"/>
                  </a:cubicBezTo>
                  <a:cubicBezTo>
                    <a:pt x="291" y="480"/>
                    <a:pt x="290" y="479"/>
                    <a:pt x="290" y="478"/>
                  </a:cubicBezTo>
                  <a:cubicBezTo>
                    <a:pt x="289" y="480"/>
                    <a:pt x="289" y="480"/>
                    <a:pt x="289" y="480"/>
                  </a:cubicBezTo>
                  <a:cubicBezTo>
                    <a:pt x="288" y="479"/>
                    <a:pt x="288" y="479"/>
                    <a:pt x="288" y="479"/>
                  </a:cubicBezTo>
                  <a:cubicBezTo>
                    <a:pt x="288" y="457"/>
                    <a:pt x="288" y="457"/>
                    <a:pt x="288" y="457"/>
                  </a:cubicBezTo>
                  <a:cubicBezTo>
                    <a:pt x="290" y="458"/>
                    <a:pt x="290" y="458"/>
                    <a:pt x="290" y="458"/>
                  </a:cubicBezTo>
                  <a:cubicBezTo>
                    <a:pt x="290" y="467"/>
                    <a:pt x="290" y="467"/>
                    <a:pt x="290" y="467"/>
                  </a:cubicBezTo>
                  <a:cubicBezTo>
                    <a:pt x="290" y="467"/>
                    <a:pt x="291" y="467"/>
                    <a:pt x="292" y="467"/>
                  </a:cubicBezTo>
                  <a:cubicBezTo>
                    <a:pt x="292" y="467"/>
                    <a:pt x="293" y="467"/>
                    <a:pt x="294" y="468"/>
                  </a:cubicBezTo>
                  <a:cubicBezTo>
                    <a:pt x="296" y="469"/>
                    <a:pt x="298" y="470"/>
                    <a:pt x="299" y="472"/>
                  </a:cubicBezTo>
                  <a:cubicBezTo>
                    <a:pt x="300" y="474"/>
                    <a:pt x="300" y="476"/>
                    <a:pt x="300" y="479"/>
                  </a:cubicBezTo>
                  <a:close/>
                  <a:moveTo>
                    <a:pt x="299" y="478"/>
                  </a:moveTo>
                  <a:cubicBezTo>
                    <a:pt x="299" y="476"/>
                    <a:pt x="298" y="474"/>
                    <a:pt x="297" y="473"/>
                  </a:cubicBezTo>
                  <a:cubicBezTo>
                    <a:pt x="297" y="471"/>
                    <a:pt x="296" y="470"/>
                    <a:pt x="294" y="469"/>
                  </a:cubicBezTo>
                  <a:cubicBezTo>
                    <a:pt x="293" y="468"/>
                    <a:pt x="292" y="468"/>
                    <a:pt x="291" y="468"/>
                  </a:cubicBezTo>
                  <a:cubicBezTo>
                    <a:pt x="291" y="468"/>
                    <a:pt x="290" y="469"/>
                    <a:pt x="290" y="469"/>
                  </a:cubicBezTo>
                  <a:cubicBezTo>
                    <a:pt x="290" y="476"/>
                    <a:pt x="290" y="476"/>
                    <a:pt x="290" y="476"/>
                  </a:cubicBezTo>
                  <a:cubicBezTo>
                    <a:pt x="290" y="477"/>
                    <a:pt x="291" y="478"/>
                    <a:pt x="291" y="479"/>
                  </a:cubicBezTo>
                  <a:cubicBezTo>
                    <a:pt x="292" y="480"/>
                    <a:pt x="293" y="481"/>
                    <a:pt x="294" y="482"/>
                  </a:cubicBezTo>
                  <a:cubicBezTo>
                    <a:pt x="296" y="483"/>
                    <a:pt x="297" y="483"/>
                    <a:pt x="297" y="482"/>
                  </a:cubicBezTo>
                  <a:cubicBezTo>
                    <a:pt x="298" y="481"/>
                    <a:pt x="299" y="480"/>
                    <a:pt x="299" y="478"/>
                  </a:cubicBezTo>
                  <a:close/>
                  <a:moveTo>
                    <a:pt x="310" y="492"/>
                  </a:moveTo>
                  <a:cubicBezTo>
                    <a:pt x="308" y="491"/>
                    <a:pt x="306" y="489"/>
                    <a:pt x="305" y="487"/>
                  </a:cubicBezTo>
                  <a:cubicBezTo>
                    <a:pt x="304" y="485"/>
                    <a:pt x="303" y="483"/>
                    <a:pt x="303" y="481"/>
                  </a:cubicBezTo>
                  <a:cubicBezTo>
                    <a:pt x="303" y="480"/>
                    <a:pt x="303" y="480"/>
                    <a:pt x="303" y="480"/>
                  </a:cubicBezTo>
                  <a:cubicBezTo>
                    <a:pt x="303" y="478"/>
                    <a:pt x="304" y="476"/>
                    <a:pt x="305" y="476"/>
                  </a:cubicBezTo>
                  <a:cubicBezTo>
                    <a:pt x="306" y="475"/>
                    <a:pt x="308" y="475"/>
                    <a:pt x="310" y="476"/>
                  </a:cubicBezTo>
                  <a:cubicBezTo>
                    <a:pt x="311" y="477"/>
                    <a:pt x="313" y="479"/>
                    <a:pt x="314" y="481"/>
                  </a:cubicBezTo>
                  <a:cubicBezTo>
                    <a:pt x="315" y="482"/>
                    <a:pt x="316" y="484"/>
                    <a:pt x="316" y="486"/>
                  </a:cubicBezTo>
                  <a:cubicBezTo>
                    <a:pt x="316" y="488"/>
                    <a:pt x="316" y="488"/>
                    <a:pt x="316" y="488"/>
                  </a:cubicBezTo>
                  <a:cubicBezTo>
                    <a:pt x="305" y="481"/>
                    <a:pt x="305" y="481"/>
                    <a:pt x="305" y="481"/>
                  </a:cubicBezTo>
                  <a:cubicBezTo>
                    <a:pt x="305" y="482"/>
                    <a:pt x="305" y="482"/>
                    <a:pt x="305" y="482"/>
                  </a:cubicBezTo>
                  <a:cubicBezTo>
                    <a:pt x="305" y="484"/>
                    <a:pt x="305" y="485"/>
                    <a:pt x="306" y="487"/>
                  </a:cubicBezTo>
                  <a:cubicBezTo>
                    <a:pt x="307" y="489"/>
                    <a:pt x="308" y="490"/>
                    <a:pt x="310" y="491"/>
                  </a:cubicBezTo>
                  <a:cubicBezTo>
                    <a:pt x="311" y="491"/>
                    <a:pt x="312" y="492"/>
                    <a:pt x="312" y="492"/>
                  </a:cubicBezTo>
                  <a:cubicBezTo>
                    <a:pt x="313" y="492"/>
                    <a:pt x="314" y="492"/>
                    <a:pt x="314" y="492"/>
                  </a:cubicBezTo>
                  <a:cubicBezTo>
                    <a:pt x="315" y="493"/>
                    <a:pt x="315" y="493"/>
                    <a:pt x="315" y="493"/>
                  </a:cubicBezTo>
                  <a:cubicBezTo>
                    <a:pt x="314" y="493"/>
                    <a:pt x="314" y="494"/>
                    <a:pt x="313" y="493"/>
                  </a:cubicBezTo>
                  <a:cubicBezTo>
                    <a:pt x="312" y="493"/>
                    <a:pt x="311" y="493"/>
                    <a:pt x="310" y="492"/>
                  </a:cubicBezTo>
                  <a:close/>
                  <a:moveTo>
                    <a:pt x="310" y="478"/>
                  </a:moveTo>
                  <a:cubicBezTo>
                    <a:pt x="308" y="477"/>
                    <a:pt x="307" y="477"/>
                    <a:pt x="306" y="477"/>
                  </a:cubicBezTo>
                  <a:cubicBezTo>
                    <a:pt x="306" y="478"/>
                    <a:pt x="305" y="479"/>
                    <a:pt x="305" y="480"/>
                  </a:cubicBezTo>
                  <a:cubicBezTo>
                    <a:pt x="305" y="480"/>
                    <a:pt x="305" y="480"/>
                    <a:pt x="305" y="480"/>
                  </a:cubicBezTo>
                  <a:cubicBezTo>
                    <a:pt x="314" y="485"/>
                    <a:pt x="314" y="485"/>
                    <a:pt x="314" y="485"/>
                  </a:cubicBezTo>
                  <a:cubicBezTo>
                    <a:pt x="314" y="485"/>
                    <a:pt x="314" y="485"/>
                    <a:pt x="314" y="485"/>
                  </a:cubicBezTo>
                  <a:cubicBezTo>
                    <a:pt x="314" y="483"/>
                    <a:pt x="313" y="482"/>
                    <a:pt x="313" y="481"/>
                  </a:cubicBezTo>
                  <a:cubicBezTo>
                    <a:pt x="312" y="479"/>
                    <a:pt x="311" y="478"/>
                    <a:pt x="310" y="478"/>
                  </a:cubicBezTo>
                  <a:close/>
                  <a:moveTo>
                    <a:pt x="326" y="487"/>
                  </a:moveTo>
                  <a:cubicBezTo>
                    <a:pt x="325" y="487"/>
                    <a:pt x="325" y="487"/>
                    <a:pt x="325" y="487"/>
                  </a:cubicBezTo>
                  <a:cubicBezTo>
                    <a:pt x="324" y="486"/>
                    <a:pt x="323" y="486"/>
                    <a:pt x="322" y="486"/>
                  </a:cubicBezTo>
                  <a:cubicBezTo>
                    <a:pt x="321" y="486"/>
                    <a:pt x="321" y="487"/>
                    <a:pt x="321" y="488"/>
                  </a:cubicBezTo>
                  <a:cubicBezTo>
                    <a:pt x="321" y="498"/>
                    <a:pt x="321" y="498"/>
                    <a:pt x="321" y="498"/>
                  </a:cubicBezTo>
                  <a:cubicBezTo>
                    <a:pt x="319" y="497"/>
                    <a:pt x="319" y="497"/>
                    <a:pt x="319" y="497"/>
                  </a:cubicBezTo>
                  <a:cubicBezTo>
                    <a:pt x="319" y="482"/>
                    <a:pt x="319" y="482"/>
                    <a:pt x="319" y="482"/>
                  </a:cubicBezTo>
                  <a:cubicBezTo>
                    <a:pt x="320" y="483"/>
                    <a:pt x="320" y="483"/>
                    <a:pt x="320" y="483"/>
                  </a:cubicBezTo>
                  <a:cubicBezTo>
                    <a:pt x="321" y="485"/>
                    <a:pt x="321" y="485"/>
                    <a:pt x="321" y="485"/>
                  </a:cubicBezTo>
                  <a:cubicBezTo>
                    <a:pt x="321" y="486"/>
                    <a:pt x="321" y="486"/>
                    <a:pt x="321" y="486"/>
                  </a:cubicBezTo>
                  <a:cubicBezTo>
                    <a:pt x="321" y="485"/>
                    <a:pt x="322" y="484"/>
                    <a:pt x="322" y="484"/>
                  </a:cubicBezTo>
                  <a:cubicBezTo>
                    <a:pt x="323" y="484"/>
                    <a:pt x="324" y="485"/>
                    <a:pt x="325" y="485"/>
                  </a:cubicBezTo>
                  <a:cubicBezTo>
                    <a:pt x="325" y="485"/>
                    <a:pt x="325" y="485"/>
                    <a:pt x="326" y="486"/>
                  </a:cubicBezTo>
                  <a:cubicBezTo>
                    <a:pt x="326" y="486"/>
                    <a:pt x="326" y="486"/>
                    <a:pt x="326" y="486"/>
                  </a:cubicBezTo>
                  <a:lnTo>
                    <a:pt x="326" y="487"/>
                  </a:lnTo>
                  <a:close/>
                  <a:moveTo>
                    <a:pt x="343" y="511"/>
                  </a:moveTo>
                  <a:cubicBezTo>
                    <a:pt x="341" y="510"/>
                    <a:pt x="341" y="510"/>
                    <a:pt x="341" y="510"/>
                  </a:cubicBezTo>
                  <a:cubicBezTo>
                    <a:pt x="341" y="491"/>
                    <a:pt x="341" y="491"/>
                    <a:pt x="341" y="491"/>
                  </a:cubicBezTo>
                  <a:cubicBezTo>
                    <a:pt x="336" y="489"/>
                    <a:pt x="336" y="489"/>
                    <a:pt x="336" y="489"/>
                  </a:cubicBezTo>
                  <a:cubicBezTo>
                    <a:pt x="336" y="488"/>
                    <a:pt x="336" y="488"/>
                    <a:pt x="336" y="488"/>
                  </a:cubicBezTo>
                  <a:cubicBezTo>
                    <a:pt x="343" y="490"/>
                    <a:pt x="343" y="490"/>
                    <a:pt x="343" y="490"/>
                  </a:cubicBezTo>
                  <a:lnTo>
                    <a:pt x="343" y="511"/>
                  </a:lnTo>
                  <a:close/>
                  <a:moveTo>
                    <a:pt x="364" y="523"/>
                  </a:moveTo>
                  <a:cubicBezTo>
                    <a:pt x="351" y="516"/>
                    <a:pt x="351" y="516"/>
                    <a:pt x="351" y="516"/>
                  </a:cubicBezTo>
                  <a:cubicBezTo>
                    <a:pt x="351" y="514"/>
                    <a:pt x="351" y="514"/>
                    <a:pt x="351" y="514"/>
                  </a:cubicBezTo>
                  <a:cubicBezTo>
                    <a:pt x="358" y="511"/>
                    <a:pt x="358" y="511"/>
                    <a:pt x="358" y="511"/>
                  </a:cubicBezTo>
                  <a:cubicBezTo>
                    <a:pt x="359" y="510"/>
                    <a:pt x="360" y="509"/>
                    <a:pt x="361" y="509"/>
                  </a:cubicBezTo>
                  <a:cubicBezTo>
                    <a:pt x="361" y="508"/>
                    <a:pt x="361" y="507"/>
                    <a:pt x="361" y="507"/>
                  </a:cubicBezTo>
                  <a:cubicBezTo>
                    <a:pt x="361" y="505"/>
                    <a:pt x="361" y="504"/>
                    <a:pt x="360" y="503"/>
                  </a:cubicBezTo>
                  <a:cubicBezTo>
                    <a:pt x="360" y="502"/>
                    <a:pt x="359" y="501"/>
                    <a:pt x="357" y="500"/>
                  </a:cubicBezTo>
                  <a:cubicBezTo>
                    <a:pt x="356" y="499"/>
                    <a:pt x="354" y="499"/>
                    <a:pt x="354" y="499"/>
                  </a:cubicBezTo>
                  <a:cubicBezTo>
                    <a:pt x="353" y="500"/>
                    <a:pt x="352" y="501"/>
                    <a:pt x="352" y="502"/>
                  </a:cubicBezTo>
                  <a:cubicBezTo>
                    <a:pt x="351" y="501"/>
                    <a:pt x="351" y="501"/>
                    <a:pt x="351" y="501"/>
                  </a:cubicBezTo>
                  <a:cubicBezTo>
                    <a:pt x="351" y="501"/>
                    <a:pt x="351" y="501"/>
                    <a:pt x="351" y="501"/>
                  </a:cubicBezTo>
                  <a:cubicBezTo>
                    <a:pt x="351" y="499"/>
                    <a:pt x="351" y="498"/>
                    <a:pt x="353" y="498"/>
                  </a:cubicBezTo>
                  <a:cubicBezTo>
                    <a:pt x="354" y="497"/>
                    <a:pt x="355" y="497"/>
                    <a:pt x="357" y="499"/>
                  </a:cubicBezTo>
                  <a:cubicBezTo>
                    <a:pt x="359" y="500"/>
                    <a:pt x="360" y="501"/>
                    <a:pt x="361" y="502"/>
                  </a:cubicBezTo>
                  <a:cubicBezTo>
                    <a:pt x="363" y="504"/>
                    <a:pt x="363" y="506"/>
                    <a:pt x="363" y="507"/>
                  </a:cubicBezTo>
                  <a:cubicBezTo>
                    <a:pt x="363" y="509"/>
                    <a:pt x="363" y="510"/>
                    <a:pt x="362" y="510"/>
                  </a:cubicBezTo>
                  <a:cubicBezTo>
                    <a:pt x="361" y="511"/>
                    <a:pt x="360" y="512"/>
                    <a:pt x="359" y="512"/>
                  </a:cubicBezTo>
                  <a:cubicBezTo>
                    <a:pt x="353" y="516"/>
                    <a:pt x="353" y="516"/>
                    <a:pt x="353" y="516"/>
                  </a:cubicBezTo>
                  <a:cubicBezTo>
                    <a:pt x="353" y="516"/>
                    <a:pt x="353" y="516"/>
                    <a:pt x="353" y="516"/>
                  </a:cubicBezTo>
                  <a:cubicBezTo>
                    <a:pt x="364" y="522"/>
                    <a:pt x="364" y="522"/>
                    <a:pt x="364" y="522"/>
                  </a:cubicBezTo>
                  <a:lnTo>
                    <a:pt x="364" y="523"/>
                  </a:lnTo>
                  <a:close/>
                  <a:moveTo>
                    <a:pt x="134" y="335"/>
                  </a:moveTo>
                  <a:cubicBezTo>
                    <a:pt x="143" y="340"/>
                    <a:pt x="150" y="342"/>
                    <a:pt x="155" y="339"/>
                  </a:cubicBezTo>
                  <a:cubicBezTo>
                    <a:pt x="160" y="337"/>
                    <a:pt x="163" y="331"/>
                    <a:pt x="163" y="321"/>
                  </a:cubicBezTo>
                  <a:cubicBezTo>
                    <a:pt x="163" y="301"/>
                    <a:pt x="163" y="301"/>
                    <a:pt x="163" y="301"/>
                  </a:cubicBezTo>
                  <a:cubicBezTo>
                    <a:pt x="160" y="305"/>
                    <a:pt x="157" y="307"/>
                    <a:pt x="152" y="307"/>
                  </a:cubicBezTo>
                  <a:cubicBezTo>
                    <a:pt x="147" y="307"/>
                    <a:pt x="141" y="305"/>
                    <a:pt x="135" y="302"/>
                  </a:cubicBezTo>
                  <a:cubicBezTo>
                    <a:pt x="126" y="297"/>
                    <a:pt x="119" y="289"/>
                    <a:pt x="113" y="279"/>
                  </a:cubicBezTo>
                  <a:cubicBezTo>
                    <a:pt x="107" y="269"/>
                    <a:pt x="104" y="260"/>
                    <a:pt x="104" y="250"/>
                  </a:cubicBezTo>
                  <a:cubicBezTo>
                    <a:pt x="104" y="240"/>
                    <a:pt x="107" y="234"/>
                    <a:pt x="113" y="230"/>
                  </a:cubicBezTo>
                  <a:cubicBezTo>
                    <a:pt x="119" y="226"/>
                    <a:pt x="127" y="227"/>
                    <a:pt x="136" y="232"/>
                  </a:cubicBezTo>
                  <a:cubicBezTo>
                    <a:pt x="145" y="238"/>
                    <a:pt x="153" y="245"/>
                    <a:pt x="159" y="255"/>
                  </a:cubicBezTo>
                  <a:cubicBezTo>
                    <a:pt x="165" y="265"/>
                    <a:pt x="167" y="276"/>
                    <a:pt x="167" y="288"/>
                  </a:cubicBezTo>
                  <a:cubicBezTo>
                    <a:pt x="167" y="324"/>
                    <a:pt x="167" y="324"/>
                    <a:pt x="167" y="324"/>
                  </a:cubicBezTo>
                  <a:cubicBezTo>
                    <a:pt x="167" y="335"/>
                    <a:pt x="164" y="341"/>
                    <a:pt x="158" y="344"/>
                  </a:cubicBezTo>
                  <a:cubicBezTo>
                    <a:pt x="152" y="347"/>
                    <a:pt x="144" y="345"/>
                    <a:pt x="134" y="339"/>
                  </a:cubicBezTo>
                  <a:cubicBezTo>
                    <a:pt x="131" y="337"/>
                    <a:pt x="127" y="335"/>
                    <a:pt x="123" y="332"/>
                  </a:cubicBezTo>
                  <a:cubicBezTo>
                    <a:pt x="119" y="329"/>
                    <a:pt x="116" y="325"/>
                    <a:pt x="112" y="322"/>
                  </a:cubicBezTo>
                  <a:cubicBezTo>
                    <a:pt x="113" y="318"/>
                    <a:pt x="113" y="318"/>
                    <a:pt x="113" y="318"/>
                  </a:cubicBezTo>
                  <a:cubicBezTo>
                    <a:pt x="117" y="322"/>
                    <a:pt x="120" y="325"/>
                    <a:pt x="123" y="328"/>
                  </a:cubicBezTo>
                  <a:cubicBezTo>
                    <a:pt x="127" y="330"/>
                    <a:pt x="130" y="333"/>
                    <a:pt x="134" y="335"/>
                  </a:cubicBezTo>
                  <a:close/>
                  <a:moveTo>
                    <a:pt x="135" y="298"/>
                  </a:moveTo>
                  <a:cubicBezTo>
                    <a:pt x="142" y="302"/>
                    <a:pt x="148" y="303"/>
                    <a:pt x="153" y="302"/>
                  </a:cubicBezTo>
                  <a:cubicBezTo>
                    <a:pt x="158" y="301"/>
                    <a:pt x="161" y="298"/>
                    <a:pt x="163" y="293"/>
                  </a:cubicBezTo>
                  <a:cubicBezTo>
                    <a:pt x="163" y="285"/>
                    <a:pt x="163" y="285"/>
                    <a:pt x="163" y="285"/>
                  </a:cubicBezTo>
                  <a:cubicBezTo>
                    <a:pt x="163" y="275"/>
                    <a:pt x="161" y="265"/>
                    <a:pt x="156" y="256"/>
                  </a:cubicBezTo>
                  <a:cubicBezTo>
                    <a:pt x="151" y="248"/>
                    <a:pt x="144" y="241"/>
                    <a:pt x="136" y="237"/>
                  </a:cubicBezTo>
                  <a:cubicBezTo>
                    <a:pt x="128" y="232"/>
                    <a:pt x="121" y="231"/>
                    <a:pt x="116" y="235"/>
                  </a:cubicBezTo>
                  <a:cubicBezTo>
                    <a:pt x="111" y="238"/>
                    <a:pt x="109" y="244"/>
                    <a:pt x="109" y="253"/>
                  </a:cubicBezTo>
                  <a:cubicBezTo>
                    <a:pt x="109" y="261"/>
                    <a:pt x="111" y="269"/>
                    <a:pt x="116" y="278"/>
                  </a:cubicBezTo>
                  <a:cubicBezTo>
                    <a:pt x="121" y="287"/>
                    <a:pt x="127" y="293"/>
                    <a:pt x="135" y="298"/>
                  </a:cubicBezTo>
                  <a:close/>
                  <a:moveTo>
                    <a:pt x="195" y="304"/>
                  </a:moveTo>
                  <a:cubicBezTo>
                    <a:pt x="189" y="301"/>
                    <a:pt x="189" y="301"/>
                    <a:pt x="189" y="301"/>
                  </a:cubicBezTo>
                  <a:cubicBezTo>
                    <a:pt x="189" y="292"/>
                    <a:pt x="189" y="292"/>
                    <a:pt x="189" y="292"/>
                  </a:cubicBezTo>
                  <a:cubicBezTo>
                    <a:pt x="195" y="295"/>
                    <a:pt x="195" y="295"/>
                    <a:pt x="195" y="295"/>
                  </a:cubicBezTo>
                  <a:lnTo>
                    <a:pt x="195" y="304"/>
                  </a:lnTo>
                  <a:close/>
                  <a:moveTo>
                    <a:pt x="195" y="373"/>
                  </a:moveTo>
                  <a:cubicBezTo>
                    <a:pt x="189" y="369"/>
                    <a:pt x="189" y="369"/>
                    <a:pt x="189" y="369"/>
                  </a:cubicBezTo>
                  <a:cubicBezTo>
                    <a:pt x="189" y="360"/>
                    <a:pt x="189" y="360"/>
                    <a:pt x="189" y="360"/>
                  </a:cubicBezTo>
                  <a:cubicBezTo>
                    <a:pt x="195" y="363"/>
                    <a:pt x="195" y="363"/>
                    <a:pt x="195" y="363"/>
                  </a:cubicBezTo>
                  <a:lnTo>
                    <a:pt x="195" y="373"/>
                  </a:lnTo>
                  <a:close/>
                  <a:moveTo>
                    <a:pt x="265" y="381"/>
                  </a:moveTo>
                  <a:cubicBezTo>
                    <a:pt x="283" y="391"/>
                    <a:pt x="283" y="391"/>
                    <a:pt x="283" y="391"/>
                  </a:cubicBezTo>
                  <a:cubicBezTo>
                    <a:pt x="283" y="395"/>
                    <a:pt x="283" y="395"/>
                    <a:pt x="283" y="395"/>
                  </a:cubicBezTo>
                  <a:cubicBezTo>
                    <a:pt x="265" y="384"/>
                    <a:pt x="265" y="384"/>
                    <a:pt x="265" y="384"/>
                  </a:cubicBezTo>
                  <a:cubicBezTo>
                    <a:pt x="265" y="413"/>
                    <a:pt x="265" y="413"/>
                    <a:pt x="265" y="413"/>
                  </a:cubicBezTo>
                  <a:cubicBezTo>
                    <a:pt x="261" y="411"/>
                    <a:pt x="261" y="411"/>
                    <a:pt x="261" y="411"/>
                  </a:cubicBezTo>
                  <a:cubicBezTo>
                    <a:pt x="261" y="382"/>
                    <a:pt x="261" y="382"/>
                    <a:pt x="261" y="382"/>
                  </a:cubicBezTo>
                  <a:cubicBezTo>
                    <a:pt x="210" y="353"/>
                    <a:pt x="210" y="353"/>
                    <a:pt x="210" y="353"/>
                  </a:cubicBezTo>
                  <a:cubicBezTo>
                    <a:pt x="210" y="351"/>
                    <a:pt x="210" y="351"/>
                    <a:pt x="210" y="351"/>
                  </a:cubicBezTo>
                  <a:cubicBezTo>
                    <a:pt x="260" y="306"/>
                    <a:pt x="260" y="306"/>
                    <a:pt x="260" y="306"/>
                  </a:cubicBezTo>
                  <a:cubicBezTo>
                    <a:pt x="265" y="308"/>
                    <a:pt x="265" y="308"/>
                    <a:pt x="265" y="308"/>
                  </a:cubicBezTo>
                  <a:lnTo>
                    <a:pt x="265" y="381"/>
                  </a:lnTo>
                  <a:close/>
                  <a:moveTo>
                    <a:pt x="216" y="353"/>
                  </a:moveTo>
                  <a:cubicBezTo>
                    <a:pt x="261" y="378"/>
                    <a:pt x="261" y="378"/>
                    <a:pt x="261" y="378"/>
                  </a:cubicBezTo>
                  <a:cubicBezTo>
                    <a:pt x="261" y="312"/>
                    <a:pt x="261" y="312"/>
                    <a:pt x="261" y="312"/>
                  </a:cubicBezTo>
                  <a:cubicBezTo>
                    <a:pt x="260" y="311"/>
                    <a:pt x="260" y="311"/>
                    <a:pt x="260" y="311"/>
                  </a:cubicBezTo>
                  <a:cubicBezTo>
                    <a:pt x="255" y="317"/>
                    <a:pt x="255" y="317"/>
                    <a:pt x="255" y="317"/>
                  </a:cubicBezTo>
                  <a:lnTo>
                    <a:pt x="216" y="353"/>
                  </a:lnTo>
                  <a:close/>
                  <a:moveTo>
                    <a:pt x="332" y="453"/>
                  </a:moveTo>
                  <a:cubicBezTo>
                    <a:pt x="328" y="451"/>
                    <a:pt x="328" y="451"/>
                    <a:pt x="328" y="451"/>
                  </a:cubicBezTo>
                  <a:cubicBezTo>
                    <a:pt x="328" y="348"/>
                    <a:pt x="328" y="348"/>
                    <a:pt x="328" y="348"/>
                  </a:cubicBezTo>
                  <a:cubicBezTo>
                    <a:pt x="300" y="337"/>
                    <a:pt x="300" y="337"/>
                    <a:pt x="300" y="337"/>
                  </a:cubicBezTo>
                  <a:cubicBezTo>
                    <a:pt x="300" y="334"/>
                    <a:pt x="300" y="334"/>
                    <a:pt x="300" y="334"/>
                  </a:cubicBezTo>
                  <a:cubicBezTo>
                    <a:pt x="332" y="347"/>
                    <a:pt x="332" y="347"/>
                    <a:pt x="332" y="347"/>
                  </a:cubicBezTo>
                  <a:lnTo>
                    <a:pt x="332" y="453"/>
                  </a:lnTo>
                  <a:close/>
                  <a:moveTo>
                    <a:pt x="238" y="255"/>
                  </a:moveTo>
                  <a:cubicBezTo>
                    <a:pt x="238" y="231"/>
                    <a:pt x="238" y="231"/>
                    <a:pt x="238" y="231"/>
                  </a:cubicBezTo>
                  <a:cubicBezTo>
                    <a:pt x="238" y="228"/>
                    <a:pt x="236" y="224"/>
                    <a:pt x="233" y="223"/>
                  </a:cubicBezTo>
                  <a:cubicBezTo>
                    <a:pt x="206" y="207"/>
                    <a:pt x="206" y="207"/>
                    <a:pt x="206" y="207"/>
                  </a:cubicBezTo>
                  <a:cubicBezTo>
                    <a:pt x="203" y="205"/>
                    <a:pt x="200" y="206"/>
                    <a:pt x="200" y="209"/>
                  </a:cubicBezTo>
                  <a:cubicBezTo>
                    <a:pt x="200" y="233"/>
                    <a:pt x="200" y="233"/>
                    <a:pt x="200" y="233"/>
                  </a:cubicBezTo>
                  <a:cubicBezTo>
                    <a:pt x="200" y="236"/>
                    <a:pt x="203" y="240"/>
                    <a:pt x="206" y="242"/>
                  </a:cubicBezTo>
                  <a:cubicBezTo>
                    <a:pt x="233" y="258"/>
                    <a:pt x="233" y="258"/>
                    <a:pt x="233" y="258"/>
                  </a:cubicBezTo>
                  <a:cubicBezTo>
                    <a:pt x="236" y="259"/>
                    <a:pt x="238" y="258"/>
                    <a:pt x="238" y="255"/>
                  </a:cubicBezTo>
                  <a:close/>
                  <a:moveTo>
                    <a:pt x="234" y="227"/>
                  </a:moveTo>
                  <a:cubicBezTo>
                    <a:pt x="234" y="217"/>
                    <a:pt x="234" y="217"/>
                    <a:pt x="234" y="217"/>
                  </a:cubicBezTo>
                  <a:cubicBezTo>
                    <a:pt x="234" y="211"/>
                    <a:pt x="239" y="209"/>
                    <a:pt x="245" y="212"/>
                  </a:cubicBezTo>
                  <a:cubicBezTo>
                    <a:pt x="252" y="216"/>
                    <a:pt x="257" y="224"/>
                    <a:pt x="257" y="230"/>
                  </a:cubicBezTo>
                  <a:cubicBezTo>
                    <a:pt x="257" y="236"/>
                    <a:pt x="257" y="236"/>
                    <a:pt x="257" y="236"/>
                  </a:cubicBezTo>
                  <a:cubicBezTo>
                    <a:pt x="257" y="237"/>
                    <a:pt x="257" y="239"/>
                    <a:pt x="258" y="239"/>
                  </a:cubicBezTo>
                  <a:cubicBezTo>
                    <a:pt x="260" y="240"/>
                    <a:pt x="260" y="240"/>
                    <a:pt x="260" y="239"/>
                  </a:cubicBezTo>
                  <a:cubicBezTo>
                    <a:pt x="260" y="232"/>
                    <a:pt x="260" y="232"/>
                    <a:pt x="260" y="232"/>
                  </a:cubicBezTo>
                  <a:cubicBezTo>
                    <a:pt x="260" y="224"/>
                    <a:pt x="254" y="213"/>
                    <a:pt x="245" y="208"/>
                  </a:cubicBezTo>
                  <a:cubicBezTo>
                    <a:pt x="237" y="204"/>
                    <a:pt x="230" y="207"/>
                    <a:pt x="230" y="215"/>
                  </a:cubicBezTo>
                  <a:cubicBezTo>
                    <a:pt x="230" y="224"/>
                    <a:pt x="230" y="224"/>
                    <a:pt x="230" y="224"/>
                  </a:cubicBezTo>
                  <a:cubicBezTo>
                    <a:pt x="230" y="226"/>
                    <a:pt x="231" y="227"/>
                    <a:pt x="232" y="227"/>
                  </a:cubicBezTo>
                  <a:cubicBezTo>
                    <a:pt x="233" y="228"/>
                    <a:pt x="234" y="228"/>
                    <a:pt x="234" y="227"/>
                  </a:cubicBezTo>
                  <a:close/>
                  <a:moveTo>
                    <a:pt x="404" y="242"/>
                  </a:moveTo>
                  <a:cubicBezTo>
                    <a:pt x="404" y="244"/>
                    <a:pt x="402" y="245"/>
                    <a:pt x="400" y="243"/>
                  </a:cubicBezTo>
                  <a:cubicBezTo>
                    <a:pt x="398" y="242"/>
                    <a:pt x="396" y="239"/>
                    <a:pt x="396" y="237"/>
                  </a:cubicBezTo>
                  <a:cubicBezTo>
                    <a:pt x="396" y="235"/>
                    <a:pt x="398" y="234"/>
                    <a:pt x="400" y="235"/>
                  </a:cubicBezTo>
                  <a:cubicBezTo>
                    <a:pt x="402" y="237"/>
                    <a:pt x="404" y="239"/>
                    <a:pt x="404" y="242"/>
                  </a:cubicBezTo>
                  <a:close/>
                  <a:moveTo>
                    <a:pt x="408" y="240"/>
                  </a:moveTo>
                  <a:cubicBezTo>
                    <a:pt x="408" y="239"/>
                    <a:pt x="408" y="239"/>
                    <a:pt x="408" y="238"/>
                  </a:cubicBezTo>
                  <a:cubicBezTo>
                    <a:pt x="406" y="235"/>
                    <a:pt x="403" y="233"/>
                    <a:pt x="400" y="231"/>
                  </a:cubicBezTo>
                  <a:cubicBezTo>
                    <a:pt x="397" y="229"/>
                    <a:pt x="394" y="229"/>
                    <a:pt x="392" y="229"/>
                  </a:cubicBezTo>
                  <a:cubicBezTo>
                    <a:pt x="392" y="229"/>
                    <a:pt x="392" y="230"/>
                    <a:pt x="392" y="230"/>
                  </a:cubicBezTo>
                  <a:cubicBezTo>
                    <a:pt x="393" y="231"/>
                    <a:pt x="393" y="231"/>
                    <a:pt x="393" y="231"/>
                  </a:cubicBezTo>
                  <a:cubicBezTo>
                    <a:pt x="397" y="230"/>
                    <a:pt x="403" y="233"/>
                    <a:pt x="407" y="239"/>
                  </a:cubicBezTo>
                  <a:cubicBezTo>
                    <a:pt x="407" y="239"/>
                    <a:pt x="407" y="239"/>
                    <a:pt x="408" y="240"/>
                  </a:cubicBezTo>
                  <a:cubicBezTo>
                    <a:pt x="408" y="240"/>
                    <a:pt x="408" y="240"/>
                    <a:pt x="408" y="240"/>
                  </a:cubicBezTo>
                  <a:close/>
                  <a:moveTo>
                    <a:pt x="411" y="238"/>
                  </a:moveTo>
                  <a:cubicBezTo>
                    <a:pt x="412" y="238"/>
                    <a:pt x="412" y="237"/>
                    <a:pt x="411" y="237"/>
                  </a:cubicBezTo>
                  <a:cubicBezTo>
                    <a:pt x="408" y="232"/>
                    <a:pt x="404" y="228"/>
                    <a:pt x="400" y="226"/>
                  </a:cubicBezTo>
                  <a:cubicBezTo>
                    <a:pt x="396" y="223"/>
                    <a:pt x="392" y="223"/>
                    <a:pt x="389" y="224"/>
                  </a:cubicBezTo>
                  <a:cubicBezTo>
                    <a:pt x="389" y="224"/>
                    <a:pt x="389" y="224"/>
                    <a:pt x="389" y="225"/>
                  </a:cubicBezTo>
                  <a:cubicBezTo>
                    <a:pt x="389" y="225"/>
                    <a:pt x="390" y="226"/>
                    <a:pt x="390" y="225"/>
                  </a:cubicBezTo>
                  <a:cubicBezTo>
                    <a:pt x="393" y="225"/>
                    <a:pt x="396" y="225"/>
                    <a:pt x="400" y="227"/>
                  </a:cubicBezTo>
                  <a:cubicBezTo>
                    <a:pt x="404" y="230"/>
                    <a:pt x="408" y="233"/>
                    <a:pt x="410" y="237"/>
                  </a:cubicBezTo>
                  <a:cubicBezTo>
                    <a:pt x="410" y="237"/>
                    <a:pt x="411" y="238"/>
                    <a:pt x="411" y="238"/>
                  </a:cubicBezTo>
                  <a:cubicBezTo>
                    <a:pt x="411" y="238"/>
                    <a:pt x="411" y="238"/>
                    <a:pt x="411" y="238"/>
                  </a:cubicBezTo>
                  <a:close/>
                  <a:moveTo>
                    <a:pt x="359" y="211"/>
                  </a:moveTo>
                  <a:cubicBezTo>
                    <a:pt x="354" y="209"/>
                    <a:pt x="354" y="209"/>
                    <a:pt x="354" y="209"/>
                  </a:cubicBezTo>
                  <a:cubicBezTo>
                    <a:pt x="354" y="217"/>
                    <a:pt x="354" y="217"/>
                    <a:pt x="354" y="217"/>
                  </a:cubicBezTo>
                  <a:cubicBezTo>
                    <a:pt x="359" y="219"/>
                    <a:pt x="359" y="219"/>
                    <a:pt x="359" y="219"/>
                  </a:cubicBezTo>
                  <a:lnTo>
                    <a:pt x="359" y="211"/>
                  </a:lnTo>
                  <a:close/>
                  <a:moveTo>
                    <a:pt x="366" y="212"/>
                  </a:moveTo>
                  <a:cubicBezTo>
                    <a:pt x="361" y="210"/>
                    <a:pt x="361" y="210"/>
                    <a:pt x="361" y="210"/>
                  </a:cubicBezTo>
                  <a:cubicBezTo>
                    <a:pt x="361" y="221"/>
                    <a:pt x="361" y="221"/>
                    <a:pt x="361" y="221"/>
                  </a:cubicBezTo>
                  <a:cubicBezTo>
                    <a:pt x="366" y="223"/>
                    <a:pt x="366" y="223"/>
                    <a:pt x="366" y="223"/>
                  </a:cubicBezTo>
                  <a:lnTo>
                    <a:pt x="366" y="212"/>
                  </a:lnTo>
                  <a:close/>
                  <a:moveTo>
                    <a:pt x="373" y="213"/>
                  </a:moveTo>
                  <a:cubicBezTo>
                    <a:pt x="368" y="210"/>
                    <a:pt x="368" y="210"/>
                    <a:pt x="368" y="210"/>
                  </a:cubicBezTo>
                  <a:cubicBezTo>
                    <a:pt x="368" y="225"/>
                    <a:pt x="368" y="225"/>
                    <a:pt x="368" y="225"/>
                  </a:cubicBezTo>
                  <a:cubicBezTo>
                    <a:pt x="373" y="227"/>
                    <a:pt x="373" y="227"/>
                    <a:pt x="373" y="227"/>
                  </a:cubicBezTo>
                  <a:lnTo>
                    <a:pt x="373" y="213"/>
                  </a:lnTo>
                  <a:close/>
                  <a:moveTo>
                    <a:pt x="380" y="214"/>
                  </a:moveTo>
                  <a:cubicBezTo>
                    <a:pt x="375" y="211"/>
                    <a:pt x="375" y="211"/>
                    <a:pt x="375" y="211"/>
                  </a:cubicBezTo>
                  <a:cubicBezTo>
                    <a:pt x="375" y="229"/>
                    <a:pt x="375" y="229"/>
                    <a:pt x="375" y="229"/>
                  </a:cubicBezTo>
                  <a:cubicBezTo>
                    <a:pt x="380" y="232"/>
                    <a:pt x="380" y="232"/>
                    <a:pt x="380" y="232"/>
                  </a:cubicBezTo>
                  <a:lnTo>
                    <a:pt x="380" y="214"/>
                  </a:lnTo>
                  <a:close/>
                  <a:moveTo>
                    <a:pt x="444" y="266"/>
                  </a:moveTo>
                  <a:cubicBezTo>
                    <a:pt x="444" y="258"/>
                    <a:pt x="444" y="258"/>
                    <a:pt x="444" y="258"/>
                  </a:cubicBezTo>
                  <a:cubicBezTo>
                    <a:pt x="419" y="244"/>
                    <a:pt x="419" y="244"/>
                    <a:pt x="419" y="244"/>
                  </a:cubicBezTo>
                  <a:cubicBezTo>
                    <a:pt x="419" y="252"/>
                    <a:pt x="419" y="252"/>
                    <a:pt x="419" y="252"/>
                  </a:cubicBezTo>
                  <a:lnTo>
                    <a:pt x="444" y="266"/>
                  </a:lnTo>
                  <a:close/>
                  <a:moveTo>
                    <a:pt x="444" y="269"/>
                  </a:moveTo>
                  <a:cubicBezTo>
                    <a:pt x="418" y="254"/>
                    <a:pt x="418" y="254"/>
                    <a:pt x="418" y="254"/>
                  </a:cubicBezTo>
                  <a:cubicBezTo>
                    <a:pt x="418" y="254"/>
                    <a:pt x="417" y="253"/>
                    <a:pt x="417" y="252"/>
                  </a:cubicBezTo>
                  <a:cubicBezTo>
                    <a:pt x="417" y="242"/>
                    <a:pt x="417" y="242"/>
                    <a:pt x="417" y="242"/>
                  </a:cubicBezTo>
                  <a:cubicBezTo>
                    <a:pt x="417" y="241"/>
                    <a:pt x="418" y="241"/>
                    <a:pt x="418" y="242"/>
                  </a:cubicBezTo>
                  <a:cubicBezTo>
                    <a:pt x="444" y="257"/>
                    <a:pt x="444" y="257"/>
                    <a:pt x="444" y="257"/>
                  </a:cubicBezTo>
                  <a:cubicBezTo>
                    <a:pt x="445" y="257"/>
                    <a:pt x="445" y="257"/>
                    <a:pt x="445" y="258"/>
                  </a:cubicBezTo>
                  <a:cubicBezTo>
                    <a:pt x="447" y="260"/>
                    <a:pt x="447" y="260"/>
                    <a:pt x="447" y="260"/>
                  </a:cubicBezTo>
                  <a:cubicBezTo>
                    <a:pt x="447" y="261"/>
                    <a:pt x="447" y="261"/>
                    <a:pt x="447" y="261"/>
                  </a:cubicBezTo>
                  <a:cubicBezTo>
                    <a:pt x="448" y="262"/>
                    <a:pt x="448" y="262"/>
                    <a:pt x="448" y="262"/>
                  </a:cubicBezTo>
                  <a:cubicBezTo>
                    <a:pt x="449" y="262"/>
                    <a:pt x="449" y="263"/>
                    <a:pt x="449" y="263"/>
                  </a:cubicBezTo>
                  <a:cubicBezTo>
                    <a:pt x="449" y="268"/>
                    <a:pt x="449" y="268"/>
                    <a:pt x="449" y="268"/>
                  </a:cubicBezTo>
                  <a:cubicBezTo>
                    <a:pt x="449" y="269"/>
                    <a:pt x="449" y="269"/>
                    <a:pt x="448" y="268"/>
                  </a:cubicBezTo>
                  <a:cubicBezTo>
                    <a:pt x="447" y="267"/>
                    <a:pt x="447" y="267"/>
                    <a:pt x="447" y="267"/>
                  </a:cubicBezTo>
                  <a:cubicBezTo>
                    <a:pt x="447" y="267"/>
                    <a:pt x="447" y="267"/>
                    <a:pt x="447" y="267"/>
                  </a:cubicBezTo>
                  <a:cubicBezTo>
                    <a:pt x="445" y="269"/>
                    <a:pt x="445" y="269"/>
                    <a:pt x="445" y="269"/>
                  </a:cubicBezTo>
                  <a:cubicBezTo>
                    <a:pt x="445" y="269"/>
                    <a:pt x="445" y="269"/>
                    <a:pt x="444" y="269"/>
                  </a:cubicBezTo>
                  <a:close/>
                  <a:moveTo>
                    <a:pt x="418" y="242"/>
                  </a:moveTo>
                  <a:cubicBezTo>
                    <a:pt x="418" y="242"/>
                    <a:pt x="418" y="242"/>
                    <a:pt x="418" y="243"/>
                  </a:cubicBezTo>
                  <a:cubicBezTo>
                    <a:pt x="418" y="253"/>
                    <a:pt x="418" y="253"/>
                    <a:pt x="418" y="253"/>
                  </a:cubicBezTo>
                  <a:cubicBezTo>
                    <a:pt x="418" y="253"/>
                    <a:pt x="418" y="253"/>
                    <a:pt x="418" y="253"/>
                  </a:cubicBezTo>
                  <a:cubicBezTo>
                    <a:pt x="444" y="268"/>
                    <a:pt x="444" y="268"/>
                    <a:pt x="444" y="268"/>
                  </a:cubicBezTo>
                  <a:cubicBezTo>
                    <a:pt x="444" y="268"/>
                    <a:pt x="444" y="268"/>
                    <a:pt x="444" y="268"/>
                  </a:cubicBezTo>
                  <a:cubicBezTo>
                    <a:pt x="446" y="267"/>
                    <a:pt x="446" y="267"/>
                    <a:pt x="446" y="267"/>
                  </a:cubicBezTo>
                  <a:cubicBezTo>
                    <a:pt x="446" y="266"/>
                    <a:pt x="446" y="266"/>
                    <a:pt x="447" y="267"/>
                  </a:cubicBezTo>
                  <a:cubicBezTo>
                    <a:pt x="448" y="268"/>
                    <a:pt x="448" y="268"/>
                    <a:pt x="448" y="268"/>
                  </a:cubicBezTo>
                  <a:cubicBezTo>
                    <a:pt x="449" y="268"/>
                    <a:pt x="449" y="268"/>
                    <a:pt x="449" y="268"/>
                  </a:cubicBezTo>
                  <a:cubicBezTo>
                    <a:pt x="449" y="263"/>
                    <a:pt x="449" y="263"/>
                    <a:pt x="449" y="263"/>
                  </a:cubicBezTo>
                  <a:cubicBezTo>
                    <a:pt x="449" y="263"/>
                    <a:pt x="449" y="263"/>
                    <a:pt x="448" y="262"/>
                  </a:cubicBezTo>
                  <a:cubicBezTo>
                    <a:pt x="447" y="261"/>
                    <a:pt x="447" y="261"/>
                    <a:pt x="447" y="261"/>
                  </a:cubicBezTo>
                  <a:cubicBezTo>
                    <a:pt x="446" y="261"/>
                    <a:pt x="446" y="261"/>
                    <a:pt x="446" y="261"/>
                  </a:cubicBezTo>
                  <a:cubicBezTo>
                    <a:pt x="444" y="258"/>
                    <a:pt x="444" y="258"/>
                    <a:pt x="444" y="258"/>
                  </a:cubicBezTo>
                  <a:cubicBezTo>
                    <a:pt x="444" y="257"/>
                    <a:pt x="444" y="257"/>
                    <a:pt x="444" y="257"/>
                  </a:cubicBezTo>
                  <a:lnTo>
                    <a:pt x="418" y="242"/>
                  </a:lnTo>
                  <a:close/>
                  <a:moveTo>
                    <a:pt x="6" y="19"/>
                  </a:moveTo>
                  <a:cubicBezTo>
                    <a:pt x="7" y="20"/>
                    <a:pt x="8" y="20"/>
                    <a:pt x="9" y="19"/>
                  </a:cubicBezTo>
                  <a:cubicBezTo>
                    <a:pt x="9" y="19"/>
                    <a:pt x="10" y="18"/>
                    <a:pt x="10" y="16"/>
                  </a:cubicBezTo>
                  <a:cubicBezTo>
                    <a:pt x="10" y="15"/>
                    <a:pt x="10" y="15"/>
                    <a:pt x="10" y="15"/>
                  </a:cubicBezTo>
                  <a:cubicBezTo>
                    <a:pt x="9" y="16"/>
                    <a:pt x="9" y="16"/>
                    <a:pt x="8" y="16"/>
                  </a:cubicBezTo>
                  <a:cubicBezTo>
                    <a:pt x="7" y="16"/>
                    <a:pt x="7" y="15"/>
                    <a:pt x="6" y="15"/>
                  </a:cubicBezTo>
                  <a:cubicBezTo>
                    <a:pt x="4" y="14"/>
                    <a:pt x="2" y="12"/>
                    <a:pt x="1" y="10"/>
                  </a:cubicBezTo>
                  <a:cubicBezTo>
                    <a:pt x="0" y="8"/>
                    <a:pt x="0" y="6"/>
                    <a:pt x="0" y="4"/>
                  </a:cubicBezTo>
                  <a:cubicBezTo>
                    <a:pt x="0" y="2"/>
                    <a:pt x="0" y="1"/>
                    <a:pt x="1" y="0"/>
                  </a:cubicBezTo>
                  <a:cubicBezTo>
                    <a:pt x="3" y="0"/>
                    <a:pt x="4" y="0"/>
                    <a:pt x="6" y="1"/>
                  </a:cubicBezTo>
                  <a:cubicBezTo>
                    <a:pt x="8" y="2"/>
                    <a:pt x="10" y="4"/>
                    <a:pt x="11" y="6"/>
                  </a:cubicBezTo>
                  <a:cubicBezTo>
                    <a:pt x="13" y="8"/>
                    <a:pt x="13" y="10"/>
                    <a:pt x="13" y="13"/>
                  </a:cubicBezTo>
                  <a:cubicBezTo>
                    <a:pt x="13" y="18"/>
                    <a:pt x="13" y="18"/>
                    <a:pt x="13" y="18"/>
                  </a:cubicBezTo>
                  <a:cubicBezTo>
                    <a:pt x="13" y="21"/>
                    <a:pt x="12" y="22"/>
                    <a:pt x="11" y="23"/>
                  </a:cubicBezTo>
                  <a:cubicBezTo>
                    <a:pt x="10" y="23"/>
                    <a:pt x="8" y="23"/>
                    <a:pt x="6" y="22"/>
                  </a:cubicBezTo>
                  <a:cubicBezTo>
                    <a:pt x="5" y="21"/>
                    <a:pt x="4" y="21"/>
                    <a:pt x="3" y="20"/>
                  </a:cubicBezTo>
                  <a:cubicBezTo>
                    <a:pt x="3" y="20"/>
                    <a:pt x="2" y="19"/>
                    <a:pt x="1" y="19"/>
                  </a:cubicBezTo>
                  <a:cubicBezTo>
                    <a:pt x="2" y="16"/>
                    <a:pt x="2" y="16"/>
                    <a:pt x="2" y="16"/>
                  </a:cubicBezTo>
                  <a:cubicBezTo>
                    <a:pt x="2" y="17"/>
                    <a:pt x="3" y="17"/>
                    <a:pt x="4" y="18"/>
                  </a:cubicBezTo>
                  <a:cubicBezTo>
                    <a:pt x="4" y="18"/>
                    <a:pt x="5" y="19"/>
                    <a:pt x="6" y="19"/>
                  </a:cubicBezTo>
                  <a:close/>
                  <a:moveTo>
                    <a:pt x="6" y="12"/>
                  </a:moveTo>
                  <a:cubicBezTo>
                    <a:pt x="7" y="13"/>
                    <a:pt x="8" y="13"/>
                    <a:pt x="8" y="13"/>
                  </a:cubicBezTo>
                  <a:cubicBezTo>
                    <a:pt x="9" y="13"/>
                    <a:pt x="9" y="13"/>
                    <a:pt x="10" y="13"/>
                  </a:cubicBezTo>
                  <a:cubicBezTo>
                    <a:pt x="10" y="11"/>
                    <a:pt x="10" y="11"/>
                    <a:pt x="10" y="11"/>
                  </a:cubicBezTo>
                  <a:cubicBezTo>
                    <a:pt x="10" y="9"/>
                    <a:pt x="9" y="8"/>
                    <a:pt x="9" y="6"/>
                  </a:cubicBezTo>
                  <a:cubicBezTo>
                    <a:pt x="8" y="5"/>
                    <a:pt x="7" y="4"/>
                    <a:pt x="6" y="4"/>
                  </a:cubicBezTo>
                  <a:cubicBezTo>
                    <a:pt x="5" y="3"/>
                    <a:pt x="5" y="3"/>
                    <a:pt x="4" y="4"/>
                  </a:cubicBezTo>
                  <a:cubicBezTo>
                    <a:pt x="3" y="4"/>
                    <a:pt x="3" y="5"/>
                    <a:pt x="3" y="6"/>
                  </a:cubicBezTo>
                  <a:cubicBezTo>
                    <a:pt x="3" y="7"/>
                    <a:pt x="3" y="9"/>
                    <a:pt x="4" y="10"/>
                  </a:cubicBezTo>
                  <a:cubicBezTo>
                    <a:pt x="4" y="11"/>
                    <a:pt x="5" y="12"/>
                    <a:pt x="6" y="12"/>
                  </a:cubicBezTo>
                  <a:close/>
                  <a:moveTo>
                    <a:pt x="20" y="18"/>
                  </a:moveTo>
                  <a:cubicBezTo>
                    <a:pt x="17" y="16"/>
                    <a:pt x="17" y="16"/>
                    <a:pt x="17" y="16"/>
                  </a:cubicBezTo>
                  <a:cubicBezTo>
                    <a:pt x="17" y="12"/>
                    <a:pt x="17" y="12"/>
                    <a:pt x="17" y="12"/>
                  </a:cubicBezTo>
                  <a:cubicBezTo>
                    <a:pt x="20" y="14"/>
                    <a:pt x="20" y="14"/>
                    <a:pt x="20" y="14"/>
                  </a:cubicBezTo>
                  <a:lnTo>
                    <a:pt x="20" y="18"/>
                  </a:lnTo>
                  <a:close/>
                  <a:moveTo>
                    <a:pt x="20" y="30"/>
                  </a:moveTo>
                  <a:cubicBezTo>
                    <a:pt x="17" y="28"/>
                    <a:pt x="17" y="28"/>
                    <a:pt x="17" y="28"/>
                  </a:cubicBezTo>
                  <a:cubicBezTo>
                    <a:pt x="17" y="25"/>
                    <a:pt x="17" y="25"/>
                    <a:pt x="17" y="25"/>
                  </a:cubicBezTo>
                  <a:cubicBezTo>
                    <a:pt x="20" y="27"/>
                    <a:pt x="20" y="27"/>
                    <a:pt x="20" y="27"/>
                  </a:cubicBezTo>
                  <a:lnTo>
                    <a:pt x="20" y="30"/>
                  </a:lnTo>
                  <a:close/>
                  <a:moveTo>
                    <a:pt x="36" y="32"/>
                  </a:moveTo>
                  <a:cubicBezTo>
                    <a:pt x="38" y="33"/>
                    <a:pt x="38" y="33"/>
                    <a:pt x="38" y="33"/>
                  </a:cubicBezTo>
                  <a:cubicBezTo>
                    <a:pt x="38" y="36"/>
                    <a:pt x="38" y="36"/>
                    <a:pt x="38" y="36"/>
                  </a:cubicBezTo>
                  <a:cubicBezTo>
                    <a:pt x="36" y="34"/>
                    <a:pt x="36" y="34"/>
                    <a:pt x="36" y="34"/>
                  </a:cubicBezTo>
                  <a:cubicBezTo>
                    <a:pt x="36" y="39"/>
                    <a:pt x="36" y="39"/>
                    <a:pt x="36" y="39"/>
                  </a:cubicBezTo>
                  <a:cubicBezTo>
                    <a:pt x="32" y="37"/>
                    <a:pt x="32" y="37"/>
                    <a:pt x="32" y="37"/>
                  </a:cubicBezTo>
                  <a:cubicBezTo>
                    <a:pt x="32" y="32"/>
                    <a:pt x="32" y="32"/>
                    <a:pt x="32" y="32"/>
                  </a:cubicBezTo>
                  <a:cubicBezTo>
                    <a:pt x="24" y="27"/>
                    <a:pt x="24" y="27"/>
                    <a:pt x="24" y="27"/>
                  </a:cubicBezTo>
                  <a:cubicBezTo>
                    <a:pt x="23" y="25"/>
                    <a:pt x="23" y="25"/>
                    <a:pt x="23" y="25"/>
                  </a:cubicBezTo>
                  <a:cubicBezTo>
                    <a:pt x="32" y="16"/>
                    <a:pt x="32" y="16"/>
                    <a:pt x="32" y="16"/>
                  </a:cubicBezTo>
                  <a:cubicBezTo>
                    <a:pt x="36" y="18"/>
                    <a:pt x="36" y="18"/>
                    <a:pt x="36" y="18"/>
                  </a:cubicBezTo>
                  <a:lnTo>
                    <a:pt x="36" y="32"/>
                  </a:lnTo>
                  <a:close/>
                  <a:moveTo>
                    <a:pt x="27" y="26"/>
                  </a:moveTo>
                  <a:cubicBezTo>
                    <a:pt x="32" y="30"/>
                    <a:pt x="32" y="30"/>
                    <a:pt x="32" y="30"/>
                  </a:cubicBezTo>
                  <a:cubicBezTo>
                    <a:pt x="32" y="21"/>
                    <a:pt x="32" y="21"/>
                    <a:pt x="32" y="21"/>
                  </a:cubicBezTo>
                  <a:cubicBezTo>
                    <a:pt x="32" y="21"/>
                    <a:pt x="32" y="21"/>
                    <a:pt x="32" y="21"/>
                  </a:cubicBezTo>
                  <a:cubicBezTo>
                    <a:pt x="32" y="22"/>
                    <a:pt x="32" y="22"/>
                    <a:pt x="32" y="22"/>
                  </a:cubicBezTo>
                  <a:lnTo>
                    <a:pt x="27" y="26"/>
                  </a:lnTo>
                  <a:close/>
                  <a:moveTo>
                    <a:pt x="49" y="47"/>
                  </a:moveTo>
                  <a:cubicBezTo>
                    <a:pt x="46" y="45"/>
                    <a:pt x="46" y="45"/>
                    <a:pt x="46" y="45"/>
                  </a:cubicBezTo>
                  <a:cubicBezTo>
                    <a:pt x="46" y="27"/>
                    <a:pt x="46" y="27"/>
                    <a:pt x="46" y="27"/>
                  </a:cubicBezTo>
                  <a:cubicBezTo>
                    <a:pt x="42" y="25"/>
                    <a:pt x="42" y="25"/>
                    <a:pt x="42" y="25"/>
                  </a:cubicBezTo>
                  <a:cubicBezTo>
                    <a:pt x="42" y="22"/>
                    <a:pt x="42" y="22"/>
                    <a:pt x="42" y="22"/>
                  </a:cubicBezTo>
                  <a:cubicBezTo>
                    <a:pt x="49" y="26"/>
                    <a:pt x="49" y="26"/>
                    <a:pt x="49" y="26"/>
                  </a:cubicBezTo>
                  <a:lnTo>
                    <a:pt x="49" y="4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722" name="Group 1721"/>
          <p:cNvGrpSpPr/>
          <p:nvPr/>
        </p:nvGrpSpPr>
        <p:grpSpPr>
          <a:xfrm>
            <a:off x="7666687" y="1579092"/>
            <a:ext cx="1242826" cy="2741482"/>
            <a:chOff x="1223963" y="596900"/>
            <a:chExt cx="2271712" cy="5765801"/>
          </a:xfrm>
        </p:grpSpPr>
        <p:sp>
          <p:nvSpPr>
            <p:cNvPr id="1705" name="Freeform 1673"/>
            <p:cNvSpPr>
              <a:spLocks/>
            </p:cNvSpPr>
            <p:nvPr/>
          </p:nvSpPr>
          <p:spPr bwMode="auto">
            <a:xfrm>
              <a:off x="3432175" y="1865313"/>
              <a:ext cx="63500" cy="4497388"/>
            </a:xfrm>
            <a:custGeom>
              <a:avLst/>
              <a:gdLst>
                <a:gd name="T0" fmla="*/ 8 w 40"/>
                <a:gd name="T1" fmla="*/ 19 h 2833"/>
                <a:gd name="T2" fmla="*/ 40 w 40"/>
                <a:gd name="T3" fmla="*/ 0 h 2833"/>
                <a:gd name="T4" fmla="*/ 40 w 40"/>
                <a:gd name="T5" fmla="*/ 2812 h 2833"/>
                <a:gd name="T6" fmla="*/ 0 w 40"/>
                <a:gd name="T7" fmla="*/ 2833 h 2833"/>
                <a:gd name="T8" fmla="*/ 8 w 40"/>
                <a:gd name="T9" fmla="*/ 19 h 2833"/>
              </a:gdLst>
              <a:ahLst/>
              <a:cxnLst>
                <a:cxn ang="0">
                  <a:pos x="T0" y="T1"/>
                </a:cxn>
                <a:cxn ang="0">
                  <a:pos x="T2" y="T3"/>
                </a:cxn>
                <a:cxn ang="0">
                  <a:pos x="T4" y="T5"/>
                </a:cxn>
                <a:cxn ang="0">
                  <a:pos x="T6" y="T7"/>
                </a:cxn>
                <a:cxn ang="0">
                  <a:pos x="T8" y="T9"/>
                </a:cxn>
              </a:cxnLst>
              <a:rect l="0" t="0" r="r" b="b"/>
              <a:pathLst>
                <a:path w="40" h="2833">
                  <a:moveTo>
                    <a:pt x="8" y="19"/>
                  </a:moveTo>
                  <a:lnTo>
                    <a:pt x="40" y="0"/>
                  </a:lnTo>
                  <a:lnTo>
                    <a:pt x="40" y="2812"/>
                  </a:lnTo>
                  <a:lnTo>
                    <a:pt x="0" y="2833"/>
                  </a:lnTo>
                  <a:lnTo>
                    <a:pt x="8" y="19"/>
                  </a:lnTo>
                  <a:close/>
                </a:path>
              </a:pathLst>
            </a:custGeom>
            <a:solidFill>
              <a:srgbClr val="0E41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6" name="Freeform 1674"/>
            <p:cNvSpPr>
              <a:spLocks/>
            </p:cNvSpPr>
            <p:nvPr/>
          </p:nvSpPr>
          <p:spPr bwMode="auto">
            <a:xfrm>
              <a:off x="1236663" y="596900"/>
              <a:ext cx="2259012" cy="1298575"/>
            </a:xfrm>
            <a:custGeom>
              <a:avLst/>
              <a:gdLst>
                <a:gd name="T0" fmla="*/ 0 w 1423"/>
                <a:gd name="T1" fmla="*/ 19 h 818"/>
                <a:gd name="T2" fmla="*/ 32 w 1423"/>
                <a:gd name="T3" fmla="*/ 0 h 818"/>
                <a:gd name="T4" fmla="*/ 1423 w 1423"/>
                <a:gd name="T5" fmla="*/ 799 h 818"/>
                <a:gd name="T6" fmla="*/ 1391 w 1423"/>
                <a:gd name="T7" fmla="*/ 818 h 818"/>
                <a:gd name="T8" fmla="*/ 0 w 1423"/>
                <a:gd name="T9" fmla="*/ 19 h 818"/>
              </a:gdLst>
              <a:ahLst/>
              <a:cxnLst>
                <a:cxn ang="0">
                  <a:pos x="T0" y="T1"/>
                </a:cxn>
                <a:cxn ang="0">
                  <a:pos x="T2" y="T3"/>
                </a:cxn>
                <a:cxn ang="0">
                  <a:pos x="T4" y="T5"/>
                </a:cxn>
                <a:cxn ang="0">
                  <a:pos x="T6" y="T7"/>
                </a:cxn>
                <a:cxn ang="0">
                  <a:pos x="T8" y="T9"/>
                </a:cxn>
              </a:cxnLst>
              <a:rect l="0" t="0" r="r" b="b"/>
              <a:pathLst>
                <a:path w="1423" h="818">
                  <a:moveTo>
                    <a:pt x="0" y="19"/>
                  </a:moveTo>
                  <a:lnTo>
                    <a:pt x="32" y="0"/>
                  </a:lnTo>
                  <a:lnTo>
                    <a:pt x="1423" y="799"/>
                  </a:lnTo>
                  <a:lnTo>
                    <a:pt x="1391" y="818"/>
                  </a:lnTo>
                  <a:lnTo>
                    <a:pt x="0" y="19"/>
                  </a:lnTo>
                  <a:close/>
                </a:path>
              </a:pathLst>
            </a:custGeom>
            <a:solidFill>
              <a:srgbClr val="167D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7" name="Freeform 1675"/>
            <p:cNvSpPr>
              <a:spLocks/>
            </p:cNvSpPr>
            <p:nvPr/>
          </p:nvSpPr>
          <p:spPr bwMode="auto">
            <a:xfrm>
              <a:off x="1223963" y="627063"/>
              <a:ext cx="2220912" cy="5735638"/>
            </a:xfrm>
            <a:custGeom>
              <a:avLst/>
              <a:gdLst>
                <a:gd name="T0" fmla="*/ 1399 w 1399"/>
                <a:gd name="T1" fmla="*/ 799 h 3613"/>
                <a:gd name="T2" fmla="*/ 1391 w 1399"/>
                <a:gd name="T3" fmla="*/ 3613 h 3613"/>
                <a:gd name="T4" fmla="*/ 0 w 1399"/>
                <a:gd name="T5" fmla="*/ 2814 h 3613"/>
                <a:gd name="T6" fmla="*/ 8 w 1399"/>
                <a:gd name="T7" fmla="*/ 0 h 3613"/>
                <a:gd name="T8" fmla="*/ 1399 w 1399"/>
                <a:gd name="T9" fmla="*/ 799 h 3613"/>
              </a:gdLst>
              <a:ahLst/>
              <a:cxnLst>
                <a:cxn ang="0">
                  <a:pos x="T0" y="T1"/>
                </a:cxn>
                <a:cxn ang="0">
                  <a:pos x="T2" y="T3"/>
                </a:cxn>
                <a:cxn ang="0">
                  <a:pos x="T4" y="T5"/>
                </a:cxn>
                <a:cxn ang="0">
                  <a:pos x="T6" y="T7"/>
                </a:cxn>
                <a:cxn ang="0">
                  <a:pos x="T8" y="T9"/>
                </a:cxn>
              </a:cxnLst>
              <a:rect l="0" t="0" r="r" b="b"/>
              <a:pathLst>
                <a:path w="1399" h="3613">
                  <a:moveTo>
                    <a:pt x="1399" y="799"/>
                  </a:moveTo>
                  <a:lnTo>
                    <a:pt x="1391" y="3613"/>
                  </a:lnTo>
                  <a:lnTo>
                    <a:pt x="0" y="2814"/>
                  </a:lnTo>
                  <a:lnTo>
                    <a:pt x="8" y="0"/>
                  </a:lnTo>
                  <a:lnTo>
                    <a:pt x="1399" y="799"/>
                  </a:lnTo>
                  <a:close/>
                </a:path>
              </a:pathLst>
            </a:custGeom>
            <a:gradFill flip="none" rotWithShape="1">
              <a:gsLst>
                <a:gs pos="0">
                  <a:srgbClr val="1251C9">
                    <a:shade val="30000"/>
                    <a:satMod val="115000"/>
                  </a:srgbClr>
                </a:gs>
                <a:gs pos="50000">
                  <a:srgbClr val="1251C9">
                    <a:shade val="67500"/>
                    <a:satMod val="115000"/>
                  </a:srgbClr>
                </a:gs>
                <a:gs pos="100000">
                  <a:srgbClr val="1251C9">
                    <a:shade val="100000"/>
                    <a:satMod val="115000"/>
                  </a:srgb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8" name="Freeform 1676"/>
            <p:cNvSpPr>
              <a:spLocks/>
            </p:cNvSpPr>
            <p:nvPr/>
          </p:nvSpPr>
          <p:spPr bwMode="auto">
            <a:xfrm>
              <a:off x="1423988" y="1954213"/>
              <a:ext cx="774700" cy="1222375"/>
            </a:xfrm>
            <a:custGeom>
              <a:avLst/>
              <a:gdLst>
                <a:gd name="T0" fmla="*/ 488 w 488"/>
                <a:gd name="T1" fmla="*/ 770 h 770"/>
                <a:gd name="T2" fmla="*/ 0 w 488"/>
                <a:gd name="T3" fmla="*/ 489 h 770"/>
                <a:gd name="T4" fmla="*/ 0 w 488"/>
                <a:gd name="T5" fmla="*/ 0 h 770"/>
                <a:gd name="T6" fmla="*/ 488 w 488"/>
                <a:gd name="T7" fmla="*/ 283 h 770"/>
                <a:gd name="T8" fmla="*/ 488 w 488"/>
                <a:gd name="T9" fmla="*/ 770 h 770"/>
              </a:gdLst>
              <a:ahLst/>
              <a:cxnLst>
                <a:cxn ang="0">
                  <a:pos x="T0" y="T1"/>
                </a:cxn>
                <a:cxn ang="0">
                  <a:pos x="T2" y="T3"/>
                </a:cxn>
                <a:cxn ang="0">
                  <a:pos x="T4" y="T5"/>
                </a:cxn>
                <a:cxn ang="0">
                  <a:pos x="T6" y="T7"/>
                </a:cxn>
                <a:cxn ang="0">
                  <a:pos x="T8" y="T9"/>
                </a:cxn>
              </a:cxnLst>
              <a:rect l="0" t="0" r="r" b="b"/>
              <a:pathLst>
                <a:path w="488" h="770">
                  <a:moveTo>
                    <a:pt x="488" y="770"/>
                  </a:moveTo>
                  <a:lnTo>
                    <a:pt x="0" y="489"/>
                  </a:lnTo>
                  <a:lnTo>
                    <a:pt x="0" y="0"/>
                  </a:lnTo>
                  <a:lnTo>
                    <a:pt x="488" y="283"/>
                  </a:lnTo>
                  <a:lnTo>
                    <a:pt x="488" y="770"/>
                  </a:lnTo>
                  <a:close/>
                </a:path>
              </a:pathLst>
            </a:custGeom>
            <a:solidFill>
              <a:srgbClr val="007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9" name="Freeform 1677"/>
            <p:cNvSpPr>
              <a:spLocks/>
            </p:cNvSpPr>
            <p:nvPr/>
          </p:nvSpPr>
          <p:spPr bwMode="auto">
            <a:xfrm>
              <a:off x="2465388" y="2557463"/>
              <a:ext cx="779462" cy="1220788"/>
            </a:xfrm>
            <a:custGeom>
              <a:avLst/>
              <a:gdLst>
                <a:gd name="T0" fmla="*/ 491 w 491"/>
                <a:gd name="T1" fmla="*/ 769 h 769"/>
                <a:gd name="T2" fmla="*/ 0 w 491"/>
                <a:gd name="T3" fmla="*/ 486 h 769"/>
                <a:gd name="T4" fmla="*/ 0 w 491"/>
                <a:gd name="T5" fmla="*/ 0 h 769"/>
                <a:gd name="T6" fmla="*/ 491 w 491"/>
                <a:gd name="T7" fmla="*/ 280 h 769"/>
                <a:gd name="T8" fmla="*/ 491 w 491"/>
                <a:gd name="T9" fmla="*/ 769 h 769"/>
              </a:gdLst>
              <a:ahLst/>
              <a:cxnLst>
                <a:cxn ang="0">
                  <a:pos x="T0" y="T1"/>
                </a:cxn>
                <a:cxn ang="0">
                  <a:pos x="T2" y="T3"/>
                </a:cxn>
                <a:cxn ang="0">
                  <a:pos x="T4" y="T5"/>
                </a:cxn>
                <a:cxn ang="0">
                  <a:pos x="T6" y="T7"/>
                </a:cxn>
                <a:cxn ang="0">
                  <a:pos x="T8" y="T9"/>
                </a:cxn>
              </a:cxnLst>
              <a:rect l="0" t="0" r="r" b="b"/>
              <a:pathLst>
                <a:path w="491" h="769">
                  <a:moveTo>
                    <a:pt x="491" y="769"/>
                  </a:moveTo>
                  <a:lnTo>
                    <a:pt x="0" y="486"/>
                  </a:lnTo>
                  <a:lnTo>
                    <a:pt x="0" y="0"/>
                  </a:lnTo>
                  <a:lnTo>
                    <a:pt x="491" y="280"/>
                  </a:lnTo>
                  <a:lnTo>
                    <a:pt x="491" y="769"/>
                  </a:lnTo>
                  <a:close/>
                </a:path>
              </a:pathLst>
            </a:custGeom>
            <a:solidFill>
              <a:srgbClr val="007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0" name="Freeform 1678"/>
            <p:cNvSpPr>
              <a:spLocks/>
            </p:cNvSpPr>
            <p:nvPr/>
          </p:nvSpPr>
          <p:spPr bwMode="auto">
            <a:xfrm>
              <a:off x="1423988" y="2981325"/>
              <a:ext cx="774700" cy="1222375"/>
            </a:xfrm>
            <a:custGeom>
              <a:avLst/>
              <a:gdLst>
                <a:gd name="T0" fmla="*/ 488 w 488"/>
                <a:gd name="T1" fmla="*/ 770 h 770"/>
                <a:gd name="T2" fmla="*/ 0 w 488"/>
                <a:gd name="T3" fmla="*/ 489 h 770"/>
                <a:gd name="T4" fmla="*/ 0 w 488"/>
                <a:gd name="T5" fmla="*/ 0 h 770"/>
                <a:gd name="T6" fmla="*/ 488 w 488"/>
                <a:gd name="T7" fmla="*/ 283 h 770"/>
                <a:gd name="T8" fmla="*/ 488 w 488"/>
                <a:gd name="T9" fmla="*/ 770 h 770"/>
              </a:gdLst>
              <a:ahLst/>
              <a:cxnLst>
                <a:cxn ang="0">
                  <a:pos x="T0" y="T1"/>
                </a:cxn>
                <a:cxn ang="0">
                  <a:pos x="T2" y="T3"/>
                </a:cxn>
                <a:cxn ang="0">
                  <a:pos x="T4" y="T5"/>
                </a:cxn>
                <a:cxn ang="0">
                  <a:pos x="T6" y="T7"/>
                </a:cxn>
                <a:cxn ang="0">
                  <a:pos x="T8" y="T9"/>
                </a:cxn>
              </a:cxnLst>
              <a:rect l="0" t="0" r="r" b="b"/>
              <a:pathLst>
                <a:path w="488" h="770">
                  <a:moveTo>
                    <a:pt x="488" y="770"/>
                  </a:moveTo>
                  <a:lnTo>
                    <a:pt x="0" y="489"/>
                  </a:lnTo>
                  <a:lnTo>
                    <a:pt x="0" y="0"/>
                  </a:lnTo>
                  <a:lnTo>
                    <a:pt x="488" y="283"/>
                  </a:lnTo>
                  <a:lnTo>
                    <a:pt x="488" y="770"/>
                  </a:lnTo>
                  <a:close/>
                </a:path>
              </a:pathLst>
            </a:custGeom>
            <a:solidFill>
              <a:srgbClr val="007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1" name="Freeform 1679"/>
            <p:cNvSpPr>
              <a:spLocks/>
            </p:cNvSpPr>
            <p:nvPr/>
          </p:nvSpPr>
          <p:spPr bwMode="auto">
            <a:xfrm>
              <a:off x="2465388" y="3582988"/>
              <a:ext cx="779462" cy="1222375"/>
            </a:xfrm>
            <a:custGeom>
              <a:avLst/>
              <a:gdLst>
                <a:gd name="T0" fmla="*/ 491 w 491"/>
                <a:gd name="T1" fmla="*/ 770 h 770"/>
                <a:gd name="T2" fmla="*/ 0 w 491"/>
                <a:gd name="T3" fmla="*/ 487 h 770"/>
                <a:gd name="T4" fmla="*/ 0 w 491"/>
                <a:gd name="T5" fmla="*/ 0 h 770"/>
                <a:gd name="T6" fmla="*/ 491 w 491"/>
                <a:gd name="T7" fmla="*/ 281 h 770"/>
                <a:gd name="T8" fmla="*/ 491 w 491"/>
                <a:gd name="T9" fmla="*/ 770 h 770"/>
              </a:gdLst>
              <a:ahLst/>
              <a:cxnLst>
                <a:cxn ang="0">
                  <a:pos x="T0" y="T1"/>
                </a:cxn>
                <a:cxn ang="0">
                  <a:pos x="T2" y="T3"/>
                </a:cxn>
                <a:cxn ang="0">
                  <a:pos x="T4" y="T5"/>
                </a:cxn>
                <a:cxn ang="0">
                  <a:pos x="T6" y="T7"/>
                </a:cxn>
                <a:cxn ang="0">
                  <a:pos x="T8" y="T9"/>
                </a:cxn>
              </a:cxnLst>
              <a:rect l="0" t="0" r="r" b="b"/>
              <a:pathLst>
                <a:path w="491" h="770">
                  <a:moveTo>
                    <a:pt x="491" y="770"/>
                  </a:moveTo>
                  <a:lnTo>
                    <a:pt x="0" y="487"/>
                  </a:lnTo>
                  <a:lnTo>
                    <a:pt x="0" y="0"/>
                  </a:lnTo>
                  <a:lnTo>
                    <a:pt x="491" y="281"/>
                  </a:lnTo>
                  <a:lnTo>
                    <a:pt x="491" y="770"/>
                  </a:lnTo>
                  <a:close/>
                </a:path>
              </a:pathLst>
            </a:custGeom>
            <a:solidFill>
              <a:srgbClr val="007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2" name="Freeform 1680"/>
            <p:cNvSpPr>
              <a:spLocks/>
            </p:cNvSpPr>
            <p:nvPr/>
          </p:nvSpPr>
          <p:spPr bwMode="auto">
            <a:xfrm>
              <a:off x="1423988" y="4011613"/>
              <a:ext cx="774700" cy="1217613"/>
            </a:xfrm>
            <a:custGeom>
              <a:avLst/>
              <a:gdLst>
                <a:gd name="T0" fmla="*/ 488 w 488"/>
                <a:gd name="T1" fmla="*/ 767 h 767"/>
                <a:gd name="T2" fmla="*/ 0 w 488"/>
                <a:gd name="T3" fmla="*/ 487 h 767"/>
                <a:gd name="T4" fmla="*/ 0 w 488"/>
                <a:gd name="T5" fmla="*/ 0 h 767"/>
                <a:gd name="T6" fmla="*/ 488 w 488"/>
                <a:gd name="T7" fmla="*/ 281 h 767"/>
                <a:gd name="T8" fmla="*/ 488 w 488"/>
                <a:gd name="T9" fmla="*/ 767 h 767"/>
              </a:gdLst>
              <a:ahLst/>
              <a:cxnLst>
                <a:cxn ang="0">
                  <a:pos x="T0" y="T1"/>
                </a:cxn>
                <a:cxn ang="0">
                  <a:pos x="T2" y="T3"/>
                </a:cxn>
                <a:cxn ang="0">
                  <a:pos x="T4" y="T5"/>
                </a:cxn>
                <a:cxn ang="0">
                  <a:pos x="T6" y="T7"/>
                </a:cxn>
                <a:cxn ang="0">
                  <a:pos x="T8" y="T9"/>
                </a:cxn>
              </a:cxnLst>
              <a:rect l="0" t="0" r="r" b="b"/>
              <a:pathLst>
                <a:path w="488" h="767">
                  <a:moveTo>
                    <a:pt x="488" y="767"/>
                  </a:moveTo>
                  <a:lnTo>
                    <a:pt x="0" y="487"/>
                  </a:lnTo>
                  <a:lnTo>
                    <a:pt x="0" y="0"/>
                  </a:lnTo>
                  <a:lnTo>
                    <a:pt x="488" y="281"/>
                  </a:lnTo>
                  <a:lnTo>
                    <a:pt x="488" y="767"/>
                  </a:lnTo>
                  <a:close/>
                </a:path>
              </a:pathLst>
            </a:custGeom>
            <a:solidFill>
              <a:srgbClr val="007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3" name="Freeform 1681"/>
            <p:cNvSpPr>
              <a:spLocks/>
            </p:cNvSpPr>
            <p:nvPr/>
          </p:nvSpPr>
          <p:spPr bwMode="auto">
            <a:xfrm>
              <a:off x="2465388" y="4610100"/>
              <a:ext cx="779462" cy="1222375"/>
            </a:xfrm>
            <a:custGeom>
              <a:avLst/>
              <a:gdLst>
                <a:gd name="T0" fmla="*/ 491 w 491"/>
                <a:gd name="T1" fmla="*/ 770 h 770"/>
                <a:gd name="T2" fmla="*/ 0 w 491"/>
                <a:gd name="T3" fmla="*/ 487 h 770"/>
                <a:gd name="T4" fmla="*/ 0 w 491"/>
                <a:gd name="T5" fmla="*/ 0 h 770"/>
                <a:gd name="T6" fmla="*/ 491 w 491"/>
                <a:gd name="T7" fmla="*/ 281 h 770"/>
                <a:gd name="T8" fmla="*/ 491 w 491"/>
                <a:gd name="T9" fmla="*/ 770 h 770"/>
              </a:gdLst>
              <a:ahLst/>
              <a:cxnLst>
                <a:cxn ang="0">
                  <a:pos x="T0" y="T1"/>
                </a:cxn>
                <a:cxn ang="0">
                  <a:pos x="T2" y="T3"/>
                </a:cxn>
                <a:cxn ang="0">
                  <a:pos x="T4" y="T5"/>
                </a:cxn>
                <a:cxn ang="0">
                  <a:pos x="T6" y="T7"/>
                </a:cxn>
                <a:cxn ang="0">
                  <a:pos x="T8" y="T9"/>
                </a:cxn>
              </a:cxnLst>
              <a:rect l="0" t="0" r="r" b="b"/>
              <a:pathLst>
                <a:path w="491" h="770">
                  <a:moveTo>
                    <a:pt x="491" y="770"/>
                  </a:moveTo>
                  <a:lnTo>
                    <a:pt x="0" y="487"/>
                  </a:lnTo>
                  <a:lnTo>
                    <a:pt x="0" y="0"/>
                  </a:lnTo>
                  <a:lnTo>
                    <a:pt x="491" y="281"/>
                  </a:lnTo>
                  <a:lnTo>
                    <a:pt x="491" y="770"/>
                  </a:lnTo>
                  <a:close/>
                </a:path>
              </a:pathLst>
            </a:custGeom>
            <a:solidFill>
              <a:srgbClr val="007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4" name="Freeform 1682"/>
            <p:cNvSpPr>
              <a:spLocks noEditPoints="1"/>
            </p:cNvSpPr>
            <p:nvPr/>
          </p:nvSpPr>
          <p:spPr bwMode="auto">
            <a:xfrm>
              <a:off x="1593850" y="4406900"/>
              <a:ext cx="438150" cy="496888"/>
            </a:xfrm>
            <a:custGeom>
              <a:avLst/>
              <a:gdLst>
                <a:gd name="T0" fmla="*/ 52 w 103"/>
                <a:gd name="T1" fmla="*/ 64 h 117"/>
                <a:gd name="T2" fmla="*/ 3 w 103"/>
                <a:gd name="T3" fmla="*/ 0 h 117"/>
                <a:gd name="T4" fmla="*/ 7 w 103"/>
                <a:gd name="T5" fmla="*/ 1 h 117"/>
                <a:gd name="T6" fmla="*/ 96 w 103"/>
                <a:gd name="T7" fmla="*/ 53 h 117"/>
                <a:gd name="T8" fmla="*/ 100 w 103"/>
                <a:gd name="T9" fmla="*/ 56 h 117"/>
                <a:gd name="T10" fmla="*/ 52 w 103"/>
                <a:gd name="T11" fmla="*/ 64 h 117"/>
                <a:gd name="T12" fmla="*/ 63 w 103"/>
                <a:gd name="T13" fmla="*/ 69 h 117"/>
                <a:gd name="T14" fmla="*/ 96 w 103"/>
                <a:gd name="T15" fmla="*/ 108 h 117"/>
                <a:gd name="T16" fmla="*/ 97 w 103"/>
                <a:gd name="T17" fmla="*/ 111 h 117"/>
                <a:gd name="T18" fmla="*/ 95 w 103"/>
                <a:gd name="T19" fmla="*/ 111 h 117"/>
                <a:gd name="T20" fmla="*/ 94 w 103"/>
                <a:gd name="T21" fmla="*/ 110 h 117"/>
                <a:gd name="T22" fmla="*/ 59 w 103"/>
                <a:gd name="T23" fmla="*/ 69 h 117"/>
                <a:gd name="T24" fmla="*/ 53 w 103"/>
                <a:gd name="T25" fmla="*/ 70 h 117"/>
                <a:gd name="T26" fmla="*/ 52 w 103"/>
                <a:gd name="T27" fmla="*/ 70 h 117"/>
                <a:gd name="T28" fmla="*/ 50 w 103"/>
                <a:gd name="T29" fmla="*/ 68 h 117"/>
                <a:gd name="T30" fmla="*/ 44 w 103"/>
                <a:gd name="T31" fmla="*/ 61 h 117"/>
                <a:gd name="T32" fmla="*/ 9 w 103"/>
                <a:gd name="T33" fmla="*/ 62 h 117"/>
                <a:gd name="T34" fmla="*/ 8 w 103"/>
                <a:gd name="T35" fmla="*/ 61 h 117"/>
                <a:gd name="T36" fmla="*/ 6 w 103"/>
                <a:gd name="T37" fmla="*/ 59 h 117"/>
                <a:gd name="T38" fmla="*/ 7 w 103"/>
                <a:gd name="T39" fmla="*/ 56 h 117"/>
                <a:gd name="T40" fmla="*/ 40 w 103"/>
                <a:gd name="T41" fmla="*/ 55 h 117"/>
                <a:gd name="T42" fmla="*/ 0 w 103"/>
                <a:gd name="T43" fmla="*/ 3 h 117"/>
                <a:gd name="T44" fmla="*/ 0 w 103"/>
                <a:gd name="T45" fmla="*/ 4 h 117"/>
                <a:gd name="T46" fmla="*/ 0 w 103"/>
                <a:gd name="T47" fmla="*/ 53 h 117"/>
                <a:gd name="T48" fmla="*/ 7 w 103"/>
                <a:gd name="T49" fmla="*/ 63 h 117"/>
                <a:gd name="T50" fmla="*/ 96 w 103"/>
                <a:gd name="T51" fmla="*/ 114 h 117"/>
                <a:gd name="T52" fmla="*/ 103 w 103"/>
                <a:gd name="T53" fmla="*/ 112 h 117"/>
                <a:gd name="T54" fmla="*/ 103 w 103"/>
                <a:gd name="T55" fmla="*/ 63 h 117"/>
                <a:gd name="T56" fmla="*/ 103 w 103"/>
                <a:gd name="T57" fmla="*/ 62 h 117"/>
                <a:gd name="T58" fmla="*/ 63 w 103"/>
                <a:gd name="T59" fmla="*/ 6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3" h="117">
                  <a:moveTo>
                    <a:pt x="52" y="64"/>
                  </a:moveTo>
                  <a:cubicBezTo>
                    <a:pt x="3" y="0"/>
                    <a:pt x="3" y="0"/>
                    <a:pt x="3" y="0"/>
                  </a:cubicBezTo>
                  <a:cubicBezTo>
                    <a:pt x="4" y="0"/>
                    <a:pt x="5" y="1"/>
                    <a:pt x="7" y="1"/>
                  </a:cubicBezTo>
                  <a:cubicBezTo>
                    <a:pt x="96" y="53"/>
                    <a:pt x="96" y="53"/>
                    <a:pt x="96" y="53"/>
                  </a:cubicBezTo>
                  <a:cubicBezTo>
                    <a:pt x="98" y="54"/>
                    <a:pt x="99" y="55"/>
                    <a:pt x="100" y="56"/>
                  </a:cubicBezTo>
                  <a:lnTo>
                    <a:pt x="52" y="64"/>
                  </a:lnTo>
                  <a:close/>
                  <a:moveTo>
                    <a:pt x="63" y="69"/>
                  </a:moveTo>
                  <a:cubicBezTo>
                    <a:pt x="96" y="108"/>
                    <a:pt x="96" y="108"/>
                    <a:pt x="96" y="108"/>
                  </a:cubicBezTo>
                  <a:cubicBezTo>
                    <a:pt x="97" y="109"/>
                    <a:pt x="98" y="111"/>
                    <a:pt x="97" y="111"/>
                  </a:cubicBezTo>
                  <a:cubicBezTo>
                    <a:pt x="96" y="112"/>
                    <a:pt x="96" y="112"/>
                    <a:pt x="95" y="111"/>
                  </a:cubicBezTo>
                  <a:cubicBezTo>
                    <a:pt x="94" y="111"/>
                    <a:pt x="94" y="111"/>
                    <a:pt x="94" y="110"/>
                  </a:cubicBezTo>
                  <a:cubicBezTo>
                    <a:pt x="59" y="69"/>
                    <a:pt x="59" y="69"/>
                    <a:pt x="59" y="69"/>
                  </a:cubicBezTo>
                  <a:cubicBezTo>
                    <a:pt x="53" y="70"/>
                    <a:pt x="53" y="70"/>
                    <a:pt x="53" y="70"/>
                  </a:cubicBezTo>
                  <a:cubicBezTo>
                    <a:pt x="53" y="70"/>
                    <a:pt x="52" y="70"/>
                    <a:pt x="52" y="70"/>
                  </a:cubicBezTo>
                  <a:cubicBezTo>
                    <a:pt x="51" y="69"/>
                    <a:pt x="50" y="69"/>
                    <a:pt x="50" y="68"/>
                  </a:cubicBezTo>
                  <a:cubicBezTo>
                    <a:pt x="44" y="61"/>
                    <a:pt x="44" y="61"/>
                    <a:pt x="44" y="61"/>
                  </a:cubicBezTo>
                  <a:cubicBezTo>
                    <a:pt x="9" y="62"/>
                    <a:pt x="9" y="62"/>
                    <a:pt x="9" y="62"/>
                  </a:cubicBezTo>
                  <a:cubicBezTo>
                    <a:pt x="9" y="62"/>
                    <a:pt x="9" y="62"/>
                    <a:pt x="8" y="61"/>
                  </a:cubicBezTo>
                  <a:cubicBezTo>
                    <a:pt x="7" y="61"/>
                    <a:pt x="7" y="60"/>
                    <a:pt x="6" y="59"/>
                  </a:cubicBezTo>
                  <a:cubicBezTo>
                    <a:pt x="5" y="57"/>
                    <a:pt x="6" y="56"/>
                    <a:pt x="7" y="56"/>
                  </a:cubicBezTo>
                  <a:cubicBezTo>
                    <a:pt x="40" y="55"/>
                    <a:pt x="40" y="55"/>
                    <a:pt x="40" y="55"/>
                  </a:cubicBezTo>
                  <a:cubicBezTo>
                    <a:pt x="0" y="3"/>
                    <a:pt x="0" y="3"/>
                    <a:pt x="0" y="3"/>
                  </a:cubicBezTo>
                  <a:cubicBezTo>
                    <a:pt x="0" y="3"/>
                    <a:pt x="0" y="4"/>
                    <a:pt x="0" y="4"/>
                  </a:cubicBezTo>
                  <a:cubicBezTo>
                    <a:pt x="0" y="53"/>
                    <a:pt x="0" y="53"/>
                    <a:pt x="0" y="53"/>
                  </a:cubicBezTo>
                  <a:cubicBezTo>
                    <a:pt x="0" y="56"/>
                    <a:pt x="3" y="61"/>
                    <a:pt x="7" y="63"/>
                  </a:cubicBezTo>
                  <a:cubicBezTo>
                    <a:pt x="96" y="114"/>
                    <a:pt x="96" y="114"/>
                    <a:pt x="96" y="114"/>
                  </a:cubicBezTo>
                  <a:cubicBezTo>
                    <a:pt x="100" y="117"/>
                    <a:pt x="103" y="115"/>
                    <a:pt x="103" y="112"/>
                  </a:cubicBezTo>
                  <a:cubicBezTo>
                    <a:pt x="103" y="63"/>
                    <a:pt x="103" y="63"/>
                    <a:pt x="103" y="63"/>
                  </a:cubicBezTo>
                  <a:cubicBezTo>
                    <a:pt x="103" y="63"/>
                    <a:pt x="103" y="63"/>
                    <a:pt x="103" y="62"/>
                  </a:cubicBezTo>
                  <a:lnTo>
                    <a:pt x="63" y="69"/>
                  </a:lnTo>
                  <a:close/>
                </a:path>
              </a:pathLst>
            </a:custGeom>
            <a:solidFill>
              <a:srgbClr val="08C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5" name="Freeform 1683"/>
            <p:cNvSpPr>
              <a:spLocks/>
            </p:cNvSpPr>
            <p:nvPr/>
          </p:nvSpPr>
          <p:spPr bwMode="auto">
            <a:xfrm>
              <a:off x="2678113" y="3952875"/>
              <a:ext cx="392112" cy="512763"/>
            </a:xfrm>
            <a:custGeom>
              <a:avLst/>
              <a:gdLst>
                <a:gd name="T0" fmla="*/ 92 w 92"/>
                <a:gd name="T1" fmla="*/ 87 h 121"/>
                <a:gd name="T2" fmla="*/ 46 w 92"/>
                <a:gd name="T3" fmla="*/ 106 h 121"/>
                <a:gd name="T4" fmla="*/ 0 w 92"/>
                <a:gd name="T5" fmla="*/ 34 h 121"/>
                <a:gd name="T6" fmla="*/ 46 w 92"/>
                <a:gd name="T7" fmla="*/ 14 h 121"/>
                <a:gd name="T8" fmla="*/ 92 w 92"/>
                <a:gd name="T9" fmla="*/ 87 h 121"/>
              </a:gdLst>
              <a:ahLst/>
              <a:cxnLst>
                <a:cxn ang="0">
                  <a:pos x="T0" y="T1"/>
                </a:cxn>
                <a:cxn ang="0">
                  <a:pos x="T2" y="T3"/>
                </a:cxn>
                <a:cxn ang="0">
                  <a:pos x="T4" y="T5"/>
                </a:cxn>
                <a:cxn ang="0">
                  <a:pos x="T6" y="T7"/>
                </a:cxn>
                <a:cxn ang="0">
                  <a:pos x="T8" y="T9"/>
                </a:cxn>
              </a:cxnLst>
              <a:rect l="0" t="0" r="r" b="b"/>
              <a:pathLst>
                <a:path w="92" h="121">
                  <a:moveTo>
                    <a:pt x="92" y="87"/>
                  </a:moveTo>
                  <a:cubicBezTo>
                    <a:pt x="92" y="112"/>
                    <a:pt x="71" y="121"/>
                    <a:pt x="46" y="106"/>
                  </a:cubicBezTo>
                  <a:cubicBezTo>
                    <a:pt x="20" y="91"/>
                    <a:pt x="0" y="59"/>
                    <a:pt x="0" y="34"/>
                  </a:cubicBezTo>
                  <a:cubicBezTo>
                    <a:pt x="0" y="8"/>
                    <a:pt x="20" y="0"/>
                    <a:pt x="46" y="14"/>
                  </a:cubicBezTo>
                  <a:cubicBezTo>
                    <a:pt x="71" y="29"/>
                    <a:pt x="92" y="61"/>
                    <a:pt x="92" y="87"/>
                  </a:cubicBezTo>
                  <a:close/>
                </a:path>
              </a:pathLst>
            </a:custGeom>
            <a:solidFill>
              <a:srgbClr val="08C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6" name="Freeform 1684"/>
            <p:cNvSpPr>
              <a:spLocks/>
            </p:cNvSpPr>
            <p:nvPr/>
          </p:nvSpPr>
          <p:spPr bwMode="auto">
            <a:xfrm>
              <a:off x="2819400" y="4084638"/>
              <a:ext cx="157162" cy="182563"/>
            </a:xfrm>
            <a:custGeom>
              <a:avLst/>
              <a:gdLst>
                <a:gd name="T0" fmla="*/ 0 w 99"/>
                <a:gd name="T1" fmla="*/ 0 h 115"/>
                <a:gd name="T2" fmla="*/ 99 w 99"/>
                <a:gd name="T3" fmla="*/ 115 h 115"/>
                <a:gd name="T4" fmla="*/ 0 w 99"/>
                <a:gd name="T5" fmla="*/ 115 h 115"/>
                <a:gd name="T6" fmla="*/ 0 w 99"/>
                <a:gd name="T7" fmla="*/ 0 h 115"/>
              </a:gdLst>
              <a:ahLst/>
              <a:cxnLst>
                <a:cxn ang="0">
                  <a:pos x="T0" y="T1"/>
                </a:cxn>
                <a:cxn ang="0">
                  <a:pos x="T2" y="T3"/>
                </a:cxn>
                <a:cxn ang="0">
                  <a:pos x="T4" y="T5"/>
                </a:cxn>
                <a:cxn ang="0">
                  <a:pos x="T6" y="T7"/>
                </a:cxn>
              </a:cxnLst>
              <a:rect l="0" t="0" r="r" b="b"/>
              <a:pathLst>
                <a:path w="99" h="115">
                  <a:moveTo>
                    <a:pt x="0" y="0"/>
                  </a:moveTo>
                  <a:lnTo>
                    <a:pt x="99" y="115"/>
                  </a:lnTo>
                  <a:lnTo>
                    <a:pt x="0" y="115"/>
                  </a:lnTo>
                  <a:lnTo>
                    <a:pt x="0" y="0"/>
                  </a:lnTo>
                  <a:close/>
                </a:path>
              </a:pathLst>
            </a:custGeom>
            <a:solidFill>
              <a:srgbClr val="007A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7" name="Freeform 1685"/>
            <p:cNvSpPr>
              <a:spLocks noEditPoints="1"/>
            </p:cNvSpPr>
            <p:nvPr/>
          </p:nvSpPr>
          <p:spPr bwMode="auto">
            <a:xfrm>
              <a:off x="1679575" y="3346450"/>
              <a:ext cx="263525" cy="454025"/>
            </a:xfrm>
            <a:custGeom>
              <a:avLst/>
              <a:gdLst>
                <a:gd name="T0" fmla="*/ 31 w 62"/>
                <a:gd name="T1" fmla="*/ 10 h 107"/>
                <a:gd name="T2" fmla="*/ 0 w 62"/>
                <a:gd name="T3" fmla="*/ 23 h 107"/>
                <a:gd name="T4" fmla="*/ 31 w 62"/>
                <a:gd name="T5" fmla="*/ 107 h 107"/>
                <a:gd name="T6" fmla="*/ 62 w 62"/>
                <a:gd name="T7" fmla="*/ 59 h 107"/>
                <a:gd name="T8" fmla="*/ 31 w 62"/>
                <a:gd name="T9" fmla="*/ 10 h 107"/>
                <a:gd name="T10" fmla="*/ 31 w 62"/>
                <a:gd name="T11" fmla="*/ 54 h 107"/>
                <a:gd name="T12" fmla="*/ 18 w 62"/>
                <a:gd name="T13" fmla="*/ 33 h 107"/>
                <a:gd name="T14" fmla="*/ 31 w 62"/>
                <a:gd name="T15" fmla="*/ 28 h 107"/>
                <a:gd name="T16" fmla="*/ 44 w 62"/>
                <a:gd name="T17" fmla="*/ 49 h 107"/>
                <a:gd name="T18" fmla="*/ 31 w 62"/>
                <a:gd name="T19" fmla="*/ 5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107">
                  <a:moveTo>
                    <a:pt x="31" y="10"/>
                  </a:moveTo>
                  <a:cubicBezTo>
                    <a:pt x="14" y="0"/>
                    <a:pt x="0" y="6"/>
                    <a:pt x="0" y="23"/>
                  </a:cubicBezTo>
                  <a:cubicBezTo>
                    <a:pt x="0" y="40"/>
                    <a:pt x="31" y="107"/>
                    <a:pt x="31" y="107"/>
                  </a:cubicBezTo>
                  <a:cubicBezTo>
                    <a:pt x="31" y="107"/>
                    <a:pt x="62" y="77"/>
                    <a:pt x="62" y="59"/>
                  </a:cubicBezTo>
                  <a:cubicBezTo>
                    <a:pt x="62" y="42"/>
                    <a:pt x="48" y="20"/>
                    <a:pt x="31" y="10"/>
                  </a:cubicBezTo>
                  <a:close/>
                  <a:moveTo>
                    <a:pt x="31" y="54"/>
                  </a:moveTo>
                  <a:cubicBezTo>
                    <a:pt x="24" y="50"/>
                    <a:pt x="18" y="41"/>
                    <a:pt x="18" y="33"/>
                  </a:cubicBezTo>
                  <a:cubicBezTo>
                    <a:pt x="18" y="26"/>
                    <a:pt x="24" y="24"/>
                    <a:pt x="31" y="28"/>
                  </a:cubicBezTo>
                  <a:cubicBezTo>
                    <a:pt x="38" y="32"/>
                    <a:pt x="44" y="41"/>
                    <a:pt x="44" y="49"/>
                  </a:cubicBezTo>
                  <a:cubicBezTo>
                    <a:pt x="44" y="56"/>
                    <a:pt x="38" y="59"/>
                    <a:pt x="31" y="54"/>
                  </a:cubicBezTo>
                  <a:close/>
                </a:path>
              </a:pathLst>
            </a:custGeom>
            <a:solidFill>
              <a:srgbClr val="08C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8" name="Freeform 1686"/>
            <p:cNvSpPr>
              <a:spLocks noEditPoints="1"/>
            </p:cNvSpPr>
            <p:nvPr/>
          </p:nvSpPr>
          <p:spPr bwMode="auto">
            <a:xfrm>
              <a:off x="1538288" y="2286000"/>
              <a:ext cx="549275" cy="631825"/>
            </a:xfrm>
            <a:custGeom>
              <a:avLst/>
              <a:gdLst>
                <a:gd name="T0" fmla="*/ 66 w 129"/>
                <a:gd name="T1" fmla="*/ 27 h 149"/>
                <a:gd name="T2" fmla="*/ 108 w 129"/>
                <a:gd name="T3" fmla="*/ 97 h 149"/>
                <a:gd name="T4" fmla="*/ 108 w 129"/>
                <a:gd name="T5" fmla="*/ 99 h 149"/>
                <a:gd name="T6" fmla="*/ 108 w 129"/>
                <a:gd name="T7" fmla="*/ 147 h 149"/>
                <a:gd name="T8" fmla="*/ 106 w 129"/>
                <a:gd name="T9" fmla="*/ 148 h 149"/>
                <a:gd name="T10" fmla="*/ 83 w 129"/>
                <a:gd name="T11" fmla="*/ 135 h 149"/>
                <a:gd name="T12" fmla="*/ 80 w 129"/>
                <a:gd name="T13" fmla="*/ 131 h 149"/>
                <a:gd name="T14" fmla="*/ 80 w 129"/>
                <a:gd name="T15" fmla="*/ 94 h 149"/>
                <a:gd name="T16" fmla="*/ 78 w 129"/>
                <a:gd name="T17" fmla="*/ 90 h 149"/>
                <a:gd name="T18" fmla="*/ 51 w 129"/>
                <a:gd name="T19" fmla="*/ 75 h 149"/>
                <a:gd name="T20" fmla="*/ 49 w 129"/>
                <a:gd name="T21" fmla="*/ 76 h 149"/>
                <a:gd name="T22" fmla="*/ 49 w 129"/>
                <a:gd name="T23" fmla="*/ 113 h 149"/>
                <a:gd name="T24" fmla="*/ 46 w 129"/>
                <a:gd name="T25" fmla="*/ 114 h 149"/>
                <a:gd name="T26" fmla="*/ 23 w 129"/>
                <a:gd name="T27" fmla="*/ 101 h 149"/>
                <a:gd name="T28" fmla="*/ 21 w 129"/>
                <a:gd name="T29" fmla="*/ 97 h 149"/>
                <a:gd name="T30" fmla="*/ 21 w 129"/>
                <a:gd name="T31" fmla="*/ 49 h 149"/>
                <a:gd name="T32" fmla="*/ 21 w 129"/>
                <a:gd name="T33" fmla="*/ 48 h 149"/>
                <a:gd name="T34" fmla="*/ 63 w 129"/>
                <a:gd name="T35" fmla="*/ 25 h 149"/>
                <a:gd name="T36" fmla="*/ 66 w 129"/>
                <a:gd name="T37" fmla="*/ 27 h 149"/>
                <a:gd name="T38" fmla="*/ 68 w 129"/>
                <a:gd name="T39" fmla="*/ 5 h 149"/>
                <a:gd name="T40" fmla="*/ 61 w 129"/>
                <a:gd name="T41" fmla="*/ 1 h 149"/>
                <a:gd name="T42" fmla="*/ 0 w 129"/>
                <a:gd name="T43" fmla="*/ 34 h 149"/>
                <a:gd name="T44" fmla="*/ 13 w 129"/>
                <a:gd name="T45" fmla="*/ 42 h 149"/>
                <a:gd name="T46" fmla="*/ 65 w 129"/>
                <a:gd name="T47" fmla="*/ 13 h 149"/>
                <a:gd name="T48" fmla="*/ 116 w 129"/>
                <a:gd name="T49" fmla="*/ 101 h 149"/>
                <a:gd name="T50" fmla="*/ 129 w 129"/>
                <a:gd name="T51" fmla="*/ 109 h 149"/>
                <a:gd name="T52" fmla="*/ 68 w 129"/>
                <a:gd name="T53" fmla="*/ 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9" h="149">
                  <a:moveTo>
                    <a:pt x="66" y="27"/>
                  </a:moveTo>
                  <a:cubicBezTo>
                    <a:pt x="108" y="97"/>
                    <a:pt x="108" y="97"/>
                    <a:pt x="108" y="97"/>
                  </a:cubicBezTo>
                  <a:cubicBezTo>
                    <a:pt x="108" y="98"/>
                    <a:pt x="108" y="99"/>
                    <a:pt x="108" y="99"/>
                  </a:cubicBezTo>
                  <a:cubicBezTo>
                    <a:pt x="108" y="147"/>
                    <a:pt x="108" y="147"/>
                    <a:pt x="108" y="147"/>
                  </a:cubicBezTo>
                  <a:cubicBezTo>
                    <a:pt x="108" y="149"/>
                    <a:pt x="107" y="149"/>
                    <a:pt x="106" y="148"/>
                  </a:cubicBezTo>
                  <a:cubicBezTo>
                    <a:pt x="83" y="135"/>
                    <a:pt x="83" y="135"/>
                    <a:pt x="83" y="135"/>
                  </a:cubicBezTo>
                  <a:cubicBezTo>
                    <a:pt x="82" y="134"/>
                    <a:pt x="80" y="133"/>
                    <a:pt x="80" y="131"/>
                  </a:cubicBezTo>
                  <a:cubicBezTo>
                    <a:pt x="80" y="94"/>
                    <a:pt x="80" y="94"/>
                    <a:pt x="80" y="94"/>
                  </a:cubicBezTo>
                  <a:cubicBezTo>
                    <a:pt x="80" y="93"/>
                    <a:pt x="79" y="91"/>
                    <a:pt x="78" y="90"/>
                  </a:cubicBezTo>
                  <a:cubicBezTo>
                    <a:pt x="51" y="75"/>
                    <a:pt x="51" y="75"/>
                    <a:pt x="51" y="75"/>
                  </a:cubicBezTo>
                  <a:cubicBezTo>
                    <a:pt x="50" y="74"/>
                    <a:pt x="49" y="74"/>
                    <a:pt x="49" y="76"/>
                  </a:cubicBezTo>
                  <a:cubicBezTo>
                    <a:pt x="49" y="113"/>
                    <a:pt x="49" y="113"/>
                    <a:pt x="49" y="113"/>
                  </a:cubicBezTo>
                  <a:cubicBezTo>
                    <a:pt x="49" y="114"/>
                    <a:pt x="48" y="115"/>
                    <a:pt x="46" y="114"/>
                  </a:cubicBezTo>
                  <a:cubicBezTo>
                    <a:pt x="23" y="101"/>
                    <a:pt x="23" y="101"/>
                    <a:pt x="23" y="101"/>
                  </a:cubicBezTo>
                  <a:cubicBezTo>
                    <a:pt x="22" y="100"/>
                    <a:pt x="21" y="98"/>
                    <a:pt x="21" y="97"/>
                  </a:cubicBezTo>
                  <a:cubicBezTo>
                    <a:pt x="21" y="49"/>
                    <a:pt x="21" y="49"/>
                    <a:pt x="21" y="49"/>
                  </a:cubicBezTo>
                  <a:cubicBezTo>
                    <a:pt x="21" y="48"/>
                    <a:pt x="21" y="48"/>
                    <a:pt x="21" y="48"/>
                  </a:cubicBezTo>
                  <a:cubicBezTo>
                    <a:pt x="63" y="25"/>
                    <a:pt x="63" y="25"/>
                    <a:pt x="63" y="25"/>
                  </a:cubicBezTo>
                  <a:cubicBezTo>
                    <a:pt x="64" y="24"/>
                    <a:pt x="65" y="25"/>
                    <a:pt x="66" y="27"/>
                  </a:cubicBezTo>
                  <a:close/>
                  <a:moveTo>
                    <a:pt x="68" y="5"/>
                  </a:moveTo>
                  <a:cubicBezTo>
                    <a:pt x="66" y="2"/>
                    <a:pt x="63" y="0"/>
                    <a:pt x="61" y="1"/>
                  </a:cubicBezTo>
                  <a:cubicBezTo>
                    <a:pt x="0" y="34"/>
                    <a:pt x="0" y="34"/>
                    <a:pt x="0" y="34"/>
                  </a:cubicBezTo>
                  <a:cubicBezTo>
                    <a:pt x="13" y="42"/>
                    <a:pt x="13" y="42"/>
                    <a:pt x="13" y="42"/>
                  </a:cubicBezTo>
                  <a:cubicBezTo>
                    <a:pt x="65" y="13"/>
                    <a:pt x="65" y="13"/>
                    <a:pt x="65" y="13"/>
                  </a:cubicBezTo>
                  <a:cubicBezTo>
                    <a:pt x="116" y="101"/>
                    <a:pt x="116" y="101"/>
                    <a:pt x="116" y="101"/>
                  </a:cubicBezTo>
                  <a:cubicBezTo>
                    <a:pt x="129" y="109"/>
                    <a:pt x="129" y="109"/>
                    <a:pt x="129" y="109"/>
                  </a:cubicBezTo>
                  <a:lnTo>
                    <a:pt x="68" y="5"/>
                  </a:lnTo>
                  <a:close/>
                </a:path>
              </a:pathLst>
            </a:custGeom>
            <a:solidFill>
              <a:srgbClr val="08C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9" name="Freeform 1687"/>
            <p:cNvSpPr>
              <a:spLocks noEditPoints="1"/>
            </p:cNvSpPr>
            <p:nvPr/>
          </p:nvSpPr>
          <p:spPr bwMode="auto">
            <a:xfrm>
              <a:off x="2563813" y="2925763"/>
              <a:ext cx="587375" cy="500063"/>
            </a:xfrm>
            <a:custGeom>
              <a:avLst/>
              <a:gdLst>
                <a:gd name="T0" fmla="*/ 18 w 138"/>
                <a:gd name="T1" fmla="*/ 18 h 118"/>
                <a:gd name="T2" fmla="*/ 38 w 138"/>
                <a:gd name="T3" fmla="*/ 59 h 118"/>
                <a:gd name="T4" fmla="*/ 13 w 138"/>
                <a:gd name="T5" fmla="*/ 45 h 118"/>
                <a:gd name="T6" fmla="*/ 38 w 138"/>
                <a:gd name="T7" fmla="*/ 59 h 118"/>
                <a:gd name="T8" fmla="*/ 26 w 138"/>
                <a:gd name="T9" fmla="*/ 44 h 118"/>
                <a:gd name="T10" fmla="*/ 26 w 138"/>
                <a:gd name="T11" fmla="*/ 60 h 118"/>
                <a:gd name="T12" fmla="*/ 118 w 138"/>
                <a:gd name="T13" fmla="*/ 105 h 118"/>
                <a:gd name="T14" fmla="*/ 93 w 138"/>
                <a:gd name="T15" fmla="*/ 91 h 118"/>
                <a:gd name="T16" fmla="*/ 118 w 138"/>
                <a:gd name="T17" fmla="*/ 105 h 118"/>
                <a:gd name="T18" fmla="*/ 106 w 138"/>
                <a:gd name="T19" fmla="*/ 90 h 118"/>
                <a:gd name="T20" fmla="*/ 106 w 138"/>
                <a:gd name="T21" fmla="*/ 106 h 118"/>
                <a:gd name="T22" fmla="*/ 135 w 138"/>
                <a:gd name="T23" fmla="*/ 118 h 118"/>
                <a:gd name="T24" fmla="*/ 120 w 138"/>
                <a:gd name="T25" fmla="*/ 109 h 118"/>
                <a:gd name="T26" fmla="*/ 106 w 138"/>
                <a:gd name="T27" fmla="*/ 84 h 118"/>
                <a:gd name="T28" fmla="*/ 91 w 138"/>
                <a:gd name="T29" fmla="*/ 93 h 118"/>
                <a:gd name="T30" fmla="*/ 40 w 138"/>
                <a:gd name="T31" fmla="*/ 60 h 118"/>
                <a:gd name="T32" fmla="*/ 11 w 138"/>
                <a:gd name="T33" fmla="*/ 44 h 118"/>
                <a:gd name="T34" fmla="*/ 10 w 138"/>
                <a:gd name="T35" fmla="*/ 46 h 118"/>
                <a:gd name="T36" fmla="*/ 18 w 138"/>
                <a:gd name="T37" fmla="*/ 18 h 118"/>
                <a:gd name="T38" fmla="*/ 99 w 138"/>
                <a:gd name="T39" fmla="*/ 64 h 118"/>
                <a:gd name="T40" fmla="*/ 36 w 138"/>
                <a:gd name="T41" fmla="*/ 35 h 118"/>
                <a:gd name="T42" fmla="*/ 31 w 138"/>
                <a:gd name="T43" fmla="*/ 34 h 118"/>
                <a:gd name="T44" fmla="*/ 36 w 138"/>
                <a:gd name="T45" fmla="*/ 35 h 118"/>
                <a:gd name="T46" fmla="*/ 25 w 138"/>
                <a:gd name="T47" fmla="*/ 24 h 118"/>
                <a:gd name="T48" fmla="*/ 57 w 138"/>
                <a:gd name="T49" fmla="*/ 24 h 118"/>
                <a:gd name="T50" fmla="*/ 64 w 138"/>
                <a:gd name="T51" fmla="*/ 51 h 118"/>
                <a:gd name="T52" fmla="*/ 70 w 138"/>
                <a:gd name="T53" fmla="*/ 57 h 118"/>
                <a:gd name="T54" fmla="*/ 94 w 138"/>
                <a:gd name="T55" fmla="*/ 64 h 118"/>
                <a:gd name="T56" fmla="*/ 61 w 138"/>
                <a:gd name="T57" fmla="*/ 45 h 118"/>
                <a:gd name="T58" fmla="*/ 122 w 138"/>
                <a:gd name="T59" fmla="*/ 88 h 118"/>
                <a:gd name="T60" fmla="*/ 119 w 138"/>
                <a:gd name="T61" fmla="*/ 90 h 118"/>
                <a:gd name="T62" fmla="*/ 122 w 138"/>
                <a:gd name="T63" fmla="*/ 8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8" h="118">
                  <a:moveTo>
                    <a:pt x="18" y="18"/>
                  </a:moveTo>
                  <a:cubicBezTo>
                    <a:pt x="18" y="18"/>
                    <a:pt x="18" y="18"/>
                    <a:pt x="18" y="18"/>
                  </a:cubicBezTo>
                  <a:cubicBezTo>
                    <a:pt x="18" y="18"/>
                    <a:pt x="18" y="18"/>
                    <a:pt x="18" y="18"/>
                  </a:cubicBezTo>
                  <a:close/>
                  <a:moveTo>
                    <a:pt x="38" y="59"/>
                  </a:moveTo>
                  <a:cubicBezTo>
                    <a:pt x="38" y="66"/>
                    <a:pt x="33" y="69"/>
                    <a:pt x="26" y="65"/>
                  </a:cubicBezTo>
                  <a:cubicBezTo>
                    <a:pt x="19" y="61"/>
                    <a:pt x="13" y="52"/>
                    <a:pt x="13" y="45"/>
                  </a:cubicBezTo>
                  <a:cubicBezTo>
                    <a:pt x="13" y="38"/>
                    <a:pt x="19" y="35"/>
                    <a:pt x="26" y="39"/>
                  </a:cubicBezTo>
                  <a:cubicBezTo>
                    <a:pt x="33" y="43"/>
                    <a:pt x="38" y="52"/>
                    <a:pt x="38" y="59"/>
                  </a:cubicBezTo>
                  <a:close/>
                  <a:moveTo>
                    <a:pt x="33" y="56"/>
                  </a:moveTo>
                  <a:cubicBezTo>
                    <a:pt x="33" y="52"/>
                    <a:pt x="30" y="47"/>
                    <a:pt x="26" y="44"/>
                  </a:cubicBezTo>
                  <a:cubicBezTo>
                    <a:pt x="21" y="42"/>
                    <a:pt x="18" y="43"/>
                    <a:pt x="18" y="47"/>
                  </a:cubicBezTo>
                  <a:cubicBezTo>
                    <a:pt x="18" y="52"/>
                    <a:pt x="21" y="57"/>
                    <a:pt x="26" y="60"/>
                  </a:cubicBezTo>
                  <a:cubicBezTo>
                    <a:pt x="30" y="62"/>
                    <a:pt x="33" y="61"/>
                    <a:pt x="33" y="56"/>
                  </a:cubicBezTo>
                  <a:close/>
                  <a:moveTo>
                    <a:pt x="118" y="105"/>
                  </a:moveTo>
                  <a:cubicBezTo>
                    <a:pt x="118" y="112"/>
                    <a:pt x="113" y="115"/>
                    <a:pt x="106" y="111"/>
                  </a:cubicBezTo>
                  <a:cubicBezTo>
                    <a:pt x="99" y="107"/>
                    <a:pt x="93" y="98"/>
                    <a:pt x="93" y="91"/>
                  </a:cubicBezTo>
                  <a:cubicBezTo>
                    <a:pt x="93" y="84"/>
                    <a:pt x="99" y="81"/>
                    <a:pt x="106" y="85"/>
                  </a:cubicBezTo>
                  <a:cubicBezTo>
                    <a:pt x="113" y="89"/>
                    <a:pt x="118" y="98"/>
                    <a:pt x="118" y="105"/>
                  </a:cubicBezTo>
                  <a:close/>
                  <a:moveTo>
                    <a:pt x="113" y="103"/>
                  </a:moveTo>
                  <a:cubicBezTo>
                    <a:pt x="113" y="98"/>
                    <a:pt x="110" y="93"/>
                    <a:pt x="106" y="90"/>
                  </a:cubicBezTo>
                  <a:cubicBezTo>
                    <a:pt x="101" y="88"/>
                    <a:pt x="98" y="89"/>
                    <a:pt x="98" y="94"/>
                  </a:cubicBezTo>
                  <a:cubicBezTo>
                    <a:pt x="98" y="98"/>
                    <a:pt x="101" y="103"/>
                    <a:pt x="106" y="106"/>
                  </a:cubicBezTo>
                  <a:cubicBezTo>
                    <a:pt x="110" y="108"/>
                    <a:pt x="113" y="107"/>
                    <a:pt x="113" y="103"/>
                  </a:cubicBezTo>
                  <a:close/>
                  <a:moveTo>
                    <a:pt x="135" y="118"/>
                  </a:moveTo>
                  <a:cubicBezTo>
                    <a:pt x="121" y="110"/>
                    <a:pt x="121" y="110"/>
                    <a:pt x="121" y="110"/>
                  </a:cubicBezTo>
                  <a:cubicBezTo>
                    <a:pt x="120" y="109"/>
                    <a:pt x="120" y="109"/>
                    <a:pt x="120" y="109"/>
                  </a:cubicBezTo>
                  <a:cubicBezTo>
                    <a:pt x="120" y="108"/>
                    <a:pt x="120" y="107"/>
                    <a:pt x="120" y="106"/>
                  </a:cubicBezTo>
                  <a:cubicBezTo>
                    <a:pt x="120" y="98"/>
                    <a:pt x="114" y="88"/>
                    <a:pt x="106" y="84"/>
                  </a:cubicBezTo>
                  <a:cubicBezTo>
                    <a:pt x="98" y="79"/>
                    <a:pt x="91" y="82"/>
                    <a:pt x="91" y="90"/>
                  </a:cubicBezTo>
                  <a:cubicBezTo>
                    <a:pt x="91" y="91"/>
                    <a:pt x="91" y="92"/>
                    <a:pt x="91" y="93"/>
                  </a:cubicBezTo>
                  <a:cubicBezTo>
                    <a:pt x="40" y="63"/>
                    <a:pt x="40" y="63"/>
                    <a:pt x="40" y="63"/>
                  </a:cubicBezTo>
                  <a:cubicBezTo>
                    <a:pt x="40" y="62"/>
                    <a:pt x="40" y="61"/>
                    <a:pt x="40" y="60"/>
                  </a:cubicBezTo>
                  <a:cubicBezTo>
                    <a:pt x="40" y="52"/>
                    <a:pt x="34" y="42"/>
                    <a:pt x="26" y="37"/>
                  </a:cubicBezTo>
                  <a:cubicBezTo>
                    <a:pt x="18" y="33"/>
                    <a:pt x="11" y="36"/>
                    <a:pt x="11" y="44"/>
                  </a:cubicBezTo>
                  <a:cubicBezTo>
                    <a:pt x="11" y="45"/>
                    <a:pt x="11" y="46"/>
                    <a:pt x="11" y="47"/>
                  </a:cubicBezTo>
                  <a:cubicBezTo>
                    <a:pt x="11" y="46"/>
                    <a:pt x="10" y="46"/>
                    <a:pt x="10" y="46"/>
                  </a:cubicBezTo>
                  <a:cubicBezTo>
                    <a:pt x="7" y="44"/>
                    <a:pt x="4" y="42"/>
                    <a:pt x="0" y="40"/>
                  </a:cubicBezTo>
                  <a:cubicBezTo>
                    <a:pt x="1" y="19"/>
                    <a:pt x="18" y="18"/>
                    <a:pt x="18" y="18"/>
                  </a:cubicBezTo>
                  <a:cubicBezTo>
                    <a:pt x="18" y="18"/>
                    <a:pt x="19" y="18"/>
                    <a:pt x="22" y="20"/>
                  </a:cubicBezTo>
                  <a:cubicBezTo>
                    <a:pt x="58" y="0"/>
                    <a:pt x="94" y="53"/>
                    <a:pt x="99" y="64"/>
                  </a:cubicBezTo>
                  <a:cubicBezTo>
                    <a:pt x="138" y="89"/>
                    <a:pt x="135" y="118"/>
                    <a:pt x="135" y="118"/>
                  </a:cubicBezTo>
                  <a:close/>
                  <a:moveTo>
                    <a:pt x="36" y="35"/>
                  </a:moveTo>
                  <a:cubicBezTo>
                    <a:pt x="31" y="32"/>
                    <a:pt x="31" y="32"/>
                    <a:pt x="31" y="32"/>
                  </a:cubicBezTo>
                  <a:cubicBezTo>
                    <a:pt x="31" y="34"/>
                    <a:pt x="31" y="34"/>
                    <a:pt x="31" y="34"/>
                  </a:cubicBezTo>
                  <a:cubicBezTo>
                    <a:pt x="36" y="37"/>
                    <a:pt x="36" y="37"/>
                    <a:pt x="36" y="37"/>
                  </a:cubicBezTo>
                  <a:lnTo>
                    <a:pt x="36" y="35"/>
                  </a:lnTo>
                  <a:close/>
                  <a:moveTo>
                    <a:pt x="57" y="24"/>
                  </a:moveTo>
                  <a:cubicBezTo>
                    <a:pt x="46" y="19"/>
                    <a:pt x="35" y="19"/>
                    <a:pt x="25" y="24"/>
                  </a:cubicBezTo>
                  <a:cubicBezTo>
                    <a:pt x="57" y="43"/>
                    <a:pt x="57" y="43"/>
                    <a:pt x="57" y="43"/>
                  </a:cubicBezTo>
                  <a:lnTo>
                    <a:pt x="57" y="24"/>
                  </a:lnTo>
                  <a:close/>
                  <a:moveTo>
                    <a:pt x="70" y="54"/>
                  </a:moveTo>
                  <a:cubicBezTo>
                    <a:pt x="64" y="51"/>
                    <a:pt x="64" y="51"/>
                    <a:pt x="64" y="51"/>
                  </a:cubicBezTo>
                  <a:cubicBezTo>
                    <a:pt x="64" y="54"/>
                    <a:pt x="64" y="54"/>
                    <a:pt x="64" y="54"/>
                  </a:cubicBezTo>
                  <a:cubicBezTo>
                    <a:pt x="70" y="57"/>
                    <a:pt x="70" y="57"/>
                    <a:pt x="70" y="57"/>
                  </a:cubicBezTo>
                  <a:lnTo>
                    <a:pt x="70" y="54"/>
                  </a:lnTo>
                  <a:close/>
                  <a:moveTo>
                    <a:pt x="94" y="64"/>
                  </a:moveTo>
                  <a:cubicBezTo>
                    <a:pt x="91" y="58"/>
                    <a:pt x="78" y="37"/>
                    <a:pt x="61" y="26"/>
                  </a:cubicBezTo>
                  <a:cubicBezTo>
                    <a:pt x="61" y="45"/>
                    <a:pt x="61" y="45"/>
                    <a:pt x="61" y="45"/>
                  </a:cubicBezTo>
                  <a:lnTo>
                    <a:pt x="94" y="64"/>
                  </a:lnTo>
                  <a:close/>
                  <a:moveTo>
                    <a:pt x="122" y="88"/>
                  </a:moveTo>
                  <a:cubicBezTo>
                    <a:pt x="120" y="85"/>
                    <a:pt x="118" y="83"/>
                    <a:pt x="117" y="84"/>
                  </a:cubicBezTo>
                  <a:cubicBezTo>
                    <a:pt x="116" y="84"/>
                    <a:pt x="117" y="87"/>
                    <a:pt x="119" y="90"/>
                  </a:cubicBezTo>
                  <a:cubicBezTo>
                    <a:pt x="121" y="93"/>
                    <a:pt x="124" y="95"/>
                    <a:pt x="125" y="94"/>
                  </a:cubicBezTo>
                  <a:cubicBezTo>
                    <a:pt x="125" y="93"/>
                    <a:pt x="124" y="91"/>
                    <a:pt x="122" y="88"/>
                  </a:cubicBezTo>
                  <a:close/>
                </a:path>
              </a:pathLst>
            </a:custGeom>
            <a:solidFill>
              <a:srgbClr val="08C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0" name="Freeform 1688"/>
            <p:cNvSpPr>
              <a:spLocks/>
            </p:cNvSpPr>
            <p:nvPr/>
          </p:nvSpPr>
          <p:spPr bwMode="auto">
            <a:xfrm>
              <a:off x="2632075" y="4906963"/>
              <a:ext cx="446087" cy="527050"/>
            </a:xfrm>
            <a:custGeom>
              <a:avLst/>
              <a:gdLst>
                <a:gd name="T0" fmla="*/ 105 w 105"/>
                <a:gd name="T1" fmla="*/ 83 h 124"/>
                <a:gd name="T2" fmla="*/ 76 w 105"/>
                <a:gd name="T3" fmla="*/ 37 h 124"/>
                <a:gd name="T4" fmla="*/ 52 w 105"/>
                <a:gd name="T5" fmla="*/ 37 h 124"/>
                <a:gd name="T6" fmla="*/ 28 w 105"/>
                <a:gd name="T7" fmla="*/ 10 h 124"/>
                <a:gd name="T8" fmla="*/ 0 w 105"/>
                <a:gd name="T9" fmla="*/ 22 h 124"/>
                <a:gd name="T10" fmla="*/ 52 w 105"/>
                <a:gd name="T11" fmla="*/ 124 h 124"/>
                <a:gd name="T12" fmla="*/ 105 w 105"/>
                <a:gd name="T13" fmla="*/ 85 h 124"/>
                <a:gd name="T14" fmla="*/ 105 w 105"/>
                <a:gd name="T15" fmla="*/ 83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24">
                  <a:moveTo>
                    <a:pt x="105" y="83"/>
                  </a:moveTo>
                  <a:cubicBezTo>
                    <a:pt x="105" y="67"/>
                    <a:pt x="92" y="46"/>
                    <a:pt x="76" y="37"/>
                  </a:cubicBezTo>
                  <a:cubicBezTo>
                    <a:pt x="66" y="32"/>
                    <a:pt x="58" y="32"/>
                    <a:pt x="52" y="37"/>
                  </a:cubicBezTo>
                  <a:cubicBezTo>
                    <a:pt x="47" y="26"/>
                    <a:pt x="38" y="15"/>
                    <a:pt x="28" y="10"/>
                  </a:cubicBezTo>
                  <a:cubicBezTo>
                    <a:pt x="13" y="0"/>
                    <a:pt x="0" y="6"/>
                    <a:pt x="0" y="22"/>
                  </a:cubicBezTo>
                  <a:cubicBezTo>
                    <a:pt x="0" y="56"/>
                    <a:pt x="52" y="113"/>
                    <a:pt x="52" y="124"/>
                  </a:cubicBezTo>
                  <a:cubicBezTo>
                    <a:pt x="52" y="113"/>
                    <a:pt x="102" y="116"/>
                    <a:pt x="105" y="85"/>
                  </a:cubicBezTo>
                  <a:cubicBezTo>
                    <a:pt x="105" y="85"/>
                    <a:pt x="105" y="84"/>
                    <a:pt x="105" y="83"/>
                  </a:cubicBezTo>
                  <a:close/>
                </a:path>
              </a:pathLst>
            </a:custGeom>
            <a:solidFill>
              <a:srgbClr val="08C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1" name="Freeform 1689"/>
            <p:cNvSpPr>
              <a:spLocks noEditPoints="1"/>
            </p:cNvSpPr>
            <p:nvPr/>
          </p:nvSpPr>
          <p:spPr bwMode="auto">
            <a:xfrm>
              <a:off x="1666875" y="1614488"/>
              <a:ext cx="1266825" cy="887413"/>
            </a:xfrm>
            <a:custGeom>
              <a:avLst/>
              <a:gdLst>
                <a:gd name="T0" fmla="*/ 23 w 298"/>
                <a:gd name="T1" fmla="*/ 50 h 209"/>
                <a:gd name="T2" fmla="*/ 8 w 298"/>
                <a:gd name="T3" fmla="*/ 26 h 209"/>
                <a:gd name="T4" fmla="*/ 0 w 298"/>
                <a:gd name="T5" fmla="*/ 37 h 209"/>
                <a:gd name="T6" fmla="*/ 8 w 298"/>
                <a:gd name="T7" fmla="*/ 5 h 209"/>
                <a:gd name="T8" fmla="*/ 23 w 298"/>
                <a:gd name="T9" fmla="*/ 28 h 209"/>
                <a:gd name="T10" fmla="*/ 30 w 298"/>
                <a:gd name="T11" fmla="*/ 18 h 209"/>
                <a:gd name="T12" fmla="*/ 73 w 298"/>
                <a:gd name="T13" fmla="*/ 61 h 209"/>
                <a:gd name="T14" fmla="*/ 55 w 298"/>
                <a:gd name="T15" fmla="*/ 69 h 209"/>
                <a:gd name="T16" fmla="*/ 38 w 298"/>
                <a:gd name="T17" fmla="*/ 40 h 209"/>
                <a:gd name="T18" fmla="*/ 56 w 298"/>
                <a:gd name="T19" fmla="*/ 32 h 209"/>
                <a:gd name="T20" fmla="*/ 73 w 298"/>
                <a:gd name="T21" fmla="*/ 61 h 209"/>
                <a:gd name="T22" fmla="*/ 48 w 298"/>
                <a:gd name="T23" fmla="*/ 56 h 209"/>
                <a:gd name="T24" fmla="*/ 65 w 298"/>
                <a:gd name="T25" fmla="*/ 56 h 209"/>
                <a:gd name="T26" fmla="*/ 49 w 298"/>
                <a:gd name="T27" fmla="*/ 37 h 209"/>
                <a:gd name="T28" fmla="*/ 96 w 298"/>
                <a:gd name="T29" fmla="*/ 92 h 209"/>
                <a:gd name="T30" fmla="*/ 87 w 298"/>
                <a:gd name="T31" fmla="*/ 58 h 209"/>
                <a:gd name="T32" fmla="*/ 88 w 298"/>
                <a:gd name="T33" fmla="*/ 87 h 209"/>
                <a:gd name="T34" fmla="*/ 81 w 298"/>
                <a:gd name="T35" fmla="*/ 47 h 209"/>
                <a:gd name="T36" fmla="*/ 100 w 298"/>
                <a:gd name="T37" fmla="*/ 86 h 209"/>
                <a:gd name="T38" fmla="*/ 109 w 298"/>
                <a:gd name="T39" fmla="*/ 63 h 209"/>
                <a:gd name="T40" fmla="*/ 120 w 298"/>
                <a:gd name="T41" fmla="*/ 106 h 209"/>
                <a:gd name="T42" fmla="*/ 113 w 298"/>
                <a:gd name="T43" fmla="*/ 85 h 209"/>
                <a:gd name="T44" fmla="*/ 113 w 298"/>
                <a:gd name="T45" fmla="*/ 73 h 209"/>
                <a:gd name="T46" fmla="*/ 103 w 298"/>
                <a:gd name="T47" fmla="*/ 97 h 209"/>
                <a:gd name="T48" fmla="*/ 150 w 298"/>
                <a:gd name="T49" fmla="*/ 124 h 209"/>
                <a:gd name="T50" fmla="*/ 129 w 298"/>
                <a:gd name="T51" fmla="*/ 75 h 209"/>
                <a:gd name="T52" fmla="*/ 150 w 298"/>
                <a:gd name="T53" fmla="*/ 93 h 209"/>
                <a:gd name="T54" fmla="*/ 137 w 298"/>
                <a:gd name="T55" fmla="*/ 94 h 209"/>
                <a:gd name="T56" fmla="*/ 149 w 298"/>
                <a:gd name="T57" fmla="*/ 107 h 209"/>
                <a:gd name="T58" fmla="*/ 137 w 298"/>
                <a:gd name="T59" fmla="*/ 110 h 209"/>
                <a:gd name="T60" fmla="*/ 150 w 298"/>
                <a:gd name="T61" fmla="*/ 124 h 209"/>
                <a:gd name="T62" fmla="*/ 193 w 298"/>
                <a:gd name="T63" fmla="*/ 132 h 209"/>
                <a:gd name="T64" fmla="*/ 179 w 298"/>
                <a:gd name="T65" fmla="*/ 127 h 209"/>
                <a:gd name="T66" fmla="*/ 171 w 298"/>
                <a:gd name="T67" fmla="*/ 136 h 209"/>
                <a:gd name="T68" fmla="*/ 183 w 298"/>
                <a:gd name="T69" fmla="*/ 106 h 209"/>
                <a:gd name="T70" fmla="*/ 197 w 298"/>
                <a:gd name="T71" fmla="*/ 125 h 209"/>
                <a:gd name="T72" fmla="*/ 182 w 298"/>
                <a:gd name="T73" fmla="*/ 122 h 209"/>
                <a:gd name="T74" fmla="*/ 189 w 298"/>
                <a:gd name="T75" fmla="*/ 121 h 209"/>
                <a:gd name="T76" fmla="*/ 183 w 298"/>
                <a:gd name="T77" fmla="*/ 112 h 209"/>
                <a:gd name="T78" fmla="*/ 179 w 298"/>
                <a:gd name="T79" fmla="*/ 121 h 209"/>
                <a:gd name="T80" fmla="*/ 224 w 298"/>
                <a:gd name="T81" fmla="*/ 157 h 209"/>
                <a:gd name="T82" fmla="*/ 208 w 298"/>
                <a:gd name="T83" fmla="*/ 157 h 209"/>
                <a:gd name="T84" fmla="*/ 212 w 298"/>
                <a:gd name="T85" fmla="*/ 122 h 209"/>
                <a:gd name="T86" fmla="*/ 235 w 298"/>
                <a:gd name="T87" fmla="*/ 172 h 209"/>
                <a:gd name="T88" fmla="*/ 222 w 298"/>
                <a:gd name="T89" fmla="*/ 150 h 209"/>
                <a:gd name="T90" fmla="*/ 217 w 298"/>
                <a:gd name="T91" fmla="*/ 131 h 209"/>
                <a:gd name="T92" fmla="*/ 222 w 298"/>
                <a:gd name="T93" fmla="*/ 150 h 209"/>
                <a:gd name="T94" fmla="*/ 268 w 298"/>
                <a:gd name="T95" fmla="*/ 171 h 209"/>
                <a:gd name="T96" fmla="*/ 261 w 298"/>
                <a:gd name="T97" fmla="*/ 188 h 209"/>
                <a:gd name="T98" fmla="*/ 242 w 298"/>
                <a:gd name="T99" fmla="*/ 172 h 209"/>
                <a:gd name="T100" fmla="*/ 243 w 298"/>
                <a:gd name="T101" fmla="*/ 145 h 209"/>
                <a:gd name="T102" fmla="*/ 268 w 298"/>
                <a:gd name="T103" fmla="*/ 156 h 209"/>
                <a:gd name="T104" fmla="*/ 257 w 298"/>
                <a:gd name="T105" fmla="*/ 154 h 209"/>
                <a:gd name="T106" fmla="*/ 246 w 298"/>
                <a:gd name="T107" fmla="*/ 160 h 209"/>
                <a:gd name="T108" fmla="*/ 255 w 298"/>
                <a:gd name="T109" fmla="*/ 178 h 209"/>
                <a:gd name="T110" fmla="*/ 260 w 298"/>
                <a:gd name="T111" fmla="*/ 173 h 209"/>
                <a:gd name="T112" fmla="*/ 253 w 298"/>
                <a:gd name="T113" fmla="*/ 162 h 209"/>
                <a:gd name="T114" fmla="*/ 277 w 298"/>
                <a:gd name="T115" fmla="*/ 197 h 209"/>
                <a:gd name="T116" fmla="*/ 298 w 298"/>
                <a:gd name="T117" fmla="*/ 172 h 209"/>
                <a:gd name="T118" fmla="*/ 284 w 298"/>
                <a:gd name="T119" fmla="*/ 171 h 209"/>
                <a:gd name="T120" fmla="*/ 297 w 298"/>
                <a:gd name="T121" fmla="*/ 186 h 209"/>
                <a:gd name="T122" fmla="*/ 284 w 298"/>
                <a:gd name="T123" fmla="*/ 185 h 209"/>
                <a:gd name="T124" fmla="*/ 298 w 298"/>
                <a:gd name="T125" fmla="*/ 20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8" h="209">
                  <a:moveTo>
                    <a:pt x="30" y="54"/>
                  </a:moveTo>
                  <a:cubicBezTo>
                    <a:pt x="23" y="50"/>
                    <a:pt x="23" y="50"/>
                    <a:pt x="23" y="50"/>
                  </a:cubicBezTo>
                  <a:cubicBezTo>
                    <a:pt x="23" y="34"/>
                    <a:pt x="23" y="34"/>
                    <a:pt x="23" y="34"/>
                  </a:cubicBezTo>
                  <a:cubicBezTo>
                    <a:pt x="8" y="26"/>
                    <a:pt x="8" y="26"/>
                    <a:pt x="8" y="26"/>
                  </a:cubicBezTo>
                  <a:cubicBezTo>
                    <a:pt x="8" y="41"/>
                    <a:pt x="8" y="41"/>
                    <a:pt x="8" y="41"/>
                  </a:cubicBezTo>
                  <a:cubicBezTo>
                    <a:pt x="0" y="37"/>
                    <a:pt x="0" y="37"/>
                    <a:pt x="0" y="37"/>
                  </a:cubicBezTo>
                  <a:cubicBezTo>
                    <a:pt x="0" y="0"/>
                    <a:pt x="0" y="0"/>
                    <a:pt x="0" y="0"/>
                  </a:cubicBezTo>
                  <a:cubicBezTo>
                    <a:pt x="8" y="5"/>
                    <a:pt x="8" y="5"/>
                    <a:pt x="8" y="5"/>
                  </a:cubicBezTo>
                  <a:cubicBezTo>
                    <a:pt x="8" y="19"/>
                    <a:pt x="8" y="19"/>
                    <a:pt x="8" y="19"/>
                  </a:cubicBezTo>
                  <a:cubicBezTo>
                    <a:pt x="23" y="28"/>
                    <a:pt x="23" y="28"/>
                    <a:pt x="23" y="28"/>
                  </a:cubicBezTo>
                  <a:cubicBezTo>
                    <a:pt x="23" y="13"/>
                    <a:pt x="23" y="13"/>
                    <a:pt x="23" y="13"/>
                  </a:cubicBezTo>
                  <a:cubicBezTo>
                    <a:pt x="30" y="18"/>
                    <a:pt x="30" y="18"/>
                    <a:pt x="30" y="18"/>
                  </a:cubicBezTo>
                  <a:lnTo>
                    <a:pt x="30" y="54"/>
                  </a:lnTo>
                  <a:close/>
                  <a:moveTo>
                    <a:pt x="73" y="61"/>
                  </a:moveTo>
                  <a:cubicBezTo>
                    <a:pt x="73" y="67"/>
                    <a:pt x="71" y="70"/>
                    <a:pt x="68" y="72"/>
                  </a:cubicBezTo>
                  <a:cubicBezTo>
                    <a:pt x="65" y="74"/>
                    <a:pt x="61" y="73"/>
                    <a:pt x="55" y="69"/>
                  </a:cubicBezTo>
                  <a:cubicBezTo>
                    <a:pt x="50" y="66"/>
                    <a:pt x="46" y="62"/>
                    <a:pt x="43" y="57"/>
                  </a:cubicBezTo>
                  <a:cubicBezTo>
                    <a:pt x="39" y="52"/>
                    <a:pt x="38" y="46"/>
                    <a:pt x="38" y="40"/>
                  </a:cubicBezTo>
                  <a:cubicBezTo>
                    <a:pt x="38" y="34"/>
                    <a:pt x="39" y="30"/>
                    <a:pt x="43" y="29"/>
                  </a:cubicBezTo>
                  <a:cubicBezTo>
                    <a:pt x="46" y="27"/>
                    <a:pt x="50" y="28"/>
                    <a:pt x="56" y="32"/>
                  </a:cubicBezTo>
                  <a:cubicBezTo>
                    <a:pt x="61" y="35"/>
                    <a:pt x="66" y="39"/>
                    <a:pt x="69" y="44"/>
                  </a:cubicBezTo>
                  <a:cubicBezTo>
                    <a:pt x="72" y="49"/>
                    <a:pt x="73" y="54"/>
                    <a:pt x="73" y="61"/>
                  </a:cubicBezTo>
                  <a:close/>
                  <a:moveTo>
                    <a:pt x="46" y="45"/>
                  </a:moveTo>
                  <a:cubicBezTo>
                    <a:pt x="46" y="49"/>
                    <a:pt x="47" y="53"/>
                    <a:pt x="48" y="56"/>
                  </a:cubicBezTo>
                  <a:cubicBezTo>
                    <a:pt x="50" y="59"/>
                    <a:pt x="52" y="61"/>
                    <a:pt x="55" y="63"/>
                  </a:cubicBezTo>
                  <a:cubicBezTo>
                    <a:pt x="62" y="66"/>
                    <a:pt x="65" y="64"/>
                    <a:pt x="65" y="56"/>
                  </a:cubicBezTo>
                  <a:cubicBezTo>
                    <a:pt x="65" y="48"/>
                    <a:pt x="62" y="42"/>
                    <a:pt x="56" y="38"/>
                  </a:cubicBezTo>
                  <a:cubicBezTo>
                    <a:pt x="52" y="36"/>
                    <a:pt x="50" y="36"/>
                    <a:pt x="49" y="37"/>
                  </a:cubicBezTo>
                  <a:cubicBezTo>
                    <a:pt x="47" y="38"/>
                    <a:pt x="46" y="41"/>
                    <a:pt x="46" y="45"/>
                  </a:cubicBezTo>
                  <a:close/>
                  <a:moveTo>
                    <a:pt x="96" y="92"/>
                  </a:moveTo>
                  <a:cubicBezTo>
                    <a:pt x="87" y="58"/>
                    <a:pt x="87" y="58"/>
                    <a:pt x="87" y="58"/>
                  </a:cubicBezTo>
                  <a:cubicBezTo>
                    <a:pt x="87" y="58"/>
                    <a:pt x="87" y="58"/>
                    <a:pt x="87" y="58"/>
                  </a:cubicBezTo>
                  <a:cubicBezTo>
                    <a:pt x="87" y="64"/>
                    <a:pt x="88" y="68"/>
                    <a:pt x="88" y="70"/>
                  </a:cubicBezTo>
                  <a:cubicBezTo>
                    <a:pt x="88" y="87"/>
                    <a:pt x="88" y="87"/>
                    <a:pt x="88" y="87"/>
                  </a:cubicBezTo>
                  <a:cubicBezTo>
                    <a:pt x="81" y="83"/>
                    <a:pt x="81" y="83"/>
                    <a:pt x="81" y="83"/>
                  </a:cubicBezTo>
                  <a:cubicBezTo>
                    <a:pt x="81" y="47"/>
                    <a:pt x="81" y="47"/>
                    <a:pt x="81" y="47"/>
                  </a:cubicBezTo>
                  <a:cubicBezTo>
                    <a:pt x="91" y="53"/>
                    <a:pt x="91" y="53"/>
                    <a:pt x="91" y="53"/>
                  </a:cubicBezTo>
                  <a:cubicBezTo>
                    <a:pt x="100" y="86"/>
                    <a:pt x="100" y="86"/>
                    <a:pt x="100" y="86"/>
                  </a:cubicBezTo>
                  <a:cubicBezTo>
                    <a:pt x="100" y="86"/>
                    <a:pt x="100" y="86"/>
                    <a:pt x="100" y="86"/>
                  </a:cubicBezTo>
                  <a:cubicBezTo>
                    <a:pt x="109" y="63"/>
                    <a:pt x="109" y="63"/>
                    <a:pt x="109" y="63"/>
                  </a:cubicBezTo>
                  <a:cubicBezTo>
                    <a:pt x="120" y="69"/>
                    <a:pt x="120" y="69"/>
                    <a:pt x="120" y="69"/>
                  </a:cubicBezTo>
                  <a:cubicBezTo>
                    <a:pt x="120" y="106"/>
                    <a:pt x="120" y="106"/>
                    <a:pt x="120" y="106"/>
                  </a:cubicBezTo>
                  <a:cubicBezTo>
                    <a:pt x="113" y="102"/>
                    <a:pt x="113" y="102"/>
                    <a:pt x="113" y="102"/>
                  </a:cubicBezTo>
                  <a:cubicBezTo>
                    <a:pt x="113" y="85"/>
                    <a:pt x="113" y="85"/>
                    <a:pt x="113" y="85"/>
                  </a:cubicBezTo>
                  <a:cubicBezTo>
                    <a:pt x="113" y="84"/>
                    <a:pt x="113" y="83"/>
                    <a:pt x="113" y="82"/>
                  </a:cubicBezTo>
                  <a:cubicBezTo>
                    <a:pt x="113" y="81"/>
                    <a:pt x="113" y="78"/>
                    <a:pt x="113" y="73"/>
                  </a:cubicBezTo>
                  <a:cubicBezTo>
                    <a:pt x="113" y="73"/>
                    <a:pt x="113" y="73"/>
                    <a:pt x="113" y="73"/>
                  </a:cubicBezTo>
                  <a:cubicBezTo>
                    <a:pt x="103" y="97"/>
                    <a:pt x="103" y="97"/>
                    <a:pt x="103" y="97"/>
                  </a:cubicBezTo>
                  <a:lnTo>
                    <a:pt x="96" y="92"/>
                  </a:lnTo>
                  <a:close/>
                  <a:moveTo>
                    <a:pt x="150" y="124"/>
                  </a:moveTo>
                  <a:cubicBezTo>
                    <a:pt x="129" y="111"/>
                    <a:pt x="129" y="111"/>
                    <a:pt x="129" y="111"/>
                  </a:cubicBezTo>
                  <a:cubicBezTo>
                    <a:pt x="129" y="75"/>
                    <a:pt x="129" y="75"/>
                    <a:pt x="129" y="75"/>
                  </a:cubicBezTo>
                  <a:cubicBezTo>
                    <a:pt x="150" y="87"/>
                    <a:pt x="150" y="87"/>
                    <a:pt x="150" y="87"/>
                  </a:cubicBezTo>
                  <a:cubicBezTo>
                    <a:pt x="150" y="93"/>
                    <a:pt x="150" y="93"/>
                    <a:pt x="150" y="93"/>
                  </a:cubicBezTo>
                  <a:cubicBezTo>
                    <a:pt x="137" y="86"/>
                    <a:pt x="137" y="86"/>
                    <a:pt x="137" y="86"/>
                  </a:cubicBezTo>
                  <a:cubicBezTo>
                    <a:pt x="137" y="94"/>
                    <a:pt x="137" y="94"/>
                    <a:pt x="137" y="94"/>
                  </a:cubicBezTo>
                  <a:cubicBezTo>
                    <a:pt x="149" y="101"/>
                    <a:pt x="149" y="101"/>
                    <a:pt x="149" y="101"/>
                  </a:cubicBezTo>
                  <a:cubicBezTo>
                    <a:pt x="149" y="107"/>
                    <a:pt x="149" y="107"/>
                    <a:pt x="149" y="107"/>
                  </a:cubicBezTo>
                  <a:cubicBezTo>
                    <a:pt x="137" y="100"/>
                    <a:pt x="137" y="100"/>
                    <a:pt x="137" y="100"/>
                  </a:cubicBezTo>
                  <a:cubicBezTo>
                    <a:pt x="137" y="110"/>
                    <a:pt x="137" y="110"/>
                    <a:pt x="137" y="110"/>
                  </a:cubicBezTo>
                  <a:cubicBezTo>
                    <a:pt x="150" y="117"/>
                    <a:pt x="150" y="117"/>
                    <a:pt x="150" y="117"/>
                  </a:cubicBezTo>
                  <a:lnTo>
                    <a:pt x="150" y="124"/>
                  </a:lnTo>
                  <a:close/>
                  <a:moveTo>
                    <a:pt x="197" y="125"/>
                  </a:moveTo>
                  <a:cubicBezTo>
                    <a:pt x="197" y="129"/>
                    <a:pt x="196" y="132"/>
                    <a:pt x="193" y="132"/>
                  </a:cubicBezTo>
                  <a:cubicBezTo>
                    <a:pt x="191" y="133"/>
                    <a:pt x="187" y="132"/>
                    <a:pt x="183" y="129"/>
                  </a:cubicBezTo>
                  <a:cubicBezTo>
                    <a:pt x="179" y="127"/>
                    <a:pt x="179" y="127"/>
                    <a:pt x="179" y="127"/>
                  </a:cubicBezTo>
                  <a:cubicBezTo>
                    <a:pt x="179" y="140"/>
                    <a:pt x="179" y="140"/>
                    <a:pt x="179" y="140"/>
                  </a:cubicBezTo>
                  <a:cubicBezTo>
                    <a:pt x="171" y="136"/>
                    <a:pt x="171" y="136"/>
                    <a:pt x="171" y="136"/>
                  </a:cubicBezTo>
                  <a:cubicBezTo>
                    <a:pt x="171" y="99"/>
                    <a:pt x="171" y="99"/>
                    <a:pt x="171" y="99"/>
                  </a:cubicBezTo>
                  <a:cubicBezTo>
                    <a:pt x="183" y="106"/>
                    <a:pt x="183" y="106"/>
                    <a:pt x="183" y="106"/>
                  </a:cubicBezTo>
                  <a:cubicBezTo>
                    <a:pt x="188" y="108"/>
                    <a:pt x="191" y="111"/>
                    <a:pt x="193" y="115"/>
                  </a:cubicBezTo>
                  <a:cubicBezTo>
                    <a:pt x="196" y="118"/>
                    <a:pt x="197" y="121"/>
                    <a:pt x="197" y="125"/>
                  </a:cubicBezTo>
                  <a:close/>
                  <a:moveTo>
                    <a:pt x="179" y="121"/>
                  </a:moveTo>
                  <a:cubicBezTo>
                    <a:pt x="182" y="122"/>
                    <a:pt x="182" y="122"/>
                    <a:pt x="182" y="122"/>
                  </a:cubicBezTo>
                  <a:cubicBezTo>
                    <a:pt x="184" y="124"/>
                    <a:pt x="186" y="124"/>
                    <a:pt x="187" y="124"/>
                  </a:cubicBezTo>
                  <a:cubicBezTo>
                    <a:pt x="188" y="124"/>
                    <a:pt x="189" y="123"/>
                    <a:pt x="189" y="121"/>
                  </a:cubicBezTo>
                  <a:cubicBezTo>
                    <a:pt x="189" y="119"/>
                    <a:pt x="189" y="118"/>
                    <a:pt x="188" y="116"/>
                  </a:cubicBezTo>
                  <a:cubicBezTo>
                    <a:pt x="187" y="115"/>
                    <a:pt x="185" y="113"/>
                    <a:pt x="183" y="112"/>
                  </a:cubicBezTo>
                  <a:cubicBezTo>
                    <a:pt x="179" y="110"/>
                    <a:pt x="179" y="110"/>
                    <a:pt x="179" y="110"/>
                  </a:cubicBezTo>
                  <a:lnTo>
                    <a:pt x="179" y="121"/>
                  </a:lnTo>
                  <a:close/>
                  <a:moveTo>
                    <a:pt x="226" y="168"/>
                  </a:moveTo>
                  <a:cubicBezTo>
                    <a:pt x="224" y="157"/>
                    <a:pt x="224" y="157"/>
                    <a:pt x="224" y="157"/>
                  </a:cubicBezTo>
                  <a:cubicBezTo>
                    <a:pt x="210" y="150"/>
                    <a:pt x="210" y="150"/>
                    <a:pt x="210" y="150"/>
                  </a:cubicBezTo>
                  <a:cubicBezTo>
                    <a:pt x="208" y="157"/>
                    <a:pt x="208" y="157"/>
                    <a:pt x="208" y="157"/>
                  </a:cubicBezTo>
                  <a:cubicBezTo>
                    <a:pt x="199" y="152"/>
                    <a:pt x="199" y="152"/>
                    <a:pt x="199" y="152"/>
                  </a:cubicBezTo>
                  <a:cubicBezTo>
                    <a:pt x="212" y="122"/>
                    <a:pt x="212" y="122"/>
                    <a:pt x="212" y="122"/>
                  </a:cubicBezTo>
                  <a:cubicBezTo>
                    <a:pt x="222" y="128"/>
                    <a:pt x="222" y="128"/>
                    <a:pt x="222" y="128"/>
                  </a:cubicBezTo>
                  <a:cubicBezTo>
                    <a:pt x="235" y="172"/>
                    <a:pt x="235" y="172"/>
                    <a:pt x="235" y="172"/>
                  </a:cubicBezTo>
                  <a:lnTo>
                    <a:pt x="226" y="168"/>
                  </a:lnTo>
                  <a:close/>
                  <a:moveTo>
                    <a:pt x="222" y="150"/>
                  </a:moveTo>
                  <a:cubicBezTo>
                    <a:pt x="219" y="140"/>
                    <a:pt x="218" y="135"/>
                    <a:pt x="218" y="134"/>
                  </a:cubicBezTo>
                  <a:cubicBezTo>
                    <a:pt x="217" y="133"/>
                    <a:pt x="217" y="132"/>
                    <a:pt x="217" y="131"/>
                  </a:cubicBezTo>
                  <a:cubicBezTo>
                    <a:pt x="216" y="133"/>
                    <a:pt x="215" y="137"/>
                    <a:pt x="212" y="144"/>
                  </a:cubicBezTo>
                  <a:lnTo>
                    <a:pt x="222" y="150"/>
                  </a:lnTo>
                  <a:close/>
                  <a:moveTo>
                    <a:pt x="253" y="162"/>
                  </a:moveTo>
                  <a:cubicBezTo>
                    <a:pt x="268" y="171"/>
                    <a:pt x="268" y="171"/>
                    <a:pt x="268" y="171"/>
                  </a:cubicBezTo>
                  <a:cubicBezTo>
                    <a:pt x="268" y="190"/>
                    <a:pt x="268" y="190"/>
                    <a:pt x="268" y="190"/>
                  </a:cubicBezTo>
                  <a:cubicBezTo>
                    <a:pt x="266" y="189"/>
                    <a:pt x="263" y="189"/>
                    <a:pt x="261" y="188"/>
                  </a:cubicBezTo>
                  <a:cubicBezTo>
                    <a:pt x="259" y="187"/>
                    <a:pt x="257" y="186"/>
                    <a:pt x="255" y="185"/>
                  </a:cubicBezTo>
                  <a:cubicBezTo>
                    <a:pt x="249" y="181"/>
                    <a:pt x="245" y="177"/>
                    <a:pt x="242" y="172"/>
                  </a:cubicBezTo>
                  <a:cubicBezTo>
                    <a:pt x="239" y="167"/>
                    <a:pt x="238" y="162"/>
                    <a:pt x="238" y="156"/>
                  </a:cubicBezTo>
                  <a:cubicBezTo>
                    <a:pt x="238" y="150"/>
                    <a:pt x="239" y="146"/>
                    <a:pt x="243" y="145"/>
                  </a:cubicBezTo>
                  <a:cubicBezTo>
                    <a:pt x="246" y="143"/>
                    <a:pt x="251" y="144"/>
                    <a:pt x="257" y="148"/>
                  </a:cubicBezTo>
                  <a:cubicBezTo>
                    <a:pt x="261" y="150"/>
                    <a:pt x="264" y="153"/>
                    <a:pt x="268" y="156"/>
                  </a:cubicBezTo>
                  <a:cubicBezTo>
                    <a:pt x="265" y="161"/>
                    <a:pt x="265" y="161"/>
                    <a:pt x="265" y="161"/>
                  </a:cubicBezTo>
                  <a:cubicBezTo>
                    <a:pt x="263" y="158"/>
                    <a:pt x="260" y="156"/>
                    <a:pt x="257" y="154"/>
                  </a:cubicBezTo>
                  <a:cubicBezTo>
                    <a:pt x="254" y="152"/>
                    <a:pt x="251" y="152"/>
                    <a:pt x="249" y="153"/>
                  </a:cubicBezTo>
                  <a:cubicBezTo>
                    <a:pt x="247" y="154"/>
                    <a:pt x="246" y="157"/>
                    <a:pt x="246" y="160"/>
                  </a:cubicBezTo>
                  <a:cubicBezTo>
                    <a:pt x="246" y="164"/>
                    <a:pt x="247" y="168"/>
                    <a:pt x="248" y="171"/>
                  </a:cubicBezTo>
                  <a:cubicBezTo>
                    <a:pt x="250" y="174"/>
                    <a:pt x="252" y="177"/>
                    <a:pt x="255" y="178"/>
                  </a:cubicBezTo>
                  <a:cubicBezTo>
                    <a:pt x="257" y="179"/>
                    <a:pt x="259" y="180"/>
                    <a:pt x="260" y="181"/>
                  </a:cubicBezTo>
                  <a:cubicBezTo>
                    <a:pt x="260" y="173"/>
                    <a:pt x="260" y="173"/>
                    <a:pt x="260" y="173"/>
                  </a:cubicBezTo>
                  <a:cubicBezTo>
                    <a:pt x="253" y="169"/>
                    <a:pt x="253" y="169"/>
                    <a:pt x="253" y="169"/>
                  </a:cubicBezTo>
                  <a:lnTo>
                    <a:pt x="253" y="162"/>
                  </a:lnTo>
                  <a:close/>
                  <a:moveTo>
                    <a:pt x="298" y="209"/>
                  </a:moveTo>
                  <a:cubicBezTo>
                    <a:pt x="277" y="197"/>
                    <a:pt x="277" y="197"/>
                    <a:pt x="277" y="197"/>
                  </a:cubicBezTo>
                  <a:cubicBezTo>
                    <a:pt x="277" y="160"/>
                    <a:pt x="277" y="160"/>
                    <a:pt x="277" y="160"/>
                  </a:cubicBezTo>
                  <a:cubicBezTo>
                    <a:pt x="298" y="172"/>
                    <a:pt x="298" y="172"/>
                    <a:pt x="298" y="172"/>
                  </a:cubicBezTo>
                  <a:cubicBezTo>
                    <a:pt x="298" y="178"/>
                    <a:pt x="298" y="178"/>
                    <a:pt x="298" y="178"/>
                  </a:cubicBezTo>
                  <a:cubicBezTo>
                    <a:pt x="284" y="171"/>
                    <a:pt x="284" y="171"/>
                    <a:pt x="284" y="171"/>
                  </a:cubicBezTo>
                  <a:cubicBezTo>
                    <a:pt x="284" y="179"/>
                    <a:pt x="284" y="179"/>
                    <a:pt x="284" y="179"/>
                  </a:cubicBezTo>
                  <a:cubicBezTo>
                    <a:pt x="297" y="186"/>
                    <a:pt x="297" y="186"/>
                    <a:pt x="297" y="186"/>
                  </a:cubicBezTo>
                  <a:cubicBezTo>
                    <a:pt x="297" y="192"/>
                    <a:pt x="297" y="192"/>
                    <a:pt x="297" y="192"/>
                  </a:cubicBezTo>
                  <a:cubicBezTo>
                    <a:pt x="284" y="185"/>
                    <a:pt x="284" y="185"/>
                    <a:pt x="284" y="185"/>
                  </a:cubicBezTo>
                  <a:cubicBezTo>
                    <a:pt x="284" y="195"/>
                    <a:pt x="284" y="195"/>
                    <a:pt x="284" y="195"/>
                  </a:cubicBezTo>
                  <a:cubicBezTo>
                    <a:pt x="298" y="202"/>
                    <a:pt x="298" y="202"/>
                    <a:pt x="298" y="202"/>
                  </a:cubicBezTo>
                  <a:lnTo>
                    <a:pt x="298" y="209"/>
                  </a:lnTo>
                  <a:close/>
                </a:path>
              </a:pathLst>
            </a:custGeom>
            <a:solidFill>
              <a:srgbClr val="08C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63" name="Group 1662"/>
          <p:cNvGrpSpPr/>
          <p:nvPr/>
        </p:nvGrpSpPr>
        <p:grpSpPr>
          <a:xfrm>
            <a:off x="9593053" y="2085022"/>
            <a:ext cx="1246397" cy="3165204"/>
            <a:chOff x="1133475" y="708026"/>
            <a:chExt cx="2271713" cy="5768975"/>
          </a:xfrm>
        </p:grpSpPr>
        <p:sp>
          <p:nvSpPr>
            <p:cNvPr id="1653" name="Freeform 1623"/>
            <p:cNvSpPr>
              <a:spLocks/>
            </p:cNvSpPr>
            <p:nvPr/>
          </p:nvSpPr>
          <p:spPr bwMode="auto">
            <a:xfrm>
              <a:off x="3341688" y="1979613"/>
              <a:ext cx="63500" cy="4497388"/>
            </a:xfrm>
            <a:custGeom>
              <a:avLst/>
              <a:gdLst>
                <a:gd name="T0" fmla="*/ 8 w 40"/>
                <a:gd name="T1" fmla="*/ 19 h 2833"/>
                <a:gd name="T2" fmla="*/ 40 w 40"/>
                <a:gd name="T3" fmla="*/ 0 h 2833"/>
                <a:gd name="T4" fmla="*/ 40 w 40"/>
                <a:gd name="T5" fmla="*/ 2809 h 2833"/>
                <a:gd name="T6" fmla="*/ 0 w 40"/>
                <a:gd name="T7" fmla="*/ 2833 h 2833"/>
                <a:gd name="T8" fmla="*/ 8 w 40"/>
                <a:gd name="T9" fmla="*/ 19 h 2833"/>
              </a:gdLst>
              <a:ahLst/>
              <a:cxnLst>
                <a:cxn ang="0">
                  <a:pos x="T0" y="T1"/>
                </a:cxn>
                <a:cxn ang="0">
                  <a:pos x="T2" y="T3"/>
                </a:cxn>
                <a:cxn ang="0">
                  <a:pos x="T4" y="T5"/>
                </a:cxn>
                <a:cxn ang="0">
                  <a:pos x="T6" y="T7"/>
                </a:cxn>
                <a:cxn ang="0">
                  <a:pos x="T8" y="T9"/>
                </a:cxn>
              </a:cxnLst>
              <a:rect l="0" t="0" r="r" b="b"/>
              <a:pathLst>
                <a:path w="40" h="2833">
                  <a:moveTo>
                    <a:pt x="8" y="19"/>
                  </a:moveTo>
                  <a:lnTo>
                    <a:pt x="40" y="0"/>
                  </a:lnTo>
                  <a:lnTo>
                    <a:pt x="40" y="2809"/>
                  </a:lnTo>
                  <a:lnTo>
                    <a:pt x="0" y="2833"/>
                  </a:lnTo>
                  <a:lnTo>
                    <a:pt x="8" y="19"/>
                  </a:lnTo>
                  <a:close/>
                </a:path>
              </a:pathLst>
            </a:custGeom>
            <a:solidFill>
              <a:srgbClr val="13BE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4" name="Freeform 1624"/>
            <p:cNvSpPr>
              <a:spLocks/>
            </p:cNvSpPr>
            <p:nvPr/>
          </p:nvSpPr>
          <p:spPr bwMode="auto">
            <a:xfrm>
              <a:off x="1146175" y="708026"/>
              <a:ext cx="2259012" cy="1301750"/>
            </a:xfrm>
            <a:custGeom>
              <a:avLst/>
              <a:gdLst>
                <a:gd name="T0" fmla="*/ 0 w 1423"/>
                <a:gd name="T1" fmla="*/ 18 h 820"/>
                <a:gd name="T2" fmla="*/ 33 w 1423"/>
                <a:gd name="T3" fmla="*/ 0 h 820"/>
                <a:gd name="T4" fmla="*/ 1423 w 1423"/>
                <a:gd name="T5" fmla="*/ 801 h 820"/>
                <a:gd name="T6" fmla="*/ 1391 w 1423"/>
                <a:gd name="T7" fmla="*/ 820 h 820"/>
                <a:gd name="T8" fmla="*/ 0 w 1423"/>
                <a:gd name="T9" fmla="*/ 18 h 820"/>
              </a:gdLst>
              <a:ahLst/>
              <a:cxnLst>
                <a:cxn ang="0">
                  <a:pos x="T0" y="T1"/>
                </a:cxn>
                <a:cxn ang="0">
                  <a:pos x="T2" y="T3"/>
                </a:cxn>
                <a:cxn ang="0">
                  <a:pos x="T4" y="T5"/>
                </a:cxn>
                <a:cxn ang="0">
                  <a:pos x="T6" y="T7"/>
                </a:cxn>
                <a:cxn ang="0">
                  <a:pos x="T8" y="T9"/>
                </a:cxn>
              </a:cxnLst>
              <a:rect l="0" t="0" r="r" b="b"/>
              <a:pathLst>
                <a:path w="1423" h="820">
                  <a:moveTo>
                    <a:pt x="0" y="18"/>
                  </a:moveTo>
                  <a:lnTo>
                    <a:pt x="33" y="0"/>
                  </a:lnTo>
                  <a:lnTo>
                    <a:pt x="1423" y="801"/>
                  </a:lnTo>
                  <a:lnTo>
                    <a:pt x="1391" y="820"/>
                  </a:lnTo>
                  <a:lnTo>
                    <a:pt x="0" y="18"/>
                  </a:lnTo>
                  <a:close/>
                </a:path>
              </a:pathLst>
            </a:custGeom>
            <a:solidFill>
              <a:srgbClr val="14F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5" name="Freeform 1625"/>
            <p:cNvSpPr>
              <a:spLocks/>
            </p:cNvSpPr>
            <p:nvPr/>
          </p:nvSpPr>
          <p:spPr bwMode="auto">
            <a:xfrm>
              <a:off x="1133475" y="736601"/>
              <a:ext cx="2220913" cy="5740400"/>
            </a:xfrm>
            <a:custGeom>
              <a:avLst/>
              <a:gdLst>
                <a:gd name="T0" fmla="*/ 1399 w 1399"/>
                <a:gd name="T1" fmla="*/ 802 h 3616"/>
                <a:gd name="T2" fmla="*/ 1391 w 1399"/>
                <a:gd name="T3" fmla="*/ 3616 h 3616"/>
                <a:gd name="T4" fmla="*/ 0 w 1399"/>
                <a:gd name="T5" fmla="*/ 2814 h 3616"/>
                <a:gd name="T6" fmla="*/ 8 w 1399"/>
                <a:gd name="T7" fmla="*/ 0 h 3616"/>
                <a:gd name="T8" fmla="*/ 1399 w 1399"/>
                <a:gd name="T9" fmla="*/ 802 h 3616"/>
              </a:gdLst>
              <a:ahLst/>
              <a:cxnLst>
                <a:cxn ang="0">
                  <a:pos x="T0" y="T1"/>
                </a:cxn>
                <a:cxn ang="0">
                  <a:pos x="T2" y="T3"/>
                </a:cxn>
                <a:cxn ang="0">
                  <a:pos x="T4" y="T5"/>
                </a:cxn>
                <a:cxn ang="0">
                  <a:pos x="T6" y="T7"/>
                </a:cxn>
                <a:cxn ang="0">
                  <a:pos x="T8" y="T9"/>
                </a:cxn>
              </a:cxnLst>
              <a:rect l="0" t="0" r="r" b="b"/>
              <a:pathLst>
                <a:path w="1399" h="3616">
                  <a:moveTo>
                    <a:pt x="1399" y="802"/>
                  </a:moveTo>
                  <a:lnTo>
                    <a:pt x="1391" y="3616"/>
                  </a:lnTo>
                  <a:lnTo>
                    <a:pt x="0" y="2814"/>
                  </a:lnTo>
                  <a:lnTo>
                    <a:pt x="8" y="0"/>
                  </a:lnTo>
                  <a:lnTo>
                    <a:pt x="1399" y="802"/>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6" name="Freeform 1626"/>
            <p:cNvSpPr>
              <a:spLocks noEditPoints="1"/>
            </p:cNvSpPr>
            <p:nvPr/>
          </p:nvSpPr>
          <p:spPr bwMode="auto">
            <a:xfrm>
              <a:off x="1155700" y="1763713"/>
              <a:ext cx="2117725" cy="2019300"/>
            </a:xfrm>
            <a:custGeom>
              <a:avLst/>
              <a:gdLst>
                <a:gd name="T0" fmla="*/ 171 w 498"/>
                <a:gd name="T1" fmla="*/ 84 h 476"/>
                <a:gd name="T2" fmla="*/ 214 w 498"/>
                <a:gd name="T3" fmla="*/ 47 h 476"/>
                <a:gd name="T4" fmla="*/ 210 w 498"/>
                <a:gd name="T5" fmla="*/ 118 h 476"/>
                <a:gd name="T6" fmla="*/ 219 w 498"/>
                <a:gd name="T7" fmla="*/ 82 h 476"/>
                <a:gd name="T8" fmla="*/ 266 w 498"/>
                <a:gd name="T9" fmla="*/ 105 h 476"/>
                <a:gd name="T10" fmla="*/ 147 w 498"/>
                <a:gd name="T11" fmla="*/ 278 h 476"/>
                <a:gd name="T12" fmla="*/ 150 w 498"/>
                <a:gd name="T13" fmla="*/ 300 h 476"/>
                <a:gd name="T14" fmla="*/ 149 w 498"/>
                <a:gd name="T15" fmla="*/ 282 h 476"/>
                <a:gd name="T16" fmla="*/ 75 w 498"/>
                <a:gd name="T17" fmla="*/ 88 h 476"/>
                <a:gd name="T18" fmla="*/ 34 w 498"/>
                <a:gd name="T19" fmla="*/ 36 h 476"/>
                <a:gd name="T20" fmla="*/ 119 w 498"/>
                <a:gd name="T21" fmla="*/ 76 h 476"/>
                <a:gd name="T22" fmla="*/ 164 w 498"/>
                <a:gd name="T23" fmla="*/ 134 h 476"/>
                <a:gd name="T24" fmla="*/ 138 w 498"/>
                <a:gd name="T25" fmla="*/ 195 h 476"/>
                <a:gd name="T26" fmla="*/ 31 w 498"/>
                <a:gd name="T27" fmla="*/ 44 h 476"/>
                <a:gd name="T28" fmla="*/ 160 w 498"/>
                <a:gd name="T29" fmla="*/ 310 h 476"/>
                <a:gd name="T30" fmla="*/ 146 w 498"/>
                <a:gd name="T31" fmla="*/ 295 h 476"/>
                <a:gd name="T32" fmla="*/ 473 w 498"/>
                <a:gd name="T33" fmla="*/ 460 h 476"/>
                <a:gd name="T34" fmla="*/ 424 w 498"/>
                <a:gd name="T35" fmla="*/ 423 h 476"/>
                <a:gd name="T36" fmla="*/ 146 w 498"/>
                <a:gd name="T37" fmla="*/ 184 h 476"/>
                <a:gd name="T38" fmla="*/ 71 w 498"/>
                <a:gd name="T39" fmla="*/ 79 h 476"/>
                <a:gd name="T40" fmla="*/ 172 w 498"/>
                <a:gd name="T41" fmla="*/ 156 h 476"/>
                <a:gd name="T42" fmla="*/ 124 w 498"/>
                <a:gd name="T43" fmla="*/ 40 h 476"/>
                <a:gd name="T44" fmla="*/ 114 w 498"/>
                <a:gd name="T45" fmla="*/ 38 h 476"/>
                <a:gd name="T46" fmla="*/ 156 w 498"/>
                <a:gd name="T47" fmla="*/ 89 h 476"/>
                <a:gd name="T48" fmla="*/ 145 w 498"/>
                <a:gd name="T49" fmla="*/ 100 h 476"/>
                <a:gd name="T50" fmla="*/ 122 w 498"/>
                <a:gd name="T51" fmla="*/ 8 h 476"/>
                <a:gd name="T52" fmla="*/ 154 w 498"/>
                <a:gd name="T53" fmla="*/ 21 h 476"/>
                <a:gd name="T54" fmla="*/ 151 w 498"/>
                <a:gd name="T55" fmla="*/ 29 h 476"/>
                <a:gd name="T56" fmla="*/ 143 w 498"/>
                <a:gd name="T57" fmla="*/ 90 h 476"/>
                <a:gd name="T58" fmla="*/ 54 w 498"/>
                <a:gd name="T59" fmla="*/ 59 h 476"/>
                <a:gd name="T60" fmla="*/ 117 w 498"/>
                <a:gd name="T61" fmla="*/ 52 h 476"/>
                <a:gd name="T62" fmla="*/ 109 w 498"/>
                <a:gd name="T63" fmla="*/ 17 h 476"/>
                <a:gd name="T64" fmla="*/ 252 w 498"/>
                <a:gd name="T65" fmla="*/ 173 h 476"/>
                <a:gd name="T66" fmla="*/ 238 w 498"/>
                <a:gd name="T67" fmla="*/ 175 h 476"/>
                <a:gd name="T68" fmla="*/ 238 w 498"/>
                <a:gd name="T69" fmla="*/ 186 h 476"/>
                <a:gd name="T70" fmla="*/ 280 w 498"/>
                <a:gd name="T71" fmla="*/ 235 h 476"/>
                <a:gd name="T72" fmla="*/ 265 w 498"/>
                <a:gd name="T73" fmla="*/ 194 h 476"/>
                <a:gd name="T74" fmla="*/ 215 w 498"/>
                <a:gd name="T75" fmla="*/ 137 h 476"/>
                <a:gd name="T76" fmla="*/ 478 w 498"/>
                <a:gd name="T77" fmla="*/ 298 h 476"/>
                <a:gd name="T78" fmla="*/ 405 w 498"/>
                <a:gd name="T79" fmla="*/ 307 h 476"/>
                <a:gd name="T80" fmla="*/ 276 w 498"/>
                <a:gd name="T81" fmla="*/ 336 h 476"/>
                <a:gd name="T82" fmla="*/ 274 w 498"/>
                <a:gd name="T83" fmla="*/ 232 h 476"/>
                <a:gd name="T84" fmla="*/ 256 w 498"/>
                <a:gd name="T85" fmla="*/ 192 h 476"/>
                <a:gd name="T86" fmla="*/ 277 w 498"/>
                <a:gd name="T87" fmla="*/ 172 h 476"/>
                <a:gd name="T88" fmla="*/ 264 w 498"/>
                <a:gd name="T89" fmla="*/ 161 h 476"/>
                <a:gd name="T90" fmla="*/ 308 w 498"/>
                <a:gd name="T91" fmla="*/ 187 h 476"/>
                <a:gd name="T92" fmla="*/ 413 w 498"/>
                <a:gd name="T93" fmla="*/ 224 h 476"/>
                <a:gd name="T94" fmla="*/ 354 w 498"/>
                <a:gd name="T95" fmla="*/ 198 h 476"/>
                <a:gd name="T96" fmla="*/ 401 w 498"/>
                <a:gd name="T97" fmla="*/ 353 h 476"/>
                <a:gd name="T98" fmla="*/ 384 w 498"/>
                <a:gd name="T99" fmla="*/ 358 h 476"/>
                <a:gd name="T100" fmla="*/ 405 w 498"/>
                <a:gd name="T101" fmla="*/ 335 h 476"/>
                <a:gd name="T102" fmla="*/ 367 w 498"/>
                <a:gd name="T103" fmla="*/ 155 h 476"/>
                <a:gd name="T104" fmla="*/ 456 w 498"/>
                <a:gd name="T105" fmla="*/ 258 h 476"/>
                <a:gd name="T106" fmla="*/ 312 w 498"/>
                <a:gd name="T107" fmla="*/ 124 h 476"/>
                <a:gd name="T108" fmla="*/ 346 w 498"/>
                <a:gd name="T109" fmla="*/ 183 h 476"/>
                <a:gd name="T110" fmla="*/ 417 w 498"/>
                <a:gd name="T111" fmla="*/ 324 h 476"/>
                <a:gd name="T112" fmla="*/ 405 w 498"/>
                <a:gd name="T113" fmla="*/ 355 h 476"/>
                <a:gd name="T114" fmla="*/ 425 w 498"/>
                <a:gd name="T115" fmla="*/ 325 h 476"/>
                <a:gd name="T116" fmla="*/ 408 w 498"/>
                <a:gd name="T117" fmla="*/ 354 h 476"/>
                <a:gd name="T118" fmla="*/ 434 w 498"/>
                <a:gd name="T119" fmla="*/ 390 h 476"/>
                <a:gd name="T120" fmla="*/ 408 w 498"/>
                <a:gd name="T121" fmla="*/ 349 h 476"/>
                <a:gd name="T122" fmla="*/ 456 w 498"/>
                <a:gd name="T123" fmla="*/ 405 h 476"/>
                <a:gd name="T124" fmla="*/ 407 w 498"/>
                <a:gd name="T125" fmla="*/ 36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8" h="476">
                  <a:moveTo>
                    <a:pt x="222" y="71"/>
                  </a:moveTo>
                  <a:cubicBezTo>
                    <a:pt x="222" y="71"/>
                    <a:pt x="222" y="71"/>
                    <a:pt x="222" y="71"/>
                  </a:cubicBezTo>
                  <a:cubicBezTo>
                    <a:pt x="222" y="72"/>
                    <a:pt x="222" y="72"/>
                    <a:pt x="222" y="71"/>
                  </a:cubicBezTo>
                  <a:close/>
                  <a:moveTo>
                    <a:pt x="213" y="121"/>
                  </a:moveTo>
                  <a:cubicBezTo>
                    <a:pt x="213" y="121"/>
                    <a:pt x="213" y="122"/>
                    <a:pt x="213" y="122"/>
                  </a:cubicBezTo>
                  <a:cubicBezTo>
                    <a:pt x="213" y="123"/>
                    <a:pt x="212" y="122"/>
                    <a:pt x="212" y="122"/>
                  </a:cubicBezTo>
                  <a:cubicBezTo>
                    <a:pt x="212" y="122"/>
                    <a:pt x="211" y="122"/>
                    <a:pt x="211" y="122"/>
                  </a:cubicBezTo>
                  <a:cubicBezTo>
                    <a:pt x="211" y="123"/>
                    <a:pt x="211" y="123"/>
                    <a:pt x="211" y="122"/>
                  </a:cubicBezTo>
                  <a:cubicBezTo>
                    <a:pt x="210" y="122"/>
                    <a:pt x="211" y="122"/>
                    <a:pt x="211" y="123"/>
                  </a:cubicBezTo>
                  <a:cubicBezTo>
                    <a:pt x="210" y="123"/>
                    <a:pt x="209" y="123"/>
                    <a:pt x="207" y="123"/>
                  </a:cubicBezTo>
                  <a:cubicBezTo>
                    <a:pt x="207" y="123"/>
                    <a:pt x="205" y="122"/>
                    <a:pt x="205" y="122"/>
                  </a:cubicBezTo>
                  <a:cubicBezTo>
                    <a:pt x="204" y="122"/>
                    <a:pt x="204" y="122"/>
                    <a:pt x="204" y="122"/>
                  </a:cubicBezTo>
                  <a:cubicBezTo>
                    <a:pt x="204" y="122"/>
                    <a:pt x="204" y="122"/>
                    <a:pt x="204" y="123"/>
                  </a:cubicBezTo>
                  <a:cubicBezTo>
                    <a:pt x="204" y="122"/>
                    <a:pt x="204" y="122"/>
                    <a:pt x="204" y="122"/>
                  </a:cubicBezTo>
                  <a:cubicBezTo>
                    <a:pt x="204" y="122"/>
                    <a:pt x="202" y="122"/>
                    <a:pt x="202" y="121"/>
                  </a:cubicBezTo>
                  <a:cubicBezTo>
                    <a:pt x="202" y="121"/>
                    <a:pt x="202" y="121"/>
                    <a:pt x="202" y="120"/>
                  </a:cubicBezTo>
                  <a:cubicBezTo>
                    <a:pt x="201" y="120"/>
                    <a:pt x="201" y="120"/>
                    <a:pt x="201" y="119"/>
                  </a:cubicBezTo>
                  <a:cubicBezTo>
                    <a:pt x="201" y="119"/>
                    <a:pt x="201" y="120"/>
                    <a:pt x="201" y="119"/>
                  </a:cubicBezTo>
                  <a:cubicBezTo>
                    <a:pt x="201" y="120"/>
                    <a:pt x="202" y="121"/>
                    <a:pt x="201" y="122"/>
                  </a:cubicBezTo>
                  <a:cubicBezTo>
                    <a:pt x="201" y="121"/>
                    <a:pt x="200" y="123"/>
                    <a:pt x="200" y="123"/>
                  </a:cubicBezTo>
                  <a:cubicBezTo>
                    <a:pt x="200" y="123"/>
                    <a:pt x="200" y="123"/>
                    <a:pt x="200" y="123"/>
                  </a:cubicBezTo>
                  <a:cubicBezTo>
                    <a:pt x="200" y="123"/>
                    <a:pt x="199" y="125"/>
                    <a:pt x="199" y="124"/>
                  </a:cubicBezTo>
                  <a:cubicBezTo>
                    <a:pt x="199" y="125"/>
                    <a:pt x="198" y="125"/>
                    <a:pt x="198" y="125"/>
                  </a:cubicBezTo>
                  <a:cubicBezTo>
                    <a:pt x="198" y="125"/>
                    <a:pt x="198" y="125"/>
                    <a:pt x="197" y="125"/>
                  </a:cubicBezTo>
                  <a:cubicBezTo>
                    <a:pt x="196" y="125"/>
                    <a:pt x="197" y="126"/>
                    <a:pt x="196" y="125"/>
                  </a:cubicBezTo>
                  <a:cubicBezTo>
                    <a:pt x="196" y="125"/>
                    <a:pt x="196" y="126"/>
                    <a:pt x="195" y="125"/>
                  </a:cubicBezTo>
                  <a:cubicBezTo>
                    <a:pt x="195" y="125"/>
                    <a:pt x="195" y="125"/>
                    <a:pt x="195" y="125"/>
                  </a:cubicBezTo>
                  <a:cubicBezTo>
                    <a:pt x="195" y="125"/>
                    <a:pt x="196" y="125"/>
                    <a:pt x="195" y="125"/>
                  </a:cubicBezTo>
                  <a:cubicBezTo>
                    <a:pt x="195" y="125"/>
                    <a:pt x="195" y="125"/>
                    <a:pt x="195" y="125"/>
                  </a:cubicBezTo>
                  <a:cubicBezTo>
                    <a:pt x="195" y="125"/>
                    <a:pt x="195" y="125"/>
                    <a:pt x="195" y="125"/>
                  </a:cubicBezTo>
                  <a:cubicBezTo>
                    <a:pt x="195" y="125"/>
                    <a:pt x="195" y="125"/>
                    <a:pt x="195" y="125"/>
                  </a:cubicBezTo>
                  <a:cubicBezTo>
                    <a:pt x="194" y="125"/>
                    <a:pt x="194" y="125"/>
                    <a:pt x="194" y="124"/>
                  </a:cubicBezTo>
                  <a:cubicBezTo>
                    <a:pt x="194" y="124"/>
                    <a:pt x="195" y="124"/>
                    <a:pt x="195" y="123"/>
                  </a:cubicBezTo>
                  <a:cubicBezTo>
                    <a:pt x="194" y="123"/>
                    <a:pt x="194" y="123"/>
                    <a:pt x="194" y="122"/>
                  </a:cubicBezTo>
                  <a:cubicBezTo>
                    <a:pt x="194" y="123"/>
                    <a:pt x="194" y="123"/>
                    <a:pt x="194" y="123"/>
                  </a:cubicBezTo>
                  <a:cubicBezTo>
                    <a:pt x="194" y="123"/>
                    <a:pt x="194" y="124"/>
                    <a:pt x="194" y="124"/>
                  </a:cubicBezTo>
                  <a:cubicBezTo>
                    <a:pt x="194" y="125"/>
                    <a:pt x="194" y="124"/>
                    <a:pt x="193" y="124"/>
                  </a:cubicBezTo>
                  <a:cubicBezTo>
                    <a:pt x="193" y="124"/>
                    <a:pt x="193" y="124"/>
                    <a:pt x="192" y="124"/>
                  </a:cubicBezTo>
                  <a:cubicBezTo>
                    <a:pt x="192" y="124"/>
                    <a:pt x="191" y="124"/>
                    <a:pt x="191" y="124"/>
                  </a:cubicBezTo>
                  <a:cubicBezTo>
                    <a:pt x="191" y="124"/>
                    <a:pt x="192" y="126"/>
                    <a:pt x="190" y="125"/>
                  </a:cubicBezTo>
                  <a:cubicBezTo>
                    <a:pt x="190" y="125"/>
                    <a:pt x="190" y="125"/>
                    <a:pt x="190" y="125"/>
                  </a:cubicBezTo>
                  <a:cubicBezTo>
                    <a:pt x="190" y="125"/>
                    <a:pt x="191" y="126"/>
                    <a:pt x="191" y="126"/>
                  </a:cubicBezTo>
                  <a:cubicBezTo>
                    <a:pt x="191" y="126"/>
                    <a:pt x="191" y="127"/>
                    <a:pt x="191" y="127"/>
                  </a:cubicBezTo>
                  <a:cubicBezTo>
                    <a:pt x="192" y="127"/>
                    <a:pt x="190" y="127"/>
                    <a:pt x="189" y="126"/>
                  </a:cubicBezTo>
                  <a:cubicBezTo>
                    <a:pt x="190" y="128"/>
                    <a:pt x="192" y="128"/>
                    <a:pt x="190" y="129"/>
                  </a:cubicBezTo>
                  <a:cubicBezTo>
                    <a:pt x="190" y="129"/>
                    <a:pt x="190" y="129"/>
                    <a:pt x="190" y="129"/>
                  </a:cubicBezTo>
                  <a:cubicBezTo>
                    <a:pt x="189" y="129"/>
                    <a:pt x="189" y="129"/>
                    <a:pt x="189" y="129"/>
                  </a:cubicBezTo>
                  <a:cubicBezTo>
                    <a:pt x="189" y="129"/>
                    <a:pt x="190" y="130"/>
                    <a:pt x="189" y="129"/>
                  </a:cubicBezTo>
                  <a:cubicBezTo>
                    <a:pt x="189" y="130"/>
                    <a:pt x="189" y="130"/>
                    <a:pt x="189" y="130"/>
                  </a:cubicBezTo>
                  <a:cubicBezTo>
                    <a:pt x="189" y="130"/>
                    <a:pt x="189" y="130"/>
                    <a:pt x="189" y="130"/>
                  </a:cubicBezTo>
                  <a:cubicBezTo>
                    <a:pt x="188" y="131"/>
                    <a:pt x="188" y="130"/>
                    <a:pt x="188" y="130"/>
                  </a:cubicBezTo>
                  <a:cubicBezTo>
                    <a:pt x="188" y="130"/>
                    <a:pt x="188" y="130"/>
                    <a:pt x="187" y="130"/>
                  </a:cubicBezTo>
                  <a:cubicBezTo>
                    <a:pt x="187" y="130"/>
                    <a:pt x="187" y="130"/>
                    <a:pt x="187" y="130"/>
                  </a:cubicBezTo>
                  <a:cubicBezTo>
                    <a:pt x="188" y="130"/>
                    <a:pt x="188" y="130"/>
                    <a:pt x="188" y="130"/>
                  </a:cubicBezTo>
                  <a:cubicBezTo>
                    <a:pt x="189" y="131"/>
                    <a:pt x="188" y="131"/>
                    <a:pt x="188" y="131"/>
                  </a:cubicBezTo>
                  <a:cubicBezTo>
                    <a:pt x="189" y="132"/>
                    <a:pt x="189" y="133"/>
                    <a:pt x="188" y="133"/>
                  </a:cubicBezTo>
                  <a:cubicBezTo>
                    <a:pt x="188" y="133"/>
                    <a:pt x="188" y="134"/>
                    <a:pt x="188" y="133"/>
                  </a:cubicBezTo>
                  <a:cubicBezTo>
                    <a:pt x="188" y="133"/>
                    <a:pt x="188" y="134"/>
                    <a:pt x="188" y="134"/>
                  </a:cubicBezTo>
                  <a:cubicBezTo>
                    <a:pt x="188" y="134"/>
                    <a:pt x="188" y="134"/>
                    <a:pt x="187" y="134"/>
                  </a:cubicBezTo>
                  <a:cubicBezTo>
                    <a:pt x="188" y="134"/>
                    <a:pt x="188" y="134"/>
                    <a:pt x="187" y="134"/>
                  </a:cubicBezTo>
                  <a:cubicBezTo>
                    <a:pt x="188" y="135"/>
                    <a:pt x="188" y="135"/>
                    <a:pt x="188" y="135"/>
                  </a:cubicBezTo>
                  <a:cubicBezTo>
                    <a:pt x="188" y="135"/>
                    <a:pt x="188" y="135"/>
                    <a:pt x="188" y="135"/>
                  </a:cubicBezTo>
                  <a:cubicBezTo>
                    <a:pt x="187" y="136"/>
                    <a:pt x="187" y="136"/>
                    <a:pt x="187" y="136"/>
                  </a:cubicBezTo>
                  <a:cubicBezTo>
                    <a:pt x="188" y="137"/>
                    <a:pt x="186" y="138"/>
                    <a:pt x="186" y="136"/>
                  </a:cubicBezTo>
                  <a:cubicBezTo>
                    <a:pt x="185" y="136"/>
                    <a:pt x="185" y="135"/>
                    <a:pt x="184" y="135"/>
                  </a:cubicBezTo>
                  <a:cubicBezTo>
                    <a:pt x="184" y="134"/>
                    <a:pt x="185" y="135"/>
                    <a:pt x="185" y="134"/>
                  </a:cubicBezTo>
                  <a:cubicBezTo>
                    <a:pt x="184" y="134"/>
                    <a:pt x="184" y="133"/>
                    <a:pt x="183" y="132"/>
                  </a:cubicBezTo>
                  <a:cubicBezTo>
                    <a:pt x="183" y="132"/>
                    <a:pt x="183" y="133"/>
                    <a:pt x="183" y="132"/>
                  </a:cubicBezTo>
                  <a:cubicBezTo>
                    <a:pt x="183" y="132"/>
                    <a:pt x="183" y="132"/>
                    <a:pt x="183" y="132"/>
                  </a:cubicBezTo>
                  <a:cubicBezTo>
                    <a:pt x="182" y="132"/>
                    <a:pt x="182" y="132"/>
                    <a:pt x="182" y="132"/>
                  </a:cubicBezTo>
                  <a:cubicBezTo>
                    <a:pt x="182" y="132"/>
                    <a:pt x="182" y="132"/>
                    <a:pt x="182" y="132"/>
                  </a:cubicBezTo>
                  <a:cubicBezTo>
                    <a:pt x="182" y="133"/>
                    <a:pt x="180" y="131"/>
                    <a:pt x="181" y="131"/>
                  </a:cubicBezTo>
                  <a:cubicBezTo>
                    <a:pt x="181" y="131"/>
                    <a:pt x="181" y="131"/>
                    <a:pt x="181" y="130"/>
                  </a:cubicBezTo>
                  <a:cubicBezTo>
                    <a:pt x="180" y="130"/>
                    <a:pt x="180" y="130"/>
                    <a:pt x="180" y="130"/>
                  </a:cubicBezTo>
                  <a:cubicBezTo>
                    <a:pt x="180" y="130"/>
                    <a:pt x="180" y="130"/>
                    <a:pt x="180" y="130"/>
                  </a:cubicBezTo>
                  <a:cubicBezTo>
                    <a:pt x="180" y="130"/>
                    <a:pt x="180" y="130"/>
                    <a:pt x="180" y="129"/>
                  </a:cubicBezTo>
                  <a:cubicBezTo>
                    <a:pt x="180" y="129"/>
                    <a:pt x="180" y="129"/>
                    <a:pt x="180" y="129"/>
                  </a:cubicBezTo>
                  <a:cubicBezTo>
                    <a:pt x="180" y="129"/>
                    <a:pt x="180" y="129"/>
                    <a:pt x="180" y="129"/>
                  </a:cubicBezTo>
                  <a:cubicBezTo>
                    <a:pt x="180" y="129"/>
                    <a:pt x="180" y="129"/>
                    <a:pt x="179" y="128"/>
                  </a:cubicBezTo>
                  <a:cubicBezTo>
                    <a:pt x="180" y="128"/>
                    <a:pt x="179" y="128"/>
                    <a:pt x="180" y="128"/>
                  </a:cubicBezTo>
                  <a:cubicBezTo>
                    <a:pt x="179" y="127"/>
                    <a:pt x="180" y="128"/>
                    <a:pt x="179" y="128"/>
                  </a:cubicBezTo>
                  <a:cubicBezTo>
                    <a:pt x="179" y="127"/>
                    <a:pt x="179" y="127"/>
                    <a:pt x="180" y="127"/>
                  </a:cubicBezTo>
                  <a:cubicBezTo>
                    <a:pt x="180" y="127"/>
                    <a:pt x="179" y="127"/>
                    <a:pt x="179" y="127"/>
                  </a:cubicBezTo>
                  <a:cubicBezTo>
                    <a:pt x="179" y="127"/>
                    <a:pt x="179" y="127"/>
                    <a:pt x="179" y="126"/>
                  </a:cubicBezTo>
                  <a:cubicBezTo>
                    <a:pt x="179" y="126"/>
                    <a:pt x="176" y="120"/>
                    <a:pt x="177" y="120"/>
                  </a:cubicBezTo>
                  <a:cubicBezTo>
                    <a:pt x="176" y="120"/>
                    <a:pt x="176" y="119"/>
                    <a:pt x="176" y="119"/>
                  </a:cubicBezTo>
                  <a:cubicBezTo>
                    <a:pt x="175" y="118"/>
                    <a:pt x="176" y="117"/>
                    <a:pt x="176" y="117"/>
                  </a:cubicBezTo>
                  <a:cubicBezTo>
                    <a:pt x="177" y="117"/>
                    <a:pt x="174" y="115"/>
                    <a:pt x="175" y="115"/>
                  </a:cubicBezTo>
                  <a:cubicBezTo>
                    <a:pt x="175" y="114"/>
                    <a:pt x="175" y="114"/>
                    <a:pt x="174" y="113"/>
                  </a:cubicBezTo>
                  <a:cubicBezTo>
                    <a:pt x="174" y="113"/>
                    <a:pt x="173" y="110"/>
                    <a:pt x="174" y="111"/>
                  </a:cubicBezTo>
                  <a:cubicBezTo>
                    <a:pt x="174" y="110"/>
                    <a:pt x="174" y="110"/>
                    <a:pt x="175" y="110"/>
                  </a:cubicBezTo>
                  <a:cubicBezTo>
                    <a:pt x="175" y="110"/>
                    <a:pt x="174" y="110"/>
                    <a:pt x="174" y="110"/>
                  </a:cubicBezTo>
                  <a:cubicBezTo>
                    <a:pt x="175" y="110"/>
                    <a:pt x="174" y="110"/>
                    <a:pt x="174" y="110"/>
                  </a:cubicBezTo>
                  <a:cubicBezTo>
                    <a:pt x="174" y="110"/>
                    <a:pt x="175" y="110"/>
                    <a:pt x="175" y="110"/>
                  </a:cubicBezTo>
                  <a:cubicBezTo>
                    <a:pt x="174" y="109"/>
                    <a:pt x="174" y="109"/>
                    <a:pt x="174" y="109"/>
                  </a:cubicBezTo>
                  <a:cubicBezTo>
                    <a:pt x="173" y="108"/>
                    <a:pt x="174" y="108"/>
                    <a:pt x="174" y="108"/>
                  </a:cubicBezTo>
                  <a:cubicBezTo>
                    <a:pt x="173" y="107"/>
                    <a:pt x="174" y="106"/>
                    <a:pt x="175" y="105"/>
                  </a:cubicBezTo>
                  <a:cubicBezTo>
                    <a:pt x="175" y="106"/>
                    <a:pt x="175" y="105"/>
                    <a:pt x="175" y="106"/>
                  </a:cubicBezTo>
                  <a:cubicBezTo>
                    <a:pt x="175" y="105"/>
                    <a:pt x="175" y="105"/>
                    <a:pt x="174" y="105"/>
                  </a:cubicBezTo>
                  <a:cubicBezTo>
                    <a:pt x="174" y="105"/>
                    <a:pt x="175" y="103"/>
                    <a:pt x="175" y="104"/>
                  </a:cubicBezTo>
                  <a:cubicBezTo>
                    <a:pt x="175" y="104"/>
                    <a:pt x="175" y="104"/>
                    <a:pt x="175" y="104"/>
                  </a:cubicBezTo>
                  <a:cubicBezTo>
                    <a:pt x="175" y="104"/>
                    <a:pt x="175" y="104"/>
                    <a:pt x="175" y="104"/>
                  </a:cubicBezTo>
                  <a:cubicBezTo>
                    <a:pt x="175" y="104"/>
                    <a:pt x="175" y="104"/>
                    <a:pt x="174" y="104"/>
                  </a:cubicBezTo>
                  <a:cubicBezTo>
                    <a:pt x="174" y="103"/>
                    <a:pt x="175" y="104"/>
                    <a:pt x="175" y="104"/>
                  </a:cubicBezTo>
                  <a:cubicBezTo>
                    <a:pt x="175" y="104"/>
                    <a:pt x="175" y="104"/>
                    <a:pt x="175" y="104"/>
                  </a:cubicBezTo>
                  <a:cubicBezTo>
                    <a:pt x="176" y="104"/>
                    <a:pt x="176" y="105"/>
                    <a:pt x="176" y="105"/>
                  </a:cubicBezTo>
                  <a:cubicBezTo>
                    <a:pt x="176" y="105"/>
                    <a:pt x="177" y="105"/>
                    <a:pt x="177" y="105"/>
                  </a:cubicBezTo>
                  <a:cubicBezTo>
                    <a:pt x="177" y="105"/>
                    <a:pt x="176" y="102"/>
                    <a:pt x="178" y="104"/>
                  </a:cubicBezTo>
                  <a:cubicBezTo>
                    <a:pt x="178" y="104"/>
                    <a:pt x="178" y="104"/>
                    <a:pt x="178" y="104"/>
                  </a:cubicBezTo>
                  <a:cubicBezTo>
                    <a:pt x="178" y="104"/>
                    <a:pt x="178" y="104"/>
                    <a:pt x="178" y="104"/>
                  </a:cubicBezTo>
                  <a:cubicBezTo>
                    <a:pt x="179" y="104"/>
                    <a:pt x="178" y="104"/>
                    <a:pt x="178" y="103"/>
                  </a:cubicBezTo>
                  <a:cubicBezTo>
                    <a:pt x="176" y="103"/>
                    <a:pt x="177" y="102"/>
                    <a:pt x="178" y="102"/>
                  </a:cubicBezTo>
                  <a:cubicBezTo>
                    <a:pt x="178" y="102"/>
                    <a:pt x="177" y="102"/>
                    <a:pt x="177" y="101"/>
                  </a:cubicBezTo>
                  <a:cubicBezTo>
                    <a:pt x="177" y="101"/>
                    <a:pt x="178" y="101"/>
                    <a:pt x="178" y="101"/>
                  </a:cubicBezTo>
                  <a:cubicBezTo>
                    <a:pt x="178" y="101"/>
                    <a:pt x="178" y="101"/>
                    <a:pt x="178" y="101"/>
                  </a:cubicBezTo>
                  <a:cubicBezTo>
                    <a:pt x="178" y="101"/>
                    <a:pt x="178" y="101"/>
                    <a:pt x="178" y="101"/>
                  </a:cubicBezTo>
                  <a:cubicBezTo>
                    <a:pt x="178" y="100"/>
                    <a:pt x="176" y="100"/>
                    <a:pt x="176" y="100"/>
                  </a:cubicBezTo>
                  <a:cubicBezTo>
                    <a:pt x="176" y="99"/>
                    <a:pt x="174" y="97"/>
                    <a:pt x="173" y="97"/>
                  </a:cubicBezTo>
                  <a:cubicBezTo>
                    <a:pt x="172" y="96"/>
                    <a:pt x="175" y="94"/>
                    <a:pt x="177" y="99"/>
                  </a:cubicBezTo>
                  <a:cubicBezTo>
                    <a:pt x="178" y="99"/>
                    <a:pt x="177" y="99"/>
                    <a:pt x="178" y="98"/>
                  </a:cubicBezTo>
                  <a:cubicBezTo>
                    <a:pt x="177" y="99"/>
                    <a:pt x="177" y="97"/>
                    <a:pt x="177" y="98"/>
                  </a:cubicBezTo>
                  <a:cubicBezTo>
                    <a:pt x="177" y="98"/>
                    <a:pt x="177" y="98"/>
                    <a:pt x="177" y="98"/>
                  </a:cubicBezTo>
                  <a:cubicBezTo>
                    <a:pt x="177" y="97"/>
                    <a:pt x="177" y="97"/>
                    <a:pt x="177" y="97"/>
                  </a:cubicBezTo>
                  <a:cubicBezTo>
                    <a:pt x="177" y="97"/>
                    <a:pt x="177" y="97"/>
                    <a:pt x="177" y="97"/>
                  </a:cubicBezTo>
                  <a:cubicBezTo>
                    <a:pt x="177" y="97"/>
                    <a:pt x="177" y="97"/>
                    <a:pt x="177" y="97"/>
                  </a:cubicBezTo>
                  <a:cubicBezTo>
                    <a:pt x="177" y="96"/>
                    <a:pt x="176" y="96"/>
                    <a:pt x="176" y="95"/>
                  </a:cubicBezTo>
                  <a:cubicBezTo>
                    <a:pt x="176" y="95"/>
                    <a:pt x="176" y="96"/>
                    <a:pt x="177" y="96"/>
                  </a:cubicBezTo>
                  <a:cubicBezTo>
                    <a:pt x="177" y="96"/>
                    <a:pt x="177" y="96"/>
                    <a:pt x="177" y="95"/>
                  </a:cubicBezTo>
                  <a:cubicBezTo>
                    <a:pt x="176" y="95"/>
                    <a:pt x="175" y="95"/>
                    <a:pt x="176" y="94"/>
                  </a:cubicBezTo>
                  <a:cubicBezTo>
                    <a:pt x="175" y="94"/>
                    <a:pt x="175" y="94"/>
                    <a:pt x="175" y="94"/>
                  </a:cubicBezTo>
                  <a:cubicBezTo>
                    <a:pt x="175" y="94"/>
                    <a:pt x="175" y="94"/>
                    <a:pt x="175" y="94"/>
                  </a:cubicBezTo>
                  <a:cubicBezTo>
                    <a:pt x="174" y="93"/>
                    <a:pt x="174" y="93"/>
                    <a:pt x="175" y="93"/>
                  </a:cubicBezTo>
                  <a:cubicBezTo>
                    <a:pt x="175" y="93"/>
                    <a:pt x="175" y="93"/>
                    <a:pt x="175" y="93"/>
                  </a:cubicBezTo>
                  <a:cubicBezTo>
                    <a:pt x="175" y="93"/>
                    <a:pt x="176" y="93"/>
                    <a:pt x="176" y="93"/>
                  </a:cubicBezTo>
                  <a:cubicBezTo>
                    <a:pt x="176" y="93"/>
                    <a:pt x="175" y="92"/>
                    <a:pt x="175" y="92"/>
                  </a:cubicBezTo>
                  <a:cubicBezTo>
                    <a:pt x="175" y="92"/>
                    <a:pt x="175" y="92"/>
                    <a:pt x="174" y="92"/>
                  </a:cubicBezTo>
                  <a:cubicBezTo>
                    <a:pt x="175" y="92"/>
                    <a:pt x="175" y="92"/>
                    <a:pt x="175" y="92"/>
                  </a:cubicBezTo>
                  <a:cubicBezTo>
                    <a:pt x="174" y="93"/>
                    <a:pt x="174" y="92"/>
                    <a:pt x="174" y="92"/>
                  </a:cubicBezTo>
                  <a:cubicBezTo>
                    <a:pt x="174" y="92"/>
                    <a:pt x="175" y="91"/>
                    <a:pt x="175" y="91"/>
                  </a:cubicBezTo>
                  <a:cubicBezTo>
                    <a:pt x="174" y="91"/>
                    <a:pt x="174" y="91"/>
                    <a:pt x="174" y="91"/>
                  </a:cubicBezTo>
                  <a:cubicBezTo>
                    <a:pt x="174" y="91"/>
                    <a:pt x="173" y="91"/>
                    <a:pt x="173" y="91"/>
                  </a:cubicBezTo>
                  <a:cubicBezTo>
                    <a:pt x="173" y="92"/>
                    <a:pt x="173" y="92"/>
                    <a:pt x="173" y="92"/>
                  </a:cubicBezTo>
                  <a:cubicBezTo>
                    <a:pt x="173" y="93"/>
                    <a:pt x="169" y="88"/>
                    <a:pt x="171" y="90"/>
                  </a:cubicBezTo>
                  <a:cubicBezTo>
                    <a:pt x="171" y="89"/>
                    <a:pt x="171" y="89"/>
                    <a:pt x="171" y="89"/>
                  </a:cubicBezTo>
                  <a:cubicBezTo>
                    <a:pt x="172" y="89"/>
                    <a:pt x="172" y="90"/>
                    <a:pt x="172" y="89"/>
                  </a:cubicBezTo>
                  <a:cubicBezTo>
                    <a:pt x="171" y="89"/>
                    <a:pt x="172" y="88"/>
                    <a:pt x="172" y="88"/>
                  </a:cubicBezTo>
                  <a:cubicBezTo>
                    <a:pt x="172" y="88"/>
                    <a:pt x="172" y="88"/>
                    <a:pt x="172" y="88"/>
                  </a:cubicBezTo>
                  <a:cubicBezTo>
                    <a:pt x="171" y="88"/>
                    <a:pt x="171" y="87"/>
                    <a:pt x="172" y="87"/>
                  </a:cubicBezTo>
                  <a:cubicBezTo>
                    <a:pt x="172" y="87"/>
                    <a:pt x="172" y="87"/>
                    <a:pt x="172" y="87"/>
                  </a:cubicBezTo>
                  <a:cubicBezTo>
                    <a:pt x="171" y="87"/>
                    <a:pt x="171" y="87"/>
                    <a:pt x="172" y="87"/>
                  </a:cubicBezTo>
                  <a:cubicBezTo>
                    <a:pt x="172" y="87"/>
                    <a:pt x="172" y="86"/>
                    <a:pt x="172" y="86"/>
                  </a:cubicBezTo>
                  <a:cubicBezTo>
                    <a:pt x="172" y="86"/>
                    <a:pt x="172" y="86"/>
                    <a:pt x="172" y="86"/>
                  </a:cubicBezTo>
                  <a:cubicBezTo>
                    <a:pt x="171" y="85"/>
                    <a:pt x="170" y="86"/>
                    <a:pt x="171" y="85"/>
                  </a:cubicBezTo>
                  <a:cubicBezTo>
                    <a:pt x="171" y="85"/>
                    <a:pt x="172" y="86"/>
                    <a:pt x="172" y="86"/>
                  </a:cubicBezTo>
                  <a:cubicBezTo>
                    <a:pt x="172" y="85"/>
                    <a:pt x="172" y="85"/>
                    <a:pt x="172" y="85"/>
                  </a:cubicBezTo>
                  <a:cubicBezTo>
                    <a:pt x="172" y="85"/>
                    <a:pt x="172" y="85"/>
                    <a:pt x="171" y="84"/>
                  </a:cubicBezTo>
                  <a:cubicBezTo>
                    <a:pt x="171" y="84"/>
                    <a:pt x="171" y="84"/>
                    <a:pt x="171" y="84"/>
                  </a:cubicBezTo>
                  <a:cubicBezTo>
                    <a:pt x="171" y="84"/>
                    <a:pt x="172" y="84"/>
                    <a:pt x="172" y="84"/>
                  </a:cubicBezTo>
                  <a:cubicBezTo>
                    <a:pt x="172" y="83"/>
                    <a:pt x="171" y="83"/>
                    <a:pt x="172" y="83"/>
                  </a:cubicBezTo>
                  <a:cubicBezTo>
                    <a:pt x="172" y="83"/>
                    <a:pt x="171" y="82"/>
                    <a:pt x="171" y="82"/>
                  </a:cubicBezTo>
                  <a:cubicBezTo>
                    <a:pt x="171" y="82"/>
                    <a:pt x="171" y="82"/>
                    <a:pt x="171" y="83"/>
                  </a:cubicBezTo>
                  <a:cubicBezTo>
                    <a:pt x="172" y="83"/>
                    <a:pt x="171" y="83"/>
                    <a:pt x="171" y="83"/>
                  </a:cubicBezTo>
                  <a:cubicBezTo>
                    <a:pt x="170" y="82"/>
                    <a:pt x="171" y="82"/>
                    <a:pt x="171" y="82"/>
                  </a:cubicBezTo>
                  <a:cubicBezTo>
                    <a:pt x="171" y="82"/>
                    <a:pt x="171" y="82"/>
                    <a:pt x="171" y="82"/>
                  </a:cubicBezTo>
                  <a:cubicBezTo>
                    <a:pt x="171" y="82"/>
                    <a:pt x="171" y="82"/>
                    <a:pt x="171" y="82"/>
                  </a:cubicBezTo>
                  <a:cubicBezTo>
                    <a:pt x="171" y="82"/>
                    <a:pt x="171" y="81"/>
                    <a:pt x="171" y="81"/>
                  </a:cubicBezTo>
                  <a:cubicBezTo>
                    <a:pt x="171" y="80"/>
                    <a:pt x="171" y="78"/>
                    <a:pt x="170" y="78"/>
                  </a:cubicBezTo>
                  <a:cubicBezTo>
                    <a:pt x="170" y="78"/>
                    <a:pt x="170" y="78"/>
                    <a:pt x="169" y="78"/>
                  </a:cubicBezTo>
                  <a:cubicBezTo>
                    <a:pt x="170" y="78"/>
                    <a:pt x="170" y="78"/>
                    <a:pt x="170" y="77"/>
                  </a:cubicBezTo>
                  <a:cubicBezTo>
                    <a:pt x="170" y="77"/>
                    <a:pt x="170" y="77"/>
                    <a:pt x="170" y="78"/>
                  </a:cubicBezTo>
                  <a:cubicBezTo>
                    <a:pt x="170" y="78"/>
                    <a:pt x="170" y="77"/>
                    <a:pt x="170" y="77"/>
                  </a:cubicBezTo>
                  <a:cubicBezTo>
                    <a:pt x="170" y="77"/>
                    <a:pt x="170" y="77"/>
                    <a:pt x="170" y="77"/>
                  </a:cubicBezTo>
                  <a:cubicBezTo>
                    <a:pt x="170" y="76"/>
                    <a:pt x="169" y="76"/>
                    <a:pt x="169" y="76"/>
                  </a:cubicBezTo>
                  <a:cubicBezTo>
                    <a:pt x="169" y="76"/>
                    <a:pt x="169" y="76"/>
                    <a:pt x="170" y="76"/>
                  </a:cubicBezTo>
                  <a:cubicBezTo>
                    <a:pt x="170" y="76"/>
                    <a:pt x="170" y="77"/>
                    <a:pt x="170" y="77"/>
                  </a:cubicBezTo>
                  <a:cubicBezTo>
                    <a:pt x="170" y="75"/>
                    <a:pt x="169" y="74"/>
                    <a:pt x="168" y="72"/>
                  </a:cubicBezTo>
                  <a:cubicBezTo>
                    <a:pt x="168" y="72"/>
                    <a:pt x="168" y="71"/>
                    <a:pt x="167" y="71"/>
                  </a:cubicBezTo>
                  <a:cubicBezTo>
                    <a:pt x="167" y="71"/>
                    <a:pt x="167" y="71"/>
                    <a:pt x="168" y="70"/>
                  </a:cubicBezTo>
                  <a:cubicBezTo>
                    <a:pt x="168" y="70"/>
                    <a:pt x="168" y="70"/>
                    <a:pt x="168" y="70"/>
                  </a:cubicBezTo>
                  <a:cubicBezTo>
                    <a:pt x="168" y="70"/>
                    <a:pt x="167" y="70"/>
                    <a:pt x="167" y="70"/>
                  </a:cubicBezTo>
                  <a:cubicBezTo>
                    <a:pt x="166" y="69"/>
                    <a:pt x="164" y="62"/>
                    <a:pt x="162" y="63"/>
                  </a:cubicBezTo>
                  <a:cubicBezTo>
                    <a:pt x="162" y="62"/>
                    <a:pt x="161" y="62"/>
                    <a:pt x="161" y="62"/>
                  </a:cubicBezTo>
                  <a:cubicBezTo>
                    <a:pt x="161" y="62"/>
                    <a:pt x="161" y="63"/>
                    <a:pt x="160" y="63"/>
                  </a:cubicBezTo>
                  <a:cubicBezTo>
                    <a:pt x="161" y="60"/>
                    <a:pt x="159" y="62"/>
                    <a:pt x="159" y="62"/>
                  </a:cubicBezTo>
                  <a:cubicBezTo>
                    <a:pt x="159" y="62"/>
                    <a:pt x="158" y="62"/>
                    <a:pt x="158" y="61"/>
                  </a:cubicBezTo>
                  <a:cubicBezTo>
                    <a:pt x="159" y="62"/>
                    <a:pt x="158" y="62"/>
                    <a:pt x="157" y="61"/>
                  </a:cubicBezTo>
                  <a:cubicBezTo>
                    <a:pt x="155" y="60"/>
                    <a:pt x="156" y="60"/>
                    <a:pt x="157" y="60"/>
                  </a:cubicBezTo>
                  <a:cubicBezTo>
                    <a:pt x="157" y="60"/>
                    <a:pt x="157" y="61"/>
                    <a:pt x="157" y="60"/>
                  </a:cubicBezTo>
                  <a:cubicBezTo>
                    <a:pt x="157" y="60"/>
                    <a:pt x="157" y="60"/>
                    <a:pt x="157" y="60"/>
                  </a:cubicBezTo>
                  <a:cubicBezTo>
                    <a:pt x="155" y="59"/>
                    <a:pt x="152" y="57"/>
                    <a:pt x="153" y="57"/>
                  </a:cubicBezTo>
                  <a:cubicBezTo>
                    <a:pt x="154" y="57"/>
                    <a:pt x="155" y="57"/>
                    <a:pt x="155" y="57"/>
                  </a:cubicBezTo>
                  <a:cubicBezTo>
                    <a:pt x="154" y="56"/>
                    <a:pt x="154" y="56"/>
                    <a:pt x="153" y="55"/>
                  </a:cubicBezTo>
                  <a:cubicBezTo>
                    <a:pt x="152" y="55"/>
                    <a:pt x="153" y="54"/>
                    <a:pt x="153" y="54"/>
                  </a:cubicBezTo>
                  <a:cubicBezTo>
                    <a:pt x="152" y="54"/>
                    <a:pt x="152" y="54"/>
                    <a:pt x="152" y="54"/>
                  </a:cubicBezTo>
                  <a:cubicBezTo>
                    <a:pt x="152" y="54"/>
                    <a:pt x="151" y="54"/>
                    <a:pt x="151" y="53"/>
                  </a:cubicBezTo>
                  <a:cubicBezTo>
                    <a:pt x="151" y="53"/>
                    <a:pt x="151" y="53"/>
                    <a:pt x="151" y="53"/>
                  </a:cubicBezTo>
                  <a:cubicBezTo>
                    <a:pt x="151" y="52"/>
                    <a:pt x="151" y="51"/>
                    <a:pt x="151" y="52"/>
                  </a:cubicBezTo>
                  <a:cubicBezTo>
                    <a:pt x="151" y="51"/>
                    <a:pt x="151" y="52"/>
                    <a:pt x="152" y="52"/>
                  </a:cubicBezTo>
                  <a:cubicBezTo>
                    <a:pt x="153" y="52"/>
                    <a:pt x="154" y="53"/>
                    <a:pt x="155" y="54"/>
                  </a:cubicBezTo>
                  <a:cubicBezTo>
                    <a:pt x="155" y="54"/>
                    <a:pt x="153" y="52"/>
                    <a:pt x="154" y="52"/>
                  </a:cubicBezTo>
                  <a:cubicBezTo>
                    <a:pt x="154" y="52"/>
                    <a:pt x="154" y="52"/>
                    <a:pt x="154" y="52"/>
                  </a:cubicBezTo>
                  <a:cubicBezTo>
                    <a:pt x="156" y="52"/>
                    <a:pt x="156" y="54"/>
                    <a:pt x="157" y="54"/>
                  </a:cubicBezTo>
                  <a:cubicBezTo>
                    <a:pt x="157" y="53"/>
                    <a:pt x="157" y="53"/>
                    <a:pt x="155" y="52"/>
                  </a:cubicBezTo>
                  <a:cubicBezTo>
                    <a:pt x="155" y="52"/>
                    <a:pt x="155" y="52"/>
                    <a:pt x="154" y="51"/>
                  </a:cubicBezTo>
                  <a:cubicBezTo>
                    <a:pt x="154" y="51"/>
                    <a:pt x="154" y="51"/>
                    <a:pt x="154" y="51"/>
                  </a:cubicBezTo>
                  <a:cubicBezTo>
                    <a:pt x="154" y="50"/>
                    <a:pt x="154" y="50"/>
                    <a:pt x="154" y="50"/>
                  </a:cubicBezTo>
                  <a:cubicBezTo>
                    <a:pt x="154" y="51"/>
                    <a:pt x="154" y="51"/>
                    <a:pt x="154" y="51"/>
                  </a:cubicBezTo>
                  <a:cubicBezTo>
                    <a:pt x="154" y="51"/>
                    <a:pt x="151" y="50"/>
                    <a:pt x="153" y="49"/>
                  </a:cubicBezTo>
                  <a:cubicBezTo>
                    <a:pt x="152" y="50"/>
                    <a:pt x="152" y="49"/>
                    <a:pt x="152" y="49"/>
                  </a:cubicBezTo>
                  <a:cubicBezTo>
                    <a:pt x="152" y="48"/>
                    <a:pt x="152" y="48"/>
                    <a:pt x="152" y="48"/>
                  </a:cubicBezTo>
                  <a:cubicBezTo>
                    <a:pt x="152" y="48"/>
                    <a:pt x="150" y="48"/>
                    <a:pt x="151" y="47"/>
                  </a:cubicBezTo>
                  <a:cubicBezTo>
                    <a:pt x="149" y="47"/>
                    <a:pt x="149" y="42"/>
                    <a:pt x="149" y="42"/>
                  </a:cubicBezTo>
                  <a:cubicBezTo>
                    <a:pt x="152" y="42"/>
                    <a:pt x="154" y="41"/>
                    <a:pt x="157" y="43"/>
                  </a:cubicBezTo>
                  <a:cubicBezTo>
                    <a:pt x="159" y="43"/>
                    <a:pt x="159" y="39"/>
                    <a:pt x="159" y="37"/>
                  </a:cubicBezTo>
                  <a:cubicBezTo>
                    <a:pt x="159" y="37"/>
                    <a:pt x="160" y="37"/>
                    <a:pt x="160" y="37"/>
                  </a:cubicBezTo>
                  <a:cubicBezTo>
                    <a:pt x="160" y="37"/>
                    <a:pt x="160" y="37"/>
                    <a:pt x="160" y="37"/>
                  </a:cubicBezTo>
                  <a:cubicBezTo>
                    <a:pt x="160" y="37"/>
                    <a:pt x="158" y="37"/>
                    <a:pt x="157" y="36"/>
                  </a:cubicBezTo>
                  <a:cubicBezTo>
                    <a:pt x="157" y="36"/>
                    <a:pt x="157" y="36"/>
                    <a:pt x="157" y="36"/>
                  </a:cubicBezTo>
                  <a:cubicBezTo>
                    <a:pt x="155" y="35"/>
                    <a:pt x="156" y="30"/>
                    <a:pt x="158" y="32"/>
                  </a:cubicBezTo>
                  <a:cubicBezTo>
                    <a:pt x="158" y="31"/>
                    <a:pt x="158" y="31"/>
                    <a:pt x="158" y="31"/>
                  </a:cubicBezTo>
                  <a:cubicBezTo>
                    <a:pt x="158" y="31"/>
                    <a:pt x="159" y="31"/>
                    <a:pt x="159" y="31"/>
                  </a:cubicBezTo>
                  <a:cubicBezTo>
                    <a:pt x="159" y="31"/>
                    <a:pt x="159" y="31"/>
                    <a:pt x="159" y="30"/>
                  </a:cubicBezTo>
                  <a:cubicBezTo>
                    <a:pt x="161" y="29"/>
                    <a:pt x="159" y="29"/>
                    <a:pt x="161" y="32"/>
                  </a:cubicBezTo>
                  <a:cubicBezTo>
                    <a:pt x="161" y="31"/>
                    <a:pt x="161" y="30"/>
                    <a:pt x="161" y="30"/>
                  </a:cubicBezTo>
                  <a:cubicBezTo>
                    <a:pt x="160" y="29"/>
                    <a:pt x="161" y="29"/>
                    <a:pt x="161" y="29"/>
                  </a:cubicBezTo>
                  <a:cubicBezTo>
                    <a:pt x="161" y="30"/>
                    <a:pt x="161" y="30"/>
                    <a:pt x="162" y="30"/>
                  </a:cubicBezTo>
                  <a:cubicBezTo>
                    <a:pt x="162" y="30"/>
                    <a:pt x="162" y="30"/>
                    <a:pt x="162" y="31"/>
                  </a:cubicBezTo>
                  <a:cubicBezTo>
                    <a:pt x="163" y="31"/>
                    <a:pt x="163" y="33"/>
                    <a:pt x="163" y="33"/>
                  </a:cubicBezTo>
                  <a:cubicBezTo>
                    <a:pt x="164" y="33"/>
                    <a:pt x="164" y="33"/>
                    <a:pt x="164" y="33"/>
                  </a:cubicBezTo>
                  <a:cubicBezTo>
                    <a:pt x="163" y="30"/>
                    <a:pt x="163" y="30"/>
                    <a:pt x="164" y="28"/>
                  </a:cubicBezTo>
                  <a:cubicBezTo>
                    <a:pt x="163" y="27"/>
                    <a:pt x="163" y="25"/>
                    <a:pt x="164" y="25"/>
                  </a:cubicBezTo>
                  <a:cubicBezTo>
                    <a:pt x="165" y="24"/>
                    <a:pt x="166" y="26"/>
                    <a:pt x="167" y="28"/>
                  </a:cubicBezTo>
                  <a:cubicBezTo>
                    <a:pt x="165" y="25"/>
                    <a:pt x="166" y="23"/>
                    <a:pt x="169" y="25"/>
                  </a:cubicBezTo>
                  <a:cubicBezTo>
                    <a:pt x="169" y="25"/>
                    <a:pt x="170" y="24"/>
                    <a:pt x="170" y="26"/>
                  </a:cubicBezTo>
                  <a:cubicBezTo>
                    <a:pt x="171" y="26"/>
                    <a:pt x="171" y="26"/>
                    <a:pt x="171" y="26"/>
                  </a:cubicBezTo>
                  <a:cubicBezTo>
                    <a:pt x="170" y="26"/>
                    <a:pt x="170" y="25"/>
                    <a:pt x="170" y="25"/>
                  </a:cubicBezTo>
                  <a:cubicBezTo>
                    <a:pt x="171" y="25"/>
                    <a:pt x="172" y="25"/>
                    <a:pt x="172" y="26"/>
                  </a:cubicBezTo>
                  <a:cubicBezTo>
                    <a:pt x="173" y="28"/>
                    <a:pt x="172" y="30"/>
                    <a:pt x="172" y="31"/>
                  </a:cubicBezTo>
                  <a:cubicBezTo>
                    <a:pt x="172" y="32"/>
                    <a:pt x="172" y="32"/>
                    <a:pt x="172" y="32"/>
                  </a:cubicBezTo>
                  <a:cubicBezTo>
                    <a:pt x="173" y="32"/>
                    <a:pt x="173" y="27"/>
                    <a:pt x="177" y="35"/>
                  </a:cubicBezTo>
                  <a:cubicBezTo>
                    <a:pt x="177" y="35"/>
                    <a:pt x="177" y="35"/>
                    <a:pt x="177" y="35"/>
                  </a:cubicBezTo>
                  <a:cubicBezTo>
                    <a:pt x="177" y="35"/>
                    <a:pt x="177" y="36"/>
                    <a:pt x="177" y="36"/>
                  </a:cubicBezTo>
                  <a:cubicBezTo>
                    <a:pt x="178" y="35"/>
                    <a:pt x="175" y="32"/>
                    <a:pt x="176" y="32"/>
                  </a:cubicBezTo>
                  <a:cubicBezTo>
                    <a:pt x="176" y="32"/>
                    <a:pt x="177" y="33"/>
                    <a:pt x="177" y="33"/>
                  </a:cubicBezTo>
                  <a:cubicBezTo>
                    <a:pt x="177" y="33"/>
                    <a:pt x="178" y="33"/>
                    <a:pt x="178" y="33"/>
                  </a:cubicBezTo>
                  <a:cubicBezTo>
                    <a:pt x="178" y="32"/>
                    <a:pt x="175" y="25"/>
                    <a:pt x="176" y="26"/>
                  </a:cubicBezTo>
                  <a:cubicBezTo>
                    <a:pt x="177" y="27"/>
                    <a:pt x="178" y="27"/>
                    <a:pt x="178" y="28"/>
                  </a:cubicBezTo>
                  <a:cubicBezTo>
                    <a:pt x="180" y="31"/>
                    <a:pt x="181" y="35"/>
                    <a:pt x="183" y="37"/>
                  </a:cubicBezTo>
                  <a:cubicBezTo>
                    <a:pt x="185" y="38"/>
                    <a:pt x="184" y="34"/>
                    <a:pt x="185" y="34"/>
                  </a:cubicBezTo>
                  <a:cubicBezTo>
                    <a:pt x="185" y="34"/>
                    <a:pt x="187" y="36"/>
                    <a:pt x="187" y="36"/>
                  </a:cubicBezTo>
                  <a:cubicBezTo>
                    <a:pt x="187" y="36"/>
                    <a:pt x="188" y="36"/>
                    <a:pt x="188" y="36"/>
                  </a:cubicBezTo>
                  <a:cubicBezTo>
                    <a:pt x="186" y="35"/>
                    <a:pt x="185" y="34"/>
                    <a:pt x="186" y="33"/>
                  </a:cubicBezTo>
                  <a:cubicBezTo>
                    <a:pt x="186" y="33"/>
                    <a:pt x="184" y="30"/>
                    <a:pt x="184" y="29"/>
                  </a:cubicBezTo>
                  <a:cubicBezTo>
                    <a:pt x="183" y="29"/>
                    <a:pt x="183" y="29"/>
                    <a:pt x="183" y="29"/>
                  </a:cubicBezTo>
                  <a:cubicBezTo>
                    <a:pt x="183" y="27"/>
                    <a:pt x="188" y="30"/>
                    <a:pt x="189" y="33"/>
                  </a:cubicBezTo>
                  <a:cubicBezTo>
                    <a:pt x="189" y="30"/>
                    <a:pt x="190" y="33"/>
                    <a:pt x="191" y="36"/>
                  </a:cubicBezTo>
                  <a:cubicBezTo>
                    <a:pt x="191" y="37"/>
                    <a:pt x="191" y="37"/>
                    <a:pt x="191" y="37"/>
                  </a:cubicBezTo>
                  <a:cubicBezTo>
                    <a:pt x="191" y="36"/>
                    <a:pt x="191" y="33"/>
                    <a:pt x="190" y="32"/>
                  </a:cubicBezTo>
                  <a:cubicBezTo>
                    <a:pt x="190" y="32"/>
                    <a:pt x="190" y="32"/>
                    <a:pt x="190" y="32"/>
                  </a:cubicBezTo>
                  <a:cubicBezTo>
                    <a:pt x="189" y="31"/>
                    <a:pt x="189" y="31"/>
                    <a:pt x="189" y="31"/>
                  </a:cubicBezTo>
                  <a:cubicBezTo>
                    <a:pt x="189" y="31"/>
                    <a:pt x="188" y="30"/>
                    <a:pt x="188" y="30"/>
                  </a:cubicBezTo>
                  <a:cubicBezTo>
                    <a:pt x="182" y="26"/>
                    <a:pt x="183" y="27"/>
                    <a:pt x="183" y="25"/>
                  </a:cubicBezTo>
                  <a:cubicBezTo>
                    <a:pt x="183" y="25"/>
                    <a:pt x="184" y="25"/>
                    <a:pt x="184" y="25"/>
                  </a:cubicBezTo>
                  <a:cubicBezTo>
                    <a:pt x="184" y="25"/>
                    <a:pt x="183" y="24"/>
                    <a:pt x="183" y="24"/>
                  </a:cubicBezTo>
                  <a:cubicBezTo>
                    <a:pt x="183" y="24"/>
                    <a:pt x="183" y="24"/>
                    <a:pt x="184" y="24"/>
                  </a:cubicBezTo>
                  <a:cubicBezTo>
                    <a:pt x="184" y="24"/>
                    <a:pt x="184" y="25"/>
                    <a:pt x="184" y="25"/>
                  </a:cubicBezTo>
                  <a:cubicBezTo>
                    <a:pt x="185" y="24"/>
                    <a:pt x="185" y="26"/>
                    <a:pt x="186" y="25"/>
                  </a:cubicBezTo>
                  <a:cubicBezTo>
                    <a:pt x="186" y="25"/>
                    <a:pt x="185" y="25"/>
                    <a:pt x="185" y="24"/>
                  </a:cubicBezTo>
                  <a:cubicBezTo>
                    <a:pt x="185" y="24"/>
                    <a:pt x="186" y="25"/>
                    <a:pt x="186" y="25"/>
                  </a:cubicBezTo>
                  <a:cubicBezTo>
                    <a:pt x="186" y="25"/>
                    <a:pt x="188" y="23"/>
                    <a:pt x="188" y="27"/>
                  </a:cubicBezTo>
                  <a:cubicBezTo>
                    <a:pt x="187" y="25"/>
                    <a:pt x="192" y="32"/>
                    <a:pt x="192" y="31"/>
                  </a:cubicBezTo>
                  <a:cubicBezTo>
                    <a:pt x="192" y="32"/>
                    <a:pt x="192" y="32"/>
                    <a:pt x="193" y="33"/>
                  </a:cubicBezTo>
                  <a:cubicBezTo>
                    <a:pt x="193" y="32"/>
                    <a:pt x="193" y="33"/>
                    <a:pt x="193" y="33"/>
                  </a:cubicBezTo>
                  <a:cubicBezTo>
                    <a:pt x="193" y="32"/>
                    <a:pt x="193" y="32"/>
                    <a:pt x="192" y="31"/>
                  </a:cubicBezTo>
                  <a:cubicBezTo>
                    <a:pt x="192" y="30"/>
                    <a:pt x="192" y="31"/>
                    <a:pt x="194" y="31"/>
                  </a:cubicBezTo>
                  <a:cubicBezTo>
                    <a:pt x="193" y="30"/>
                    <a:pt x="192" y="30"/>
                    <a:pt x="192" y="29"/>
                  </a:cubicBezTo>
                  <a:cubicBezTo>
                    <a:pt x="192" y="29"/>
                    <a:pt x="193" y="29"/>
                    <a:pt x="193" y="29"/>
                  </a:cubicBezTo>
                  <a:cubicBezTo>
                    <a:pt x="193" y="29"/>
                    <a:pt x="194" y="30"/>
                    <a:pt x="194" y="30"/>
                  </a:cubicBezTo>
                  <a:cubicBezTo>
                    <a:pt x="194" y="30"/>
                    <a:pt x="194" y="30"/>
                    <a:pt x="194" y="30"/>
                  </a:cubicBezTo>
                  <a:cubicBezTo>
                    <a:pt x="194" y="29"/>
                    <a:pt x="194" y="29"/>
                    <a:pt x="193" y="29"/>
                  </a:cubicBezTo>
                  <a:cubicBezTo>
                    <a:pt x="193" y="29"/>
                    <a:pt x="193" y="29"/>
                    <a:pt x="193" y="28"/>
                  </a:cubicBezTo>
                  <a:cubicBezTo>
                    <a:pt x="193" y="28"/>
                    <a:pt x="190" y="26"/>
                    <a:pt x="191" y="25"/>
                  </a:cubicBezTo>
                  <a:cubicBezTo>
                    <a:pt x="192" y="25"/>
                    <a:pt x="192" y="25"/>
                    <a:pt x="193" y="26"/>
                  </a:cubicBezTo>
                  <a:cubicBezTo>
                    <a:pt x="193" y="25"/>
                    <a:pt x="193" y="25"/>
                    <a:pt x="193" y="25"/>
                  </a:cubicBezTo>
                  <a:cubicBezTo>
                    <a:pt x="193" y="24"/>
                    <a:pt x="193" y="24"/>
                    <a:pt x="193" y="24"/>
                  </a:cubicBezTo>
                  <a:cubicBezTo>
                    <a:pt x="193" y="25"/>
                    <a:pt x="194" y="25"/>
                    <a:pt x="194" y="25"/>
                  </a:cubicBezTo>
                  <a:cubicBezTo>
                    <a:pt x="194" y="25"/>
                    <a:pt x="196" y="25"/>
                    <a:pt x="196" y="26"/>
                  </a:cubicBezTo>
                  <a:cubicBezTo>
                    <a:pt x="196" y="26"/>
                    <a:pt x="196" y="26"/>
                    <a:pt x="197" y="26"/>
                  </a:cubicBezTo>
                  <a:cubicBezTo>
                    <a:pt x="197" y="26"/>
                    <a:pt x="198" y="26"/>
                    <a:pt x="198" y="27"/>
                  </a:cubicBezTo>
                  <a:cubicBezTo>
                    <a:pt x="198" y="26"/>
                    <a:pt x="199" y="27"/>
                    <a:pt x="200" y="28"/>
                  </a:cubicBezTo>
                  <a:cubicBezTo>
                    <a:pt x="201" y="28"/>
                    <a:pt x="203" y="30"/>
                    <a:pt x="204" y="30"/>
                  </a:cubicBezTo>
                  <a:cubicBezTo>
                    <a:pt x="204" y="31"/>
                    <a:pt x="204" y="31"/>
                    <a:pt x="204" y="31"/>
                  </a:cubicBezTo>
                  <a:cubicBezTo>
                    <a:pt x="205" y="32"/>
                    <a:pt x="210" y="36"/>
                    <a:pt x="208" y="36"/>
                  </a:cubicBezTo>
                  <a:cubicBezTo>
                    <a:pt x="208" y="37"/>
                    <a:pt x="203" y="34"/>
                    <a:pt x="203" y="34"/>
                  </a:cubicBezTo>
                  <a:cubicBezTo>
                    <a:pt x="202" y="36"/>
                    <a:pt x="200" y="32"/>
                    <a:pt x="199" y="32"/>
                  </a:cubicBezTo>
                  <a:cubicBezTo>
                    <a:pt x="199" y="32"/>
                    <a:pt x="201" y="34"/>
                    <a:pt x="200" y="34"/>
                  </a:cubicBezTo>
                  <a:cubicBezTo>
                    <a:pt x="199" y="34"/>
                    <a:pt x="199" y="34"/>
                    <a:pt x="198" y="34"/>
                  </a:cubicBezTo>
                  <a:cubicBezTo>
                    <a:pt x="197" y="33"/>
                    <a:pt x="197" y="33"/>
                    <a:pt x="197" y="34"/>
                  </a:cubicBezTo>
                  <a:cubicBezTo>
                    <a:pt x="197" y="34"/>
                    <a:pt x="197" y="34"/>
                    <a:pt x="197" y="34"/>
                  </a:cubicBezTo>
                  <a:cubicBezTo>
                    <a:pt x="197" y="34"/>
                    <a:pt x="198" y="34"/>
                    <a:pt x="198" y="34"/>
                  </a:cubicBezTo>
                  <a:cubicBezTo>
                    <a:pt x="199" y="35"/>
                    <a:pt x="199" y="35"/>
                    <a:pt x="199" y="35"/>
                  </a:cubicBezTo>
                  <a:cubicBezTo>
                    <a:pt x="199" y="34"/>
                    <a:pt x="200" y="34"/>
                    <a:pt x="201" y="35"/>
                  </a:cubicBezTo>
                  <a:cubicBezTo>
                    <a:pt x="202" y="36"/>
                    <a:pt x="203" y="35"/>
                    <a:pt x="204" y="35"/>
                  </a:cubicBezTo>
                  <a:cubicBezTo>
                    <a:pt x="204" y="35"/>
                    <a:pt x="206" y="36"/>
                    <a:pt x="207" y="37"/>
                  </a:cubicBezTo>
                  <a:cubicBezTo>
                    <a:pt x="207" y="37"/>
                    <a:pt x="208" y="38"/>
                    <a:pt x="209" y="38"/>
                  </a:cubicBezTo>
                  <a:cubicBezTo>
                    <a:pt x="209" y="38"/>
                    <a:pt x="210" y="38"/>
                    <a:pt x="210" y="39"/>
                  </a:cubicBezTo>
                  <a:cubicBezTo>
                    <a:pt x="210" y="39"/>
                    <a:pt x="210" y="39"/>
                    <a:pt x="210" y="39"/>
                  </a:cubicBezTo>
                  <a:cubicBezTo>
                    <a:pt x="210" y="40"/>
                    <a:pt x="211" y="41"/>
                    <a:pt x="211" y="42"/>
                  </a:cubicBezTo>
                  <a:cubicBezTo>
                    <a:pt x="212" y="42"/>
                    <a:pt x="211" y="42"/>
                    <a:pt x="211" y="42"/>
                  </a:cubicBezTo>
                  <a:cubicBezTo>
                    <a:pt x="212" y="43"/>
                    <a:pt x="213" y="43"/>
                    <a:pt x="213" y="44"/>
                  </a:cubicBezTo>
                  <a:cubicBezTo>
                    <a:pt x="213" y="44"/>
                    <a:pt x="213" y="45"/>
                    <a:pt x="213" y="45"/>
                  </a:cubicBezTo>
                  <a:cubicBezTo>
                    <a:pt x="213" y="46"/>
                    <a:pt x="214" y="47"/>
                    <a:pt x="214" y="47"/>
                  </a:cubicBezTo>
                  <a:cubicBezTo>
                    <a:pt x="217" y="52"/>
                    <a:pt x="204" y="46"/>
                    <a:pt x="204" y="46"/>
                  </a:cubicBezTo>
                  <a:cubicBezTo>
                    <a:pt x="204" y="45"/>
                    <a:pt x="204" y="45"/>
                    <a:pt x="204" y="45"/>
                  </a:cubicBezTo>
                  <a:cubicBezTo>
                    <a:pt x="204" y="45"/>
                    <a:pt x="204" y="45"/>
                    <a:pt x="204" y="45"/>
                  </a:cubicBezTo>
                  <a:cubicBezTo>
                    <a:pt x="205" y="46"/>
                    <a:pt x="201" y="46"/>
                    <a:pt x="201" y="47"/>
                  </a:cubicBezTo>
                  <a:cubicBezTo>
                    <a:pt x="201" y="47"/>
                    <a:pt x="201" y="47"/>
                    <a:pt x="201" y="48"/>
                  </a:cubicBezTo>
                  <a:cubicBezTo>
                    <a:pt x="201" y="49"/>
                    <a:pt x="205" y="47"/>
                    <a:pt x="205" y="49"/>
                  </a:cubicBezTo>
                  <a:cubicBezTo>
                    <a:pt x="205" y="49"/>
                    <a:pt x="205" y="48"/>
                    <a:pt x="205" y="48"/>
                  </a:cubicBezTo>
                  <a:cubicBezTo>
                    <a:pt x="206" y="48"/>
                    <a:pt x="212" y="50"/>
                    <a:pt x="211" y="52"/>
                  </a:cubicBezTo>
                  <a:cubicBezTo>
                    <a:pt x="211" y="54"/>
                    <a:pt x="209" y="53"/>
                    <a:pt x="209" y="54"/>
                  </a:cubicBezTo>
                  <a:cubicBezTo>
                    <a:pt x="209" y="55"/>
                    <a:pt x="212" y="55"/>
                    <a:pt x="213" y="55"/>
                  </a:cubicBezTo>
                  <a:cubicBezTo>
                    <a:pt x="213" y="52"/>
                    <a:pt x="213" y="52"/>
                    <a:pt x="215" y="52"/>
                  </a:cubicBezTo>
                  <a:cubicBezTo>
                    <a:pt x="216" y="53"/>
                    <a:pt x="216" y="53"/>
                    <a:pt x="216" y="54"/>
                  </a:cubicBezTo>
                  <a:cubicBezTo>
                    <a:pt x="217" y="57"/>
                    <a:pt x="215" y="61"/>
                    <a:pt x="213" y="62"/>
                  </a:cubicBezTo>
                  <a:cubicBezTo>
                    <a:pt x="213" y="62"/>
                    <a:pt x="213" y="63"/>
                    <a:pt x="213" y="63"/>
                  </a:cubicBezTo>
                  <a:cubicBezTo>
                    <a:pt x="213" y="64"/>
                    <a:pt x="211" y="63"/>
                    <a:pt x="213" y="64"/>
                  </a:cubicBezTo>
                  <a:cubicBezTo>
                    <a:pt x="214" y="63"/>
                    <a:pt x="215" y="61"/>
                    <a:pt x="216" y="61"/>
                  </a:cubicBezTo>
                  <a:cubicBezTo>
                    <a:pt x="215" y="59"/>
                    <a:pt x="219" y="59"/>
                    <a:pt x="218" y="59"/>
                  </a:cubicBezTo>
                  <a:cubicBezTo>
                    <a:pt x="218" y="59"/>
                    <a:pt x="218" y="59"/>
                    <a:pt x="218" y="59"/>
                  </a:cubicBezTo>
                  <a:cubicBezTo>
                    <a:pt x="218" y="59"/>
                    <a:pt x="218" y="59"/>
                    <a:pt x="219" y="59"/>
                  </a:cubicBezTo>
                  <a:cubicBezTo>
                    <a:pt x="218" y="59"/>
                    <a:pt x="218" y="60"/>
                    <a:pt x="218" y="60"/>
                  </a:cubicBezTo>
                  <a:cubicBezTo>
                    <a:pt x="219" y="60"/>
                    <a:pt x="219" y="61"/>
                    <a:pt x="220" y="61"/>
                  </a:cubicBezTo>
                  <a:cubicBezTo>
                    <a:pt x="221" y="62"/>
                    <a:pt x="221" y="62"/>
                    <a:pt x="222" y="61"/>
                  </a:cubicBezTo>
                  <a:cubicBezTo>
                    <a:pt x="221" y="60"/>
                    <a:pt x="221" y="60"/>
                    <a:pt x="222" y="61"/>
                  </a:cubicBezTo>
                  <a:cubicBezTo>
                    <a:pt x="220" y="55"/>
                    <a:pt x="229" y="66"/>
                    <a:pt x="228" y="66"/>
                  </a:cubicBezTo>
                  <a:cubicBezTo>
                    <a:pt x="229" y="66"/>
                    <a:pt x="226" y="68"/>
                    <a:pt x="226" y="68"/>
                  </a:cubicBezTo>
                  <a:cubicBezTo>
                    <a:pt x="226" y="68"/>
                    <a:pt x="226" y="68"/>
                    <a:pt x="225" y="68"/>
                  </a:cubicBezTo>
                  <a:cubicBezTo>
                    <a:pt x="225" y="68"/>
                    <a:pt x="225" y="69"/>
                    <a:pt x="225" y="69"/>
                  </a:cubicBezTo>
                  <a:cubicBezTo>
                    <a:pt x="224" y="70"/>
                    <a:pt x="224" y="69"/>
                    <a:pt x="224" y="69"/>
                  </a:cubicBezTo>
                  <a:cubicBezTo>
                    <a:pt x="223" y="69"/>
                    <a:pt x="223" y="70"/>
                    <a:pt x="222" y="69"/>
                  </a:cubicBezTo>
                  <a:cubicBezTo>
                    <a:pt x="222" y="69"/>
                    <a:pt x="221" y="68"/>
                    <a:pt x="221" y="68"/>
                  </a:cubicBezTo>
                  <a:cubicBezTo>
                    <a:pt x="221" y="68"/>
                    <a:pt x="221" y="68"/>
                    <a:pt x="221" y="68"/>
                  </a:cubicBezTo>
                  <a:cubicBezTo>
                    <a:pt x="221" y="68"/>
                    <a:pt x="221" y="68"/>
                    <a:pt x="220" y="68"/>
                  </a:cubicBezTo>
                  <a:cubicBezTo>
                    <a:pt x="220" y="68"/>
                    <a:pt x="220" y="68"/>
                    <a:pt x="220" y="68"/>
                  </a:cubicBezTo>
                  <a:cubicBezTo>
                    <a:pt x="220" y="69"/>
                    <a:pt x="222" y="71"/>
                    <a:pt x="222" y="71"/>
                  </a:cubicBezTo>
                  <a:cubicBezTo>
                    <a:pt x="222" y="72"/>
                    <a:pt x="220" y="72"/>
                    <a:pt x="220" y="71"/>
                  </a:cubicBezTo>
                  <a:cubicBezTo>
                    <a:pt x="219" y="71"/>
                    <a:pt x="218" y="70"/>
                    <a:pt x="218" y="70"/>
                  </a:cubicBezTo>
                  <a:cubicBezTo>
                    <a:pt x="218" y="70"/>
                    <a:pt x="217" y="70"/>
                    <a:pt x="217" y="70"/>
                  </a:cubicBezTo>
                  <a:cubicBezTo>
                    <a:pt x="217" y="70"/>
                    <a:pt x="217" y="72"/>
                    <a:pt x="217" y="73"/>
                  </a:cubicBezTo>
                  <a:cubicBezTo>
                    <a:pt x="218" y="73"/>
                    <a:pt x="218" y="71"/>
                    <a:pt x="220" y="72"/>
                  </a:cubicBezTo>
                  <a:cubicBezTo>
                    <a:pt x="222" y="73"/>
                    <a:pt x="218" y="76"/>
                    <a:pt x="218" y="77"/>
                  </a:cubicBezTo>
                  <a:cubicBezTo>
                    <a:pt x="219" y="77"/>
                    <a:pt x="219" y="77"/>
                    <a:pt x="219" y="78"/>
                  </a:cubicBezTo>
                  <a:cubicBezTo>
                    <a:pt x="219" y="78"/>
                    <a:pt x="219" y="78"/>
                    <a:pt x="219" y="78"/>
                  </a:cubicBezTo>
                  <a:cubicBezTo>
                    <a:pt x="219" y="78"/>
                    <a:pt x="218" y="78"/>
                    <a:pt x="218" y="78"/>
                  </a:cubicBezTo>
                  <a:cubicBezTo>
                    <a:pt x="218" y="78"/>
                    <a:pt x="218" y="78"/>
                    <a:pt x="218" y="78"/>
                  </a:cubicBezTo>
                  <a:cubicBezTo>
                    <a:pt x="218" y="78"/>
                    <a:pt x="217" y="80"/>
                    <a:pt x="217" y="79"/>
                  </a:cubicBezTo>
                  <a:cubicBezTo>
                    <a:pt x="216" y="79"/>
                    <a:pt x="216" y="79"/>
                    <a:pt x="216" y="80"/>
                  </a:cubicBezTo>
                  <a:cubicBezTo>
                    <a:pt x="216" y="80"/>
                    <a:pt x="216" y="81"/>
                    <a:pt x="216" y="81"/>
                  </a:cubicBezTo>
                  <a:cubicBezTo>
                    <a:pt x="216" y="82"/>
                    <a:pt x="215" y="84"/>
                    <a:pt x="215" y="85"/>
                  </a:cubicBezTo>
                  <a:cubicBezTo>
                    <a:pt x="215" y="86"/>
                    <a:pt x="215" y="86"/>
                    <a:pt x="215" y="86"/>
                  </a:cubicBezTo>
                  <a:cubicBezTo>
                    <a:pt x="215" y="85"/>
                    <a:pt x="215" y="85"/>
                    <a:pt x="215" y="85"/>
                  </a:cubicBezTo>
                  <a:cubicBezTo>
                    <a:pt x="216" y="84"/>
                    <a:pt x="216" y="84"/>
                    <a:pt x="216" y="84"/>
                  </a:cubicBezTo>
                  <a:cubicBezTo>
                    <a:pt x="216" y="84"/>
                    <a:pt x="216" y="84"/>
                    <a:pt x="216" y="84"/>
                  </a:cubicBezTo>
                  <a:cubicBezTo>
                    <a:pt x="216" y="84"/>
                    <a:pt x="217" y="85"/>
                    <a:pt x="217" y="85"/>
                  </a:cubicBezTo>
                  <a:cubicBezTo>
                    <a:pt x="217" y="86"/>
                    <a:pt x="217" y="86"/>
                    <a:pt x="217" y="86"/>
                  </a:cubicBezTo>
                  <a:cubicBezTo>
                    <a:pt x="217" y="86"/>
                    <a:pt x="217" y="85"/>
                    <a:pt x="217" y="85"/>
                  </a:cubicBezTo>
                  <a:cubicBezTo>
                    <a:pt x="219" y="85"/>
                    <a:pt x="218" y="88"/>
                    <a:pt x="218" y="88"/>
                  </a:cubicBezTo>
                  <a:cubicBezTo>
                    <a:pt x="218" y="88"/>
                    <a:pt x="217" y="87"/>
                    <a:pt x="217" y="86"/>
                  </a:cubicBezTo>
                  <a:cubicBezTo>
                    <a:pt x="216" y="86"/>
                    <a:pt x="216" y="86"/>
                    <a:pt x="216" y="87"/>
                  </a:cubicBezTo>
                  <a:cubicBezTo>
                    <a:pt x="217" y="88"/>
                    <a:pt x="217" y="87"/>
                    <a:pt x="216" y="87"/>
                  </a:cubicBezTo>
                  <a:cubicBezTo>
                    <a:pt x="217" y="88"/>
                    <a:pt x="217" y="88"/>
                    <a:pt x="217" y="88"/>
                  </a:cubicBezTo>
                  <a:cubicBezTo>
                    <a:pt x="218" y="88"/>
                    <a:pt x="222" y="97"/>
                    <a:pt x="217" y="91"/>
                  </a:cubicBezTo>
                  <a:cubicBezTo>
                    <a:pt x="216" y="90"/>
                    <a:pt x="216" y="90"/>
                    <a:pt x="216" y="90"/>
                  </a:cubicBezTo>
                  <a:cubicBezTo>
                    <a:pt x="217" y="92"/>
                    <a:pt x="216" y="90"/>
                    <a:pt x="215" y="90"/>
                  </a:cubicBezTo>
                  <a:cubicBezTo>
                    <a:pt x="215" y="91"/>
                    <a:pt x="216" y="91"/>
                    <a:pt x="216" y="91"/>
                  </a:cubicBezTo>
                  <a:cubicBezTo>
                    <a:pt x="216" y="93"/>
                    <a:pt x="214" y="89"/>
                    <a:pt x="214" y="90"/>
                  </a:cubicBezTo>
                  <a:cubicBezTo>
                    <a:pt x="214" y="90"/>
                    <a:pt x="214" y="91"/>
                    <a:pt x="214" y="92"/>
                  </a:cubicBezTo>
                  <a:cubicBezTo>
                    <a:pt x="215" y="90"/>
                    <a:pt x="215" y="94"/>
                    <a:pt x="215" y="94"/>
                  </a:cubicBezTo>
                  <a:cubicBezTo>
                    <a:pt x="215" y="94"/>
                    <a:pt x="215" y="94"/>
                    <a:pt x="216" y="94"/>
                  </a:cubicBezTo>
                  <a:cubicBezTo>
                    <a:pt x="216" y="94"/>
                    <a:pt x="216" y="94"/>
                    <a:pt x="216" y="94"/>
                  </a:cubicBezTo>
                  <a:cubicBezTo>
                    <a:pt x="218" y="97"/>
                    <a:pt x="218" y="96"/>
                    <a:pt x="215" y="95"/>
                  </a:cubicBezTo>
                  <a:cubicBezTo>
                    <a:pt x="215" y="95"/>
                    <a:pt x="216" y="96"/>
                    <a:pt x="217" y="96"/>
                  </a:cubicBezTo>
                  <a:cubicBezTo>
                    <a:pt x="217" y="96"/>
                    <a:pt x="217" y="96"/>
                    <a:pt x="217" y="96"/>
                  </a:cubicBezTo>
                  <a:cubicBezTo>
                    <a:pt x="217" y="97"/>
                    <a:pt x="217" y="97"/>
                    <a:pt x="217" y="96"/>
                  </a:cubicBezTo>
                  <a:cubicBezTo>
                    <a:pt x="217" y="97"/>
                    <a:pt x="218" y="97"/>
                    <a:pt x="218" y="98"/>
                  </a:cubicBezTo>
                  <a:cubicBezTo>
                    <a:pt x="218" y="98"/>
                    <a:pt x="218" y="100"/>
                    <a:pt x="218" y="100"/>
                  </a:cubicBezTo>
                  <a:cubicBezTo>
                    <a:pt x="218" y="101"/>
                    <a:pt x="218" y="101"/>
                    <a:pt x="218" y="101"/>
                  </a:cubicBezTo>
                  <a:cubicBezTo>
                    <a:pt x="217" y="100"/>
                    <a:pt x="217" y="100"/>
                    <a:pt x="217" y="100"/>
                  </a:cubicBezTo>
                  <a:cubicBezTo>
                    <a:pt x="217" y="99"/>
                    <a:pt x="217" y="99"/>
                    <a:pt x="216" y="99"/>
                  </a:cubicBezTo>
                  <a:cubicBezTo>
                    <a:pt x="217" y="100"/>
                    <a:pt x="215" y="101"/>
                    <a:pt x="215" y="100"/>
                  </a:cubicBezTo>
                  <a:cubicBezTo>
                    <a:pt x="215" y="100"/>
                    <a:pt x="216" y="100"/>
                    <a:pt x="216" y="101"/>
                  </a:cubicBezTo>
                  <a:cubicBezTo>
                    <a:pt x="216" y="101"/>
                    <a:pt x="216" y="101"/>
                    <a:pt x="216" y="101"/>
                  </a:cubicBezTo>
                  <a:cubicBezTo>
                    <a:pt x="216" y="102"/>
                    <a:pt x="216" y="102"/>
                    <a:pt x="216" y="103"/>
                  </a:cubicBezTo>
                  <a:cubicBezTo>
                    <a:pt x="217" y="103"/>
                    <a:pt x="217" y="103"/>
                    <a:pt x="217" y="103"/>
                  </a:cubicBezTo>
                  <a:cubicBezTo>
                    <a:pt x="217" y="103"/>
                    <a:pt x="217" y="103"/>
                    <a:pt x="218" y="104"/>
                  </a:cubicBezTo>
                  <a:cubicBezTo>
                    <a:pt x="218" y="104"/>
                    <a:pt x="219" y="105"/>
                    <a:pt x="218" y="105"/>
                  </a:cubicBezTo>
                  <a:cubicBezTo>
                    <a:pt x="218" y="106"/>
                    <a:pt x="218" y="106"/>
                    <a:pt x="217" y="105"/>
                  </a:cubicBezTo>
                  <a:cubicBezTo>
                    <a:pt x="217" y="105"/>
                    <a:pt x="217" y="105"/>
                    <a:pt x="217" y="104"/>
                  </a:cubicBezTo>
                  <a:cubicBezTo>
                    <a:pt x="216" y="102"/>
                    <a:pt x="218" y="106"/>
                    <a:pt x="216" y="105"/>
                  </a:cubicBezTo>
                  <a:cubicBezTo>
                    <a:pt x="215" y="105"/>
                    <a:pt x="215" y="104"/>
                    <a:pt x="215" y="103"/>
                  </a:cubicBezTo>
                  <a:cubicBezTo>
                    <a:pt x="215" y="103"/>
                    <a:pt x="215" y="103"/>
                    <a:pt x="215" y="103"/>
                  </a:cubicBezTo>
                  <a:cubicBezTo>
                    <a:pt x="214" y="103"/>
                    <a:pt x="215" y="105"/>
                    <a:pt x="215" y="105"/>
                  </a:cubicBezTo>
                  <a:cubicBezTo>
                    <a:pt x="215" y="104"/>
                    <a:pt x="216" y="106"/>
                    <a:pt x="216" y="106"/>
                  </a:cubicBezTo>
                  <a:cubicBezTo>
                    <a:pt x="217" y="107"/>
                    <a:pt x="217" y="107"/>
                    <a:pt x="217" y="108"/>
                  </a:cubicBezTo>
                  <a:cubicBezTo>
                    <a:pt x="217" y="108"/>
                    <a:pt x="217" y="108"/>
                    <a:pt x="217" y="108"/>
                  </a:cubicBezTo>
                  <a:cubicBezTo>
                    <a:pt x="216" y="108"/>
                    <a:pt x="214" y="108"/>
                    <a:pt x="215" y="108"/>
                  </a:cubicBezTo>
                  <a:cubicBezTo>
                    <a:pt x="214" y="108"/>
                    <a:pt x="214" y="108"/>
                    <a:pt x="214" y="108"/>
                  </a:cubicBezTo>
                  <a:cubicBezTo>
                    <a:pt x="214" y="108"/>
                    <a:pt x="214" y="108"/>
                    <a:pt x="214" y="108"/>
                  </a:cubicBezTo>
                  <a:cubicBezTo>
                    <a:pt x="214" y="108"/>
                    <a:pt x="214" y="108"/>
                    <a:pt x="213" y="108"/>
                  </a:cubicBezTo>
                  <a:cubicBezTo>
                    <a:pt x="213" y="108"/>
                    <a:pt x="213" y="108"/>
                    <a:pt x="212" y="107"/>
                  </a:cubicBezTo>
                  <a:cubicBezTo>
                    <a:pt x="211" y="107"/>
                    <a:pt x="210" y="107"/>
                    <a:pt x="210" y="106"/>
                  </a:cubicBezTo>
                  <a:cubicBezTo>
                    <a:pt x="210" y="106"/>
                    <a:pt x="210" y="106"/>
                    <a:pt x="210" y="106"/>
                  </a:cubicBezTo>
                  <a:cubicBezTo>
                    <a:pt x="210" y="105"/>
                    <a:pt x="210" y="105"/>
                    <a:pt x="210" y="105"/>
                  </a:cubicBezTo>
                  <a:cubicBezTo>
                    <a:pt x="211" y="105"/>
                    <a:pt x="213" y="107"/>
                    <a:pt x="213" y="107"/>
                  </a:cubicBezTo>
                  <a:cubicBezTo>
                    <a:pt x="213" y="107"/>
                    <a:pt x="214" y="107"/>
                    <a:pt x="214" y="108"/>
                  </a:cubicBezTo>
                  <a:cubicBezTo>
                    <a:pt x="213" y="107"/>
                    <a:pt x="211" y="104"/>
                    <a:pt x="213" y="105"/>
                  </a:cubicBezTo>
                  <a:cubicBezTo>
                    <a:pt x="213" y="105"/>
                    <a:pt x="212" y="105"/>
                    <a:pt x="212" y="104"/>
                  </a:cubicBezTo>
                  <a:cubicBezTo>
                    <a:pt x="212" y="104"/>
                    <a:pt x="212" y="104"/>
                    <a:pt x="212" y="104"/>
                  </a:cubicBezTo>
                  <a:cubicBezTo>
                    <a:pt x="212" y="105"/>
                    <a:pt x="211" y="105"/>
                    <a:pt x="211" y="104"/>
                  </a:cubicBezTo>
                  <a:cubicBezTo>
                    <a:pt x="211" y="106"/>
                    <a:pt x="211" y="104"/>
                    <a:pt x="210" y="105"/>
                  </a:cubicBezTo>
                  <a:cubicBezTo>
                    <a:pt x="210" y="105"/>
                    <a:pt x="210" y="105"/>
                    <a:pt x="210" y="105"/>
                  </a:cubicBezTo>
                  <a:cubicBezTo>
                    <a:pt x="210" y="106"/>
                    <a:pt x="210" y="106"/>
                    <a:pt x="209" y="105"/>
                  </a:cubicBezTo>
                  <a:cubicBezTo>
                    <a:pt x="209" y="105"/>
                    <a:pt x="209" y="105"/>
                    <a:pt x="209" y="105"/>
                  </a:cubicBezTo>
                  <a:cubicBezTo>
                    <a:pt x="209" y="105"/>
                    <a:pt x="209" y="105"/>
                    <a:pt x="208" y="105"/>
                  </a:cubicBezTo>
                  <a:cubicBezTo>
                    <a:pt x="209" y="105"/>
                    <a:pt x="210" y="107"/>
                    <a:pt x="210" y="108"/>
                  </a:cubicBezTo>
                  <a:cubicBezTo>
                    <a:pt x="210" y="108"/>
                    <a:pt x="210" y="108"/>
                    <a:pt x="210" y="108"/>
                  </a:cubicBezTo>
                  <a:cubicBezTo>
                    <a:pt x="210" y="108"/>
                    <a:pt x="210" y="108"/>
                    <a:pt x="210" y="108"/>
                  </a:cubicBezTo>
                  <a:cubicBezTo>
                    <a:pt x="211" y="110"/>
                    <a:pt x="211" y="109"/>
                    <a:pt x="211" y="110"/>
                  </a:cubicBezTo>
                  <a:cubicBezTo>
                    <a:pt x="210" y="110"/>
                    <a:pt x="213" y="111"/>
                    <a:pt x="212" y="112"/>
                  </a:cubicBezTo>
                  <a:cubicBezTo>
                    <a:pt x="213" y="112"/>
                    <a:pt x="215" y="115"/>
                    <a:pt x="213" y="114"/>
                  </a:cubicBezTo>
                  <a:cubicBezTo>
                    <a:pt x="213" y="114"/>
                    <a:pt x="213" y="114"/>
                    <a:pt x="213" y="114"/>
                  </a:cubicBezTo>
                  <a:cubicBezTo>
                    <a:pt x="214" y="115"/>
                    <a:pt x="214" y="114"/>
                    <a:pt x="214" y="114"/>
                  </a:cubicBezTo>
                  <a:cubicBezTo>
                    <a:pt x="214" y="115"/>
                    <a:pt x="214" y="115"/>
                    <a:pt x="214" y="115"/>
                  </a:cubicBezTo>
                  <a:cubicBezTo>
                    <a:pt x="214" y="116"/>
                    <a:pt x="214" y="116"/>
                    <a:pt x="214" y="117"/>
                  </a:cubicBezTo>
                  <a:cubicBezTo>
                    <a:pt x="215" y="113"/>
                    <a:pt x="215" y="123"/>
                    <a:pt x="214" y="119"/>
                  </a:cubicBezTo>
                  <a:cubicBezTo>
                    <a:pt x="214" y="119"/>
                    <a:pt x="214" y="118"/>
                    <a:pt x="214" y="118"/>
                  </a:cubicBezTo>
                  <a:cubicBezTo>
                    <a:pt x="214" y="119"/>
                    <a:pt x="214" y="119"/>
                    <a:pt x="214" y="120"/>
                  </a:cubicBezTo>
                  <a:cubicBezTo>
                    <a:pt x="213" y="119"/>
                    <a:pt x="213" y="119"/>
                    <a:pt x="213" y="119"/>
                  </a:cubicBezTo>
                  <a:cubicBezTo>
                    <a:pt x="212" y="118"/>
                    <a:pt x="211" y="115"/>
                    <a:pt x="211" y="114"/>
                  </a:cubicBezTo>
                  <a:cubicBezTo>
                    <a:pt x="211" y="115"/>
                    <a:pt x="210" y="113"/>
                    <a:pt x="210" y="113"/>
                  </a:cubicBezTo>
                  <a:cubicBezTo>
                    <a:pt x="209" y="112"/>
                    <a:pt x="209" y="112"/>
                    <a:pt x="208" y="112"/>
                  </a:cubicBezTo>
                  <a:cubicBezTo>
                    <a:pt x="208" y="111"/>
                    <a:pt x="207" y="110"/>
                    <a:pt x="207" y="109"/>
                  </a:cubicBezTo>
                  <a:cubicBezTo>
                    <a:pt x="207" y="109"/>
                    <a:pt x="207" y="109"/>
                    <a:pt x="207" y="109"/>
                  </a:cubicBezTo>
                  <a:cubicBezTo>
                    <a:pt x="206" y="109"/>
                    <a:pt x="206" y="109"/>
                    <a:pt x="206" y="108"/>
                  </a:cubicBezTo>
                  <a:cubicBezTo>
                    <a:pt x="206" y="109"/>
                    <a:pt x="206" y="109"/>
                    <a:pt x="206" y="109"/>
                  </a:cubicBezTo>
                  <a:cubicBezTo>
                    <a:pt x="206" y="110"/>
                    <a:pt x="208" y="111"/>
                    <a:pt x="207" y="111"/>
                  </a:cubicBezTo>
                  <a:cubicBezTo>
                    <a:pt x="207" y="111"/>
                    <a:pt x="208" y="112"/>
                    <a:pt x="208" y="112"/>
                  </a:cubicBezTo>
                  <a:cubicBezTo>
                    <a:pt x="208" y="112"/>
                    <a:pt x="209" y="113"/>
                    <a:pt x="209" y="113"/>
                  </a:cubicBezTo>
                  <a:cubicBezTo>
                    <a:pt x="210" y="113"/>
                    <a:pt x="210" y="114"/>
                    <a:pt x="210" y="114"/>
                  </a:cubicBezTo>
                  <a:cubicBezTo>
                    <a:pt x="210" y="115"/>
                    <a:pt x="207" y="114"/>
                    <a:pt x="206" y="113"/>
                  </a:cubicBezTo>
                  <a:cubicBezTo>
                    <a:pt x="207" y="113"/>
                    <a:pt x="207" y="113"/>
                    <a:pt x="207" y="114"/>
                  </a:cubicBezTo>
                  <a:cubicBezTo>
                    <a:pt x="207" y="114"/>
                    <a:pt x="207" y="115"/>
                    <a:pt x="207" y="115"/>
                  </a:cubicBezTo>
                  <a:cubicBezTo>
                    <a:pt x="207" y="115"/>
                    <a:pt x="206" y="115"/>
                    <a:pt x="206" y="115"/>
                  </a:cubicBezTo>
                  <a:cubicBezTo>
                    <a:pt x="206" y="115"/>
                    <a:pt x="206" y="115"/>
                    <a:pt x="206" y="115"/>
                  </a:cubicBezTo>
                  <a:cubicBezTo>
                    <a:pt x="206" y="115"/>
                    <a:pt x="205" y="114"/>
                    <a:pt x="205" y="115"/>
                  </a:cubicBezTo>
                  <a:cubicBezTo>
                    <a:pt x="206" y="115"/>
                    <a:pt x="206" y="115"/>
                    <a:pt x="206" y="115"/>
                  </a:cubicBezTo>
                  <a:cubicBezTo>
                    <a:pt x="206" y="115"/>
                    <a:pt x="207" y="115"/>
                    <a:pt x="207" y="116"/>
                  </a:cubicBezTo>
                  <a:cubicBezTo>
                    <a:pt x="207" y="116"/>
                    <a:pt x="207" y="116"/>
                    <a:pt x="207" y="116"/>
                  </a:cubicBezTo>
                  <a:cubicBezTo>
                    <a:pt x="207" y="116"/>
                    <a:pt x="207" y="116"/>
                    <a:pt x="207" y="115"/>
                  </a:cubicBezTo>
                  <a:cubicBezTo>
                    <a:pt x="207" y="114"/>
                    <a:pt x="209" y="115"/>
                    <a:pt x="210" y="115"/>
                  </a:cubicBezTo>
                  <a:cubicBezTo>
                    <a:pt x="212" y="117"/>
                    <a:pt x="210" y="117"/>
                    <a:pt x="209" y="116"/>
                  </a:cubicBezTo>
                  <a:cubicBezTo>
                    <a:pt x="209" y="117"/>
                    <a:pt x="208" y="117"/>
                    <a:pt x="207" y="117"/>
                  </a:cubicBezTo>
                  <a:cubicBezTo>
                    <a:pt x="207" y="117"/>
                    <a:pt x="207" y="117"/>
                    <a:pt x="206" y="116"/>
                  </a:cubicBezTo>
                  <a:cubicBezTo>
                    <a:pt x="206" y="117"/>
                    <a:pt x="207" y="117"/>
                    <a:pt x="208" y="118"/>
                  </a:cubicBezTo>
                  <a:cubicBezTo>
                    <a:pt x="208" y="118"/>
                    <a:pt x="208" y="118"/>
                    <a:pt x="208" y="118"/>
                  </a:cubicBezTo>
                  <a:cubicBezTo>
                    <a:pt x="208" y="117"/>
                    <a:pt x="208" y="117"/>
                    <a:pt x="209" y="118"/>
                  </a:cubicBezTo>
                  <a:cubicBezTo>
                    <a:pt x="210" y="118"/>
                    <a:pt x="210" y="118"/>
                    <a:pt x="210" y="118"/>
                  </a:cubicBezTo>
                  <a:cubicBezTo>
                    <a:pt x="210" y="118"/>
                    <a:pt x="210" y="118"/>
                    <a:pt x="210" y="118"/>
                  </a:cubicBezTo>
                  <a:cubicBezTo>
                    <a:pt x="211" y="118"/>
                    <a:pt x="211" y="118"/>
                    <a:pt x="211" y="118"/>
                  </a:cubicBezTo>
                  <a:cubicBezTo>
                    <a:pt x="212" y="119"/>
                    <a:pt x="216" y="123"/>
                    <a:pt x="213" y="121"/>
                  </a:cubicBezTo>
                  <a:close/>
                  <a:moveTo>
                    <a:pt x="209" y="107"/>
                  </a:moveTo>
                  <a:cubicBezTo>
                    <a:pt x="209" y="107"/>
                    <a:pt x="209" y="107"/>
                    <a:pt x="209" y="108"/>
                  </a:cubicBezTo>
                  <a:cubicBezTo>
                    <a:pt x="209" y="108"/>
                    <a:pt x="209" y="108"/>
                    <a:pt x="209" y="108"/>
                  </a:cubicBezTo>
                  <a:cubicBezTo>
                    <a:pt x="209" y="108"/>
                    <a:pt x="210" y="108"/>
                    <a:pt x="210" y="108"/>
                  </a:cubicBezTo>
                  <a:cubicBezTo>
                    <a:pt x="210" y="108"/>
                    <a:pt x="209" y="107"/>
                    <a:pt x="209" y="107"/>
                  </a:cubicBezTo>
                  <a:cubicBezTo>
                    <a:pt x="209" y="107"/>
                    <a:pt x="209" y="107"/>
                    <a:pt x="209" y="107"/>
                  </a:cubicBezTo>
                  <a:close/>
                  <a:moveTo>
                    <a:pt x="215" y="97"/>
                  </a:moveTo>
                  <a:cubicBezTo>
                    <a:pt x="215" y="97"/>
                    <a:pt x="215" y="98"/>
                    <a:pt x="215" y="98"/>
                  </a:cubicBezTo>
                  <a:cubicBezTo>
                    <a:pt x="216" y="98"/>
                    <a:pt x="216" y="98"/>
                    <a:pt x="216" y="99"/>
                  </a:cubicBezTo>
                  <a:cubicBezTo>
                    <a:pt x="216" y="98"/>
                    <a:pt x="215" y="97"/>
                    <a:pt x="215" y="97"/>
                  </a:cubicBezTo>
                  <a:close/>
                  <a:moveTo>
                    <a:pt x="208" y="105"/>
                  </a:moveTo>
                  <a:cubicBezTo>
                    <a:pt x="208" y="105"/>
                    <a:pt x="208" y="105"/>
                    <a:pt x="208" y="105"/>
                  </a:cubicBezTo>
                  <a:cubicBezTo>
                    <a:pt x="208" y="105"/>
                    <a:pt x="208" y="105"/>
                    <a:pt x="208" y="105"/>
                  </a:cubicBezTo>
                  <a:cubicBezTo>
                    <a:pt x="208" y="105"/>
                    <a:pt x="208" y="105"/>
                    <a:pt x="208" y="105"/>
                  </a:cubicBezTo>
                  <a:close/>
                  <a:moveTo>
                    <a:pt x="169" y="32"/>
                  </a:moveTo>
                  <a:cubicBezTo>
                    <a:pt x="168" y="32"/>
                    <a:pt x="168" y="31"/>
                    <a:pt x="168" y="30"/>
                  </a:cubicBezTo>
                  <a:cubicBezTo>
                    <a:pt x="168" y="31"/>
                    <a:pt x="168" y="32"/>
                    <a:pt x="169" y="32"/>
                  </a:cubicBezTo>
                  <a:close/>
                  <a:moveTo>
                    <a:pt x="221" y="103"/>
                  </a:moveTo>
                  <a:cubicBezTo>
                    <a:pt x="221" y="103"/>
                    <a:pt x="220" y="103"/>
                    <a:pt x="220" y="103"/>
                  </a:cubicBezTo>
                  <a:cubicBezTo>
                    <a:pt x="221" y="103"/>
                    <a:pt x="221" y="103"/>
                    <a:pt x="221" y="103"/>
                  </a:cubicBezTo>
                  <a:cubicBezTo>
                    <a:pt x="221" y="103"/>
                    <a:pt x="221" y="103"/>
                    <a:pt x="221" y="103"/>
                  </a:cubicBezTo>
                  <a:close/>
                  <a:moveTo>
                    <a:pt x="220" y="103"/>
                  </a:moveTo>
                  <a:cubicBezTo>
                    <a:pt x="220" y="102"/>
                    <a:pt x="218" y="100"/>
                    <a:pt x="220" y="103"/>
                  </a:cubicBezTo>
                  <a:close/>
                  <a:moveTo>
                    <a:pt x="212" y="109"/>
                  </a:moveTo>
                  <a:cubicBezTo>
                    <a:pt x="212" y="110"/>
                    <a:pt x="215" y="114"/>
                    <a:pt x="214" y="113"/>
                  </a:cubicBezTo>
                  <a:cubicBezTo>
                    <a:pt x="215" y="113"/>
                    <a:pt x="213" y="111"/>
                    <a:pt x="214" y="112"/>
                  </a:cubicBezTo>
                  <a:cubicBezTo>
                    <a:pt x="216" y="113"/>
                    <a:pt x="211" y="106"/>
                    <a:pt x="212" y="109"/>
                  </a:cubicBezTo>
                  <a:close/>
                  <a:moveTo>
                    <a:pt x="174" y="28"/>
                  </a:moveTo>
                  <a:cubicBezTo>
                    <a:pt x="174" y="28"/>
                    <a:pt x="175" y="28"/>
                    <a:pt x="175" y="28"/>
                  </a:cubicBezTo>
                  <a:cubicBezTo>
                    <a:pt x="175" y="29"/>
                    <a:pt x="175" y="28"/>
                    <a:pt x="174" y="28"/>
                  </a:cubicBezTo>
                  <a:close/>
                  <a:moveTo>
                    <a:pt x="173" y="29"/>
                  </a:moveTo>
                  <a:cubicBezTo>
                    <a:pt x="173" y="29"/>
                    <a:pt x="174" y="29"/>
                    <a:pt x="174" y="29"/>
                  </a:cubicBezTo>
                  <a:cubicBezTo>
                    <a:pt x="176" y="33"/>
                    <a:pt x="175" y="30"/>
                    <a:pt x="174" y="28"/>
                  </a:cubicBezTo>
                  <a:cubicBezTo>
                    <a:pt x="174" y="28"/>
                    <a:pt x="174" y="27"/>
                    <a:pt x="174" y="27"/>
                  </a:cubicBezTo>
                  <a:cubicBezTo>
                    <a:pt x="173" y="25"/>
                    <a:pt x="173" y="28"/>
                    <a:pt x="173" y="29"/>
                  </a:cubicBezTo>
                  <a:close/>
                  <a:moveTo>
                    <a:pt x="190" y="27"/>
                  </a:moveTo>
                  <a:cubicBezTo>
                    <a:pt x="190" y="27"/>
                    <a:pt x="191" y="27"/>
                    <a:pt x="191" y="27"/>
                  </a:cubicBezTo>
                  <a:cubicBezTo>
                    <a:pt x="191" y="28"/>
                    <a:pt x="193" y="29"/>
                    <a:pt x="192" y="28"/>
                  </a:cubicBezTo>
                  <a:cubicBezTo>
                    <a:pt x="192" y="28"/>
                    <a:pt x="191" y="28"/>
                    <a:pt x="191" y="28"/>
                  </a:cubicBezTo>
                  <a:cubicBezTo>
                    <a:pt x="191" y="23"/>
                    <a:pt x="188" y="26"/>
                    <a:pt x="190" y="27"/>
                  </a:cubicBezTo>
                  <a:close/>
                  <a:moveTo>
                    <a:pt x="190" y="29"/>
                  </a:moveTo>
                  <a:cubicBezTo>
                    <a:pt x="190" y="29"/>
                    <a:pt x="190" y="29"/>
                    <a:pt x="190" y="29"/>
                  </a:cubicBezTo>
                  <a:cubicBezTo>
                    <a:pt x="191" y="29"/>
                    <a:pt x="191" y="30"/>
                    <a:pt x="190" y="29"/>
                  </a:cubicBezTo>
                  <a:close/>
                  <a:moveTo>
                    <a:pt x="190" y="29"/>
                  </a:moveTo>
                  <a:cubicBezTo>
                    <a:pt x="190" y="28"/>
                    <a:pt x="188" y="25"/>
                    <a:pt x="189" y="27"/>
                  </a:cubicBezTo>
                  <a:cubicBezTo>
                    <a:pt x="189" y="28"/>
                    <a:pt x="190" y="30"/>
                    <a:pt x="190" y="29"/>
                  </a:cubicBezTo>
                  <a:close/>
                  <a:moveTo>
                    <a:pt x="189" y="27"/>
                  </a:moveTo>
                  <a:cubicBezTo>
                    <a:pt x="189" y="27"/>
                    <a:pt x="189" y="27"/>
                    <a:pt x="189" y="27"/>
                  </a:cubicBezTo>
                  <a:close/>
                  <a:moveTo>
                    <a:pt x="213" y="108"/>
                  </a:moveTo>
                  <a:cubicBezTo>
                    <a:pt x="213" y="108"/>
                    <a:pt x="213" y="108"/>
                    <a:pt x="213" y="108"/>
                  </a:cubicBezTo>
                  <a:close/>
                  <a:moveTo>
                    <a:pt x="218" y="71"/>
                  </a:moveTo>
                  <a:cubicBezTo>
                    <a:pt x="218" y="71"/>
                    <a:pt x="219" y="71"/>
                    <a:pt x="219" y="71"/>
                  </a:cubicBezTo>
                  <a:cubicBezTo>
                    <a:pt x="218" y="69"/>
                    <a:pt x="218" y="71"/>
                    <a:pt x="218" y="71"/>
                  </a:cubicBezTo>
                  <a:close/>
                  <a:moveTo>
                    <a:pt x="220" y="60"/>
                  </a:moveTo>
                  <a:cubicBezTo>
                    <a:pt x="221" y="61"/>
                    <a:pt x="221" y="59"/>
                    <a:pt x="220" y="58"/>
                  </a:cubicBezTo>
                  <a:cubicBezTo>
                    <a:pt x="219" y="58"/>
                    <a:pt x="220" y="59"/>
                    <a:pt x="220" y="60"/>
                  </a:cubicBezTo>
                  <a:close/>
                  <a:moveTo>
                    <a:pt x="220" y="89"/>
                  </a:moveTo>
                  <a:cubicBezTo>
                    <a:pt x="220" y="89"/>
                    <a:pt x="220" y="89"/>
                    <a:pt x="220" y="88"/>
                  </a:cubicBezTo>
                  <a:cubicBezTo>
                    <a:pt x="221" y="86"/>
                    <a:pt x="219" y="88"/>
                    <a:pt x="220" y="89"/>
                  </a:cubicBezTo>
                  <a:close/>
                  <a:moveTo>
                    <a:pt x="218" y="95"/>
                  </a:moveTo>
                  <a:cubicBezTo>
                    <a:pt x="219" y="96"/>
                    <a:pt x="219" y="97"/>
                    <a:pt x="219" y="98"/>
                  </a:cubicBezTo>
                  <a:cubicBezTo>
                    <a:pt x="220" y="96"/>
                    <a:pt x="218" y="93"/>
                    <a:pt x="218" y="95"/>
                  </a:cubicBezTo>
                  <a:close/>
                  <a:moveTo>
                    <a:pt x="150" y="50"/>
                  </a:moveTo>
                  <a:cubicBezTo>
                    <a:pt x="150" y="49"/>
                    <a:pt x="148" y="49"/>
                    <a:pt x="150" y="50"/>
                  </a:cubicBezTo>
                  <a:cubicBezTo>
                    <a:pt x="150" y="50"/>
                    <a:pt x="151" y="50"/>
                    <a:pt x="150" y="50"/>
                  </a:cubicBezTo>
                  <a:close/>
                  <a:moveTo>
                    <a:pt x="191" y="29"/>
                  </a:moveTo>
                  <a:cubicBezTo>
                    <a:pt x="191" y="29"/>
                    <a:pt x="191" y="29"/>
                    <a:pt x="191" y="29"/>
                  </a:cubicBezTo>
                  <a:cubicBezTo>
                    <a:pt x="192" y="29"/>
                    <a:pt x="191" y="29"/>
                    <a:pt x="191" y="28"/>
                  </a:cubicBezTo>
                  <a:cubicBezTo>
                    <a:pt x="189" y="26"/>
                    <a:pt x="190" y="28"/>
                    <a:pt x="191" y="29"/>
                  </a:cubicBezTo>
                  <a:cubicBezTo>
                    <a:pt x="191" y="30"/>
                    <a:pt x="191" y="30"/>
                    <a:pt x="191" y="29"/>
                  </a:cubicBezTo>
                  <a:close/>
                  <a:moveTo>
                    <a:pt x="191" y="28"/>
                  </a:moveTo>
                  <a:cubicBezTo>
                    <a:pt x="191" y="29"/>
                    <a:pt x="191" y="28"/>
                    <a:pt x="191" y="28"/>
                  </a:cubicBezTo>
                  <a:close/>
                  <a:moveTo>
                    <a:pt x="218" y="81"/>
                  </a:moveTo>
                  <a:cubicBezTo>
                    <a:pt x="218" y="80"/>
                    <a:pt x="219" y="80"/>
                    <a:pt x="218" y="80"/>
                  </a:cubicBezTo>
                  <a:cubicBezTo>
                    <a:pt x="217" y="81"/>
                    <a:pt x="218" y="80"/>
                    <a:pt x="218" y="81"/>
                  </a:cubicBezTo>
                  <a:close/>
                  <a:moveTo>
                    <a:pt x="221" y="79"/>
                  </a:moveTo>
                  <a:cubicBezTo>
                    <a:pt x="220" y="79"/>
                    <a:pt x="220" y="79"/>
                    <a:pt x="220" y="80"/>
                  </a:cubicBezTo>
                  <a:cubicBezTo>
                    <a:pt x="221" y="80"/>
                    <a:pt x="221" y="80"/>
                    <a:pt x="221" y="79"/>
                  </a:cubicBezTo>
                  <a:close/>
                  <a:moveTo>
                    <a:pt x="152" y="51"/>
                  </a:moveTo>
                  <a:cubicBezTo>
                    <a:pt x="150" y="49"/>
                    <a:pt x="151" y="50"/>
                    <a:pt x="151" y="50"/>
                  </a:cubicBezTo>
                  <a:cubicBezTo>
                    <a:pt x="151" y="51"/>
                    <a:pt x="152" y="51"/>
                    <a:pt x="152" y="51"/>
                  </a:cubicBezTo>
                  <a:close/>
                  <a:moveTo>
                    <a:pt x="174" y="94"/>
                  </a:moveTo>
                  <a:cubicBezTo>
                    <a:pt x="174" y="94"/>
                    <a:pt x="174" y="94"/>
                    <a:pt x="174" y="93"/>
                  </a:cubicBezTo>
                  <a:cubicBezTo>
                    <a:pt x="173" y="93"/>
                    <a:pt x="173" y="94"/>
                    <a:pt x="174" y="94"/>
                  </a:cubicBezTo>
                  <a:close/>
                  <a:moveTo>
                    <a:pt x="177" y="101"/>
                  </a:moveTo>
                  <a:cubicBezTo>
                    <a:pt x="176" y="99"/>
                    <a:pt x="177" y="102"/>
                    <a:pt x="177" y="102"/>
                  </a:cubicBezTo>
                  <a:cubicBezTo>
                    <a:pt x="177" y="102"/>
                    <a:pt x="177" y="101"/>
                    <a:pt x="177" y="101"/>
                  </a:cubicBezTo>
                  <a:close/>
                  <a:moveTo>
                    <a:pt x="212" y="108"/>
                  </a:moveTo>
                  <a:cubicBezTo>
                    <a:pt x="212" y="109"/>
                    <a:pt x="214" y="111"/>
                    <a:pt x="215" y="111"/>
                  </a:cubicBezTo>
                  <a:cubicBezTo>
                    <a:pt x="214" y="109"/>
                    <a:pt x="212" y="109"/>
                    <a:pt x="212" y="108"/>
                  </a:cubicBezTo>
                  <a:close/>
                  <a:moveTo>
                    <a:pt x="218" y="83"/>
                  </a:moveTo>
                  <a:cubicBezTo>
                    <a:pt x="218" y="83"/>
                    <a:pt x="218" y="84"/>
                    <a:pt x="218" y="84"/>
                  </a:cubicBezTo>
                  <a:cubicBezTo>
                    <a:pt x="218" y="84"/>
                    <a:pt x="218" y="84"/>
                    <a:pt x="218" y="84"/>
                  </a:cubicBezTo>
                  <a:cubicBezTo>
                    <a:pt x="218" y="84"/>
                    <a:pt x="219" y="84"/>
                    <a:pt x="219" y="84"/>
                  </a:cubicBezTo>
                  <a:cubicBezTo>
                    <a:pt x="219" y="84"/>
                    <a:pt x="219" y="83"/>
                    <a:pt x="218" y="83"/>
                  </a:cubicBezTo>
                  <a:close/>
                  <a:moveTo>
                    <a:pt x="176" y="100"/>
                  </a:moveTo>
                  <a:cubicBezTo>
                    <a:pt x="175" y="99"/>
                    <a:pt x="174" y="97"/>
                    <a:pt x="173" y="97"/>
                  </a:cubicBezTo>
                  <a:cubicBezTo>
                    <a:pt x="173" y="96"/>
                    <a:pt x="173" y="96"/>
                    <a:pt x="172" y="96"/>
                  </a:cubicBezTo>
                  <a:cubicBezTo>
                    <a:pt x="172" y="96"/>
                    <a:pt x="172" y="97"/>
                    <a:pt x="173" y="98"/>
                  </a:cubicBezTo>
                  <a:cubicBezTo>
                    <a:pt x="173" y="98"/>
                    <a:pt x="172" y="98"/>
                    <a:pt x="172" y="98"/>
                  </a:cubicBezTo>
                  <a:cubicBezTo>
                    <a:pt x="172" y="99"/>
                    <a:pt x="173" y="100"/>
                    <a:pt x="174" y="100"/>
                  </a:cubicBezTo>
                  <a:cubicBezTo>
                    <a:pt x="173" y="100"/>
                    <a:pt x="173" y="100"/>
                    <a:pt x="173" y="100"/>
                  </a:cubicBezTo>
                  <a:cubicBezTo>
                    <a:pt x="173" y="100"/>
                    <a:pt x="173" y="100"/>
                    <a:pt x="174" y="101"/>
                  </a:cubicBezTo>
                  <a:cubicBezTo>
                    <a:pt x="174" y="101"/>
                    <a:pt x="175" y="101"/>
                    <a:pt x="176" y="101"/>
                  </a:cubicBezTo>
                  <a:cubicBezTo>
                    <a:pt x="176" y="101"/>
                    <a:pt x="176" y="100"/>
                    <a:pt x="176" y="100"/>
                  </a:cubicBezTo>
                  <a:close/>
                  <a:moveTo>
                    <a:pt x="216" y="94"/>
                  </a:moveTo>
                  <a:cubicBezTo>
                    <a:pt x="218" y="96"/>
                    <a:pt x="216" y="92"/>
                    <a:pt x="216" y="94"/>
                  </a:cubicBezTo>
                  <a:close/>
                  <a:moveTo>
                    <a:pt x="189" y="26"/>
                  </a:moveTo>
                  <a:cubicBezTo>
                    <a:pt x="189" y="26"/>
                    <a:pt x="189" y="26"/>
                    <a:pt x="188" y="25"/>
                  </a:cubicBezTo>
                  <a:cubicBezTo>
                    <a:pt x="188" y="25"/>
                    <a:pt x="188" y="26"/>
                    <a:pt x="189" y="26"/>
                  </a:cubicBezTo>
                  <a:close/>
                  <a:moveTo>
                    <a:pt x="184" y="34"/>
                  </a:moveTo>
                  <a:cubicBezTo>
                    <a:pt x="184" y="33"/>
                    <a:pt x="184" y="33"/>
                    <a:pt x="185" y="33"/>
                  </a:cubicBezTo>
                  <a:cubicBezTo>
                    <a:pt x="184" y="32"/>
                    <a:pt x="184" y="31"/>
                    <a:pt x="184" y="31"/>
                  </a:cubicBezTo>
                  <a:cubicBezTo>
                    <a:pt x="184" y="30"/>
                    <a:pt x="183" y="30"/>
                    <a:pt x="183" y="30"/>
                  </a:cubicBezTo>
                  <a:cubicBezTo>
                    <a:pt x="183" y="29"/>
                    <a:pt x="183" y="29"/>
                    <a:pt x="183" y="29"/>
                  </a:cubicBezTo>
                  <a:cubicBezTo>
                    <a:pt x="182" y="28"/>
                    <a:pt x="182" y="28"/>
                    <a:pt x="182" y="28"/>
                  </a:cubicBezTo>
                  <a:cubicBezTo>
                    <a:pt x="180" y="27"/>
                    <a:pt x="183" y="39"/>
                    <a:pt x="184" y="34"/>
                  </a:cubicBezTo>
                  <a:close/>
                  <a:moveTo>
                    <a:pt x="170" y="80"/>
                  </a:moveTo>
                  <a:cubicBezTo>
                    <a:pt x="170" y="80"/>
                    <a:pt x="170" y="80"/>
                    <a:pt x="170" y="80"/>
                  </a:cubicBezTo>
                  <a:cubicBezTo>
                    <a:pt x="170" y="80"/>
                    <a:pt x="171" y="81"/>
                    <a:pt x="170" y="80"/>
                  </a:cubicBezTo>
                  <a:close/>
                  <a:moveTo>
                    <a:pt x="219" y="94"/>
                  </a:moveTo>
                  <a:cubicBezTo>
                    <a:pt x="219" y="93"/>
                    <a:pt x="218" y="93"/>
                    <a:pt x="219" y="94"/>
                  </a:cubicBezTo>
                  <a:cubicBezTo>
                    <a:pt x="219" y="94"/>
                    <a:pt x="219" y="94"/>
                    <a:pt x="219" y="94"/>
                  </a:cubicBezTo>
                  <a:close/>
                  <a:moveTo>
                    <a:pt x="192" y="28"/>
                  </a:moveTo>
                  <a:cubicBezTo>
                    <a:pt x="192" y="29"/>
                    <a:pt x="193" y="29"/>
                    <a:pt x="193" y="29"/>
                  </a:cubicBezTo>
                  <a:cubicBezTo>
                    <a:pt x="193" y="28"/>
                    <a:pt x="193" y="28"/>
                    <a:pt x="192" y="28"/>
                  </a:cubicBezTo>
                  <a:close/>
                  <a:moveTo>
                    <a:pt x="216" y="93"/>
                  </a:moveTo>
                  <a:cubicBezTo>
                    <a:pt x="216" y="93"/>
                    <a:pt x="216" y="93"/>
                    <a:pt x="216" y="93"/>
                  </a:cubicBezTo>
                  <a:cubicBezTo>
                    <a:pt x="215" y="93"/>
                    <a:pt x="216" y="94"/>
                    <a:pt x="216" y="93"/>
                  </a:cubicBezTo>
                  <a:close/>
                  <a:moveTo>
                    <a:pt x="219" y="105"/>
                  </a:moveTo>
                  <a:cubicBezTo>
                    <a:pt x="219" y="104"/>
                    <a:pt x="219" y="104"/>
                    <a:pt x="219" y="104"/>
                  </a:cubicBezTo>
                  <a:cubicBezTo>
                    <a:pt x="218" y="103"/>
                    <a:pt x="219" y="105"/>
                    <a:pt x="219" y="105"/>
                  </a:cubicBezTo>
                  <a:close/>
                  <a:moveTo>
                    <a:pt x="176" y="96"/>
                  </a:moveTo>
                  <a:cubicBezTo>
                    <a:pt x="176" y="96"/>
                    <a:pt x="176" y="96"/>
                    <a:pt x="176" y="96"/>
                  </a:cubicBezTo>
                  <a:cubicBezTo>
                    <a:pt x="176" y="96"/>
                    <a:pt x="176" y="96"/>
                    <a:pt x="176" y="95"/>
                  </a:cubicBezTo>
                  <a:cubicBezTo>
                    <a:pt x="175" y="95"/>
                    <a:pt x="176" y="96"/>
                    <a:pt x="176" y="96"/>
                  </a:cubicBezTo>
                  <a:close/>
                  <a:moveTo>
                    <a:pt x="188" y="24"/>
                  </a:moveTo>
                  <a:cubicBezTo>
                    <a:pt x="188" y="24"/>
                    <a:pt x="188" y="25"/>
                    <a:pt x="188" y="25"/>
                  </a:cubicBezTo>
                  <a:cubicBezTo>
                    <a:pt x="189" y="25"/>
                    <a:pt x="189" y="25"/>
                    <a:pt x="188" y="24"/>
                  </a:cubicBezTo>
                  <a:close/>
                  <a:moveTo>
                    <a:pt x="153" y="56"/>
                  </a:moveTo>
                  <a:cubicBezTo>
                    <a:pt x="153" y="55"/>
                    <a:pt x="153" y="57"/>
                    <a:pt x="153" y="56"/>
                  </a:cubicBezTo>
                  <a:close/>
                  <a:moveTo>
                    <a:pt x="179" y="28"/>
                  </a:moveTo>
                  <a:cubicBezTo>
                    <a:pt x="178" y="27"/>
                    <a:pt x="179" y="28"/>
                    <a:pt x="179" y="28"/>
                  </a:cubicBezTo>
                  <a:cubicBezTo>
                    <a:pt x="179" y="29"/>
                    <a:pt x="179" y="28"/>
                    <a:pt x="179" y="28"/>
                  </a:cubicBezTo>
                  <a:close/>
                  <a:moveTo>
                    <a:pt x="178" y="24"/>
                  </a:moveTo>
                  <a:cubicBezTo>
                    <a:pt x="177" y="23"/>
                    <a:pt x="177" y="24"/>
                    <a:pt x="178" y="24"/>
                  </a:cubicBezTo>
                  <a:close/>
                  <a:moveTo>
                    <a:pt x="216" y="92"/>
                  </a:moveTo>
                  <a:cubicBezTo>
                    <a:pt x="215" y="92"/>
                    <a:pt x="216" y="93"/>
                    <a:pt x="216" y="92"/>
                  </a:cubicBezTo>
                  <a:cubicBezTo>
                    <a:pt x="216" y="92"/>
                    <a:pt x="216" y="92"/>
                    <a:pt x="216" y="92"/>
                  </a:cubicBezTo>
                  <a:close/>
                  <a:moveTo>
                    <a:pt x="208" y="114"/>
                  </a:moveTo>
                  <a:cubicBezTo>
                    <a:pt x="208" y="114"/>
                    <a:pt x="207" y="114"/>
                    <a:pt x="207" y="114"/>
                  </a:cubicBezTo>
                  <a:cubicBezTo>
                    <a:pt x="207" y="115"/>
                    <a:pt x="207" y="115"/>
                    <a:pt x="208" y="114"/>
                  </a:cubicBezTo>
                  <a:close/>
                  <a:moveTo>
                    <a:pt x="219" y="82"/>
                  </a:moveTo>
                  <a:cubicBezTo>
                    <a:pt x="220" y="82"/>
                    <a:pt x="220" y="82"/>
                    <a:pt x="219" y="82"/>
                  </a:cubicBezTo>
                  <a:cubicBezTo>
                    <a:pt x="219" y="82"/>
                    <a:pt x="219" y="82"/>
                    <a:pt x="219" y="82"/>
                  </a:cubicBezTo>
                  <a:close/>
                  <a:moveTo>
                    <a:pt x="156" y="31"/>
                  </a:moveTo>
                  <a:cubicBezTo>
                    <a:pt x="157" y="31"/>
                    <a:pt x="157" y="31"/>
                    <a:pt x="156" y="31"/>
                  </a:cubicBezTo>
                  <a:cubicBezTo>
                    <a:pt x="156" y="31"/>
                    <a:pt x="156" y="31"/>
                    <a:pt x="156" y="31"/>
                  </a:cubicBezTo>
                  <a:close/>
                  <a:moveTo>
                    <a:pt x="218" y="84"/>
                  </a:moveTo>
                  <a:cubicBezTo>
                    <a:pt x="218" y="83"/>
                    <a:pt x="218" y="83"/>
                    <a:pt x="218" y="83"/>
                  </a:cubicBezTo>
                  <a:cubicBezTo>
                    <a:pt x="218" y="83"/>
                    <a:pt x="218" y="83"/>
                    <a:pt x="218" y="84"/>
                  </a:cubicBezTo>
                  <a:close/>
                  <a:moveTo>
                    <a:pt x="217" y="103"/>
                  </a:moveTo>
                  <a:cubicBezTo>
                    <a:pt x="217" y="103"/>
                    <a:pt x="217" y="103"/>
                    <a:pt x="217" y="103"/>
                  </a:cubicBezTo>
                  <a:cubicBezTo>
                    <a:pt x="218" y="103"/>
                    <a:pt x="218" y="101"/>
                    <a:pt x="217" y="101"/>
                  </a:cubicBezTo>
                  <a:cubicBezTo>
                    <a:pt x="217" y="102"/>
                    <a:pt x="217" y="102"/>
                    <a:pt x="217" y="103"/>
                  </a:cubicBezTo>
                  <a:close/>
                  <a:moveTo>
                    <a:pt x="172" y="96"/>
                  </a:moveTo>
                  <a:cubicBezTo>
                    <a:pt x="172" y="96"/>
                    <a:pt x="172" y="96"/>
                    <a:pt x="172" y="96"/>
                  </a:cubicBezTo>
                  <a:cubicBezTo>
                    <a:pt x="172" y="95"/>
                    <a:pt x="171" y="95"/>
                    <a:pt x="172" y="96"/>
                  </a:cubicBezTo>
                  <a:close/>
                  <a:moveTo>
                    <a:pt x="220" y="81"/>
                  </a:moveTo>
                  <a:cubicBezTo>
                    <a:pt x="220" y="81"/>
                    <a:pt x="220" y="81"/>
                    <a:pt x="220" y="81"/>
                  </a:cubicBezTo>
                  <a:cubicBezTo>
                    <a:pt x="219" y="81"/>
                    <a:pt x="220" y="82"/>
                    <a:pt x="220" y="81"/>
                  </a:cubicBezTo>
                  <a:close/>
                  <a:moveTo>
                    <a:pt x="171" y="89"/>
                  </a:moveTo>
                  <a:cubicBezTo>
                    <a:pt x="171" y="89"/>
                    <a:pt x="171" y="89"/>
                    <a:pt x="171" y="89"/>
                  </a:cubicBezTo>
                  <a:cubicBezTo>
                    <a:pt x="171" y="89"/>
                    <a:pt x="171" y="89"/>
                    <a:pt x="171" y="89"/>
                  </a:cubicBezTo>
                  <a:close/>
                  <a:moveTo>
                    <a:pt x="181" y="26"/>
                  </a:moveTo>
                  <a:cubicBezTo>
                    <a:pt x="181" y="26"/>
                    <a:pt x="180" y="24"/>
                    <a:pt x="180" y="24"/>
                  </a:cubicBezTo>
                  <a:cubicBezTo>
                    <a:pt x="179" y="25"/>
                    <a:pt x="179" y="25"/>
                    <a:pt x="180" y="25"/>
                  </a:cubicBezTo>
                  <a:cubicBezTo>
                    <a:pt x="180" y="26"/>
                    <a:pt x="180" y="25"/>
                    <a:pt x="181" y="26"/>
                  </a:cubicBezTo>
                  <a:close/>
                  <a:moveTo>
                    <a:pt x="190" y="33"/>
                  </a:moveTo>
                  <a:cubicBezTo>
                    <a:pt x="190" y="33"/>
                    <a:pt x="190" y="33"/>
                    <a:pt x="190" y="33"/>
                  </a:cubicBezTo>
                  <a:cubicBezTo>
                    <a:pt x="190" y="33"/>
                    <a:pt x="190" y="33"/>
                    <a:pt x="190" y="33"/>
                  </a:cubicBezTo>
                  <a:close/>
                  <a:moveTo>
                    <a:pt x="176" y="97"/>
                  </a:moveTo>
                  <a:cubicBezTo>
                    <a:pt x="176" y="96"/>
                    <a:pt x="176" y="96"/>
                    <a:pt x="176" y="97"/>
                  </a:cubicBezTo>
                  <a:cubicBezTo>
                    <a:pt x="176" y="97"/>
                    <a:pt x="176" y="97"/>
                    <a:pt x="176" y="97"/>
                  </a:cubicBezTo>
                  <a:close/>
                  <a:moveTo>
                    <a:pt x="159" y="62"/>
                  </a:moveTo>
                  <a:cubicBezTo>
                    <a:pt x="159" y="62"/>
                    <a:pt x="159" y="62"/>
                    <a:pt x="159" y="62"/>
                  </a:cubicBezTo>
                  <a:cubicBezTo>
                    <a:pt x="158" y="62"/>
                    <a:pt x="159" y="63"/>
                    <a:pt x="159" y="62"/>
                  </a:cubicBezTo>
                  <a:close/>
                  <a:moveTo>
                    <a:pt x="217" y="84"/>
                  </a:moveTo>
                  <a:cubicBezTo>
                    <a:pt x="217" y="84"/>
                    <a:pt x="217" y="83"/>
                    <a:pt x="217" y="83"/>
                  </a:cubicBezTo>
                  <a:cubicBezTo>
                    <a:pt x="216" y="83"/>
                    <a:pt x="216" y="83"/>
                    <a:pt x="217" y="84"/>
                  </a:cubicBezTo>
                  <a:close/>
                  <a:moveTo>
                    <a:pt x="175" y="114"/>
                  </a:moveTo>
                  <a:cubicBezTo>
                    <a:pt x="175" y="114"/>
                    <a:pt x="174" y="114"/>
                    <a:pt x="174" y="114"/>
                  </a:cubicBezTo>
                  <a:cubicBezTo>
                    <a:pt x="174" y="113"/>
                    <a:pt x="174" y="114"/>
                    <a:pt x="175" y="114"/>
                  </a:cubicBezTo>
                  <a:close/>
                  <a:moveTo>
                    <a:pt x="219" y="104"/>
                  </a:moveTo>
                  <a:cubicBezTo>
                    <a:pt x="219" y="104"/>
                    <a:pt x="220" y="105"/>
                    <a:pt x="219" y="104"/>
                  </a:cubicBezTo>
                  <a:close/>
                  <a:moveTo>
                    <a:pt x="176" y="97"/>
                  </a:moveTo>
                  <a:cubicBezTo>
                    <a:pt x="177" y="97"/>
                    <a:pt x="177" y="97"/>
                    <a:pt x="177" y="97"/>
                  </a:cubicBezTo>
                  <a:cubicBezTo>
                    <a:pt x="177" y="97"/>
                    <a:pt x="177" y="97"/>
                    <a:pt x="176" y="97"/>
                  </a:cubicBezTo>
                  <a:close/>
                  <a:moveTo>
                    <a:pt x="190" y="34"/>
                  </a:moveTo>
                  <a:cubicBezTo>
                    <a:pt x="190" y="33"/>
                    <a:pt x="190" y="33"/>
                    <a:pt x="190" y="33"/>
                  </a:cubicBezTo>
                  <a:cubicBezTo>
                    <a:pt x="190" y="33"/>
                    <a:pt x="190" y="33"/>
                    <a:pt x="190" y="34"/>
                  </a:cubicBezTo>
                  <a:close/>
                  <a:moveTo>
                    <a:pt x="174" y="105"/>
                  </a:moveTo>
                  <a:cubicBezTo>
                    <a:pt x="174" y="104"/>
                    <a:pt x="174" y="104"/>
                    <a:pt x="174" y="105"/>
                  </a:cubicBezTo>
                  <a:cubicBezTo>
                    <a:pt x="174" y="105"/>
                    <a:pt x="174" y="105"/>
                    <a:pt x="174" y="105"/>
                  </a:cubicBezTo>
                  <a:close/>
                  <a:moveTo>
                    <a:pt x="216" y="109"/>
                  </a:moveTo>
                  <a:cubicBezTo>
                    <a:pt x="215" y="109"/>
                    <a:pt x="215" y="109"/>
                    <a:pt x="215" y="109"/>
                  </a:cubicBezTo>
                  <a:cubicBezTo>
                    <a:pt x="216" y="110"/>
                    <a:pt x="216" y="110"/>
                    <a:pt x="216" y="109"/>
                  </a:cubicBezTo>
                  <a:close/>
                  <a:moveTo>
                    <a:pt x="171" y="83"/>
                  </a:moveTo>
                  <a:cubicBezTo>
                    <a:pt x="171" y="83"/>
                    <a:pt x="171" y="83"/>
                    <a:pt x="171" y="83"/>
                  </a:cubicBezTo>
                  <a:cubicBezTo>
                    <a:pt x="171" y="83"/>
                    <a:pt x="170" y="83"/>
                    <a:pt x="171" y="83"/>
                  </a:cubicBezTo>
                  <a:close/>
                  <a:moveTo>
                    <a:pt x="174" y="110"/>
                  </a:moveTo>
                  <a:cubicBezTo>
                    <a:pt x="174" y="109"/>
                    <a:pt x="174" y="109"/>
                    <a:pt x="174" y="109"/>
                  </a:cubicBezTo>
                  <a:cubicBezTo>
                    <a:pt x="174" y="110"/>
                    <a:pt x="174" y="110"/>
                    <a:pt x="174" y="110"/>
                  </a:cubicBezTo>
                  <a:close/>
                  <a:moveTo>
                    <a:pt x="170" y="81"/>
                  </a:moveTo>
                  <a:cubicBezTo>
                    <a:pt x="170" y="81"/>
                    <a:pt x="170" y="81"/>
                    <a:pt x="170" y="81"/>
                  </a:cubicBezTo>
                  <a:cubicBezTo>
                    <a:pt x="170" y="81"/>
                    <a:pt x="170" y="81"/>
                    <a:pt x="170" y="81"/>
                  </a:cubicBezTo>
                  <a:close/>
                  <a:moveTo>
                    <a:pt x="219" y="85"/>
                  </a:moveTo>
                  <a:cubicBezTo>
                    <a:pt x="219" y="85"/>
                    <a:pt x="219" y="85"/>
                    <a:pt x="219" y="85"/>
                  </a:cubicBezTo>
                  <a:cubicBezTo>
                    <a:pt x="218" y="85"/>
                    <a:pt x="219" y="85"/>
                    <a:pt x="219" y="85"/>
                  </a:cubicBezTo>
                  <a:close/>
                  <a:moveTo>
                    <a:pt x="218" y="92"/>
                  </a:moveTo>
                  <a:cubicBezTo>
                    <a:pt x="217" y="92"/>
                    <a:pt x="218" y="92"/>
                    <a:pt x="218" y="92"/>
                  </a:cubicBezTo>
                  <a:close/>
                  <a:moveTo>
                    <a:pt x="205" y="122"/>
                  </a:moveTo>
                  <a:cubicBezTo>
                    <a:pt x="204" y="122"/>
                    <a:pt x="204" y="122"/>
                    <a:pt x="204" y="123"/>
                  </a:cubicBezTo>
                  <a:cubicBezTo>
                    <a:pt x="204" y="123"/>
                    <a:pt x="205" y="123"/>
                    <a:pt x="205" y="122"/>
                  </a:cubicBezTo>
                  <a:close/>
                  <a:moveTo>
                    <a:pt x="267" y="122"/>
                  </a:moveTo>
                  <a:cubicBezTo>
                    <a:pt x="267" y="122"/>
                    <a:pt x="267" y="122"/>
                    <a:pt x="267" y="122"/>
                  </a:cubicBezTo>
                  <a:close/>
                  <a:moveTo>
                    <a:pt x="260" y="100"/>
                  </a:moveTo>
                  <a:cubicBezTo>
                    <a:pt x="260" y="101"/>
                    <a:pt x="261" y="102"/>
                    <a:pt x="261" y="101"/>
                  </a:cubicBezTo>
                  <a:cubicBezTo>
                    <a:pt x="261" y="101"/>
                    <a:pt x="261" y="101"/>
                    <a:pt x="260" y="101"/>
                  </a:cubicBezTo>
                  <a:cubicBezTo>
                    <a:pt x="260" y="101"/>
                    <a:pt x="261" y="100"/>
                    <a:pt x="261" y="101"/>
                  </a:cubicBezTo>
                  <a:cubicBezTo>
                    <a:pt x="261" y="101"/>
                    <a:pt x="261" y="101"/>
                    <a:pt x="261" y="101"/>
                  </a:cubicBezTo>
                  <a:cubicBezTo>
                    <a:pt x="261" y="101"/>
                    <a:pt x="261" y="101"/>
                    <a:pt x="261" y="101"/>
                  </a:cubicBezTo>
                  <a:cubicBezTo>
                    <a:pt x="261" y="101"/>
                    <a:pt x="261" y="101"/>
                    <a:pt x="261" y="101"/>
                  </a:cubicBezTo>
                  <a:cubicBezTo>
                    <a:pt x="261" y="101"/>
                    <a:pt x="261" y="101"/>
                    <a:pt x="261" y="102"/>
                  </a:cubicBezTo>
                  <a:cubicBezTo>
                    <a:pt x="261" y="101"/>
                    <a:pt x="261" y="102"/>
                    <a:pt x="261" y="102"/>
                  </a:cubicBezTo>
                  <a:cubicBezTo>
                    <a:pt x="261" y="102"/>
                    <a:pt x="261" y="102"/>
                    <a:pt x="261" y="102"/>
                  </a:cubicBezTo>
                  <a:cubicBezTo>
                    <a:pt x="261" y="102"/>
                    <a:pt x="261" y="103"/>
                    <a:pt x="261" y="103"/>
                  </a:cubicBezTo>
                  <a:cubicBezTo>
                    <a:pt x="261" y="103"/>
                    <a:pt x="261" y="103"/>
                    <a:pt x="261" y="103"/>
                  </a:cubicBezTo>
                  <a:cubicBezTo>
                    <a:pt x="262" y="104"/>
                    <a:pt x="261" y="103"/>
                    <a:pt x="261" y="104"/>
                  </a:cubicBezTo>
                  <a:cubicBezTo>
                    <a:pt x="261" y="104"/>
                    <a:pt x="261" y="104"/>
                    <a:pt x="261" y="104"/>
                  </a:cubicBezTo>
                  <a:cubicBezTo>
                    <a:pt x="260" y="104"/>
                    <a:pt x="261" y="105"/>
                    <a:pt x="261" y="105"/>
                  </a:cubicBezTo>
                  <a:cubicBezTo>
                    <a:pt x="261" y="105"/>
                    <a:pt x="261" y="105"/>
                    <a:pt x="261" y="105"/>
                  </a:cubicBezTo>
                  <a:cubicBezTo>
                    <a:pt x="261" y="105"/>
                    <a:pt x="261" y="106"/>
                    <a:pt x="261" y="106"/>
                  </a:cubicBezTo>
                  <a:cubicBezTo>
                    <a:pt x="261" y="106"/>
                    <a:pt x="262" y="106"/>
                    <a:pt x="262" y="106"/>
                  </a:cubicBezTo>
                  <a:cubicBezTo>
                    <a:pt x="262" y="106"/>
                    <a:pt x="264" y="108"/>
                    <a:pt x="262" y="107"/>
                  </a:cubicBezTo>
                  <a:cubicBezTo>
                    <a:pt x="261" y="107"/>
                    <a:pt x="262" y="108"/>
                    <a:pt x="262" y="108"/>
                  </a:cubicBezTo>
                  <a:cubicBezTo>
                    <a:pt x="262" y="109"/>
                    <a:pt x="263" y="110"/>
                    <a:pt x="263" y="110"/>
                  </a:cubicBezTo>
                  <a:cubicBezTo>
                    <a:pt x="264" y="109"/>
                    <a:pt x="264" y="109"/>
                    <a:pt x="264" y="109"/>
                  </a:cubicBezTo>
                  <a:cubicBezTo>
                    <a:pt x="264" y="109"/>
                    <a:pt x="264" y="109"/>
                    <a:pt x="264" y="109"/>
                  </a:cubicBezTo>
                  <a:cubicBezTo>
                    <a:pt x="264" y="109"/>
                    <a:pt x="264" y="109"/>
                    <a:pt x="264" y="109"/>
                  </a:cubicBezTo>
                  <a:cubicBezTo>
                    <a:pt x="264" y="109"/>
                    <a:pt x="264" y="107"/>
                    <a:pt x="265" y="109"/>
                  </a:cubicBezTo>
                  <a:cubicBezTo>
                    <a:pt x="265" y="109"/>
                    <a:pt x="264" y="107"/>
                    <a:pt x="264" y="107"/>
                  </a:cubicBezTo>
                  <a:cubicBezTo>
                    <a:pt x="264" y="107"/>
                    <a:pt x="265" y="107"/>
                    <a:pt x="265" y="107"/>
                  </a:cubicBezTo>
                  <a:cubicBezTo>
                    <a:pt x="265" y="107"/>
                    <a:pt x="265" y="109"/>
                    <a:pt x="265" y="107"/>
                  </a:cubicBezTo>
                  <a:cubicBezTo>
                    <a:pt x="265" y="107"/>
                    <a:pt x="265" y="107"/>
                    <a:pt x="265" y="107"/>
                  </a:cubicBezTo>
                  <a:cubicBezTo>
                    <a:pt x="265" y="107"/>
                    <a:pt x="265" y="107"/>
                    <a:pt x="266" y="107"/>
                  </a:cubicBezTo>
                  <a:cubicBezTo>
                    <a:pt x="266" y="107"/>
                    <a:pt x="266" y="107"/>
                    <a:pt x="266" y="107"/>
                  </a:cubicBezTo>
                  <a:cubicBezTo>
                    <a:pt x="266" y="107"/>
                    <a:pt x="266" y="107"/>
                    <a:pt x="266" y="107"/>
                  </a:cubicBezTo>
                  <a:cubicBezTo>
                    <a:pt x="265" y="108"/>
                    <a:pt x="267" y="110"/>
                    <a:pt x="267" y="109"/>
                  </a:cubicBezTo>
                  <a:cubicBezTo>
                    <a:pt x="267" y="109"/>
                    <a:pt x="267" y="109"/>
                    <a:pt x="267" y="109"/>
                  </a:cubicBezTo>
                  <a:cubicBezTo>
                    <a:pt x="267" y="109"/>
                    <a:pt x="267" y="110"/>
                    <a:pt x="267" y="110"/>
                  </a:cubicBezTo>
                  <a:cubicBezTo>
                    <a:pt x="267" y="110"/>
                    <a:pt x="267" y="111"/>
                    <a:pt x="267" y="111"/>
                  </a:cubicBezTo>
                  <a:cubicBezTo>
                    <a:pt x="268" y="111"/>
                    <a:pt x="268" y="111"/>
                    <a:pt x="268" y="111"/>
                  </a:cubicBezTo>
                  <a:cubicBezTo>
                    <a:pt x="268" y="111"/>
                    <a:pt x="268" y="111"/>
                    <a:pt x="267" y="111"/>
                  </a:cubicBezTo>
                  <a:cubicBezTo>
                    <a:pt x="266" y="110"/>
                    <a:pt x="267" y="111"/>
                    <a:pt x="266" y="111"/>
                  </a:cubicBezTo>
                  <a:cubicBezTo>
                    <a:pt x="266" y="110"/>
                    <a:pt x="266" y="110"/>
                    <a:pt x="265" y="111"/>
                  </a:cubicBezTo>
                  <a:cubicBezTo>
                    <a:pt x="264" y="111"/>
                    <a:pt x="262" y="112"/>
                    <a:pt x="265" y="113"/>
                  </a:cubicBezTo>
                  <a:cubicBezTo>
                    <a:pt x="265" y="113"/>
                    <a:pt x="266" y="113"/>
                    <a:pt x="266" y="113"/>
                  </a:cubicBezTo>
                  <a:cubicBezTo>
                    <a:pt x="266" y="114"/>
                    <a:pt x="267" y="114"/>
                    <a:pt x="267" y="114"/>
                  </a:cubicBezTo>
                  <a:cubicBezTo>
                    <a:pt x="267" y="114"/>
                    <a:pt x="267" y="114"/>
                    <a:pt x="267" y="114"/>
                  </a:cubicBezTo>
                  <a:cubicBezTo>
                    <a:pt x="267" y="114"/>
                    <a:pt x="267" y="114"/>
                    <a:pt x="266" y="114"/>
                  </a:cubicBezTo>
                  <a:cubicBezTo>
                    <a:pt x="266" y="114"/>
                    <a:pt x="266" y="114"/>
                    <a:pt x="266" y="114"/>
                  </a:cubicBezTo>
                  <a:cubicBezTo>
                    <a:pt x="265" y="113"/>
                    <a:pt x="265" y="114"/>
                    <a:pt x="266" y="115"/>
                  </a:cubicBezTo>
                  <a:cubicBezTo>
                    <a:pt x="266" y="115"/>
                    <a:pt x="266" y="115"/>
                    <a:pt x="266" y="116"/>
                  </a:cubicBezTo>
                  <a:cubicBezTo>
                    <a:pt x="266" y="115"/>
                    <a:pt x="265" y="115"/>
                    <a:pt x="265" y="115"/>
                  </a:cubicBezTo>
                  <a:cubicBezTo>
                    <a:pt x="265" y="116"/>
                    <a:pt x="264" y="119"/>
                    <a:pt x="266" y="118"/>
                  </a:cubicBezTo>
                  <a:cubicBezTo>
                    <a:pt x="266" y="118"/>
                    <a:pt x="267" y="119"/>
                    <a:pt x="267" y="119"/>
                  </a:cubicBezTo>
                  <a:cubicBezTo>
                    <a:pt x="267" y="119"/>
                    <a:pt x="267" y="119"/>
                    <a:pt x="267" y="119"/>
                  </a:cubicBezTo>
                  <a:cubicBezTo>
                    <a:pt x="267" y="119"/>
                    <a:pt x="267" y="119"/>
                    <a:pt x="267" y="119"/>
                  </a:cubicBezTo>
                  <a:cubicBezTo>
                    <a:pt x="266" y="119"/>
                    <a:pt x="266" y="119"/>
                    <a:pt x="266" y="119"/>
                  </a:cubicBezTo>
                  <a:cubicBezTo>
                    <a:pt x="266" y="120"/>
                    <a:pt x="267" y="121"/>
                    <a:pt x="267" y="121"/>
                  </a:cubicBezTo>
                  <a:cubicBezTo>
                    <a:pt x="267" y="122"/>
                    <a:pt x="268" y="122"/>
                    <a:pt x="268" y="121"/>
                  </a:cubicBezTo>
                  <a:cubicBezTo>
                    <a:pt x="268" y="121"/>
                    <a:pt x="268" y="121"/>
                    <a:pt x="268" y="121"/>
                  </a:cubicBezTo>
                  <a:cubicBezTo>
                    <a:pt x="268" y="120"/>
                    <a:pt x="268" y="120"/>
                    <a:pt x="268" y="119"/>
                  </a:cubicBezTo>
                  <a:cubicBezTo>
                    <a:pt x="268" y="119"/>
                    <a:pt x="269" y="118"/>
                    <a:pt x="268" y="118"/>
                  </a:cubicBezTo>
                  <a:cubicBezTo>
                    <a:pt x="268" y="118"/>
                    <a:pt x="268" y="118"/>
                    <a:pt x="268" y="118"/>
                  </a:cubicBezTo>
                  <a:cubicBezTo>
                    <a:pt x="267" y="116"/>
                    <a:pt x="270" y="117"/>
                    <a:pt x="269" y="117"/>
                  </a:cubicBezTo>
                  <a:cubicBezTo>
                    <a:pt x="269" y="117"/>
                    <a:pt x="269" y="116"/>
                    <a:pt x="269" y="116"/>
                  </a:cubicBezTo>
                  <a:cubicBezTo>
                    <a:pt x="270" y="116"/>
                    <a:pt x="269" y="115"/>
                    <a:pt x="269" y="115"/>
                  </a:cubicBezTo>
                  <a:cubicBezTo>
                    <a:pt x="269" y="115"/>
                    <a:pt x="270" y="114"/>
                    <a:pt x="270" y="114"/>
                  </a:cubicBezTo>
                  <a:cubicBezTo>
                    <a:pt x="270" y="113"/>
                    <a:pt x="271" y="112"/>
                    <a:pt x="271" y="112"/>
                  </a:cubicBezTo>
                  <a:cubicBezTo>
                    <a:pt x="271" y="112"/>
                    <a:pt x="272" y="111"/>
                    <a:pt x="272" y="111"/>
                  </a:cubicBezTo>
                  <a:cubicBezTo>
                    <a:pt x="272" y="112"/>
                    <a:pt x="273" y="112"/>
                    <a:pt x="273" y="112"/>
                  </a:cubicBezTo>
                  <a:cubicBezTo>
                    <a:pt x="275" y="113"/>
                    <a:pt x="271" y="108"/>
                    <a:pt x="270" y="107"/>
                  </a:cubicBezTo>
                  <a:cubicBezTo>
                    <a:pt x="270" y="107"/>
                    <a:pt x="270" y="106"/>
                    <a:pt x="270" y="106"/>
                  </a:cubicBezTo>
                  <a:cubicBezTo>
                    <a:pt x="270" y="106"/>
                    <a:pt x="270" y="104"/>
                    <a:pt x="270" y="104"/>
                  </a:cubicBezTo>
                  <a:cubicBezTo>
                    <a:pt x="270" y="104"/>
                    <a:pt x="270" y="104"/>
                    <a:pt x="270" y="104"/>
                  </a:cubicBezTo>
                  <a:cubicBezTo>
                    <a:pt x="269" y="103"/>
                    <a:pt x="269" y="105"/>
                    <a:pt x="269" y="105"/>
                  </a:cubicBezTo>
                  <a:cubicBezTo>
                    <a:pt x="269" y="104"/>
                    <a:pt x="269" y="104"/>
                    <a:pt x="269" y="103"/>
                  </a:cubicBezTo>
                  <a:cubicBezTo>
                    <a:pt x="269" y="103"/>
                    <a:pt x="268" y="99"/>
                    <a:pt x="268" y="100"/>
                  </a:cubicBezTo>
                  <a:cubicBezTo>
                    <a:pt x="267" y="100"/>
                    <a:pt x="268" y="100"/>
                    <a:pt x="268" y="100"/>
                  </a:cubicBezTo>
                  <a:cubicBezTo>
                    <a:pt x="267" y="100"/>
                    <a:pt x="267" y="100"/>
                    <a:pt x="267" y="100"/>
                  </a:cubicBezTo>
                  <a:cubicBezTo>
                    <a:pt x="266" y="97"/>
                    <a:pt x="266" y="100"/>
                    <a:pt x="266" y="101"/>
                  </a:cubicBezTo>
                  <a:cubicBezTo>
                    <a:pt x="266" y="101"/>
                    <a:pt x="266" y="102"/>
                    <a:pt x="266" y="103"/>
                  </a:cubicBezTo>
                  <a:cubicBezTo>
                    <a:pt x="266" y="103"/>
                    <a:pt x="266" y="104"/>
                    <a:pt x="266" y="104"/>
                  </a:cubicBezTo>
                  <a:cubicBezTo>
                    <a:pt x="267" y="105"/>
                    <a:pt x="267" y="106"/>
                    <a:pt x="267" y="107"/>
                  </a:cubicBezTo>
                  <a:cubicBezTo>
                    <a:pt x="267" y="107"/>
                    <a:pt x="267" y="106"/>
                    <a:pt x="266" y="106"/>
                  </a:cubicBezTo>
                  <a:cubicBezTo>
                    <a:pt x="266" y="106"/>
                    <a:pt x="266" y="105"/>
                    <a:pt x="266" y="105"/>
                  </a:cubicBezTo>
                  <a:cubicBezTo>
                    <a:pt x="266" y="105"/>
                    <a:pt x="266" y="105"/>
                    <a:pt x="266" y="105"/>
                  </a:cubicBezTo>
                  <a:cubicBezTo>
                    <a:pt x="266" y="105"/>
                    <a:pt x="266" y="104"/>
                    <a:pt x="266" y="104"/>
                  </a:cubicBezTo>
                  <a:cubicBezTo>
                    <a:pt x="266" y="104"/>
                    <a:pt x="266" y="103"/>
                    <a:pt x="266" y="103"/>
                  </a:cubicBezTo>
                  <a:cubicBezTo>
                    <a:pt x="266" y="103"/>
                    <a:pt x="266" y="103"/>
                    <a:pt x="266" y="103"/>
                  </a:cubicBezTo>
                  <a:cubicBezTo>
                    <a:pt x="266" y="102"/>
                    <a:pt x="265" y="102"/>
                    <a:pt x="265" y="102"/>
                  </a:cubicBezTo>
                  <a:cubicBezTo>
                    <a:pt x="265" y="101"/>
                    <a:pt x="265" y="101"/>
                    <a:pt x="265" y="101"/>
                  </a:cubicBezTo>
                  <a:cubicBezTo>
                    <a:pt x="265" y="101"/>
                    <a:pt x="265" y="101"/>
                    <a:pt x="265" y="100"/>
                  </a:cubicBezTo>
                  <a:cubicBezTo>
                    <a:pt x="265" y="100"/>
                    <a:pt x="264" y="98"/>
                    <a:pt x="264" y="100"/>
                  </a:cubicBezTo>
                  <a:cubicBezTo>
                    <a:pt x="263" y="101"/>
                    <a:pt x="263" y="101"/>
                    <a:pt x="264" y="102"/>
                  </a:cubicBezTo>
                  <a:cubicBezTo>
                    <a:pt x="264" y="102"/>
                    <a:pt x="264" y="103"/>
                    <a:pt x="263" y="102"/>
                  </a:cubicBezTo>
                  <a:cubicBezTo>
                    <a:pt x="264" y="102"/>
                    <a:pt x="263" y="101"/>
                    <a:pt x="263" y="101"/>
                  </a:cubicBezTo>
                  <a:cubicBezTo>
                    <a:pt x="263" y="101"/>
                    <a:pt x="263" y="101"/>
                    <a:pt x="263" y="101"/>
                  </a:cubicBezTo>
                  <a:cubicBezTo>
                    <a:pt x="263" y="101"/>
                    <a:pt x="263" y="101"/>
                    <a:pt x="263" y="101"/>
                  </a:cubicBezTo>
                  <a:cubicBezTo>
                    <a:pt x="263" y="101"/>
                    <a:pt x="263" y="100"/>
                    <a:pt x="263" y="100"/>
                  </a:cubicBezTo>
                  <a:cubicBezTo>
                    <a:pt x="263" y="100"/>
                    <a:pt x="263" y="100"/>
                    <a:pt x="263" y="100"/>
                  </a:cubicBezTo>
                  <a:cubicBezTo>
                    <a:pt x="262" y="100"/>
                    <a:pt x="262" y="100"/>
                    <a:pt x="262" y="100"/>
                  </a:cubicBezTo>
                  <a:cubicBezTo>
                    <a:pt x="262" y="99"/>
                    <a:pt x="262" y="99"/>
                    <a:pt x="262" y="99"/>
                  </a:cubicBezTo>
                  <a:cubicBezTo>
                    <a:pt x="262" y="99"/>
                    <a:pt x="262" y="99"/>
                    <a:pt x="263" y="99"/>
                  </a:cubicBezTo>
                  <a:cubicBezTo>
                    <a:pt x="263" y="99"/>
                    <a:pt x="263" y="99"/>
                    <a:pt x="264" y="99"/>
                  </a:cubicBezTo>
                  <a:cubicBezTo>
                    <a:pt x="264" y="97"/>
                    <a:pt x="263" y="98"/>
                    <a:pt x="262" y="98"/>
                  </a:cubicBezTo>
                  <a:cubicBezTo>
                    <a:pt x="262" y="98"/>
                    <a:pt x="262" y="97"/>
                    <a:pt x="261" y="97"/>
                  </a:cubicBezTo>
                  <a:cubicBezTo>
                    <a:pt x="261" y="97"/>
                    <a:pt x="261" y="98"/>
                    <a:pt x="261" y="98"/>
                  </a:cubicBezTo>
                  <a:cubicBezTo>
                    <a:pt x="262" y="98"/>
                    <a:pt x="262" y="98"/>
                    <a:pt x="261" y="98"/>
                  </a:cubicBezTo>
                  <a:cubicBezTo>
                    <a:pt x="261" y="98"/>
                    <a:pt x="261" y="98"/>
                    <a:pt x="261" y="98"/>
                  </a:cubicBezTo>
                  <a:cubicBezTo>
                    <a:pt x="261" y="98"/>
                    <a:pt x="261" y="98"/>
                    <a:pt x="261" y="97"/>
                  </a:cubicBezTo>
                  <a:cubicBezTo>
                    <a:pt x="261" y="97"/>
                    <a:pt x="261" y="97"/>
                    <a:pt x="261" y="97"/>
                  </a:cubicBezTo>
                  <a:cubicBezTo>
                    <a:pt x="260" y="97"/>
                    <a:pt x="261" y="97"/>
                    <a:pt x="260" y="97"/>
                  </a:cubicBezTo>
                  <a:cubicBezTo>
                    <a:pt x="260" y="98"/>
                    <a:pt x="260" y="98"/>
                    <a:pt x="260" y="98"/>
                  </a:cubicBezTo>
                  <a:cubicBezTo>
                    <a:pt x="260" y="98"/>
                    <a:pt x="259" y="99"/>
                    <a:pt x="260" y="100"/>
                  </a:cubicBezTo>
                  <a:close/>
                  <a:moveTo>
                    <a:pt x="284" y="117"/>
                  </a:moveTo>
                  <a:cubicBezTo>
                    <a:pt x="284" y="115"/>
                    <a:pt x="283" y="116"/>
                    <a:pt x="282" y="116"/>
                  </a:cubicBezTo>
                  <a:cubicBezTo>
                    <a:pt x="283" y="116"/>
                    <a:pt x="284" y="117"/>
                    <a:pt x="284" y="117"/>
                  </a:cubicBezTo>
                  <a:close/>
                  <a:moveTo>
                    <a:pt x="277" y="102"/>
                  </a:moveTo>
                  <a:cubicBezTo>
                    <a:pt x="277" y="102"/>
                    <a:pt x="277" y="102"/>
                    <a:pt x="277" y="102"/>
                  </a:cubicBezTo>
                  <a:cubicBezTo>
                    <a:pt x="277" y="102"/>
                    <a:pt x="278" y="102"/>
                    <a:pt x="277" y="102"/>
                  </a:cubicBezTo>
                  <a:close/>
                  <a:moveTo>
                    <a:pt x="273" y="97"/>
                  </a:moveTo>
                  <a:cubicBezTo>
                    <a:pt x="273" y="97"/>
                    <a:pt x="272" y="97"/>
                    <a:pt x="272" y="97"/>
                  </a:cubicBezTo>
                  <a:cubicBezTo>
                    <a:pt x="272" y="98"/>
                    <a:pt x="273" y="98"/>
                    <a:pt x="273" y="97"/>
                  </a:cubicBezTo>
                  <a:close/>
                  <a:moveTo>
                    <a:pt x="289" y="110"/>
                  </a:moveTo>
                  <a:cubicBezTo>
                    <a:pt x="289" y="112"/>
                    <a:pt x="289" y="110"/>
                    <a:pt x="289" y="110"/>
                  </a:cubicBezTo>
                  <a:close/>
                  <a:moveTo>
                    <a:pt x="280" y="115"/>
                  </a:moveTo>
                  <a:cubicBezTo>
                    <a:pt x="280" y="116"/>
                    <a:pt x="280" y="117"/>
                    <a:pt x="281" y="117"/>
                  </a:cubicBezTo>
                  <a:cubicBezTo>
                    <a:pt x="281" y="116"/>
                    <a:pt x="280" y="115"/>
                    <a:pt x="280" y="115"/>
                  </a:cubicBezTo>
                  <a:close/>
                  <a:moveTo>
                    <a:pt x="270" y="98"/>
                  </a:moveTo>
                  <a:cubicBezTo>
                    <a:pt x="270" y="98"/>
                    <a:pt x="269" y="97"/>
                    <a:pt x="269" y="98"/>
                  </a:cubicBezTo>
                  <a:cubicBezTo>
                    <a:pt x="269" y="98"/>
                    <a:pt x="270" y="99"/>
                    <a:pt x="270" y="98"/>
                  </a:cubicBezTo>
                  <a:close/>
                  <a:moveTo>
                    <a:pt x="272" y="96"/>
                  </a:moveTo>
                  <a:cubicBezTo>
                    <a:pt x="272" y="97"/>
                    <a:pt x="273" y="97"/>
                    <a:pt x="273" y="97"/>
                  </a:cubicBezTo>
                  <a:cubicBezTo>
                    <a:pt x="273" y="97"/>
                    <a:pt x="273" y="97"/>
                    <a:pt x="272" y="96"/>
                  </a:cubicBezTo>
                  <a:close/>
                  <a:moveTo>
                    <a:pt x="283" y="107"/>
                  </a:moveTo>
                  <a:cubicBezTo>
                    <a:pt x="283" y="107"/>
                    <a:pt x="283" y="107"/>
                    <a:pt x="283" y="107"/>
                  </a:cubicBezTo>
                  <a:cubicBezTo>
                    <a:pt x="282" y="106"/>
                    <a:pt x="282" y="106"/>
                    <a:pt x="282" y="107"/>
                  </a:cubicBezTo>
                  <a:cubicBezTo>
                    <a:pt x="282" y="107"/>
                    <a:pt x="282" y="108"/>
                    <a:pt x="283" y="107"/>
                  </a:cubicBezTo>
                  <a:close/>
                  <a:moveTo>
                    <a:pt x="272" y="98"/>
                  </a:moveTo>
                  <a:cubicBezTo>
                    <a:pt x="272" y="98"/>
                    <a:pt x="271" y="98"/>
                    <a:pt x="271" y="98"/>
                  </a:cubicBezTo>
                  <a:cubicBezTo>
                    <a:pt x="272" y="98"/>
                    <a:pt x="272" y="98"/>
                    <a:pt x="272" y="98"/>
                  </a:cubicBezTo>
                  <a:close/>
                  <a:moveTo>
                    <a:pt x="285" y="117"/>
                  </a:moveTo>
                  <a:cubicBezTo>
                    <a:pt x="285" y="117"/>
                    <a:pt x="284" y="116"/>
                    <a:pt x="285" y="117"/>
                  </a:cubicBezTo>
                  <a:cubicBezTo>
                    <a:pt x="285" y="117"/>
                    <a:pt x="285" y="117"/>
                    <a:pt x="285" y="117"/>
                  </a:cubicBezTo>
                  <a:close/>
                  <a:moveTo>
                    <a:pt x="273" y="97"/>
                  </a:moveTo>
                  <a:cubicBezTo>
                    <a:pt x="273" y="97"/>
                    <a:pt x="273" y="97"/>
                    <a:pt x="273" y="97"/>
                  </a:cubicBezTo>
                  <a:cubicBezTo>
                    <a:pt x="273" y="98"/>
                    <a:pt x="273" y="98"/>
                    <a:pt x="273" y="97"/>
                  </a:cubicBezTo>
                  <a:close/>
                  <a:moveTo>
                    <a:pt x="269" y="99"/>
                  </a:moveTo>
                  <a:cubicBezTo>
                    <a:pt x="269" y="100"/>
                    <a:pt x="269" y="100"/>
                    <a:pt x="269" y="100"/>
                  </a:cubicBezTo>
                  <a:cubicBezTo>
                    <a:pt x="269" y="100"/>
                    <a:pt x="269" y="101"/>
                    <a:pt x="269" y="101"/>
                  </a:cubicBezTo>
                  <a:cubicBezTo>
                    <a:pt x="269" y="101"/>
                    <a:pt x="276" y="109"/>
                    <a:pt x="272" y="106"/>
                  </a:cubicBezTo>
                  <a:cubicBezTo>
                    <a:pt x="272" y="106"/>
                    <a:pt x="272" y="106"/>
                    <a:pt x="272" y="106"/>
                  </a:cubicBezTo>
                  <a:cubicBezTo>
                    <a:pt x="275" y="113"/>
                    <a:pt x="283" y="109"/>
                    <a:pt x="281" y="106"/>
                  </a:cubicBezTo>
                  <a:cubicBezTo>
                    <a:pt x="280" y="105"/>
                    <a:pt x="279" y="105"/>
                    <a:pt x="279" y="105"/>
                  </a:cubicBezTo>
                  <a:cubicBezTo>
                    <a:pt x="279" y="104"/>
                    <a:pt x="279" y="104"/>
                    <a:pt x="279" y="104"/>
                  </a:cubicBezTo>
                  <a:cubicBezTo>
                    <a:pt x="278" y="103"/>
                    <a:pt x="278" y="104"/>
                    <a:pt x="278" y="103"/>
                  </a:cubicBezTo>
                  <a:cubicBezTo>
                    <a:pt x="278" y="103"/>
                    <a:pt x="278" y="103"/>
                    <a:pt x="277" y="103"/>
                  </a:cubicBezTo>
                  <a:cubicBezTo>
                    <a:pt x="277" y="101"/>
                    <a:pt x="278" y="103"/>
                    <a:pt x="277" y="103"/>
                  </a:cubicBezTo>
                  <a:cubicBezTo>
                    <a:pt x="277" y="103"/>
                    <a:pt x="277" y="102"/>
                    <a:pt x="277" y="103"/>
                  </a:cubicBezTo>
                  <a:cubicBezTo>
                    <a:pt x="277" y="102"/>
                    <a:pt x="276" y="102"/>
                    <a:pt x="277" y="103"/>
                  </a:cubicBezTo>
                  <a:cubicBezTo>
                    <a:pt x="276" y="103"/>
                    <a:pt x="277" y="104"/>
                    <a:pt x="276" y="103"/>
                  </a:cubicBezTo>
                  <a:cubicBezTo>
                    <a:pt x="276" y="103"/>
                    <a:pt x="276" y="103"/>
                    <a:pt x="276" y="103"/>
                  </a:cubicBezTo>
                  <a:cubicBezTo>
                    <a:pt x="276" y="103"/>
                    <a:pt x="276" y="103"/>
                    <a:pt x="276" y="103"/>
                  </a:cubicBezTo>
                  <a:cubicBezTo>
                    <a:pt x="276" y="103"/>
                    <a:pt x="276" y="103"/>
                    <a:pt x="276" y="103"/>
                  </a:cubicBezTo>
                  <a:cubicBezTo>
                    <a:pt x="276" y="103"/>
                    <a:pt x="276" y="102"/>
                    <a:pt x="276" y="101"/>
                  </a:cubicBezTo>
                  <a:cubicBezTo>
                    <a:pt x="276" y="101"/>
                    <a:pt x="276" y="101"/>
                    <a:pt x="275" y="100"/>
                  </a:cubicBezTo>
                  <a:cubicBezTo>
                    <a:pt x="275" y="100"/>
                    <a:pt x="275" y="101"/>
                    <a:pt x="275" y="101"/>
                  </a:cubicBezTo>
                  <a:cubicBezTo>
                    <a:pt x="275" y="101"/>
                    <a:pt x="275" y="101"/>
                    <a:pt x="275" y="101"/>
                  </a:cubicBezTo>
                  <a:cubicBezTo>
                    <a:pt x="275" y="100"/>
                    <a:pt x="275" y="102"/>
                    <a:pt x="275" y="104"/>
                  </a:cubicBezTo>
                  <a:cubicBezTo>
                    <a:pt x="275" y="104"/>
                    <a:pt x="274" y="102"/>
                    <a:pt x="274" y="102"/>
                  </a:cubicBezTo>
                  <a:cubicBezTo>
                    <a:pt x="274" y="102"/>
                    <a:pt x="274" y="101"/>
                    <a:pt x="274" y="101"/>
                  </a:cubicBezTo>
                  <a:cubicBezTo>
                    <a:pt x="274" y="101"/>
                    <a:pt x="274" y="101"/>
                    <a:pt x="274" y="101"/>
                  </a:cubicBezTo>
                  <a:cubicBezTo>
                    <a:pt x="273" y="101"/>
                    <a:pt x="272" y="100"/>
                    <a:pt x="272" y="98"/>
                  </a:cubicBezTo>
                  <a:cubicBezTo>
                    <a:pt x="272" y="98"/>
                    <a:pt x="272" y="98"/>
                    <a:pt x="271" y="98"/>
                  </a:cubicBezTo>
                  <a:cubicBezTo>
                    <a:pt x="271" y="98"/>
                    <a:pt x="271" y="98"/>
                    <a:pt x="271" y="98"/>
                  </a:cubicBezTo>
                  <a:cubicBezTo>
                    <a:pt x="271" y="99"/>
                    <a:pt x="271" y="99"/>
                    <a:pt x="271" y="99"/>
                  </a:cubicBezTo>
                  <a:cubicBezTo>
                    <a:pt x="271" y="99"/>
                    <a:pt x="271" y="99"/>
                    <a:pt x="271" y="99"/>
                  </a:cubicBezTo>
                  <a:cubicBezTo>
                    <a:pt x="271" y="100"/>
                    <a:pt x="271" y="100"/>
                    <a:pt x="271" y="100"/>
                  </a:cubicBezTo>
                  <a:cubicBezTo>
                    <a:pt x="271" y="100"/>
                    <a:pt x="270" y="97"/>
                    <a:pt x="271" y="100"/>
                  </a:cubicBezTo>
                  <a:cubicBezTo>
                    <a:pt x="271" y="100"/>
                    <a:pt x="271" y="100"/>
                    <a:pt x="271" y="101"/>
                  </a:cubicBezTo>
                  <a:cubicBezTo>
                    <a:pt x="270" y="100"/>
                    <a:pt x="269" y="98"/>
                    <a:pt x="269" y="99"/>
                  </a:cubicBezTo>
                  <a:cubicBezTo>
                    <a:pt x="269" y="99"/>
                    <a:pt x="269" y="99"/>
                    <a:pt x="269" y="99"/>
                  </a:cubicBezTo>
                  <a:close/>
                  <a:moveTo>
                    <a:pt x="259" y="97"/>
                  </a:moveTo>
                  <a:cubicBezTo>
                    <a:pt x="259" y="97"/>
                    <a:pt x="260" y="97"/>
                    <a:pt x="260" y="97"/>
                  </a:cubicBezTo>
                  <a:cubicBezTo>
                    <a:pt x="260" y="97"/>
                    <a:pt x="259" y="96"/>
                    <a:pt x="259" y="97"/>
                  </a:cubicBezTo>
                  <a:close/>
                  <a:moveTo>
                    <a:pt x="278" y="129"/>
                  </a:moveTo>
                  <a:cubicBezTo>
                    <a:pt x="278" y="128"/>
                    <a:pt x="279" y="128"/>
                    <a:pt x="279" y="128"/>
                  </a:cubicBezTo>
                  <a:cubicBezTo>
                    <a:pt x="279" y="128"/>
                    <a:pt x="278" y="128"/>
                    <a:pt x="278" y="129"/>
                  </a:cubicBezTo>
                  <a:close/>
                  <a:moveTo>
                    <a:pt x="276" y="122"/>
                  </a:moveTo>
                  <a:cubicBezTo>
                    <a:pt x="276" y="122"/>
                    <a:pt x="276" y="122"/>
                    <a:pt x="276" y="122"/>
                  </a:cubicBezTo>
                  <a:cubicBezTo>
                    <a:pt x="276" y="122"/>
                    <a:pt x="276" y="123"/>
                    <a:pt x="276" y="122"/>
                  </a:cubicBezTo>
                  <a:close/>
                  <a:moveTo>
                    <a:pt x="272" y="107"/>
                  </a:moveTo>
                  <a:cubicBezTo>
                    <a:pt x="271" y="106"/>
                    <a:pt x="271" y="106"/>
                    <a:pt x="272" y="107"/>
                  </a:cubicBezTo>
                  <a:close/>
                  <a:moveTo>
                    <a:pt x="265" y="107"/>
                  </a:moveTo>
                  <a:cubicBezTo>
                    <a:pt x="265" y="107"/>
                    <a:pt x="265" y="107"/>
                    <a:pt x="265" y="107"/>
                  </a:cubicBezTo>
                  <a:cubicBezTo>
                    <a:pt x="265" y="107"/>
                    <a:pt x="265" y="107"/>
                    <a:pt x="265" y="107"/>
                  </a:cubicBezTo>
                  <a:close/>
                  <a:moveTo>
                    <a:pt x="277" y="120"/>
                  </a:moveTo>
                  <a:cubicBezTo>
                    <a:pt x="277" y="120"/>
                    <a:pt x="277" y="119"/>
                    <a:pt x="276" y="119"/>
                  </a:cubicBezTo>
                  <a:cubicBezTo>
                    <a:pt x="275" y="114"/>
                    <a:pt x="270" y="117"/>
                    <a:pt x="275" y="120"/>
                  </a:cubicBezTo>
                  <a:cubicBezTo>
                    <a:pt x="275" y="123"/>
                    <a:pt x="275" y="121"/>
                    <a:pt x="277" y="121"/>
                  </a:cubicBezTo>
                  <a:cubicBezTo>
                    <a:pt x="277" y="121"/>
                    <a:pt x="277" y="120"/>
                    <a:pt x="277" y="120"/>
                  </a:cubicBezTo>
                  <a:close/>
                  <a:moveTo>
                    <a:pt x="260" y="97"/>
                  </a:moveTo>
                  <a:cubicBezTo>
                    <a:pt x="260" y="97"/>
                    <a:pt x="260" y="97"/>
                    <a:pt x="260" y="97"/>
                  </a:cubicBezTo>
                  <a:cubicBezTo>
                    <a:pt x="260" y="96"/>
                    <a:pt x="259" y="97"/>
                    <a:pt x="260" y="97"/>
                  </a:cubicBezTo>
                  <a:close/>
                  <a:moveTo>
                    <a:pt x="261" y="108"/>
                  </a:moveTo>
                  <a:cubicBezTo>
                    <a:pt x="261" y="108"/>
                    <a:pt x="261" y="108"/>
                    <a:pt x="261" y="108"/>
                  </a:cubicBezTo>
                  <a:cubicBezTo>
                    <a:pt x="261" y="108"/>
                    <a:pt x="261" y="108"/>
                    <a:pt x="261" y="108"/>
                  </a:cubicBezTo>
                  <a:cubicBezTo>
                    <a:pt x="261" y="108"/>
                    <a:pt x="260" y="103"/>
                    <a:pt x="260" y="103"/>
                  </a:cubicBezTo>
                  <a:cubicBezTo>
                    <a:pt x="259" y="103"/>
                    <a:pt x="260" y="106"/>
                    <a:pt x="261" y="108"/>
                  </a:cubicBezTo>
                  <a:close/>
                  <a:moveTo>
                    <a:pt x="274" y="114"/>
                  </a:moveTo>
                  <a:cubicBezTo>
                    <a:pt x="274" y="114"/>
                    <a:pt x="274" y="114"/>
                    <a:pt x="274" y="114"/>
                  </a:cubicBezTo>
                  <a:cubicBezTo>
                    <a:pt x="274" y="113"/>
                    <a:pt x="274" y="113"/>
                    <a:pt x="273" y="113"/>
                  </a:cubicBezTo>
                  <a:cubicBezTo>
                    <a:pt x="272" y="111"/>
                    <a:pt x="272" y="115"/>
                    <a:pt x="273" y="115"/>
                  </a:cubicBezTo>
                  <a:cubicBezTo>
                    <a:pt x="274" y="115"/>
                    <a:pt x="274" y="116"/>
                    <a:pt x="274" y="114"/>
                  </a:cubicBezTo>
                  <a:close/>
                  <a:moveTo>
                    <a:pt x="272" y="107"/>
                  </a:moveTo>
                  <a:cubicBezTo>
                    <a:pt x="272" y="107"/>
                    <a:pt x="272" y="107"/>
                    <a:pt x="272" y="107"/>
                  </a:cubicBezTo>
                  <a:cubicBezTo>
                    <a:pt x="271" y="107"/>
                    <a:pt x="272" y="107"/>
                    <a:pt x="272" y="107"/>
                  </a:cubicBezTo>
                  <a:close/>
                  <a:moveTo>
                    <a:pt x="272" y="109"/>
                  </a:moveTo>
                  <a:cubicBezTo>
                    <a:pt x="272" y="108"/>
                    <a:pt x="272" y="110"/>
                    <a:pt x="272" y="109"/>
                  </a:cubicBezTo>
                  <a:close/>
                  <a:moveTo>
                    <a:pt x="148" y="284"/>
                  </a:moveTo>
                  <a:cubicBezTo>
                    <a:pt x="148" y="284"/>
                    <a:pt x="148" y="284"/>
                    <a:pt x="148" y="284"/>
                  </a:cubicBezTo>
                  <a:cubicBezTo>
                    <a:pt x="148" y="284"/>
                    <a:pt x="148" y="284"/>
                    <a:pt x="148" y="283"/>
                  </a:cubicBezTo>
                  <a:cubicBezTo>
                    <a:pt x="148" y="283"/>
                    <a:pt x="148" y="284"/>
                    <a:pt x="148" y="284"/>
                  </a:cubicBezTo>
                  <a:close/>
                  <a:moveTo>
                    <a:pt x="149" y="282"/>
                  </a:moveTo>
                  <a:cubicBezTo>
                    <a:pt x="149" y="282"/>
                    <a:pt x="149" y="281"/>
                    <a:pt x="149" y="281"/>
                  </a:cubicBezTo>
                  <a:cubicBezTo>
                    <a:pt x="149" y="281"/>
                    <a:pt x="149" y="281"/>
                    <a:pt x="149" y="281"/>
                  </a:cubicBezTo>
                  <a:cubicBezTo>
                    <a:pt x="148" y="282"/>
                    <a:pt x="148" y="282"/>
                    <a:pt x="149" y="282"/>
                  </a:cubicBezTo>
                  <a:close/>
                  <a:moveTo>
                    <a:pt x="156" y="310"/>
                  </a:moveTo>
                  <a:cubicBezTo>
                    <a:pt x="156" y="310"/>
                    <a:pt x="157" y="310"/>
                    <a:pt x="157" y="310"/>
                  </a:cubicBezTo>
                  <a:cubicBezTo>
                    <a:pt x="157" y="310"/>
                    <a:pt x="157" y="310"/>
                    <a:pt x="157" y="309"/>
                  </a:cubicBezTo>
                  <a:cubicBezTo>
                    <a:pt x="156" y="309"/>
                    <a:pt x="157" y="310"/>
                    <a:pt x="156" y="310"/>
                  </a:cubicBezTo>
                  <a:close/>
                  <a:moveTo>
                    <a:pt x="146" y="287"/>
                  </a:moveTo>
                  <a:cubicBezTo>
                    <a:pt x="146" y="287"/>
                    <a:pt x="146" y="287"/>
                    <a:pt x="146" y="287"/>
                  </a:cubicBezTo>
                  <a:cubicBezTo>
                    <a:pt x="146" y="287"/>
                    <a:pt x="146" y="287"/>
                    <a:pt x="146" y="287"/>
                  </a:cubicBezTo>
                  <a:cubicBezTo>
                    <a:pt x="146" y="287"/>
                    <a:pt x="145" y="287"/>
                    <a:pt x="146" y="287"/>
                  </a:cubicBezTo>
                  <a:close/>
                  <a:moveTo>
                    <a:pt x="147" y="285"/>
                  </a:moveTo>
                  <a:cubicBezTo>
                    <a:pt x="147" y="286"/>
                    <a:pt x="147" y="285"/>
                    <a:pt x="147" y="285"/>
                  </a:cubicBezTo>
                  <a:cubicBezTo>
                    <a:pt x="147" y="285"/>
                    <a:pt x="147" y="285"/>
                    <a:pt x="147" y="285"/>
                  </a:cubicBezTo>
                  <a:close/>
                  <a:moveTo>
                    <a:pt x="148" y="277"/>
                  </a:moveTo>
                  <a:cubicBezTo>
                    <a:pt x="148" y="277"/>
                    <a:pt x="148" y="276"/>
                    <a:pt x="148" y="276"/>
                  </a:cubicBezTo>
                  <a:cubicBezTo>
                    <a:pt x="147" y="275"/>
                    <a:pt x="148" y="276"/>
                    <a:pt x="147" y="277"/>
                  </a:cubicBezTo>
                  <a:cubicBezTo>
                    <a:pt x="147" y="277"/>
                    <a:pt x="147" y="278"/>
                    <a:pt x="147" y="278"/>
                  </a:cubicBezTo>
                  <a:cubicBezTo>
                    <a:pt x="147" y="278"/>
                    <a:pt x="148" y="279"/>
                    <a:pt x="148" y="279"/>
                  </a:cubicBezTo>
                  <a:cubicBezTo>
                    <a:pt x="148" y="279"/>
                    <a:pt x="148" y="277"/>
                    <a:pt x="148" y="277"/>
                  </a:cubicBezTo>
                  <a:cubicBezTo>
                    <a:pt x="148" y="277"/>
                    <a:pt x="148" y="277"/>
                    <a:pt x="148" y="277"/>
                  </a:cubicBezTo>
                  <a:cubicBezTo>
                    <a:pt x="148" y="277"/>
                    <a:pt x="148" y="277"/>
                    <a:pt x="148" y="277"/>
                  </a:cubicBezTo>
                  <a:close/>
                  <a:moveTo>
                    <a:pt x="158" y="309"/>
                  </a:moveTo>
                  <a:cubicBezTo>
                    <a:pt x="158" y="309"/>
                    <a:pt x="158" y="309"/>
                    <a:pt x="158" y="309"/>
                  </a:cubicBezTo>
                  <a:cubicBezTo>
                    <a:pt x="158" y="309"/>
                    <a:pt x="158" y="309"/>
                    <a:pt x="158" y="309"/>
                  </a:cubicBezTo>
                  <a:close/>
                  <a:moveTo>
                    <a:pt x="157" y="309"/>
                  </a:moveTo>
                  <a:cubicBezTo>
                    <a:pt x="157" y="309"/>
                    <a:pt x="157" y="309"/>
                    <a:pt x="157" y="309"/>
                  </a:cubicBezTo>
                  <a:cubicBezTo>
                    <a:pt x="157" y="309"/>
                    <a:pt x="157" y="309"/>
                    <a:pt x="157" y="309"/>
                  </a:cubicBezTo>
                  <a:close/>
                  <a:moveTo>
                    <a:pt x="146" y="286"/>
                  </a:moveTo>
                  <a:cubicBezTo>
                    <a:pt x="146" y="286"/>
                    <a:pt x="146" y="286"/>
                    <a:pt x="146" y="286"/>
                  </a:cubicBezTo>
                  <a:cubicBezTo>
                    <a:pt x="146" y="286"/>
                    <a:pt x="146" y="286"/>
                    <a:pt x="146" y="286"/>
                  </a:cubicBezTo>
                  <a:cubicBezTo>
                    <a:pt x="146" y="286"/>
                    <a:pt x="146" y="286"/>
                    <a:pt x="146" y="286"/>
                  </a:cubicBezTo>
                  <a:close/>
                  <a:moveTo>
                    <a:pt x="146" y="288"/>
                  </a:moveTo>
                  <a:cubicBezTo>
                    <a:pt x="146" y="288"/>
                    <a:pt x="146" y="288"/>
                    <a:pt x="146" y="287"/>
                  </a:cubicBezTo>
                  <a:cubicBezTo>
                    <a:pt x="145" y="287"/>
                    <a:pt x="146" y="288"/>
                    <a:pt x="146" y="288"/>
                  </a:cubicBezTo>
                  <a:close/>
                  <a:moveTo>
                    <a:pt x="201" y="254"/>
                  </a:moveTo>
                  <a:cubicBezTo>
                    <a:pt x="201" y="254"/>
                    <a:pt x="201" y="254"/>
                    <a:pt x="201" y="254"/>
                  </a:cubicBezTo>
                  <a:cubicBezTo>
                    <a:pt x="201" y="255"/>
                    <a:pt x="200" y="256"/>
                    <a:pt x="200" y="256"/>
                  </a:cubicBezTo>
                  <a:cubicBezTo>
                    <a:pt x="200" y="256"/>
                    <a:pt x="199" y="256"/>
                    <a:pt x="199" y="257"/>
                  </a:cubicBezTo>
                  <a:cubicBezTo>
                    <a:pt x="199" y="257"/>
                    <a:pt x="198" y="256"/>
                    <a:pt x="198" y="257"/>
                  </a:cubicBezTo>
                  <a:cubicBezTo>
                    <a:pt x="198" y="257"/>
                    <a:pt x="198" y="257"/>
                    <a:pt x="198" y="257"/>
                  </a:cubicBezTo>
                  <a:cubicBezTo>
                    <a:pt x="197" y="258"/>
                    <a:pt x="197" y="258"/>
                    <a:pt x="196" y="258"/>
                  </a:cubicBezTo>
                  <a:cubicBezTo>
                    <a:pt x="196" y="258"/>
                    <a:pt x="196" y="258"/>
                    <a:pt x="196" y="258"/>
                  </a:cubicBezTo>
                  <a:cubicBezTo>
                    <a:pt x="196" y="258"/>
                    <a:pt x="196" y="258"/>
                    <a:pt x="196" y="258"/>
                  </a:cubicBezTo>
                  <a:cubicBezTo>
                    <a:pt x="196" y="258"/>
                    <a:pt x="196" y="258"/>
                    <a:pt x="195" y="258"/>
                  </a:cubicBezTo>
                  <a:cubicBezTo>
                    <a:pt x="195" y="258"/>
                    <a:pt x="196" y="259"/>
                    <a:pt x="196" y="259"/>
                  </a:cubicBezTo>
                  <a:cubicBezTo>
                    <a:pt x="195" y="259"/>
                    <a:pt x="195" y="259"/>
                    <a:pt x="195" y="259"/>
                  </a:cubicBezTo>
                  <a:cubicBezTo>
                    <a:pt x="195" y="259"/>
                    <a:pt x="195" y="260"/>
                    <a:pt x="195" y="260"/>
                  </a:cubicBezTo>
                  <a:cubicBezTo>
                    <a:pt x="195" y="262"/>
                    <a:pt x="196" y="263"/>
                    <a:pt x="195" y="264"/>
                  </a:cubicBezTo>
                  <a:cubicBezTo>
                    <a:pt x="196" y="265"/>
                    <a:pt x="191" y="270"/>
                    <a:pt x="191" y="270"/>
                  </a:cubicBezTo>
                  <a:cubicBezTo>
                    <a:pt x="191" y="270"/>
                    <a:pt x="191" y="270"/>
                    <a:pt x="191" y="270"/>
                  </a:cubicBezTo>
                  <a:cubicBezTo>
                    <a:pt x="191" y="270"/>
                    <a:pt x="190" y="269"/>
                    <a:pt x="190" y="269"/>
                  </a:cubicBezTo>
                  <a:cubicBezTo>
                    <a:pt x="190" y="268"/>
                    <a:pt x="190" y="269"/>
                    <a:pt x="190" y="269"/>
                  </a:cubicBezTo>
                  <a:cubicBezTo>
                    <a:pt x="190" y="269"/>
                    <a:pt x="188" y="268"/>
                    <a:pt x="188" y="268"/>
                  </a:cubicBezTo>
                  <a:cubicBezTo>
                    <a:pt x="188" y="268"/>
                    <a:pt x="188" y="268"/>
                    <a:pt x="188" y="268"/>
                  </a:cubicBezTo>
                  <a:cubicBezTo>
                    <a:pt x="188" y="268"/>
                    <a:pt x="188" y="268"/>
                    <a:pt x="188" y="269"/>
                  </a:cubicBezTo>
                  <a:cubicBezTo>
                    <a:pt x="188" y="269"/>
                    <a:pt x="187" y="268"/>
                    <a:pt x="187" y="268"/>
                  </a:cubicBezTo>
                  <a:cubicBezTo>
                    <a:pt x="187" y="269"/>
                    <a:pt x="187" y="269"/>
                    <a:pt x="187" y="269"/>
                  </a:cubicBezTo>
                  <a:cubicBezTo>
                    <a:pt x="186" y="268"/>
                    <a:pt x="186" y="268"/>
                    <a:pt x="186" y="268"/>
                  </a:cubicBezTo>
                  <a:cubicBezTo>
                    <a:pt x="185" y="268"/>
                    <a:pt x="184" y="268"/>
                    <a:pt x="183" y="269"/>
                  </a:cubicBezTo>
                  <a:cubicBezTo>
                    <a:pt x="183" y="269"/>
                    <a:pt x="183" y="269"/>
                    <a:pt x="183" y="269"/>
                  </a:cubicBezTo>
                  <a:cubicBezTo>
                    <a:pt x="183" y="269"/>
                    <a:pt x="182" y="270"/>
                    <a:pt x="182" y="270"/>
                  </a:cubicBezTo>
                  <a:cubicBezTo>
                    <a:pt x="182" y="270"/>
                    <a:pt x="182" y="270"/>
                    <a:pt x="182" y="270"/>
                  </a:cubicBezTo>
                  <a:cubicBezTo>
                    <a:pt x="182" y="270"/>
                    <a:pt x="182" y="270"/>
                    <a:pt x="182" y="270"/>
                  </a:cubicBezTo>
                  <a:cubicBezTo>
                    <a:pt x="182" y="270"/>
                    <a:pt x="182" y="271"/>
                    <a:pt x="182" y="272"/>
                  </a:cubicBezTo>
                  <a:cubicBezTo>
                    <a:pt x="182" y="272"/>
                    <a:pt x="182" y="272"/>
                    <a:pt x="183" y="272"/>
                  </a:cubicBezTo>
                  <a:cubicBezTo>
                    <a:pt x="183" y="272"/>
                    <a:pt x="182" y="272"/>
                    <a:pt x="182" y="272"/>
                  </a:cubicBezTo>
                  <a:cubicBezTo>
                    <a:pt x="182" y="272"/>
                    <a:pt x="182" y="272"/>
                    <a:pt x="182" y="272"/>
                  </a:cubicBezTo>
                  <a:cubicBezTo>
                    <a:pt x="182" y="272"/>
                    <a:pt x="182" y="272"/>
                    <a:pt x="182" y="273"/>
                  </a:cubicBezTo>
                  <a:cubicBezTo>
                    <a:pt x="181" y="274"/>
                    <a:pt x="180" y="275"/>
                    <a:pt x="179" y="276"/>
                  </a:cubicBezTo>
                  <a:cubicBezTo>
                    <a:pt x="179" y="276"/>
                    <a:pt x="179" y="275"/>
                    <a:pt x="179" y="275"/>
                  </a:cubicBezTo>
                  <a:cubicBezTo>
                    <a:pt x="179" y="275"/>
                    <a:pt x="179" y="275"/>
                    <a:pt x="179" y="275"/>
                  </a:cubicBezTo>
                  <a:cubicBezTo>
                    <a:pt x="179" y="275"/>
                    <a:pt x="179" y="275"/>
                    <a:pt x="179" y="275"/>
                  </a:cubicBezTo>
                  <a:cubicBezTo>
                    <a:pt x="180" y="275"/>
                    <a:pt x="180" y="275"/>
                    <a:pt x="180" y="275"/>
                  </a:cubicBezTo>
                  <a:cubicBezTo>
                    <a:pt x="180" y="274"/>
                    <a:pt x="180" y="274"/>
                    <a:pt x="179" y="274"/>
                  </a:cubicBezTo>
                  <a:cubicBezTo>
                    <a:pt x="179" y="274"/>
                    <a:pt x="179" y="274"/>
                    <a:pt x="179" y="274"/>
                  </a:cubicBezTo>
                  <a:cubicBezTo>
                    <a:pt x="179" y="274"/>
                    <a:pt x="179" y="274"/>
                    <a:pt x="179" y="273"/>
                  </a:cubicBezTo>
                  <a:cubicBezTo>
                    <a:pt x="179" y="274"/>
                    <a:pt x="179" y="274"/>
                    <a:pt x="179" y="274"/>
                  </a:cubicBezTo>
                  <a:cubicBezTo>
                    <a:pt x="179" y="274"/>
                    <a:pt x="178" y="274"/>
                    <a:pt x="178" y="275"/>
                  </a:cubicBezTo>
                  <a:cubicBezTo>
                    <a:pt x="178" y="275"/>
                    <a:pt x="178" y="275"/>
                    <a:pt x="178" y="275"/>
                  </a:cubicBezTo>
                  <a:cubicBezTo>
                    <a:pt x="178" y="275"/>
                    <a:pt x="178" y="275"/>
                    <a:pt x="178" y="275"/>
                  </a:cubicBezTo>
                  <a:cubicBezTo>
                    <a:pt x="177" y="275"/>
                    <a:pt x="178" y="275"/>
                    <a:pt x="177" y="276"/>
                  </a:cubicBezTo>
                  <a:cubicBezTo>
                    <a:pt x="177" y="276"/>
                    <a:pt x="177" y="276"/>
                    <a:pt x="177" y="276"/>
                  </a:cubicBezTo>
                  <a:cubicBezTo>
                    <a:pt x="177" y="277"/>
                    <a:pt x="176" y="278"/>
                    <a:pt x="175" y="279"/>
                  </a:cubicBezTo>
                  <a:cubicBezTo>
                    <a:pt x="175" y="279"/>
                    <a:pt x="175" y="279"/>
                    <a:pt x="175" y="279"/>
                  </a:cubicBezTo>
                  <a:cubicBezTo>
                    <a:pt x="174" y="279"/>
                    <a:pt x="174" y="279"/>
                    <a:pt x="173" y="278"/>
                  </a:cubicBezTo>
                  <a:cubicBezTo>
                    <a:pt x="173" y="278"/>
                    <a:pt x="173" y="278"/>
                    <a:pt x="173" y="278"/>
                  </a:cubicBezTo>
                  <a:cubicBezTo>
                    <a:pt x="173" y="278"/>
                    <a:pt x="172" y="278"/>
                    <a:pt x="172" y="278"/>
                  </a:cubicBezTo>
                  <a:cubicBezTo>
                    <a:pt x="172" y="277"/>
                    <a:pt x="170" y="276"/>
                    <a:pt x="170" y="276"/>
                  </a:cubicBezTo>
                  <a:cubicBezTo>
                    <a:pt x="169" y="275"/>
                    <a:pt x="169" y="274"/>
                    <a:pt x="169" y="274"/>
                  </a:cubicBezTo>
                  <a:cubicBezTo>
                    <a:pt x="169" y="273"/>
                    <a:pt x="169" y="273"/>
                    <a:pt x="169" y="273"/>
                  </a:cubicBezTo>
                  <a:cubicBezTo>
                    <a:pt x="169" y="273"/>
                    <a:pt x="169" y="273"/>
                    <a:pt x="169" y="273"/>
                  </a:cubicBezTo>
                  <a:cubicBezTo>
                    <a:pt x="169" y="273"/>
                    <a:pt x="169" y="274"/>
                    <a:pt x="169" y="275"/>
                  </a:cubicBezTo>
                  <a:cubicBezTo>
                    <a:pt x="169" y="275"/>
                    <a:pt x="169" y="275"/>
                    <a:pt x="169" y="275"/>
                  </a:cubicBezTo>
                  <a:cubicBezTo>
                    <a:pt x="169" y="276"/>
                    <a:pt x="170" y="277"/>
                    <a:pt x="170" y="277"/>
                  </a:cubicBezTo>
                  <a:cubicBezTo>
                    <a:pt x="171" y="277"/>
                    <a:pt x="171" y="278"/>
                    <a:pt x="171" y="278"/>
                  </a:cubicBezTo>
                  <a:cubicBezTo>
                    <a:pt x="170" y="278"/>
                    <a:pt x="170" y="278"/>
                    <a:pt x="170" y="278"/>
                  </a:cubicBezTo>
                  <a:cubicBezTo>
                    <a:pt x="170" y="279"/>
                    <a:pt x="171" y="279"/>
                    <a:pt x="171" y="280"/>
                  </a:cubicBezTo>
                  <a:cubicBezTo>
                    <a:pt x="171" y="280"/>
                    <a:pt x="171" y="280"/>
                    <a:pt x="171" y="280"/>
                  </a:cubicBezTo>
                  <a:cubicBezTo>
                    <a:pt x="171" y="281"/>
                    <a:pt x="170" y="281"/>
                    <a:pt x="170" y="282"/>
                  </a:cubicBezTo>
                  <a:cubicBezTo>
                    <a:pt x="169" y="284"/>
                    <a:pt x="165" y="280"/>
                    <a:pt x="163" y="279"/>
                  </a:cubicBezTo>
                  <a:cubicBezTo>
                    <a:pt x="163" y="279"/>
                    <a:pt x="163" y="279"/>
                    <a:pt x="163" y="279"/>
                  </a:cubicBezTo>
                  <a:cubicBezTo>
                    <a:pt x="163" y="279"/>
                    <a:pt x="163" y="279"/>
                    <a:pt x="164" y="280"/>
                  </a:cubicBezTo>
                  <a:cubicBezTo>
                    <a:pt x="164" y="280"/>
                    <a:pt x="164" y="280"/>
                    <a:pt x="164" y="280"/>
                  </a:cubicBezTo>
                  <a:cubicBezTo>
                    <a:pt x="164" y="280"/>
                    <a:pt x="163" y="281"/>
                    <a:pt x="163" y="281"/>
                  </a:cubicBezTo>
                  <a:cubicBezTo>
                    <a:pt x="164" y="281"/>
                    <a:pt x="164" y="282"/>
                    <a:pt x="163" y="282"/>
                  </a:cubicBezTo>
                  <a:cubicBezTo>
                    <a:pt x="163" y="282"/>
                    <a:pt x="164" y="282"/>
                    <a:pt x="164" y="283"/>
                  </a:cubicBezTo>
                  <a:cubicBezTo>
                    <a:pt x="164" y="283"/>
                    <a:pt x="163" y="283"/>
                    <a:pt x="163" y="283"/>
                  </a:cubicBezTo>
                  <a:cubicBezTo>
                    <a:pt x="163" y="283"/>
                    <a:pt x="164" y="283"/>
                    <a:pt x="164" y="283"/>
                  </a:cubicBezTo>
                  <a:cubicBezTo>
                    <a:pt x="164" y="283"/>
                    <a:pt x="164" y="283"/>
                    <a:pt x="164" y="283"/>
                  </a:cubicBezTo>
                  <a:cubicBezTo>
                    <a:pt x="163" y="283"/>
                    <a:pt x="160" y="281"/>
                    <a:pt x="160" y="281"/>
                  </a:cubicBezTo>
                  <a:cubicBezTo>
                    <a:pt x="160" y="282"/>
                    <a:pt x="159" y="282"/>
                    <a:pt x="161" y="284"/>
                  </a:cubicBezTo>
                  <a:cubicBezTo>
                    <a:pt x="161" y="284"/>
                    <a:pt x="161" y="284"/>
                    <a:pt x="160" y="284"/>
                  </a:cubicBezTo>
                  <a:cubicBezTo>
                    <a:pt x="161" y="284"/>
                    <a:pt x="161" y="284"/>
                    <a:pt x="161" y="284"/>
                  </a:cubicBezTo>
                  <a:cubicBezTo>
                    <a:pt x="161" y="284"/>
                    <a:pt x="161" y="284"/>
                    <a:pt x="161" y="284"/>
                  </a:cubicBezTo>
                  <a:cubicBezTo>
                    <a:pt x="161" y="284"/>
                    <a:pt x="161" y="284"/>
                    <a:pt x="161" y="284"/>
                  </a:cubicBezTo>
                  <a:cubicBezTo>
                    <a:pt x="161" y="284"/>
                    <a:pt x="162" y="284"/>
                    <a:pt x="162" y="284"/>
                  </a:cubicBezTo>
                  <a:cubicBezTo>
                    <a:pt x="162" y="284"/>
                    <a:pt x="162" y="285"/>
                    <a:pt x="162" y="285"/>
                  </a:cubicBezTo>
                  <a:cubicBezTo>
                    <a:pt x="162" y="285"/>
                    <a:pt x="162" y="285"/>
                    <a:pt x="161" y="285"/>
                  </a:cubicBezTo>
                  <a:cubicBezTo>
                    <a:pt x="161" y="285"/>
                    <a:pt x="161" y="285"/>
                    <a:pt x="161" y="285"/>
                  </a:cubicBezTo>
                  <a:cubicBezTo>
                    <a:pt x="161" y="285"/>
                    <a:pt x="161" y="285"/>
                    <a:pt x="161" y="284"/>
                  </a:cubicBezTo>
                  <a:cubicBezTo>
                    <a:pt x="160" y="284"/>
                    <a:pt x="160" y="284"/>
                    <a:pt x="160" y="284"/>
                  </a:cubicBezTo>
                  <a:cubicBezTo>
                    <a:pt x="160" y="284"/>
                    <a:pt x="160" y="284"/>
                    <a:pt x="160" y="284"/>
                  </a:cubicBezTo>
                  <a:cubicBezTo>
                    <a:pt x="160" y="285"/>
                    <a:pt x="160" y="285"/>
                    <a:pt x="161" y="285"/>
                  </a:cubicBezTo>
                  <a:cubicBezTo>
                    <a:pt x="161" y="285"/>
                    <a:pt x="160" y="285"/>
                    <a:pt x="160" y="286"/>
                  </a:cubicBezTo>
                  <a:cubicBezTo>
                    <a:pt x="160" y="286"/>
                    <a:pt x="160" y="286"/>
                    <a:pt x="159" y="286"/>
                  </a:cubicBezTo>
                  <a:cubicBezTo>
                    <a:pt x="159" y="286"/>
                    <a:pt x="160" y="286"/>
                    <a:pt x="160" y="287"/>
                  </a:cubicBezTo>
                  <a:cubicBezTo>
                    <a:pt x="159" y="287"/>
                    <a:pt x="159" y="287"/>
                    <a:pt x="159" y="287"/>
                  </a:cubicBezTo>
                  <a:cubicBezTo>
                    <a:pt x="159" y="288"/>
                    <a:pt x="159" y="287"/>
                    <a:pt x="159" y="288"/>
                  </a:cubicBezTo>
                  <a:cubicBezTo>
                    <a:pt x="159" y="288"/>
                    <a:pt x="159" y="288"/>
                    <a:pt x="159" y="288"/>
                  </a:cubicBezTo>
                  <a:cubicBezTo>
                    <a:pt x="159" y="288"/>
                    <a:pt x="159" y="288"/>
                    <a:pt x="158" y="288"/>
                  </a:cubicBezTo>
                  <a:cubicBezTo>
                    <a:pt x="158" y="288"/>
                    <a:pt x="158" y="288"/>
                    <a:pt x="158" y="288"/>
                  </a:cubicBezTo>
                  <a:cubicBezTo>
                    <a:pt x="158" y="288"/>
                    <a:pt x="158" y="288"/>
                    <a:pt x="158" y="288"/>
                  </a:cubicBezTo>
                  <a:cubicBezTo>
                    <a:pt x="158" y="288"/>
                    <a:pt x="157" y="288"/>
                    <a:pt x="157" y="288"/>
                  </a:cubicBezTo>
                  <a:cubicBezTo>
                    <a:pt x="157" y="288"/>
                    <a:pt x="157" y="288"/>
                    <a:pt x="157" y="288"/>
                  </a:cubicBezTo>
                  <a:cubicBezTo>
                    <a:pt x="156" y="289"/>
                    <a:pt x="156" y="290"/>
                    <a:pt x="158" y="291"/>
                  </a:cubicBezTo>
                  <a:cubicBezTo>
                    <a:pt x="158" y="292"/>
                    <a:pt x="159" y="292"/>
                    <a:pt x="159" y="292"/>
                  </a:cubicBezTo>
                  <a:cubicBezTo>
                    <a:pt x="159" y="293"/>
                    <a:pt x="159" y="293"/>
                    <a:pt x="159" y="294"/>
                  </a:cubicBezTo>
                  <a:cubicBezTo>
                    <a:pt x="159" y="294"/>
                    <a:pt x="159" y="294"/>
                    <a:pt x="159" y="294"/>
                  </a:cubicBezTo>
                  <a:cubicBezTo>
                    <a:pt x="158" y="294"/>
                    <a:pt x="158" y="294"/>
                    <a:pt x="158" y="294"/>
                  </a:cubicBezTo>
                  <a:cubicBezTo>
                    <a:pt x="158" y="294"/>
                    <a:pt x="158" y="294"/>
                    <a:pt x="158" y="294"/>
                  </a:cubicBezTo>
                  <a:cubicBezTo>
                    <a:pt x="157" y="294"/>
                    <a:pt x="157" y="294"/>
                    <a:pt x="157" y="295"/>
                  </a:cubicBezTo>
                  <a:cubicBezTo>
                    <a:pt x="157" y="295"/>
                    <a:pt x="156" y="295"/>
                    <a:pt x="156" y="295"/>
                  </a:cubicBezTo>
                  <a:cubicBezTo>
                    <a:pt x="156" y="295"/>
                    <a:pt x="156" y="296"/>
                    <a:pt x="156" y="296"/>
                  </a:cubicBezTo>
                  <a:cubicBezTo>
                    <a:pt x="156" y="296"/>
                    <a:pt x="156" y="297"/>
                    <a:pt x="155" y="296"/>
                  </a:cubicBezTo>
                  <a:cubicBezTo>
                    <a:pt x="155" y="296"/>
                    <a:pt x="155" y="296"/>
                    <a:pt x="155" y="296"/>
                  </a:cubicBezTo>
                  <a:cubicBezTo>
                    <a:pt x="155" y="296"/>
                    <a:pt x="155" y="296"/>
                    <a:pt x="155" y="296"/>
                  </a:cubicBezTo>
                  <a:cubicBezTo>
                    <a:pt x="155" y="296"/>
                    <a:pt x="155" y="296"/>
                    <a:pt x="155" y="296"/>
                  </a:cubicBezTo>
                  <a:cubicBezTo>
                    <a:pt x="155" y="296"/>
                    <a:pt x="154" y="297"/>
                    <a:pt x="154" y="297"/>
                  </a:cubicBezTo>
                  <a:cubicBezTo>
                    <a:pt x="154" y="297"/>
                    <a:pt x="154" y="297"/>
                    <a:pt x="154" y="298"/>
                  </a:cubicBezTo>
                  <a:cubicBezTo>
                    <a:pt x="155" y="298"/>
                    <a:pt x="154" y="299"/>
                    <a:pt x="154" y="299"/>
                  </a:cubicBezTo>
                  <a:cubicBezTo>
                    <a:pt x="154" y="299"/>
                    <a:pt x="154" y="299"/>
                    <a:pt x="154" y="299"/>
                  </a:cubicBezTo>
                  <a:cubicBezTo>
                    <a:pt x="153" y="299"/>
                    <a:pt x="154" y="299"/>
                    <a:pt x="154" y="299"/>
                  </a:cubicBezTo>
                  <a:cubicBezTo>
                    <a:pt x="155" y="300"/>
                    <a:pt x="155" y="300"/>
                    <a:pt x="155" y="301"/>
                  </a:cubicBezTo>
                  <a:cubicBezTo>
                    <a:pt x="155" y="301"/>
                    <a:pt x="154" y="300"/>
                    <a:pt x="154" y="300"/>
                  </a:cubicBezTo>
                  <a:cubicBezTo>
                    <a:pt x="154" y="300"/>
                    <a:pt x="154" y="300"/>
                    <a:pt x="154" y="300"/>
                  </a:cubicBezTo>
                  <a:cubicBezTo>
                    <a:pt x="154" y="300"/>
                    <a:pt x="154" y="301"/>
                    <a:pt x="153" y="301"/>
                  </a:cubicBezTo>
                  <a:cubicBezTo>
                    <a:pt x="153" y="301"/>
                    <a:pt x="153" y="300"/>
                    <a:pt x="153" y="300"/>
                  </a:cubicBezTo>
                  <a:cubicBezTo>
                    <a:pt x="153" y="300"/>
                    <a:pt x="152" y="300"/>
                    <a:pt x="152" y="300"/>
                  </a:cubicBezTo>
                  <a:cubicBezTo>
                    <a:pt x="152" y="300"/>
                    <a:pt x="152" y="300"/>
                    <a:pt x="152" y="300"/>
                  </a:cubicBezTo>
                  <a:cubicBezTo>
                    <a:pt x="152" y="300"/>
                    <a:pt x="152" y="300"/>
                    <a:pt x="152" y="301"/>
                  </a:cubicBezTo>
                  <a:cubicBezTo>
                    <a:pt x="151" y="301"/>
                    <a:pt x="152" y="302"/>
                    <a:pt x="152" y="302"/>
                  </a:cubicBezTo>
                  <a:cubicBezTo>
                    <a:pt x="151" y="302"/>
                    <a:pt x="151" y="302"/>
                    <a:pt x="151" y="302"/>
                  </a:cubicBezTo>
                  <a:cubicBezTo>
                    <a:pt x="151" y="302"/>
                    <a:pt x="151" y="302"/>
                    <a:pt x="151" y="302"/>
                  </a:cubicBezTo>
                  <a:cubicBezTo>
                    <a:pt x="151" y="302"/>
                    <a:pt x="149" y="300"/>
                    <a:pt x="150" y="300"/>
                  </a:cubicBezTo>
                  <a:cubicBezTo>
                    <a:pt x="150" y="300"/>
                    <a:pt x="150" y="300"/>
                    <a:pt x="150" y="301"/>
                  </a:cubicBezTo>
                  <a:cubicBezTo>
                    <a:pt x="150" y="301"/>
                    <a:pt x="150" y="301"/>
                    <a:pt x="150" y="300"/>
                  </a:cubicBezTo>
                  <a:cubicBezTo>
                    <a:pt x="150" y="300"/>
                    <a:pt x="150" y="300"/>
                    <a:pt x="151" y="301"/>
                  </a:cubicBezTo>
                  <a:cubicBezTo>
                    <a:pt x="151" y="301"/>
                    <a:pt x="151" y="301"/>
                    <a:pt x="151" y="301"/>
                  </a:cubicBezTo>
                  <a:cubicBezTo>
                    <a:pt x="151" y="301"/>
                    <a:pt x="151" y="301"/>
                    <a:pt x="151" y="301"/>
                  </a:cubicBezTo>
                  <a:cubicBezTo>
                    <a:pt x="151" y="301"/>
                    <a:pt x="151" y="301"/>
                    <a:pt x="151" y="301"/>
                  </a:cubicBezTo>
                  <a:cubicBezTo>
                    <a:pt x="151" y="301"/>
                    <a:pt x="151" y="300"/>
                    <a:pt x="151" y="300"/>
                  </a:cubicBezTo>
                  <a:cubicBezTo>
                    <a:pt x="152" y="300"/>
                    <a:pt x="150" y="300"/>
                    <a:pt x="150" y="300"/>
                  </a:cubicBezTo>
                  <a:cubicBezTo>
                    <a:pt x="150" y="300"/>
                    <a:pt x="150" y="300"/>
                    <a:pt x="150" y="300"/>
                  </a:cubicBezTo>
                  <a:cubicBezTo>
                    <a:pt x="150" y="300"/>
                    <a:pt x="150" y="300"/>
                    <a:pt x="150" y="300"/>
                  </a:cubicBezTo>
                  <a:cubicBezTo>
                    <a:pt x="150" y="300"/>
                    <a:pt x="150" y="300"/>
                    <a:pt x="150" y="301"/>
                  </a:cubicBezTo>
                  <a:cubicBezTo>
                    <a:pt x="150" y="301"/>
                    <a:pt x="149" y="300"/>
                    <a:pt x="149" y="300"/>
                  </a:cubicBezTo>
                  <a:cubicBezTo>
                    <a:pt x="149" y="300"/>
                    <a:pt x="149" y="299"/>
                    <a:pt x="149" y="299"/>
                  </a:cubicBezTo>
                  <a:cubicBezTo>
                    <a:pt x="149" y="299"/>
                    <a:pt x="149" y="299"/>
                    <a:pt x="149" y="299"/>
                  </a:cubicBezTo>
                  <a:cubicBezTo>
                    <a:pt x="149" y="300"/>
                    <a:pt x="149" y="300"/>
                    <a:pt x="149" y="300"/>
                  </a:cubicBezTo>
                  <a:cubicBezTo>
                    <a:pt x="149" y="300"/>
                    <a:pt x="149" y="300"/>
                    <a:pt x="149" y="299"/>
                  </a:cubicBezTo>
                  <a:cubicBezTo>
                    <a:pt x="149" y="299"/>
                    <a:pt x="149" y="299"/>
                    <a:pt x="149" y="299"/>
                  </a:cubicBezTo>
                  <a:cubicBezTo>
                    <a:pt x="149" y="299"/>
                    <a:pt x="149" y="299"/>
                    <a:pt x="149" y="299"/>
                  </a:cubicBezTo>
                  <a:cubicBezTo>
                    <a:pt x="149" y="299"/>
                    <a:pt x="150" y="299"/>
                    <a:pt x="150" y="299"/>
                  </a:cubicBezTo>
                  <a:cubicBezTo>
                    <a:pt x="150" y="299"/>
                    <a:pt x="150" y="299"/>
                    <a:pt x="150" y="299"/>
                  </a:cubicBezTo>
                  <a:cubicBezTo>
                    <a:pt x="150" y="299"/>
                    <a:pt x="150" y="299"/>
                    <a:pt x="150" y="299"/>
                  </a:cubicBezTo>
                  <a:cubicBezTo>
                    <a:pt x="151" y="299"/>
                    <a:pt x="151" y="299"/>
                    <a:pt x="151" y="299"/>
                  </a:cubicBezTo>
                  <a:cubicBezTo>
                    <a:pt x="151" y="299"/>
                    <a:pt x="150" y="298"/>
                    <a:pt x="150" y="299"/>
                  </a:cubicBezTo>
                  <a:cubicBezTo>
                    <a:pt x="150" y="299"/>
                    <a:pt x="149" y="298"/>
                    <a:pt x="149" y="298"/>
                  </a:cubicBezTo>
                  <a:cubicBezTo>
                    <a:pt x="149" y="298"/>
                    <a:pt x="149" y="298"/>
                    <a:pt x="149" y="299"/>
                  </a:cubicBezTo>
                  <a:cubicBezTo>
                    <a:pt x="149" y="299"/>
                    <a:pt x="149" y="299"/>
                    <a:pt x="149" y="299"/>
                  </a:cubicBezTo>
                  <a:cubicBezTo>
                    <a:pt x="149" y="299"/>
                    <a:pt x="149" y="299"/>
                    <a:pt x="149" y="299"/>
                  </a:cubicBezTo>
                  <a:cubicBezTo>
                    <a:pt x="149" y="299"/>
                    <a:pt x="149" y="299"/>
                    <a:pt x="149" y="299"/>
                  </a:cubicBezTo>
                  <a:cubicBezTo>
                    <a:pt x="149" y="299"/>
                    <a:pt x="148" y="298"/>
                    <a:pt x="148" y="298"/>
                  </a:cubicBezTo>
                  <a:cubicBezTo>
                    <a:pt x="148" y="298"/>
                    <a:pt x="148" y="298"/>
                    <a:pt x="149" y="298"/>
                  </a:cubicBezTo>
                  <a:cubicBezTo>
                    <a:pt x="149" y="298"/>
                    <a:pt x="149" y="298"/>
                    <a:pt x="148" y="298"/>
                  </a:cubicBezTo>
                  <a:cubicBezTo>
                    <a:pt x="148" y="298"/>
                    <a:pt x="148" y="298"/>
                    <a:pt x="148" y="298"/>
                  </a:cubicBezTo>
                  <a:cubicBezTo>
                    <a:pt x="148" y="298"/>
                    <a:pt x="148" y="298"/>
                    <a:pt x="148" y="298"/>
                  </a:cubicBezTo>
                  <a:cubicBezTo>
                    <a:pt x="148" y="298"/>
                    <a:pt x="148" y="297"/>
                    <a:pt x="148" y="297"/>
                  </a:cubicBezTo>
                  <a:cubicBezTo>
                    <a:pt x="148" y="297"/>
                    <a:pt x="148" y="297"/>
                    <a:pt x="148" y="296"/>
                  </a:cubicBezTo>
                  <a:cubicBezTo>
                    <a:pt x="148" y="296"/>
                    <a:pt x="148" y="297"/>
                    <a:pt x="148" y="297"/>
                  </a:cubicBezTo>
                  <a:cubicBezTo>
                    <a:pt x="148" y="297"/>
                    <a:pt x="148" y="297"/>
                    <a:pt x="148" y="297"/>
                  </a:cubicBezTo>
                  <a:cubicBezTo>
                    <a:pt x="149" y="297"/>
                    <a:pt x="149" y="297"/>
                    <a:pt x="149" y="297"/>
                  </a:cubicBezTo>
                  <a:cubicBezTo>
                    <a:pt x="149" y="297"/>
                    <a:pt x="149" y="297"/>
                    <a:pt x="148" y="297"/>
                  </a:cubicBezTo>
                  <a:cubicBezTo>
                    <a:pt x="148" y="297"/>
                    <a:pt x="148" y="296"/>
                    <a:pt x="148" y="296"/>
                  </a:cubicBezTo>
                  <a:cubicBezTo>
                    <a:pt x="148" y="296"/>
                    <a:pt x="148" y="296"/>
                    <a:pt x="148" y="296"/>
                  </a:cubicBezTo>
                  <a:cubicBezTo>
                    <a:pt x="148" y="296"/>
                    <a:pt x="148" y="296"/>
                    <a:pt x="148" y="296"/>
                  </a:cubicBezTo>
                  <a:cubicBezTo>
                    <a:pt x="148" y="296"/>
                    <a:pt x="148" y="296"/>
                    <a:pt x="148" y="295"/>
                  </a:cubicBezTo>
                  <a:cubicBezTo>
                    <a:pt x="148" y="295"/>
                    <a:pt x="148" y="295"/>
                    <a:pt x="148" y="295"/>
                  </a:cubicBezTo>
                  <a:cubicBezTo>
                    <a:pt x="148" y="295"/>
                    <a:pt x="148" y="295"/>
                    <a:pt x="148" y="295"/>
                  </a:cubicBezTo>
                  <a:cubicBezTo>
                    <a:pt x="148" y="295"/>
                    <a:pt x="148" y="295"/>
                    <a:pt x="148" y="294"/>
                  </a:cubicBezTo>
                  <a:cubicBezTo>
                    <a:pt x="148" y="294"/>
                    <a:pt x="148" y="295"/>
                    <a:pt x="148" y="295"/>
                  </a:cubicBezTo>
                  <a:cubicBezTo>
                    <a:pt x="148" y="294"/>
                    <a:pt x="148" y="294"/>
                    <a:pt x="147" y="294"/>
                  </a:cubicBezTo>
                  <a:cubicBezTo>
                    <a:pt x="147" y="294"/>
                    <a:pt x="147" y="293"/>
                    <a:pt x="147" y="293"/>
                  </a:cubicBezTo>
                  <a:cubicBezTo>
                    <a:pt x="147" y="294"/>
                    <a:pt x="147" y="294"/>
                    <a:pt x="148" y="294"/>
                  </a:cubicBezTo>
                  <a:cubicBezTo>
                    <a:pt x="148" y="294"/>
                    <a:pt x="148" y="294"/>
                    <a:pt x="148" y="294"/>
                  </a:cubicBezTo>
                  <a:cubicBezTo>
                    <a:pt x="148" y="293"/>
                    <a:pt x="148" y="293"/>
                    <a:pt x="148" y="293"/>
                  </a:cubicBezTo>
                  <a:cubicBezTo>
                    <a:pt x="148" y="293"/>
                    <a:pt x="148" y="293"/>
                    <a:pt x="148" y="293"/>
                  </a:cubicBezTo>
                  <a:cubicBezTo>
                    <a:pt x="148" y="293"/>
                    <a:pt x="148" y="293"/>
                    <a:pt x="148" y="293"/>
                  </a:cubicBezTo>
                  <a:cubicBezTo>
                    <a:pt x="148" y="293"/>
                    <a:pt x="148" y="293"/>
                    <a:pt x="148" y="293"/>
                  </a:cubicBezTo>
                  <a:cubicBezTo>
                    <a:pt x="148" y="293"/>
                    <a:pt x="148" y="293"/>
                    <a:pt x="148" y="294"/>
                  </a:cubicBezTo>
                  <a:cubicBezTo>
                    <a:pt x="148" y="293"/>
                    <a:pt x="147" y="293"/>
                    <a:pt x="147" y="293"/>
                  </a:cubicBezTo>
                  <a:cubicBezTo>
                    <a:pt x="147" y="293"/>
                    <a:pt x="147" y="293"/>
                    <a:pt x="147" y="293"/>
                  </a:cubicBezTo>
                  <a:cubicBezTo>
                    <a:pt x="147" y="292"/>
                    <a:pt x="147" y="292"/>
                    <a:pt x="147" y="292"/>
                  </a:cubicBezTo>
                  <a:cubicBezTo>
                    <a:pt x="147" y="292"/>
                    <a:pt x="147" y="292"/>
                    <a:pt x="147" y="291"/>
                  </a:cubicBezTo>
                  <a:cubicBezTo>
                    <a:pt x="147" y="291"/>
                    <a:pt x="147" y="291"/>
                    <a:pt x="147" y="291"/>
                  </a:cubicBezTo>
                  <a:cubicBezTo>
                    <a:pt x="147" y="291"/>
                    <a:pt x="147" y="292"/>
                    <a:pt x="147" y="292"/>
                  </a:cubicBezTo>
                  <a:cubicBezTo>
                    <a:pt x="147" y="292"/>
                    <a:pt x="147" y="292"/>
                    <a:pt x="147" y="292"/>
                  </a:cubicBezTo>
                  <a:cubicBezTo>
                    <a:pt x="147" y="292"/>
                    <a:pt x="147" y="292"/>
                    <a:pt x="147" y="291"/>
                  </a:cubicBezTo>
                  <a:cubicBezTo>
                    <a:pt x="147" y="291"/>
                    <a:pt x="147" y="292"/>
                    <a:pt x="148" y="291"/>
                  </a:cubicBezTo>
                  <a:cubicBezTo>
                    <a:pt x="148" y="291"/>
                    <a:pt x="148" y="291"/>
                    <a:pt x="147" y="291"/>
                  </a:cubicBezTo>
                  <a:cubicBezTo>
                    <a:pt x="147" y="291"/>
                    <a:pt x="147" y="291"/>
                    <a:pt x="147" y="291"/>
                  </a:cubicBezTo>
                  <a:cubicBezTo>
                    <a:pt x="147" y="291"/>
                    <a:pt x="147" y="291"/>
                    <a:pt x="147" y="291"/>
                  </a:cubicBezTo>
                  <a:cubicBezTo>
                    <a:pt x="147" y="290"/>
                    <a:pt x="148" y="291"/>
                    <a:pt x="148" y="291"/>
                  </a:cubicBezTo>
                  <a:cubicBezTo>
                    <a:pt x="148" y="291"/>
                    <a:pt x="148" y="291"/>
                    <a:pt x="148" y="291"/>
                  </a:cubicBezTo>
                  <a:cubicBezTo>
                    <a:pt x="147" y="290"/>
                    <a:pt x="147" y="290"/>
                    <a:pt x="148" y="290"/>
                  </a:cubicBezTo>
                  <a:cubicBezTo>
                    <a:pt x="147" y="290"/>
                    <a:pt x="147" y="290"/>
                    <a:pt x="147" y="291"/>
                  </a:cubicBezTo>
                  <a:cubicBezTo>
                    <a:pt x="147" y="291"/>
                    <a:pt x="147" y="291"/>
                    <a:pt x="147" y="291"/>
                  </a:cubicBezTo>
                  <a:cubicBezTo>
                    <a:pt x="147" y="291"/>
                    <a:pt x="147" y="291"/>
                    <a:pt x="147" y="291"/>
                  </a:cubicBezTo>
                  <a:cubicBezTo>
                    <a:pt x="147" y="291"/>
                    <a:pt x="146" y="291"/>
                    <a:pt x="146" y="291"/>
                  </a:cubicBezTo>
                  <a:cubicBezTo>
                    <a:pt x="146" y="290"/>
                    <a:pt x="146" y="290"/>
                    <a:pt x="146" y="290"/>
                  </a:cubicBezTo>
                  <a:cubicBezTo>
                    <a:pt x="146" y="290"/>
                    <a:pt x="146" y="290"/>
                    <a:pt x="146" y="290"/>
                  </a:cubicBezTo>
                  <a:cubicBezTo>
                    <a:pt x="146" y="290"/>
                    <a:pt x="146" y="290"/>
                    <a:pt x="146" y="291"/>
                  </a:cubicBezTo>
                  <a:cubicBezTo>
                    <a:pt x="146" y="291"/>
                    <a:pt x="146" y="290"/>
                    <a:pt x="146" y="290"/>
                  </a:cubicBezTo>
                  <a:cubicBezTo>
                    <a:pt x="146" y="290"/>
                    <a:pt x="146" y="290"/>
                    <a:pt x="146" y="289"/>
                  </a:cubicBezTo>
                  <a:cubicBezTo>
                    <a:pt x="146" y="289"/>
                    <a:pt x="146" y="289"/>
                    <a:pt x="146" y="289"/>
                  </a:cubicBezTo>
                  <a:cubicBezTo>
                    <a:pt x="146" y="289"/>
                    <a:pt x="146" y="289"/>
                    <a:pt x="146" y="289"/>
                  </a:cubicBezTo>
                  <a:cubicBezTo>
                    <a:pt x="146" y="289"/>
                    <a:pt x="146" y="289"/>
                    <a:pt x="146" y="289"/>
                  </a:cubicBezTo>
                  <a:cubicBezTo>
                    <a:pt x="146" y="288"/>
                    <a:pt x="146" y="288"/>
                    <a:pt x="146" y="288"/>
                  </a:cubicBezTo>
                  <a:cubicBezTo>
                    <a:pt x="146" y="288"/>
                    <a:pt x="146" y="288"/>
                    <a:pt x="146" y="289"/>
                  </a:cubicBezTo>
                  <a:cubicBezTo>
                    <a:pt x="146" y="289"/>
                    <a:pt x="146" y="289"/>
                    <a:pt x="146" y="289"/>
                  </a:cubicBezTo>
                  <a:cubicBezTo>
                    <a:pt x="146" y="289"/>
                    <a:pt x="145" y="289"/>
                    <a:pt x="145" y="289"/>
                  </a:cubicBezTo>
                  <a:cubicBezTo>
                    <a:pt x="145" y="289"/>
                    <a:pt x="145" y="289"/>
                    <a:pt x="146" y="288"/>
                  </a:cubicBezTo>
                  <a:cubicBezTo>
                    <a:pt x="145" y="288"/>
                    <a:pt x="145" y="288"/>
                    <a:pt x="145" y="288"/>
                  </a:cubicBezTo>
                  <a:cubicBezTo>
                    <a:pt x="145" y="288"/>
                    <a:pt x="145" y="288"/>
                    <a:pt x="145" y="288"/>
                  </a:cubicBezTo>
                  <a:cubicBezTo>
                    <a:pt x="145" y="288"/>
                    <a:pt x="145" y="288"/>
                    <a:pt x="146" y="288"/>
                  </a:cubicBezTo>
                  <a:cubicBezTo>
                    <a:pt x="146" y="288"/>
                    <a:pt x="146" y="288"/>
                    <a:pt x="146" y="288"/>
                  </a:cubicBezTo>
                  <a:cubicBezTo>
                    <a:pt x="146" y="288"/>
                    <a:pt x="146" y="288"/>
                    <a:pt x="146" y="288"/>
                  </a:cubicBezTo>
                  <a:cubicBezTo>
                    <a:pt x="146" y="288"/>
                    <a:pt x="146" y="288"/>
                    <a:pt x="146" y="288"/>
                  </a:cubicBezTo>
                  <a:cubicBezTo>
                    <a:pt x="146" y="287"/>
                    <a:pt x="146" y="287"/>
                    <a:pt x="146" y="287"/>
                  </a:cubicBezTo>
                  <a:cubicBezTo>
                    <a:pt x="146" y="287"/>
                    <a:pt x="146" y="287"/>
                    <a:pt x="146" y="287"/>
                  </a:cubicBezTo>
                  <a:cubicBezTo>
                    <a:pt x="146" y="286"/>
                    <a:pt x="146" y="287"/>
                    <a:pt x="146" y="287"/>
                  </a:cubicBezTo>
                  <a:cubicBezTo>
                    <a:pt x="146" y="286"/>
                    <a:pt x="147" y="287"/>
                    <a:pt x="146" y="286"/>
                  </a:cubicBezTo>
                  <a:cubicBezTo>
                    <a:pt x="147" y="287"/>
                    <a:pt x="147" y="287"/>
                    <a:pt x="146" y="287"/>
                  </a:cubicBezTo>
                  <a:cubicBezTo>
                    <a:pt x="146" y="287"/>
                    <a:pt x="147" y="287"/>
                    <a:pt x="147" y="287"/>
                  </a:cubicBezTo>
                  <a:cubicBezTo>
                    <a:pt x="147" y="287"/>
                    <a:pt x="147" y="288"/>
                    <a:pt x="146" y="288"/>
                  </a:cubicBezTo>
                  <a:cubicBezTo>
                    <a:pt x="146" y="288"/>
                    <a:pt x="146" y="288"/>
                    <a:pt x="147" y="288"/>
                  </a:cubicBezTo>
                  <a:cubicBezTo>
                    <a:pt x="147" y="288"/>
                    <a:pt x="147" y="288"/>
                    <a:pt x="147" y="289"/>
                  </a:cubicBezTo>
                  <a:cubicBezTo>
                    <a:pt x="147" y="289"/>
                    <a:pt x="147" y="289"/>
                    <a:pt x="147" y="289"/>
                  </a:cubicBezTo>
                  <a:cubicBezTo>
                    <a:pt x="147" y="289"/>
                    <a:pt x="147" y="289"/>
                    <a:pt x="147" y="289"/>
                  </a:cubicBezTo>
                  <a:cubicBezTo>
                    <a:pt x="147" y="288"/>
                    <a:pt x="148" y="289"/>
                    <a:pt x="148" y="289"/>
                  </a:cubicBezTo>
                  <a:cubicBezTo>
                    <a:pt x="148" y="288"/>
                    <a:pt x="147" y="288"/>
                    <a:pt x="147" y="288"/>
                  </a:cubicBezTo>
                  <a:cubicBezTo>
                    <a:pt x="147" y="288"/>
                    <a:pt x="147" y="288"/>
                    <a:pt x="147" y="287"/>
                  </a:cubicBezTo>
                  <a:cubicBezTo>
                    <a:pt x="147" y="287"/>
                    <a:pt x="147" y="287"/>
                    <a:pt x="147" y="287"/>
                  </a:cubicBezTo>
                  <a:cubicBezTo>
                    <a:pt x="147" y="287"/>
                    <a:pt x="147" y="287"/>
                    <a:pt x="147" y="287"/>
                  </a:cubicBezTo>
                  <a:cubicBezTo>
                    <a:pt x="147" y="287"/>
                    <a:pt x="147" y="287"/>
                    <a:pt x="148" y="288"/>
                  </a:cubicBezTo>
                  <a:cubicBezTo>
                    <a:pt x="148" y="288"/>
                    <a:pt x="148" y="288"/>
                    <a:pt x="148" y="288"/>
                  </a:cubicBezTo>
                  <a:cubicBezTo>
                    <a:pt x="148" y="288"/>
                    <a:pt x="148" y="288"/>
                    <a:pt x="148" y="288"/>
                  </a:cubicBezTo>
                  <a:cubicBezTo>
                    <a:pt x="148" y="288"/>
                    <a:pt x="148" y="288"/>
                    <a:pt x="148" y="288"/>
                  </a:cubicBezTo>
                  <a:cubicBezTo>
                    <a:pt x="148" y="288"/>
                    <a:pt x="148" y="287"/>
                    <a:pt x="148" y="287"/>
                  </a:cubicBezTo>
                  <a:cubicBezTo>
                    <a:pt x="148" y="287"/>
                    <a:pt x="148" y="287"/>
                    <a:pt x="148" y="287"/>
                  </a:cubicBezTo>
                  <a:cubicBezTo>
                    <a:pt x="148" y="287"/>
                    <a:pt x="148" y="287"/>
                    <a:pt x="148" y="287"/>
                  </a:cubicBezTo>
                  <a:cubicBezTo>
                    <a:pt x="148" y="287"/>
                    <a:pt x="148" y="287"/>
                    <a:pt x="148" y="287"/>
                  </a:cubicBezTo>
                  <a:cubicBezTo>
                    <a:pt x="148" y="287"/>
                    <a:pt x="148" y="287"/>
                    <a:pt x="147" y="287"/>
                  </a:cubicBezTo>
                  <a:cubicBezTo>
                    <a:pt x="147" y="287"/>
                    <a:pt x="147" y="287"/>
                    <a:pt x="147" y="287"/>
                  </a:cubicBezTo>
                  <a:cubicBezTo>
                    <a:pt x="147" y="287"/>
                    <a:pt x="147" y="287"/>
                    <a:pt x="147" y="287"/>
                  </a:cubicBezTo>
                  <a:cubicBezTo>
                    <a:pt x="147" y="287"/>
                    <a:pt x="147" y="287"/>
                    <a:pt x="147" y="286"/>
                  </a:cubicBezTo>
                  <a:cubicBezTo>
                    <a:pt x="147" y="286"/>
                    <a:pt x="147" y="286"/>
                    <a:pt x="147" y="286"/>
                  </a:cubicBezTo>
                  <a:cubicBezTo>
                    <a:pt x="147" y="286"/>
                    <a:pt x="147" y="286"/>
                    <a:pt x="147" y="286"/>
                  </a:cubicBezTo>
                  <a:cubicBezTo>
                    <a:pt x="147" y="287"/>
                    <a:pt x="147" y="287"/>
                    <a:pt x="147" y="287"/>
                  </a:cubicBezTo>
                  <a:cubicBezTo>
                    <a:pt x="147" y="286"/>
                    <a:pt x="147" y="286"/>
                    <a:pt x="147" y="286"/>
                  </a:cubicBezTo>
                  <a:cubicBezTo>
                    <a:pt x="147" y="286"/>
                    <a:pt x="147" y="286"/>
                    <a:pt x="147" y="285"/>
                  </a:cubicBezTo>
                  <a:cubicBezTo>
                    <a:pt x="147" y="285"/>
                    <a:pt x="147" y="285"/>
                    <a:pt x="147" y="285"/>
                  </a:cubicBezTo>
                  <a:cubicBezTo>
                    <a:pt x="147" y="285"/>
                    <a:pt x="147" y="285"/>
                    <a:pt x="147" y="285"/>
                  </a:cubicBezTo>
                  <a:cubicBezTo>
                    <a:pt x="147" y="285"/>
                    <a:pt x="147" y="285"/>
                    <a:pt x="147" y="285"/>
                  </a:cubicBezTo>
                  <a:cubicBezTo>
                    <a:pt x="147" y="285"/>
                    <a:pt x="147" y="285"/>
                    <a:pt x="147" y="285"/>
                  </a:cubicBezTo>
                  <a:cubicBezTo>
                    <a:pt x="147" y="284"/>
                    <a:pt x="146" y="284"/>
                    <a:pt x="146" y="284"/>
                  </a:cubicBezTo>
                  <a:cubicBezTo>
                    <a:pt x="146" y="284"/>
                    <a:pt x="146" y="284"/>
                    <a:pt x="146" y="284"/>
                  </a:cubicBezTo>
                  <a:cubicBezTo>
                    <a:pt x="146" y="284"/>
                    <a:pt x="146" y="284"/>
                    <a:pt x="146" y="284"/>
                  </a:cubicBezTo>
                  <a:cubicBezTo>
                    <a:pt x="146" y="284"/>
                    <a:pt x="146" y="284"/>
                    <a:pt x="146" y="284"/>
                  </a:cubicBezTo>
                  <a:cubicBezTo>
                    <a:pt x="146" y="284"/>
                    <a:pt x="145" y="284"/>
                    <a:pt x="145" y="284"/>
                  </a:cubicBezTo>
                  <a:cubicBezTo>
                    <a:pt x="145" y="284"/>
                    <a:pt x="145" y="283"/>
                    <a:pt x="146" y="283"/>
                  </a:cubicBezTo>
                  <a:cubicBezTo>
                    <a:pt x="146" y="283"/>
                    <a:pt x="146" y="283"/>
                    <a:pt x="146" y="283"/>
                  </a:cubicBezTo>
                  <a:cubicBezTo>
                    <a:pt x="146" y="283"/>
                    <a:pt x="146" y="283"/>
                    <a:pt x="146" y="283"/>
                  </a:cubicBezTo>
                  <a:cubicBezTo>
                    <a:pt x="146" y="283"/>
                    <a:pt x="146" y="283"/>
                    <a:pt x="147" y="283"/>
                  </a:cubicBezTo>
                  <a:cubicBezTo>
                    <a:pt x="147" y="283"/>
                    <a:pt x="147" y="283"/>
                    <a:pt x="147" y="283"/>
                  </a:cubicBezTo>
                  <a:cubicBezTo>
                    <a:pt x="146" y="283"/>
                    <a:pt x="146" y="283"/>
                    <a:pt x="146" y="282"/>
                  </a:cubicBezTo>
                  <a:cubicBezTo>
                    <a:pt x="146" y="282"/>
                    <a:pt x="147" y="283"/>
                    <a:pt x="147" y="283"/>
                  </a:cubicBezTo>
                  <a:cubicBezTo>
                    <a:pt x="147" y="283"/>
                    <a:pt x="147" y="283"/>
                    <a:pt x="147" y="283"/>
                  </a:cubicBezTo>
                  <a:cubicBezTo>
                    <a:pt x="147" y="283"/>
                    <a:pt x="147" y="283"/>
                    <a:pt x="148" y="283"/>
                  </a:cubicBezTo>
                  <a:cubicBezTo>
                    <a:pt x="148" y="283"/>
                    <a:pt x="148" y="283"/>
                    <a:pt x="148" y="283"/>
                  </a:cubicBezTo>
                  <a:cubicBezTo>
                    <a:pt x="148" y="283"/>
                    <a:pt x="148" y="283"/>
                    <a:pt x="148" y="284"/>
                  </a:cubicBezTo>
                  <a:cubicBezTo>
                    <a:pt x="148" y="284"/>
                    <a:pt x="148" y="284"/>
                    <a:pt x="148" y="284"/>
                  </a:cubicBezTo>
                  <a:cubicBezTo>
                    <a:pt x="148" y="284"/>
                    <a:pt x="148" y="284"/>
                    <a:pt x="148" y="284"/>
                  </a:cubicBezTo>
                  <a:cubicBezTo>
                    <a:pt x="148" y="284"/>
                    <a:pt x="148" y="284"/>
                    <a:pt x="148" y="285"/>
                  </a:cubicBezTo>
                  <a:cubicBezTo>
                    <a:pt x="148" y="285"/>
                    <a:pt x="148" y="284"/>
                    <a:pt x="148" y="284"/>
                  </a:cubicBezTo>
                  <a:cubicBezTo>
                    <a:pt x="148" y="284"/>
                    <a:pt x="148" y="284"/>
                    <a:pt x="148" y="284"/>
                  </a:cubicBezTo>
                  <a:cubicBezTo>
                    <a:pt x="148" y="284"/>
                    <a:pt x="148" y="284"/>
                    <a:pt x="148" y="284"/>
                  </a:cubicBezTo>
                  <a:cubicBezTo>
                    <a:pt x="148" y="284"/>
                    <a:pt x="148" y="283"/>
                    <a:pt x="149" y="283"/>
                  </a:cubicBezTo>
                  <a:cubicBezTo>
                    <a:pt x="148" y="283"/>
                    <a:pt x="148" y="283"/>
                    <a:pt x="148" y="283"/>
                  </a:cubicBezTo>
                  <a:cubicBezTo>
                    <a:pt x="148" y="283"/>
                    <a:pt x="148" y="283"/>
                    <a:pt x="148" y="283"/>
                  </a:cubicBezTo>
                  <a:cubicBezTo>
                    <a:pt x="148" y="283"/>
                    <a:pt x="148" y="283"/>
                    <a:pt x="149" y="283"/>
                  </a:cubicBezTo>
                  <a:cubicBezTo>
                    <a:pt x="149" y="283"/>
                    <a:pt x="149" y="283"/>
                    <a:pt x="149" y="283"/>
                  </a:cubicBezTo>
                  <a:cubicBezTo>
                    <a:pt x="149" y="283"/>
                    <a:pt x="149" y="283"/>
                    <a:pt x="149" y="283"/>
                  </a:cubicBezTo>
                  <a:cubicBezTo>
                    <a:pt x="149" y="283"/>
                    <a:pt x="149" y="283"/>
                    <a:pt x="148" y="283"/>
                  </a:cubicBezTo>
                  <a:cubicBezTo>
                    <a:pt x="148" y="282"/>
                    <a:pt x="148" y="282"/>
                    <a:pt x="148" y="282"/>
                  </a:cubicBezTo>
                  <a:cubicBezTo>
                    <a:pt x="148" y="282"/>
                    <a:pt x="148" y="282"/>
                    <a:pt x="148" y="282"/>
                  </a:cubicBezTo>
                  <a:cubicBezTo>
                    <a:pt x="149" y="282"/>
                    <a:pt x="149" y="282"/>
                    <a:pt x="149" y="282"/>
                  </a:cubicBezTo>
                  <a:cubicBezTo>
                    <a:pt x="149" y="282"/>
                    <a:pt x="149" y="282"/>
                    <a:pt x="149" y="282"/>
                  </a:cubicBezTo>
                  <a:cubicBezTo>
                    <a:pt x="149" y="282"/>
                    <a:pt x="150" y="282"/>
                    <a:pt x="149" y="282"/>
                  </a:cubicBezTo>
                  <a:cubicBezTo>
                    <a:pt x="149" y="281"/>
                    <a:pt x="149" y="281"/>
                    <a:pt x="149" y="281"/>
                  </a:cubicBezTo>
                  <a:cubicBezTo>
                    <a:pt x="149" y="281"/>
                    <a:pt x="149" y="281"/>
                    <a:pt x="149" y="280"/>
                  </a:cubicBezTo>
                  <a:cubicBezTo>
                    <a:pt x="149" y="280"/>
                    <a:pt x="149" y="280"/>
                    <a:pt x="149" y="280"/>
                  </a:cubicBezTo>
                  <a:cubicBezTo>
                    <a:pt x="149" y="280"/>
                    <a:pt x="149" y="280"/>
                    <a:pt x="149" y="280"/>
                  </a:cubicBezTo>
                  <a:cubicBezTo>
                    <a:pt x="149" y="280"/>
                    <a:pt x="149" y="280"/>
                    <a:pt x="149" y="280"/>
                  </a:cubicBezTo>
                  <a:cubicBezTo>
                    <a:pt x="149" y="280"/>
                    <a:pt x="149" y="280"/>
                    <a:pt x="149" y="280"/>
                  </a:cubicBezTo>
                  <a:cubicBezTo>
                    <a:pt x="149" y="280"/>
                    <a:pt x="149" y="279"/>
                    <a:pt x="149" y="279"/>
                  </a:cubicBezTo>
                  <a:cubicBezTo>
                    <a:pt x="149" y="279"/>
                    <a:pt x="149" y="279"/>
                    <a:pt x="149" y="279"/>
                  </a:cubicBezTo>
                  <a:cubicBezTo>
                    <a:pt x="149" y="279"/>
                    <a:pt x="149" y="279"/>
                    <a:pt x="149" y="279"/>
                  </a:cubicBezTo>
                  <a:cubicBezTo>
                    <a:pt x="149" y="279"/>
                    <a:pt x="149" y="279"/>
                    <a:pt x="149" y="278"/>
                  </a:cubicBezTo>
                  <a:cubicBezTo>
                    <a:pt x="149" y="278"/>
                    <a:pt x="149" y="278"/>
                    <a:pt x="149" y="278"/>
                  </a:cubicBezTo>
                  <a:cubicBezTo>
                    <a:pt x="149" y="278"/>
                    <a:pt x="149" y="278"/>
                    <a:pt x="149" y="278"/>
                  </a:cubicBezTo>
                  <a:cubicBezTo>
                    <a:pt x="150" y="278"/>
                    <a:pt x="149" y="277"/>
                    <a:pt x="149" y="277"/>
                  </a:cubicBezTo>
                  <a:cubicBezTo>
                    <a:pt x="149" y="277"/>
                    <a:pt x="149" y="277"/>
                    <a:pt x="150" y="277"/>
                  </a:cubicBezTo>
                  <a:cubicBezTo>
                    <a:pt x="150" y="278"/>
                    <a:pt x="150" y="278"/>
                    <a:pt x="150" y="278"/>
                  </a:cubicBezTo>
                  <a:cubicBezTo>
                    <a:pt x="150" y="278"/>
                    <a:pt x="150" y="277"/>
                    <a:pt x="149" y="277"/>
                  </a:cubicBezTo>
                  <a:cubicBezTo>
                    <a:pt x="149" y="277"/>
                    <a:pt x="149" y="277"/>
                    <a:pt x="149" y="277"/>
                  </a:cubicBezTo>
                  <a:cubicBezTo>
                    <a:pt x="149" y="277"/>
                    <a:pt x="149" y="276"/>
                    <a:pt x="149" y="276"/>
                  </a:cubicBezTo>
                  <a:cubicBezTo>
                    <a:pt x="149" y="276"/>
                    <a:pt x="149" y="276"/>
                    <a:pt x="149" y="276"/>
                  </a:cubicBezTo>
                  <a:cubicBezTo>
                    <a:pt x="149" y="276"/>
                    <a:pt x="149" y="276"/>
                    <a:pt x="149" y="276"/>
                  </a:cubicBezTo>
                  <a:cubicBezTo>
                    <a:pt x="149" y="276"/>
                    <a:pt x="148" y="276"/>
                    <a:pt x="148" y="276"/>
                  </a:cubicBezTo>
                  <a:cubicBezTo>
                    <a:pt x="148" y="276"/>
                    <a:pt x="148" y="276"/>
                    <a:pt x="148" y="275"/>
                  </a:cubicBezTo>
                  <a:cubicBezTo>
                    <a:pt x="148" y="275"/>
                    <a:pt x="148" y="274"/>
                    <a:pt x="148" y="274"/>
                  </a:cubicBezTo>
                  <a:cubicBezTo>
                    <a:pt x="148" y="273"/>
                    <a:pt x="148" y="273"/>
                    <a:pt x="148" y="273"/>
                  </a:cubicBezTo>
                  <a:cubicBezTo>
                    <a:pt x="148" y="273"/>
                    <a:pt x="148" y="273"/>
                    <a:pt x="148" y="272"/>
                  </a:cubicBezTo>
                  <a:cubicBezTo>
                    <a:pt x="149" y="272"/>
                    <a:pt x="148" y="273"/>
                    <a:pt x="148" y="272"/>
                  </a:cubicBezTo>
                  <a:cubicBezTo>
                    <a:pt x="148" y="272"/>
                    <a:pt x="148" y="271"/>
                    <a:pt x="148" y="271"/>
                  </a:cubicBezTo>
                  <a:cubicBezTo>
                    <a:pt x="149" y="271"/>
                    <a:pt x="149" y="271"/>
                    <a:pt x="149" y="271"/>
                  </a:cubicBezTo>
                  <a:cubicBezTo>
                    <a:pt x="149" y="271"/>
                    <a:pt x="148" y="270"/>
                    <a:pt x="148" y="270"/>
                  </a:cubicBezTo>
                  <a:cubicBezTo>
                    <a:pt x="147" y="270"/>
                    <a:pt x="149" y="267"/>
                    <a:pt x="149" y="267"/>
                  </a:cubicBezTo>
                  <a:cubicBezTo>
                    <a:pt x="149" y="268"/>
                    <a:pt x="149" y="266"/>
                    <a:pt x="149" y="266"/>
                  </a:cubicBezTo>
                  <a:cubicBezTo>
                    <a:pt x="149" y="266"/>
                    <a:pt x="149" y="266"/>
                    <a:pt x="149" y="266"/>
                  </a:cubicBezTo>
                  <a:cubicBezTo>
                    <a:pt x="150" y="265"/>
                    <a:pt x="150" y="264"/>
                    <a:pt x="151" y="263"/>
                  </a:cubicBezTo>
                  <a:cubicBezTo>
                    <a:pt x="151" y="263"/>
                    <a:pt x="151" y="263"/>
                    <a:pt x="151" y="263"/>
                  </a:cubicBezTo>
                  <a:cubicBezTo>
                    <a:pt x="151" y="263"/>
                    <a:pt x="151" y="263"/>
                    <a:pt x="151" y="263"/>
                  </a:cubicBezTo>
                  <a:cubicBezTo>
                    <a:pt x="151" y="263"/>
                    <a:pt x="151" y="263"/>
                    <a:pt x="151" y="263"/>
                  </a:cubicBezTo>
                  <a:cubicBezTo>
                    <a:pt x="150" y="262"/>
                    <a:pt x="151" y="259"/>
                    <a:pt x="151" y="258"/>
                  </a:cubicBezTo>
                  <a:cubicBezTo>
                    <a:pt x="151" y="258"/>
                    <a:pt x="151" y="258"/>
                    <a:pt x="151" y="258"/>
                  </a:cubicBezTo>
                  <a:cubicBezTo>
                    <a:pt x="151" y="257"/>
                    <a:pt x="151" y="257"/>
                    <a:pt x="151" y="257"/>
                  </a:cubicBezTo>
                  <a:cubicBezTo>
                    <a:pt x="151" y="257"/>
                    <a:pt x="151" y="257"/>
                    <a:pt x="151" y="257"/>
                  </a:cubicBezTo>
                  <a:cubicBezTo>
                    <a:pt x="151" y="257"/>
                    <a:pt x="151" y="256"/>
                    <a:pt x="151" y="256"/>
                  </a:cubicBezTo>
                  <a:cubicBezTo>
                    <a:pt x="151" y="256"/>
                    <a:pt x="151" y="255"/>
                    <a:pt x="151" y="255"/>
                  </a:cubicBezTo>
                  <a:cubicBezTo>
                    <a:pt x="151" y="255"/>
                    <a:pt x="151" y="255"/>
                    <a:pt x="152" y="254"/>
                  </a:cubicBezTo>
                  <a:cubicBezTo>
                    <a:pt x="152" y="254"/>
                    <a:pt x="152" y="254"/>
                    <a:pt x="152" y="254"/>
                  </a:cubicBezTo>
                  <a:cubicBezTo>
                    <a:pt x="152" y="253"/>
                    <a:pt x="152" y="253"/>
                    <a:pt x="152" y="253"/>
                  </a:cubicBezTo>
                  <a:cubicBezTo>
                    <a:pt x="152" y="253"/>
                    <a:pt x="152" y="253"/>
                    <a:pt x="152" y="252"/>
                  </a:cubicBezTo>
                  <a:cubicBezTo>
                    <a:pt x="152" y="252"/>
                    <a:pt x="152" y="252"/>
                    <a:pt x="152" y="251"/>
                  </a:cubicBezTo>
                  <a:cubicBezTo>
                    <a:pt x="153" y="251"/>
                    <a:pt x="152" y="251"/>
                    <a:pt x="152" y="251"/>
                  </a:cubicBezTo>
                  <a:cubicBezTo>
                    <a:pt x="152" y="251"/>
                    <a:pt x="152" y="248"/>
                    <a:pt x="152" y="248"/>
                  </a:cubicBezTo>
                  <a:cubicBezTo>
                    <a:pt x="152" y="248"/>
                    <a:pt x="152" y="248"/>
                    <a:pt x="152" y="248"/>
                  </a:cubicBezTo>
                  <a:cubicBezTo>
                    <a:pt x="152" y="248"/>
                    <a:pt x="152" y="248"/>
                    <a:pt x="153" y="248"/>
                  </a:cubicBezTo>
                  <a:cubicBezTo>
                    <a:pt x="153" y="248"/>
                    <a:pt x="153" y="247"/>
                    <a:pt x="153" y="247"/>
                  </a:cubicBezTo>
                  <a:cubicBezTo>
                    <a:pt x="153" y="246"/>
                    <a:pt x="153" y="246"/>
                    <a:pt x="153" y="246"/>
                  </a:cubicBezTo>
                  <a:cubicBezTo>
                    <a:pt x="153" y="246"/>
                    <a:pt x="153" y="246"/>
                    <a:pt x="153" y="246"/>
                  </a:cubicBezTo>
                  <a:cubicBezTo>
                    <a:pt x="155" y="242"/>
                    <a:pt x="149" y="236"/>
                    <a:pt x="146" y="233"/>
                  </a:cubicBezTo>
                  <a:cubicBezTo>
                    <a:pt x="146" y="233"/>
                    <a:pt x="145" y="231"/>
                    <a:pt x="145" y="231"/>
                  </a:cubicBezTo>
                  <a:cubicBezTo>
                    <a:pt x="145" y="231"/>
                    <a:pt x="145" y="231"/>
                    <a:pt x="144" y="230"/>
                  </a:cubicBezTo>
                  <a:cubicBezTo>
                    <a:pt x="145" y="230"/>
                    <a:pt x="144" y="228"/>
                    <a:pt x="144" y="228"/>
                  </a:cubicBezTo>
                  <a:cubicBezTo>
                    <a:pt x="144" y="228"/>
                    <a:pt x="144" y="227"/>
                    <a:pt x="144" y="227"/>
                  </a:cubicBezTo>
                  <a:cubicBezTo>
                    <a:pt x="144" y="227"/>
                    <a:pt x="143" y="225"/>
                    <a:pt x="143" y="225"/>
                  </a:cubicBezTo>
                  <a:cubicBezTo>
                    <a:pt x="143" y="225"/>
                    <a:pt x="143" y="225"/>
                    <a:pt x="143" y="225"/>
                  </a:cubicBezTo>
                  <a:cubicBezTo>
                    <a:pt x="142" y="224"/>
                    <a:pt x="142" y="223"/>
                    <a:pt x="142" y="222"/>
                  </a:cubicBezTo>
                  <a:cubicBezTo>
                    <a:pt x="142" y="222"/>
                    <a:pt x="141" y="221"/>
                    <a:pt x="141" y="221"/>
                  </a:cubicBezTo>
                  <a:cubicBezTo>
                    <a:pt x="141" y="220"/>
                    <a:pt x="140" y="219"/>
                    <a:pt x="140" y="219"/>
                  </a:cubicBezTo>
                  <a:cubicBezTo>
                    <a:pt x="140" y="217"/>
                    <a:pt x="138" y="216"/>
                    <a:pt x="138" y="215"/>
                  </a:cubicBezTo>
                  <a:cubicBezTo>
                    <a:pt x="138" y="215"/>
                    <a:pt x="138" y="215"/>
                    <a:pt x="138" y="215"/>
                  </a:cubicBezTo>
                  <a:cubicBezTo>
                    <a:pt x="138" y="215"/>
                    <a:pt x="138" y="214"/>
                    <a:pt x="138" y="214"/>
                  </a:cubicBezTo>
                  <a:cubicBezTo>
                    <a:pt x="138" y="214"/>
                    <a:pt x="138" y="214"/>
                    <a:pt x="138" y="214"/>
                  </a:cubicBezTo>
                  <a:cubicBezTo>
                    <a:pt x="138" y="213"/>
                    <a:pt x="137" y="213"/>
                    <a:pt x="138" y="213"/>
                  </a:cubicBezTo>
                  <a:cubicBezTo>
                    <a:pt x="138" y="213"/>
                    <a:pt x="138" y="212"/>
                    <a:pt x="139" y="212"/>
                  </a:cubicBezTo>
                  <a:cubicBezTo>
                    <a:pt x="139" y="213"/>
                    <a:pt x="140" y="211"/>
                    <a:pt x="140" y="211"/>
                  </a:cubicBezTo>
                  <a:cubicBezTo>
                    <a:pt x="140" y="211"/>
                    <a:pt x="140" y="211"/>
                    <a:pt x="139" y="211"/>
                  </a:cubicBezTo>
                  <a:cubicBezTo>
                    <a:pt x="139" y="210"/>
                    <a:pt x="139" y="212"/>
                    <a:pt x="139" y="211"/>
                  </a:cubicBezTo>
                  <a:cubicBezTo>
                    <a:pt x="139" y="211"/>
                    <a:pt x="138" y="211"/>
                    <a:pt x="138" y="210"/>
                  </a:cubicBezTo>
                  <a:cubicBezTo>
                    <a:pt x="138" y="210"/>
                    <a:pt x="138" y="210"/>
                    <a:pt x="138" y="210"/>
                  </a:cubicBezTo>
                  <a:cubicBezTo>
                    <a:pt x="138" y="210"/>
                    <a:pt x="138" y="210"/>
                    <a:pt x="138" y="210"/>
                  </a:cubicBezTo>
                  <a:cubicBezTo>
                    <a:pt x="138" y="209"/>
                    <a:pt x="138" y="209"/>
                    <a:pt x="138" y="208"/>
                  </a:cubicBezTo>
                  <a:cubicBezTo>
                    <a:pt x="138" y="208"/>
                    <a:pt x="139" y="209"/>
                    <a:pt x="139" y="209"/>
                  </a:cubicBezTo>
                  <a:cubicBezTo>
                    <a:pt x="139" y="208"/>
                    <a:pt x="139" y="208"/>
                    <a:pt x="139" y="208"/>
                  </a:cubicBezTo>
                  <a:cubicBezTo>
                    <a:pt x="139" y="208"/>
                    <a:pt x="139" y="207"/>
                    <a:pt x="139" y="207"/>
                  </a:cubicBezTo>
                  <a:cubicBezTo>
                    <a:pt x="139" y="207"/>
                    <a:pt x="139" y="207"/>
                    <a:pt x="139" y="207"/>
                  </a:cubicBezTo>
                  <a:cubicBezTo>
                    <a:pt x="139" y="207"/>
                    <a:pt x="139" y="207"/>
                    <a:pt x="139" y="207"/>
                  </a:cubicBezTo>
                  <a:cubicBezTo>
                    <a:pt x="140" y="206"/>
                    <a:pt x="141" y="207"/>
                    <a:pt x="141" y="207"/>
                  </a:cubicBezTo>
                  <a:cubicBezTo>
                    <a:pt x="141" y="207"/>
                    <a:pt x="141" y="206"/>
                    <a:pt x="141" y="206"/>
                  </a:cubicBezTo>
                  <a:cubicBezTo>
                    <a:pt x="141" y="206"/>
                    <a:pt x="141" y="206"/>
                    <a:pt x="141" y="207"/>
                  </a:cubicBezTo>
                  <a:cubicBezTo>
                    <a:pt x="141" y="207"/>
                    <a:pt x="141" y="206"/>
                    <a:pt x="141" y="206"/>
                  </a:cubicBezTo>
                  <a:cubicBezTo>
                    <a:pt x="141" y="206"/>
                    <a:pt x="141" y="206"/>
                    <a:pt x="141" y="205"/>
                  </a:cubicBezTo>
                  <a:cubicBezTo>
                    <a:pt x="142" y="205"/>
                    <a:pt x="142" y="206"/>
                    <a:pt x="143" y="205"/>
                  </a:cubicBezTo>
                  <a:cubicBezTo>
                    <a:pt x="143" y="205"/>
                    <a:pt x="143" y="205"/>
                    <a:pt x="143" y="205"/>
                  </a:cubicBezTo>
                  <a:cubicBezTo>
                    <a:pt x="143" y="205"/>
                    <a:pt x="143" y="205"/>
                    <a:pt x="143" y="204"/>
                  </a:cubicBezTo>
                  <a:cubicBezTo>
                    <a:pt x="143" y="204"/>
                    <a:pt x="143" y="204"/>
                    <a:pt x="143" y="204"/>
                  </a:cubicBezTo>
                  <a:cubicBezTo>
                    <a:pt x="143" y="204"/>
                    <a:pt x="143" y="202"/>
                    <a:pt x="143" y="202"/>
                  </a:cubicBezTo>
                  <a:cubicBezTo>
                    <a:pt x="143" y="202"/>
                    <a:pt x="143" y="202"/>
                    <a:pt x="143" y="201"/>
                  </a:cubicBezTo>
                  <a:cubicBezTo>
                    <a:pt x="143" y="201"/>
                    <a:pt x="143" y="201"/>
                    <a:pt x="143" y="200"/>
                  </a:cubicBezTo>
                  <a:cubicBezTo>
                    <a:pt x="142" y="200"/>
                    <a:pt x="142" y="200"/>
                    <a:pt x="142" y="199"/>
                  </a:cubicBezTo>
                  <a:cubicBezTo>
                    <a:pt x="142" y="199"/>
                    <a:pt x="142" y="199"/>
                    <a:pt x="142" y="198"/>
                  </a:cubicBezTo>
                  <a:cubicBezTo>
                    <a:pt x="142" y="198"/>
                    <a:pt x="142" y="198"/>
                    <a:pt x="142" y="198"/>
                  </a:cubicBezTo>
                  <a:cubicBezTo>
                    <a:pt x="142" y="198"/>
                    <a:pt x="142" y="198"/>
                    <a:pt x="142" y="198"/>
                  </a:cubicBezTo>
                  <a:cubicBezTo>
                    <a:pt x="141" y="198"/>
                    <a:pt x="141" y="197"/>
                    <a:pt x="141" y="197"/>
                  </a:cubicBezTo>
                  <a:cubicBezTo>
                    <a:pt x="141" y="197"/>
                    <a:pt x="140" y="196"/>
                    <a:pt x="140" y="196"/>
                  </a:cubicBezTo>
                  <a:cubicBezTo>
                    <a:pt x="140" y="196"/>
                    <a:pt x="139" y="196"/>
                    <a:pt x="139" y="196"/>
                  </a:cubicBezTo>
                  <a:cubicBezTo>
                    <a:pt x="139" y="197"/>
                    <a:pt x="140" y="198"/>
                    <a:pt x="139" y="198"/>
                  </a:cubicBezTo>
                  <a:cubicBezTo>
                    <a:pt x="140" y="197"/>
                    <a:pt x="139" y="198"/>
                    <a:pt x="139" y="198"/>
                  </a:cubicBezTo>
                  <a:cubicBezTo>
                    <a:pt x="138" y="197"/>
                    <a:pt x="138" y="197"/>
                    <a:pt x="138" y="196"/>
                  </a:cubicBezTo>
                  <a:cubicBezTo>
                    <a:pt x="138" y="196"/>
                    <a:pt x="138" y="197"/>
                    <a:pt x="137" y="196"/>
                  </a:cubicBezTo>
                  <a:cubicBezTo>
                    <a:pt x="137" y="196"/>
                    <a:pt x="137" y="195"/>
                    <a:pt x="137" y="195"/>
                  </a:cubicBezTo>
                  <a:cubicBezTo>
                    <a:pt x="137" y="195"/>
                    <a:pt x="136" y="195"/>
                    <a:pt x="136" y="195"/>
                  </a:cubicBezTo>
                  <a:cubicBezTo>
                    <a:pt x="137" y="195"/>
                    <a:pt x="136" y="194"/>
                    <a:pt x="136" y="195"/>
                  </a:cubicBezTo>
                  <a:cubicBezTo>
                    <a:pt x="136" y="195"/>
                    <a:pt x="136" y="194"/>
                    <a:pt x="136" y="194"/>
                  </a:cubicBezTo>
                  <a:cubicBezTo>
                    <a:pt x="136" y="194"/>
                    <a:pt x="136" y="194"/>
                    <a:pt x="136" y="194"/>
                  </a:cubicBezTo>
                  <a:cubicBezTo>
                    <a:pt x="136" y="194"/>
                    <a:pt x="136" y="194"/>
                    <a:pt x="136" y="194"/>
                  </a:cubicBezTo>
                  <a:cubicBezTo>
                    <a:pt x="132" y="190"/>
                    <a:pt x="128" y="184"/>
                    <a:pt x="121" y="175"/>
                  </a:cubicBezTo>
                  <a:cubicBezTo>
                    <a:pt x="114" y="167"/>
                    <a:pt x="107" y="159"/>
                    <a:pt x="102" y="151"/>
                  </a:cubicBezTo>
                  <a:cubicBezTo>
                    <a:pt x="101" y="150"/>
                    <a:pt x="99" y="147"/>
                    <a:pt x="98" y="144"/>
                  </a:cubicBezTo>
                  <a:cubicBezTo>
                    <a:pt x="97" y="142"/>
                    <a:pt x="96" y="140"/>
                    <a:pt x="95" y="139"/>
                  </a:cubicBezTo>
                  <a:cubicBezTo>
                    <a:pt x="95" y="137"/>
                    <a:pt x="100" y="152"/>
                    <a:pt x="100" y="152"/>
                  </a:cubicBezTo>
                  <a:cubicBezTo>
                    <a:pt x="100" y="152"/>
                    <a:pt x="101" y="154"/>
                    <a:pt x="101" y="154"/>
                  </a:cubicBezTo>
                  <a:cubicBezTo>
                    <a:pt x="101" y="154"/>
                    <a:pt x="101" y="154"/>
                    <a:pt x="101" y="154"/>
                  </a:cubicBezTo>
                  <a:cubicBezTo>
                    <a:pt x="100" y="154"/>
                    <a:pt x="84" y="123"/>
                    <a:pt x="83" y="119"/>
                  </a:cubicBezTo>
                  <a:cubicBezTo>
                    <a:pt x="81" y="114"/>
                    <a:pt x="82" y="108"/>
                    <a:pt x="82" y="106"/>
                  </a:cubicBezTo>
                  <a:cubicBezTo>
                    <a:pt x="82" y="107"/>
                    <a:pt x="82" y="102"/>
                    <a:pt x="83" y="103"/>
                  </a:cubicBezTo>
                  <a:cubicBezTo>
                    <a:pt x="83" y="103"/>
                    <a:pt x="83" y="103"/>
                    <a:pt x="83" y="103"/>
                  </a:cubicBezTo>
                  <a:cubicBezTo>
                    <a:pt x="83" y="103"/>
                    <a:pt x="84" y="103"/>
                    <a:pt x="84" y="104"/>
                  </a:cubicBezTo>
                  <a:cubicBezTo>
                    <a:pt x="84" y="104"/>
                    <a:pt x="84" y="105"/>
                    <a:pt x="84" y="105"/>
                  </a:cubicBezTo>
                  <a:cubicBezTo>
                    <a:pt x="84" y="105"/>
                    <a:pt x="84" y="105"/>
                    <a:pt x="84" y="105"/>
                  </a:cubicBezTo>
                  <a:cubicBezTo>
                    <a:pt x="84" y="104"/>
                    <a:pt x="84" y="105"/>
                    <a:pt x="84" y="105"/>
                  </a:cubicBezTo>
                  <a:cubicBezTo>
                    <a:pt x="85" y="105"/>
                    <a:pt x="85" y="105"/>
                    <a:pt x="84" y="104"/>
                  </a:cubicBezTo>
                  <a:cubicBezTo>
                    <a:pt x="84" y="104"/>
                    <a:pt x="84" y="101"/>
                    <a:pt x="84" y="102"/>
                  </a:cubicBezTo>
                  <a:cubicBezTo>
                    <a:pt x="84" y="102"/>
                    <a:pt x="82" y="100"/>
                    <a:pt x="82" y="98"/>
                  </a:cubicBezTo>
                  <a:cubicBezTo>
                    <a:pt x="81" y="98"/>
                    <a:pt x="80" y="97"/>
                    <a:pt x="80" y="97"/>
                  </a:cubicBezTo>
                  <a:cubicBezTo>
                    <a:pt x="80" y="97"/>
                    <a:pt x="80" y="97"/>
                    <a:pt x="80" y="97"/>
                  </a:cubicBezTo>
                  <a:cubicBezTo>
                    <a:pt x="80" y="97"/>
                    <a:pt x="80" y="97"/>
                    <a:pt x="80" y="97"/>
                  </a:cubicBezTo>
                  <a:cubicBezTo>
                    <a:pt x="80" y="96"/>
                    <a:pt x="80" y="96"/>
                    <a:pt x="80" y="96"/>
                  </a:cubicBezTo>
                  <a:cubicBezTo>
                    <a:pt x="80" y="96"/>
                    <a:pt x="80" y="96"/>
                    <a:pt x="80" y="96"/>
                  </a:cubicBezTo>
                  <a:cubicBezTo>
                    <a:pt x="79" y="95"/>
                    <a:pt x="79" y="96"/>
                    <a:pt x="80" y="96"/>
                  </a:cubicBezTo>
                  <a:cubicBezTo>
                    <a:pt x="78" y="95"/>
                    <a:pt x="78" y="94"/>
                    <a:pt x="77" y="94"/>
                  </a:cubicBezTo>
                  <a:cubicBezTo>
                    <a:pt x="77" y="94"/>
                    <a:pt x="78" y="93"/>
                    <a:pt x="78" y="93"/>
                  </a:cubicBezTo>
                  <a:cubicBezTo>
                    <a:pt x="78" y="93"/>
                    <a:pt x="78" y="93"/>
                    <a:pt x="78" y="92"/>
                  </a:cubicBezTo>
                  <a:cubicBezTo>
                    <a:pt x="79" y="92"/>
                    <a:pt x="78" y="92"/>
                    <a:pt x="78" y="91"/>
                  </a:cubicBezTo>
                  <a:cubicBezTo>
                    <a:pt x="78" y="91"/>
                    <a:pt x="78" y="92"/>
                    <a:pt x="78" y="91"/>
                  </a:cubicBezTo>
                  <a:cubicBezTo>
                    <a:pt x="78" y="91"/>
                    <a:pt x="77" y="92"/>
                    <a:pt x="77" y="92"/>
                  </a:cubicBezTo>
                  <a:cubicBezTo>
                    <a:pt x="77" y="92"/>
                    <a:pt x="77" y="92"/>
                    <a:pt x="77" y="92"/>
                  </a:cubicBezTo>
                  <a:cubicBezTo>
                    <a:pt x="77" y="92"/>
                    <a:pt x="77" y="92"/>
                    <a:pt x="77" y="92"/>
                  </a:cubicBezTo>
                  <a:cubicBezTo>
                    <a:pt x="76" y="92"/>
                    <a:pt x="77" y="92"/>
                    <a:pt x="77" y="91"/>
                  </a:cubicBezTo>
                  <a:cubicBezTo>
                    <a:pt x="77" y="91"/>
                    <a:pt x="77" y="91"/>
                    <a:pt x="77" y="91"/>
                  </a:cubicBezTo>
                  <a:cubicBezTo>
                    <a:pt x="77" y="91"/>
                    <a:pt x="77" y="91"/>
                    <a:pt x="77" y="91"/>
                  </a:cubicBezTo>
                  <a:cubicBezTo>
                    <a:pt x="77" y="91"/>
                    <a:pt x="77" y="91"/>
                    <a:pt x="77" y="91"/>
                  </a:cubicBezTo>
                  <a:cubicBezTo>
                    <a:pt x="77" y="91"/>
                    <a:pt x="76" y="91"/>
                    <a:pt x="76" y="91"/>
                  </a:cubicBezTo>
                  <a:cubicBezTo>
                    <a:pt x="77" y="91"/>
                    <a:pt x="77" y="91"/>
                    <a:pt x="77" y="90"/>
                  </a:cubicBezTo>
                  <a:cubicBezTo>
                    <a:pt x="77" y="90"/>
                    <a:pt x="77" y="90"/>
                    <a:pt x="77" y="90"/>
                  </a:cubicBezTo>
                  <a:cubicBezTo>
                    <a:pt x="76" y="90"/>
                    <a:pt x="77" y="90"/>
                    <a:pt x="76" y="90"/>
                  </a:cubicBezTo>
                  <a:cubicBezTo>
                    <a:pt x="76" y="90"/>
                    <a:pt x="76" y="89"/>
                    <a:pt x="76" y="88"/>
                  </a:cubicBezTo>
                  <a:cubicBezTo>
                    <a:pt x="75" y="88"/>
                    <a:pt x="77" y="89"/>
                    <a:pt x="77" y="89"/>
                  </a:cubicBezTo>
                  <a:cubicBezTo>
                    <a:pt x="77" y="89"/>
                    <a:pt x="76" y="88"/>
                    <a:pt x="76" y="88"/>
                  </a:cubicBezTo>
                  <a:cubicBezTo>
                    <a:pt x="76" y="86"/>
                    <a:pt x="75" y="88"/>
                    <a:pt x="75" y="88"/>
                  </a:cubicBezTo>
                  <a:cubicBezTo>
                    <a:pt x="75" y="88"/>
                    <a:pt x="75" y="88"/>
                    <a:pt x="75" y="88"/>
                  </a:cubicBezTo>
                  <a:cubicBezTo>
                    <a:pt x="75" y="88"/>
                    <a:pt x="74" y="87"/>
                    <a:pt x="74" y="87"/>
                  </a:cubicBezTo>
                  <a:cubicBezTo>
                    <a:pt x="74" y="87"/>
                    <a:pt x="74" y="87"/>
                    <a:pt x="74" y="87"/>
                  </a:cubicBezTo>
                  <a:cubicBezTo>
                    <a:pt x="74" y="87"/>
                    <a:pt x="74" y="85"/>
                    <a:pt x="74" y="84"/>
                  </a:cubicBezTo>
                  <a:cubicBezTo>
                    <a:pt x="74" y="83"/>
                    <a:pt x="74" y="83"/>
                    <a:pt x="74" y="83"/>
                  </a:cubicBezTo>
                  <a:cubicBezTo>
                    <a:pt x="74" y="83"/>
                    <a:pt x="73" y="82"/>
                    <a:pt x="72" y="82"/>
                  </a:cubicBezTo>
                  <a:cubicBezTo>
                    <a:pt x="72" y="82"/>
                    <a:pt x="72" y="81"/>
                    <a:pt x="72" y="81"/>
                  </a:cubicBezTo>
                  <a:cubicBezTo>
                    <a:pt x="72" y="81"/>
                    <a:pt x="73" y="81"/>
                    <a:pt x="73" y="81"/>
                  </a:cubicBezTo>
                  <a:cubicBezTo>
                    <a:pt x="71" y="81"/>
                    <a:pt x="72" y="80"/>
                    <a:pt x="71" y="79"/>
                  </a:cubicBezTo>
                  <a:cubicBezTo>
                    <a:pt x="71" y="79"/>
                    <a:pt x="71" y="77"/>
                    <a:pt x="71" y="77"/>
                  </a:cubicBezTo>
                  <a:cubicBezTo>
                    <a:pt x="71" y="77"/>
                    <a:pt x="71" y="77"/>
                    <a:pt x="71" y="77"/>
                  </a:cubicBezTo>
                  <a:cubicBezTo>
                    <a:pt x="70" y="76"/>
                    <a:pt x="70" y="76"/>
                    <a:pt x="70" y="76"/>
                  </a:cubicBezTo>
                  <a:cubicBezTo>
                    <a:pt x="70" y="75"/>
                    <a:pt x="70" y="75"/>
                    <a:pt x="70" y="75"/>
                  </a:cubicBezTo>
                  <a:cubicBezTo>
                    <a:pt x="70" y="75"/>
                    <a:pt x="70" y="75"/>
                    <a:pt x="70" y="75"/>
                  </a:cubicBezTo>
                  <a:cubicBezTo>
                    <a:pt x="70" y="74"/>
                    <a:pt x="70" y="75"/>
                    <a:pt x="70" y="74"/>
                  </a:cubicBezTo>
                  <a:cubicBezTo>
                    <a:pt x="70" y="74"/>
                    <a:pt x="70" y="74"/>
                    <a:pt x="70" y="74"/>
                  </a:cubicBezTo>
                  <a:cubicBezTo>
                    <a:pt x="69" y="74"/>
                    <a:pt x="70" y="73"/>
                    <a:pt x="69" y="73"/>
                  </a:cubicBezTo>
                  <a:cubicBezTo>
                    <a:pt x="69" y="73"/>
                    <a:pt x="69" y="72"/>
                    <a:pt x="68" y="71"/>
                  </a:cubicBezTo>
                  <a:cubicBezTo>
                    <a:pt x="68" y="71"/>
                    <a:pt x="68" y="70"/>
                    <a:pt x="68" y="70"/>
                  </a:cubicBezTo>
                  <a:cubicBezTo>
                    <a:pt x="67" y="70"/>
                    <a:pt x="67" y="70"/>
                    <a:pt x="68" y="70"/>
                  </a:cubicBezTo>
                  <a:cubicBezTo>
                    <a:pt x="68" y="70"/>
                    <a:pt x="67" y="70"/>
                    <a:pt x="67" y="69"/>
                  </a:cubicBezTo>
                  <a:cubicBezTo>
                    <a:pt x="67" y="69"/>
                    <a:pt x="68" y="71"/>
                    <a:pt x="68" y="71"/>
                  </a:cubicBezTo>
                  <a:cubicBezTo>
                    <a:pt x="68" y="71"/>
                    <a:pt x="68" y="71"/>
                    <a:pt x="68" y="72"/>
                  </a:cubicBezTo>
                  <a:cubicBezTo>
                    <a:pt x="68" y="72"/>
                    <a:pt x="68" y="73"/>
                    <a:pt x="67" y="72"/>
                  </a:cubicBezTo>
                  <a:cubicBezTo>
                    <a:pt x="67" y="72"/>
                    <a:pt x="67" y="72"/>
                    <a:pt x="67" y="71"/>
                  </a:cubicBezTo>
                  <a:cubicBezTo>
                    <a:pt x="67" y="71"/>
                    <a:pt x="67" y="70"/>
                    <a:pt x="67" y="70"/>
                  </a:cubicBezTo>
                  <a:cubicBezTo>
                    <a:pt x="66" y="70"/>
                    <a:pt x="67" y="71"/>
                    <a:pt x="66" y="70"/>
                  </a:cubicBezTo>
                  <a:cubicBezTo>
                    <a:pt x="66" y="70"/>
                    <a:pt x="66" y="69"/>
                    <a:pt x="65" y="69"/>
                  </a:cubicBezTo>
                  <a:cubicBezTo>
                    <a:pt x="65" y="70"/>
                    <a:pt x="66" y="69"/>
                    <a:pt x="65" y="69"/>
                  </a:cubicBezTo>
                  <a:cubicBezTo>
                    <a:pt x="66" y="70"/>
                    <a:pt x="66" y="70"/>
                    <a:pt x="66" y="71"/>
                  </a:cubicBezTo>
                  <a:cubicBezTo>
                    <a:pt x="66" y="71"/>
                    <a:pt x="66" y="71"/>
                    <a:pt x="66" y="71"/>
                  </a:cubicBezTo>
                  <a:cubicBezTo>
                    <a:pt x="67" y="71"/>
                    <a:pt x="67" y="71"/>
                    <a:pt x="66" y="71"/>
                  </a:cubicBezTo>
                  <a:cubicBezTo>
                    <a:pt x="66" y="71"/>
                    <a:pt x="66" y="71"/>
                    <a:pt x="66" y="72"/>
                  </a:cubicBezTo>
                  <a:cubicBezTo>
                    <a:pt x="66" y="71"/>
                    <a:pt x="65" y="70"/>
                    <a:pt x="65" y="70"/>
                  </a:cubicBezTo>
                  <a:cubicBezTo>
                    <a:pt x="64" y="69"/>
                    <a:pt x="63" y="68"/>
                    <a:pt x="64" y="68"/>
                  </a:cubicBezTo>
                  <a:cubicBezTo>
                    <a:pt x="63" y="67"/>
                    <a:pt x="63" y="67"/>
                    <a:pt x="63" y="67"/>
                  </a:cubicBezTo>
                  <a:cubicBezTo>
                    <a:pt x="63" y="67"/>
                    <a:pt x="62" y="66"/>
                    <a:pt x="62" y="66"/>
                  </a:cubicBezTo>
                  <a:cubicBezTo>
                    <a:pt x="62" y="66"/>
                    <a:pt x="62" y="66"/>
                    <a:pt x="62" y="65"/>
                  </a:cubicBezTo>
                  <a:cubicBezTo>
                    <a:pt x="62" y="65"/>
                    <a:pt x="62" y="65"/>
                    <a:pt x="62" y="65"/>
                  </a:cubicBezTo>
                  <a:cubicBezTo>
                    <a:pt x="62" y="66"/>
                    <a:pt x="60" y="64"/>
                    <a:pt x="60" y="64"/>
                  </a:cubicBezTo>
                  <a:cubicBezTo>
                    <a:pt x="60" y="64"/>
                    <a:pt x="60" y="63"/>
                    <a:pt x="60" y="63"/>
                  </a:cubicBezTo>
                  <a:cubicBezTo>
                    <a:pt x="60" y="63"/>
                    <a:pt x="60" y="63"/>
                    <a:pt x="60" y="63"/>
                  </a:cubicBezTo>
                  <a:cubicBezTo>
                    <a:pt x="60" y="63"/>
                    <a:pt x="57" y="62"/>
                    <a:pt x="56" y="61"/>
                  </a:cubicBezTo>
                  <a:cubicBezTo>
                    <a:pt x="55" y="60"/>
                    <a:pt x="56" y="59"/>
                    <a:pt x="55" y="60"/>
                  </a:cubicBezTo>
                  <a:cubicBezTo>
                    <a:pt x="55" y="60"/>
                    <a:pt x="54" y="59"/>
                    <a:pt x="55" y="59"/>
                  </a:cubicBezTo>
                  <a:cubicBezTo>
                    <a:pt x="55" y="59"/>
                    <a:pt x="54" y="59"/>
                    <a:pt x="54" y="59"/>
                  </a:cubicBezTo>
                  <a:cubicBezTo>
                    <a:pt x="55" y="58"/>
                    <a:pt x="54" y="58"/>
                    <a:pt x="54" y="58"/>
                  </a:cubicBezTo>
                  <a:cubicBezTo>
                    <a:pt x="54" y="58"/>
                    <a:pt x="53" y="58"/>
                    <a:pt x="53" y="58"/>
                  </a:cubicBezTo>
                  <a:cubicBezTo>
                    <a:pt x="53" y="58"/>
                    <a:pt x="53" y="57"/>
                    <a:pt x="53" y="57"/>
                  </a:cubicBezTo>
                  <a:cubicBezTo>
                    <a:pt x="52" y="57"/>
                    <a:pt x="54" y="57"/>
                    <a:pt x="54" y="57"/>
                  </a:cubicBezTo>
                  <a:cubicBezTo>
                    <a:pt x="54" y="57"/>
                    <a:pt x="52" y="56"/>
                    <a:pt x="53" y="57"/>
                  </a:cubicBezTo>
                  <a:cubicBezTo>
                    <a:pt x="53" y="57"/>
                    <a:pt x="52" y="57"/>
                    <a:pt x="52" y="56"/>
                  </a:cubicBezTo>
                  <a:cubicBezTo>
                    <a:pt x="52" y="56"/>
                    <a:pt x="51" y="56"/>
                    <a:pt x="51" y="56"/>
                  </a:cubicBezTo>
                  <a:cubicBezTo>
                    <a:pt x="51" y="56"/>
                    <a:pt x="52" y="56"/>
                    <a:pt x="52" y="55"/>
                  </a:cubicBezTo>
                  <a:cubicBezTo>
                    <a:pt x="51" y="55"/>
                    <a:pt x="51" y="56"/>
                    <a:pt x="51" y="55"/>
                  </a:cubicBezTo>
                  <a:cubicBezTo>
                    <a:pt x="51" y="55"/>
                    <a:pt x="51" y="55"/>
                    <a:pt x="51" y="55"/>
                  </a:cubicBezTo>
                  <a:cubicBezTo>
                    <a:pt x="51" y="56"/>
                    <a:pt x="50" y="56"/>
                    <a:pt x="51" y="56"/>
                  </a:cubicBezTo>
                  <a:cubicBezTo>
                    <a:pt x="51" y="57"/>
                    <a:pt x="51" y="56"/>
                    <a:pt x="50" y="57"/>
                  </a:cubicBezTo>
                  <a:cubicBezTo>
                    <a:pt x="51" y="57"/>
                    <a:pt x="51" y="57"/>
                    <a:pt x="51" y="57"/>
                  </a:cubicBezTo>
                  <a:cubicBezTo>
                    <a:pt x="51" y="57"/>
                    <a:pt x="51" y="57"/>
                    <a:pt x="51" y="58"/>
                  </a:cubicBezTo>
                  <a:cubicBezTo>
                    <a:pt x="51" y="58"/>
                    <a:pt x="51" y="58"/>
                    <a:pt x="51" y="58"/>
                  </a:cubicBezTo>
                  <a:cubicBezTo>
                    <a:pt x="51" y="58"/>
                    <a:pt x="51" y="58"/>
                    <a:pt x="51" y="58"/>
                  </a:cubicBezTo>
                  <a:cubicBezTo>
                    <a:pt x="51" y="58"/>
                    <a:pt x="51" y="58"/>
                    <a:pt x="51" y="58"/>
                  </a:cubicBezTo>
                  <a:cubicBezTo>
                    <a:pt x="51" y="58"/>
                    <a:pt x="51" y="59"/>
                    <a:pt x="51" y="58"/>
                  </a:cubicBezTo>
                  <a:cubicBezTo>
                    <a:pt x="51" y="58"/>
                    <a:pt x="50" y="58"/>
                    <a:pt x="50" y="58"/>
                  </a:cubicBezTo>
                  <a:cubicBezTo>
                    <a:pt x="50" y="58"/>
                    <a:pt x="50" y="58"/>
                    <a:pt x="50" y="58"/>
                  </a:cubicBezTo>
                  <a:cubicBezTo>
                    <a:pt x="50" y="57"/>
                    <a:pt x="50" y="58"/>
                    <a:pt x="50" y="58"/>
                  </a:cubicBezTo>
                  <a:cubicBezTo>
                    <a:pt x="49" y="58"/>
                    <a:pt x="49" y="57"/>
                    <a:pt x="49" y="58"/>
                  </a:cubicBezTo>
                  <a:cubicBezTo>
                    <a:pt x="49" y="58"/>
                    <a:pt x="49" y="57"/>
                    <a:pt x="49" y="57"/>
                  </a:cubicBezTo>
                  <a:cubicBezTo>
                    <a:pt x="49" y="57"/>
                    <a:pt x="49" y="58"/>
                    <a:pt x="49" y="58"/>
                  </a:cubicBezTo>
                  <a:cubicBezTo>
                    <a:pt x="49" y="58"/>
                    <a:pt x="48" y="59"/>
                    <a:pt x="48" y="58"/>
                  </a:cubicBezTo>
                  <a:cubicBezTo>
                    <a:pt x="48" y="57"/>
                    <a:pt x="48" y="58"/>
                    <a:pt x="48" y="58"/>
                  </a:cubicBezTo>
                  <a:cubicBezTo>
                    <a:pt x="48" y="58"/>
                    <a:pt x="47" y="58"/>
                    <a:pt x="47" y="58"/>
                  </a:cubicBezTo>
                  <a:cubicBezTo>
                    <a:pt x="47" y="58"/>
                    <a:pt x="47" y="58"/>
                    <a:pt x="46" y="57"/>
                  </a:cubicBezTo>
                  <a:cubicBezTo>
                    <a:pt x="46" y="57"/>
                    <a:pt x="46" y="57"/>
                    <a:pt x="46" y="57"/>
                  </a:cubicBezTo>
                  <a:cubicBezTo>
                    <a:pt x="46" y="57"/>
                    <a:pt x="47" y="57"/>
                    <a:pt x="47" y="57"/>
                  </a:cubicBezTo>
                  <a:cubicBezTo>
                    <a:pt x="47" y="57"/>
                    <a:pt x="47" y="57"/>
                    <a:pt x="47" y="57"/>
                  </a:cubicBezTo>
                  <a:cubicBezTo>
                    <a:pt x="47" y="57"/>
                    <a:pt x="47" y="57"/>
                    <a:pt x="47" y="57"/>
                  </a:cubicBezTo>
                  <a:cubicBezTo>
                    <a:pt x="47" y="56"/>
                    <a:pt x="46" y="53"/>
                    <a:pt x="50" y="55"/>
                  </a:cubicBezTo>
                  <a:cubicBezTo>
                    <a:pt x="50" y="55"/>
                    <a:pt x="49" y="54"/>
                    <a:pt x="49" y="54"/>
                  </a:cubicBezTo>
                  <a:cubicBezTo>
                    <a:pt x="49" y="54"/>
                    <a:pt x="49" y="54"/>
                    <a:pt x="50" y="54"/>
                  </a:cubicBezTo>
                  <a:cubicBezTo>
                    <a:pt x="48" y="53"/>
                    <a:pt x="49" y="54"/>
                    <a:pt x="48" y="53"/>
                  </a:cubicBezTo>
                  <a:cubicBezTo>
                    <a:pt x="47" y="53"/>
                    <a:pt x="47" y="54"/>
                    <a:pt x="46" y="54"/>
                  </a:cubicBezTo>
                  <a:cubicBezTo>
                    <a:pt x="46" y="54"/>
                    <a:pt x="46" y="54"/>
                    <a:pt x="46" y="54"/>
                  </a:cubicBezTo>
                  <a:cubicBezTo>
                    <a:pt x="45" y="53"/>
                    <a:pt x="45" y="55"/>
                    <a:pt x="44" y="55"/>
                  </a:cubicBezTo>
                  <a:cubicBezTo>
                    <a:pt x="44" y="55"/>
                    <a:pt x="44" y="55"/>
                    <a:pt x="44" y="55"/>
                  </a:cubicBezTo>
                  <a:cubicBezTo>
                    <a:pt x="44" y="55"/>
                    <a:pt x="43" y="56"/>
                    <a:pt x="43" y="56"/>
                  </a:cubicBezTo>
                  <a:cubicBezTo>
                    <a:pt x="43" y="56"/>
                    <a:pt x="44" y="58"/>
                    <a:pt x="44" y="58"/>
                  </a:cubicBezTo>
                  <a:cubicBezTo>
                    <a:pt x="44" y="58"/>
                    <a:pt x="43" y="58"/>
                    <a:pt x="43" y="58"/>
                  </a:cubicBezTo>
                  <a:cubicBezTo>
                    <a:pt x="43" y="58"/>
                    <a:pt x="43" y="58"/>
                    <a:pt x="43" y="58"/>
                  </a:cubicBezTo>
                  <a:cubicBezTo>
                    <a:pt x="43" y="58"/>
                    <a:pt x="43" y="58"/>
                    <a:pt x="43" y="58"/>
                  </a:cubicBezTo>
                  <a:cubicBezTo>
                    <a:pt x="43" y="58"/>
                    <a:pt x="42" y="58"/>
                    <a:pt x="42" y="58"/>
                  </a:cubicBezTo>
                  <a:cubicBezTo>
                    <a:pt x="42" y="58"/>
                    <a:pt x="42" y="57"/>
                    <a:pt x="42" y="58"/>
                  </a:cubicBezTo>
                  <a:cubicBezTo>
                    <a:pt x="42" y="59"/>
                    <a:pt x="42" y="58"/>
                    <a:pt x="41" y="58"/>
                  </a:cubicBezTo>
                  <a:cubicBezTo>
                    <a:pt x="41" y="59"/>
                    <a:pt x="40" y="59"/>
                    <a:pt x="40" y="59"/>
                  </a:cubicBezTo>
                  <a:cubicBezTo>
                    <a:pt x="40" y="59"/>
                    <a:pt x="40" y="60"/>
                    <a:pt x="40" y="59"/>
                  </a:cubicBezTo>
                  <a:cubicBezTo>
                    <a:pt x="39" y="59"/>
                    <a:pt x="39" y="59"/>
                    <a:pt x="39" y="59"/>
                  </a:cubicBezTo>
                  <a:cubicBezTo>
                    <a:pt x="37" y="59"/>
                    <a:pt x="38" y="60"/>
                    <a:pt x="38" y="60"/>
                  </a:cubicBezTo>
                  <a:cubicBezTo>
                    <a:pt x="38" y="60"/>
                    <a:pt x="38" y="60"/>
                    <a:pt x="38" y="60"/>
                  </a:cubicBezTo>
                  <a:cubicBezTo>
                    <a:pt x="38" y="61"/>
                    <a:pt x="37" y="60"/>
                    <a:pt x="38" y="60"/>
                  </a:cubicBezTo>
                  <a:cubicBezTo>
                    <a:pt x="37" y="60"/>
                    <a:pt x="37" y="60"/>
                    <a:pt x="37" y="60"/>
                  </a:cubicBezTo>
                  <a:cubicBezTo>
                    <a:pt x="37" y="60"/>
                    <a:pt x="37" y="60"/>
                    <a:pt x="36" y="60"/>
                  </a:cubicBezTo>
                  <a:cubicBezTo>
                    <a:pt x="36" y="60"/>
                    <a:pt x="36" y="60"/>
                    <a:pt x="36" y="60"/>
                  </a:cubicBezTo>
                  <a:cubicBezTo>
                    <a:pt x="36" y="61"/>
                    <a:pt x="36" y="60"/>
                    <a:pt x="36" y="60"/>
                  </a:cubicBezTo>
                  <a:cubicBezTo>
                    <a:pt x="36" y="60"/>
                    <a:pt x="36" y="60"/>
                    <a:pt x="36" y="60"/>
                  </a:cubicBezTo>
                  <a:cubicBezTo>
                    <a:pt x="36" y="60"/>
                    <a:pt x="35" y="60"/>
                    <a:pt x="35" y="60"/>
                  </a:cubicBezTo>
                  <a:cubicBezTo>
                    <a:pt x="35" y="60"/>
                    <a:pt x="35" y="60"/>
                    <a:pt x="35" y="60"/>
                  </a:cubicBezTo>
                  <a:cubicBezTo>
                    <a:pt x="34" y="60"/>
                    <a:pt x="34" y="60"/>
                    <a:pt x="34" y="60"/>
                  </a:cubicBezTo>
                  <a:cubicBezTo>
                    <a:pt x="34" y="59"/>
                    <a:pt x="34" y="60"/>
                    <a:pt x="34" y="60"/>
                  </a:cubicBezTo>
                  <a:cubicBezTo>
                    <a:pt x="33" y="58"/>
                    <a:pt x="34" y="60"/>
                    <a:pt x="33" y="60"/>
                  </a:cubicBezTo>
                  <a:cubicBezTo>
                    <a:pt x="33" y="59"/>
                    <a:pt x="33" y="60"/>
                    <a:pt x="33" y="60"/>
                  </a:cubicBezTo>
                  <a:cubicBezTo>
                    <a:pt x="33" y="60"/>
                    <a:pt x="32" y="59"/>
                    <a:pt x="32" y="59"/>
                  </a:cubicBezTo>
                  <a:cubicBezTo>
                    <a:pt x="32" y="59"/>
                    <a:pt x="32" y="59"/>
                    <a:pt x="32" y="59"/>
                  </a:cubicBezTo>
                  <a:cubicBezTo>
                    <a:pt x="32" y="59"/>
                    <a:pt x="32" y="59"/>
                    <a:pt x="32" y="59"/>
                  </a:cubicBezTo>
                  <a:cubicBezTo>
                    <a:pt x="32" y="59"/>
                    <a:pt x="31" y="60"/>
                    <a:pt x="31" y="59"/>
                  </a:cubicBezTo>
                  <a:cubicBezTo>
                    <a:pt x="31" y="59"/>
                    <a:pt x="32" y="59"/>
                    <a:pt x="32" y="59"/>
                  </a:cubicBezTo>
                  <a:cubicBezTo>
                    <a:pt x="34" y="57"/>
                    <a:pt x="34" y="59"/>
                    <a:pt x="35" y="59"/>
                  </a:cubicBezTo>
                  <a:cubicBezTo>
                    <a:pt x="35" y="59"/>
                    <a:pt x="35" y="59"/>
                    <a:pt x="35" y="59"/>
                  </a:cubicBezTo>
                  <a:cubicBezTo>
                    <a:pt x="35" y="59"/>
                    <a:pt x="35" y="59"/>
                    <a:pt x="35" y="59"/>
                  </a:cubicBezTo>
                  <a:cubicBezTo>
                    <a:pt x="35" y="59"/>
                    <a:pt x="35" y="59"/>
                    <a:pt x="35" y="59"/>
                  </a:cubicBezTo>
                  <a:cubicBezTo>
                    <a:pt x="35" y="58"/>
                    <a:pt x="35" y="58"/>
                    <a:pt x="35" y="58"/>
                  </a:cubicBezTo>
                  <a:cubicBezTo>
                    <a:pt x="36" y="58"/>
                    <a:pt x="38" y="57"/>
                    <a:pt x="39" y="57"/>
                  </a:cubicBezTo>
                  <a:cubicBezTo>
                    <a:pt x="39" y="58"/>
                    <a:pt x="39" y="56"/>
                    <a:pt x="39" y="56"/>
                  </a:cubicBezTo>
                  <a:cubicBezTo>
                    <a:pt x="39" y="55"/>
                    <a:pt x="39" y="55"/>
                    <a:pt x="40" y="55"/>
                  </a:cubicBezTo>
                  <a:cubicBezTo>
                    <a:pt x="39" y="55"/>
                    <a:pt x="40" y="55"/>
                    <a:pt x="40" y="55"/>
                  </a:cubicBezTo>
                  <a:cubicBezTo>
                    <a:pt x="38" y="54"/>
                    <a:pt x="38" y="53"/>
                    <a:pt x="38" y="54"/>
                  </a:cubicBezTo>
                  <a:cubicBezTo>
                    <a:pt x="37" y="53"/>
                    <a:pt x="37" y="54"/>
                    <a:pt x="35" y="52"/>
                  </a:cubicBezTo>
                  <a:cubicBezTo>
                    <a:pt x="35" y="52"/>
                    <a:pt x="35" y="52"/>
                    <a:pt x="35" y="52"/>
                  </a:cubicBezTo>
                  <a:cubicBezTo>
                    <a:pt x="34" y="52"/>
                    <a:pt x="34" y="52"/>
                    <a:pt x="33" y="51"/>
                  </a:cubicBezTo>
                  <a:cubicBezTo>
                    <a:pt x="33" y="51"/>
                    <a:pt x="33" y="51"/>
                    <a:pt x="33" y="51"/>
                  </a:cubicBezTo>
                  <a:cubicBezTo>
                    <a:pt x="33" y="51"/>
                    <a:pt x="34" y="51"/>
                    <a:pt x="34" y="51"/>
                  </a:cubicBezTo>
                  <a:cubicBezTo>
                    <a:pt x="34" y="51"/>
                    <a:pt x="33" y="50"/>
                    <a:pt x="33" y="50"/>
                  </a:cubicBezTo>
                  <a:cubicBezTo>
                    <a:pt x="33" y="49"/>
                    <a:pt x="32" y="47"/>
                    <a:pt x="33" y="46"/>
                  </a:cubicBezTo>
                  <a:cubicBezTo>
                    <a:pt x="33" y="46"/>
                    <a:pt x="33" y="46"/>
                    <a:pt x="33" y="46"/>
                  </a:cubicBezTo>
                  <a:cubicBezTo>
                    <a:pt x="33" y="46"/>
                    <a:pt x="32" y="47"/>
                    <a:pt x="32" y="47"/>
                  </a:cubicBezTo>
                  <a:cubicBezTo>
                    <a:pt x="33" y="48"/>
                    <a:pt x="32" y="47"/>
                    <a:pt x="32" y="47"/>
                  </a:cubicBezTo>
                  <a:cubicBezTo>
                    <a:pt x="31" y="48"/>
                    <a:pt x="30" y="45"/>
                    <a:pt x="29" y="44"/>
                  </a:cubicBezTo>
                  <a:cubicBezTo>
                    <a:pt x="29" y="44"/>
                    <a:pt x="29" y="44"/>
                    <a:pt x="29" y="44"/>
                  </a:cubicBezTo>
                  <a:cubicBezTo>
                    <a:pt x="28" y="44"/>
                    <a:pt x="29" y="44"/>
                    <a:pt x="29" y="44"/>
                  </a:cubicBezTo>
                  <a:cubicBezTo>
                    <a:pt x="29" y="43"/>
                    <a:pt x="29" y="44"/>
                    <a:pt x="29" y="44"/>
                  </a:cubicBezTo>
                  <a:cubicBezTo>
                    <a:pt x="29" y="43"/>
                    <a:pt x="29" y="43"/>
                    <a:pt x="30" y="43"/>
                  </a:cubicBezTo>
                  <a:cubicBezTo>
                    <a:pt x="29" y="43"/>
                    <a:pt x="29" y="43"/>
                    <a:pt x="29" y="42"/>
                  </a:cubicBezTo>
                  <a:cubicBezTo>
                    <a:pt x="29" y="42"/>
                    <a:pt x="29" y="42"/>
                    <a:pt x="29" y="42"/>
                  </a:cubicBezTo>
                  <a:cubicBezTo>
                    <a:pt x="29" y="42"/>
                    <a:pt x="27" y="41"/>
                    <a:pt x="28" y="41"/>
                  </a:cubicBezTo>
                  <a:cubicBezTo>
                    <a:pt x="28" y="41"/>
                    <a:pt x="28" y="40"/>
                    <a:pt x="28" y="40"/>
                  </a:cubicBezTo>
                  <a:cubicBezTo>
                    <a:pt x="28" y="40"/>
                    <a:pt x="28" y="40"/>
                    <a:pt x="28" y="40"/>
                  </a:cubicBezTo>
                  <a:cubicBezTo>
                    <a:pt x="28" y="40"/>
                    <a:pt x="29" y="39"/>
                    <a:pt x="29" y="39"/>
                  </a:cubicBezTo>
                  <a:cubicBezTo>
                    <a:pt x="29" y="39"/>
                    <a:pt x="30" y="39"/>
                    <a:pt x="30" y="39"/>
                  </a:cubicBezTo>
                  <a:cubicBezTo>
                    <a:pt x="30" y="39"/>
                    <a:pt x="29" y="39"/>
                    <a:pt x="29" y="39"/>
                  </a:cubicBezTo>
                  <a:cubicBezTo>
                    <a:pt x="29" y="38"/>
                    <a:pt x="30" y="38"/>
                    <a:pt x="30" y="38"/>
                  </a:cubicBezTo>
                  <a:cubicBezTo>
                    <a:pt x="30" y="38"/>
                    <a:pt x="30" y="38"/>
                    <a:pt x="30" y="38"/>
                  </a:cubicBezTo>
                  <a:cubicBezTo>
                    <a:pt x="30" y="38"/>
                    <a:pt x="30" y="39"/>
                    <a:pt x="31" y="39"/>
                  </a:cubicBezTo>
                  <a:cubicBezTo>
                    <a:pt x="30" y="38"/>
                    <a:pt x="30" y="38"/>
                    <a:pt x="30" y="37"/>
                  </a:cubicBezTo>
                  <a:cubicBezTo>
                    <a:pt x="30" y="37"/>
                    <a:pt x="31" y="38"/>
                    <a:pt x="31" y="38"/>
                  </a:cubicBezTo>
                  <a:cubicBezTo>
                    <a:pt x="31" y="39"/>
                    <a:pt x="33" y="39"/>
                    <a:pt x="32" y="38"/>
                  </a:cubicBezTo>
                  <a:cubicBezTo>
                    <a:pt x="32" y="38"/>
                    <a:pt x="33" y="38"/>
                    <a:pt x="33" y="38"/>
                  </a:cubicBezTo>
                  <a:cubicBezTo>
                    <a:pt x="35" y="40"/>
                    <a:pt x="35" y="37"/>
                    <a:pt x="34" y="36"/>
                  </a:cubicBezTo>
                  <a:cubicBezTo>
                    <a:pt x="34" y="35"/>
                    <a:pt x="35" y="37"/>
                    <a:pt x="35" y="36"/>
                  </a:cubicBezTo>
                  <a:cubicBezTo>
                    <a:pt x="34" y="35"/>
                    <a:pt x="34" y="35"/>
                    <a:pt x="34" y="35"/>
                  </a:cubicBezTo>
                  <a:cubicBezTo>
                    <a:pt x="34" y="35"/>
                    <a:pt x="34" y="35"/>
                    <a:pt x="33" y="35"/>
                  </a:cubicBezTo>
                  <a:cubicBezTo>
                    <a:pt x="34" y="35"/>
                    <a:pt x="33" y="35"/>
                    <a:pt x="33" y="35"/>
                  </a:cubicBezTo>
                  <a:cubicBezTo>
                    <a:pt x="33" y="35"/>
                    <a:pt x="27" y="32"/>
                    <a:pt x="27" y="31"/>
                  </a:cubicBezTo>
                  <a:cubicBezTo>
                    <a:pt x="27" y="31"/>
                    <a:pt x="27" y="29"/>
                    <a:pt x="28" y="30"/>
                  </a:cubicBezTo>
                  <a:cubicBezTo>
                    <a:pt x="28" y="30"/>
                    <a:pt x="29" y="31"/>
                    <a:pt x="28" y="31"/>
                  </a:cubicBezTo>
                  <a:cubicBezTo>
                    <a:pt x="28" y="30"/>
                    <a:pt x="28" y="30"/>
                    <a:pt x="28" y="30"/>
                  </a:cubicBezTo>
                  <a:cubicBezTo>
                    <a:pt x="28" y="30"/>
                    <a:pt x="23" y="26"/>
                    <a:pt x="26" y="27"/>
                  </a:cubicBezTo>
                  <a:cubicBezTo>
                    <a:pt x="26" y="27"/>
                    <a:pt x="26" y="27"/>
                    <a:pt x="26" y="27"/>
                  </a:cubicBezTo>
                  <a:cubicBezTo>
                    <a:pt x="26" y="28"/>
                    <a:pt x="27" y="27"/>
                    <a:pt x="27" y="27"/>
                  </a:cubicBezTo>
                  <a:cubicBezTo>
                    <a:pt x="27" y="27"/>
                    <a:pt x="28" y="27"/>
                    <a:pt x="28" y="27"/>
                  </a:cubicBezTo>
                  <a:cubicBezTo>
                    <a:pt x="28" y="28"/>
                    <a:pt x="29" y="26"/>
                    <a:pt x="29" y="27"/>
                  </a:cubicBezTo>
                  <a:cubicBezTo>
                    <a:pt x="29" y="27"/>
                    <a:pt x="30" y="27"/>
                    <a:pt x="31" y="27"/>
                  </a:cubicBezTo>
                  <a:cubicBezTo>
                    <a:pt x="31" y="28"/>
                    <a:pt x="31" y="28"/>
                    <a:pt x="31" y="28"/>
                  </a:cubicBezTo>
                  <a:cubicBezTo>
                    <a:pt x="31" y="28"/>
                    <a:pt x="30" y="29"/>
                    <a:pt x="30" y="29"/>
                  </a:cubicBezTo>
                  <a:cubicBezTo>
                    <a:pt x="30" y="29"/>
                    <a:pt x="31" y="29"/>
                    <a:pt x="31" y="29"/>
                  </a:cubicBezTo>
                  <a:cubicBezTo>
                    <a:pt x="31" y="29"/>
                    <a:pt x="32" y="30"/>
                    <a:pt x="32" y="30"/>
                  </a:cubicBezTo>
                  <a:cubicBezTo>
                    <a:pt x="32" y="30"/>
                    <a:pt x="33" y="31"/>
                    <a:pt x="33" y="31"/>
                  </a:cubicBezTo>
                  <a:cubicBezTo>
                    <a:pt x="33" y="31"/>
                    <a:pt x="34" y="30"/>
                    <a:pt x="34" y="31"/>
                  </a:cubicBezTo>
                  <a:cubicBezTo>
                    <a:pt x="34" y="30"/>
                    <a:pt x="32" y="27"/>
                    <a:pt x="33" y="28"/>
                  </a:cubicBezTo>
                  <a:cubicBezTo>
                    <a:pt x="33" y="28"/>
                    <a:pt x="33" y="28"/>
                    <a:pt x="34" y="28"/>
                  </a:cubicBezTo>
                  <a:cubicBezTo>
                    <a:pt x="34" y="28"/>
                    <a:pt x="33" y="27"/>
                    <a:pt x="33" y="27"/>
                  </a:cubicBezTo>
                  <a:cubicBezTo>
                    <a:pt x="33" y="27"/>
                    <a:pt x="33" y="27"/>
                    <a:pt x="33" y="27"/>
                  </a:cubicBezTo>
                  <a:cubicBezTo>
                    <a:pt x="32" y="26"/>
                    <a:pt x="33" y="27"/>
                    <a:pt x="32" y="26"/>
                  </a:cubicBezTo>
                  <a:cubicBezTo>
                    <a:pt x="32" y="26"/>
                    <a:pt x="32" y="27"/>
                    <a:pt x="32" y="27"/>
                  </a:cubicBezTo>
                  <a:cubicBezTo>
                    <a:pt x="32" y="27"/>
                    <a:pt x="32" y="27"/>
                    <a:pt x="32" y="27"/>
                  </a:cubicBezTo>
                  <a:cubicBezTo>
                    <a:pt x="32" y="27"/>
                    <a:pt x="31" y="26"/>
                    <a:pt x="31" y="26"/>
                  </a:cubicBezTo>
                  <a:cubicBezTo>
                    <a:pt x="31" y="26"/>
                    <a:pt x="29" y="20"/>
                    <a:pt x="27" y="19"/>
                  </a:cubicBezTo>
                  <a:cubicBezTo>
                    <a:pt x="28" y="19"/>
                    <a:pt x="27" y="16"/>
                    <a:pt x="30" y="19"/>
                  </a:cubicBezTo>
                  <a:cubicBezTo>
                    <a:pt x="31" y="20"/>
                    <a:pt x="32" y="18"/>
                    <a:pt x="32" y="17"/>
                  </a:cubicBezTo>
                  <a:cubicBezTo>
                    <a:pt x="31" y="17"/>
                    <a:pt x="33" y="17"/>
                    <a:pt x="33" y="17"/>
                  </a:cubicBezTo>
                  <a:cubicBezTo>
                    <a:pt x="33" y="17"/>
                    <a:pt x="33" y="17"/>
                    <a:pt x="33" y="16"/>
                  </a:cubicBezTo>
                  <a:cubicBezTo>
                    <a:pt x="33" y="16"/>
                    <a:pt x="33" y="16"/>
                    <a:pt x="33" y="16"/>
                  </a:cubicBezTo>
                  <a:cubicBezTo>
                    <a:pt x="33" y="16"/>
                    <a:pt x="33" y="16"/>
                    <a:pt x="33" y="16"/>
                  </a:cubicBezTo>
                  <a:cubicBezTo>
                    <a:pt x="34" y="16"/>
                    <a:pt x="36" y="17"/>
                    <a:pt x="36" y="16"/>
                  </a:cubicBezTo>
                  <a:cubicBezTo>
                    <a:pt x="36" y="17"/>
                    <a:pt x="36" y="17"/>
                    <a:pt x="36" y="17"/>
                  </a:cubicBezTo>
                  <a:cubicBezTo>
                    <a:pt x="36" y="17"/>
                    <a:pt x="36" y="17"/>
                    <a:pt x="35" y="17"/>
                  </a:cubicBezTo>
                  <a:cubicBezTo>
                    <a:pt x="36" y="17"/>
                    <a:pt x="36" y="17"/>
                    <a:pt x="36" y="17"/>
                  </a:cubicBezTo>
                  <a:cubicBezTo>
                    <a:pt x="36" y="17"/>
                    <a:pt x="36" y="17"/>
                    <a:pt x="36" y="17"/>
                  </a:cubicBezTo>
                  <a:cubicBezTo>
                    <a:pt x="36" y="17"/>
                    <a:pt x="36" y="17"/>
                    <a:pt x="36" y="17"/>
                  </a:cubicBezTo>
                  <a:cubicBezTo>
                    <a:pt x="36" y="17"/>
                    <a:pt x="37" y="17"/>
                    <a:pt x="37" y="17"/>
                  </a:cubicBezTo>
                  <a:cubicBezTo>
                    <a:pt x="36" y="16"/>
                    <a:pt x="35" y="15"/>
                    <a:pt x="37" y="16"/>
                  </a:cubicBezTo>
                  <a:cubicBezTo>
                    <a:pt x="37" y="16"/>
                    <a:pt x="37" y="16"/>
                    <a:pt x="36" y="16"/>
                  </a:cubicBezTo>
                  <a:cubicBezTo>
                    <a:pt x="37" y="16"/>
                    <a:pt x="37" y="16"/>
                    <a:pt x="37" y="16"/>
                  </a:cubicBezTo>
                  <a:cubicBezTo>
                    <a:pt x="37" y="16"/>
                    <a:pt x="41" y="16"/>
                    <a:pt x="41" y="17"/>
                  </a:cubicBezTo>
                  <a:cubicBezTo>
                    <a:pt x="41" y="17"/>
                    <a:pt x="41" y="17"/>
                    <a:pt x="41" y="17"/>
                  </a:cubicBezTo>
                  <a:cubicBezTo>
                    <a:pt x="41" y="17"/>
                    <a:pt x="41" y="17"/>
                    <a:pt x="41" y="17"/>
                  </a:cubicBezTo>
                  <a:cubicBezTo>
                    <a:pt x="42" y="17"/>
                    <a:pt x="41" y="18"/>
                    <a:pt x="41" y="18"/>
                  </a:cubicBezTo>
                  <a:cubicBezTo>
                    <a:pt x="41" y="19"/>
                    <a:pt x="42" y="18"/>
                    <a:pt x="42" y="18"/>
                  </a:cubicBezTo>
                  <a:cubicBezTo>
                    <a:pt x="42" y="18"/>
                    <a:pt x="42" y="18"/>
                    <a:pt x="42" y="18"/>
                  </a:cubicBezTo>
                  <a:cubicBezTo>
                    <a:pt x="42" y="18"/>
                    <a:pt x="43" y="18"/>
                    <a:pt x="43" y="19"/>
                  </a:cubicBezTo>
                  <a:cubicBezTo>
                    <a:pt x="43" y="19"/>
                    <a:pt x="43" y="19"/>
                    <a:pt x="43" y="20"/>
                  </a:cubicBezTo>
                  <a:cubicBezTo>
                    <a:pt x="43" y="20"/>
                    <a:pt x="44" y="20"/>
                    <a:pt x="44" y="19"/>
                  </a:cubicBezTo>
                  <a:cubicBezTo>
                    <a:pt x="44" y="19"/>
                    <a:pt x="45" y="20"/>
                    <a:pt x="45" y="20"/>
                  </a:cubicBezTo>
                  <a:cubicBezTo>
                    <a:pt x="45" y="20"/>
                    <a:pt x="45" y="21"/>
                    <a:pt x="45" y="21"/>
                  </a:cubicBezTo>
                  <a:cubicBezTo>
                    <a:pt x="45" y="21"/>
                    <a:pt x="45" y="21"/>
                    <a:pt x="45" y="20"/>
                  </a:cubicBezTo>
                  <a:cubicBezTo>
                    <a:pt x="46" y="21"/>
                    <a:pt x="45" y="21"/>
                    <a:pt x="46" y="22"/>
                  </a:cubicBezTo>
                  <a:cubicBezTo>
                    <a:pt x="46" y="22"/>
                    <a:pt x="45" y="22"/>
                    <a:pt x="45" y="22"/>
                  </a:cubicBezTo>
                  <a:cubicBezTo>
                    <a:pt x="46" y="23"/>
                    <a:pt x="46" y="22"/>
                    <a:pt x="46" y="23"/>
                  </a:cubicBezTo>
                  <a:cubicBezTo>
                    <a:pt x="46" y="23"/>
                    <a:pt x="47" y="23"/>
                    <a:pt x="47" y="24"/>
                  </a:cubicBezTo>
                  <a:cubicBezTo>
                    <a:pt x="47" y="23"/>
                    <a:pt x="48" y="24"/>
                    <a:pt x="48" y="24"/>
                  </a:cubicBezTo>
                  <a:cubicBezTo>
                    <a:pt x="48" y="24"/>
                    <a:pt x="50" y="24"/>
                    <a:pt x="49" y="26"/>
                  </a:cubicBezTo>
                  <a:cubicBezTo>
                    <a:pt x="50" y="26"/>
                    <a:pt x="51" y="25"/>
                    <a:pt x="51" y="26"/>
                  </a:cubicBezTo>
                  <a:cubicBezTo>
                    <a:pt x="51" y="26"/>
                    <a:pt x="51" y="26"/>
                    <a:pt x="51" y="26"/>
                  </a:cubicBezTo>
                  <a:cubicBezTo>
                    <a:pt x="53" y="28"/>
                    <a:pt x="52" y="27"/>
                    <a:pt x="51" y="27"/>
                  </a:cubicBezTo>
                  <a:cubicBezTo>
                    <a:pt x="51" y="27"/>
                    <a:pt x="52" y="27"/>
                    <a:pt x="52" y="28"/>
                  </a:cubicBezTo>
                  <a:cubicBezTo>
                    <a:pt x="52" y="27"/>
                    <a:pt x="52" y="27"/>
                    <a:pt x="52" y="27"/>
                  </a:cubicBezTo>
                  <a:cubicBezTo>
                    <a:pt x="52" y="27"/>
                    <a:pt x="54" y="28"/>
                    <a:pt x="54" y="29"/>
                  </a:cubicBezTo>
                  <a:cubicBezTo>
                    <a:pt x="54" y="29"/>
                    <a:pt x="54" y="28"/>
                    <a:pt x="54" y="29"/>
                  </a:cubicBezTo>
                  <a:cubicBezTo>
                    <a:pt x="54" y="29"/>
                    <a:pt x="57" y="31"/>
                    <a:pt x="57" y="30"/>
                  </a:cubicBezTo>
                  <a:cubicBezTo>
                    <a:pt x="57" y="30"/>
                    <a:pt x="59" y="33"/>
                    <a:pt x="59" y="33"/>
                  </a:cubicBezTo>
                  <a:cubicBezTo>
                    <a:pt x="59" y="33"/>
                    <a:pt x="59" y="33"/>
                    <a:pt x="59" y="33"/>
                  </a:cubicBezTo>
                  <a:cubicBezTo>
                    <a:pt x="60" y="34"/>
                    <a:pt x="67" y="41"/>
                    <a:pt x="68" y="42"/>
                  </a:cubicBezTo>
                  <a:cubicBezTo>
                    <a:pt x="67" y="41"/>
                    <a:pt x="66" y="39"/>
                    <a:pt x="67" y="40"/>
                  </a:cubicBezTo>
                  <a:cubicBezTo>
                    <a:pt x="67" y="39"/>
                    <a:pt x="67" y="38"/>
                    <a:pt x="68" y="40"/>
                  </a:cubicBezTo>
                  <a:cubicBezTo>
                    <a:pt x="68" y="40"/>
                    <a:pt x="67" y="38"/>
                    <a:pt x="68" y="39"/>
                  </a:cubicBezTo>
                  <a:cubicBezTo>
                    <a:pt x="68" y="39"/>
                    <a:pt x="69" y="40"/>
                    <a:pt x="69" y="39"/>
                  </a:cubicBezTo>
                  <a:cubicBezTo>
                    <a:pt x="68" y="39"/>
                    <a:pt x="69" y="39"/>
                    <a:pt x="69" y="39"/>
                  </a:cubicBezTo>
                  <a:cubicBezTo>
                    <a:pt x="69" y="39"/>
                    <a:pt x="69" y="39"/>
                    <a:pt x="69" y="39"/>
                  </a:cubicBezTo>
                  <a:cubicBezTo>
                    <a:pt x="69" y="40"/>
                    <a:pt x="69" y="39"/>
                    <a:pt x="70" y="39"/>
                  </a:cubicBezTo>
                  <a:cubicBezTo>
                    <a:pt x="69" y="40"/>
                    <a:pt x="69" y="40"/>
                    <a:pt x="70" y="40"/>
                  </a:cubicBezTo>
                  <a:cubicBezTo>
                    <a:pt x="70" y="40"/>
                    <a:pt x="69" y="41"/>
                    <a:pt x="69" y="41"/>
                  </a:cubicBezTo>
                  <a:cubicBezTo>
                    <a:pt x="69" y="40"/>
                    <a:pt x="70" y="41"/>
                    <a:pt x="70" y="40"/>
                  </a:cubicBezTo>
                  <a:cubicBezTo>
                    <a:pt x="71" y="40"/>
                    <a:pt x="71" y="40"/>
                    <a:pt x="71" y="40"/>
                  </a:cubicBezTo>
                  <a:cubicBezTo>
                    <a:pt x="72" y="40"/>
                    <a:pt x="73" y="40"/>
                    <a:pt x="73" y="40"/>
                  </a:cubicBezTo>
                  <a:cubicBezTo>
                    <a:pt x="73" y="41"/>
                    <a:pt x="74" y="40"/>
                    <a:pt x="73" y="40"/>
                  </a:cubicBezTo>
                  <a:cubicBezTo>
                    <a:pt x="73" y="40"/>
                    <a:pt x="74" y="40"/>
                    <a:pt x="74" y="40"/>
                  </a:cubicBezTo>
                  <a:cubicBezTo>
                    <a:pt x="74" y="40"/>
                    <a:pt x="74" y="40"/>
                    <a:pt x="74" y="40"/>
                  </a:cubicBezTo>
                  <a:cubicBezTo>
                    <a:pt x="74" y="40"/>
                    <a:pt x="75" y="41"/>
                    <a:pt x="75" y="40"/>
                  </a:cubicBezTo>
                  <a:cubicBezTo>
                    <a:pt x="76" y="42"/>
                    <a:pt x="74" y="41"/>
                    <a:pt x="73" y="42"/>
                  </a:cubicBezTo>
                  <a:cubicBezTo>
                    <a:pt x="73" y="41"/>
                    <a:pt x="72" y="42"/>
                    <a:pt x="71" y="42"/>
                  </a:cubicBezTo>
                  <a:cubicBezTo>
                    <a:pt x="71" y="42"/>
                    <a:pt x="71" y="42"/>
                    <a:pt x="71" y="42"/>
                  </a:cubicBezTo>
                  <a:cubicBezTo>
                    <a:pt x="70" y="42"/>
                    <a:pt x="73" y="42"/>
                    <a:pt x="73" y="42"/>
                  </a:cubicBezTo>
                  <a:cubicBezTo>
                    <a:pt x="73" y="42"/>
                    <a:pt x="73" y="42"/>
                    <a:pt x="73" y="42"/>
                  </a:cubicBezTo>
                  <a:cubicBezTo>
                    <a:pt x="73" y="42"/>
                    <a:pt x="73" y="42"/>
                    <a:pt x="73" y="42"/>
                  </a:cubicBezTo>
                  <a:cubicBezTo>
                    <a:pt x="73" y="43"/>
                    <a:pt x="73" y="43"/>
                    <a:pt x="73" y="43"/>
                  </a:cubicBezTo>
                  <a:cubicBezTo>
                    <a:pt x="75" y="42"/>
                    <a:pt x="77" y="43"/>
                    <a:pt x="78" y="42"/>
                  </a:cubicBezTo>
                  <a:cubicBezTo>
                    <a:pt x="79" y="43"/>
                    <a:pt x="79" y="45"/>
                    <a:pt x="81" y="47"/>
                  </a:cubicBezTo>
                  <a:cubicBezTo>
                    <a:pt x="81" y="47"/>
                    <a:pt x="81" y="47"/>
                    <a:pt x="81" y="47"/>
                  </a:cubicBezTo>
                  <a:cubicBezTo>
                    <a:pt x="81" y="47"/>
                    <a:pt x="80" y="46"/>
                    <a:pt x="81" y="46"/>
                  </a:cubicBezTo>
                  <a:cubicBezTo>
                    <a:pt x="81" y="46"/>
                    <a:pt x="81" y="46"/>
                    <a:pt x="81" y="46"/>
                  </a:cubicBezTo>
                  <a:cubicBezTo>
                    <a:pt x="81" y="46"/>
                    <a:pt x="81" y="46"/>
                    <a:pt x="81" y="46"/>
                  </a:cubicBezTo>
                  <a:cubicBezTo>
                    <a:pt x="81" y="46"/>
                    <a:pt x="81" y="46"/>
                    <a:pt x="81" y="45"/>
                  </a:cubicBezTo>
                  <a:cubicBezTo>
                    <a:pt x="81" y="46"/>
                    <a:pt x="80" y="45"/>
                    <a:pt x="81" y="45"/>
                  </a:cubicBezTo>
                  <a:cubicBezTo>
                    <a:pt x="81" y="45"/>
                    <a:pt x="81" y="45"/>
                    <a:pt x="81" y="45"/>
                  </a:cubicBezTo>
                  <a:cubicBezTo>
                    <a:pt x="81" y="45"/>
                    <a:pt x="81" y="44"/>
                    <a:pt x="81" y="44"/>
                  </a:cubicBezTo>
                  <a:cubicBezTo>
                    <a:pt x="81" y="44"/>
                    <a:pt x="81" y="44"/>
                    <a:pt x="82" y="44"/>
                  </a:cubicBezTo>
                  <a:cubicBezTo>
                    <a:pt x="82" y="44"/>
                    <a:pt x="82" y="44"/>
                    <a:pt x="82" y="45"/>
                  </a:cubicBezTo>
                  <a:cubicBezTo>
                    <a:pt x="82" y="45"/>
                    <a:pt x="82" y="45"/>
                    <a:pt x="82" y="45"/>
                  </a:cubicBezTo>
                  <a:cubicBezTo>
                    <a:pt x="82" y="46"/>
                    <a:pt x="82" y="47"/>
                    <a:pt x="82" y="48"/>
                  </a:cubicBezTo>
                  <a:cubicBezTo>
                    <a:pt x="82" y="48"/>
                    <a:pt x="82" y="48"/>
                    <a:pt x="82" y="48"/>
                  </a:cubicBezTo>
                  <a:cubicBezTo>
                    <a:pt x="83" y="48"/>
                    <a:pt x="83" y="48"/>
                    <a:pt x="84" y="48"/>
                  </a:cubicBezTo>
                  <a:cubicBezTo>
                    <a:pt x="84" y="48"/>
                    <a:pt x="91" y="54"/>
                    <a:pt x="92" y="55"/>
                  </a:cubicBezTo>
                  <a:cubicBezTo>
                    <a:pt x="92" y="55"/>
                    <a:pt x="93" y="56"/>
                    <a:pt x="93" y="55"/>
                  </a:cubicBezTo>
                  <a:cubicBezTo>
                    <a:pt x="93" y="56"/>
                    <a:pt x="96" y="59"/>
                    <a:pt x="95" y="59"/>
                  </a:cubicBezTo>
                  <a:cubicBezTo>
                    <a:pt x="96" y="60"/>
                    <a:pt x="94" y="57"/>
                    <a:pt x="94" y="59"/>
                  </a:cubicBezTo>
                  <a:cubicBezTo>
                    <a:pt x="90" y="57"/>
                    <a:pt x="100" y="63"/>
                    <a:pt x="99" y="63"/>
                  </a:cubicBezTo>
                  <a:cubicBezTo>
                    <a:pt x="99" y="63"/>
                    <a:pt x="100" y="63"/>
                    <a:pt x="100" y="63"/>
                  </a:cubicBezTo>
                  <a:cubicBezTo>
                    <a:pt x="101" y="63"/>
                    <a:pt x="101" y="65"/>
                    <a:pt x="101" y="64"/>
                  </a:cubicBezTo>
                  <a:cubicBezTo>
                    <a:pt x="103" y="65"/>
                    <a:pt x="101" y="65"/>
                    <a:pt x="102" y="65"/>
                  </a:cubicBezTo>
                  <a:cubicBezTo>
                    <a:pt x="102" y="66"/>
                    <a:pt x="103" y="66"/>
                    <a:pt x="103" y="66"/>
                  </a:cubicBezTo>
                  <a:cubicBezTo>
                    <a:pt x="103" y="66"/>
                    <a:pt x="103" y="66"/>
                    <a:pt x="103" y="66"/>
                  </a:cubicBezTo>
                  <a:cubicBezTo>
                    <a:pt x="103" y="66"/>
                    <a:pt x="103" y="67"/>
                    <a:pt x="103" y="67"/>
                  </a:cubicBezTo>
                  <a:cubicBezTo>
                    <a:pt x="103" y="67"/>
                    <a:pt x="103" y="67"/>
                    <a:pt x="103" y="67"/>
                  </a:cubicBezTo>
                  <a:cubicBezTo>
                    <a:pt x="103" y="67"/>
                    <a:pt x="103" y="67"/>
                    <a:pt x="103" y="66"/>
                  </a:cubicBezTo>
                  <a:cubicBezTo>
                    <a:pt x="104" y="65"/>
                    <a:pt x="105" y="65"/>
                    <a:pt x="106" y="64"/>
                  </a:cubicBezTo>
                  <a:cubicBezTo>
                    <a:pt x="105" y="64"/>
                    <a:pt x="105" y="64"/>
                    <a:pt x="104" y="64"/>
                  </a:cubicBezTo>
                  <a:cubicBezTo>
                    <a:pt x="104" y="64"/>
                    <a:pt x="104" y="64"/>
                    <a:pt x="104" y="64"/>
                  </a:cubicBezTo>
                  <a:cubicBezTo>
                    <a:pt x="104" y="64"/>
                    <a:pt x="104" y="64"/>
                    <a:pt x="103" y="64"/>
                  </a:cubicBezTo>
                  <a:cubicBezTo>
                    <a:pt x="103" y="63"/>
                    <a:pt x="104" y="64"/>
                    <a:pt x="104" y="64"/>
                  </a:cubicBezTo>
                  <a:cubicBezTo>
                    <a:pt x="103" y="64"/>
                    <a:pt x="103" y="64"/>
                    <a:pt x="103" y="64"/>
                  </a:cubicBezTo>
                  <a:cubicBezTo>
                    <a:pt x="102" y="61"/>
                    <a:pt x="104" y="62"/>
                    <a:pt x="106" y="64"/>
                  </a:cubicBezTo>
                  <a:cubicBezTo>
                    <a:pt x="107" y="65"/>
                    <a:pt x="107" y="65"/>
                    <a:pt x="107" y="66"/>
                  </a:cubicBezTo>
                  <a:cubicBezTo>
                    <a:pt x="107" y="66"/>
                    <a:pt x="108" y="66"/>
                    <a:pt x="108" y="67"/>
                  </a:cubicBezTo>
                  <a:cubicBezTo>
                    <a:pt x="108" y="67"/>
                    <a:pt x="108" y="67"/>
                    <a:pt x="108" y="67"/>
                  </a:cubicBezTo>
                  <a:cubicBezTo>
                    <a:pt x="108" y="68"/>
                    <a:pt x="109" y="68"/>
                    <a:pt x="109" y="67"/>
                  </a:cubicBezTo>
                  <a:cubicBezTo>
                    <a:pt x="109" y="68"/>
                    <a:pt x="111" y="70"/>
                    <a:pt x="111" y="70"/>
                  </a:cubicBezTo>
                  <a:cubicBezTo>
                    <a:pt x="112" y="71"/>
                    <a:pt x="112" y="70"/>
                    <a:pt x="113" y="71"/>
                  </a:cubicBezTo>
                  <a:cubicBezTo>
                    <a:pt x="113" y="71"/>
                    <a:pt x="113" y="71"/>
                    <a:pt x="113" y="71"/>
                  </a:cubicBezTo>
                  <a:cubicBezTo>
                    <a:pt x="113" y="72"/>
                    <a:pt x="117" y="73"/>
                    <a:pt x="116" y="72"/>
                  </a:cubicBezTo>
                  <a:cubicBezTo>
                    <a:pt x="116" y="72"/>
                    <a:pt x="116" y="71"/>
                    <a:pt x="116" y="70"/>
                  </a:cubicBezTo>
                  <a:cubicBezTo>
                    <a:pt x="116" y="70"/>
                    <a:pt x="116" y="71"/>
                    <a:pt x="116" y="71"/>
                  </a:cubicBezTo>
                  <a:cubicBezTo>
                    <a:pt x="117" y="71"/>
                    <a:pt x="116" y="70"/>
                    <a:pt x="116" y="70"/>
                  </a:cubicBezTo>
                  <a:cubicBezTo>
                    <a:pt x="117" y="71"/>
                    <a:pt x="117" y="71"/>
                    <a:pt x="117" y="72"/>
                  </a:cubicBezTo>
                  <a:cubicBezTo>
                    <a:pt x="117" y="72"/>
                    <a:pt x="118" y="72"/>
                    <a:pt x="118" y="72"/>
                  </a:cubicBezTo>
                  <a:cubicBezTo>
                    <a:pt x="118" y="72"/>
                    <a:pt x="118" y="73"/>
                    <a:pt x="118" y="73"/>
                  </a:cubicBezTo>
                  <a:cubicBezTo>
                    <a:pt x="118" y="73"/>
                    <a:pt x="118" y="73"/>
                    <a:pt x="119" y="73"/>
                  </a:cubicBezTo>
                  <a:cubicBezTo>
                    <a:pt x="119" y="73"/>
                    <a:pt x="119" y="74"/>
                    <a:pt x="118" y="74"/>
                  </a:cubicBezTo>
                  <a:cubicBezTo>
                    <a:pt x="119" y="74"/>
                    <a:pt x="119" y="74"/>
                    <a:pt x="119" y="74"/>
                  </a:cubicBezTo>
                  <a:cubicBezTo>
                    <a:pt x="119" y="74"/>
                    <a:pt x="118" y="75"/>
                    <a:pt x="119" y="75"/>
                  </a:cubicBezTo>
                  <a:cubicBezTo>
                    <a:pt x="118" y="75"/>
                    <a:pt x="118" y="75"/>
                    <a:pt x="118" y="74"/>
                  </a:cubicBezTo>
                  <a:cubicBezTo>
                    <a:pt x="118" y="74"/>
                    <a:pt x="118" y="75"/>
                    <a:pt x="118" y="75"/>
                  </a:cubicBezTo>
                  <a:cubicBezTo>
                    <a:pt x="118" y="75"/>
                    <a:pt x="119" y="75"/>
                    <a:pt x="119" y="75"/>
                  </a:cubicBezTo>
                  <a:cubicBezTo>
                    <a:pt x="119" y="76"/>
                    <a:pt x="119" y="76"/>
                    <a:pt x="118" y="76"/>
                  </a:cubicBezTo>
                  <a:cubicBezTo>
                    <a:pt x="119" y="76"/>
                    <a:pt x="119" y="77"/>
                    <a:pt x="119" y="76"/>
                  </a:cubicBezTo>
                  <a:cubicBezTo>
                    <a:pt x="119" y="76"/>
                    <a:pt x="119" y="76"/>
                    <a:pt x="119" y="76"/>
                  </a:cubicBezTo>
                  <a:cubicBezTo>
                    <a:pt x="119" y="76"/>
                    <a:pt x="119" y="76"/>
                    <a:pt x="119" y="76"/>
                  </a:cubicBezTo>
                  <a:cubicBezTo>
                    <a:pt x="119" y="77"/>
                    <a:pt x="119" y="77"/>
                    <a:pt x="120" y="77"/>
                  </a:cubicBezTo>
                  <a:cubicBezTo>
                    <a:pt x="120" y="77"/>
                    <a:pt x="119" y="77"/>
                    <a:pt x="119" y="77"/>
                  </a:cubicBezTo>
                  <a:cubicBezTo>
                    <a:pt x="120" y="77"/>
                    <a:pt x="120" y="78"/>
                    <a:pt x="120" y="77"/>
                  </a:cubicBezTo>
                  <a:cubicBezTo>
                    <a:pt x="120" y="77"/>
                    <a:pt x="120" y="77"/>
                    <a:pt x="120" y="77"/>
                  </a:cubicBezTo>
                  <a:cubicBezTo>
                    <a:pt x="120" y="76"/>
                    <a:pt x="119" y="73"/>
                    <a:pt x="120" y="74"/>
                  </a:cubicBezTo>
                  <a:cubicBezTo>
                    <a:pt x="120" y="74"/>
                    <a:pt x="121" y="73"/>
                    <a:pt x="121" y="72"/>
                  </a:cubicBezTo>
                  <a:cubicBezTo>
                    <a:pt x="121" y="73"/>
                    <a:pt x="121" y="71"/>
                    <a:pt x="121" y="71"/>
                  </a:cubicBezTo>
                  <a:cubicBezTo>
                    <a:pt x="121" y="71"/>
                    <a:pt x="121" y="71"/>
                    <a:pt x="121" y="71"/>
                  </a:cubicBezTo>
                  <a:cubicBezTo>
                    <a:pt x="121" y="71"/>
                    <a:pt x="121" y="70"/>
                    <a:pt x="122" y="70"/>
                  </a:cubicBezTo>
                  <a:cubicBezTo>
                    <a:pt x="121" y="70"/>
                    <a:pt x="121" y="69"/>
                    <a:pt x="121" y="69"/>
                  </a:cubicBezTo>
                  <a:cubicBezTo>
                    <a:pt x="121" y="69"/>
                    <a:pt x="121" y="69"/>
                    <a:pt x="120" y="69"/>
                  </a:cubicBezTo>
                  <a:cubicBezTo>
                    <a:pt x="121" y="69"/>
                    <a:pt x="120" y="69"/>
                    <a:pt x="120" y="69"/>
                  </a:cubicBezTo>
                  <a:cubicBezTo>
                    <a:pt x="120" y="68"/>
                    <a:pt x="118" y="67"/>
                    <a:pt x="119" y="67"/>
                  </a:cubicBezTo>
                  <a:cubicBezTo>
                    <a:pt x="119" y="65"/>
                    <a:pt x="118" y="64"/>
                    <a:pt x="119" y="64"/>
                  </a:cubicBezTo>
                  <a:cubicBezTo>
                    <a:pt x="118" y="62"/>
                    <a:pt x="119" y="63"/>
                    <a:pt x="118" y="62"/>
                  </a:cubicBezTo>
                  <a:cubicBezTo>
                    <a:pt x="118" y="62"/>
                    <a:pt x="118" y="61"/>
                    <a:pt x="118" y="61"/>
                  </a:cubicBezTo>
                  <a:cubicBezTo>
                    <a:pt x="119" y="61"/>
                    <a:pt x="119" y="62"/>
                    <a:pt x="119" y="61"/>
                  </a:cubicBezTo>
                  <a:cubicBezTo>
                    <a:pt x="119" y="60"/>
                    <a:pt x="119" y="61"/>
                    <a:pt x="119" y="60"/>
                  </a:cubicBezTo>
                  <a:cubicBezTo>
                    <a:pt x="119" y="60"/>
                    <a:pt x="120" y="59"/>
                    <a:pt x="120" y="59"/>
                  </a:cubicBezTo>
                  <a:cubicBezTo>
                    <a:pt x="120" y="59"/>
                    <a:pt x="120" y="59"/>
                    <a:pt x="120" y="59"/>
                  </a:cubicBezTo>
                  <a:cubicBezTo>
                    <a:pt x="120" y="59"/>
                    <a:pt x="120" y="59"/>
                    <a:pt x="120" y="59"/>
                  </a:cubicBezTo>
                  <a:cubicBezTo>
                    <a:pt x="120" y="59"/>
                    <a:pt x="120" y="59"/>
                    <a:pt x="120" y="58"/>
                  </a:cubicBezTo>
                  <a:cubicBezTo>
                    <a:pt x="120" y="58"/>
                    <a:pt x="120" y="58"/>
                    <a:pt x="120" y="59"/>
                  </a:cubicBezTo>
                  <a:cubicBezTo>
                    <a:pt x="120" y="58"/>
                    <a:pt x="120" y="58"/>
                    <a:pt x="120" y="58"/>
                  </a:cubicBezTo>
                  <a:cubicBezTo>
                    <a:pt x="120" y="58"/>
                    <a:pt x="120" y="57"/>
                    <a:pt x="120" y="57"/>
                  </a:cubicBezTo>
                  <a:cubicBezTo>
                    <a:pt x="120" y="57"/>
                    <a:pt x="118" y="53"/>
                    <a:pt x="119" y="54"/>
                  </a:cubicBezTo>
                  <a:cubicBezTo>
                    <a:pt x="119" y="53"/>
                    <a:pt x="119" y="52"/>
                    <a:pt x="119" y="52"/>
                  </a:cubicBezTo>
                  <a:cubicBezTo>
                    <a:pt x="119" y="52"/>
                    <a:pt x="119" y="52"/>
                    <a:pt x="119" y="51"/>
                  </a:cubicBezTo>
                  <a:cubicBezTo>
                    <a:pt x="119" y="51"/>
                    <a:pt x="119" y="51"/>
                    <a:pt x="120" y="51"/>
                  </a:cubicBezTo>
                  <a:cubicBezTo>
                    <a:pt x="120" y="52"/>
                    <a:pt x="120" y="52"/>
                    <a:pt x="121" y="52"/>
                  </a:cubicBezTo>
                  <a:cubicBezTo>
                    <a:pt x="121" y="52"/>
                    <a:pt x="120" y="51"/>
                    <a:pt x="120" y="51"/>
                  </a:cubicBezTo>
                  <a:cubicBezTo>
                    <a:pt x="120" y="51"/>
                    <a:pt x="120" y="50"/>
                    <a:pt x="121" y="50"/>
                  </a:cubicBezTo>
                  <a:cubicBezTo>
                    <a:pt x="121" y="50"/>
                    <a:pt x="121" y="51"/>
                    <a:pt x="122" y="51"/>
                  </a:cubicBezTo>
                  <a:cubicBezTo>
                    <a:pt x="122" y="51"/>
                    <a:pt x="122" y="50"/>
                    <a:pt x="123" y="52"/>
                  </a:cubicBezTo>
                  <a:cubicBezTo>
                    <a:pt x="123" y="52"/>
                    <a:pt x="124" y="52"/>
                    <a:pt x="123" y="52"/>
                  </a:cubicBezTo>
                  <a:cubicBezTo>
                    <a:pt x="124" y="53"/>
                    <a:pt x="129" y="58"/>
                    <a:pt x="125" y="55"/>
                  </a:cubicBezTo>
                  <a:cubicBezTo>
                    <a:pt x="125" y="56"/>
                    <a:pt x="125" y="57"/>
                    <a:pt x="125" y="56"/>
                  </a:cubicBezTo>
                  <a:cubicBezTo>
                    <a:pt x="126" y="57"/>
                    <a:pt x="123" y="58"/>
                    <a:pt x="122" y="57"/>
                  </a:cubicBezTo>
                  <a:cubicBezTo>
                    <a:pt x="122" y="57"/>
                    <a:pt x="122" y="57"/>
                    <a:pt x="122" y="58"/>
                  </a:cubicBezTo>
                  <a:cubicBezTo>
                    <a:pt x="122" y="58"/>
                    <a:pt x="120" y="59"/>
                    <a:pt x="120" y="59"/>
                  </a:cubicBezTo>
                  <a:cubicBezTo>
                    <a:pt x="120" y="59"/>
                    <a:pt x="121" y="60"/>
                    <a:pt x="121" y="60"/>
                  </a:cubicBezTo>
                  <a:cubicBezTo>
                    <a:pt x="120" y="61"/>
                    <a:pt x="122" y="61"/>
                    <a:pt x="122" y="61"/>
                  </a:cubicBezTo>
                  <a:cubicBezTo>
                    <a:pt x="122" y="62"/>
                    <a:pt x="123" y="65"/>
                    <a:pt x="123" y="65"/>
                  </a:cubicBezTo>
                  <a:cubicBezTo>
                    <a:pt x="122" y="66"/>
                    <a:pt x="127" y="70"/>
                    <a:pt x="124" y="68"/>
                  </a:cubicBezTo>
                  <a:cubicBezTo>
                    <a:pt x="124" y="68"/>
                    <a:pt x="123" y="70"/>
                    <a:pt x="123" y="70"/>
                  </a:cubicBezTo>
                  <a:cubicBezTo>
                    <a:pt x="123" y="70"/>
                    <a:pt x="124" y="71"/>
                    <a:pt x="124" y="71"/>
                  </a:cubicBezTo>
                  <a:cubicBezTo>
                    <a:pt x="123" y="71"/>
                    <a:pt x="124" y="71"/>
                    <a:pt x="124" y="71"/>
                  </a:cubicBezTo>
                  <a:cubicBezTo>
                    <a:pt x="124" y="71"/>
                    <a:pt x="125" y="71"/>
                    <a:pt x="125" y="72"/>
                  </a:cubicBezTo>
                  <a:cubicBezTo>
                    <a:pt x="125" y="72"/>
                    <a:pt x="125" y="71"/>
                    <a:pt x="125" y="72"/>
                  </a:cubicBezTo>
                  <a:cubicBezTo>
                    <a:pt x="125" y="72"/>
                    <a:pt x="126" y="73"/>
                    <a:pt x="126" y="72"/>
                  </a:cubicBezTo>
                  <a:cubicBezTo>
                    <a:pt x="126" y="72"/>
                    <a:pt x="125" y="73"/>
                    <a:pt x="125" y="73"/>
                  </a:cubicBezTo>
                  <a:cubicBezTo>
                    <a:pt x="126" y="73"/>
                    <a:pt x="126" y="73"/>
                    <a:pt x="126" y="73"/>
                  </a:cubicBezTo>
                  <a:cubicBezTo>
                    <a:pt x="126" y="73"/>
                    <a:pt x="126" y="73"/>
                    <a:pt x="125" y="73"/>
                  </a:cubicBezTo>
                  <a:cubicBezTo>
                    <a:pt x="126" y="74"/>
                    <a:pt x="126" y="77"/>
                    <a:pt x="126" y="77"/>
                  </a:cubicBezTo>
                  <a:cubicBezTo>
                    <a:pt x="127" y="77"/>
                    <a:pt x="127" y="77"/>
                    <a:pt x="127" y="76"/>
                  </a:cubicBezTo>
                  <a:cubicBezTo>
                    <a:pt x="130" y="74"/>
                    <a:pt x="128" y="77"/>
                    <a:pt x="129" y="79"/>
                  </a:cubicBezTo>
                  <a:cubicBezTo>
                    <a:pt x="128" y="79"/>
                    <a:pt x="130" y="82"/>
                    <a:pt x="130" y="83"/>
                  </a:cubicBezTo>
                  <a:cubicBezTo>
                    <a:pt x="130" y="83"/>
                    <a:pt x="131" y="83"/>
                    <a:pt x="131" y="83"/>
                  </a:cubicBezTo>
                  <a:cubicBezTo>
                    <a:pt x="131" y="83"/>
                    <a:pt x="132" y="81"/>
                    <a:pt x="132" y="81"/>
                  </a:cubicBezTo>
                  <a:cubicBezTo>
                    <a:pt x="132" y="80"/>
                    <a:pt x="132" y="79"/>
                    <a:pt x="133" y="79"/>
                  </a:cubicBezTo>
                  <a:cubicBezTo>
                    <a:pt x="133" y="79"/>
                    <a:pt x="133" y="79"/>
                    <a:pt x="133" y="79"/>
                  </a:cubicBezTo>
                  <a:cubicBezTo>
                    <a:pt x="133" y="79"/>
                    <a:pt x="133" y="79"/>
                    <a:pt x="133" y="78"/>
                  </a:cubicBezTo>
                  <a:cubicBezTo>
                    <a:pt x="133" y="78"/>
                    <a:pt x="134" y="79"/>
                    <a:pt x="134" y="79"/>
                  </a:cubicBezTo>
                  <a:cubicBezTo>
                    <a:pt x="134" y="79"/>
                    <a:pt x="133" y="78"/>
                    <a:pt x="133" y="78"/>
                  </a:cubicBezTo>
                  <a:cubicBezTo>
                    <a:pt x="133" y="78"/>
                    <a:pt x="133" y="78"/>
                    <a:pt x="133" y="77"/>
                  </a:cubicBezTo>
                  <a:cubicBezTo>
                    <a:pt x="132" y="77"/>
                    <a:pt x="132" y="75"/>
                    <a:pt x="133" y="75"/>
                  </a:cubicBezTo>
                  <a:cubicBezTo>
                    <a:pt x="133" y="75"/>
                    <a:pt x="133" y="75"/>
                    <a:pt x="133" y="75"/>
                  </a:cubicBezTo>
                  <a:cubicBezTo>
                    <a:pt x="133" y="75"/>
                    <a:pt x="137" y="78"/>
                    <a:pt x="136" y="78"/>
                  </a:cubicBezTo>
                  <a:cubicBezTo>
                    <a:pt x="136" y="78"/>
                    <a:pt x="137" y="79"/>
                    <a:pt x="137" y="79"/>
                  </a:cubicBezTo>
                  <a:cubicBezTo>
                    <a:pt x="137" y="79"/>
                    <a:pt x="136" y="78"/>
                    <a:pt x="136" y="78"/>
                  </a:cubicBezTo>
                  <a:cubicBezTo>
                    <a:pt x="136" y="79"/>
                    <a:pt x="137" y="79"/>
                    <a:pt x="136" y="79"/>
                  </a:cubicBezTo>
                  <a:cubicBezTo>
                    <a:pt x="136" y="79"/>
                    <a:pt x="136" y="79"/>
                    <a:pt x="136" y="79"/>
                  </a:cubicBezTo>
                  <a:cubicBezTo>
                    <a:pt x="136" y="79"/>
                    <a:pt x="138" y="80"/>
                    <a:pt x="138" y="80"/>
                  </a:cubicBezTo>
                  <a:cubicBezTo>
                    <a:pt x="138" y="81"/>
                    <a:pt x="137" y="83"/>
                    <a:pt x="137" y="82"/>
                  </a:cubicBezTo>
                  <a:cubicBezTo>
                    <a:pt x="136" y="83"/>
                    <a:pt x="136" y="82"/>
                    <a:pt x="137" y="83"/>
                  </a:cubicBezTo>
                  <a:cubicBezTo>
                    <a:pt x="138" y="91"/>
                    <a:pt x="135" y="87"/>
                    <a:pt x="133" y="86"/>
                  </a:cubicBezTo>
                  <a:cubicBezTo>
                    <a:pt x="136" y="90"/>
                    <a:pt x="130" y="86"/>
                    <a:pt x="128" y="87"/>
                  </a:cubicBezTo>
                  <a:cubicBezTo>
                    <a:pt x="128" y="86"/>
                    <a:pt x="127" y="85"/>
                    <a:pt x="127" y="85"/>
                  </a:cubicBezTo>
                  <a:cubicBezTo>
                    <a:pt x="127" y="85"/>
                    <a:pt x="127" y="85"/>
                    <a:pt x="127" y="85"/>
                  </a:cubicBezTo>
                  <a:cubicBezTo>
                    <a:pt x="126" y="85"/>
                    <a:pt x="128" y="85"/>
                    <a:pt x="126" y="85"/>
                  </a:cubicBezTo>
                  <a:cubicBezTo>
                    <a:pt x="126" y="85"/>
                    <a:pt x="135" y="97"/>
                    <a:pt x="127" y="91"/>
                  </a:cubicBezTo>
                  <a:cubicBezTo>
                    <a:pt x="127" y="92"/>
                    <a:pt x="124" y="88"/>
                    <a:pt x="122" y="88"/>
                  </a:cubicBezTo>
                  <a:cubicBezTo>
                    <a:pt x="122" y="88"/>
                    <a:pt x="123" y="89"/>
                    <a:pt x="124" y="90"/>
                  </a:cubicBezTo>
                  <a:cubicBezTo>
                    <a:pt x="123" y="91"/>
                    <a:pt x="124" y="91"/>
                    <a:pt x="124" y="91"/>
                  </a:cubicBezTo>
                  <a:cubicBezTo>
                    <a:pt x="125" y="91"/>
                    <a:pt x="125" y="91"/>
                    <a:pt x="125" y="91"/>
                  </a:cubicBezTo>
                  <a:cubicBezTo>
                    <a:pt x="125" y="91"/>
                    <a:pt x="125" y="91"/>
                    <a:pt x="125" y="92"/>
                  </a:cubicBezTo>
                  <a:cubicBezTo>
                    <a:pt x="125" y="92"/>
                    <a:pt x="125" y="92"/>
                    <a:pt x="125" y="92"/>
                  </a:cubicBezTo>
                  <a:cubicBezTo>
                    <a:pt x="126" y="92"/>
                    <a:pt x="126" y="92"/>
                    <a:pt x="126" y="92"/>
                  </a:cubicBezTo>
                  <a:cubicBezTo>
                    <a:pt x="126" y="93"/>
                    <a:pt x="126" y="93"/>
                    <a:pt x="126" y="93"/>
                  </a:cubicBezTo>
                  <a:cubicBezTo>
                    <a:pt x="126" y="93"/>
                    <a:pt x="126" y="93"/>
                    <a:pt x="126" y="93"/>
                  </a:cubicBezTo>
                  <a:cubicBezTo>
                    <a:pt x="123" y="91"/>
                    <a:pt x="123" y="95"/>
                    <a:pt x="122" y="94"/>
                  </a:cubicBezTo>
                  <a:cubicBezTo>
                    <a:pt x="122" y="94"/>
                    <a:pt x="122" y="94"/>
                    <a:pt x="122" y="94"/>
                  </a:cubicBezTo>
                  <a:cubicBezTo>
                    <a:pt x="122" y="94"/>
                    <a:pt x="122" y="95"/>
                    <a:pt x="122" y="95"/>
                  </a:cubicBezTo>
                  <a:cubicBezTo>
                    <a:pt x="122" y="95"/>
                    <a:pt x="122" y="95"/>
                    <a:pt x="122" y="95"/>
                  </a:cubicBezTo>
                  <a:cubicBezTo>
                    <a:pt x="122" y="95"/>
                    <a:pt x="122" y="95"/>
                    <a:pt x="121" y="95"/>
                  </a:cubicBezTo>
                  <a:cubicBezTo>
                    <a:pt x="122" y="96"/>
                    <a:pt x="120" y="100"/>
                    <a:pt x="120" y="101"/>
                  </a:cubicBezTo>
                  <a:cubicBezTo>
                    <a:pt x="120" y="101"/>
                    <a:pt x="121" y="102"/>
                    <a:pt x="121" y="102"/>
                  </a:cubicBezTo>
                  <a:cubicBezTo>
                    <a:pt x="124" y="103"/>
                    <a:pt x="123" y="106"/>
                    <a:pt x="122" y="107"/>
                  </a:cubicBezTo>
                  <a:cubicBezTo>
                    <a:pt x="123" y="108"/>
                    <a:pt x="123" y="107"/>
                    <a:pt x="124" y="108"/>
                  </a:cubicBezTo>
                  <a:cubicBezTo>
                    <a:pt x="124" y="108"/>
                    <a:pt x="123" y="108"/>
                    <a:pt x="123" y="108"/>
                  </a:cubicBezTo>
                  <a:cubicBezTo>
                    <a:pt x="130" y="109"/>
                    <a:pt x="138" y="125"/>
                    <a:pt x="140" y="128"/>
                  </a:cubicBezTo>
                  <a:cubicBezTo>
                    <a:pt x="140" y="126"/>
                    <a:pt x="143" y="122"/>
                    <a:pt x="143" y="122"/>
                  </a:cubicBezTo>
                  <a:cubicBezTo>
                    <a:pt x="143" y="122"/>
                    <a:pt x="143" y="122"/>
                    <a:pt x="143" y="122"/>
                  </a:cubicBezTo>
                  <a:cubicBezTo>
                    <a:pt x="145" y="123"/>
                    <a:pt x="143" y="117"/>
                    <a:pt x="142" y="115"/>
                  </a:cubicBezTo>
                  <a:cubicBezTo>
                    <a:pt x="142" y="115"/>
                    <a:pt x="142" y="114"/>
                    <a:pt x="142" y="114"/>
                  </a:cubicBezTo>
                  <a:cubicBezTo>
                    <a:pt x="141" y="114"/>
                    <a:pt x="142" y="112"/>
                    <a:pt x="142" y="113"/>
                  </a:cubicBezTo>
                  <a:cubicBezTo>
                    <a:pt x="143" y="113"/>
                    <a:pt x="143" y="110"/>
                    <a:pt x="141" y="109"/>
                  </a:cubicBezTo>
                  <a:cubicBezTo>
                    <a:pt x="141" y="109"/>
                    <a:pt x="143" y="107"/>
                    <a:pt x="143" y="107"/>
                  </a:cubicBezTo>
                  <a:cubicBezTo>
                    <a:pt x="141" y="104"/>
                    <a:pt x="143" y="104"/>
                    <a:pt x="145" y="107"/>
                  </a:cubicBezTo>
                  <a:cubicBezTo>
                    <a:pt x="145" y="107"/>
                    <a:pt x="145" y="107"/>
                    <a:pt x="145" y="107"/>
                  </a:cubicBezTo>
                  <a:cubicBezTo>
                    <a:pt x="145" y="107"/>
                    <a:pt x="146" y="107"/>
                    <a:pt x="146" y="107"/>
                  </a:cubicBezTo>
                  <a:cubicBezTo>
                    <a:pt x="146" y="107"/>
                    <a:pt x="146" y="107"/>
                    <a:pt x="147" y="108"/>
                  </a:cubicBezTo>
                  <a:cubicBezTo>
                    <a:pt x="145" y="105"/>
                    <a:pt x="150" y="111"/>
                    <a:pt x="150" y="111"/>
                  </a:cubicBezTo>
                  <a:cubicBezTo>
                    <a:pt x="150" y="111"/>
                    <a:pt x="150" y="111"/>
                    <a:pt x="150" y="111"/>
                  </a:cubicBezTo>
                  <a:cubicBezTo>
                    <a:pt x="151" y="113"/>
                    <a:pt x="154" y="116"/>
                    <a:pt x="152" y="117"/>
                  </a:cubicBezTo>
                  <a:cubicBezTo>
                    <a:pt x="152" y="117"/>
                    <a:pt x="154" y="118"/>
                    <a:pt x="153" y="118"/>
                  </a:cubicBezTo>
                  <a:cubicBezTo>
                    <a:pt x="153" y="118"/>
                    <a:pt x="153" y="119"/>
                    <a:pt x="153" y="119"/>
                  </a:cubicBezTo>
                  <a:cubicBezTo>
                    <a:pt x="153" y="119"/>
                    <a:pt x="154" y="119"/>
                    <a:pt x="153" y="120"/>
                  </a:cubicBezTo>
                  <a:cubicBezTo>
                    <a:pt x="154" y="120"/>
                    <a:pt x="153" y="120"/>
                    <a:pt x="153" y="120"/>
                  </a:cubicBezTo>
                  <a:cubicBezTo>
                    <a:pt x="153" y="120"/>
                    <a:pt x="152" y="120"/>
                    <a:pt x="152" y="120"/>
                  </a:cubicBezTo>
                  <a:cubicBezTo>
                    <a:pt x="153" y="120"/>
                    <a:pt x="155" y="122"/>
                    <a:pt x="155" y="122"/>
                  </a:cubicBezTo>
                  <a:cubicBezTo>
                    <a:pt x="155" y="122"/>
                    <a:pt x="155" y="123"/>
                    <a:pt x="155" y="123"/>
                  </a:cubicBezTo>
                  <a:cubicBezTo>
                    <a:pt x="156" y="122"/>
                    <a:pt x="155" y="123"/>
                    <a:pt x="156" y="123"/>
                  </a:cubicBezTo>
                  <a:cubicBezTo>
                    <a:pt x="156" y="123"/>
                    <a:pt x="157" y="123"/>
                    <a:pt x="157" y="123"/>
                  </a:cubicBezTo>
                  <a:cubicBezTo>
                    <a:pt x="156" y="123"/>
                    <a:pt x="157" y="123"/>
                    <a:pt x="158" y="123"/>
                  </a:cubicBezTo>
                  <a:cubicBezTo>
                    <a:pt x="158" y="123"/>
                    <a:pt x="158" y="123"/>
                    <a:pt x="158" y="123"/>
                  </a:cubicBezTo>
                  <a:cubicBezTo>
                    <a:pt x="158" y="123"/>
                    <a:pt x="158" y="123"/>
                    <a:pt x="158" y="123"/>
                  </a:cubicBezTo>
                  <a:cubicBezTo>
                    <a:pt x="158" y="122"/>
                    <a:pt x="159" y="121"/>
                    <a:pt x="159" y="121"/>
                  </a:cubicBezTo>
                  <a:cubicBezTo>
                    <a:pt x="158" y="121"/>
                    <a:pt x="160" y="120"/>
                    <a:pt x="160" y="121"/>
                  </a:cubicBezTo>
                  <a:cubicBezTo>
                    <a:pt x="160" y="121"/>
                    <a:pt x="159" y="121"/>
                    <a:pt x="160" y="121"/>
                  </a:cubicBezTo>
                  <a:cubicBezTo>
                    <a:pt x="160" y="121"/>
                    <a:pt x="160" y="121"/>
                    <a:pt x="160" y="121"/>
                  </a:cubicBezTo>
                  <a:cubicBezTo>
                    <a:pt x="160" y="122"/>
                    <a:pt x="160" y="121"/>
                    <a:pt x="160" y="122"/>
                  </a:cubicBezTo>
                  <a:cubicBezTo>
                    <a:pt x="160" y="122"/>
                    <a:pt x="160" y="122"/>
                    <a:pt x="160" y="123"/>
                  </a:cubicBezTo>
                  <a:cubicBezTo>
                    <a:pt x="160" y="123"/>
                    <a:pt x="160" y="124"/>
                    <a:pt x="161" y="124"/>
                  </a:cubicBezTo>
                  <a:cubicBezTo>
                    <a:pt x="161" y="124"/>
                    <a:pt x="161" y="124"/>
                    <a:pt x="161" y="125"/>
                  </a:cubicBezTo>
                  <a:cubicBezTo>
                    <a:pt x="162" y="125"/>
                    <a:pt x="162" y="126"/>
                    <a:pt x="161" y="126"/>
                  </a:cubicBezTo>
                  <a:cubicBezTo>
                    <a:pt x="161" y="126"/>
                    <a:pt x="161" y="126"/>
                    <a:pt x="161" y="126"/>
                  </a:cubicBezTo>
                  <a:cubicBezTo>
                    <a:pt x="162" y="127"/>
                    <a:pt x="162" y="127"/>
                    <a:pt x="162" y="127"/>
                  </a:cubicBezTo>
                  <a:cubicBezTo>
                    <a:pt x="162" y="127"/>
                    <a:pt x="162" y="127"/>
                    <a:pt x="162" y="127"/>
                  </a:cubicBezTo>
                  <a:cubicBezTo>
                    <a:pt x="162" y="127"/>
                    <a:pt x="162" y="128"/>
                    <a:pt x="162" y="128"/>
                  </a:cubicBezTo>
                  <a:cubicBezTo>
                    <a:pt x="162" y="128"/>
                    <a:pt x="162" y="127"/>
                    <a:pt x="162" y="128"/>
                  </a:cubicBezTo>
                  <a:cubicBezTo>
                    <a:pt x="162" y="128"/>
                    <a:pt x="163" y="128"/>
                    <a:pt x="163" y="128"/>
                  </a:cubicBezTo>
                  <a:cubicBezTo>
                    <a:pt x="163" y="128"/>
                    <a:pt x="163" y="129"/>
                    <a:pt x="163" y="128"/>
                  </a:cubicBezTo>
                  <a:cubicBezTo>
                    <a:pt x="162" y="128"/>
                    <a:pt x="163" y="131"/>
                    <a:pt x="164" y="131"/>
                  </a:cubicBezTo>
                  <a:cubicBezTo>
                    <a:pt x="164" y="132"/>
                    <a:pt x="163" y="131"/>
                    <a:pt x="163" y="131"/>
                  </a:cubicBezTo>
                  <a:cubicBezTo>
                    <a:pt x="163" y="131"/>
                    <a:pt x="163" y="131"/>
                    <a:pt x="163" y="131"/>
                  </a:cubicBezTo>
                  <a:cubicBezTo>
                    <a:pt x="163" y="131"/>
                    <a:pt x="163" y="131"/>
                    <a:pt x="163" y="131"/>
                  </a:cubicBezTo>
                  <a:cubicBezTo>
                    <a:pt x="163" y="131"/>
                    <a:pt x="163" y="131"/>
                    <a:pt x="163" y="131"/>
                  </a:cubicBezTo>
                  <a:cubicBezTo>
                    <a:pt x="163" y="131"/>
                    <a:pt x="163" y="132"/>
                    <a:pt x="163" y="132"/>
                  </a:cubicBezTo>
                  <a:cubicBezTo>
                    <a:pt x="163" y="132"/>
                    <a:pt x="163" y="132"/>
                    <a:pt x="163" y="132"/>
                  </a:cubicBezTo>
                  <a:cubicBezTo>
                    <a:pt x="163" y="132"/>
                    <a:pt x="163" y="132"/>
                    <a:pt x="163" y="132"/>
                  </a:cubicBezTo>
                  <a:cubicBezTo>
                    <a:pt x="162" y="132"/>
                    <a:pt x="164" y="133"/>
                    <a:pt x="164" y="133"/>
                  </a:cubicBezTo>
                  <a:cubicBezTo>
                    <a:pt x="164" y="133"/>
                    <a:pt x="163" y="133"/>
                    <a:pt x="163" y="133"/>
                  </a:cubicBezTo>
                  <a:cubicBezTo>
                    <a:pt x="163" y="133"/>
                    <a:pt x="164" y="133"/>
                    <a:pt x="164" y="134"/>
                  </a:cubicBezTo>
                  <a:cubicBezTo>
                    <a:pt x="164" y="134"/>
                    <a:pt x="164" y="134"/>
                    <a:pt x="165" y="134"/>
                  </a:cubicBezTo>
                  <a:cubicBezTo>
                    <a:pt x="165" y="134"/>
                    <a:pt x="165" y="134"/>
                    <a:pt x="165" y="135"/>
                  </a:cubicBezTo>
                  <a:cubicBezTo>
                    <a:pt x="165" y="135"/>
                    <a:pt x="165" y="134"/>
                    <a:pt x="165" y="134"/>
                  </a:cubicBezTo>
                  <a:cubicBezTo>
                    <a:pt x="165" y="134"/>
                    <a:pt x="165" y="135"/>
                    <a:pt x="165" y="135"/>
                  </a:cubicBezTo>
                  <a:cubicBezTo>
                    <a:pt x="165" y="135"/>
                    <a:pt x="165" y="135"/>
                    <a:pt x="165" y="135"/>
                  </a:cubicBezTo>
                  <a:cubicBezTo>
                    <a:pt x="165" y="135"/>
                    <a:pt x="165" y="135"/>
                    <a:pt x="165" y="135"/>
                  </a:cubicBezTo>
                  <a:cubicBezTo>
                    <a:pt x="165" y="135"/>
                    <a:pt x="165" y="135"/>
                    <a:pt x="165" y="136"/>
                  </a:cubicBezTo>
                  <a:cubicBezTo>
                    <a:pt x="165" y="136"/>
                    <a:pt x="165" y="136"/>
                    <a:pt x="165" y="136"/>
                  </a:cubicBezTo>
                  <a:cubicBezTo>
                    <a:pt x="165" y="136"/>
                    <a:pt x="165" y="136"/>
                    <a:pt x="165" y="136"/>
                  </a:cubicBezTo>
                  <a:cubicBezTo>
                    <a:pt x="165" y="136"/>
                    <a:pt x="166" y="136"/>
                    <a:pt x="166" y="136"/>
                  </a:cubicBezTo>
                  <a:cubicBezTo>
                    <a:pt x="166" y="136"/>
                    <a:pt x="166" y="137"/>
                    <a:pt x="166" y="136"/>
                  </a:cubicBezTo>
                  <a:cubicBezTo>
                    <a:pt x="166" y="137"/>
                    <a:pt x="166" y="137"/>
                    <a:pt x="166" y="137"/>
                  </a:cubicBezTo>
                  <a:cubicBezTo>
                    <a:pt x="166" y="137"/>
                    <a:pt x="167" y="136"/>
                    <a:pt x="166" y="137"/>
                  </a:cubicBezTo>
                  <a:cubicBezTo>
                    <a:pt x="166" y="137"/>
                    <a:pt x="168" y="138"/>
                    <a:pt x="168" y="138"/>
                  </a:cubicBezTo>
                  <a:cubicBezTo>
                    <a:pt x="168" y="138"/>
                    <a:pt x="168" y="138"/>
                    <a:pt x="168" y="138"/>
                  </a:cubicBezTo>
                  <a:cubicBezTo>
                    <a:pt x="168" y="139"/>
                    <a:pt x="168" y="139"/>
                    <a:pt x="169" y="139"/>
                  </a:cubicBezTo>
                  <a:cubicBezTo>
                    <a:pt x="169" y="139"/>
                    <a:pt x="169" y="139"/>
                    <a:pt x="169" y="140"/>
                  </a:cubicBezTo>
                  <a:cubicBezTo>
                    <a:pt x="169" y="140"/>
                    <a:pt x="168" y="139"/>
                    <a:pt x="168" y="140"/>
                  </a:cubicBezTo>
                  <a:cubicBezTo>
                    <a:pt x="168" y="140"/>
                    <a:pt x="170" y="142"/>
                    <a:pt x="169" y="141"/>
                  </a:cubicBezTo>
                  <a:cubicBezTo>
                    <a:pt x="169" y="142"/>
                    <a:pt x="169" y="142"/>
                    <a:pt x="169" y="142"/>
                  </a:cubicBezTo>
                  <a:cubicBezTo>
                    <a:pt x="169" y="142"/>
                    <a:pt x="169" y="141"/>
                    <a:pt x="170" y="142"/>
                  </a:cubicBezTo>
                  <a:cubicBezTo>
                    <a:pt x="170" y="142"/>
                    <a:pt x="171" y="144"/>
                    <a:pt x="171" y="144"/>
                  </a:cubicBezTo>
                  <a:cubicBezTo>
                    <a:pt x="171" y="145"/>
                    <a:pt x="171" y="144"/>
                    <a:pt x="170" y="144"/>
                  </a:cubicBezTo>
                  <a:cubicBezTo>
                    <a:pt x="171" y="145"/>
                    <a:pt x="171" y="145"/>
                    <a:pt x="171" y="145"/>
                  </a:cubicBezTo>
                  <a:cubicBezTo>
                    <a:pt x="173" y="147"/>
                    <a:pt x="167" y="146"/>
                    <a:pt x="167" y="146"/>
                  </a:cubicBezTo>
                  <a:cubicBezTo>
                    <a:pt x="167" y="146"/>
                    <a:pt x="166" y="147"/>
                    <a:pt x="166" y="146"/>
                  </a:cubicBezTo>
                  <a:cubicBezTo>
                    <a:pt x="166" y="147"/>
                    <a:pt x="166" y="147"/>
                    <a:pt x="166" y="147"/>
                  </a:cubicBezTo>
                  <a:cubicBezTo>
                    <a:pt x="165" y="147"/>
                    <a:pt x="162" y="145"/>
                    <a:pt x="161" y="144"/>
                  </a:cubicBezTo>
                  <a:cubicBezTo>
                    <a:pt x="156" y="143"/>
                    <a:pt x="154" y="142"/>
                    <a:pt x="151" y="145"/>
                  </a:cubicBezTo>
                  <a:cubicBezTo>
                    <a:pt x="155" y="145"/>
                    <a:pt x="157" y="144"/>
                    <a:pt x="160" y="146"/>
                  </a:cubicBezTo>
                  <a:cubicBezTo>
                    <a:pt x="160" y="146"/>
                    <a:pt x="160" y="147"/>
                    <a:pt x="160" y="147"/>
                  </a:cubicBezTo>
                  <a:cubicBezTo>
                    <a:pt x="160" y="147"/>
                    <a:pt x="160" y="147"/>
                    <a:pt x="160" y="147"/>
                  </a:cubicBezTo>
                  <a:cubicBezTo>
                    <a:pt x="160" y="147"/>
                    <a:pt x="158" y="147"/>
                    <a:pt x="158" y="146"/>
                  </a:cubicBezTo>
                  <a:cubicBezTo>
                    <a:pt x="158" y="146"/>
                    <a:pt x="157" y="146"/>
                    <a:pt x="157" y="146"/>
                  </a:cubicBezTo>
                  <a:cubicBezTo>
                    <a:pt x="157" y="147"/>
                    <a:pt x="159" y="148"/>
                    <a:pt x="159" y="148"/>
                  </a:cubicBezTo>
                  <a:cubicBezTo>
                    <a:pt x="159" y="148"/>
                    <a:pt x="159" y="148"/>
                    <a:pt x="159" y="148"/>
                  </a:cubicBezTo>
                  <a:cubicBezTo>
                    <a:pt x="159" y="148"/>
                    <a:pt x="159" y="149"/>
                    <a:pt x="159" y="149"/>
                  </a:cubicBezTo>
                  <a:cubicBezTo>
                    <a:pt x="159" y="149"/>
                    <a:pt x="160" y="151"/>
                    <a:pt x="160" y="151"/>
                  </a:cubicBezTo>
                  <a:cubicBezTo>
                    <a:pt x="160" y="152"/>
                    <a:pt x="160" y="151"/>
                    <a:pt x="160" y="152"/>
                  </a:cubicBezTo>
                  <a:cubicBezTo>
                    <a:pt x="160" y="152"/>
                    <a:pt x="160" y="152"/>
                    <a:pt x="161" y="152"/>
                  </a:cubicBezTo>
                  <a:cubicBezTo>
                    <a:pt x="161" y="153"/>
                    <a:pt x="161" y="153"/>
                    <a:pt x="161" y="153"/>
                  </a:cubicBezTo>
                  <a:cubicBezTo>
                    <a:pt x="161" y="153"/>
                    <a:pt x="163" y="154"/>
                    <a:pt x="163" y="154"/>
                  </a:cubicBezTo>
                  <a:cubicBezTo>
                    <a:pt x="163" y="155"/>
                    <a:pt x="165" y="153"/>
                    <a:pt x="165" y="153"/>
                  </a:cubicBezTo>
                  <a:cubicBezTo>
                    <a:pt x="165" y="153"/>
                    <a:pt x="165" y="153"/>
                    <a:pt x="165" y="153"/>
                  </a:cubicBezTo>
                  <a:cubicBezTo>
                    <a:pt x="165" y="154"/>
                    <a:pt x="165" y="154"/>
                    <a:pt x="165" y="154"/>
                  </a:cubicBezTo>
                  <a:cubicBezTo>
                    <a:pt x="165" y="154"/>
                    <a:pt x="166" y="155"/>
                    <a:pt x="166" y="155"/>
                  </a:cubicBezTo>
                  <a:cubicBezTo>
                    <a:pt x="165" y="154"/>
                    <a:pt x="164" y="156"/>
                    <a:pt x="164" y="155"/>
                  </a:cubicBezTo>
                  <a:cubicBezTo>
                    <a:pt x="164" y="155"/>
                    <a:pt x="163" y="155"/>
                    <a:pt x="163" y="155"/>
                  </a:cubicBezTo>
                  <a:cubicBezTo>
                    <a:pt x="163" y="156"/>
                    <a:pt x="161" y="155"/>
                    <a:pt x="161" y="155"/>
                  </a:cubicBezTo>
                  <a:cubicBezTo>
                    <a:pt x="161" y="155"/>
                    <a:pt x="161" y="155"/>
                    <a:pt x="161" y="155"/>
                  </a:cubicBezTo>
                  <a:cubicBezTo>
                    <a:pt x="161" y="155"/>
                    <a:pt x="160" y="155"/>
                    <a:pt x="160" y="155"/>
                  </a:cubicBezTo>
                  <a:cubicBezTo>
                    <a:pt x="160" y="155"/>
                    <a:pt x="160" y="155"/>
                    <a:pt x="160" y="154"/>
                  </a:cubicBezTo>
                  <a:cubicBezTo>
                    <a:pt x="160" y="154"/>
                    <a:pt x="160" y="155"/>
                    <a:pt x="160" y="154"/>
                  </a:cubicBezTo>
                  <a:cubicBezTo>
                    <a:pt x="160" y="154"/>
                    <a:pt x="160" y="155"/>
                    <a:pt x="160" y="155"/>
                  </a:cubicBezTo>
                  <a:cubicBezTo>
                    <a:pt x="160" y="155"/>
                    <a:pt x="159" y="156"/>
                    <a:pt x="159" y="155"/>
                  </a:cubicBezTo>
                  <a:cubicBezTo>
                    <a:pt x="159" y="155"/>
                    <a:pt x="158" y="155"/>
                    <a:pt x="158" y="155"/>
                  </a:cubicBezTo>
                  <a:cubicBezTo>
                    <a:pt x="158" y="155"/>
                    <a:pt x="158" y="155"/>
                    <a:pt x="158" y="155"/>
                  </a:cubicBezTo>
                  <a:cubicBezTo>
                    <a:pt x="158" y="155"/>
                    <a:pt x="157" y="153"/>
                    <a:pt x="158" y="153"/>
                  </a:cubicBezTo>
                  <a:cubicBezTo>
                    <a:pt x="158" y="153"/>
                    <a:pt x="158" y="153"/>
                    <a:pt x="158" y="153"/>
                  </a:cubicBezTo>
                  <a:cubicBezTo>
                    <a:pt x="158" y="153"/>
                    <a:pt x="158" y="153"/>
                    <a:pt x="158" y="153"/>
                  </a:cubicBezTo>
                  <a:cubicBezTo>
                    <a:pt x="158" y="153"/>
                    <a:pt x="159" y="153"/>
                    <a:pt x="160" y="153"/>
                  </a:cubicBezTo>
                  <a:cubicBezTo>
                    <a:pt x="160" y="153"/>
                    <a:pt x="160" y="154"/>
                    <a:pt x="160" y="154"/>
                  </a:cubicBezTo>
                  <a:cubicBezTo>
                    <a:pt x="160" y="153"/>
                    <a:pt x="161" y="154"/>
                    <a:pt x="161" y="154"/>
                  </a:cubicBezTo>
                  <a:cubicBezTo>
                    <a:pt x="159" y="152"/>
                    <a:pt x="160" y="152"/>
                    <a:pt x="160" y="152"/>
                  </a:cubicBezTo>
                  <a:cubicBezTo>
                    <a:pt x="160" y="152"/>
                    <a:pt x="160" y="152"/>
                    <a:pt x="159" y="152"/>
                  </a:cubicBezTo>
                  <a:cubicBezTo>
                    <a:pt x="159" y="152"/>
                    <a:pt x="157" y="152"/>
                    <a:pt x="158" y="152"/>
                  </a:cubicBezTo>
                  <a:cubicBezTo>
                    <a:pt x="158" y="152"/>
                    <a:pt x="157" y="151"/>
                    <a:pt x="157" y="151"/>
                  </a:cubicBezTo>
                  <a:cubicBezTo>
                    <a:pt x="157" y="152"/>
                    <a:pt x="157" y="152"/>
                    <a:pt x="157" y="152"/>
                  </a:cubicBezTo>
                  <a:cubicBezTo>
                    <a:pt x="157" y="151"/>
                    <a:pt x="157" y="152"/>
                    <a:pt x="156" y="152"/>
                  </a:cubicBezTo>
                  <a:cubicBezTo>
                    <a:pt x="156" y="151"/>
                    <a:pt x="156" y="152"/>
                    <a:pt x="156" y="152"/>
                  </a:cubicBezTo>
                  <a:cubicBezTo>
                    <a:pt x="156" y="152"/>
                    <a:pt x="154" y="152"/>
                    <a:pt x="154" y="151"/>
                  </a:cubicBezTo>
                  <a:cubicBezTo>
                    <a:pt x="154" y="151"/>
                    <a:pt x="154" y="152"/>
                    <a:pt x="153" y="152"/>
                  </a:cubicBezTo>
                  <a:cubicBezTo>
                    <a:pt x="153" y="152"/>
                    <a:pt x="152" y="151"/>
                    <a:pt x="152" y="152"/>
                  </a:cubicBezTo>
                  <a:cubicBezTo>
                    <a:pt x="152" y="152"/>
                    <a:pt x="151" y="153"/>
                    <a:pt x="152" y="153"/>
                  </a:cubicBezTo>
                  <a:cubicBezTo>
                    <a:pt x="152" y="154"/>
                    <a:pt x="152" y="155"/>
                    <a:pt x="152" y="155"/>
                  </a:cubicBezTo>
                  <a:cubicBezTo>
                    <a:pt x="150" y="154"/>
                    <a:pt x="152" y="155"/>
                    <a:pt x="151" y="154"/>
                  </a:cubicBezTo>
                  <a:cubicBezTo>
                    <a:pt x="151" y="154"/>
                    <a:pt x="150" y="155"/>
                    <a:pt x="149" y="155"/>
                  </a:cubicBezTo>
                  <a:cubicBezTo>
                    <a:pt x="149" y="154"/>
                    <a:pt x="149" y="154"/>
                    <a:pt x="149" y="155"/>
                  </a:cubicBezTo>
                  <a:cubicBezTo>
                    <a:pt x="147" y="154"/>
                    <a:pt x="147" y="154"/>
                    <a:pt x="147" y="155"/>
                  </a:cubicBezTo>
                  <a:cubicBezTo>
                    <a:pt x="147" y="156"/>
                    <a:pt x="147" y="156"/>
                    <a:pt x="147" y="156"/>
                  </a:cubicBezTo>
                  <a:cubicBezTo>
                    <a:pt x="147" y="156"/>
                    <a:pt x="146" y="156"/>
                    <a:pt x="146" y="156"/>
                  </a:cubicBezTo>
                  <a:cubicBezTo>
                    <a:pt x="146" y="155"/>
                    <a:pt x="146" y="155"/>
                    <a:pt x="145" y="155"/>
                  </a:cubicBezTo>
                  <a:cubicBezTo>
                    <a:pt x="146" y="156"/>
                    <a:pt x="146" y="158"/>
                    <a:pt x="145" y="158"/>
                  </a:cubicBezTo>
                  <a:cubicBezTo>
                    <a:pt x="145" y="158"/>
                    <a:pt x="145" y="158"/>
                    <a:pt x="145" y="158"/>
                  </a:cubicBezTo>
                  <a:cubicBezTo>
                    <a:pt x="145" y="158"/>
                    <a:pt x="145" y="158"/>
                    <a:pt x="145" y="156"/>
                  </a:cubicBezTo>
                  <a:cubicBezTo>
                    <a:pt x="144" y="156"/>
                    <a:pt x="144" y="156"/>
                    <a:pt x="145" y="156"/>
                  </a:cubicBezTo>
                  <a:cubicBezTo>
                    <a:pt x="144" y="156"/>
                    <a:pt x="144" y="156"/>
                    <a:pt x="144" y="155"/>
                  </a:cubicBezTo>
                  <a:cubicBezTo>
                    <a:pt x="144" y="155"/>
                    <a:pt x="144" y="155"/>
                    <a:pt x="145" y="155"/>
                  </a:cubicBezTo>
                  <a:cubicBezTo>
                    <a:pt x="144" y="155"/>
                    <a:pt x="144" y="155"/>
                    <a:pt x="144" y="155"/>
                  </a:cubicBezTo>
                  <a:cubicBezTo>
                    <a:pt x="144" y="155"/>
                    <a:pt x="144" y="155"/>
                    <a:pt x="144" y="156"/>
                  </a:cubicBezTo>
                  <a:cubicBezTo>
                    <a:pt x="144" y="156"/>
                    <a:pt x="144" y="156"/>
                    <a:pt x="144" y="156"/>
                  </a:cubicBezTo>
                  <a:cubicBezTo>
                    <a:pt x="144" y="156"/>
                    <a:pt x="144" y="156"/>
                    <a:pt x="144" y="157"/>
                  </a:cubicBezTo>
                  <a:cubicBezTo>
                    <a:pt x="144" y="157"/>
                    <a:pt x="143" y="155"/>
                    <a:pt x="143" y="155"/>
                  </a:cubicBezTo>
                  <a:cubicBezTo>
                    <a:pt x="143" y="155"/>
                    <a:pt x="145" y="159"/>
                    <a:pt x="144" y="156"/>
                  </a:cubicBezTo>
                  <a:cubicBezTo>
                    <a:pt x="143" y="156"/>
                    <a:pt x="145" y="158"/>
                    <a:pt x="144" y="158"/>
                  </a:cubicBezTo>
                  <a:cubicBezTo>
                    <a:pt x="144" y="158"/>
                    <a:pt x="145" y="159"/>
                    <a:pt x="145" y="159"/>
                  </a:cubicBezTo>
                  <a:cubicBezTo>
                    <a:pt x="145" y="160"/>
                    <a:pt x="145" y="160"/>
                    <a:pt x="145" y="159"/>
                  </a:cubicBezTo>
                  <a:cubicBezTo>
                    <a:pt x="145" y="160"/>
                    <a:pt x="145" y="160"/>
                    <a:pt x="144" y="160"/>
                  </a:cubicBezTo>
                  <a:cubicBezTo>
                    <a:pt x="144" y="160"/>
                    <a:pt x="144" y="160"/>
                    <a:pt x="144" y="160"/>
                  </a:cubicBezTo>
                  <a:cubicBezTo>
                    <a:pt x="144" y="160"/>
                    <a:pt x="144" y="160"/>
                    <a:pt x="144" y="160"/>
                  </a:cubicBezTo>
                  <a:cubicBezTo>
                    <a:pt x="144" y="160"/>
                    <a:pt x="144" y="160"/>
                    <a:pt x="144" y="161"/>
                  </a:cubicBezTo>
                  <a:cubicBezTo>
                    <a:pt x="145" y="161"/>
                    <a:pt x="145" y="160"/>
                    <a:pt x="145" y="161"/>
                  </a:cubicBezTo>
                  <a:cubicBezTo>
                    <a:pt x="145" y="162"/>
                    <a:pt x="144" y="161"/>
                    <a:pt x="144" y="161"/>
                  </a:cubicBezTo>
                  <a:cubicBezTo>
                    <a:pt x="144" y="160"/>
                    <a:pt x="144" y="160"/>
                    <a:pt x="144" y="161"/>
                  </a:cubicBezTo>
                  <a:cubicBezTo>
                    <a:pt x="144" y="161"/>
                    <a:pt x="144" y="160"/>
                    <a:pt x="143" y="160"/>
                  </a:cubicBezTo>
                  <a:cubicBezTo>
                    <a:pt x="144" y="161"/>
                    <a:pt x="144" y="162"/>
                    <a:pt x="144" y="161"/>
                  </a:cubicBezTo>
                  <a:cubicBezTo>
                    <a:pt x="144" y="161"/>
                    <a:pt x="145" y="162"/>
                    <a:pt x="144" y="162"/>
                  </a:cubicBezTo>
                  <a:cubicBezTo>
                    <a:pt x="144" y="162"/>
                    <a:pt x="142" y="162"/>
                    <a:pt x="142" y="162"/>
                  </a:cubicBezTo>
                  <a:cubicBezTo>
                    <a:pt x="142" y="162"/>
                    <a:pt x="140" y="162"/>
                    <a:pt x="140" y="162"/>
                  </a:cubicBezTo>
                  <a:cubicBezTo>
                    <a:pt x="140" y="162"/>
                    <a:pt x="140" y="163"/>
                    <a:pt x="140" y="162"/>
                  </a:cubicBezTo>
                  <a:cubicBezTo>
                    <a:pt x="140" y="163"/>
                    <a:pt x="139" y="162"/>
                    <a:pt x="139" y="162"/>
                  </a:cubicBezTo>
                  <a:cubicBezTo>
                    <a:pt x="140" y="163"/>
                    <a:pt x="138" y="162"/>
                    <a:pt x="139" y="162"/>
                  </a:cubicBezTo>
                  <a:cubicBezTo>
                    <a:pt x="139" y="162"/>
                    <a:pt x="138" y="163"/>
                    <a:pt x="138" y="163"/>
                  </a:cubicBezTo>
                  <a:cubicBezTo>
                    <a:pt x="138" y="163"/>
                    <a:pt x="137" y="164"/>
                    <a:pt x="138" y="164"/>
                  </a:cubicBezTo>
                  <a:cubicBezTo>
                    <a:pt x="138" y="164"/>
                    <a:pt x="137" y="164"/>
                    <a:pt x="138" y="164"/>
                  </a:cubicBezTo>
                  <a:cubicBezTo>
                    <a:pt x="138" y="166"/>
                    <a:pt x="138" y="169"/>
                    <a:pt x="139" y="171"/>
                  </a:cubicBezTo>
                  <a:cubicBezTo>
                    <a:pt x="142" y="177"/>
                    <a:pt x="136" y="170"/>
                    <a:pt x="137" y="170"/>
                  </a:cubicBezTo>
                  <a:cubicBezTo>
                    <a:pt x="137" y="171"/>
                    <a:pt x="134" y="163"/>
                    <a:pt x="134" y="163"/>
                  </a:cubicBezTo>
                  <a:cubicBezTo>
                    <a:pt x="134" y="163"/>
                    <a:pt x="133" y="163"/>
                    <a:pt x="133" y="163"/>
                  </a:cubicBezTo>
                  <a:cubicBezTo>
                    <a:pt x="133" y="163"/>
                    <a:pt x="133" y="163"/>
                    <a:pt x="132" y="162"/>
                  </a:cubicBezTo>
                  <a:cubicBezTo>
                    <a:pt x="132" y="162"/>
                    <a:pt x="132" y="162"/>
                    <a:pt x="131" y="161"/>
                  </a:cubicBezTo>
                  <a:cubicBezTo>
                    <a:pt x="131" y="161"/>
                    <a:pt x="131" y="161"/>
                    <a:pt x="130" y="161"/>
                  </a:cubicBezTo>
                  <a:cubicBezTo>
                    <a:pt x="130" y="160"/>
                    <a:pt x="130" y="160"/>
                    <a:pt x="129" y="160"/>
                  </a:cubicBezTo>
                  <a:cubicBezTo>
                    <a:pt x="129" y="160"/>
                    <a:pt x="129" y="160"/>
                    <a:pt x="129" y="159"/>
                  </a:cubicBezTo>
                  <a:cubicBezTo>
                    <a:pt x="128" y="160"/>
                    <a:pt x="127" y="159"/>
                    <a:pt x="127" y="160"/>
                  </a:cubicBezTo>
                  <a:cubicBezTo>
                    <a:pt x="127" y="160"/>
                    <a:pt x="127" y="161"/>
                    <a:pt x="127" y="161"/>
                  </a:cubicBezTo>
                  <a:cubicBezTo>
                    <a:pt x="127" y="161"/>
                    <a:pt x="127" y="160"/>
                    <a:pt x="126" y="160"/>
                  </a:cubicBezTo>
                  <a:cubicBezTo>
                    <a:pt x="126" y="160"/>
                    <a:pt x="126" y="160"/>
                    <a:pt x="125" y="160"/>
                  </a:cubicBezTo>
                  <a:cubicBezTo>
                    <a:pt x="125" y="159"/>
                    <a:pt x="125" y="159"/>
                    <a:pt x="125" y="159"/>
                  </a:cubicBezTo>
                  <a:cubicBezTo>
                    <a:pt x="125" y="160"/>
                    <a:pt x="125" y="159"/>
                    <a:pt x="125" y="159"/>
                  </a:cubicBezTo>
                  <a:cubicBezTo>
                    <a:pt x="125" y="159"/>
                    <a:pt x="124" y="158"/>
                    <a:pt x="125" y="158"/>
                  </a:cubicBezTo>
                  <a:cubicBezTo>
                    <a:pt x="124" y="158"/>
                    <a:pt x="124" y="158"/>
                    <a:pt x="124" y="158"/>
                  </a:cubicBezTo>
                  <a:cubicBezTo>
                    <a:pt x="124" y="158"/>
                    <a:pt x="124" y="158"/>
                    <a:pt x="124" y="158"/>
                  </a:cubicBezTo>
                  <a:cubicBezTo>
                    <a:pt x="124" y="158"/>
                    <a:pt x="124" y="158"/>
                    <a:pt x="124" y="158"/>
                  </a:cubicBezTo>
                  <a:cubicBezTo>
                    <a:pt x="124" y="158"/>
                    <a:pt x="124" y="158"/>
                    <a:pt x="124" y="158"/>
                  </a:cubicBezTo>
                  <a:cubicBezTo>
                    <a:pt x="124" y="157"/>
                    <a:pt x="121" y="157"/>
                    <a:pt x="120" y="156"/>
                  </a:cubicBezTo>
                  <a:cubicBezTo>
                    <a:pt x="120" y="156"/>
                    <a:pt x="120" y="157"/>
                    <a:pt x="119" y="157"/>
                  </a:cubicBezTo>
                  <a:cubicBezTo>
                    <a:pt x="119" y="157"/>
                    <a:pt x="119" y="156"/>
                    <a:pt x="118" y="156"/>
                  </a:cubicBezTo>
                  <a:cubicBezTo>
                    <a:pt x="118" y="156"/>
                    <a:pt x="118" y="156"/>
                    <a:pt x="118" y="156"/>
                  </a:cubicBezTo>
                  <a:cubicBezTo>
                    <a:pt x="118" y="156"/>
                    <a:pt x="118" y="156"/>
                    <a:pt x="118" y="157"/>
                  </a:cubicBezTo>
                  <a:cubicBezTo>
                    <a:pt x="118" y="157"/>
                    <a:pt x="118" y="157"/>
                    <a:pt x="118" y="156"/>
                  </a:cubicBezTo>
                  <a:cubicBezTo>
                    <a:pt x="118" y="156"/>
                    <a:pt x="118" y="157"/>
                    <a:pt x="117" y="156"/>
                  </a:cubicBezTo>
                  <a:cubicBezTo>
                    <a:pt x="117" y="157"/>
                    <a:pt x="117" y="158"/>
                    <a:pt x="117" y="159"/>
                  </a:cubicBezTo>
                  <a:cubicBezTo>
                    <a:pt x="117" y="159"/>
                    <a:pt x="117" y="159"/>
                    <a:pt x="117" y="160"/>
                  </a:cubicBezTo>
                  <a:cubicBezTo>
                    <a:pt x="117" y="160"/>
                    <a:pt x="117" y="160"/>
                    <a:pt x="117" y="160"/>
                  </a:cubicBezTo>
                  <a:cubicBezTo>
                    <a:pt x="117" y="160"/>
                    <a:pt x="116" y="161"/>
                    <a:pt x="116" y="161"/>
                  </a:cubicBezTo>
                  <a:cubicBezTo>
                    <a:pt x="116" y="162"/>
                    <a:pt x="116" y="166"/>
                    <a:pt x="117" y="165"/>
                  </a:cubicBezTo>
                  <a:cubicBezTo>
                    <a:pt x="124" y="175"/>
                    <a:pt x="134" y="174"/>
                    <a:pt x="129" y="178"/>
                  </a:cubicBezTo>
                  <a:cubicBezTo>
                    <a:pt x="129" y="178"/>
                    <a:pt x="138" y="188"/>
                    <a:pt x="135" y="189"/>
                  </a:cubicBezTo>
                  <a:cubicBezTo>
                    <a:pt x="135" y="188"/>
                    <a:pt x="134" y="189"/>
                    <a:pt x="135" y="189"/>
                  </a:cubicBezTo>
                  <a:cubicBezTo>
                    <a:pt x="135" y="191"/>
                    <a:pt x="135" y="191"/>
                    <a:pt x="136" y="193"/>
                  </a:cubicBezTo>
                  <a:cubicBezTo>
                    <a:pt x="136" y="193"/>
                    <a:pt x="136" y="194"/>
                    <a:pt x="137" y="194"/>
                  </a:cubicBezTo>
                  <a:cubicBezTo>
                    <a:pt x="137" y="194"/>
                    <a:pt x="137" y="194"/>
                    <a:pt x="137" y="194"/>
                  </a:cubicBezTo>
                  <a:cubicBezTo>
                    <a:pt x="137" y="194"/>
                    <a:pt x="137" y="194"/>
                    <a:pt x="137" y="194"/>
                  </a:cubicBezTo>
                  <a:cubicBezTo>
                    <a:pt x="137" y="194"/>
                    <a:pt x="138" y="195"/>
                    <a:pt x="138" y="195"/>
                  </a:cubicBezTo>
                  <a:cubicBezTo>
                    <a:pt x="138" y="195"/>
                    <a:pt x="138" y="195"/>
                    <a:pt x="138" y="195"/>
                  </a:cubicBezTo>
                  <a:cubicBezTo>
                    <a:pt x="139" y="195"/>
                    <a:pt x="140" y="195"/>
                    <a:pt x="141" y="196"/>
                  </a:cubicBezTo>
                  <a:cubicBezTo>
                    <a:pt x="141" y="196"/>
                    <a:pt x="142" y="196"/>
                    <a:pt x="142" y="197"/>
                  </a:cubicBezTo>
                  <a:cubicBezTo>
                    <a:pt x="142" y="197"/>
                    <a:pt x="143" y="198"/>
                    <a:pt x="143" y="198"/>
                  </a:cubicBezTo>
                  <a:cubicBezTo>
                    <a:pt x="143" y="198"/>
                    <a:pt x="143" y="199"/>
                    <a:pt x="143" y="199"/>
                  </a:cubicBezTo>
                  <a:cubicBezTo>
                    <a:pt x="143" y="199"/>
                    <a:pt x="143" y="198"/>
                    <a:pt x="143" y="198"/>
                  </a:cubicBezTo>
                  <a:cubicBezTo>
                    <a:pt x="143" y="198"/>
                    <a:pt x="143" y="199"/>
                    <a:pt x="143" y="199"/>
                  </a:cubicBezTo>
                  <a:cubicBezTo>
                    <a:pt x="143" y="199"/>
                    <a:pt x="144" y="199"/>
                    <a:pt x="144" y="199"/>
                  </a:cubicBezTo>
                  <a:cubicBezTo>
                    <a:pt x="144" y="199"/>
                    <a:pt x="144" y="200"/>
                    <a:pt x="144" y="199"/>
                  </a:cubicBezTo>
                  <a:cubicBezTo>
                    <a:pt x="144" y="199"/>
                    <a:pt x="144" y="199"/>
                    <a:pt x="144" y="199"/>
                  </a:cubicBezTo>
                  <a:cubicBezTo>
                    <a:pt x="144" y="199"/>
                    <a:pt x="144" y="198"/>
                    <a:pt x="145" y="198"/>
                  </a:cubicBezTo>
                  <a:cubicBezTo>
                    <a:pt x="145" y="198"/>
                    <a:pt x="145" y="198"/>
                    <a:pt x="145" y="198"/>
                  </a:cubicBezTo>
                  <a:cubicBezTo>
                    <a:pt x="145" y="198"/>
                    <a:pt x="145" y="198"/>
                    <a:pt x="145" y="197"/>
                  </a:cubicBezTo>
                  <a:cubicBezTo>
                    <a:pt x="145" y="197"/>
                    <a:pt x="146" y="197"/>
                    <a:pt x="147" y="197"/>
                  </a:cubicBezTo>
                  <a:cubicBezTo>
                    <a:pt x="147" y="197"/>
                    <a:pt x="147" y="197"/>
                    <a:pt x="147" y="197"/>
                  </a:cubicBezTo>
                  <a:cubicBezTo>
                    <a:pt x="147" y="197"/>
                    <a:pt x="147" y="197"/>
                    <a:pt x="147" y="197"/>
                  </a:cubicBezTo>
                  <a:cubicBezTo>
                    <a:pt x="147" y="197"/>
                    <a:pt x="147" y="197"/>
                    <a:pt x="147" y="197"/>
                  </a:cubicBezTo>
                  <a:cubicBezTo>
                    <a:pt x="147" y="197"/>
                    <a:pt x="147" y="197"/>
                    <a:pt x="147" y="197"/>
                  </a:cubicBezTo>
                  <a:cubicBezTo>
                    <a:pt x="148" y="197"/>
                    <a:pt x="150" y="198"/>
                    <a:pt x="150" y="197"/>
                  </a:cubicBezTo>
                  <a:cubicBezTo>
                    <a:pt x="150" y="197"/>
                    <a:pt x="151" y="197"/>
                    <a:pt x="151" y="197"/>
                  </a:cubicBezTo>
                  <a:cubicBezTo>
                    <a:pt x="151" y="197"/>
                    <a:pt x="152" y="198"/>
                    <a:pt x="151" y="198"/>
                  </a:cubicBezTo>
                  <a:cubicBezTo>
                    <a:pt x="151" y="198"/>
                    <a:pt x="151" y="198"/>
                    <a:pt x="151" y="198"/>
                  </a:cubicBezTo>
                  <a:cubicBezTo>
                    <a:pt x="150" y="198"/>
                    <a:pt x="151" y="200"/>
                    <a:pt x="150" y="200"/>
                  </a:cubicBezTo>
                  <a:cubicBezTo>
                    <a:pt x="150" y="200"/>
                    <a:pt x="151" y="202"/>
                    <a:pt x="151" y="202"/>
                  </a:cubicBezTo>
                  <a:cubicBezTo>
                    <a:pt x="151" y="202"/>
                    <a:pt x="152" y="202"/>
                    <a:pt x="152" y="202"/>
                  </a:cubicBezTo>
                  <a:cubicBezTo>
                    <a:pt x="152" y="202"/>
                    <a:pt x="152" y="201"/>
                    <a:pt x="152" y="201"/>
                  </a:cubicBezTo>
                  <a:cubicBezTo>
                    <a:pt x="151" y="201"/>
                    <a:pt x="150" y="200"/>
                    <a:pt x="151" y="200"/>
                  </a:cubicBezTo>
                  <a:cubicBezTo>
                    <a:pt x="152" y="200"/>
                    <a:pt x="152" y="200"/>
                    <a:pt x="153" y="200"/>
                  </a:cubicBezTo>
                  <a:cubicBezTo>
                    <a:pt x="153" y="200"/>
                    <a:pt x="153" y="200"/>
                    <a:pt x="153" y="200"/>
                  </a:cubicBezTo>
                  <a:cubicBezTo>
                    <a:pt x="153" y="200"/>
                    <a:pt x="153" y="200"/>
                    <a:pt x="153" y="200"/>
                  </a:cubicBezTo>
                  <a:cubicBezTo>
                    <a:pt x="152" y="197"/>
                    <a:pt x="154" y="200"/>
                    <a:pt x="153" y="200"/>
                  </a:cubicBezTo>
                  <a:cubicBezTo>
                    <a:pt x="154" y="200"/>
                    <a:pt x="155" y="201"/>
                    <a:pt x="155" y="202"/>
                  </a:cubicBezTo>
                  <a:cubicBezTo>
                    <a:pt x="155" y="202"/>
                    <a:pt x="155" y="202"/>
                    <a:pt x="155" y="203"/>
                  </a:cubicBezTo>
                  <a:cubicBezTo>
                    <a:pt x="156" y="203"/>
                    <a:pt x="157" y="203"/>
                    <a:pt x="157" y="203"/>
                  </a:cubicBezTo>
                  <a:cubicBezTo>
                    <a:pt x="157" y="204"/>
                    <a:pt x="158" y="204"/>
                    <a:pt x="158" y="204"/>
                  </a:cubicBezTo>
                  <a:cubicBezTo>
                    <a:pt x="158" y="205"/>
                    <a:pt x="161" y="206"/>
                    <a:pt x="161" y="206"/>
                  </a:cubicBezTo>
                  <a:cubicBezTo>
                    <a:pt x="161" y="206"/>
                    <a:pt x="161" y="206"/>
                    <a:pt x="162" y="206"/>
                  </a:cubicBezTo>
                  <a:cubicBezTo>
                    <a:pt x="162" y="206"/>
                    <a:pt x="161" y="206"/>
                    <a:pt x="161" y="206"/>
                  </a:cubicBezTo>
                  <a:cubicBezTo>
                    <a:pt x="161" y="206"/>
                    <a:pt x="163" y="206"/>
                    <a:pt x="163" y="207"/>
                  </a:cubicBezTo>
                  <a:cubicBezTo>
                    <a:pt x="163" y="207"/>
                    <a:pt x="164" y="207"/>
                    <a:pt x="164" y="207"/>
                  </a:cubicBezTo>
                  <a:cubicBezTo>
                    <a:pt x="164" y="207"/>
                    <a:pt x="163" y="207"/>
                    <a:pt x="163" y="207"/>
                  </a:cubicBezTo>
                  <a:cubicBezTo>
                    <a:pt x="163" y="207"/>
                    <a:pt x="163" y="207"/>
                    <a:pt x="163" y="207"/>
                  </a:cubicBezTo>
                  <a:cubicBezTo>
                    <a:pt x="163" y="207"/>
                    <a:pt x="163" y="207"/>
                    <a:pt x="163" y="207"/>
                  </a:cubicBezTo>
                  <a:cubicBezTo>
                    <a:pt x="163" y="207"/>
                    <a:pt x="163" y="207"/>
                    <a:pt x="163" y="207"/>
                  </a:cubicBezTo>
                  <a:cubicBezTo>
                    <a:pt x="163" y="207"/>
                    <a:pt x="163" y="208"/>
                    <a:pt x="163" y="208"/>
                  </a:cubicBezTo>
                  <a:cubicBezTo>
                    <a:pt x="163" y="208"/>
                    <a:pt x="163" y="208"/>
                    <a:pt x="163" y="208"/>
                  </a:cubicBezTo>
                  <a:cubicBezTo>
                    <a:pt x="164" y="208"/>
                    <a:pt x="164" y="208"/>
                    <a:pt x="164" y="208"/>
                  </a:cubicBezTo>
                  <a:cubicBezTo>
                    <a:pt x="164" y="208"/>
                    <a:pt x="164" y="209"/>
                    <a:pt x="165" y="209"/>
                  </a:cubicBezTo>
                  <a:cubicBezTo>
                    <a:pt x="165" y="209"/>
                    <a:pt x="166" y="210"/>
                    <a:pt x="166" y="210"/>
                  </a:cubicBezTo>
                  <a:cubicBezTo>
                    <a:pt x="166" y="210"/>
                    <a:pt x="166" y="211"/>
                    <a:pt x="166" y="211"/>
                  </a:cubicBezTo>
                  <a:cubicBezTo>
                    <a:pt x="166" y="211"/>
                    <a:pt x="166" y="211"/>
                    <a:pt x="166" y="211"/>
                  </a:cubicBezTo>
                  <a:cubicBezTo>
                    <a:pt x="166" y="211"/>
                    <a:pt x="166" y="211"/>
                    <a:pt x="165" y="211"/>
                  </a:cubicBezTo>
                  <a:cubicBezTo>
                    <a:pt x="166" y="211"/>
                    <a:pt x="166" y="211"/>
                    <a:pt x="167" y="212"/>
                  </a:cubicBezTo>
                  <a:cubicBezTo>
                    <a:pt x="167" y="212"/>
                    <a:pt x="167" y="212"/>
                    <a:pt x="167" y="212"/>
                  </a:cubicBezTo>
                  <a:cubicBezTo>
                    <a:pt x="167" y="212"/>
                    <a:pt x="170" y="216"/>
                    <a:pt x="170" y="217"/>
                  </a:cubicBezTo>
                  <a:cubicBezTo>
                    <a:pt x="170" y="217"/>
                    <a:pt x="170" y="217"/>
                    <a:pt x="170" y="217"/>
                  </a:cubicBezTo>
                  <a:cubicBezTo>
                    <a:pt x="171" y="217"/>
                    <a:pt x="171" y="218"/>
                    <a:pt x="171" y="218"/>
                  </a:cubicBezTo>
                  <a:cubicBezTo>
                    <a:pt x="171" y="218"/>
                    <a:pt x="171" y="218"/>
                    <a:pt x="171" y="218"/>
                  </a:cubicBezTo>
                  <a:cubicBezTo>
                    <a:pt x="171" y="218"/>
                    <a:pt x="172" y="219"/>
                    <a:pt x="172" y="219"/>
                  </a:cubicBezTo>
                  <a:cubicBezTo>
                    <a:pt x="172" y="219"/>
                    <a:pt x="172" y="219"/>
                    <a:pt x="172" y="219"/>
                  </a:cubicBezTo>
                  <a:cubicBezTo>
                    <a:pt x="173" y="219"/>
                    <a:pt x="173" y="219"/>
                    <a:pt x="173" y="219"/>
                  </a:cubicBezTo>
                  <a:cubicBezTo>
                    <a:pt x="173" y="219"/>
                    <a:pt x="173" y="219"/>
                    <a:pt x="173" y="219"/>
                  </a:cubicBezTo>
                  <a:cubicBezTo>
                    <a:pt x="175" y="221"/>
                    <a:pt x="176" y="221"/>
                    <a:pt x="178" y="224"/>
                  </a:cubicBezTo>
                  <a:cubicBezTo>
                    <a:pt x="178" y="224"/>
                    <a:pt x="178" y="224"/>
                    <a:pt x="178" y="225"/>
                  </a:cubicBezTo>
                  <a:cubicBezTo>
                    <a:pt x="178" y="225"/>
                    <a:pt x="178" y="224"/>
                    <a:pt x="178" y="224"/>
                  </a:cubicBezTo>
                  <a:cubicBezTo>
                    <a:pt x="178" y="224"/>
                    <a:pt x="178" y="224"/>
                    <a:pt x="178" y="224"/>
                  </a:cubicBezTo>
                  <a:cubicBezTo>
                    <a:pt x="178" y="224"/>
                    <a:pt x="178" y="224"/>
                    <a:pt x="179" y="225"/>
                  </a:cubicBezTo>
                  <a:cubicBezTo>
                    <a:pt x="179" y="225"/>
                    <a:pt x="179" y="225"/>
                    <a:pt x="179" y="225"/>
                  </a:cubicBezTo>
                  <a:cubicBezTo>
                    <a:pt x="179" y="225"/>
                    <a:pt x="179" y="225"/>
                    <a:pt x="179" y="225"/>
                  </a:cubicBezTo>
                  <a:cubicBezTo>
                    <a:pt x="179" y="226"/>
                    <a:pt x="179" y="228"/>
                    <a:pt x="180" y="229"/>
                  </a:cubicBezTo>
                  <a:cubicBezTo>
                    <a:pt x="180" y="229"/>
                    <a:pt x="181" y="229"/>
                    <a:pt x="180" y="230"/>
                  </a:cubicBezTo>
                  <a:cubicBezTo>
                    <a:pt x="180" y="230"/>
                    <a:pt x="180" y="230"/>
                    <a:pt x="180" y="230"/>
                  </a:cubicBezTo>
                  <a:cubicBezTo>
                    <a:pt x="180" y="231"/>
                    <a:pt x="179" y="230"/>
                    <a:pt x="179" y="231"/>
                  </a:cubicBezTo>
                  <a:cubicBezTo>
                    <a:pt x="179" y="231"/>
                    <a:pt x="178" y="231"/>
                    <a:pt x="179" y="231"/>
                  </a:cubicBezTo>
                  <a:cubicBezTo>
                    <a:pt x="179" y="231"/>
                    <a:pt x="179" y="231"/>
                    <a:pt x="179" y="231"/>
                  </a:cubicBezTo>
                  <a:cubicBezTo>
                    <a:pt x="179" y="231"/>
                    <a:pt x="178" y="231"/>
                    <a:pt x="178" y="231"/>
                  </a:cubicBezTo>
                  <a:cubicBezTo>
                    <a:pt x="178" y="231"/>
                    <a:pt x="178" y="231"/>
                    <a:pt x="178" y="231"/>
                  </a:cubicBezTo>
                  <a:cubicBezTo>
                    <a:pt x="178" y="231"/>
                    <a:pt x="178" y="231"/>
                    <a:pt x="179" y="231"/>
                  </a:cubicBezTo>
                  <a:cubicBezTo>
                    <a:pt x="179" y="231"/>
                    <a:pt x="179" y="231"/>
                    <a:pt x="179" y="232"/>
                  </a:cubicBezTo>
                  <a:cubicBezTo>
                    <a:pt x="179" y="232"/>
                    <a:pt x="178" y="232"/>
                    <a:pt x="178" y="232"/>
                  </a:cubicBezTo>
                  <a:cubicBezTo>
                    <a:pt x="178" y="232"/>
                    <a:pt x="179" y="232"/>
                    <a:pt x="179" y="232"/>
                  </a:cubicBezTo>
                  <a:cubicBezTo>
                    <a:pt x="179" y="232"/>
                    <a:pt x="179" y="232"/>
                    <a:pt x="179" y="232"/>
                  </a:cubicBezTo>
                  <a:cubicBezTo>
                    <a:pt x="179" y="231"/>
                    <a:pt x="179" y="231"/>
                    <a:pt x="179" y="231"/>
                  </a:cubicBezTo>
                  <a:cubicBezTo>
                    <a:pt x="179" y="232"/>
                    <a:pt x="179" y="232"/>
                    <a:pt x="179" y="232"/>
                  </a:cubicBezTo>
                  <a:cubicBezTo>
                    <a:pt x="179" y="232"/>
                    <a:pt x="179" y="231"/>
                    <a:pt x="180" y="231"/>
                  </a:cubicBezTo>
                  <a:cubicBezTo>
                    <a:pt x="180" y="231"/>
                    <a:pt x="180" y="231"/>
                    <a:pt x="181" y="232"/>
                  </a:cubicBezTo>
                  <a:cubicBezTo>
                    <a:pt x="182" y="232"/>
                    <a:pt x="182" y="233"/>
                    <a:pt x="183" y="233"/>
                  </a:cubicBezTo>
                  <a:cubicBezTo>
                    <a:pt x="182" y="233"/>
                    <a:pt x="182" y="233"/>
                    <a:pt x="182" y="234"/>
                  </a:cubicBezTo>
                  <a:cubicBezTo>
                    <a:pt x="182" y="234"/>
                    <a:pt x="182" y="235"/>
                    <a:pt x="181" y="234"/>
                  </a:cubicBezTo>
                  <a:cubicBezTo>
                    <a:pt x="181" y="234"/>
                    <a:pt x="181" y="234"/>
                    <a:pt x="181" y="234"/>
                  </a:cubicBezTo>
                  <a:cubicBezTo>
                    <a:pt x="181" y="234"/>
                    <a:pt x="181" y="234"/>
                    <a:pt x="181" y="234"/>
                  </a:cubicBezTo>
                  <a:cubicBezTo>
                    <a:pt x="181" y="234"/>
                    <a:pt x="181" y="234"/>
                    <a:pt x="181" y="234"/>
                  </a:cubicBezTo>
                  <a:cubicBezTo>
                    <a:pt x="181" y="234"/>
                    <a:pt x="180" y="233"/>
                    <a:pt x="179" y="233"/>
                  </a:cubicBezTo>
                  <a:cubicBezTo>
                    <a:pt x="179" y="233"/>
                    <a:pt x="179" y="233"/>
                    <a:pt x="179" y="233"/>
                  </a:cubicBezTo>
                  <a:cubicBezTo>
                    <a:pt x="179" y="233"/>
                    <a:pt x="179" y="234"/>
                    <a:pt x="180" y="234"/>
                  </a:cubicBezTo>
                  <a:cubicBezTo>
                    <a:pt x="180" y="234"/>
                    <a:pt x="180" y="234"/>
                    <a:pt x="181" y="234"/>
                  </a:cubicBezTo>
                  <a:cubicBezTo>
                    <a:pt x="181" y="235"/>
                    <a:pt x="181" y="235"/>
                    <a:pt x="181" y="235"/>
                  </a:cubicBezTo>
                  <a:cubicBezTo>
                    <a:pt x="181" y="235"/>
                    <a:pt x="181" y="235"/>
                    <a:pt x="181" y="235"/>
                  </a:cubicBezTo>
                  <a:cubicBezTo>
                    <a:pt x="181" y="235"/>
                    <a:pt x="181" y="236"/>
                    <a:pt x="181" y="236"/>
                  </a:cubicBezTo>
                  <a:cubicBezTo>
                    <a:pt x="181" y="236"/>
                    <a:pt x="181" y="236"/>
                    <a:pt x="181" y="235"/>
                  </a:cubicBezTo>
                  <a:cubicBezTo>
                    <a:pt x="181" y="235"/>
                    <a:pt x="181" y="235"/>
                    <a:pt x="182" y="235"/>
                  </a:cubicBezTo>
                  <a:cubicBezTo>
                    <a:pt x="182" y="235"/>
                    <a:pt x="182" y="235"/>
                    <a:pt x="182" y="235"/>
                  </a:cubicBezTo>
                  <a:cubicBezTo>
                    <a:pt x="182" y="235"/>
                    <a:pt x="182" y="235"/>
                    <a:pt x="182" y="235"/>
                  </a:cubicBezTo>
                  <a:cubicBezTo>
                    <a:pt x="182" y="234"/>
                    <a:pt x="182" y="234"/>
                    <a:pt x="183" y="234"/>
                  </a:cubicBezTo>
                  <a:cubicBezTo>
                    <a:pt x="183" y="234"/>
                    <a:pt x="183" y="234"/>
                    <a:pt x="183" y="234"/>
                  </a:cubicBezTo>
                  <a:cubicBezTo>
                    <a:pt x="183" y="234"/>
                    <a:pt x="183" y="234"/>
                    <a:pt x="184" y="234"/>
                  </a:cubicBezTo>
                  <a:cubicBezTo>
                    <a:pt x="184" y="234"/>
                    <a:pt x="185" y="235"/>
                    <a:pt x="184" y="235"/>
                  </a:cubicBezTo>
                  <a:cubicBezTo>
                    <a:pt x="184" y="235"/>
                    <a:pt x="185" y="235"/>
                    <a:pt x="185" y="235"/>
                  </a:cubicBezTo>
                  <a:cubicBezTo>
                    <a:pt x="185" y="235"/>
                    <a:pt x="185" y="235"/>
                    <a:pt x="185" y="235"/>
                  </a:cubicBezTo>
                  <a:cubicBezTo>
                    <a:pt x="185" y="235"/>
                    <a:pt x="185" y="236"/>
                    <a:pt x="185" y="236"/>
                  </a:cubicBezTo>
                  <a:cubicBezTo>
                    <a:pt x="185" y="236"/>
                    <a:pt x="185" y="236"/>
                    <a:pt x="186" y="236"/>
                  </a:cubicBezTo>
                  <a:cubicBezTo>
                    <a:pt x="186" y="236"/>
                    <a:pt x="186" y="236"/>
                    <a:pt x="186" y="236"/>
                  </a:cubicBezTo>
                  <a:cubicBezTo>
                    <a:pt x="186" y="236"/>
                    <a:pt x="186" y="236"/>
                    <a:pt x="187" y="237"/>
                  </a:cubicBezTo>
                  <a:cubicBezTo>
                    <a:pt x="187" y="237"/>
                    <a:pt x="187" y="237"/>
                    <a:pt x="187" y="237"/>
                  </a:cubicBezTo>
                  <a:cubicBezTo>
                    <a:pt x="187" y="237"/>
                    <a:pt x="187" y="237"/>
                    <a:pt x="187" y="237"/>
                  </a:cubicBezTo>
                  <a:cubicBezTo>
                    <a:pt x="187" y="237"/>
                    <a:pt x="187" y="237"/>
                    <a:pt x="187" y="237"/>
                  </a:cubicBezTo>
                  <a:cubicBezTo>
                    <a:pt x="188" y="238"/>
                    <a:pt x="188" y="238"/>
                    <a:pt x="188" y="238"/>
                  </a:cubicBezTo>
                  <a:cubicBezTo>
                    <a:pt x="188" y="238"/>
                    <a:pt x="188" y="238"/>
                    <a:pt x="188" y="238"/>
                  </a:cubicBezTo>
                  <a:cubicBezTo>
                    <a:pt x="188" y="239"/>
                    <a:pt x="188" y="239"/>
                    <a:pt x="188" y="239"/>
                  </a:cubicBezTo>
                  <a:cubicBezTo>
                    <a:pt x="188" y="239"/>
                    <a:pt x="188" y="239"/>
                    <a:pt x="188" y="239"/>
                  </a:cubicBezTo>
                  <a:cubicBezTo>
                    <a:pt x="188" y="239"/>
                    <a:pt x="188" y="239"/>
                    <a:pt x="188" y="240"/>
                  </a:cubicBezTo>
                  <a:cubicBezTo>
                    <a:pt x="188" y="240"/>
                    <a:pt x="188" y="240"/>
                    <a:pt x="187" y="240"/>
                  </a:cubicBezTo>
                  <a:cubicBezTo>
                    <a:pt x="187" y="240"/>
                    <a:pt x="187" y="240"/>
                    <a:pt x="187" y="240"/>
                  </a:cubicBezTo>
                  <a:cubicBezTo>
                    <a:pt x="188" y="240"/>
                    <a:pt x="188" y="240"/>
                    <a:pt x="188" y="240"/>
                  </a:cubicBezTo>
                  <a:cubicBezTo>
                    <a:pt x="188" y="240"/>
                    <a:pt x="188" y="240"/>
                    <a:pt x="188" y="240"/>
                  </a:cubicBezTo>
                  <a:cubicBezTo>
                    <a:pt x="189" y="240"/>
                    <a:pt x="189" y="240"/>
                    <a:pt x="189" y="240"/>
                  </a:cubicBezTo>
                  <a:cubicBezTo>
                    <a:pt x="189" y="240"/>
                    <a:pt x="189" y="240"/>
                    <a:pt x="189" y="240"/>
                  </a:cubicBezTo>
                  <a:cubicBezTo>
                    <a:pt x="189" y="240"/>
                    <a:pt x="189" y="240"/>
                    <a:pt x="189" y="240"/>
                  </a:cubicBezTo>
                  <a:cubicBezTo>
                    <a:pt x="190" y="240"/>
                    <a:pt x="190" y="241"/>
                    <a:pt x="190" y="241"/>
                  </a:cubicBezTo>
                  <a:cubicBezTo>
                    <a:pt x="191" y="242"/>
                    <a:pt x="192" y="242"/>
                    <a:pt x="193" y="243"/>
                  </a:cubicBezTo>
                  <a:cubicBezTo>
                    <a:pt x="193" y="243"/>
                    <a:pt x="193" y="243"/>
                    <a:pt x="194" y="243"/>
                  </a:cubicBezTo>
                  <a:cubicBezTo>
                    <a:pt x="194" y="243"/>
                    <a:pt x="194" y="244"/>
                    <a:pt x="195" y="244"/>
                  </a:cubicBezTo>
                  <a:cubicBezTo>
                    <a:pt x="195" y="245"/>
                    <a:pt x="197" y="248"/>
                    <a:pt x="198" y="248"/>
                  </a:cubicBezTo>
                  <a:cubicBezTo>
                    <a:pt x="198" y="248"/>
                    <a:pt x="198" y="249"/>
                    <a:pt x="198" y="249"/>
                  </a:cubicBezTo>
                  <a:cubicBezTo>
                    <a:pt x="198" y="249"/>
                    <a:pt x="198" y="249"/>
                    <a:pt x="199" y="249"/>
                  </a:cubicBezTo>
                  <a:cubicBezTo>
                    <a:pt x="199" y="249"/>
                    <a:pt x="199" y="249"/>
                    <a:pt x="199" y="249"/>
                  </a:cubicBezTo>
                  <a:cubicBezTo>
                    <a:pt x="199" y="249"/>
                    <a:pt x="200" y="249"/>
                    <a:pt x="200" y="250"/>
                  </a:cubicBezTo>
                  <a:cubicBezTo>
                    <a:pt x="201" y="250"/>
                    <a:pt x="201" y="252"/>
                    <a:pt x="201" y="252"/>
                  </a:cubicBezTo>
                  <a:cubicBezTo>
                    <a:pt x="201" y="253"/>
                    <a:pt x="201" y="253"/>
                    <a:pt x="201" y="254"/>
                  </a:cubicBezTo>
                  <a:close/>
                  <a:moveTo>
                    <a:pt x="168" y="140"/>
                  </a:moveTo>
                  <a:cubicBezTo>
                    <a:pt x="168" y="140"/>
                    <a:pt x="168" y="140"/>
                    <a:pt x="168" y="140"/>
                  </a:cubicBezTo>
                  <a:cubicBezTo>
                    <a:pt x="168" y="140"/>
                    <a:pt x="167" y="140"/>
                    <a:pt x="167" y="140"/>
                  </a:cubicBezTo>
                  <a:cubicBezTo>
                    <a:pt x="167" y="140"/>
                    <a:pt x="167" y="140"/>
                    <a:pt x="167" y="139"/>
                  </a:cubicBezTo>
                  <a:cubicBezTo>
                    <a:pt x="167" y="139"/>
                    <a:pt x="166" y="139"/>
                    <a:pt x="166" y="139"/>
                  </a:cubicBezTo>
                  <a:cubicBezTo>
                    <a:pt x="166" y="139"/>
                    <a:pt x="164" y="141"/>
                    <a:pt x="168" y="140"/>
                  </a:cubicBezTo>
                  <a:close/>
                  <a:moveTo>
                    <a:pt x="144" y="155"/>
                  </a:moveTo>
                  <a:cubicBezTo>
                    <a:pt x="145" y="155"/>
                    <a:pt x="145" y="155"/>
                    <a:pt x="145" y="155"/>
                  </a:cubicBezTo>
                  <a:cubicBezTo>
                    <a:pt x="145" y="155"/>
                    <a:pt x="145" y="155"/>
                    <a:pt x="144" y="155"/>
                  </a:cubicBezTo>
                  <a:close/>
                  <a:moveTo>
                    <a:pt x="137" y="125"/>
                  </a:moveTo>
                  <a:cubicBezTo>
                    <a:pt x="138" y="125"/>
                    <a:pt x="138" y="126"/>
                    <a:pt x="138" y="126"/>
                  </a:cubicBezTo>
                  <a:cubicBezTo>
                    <a:pt x="138" y="125"/>
                    <a:pt x="137" y="124"/>
                    <a:pt x="137" y="125"/>
                  </a:cubicBezTo>
                  <a:close/>
                  <a:moveTo>
                    <a:pt x="122" y="71"/>
                  </a:moveTo>
                  <a:cubicBezTo>
                    <a:pt x="122" y="71"/>
                    <a:pt x="122" y="71"/>
                    <a:pt x="122" y="71"/>
                  </a:cubicBezTo>
                  <a:cubicBezTo>
                    <a:pt x="122" y="71"/>
                    <a:pt x="122" y="70"/>
                    <a:pt x="122" y="70"/>
                  </a:cubicBezTo>
                  <a:cubicBezTo>
                    <a:pt x="122" y="71"/>
                    <a:pt x="122" y="70"/>
                    <a:pt x="122" y="71"/>
                  </a:cubicBezTo>
                  <a:close/>
                  <a:moveTo>
                    <a:pt x="31" y="44"/>
                  </a:moveTo>
                  <a:cubicBezTo>
                    <a:pt x="31" y="44"/>
                    <a:pt x="31" y="44"/>
                    <a:pt x="31" y="44"/>
                  </a:cubicBezTo>
                  <a:cubicBezTo>
                    <a:pt x="31" y="44"/>
                    <a:pt x="30" y="44"/>
                    <a:pt x="30" y="44"/>
                  </a:cubicBezTo>
                  <a:cubicBezTo>
                    <a:pt x="30" y="44"/>
                    <a:pt x="30" y="44"/>
                    <a:pt x="30" y="45"/>
                  </a:cubicBezTo>
                  <a:cubicBezTo>
                    <a:pt x="31" y="45"/>
                    <a:pt x="32" y="45"/>
                    <a:pt x="31" y="44"/>
                  </a:cubicBezTo>
                  <a:close/>
                  <a:moveTo>
                    <a:pt x="36" y="30"/>
                  </a:moveTo>
                  <a:cubicBezTo>
                    <a:pt x="36" y="30"/>
                    <a:pt x="35" y="30"/>
                    <a:pt x="35" y="30"/>
                  </a:cubicBezTo>
                  <a:cubicBezTo>
                    <a:pt x="35" y="30"/>
                    <a:pt x="35" y="30"/>
                    <a:pt x="36" y="30"/>
                  </a:cubicBezTo>
                  <a:close/>
                  <a:moveTo>
                    <a:pt x="63" y="66"/>
                  </a:moveTo>
                  <a:cubicBezTo>
                    <a:pt x="63" y="66"/>
                    <a:pt x="63" y="66"/>
                    <a:pt x="62" y="66"/>
                  </a:cubicBezTo>
                  <a:cubicBezTo>
                    <a:pt x="63" y="66"/>
                    <a:pt x="63" y="66"/>
                    <a:pt x="63" y="66"/>
                  </a:cubicBezTo>
                  <a:close/>
                  <a:moveTo>
                    <a:pt x="96" y="143"/>
                  </a:moveTo>
                  <a:cubicBezTo>
                    <a:pt x="96" y="142"/>
                    <a:pt x="96" y="144"/>
                    <a:pt x="96" y="143"/>
                  </a:cubicBezTo>
                  <a:close/>
                  <a:moveTo>
                    <a:pt x="104" y="69"/>
                  </a:moveTo>
                  <a:cubicBezTo>
                    <a:pt x="104" y="69"/>
                    <a:pt x="103" y="68"/>
                    <a:pt x="104" y="69"/>
                  </a:cubicBezTo>
                  <a:cubicBezTo>
                    <a:pt x="104" y="69"/>
                    <a:pt x="104" y="69"/>
                    <a:pt x="104" y="68"/>
                  </a:cubicBezTo>
                  <a:cubicBezTo>
                    <a:pt x="104" y="68"/>
                    <a:pt x="104" y="68"/>
                    <a:pt x="104" y="68"/>
                  </a:cubicBezTo>
                  <a:cubicBezTo>
                    <a:pt x="103" y="68"/>
                    <a:pt x="103" y="68"/>
                    <a:pt x="103" y="68"/>
                  </a:cubicBezTo>
                  <a:cubicBezTo>
                    <a:pt x="104" y="68"/>
                    <a:pt x="104" y="68"/>
                    <a:pt x="104" y="68"/>
                  </a:cubicBezTo>
                  <a:cubicBezTo>
                    <a:pt x="104" y="68"/>
                    <a:pt x="104" y="68"/>
                    <a:pt x="104" y="68"/>
                  </a:cubicBezTo>
                  <a:cubicBezTo>
                    <a:pt x="103" y="68"/>
                    <a:pt x="103" y="68"/>
                    <a:pt x="103" y="68"/>
                  </a:cubicBezTo>
                  <a:cubicBezTo>
                    <a:pt x="103" y="68"/>
                    <a:pt x="102" y="67"/>
                    <a:pt x="102" y="67"/>
                  </a:cubicBezTo>
                  <a:cubicBezTo>
                    <a:pt x="102" y="67"/>
                    <a:pt x="103" y="68"/>
                    <a:pt x="103" y="68"/>
                  </a:cubicBezTo>
                  <a:cubicBezTo>
                    <a:pt x="103" y="68"/>
                    <a:pt x="103" y="68"/>
                    <a:pt x="103" y="68"/>
                  </a:cubicBezTo>
                  <a:cubicBezTo>
                    <a:pt x="103" y="68"/>
                    <a:pt x="103" y="69"/>
                    <a:pt x="103" y="69"/>
                  </a:cubicBezTo>
                  <a:cubicBezTo>
                    <a:pt x="104" y="70"/>
                    <a:pt x="104" y="70"/>
                    <a:pt x="104" y="71"/>
                  </a:cubicBezTo>
                  <a:cubicBezTo>
                    <a:pt x="104" y="71"/>
                    <a:pt x="104" y="70"/>
                    <a:pt x="104" y="69"/>
                  </a:cubicBezTo>
                  <a:close/>
                  <a:moveTo>
                    <a:pt x="136" y="193"/>
                  </a:moveTo>
                  <a:cubicBezTo>
                    <a:pt x="136" y="193"/>
                    <a:pt x="136" y="193"/>
                    <a:pt x="136" y="193"/>
                  </a:cubicBezTo>
                  <a:cubicBezTo>
                    <a:pt x="136" y="193"/>
                    <a:pt x="136" y="193"/>
                    <a:pt x="136" y="193"/>
                  </a:cubicBezTo>
                  <a:close/>
                  <a:moveTo>
                    <a:pt x="143" y="199"/>
                  </a:moveTo>
                  <a:cubicBezTo>
                    <a:pt x="143" y="199"/>
                    <a:pt x="143" y="199"/>
                    <a:pt x="143" y="199"/>
                  </a:cubicBezTo>
                  <a:cubicBezTo>
                    <a:pt x="143" y="199"/>
                    <a:pt x="143" y="199"/>
                    <a:pt x="142" y="199"/>
                  </a:cubicBezTo>
                  <a:cubicBezTo>
                    <a:pt x="142" y="199"/>
                    <a:pt x="142" y="199"/>
                    <a:pt x="142" y="199"/>
                  </a:cubicBezTo>
                  <a:cubicBezTo>
                    <a:pt x="142" y="199"/>
                    <a:pt x="142" y="199"/>
                    <a:pt x="142" y="199"/>
                  </a:cubicBezTo>
                  <a:cubicBezTo>
                    <a:pt x="143" y="199"/>
                    <a:pt x="143" y="199"/>
                    <a:pt x="143" y="199"/>
                  </a:cubicBezTo>
                  <a:cubicBezTo>
                    <a:pt x="143" y="199"/>
                    <a:pt x="143" y="199"/>
                    <a:pt x="143" y="199"/>
                  </a:cubicBezTo>
                  <a:close/>
                  <a:moveTo>
                    <a:pt x="175" y="231"/>
                  </a:moveTo>
                  <a:cubicBezTo>
                    <a:pt x="175" y="231"/>
                    <a:pt x="175" y="231"/>
                    <a:pt x="175" y="231"/>
                  </a:cubicBezTo>
                  <a:cubicBezTo>
                    <a:pt x="175" y="231"/>
                    <a:pt x="175" y="231"/>
                    <a:pt x="175" y="231"/>
                  </a:cubicBezTo>
                  <a:cubicBezTo>
                    <a:pt x="175" y="231"/>
                    <a:pt x="174" y="231"/>
                    <a:pt x="174" y="231"/>
                  </a:cubicBezTo>
                  <a:cubicBezTo>
                    <a:pt x="174" y="231"/>
                    <a:pt x="174" y="231"/>
                    <a:pt x="174" y="231"/>
                  </a:cubicBezTo>
                  <a:cubicBezTo>
                    <a:pt x="174" y="231"/>
                    <a:pt x="174" y="231"/>
                    <a:pt x="174" y="231"/>
                  </a:cubicBezTo>
                  <a:cubicBezTo>
                    <a:pt x="174" y="231"/>
                    <a:pt x="174" y="230"/>
                    <a:pt x="174" y="230"/>
                  </a:cubicBezTo>
                  <a:cubicBezTo>
                    <a:pt x="173" y="230"/>
                    <a:pt x="173" y="230"/>
                    <a:pt x="173" y="230"/>
                  </a:cubicBezTo>
                  <a:cubicBezTo>
                    <a:pt x="173" y="230"/>
                    <a:pt x="174" y="230"/>
                    <a:pt x="174" y="231"/>
                  </a:cubicBezTo>
                  <a:cubicBezTo>
                    <a:pt x="174" y="231"/>
                    <a:pt x="174" y="231"/>
                    <a:pt x="173" y="230"/>
                  </a:cubicBezTo>
                  <a:cubicBezTo>
                    <a:pt x="173" y="230"/>
                    <a:pt x="173" y="230"/>
                    <a:pt x="173" y="230"/>
                  </a:cubicBezTo>
                  <a:cubicBezTo>
                    <a:pt x="173" y="230"/>
                    <a:pt x="173" y="229"/>
                    <a:pt x="172" y="229"/>
                  </a:cubicBezTo>
                  <a:cubicBezTo>
                    <a:pt x="172" y="229"/>
                    <a:pt x="172" y="229"/>
                    <a:pt x="172" y="229"/>
                  </a:cubicBezTo>
                  <a:cubicBezTo>
                    <a:pt x="172" y="229"/>
                    <a:pt x="172" y="229"/>
                    <a:pt x="172" y="229"/>
                  </a:cubicBezTo>
                  <a:cubicBezTo>
                    <a:pt x="172" y="230"/>
                    <a:pt x="172" y="230"/>
                    <a:pt x="171" y="229"/>
                  </a:cubicBezTo>
                  <a:cubicBezTo>
                    <a:pt x="172" y="229"/>
                    <a:pt x="172" y="229"/>
                    <a:pt x="172" y="229"/>
                  </a:cubicBezTo>
                  <a:cubicBezTo>
                    <a:pt x="172" y="229"/>
                    <a:pt x="171" y="229"/>
                    <a:pt x="171" y="229"/>
                  </a:cubicBezTo>
                  <a:cubicBezTo>
                    <a:pt x="171" y="229"/>
                    <a:pt x="171" y="229"/>
                    <a:pt x="171" y="230"/>
                  </a:cubicBezTo>
                  <a:cubicBezTo>
                    <a:pt x="171" y="230"/>
                    <a:pt x="170" y="229"/>
                    <a:pt x="170" y="229"/>
                  </a:cubicBezTo>
                  <a:cubicBezTo>
                    <a:pt x="170" y="229"/>
                    <a:pt x="170" y="229"/>
                    <a:pt x="169" y="229"/>
                  </a:cubicBezTo>
                  <a:cubicBezTo>
                    <a:pt x="170" y="229"/>
                    <a:pt x="170" y="229"/>
                    <a:pt x="170" y="229"/>
                  </a:cubicBezTo>
                  <a:cubicBezTo>
                    <a:pt x="170" y="229"/>
                    <a:pt x="170" y="229"/>
                    <a:pt x="170" y="229"/>
                  </a:cubicBezTo>
                  <a:cubicBezTo>
                    <a:pt x="170" y="229"/>
                    <a:pt x="171" y="229"/>
                    <a:pt x="171" y="230"/>
                  </a:cubicBezTo>
                  <a:cubicBezTo>
                    <a:pt x="171" y="230"/>
                    <a:pt x="171" y="230"/>
                    <a:pt x="171" y="230"/>
                  </a:cubicBezTo>
                  <a:cubicBezTo>
                    <a:pt x="171" y="230"/>
                    <a:pt x="171" y="230"/>
                    <a:pt x="172" y="230"/>
                  </a:cubicBezTo>
                  <a:cubicBezTo>
                    <a:pt x="172" y="230"/>
                    <a:pt x="172" y="230"/>
                    <a:pt x="172" y="230"/>
                  </a:cubicBezTo>
                  <a:cubicBezTo>
                    <a:pt x="172" y="230"/>
                    <a:pt x="172" y="229"/>
                    <a:pt x="173" y="230"/>
                  </a:cubicBezTo>
                  <a:cubicBezTo>
                    <a:pt x="173" y="230"/>
                    <a:pt x="173" y="230"/>
                    <a:pt x="173" y="230"/>
                  </a:cubicBezTo>
                  <a:cubicBezTo>
                    <a:pt x="173" y="230"/>
                    <a:pt x="173" y="231"/>
                    <a:pt x="173" y="231"/>
                  </a:cubicBezTo>
                  <a:cubicBezTo>
                    <a:pt x="173" y="231"/>
                    <a:pt x="173" y="232"/>
                    <a:pt x="173" y="233"/>
                  </a:cubicBezTo>
                  <a:cubicBezTo>
                    <a:pt x="173" y="232"/>
                    <a:pt x="173" y="231"/>
                    <a:pt x="174" y="232"/>
                  </a:cubicBezTo>
                  <a:cubicBezTo>
                    <a:pt x="174" y="231"/>
                    <a:pt x="175" y="231"/>
                    <a:pt x="175" y="232"/>
                  </a:cubicBezTo>
                  <a:cubicBezTo>
                    <a:pt x="175" y="232"/>
                    <a:pt x="175" y="232"/>
                    <a:pt x="175" y="232"/>
                  </a:cubicBezTo>
                  <a:cubicBezTo>
                    <a:pt x="175" y="231"/>
                    <a:pt x="175" y="232"/>
                    <a:pt x="175" y="231"/>
                  </a:cubicBezTo>
                  <a:cubicBezTo>
                    <a:pt x="175" y="231"/>
                    <a:pt x="175" y="231"/>
                    <a:pt x="175" y="231"/>
                  </a:cubicBezTo>
                  <a:close/>
                  <a:moveTo>
                    <a:pt x="176" y="277"/>
                  </a:moveTo>
                  <a:cubicBezTo>
                    <a:pt x="176" y="277"/>
                    <a:pt x="175" y="278"/>
                    <a:pt x="175" y="278"/>
                  </a:cubicBezTo>
                  <a:lnTo>
                    <a:pt x="176" y="277"/>
                  </a:lnTo>
                  <a:close/>
                  <a:moveTo>
                    <a:pt x="178" y="232"/>
                  </a:moveTo>
                  <a:cubicBezTo>
                    <a:pt x="178" y="232"/>
                    <a:pt x="178" y="232"/>
                    <a:pt x="178" y="232"/>
                  </a:cubicBezTo>
                  <a:cubicBezTo>
                    <a:pt x="178" y="232"/>
                    <a:pt x="178" y="232"/>
                    <a:pt x="177" y="232"/>
                  </a:cubicBezTo>
                  <a:cubicBezTo>
                    <a:pt x="177" y="232"/>
                    <a:pt x="177" y="232"/>
                    <a:pt x="176" y="231"/>
                  </a:cubicBezTo>
                  <a:cubicBezTo>
                    <a:pt x="177" y="232"/>
                    <a:pt x="177" y="232"/>
                    <a:pt x="177" y="232"/>
                  </a:cubicBezTo>
                  <a:cubicBezTo>
                    <a:pt x="177" y="232"/>
                    <a:pt x="177" y="232"/>
                    <a:pt x="177" y="232"/>
                  </a:cubicBezTo>
                  <a:cubicBezTo>
                    <a:pt x="177" y="233"/>
                    <a:pt x="177" y="233"/>
                    <a:pt x="178" y="233"/>
                  </a:cubicBezTo>
                  <a:cubicBezTo>
                    <a:pt x="178" y="233"/>
                    <a:pt x="178" y="233"/>
                    <a:pt x="178" y="234"/>
                  </a:cubicBezTo>
                  <a:cubicBezTo>
                    <a:pt x="178" y="234"/>
                    <a:pt x="178" y="234"/>
                    <a:pt x="178" y="234"/>
                  </a:cubicBezTo>
                  <a:cubicBezTo>
                    <a:pt x="178" y="234"/>
                    <a:pt x="178" y="234"/>
                    <a:pt x="178" y="233"/>
                  </a:cubicBezTo>
                  <a:cubicBezTo>
                    <a:pt x="178" y="233"/>
                    <a:pt x="178" y="233"/>
                    <a:pt x="178" y="233"/>
                  </a:cubicBezTo>
                  <a:cubicBezTo>
                    <a:pt x="177" y="233"/>
                    <a:pt x="177" y="232"/>
                    <a:pt x="178" y="232"/>
                  </a:cubicBezTo>
                  <a:close/>
                  <a:moveTo>
                    <a:pt x="179" y="276"/>
                  </a:moveTo>
                  <a:cubicBezTo>
                    <a:pt x="178" y="276"/>
                    <a:pt x="178" y="276"/>
                    <a:pt x="178" y="276"/>
                  </a:cubicBezTo>
                  <a:cubicBezTo>
                    <a:pt x="178" y="276"/>
                    <a:pt x="178" y="276"/>
                    <a:pt x="179" y="276"/>
                  </a:cubicBezTo>
                  <a:close/>
                  <a:moveTo>
                    <a:pt x="147" y="281"/>
                  </a:moveTo>
                  <a:cubicBezTo>
                    <a:pt x="147" y="281"/>
                    <a:pt x="148" y="281"/>
                    <a:pt x="148" y="281"/>
                  </a:cubicBezTo>
                  <a:cubicBezTo>
                    <a:pt x="148" y="281"/>
                    <a:pt x="147" y="281"/>
                    <a:pt x="147" y="281"/>
                  </a:cubicBezTo>
                  <a:cubicBezTo>
                    <a:pt x="147" y="280"/>
                    <a:pt x="147" y="281"/>
                    <a:pt x="147" y="281"/>
                  </a:cubicBezTo>
                  <a:close/>
                  <a:moveTo>
                    <a:pt x="148" y="280"/>
                  </a:moveTo>
                  <a:cubicBezTo>
                    <a:pt x="148" y="279"/>
                    <a:pt x="148" y="279"/>
                    <a:pt x="148" y="279"/>
                  </a:cubicBezTo>
                  <a:cubicBezTo>
                    <a:pt x="147" y="279"/>
                    <a:pt x="148" y="280"/>
                    <a:pt x="148" y="280"/>
                  </a:cubicBezTo>
                  <a:close/>
                  <a:moveTo>
                    <a:pt x="148" y="281"/>
                  </a:moveTo>
                  <a:cubicBezTo>
                    <a:pt x="148" y="280"/>
                    <a:pt x="148" y="280"/>
                    <a:pt x="148" y="280"/>
                  </a:cubicBezTo>
                  <a:cubicBezTo>
                    <a:pt x="148" y="280"/>
                    <a:pt x="148" y="280"/>
                    <a:pt x="147" y="280"/>
                  </a:cubicBezTo>
                  <a:cubicBezTo>
                    <a:pt x="148" y="280"/>
                    <a:pt x="148" y="281"/>
                    <a:pt x="148" y="281"/>
                  </a:cubicBezTo>
                  <a:close/>
                  <a:moveTo>
                    <a:pt x="148" y="281"/>
                  </a:moveTo>
                  <a:cubicBezTo>
                    <a:pt x="148" y="281"/>
                    <a:pt x="148" y="281"/>
                    <a:pt x="148" y="281"/>
                  </a:cubicBezTo>
                  <a:cubicBezTo>
                    <a:pt x="148" y="281"/>
                    <a:pt x="148" y="281"/>
                    <a:pt x="148" y="281"/>
                  </a:cubicBezTo>
                  <a:cubicBezTo>
                    <a:pt x="148" y="281"/>
                    <a:pt x="148" y="281"/>
                    <a:pt x="148" y="281"/>
                  </a:cubicBezTo>
                  <a:cubicBezTo>
                    <a:pt x="148" y="281"/>
                    <a:pt x="148" y="281"/>
                    <a:pt x="148" y="281"/>
                  </a:cubicBezTo>
                  <a:close/>
                  <a:moveTo>
                    <a:pt x="147" y="283"/>
                  </a:moveTo>
                  <a:cubicBezTo>
                    <a:pt x="147" y="283"/>
                    <a:pt x="148" y="282"/>
                    <a:pt x="148" y="282"/>
                  </a:cubicBezTo>
                  <a:cubicBezTo>
                    <a:pt x="148" y="282"/>
                    <a:pt x="148" y="282"/>
                    <a:pt x="148" y="282"/>
                  </a:cubicBezTo>
                  <a:cubicBezTo>
                    <a:pt x="148" y="283"/>
                    <a:pt x="147" y="281"/>
                    <a:pt x="147" y="281"/>
                  </a:cubicBezTo>
                  <a:cubicBezTo>
                    <a:pt x="147" y="281"/>
                    <a:pt x="147" y="281"/>
                    <a:pt x="147" y="282"/>
                  </a:cubicBezTo>
                  <a:cubicBezTo>
                    <a:pt x="147" y="282"/>
                    <a:pt x="147" y="282"/>
                    <a:pt x="147" y="282"/>
                  </a:cubicBezTo>
                  <a:cubicBezTo>
                    <a:pt x="147" y="282"/>
                    <a:pt x="147" y="282"/>
                    <a:pt x="148" y="282"/>
                  </a:cubicBezTo>
                  <a:cubicBezTo>
                    <a:pt x="147" y="282"/>
                    <a:pt x="147" y="282"/>
                    <a:pt x="147" y="282"/>
                  </a:cubicBezTo>
                  <a:cubicBezTo>
                    <a:pt x="147" y="282"/>
                    <a:pt x="147" y="282"/>
                    <a:pt x="147" y="283"/>
                  </a:cubicBezTo>
                  <a:cubicBezTo>
                    <a:pt x="147" y="283"/>
                    <a:pt x="148" y="283"/>
                    <a:pt x="147" y="283"/>
                  </a:cubicBezTo>
                  <a:close/>
                  <a:moveTo>
                    <a:pt x="147" y="283"/>
                  </a:moveTo>
                  <a:cubicBezTo>
                    <a:pt x="147" y="283"/>
                    <a:pt x="148" y="283"/>
                    <a:pt x="147" y="282"/>
                  </a:cubicBezTo>
                  <a:cubicBezTo>
                    <a:pt x="147" y="282"/>
                    <a:pt x="147" y="282"/>
                    <a:pt x="147" y="282"/>
                  </a:cubicBezTo>
                  <a:cubicBezTo>
                    <a:pt x="147" y="282"/>
                    <a:pt x="147" y="282"/>
                    <a:pt x="147" y="282"/>
                  </a:cubicBezTo>
                  <a:cubicBezTo>
                    <a:pt x="147" y="282"/>
                    <a:pt x="147" y="283"/>
                    <a:pt x="147" y="283"/>
                  </a:cubicBezTo>
                  <a:close/>
                  <a:moveTo>
                    <a:pt x="146" y="278"/>
                  </a:moveTo>
                  <a:cubicBezTo>
                    <a:pt x="146" y="278"/>
                    <a:pt x="147" y="278"/>
                    <a:pt x="147" y="278"/>
                  </a:cubicBezTo>
                  <a:cubicBezTo>
                    <a:pt x="147" y="278"/>
                    <a:pt x="147" y="278"/>
                    <a:pt x="146" y="278"/>
                  </a:cubicBezTo>
                  <a:close/>
                  <a:moveTo>
                    <a:pt x="148" y="283"/>
                  </a:moveTo>
                  <a:cubicBezTo>
                    <a:pt x="148" y="283"/>
                    <a:pt x="148" y="283"/>
                    <a:pt x="148" y="283"/>
                  </a:cubicBezTo>
                  <a:cubicBezTo>
                    <a:pt x="148" y="283"/>
                    <a:pt x="148" y="283"/>
                    <a:pt x="148" y="283"/>
                  </a:cubicBezTo>
                  <a:close/>
                  <a:moveTo>
                    <a:pt x="147" y="282"/>
                  </a:moveTo>
                  <a:cubicBezTo>
                    <a:pt x="147" y="282"/>
                    <a:pt x="147" y="282"/>
                    <a:pt x="147" y="282"/>
                  </a:cubicBezTo>
                  <a:cubicBezTo>
                    <a:pt x="147" y="282"/>
                    <a:pt x="147" y="282"/>
                    <a:pt x="147" y="282"/>
                  </a:cubicBezTo>
                  <a:close/>
                  <a:moveTo>
                    <a:pt x="147" y="280"/>
                  </a:moveTo>
                  <a:cubicBezTo>
                    <a:pt x="147" y="280"/>
                    <a:pt x="147" y="281"/>
                    <a:pt x="147" y="281"/>
                  </a:cubicBezTo>
                  <a:cubicBezTo>
                    <a:pt x="147" y="281"/>
                    <a:pt x="147" y="280"/>
                    <a:pt x="147" y="280"/>
                  </a:cubicBezTo>
                  <a:cubicBezTo>
                    <a:pt x="147" y="280"/>
                    <a:pt x="147" y="280"/>
                    <a:pt x="147" y="280"/>
                  </a:cubicBezTo>
                  <a:cubicBezTo>
                    <a:pt x="147" y="280"/>
                    <a:pt x="147" y="280"/>
                    <a:pt x="147" y="280"/>
                  </a:cubicBezTo>
                  <a:close/>
                  <a:moveTo>
                    <a:pt x="146" y="280"/>
                  </a:moveTo>
                  <a:cubicBezTo>
                    <a:pt x="146" y="280"/>
                    <a:pt x="146" y="280"/>
                    <a:pt x="146" y="280"/>
                  </a:cubicBezTo>
                  <a:cubicBezTo>
                    <a:pt x="146" y="280"/>
                    <a:pt x="146" y="280"/>
                    <a:pt x="146" y="280"/>
                  </a:cubicBezTo>
                  <a:close/>
                  <a:moveTo>
                    <a:pt x="167" y="308"/>
                  </a:moveTo>
                  <a:cubicBezTo>
                    <a:pt x="167" y="308"/>
                    <a:pt x="167" y="308"/>
                    <a:pt x="167" y="308"/>
                  </a:cubicBezTo>
                  <a:cubicBezTo>
                    <a:pt x="167" y="308"/>
                    <a:pt x="167" y="308"/>
                    <a:pt x="167" y="308"/>
                  </a:cubicBezTo>
                  <a:close/>
                  <a:moveTo>
                    <a:pt x="180" y="231"/>
                  </a:moveTo>
                  <a:cubicBezTo>
                    <a:pt x="179" y="231"/>
                    <a:pt x="180" y="231"/>
                    <a:pt x="180" y="231"/>
                  </a:cubicBezTo>
                  <a:cubicBezTo>
                    <a:pt x="181" y="230"/>
                    <a:pt x="180" y="231"/>
                    <a:pt x="180" y="231"/>
                  </a:cubicBezTo>
                  <a:close/>
                  <a:moveTo>
                    <a:pt x="181" y="232"/>
                  </a:moveTo>
                  <a:cubicBezTo>
                    <a:pt x="181" y="232"/>
                    <a:pt x="181" y="232"/>
                    <a:pt x="181" y="232"/>
                  </a:cubicBezTo>
                  <a:cubicBezTo>
                    <a:pt x="181" y="232"/>
                    <a:pt x="181" y="232"/>
                    <a:pt x="181" y="232"/>
                  </a:cubicBezTo>
                  <a:cubicBezTo>
                    <a:pt x="181" y="232"/>
                    <a:pt x="181" y="232"/>
                    <a:pt x="181" y="232"/>
                  </a:cubicBezTo>
                  <a:close/>
                  <a:moveTo>
                    <a:pt x="198" y="328"/>
                  </a:moveTo>
                  <a:cubicBezTo>
                    <a:pt x="199" y="331"/>
                    <a:pt x="195" y="323"/>
                    <a:pt x="198" y="328"/>
                  </a:cubicBezTo>
                  <a:close/>
                  <a:moveTo>
                    <a:pt x="166" y="306"/>
                  </a:moveTo>
                  <a:cubicBezTo>
                    <a:pt x="165" y="306"/>
                    <a:pt x="165" y="306"/>
                    <a:pt x="165" y="306"/>
                  </a:cubicBezTo>
                  <a:cubicBezTo>
                    <a:pt x="165" y="306"/>
                    <a:pt x="166" y="306"/>
                    <a:pt x="166" y="306"/>
                  </a:cubicBezTo>
                  <a:close/>
                  <a:moveTo>
                    <a:pt x="160" y="310"/>
                  </a:moveTo>
                  <a:cubicBezTo>
                    <a:pt x="160" y="310"/>
                    <a:pt x="161" y="310"/>
                    <a:pt x="161" y="310"/>
                  </a:cubicBezTo>
                  <a:cubicBezTo>
                    <a:pt x="161" y="310"/>
                    <a:pt x="161" y="310"/>
                    <a:pt x="161" y="310"/>
                  </a:cubicBezTo>
                  <a:cubicBezTo>
                    <a:pt x="161" y="310"/>
                    <a:pt x="161" y="310"/>
                    <a:pt x="161" y="310"/>
                  </a:cubicBezTo>
                  <a:cubicBezTo>
                    <a:pt x="161" y="310"/>
                    <a:pt x="160" y="310"/>
                    <a:pt x="160" y="310"/>
                  </a:cubicBezTo>
                  <a:close/>
                  <a:moveTo>
                    <a:pt x="180" y="229"/>
                  </a:moveTo>
                  <a:cubicBezTo>
                    <a:pt x="180" y="228"/>
                    <a:pt x="180" y="228"/>
                    <a:pt x="180" y="228"/>
                  </a:cubicBezTo>
                  <a:cubicBezTo>
                    <a:pt x="180" y="228"/>
                    <a:pt x="180" y="228"/>
                    <a:pt x="180" y="229"/>
                  </a:cubicBezTo>
                  <a:close/>
                  <a:moveTo>
                    <a:pt x="156" y="305"/>
                  </a:moveTo>
                  <a:cubicBezTo>
                    <a:pt x="156" y="304"/>
                    <a:pt x="155" y="303"/>
                    <a:pt x="155" y="303"/>
                  </a:cubicBezTo>
                  <a:cubicBezTo>
                    <a:pt x="154" y="300"/>
                    <a:pt x="154" y="302"/>
                    <a:pt x="153" y="301"/>
                  </a:cubicBezTo>
                  <a:cubicBezTo>
                    <a:pt x="153" y="301"/>
                    <a:pt x="153" y="301"/>
                    <a:pt x="153" y="301"/>
                  </a:cubicBezTo>
                  <a:cubicBezTo>
                    <a:pt x="154" y="303"/>
                    <a:pt x="152" y="302"/>
                    <a:pt x="154" y="306"/>
                  </a:cubicBezTo>
                  <a:cubicBezTo>
                    <a:pt x="154" y="306"/>
                    <a:pt x="154" y="306"/>
                    <a:pt x="154" y="306"/>
                  </a:cubicBezTo>
                  <a:cubicBezTo>
                    <a:pt x="154" y="305"/>
                    <a:pt x="154" y="305"/>
                    <a:pt x="154" y="305"/>
                  </a:cubicBezTo>
                  <a:cubicBezTo>
                    <a:pt x="153" y="305"/>
                    <a:pt x="153" y="305"/>
                    <a:pt x="153" y="305"/>
                  </a:cubicBezTo>
                  <a:cubicBezTo>
                    <a:pt x="153" y="305"/>
                    <a:pt x="153" y="305"/>
                    <a:pt x="153" y="305"/>
                  </a:cubicBezTo>
                  <a:cubicBezTo>
                    <a:pt x="153" y="305"/>
                    <a:pt x="153" y="304"/>
                    <a:pt x="153" y="305"/>
                  </a:cubicBezTo>
                  <a:cubicBezTo>
                    <a:pt x="153" y="304"/>
                    <a:pt x="152" y="304"/>
                    <a:pt x="152" y="304"/>
                  </a:cubicBezTo>
                  <a:cubicBezTo>
                    <a:pt x="152" y="304"/>
                    <a:pt x="153" y="304"/>
                    <a:pt x="152" y="304"/>
                  </a:cubicBezTo>
                  <a:cubicBezTo>
                    <a:pt x="153" y="303"/>
                    <a:pt x="153" y="303"/>
                    <a:pt x="152" y="303"/>
                  </a:cubicBezTo>
                  <a:cubicBezTo>
                    <a:pt x="152" y="303"/>
                    <a:pt x="152" y="303"/>
                    <a:pt x="152" y="303"/>
                  </a:cubicBezTo>
                  <a:cubicBezTo>
                    <a:pt x="152" y="304"/>
                    <a:pt x="153" y="304"/>
                    <a:pt x="153" y="305"/>
                  </a:cubicBezTo>
                  <a:cubicBezTo>
                    <a:pt x="152" y="305"/>
                    <a:pt x="152" y="304"/>
                    <a:pt x="152" y="304"/>
                  </a:cubicBezTo>
                  <a:cubicBezTo>
                    <a:pt x="153" y="304"/>
                    <a:pt x="151" y="303"/>
                    <a:pt x="152" y="304"/>
                  </a:cubicBezTo>
                  <a:cubicBezTo>
                    <a:pt x="152" y="304"/>
                    <a:pt x="151" y="303"/>
                    <a:pt x="151" y="303"/>
                  </a:cubicBezTo>
                  <a:cubicBezTo>
                    <a:pt x="151" y="304"/>
                    <a:pt x="150" y="303"/>
                    <a:pt x="150" y="303"/>
                  </a:cubicBezTo>
                  <a:cubicBezTo>
                    <a:pt x="151" y="304"/>
                    <a:pt x="150" y="303"/>
                    <a:pt x="150" y="304"/>
                  </a:cubicBezTo>
                  <a:cubicBezTo>
                    <a:pt x="150" y="304"/>
                    <a:pt x="151" y="304"/>
                    <a:pt x="151" y="304"/>
                  </a:cubicBezTo>
                  <a:cubicBezTo>
                    <a:pt x="151" y="304"/>
                    <a:pt x="151" y="304"/>
                    <a:pt x="152" y="304"/>
                  </a:cubicBezTo>
                  <a:cubicBezTo>
                    <a:pt x="152" y="304"/>
                    <a:pt x="152" y="305"/>
                    <a:pt x="152" y="305"/>
                  </a:cubicBezTo>
                  <a:cubicBezTo>
                    <a:pt x="152" y="304"/>
                    <a:pt x="153" y="306"/>
                    <a:pt x="153" y="306"/>
                  </a:cubicBezTo>
                  <a:cubicBezTo>
                    <a:pt x="153" y="305"/>
                    <a:pt x="153" y="305"/>
                    <a:pt x="153" y="305"/>
                  </a:cubicBezTo>
                  <a:cubicBezTo>
                    <a:pt x="153" y="306"/>
                    <a:pt x="153" y="306"/>
                    <a:pt x="153" y="306"/>
                  </a:cubicBezTo>
                  <a:cubicBezTo>
                    <a:pt x="153" y="306"/>
                    <a:pt x="153" y="306"/>
                    <a:pt x="154" y="306"/>
                  </a:cubicBezTo>
                  <a:cubicBezTo>
                    <a:pt x="153" y="306"/>
                    <a:pt x="153" y="306"/>
                    <a:pt x="153" y="306"/>
                  </a:cubicBezTo>
                  <a:cubicBezTo>
                    <a:pt x="153" y="306"/>
                    <a:pt x="153" y="307"/>
                    <a:pt x="153" y="307"/>
                  </a:cubicBezTo>
                  <a:cubicBezTo>
                    <a:pt x="154" y="307"/>
                    <a:pt x="154" y="307"/>
                    <a:pt x="154" y="308"/>
                  </a:cubicBezTo>
                  <a:cubicBezTo>
                    <a:pt x="154" y="308"/>
                    <a:pt x="154" y="307"/>
                    <a:pt x="154" y="307"/>
                  </a:cubicBezTo>
                  <a:cubicBezTo>
                    <a:pt x="154" y="307"/>
                    <a:pt x="154" y="308"/>
                    <a:pt x="154" y="308"/>
                  </a:cubicBezTo>
                  <a:cubicBezTo>
                    <a:pt x="155" y="308"/>
                    <a:pt x="154" y="308"/>
                    <a:pt x="155" y="308"/>
                  </a:cubicBezTo>
                  <a:cubicBezTo>
                    <a:pt x="155" y="308"/>
                    <a:pt x="155" y="308"/>
                    <a:pt x="155" y="308"/>
                  </a:cubicBezTo>
                  <a:cubicBezTo>
                    <a:pt x="155" y="308"/>
                    <a:pt x="155" y="308"/>
                    <a:pt x="155" y="308"/>
                  </a:cubicBezTo>
                  <a:cubicBezTo>
                    <a:pt x="155" y="308"/>
                    <a:pt x="155" y="309"/>
                    <a:pt x="155" y="309"/>
                  </a:cubicBezTo>
                  <a:cubicBezTo>
                    <a:pt x="156" y="309"/>
                    <a:pt x="156" y="310"/>
                    <a:pt x="156" y="309"/>
                  </a:cubicBezTo>
                  <a:cubicBezTo>
                    <a:pt x="156" y="308"/>
                    <a:pt x="155" y="308"/>
                    <a:pt x="155" y="308"/>
                  </a:cubicBezTo>
                  <a:cubicBezTo>
                    <a:pt x="155" y="308"/>
                    <a:pt x="155" y="308"/>
                    <a:pt x="155" y="308"/>
                  </a:cubicBezTo>
                  <a:cubicBezTo>
                    <a:pt x="155" y="307"/>
                    <a:pt x="155" y="307"/>
                    <a:pt x="154" y="307"/>
                  </a:cubicBezTo>
                  <a:cubicBezTo>
                    <a:pt x="154" y="307"/>
                    <a:pt x="154" y="307"/>
                    <a:pt x="154" y="307"/>
                  </a:cubicBezTo>
                  <a:cubicBezTo>
                    <a:pt x="154" y="307"/>
                    <a:pt x="154" y="307"/>
                    <a:pt x="154" y="307"/>
                  </a:cubicBezTo>
                  <a:cubicBezTo>
                    <a:pt x="154" y="306"/>
                    <a:pt x="154" y="306"/>
                    <a:pt x="154" y="306"/>
                  </a:cubicBezTo>
                  <a:cubicBezTo>
                    <a:pt x="154" y="307"/>
                    <a:pt x="155" y="307"/>
                    <a:pt x="155" y="307"/>
                  </a:cubicBezTo>
                  <a:cubicBezTo>
                    <a:pt x="155" y="307"/>
                    <a:pt x="155" y="307"/>
                    <a:pt x="156" y="307"/>
                  </a:cubicBezTo>
                  <a:cubicBezTo>
                    <a:pt x="155" y="307"/>
                    <a:pt x="156" y="308"/>
                    <a:pt x="156" y="308"/>
                  </a:cubicBezTo>
                  <a:cubicBezTo>
                    <a:pt x="156" y="308"/>
                    <a:pt x="158" y="309"/>
                    <a:pt x="157" y="308"/>
                  </a:cubicBezTo>
                  <a:cubicBezTo>
                    <a:pt x="156" y="308"/>
                    <a:pt x="156" y="308"/>
                    <a:pt x="156" y="308"/>
                  </a:cubicBezTo>
                  <a:cubicBezTo>
                    <a:pt x="158" y="308"/>
                    <a:pt x="159" y="309"/>
                    <a:pt x="159" y="309"/>
                  </a:cubicBezTo>
                  <a:cubicBezTo>
                    <a:pt x="158" y="308"/>
                    <a:pt x="157" y="307"/>
                    <a:pt x="156" y="305"/>
                  </a:cubicBezTo>
                  <a:close/>
                  <a:moveTo>
                    <a:pt x="167" y="307"/>
                  </a:moveTo>
                  <a:cubicBezTo>
                    <a:pt x="167" y="307"/>
                    <a:pt x="168" y="306"/>
                    <a:pt x="168" y="306"/>
                  </a:cubicBezTo>
                  <a:cubicBezTo>
                    <a:pt x="168" y="306"/>
                    <a:pt x="168" y="306"/>
                    <a:pt x="168" y="306"/>
                  </a:cubicBezTo>
                  <a:cubicBezTo>
                    <a:pt x="167" y="306"/>
                    <a:pt x="167" y="306"/>
                    <a:pt x="167" y="306"/>
                  </a:cubicBezTo>
                  <a:cubicBezTo>
                    <a:pt x="166" y="306"/>
                    <a:pt x="166" y="305"/>
                    <a:pt x="166" y="305"/>
                  </a:cubicBezTo>
                  <a:cubicBezTo>
                    <a:pt x="166" y="305"/>
                    <a:pt x="166" y="305"/>
                    <a:pt x="166" y="305"/>
                  </a:cubicBezTo>
                  <a:cubicBezTo>
                    <a:pt x="166" y="306"/>
                    <a:pt x="166" y="306"/>
                    <a:pt x="166" y="306"/>
                  </a:cubicBezTo>
                  <a:cubicBezTo>
                    <a:pt x="166" y="306"/>
                    <a:pt x="166" y="306"/>
                    <a:pt x="166" y="306"/>
                  </a:cubicBezTo>
                  <a:cubicBezTo>
                    <a:pt x="166" y="306"/>
                    <a:pt x="166" y="306"/>
                    <a:pt x="166" y="306"/>
                  </a:cubicBezTo>
                  <a:cubicBezTo>
                    <a:pt x="166" y="306"/>
                    <a:pt x="166" y="306"/>
                    <a:pt x="166" y="306"/>
                  </a:cubicBezTo>
                  <a:cubicBezTo>
                    <a:pt x="166" y="307"/>
                    <a:pt x="166" y="307"/>
                    <a:pt x="166" y="306"/>
                  </a:cubicBezTo>
                  <a:cubicBezTo>
                    <a:pt x="165" y="307"/>
                    <a:pt x="165" y="307"/>
                    <a:pt x="166" y="307"/>
                  </a:cubicBezTo>
                  <a:cubicBezTo>
                    <a:pt x="167" y="307"/>
                    <a:pt x="167" y="307"/>
                    <a:pt x="167" y="307"/>
                  </a:cubicBezTo>
                  <a:cubicBezTo>
                    <a:pt x="167" y="307"/>
                    <a:pt x="167" y="307"/>
                    <a:pt x="167" y="307"/>
                  </a:cubicBezTo>
                  <a:close/>
                  <a:moveTo>
                    <a:pt x="169" y="308"/>
                  </a:moveTo>
                  <a:cubicBezTo>
                    <a:pt x="169" y="307"/>
                    <a:pt x="170" y="308"/>
                    <a:pt x="170" y="308"/>
                  </a:cubicBezTo>
                  <a:cubicBezTo>
                    <a:pt x="170" y="308"/>
                    <a:pt x="170" y="307"/>
                    <a:pt x="170" y="307"/>
                  </a:cubicBezTo>
                  <a:cubicBezTo>
                    <a:pt x="169" y="307"/>
                    <a:pt x="169" y="307"/>
                    <a:pt x="169" y="307"/>
                  </a:cubicBezTo>
                  <a:cubicBezTo>
                    <a:pt x="169" y="307"/>
                    <a:pt x="169" y="307"/>
                    <a:pt x="169" y="307"/>
                  </a:cubicBezTo>
                  <a:cubicBezTo>
                    <a:pt x="169" y="307"/>
                    <a:pt x="169" y="307"/>
                    <a:pt x="169" y="307"/>
                  </a:cubicBezTo>
                  <a:cubicBezTo>
                    <a:pt x="169" y="307"/>
                    <a:pt x="169" y="307"/>
                    <a:pt x="169" y="307"/>
                  </a:cubicBezTo>
                  <a:cubicBezTo>
                    <a:pt x="169" y="307"/>
                    <a:pt x="169" y="307"/>
                    <a:pt x="169" y="307"/>
                  </a:cubicBezTo>
                  <a:cubicBezTo>
                    <a:pt x="169" y="307"/>
                    <a:pt x="169" y="307"/>
                    <a:pt x="169" y="307"/>
                  </a:cubicBezTo>
                  <a:cubicBezTo>
                    <a:pt x="169" y="307"/>
                    <a:pt x="169" y="307"/>
                    <a:pt x="169" y="307"/>
                  </a:cubicBezTo>
                  <a:cubicBezTo>
                    <a:pt x="169" y="307"/>
                    <a:pt x="168" y="306"/>
                    <a:pt x="168" y="306"/>
                  </a:cubicBezTo>
                  <a:cubicBezTo>
                    <a:pt x="168" y="306"/>
                    <a:pt x="168" y="306"/>
                    <a:pt x="168" y="307"/>
                  </a:cubicBezTo>
                  <a:cubicBezTo>
                    <a:pt x="168" y="307"/>
                    <a:pt x="168" y="307"/>
                    <a:pt x="168" y="307"/>
                  </a:cubicBezTo>
                  <a:cubicBezTo>
                    <a:pt x="168" y="307"/>
                    <a:pt x="168" y="307"/>
                    <a:pt x="168" y="307"/>
                  </a:cubicBezTo>
                  <a:cubicBezTo>
                    <a:pt x="168" y="307"/>
                    <a:pt x="168" y="307"/>
                    <a:pt x="168" y="307"/>
                  </a:cubicBezTo>
                  <a:cubicBezTo>
                    <a:pt x="168" y="307"/>
                    <a:pt x="168" y="307"/>
                    <a:pt x="168" y="307"/>
                  </a:cubicBezTo>
                  <a:cubicBezTo>
                    <a:pt x="168" y="307"/>
                    <a:pt x="168" y="307"/>
                    <a:pt x="168" y="307"/>
                  </a:cubicBezTo>
                  <a:cubicBezTo>
                    <a:pt x="167" y="308"/>
                    <a:pt x="167" y="308"/>
                    <a:pt x="167" y="308"/>
                  </a:cubicBezTo>
                  <a:cubicBezTo>
                    <a:pt x="167" y="308"/>
                    <a:pt x="167" y="308"/>
                    <a:pt x="168" y="308"/>
                  </a:cubicBezTo>
                  <a:cubicBezTo>
                    <a:pt x="168" y="308"/>
                    <a:pt x="168" y="308"/>
                    <a:pt x="168" y="308"/>
                  </a:cubicBezTo>
                  <a:cubicBezTo>
                    <a:pt x="169" y="308"/>
                    <a:pt x="168" y="308"/>
                    <a:pt x="168" y="308"/>
                  </a:cubicBezTo>
                  <a:cubicBezTo>
                    <a:pt x="168" y="308"/>
                    <a:pt x="168" y="308"/>
                    <a:pt x="168" y="308"/>
                  </a:cubicBezTo>
                  <a:cubicBezTo>
                    <a:pt x="168" y="308"/>
                    <a:pt x="168" y="308"/>
                    <a:pt x="169" y="308"/>
                  </a:cubicBezTo>
                  <a:cubicBezTo>
                    <a:pt x="169" y="308"/>
                    <a:pt x="169" y="308"/>
                    <a:pt x="169" y="308"/>
                  </a:cubicBezTo>
                  <a:cubicBezTo>
                    <a:pt x="169" y="308"/>
                    <a:pt x="169" y="308"/>
                    <a:pt x="170" y="308"/>
                  </a:cubicBezTo>
                  <a:cubicBezTo>
                    <a:pt x="170" y="308"/>
                    <a:pt x="170" y="308"/>
                    <a:pt x="170" y="308"/>
                  </a:cubicBezTo>
                  <a:cubicBezTo>
                    <a:pt x="170" y="308"/>
                    <a:pt x="170" y="308"/>
                    <a:pt x="169" y="308"/>
                  </a:cubicBezTo>
                  <a:close/>
                  <a:moveTo>
                    <a:pt x="146" y="293"/>
                  </a:moveTo>
                  <a:cubicBezTo>
                    <a:pt x="146" y="293"/>
                    <a:pt x="146" y="293"/>
                    <a:pt x="147" y="293"/>
                  </a:cubicBezTo>
                  <a:cubicBezTo>
                    <a:pt x="146" y="294"/>
                    <a:pt x="147" y="293"/>
                    <a:pt x="146" y="293"/>
                  </a:cubicBezTo>
                  <a:cubicBezTo>
                    <a:pt x="146" y="293"/>
                    <a:pt x="146" y="294"/>
                    <a:pt x="146" y="294"/>
                  </a:cubicBezTo>
                  <a:cubicBezTo>
                    <a:pt x="146" y="294"/>
                    <a:pt x="146" y="294"/>
                    <a:pt x="147" y="294"/>
                  </a:cubicBezTo>
                  <a:cubicBezTo>
                    <a:pt x="147" y="294"/>
                    <a:pt x="147" y="294"/>
                    <a:pt x="147" y="294"/>
                  </a:cubicBezTo>
                  <a:cubicBezTo>
                    <a:pt x="147" y="294"/>
                    <a:pt x="147" y="294"/>
                    <a:pt x="147" y="294"/>
                  </a:cubicBezTo>
                  <a:cubicBezTo>
                    <a:pt x="147" y="294"/>
                    <a:pt x="147" y="294"/>
                    <a:pt x="147" y="294"/>
                  </a:cubicBezTo>
                  <a:cubicBezTo>
                    <a:pt x="147" y="293"/>
                    <a:pt x="147" y="293"/>
                    <a:pt x="147" y="293"/>
                  </a:cubicBezTo>
                  <a:cubicBezTo>
                    <a:pt x="147" y="293"/>
                    <a:pt x="147" y="293"/>
                    <a:pt x="147" y="293"/>
                  </a:cubicBezTo>
                  <a:cubicBezTo>
                    <a:pt x="147" y="293"/>
                    <a:pt x="147" y="293"/>
                    <a:pt x="146" y="292"/>
                  </a:cubicBezTo>
                  <a:cubicBezTo>
                    <a:pt x="146" y="292"/>
                    <a:pt x="146" y="293"/>
                    <a:pt x="146" y="293"/>
                  </a:cubicBezTo>
                  <a:close/>
                  <a:moveTo>
                    <a:pt x="148" y="295"/>
                  </a:moveTo>
                  <a:cubicBezTo>
                    <a:pt x="146" y="295"/>
                    <a:pt x="149" y="297"/>
                    <a:pt x="148" y="296"/>
                  </a:cubicBezTo>
                  <a:cubicBezTo>
                    <a:pt x="148" y="296"/>
                    <a:pt x="148" y="296"/>
                    <a:pt x="148" y="295"/>
                  </a:cubicBezTo>
                  <a:cubicBezTo>
                    <a:pt x="148" y="295"/>
                    <a:pt x="148" y="295"/>
                    <a:pt x="148" y="295"/>
                  </a:cubicBezTo>
                  <a:close/>
                  <a:moveTo>
                    <a:pt x="179" y="231"/>
                  </a:moveTo>
                  <a:cubicBezTo>
                    <a:pt x="179" y="231"/>
                    <a:pt x="179" y="231"/>
                    <a:pt x="179" y="231"/>
                  </a:cubicBezTo>
                  <a:cubicBezTo>
                    <a:pt x="179" y="231"/>
                    <a:pt x="179" y="231"/>
                    <a:pt x="179" y="231"/>
                  </a:cubicBezTo>
                  <a:cubicBezTo>
                    <a:pt x="180" y="231"/>
                    <a:pt x="178" y="231"/>
                    <a:pt x="179" y="231"/>
                  </a:cubicBezTo>
                  <a:close/>
                  <a:moveTo>
                    <a:pt x="146" y="292"/>
                  </a:moveTo>
                  <a:cubicBezTo>
                    <a:pt x="146" y="292"/>
                    <a:pt x="146" y="292"/>
                    <a:pt x="146" y="292"/>
                  </a:cubicBezTo>
                  <a:cubicBezTo>
                    <a:pt x="146" y="292"/>
                    <a:pt x="146" y="292"/>
                    <a:pt x="146" y="292"/>
                  </a:cubicBezTo>
                  <a:cubicBezTo>
                    <a:pt x="146" y="292"/>
                    <a:pt x="146" y="292"/>
                    <a:pt x="146" y="292"/>
                  </a:cubicBezTo>
                  <a:cubicBezTo>
                    <a:pt x="146" y="292"/>
                    <a:pt x="146" y="292"/>
                    <a:pt x="146" y="292"/>
                  </a:cubicBezTo>
                  <a:close/>
                  <a:moveTo>
                    <a:pt x="148" y="298"/>
                  </a:moveTo>
                  <a:cubicBezTo>
                    <a:pt x="148" y="298"/>
                    <a:pt x="148" y="296"/>
                    <a:pt x="148" y="296"/>
                  </a:cubicBezTo>
                  <a:cubicBezTo>
                    <a:pt x="148" y="296"/>
                    <a:pt x="147" y="296"/>
                    <a:pt x="147" y="296"/>
                  </a:cubicBezTo>
                  <a:cubicBezTo>
                    <a:pt x="147" y="296"/>
                    <a:pt x="147" y="296"/>
                    <a:pt x="147" y="296"/>
                  </a:cubicBezTo>
                  <a:cubicBezTo>
                    <a:pt x="147" y="296"/>
                    <a:pt x="147" y="297"/>
                    <a:pt x="147" y="297"/>
                  </a:cubicBezTo>
                  <a:cubicBezTo>
                    <a:pt x="147" y="297"/>
                    <a:pt x="148" y="297"/>
                    <a:pt x="148" y="297"/>
                  </a:cubicBezTo>
                  <a:cubicBezTo>
                    <a:pt x="148" y="297"/>
                    <a:pt x="148" y="298"/>
                    <a:pt x="148" y="298"/>
                  </a:cubicBezTo>
                  <a:close/>
                  <a:moveTo>
                    <a:pt x="147" y="295"/>
                  </a:moveTo>
                  <a:cubicBezTo>
                    <a:pt x="147" y="295"/>
                    <a:pt x="148" y="295"/>
                    <a:pt x="148" y="294"/>
                  </a:cubicBezTo>
                  <a:cubicBezTo>
                    <a:pt x="148" y="294"/>
                    <a:pt x="147" y="294"/>
                    <a:pt x="147" y="294"/>
                  </a:cubicBezTo>
                  <a:cubicBezTo>
                    <a:pt x="147" y="294"/>
                    <a:pt x="147" y="295"/>
                    <a:pt x="147" y="295"/>
                  </a:cubicBezTo>
                  <a:close/>
                  <a:moveTo>
                    <a:pt x="147" y="295"/>
                  </a:moveTo>
                  <a:cubicBezTo>
                    <a:pt x="147" y="295"/>
                    <a:pt x="147" y="296"/>
                    <a:pt x="147" y="296"/>
                  </a:cubicBezTo>
                  <a:cubicBezTo>
                    <a:pt x="147" y="296"/>
                    <a:pt x="148" y="297"/>
                    <a:pt x="148" y="297"/>
                  </a:cubicBezTo>
                  <a:cubicBezTo>
                    <a:pt x="148" y="296"/>
                    <a:pt x="147" y="296"/>
                    <a:pt x="147" y="295"/>
                  </a:cubicBezTo>
                  <a:cubicBezTo>
                    <a:pt x="147" y="295"/>
                    <a:pt x="147" y="295"/>
                    <a:pt x="147" y="295"/>
                  </a:cubicBezTo>
                  <a:close/>
                  <a:moveTo>
                    <a:pt x="146" y="294"/>
                  </a:moveTo>
                  <a:cubicBezTo>
                    <a:pt x="146" y="294"/>
                    <a:pt x="146" y="294"/>
                    <a:pt x="146" y="294"/>
                  </a:cubicBezTo>
                  <a:cubicBezTo>
                    <a:pt x="146" y="294"/>
                    <a:pt x="146" y="294"/>
                    <a:pt x="146" y="294"/>
                  </a:cubicBezTo>
                  <a:cubicBezTo>
                    <a:pt x="146" y="294"/>
                    <a:pt x="146" y="294"/>
                    <a:pt x="146" y="294"/>
                  </a:cubicBezTo>
                  <a:cubicBezTo>
                    <a:pt x="146" y="294"/>
                    <a:pt x="146" y="294"/>
                    <a:pt x="146" y="294"/>
                  </a:cubicBezTo>
                  <a:close/>
                  <a:moveTo>
                    <a:pt x="147" y="293"/>
                  </a:moveTo>
                  <a:cubicBezTo>
                    <a:pt x="147" y="293"/>
                    <a:pt x="147" y="293"/>
                    <a:pt x="147" y="292"/>
                  </a:cubicBezTo>
                  <a:cubicBezTo>
                    <a:pt x="147" y="292"/>
                    <a:pt x="147" y="292"/>
                    <a:pt x="147" y="292"/>
                  </a:cubicBezTo>
                  <a:cubicBezTo>
                    <a:pt x="146" y="292"/>
                    <a:pt x="147" y="292"/>
                    <a:pt x="147" y="292"/>
                  </a:cubicBezTo>
                  <a:cubicBezTo>
                    <a:pt x="147" y="293"/>
                    <a:pt x="147" y="293"/>
                    <a:pt x="147" y="293"/>
                  </a:cubicBezTo>
                  <a:close/>
                  <a:moveTo>
                    <a:pt x="181" y="231"/>
                  </a:moveTo>
                  <a:cubicBezTo>
                    <a:pt x="181" y="231"/>
                    <a:pt x="181" y="231"/>
                    <a:pt x="181" y="231"/>
                  </a:cubicBezTo>
                  <a:cubicBezTo>
                    <a:pt x="181" y="231"/>
                    <a:pt x="180" y="231"/>
                    <a:pt x="180" y="231"/>
                  </a:cubicBezTo>
                  <a:cubicBezTo>
                    <a:pt x="180" y="231"/>
                    <a:pt x="180" y="231"/>
                    <a:pt x="180" y="231"/>
                  </a:cubicBezTo>
                  <a:cubicBezTo>
                    <a:pt x="180" y="231"/>
                    <a:pt x="181" y="232"/>
                    <a:pt x="180" y="232"/>
                  </a:cubicBezTo>
                  <a:cubicBezTo>
                    <a:pt x="181" y="231"/>
                    <a:pt x="181" y="232"/>
                    <a:pt x="181" y="231"/>
                  </a:cubicBezTo>
                  <a:close/>
                  <a:moveTo>
                    <a:pt x="147" y="295"/>
                  </a:moveTo>
                  <a:cubicBezTo>
                    <a:pt x="147" y="295"/>
                    <a:pt x="147" y="295"/>
                    <a:pt x="147" y="295"/>
                  </a:cubicBezTo>
                  <a:cubicBezTo>
                    <a:pt x="147" y="295"/>
                    <a:pt x="147" y="295"/>
                    <a:pt x="147" y="295"/>
                  </a:cubicBezTo>
                  <a:cubicBezTo>
                    <a:pt x="147" y="295"/>
                    <a:pt x="147" y="295"/>
                    <a:pt x="146" y="295"/>
                  </a:cubicBezTo>
                  <a:cubicBezTo>
                    <a:pt x="146" y="295"/>
                    <a:pt x="146" y="295"/>
                    <a:pt x="146" y="295"/>
                  </a:cubicBezTo>
                  <a:cubicBezTo>
                    <a:pt x="146" y="295"/>
                    <a:pt x="146" y="295"/>
                    <a:pt x="146" y="295"/>
                  </a:cubicBezTo>
                  <a:cubicBezTo>
                    <a:pt x="146" y="295"/>
                    <a:pt x="146" y="295"/>
                    <a:pt x="146" y="295"/>
                  </a:cubicBezTo>
                  <a:cubicBezTo>
                    <a:pt x="146" y="296"/>
                    <a:pt x="146" y="295"/>
                    <a:pt x="146" y="296"/>
                  </a:cubicBezTo>
                  <a:cubicBezTo>
                    <a:pt x="146" y="295"/>
                    <a:pt x="147" y="296"/>
                    <a:pt x="147" y="295"/>
                  </a:cubicBezTo>
                  <a:close/>
                  <a:moveTo>
                    <a:pt x="149" y="301"/>
                  </a:moveTo>
                  <a:cubicBezTo>
                    <a:pt x="149" y="301"/>
                    <a:pt x="149" y="301"/>
                    <a:pt x="149" y="301"/>
                  </a:cubicBezTo>
                  <a:cubicBezTo>
                    <a:pt x="149" y="301"/>
                    <a:pt x="149" y="301"/>
                    <a:pt x="149" y="301"/>
                  </a:cubicBezTo>
                  <a:close/>
                  <a:moveTo>
                    <a:pt x="150" y="302"/>
                  </a:moveTo>
                  <a:cubicBezTo>
                    <a:pt x="149" y="302"/>
                    <a:pt x="150" y="302"/>
                    <a:pt x="150" y="302"/>
                  </a:cubicBezTo>
                  <a:close/>
                  <a:moveTo>
                    <a:pt x="150" y="303"/>
                  </a:moveTo>
                  <a:cubicBezTo>
                    <a:pt x="150" y="303"/>
                    <a:pt x="150" y="303"/>
                    <a:pt x="150" y="303"/>
                  </a:cubicBezTo>
                  <a:cubicBezTo>
                    <a:pt x="150" y="303"/>
                    <a:pt x="150" y="303"/>
                    <a:pt x="150" y="303"/>
                  </a:cubicBezTo>
                  <a:close/>
                  <a:moveTo>
                    <a:pt x="150" y="301"/>
                  </a:moveTo>
                  <a:cubicBezTo>
                    <a:pt x="150" y="301"/>
                    <a:pt x="150" y="301"/>
                    <a:pt x="150" y="301"/>
                  </a:cubicBezTo>
                  <a:cubicBezTo>
                    <a:pt x="150" y="301"/>
                    <a:pt x="149" y="301"/>
                    <a:pt x="149" y="301"/>
                  </a:cubicBezTo>
                  <a:cubicBezTo>
                    <a:pt x="149" y="301"/>
                    <a:pt x="149" y="300"/>
                    <a:pt x="149" y="300"/>
                  </a:cubicBezTo>
                  <a:cubicBezTo>
                    <a:pt x="149" y="300"/>
                    <a:pt x="148" y="300"/>
                    <a:pt x="148" y="300"/>
                  </a:cubicBezTo>
                  <a:cubicBezTo>
                    <a:pt x="148" y="300"/>
                    <a:pt x="148" y="300"/>
                    <a:pt x="148" y="300"/>
                  </a:cubicBezTo>
                  <a:cubicBezTo>
                    <a:pt x="148" y="300"/>
                    <a:pt x="148" y="299"/>
                    <a:pt x="148" y="299"/>
                  </a:cubicBezTo>
                  <a:cubicBezTo>
                    <a:pt x="148" y="300"/>
                    <a:pt x="148" y="300"/>
                    <a:pt x="148" y="300"/>
                  </a:cubicBezTo>
                  <a:cubicBezTo>
                    <a:pt x="148" y="300"/>
                    <a:pt x="148" y="300"/>
                    <a:pt x="148" y="300"/>
                  </a:cubicBezTo>
                  <a:cubicBezTo>
                    <a:pt x="148" y="300"/>
                    <a:pt x="149" y="300"/>
                    <a:pt x="149" y="300"/>
                  </a:cubicBezTo>
                  <a:cubicBezTo>
                    <a:pt x="149" y="301"/>
                    <a:pt x="149" y="301"/>
                    <a:pt x="149" y="301"/>
                  </a:cubicBezTo>
                  <a:cubicBezTo>
                    <a:pt x="149" y="301"/>
                    <a:pt x="149" y="301"/>
                    <a:pt x="149" y="301"/>
                  </a:cubicBezTo>
                  <a:cubicBezTo>
                    <a:pt x="149" y="301"/>
                    <a:pt x="149" y="301"/>
                    <a:pt x="149" y="301"/>
                  </a:cubicBezTo>
                  <a:cubicBezTo>
                    <a:pt x="149" y="301"/>
                    <a:pt x="149" y="302"/>
                    <a:pt x="149" y="301"/>
                  </a:cubicBezTo>
                  <a:cubicBezTo>
                    <a:pt x="149" y="302"/>
                    <a:pt x="149" y="302"/>
                    <a:pt x="149" y="302"/>
                  </a:cubicBezTo>
                  <a:cubicBezTo>
                    <a:pt x="149" y="302"/>
                    <a:pt x="150" y="302"/>
                    <a:pt x="150" y="302"/>
                  </a:cubicBezTo>
                  <a:cubicBezTo>
                    <a:pt x="150" y="302"/>
                    <a:pt x="150" y="302"/>
                    <a:pt x="150" y="302"/>
                  </a:cubicBezTo>
                  <a:cubicBezTo>
                    <a:pt x="150" y="302"/>
                    <a:pt x="150" y="301"/>
                    <a:pt x="150" y="301"/>
                  </a:cubicBezTo>
                  <a:close/>
                  <a:moveTo>
                    <a:pt x="150" y="304"/>
                  </a:moveTo>
                  <a:cubicBezTo>
                    <a:pt x="150" y="304"/>
                    <a:pt x="150" y="304"/>
                    <a:pt x="150" y="304"/>
                  </a:cubicBezTo>
                  <a:cubicBezTo>
                    <a:pt x="150" y="304"/>
                    <a:pt x="150" y="304"/>
                    <a:pt x="150" y="304"/>
                  </a:cubicBezTo>
                  <a:close/>
                  <a:moveTo>
                    <a:pt x="147" y="296"/>
                  </a:moveTo>
                  <a:cubicBezTo>
                    <a:pt x="147" y="296"/>
                    <a:pt x="146" y="296"/>
                    <a:pt x="146" y="296"/>
                  </a:cubicBezTo>
                  <a:cubicBezTo>
                    <a:pt x="146" y="296"/>
                    <a:pt x="147" y="296"/>
                    <a:pt x="147" y="296"/>
                  </a:cubicBezTo>
                  <a:cubicBezTo>
                    <a:pt x="147" y="296"/>
                    <a:pt x="147" y="296"/>
                    <a:pt x="147" y="296"/>
                  </a:cubicBezTo>
                  <a:close/>
                  <a:moveTo>
                    <a:pt x="151" y="303"/>
                  </a:moveTo>
                  <a:cubicBezTo>
                    <a:pt x="151" y="303"/>
                    <a:pt x="151" y="303"/>
                    <a:pt x="151" y="303"/>
                  </a:cubicBezTo>
                  <a:cubicBezTo>
                    <a:pt x="151" y="304"/>
                    <a:pt x="152" y="304"/>
                    <a:pt x="152" y="303"/>
                  </a:cubicBezTo>
                  <a:cubicBezTo>
                    <a:pt x="152" y="303"/>
                    <a:pt x="152" y="303"/>
                    <a:pt x="152" y="303"/>
                  </a:cubicBezTo>
                  <a:cubicBezTo>
                    <a:pt x="152" y="303"/>
                    <a:pt x="151" y="302"/>
                    <a:pt x="151" y="302"/>
                  </a:cubicBezTo>
                  <a:cubicBezTo>
                    <a:pt x="151" y="302"/>
                    <a:pt x="151" y="302"/>
                    <a:pt x="151" y="302"/>
                  </a:cubicBezTo>
                  <a:cubicBezTo>
                    <a:pt x="150" y="302"/>
                    <a:pt x="150" y="302"/>
                    <a:pt x="150" y="302"/>
                  </a:cubicBezTo>
                  <a:cubicBezTo>
                    <a:pt x="150" y="302"/>
                    <a:pt x="150" y="302"/>
                    <a:pt x="150" y="302"/>
                  </a:cubicBezTo>
                  <a:cubicBezTo>
                    <a:pt x="150" y="302"/>
                    <a:pt x="150" y="302"/>
                    <a:pt x="150" y="303"/>
                  </a:cubicBezTo>
                  <a:cubicBezTo>
                    <a:pt x="151" y="303"/>
                    <a:pt x="151" y="303"/>
                    <a:pt x="151" y="303"/>
                  </a:cubicBezTo>
                  <a:cubicBezTo>
                    <a:pt x="150" y="302"/>
                    <a:pt x="151" y="303"/>
                    <a:pt x="151" y="303"/>
                  </a:cubicBezTo>
                  <a:close/>
                  <a:moveTo>
                    <a:pt x="125" y="200"/>
                  </a:moveTo>
                  <a:cubicBezTo>
                    <a:pt x="125" y="200"/>
                    <a:pt x="125" y="199"/>
                    <a:pt x="125" y="200"/>
                  </a:cubicBezTo>
                  <a:cubicBezTo>
                    <a:pt x="125" y="200"/>
                    <a:pt x="125" y="200"/>
                    <a:pt x="125" y="200"/>
                  </a:cubicBezTo>
                  <a:close/>
                  <a:moveTo>
                    <a:pt x="148" y="299"/>
                  </a:moveTo>
                  <a:cubicBezTo>
                    <a:pt x="148" y="299"/>
                    <a:pt x="148" y="298"/>
                    <a:pt x="147" y="298"/>
                  </a:cubicBezTo>
                  <a:cubicBezTo>
                    <a:pt x="147" y="298"/>
                    <a:pt x="146" y="297"/>
                    <a:pt x="147" y="297"/>
                  </a:cubicBezTo>
                  <a:cubicBezTo>
                    <a:pt x="147" y="297"/>
                    <a:pt x="148" y="299"/>
                    <a:pt x="148" y="299"/>
                  </a:cubicBezTo>
                  <a:cubicBezTo>
                    <a:pt x="148" y="299"/>
                    <a:pt x="148" y="298"/>
                    <a:pt x="148" y="299"/>
                  </a:cubicBezTo>
                  <a:cubicBezTo>
                    <a:pt x="148" y="299"/>
                    <a:pt x="149" y="300"/>
                    <a:pt x="148" y="299"/>
                  </a:cubicBezTo>
                  <a:close/>
                  <a:moveTo>
                    <a:pt x="161" y="205"/>
                  </a:moveTo>
                  <a:cubicBezTo>
                    <a:pt x="161" y="205"/>
                    <a:pt x="161" y="205"/>
                    <a:pt x="161" y="205"/>
                  </a:cubicBezTo>
                  <a:cubicBezTo>
                    <a:pt x="162" y="207"/>
                    <a:pt x="160" y="204"/>
                    <a:pt x="161" y="205"/>
                  </a:cubicBezTo>
                  <a:close/>
                  <a:moveTo>
                    <a:pt x="152" y="305"/>
                  </a:moveTo>
                  <a:cubicBezTo>
                    <a:pt x="152" y="305"/>
                    <a:pt x="153" y="306"/>
                    <a:pt x="153" y="306"/>
                  </a:cubicBezTo>
                  <a:cubicBezTo>
                    <a:pt x="153" y="306"/>
                    <a:pt x="152" y="306"/>
                    <a:pt x="152" y="305"/>
                  </a:cubicBezTo>
                  <a:close/>
                  <a:moveTo>
                    <a:pt x="124" y="199"/>
                  </a:moveTo>
                  <a:cubicBezTo>
                    <a:pt x="123" y="199"/>
                    <a:pt x="123" y="199"/>
                    <a:pt x="124" y="199"/>
                  </a:cubicBezTo>
                  <a:cubicBezTo>
                    <a:pt x="124" y="199"/>
                    <a:pt x="124" y="199"/>
                    <a:pt x="124" y="199"/>
                  </a:cubicBezTo>
                  <a:cubicBezTo>
                    <a:pt x="124" y="199"/>
                    <a:pt x="124" y="199"/>
                    <a:pt x="124" y="199"/>
                  </a:cubicBezTo>
                  <a:close/>
                  <a:moveTo>
                    <a:pt x="124" y="199"/>
                  </a:moveTo>
                  <a:cubicBezTo>
                    <a:pt x="124" y="199"/>
                    <a:pt x="124" y="199"/>
                    <a:pt x="124" y="199"/>
                  </a:cubicBezTo>
                  <a:cubicBezTo>
                    <a:pt x="124" y="199"/>
                    <a:pt x="124" y="199"/>
                    <a:pt x="124" y="199"/>
                  </a:cubicBezTo>
                  <a:cubicBezTo>
                    <a:pt x="124" y="199"/>
                    <a:pt x="124" y="199"/>
                    <a:pt x="124" y="199"/>
                  </a:cubicBezTo>
                  <a:cubicBezTo>
                    <a:pt x="124" y="199"/>
                    <a:pt x="124" y="199"/>
                    <a:pt x="124" y="199"/>
                  </a:cubicBezTo>
                  <a:cubicBezTo>
                    <a:pt x="124" y="199"/>
                    <a:pt x="124" y="200"/>
                    <a:pt x="124" y="200"/>
                  </a:cubicBezTo>
                  <a:cubicBezTo>
                    <a:pt x="124" y="200"/>
                    <a:pt x="124" y="200"/>
                    <a:pt x="124" y="200"/>
                  </a:cubicBezTo>
                  <a:cubicBezTo>
                    <a:pt x="124" y="201"/>
                    <a:pt x="125" y="200"/>
                    <a:pt x="124" y="200"/>
                  </a:cubicBezTo>
                  <a:cubicBezTo>
                    <a:pt x="124" y="200"/>
                    <a:pt x="124" y="199"/>
                    <a:pt x="124" y="199"/>
                  </a:cubicBezTo>
                  <a:close/>
                  <a:moveTo>
                    <a:pt x="156" y="310"/>
                  </a:moveTo>
                  <a:cubicBezTo>
                    <a:pt x="156" y="310"/>
                    <a:pt x="156" y="310"/>
                    <a:pt x="156" y="310"/>
                  </a:cubicBezTo>
                  <a:cubicBezTo>
                    <a:pt x="156" y="310"/>
                    <a:pt x="156" y="310"/>
                    <a:pt x="156" y="310"/>
                  </a:cubicBezTo>
                  <a:close/>
                  <a:moveTo>
                    <a:pt x="125" y="200"/>
                  </a:moveTo>
                  <a:cubicBezTo>
                    <a:pt x="125" y="201"/>
                    <a:pt x="125" y="201"/>
                    <a:pt x="125" y="201"/>
                  </a:cubicBezTo>
                  <a:cubicBezTo>
                    <a:pt x="125" y="201"/>
                    <a:pt x="125" y="201"/>
                    <a:pt x="125" y="200"/>
                  </a:cubicBezTo>
                  <a:cubicBezTo>
                    <a:pt x="125" y="200"/>
                    <a:pt x="125" y="200"/>
                    <a:pt x="125" y="200"/>
                  </a:cubicBezTo>
                  <a:close/>
                  <a:moveTo>
                    <a:pt x="146" y="291"/>
                  </a:moveTo>
                  <a:cubicBezTo>
                    <a:pt x="146" y="291"/>
                    <a:pt x="146" y="291"/>
                    <a:pt x="146" y="291"/>
                  </a:cubicBezTo>
                  <a:cubicBezTo>
                    <a:pt x="146" y="292"/>
                    <a:pt x="147" y="292"/>
                    <a:pt x="146" y="291"/>
                  </a:cubicBezTo>
                  <a:cubicBezTo>
                    <a:pt x="146" y="291"/>
                    <a:pt x="146" y="291"/>
                    <a:pt x="146" y="291"/>
                  </a:cubicBezTo>
                  <a:cubicBezTo>
                    <a:pt x="146" y="290"/>
                    <a:pt x="146" y="291"/>
                    <a:pt x="146" y="291"/>
                  </a:cubicBezTo>
                  <a:cubicBezTo>
                    <a:pt x="146" y="291"/>
                    <a:pt x="146" y="291"/>
                    <a:pt x="146" y="291"/>
                  </a:cubicBezTo>
                  <a:cubicBezTo>
                    <a:pt x="146" y="291"/>
                    <a:pt x="145" y="291"/>
                    <a:pt x="146" y="291"/>
                  </a:cubicBezTo>
                  <a:close/>
                  <a:moveTo>
                    <a:pt x="151" y="305"/>
                  </a:moveTo>
                  <a:cubicBezTo>
                    <a:pt x="151" y="305"/>
                    <a:pt x="151" y="305"/>
                    <a:pt x="151" y="305"/>
                  </a:cubicBezTo>
                  <a:cubicBezTo>
                    <a:pt x="151" y="305"/>
                    <a:pt x="151" y="305"/>
                    <a:pt x="152" y="305"/>
                  </a:cubicBezTo>
                  <a:cubicBezTo>
                    <a:pt x="152" y="305"/>
                    <a:pt x="151" y="304"/>
                    <a:pt x="151" y="305"/>
                  </a:cubicBezTo>
                  <a:close/>
                  <a:moveTo>
                    <a:pt x="152" y="306"/>
                  </a:moveTo>
                  <a:cubicBezTo>
                    <a:pt x="152" y="306"/>
                    <a:pt x="153" y="306"/>
                    <a:pt x="152" y="306"/>
                  </a:cubicBezTo>
                  <a:cubicBezTo>
                    <a:pt x="152" y="306"/>
                    <a:pt x="152" y="306"/>
                    <a:pt x="152" y="306"/>
                  </a:cubicBezTo>
                  <a:close/>
                  <a:moveTo>
                    <a:pt x="152" y="305"/>
                  </a:moveTo>
                  <a:cubicBezTo>
                    <a:pt x="152" y="305"/>
                    <a:pt x="151" y="305"/>
                    <a:pt x="151" y="305"/>
                  </a:cubicBezTo>
                  <a:cubicBezTo>
                    <a:pt x="151" y="305"/>
                    <a:pt x="152" y="305"/>
                    <a:pt x="152" y="305"/>
                  </a:cubicBezTo>
                  <a:close/>
                  <a:moveTo>
                    <a:pt x="146" y="290"/>
                  </a:moveTo>
                  <a:cubicBezTo>
                    <a:pt x="146" y="290"/>
                    <a:pt x="146" y="290"/>
                    <a:pt x="146" y="290"/>
                  </a:cubicBezTo>
                  <a:cubicBezTo>
                    <a:pt x="146" y="290"/>
                    <a:pt x="146" y="290"/>
                    <a:pt x="146" y="290"/>
                  </a:cubicBezTo>
                  <a:close/>
                  <a:moveTo>
                    <a:pt x="127" y="201"/>
                  </a:moveTo>
                  <a:cubicBezTo>
                    <a:pt x="126" y="201"/>
                    <a:pt x="126" y="201"/>
                    <a:pt x="126" y="201"/>
                  </a:cubicBezTo>
                  <a:cubicBezTo>
                    <a:pt x="127" y="202"/>
                    <a:pt x="127" y="202"/>
                    <a:pt x="127" y="201"/>
                  </a:cubicBezTo>
                  <a:close/>
                  <a:moveTo>
                    <a:pt x="487" y="475"/>
                  </a:moveTo>
                  <a:cubicBezTo>
                    <a:pt x="487" y="474"/>
                    <a:pt x="487" y="474"/>
                    <a:pt x="487" y="474"/>
                  </a:cubicBezTo>
                  <a:cubicBezTo>
                    <a:pt x="486" y="474"/>
                    <a:pt x="487" y="474"/>
                    <a:pt x="487" y="474"/>
                  </a:cubicBezTo>
                  <a:cubicBezTo>
                    <a:pt x="487" y="474"/>
                    <a:pt x="487" y="475"/>
                    <a:pt x="487" y="475"/>
                  </a:cubicBezTo>
                  <a:cubicBezTo>
                    <a:pt x="487" y="475"/>
                    <a:pt x="487" y="475"/>
                    <a:pt x="487" y="475"/>
                  </a:cubicBezTo>
                  <a:cubicBezTo>
                    <a:pt x="487" y="475"/>
                    <a:pt x="487" y="475"/>
                    <a:pt x="487" y="475"/>
                  </a:cubicBezTo>
                  <a:cubicBezTo>
                    <a:pt x="487" y="475"/>
                    <a:pt x="487" y="475"/>
                    <a:pt x="487" y="475"/>
                  </a:cubicBezTo>
                  <a:close/>
                  <a:moveTo>
                    <a:pt x="487" y="475"/>
                  </a:moveTo>
                  <a:cubicBezTo>
                    <a:pt x="487" y="475"/>
                    <a:pt x="488" y="476"/>
                    <a:pt x="487" y="475"/>
                  </a:cubicBezTo>
                  <a:cubicBezTo>
                    <a:pt x="487" y="475"/>
                    <a:pt x="487" y="475"/>
                    <a:pt x="487" y="475"/>
                  </a:cubicBezTo>
                  <a:close/>
                  <a:moveTo>
                    <a:pt x="466" y="469"/>
                  </a:moveTo>
                  <a:cubicBezTo>
                    <a:pt x="466" y="469"/>
                    <a:pt x="466" y="469"/>
                    <a:pt x="466" y="469"/>
                  </a:cubicBezTo>
                  <a:cubicBezTo>
                    <a:pt x="466" y="469"/>
                    <a:pt x="466" y="469"/>
                    <a:pt x="466" y="469"/>
                  </a:cubicBezTo>
                  <a:close/>
                  <a:moveTo>
                    <a:pt x="470" y="469"/>
                  </a:moveTo>
                  <a:cubicBezTo>
                    <a:pt x="470" y="469"/>
                    <a:pt x="470" y="469"/>
                    <a:pt x="470" y="469"/>
                  </a:cubicBezTo>
                  <a:cubicBezTo>
                    <a:pt x="470" y="469"/>
                    <a:pt x="470" y="469"/>
                    <a:pt x="470" y="469"/>
                  </a:cubicBezTo>
                  <a:close/>
                  <a:moveTo>
                    <a:pt x="467" y="468"/>
                  </a:moveTo>
                  <a:cubicBezTo>
                    <a:pt x="467" y="468"/>
                    <a:pt x="467" y="468"/>
                    <a:pt x="467" y="468"/>
                  </a:cubicBezTo>
                  <a:cubicBezTo>
                    <a:pt x="467" y="468"/>
                    <a:pt x="467" y="468"/>
                    <a:pt x="467" y="468"/>
                  </a:cubicBezTo>
                  <a:close/>
                  <a:moveTo>
                    <a:pt x="466" y="469"/>
                  </a:moveTo>
                  <a:cubicBezTo>
                    <a:pt x="466" y="469"/>
                    <a:pt x="466" y="467"/>
                    <a:pt x="466" y="468"/>
                  </a:cubicBezTo>
                  <a:cubicBezTo>
                    <a:pt x="466" y="468"/>
                    <a:pt x="466" y="468"/>
                    <a:pt x="466" y="469"/>
                  </a:cubicBezTo>
                  <a:cubicBezTo>
                    <a:pt x="466" y="469"/>
                    <a:pt x="466" y="469"/>
                    <a:pt x="466" y="469"/>
                  </a:cubicBezTo>
                  <a:cubicBezTo>
                    <a:pt x="466" y="469"/>
                    <a:pt x="466" y="469"/>
                    <a:pt x="466" y="469"/>
                  </a:cubicBezTo>
                  <a:cubicBezTo>
                    <a:pt x="466" y="469"/>
                    <a:pt x="466" y="469"/>
                    <a:pt x="466" y="469"/>
                  </a:cubicBezTo>
                  <a:cubicBezTo>
                    <a:pt x="466" y="469"/>
                    <a:pt x="466" y="469"/>
                    <a:pt x="466" y="469"/>
                  </a:cubicBezTo>
                  <a:cubicBezTo>
                    <a:pt x="466" y="469"/>
                    <a:pt x="466" y="469"/>
                    <a:pt x="466" y="469"/>
                  </a:cubicBezTo>
                  <a:close/>
                  <a:moveTo>
                    <a:pt x="465" y="469"/>
                  </a:moveTo>
                  <a:cubicBezTo>
                    <a:pt x="465" y="469"/>
                    <a:pt x="465" y="469"/>
                    <a:pt x="465" y="469"/>
                  </a:cubicBezTo>
                  <a:cubicBezTo>
                    <a:pt x="465" y="469"/>
                    <a:pt x="465" y="469"/>
                    <a:pt x="465" y="469"/>
                  </a:cubicBezTo>
                  <a:close/>
                  <a:moveTo>
                    <a:pt x="466" y="472"/>
                  </a:moveTo>
                  <a:cubicBezTo>
                    <a:pt x="466" y="472"/>
                    <a:pt x="466" y="472"/>
                    <a:pt x="466" y="472"/>
                  </a:cubicBezTo>
                  <a:cubicBezTo>
                    <a:pt x="466" y="472"/>
                    <a:pt x="466" y="472"/>
                    <a:pt x="466" y="472"/>
                  </a:cubicBezTo>
                  <a:close/>
                  <a:moveTo>
                    <a:pt x="466" y="472"/>
                  </a:moveTo>
                  <a:cubicBezTo>
                    <a:pt x="466" y="472"/>
                    <a:pt x="465" y="472"/>
                    <a:pt x="466" y="472"/>
                  </a:cubicBezTo>
                  <a:cubicBezTo>
                    <a:pt x="466" y="472"/>
                    <a:pt x="466" y="472"/>
                    <a:pt x="466" y="472"/>
                  </a:cubicBezTo>
                  <a:cubicBezTo>
                    <a:pt x="466" y="471"/>
                    <a:pt x="466" y="472"/>
                    <a:pt x="466" y="472"/>
                  </a:cubicBezTo>
                  <a:close/>
                  <a:moveTo>
                    <a:pt x="474" y="463"/>
                  </a:moveTo>
                  <a:cubicBezTo>
                    <a:pt x="474" y="463"/>
                    <a:pt x="475" y="463"/>
                    <a:pt x="475" y="463"/>
                  </a:cubicBezTo>
                  <a:cubicBezTo>
                    <a:pt x="475" y="463"/>
                    <a:pt x="475" y="463"/>
                    <a:pt x="474" y="463"/>
                  </a:cubicBezTo>
                  <a:cubicBezTo>
                    <a:pt x="474" y="462"/>
                    <a:pt x="475" y="462"/>
                    <a:pt x="475" y="462"/>
                  </a:cubicBezTo>
                  <a:cubicBezTo>
                    <a:pt x="474" y="462"/>
                    <a:pt x="474" y="462"/>
                    <a:pt x="474" y="462"/>
                  </a:cubicBezTo>
                  <a:cubicBezTo>
                    <a:pt x="474" y="462"/>
                    <a:pt x="474" y="462"/>
                    <a:pt x="474" y="462"/>
                  </a:cubicBezTo>
                  <a:cubicBezTo>
                    <a:pt x="474" y="462"/>
                    <a:pt x="474" y="462"/>
                    <a:pt x="474" y="462"/>
                  </a:cubicBezTo>
                  <a:cubicBezTo>
                    <a:pt x="473" y="462"/>
                    <a:pt x="473" y="462"/>
                    <a:pt x="473" y="462"/>
                  </a:cubicBezTo>
                  <a:cubicBezTo>
                    <a:pt x="473" y="462"/>
                    <a:pt x="473" y="462"/>
                    <a:pt x="473" y="462"/>
                  </a:cubicBezTo>
                  <a:cubicBezTo>
                    <a:pt x="473" y="462"/>
                    <a:pt x="473" y="461"/>
                    <a:pt x="473" y="461"/>
                  </a:cubicBezTo>
                  <a:cubicBezTo>
                    <a:pt x="473" y="461"/>
                    <a:pt x="473" y="461"/>
                    <a:pt x="473" y="461"/>
                  </a:cubicBezTo>
                  <a:cubicBezTo>
                    <a:pt x="473" y="461"/>
                    <a:pt x="473" y="461"/>
                    <a:pt x="473" y="460"/>
                  </a:cubicBezTo>
                  <a:cubicBezTo>
                    <a:pt x="472" y="460"/>
                    <a:pt x="473" y="460"/>
                    <a:pt x="473" y="460"/>
                  </a:cubicBezTo>
                  <a:cubicBezTo>
                    <a:pt x="473" y="460"/>
                    <a:pt x="473" y="460"/>
                    <a:pt x="473" y="460"/>
                  </a:cubicBezTo>
                  <a:cubicBezTo>
                    <a:pt x="472" y="460"/>
                    <a:pt x="471" y="461"/>
                    <a:pt x="471" y="461"/>
                  </a:cubicBezTo>
                  <a:cubicBezTo>
                    <a:pt x="471" y="461"/>
                    <a:pt x="471" y="461"/>
                    <a:pt x="471" y="461"/>
                  </a:cubicBezTo>
                  <a:cubicBezTo>
                    <a:pt x="471" y="461"/>
                    <a:pt x="470" y="462"/>
                    <a:pt x="471" y="462"/>
                  </a:cubicBezTo>
                  <a:cubicBezTo>
                    <a:pt x="470" y="462"/>
                    <a:pt x="470" y="463"/>
                    <a:pt x="470" y="463"/>
                  </a:cubicBezTo>
                  <a:cubicBezTo>
                    <a:pt x="470" y="463"/>
                    <a:pt x="469" y="463"/>
                    <a:pt x="469" y="463"/>
                  </a:cubicBezTo>
                  <a:cubicBezTo>
                    <a:pt x="469" y="463"/>
                    <a:pt x="468" y="463"/>
                    <a:pt x="468" y="463"/>
                  </a:cubicBezTo>
                  <a:cubicBezTo>
                    <a:pt x="468" y="463"/>
                    <a:pt x="467" y="463"/>
                    <a:pt x="467" y="463"/>
                  </a:cubicBezTo>
                  <a:cubicBezTo>
                    <a:pt x="467" y="463"/>
                    <a:pt x="467" y="463"/>
                    <a:pt x="467" y="463"/>
                  </a:cubicBezTo>
                  <a:cubicBezTo>
                    <a:pt x="467" y="463"/>
                    <a:pt x="466" y="463"/>
                    <a:pt x="466" y="464"/>
                  </a:cubicBezTo>
                  <a:cubicBezTo>
                    <a:pt x="466" y="463"/>
                    <a:pt x="466" y="464"/>
                    <a:pt x="466" y="464"/>
                  </a:cubicBezTo>
                  <a:cubicBezTo>
                    <a:pt x="466" y="464"/>
                    <a:pt x="466" y="464"/>
                    <a:pt x="466" y="464"/>
                  </a:cubicBezTo>
                  <a:cubicBezTo>
                    <a:pt x="466" y="464"/>
                    <a:pt x="465" y="464"/>
                    <a:pt x="465" y="464"/>
                  </a:cubicBezTo>
                  <a:cubicBezTo>
                    <a:pt x="465" y="464"/>
                    <a:pt x="465" y="464"/>
                    <a:pt x="465" y="464"/>
                  </a:cubicBezTo>
                  <a:cubicBezTo>
                    <a:pt x="465" y="464"/>
                    <a:pt x="465" y="464"/>
                    <a:pt x="465" y="464"/>
                  </a:cubicBezTo>
                  <a:cubicBezTo>
                    <a:pt x="465" y="465"/>
                    <a:pt x="465" y="464"/>
                    <a:pt x="465" y="465"/>
                  </a:cubicBezTo>
                  <a:cubicBezTo>
                    <a:pt x="465" y="465"/>
                    <a:pt x="464" y="464"/>
                    <a:pt x="464" y="464"/>
                  </a:cubicBezTo>
                  <a:cubicBezTo>
                    <a:pt x="464" y="465"/>
                    <a:pt x="464" y="465"/>
                    <a:pt x="464" y="465"/>
                  </a:cubicBezTo>
                  <a:cubicBezTo>
                    <a:pt x="464" y="465"/>
                    <a:pt x="465" y="465"/>
                    <a:pt x="465" y="465"/>
                  </a:cubicBezTo>
                  <a:cubicBezTo>
                    <a:pt x="465" y="465"/>
                    <a:pt x="464" y="465"/>
                    <a:pt x="464" y="465"/>
                  </a:cubicBezTo>
                  <a:cubicBezTo>
                    <a:pt x="464" y="465"/>
                    <a:pt x="465" y="465"/>
                    <a:pt x="465" y="465"/>
                  </a:cubicBezTo>
                  <a:cubicBezTo>
                    <a:pt x="465" y="465"/>
                    <a:pt x="464" y="465"/>
                    <a:pt x="464" y="465"/>
                  </a:cubicBezTo>
                  <a:cubicBezTo>
                    <a:pt x="464" y="465"/>
                    <a:pt x="465" y="465"/>
                    <a:pt x="465" y="465"/>
                  </a:cubicBezTo>
                  <a:cubicBezTo>
                    <a:pt x="464" y="465"/>
                    <a:pt x="464" y="465"/>
                    <a:pt x="464" y="465"/>
                  </a:cubicBezTo>
                  <a:cubicBezTo>
                    <a:pt x="464" y="465"/>
                    <a:pt x="464" y="465"/>
                    <a:pt x="464" y="465"/>
                  </a:cubicBezTo>
                  <a:cubicBezTo>
                    <a:pt x="464" y="466"/>
                    <a:pt x="464" y="466"/>
                    <a:pt x="464" y="466"/>
                  </a:cubicBezTo>
                  <a:cubicBezTo>
                    <a:pt x="464" y="466"/>
                    <a:pt x="465" y="467"/>
                    <a:pt x="465" y="467"/>
                  </a:cubicBezTo>
                  <a:cubicBezTo>
                    <a:pt x="466" y="467"/>
                    <a:pt x="466" y="468"/>
                    <a:pt x="466" y="468"/>
                  </a:cubicBezTo>
                  <a:cubicBezTo>
                    <a:pt x="467" y="468"/>
                    <a:pt x="467" y="469"/>
                    <a:pt x="468" y="469"/>
                  </a:cubicBezTo>
                  <a:cubicBezTo>
                    <a:pt x="468" y="469"/>
                    <a:pt x="468" y="469"/>
                    <a:pt x="468" y="469"/>
                  </a:cubicBezTo>
                  <a:cubicBezTo>
                    <a:pt x="469" y="469"/>
                    <a:pt x="469" y="468"/>
                    <a:pt x="470" y="469"/>
                  </a:cubicBezTo>
                  <a:cubicBezTo>
                    <a:pt x="470" y="469"/>
                    <a:pt x="470" y="468"/>
                    <a:pt x="470" y="468"/>
                  </a:cubicBezTo>
                  <a:cubicBezTo>
                    <a:pt x="470" y="469"/>
                    <a:pt x="470" y="468"/>
                    <a:pt x="470" y="468"/>
                  </a:cubicBezTo>
                  <a:cubicBezTo>
                    <a:pt x="470" y="468"/>
                    <a:pt x="470" y="467"/>
                    <a:pt x="471" y="466"/>
                  </a:cubicBezTo>
                  <a:cubicBezTo>
                    <a:pt x="471" y="466"/>
                    <a:pt x="472" y="466"/>
                    <a:pt x="472" y="466"/>
                  </a:cubicBezTo>
                  <a:cubicBezTo>
                    <a:pt x="473" y="466"/>
                    <a:pt x="472" y="466"/>
                    <a:pt x="472" y="466"/>
                  </a:cubicBezTo>
                  <a:cubicBezTo>
                    <a:pt x="472" y="466"/>
                    <a:pt x="473" y="466"/>
                    <a:pt x="473" y="466"/>
                  </a:cubicBezTo>
                  <a:cubicBezTo>
                    <a:pt x="473" y="467"/>
                    <a:pt x="473" y="466"/>
                    <a:pt x="473" y="466"/>
                  </a:cubicBezTo>
                  <a:cubicBezTo>
                    <a:pt x="473" y="467"/>
                    <a:pt x="473" y="466"/>
                    <a:pt x="473" y="466"/>
                  </a:cubicBezTo>
                  <a:cubicBezTo>
                    <a:pt x="473" y="466"/>
                    <a:pt x="473" y="466"/>
                    <a:pt x="473" y="466"/>
                  </a:cubicBezTo>
                  <a:cubicBezTo>
                    <a:pt x="473" y="466"/>
                    <a:pt x="473" y="466"/>
                    <a:pt x="473" y="466"/>
                  </a:cubicBezTo>
                  <a:cubicBezTo>
                    <a:pt x="473" y="465"/>
                    <a:pt x="473" y="465"/>
                    <a:pt x="473" y="465"/>
                  </a:cubicBezTo>
                  <a:cubicBezTo>
                    <a:pt x="473" y="465"/>
                    <a:pt x="473" y="465"/>
                    <a:pt x="473" y="465"/>
                  </a:cubicBezTo>
                  <a:cubicBezTo>
                    <a:pt x="473" y="465"/>
                    <a:pt x="474" y="465"/>
                    <a:pt x="474" y="464"/>
                  </a:cubicBezTo>
                  <a:cubicBezTo>
                    <a:pt x="474" y="464"/>
                    <a:pt x="474" y="464"/>
                    <a:pt x="474" y="464"/>
                  </a:cubicBezTo>
                  <a:cubicBezTo>
                    <a:pt x="474" y="464"/>
                    <a:pt x="475" y="464"/>
                    <a:pt x="475" y="464"/>
                  </a:cubicBezTo>
                  <a:cubicBezTo>
                    <a:pt x="475" y="463"/>
                    <a:pt x="475" y="463"/>
                    <a:pt x="475" y="463"/>
                  </a:cubicBezTo>
                  <a:cubicBezTo>
                    <a:pt x="474" y="463"/>
                    <a:pt x="474" y="463"/>
                    <a:pt x="474" y="463"/>
                  </a:cubicBezTo>
                  <a:close/>
                  <a:moveTo>
                    <a:pt x="480" y="460"/>
                  </a:moveTo>
                  <a:cubicBezTo>
                    <a:pt x="479" y="459"/>
                    <a:pt x="479" y="459"/>
                    <a:pt x="479" y="459"/>
                  </a:cubicBezTo>
                  <a:cubicBezTo>
                    <a:pt x="479" y="460"/>
                    <a:pt x="479" y="459"/>
                    <a:pt x="479" y="459"/>
                  </a:cubicBezTo>
                  <a:cubicBezTo>
                    <a:pt x="478" y="459"/>
                    <a:pt x="477" y="458"/>
                    <a:pt x="477" y="458"/>
                  </a:cubicBezTo>
                  <a:cubicBezTo>
                    <a:pt x="477" y="458"/>
                    <a:pt x="477" y="458"/>
                    <a:pt x="477" y="458"/>
                  </a:cubicBezTo>
                  <a:cubicBezTo>
                    <a:pt x="477" y="457"/>
                    <a:pt x="477" y="457"/>
                    <a:pt x="477" y="457"/>
                  </a:cubicBezTo>
                  <a:cubicBezTo>
                    <a:pt x="477" y="456"/>
                    <a:pt x="477" y="456"/>
                    <a:pt x="476" y="456"/>
                  </a:cubicBezTo>
                  <a:cubicBezTo>
                    <a:pt x="476" y="456"/>
                    <a:pt x="476" y="456"/>
                    <a:pt x="476" y="456"/>
                  </a:cubicBezTo>
                  <a:cubicBezTo>
                    <a:pt x="476" y="456"/>
                    <a:pt x="476" y="456"/>
                    <a:pt x="476" y="456"/>
                  </a:cubicBezTo>
                  <a:cubicBezTo>
                    <a:pt x="476" y="456"/>
                    <a:pt x="476" y="457"/>
                    <a:pt x="476" y="457"/>
                  </a:cubicBezTo>
                  <a:cubicBezTo>
                    <a:pt x="476" y="457"/>
                    <a:pt x="476" y="457"/>
                    <a:pt x="476" y="456"/>
                  </a:cubicBezTo>
                  <a:cubicBezTo>
                    <a:pt x="475" y="456"/>
                    <a:pt x="475" y="455"/>
                    <a:pt x="475" y="455"/>
                  </a:cubicBezTo>
                  <a:cubicBezTo>
                    <a:pt x="475" y="455"/>
                    <a:pt x="475" y="455"/>
                    <a:pt x="475" y="455"/>
                  </a:cubicBezTo>
                  <a:cubicBezTo>
                    <a:pt x="475" y="455"/>
                    <a:pt x="475" y="454"/>
                    <a:pt x="475" y="454"/>
                  </a:cubicBezTo>
                  <a:cubicBezTo>
                    <a:pt x="475" y="454"/>
                    <a:pt x="475" y="454"/>
                    <a:pt x="475" y="454"/>
                  </a:cubicBezTo>
                  <a:cubicBezTo>
                    <a:pt x="475" y="454"/>
                    <a:pt x="475" y="454"/>
                    <a:pt x="475" y="454"/>
                  </a:cubicBezTo>
                  <a:cubicBezTo>
                    <a:pt x="475" y="454"/>
                    <a:pt x="475" y="454"/>
                    <a:pt x="475" y="454"/>
                  </a:cubicBezTo>
                  <a:cubicBezTo>
                    <a:pt x="475" y="454"/>
                    <a:pt x="475" y="453"/>
                    <a:pt x="475" y="453"/>
                  </a:cubicBezTo>
                  <a:cubicBezTo>
                    <a:pt x="475" y="453"/>
                    <a:pt x="475" y="453"/>
                    <a:pt x="474" y="453"/>
                  </a:cubicBezTo>
                  <a:cubicBezTo>
                    <a:pt x="475" y="453"/>
                    <a:pt x="474" y="452"/>
                    <a:pt x="474" y="452"/>
                  </a:cubicBezTo>
                  <a:cubicBezTo>
                    <a:pt x="474" y="452"/>
                    <a:pt x="474" y="452"/>
                    <a:pt x="474" y="452"/>
                  </a:cubicBezTo>
                  <a:cubicBezTo>
                    <a:pt x="473" y="451"/>
                    <a:pt x="473" y="451"/>
                    <a:pt x="473" y="451"/>
                  </a:cubicBezTo>
                  <a:cubicBezTo>
                    <a:pt x="473" y="451"/>
                    <a:pt x="473" y="451"/>
                    <a:pt x="473" y="451"/>
                  </a:cubicBezTo>
                  <a:cubicBezTo>
                    <a:pt x="473" y="450"/>
                    <a:pt x="473" y="450"/>
                    <a:pt x="473" y="450"/>
                  </a:cubicBezTo>
                  <a:cubicBezTo>
                    <a:pt x="473" y="450"/>
                    <a:pt x="474" y="452"/>
                    <a:pt x="473" y="452"/>
                  </a:cubicBezTo>
                  <a:cubicBezTo>
                    <a:pt x="473" y="452"/>
                    <a:pt x="473" y="452"/>
                    <a:pt x="473" y="452"/>
                  </a:cubicBezTo>
                  <a:cubicBezTo>
                    <a:pt x="474" y="453"/>
                    <a:pt x="475" y="455"/>
                    <a:pt x="474" y="454"/>
                  </a:cubicBezTo>
                  <a:cubicBezTo>
                    <a:pt x="475" y="454"/>
                    <a:pt x="475" y="454"/>
                    <a:pt x="475" y="454"/>
                  </a:cubicBezTo>
                  <a:cubicBezTo>
                    <a:pt x="475" y="455"/>
                    <a:pt x="475" y="455"/>
                    <a:pt x="475" y="455"/>
                  </a:cubicBezTo>
                  <a:cubicBezTo>
                    <a:pt x="474" y="455"/>
                    <a:pt x="475" y="456"/>
                    <a:pt x="475" y="456"/>
                  </a:cubicBezTo>
                  <a:cubicBezTo>
                    <a:pt x="475" y="456"/>
                    <a:pt x="475" y="456"/>
                    <a:pt x="475" y="456"/>
                  </a:cubicBezTo>
                  <a:cubicBezTo>
                    <a:pt x="475" y="455"/>
                    <a:pt x="475" y="457"/>
                    <a:pt x="476" y="457"/>
                  </a:cubicBezTo>
                  <a:cubicBezTo>
                    <a:pt x="475" y="457"/>
                    <a:pt x="475" y="458"/>
                    <a:pt x="475" y="458"/>
                  </a:cubicBezTo>
                  <a:cubicBezTo>
                    <a:pt x="475" y="458"/>
                    <a:pt x="475" y="458"/>
                    <a:pt x="475" y="458"/>
                  </a:cubicBezTo>
                  <a:cubicBezTo>
                    <a:pt x="475" y="458"/>
                    <a:pt x="475" y="459"/>
                    <a:pt x="475" y="459"/>
                  </a:cubicBezTo>
                  <a:cubicBezTo>
                    <a:pt x="475" y="459"/>
                    <a:pt x="475" y="459"/>
                    <a:pt x="475" y="459"/>
                  </a:cubicBezTo>
                  <a:cubicBezTo>
                    <a:pt x="474" y="459"/>
                    <a:pt x="476" y="461"/>
                    <a:pt x="476" y="463"/>
                  </a:cubicBezTo>
                  <a:cubicBezTo>
                    <a:pt x="476" y="463"/>
                    <a:pt x="476" y="463"/>
                    <a:pt x="476" y="463"/>
                  </a:cubicBezTo>
                  <a:cubicBezTo>
                    <a:pt x="475" y="463"/>
                    <a:pt x="475" y="463"/>
                    <a:pt x="475" y="463"/>
                  </a:cubicBezTo>
                  <a:cubicBezTo>
                    <a:pt x="476" y="463"/>
                    <a:pt x="476" y="464"/>
                    <a:pt x="476" y="464"/>
                  </a:cubicBezTo>
                  <a:cubicBezTo>
                    <a:pt x="476" y="464"/>
                    <a:pt x="476" y="464"/>
                    <a:pt x="476" y="464"/>
                  </a:cubicBezTo>
                  <a:cubicBezTo>
                    <a:pt x="477" y="464"/>
                    <a:pt x="478" y="463"/>
                    <a:pt x="478" y="462"/>
                  </a:cubicBezTo>
                  <a:cubicBezTo>
                    <a:pt x="478" y="462"/>
                    <a:pt x="478" y="462"/>
                    <a:pt x="478" y="461"/>
                  </a:cubicBezTo>
                  <a:cubicBezTo>
                    <a:pt x="478" y="461"/>
                    <a:pt x="479" y="461"/>
                    <a:pt x="479" y="461"/>
                  </a:cubicBezTo>
                  <a:cubicBezTo>
                    <a:pt x="479" y="461"/>
                    <a:pt x="479" y="462"/>
                    <a:pt x="479" y="462"/>
                  </a:cubicBezTo>
                  <a:cubicBezTo>
                    <a:pt x="479" y="461"/>
                    <a:pt x="479" y="461"/>
                    <a:pt x="480" y="461"/>
                  </a:cubicBezTo>
                  <a:cubicBezTo>
                    <a:pt x="480" y="461"/>
                    <a:pt x="480" y="461"/>
                    <a:pt x="480" y="461"/>
                  </a:cubicBezTo>
                  <a:cubicBezTo>
                    <a:pt x="480" y="461"/>
                    <a:pt x="480" y="461"/>
                    <a:pt x="480" y="461"/>
                  </a:cubicBezTo>
                  <a:cubicBezTo>
                    <a:pt x="480" y="460"/>
                    <a:pt x="480" y="460"/>
                    <a:pt x="480" y="460"/>
                  </a:cubicBezTo>
                  <a:close/>
                  <a:moveTo>
                    <a:pt x="465" y="464"/>
                  </a:moveTo>
                  <a:cubicBezTo>
                    <a:pt x="464" y="464"/>
                    <a:pt x="465" y="465"/>
                    <a:pt x="465" y="464"/>
                  </a:cubicBezTo>
                  <a:close/>
                  <a:moveTo>
                    <a:pt x="474" y="462"/>
                  </a:moveTo>
                  <a:cubicBezTo>
                    <a:pt x="474" y="462"/>
                    <a:pt x="474" y="462"/>
                    <a:pt x="474" y="462"/>
                  </a:cubicBezTo>
                  <a:cubicBezTo>
                    <a:pt x="474" y="461"/>
                    <a:pt x="474" y="462"/>
                    <a:pt x="474" y="462"/>
                  </a:cubicBezTo>
                  <a:close/>
                  <a:moveTo>
                    <a:pt x="439" y="446"/>
                  </a:moveTo>
                  <a:cubicBezTo>
                    <a:pt x="439" y="446"/>
                    <a:pt x="439" y="446"/>
                    <a:pt x="439" y="446"/>
                  </a:cubicBezTo>
                  <a:cubicBezTo>
                    <a:pt x="439" y="445"/>
                    <a:pt x="439" y="446"/>
                    <a:pt x="439" y="446"/>
                  </a:cubicBezTo>
                  <a:close/>
                  <a:moveTo>
                    <a:pt x="440" y="440"/>
                  </a:moveTo>
                  <a:cubicBezTo>
                    <a:pt x="440" y="440"/>
                    <a:pt x="440" y="441"/>
                    <a:pt x="440" y="441"/>
                  </a:cubicBezTo>
                  <a:cubicBezTo>
                    <a:pt x="441" y="442"/>
                    <a:pt x="439" y="439"/>
                    <a:pt x="440" y="440"/>
                  </a:cubicBezTo>
                  <a:close/>
                  <a:moveTo>
                    <a:pt x="439" y="442"/>
                  </a:moveTo>
                  <a:cubicBezTo>
                    <a:pt x="438" y="442"/>
                    <a:pt x="436" y="440"/>
                    <a:pt x="436" y="439"/>
                  </a:cubicBezTo>
                  <a:cubicBezTo>
                    <a:pt x="434" y="439"/>
                    <a:pt x="438" y="443"/>
                    <a:pt x="436" y="442"/>
                  </a:cubicBezTo>
                  <a:cubicBezTo>
                    <a:pt x="436" y="443"/>
                    <a:pt x="437" y="444"/>
                    <a:pt x="437" y="444"/>
                  </a:cubicBezTo>
                  <a:cubicBezTo>
                    <a:pt x="437" y="446"/>
                    <a:pt x="438" y="446"/>
                    <a:pt x="439" y="445"/>
                  </a:cubicBezTo>
                  <a:cubicBezTo>
                    <a:pt x="439" y="445"/>
                    <a:pt x="439" y="446"/>
                    <a:pt x="439" y="446"/>
                  </a:cubicBezTo>
                  <a:cubicBezTo>
                    <a:pt x="439" y="445"/>
                    <a:pt x="439" y="446"/>
                    <a:pt x="439" y="445"/>
                  </a:cubicBezTo>
                  <a:cubicBezTo>
                    <a:pt x="440" y="446"/>
                    <a:pt x="440" y="446"/>
                    <a:pt x="439" y="445"/>
                  </a:cubicBezTo>
                  <a:cubicBezTo>
                    <a:pt x="439" y="445"/>
                    <a:pt x="440" y="446"/>
                    <a:pt x="440" y="446"/>
                  </a:cubicBezTo>
                  <a:cubicBezTo>
                    <a:pt x="440" y="446"/>
                    <a:pt x="440" y="444"/>
                    <a:pt x="440" y="443"/>
                  </a:cubicBezTo>
                  <a:cubicBezTo>
                    <a:pt x="440" y="442"/>
                    <a:pt x="439" y="442"/>
                    <a:pt x="439" y="442"/>
                  </a:cubicBezTo>
                  <a:close/>
                  <a:moveTo>
                    <a:pt x="440" y="441"/>
                  </a:moveTo>
                  <a:cubicBezTo>
                    <a:pt x="440" y="441"/>
                    <a:pt x="440" y="442"/>
                    <a:pt x="440" y="442"/>
                  </a:cubicBezTo>
                  <a:cubicBezTo>
                    <a:pt x="440" y="441"/>
                    <a:pt x="440" y="441"/>
                    <a:pt x="440" y="441"/>
                  </a:cubicBezTo>
                  <a:close/>
                  <a:moveTo>
                    <a:pt x="410" y="385"/>
                  </a:moveTo>
                  <a:cubicBezTo>
                    <a:pt x="410" y="385"/>
                    <a:pt x="410" y="385"/>
                    <a:pt x="410" y="385"/>
                  </a:cubicBezTo>
                  <a:cubicBezTo>
                    <a:pt x="410" y="385"/>
                    <a:pt x="409" y="385"/>
                    <a:pt x="410" y="385"/>
                  </a:cubicBezTo>
                  <a:close/>
                  <a:moveTo>
                    <a:pt x="409" y="385"/>
                  </a:moveTo>
                  <a:cubicBezTo>
                    <a:pt x="409" y="385"/>
                    <a:pt x="409" y="386"/>
                    <a:pt x="409" y="385"/>
                  </a:cubicBezTo>
                  <a:close/>
                  <a:moveTo>
                    <a:pt x="417" y="384"/>
                  </a:moveTo>
                  <a:cubicBezTo>
                    <a:pt x="417" y="385"/>
                    <a:pt x="416" y="385"/>
                    <a:pt x="416" y="385"/>
                  </a:cubicBezTo>
                  <a:cubicBezTo>
                    <a:pt x="419" y="389"/>
                    <a:pt x="417" y="383"/>
                    <a:pt x="417" y="384"/>
                  </a:cubicBezTo>
                  <a:close/>
                  <a:moveTo>
                    <a:pt x="424" y="392"/>
                  </a:moveTo>
                  <a:cubicBezTo>
                    <a:pt x="424" y="392"/>
                    <a:pt x="425" y="393"/>
                    <a:pt x="424" y="392"/>
                  </a:cubicBezTo>
                  <a:close/>
                  <a:moveTo>
                    <a:pt x="435" y="437"/>
                  </a:moveTo>
                  <a:cubicBezTo>
                    <a:pt x="435" y="436"/>
                    <a:pt x="435" y="439"/>
                    <a:pt x="435" y="437"/>
                  </a:cubicBezTo>
                  <a:close/>
                  <a:moveTo>
                    <a:pt x="425" y="393"/>
                  </a:moveTo>
                  <a:cubicBezTo>
                    <a:pt x="425" y="393"/>
                    <a:pt x="425" y="393"/>
                    <a:pt x="425" y="393"/>
                  </a:cubicBezTo>
                  <a:cubicBezTo>
                    <a:pt x="425" y="392"/>
                    <a:pt x="425" y="393"/>
                    <a:pt x="425" y="393"/>
                  </a:cubicBezTo>
                  <a:cubicBezTo>
                    <a:pt x="425" y="393"/>
                    <a:pt x="425" y="393"/>
                    <a:pt x="425" y="393"/>
                  </a:cubicBezTo>
                  <a:close/>
                  <a:moveTo>
                    <a:pt x="426" y="426"/>
                  </a:moveTo>
                  <a:cubicBezTo>
                    <a:pt x="426" y="426"/>
                    <a:pt x="427" y="426"/>
                    <a:pt x="427" y="426"/>
                  </a:cubicBezTo>
                  <a:cubicBezTo>
                    <a:pt x="426" y="424"/>
                    <a:pt x="424" y="426"/>
                    <a:pt x="426" y="426"/>
                  </a:cubicBezTo>
                  <a:close/>
                  <a:moveTo>
                    <a:pt x="447" y="420"/>
                  </a:moveTo>
                  <a:cubicBezTo>
                    <a:pt x="447" y="420"/>
                    <a:pt x="447" y="420"/>
                    <a:pt x="447" y="420"/>
                  </a:cubicBezTo>
                  <a:cubicBezTo>
                    <a:pt x="446" y="421"/>
                    <a:pt x="447" y="423"/>
                    <a:pt x="447" y="420"/>
                  </a:cubicBezTo>
                  <a:close/>
                  <a:moveTo>
                    <a:pt x="425" y="389"/>
                  </a:moveTo>
                  <a:cubicBezTo>
                    <a:pt x="425" y="389"/>
                    <a:pt x="425" y="389"/>
                    <a:pt x="425" y="389"/>
                  </a:cubicBezTo>
                  <a:cubicBezTo>
                    <a:pt x="425" y="389"/>
                    <a:pt x="425" y="389"/>
                    <a:pt x="425" y="389"/>
                  </a:cubicBezTo>
                  <a:close/>
                  <a:moveTo>
                    <a:pt x="447" y="425"/>
                  </a:moveTo>
                  <a:cubicBezTo>
                    <a:pt x="447" y="424"/>
                    <a:pt x="447" y="425"/>
                    <a:pt x="447" y="425"/>
                  </a:cubicBezTo>
                  <a:close/>
                  <a:moveTo>
                    <a:pt x="447" y="424"/>
                  </a:moveTo>
                  <a:cubicBezTo>
                    <a:pt x="447" y="424"/>
                    <a:pt x="447" y="424"/>
                    <a:pt x="447" y="424"/>
                  </a:cubicBezTo>
                  <a:close/>
                  <a:moveTo>
                    <a:pt x="447" y="426"/>
                  </a:moveTo>
                  <a:cubicBezTo>
                    <a:pt x="448" y="428"/>
                    <a:pt x="446" y="430"/>
                    <a:pt x="446" y="431"/>
                  </a:cubicBezTo>
                  <a:cubicBezTo>
                    <a:pt x="444" y="435"/>
                    <a:pt x="440" y="437"/>
                    <a:pt x="437" y="437"/>
                  </a:cubicBezTo>
                  <a:cubicBezTo>
                    <a:pt x="436" y="435"/>
                    <a:pt x="435" y="435"/>
                    <a:pt x="435" y="435"/>
                  </a:cubicBezTo>
                  <a:cubicBezTo>
                    <a:pt x="424" y="422"/>
                    <a:pt x="429" y="424"/>
                    <a:pt x="424" y="423"/>
                  </a:cubicBezTo>
                  <a:cubicBezTo>
                    <a:pt x="423" y="422"/>
                    <a:pt x="423" y="420"/>
                    <a:pt x="422" y="418"/>
                  </a:cubicBezTo>
                  <a:cubicBezTo>
                    <a:pt x="418" y="414"/>
                    <a:pt x="410" y="411"/>
                    <a:pt x="405" y="410"/>
                  </a:cubicBezTo>
                  <a:cubicBezTo>
                    <a:pt x="403" y="409"/>
                    <a:pt x="401" y="409"/>
                    <a:pt x="400" y="409"/>
                  </a:cubicBezTo>
                  <a:cubicBezTo>
                    <a:pt x="398" y="407"/>
                    <a:pt x="398" y="406"/>
                    <a:pt x="397" y="404"/>
                  </a:cubicBezTo>
                  <a:cubicBezTo>
                    <a:pt x="395" y="398"/>
                    <a:pt x="394" y="394"/>
                    <a:pt x="394" y="392"/>
                  </a:cubicBezTo>
                  <a:cubicBezTo>
                    <a:pt x="395" y="389"/>
                    <a:pt x="396" y="388"/>
                    <a:pt x="399" y="387"/>
                  </a:cubicBezTo>
                  <a:cubicBezTo>
                    <a:pt x="402" y="389"/>
                    <a:pt x="405" y="389"/>
                    <a:pt x="406" y="386"/>
                  </a:cubicBezTo>
                  <a:cubicBezTo>
                    <a:pt x="407" y="386"/>
                    <a:pt x="408" y="387"/>
                    <a:pt x="408" y="387"/>
                  </a:cubicBezTo>
                  <a:cubicBezTo>
                    <a:pt x="407" y="386"/>
                    <a:pt x="408" y="386"/>
                    <a:pt x="409" y="387"/>
                  </a:cubicBezTo>
                  <a:cubicBezTo>
                    <a:pt x="409" y="387"/>
                    <a:pt x="409" y="387"/>
                    <a:pt x="409" y="386"/>
                  </a:cubicBezTo>
                  <a:cubicBezTo>
                    <a:pt x="409" y="386"/>
                    <a:pt x="409" y="386"/>
                    <a:pt x="409" y="386"/>
                  </a:cubicBezTo>
                  <a:cubicBezTo>
                    <a:pt x="409" y="385"/>
                    <a:pt x="410" y="385"/>
                    <a:pt x="411" y="385"/>
                  </a:cubicBezTo>
                  <a:cubicBezTo>
                    <a:pt x="411" y="385"/>
                    <a:pt x="411" y="385"/>
                    <a:pt x="411" y="385"/>
                  </a:cubicBezTo>
                  <a:cubicBezTo>
                    <a:pt x="411" y="385"/>
                    <a:pt x="411" y="385"/>
                    <a:pt x="411" y="385"/>
                  </a:cubicBezTo>
                  <a:cubicBezTo>
                    <a:pt x="412" y="385"/>
                    <a:pt x="413" y="386"/>
                    <a:pt x="414" y="388"/>
                  </a:cubicBezTo>
                  <a:cubicBezTo>
                    <a:pt x="414" y="388"/>
                    <a:pt x="414" y="388"/>
                    <a:pt x="415" y="389"/>
                  </a:cubicBezTo>
                  <a:cubicBezTo>
                    <a:pt x="415" y="389"/>
                    <a:pt x="417" y="386"/>
                    <a:pt x="417" y="386"/>
                  </a:cubicBezTo>
                  <a:cubicBezTo>
                    <a:pt x="421" y="385"/>
                    <a:pt x="423" y="390"/>
                    <a:pt x="424" y="392"/>
                  </a:cubicBezTo>
                  <a:cubicBezTo>
                    <a:pt x="423" y="392"/>
                    <a:pt x="424" y="394"/>
                    <a:pt x="425" y="395"/>
                  </a:cubicBezTo>
                  <a:cubicBezTo>
                    <a:pt x="425" y="395"/>
                    <a:pt x="425" y="395"/>
                    <a:pt x="425" y="396"/>
                  </a:cubicBezTo>
                  <a:cubicBezTo>
                    <a:pt x="429" y="399"/>
                    <a:pt x="436" y="402"/>
                    <a:pt x="432" y="394"/>
                  </a:cubicBezTo>
                  <a:cubicBezTo>
                    <a:pt x="432" y="394"/>
                    <a:pt x="432" y="393"/>
                    <a:pt x="432" y="393"/>
                  </a:cubicBezTo>
                  <a:cubicBezTo>
                    <a:pt x="432" y="393"/>
                    <a:pt x="433" y="393"/>
                    <a:pt x="433" y="393"/>
                  </a:cubicBezTo>
                  <a:cubicBezTo>
                    <a:pt x="434" y="394"/>
                    <a:pt x="433" y="396"/>
                    <a:pt x="434" y="397"/>
                  </a:cubicBezTo>
                  <a:cubicBezTo>
                    <a:pt x="436" y="399"/>
                    <a:pt x="440" y="408"/>
                    <a:pt x="441" y="411"/>
                  </a:cubicBezTo>
                  <a:cubicBezTo>
                    <a:pt x="441" y="411"/>
                    <a:pt x="441" y="413"/>
                    <a:pt x="442" y="414"/>
                  </a:cubicBezTo>
                  <a:cubicBezTo>
                    <a:pt x="443" y="416"/>
                    <a:pt x="445" y="421"/>
                    <a:pt x="447" y="426"/>
                  </a:cubicBezTo>
                  <a:close/>
                  <a:moveTo>
                    <a:pt x="429" y="398"/>
                  </a:moveTo>
                  <a:cubicBezTo>
                    <a:pt x="429" y="398"/>
                    <a:pt x="428" y="398"/>
                    <a:pt x="428" y="398"/>
                  </a:cubicBezTo>
                  <a:cubicBezTo>
                    <a:pt x="428" y="399"/>
                    <a:pt x="429" y="399"/>
                    <a:pt x="429" y="398"/>
                  </a:cubicBezTo>
                  <a:close/>
                  <a:moveTo>
                    <a:pt x="162" y="148"/>
                  </a:moveTo>
                  <a:cubicBezTo>
                    <a:pt x="161" y="148"/>
                    <a:pt x="161" y="148"/>
                    <a:pt x="162" y="148"/>
                  </a:cubicBezTo>
                  <a:close/>
                  <a:moveTo>
                    <a:pt x="77" y="93"/>
                  </a:moveTo>
                  <a:cubicBezTo>
                    <a:pt x="77" y="93"/>
                    <a:pt x="77" y="93"/>
                    <a:pt x="77" y="93"/>
                  </a:cubicBezTo>
                  <a:cubicBezTo>
                    <a:pt x="77" y="93"/>
                    <a:pt x="77" y="93"/>
                    <a:pt x="77" y="93"/>
                  </a:cubicBezTo>
                  <a:close/>
                  <a:moveTo>
                    <a:pt x="163" y="198"/>
                  </a:moveTo>
                  <a:cubicBezTo>
                    <a:pt x="163" y="197"/>
                    <a:pt x="163" y="198"/>
                    <a:pt x="163" y="198"/>
                  </a:cubicBezTo>
                  <a:close/>
                  <a:moveTo>
                    <a:pt x="157" y="194"/>
                  </a:moveTo>
                  <a:cubicBezTo>
                    <a:pt x="158" y="195"/>
                    <a:pt x="158" y="194"/>
                    <a:pt x="158" y="194"/>
                  </a:cubicBezTo>
                  <a:cubicBezTo>
                    <a:pt x="157" y="193"/>
                    <a:pt x="155" y="193"/>
                    <a:pt x="157" y="194"/>
                  </a:cubicBezTo>
                  <a:close/>
                  <a:moveTo>
                    <a:pt x="74" y="85"/>
                  </a:moveTo>
                  <a:cubicBezTo>
                    <a:pt x="74" y="86"/>
                    <a:pt x="74" y="85"/>
                    <a:pt x="74" y="85"/>
                  </a:cubicBezTo>
                  <a:close/>
                  <a:moveTo>
                    <a:pt x="171" y="148"/>
                  </a:moveTo>
                  <a:cubicBezTo>
                    <a:pt x="171" y="148"/>
                    <a:pt x="171" y="149"/>
                    <a:pt x="171" y="149"/>
                  </a:cubicBezTo>
                  <a:cubicBezTo>
                    <a:pt x="171" y="149"/>
                    <a:pt x="171" y="149"/>
                    <a:pt x="171" y="148"/>
                  </a:cubicBezTo>
                  <a:close/>
                  <a:moveTo>
                    <a:pt x="74" y="84"/>
                  </a:moveTo>
                  <a:cubicBezTo>
                    <a:pt x="75" y="83"/>
                    <a:pt x="74" y="84"/>
                    <a:pt x="74" y="84"/>
                  </a:cubicBezTo>
                  <a:cubicBezTo>
                    <a:pt x="74" y="84"/>
                    <a:pt x="74" y="84"/>
                    <a:pt x="74" y="84"/>
                  </a:cubicBezTo>
                  <a:close/>
                  <a:moveTo>
                    <a:pt x="74" y="85"/>
                  </a:moveTo>
                  <a:cubicBezTo>
                    <a:pt x="74" y="85"/>
                    <a:pt x="74" y="85"/>
                    <a:pt x="74" y="85"/>
                  </a:cubicBezTo>
                  <a:cubicBezTo>
                    <a:pt x="74" y="85"/>
                    <a:pt x="74" y="85"/>
                    <a:pt x="74" y="85"/>
                  </a:cubicBezTo>
                  <a:close/>
                  <a:moveTo>
                    <a:pt x="73" y="85"/>
                  </a:moveTo>
                  <a:cubicBezTo>
                    <a:pt x="73" y="84"/>
                    <a:pt x="74" y="84"/>
                    <a:pt x="73" y="84"/>
                  </a:cubicBezTo>
                  <a:cubicBezTo>
                    <a:pt x="73" y="84"/>
                    <a:pt x="73" y="84"/>
                    <a:pt x="73" y="85"/>
                  </a:cubicBezTo>
                  <a:close/>
                  <a:moveTo>
                    <a:pt x="75" y="89"/>
                  </a:moveTo>
                  <a:cubicBezTo>
                    <a:pt x="76" y="89"/>
                    <a:pt x="76" y="89"/>
                    <a:pt x="75" y="89"/>
                  </a:cubicBezTo>
                  <a:cubicBezTo>
                    <a:pt x="75" y="88"/>
                    <a:pt x="75" y="89"/>
                    <a:pt x="75" y="89"/>
                  </a:cubicBezTo>
                  <a:close/>
                  <a:moveTo>
                    <a:pt x="76" y="88"/>
                  </a:moveTo>
                  <a:cubicBezTo>
                    <a:pt x="75" y="88"/>
                    <a:pt x="76" y="88"/>
                    <a:pt x="76" y="88"/>
                  </a:cubicBezTo>
                  <a:cubicBezTo>
                    <a:pt x="76" y="88"/>
                    <a:pt x="76" y="87"/>
                    <a:pt x="76" y="88"/>
                  </a:cubicBezTo>
                  <a:close/>
                  <a:moveTo>
                    <a:pt x="76" y="88"/>
                  </a:moveTo>
                  <a:cubicBezTo>
                    <a:pt x="76" y="88"/>
                    <a:pt x="75" y="89"/>
                    <a:pt x="76" y="89"/>
                  </a:cubicBezTo>
                  <a:cubicBezTo>
                    <a:pt x="76" y="89"/>
                    <a:pt x="76" y="88"/>
                    <a:pt x="76" y="88"/>
                  </a:cubicBezTo>
                  <a:close/>
                  <a:moveTo>
                    <a:pt x="76" y="90"/>
                  </a:moveTo>
                  <a:cubicBezTo>
                    <a:pt x="76" y="90"/>
                    <a:pt x="76" y="90"/>
                    <a:pt x="76" y="90"/>
                  </a:cubicBezTo>
                  <a:cubicBezTo>
                    <a:pt x="75" y="89"/>
                    <a:pt x="76" y="90"/>
                    <a:pt x="76" y="90"/>
                  </a:cubicBezTo>
                  <a:close/>
                  <a:moveTo>
                    <a:pt x="75" y="88"/>
                  </a:moveTo>
                  <a:cubicBezTo>
                    <a:pt x="75" y="88"/>
                    <a:pt x="75" y="89"/>
                    <a:pt x="75" y="89"/>
                  </a:cubicBezTo>
                  <a:cubicBezTo>
                    <a:pt x="75" y="88"/>
                    <a:pt x="75" y="88"/>
                    <a:pt x="75" y="88"/>
                  </a:cubicBezTo>
                  <a:close/>
                  <a:moveTo>
                    <a:pt x="171" y="151"/>
                  </a:moveTo>
                  <a:cubicBezTo>
                    <a:pt x="171" y="151"/>
                    <a:pt x="171" y="151"/>
                    <a:pt x="171" y="151"/>
                  </a:cubicBezTo>
                  <a:cubicBezTo>
                    <a:pt x="171" y="151"/>
                    <a:pt x="171" y="151"/>
                    <a:pt x="171" y="151"/>
                  </a:cubicBezTo>
                  <a:close/>
                  <a:moveTo>
                    <a:pt x="142" y="173"/>
                  </a:moveTo>
                  <a:cubicBezTo>
                    <a:pt x="143" y="173"/>
                    <a:pt x="143" y="173"/>
                    <a:pt x="143" y="173"/>
                  </a:cubicBezTo>
                  <a:cubicBezTo>
                    <a:pt x="143" y="173"/>
                    <a:pt x="142" y="173"/>
                    <a:pt x="142" y="173"/>
                  </a:cubicBezTo>
                  <a:close/>
                  <a:moveTo>
                    <a:pt x="164" y="199"/>
                  </a:moveTo>
                  <a:cubicBezTo>
                    <a:pt x="164" y="198"/>
                    <a:pt x="164" y="199"/>
                    <a:pt x="164" y="199"/>
                  </a:cubicBezTo>
                  <a:close/>
                  <a:moveTo>
                    <a:pt x="164" y="200"/>
                  </a:moveTo>
                  <a:cubicBezTo>
                    <a:pt x="165" y="200"/>
                    <a:pt x="165" y="200"/>
                    <a:pt x="165" y="200"/>
                  </a:cubicBezTo>
                  <a:cubicBezTo>
                    <a:pt x="165" y="200"/>
                    <a:pt x="165" y="200"/>
                    <a:pt x="165" y="200"/>
                  </a:cubicBezTo>
                  <a:cubicBezTo>
                    <a:pt x="164" y="200"/>
                    <a:pt x="164" y="200"/>
                    <a:pt x="164" y="200"/>
                  </a:cubicBezTo>
                  <a:close/>
                  <a:moveTo>
                    <a:pt x="164" y="198"/>
                  </a:moveTo>
                  <a:cubicBezTo>
                    <a:pt x="164" y="198"/>
                    <a:pt x="164" y="198"/>
                    <a:pt x="164" y="198"/>
                  </a:cubicBezTo>
                  <a:cubicBezTo>
                    <a:pt x="164" y="198"/>
                    <a:pt x="164" y="198"/>
                    <a:pt x="164" y="198"/>
                  </a:cubicBezTo>
                  <a:close/>
                  <a:moveTo>
                    <a:pt x="171" y="151"/>
                  </a:moveTo>
                  <a:cubicBezTo>
                    <a:pt x="171" y="151"/>
                    <a:pt x="171" y="151"/>
                    <a:pt x="171" y="151"/>
                  </a:cubicBezTo>
                  <a:cubicBezTo>
                    <a:pt x="171" y="151"/>
                    <a:pt x="171" y="151"/>
                    <a:pt x="171" y="151"/>
                  </a:cubicBezTo>
                  <a:close/>
                  <a:moveTo>
                    <a:pt x="73" y="90"/>
                  </a:moveTo>
                  <a:cubicBezTo>
                    <a:pt x="73" y="90"/>
                    <a:pt x="73" y="90"/>
                    <a:pt x="73" y="90"/>
                  </a:cubicBezTo>
                  <a:cubicBezTo>
                    <a:pt x="73" y="90"/>
                    <a:pt x="73" y="90"/>
                    <a:pt x="73" y="90"/>
                  </a:cubicBezTo>
                  <a:close/>
                  <a:moveTo>
                    <a:pt x="165" y="208"/>
                  </a:moveTo>
                  <a:cubicBezTo>
                    <a:pt x="165" y="208"/>
                    <a:pt x="165" y="208"/>
                    <a:pt x="165" y="208"/>
                  </a:cubicBezTo>
                  <a:cubicBezTo>
                    <a:pt x="165" y="208"/>
                    <a:pt x="165" y="208"/>
                    <a:pt x="165" y="208"/>
                  </a:cubicBezTo>
                  <a:cubicBezTo>
                    <a:pt x="165" y="208"/>
                    <a:pt x="165" y="208"/>
                    <a:pt x="165" y="208"/>
                  </a:cubicBezTo>
                  <a:cubicBezTo>
                    <a:pt x="165" y="208"/>
                    <a:pt x="164" y="208"/>
                    <a:pt x="164" y="208"/>
                  </a:cubicBezTo>
                  <a:cubicBezTo>
                    <a:pt x="165" y="209"/>
                    <a:pt x="165" y="208"/>
                    <a:pt x="165" y="208"/>
                  </a:cubicBezTo>
                  <a:close/>
                  <a:moveTo>
                    <a:pt x="147" y="188"/>
                  </a:moveTo>
                  <a:cubicBezTo>
                    <a:pt x="148" y="188"/>
                    <a:pt x="148" y="188"/>
                    <a:pt x="148" y="188"/>
                  </a:cubicBezTo>
                  <a:cubicBezTo>
                    <a:pt x="148" y="188"/>
                    <a:pt x="149" y="189"/>
                    <a:pt x="149" y="189"/>
                  </a:cubicBezTo>
                  <a:cubicBezTo>
                    <a:pt x="149" y="189"/>
                    <a:pt x="150" y="189"/>
                    <a:pt x="150" y="189"/>
                  </a:cubicBezTo>
                  <a:cubicBezTo>
                    <a:pt x="150" y="189"/>
                    <a:pt x="150" y="190"/>
                    <a:pt x="150" y="190"/>
                  </a:cubicBezTo>
                  <a:cubicBezTo>
                    <a:pt x="150" y="190"/>
                    <a:pt x="150" y="190"/>
                    <a:pt x="151" y="190"/>
                  </a:cubicBezTo>
                  <a:cubicBezTo>
                    <a:pt x="151" y="190"/>
                    <a:pt x="151" y="191"/>
                    <a:pt x="151" y="191"/>
                  </a:cubicBezTo>
                  <a:cubicBezTo>
                    <a:pt x="151" y="191"/>
                    <a:pt x="151" y="190"/>
                    <a:pt x="151" y="190"/>
                  </a:cubicBezTo>
                  <a:cubicBezTo>
                    <a:pt x="151" y="190"/>
                    <a:pt x="152" y="190"/>
                    <a:pt x="152" y="190"/>
                  </a:cubicBezTo>
                  <a:cubicBezTo>
                    <a:pt x="152" y="190"/>
                    <a:pt x="152" y="191"/>
                    <a:pt x="152" y="191"/>
                  </a:cubicBezTo>
                  <a:cubicBezTo>
                    <a:pt x="152" y="191"/>
                    <a:pt x="153" y="191"/>
                    <a:pt x="153" y="191"/>
                  </a:cubicBezTo>
                  <a:cubicBezTo>
                    <a:pt x="153" y="191"/>
                    <a:pt x="154" y="191"/>
                    <a:pt x="154" y="192"/>
                  </a:cubicBezTo>
                  <a:cubicBezTo>
                    <a:pt x="154" y="192"/>
                    <a:pt x="154" y="192"/>
                    <a:pt x="154" y="192"/>
                  </a:cubicBezTo>
                  <a:cubicBezTo>
                    <a:pt x="154" y="192"/>
                    <a:pt x="155" y="192"/>
                    <a:pt x="155" y="192"/>
                  </a:cubicBezTo>
                  <a:cubicBezTo>
                    <a:pt x="154" y="191"/>
                    <a:pt x="154" y="190"/>
                    <a:pt x="153" y="190"/>
                  </a:cubicBezTo>
                  <a:cubicBezTo>
                    <a:pt x="152" y="189"/>
                    <a:pt x="154" y="191"/>
                    <a:pt x="154" y="190"/>
                  </a:cubicBezTo>
                  <a:cubicBezTo>
                    <a:pt x="154" y="190"/>
                    <a:pt x="153" y="190"/>
                    <a:pt x="153" y="190"/>
                  </a:cubicBezTo>
                  <a:cubicBezTo>
                    <a:pt x="152" y="189"/>
                    <a:pt x="152" y="189"/>
                    <a:pt x="152" y="188"/>
                  </a:cubicBezTo>
                  <a:cubicBezTo>
                    <a:pt x="152" y="188"/>
                    <a:pt x="151" y="188"/>
                    <a:pt x="151" y="188"/>
                  </a:cubicBezTo>
                  <a:cubicBezTo>
                    <a:pt x="151" y="188"/>
                    <a:pt x="150" y="187"/>
                    <a:pt x="150" y="187"/>
                  </a:cubicBezTo>
                  <a:cubicBezTo>
                    <a:pt x="150" y="187"/>
                    <a:pt x="150" y="187"/>
                    <a:pt x="150" y="188"/>
                  </a:cubicBezTo>
                  <a:cubicBezTo>
                    <a:pt x="149" y="187"/>
                    <a:pt x="148" y="186"/>
                    <a:pt x="148" y="186"/>
                  </a:cubicBezTo>
                  <a:cubicBezTo>
                    <a:pt x="149" y="187"/>
                    <a:pt x="149" y="187"/>
                    <a:pt x="149" y="188"/>
                  </a:cubicBezTo>
                  <a:cubicBezTo>
                    <a:pt x="149" y="188"/>
                    <a:pt x="149" y="188"/>
                    <a:pt x="150" y="189"/>
                  </a:cubicBezTo>
                  <a:cubicBezTo>
                    <a:pt x="150" y="189"/>
                    <a:pt x="149" y="189"/>
                    <a:pt x="149" y="189"/>
                  </a:cubicBezTo>
                  <a:cubicBezTo>
                    <a:pt x="149" y="188"/>
                    <a:pt x="148" y="188"/>
                    <a:pt x="148" y="188"/>
                  </a:cubicBezTo>
                  <a:cubicBezTo>
                    <a:pt x="148" y="188"/>
                    <a:pt x="148" y="188"/>
                    <a:pt x="148" y="188"/>
                  </a:cubicBezTo>
                  <a:cubicBezTo>
                    <a:pt x="147" y="187"/>
                    <a:pt x="147" y="187"/>
                    <a:pt x="147" y="187"/>
                  </a:cubicBezTo>
                  <a:cubicBezTo>
                    <a:pt x="147" y="187"/>
                    <a:pt x="147" y="187"/>
                    <a:pt x="147" y="187"/>
                  </a:cubicBezTo>
                  <a:cubicBezTo>
                    <a:pt x="147" y="187"/>
                    <a:pt x="147" y="187"/>
                    <a:pt x="147" y="187"/>
                  </a:cubicBezTo>
                  <a:cubicBezTo>
                    <a:pt x="147" y="187"/>
                    <a:pt x="147" y="187"/>
                    <a:pt x="147" y="187"/>
                  </a:cubicBezTo>
                  <a:cubicBezTo>
                    <a:pt x="147" y="188"/>
                    <a:pt x="147" y="188"/>
                    <a:pt x="147" y="188"/>
                  </a:cubicBezTo>
                  <a:close/>
                  <a:moveTo>
                    <a:pt x="165" y="205"/>
                  </a:moveTo>
                  <a:cubicBezTo>
                    <a:pt x="165" y="204"/>
                    <a:pt x="165" y="204"/>
                    <a:pt x="165" y="204"/>
                  </a:cubicBezTo>
                  <a:cubicBezTo>
                    <a:pt x="165" y="204"/>
                    <a:pt x="165" y="204"/>
                    <a:pt x="165" y="205"/>
                  </a:cubicBezTo>
                  <a:close/>
                  <a:moveTo>
                    <a:pt x="165" y="201"/>
                  </a:moveTo>
                  <a:cubicBezTo>
                    <a:pt x="165" y="201"/>
                    <a:pt x="165" y="201"/>
                    <a:pt x="165" y="201"/>
                  </a:cubicBezTo>
                  <a:cubicBezTo>
                    <a:pt x="165" y="202"/>
                    <a:pt x="165" y="201"/>
                    <a:pt x="165" y="201"/>
                  </a:cubicBezTo>
                  <a:close/>
                  <a:moveTo>
                    <a:pt x="165" y="202"/>
                  </a:moveTo>
                  <a:cubicBezTo>
                    <a:pt x="165" y="202"/>
                    <a:pt x="165" y="202"/>
                    <a:pt x="165" y="203"/>
                  </a:cubicBezTo>
                  <a:cubicBezTo>
                    <a:pt x="165" y="203"/>
                    <a:pt x="165" y="202"/>
                    <a:pt x="165" y="202"/>
                  </a:cubicBezTo>
                  <a:close/>
                  <a:moveTo>
                    <a:pt x="164" y="205"/>
                  </a:moveTo>
                  <a:cubicBezTo>
                    <a:pt x="164" y="205"/>
                    <a:pt x="164" y="205"/>
                    <a:pt x="164" y="205"/>
                  </a:cubicBezTo>
                  <a:cubicBezTo>
                    <a:pt x="164" y="206"/>
                    <a:pt x="165" y="205"/>
                    <a:pt x="164" y="205"/>
                  </a:cubicBezTo>
                  <a:close/>
                  <a:moveTo>
                    <a:pt x="165" y="204"/>
                  </a:moveTo>
                  <a:cubicBezTo>
                    <a:pt x="165" y="203"/>
                    <a:pt x="165" y="204"/>
                    <a:pt x="165" y="204"/>
                  </a:cubicBezTo>
                  <a:cubicBezTo>
                    <a:pt x="165" y="204"/>
                    <a:pt x="166" y="204"/>
                    <a:pt x="165" y="204"/>
                  </a:cubicBezTo>
                  <a:close/>
                  <a:moveTo>
                    <a:pt x="74" y="86"/>
                  </a:moveTo>
                  <a:cubicBezTo>
                    <a:pt x="74" y="86"/>
                    <a:pt x="74" y="86"/>
                    <a:pt x="74" y="86"/>
                  </a:cubicBezTo>
                  <a:cubicBezTo>
                    <a:pt x="74" y="86"/>
                    <a:pt x="74" y="86"/>
                    <a:pt x="74" y="86"/>
                  </a:cubicBezTo>
                  <a:close/>
                  <a:moveTo>
                    <a:pt x="142" y="181"/>
                  </a:moveTo>
                  <a:cubicBezTo>
                    <a:pt x="142" y="181"/>
                    <a:pt x="142" y="181"/>
                    <a:pt x="142" y="181"/>
                  </a:cubicBezTo>
                  <a:cubicBezTo>
                    <a:pt x="142" y="181"/>
                    <a:pt x="142" y="181"/>
                    <a:pt x="142" y="181"/>
                  </a:cubicBezTo>
                  <a:close/>
                  <a:moveTo>
                    <a:pt x="145" y="184"/>
                  </a:moveTo>
                  <a:cubicBezTo>
                    <a:pt x="145" y="184"/>
                    <a:pt x="146" y="185"/>
                    <a:pt x="146" y="185"/>
                  </a:cubicBezTo>
                  <a:cubicBezTo>
                    <a:pt x="146" y="185"/>
                    <a:pt x="146" y="185"/>
                    <a:pt x="146" y="185"/>
                  </a:cubicBezTo>
                  <a:cubicBezTo>
                    <a:pt x="146" y="185"/>
                    <a:pt x="146" y="185"/>
                    <a:pt x="147" y="185"/>
                  </a:cubicBezTo>
                  <a:cubicBezTo>
                    <a:pt x="147" y="185"/>
                    <a:pt x="147" y="185"/>
                    <a:pt x="147" y="185"/>
                  </a:cubicBezTo>
                  <a:cubicBezTo>
                    <a:pt x="147" y="185"/>
                    <a:pt x="147" y="185"/>
                    <a:pt x="147" y="185"/>
                  </a:cubicBezTo>
                  <a:cubicBezTo>
                    <a:pt x="147" y="184"/>
                    <a:pt x="146" y="184"/>
                    <a:pt x="146" y="184"/>
                  </a:cubicBezTo>
                  <a:cubicBezTo>
                    <a:pt x="146" y="184"/>
                    <a:pt x="145" y="183"/>
                    <a:pt x="145" y="183"/>
                  </a:cubicBezTo>
                  <a:cubicBezTo>
                    <a:pt x="145" y="183"/>
                    <a:pt x="145" y="183"/>
                    <a:pt x="145" y="183"/>
                  </a:cubicBezTo>
                  <a:cubicBezTo>
                    <a:pt x="144" y="182"/>
                    <a:pt x="144" y="182"/>
                    <a:pt x="144" y="181"/>
                  </a:cubicBezTo>
                  <a:cubicBezTo>
                    <a:pt x="144" y="181"/>
                    <a:pt x="143" y="181"/>
                    <a:pt x="143" y="181"/>
                  </a:cubicBezTo>
                  <a:cubicBezTo>
                    <a:pt x="143" y="181"/>
                    <a:pt x="143" y="181"/>
                    <a:pt x="143" y="180"/>
                  </a:cubicBezTo>
                  <a:cubicBezTo>
                    <a:pt x="143" y="181"/>
                    <a:pt x="143" y="181"/>
                    <a:pt x="143" y="181"/>
                  </a:cubicBezTo>
                  <a:cubicBezTo>
                    <a:pt x="143" y="181"/>
                    <a:pt x="143" y="180"/>
                    <a:pt x="142" y="180"/>
                  </a:cubicBezTo>
                  <a:cubicBezTo>
                    <a:pt x="142" y="180"/>
                    <a:pt x="143" y="180"/>
                    <a:pt x="143" y="180"/>
                  </a:cubicBezTo>
                  <a:cubicBezTo>
                    <a:pt x="143" y="180"/>
                    <a:pt x="142" y="178"/>
                    <a:pt x="141" y="178"/>
                  </a:cubicBezTo>
                  <a:cubicBezTo>
                    <a:pt x="141" y="178"/>
                    <a:pt x="142" y="179"/>
                    <a:pt x="142" y="179"/>
                  </a:cubicBezTo>
                  <a:cubicBezTo>
                    <a:pt x="141" y="178"/>
                    <a:pt x="141" y="178"/>
                    <a:pt x="140" y="178"/>
                  </a:cubicBezTo>
                  <a:cubicBezTo>
                    <a:pt x="140" y="178"/>
                    <a:pt x="141" y="178"/>
                    <a:pt x="141" y="178"/>
                  </a:cubicBezTo>
                  <a:cubicBezTo>
                    <a:pt x="141" y="178"/>
                    <a:pt x="140" y="178"/>
                    <a:pt x="140" y="178"/>
                  </a:cubicBezTo>
                  <a:cubicBezTo>
                    <a:pt x="140" y="177"/>
                    <a:pt x="140" y="177"/>
                    <a:pt x="139" y="177"/>
                  </a:cubicBezTo>
                  <a:cubicBezTo>
                    <a:pt x="139" y="176"/>
                    <a:pt x="138" y="176"/>
                    <a:pt x="138" y="176"/>
                  </a:cubicBezTo>
                  <a:cubicBezTo>
                    <a:pt x="138" y="176"/>
                    <a:pt x="138" y="175"/>
                    <a:pt x="138" y="175"/>
                  </a:cubicBezTo>
                  <a:cubicBezTo>
                    <a:pt x="136" y="174"/>
                    <a:pt x="135" y="175"/>
                    <a:pt x="134" y="175"/>
                  </a:cubicBezTo>
                  <a:cubicBezTo>
                    <a:pt x="134" y="175"/>
                    <a:pt x="133" y="174"/>
                    <a:pt x="133" y="175"/>
                  </a:cubicBezTo>
                  <a:cubicBezTo>
                    <a:pt x="133" y="175"/>
                    <a:pt x="134" y="175"/>
                    <a:pt x="134" y="175"/>
                  </a:cubicBezTo>
                  <a:cubicBezTo>
                    <a:pt x="135" y="175"/>
                    <a:pt x="136" y="175"/>
                    <a:pt x="137" y="176"/>
                  </a:cubicBezTo>
                  <a:cubicBezTo>
                    <a:pt x="138" y="177"/>
                    <a:pt x="137" y="176"/>
                    <a:pt x="137" y="176"/>
                  </a:cubicBezTo>
                  <a:cubicBezTo>
                    <a:pt x="137" y="176"/>
                    <a:pt x="137" y="177"/>
                    <a:pt x="137" y="176"/>
                  </a:cubicBezTo>
                  <a:cubicBezTo>
                    <a:pt x="137" y="177"/>
                    <a:pt x="137" y="177"/>
                    <a:pt x="138" y="177"/>
                  </a:cubicBezTo>
                  <a:cubicBezTo>
                    <a:pt x="138" y="177"/>
                    <a:pt x="138" y="177"/>
                    <a:pt x="138" y="177"/>
                  </a:cubicBezTo>
                  <a:cubicBezTo>
                    <a:pt x="138" y="177"/>
                    <a:pt x="138" y="177"/>
                    <a:pt x="138" y="177"/>
                  </a:cubicBezTo>
                  <a:cubicBezTo>
                    <a:pt x="138" y="177"/>
                    <a:pt x="139" y="178"/>
                    <a:pt x="139" y="178"/>
                  </a:cubicBezTo>
                  <a:cubicBezTo>
                    <a:pt x="139" y="179"/>
                    <a:pt x="141" y="180"/>
                    <a:pt x="141" y="180"/>
                  </a:cubicBezTo>
                  <a:cubicBezTo>
                    <a:pt x="141" y="180"/>
                    <a:pt x="143" y="183"/>
                    <a:pt x="143" y="183"/>
                  </a:cubicBezTo>
                  <a:cubicBezTo>
                    <a:pt x="143" y="183"/>
                    <a:pt x="143" y="183"/>
                    <a:pt x="143" y="183"/>
                  </a:cubicBezTo>
                  <a:cubicBezTo>
                    <a:pt x="143" y="183"/>
                    <a:pt x="143" y="183"/>
                    <a:pt x="143" y="183"/>
                  </a:cubicBezTo>
                  <a:cubicBezTo>
                    <a:pt x="143" y="183"/>
                    <a:pt x="144" y="184"/>
                    <a:pt x="145" y="184"/>
                  </a:cubicBezTo>
                  <a:close/>
                  <a:moveTo>
                    <a:pt x="138" y="181"/>
                  </a:moveTo>
                  <a:cubicBezTo>
                    <a:pt x="138" y="181"/>
                    <a:pt x="138" y="181"/>
                    <a:pt x="138" y="181"/>
                  </a:cubicBezTo>
                  <a:cubicBezTo>
                    <a:pt x="138" y="181"/>
                    <a:pt x="138" y="181"/>
                    <a:pt x="138" y="181"/>
                  </a:cubicBezTo>
                  <a:close/>
                  <a:moveTo>
                    <a:pt x="70" y="81"/>
                  </a:moveTo>
                  <a:cubicBezTo>
                    <a:pt x="70" y="81"/>
                    <a:pt x="70" y="81"/>
                    <a:pt x="70" y="81"/>
                  </a:cubicBezTo>
                  <a:cubicBezTo>
                    <a:pt x="70" y="80"/>
                    <a:pt x="70" y="80"/>
                    <a:pt x="70" y="81"/>
                  </a:cubicBezTo>
                  <a:close/>
                  <a:moveTo>
                    <a:pt x="70" y="81"/>
                  </a:moveTo>
                  <a:cubicBezTo>
                    <a:pt x="70" y="81"/>
                    <a:pt x="70" y="80"/>
                    <a:pt x="70" y="81"/>
                  </a:cubicBezTo>
                  <a:cubicBezTo>
                    <a:pt x="70" y="81"/>
                    <a:pt x="70" y="81"/>
                    <a:pt x="70" y="81"/>
                  </a:cubicBezTo>
                  <a:close/>
                  <a:moveTo>
                    <a:pt x="70" y="80"/>
                  </a:moveTo>
                  <a:cubicBezTo>
                    <a:pt x="70" y="80"/>
                    <a:pt x="70" y="80"/>
                    <a:pt x="70" y="80"/>
                  </a:cubicBezTo>
                  <a:cubicBezTo>
                    <a:pt x="70" y="80"/>
                    <a:pt x="70" y="80"/>
                    <a:pt x="70" y="80"/>
                  </a:cubicBezTo>
                  <a:close/>
                  <a:moveTo>
                    <a:pt x="70" y="80"/>
                  </a:moveTo>
                  <a:cubicBezTo>
                    <a:pt x="70" y="80"/>
                    <a:pt x="70" y="81"/>
                    <a:pt x="70" y="80"/>
                  </a:cubicBezTo>
                  <a:close/>
                  <a:moveTo>
                    <a:pt x="69" y="74"/>
                  </a:moveTo>
                  <a:cubicBezTo>
                    <a:pt x="69" y="74"/>
                    <a:pt x="69" y="74"/>
                    <a:pt x="69" y="74"/>
                  </a:cubicBezTo>
                  <a:cubicBezTo>
                    <a:pt x="69" y="74"/>
                    <a:pt x="69" y="74"/>
                    <a:pt x="69" y="74"/>
                  </a:cubicBezTo>
                  <a:close/>
                  <a:moveTo>
                    <a:pt x="71" y="79"/>
                  </a:moveTo>
                  <a:cubicBezTo>
                    <a:pt x="71" y="79"/>
                    <a:pt x="71" y="79"/>
                    <a:pt x="71" y="79"/>
                  </a:cubicBezTo>
                  <a:cubicBezTo>
                    <a:pt x="71" y="79"/>
                    <a:pt x="71" y="79"/>
                    <a:pt x="71" y="79"/>
                  </a:cubicBezTo>
                  <a:close/>
                  <a:moveTo>
                    <a:pt x="69" y="79"/>
                  </a:moveTo>
                  <a:cubicBezTo>
                    <a:pt x="69" y="79"/>
                    <a:pt x="70" y="79"/>
                    <a:pt x="70" y="79"/>
                  </a:cubicBezTo>
                  <a:cubicBezTo>
                    <a:pt x="69" y="79"/>
                    <a:pt x="69" y="79"/>
                    <a:pt x="69" y="79"/>
                  </a:cubicBezTo>
                  <a:close/>
                  <a:moveTo>
                    <a:pt x="69" y="79"/>
                  </a:moveTo>
                  <a:cubicBezTo>
                    <a:pt x="69" y="79"/>
                    <a:pt x="69" y="79"/>
                    <a:pt x="69" y="79"/>
                  </a:cubicBezTo>
                  <a:cubicBezTo>
                    <a:pt x="69" y="79"/>
                    <a:pt x="69" y="79"/>
                    <a:pt x="69" y="79"/>
                  </a:cubicBezTo>
                  <a:close/>
                  <a:moveTo>
                    <a:pt x="142" y="185"/>
                  </a:moveTo>
                  <a:cubicBezTo>
                    <a:pt x="142" y="184"/>
                    <a:pt x="142" y="184"/>
                    <a:pt x="142" y="185"/>
                  </a:cubicBezTo>
                  <a:cubicBezTo>
                    <a:pt x="143" y="186"/>
                    <a:pt x="143" y="186"/>
                    <a:pt x="144" y="186"/>
                  </a:cubicBezTo>
                  <a:cubicBezTo>
                    <a:pt x="144" y="186"/>
                    <a:pt x="144" y="187"/>
                    <a:pt x="144" y="187"/>
                  </a:cubicBezTo>
                  <a:cubicBezTo>
                    <a:pt x="144" y="186"/>
                    <a:pt x="144" y="186"/>
                    <a:pt x="144" y="186"/>
                  </a:cubicBezTo>
                  <a:cubicBezTo>
                    <a:pt x="144" y="186"/>
                    <a:pt x="144" y="186"/>
                    <a:pt x="144" y="186"/>
                  </a:cubicBezTo>
                  <a:cubicBezTo>
                    <a:pt x="144" y="185"/>
                    <a:pt x="143" y="185"/>
                    <a:pt x="142" y="185"/>
                  </a:cubicBezTo>
                  <a:close/>
                  <a:moveTo>
                    <a:pt x="69" y="78"/>
                  </a:moveTo>
                  <a:cubicBezTo>
                    <a:pt x="70" y="78"/>
                    <a:pt x="70" y="78"/>
                    <a:pt x="69" y="77"/>
                  </a:cubicBezTo>
                  <a:cubicBezTo>
                    <a:pt x="70" y="77"/>
                    <a:pt x="70" y="77"/>
                    <a:pt x="70" y="77"/>
                  </a:cubicBezTo>
                  <a:cubicBezTo>
                    <a:pt x="70" y="77"/>
                    <a:pt x="69" y="77"/>
                    <a:pt x="69" y="77"/>
                  </a:cubicBezTo>
                  <a:cubicBezTo>
                    <a:pt x="69" y="77"/>
                    <a:pt x="70" y="77"/>
                    <a:pt x="69" y="76"/>
                  </a:cubicBezTo>
                  <a:cubicBezTo>
                    <a:pt x="69" y="76"/>
                    <a:pt x="69" y="77"/>
                    <a:pt x="69" y="77"/>
                  </a:cubicBezTo>
                  <a:cubicBezTo>
                    <a:pt x="69" y="76"/>
                    <a:pt x="69" y="77"/>
                    <a:pt x="69" y="77"/>
                  </a:cubicBezTo>
                  <a:cubicBezTo>
                    <a:pt x="69" y="77"/>
                    <a:pt x="69" y="77"/>
                    <a:pt x="69" y="77"/>
                  </a:cubicBezTo>
                  <a:cubicBezTo>
                    <a:pt x="69" y="77"/>
                    <a:pt x="69" y="78"/>
                    <a:pt x="69" y="78"/>
                  </a:cubicBezTo>
                  <a:cubicBezTo>
                    <a:pt x="69" y="78"/>
                    <a:pt x="69" y="78"/>
                    <a:pt x="69" y="78"/>
                  </a:cubicBezTo>
                  <a:cubicBezTo>
                    <a:pt x="69" y="78"/>
                    <a:pt x="69" y="78"/>
                    <a:pt x="69" y="78"/>
                  </a:cubicBezTo>
                  <a:cubicBezTo>
                    <a:pt x="69" y="79"/>
                    <a:pt x="69" y="78"/>
                    <a:pt x="70" y="78"/>
                  </a:cubicBezTo>
                  <a:cubicBezTo>
                    <a:pt x="70" y="78"/>
                    <a:pt x="70" y="78"/>
                    <a:pt x="69" y="78"/>
                  </a:cubicBezTo>
                  <a:close/>
                  <a:moveTo>
                    <a:pt x="71" y="82"/>
                  </a:moveTo>
                  <a:cubicBezTo>
                    <a:pt x="71" y="82"/>
                    <a:pt x="71" y="82"/>
                    <a:pt x="71" y="82"/>
                  </a:cubicBezTo>
                  <a:cubicBezTo>
                    <a:pt x="71" y="82"/>
                    <a:pt x="71" y="81"/>
                    <a:pt x="71" y="82"/>
                  </a:cubicBezTo>
                  <a:close/>
                  <a:moveTo>
                    <a:pt x="71" y="82"/>
                  </a:moveTo>
                  <a:cubicBezTo>
                    <a:pt x="71" y="82"/>
                    <a:pt x="71" y="82"/>
                    <a:pt x="71" y="82"/>
                  </a:cubicBezTo>
                  <a:cubicBezTo>
                    <a:pt x="71" y="82"/>
                    <a:pt x="71" y="83"/>
                    <a:pt x="71" y="83"/>
                  </a:cubicBezTo>
                  <a:cubicBezTo>
                    <a:pt x="71" y="83"/>
                    <a:pt x="71" y="82"/>
                    <a:pt x="71" y="82"/>
                  </a:cubicBezTo>
                  <a:cubicBezTo>
                    <a:pt x="71" y="82"/>
                    <a:pt x="71" y="82"/>
                    <a:pt x="71" y="82"/>
                  </a:cubicBezTo>
                  <a:cubicBezTo>
                    <a:pt x="71" y="82"/>
                    <a:pt x="70" y="81"/>
                    <a:pt x="70" y="81"/>
                  </a:cubicBezTo>
                  <a:cubicBezTo>
                    <a:pt x="70" y="81"/>
                    <a:pt x="70" y="81"/>
                    <a:pt x="70" y="81"/>
                  </a:cubicBezTo>
                  <a:cubicBezTo>
                    <a:pt x="70" y="81"/>
                    <a:pt x="71" y="82"/>
                    <a:pt x="71" y="82"/>
                  </a:cubicBezTo>
                  <a:cubicBezTo>
                    <a:pt x="71" y="82"/>
                    <a:pt x="71" y="82"/>
                    <a:pt x="71" y="82"/>
                  </a:cubicBezTo>
                  <a:close/>
                  <a:moveTo>
                    <a:pt x="70" y="81"/>
                  </a:moveTo>
                  <a:cubicBezTo>
                    <a:pt x="70" y="81"/>
                    <a:pt x="70" y="81"/>
                    <a:pt x="70" y="81"/>
                  </a:cubicBezTo>
                  <a:cubicBezTo>
                    <a:pt x="70" y="81"/>
                    <a:pt x="70" y="81"/>
                    <a:pt x="70" y="81"/>
                  </a:cubicBezTo>
                  <a:close/>
                  <a:moveTo>
                    <a:pt x="70" y="80"/>
                  </a:moveTo>
                  <a:cubicBezTo>
                    <a:pt x="70" y="79"/>
                    <a:pt x="70" y="80"/>
                    <a:pt x="70" y="80"/>
                  </a:cubicBezTo>
                  <a:cubicBezTo>
                    <a:pt x="70" y="80"/>
                    <a:pt x="70" y="80"/>
                    <a:pt x="70" y="80"/>
                  </a:cubicBezTo>
                  <a:close/>
                  <a:moveTo>
                    <a:pt x="73" y="83"/>
                  </a:moveTo>
                  <a:cubicBezTo>
                    <a:pt x="73" y="84"/>
                    <a:pt x="73" y="83"/>
                    <a:pt x="73" y="83"/>
                  </a:cubicBezTo>
                  <a:close/>
                  <a:moveTo>
                    <a:pt x="72" y="87"/>
                  </a:moveTo>
                  <a:cubicBezTo>
                    <a:pt x="72" y="86"/>
                    <a:pt x="72" y="86"/>
                    <a:pt x="72" y="87"/>
                  </a:cubicBezTo>
                  <a:cubicBezTo>
                    <a:pt x="72" y="87"/>
                    <a:pt x="72" y="87"/>
                    <a:pt x="72" y="87"/>
                  </a:cubicBezTo>
                  <a:close/>
                  <a:moveTo>
                    <a:pt x="73" y="83"/>
                  </a:moveTo>
                  <a:cubicBezTo>
                    <a:pt x="73" y="82"/>
                    <a:pt x="73" y="82"/>
                    <a:pt x="72" y="83"/>
                  </a:cubicBezTo>
                  <a:cubicBezTo>
                    <a:pt x="72" y="83"/>
                    <a:pt x="73" y="83"/>
                    <a:pt x="73" y="83"/>
                  </a:cubicBezTo>
                  <a:close/>
                  <a:moveTo>
                    <a:pt x="73" y="89"/>
                  </a:moveTo>
                  <a:cubicBezTo>
                    <a:pt x="73" y="88"/>
                    <a:pt x="73" y="88"/>
                    <a:pt x="72" y="88"/>
                  </a:cubicBezTo>
                  <a:cubicBezTo>
                    <a:pt x="72" y="88"/>
                    <a:pt x="72" y="88"/>
                    <a:pt x="72" y="88"/>
                  </a:cubicBezTo>
                  <a:cubicBezTo>
                    <a:pt x="72" y="88"/>
                    <a:pt x="72" y="87"/>
                    <a:pt x="72" y="87"/>
                  </a:cubicBezTo>
                  <a:cubicBezTo>
                    <a:pt x="72" y="87"/>
                    <a:pt x="73" y="88"/>
                    <a:pt x="72" y="87"/>
                  </a:cubicBezTo>
                  <a:cubicBezTo>
                    <a:pt x="72" y="87"/>
                    <a:pt x="72" y="87"/>
                    <a:pt x="72" y="87"/>
                  </a:cubicBezTo>
                  <a:cubicBezTo>
                    <a:pt x="72" y="86"/>
                    <a:pt x="73" y="85"/>
                    <a:pt x="72" y="85"/>
                  </a:cubicBezTo>
                  <a:cubicBezTo>
                    <a:pt x="72" y="85"/>
                    <a:pt x="72" y="85"/>
                    <a:pt x="72" y="85"/>
                  </a:cubicBezTo>
                  <a:cubicBezTo>
                    <a:pt x="72" y="84"/>
                    <a:pt x="72" y="84"/>
                    <a:pt x="71" y="84"/>
                  </a:cubicBezTo>
                  <a:cubicBezTo>
                    <a:pt x="71" y="83"/>
                    <a:pt x="70" y="84"/>
                    <a:pt x="71" y="85"/>
                  </a:cubicBezTo>
                  <a:cubicBezTo>
                    <a:pt x="71" y="85"/>
                    <a:pt x="71" y="85"/>
                    <a:pt x="71" y="85"/>
                  </a:cubicBezTo>
                  <a:cubicBezTo>
                    <a:pt x="71" y="85"/>
                    <a:pt x="72" y="86"/>
                    <a:pt x="71" y="86"/>
                  </a:cubicBezTo>
                  <a:cubicBezTo>
                    <a:pt x="71" y="86"/>
                    <a:pt x="71" y="86"/>
                    <a:pt x="71" y="86"/>
                  </a:cubicBezTo>
                  <a:cubicBezTo>
                    <a:pt x="71" y="86"/>
                    <a:pt x="71" y="86"/>
                    <a:pt x="71" y="86"/>
                  </a:cubicBezTo>
                  <a:cubicBezTo>
                    <a:pt x="71" y="86"/>
                    <a:pt x="72" y="87"/>
                    <a:pt x="72" y="87"/>
                  </a:cubicBezTo>
                  <a:cubicBezTo>
                    <a:pt x="71" y="87"/>
                    <a:pt x="72" y="87"/>
                    <a:pt x="72" y="87"/>
                  </a:cubicBezTo>
                  <a:cubicBezTo>
                    <a:pt x="72" y="87"/>
                    <a:pt x="72" y="88"/>
                    <a:pt x="72" y="88"/>
                  </a:cubicBezTo>
                  <a:cubicBezTo>
                    <a:pt x="72" y="88"/>
                    <a:pt x="72" y="88"/>
                    <a:pt x="72" y="88"/>
                  </a:cubicBezTo>
                  <a:cubicBezTo>
                    <a:pt x="72" y="89"/>
                    <a:pt x="73" y="89"/>
                    <a:pt x="73" y="89"/>
                  </a:cubicBezTo>
                  <a:cubicBezTo>
                    <a:pt x="73" y="90"/>
                    <a:pt x="73" y="89"/>
                    <a:pt x="73" y="90"/>
                  </a:cubicBezTo>
                  <a:cubicBezTo>
                    <a:pt x="73" y="89"/>
                    <a:pt x="73" y="89"/>
                    <a:pt x="73" y="89"/>
                  </a:cubicBezTo>
                  <a:close/>
                  <a:moveTo>
                    <a:pt x="143" y="176"/>
                  </a:moveTo>
                  <a:cubicBezTo>
                    <a:pt x="143" y="176"/>
                    <a:pt x="143" y="176"/>
                    <a:pt x="143" y="176"/>
                  </a:cubicBezTo>
                  <a:close/>
                  <a:moveTo>
                    <a:pt x="135" y="176"/>
                  </a:moveTo>
                  <a:cubicBezTo>
                    <a:pt x="136" y="177"/>
                    <a:pt x="136" y="177"/>
                    <a:pt x="136" y="177"/>
                  </a:cubicBezTo>
                  <a:cubicBezTo>
                    <a:pt x="137" y="176"/>
                    <a:pt x="135" y="176"/>
                    <a:pt x="136" y="176"/>
                  </a:cubicBezTo>
                  <a:cubicBezTo>
                    <a:pt x="136" y="176"/>
                    <a:pt x="136" y="177"/>
                    <a:pt x="135" y="176"/>
                  </a:cubicBezTo>
                  <a:close/>
                  <a:moveTo>
                    <a:pt x="143" y="177"/>
                  </a:moveTo>
                  <a:cubicBezTo>
                    <a:pt x="143" y="177"/>
                    <a:pt x="143" y="177"/>
                    <a:pt x="143" y="177"/>
                  </a:cubicBezTo>
                  <a:cubicBezTo>
                    <a:pt x="143" y="177"/>
                    <a:pt x="143" y="177"/>
                    <a:pt x="143" y="176"/>
                  </a:cubicBezTo>
                  <a:cubicBezTo>
                    <a:pt x="142" y="177"/>
                    <a:pt x="142" y="177"/>
                    <a:pt x="142" y="177"/>
                  </a:cubicBezTo>
                  <a:cubicBezTo>
                    <a:pt x="143" y="177"/>
                    <a:pt x="143" y="178"/>
                    <a:pt x="143" y="177"/>
                  </a:cubicBezTo>
                  <a:close/>
                  <a:moveTo>
                    <a:pt x="71" y="82"/>
                  </a:moveTo>
                  <a:cubicBezTo>
                    <a:pt x="71" y="82"/>
                    <a:pt x="71" y="82"/>
                    <a:pt x="71" y="83"/>
                  </a:cubicBezTo>
                  <a:cubicBezTo>
                    <a:pt x="71" y="83"/>
                    <a:pt x="71" y="82"/>
                    <a:pt x="71" y="82"/>
                  </a:cubicBezTo>
                  <a:close/>
                  <a:moveTo>
                    <a:pt x="71" y="79"/>
                  </a:moveTo>
                  <a:cubicBezTo>
                    <a:pt x="71" y="78"/>
                    <a:pt x="71" y="80"/>
                    <a:pt x="71" y="79"/>
                  </a:cubicBezTo>
                  <a:close/>
                  <a:moveTo>
                    <a:pt x="71" y="81"/>
                  </a:moveTo>
                  <a:cubicBezTo>
                    <a:pt x="71" y="81"/>
                    <a:pt x="71" y="81"/>
                    <a:pt x="71" y="81"/>
                  </a:cubicBezTo>
                  <a:cubicBezTo>
                    <a:pt x="70" y="81"/>
                    <a:pt x="71" y="81"/>
                    <a:pt x="71" y="81"/>
                  </a:cubicBezTo>
                  <a:cubicBezTo>
                    <a:pt x="71" y="82"/>
                    <a:pt x="71" y="82"/>
                    <a:pt x="71" y="81"/>
                  </a:cubicBezTo>
                  <a:cubicBezTo>
                    <a:pt x="71" y="82"/>
                    <a:pt x="71" y="82"/>
                    <a:pt x="71" y="82"/>
                  </a:cubicBezTo>
                  <a:cubicBezTo>
                    <a:pt x="71" y="82"/>
                    <a:pt x="71" y="82"/>
                    <a:pt x="71" y="82"/>
                  </a:cubicBezTo>
                  <a:cubicBezTo>
                    <a:pt x="71" y="82"/>
                    <a:pt x="71" y="82"/>
                    <a:pt x="71" y="82"/>
                  </a:cubicBezTo>
                  <a:cubicBezTo>
                    <a:pt x="71" y="82"/>
                    <a:pt x="72" y="83"/>
                    <a:pt x="71" y="83"/>
                  </a:cubicBezTo>
                  <a:cubicBezTo>
                    <a:pt x="72" y="83"/>
                    <a:pt x="72" y="83"/>
                    <a:pt x="72" y="83"/>
                  </a:cubicBezTo>
                  <a:cubicBezTo>
                    <a:pt x="72" y="82"/>
                    <a:pt x="72" y="82"/>
                    <a:pt x="72" y="82"/>
                  </a:cubicBezTo>
                  <a:cubicBezTo>
                    <a:pt x="72" y="82"/>
                    <a:pt x="72" y="82"/>
                    <a:pt x="72" y="82"/>
                  </a:cubicBezTo>
                  <a:cubicBezTo>
                    <a:pt x="71" y="81"/>
                    <a:pt x="71" y="81"/>
                    <a:pt x="71" y="81"/>
                  </a:cubicBezTo>
                  <a:cubicBezTo>
                    <a:pt x="71" y="81"/>
                    <a:pt x="72" y="81"/>
                    <a:pt x="71" y="81"/>
                  </a:cubicBezTo>
                  <a:cubicBezTo>
                    <a:pt x="72" y="81"/>
                    <a:pt x="71" y="80"/>
                    <a:pt x="71" y="79"/>
                  </a:cubicBezTo>
                  <a:cubicBezTo>
                    <a:pt x="71" y="79"/>
                    <a:pt x="71" y="79"/>
                    <a:pt x="71" y="79"/>
                  </a:cubicBezTo>
                  <a:cubicBezTo>
                    <a:pt x="71" y="79"/>
                    <a:pt x="71" y="79"/>
                    <a:pt x="71" y="79"/>
                  </a:cubicBezTo>
                  <a:cubicBezTo>
                    <a:pt x="71" y="79"/>
                    <a:pt x="71" y="79"/>
                    <a:pt x="71" y="79"/>
                  </a:cubicBezTo>
                  <a:cubicBezTo>
                    <a:pt x="71" y="79"/>
                    <a:pt x="70" y="79"/>
                    <a:pt x="70" y="79"/>
                  </a:cubicBezTo>
                  <a:cubicBezTo>
                    <a:pt x="71" y="79"/>
                    <a:pt x="70" y="78"/>
                    <a:pt x="70" y="78"/>
                  </a:cubicBezTo>
                  <a:cubicBezTo>
                    <a:pt x="70" y="78"/>
                    <a:pt x="70" y="79"/>
                    <a:pt x="70" y="79"/>
                  </a:cubicBezTo>
                  <a:cubicBezTo>
                    <a:pt x="70" y="79"/>
                    <a:pt x="69" y="79"/>
                    <a:pt x="70" y="79"/>
                  </a:cubicBezTo>
                  <a:cubicBezTo>
                    <a:pt x="70" y="79"/>
                    <a:pt x="70" y="79"/>
                    <a:pt x="70" y="79"/>
                  </a:cubicBezTo>
                  <a:cubicBezTo>
                    <a:pt x="70" y="79"/>
                    <a:pt x="70" y="79"/>
                    <a:pt x="70" y="79"/>
                  </a:cubicBezTo>
                  <a:cubicBezTo>
                    <a:pt x="70" y="79"/>
                    <a:pt x="70" y="79"/>
                    <a:pt x="70" y="79"/>
                  </a:cubicBezTo>
                  <a:cubicBezTo>
                    <a:pt x="70" y="79"/>
                    <a:pt x="71" y="81"/>
                    <a:pt x="71" y="81"/>
                  </a:cubicBezTo>
                  <a:close/>
                  <a:moveTo>
                    <a:pt x="71" y="79"/>
                  </a:moveTo>
                  <a:cubicBezTo>
                    <a:pt x="71" y="79"/>
                    <a:pt x="71" y="79"/>
                    <a:pt x="71" y="79"/>
                  </a:cubicBezTo>
                  <a:cubicBezTo>
                    <a:pt x="71" y="79"/>
                    <a:pt x="71" y="79"/>
                    <a:pt x="71" y="79"/>
                  </a:cubicBezTo>
                  <a:close/>
                  <a:moveTo>
                    <a:pt x="139" y="176"/>
                  </a:moveTo>
                  <a:cubicBezTo>
                    <a:pt x="139" y="176"/>
                    <a:pt x="139" y="176"/>
                    <a:pt x="139" y="176"/>
                  </a:cubicBezTo>
                  <a:cubicBezTo>
                    <a:pt x="139" y="176"/>
                    <a:pt x="139" y="176"/>
                    <a:pt x="139" y="176"/>
                  </a:cubicBezTo>
                  <a:close/>
                  <a:moveTo>
                    <a:pt x="98" y="144"/>
                  </a:moveTo>
                  <a:cubicBezTo>
                    <a:pt x="98" y="144"/>
                    <a:pt x="98" y="144"/>
                    <a:pt x="97" y="144"/>
                  </a:cubicBezTo>
                  <a:cubicBezTo>
                    <a:pt x="97" y="143"/>
                    <a:pt x="97" y="143"/>
                    <a:pt x="98" y="144"/>
                  </a:cubicBezTo>
                  <a:close/>
                  <a:moveTo>
                    <a:pt x="78" y="92"/>
                  </a:moveTo>
                  <a:cubicBezTo>
                    <a:pt x="78" y="92"/>
                    <a:pt x="78" y="92"/>
                    <a:pt x="78" y="92"/>
                  </a:cubicBezTo>
                  <a:cubicBezTo>
                    <a:pt x="78" y="92"/>
                    <a:pt x="78" y="92"/>
                    <a:pt x="78" y="92"/>
                  </a:cubicBezTo>
                  <a:close/>
                  <a:moveTo>
                    <a:pt x="74" y="87"/>
                  </a:moveTo>
                  <a:cubicBezTo>
                    <a:pt x="75" y="88"/>
                    <a:pt x="75" y="88"/>
                    <a:pt x="75" y="88"/>
                  </a:cubicBezTo>
                  <a:cubicBezTo>
                    <a:pt x="75" y="87"/>
                    <a:pt x="74" y="87"/>
                    <a:pt x="74" y="87"/>
                  </a:cubicBezTo>
                  <a:close/>
                  <a:moveTo>
                    <a:pt x="74" y="83"/>
                  </a:moveTo>
                  <a:cubicBezTo>
                    <a:pt x="74" y="83"/>
                    <a:pt x="74" y="83"/>
                    <a:pt x="74" y="83"/>
                  </a:cubicBezTo>
                  <a:cubicBezTo>
                    <a:pt x="74" y="84"/>
                    <a:pt x="74" y="83"/>
                    <a:pt x="74" y="83"/>
                  </a:cubicBezTo>
                  <a:close/>
                  <a:moveTo>
                    <a:pt x="149" y="155"/>
                  </a:moveTo>
                  <a:cubicBezTo>
                    <a:pt x="149" y="155"/>
                    <a:pt x="149" y="155"/>
                    <a:pt x="149" y="155"/>
                  </a:cubicBezTo>
                  <a:cubicBezTo>
                    <a:pt x="149" y="155"/>
                    <a:pt x="149" y="155"/>
                    <a:pt x="149" y="155"/>
                  </a:cubicBezTo>
                  <a:close/>
                  <a:moveTo>
                    <a:pt x="83" y="102"/>
                  </a:moveTo>
                  <a:cubicBezTo>
                    <a:pt x="83" y="102"/>
                    <a:pt x="83" y="102"/>
                    <a:pt x="83" y="102"/>
                  </a:cubicBezTo>
                  <a:cubicBezTo>
                    <a:pt x="83" y="102"/>
                    <a:pt x="83" y="101"/>
                    <a:pt x="83" y="101"/>
                  </a:cubicBezTo>
                  <a:cubicBezTo>
                    <a:pt x="78" y="93"/>
                    <a:pt x="78" y="97"/>
                    <a:pt x="78" y="97"/>
                  </a:cubicBezTo>
                  <a:cubicBezTo>
                    <a:pt x="78" y="96"/>
                    <a:pt x="79" y="98"/>
                    <a:pt x="79" y="97"/>
                  </a:cubicBezTo>
                  <a:cubicBezTo>
                    <a:pt x="79" y="97"/>
                    <a:pt x="79" y="98"/>
                    <a:pt x="79" y="98"/>
                  </a:cubicBezTo>
                  <a:cubicBezTo>
                    <a:pt x="79" y="98"/>
                    <a:pt x="79" y="98"/>
                    <a:pt x="79" y="98"/>
                  </a:cubicBezTo>
                  <a:cubicBezTo>
                    <a:pt x="79" y="98"/>
                    <a:pt x="79" y="98"/>
                    <a:pt x="79" y="98"/>
                  </a:cubicBezTo>
                  <a:cubicBezTo>
                    <a:pt x="79" y="98"/>
                    <a:pt x="79" y="98"/>
                    <a:pt x="79" y="99"/>
                  </a:cubicBezTo>
                  <a:cubicBezTo>
                    <a:pt x="79" y="98"/>
                    <a:pt x="79" y="99"/>
                    <a:pt x="79" y="99"/>
                  </a:cubicBezTo>
                  <a:cubicBezTo>
                    <a:pt x="79" y="99"/>
                    <a:pt x="80" y="99"/>
                    <a:pt x="80" y="99"/>
                  </a:cubicBezTo>
                  <a:cubicBezTo>
                    <a:pt x="80" y="99"/>
                    <a:pt x="80" y="99"/>
                    <a:pt x="80" y="99"/>
                  </a:cubicBezTo>
                  <a:cubicBezTo>
                    <a:pt x="80" y="99"/>
                    <a:pt x="80" y="100"/>
                    <a:pt x="80" y="100"/>
                  </a:cubicBezTo>
                  <a:cubicBezTo>
                    <a:pt x="81" y="100"/>
                    <a:pt x="81" y="100"/>
                    <a:pt x="81" y="101"/>
                  </a:cubicBezTo>
                  <a:cubicBezTo>
                    <a:pt x="81" y="101"/>
                    <a:pt x="81" y="101"/>
                    <a:pt x="83" y="103"/>
                  </a:cubicBezTo>
                  <a:cubicBezTo>
                    <a:pt x="83" y="103"/>
                    <a:pt x="83" y="103"/>
                    <a:pt x="83" y="103"/>
                  </a:cubicBezTo>
                  <a:cubicBezTo>
                    <a:pt x="83" y="103"/>
                    <a:pt x="83" y="103"/>
                    <a:pt x="83" y="102"/>
                  </a:cubicBezTo>
                  <a:close/>
                  <a:moveTo>
                    <a:pt x="145" y="179"/>
                  </a:moveTo>
                  <a:cubicBezTo>
                    <a:pt x="145" y="179"/>
                    <a:pt x="145" y="179"/>
                    <a:pt x="145" y="179"/>
                  </a:cubicBezTo>
                  <a:cubicBezTo>
                    <a:pt x="145" y="179"/>
                    <a:pt x="145" y="179"/>
                    <a:pt x="145" y="179"/>
                  </a:cubicBezTo>
                  <a:close/>
                  <a:moveTo>
                    <a:pt x="141" y="172"/>
                  </a:moveTo>
                  <a:cubicBezTo>
                    <a:pt x="141" y="172"/>
                    <a:pt x="141" y="173"/>
                    <a:pt x="141" y="173"/>
                  </a:cubicBezTo>
                  <a:cubicBezTo>
                    <a:pt x="141" y="172"/>
                    <a:pt x="141" y="172"/>
                    <a:pt x="141" y="172"/>
                  </a:cubicBezTo>
                  <a:cubicBezTo>
                    <a:pt x="141" y="173"/>
                    <a:pt x="141" y="173"/>
                    <a:pt x="142" y="173"/>
                  </a:cubicBezTo>
                  <a:cubicBezTo>
                    <a:pt x="142" y="173"/>
                    <a:pt x="142" y="173"/>
                    <a:pt x="142" y="173"/>
                  </a:cubicBezTo>
                  <a:cubicBezTo>
                    <a:pt x="142" y="173"/>
                    <a:pt x="142" y="173"/>
                    <a:pt x="142" y="173"/>
                  </a:cubicBezTo>
                  <a:cubicBezTo>
                    <a:pt x="142" y="173"/>
                    <a:pt x="142" y="173"/>
                    <a:pt x="142" y="173"/>
                  </a:cubicBezTo>
                  <a:cubicBezTo>
                    <a:pt x="142" y="173"/>
                    <a:pt x="142" y="173"/>
                    <a:pt x="141" y="172"/>
                  </a:cubicBezTo>
                  <a:close/>
                  <a:moveTo>
                    <a:pt x="142" y="175"/>
                  </a:moveTo>
                  <a:cubicBezTo>
                    <a:pt x="141" y="176"/>
                    <a:pt x="142" y="176"/>
                    <a:pt x="142" y="176"/>
                  </a:cubicBezTo>
                  <a:cubicBezTo>
                    <a:pt x="143" y="176"/>
                    <a:pt x="142" y="175"/>
                    <a:pt x="142" y="175"/>
                  </a:cubicBezTo>
                  <a:cubicBezTo>
                    <a:pt x="142" y="175"/>
                    <a:pt x="142" y="175"/>
                    <a:pt x="142" y="175"/>
                  </a:cubicBezTo>
                  <a:close/>
                  <a:moveTo>
                    <a:pt x="145" y="177"/>
                  </a:moveTo>
                  <a:cubicBezTo>
                    <a:pt x="145" y="176"/>
                    <a:pt x="143" y="175"/>
                    <a:pt x="144" y="176"/>
                  </a:cubicBezTo>
                  <a:cubicBezTo>
                    <a:pt x="144" y="176"/>
                    <a:pt x="145" y="177"/>
                    <a:pt x="144" y="177"/>
                  </a:cubicBezTo>
                  <a:cubicBezTo>
                    <a:pt x="144" y="177"/>
                    <a:pt x="144" y="177"/>
                    <a:pt x="145" y="177"/>
                  </a:cubicBezTo>
                  <a:cubicBezTo>
                    <a:pt x="145" y="177"/>
                    <a:pt x="145" y="177"/>
                    <a:pt x="145" y="177"/>
                  </a:cubicBezTo>
                  <a:cubicBezTo>
                    <a:pt x="145" y="177"/>
                    <a:pt x="145" y="177"/>
                    <a:pt x="145" y="177"/>
                  </a:cubicBezTo>
                  <a:close/>
                  <a:moveTo>
                    <a:pt x="149" y="155"/>
                  </a:moveTo>
                  <a:cubicBezTo>
                    <a:pt x="149" y="155"/>
                    <a:pt x="149" y="155"/>
                    <a:pt x="149" y="155"/>
                  </a:cubicBezTo>
                  <a:cubicBezTo>
                    <a:pt x="148" y="155"/>
                    <a:pt x="149" y="155"/>
                    <a:pt x="149" y="155"/>
                  </a:cubicBezTo>
                  <a:close/>
                  <a:moveTo>
                    <a:pt x="76" y="90"/>
                  </a:moveTo>
                  <a:cubicBezTo>
                    <a:pt x="76" y="90"/>
                    <a:pt x="76" y="90"/>
                    <a:pt x="76" y="91"/>
                  </a:cubicBezTo>
                  <a:cubicBezTo>
                    <a:pt x="76" y="90"/>
                    <a:pt x="76" y="90"/>
                    <a:pt x="77" y="90"/>
                  </a:cubicBezTo>
                  <a:cubicBezTo>
                    <a:pt x="77" y="90"/>
                    <a:pt x="76" y="90"/>
                    <a:pt x="76" y="90"/>
                  </a:cubicBezTo>
                  <a:close/>
                  <a:moveTo>
                    <a:pt x="129" y="79"/>
                  </a:moveTo>
                  <a:cubicBezTo>
                    <a:pt x="129" y="79"/>
                    <a:pt x="129" y="79"/>
                    <a:pt x="129" y="79"/>
                  </a:cubicBezTo>
                  <a:cubicBezTo>
                    <a:pt x="129" y="78"/>
                    <a:pt x="129" y="79"/>
                    <a:pt x="129" y="79"/>
                  </a:cubicBezTo>
                  <a:close/>
                  <a:moveTo>
                    <a:pt x="103" y="67"/>
                  </a:moveTo>
                  <a:cubicBezTo>
                    <a:pt x="103" y="67"/>
                    <a:pt x="103" y="67"/>
                    <a:pt x="103" y="66"/>
                  </a:cubicBezTo>
                  <a:cubicBezTo>
                    <a:pt x="103" y="66"/>
                    <a:pt x="103" y="67"/>
                    <a:pt x="103" y="67"/>
                  </a:cubicBezTo>
                  <a:close/>
                  <a:moveTo>
                    <a:pt x="145" y="178"/>
                  </a:moveTo>
                  <a:cubicBezTo>
                    <a:pt x="145" y="178"/>
                    <a:pt x="145" y="178"/>
                    <a:pt x="145" y="178"/>
                  </a:cubicBezTo>
                  <a:cubicBezTo>
                    <a:pt x="146" y="179"/>
                    <a:pt x="146" y="179"/>
                    <a:pt x="145" y="178"/>
                  </a:cubicBezTo>
                  <a:close/>
                  <a:moveTo>
                    <a:pt x="162" y="153"/>
                  </a:moveTo>
                  <a:cubicBezTo>
                    <a:pt x="163" y="151"/>
                    <a:pt x="161" y="152"/>
                    <a:pt x="160" y="152"/>
                  </a:cubicBezTo>
                  <a:cubicBezTo>
                    <a:pt x="161" y="152"/>
                    <a:pt x="161" y="152"/>
                    <a:pt x="161" y="152"/>
                  </a:cubicBezTo>
                  <a:cubicBezTo>
                    <a:pt x="161" y="152"/>
                    <a:pt x="162" y="152"/>
                    <a:pt x="162" y="152"/>
                  </a:cubicBezTo>
                  <a:cubicBezTo>
                    <a:pt x="162" y="153"/>
                    <a:pt x="162" y="153"/>
                    <a:pt x="162" y="153"/>
                  </a:cubicBezTo>
                  <a:cubicBezTo>
                    <a:pt x="162" y="153"/>
                    <a:pt x="162" y="153"/>
                    <a:pt x="162" y="153"/>
                  </a:cubicBezTo>
                  <a:cubicBezTo>
                    <a:pt x="162" y="153"/>
                    <a:pt x="162" y="153"/>
                    <a:pt x="162" y="153"/>
                  </a:cubicBezTo>
                  <a:close/>
                  <a:moveTo>
                    <a:pt x="93" y="55"/>
                  </a:moveTo>
                  <a:cubicBezTo>
                    <a:pt x="93" y="55"/>
                    <a:pt x="93" y="55"/>
                    <a:pt x="93" y="55"/>
                  </a:cubicBezTo>
                  <a:cubicBezTo>
                    <a:pt x="93" y="55"/>
                    <a:pt x="93" y="55"/>
                    <a:pt x="93" y="55"/>
                  </a:cubicBezTo>
                  <a:close/>
                  <a:moveTo>
                    <a:pt x="32" y="27"/>
                  </a:moveTo>
                  <a:cubicBezTo>
                    <a:pt x="32" y="27"/>
                    <a:pt x="33" y="27"/>
                    <a:pt x="33" y="27"/>
                  </a:cubicBezTo>
                  <a:cubicBezTo>
                    <a:pt x="32" y="27"/>
                    <a:pt x="32" y="27"/>
                    <a:pt x="32" y="27"/>
                  </a:cubicBezTo>
                  <a:close/>
                  <a:moveTo>
                    <a:pt x="38" y="54"/>
                  </a:moveTo>
                  <a:cubicBezTo>
                    <a:pt x="38" y="54"/>
                    <a:pt x="38" y="54"/>
                    <a:pt x="38" y="54"/>
                  </a:cubicBezTo>
                  <a:cubicBezTo>
                    <a:pt x="38" y="54"/>
                    <a:pt x="39" y="54"/>
                    <a:pt x="38" y="54"/>
                  </a:cubicBezTo>
                  <a:close/>
                  <a:moveTo>
                    <a:pt x="39" y="60"/>
                  </a:moveTo>
                  <a:cubicBezTo>
                    <a:pt x="39" y="60"/>
                    <a:pt x="39" y="60"/>
                    <a:pt x="39" y="60"/>
                  </a:cubicBezTo>
                  <a:close/>
                  <a:moveTo>
                    <a:pt x="33" y="51"/>
                  </a:moveTo>
                  <a:cubicBezTo>
                    <a:pt x="33" y="52"/>
                    <a:pt x="33" y="51"/>
                    <a:pt x="33" y="51"/>
                  </a:cubicBezTo>
                  <a:cubicBezTo>
                    <a:pt x="33" y="51"/>
                    <a:pt x="33" y="51"/>
                    <a:pt x="33" y="51"/>
                  </a:cubicBezTo>
                  <a:close/>
                  <a:moveTo>
                    <a:pt x="72" y="79"/>
                  </a:moveTo>
                  <a:cubicBezTo>
                    <a:pt x="72" y="79"/>
                    <a:pt x="72" y="79"/>
                    <a:pt x="71" y="79"/>
                  </a:cubicBezTo>
                  <a:cubicBezTo>
                    <a:pt x="71" y="79"/>
                    <a:pt x="72" y="79"/>
                    <a:pt x="72" y="79"/>
                  </a:cubicBezTo>
                  <a:close/>
                  <a:moveTo>
                    <a:pt x="73" y="42"/>
                  </a:moveTo>
                  <a:cubicBezTo>
                    <a:pt x="73" y="42"/>
                    <a:pt x="73" y="42"/>
                    <a:pt x="73" y="43"/>
                  </a:cubicBezTo>
                  <a:cubicBezTo>
                    <a:pt x="74" y="43"/>
                    <a:pt x="73" y="42"/>
                    <a:pt x="73" y="42"/>
                  </a:cubicBezTo>
                  <a:close/>
                  <a:moveTo>
                    <a:pt x="78" y="42"/>
                  </a:moveTo>
                  <a:cubicBezTo>
                    <a:pt x="78" y="41"/>
                    <a:pt x="77" y="41"/>
                    <a:pt x="77" y="41"/>
                  </a:cubicBezTo>
                  <a:cubicBezTo>
                    <a:pt x="77" y="41"/>
                    <a:pt x="78" y="42"/>
                    <a:pt x="78" y="42"/>
                  </a:cubicBezTo>
                  <a:close/>
                  <a:moveTo>
                    <a:pt x="148" y="184"/>
                  </a:moveTo>
                  <a:cubicBezTo>
                    <a:pt x="147" y="183"/>
                    <a:pt x="149" y="187"/>
                    <a:pt x="149" y="184"/>
                  </a:cubicBezTo>
                  <a:cubicBezTo>
                    <a:pt x="149" y="184"/>
                    <a:pt x="148" y="184"/>
                    <a:pt x="148" y="184"/>
                  </a:cubicBezTo>
                  <a:cubicBezTo>
                    <a:pt x="148" y="184"/>
                    <a:pt x="148" y="184"/>
                    <a:pt x="148" y="184"/>
                  </a:cubicBezTo>
                  <a:close/>
                  <a:moveTo>
                    <a:pt x="103" y="65"/>
                  </a:moveTo>
                  <a:cubicBezTo>
                    <a:pt x="103" y="65"/>
                    <a:pt x="103" y="64"/>
                    <a:pt x="103" y="65"/>
                  </a:cubicBezTo>
                  <a:close/>
                  <a:moveTo>
                    <a:pt x="103" y="66"/>
                  </a:moveTo>
                  <a:cubicBezTo>
                    <a:pt x="102" y="65"/>
                    <a:pt x="103" y="66"/>
                    <a:pt x="103" y="66"/>
                  </a:cubicBezTo>
                  <a:close/>
                  <a:moveTo>
                    <a:pt x="82" y="100"/>
                  </a:moveTo>
                  <a:cubicBezTo>
                    <a:pt x="82" y="100"/>
                    <a:pt x="82" y="100"/>
                    <a:pt x="82" y="100"/>
                  </a:cubicBezTo>
                  <a:cubicBezTo>
                    <a:pt x="81" y="99"/>
                    <a:pt x="82" y="99"/>
                    <a:pt x="82" y="100"/>
                  </a:cubicBezTo>
                  <a:close/>
                  <a:moveTo>
                    <a:pt x="84" y="103"/>
                  </a:moveTo>
                  <a:cubicBezTo>
                    <a:pt x="84" y="102"/>
                    <a:pt x="84" y="103"/>
                    <a:pt x="84" y="103"/>
                  </a:cubicBezTo>
                  <a:close/>
                  <a:moveTo>
                    <a:pt x="83" y="102"/>
                  </a:moveTo>
                  <a:cubicBezTo>
                    <a:pt x="83" y="102"/>
                    <a:pt x="83" y="102"/>
                    <a:pt x="83" y="102"/>
                  </a:cubicBezTo>
                  <a:cubicBezTo>
                    <a:pt x="83" y="102"/>
                    <a:pt x="83" y="101"/>
                    <a:pt x="83" y="102"/>
                  </a:cubicBezTo>
                  <a:close/>
                  <a:moveTo>
                    <a:pt x="83" y="103"/>
                  </a:moveTo>
                  <a:cubicBezTo>
                    <a:pt x="83" y="103"/>
                    <a:pt x="83" y="103"/>
                    <a:pt x="84" y="103"/>
                  </a:cubicBezTo>
                  <a:cubicBezTo>
                    <a:pt x="84" y="103"/>
                    <a:pt x="84" y="103"/>
                    <a:pt x="83" y="103"/>
                  </a:cubicBezTo>
                  <a:close/>
                  <a:moveTo>
                    <a:pt x="125" y="70"/>
                  </a:moveTo>
                  <a:cubicBezTo>
                    <a:pt x="124" y="70"/>
                    <a:pt x="124" y="70"/>
                    <a:pt x="125" y="71"/>
                  </a:cubicBezTo>
                  <a:cubicBezTo>
                    <a:pt x="125" y="71"/>
                    <a:pt x="125" y="71"/>
                    <a:pt x="125" y="70"/>
                  </a:cubicBezTo>
                  <a:close/>
                  <a:moveTo>
                    <a:pt x="84" y="103"/>
                  </a:moveTo>
                  <a:cubicBezTo>
                    <a:pt x="84" y="103"/>
                    <a:pt x="84" y="103"/>
                    <a:pt x="84" y="103"/>
                  </a:cubicBezTo>
                  <a:close/>
                  <a:moveTo>
                    <a:pt x="119" y="68"/>
                  </a:moveTo>
                  <a:cubicBezTo>
                    <a:pt x="119" y="68"/>
                    <a:pt x="119" y="69"/>
                    <a:pt x="119" y="69"/>
                  </a:cubicBezTo>
                  <a:cubicBezTo>
                    <a:pt x="119" y="69"/>
                    <a:pt x="119" y="68"/>
                    <a:pt x="119" y="68"/>
                  </a:cubicBezTo>
                  <a:close/>
                  <a:moveTo>
                    <a:pt x="173" y="156"/>
                  </a:moveTo>
                  <a:cubicBezTo>
                    <a:pt x="173" y="157"/>
                    <a:pt x="173" y="156"/>
                    <a:pt x="173" y="156"/>
                  </a:cubicBezTo>
                  <a:cubicBezTo>
                    <a:pt x="173" y="156"/>
                    <a:pt x="173" y="156"/>
                    <a:pt x="173" y="156"/>
                  </a:cubicBezTo>
                  <a:close/>
                  <a:moveTo>
                    <a:pt x="167" y="151"/>
                  </a:moveTo>
                  <a:cubicBezTo>
                    <a:pt x="167" y="151"/>
                    <a:pt x="167" y="151"/>
                    <a:pt x="167" y="151"/>
                  </a:cubicBezTo>
                  <a:cubicBezTo>
                    <a:pt x="167" y="151"/>
                    <a:pt x="167" y="151"/>
                    <a:pt x="167" y="151"/>
                  </a:cubicBezTo>
                  <a:close/>
                  <a:moveTo>
                    <a:pt x="124" y="70"/>
                  </a:moveTo>
                  <a:cubicBezTo>
                    <a:pt x="124" y="70"/>
                    <a:pt x="124" y="70"/>
                    <a:pt x="124" y="70"/>
                  </a:cubicBezTo>
                  <a:cubicBezTo>
                    <a:pt x="124" y="70"/>
                    <a:pt x="124" y="70"/>
                    <a:pt x="124" y="70"/>
                  </a:cubicBezTo>
                  <a:close/>
                  <a:moveTo>
                    <a:pt x="167" y="151"/>
                  </a:moveTo>
                  <a:cubicBezTo>
                    <a:pt x="167" y="151"/>
                    <a:pt x="167" y="151"/>
                    <a:pt x="166" y="151"/>
                  </a:cubicBezTo>
                  <a:cubicBezTo>
                    <a:pt x="166" y="151"/>
                    <a:pt x="167" y="151"/>
                    <a:pt x="167" y="151"/>
                  </a:cubicBezTo>
                  <a:cubicBezTo>
                    <a:pt x="167" y="151"/>
                    <a:pt x="167" y="151"/>
                    <a:pt x="167" y="151"/>
                  </a:cubicBezTo>
                  <a:close/>
                  <a:moveTo>
                    <a:pt x="172" y="156"/>
                  </a:moveTo>
                  <a:cubicBezTo>
                    <a:pt x="171" y="156"/>
                    <a:pt x="171" y="156"/>
                    <a:pt x="172" y="156"/>
                  </a:cubicBezTo>
                  <a:close/>
                  <a:moveTo>
                    <a:pt x="171" y="152"/>
                  </a:moveTo>
                  <a:cubicBezTo>
                    <a:pt x="171" y="151"/>
                    <a:pt x="171" y="151"/>
                    <a:pt x="171" y="151"/>
                  </a:cubicBezTo>
                  <a:cubicBezTo>
                    <a:pt x="171" y="151"/>
                    <a:pt x="171" y="151"/>
                    <a:pt x="171" y="151"/>
                  </a:cubicBezTo>
                  <a:cubicBezTo>
                    <a:pt x="171" y="151"/>
                    <a:pt x="171" y="151"/>
                    <a:pt x="171" y="151"/>
                  </a:cubicBezTo>
                  <a:cubicBezTo>
                    <a:pt x="172" y="151"/>
                    <a:pt x="171" y="150"/>
                    <a:pt x="170" y="150"/>
                  </a:cubicBezTo>
                  <a:cubicBezTo>
                    <a:pt x="170" y="149"/>
                    <a:pt x="170" y="150"/>
                    <a:pt x="170" y="150"/>
                  </a:cubicBezTo>
                  <a:cubicBezTo>
                    <a:pt x="170" y="150"/>
                    <a:pt x="170" y="150"/>
                    <a:pt x="169" y="150"/>
                  </a:cubicBezTo>
                  <a:cubicBezTo>
                    <a:pt x="170" y="150"/>
                    <a:pt x="170" y="150"/>
                    <a:pt x="170" y="150"/>
                  </a:cubicBezTo>
                  <a:cubicBezTo>
                    <a:pt x="170" y="150"/>
                    <a:pt x="170" y="149"/>
                    <a:pt x="170" y="149"/>
                  </a:cubicBezTo>
                  <a:cubicBezTo>
                    <a:pt x="170" y="149"/>
                    <a:pt x="171" y="148"/>
                    <a:pt x="170" y="148"/>
                  </a:cubicBezTo>
                  <a:cubicBezTo>
                    <a:pt x="171" y="148"/>
                    <a:pt x="171" y="146"/>
                    <a:pt x="169" y="148"/>
                  </a:cubicBezTo>
                  <a:cubicBezTo>
                    <a:pt x="169" y="148"/>
                    <a:pt x="168" y="149"/>
                    <a:pt x="168" y="149"/>
                  </a:cubicBezTo>
                  <a:cubicBezTo>
                    <a:pt x="168" y="149"/>
                    <a:pt x="168" y="149"/>
                    <a:pt x="168" y="149"/>
                  </a:cubicBezTo>
                  <a:cubicBezTo>
                    <a:pt x="168" y="149"/>
                    <a:pt x="168" y="150"/>
                    <a:pt x="168" y="150"/>
                  </a:cubicBezTo>
                  <a:cubicBezTo>
                    <a:pt x="168" y="150"/>
                    <a:pt x="168" y="150"/>
                    <a:pt x="168" y="150"/>
                  </a:cubicBezTo>
                  <a:cubicBezTo>
                    <a:pt x="167" y="150"/>
                    <a:pt x="167" y="150"/>
                    <a:pt x="167" y="151"/>
                  </a:cubicBezTo>
                  <a:cubicBezTo>
                    <a:pt x="167" y="151"/>
                    <a:pt x="167" y="151"/>
                    <a:pt x="167" y="151"/>
                  </a:cubicBezTo>
                  <a:cubicBezTo>
                    <a:pt x="167" y="151"/>
                    <a:pt x="166" y="152"/>
                    <a:pt x="166" y="152"/>
                  </a:cubicBezTo>
                  <a:cubicBezTo>
                    <a:pt x="167" y="153"/>
                    <a:pt x="167" y="153"/>
                    <a:pt x="168" y="153"/>
                  </a:cubicBezTo>
                  <a:cubicBezTo>
                    <a:pt x="168" y="153"/>
                    <a:pt x="168" y="153"/>
                    <a:pt x="168" y="153"/>
                  </a:cubicBezTo>
                  <a:cubicBezTo>
                    <a:pt x="168" y="154"/>
                    <a:pt x="169" y="154"/>
                    <a:pt x="169" y="154"/>
                  </a:cubicBezTo>
                  <a:cubicBezTo>
                    <a:pt x="169" y="155"/>
                    <a:pt x="170" y="154"/>
                    <a:pt x="171" y="155"/>
                  </a:cubicBezTo>
                  <a:cubicBezTo>
                    <a:pt x="171" y="154"/>
                    <a:pt x="170" y="155"/>
                    <a:pt x="171" y="155"/>
                  </a:cubicBezTo>
                  <a:cubicBezTo>
                    <a:pt x="171" y="155"/>
                    <a:pt x="171" y="155"/>
                    <a:pt x="171" y="155"/>
                  </a:cubicBezTo>
                  <a:cubicBezTo>
                    <a:pt x="171" y="155"/>
                    <a:pt x="171" y="155"/>
                    <a:pt x="171" y="155"/>
                  </a:cubicBezTo>
                  <a:cubicBezTo>
                    <a:pt x="171" y="156"/>
                    <a:pt x="172" y="155"/>
                    <a:pt x="171" y="155"/>
                  </a:cubicBezTo>
                  <a:cubicBezTo>
                    <a:pt x="171" y="155"/>
                    <a:pt x="172" y="156"/>
                    <a:pt x="172" y="156"/>
                  </a:cubicBezTo>
                  <a:cubicBezTo>
                    <a:pt x="172" y="156"/>
                    <a:pt x="172" y="156"/>
                    <a:pt x="172" y="156"/>
                  </a:cubicBezTo>
                  <a:cubicBezTo>
                    <a:pt x="172" y="157"/>
                    <a:pt x="172" y="156"/>
                    <a:pt x="172" y="156"/>
                  </a:cubicBezTo>
                  <a:cubicBezTo>
                    <a:pt x="172" y="156"/>
                    <a:pt x="172" y="156"/>
                    <a:pt x="173" y="156"/>
                  </a:cubicBezTo>
                  <a:cubicBezTo>
                    <a:pt x="173" y="156"/>
                    <a:pt x="173" y="155"/>
                    <a:pt x="173" y="156"/>
                  </a:cubicBezTo>
                  <a:cubicBezTo>
                    <a:pt x="173" y="156"/>
                    <a:pt x="173" y="157"/>
                    <a:pt x="173" y="157"/>
                  </a:cubicBezTo>
                  <a:cubicBezTo>
                    <a:pt x="172" y="157"/>
                    <a:pt x="174" y="158"/>
                    <a:pt x="174" y="158"/>
                  </a:cubicBezTo>
                  <a:cubicBezTo>
                    <a:pt x="173" y="158"/>
                    <a:pt x="176" y="160"/>
                    <a:pt x="175" y="158"/>
                  </a:cubicBezTo>
                  <a:cubicBezTo>
                    <a:pt x="175" y="158"/>
                    <a:pt x="175" y="158"/>
                    <a:pt x="175" y="157"/>
                  </a:cubicBezTo>
                  <a:cubicBezTo>
                    <a:pt x="175" y="157"/>
                    <a:pt x="175" y="157"/>
                    <a:pt x="175" y="157"/>
                  </a:cubicBezTo>
                  <a:cubicBezTo>
                    <a:pt x="175" y="157"/>
                    <a:pt x="175" y="157"/>
                    <a:pt x="174" y="157"/>
                  </a:cubicBezTo>
                  <a:cubicBezTo>
                    <a:pt x="174" y="157"/>
                    <a:pt x="174" y="157"/>
                    <a:pt x="174" y="157"/>
                  </a:cubicBezTo>
                  <a:cubicBezTo>
                    <a:pt x="175" y="156"/>
                    <a:pt x="174" y="156"/>
                    <a:pt x="174" y="156"/>
                  </a:cubicBezTo>
                  <a:cubicBezTo>
                    <a:pt x="174" y="156"/>
                    <a:pt x="174" y="156"/>
                    <a:pt x="173" y="155"/>
                  </a:cubicBezTo>
                  <a:cubicBezTo>
                    <a:pt x="173" y="155"/>
                    <a:pt x="173" y="155"/>
                    <a:pt x="174" y="155"/>
                  </a:cubicBezTo>
                  <a:cubicBezTo>
                    <a:pt x="173" y="155"/>
                    <a:pt x="174" y="156"/>
                    <a:pt x="174" y="156"/>
                  </a:cubicBezTo>
                  <a:cubicBezTo>
                    <a:pt x="174" y="156"/>
                    <a:pt x="174" y="155"/>
                    <a:pt x="175" y="155"/>
                  </a:cubicBezTo>
                  <a:cubicBezTo>
                    <a:pt x="175" y="155"/>
                    <a:pt x="175" y="155"/>
                    <a:pt x="175" y="155"/>
                  </a:cubicBezTo>
                  <a:cubicBezTo>
                    <a:pt x="174" y="155"/>
                    <a:pt x="174" y="155"/>
                    <a:pt x="174" y="155"/>
                  </a:cubicBezTo>
                  <a:cubicBezTo>
                    <a:pt x="174" y="155"/>
                    <a:pt x="174" y="155"/>
                    <a:pt x="174" y="155"/>
                  </a:cubicBezTo>
                  <a:cubicBezTo>
                    <a:pt x="174" y="155"/>
                    <a:pt x="174" y="155"/>
                    <a:pt x="173" y="155"/>
                  </a:cubicBezTo>
                  <a:cubicBezTo>
                    <a:pt x="173" y="155"/>
                    <a:pt x="174" y="155"/>
                    <a:pt x="174" y="155"/>
                  </a:cubicBezTo>
                  <a:cubicBezTo>
                    <a:pt x="173" y="155"/>
                    <a:pt x="174" y="155"/>
                    <a:pt x="174" y="155"/>
                  </a:cubicBezTo>
                  <a:cubicBezTo>
                    <a:pt x="173" y="154"/>
                    <a:pt x="173" y="154"/>
                    <a:pt x="173" y="154"/>
                  </a:cubicBezTo>
                  <a:cubicBezTo>
                    <a:pt x="174" y="154"/>
                    <a:pt x="173" y="152"/>
                    <a:pt x="173" y="153"/>
                  </a:cubicBezTo>
                  <a:cubicBezTo>
                    <a:pt x="173" y="153"/>
                    <a:pt x="173" y="152"/>
                    <a:pt x="173" y="152"/>
                  </a:cubicBezTo>
                  <a:cubicBezTo>
                    <a:pt x="172" y="152"/>
                    <a:pt x="172" y="151"/>
                    <a:pt x="172" y="152"/>
                  </a:cubicBezTo>
                  <a:cubicBezTo>
                    <a:pt x="172" y="152"/>
                    <a:pt x="172" y="152"/>
                    <a:pt x="172" y="152"/>
                  </a:cubicBezTo>
                  <a:cubicBezTo>
                    <a:pt x="171" y="153"/>
                    <a:pt x="172" y="152"/>
                    <a:pt x="172" y="152"/>
                  </a:cubicBezTo>
                  <a:cubicBezTo>
                    <a:pt x="172" y="152"/>
                    <a:pt x="171" y="152"/>
                    <a:pt x="171" y="152"/>
                  </a:cubicBezTo>
                  <a:close/>
                  <a:moveTo>
                    <a:pt x="173" y="152"/>
                  </a:moveTo>
                  <a:cubicBezTo>
                    <a:pt x="173" y="152"/>
                    <a:pt x="173" y="152"/>
                    <a:pt x="173" y="152"/>
                  </a:cubicBezTo>
                  <a:cubicBezTo>
                    <a:pt x="173" y="152"/>
                    <a:pt x="173" y="152"/>
                    <a:pt x="173" y="152"/>
                  </a:cubicBezTo>
                  <a:close/>
                  <a:moveTo>
                    <a:pt x="79" y="96"/>
                  </a:moveTo>
                  <a:cubicBezTo>
                    <a:pt x="79" y="96"/>
                    <a:pt x="79" y="96"/>
                    <a:pt x="79" y="96"/>
                  </a:cubicBezTo>
                  <a:close/>
                  <a:moveTo>
                    <a:pt x="148" y="183"/>
                  </a:moveTo>
                  <a:cubicBezTo>
                    <a:pt x="148" y="183"/>
                    <a:pt x="149" y="183"/>
                    <a:pt x="149" y="183"/>
                  </a:cubicBezTo>
                  <a:cubicBezTo>
                    <a:pt x="149" y="183"/>
                    <a:pt x="149" y="183"/>
                    <a:pt x="148" y="183"/>
                  </a:cubicBezTo>
                  <a:close/>
                  <a:moveTo>
                    <a:pt x="71" y="77"/>
                  </a:moveTo>
                  <a:cubicBezTo>
                    <a:pt x="70" y="77"/>
                    <a:pt x="70" y="77"/>
                    <a:pt x="70" y="77"/>
                  </a:cubicBezTo>
                  <a:cubicBezTo>
                    <a:pt x="70" y="77"/>
                    <a:pt x="70" y="77"/>
                    <a:pt x="70" y="77"/>
                  </a:cubicBezTo>
                  <a:cubicBezTo>
                    <a:pt x="70" y="77"/>
                    <a:pt x="69" y="76"/>
                    <a:pt x="70" y="77"/>
                  </a:cubicBezTo>
                  <a:cubicBezTo>
                    <a:pt x="70" y="78"/>
                    <a:pt x="70" y="78"/>
                    <a:pt x="70" y="78"/>
                  </a:cubicBezTo>
                  <a:cubicBezTo>
                    <a:pt x="70" y="78"/>
                    <a:pt x="70" y="77"/>
                    <a:pt x="70" y="77"/>
                  </a:cubicBezTo>
                  <a:cubicBezTo>
                    <a:pt x="70" y="78"/>
                    <a:pt x="71" y="78"/>
                    <a:pt x="71" y="78"/>
                  </a:cubicBezTo>
                  <a:cubicBezTo>
                    <a:pt x="71" y="78"/>
                    <a:pt x="71" y="78"/>
                    <a:pt x="71" y="78"/>
                  </a:cubicBezTo>
                  <a:cubicBezTo>
                    <a:pt x="71" y="79"/>
                    <a:pt x="71" y="77"/>
                    <a:pt x="71" y="78"/>
                  </a:cubicBezTo>
                  <a:cubicBezTo>
                    <a:pt x="71" y="78"/>
                    <a:pt x="71" y="78"/>
                    <a:pt x="71" y="77"/>
                  </a:cubicBezTo>
                  <a:cubicBezTo>
                    <a:pt x="71" y="77"/>
                    <a:pt x="71" y="77"/>
                    <a:pt x="71" y="77"/>
                  </a:cubicBezTo>
                  <a:close/>
                  <a:moveTo>
                    <a:pt x="147" y="179"/>
                  </a:moveTo>
                  <a:cubicBezTo>
                    <a:pt x="147" y="179"/>
                    <a:pt x="147" y="179"/>
                    <a:pt x="147" y="179"/>
                  </a:cubicBezTo>
                  <a:cubicBezTo>
                    <a:pt x="147" y="179"/>
                    <a:pt x="147" y="179"/>
                    <a:pt x="147" y="179"/>
                  </a:cubicBezTo>
                  <a:close/>
                  <a:moveTo>
                    <a:pt x="147" y="182"/>
                  </a:moveTo>
                  <a:cubicBezTo>
                    <a:pt x="148" y="182"/>
                    <a:pt x="148" y="182"/>
                    <a:pt x="147" y="182"/>
                  </a:cubicBezTo>
                  <a:cubicBezTo>
                    <a:pt x="147" y="182"/>
                    <a:pt x="147" y="182"/>
                    <a:pt x="147" y="182"/>
                  </a:cubicBezTo>
                  <a:cubicBezTo>
                    <a:pt x="147" y="182"/>
                    <a:pt x="147" y="182"/>
                    <a:pt x="147" y="182"/>
                  </a:cubicBezTo>
                  <a:close/>
                  <a:moveTo>
                    <a:pt x="82" y="100"/>
                  </a:moveTo>
                  <a:cubicBezTo>
                    <a:pt x="82" y="100"/>
                    <a:pt x="82" y="100"/>
                    <a:pt x="82" y="100"/>
                  </a:cubicBezTo>
                  <a:close/>
                  <a:moveTo>
                    <a:pt x="145" y="178"/>
                  </a:moveTo>
                  <a:cubicBezTo>
                    <a:pt x="145" y="178"/>
                    <a:pt x="145" y="178"/>
                    <a:pt x="145" y="178"/>
                  </a:cubicBezTo>
                  <a:cubicBezTo>
                    <a:pt x="145" y="178"/>
                    <a:pt x="145" y="178"/>
                    <a:pt x="145" y="178"/>
                  </a:cubicBezTo>
                  <a:close/>
                  <a:moveTo>
                    <a:pt x="146" y="180"/>
                  </a:moveTo>
                  <a:cubicBezTo>
                    <a:pt x="146" y="180"/>
                    <a:pt x="147" y="181"/>
                    <a:pt x="146" y="180"/>
                  </a:cubicBezTo>
                  <a:cubicBezTo>
                    <a:pt x="146" y="180"/>
                    <a:pt x="146" y="180"/>
                    <a:pt x="146" y="180"/>
                  </a:cubicBezTo>
                  <a:close/>
                  <a:moveTo>
                    <a:pt x="79" y="96"/>
                  </a:moveTo>
                  <a:cubicBezTo>
                    <a:pt x="78" y="95"/>
                    <a:pt x="79" y="96"/>
                    <a:pt x="79" y="96"/>
                  </a:cubicBezTo>
                  <a:close/>
                  <a:moveTo>
                    <a:pt x="150" y="185"/>
                  </a:moveTo>
                  <a:cubicBezTo>
                    <a:pt x="149" y="184"/>
                    <a:pt x="150" y="185"/>
                    <a:pt x="150" y="185"/>
                  </a:cubicBezTo>
                  <a:cubicBezTo>
                    <a:pt x="150" y="185"/>
                    <a:pt x="150" y="185"/>
                    <a:pt x="150" y="185"/>
                  </a:cubicBezTo>
                  <a:close/>
                  <a:moveTo>
                    <a:pt x="79" y="96"/>
                  </a:moveTo>
                  <a:cubicBezTo>
                    <a:pt x="79" y="96"/>
                    <a:pt x="80" y="97"/>
                    <a:pt x="79" y="96"/>
                  </a:cubicBezTo>
                  <a:close/>
                  <a:moveTo>
                    <a:pt x="149" y="186"/>
                  </a:moveTo>
                  <a:cubicBezTo>
                    <a:pt x="149" y="186"/>
                    <a:pt x="149" y="186"/>
                    <a:pt x="149" y="186"/>
                  </a:cubicBezTo>
                  <a:cubicBezTo>
                    <a:pt x="149" y="186"/>
                    <a:pt x="149" y="186"/>
                    <a:pt x="149" y="186"/>
                  </a:cubicBezTo>
                  <a:close/>
                  <a:moveTo>
                    <a:pt x="149" y="188"/>
                  </a:moveTo>
                  <a:cubicBezTo>
                    <a:pt x="149" y="188"/>
                    <a:pt x="148" y="187"/>
                    <a:pt x="148" y="187"/>
                  </a:cubicBezTo>
                  <a:cubicBezTo>
                    <a:pt x="149" y="188"/>
                    <a:pt x="148" y="188"/>
                    <a:pt x="149" y="188"/>
                  </a:cubicBezTo>
                  <a:close/>
                  <a:moveTo>
                    <a:pt x="149" y="186"/>
                  </a:moveTo>
                  <a:cubicBezTo>
                    <a:pt x="149" y="186"/>
                    <a:pt x="149" y="186"/>
                    <a:pt x="149" y="186"/>
                  </a:cubicBezTo>
                  <a:cubicBezTo>
                    <a:pt x="150" y="187"/>
                    <a:pt x="149" y="187"/>
                    <a:pt x="149" y="186"/>
                  </a:cubicBezTo>
                  <a:close/>
                  <a:moveTo>
                    <a:pt x="171" y="149"/>
                  </a:moveTo>
                  <a:cubicBezTo>
                    <a:pt x="172" y="149"/>
                    <a:pt x="171" y="148"/>
                    <a:pt x="171" y="149"/>
                  </a:cubicBezTo>
                  <a:cubicBezTo>
                    <a:pt x="171" y="149"/>
                    <a:pt x="171" y="149"/>
                    <a:pt x="171" y="149"/>
                  </a:cubicBezTo>
                  <a:close/>
                  <a:moveTo>
                    <a:pt x="125" y="50"/>
                  </a:moveTo>
                  <a:cubicBezTo>
                    <a:pt x="125" y="50"/>
                    <a:pt x="125" y="50"/>
                    <a:pt x="125" y="49"/>
                  </a:cubicBezTo>
                  <a:cubicBezTo>
                    <a:pt x="126" y="50"/>
                    <a:pt x="125" y="50"/>
                    <a:pt x="127" y="52"/>
                  </a:cubicBezTo>
                  <a:cubicBezTo>
                    <a:pt x="128" y="52"/>
                    <a:pt x="128" y="52"/>
                    <a:pt x="127" y="51"/>
                  </a:cubicBezTo>
                  <a:cubicBezTo>
                    <a:pt x="128" y="51"/>
                    <a:pt x="128" y="51"/>
                    <a:pt x="128" y="51"/>
                  </a:cubicBezTo>
                  <a:cubicBezTo>
                    <a:pt x="128" y="51"/>
                    <a:pt x="128" y="51"/>
                    <a:pt x="128" y="51"/>
                  </a:cubicBezTo>
                  <a:cubicBezTo>
                    <a:pt x="128" y="51"/>
                    <a:pt x="128" y="51"/>
                    <a:pt x="128" y="51"/>
                  </a:cubicBezTo>
                  <a:cubicBezTo>
                    <a:pt x="129" y="51"/>
                    <a:pt x="128" y="52"/>
                    <a:pt x="129" y="53"/>
                  </a:cubicBezTo>
                  <a:cubicBezTo>
                    <a:pt x="129" y="53"/>
                    <a:pt x="129" y="53"/>
                    <a:pt x="129" y="53"/>
                  </a:cubicBezTo>
                  <a:cubicBezTo>
                    <a:pt x="129" y="54"/>
                    <a:pt x="130" y="54"/>
                    <a:pt x="130" y="53"/>
                  </a:cubicBezTo>
                  <a:cubicBezTo>
                    <a:pt x="130" y="54"/>
                    <a:pt x="131" y="55"/>
                    <a:pt x="131" y="54"/>
                  </a:cubicBezTo>
                  <a:cubicBezTo>
                    <a:pt x="131" y="54"/>
                    <a:pt x="131" y="54"/>
                    <a:pt x="131" y="53"/>
                  </a:cubicBezTo>
                  <a:cubicBezTo>
                    <a:pt x="131" y="54"/>
                    <a:pt x="131" y="54"/>
                    <a:pt x="131" y="54"/>
                  </a:cubicBezTo>
                  <a:cubicBezTo>
                    <a:pt x="132" y="55"/>
                    <a:pt x="132" y="55"/>
                    <a:pt x="132" y="54"/>
                  </a:cubicBezTo>
                  <a:cubicBezTo>
                    <a:pt x="132" y="55"/>
                    <a:pt x="132" y="55"/>
                    <a:pt x="133" y="55"/>
                  </a:cubicBezTo>
                  <a:cubicBezTo>
                    <a:pt x="133" y="55"/>
                    <a:pt x="136" y="57"/>
                    <a:pt x="135" y="55"/>
                  </a:cubicBezTo>
                  <a:cubicBezTo>
                    <a:pt x="135" y="55"/>
                    <a:pt x="135" y="55"/>
                    <a:pt x="135" y="55"/>
                  </a:cubicBezTo>
                  <a:cubicBezTo>
                    <a:pt x="135" y="55"/>
                    <a:pt x="136" y="58"/>
                    <a:pt x="136" y="57"/>
                  </a:cubicBezTo>
                  <a:cubicBezTo>
                    <a:pt x="136" y="58"/>
                    <a:pt x="139" y="58"/>
                    <a:pt x="139" y="57"/>
                  </a:cubicBezTo>
                  <a:cubicBezTo>
                    <a:pt x="140" y="59"/>
                    <a:pt x="140" y="56"/>
                    <a:pt x="139" y="56"/>
                  </a:cubicBezTo>
                  <a:cubicBezTo>
                    <a:pt x="140" y="56"/>
                    <a:pt x="140" y="56"/>
                    <a:pt x="140" y="55"/>
                  </a:cubicBezTo>
                  <a:cubicBezTo>
                    <a:pt x="140" y="54"/>
                    <a:pt x="139" y="55"/>
                    <a:pt x="139" y="54"/>
                  </a:cubicBezTo>
                  <a:cubicBezTo>
                    <a:pt x="139" y="54"/>
                    <a:pt x="139" y="54"/>
                    <a:pt x="139" y="54"/>
                  </a:cubicBezTo>
                  <a:cubicBezTo>
                    <a:pt x="139" y="53"/>
                    <a:pt x="138" y="53"/>
                    <a:pt x="138" y="52"/>
                  </a:cubicBezTo>
                  <a:cubicBezTo>
                    <a:pt x="137" y="52"/>
                    <a:pt x="136" y="51"/>
                    <a:pt x="135" y="50"/>
                  </a:cubicBezTo>
                  <a:cubicBezTo>
                    <a:pt x="135" y="50"/>
                    <a:pt x="133" y="49"/>
                    <a:pt x="133" y="50"/>
                  </a:cubicBezTo>
                  <a:cubicBezTo>
                    <a:pt x="133" y="50"/>
                    <a:pt x="131" y="49"/>
                    <a:pt x="132" y="49"/>
                  </a:cubicBezTo>
                  <a:cubicBezTo>
                    <a:pt x="132" y="50"/>
                    <a:pt x="132" y="50"/>
                    <a:pt x="132" y="50"/>
                  </a:cubicBezTo>
                  <a:cubicBezTo>
                    <a:pt x="132" y="50"/>
                    <a:pt x="131" y="50"/>
                    <a:pt x="131" y="50"/>
                  </a:cubicBezTo>
                  <a:cubicBezTo>
                    <a:pt x="131" y="50"/>
                    <a:pt x="131" y="50"/>
                    <a:pt x="131" y="50"/>
                  </a:cubicBezTo>
                  <a:cubicBezTo>
                    <a:pt x="130" y="48"/>
                    <a:pt x="130" y="49"/>
                    <a:pt x="130" y="49"/>
                  </a:cubicBezTo>
                  <a:cubicBezTo>
                    <a:pt x="130" y="48"/>
                    <a:pt x="129" y="48"/>
                    <a:pt x="129" y="48"/>
                  </a:cubicBezTo>
                  <a:cubicBezTo>
                    <a:pt x="128" y="47"/>
                    <a:pt x="128" y="47"/>
                    <a:pt x="127" y="46"/>
                  </a:cubicBezTo>
                  <a:cubicBezTo>
                    <a:pt x="127" y="46"/>
                    <a:pt x="128" y="47"/>
                    <a:pt x="127" y="46"/>
                  </a:cubicBezTo>
                  <a:cubicBezTo>
                    <a:pt x="127" y="46"/>
                    <a:pt x="127" y="45"/>
                    <a:pt x="127" y="45"/>
                  </a:cubicBezTo>
                  <a:cubicBezTo>
                    <a:pt x="127" y="45"/>
                    <a:pt x="127" y="45"/>
                    <a:pt x="127" y="45"/>
                  </a:cubicBezTo>
                  <a:cubicBezTo>
                    <a:pt x="127" y="44"/>
                    <a:pt x="127" y="44"/>
                    <a:pt x="126" y="44"/>
                  </a:cubicBezTo>
                  <a:cubicBezTo>
                    <a:pt x="126" y="44"/>
                    <a:pt x="126" y="44"/>
                    <a:pt x="126" y="44"/>
                  </a:cubicBezTo>
                  <a:cubicBezTo>
                    <a:pt x="125" y="43"/>
                    <a:pt x="126" y="44"/>
                    <a:pt x="125" y="44"/>
                  </a:cubicBezTo>
                  <a:cubicBezTo>
                    <a:pt x="125" y="44"/>
                    <a:pt x="125" y="43"/>
                    <a:pt x="125" y="43"/>
                  </a:cubicBezTo>
                  <a:cubicBezTo>
                    <a:pt x="125" y="43"/>
                    <a:pt x="126" y="43"/>
                    <a:pt x="126" y="43"/>
                  </a:cubicBezTo>
                  <a:cubicBezTo>
                    <a:pt x="126" y="43"/>
                    <a:pt x="125" y="43"/>
                    <a:pt x="125" y="43"/>
                  </a:cubicBezTo>
                  <a:cubicBezTo>
                    <a:pt x="125" y="43"/>
                    <a:pt x="125" y="43"/>
                    <a:pt x="126" y="43"/>
                  </a:cubicBezTo>
                  <a:cubicBezTo>
                    <a:pt x="125" y="43"/>
                    <a:pt x="125" y="42"/>
                    <a:pt x="125" y="42"/>
                  </a:cubicBezTo>
                  <a:cubicBezTo>
                    <a:pt x="125" y="42"/>
                    <a:pt x="125" y="42"/>
                    <a:pt x="124" y="41"/>
                  </a:cubicBezTo>
                  <a:cubicBezTo>
                    <a:pt x="125" y="42"/>
                    <a:pt x="128" y="45"/>
                    <a:pt x="127" y="43"/>
                  </a:cubicBezTo>
                  <a:cubicBezTo>
                    <a:pt x="127" y="42"/>
                    <a:pt x="125" y="41"/>
                    <a:pt x="124" y="40"/>
                  </a:cubicBezTo>
                  <a:cubicBezTo>
                    <a:pt x="127" y="40"/>
                    <a:pt x="123" y="39"/>
                    <a:pt x="122" y="39"/>
                  </a:cubicBezTo>
                  <a:cubicBezTo>
                    <a:pt x="121" y="38"/>
                    <a:pt x="122" y="35"/>
                    <a:pt x="118" y="33"/>
                  </a:cubicBezTo>
                  <a:cubicBezTo>
                    <a:pt x="118" y="34"/>
                    <a:pt x="118" y="33"/>
                    <a:pt x="118" y="33"/>
                  </a:cubicBezTo>
                  <a:cubicBezTo>
                    <a:pt x="118" y="34"/>
                    <a:pt x="118" y="34"/>
                    <a:pt x="118" y="34"/>
                  </a:cubicBezTo>
                  <a:cubicBezTo>
                    <a:pt x="117" y="34"/>
                    <a:pt x="118" y="34"/>
                    <a:pt x="118" y="35"/>
                  </a:cubicBezTo>
                  <a:cubicBezTo>
                    <a:pt x="118" y="35"/>
                    <a:pt x="118" y="35"/>
                    <a:pt x="118" y="35"/>
                  </a:cubicBezTo>
                  <a:cubicBezTo>
                    <a:pt x="117" y="34"/>
                    <a:pt x="118" y="35"/>
                    <a:pt x="118" y="35"/>
                  </a:cubicBezTo>
                  <a:cubicBezTo>
                    <a:pt x="118" y="35"/>
                    <a:pt x="119" y="37"/>
                    <a:pt x="119" y="37"/>
                  </a:cubicBezTo>
                  <a:cubicBezTo>
                    <a:pt x="120" y="36"/>
                    <a:pt x="118" y="38"/>
                    <a:pt x="119" y="38"/>
                  </a:cubicBezTo>
                  <a:cubicBezTo>
                    <a:pt x="120" y="38"/>
                    <a:pt x="120" y="38"/>
                    <a:pt x="120" y="39"/>
                  </a:cubicBezTo>
                  <a:cubicBezTo>
                    <a:pt x="119" y="37"/>
                    <a:pt x="120" y="40"/>
                    <a:pt x="120" y="39"/>
                  </a:cubicBezTo>
                  <a:cubicBezTo>
                    <a:pt x="120" y="39"/>
                    <a:pt x="120" y="39"/>
                    <a:pt x="120" y="39"/>
                  </a:cubicBezTo>
                  <a:cubicBezTo>
                    <a:pt x="121" y="39"/>
                    <a:pt x="122" y="40"/>
                    <a:pt x="122" y="39"/>
                  </a:cubicBezTo>
                  <a:cubicBezTo>
                    <a:pt x="121" y="39"/>
                    <a:pt x="125" y="48"/>
                    <a:pt x="124" y="47"/>
                  </a:cubicBezTo>
                  <a:cubicBezTo>
                    <a:pt x="124" y="47"/>
                    <a:pt x="125" y="50"/>
                    <a:pt x="125" y="50"/>
                  </a:cubicBezTo>
                  <a:close/>
                  <a:moveTo>
                    <a:pt x="128" y="51"/>
                  </a:moveTo>
                  <a:cubicBezTo>
                    <a:pt x="128" y="51"/>
                    <a:pt x="128" y="52"/>
                    <a:pt x="128" y="51"/>
                  </a:cubicBezTo>
                  <a:close/>
                  <a:moveTo>
                    <a:pt x="126" y="73"/>
                  </a:moveTo>
                  <a:cubicBezTo>
                    <a:pt x="126" y="73"/>
                    <a:pt x="127" y="73"/>
                    <a:pt x="126" y="73"/>
                  </a:cubicBezTo>
                  <a:cubicBezTo>
                    <a:pt x="126" y="72"/>
                    <a:pt x="126" y="73"/>
                    <a:pt x="126" y="73"/>
                  </a:cubicBezTo>
                  <a:close/>
                  <a:moveTo>
                    <a:pt x="69" y="76"/>
                  </a:moveTo>
                  <a:cubicBezTo>
                    <a:pt x="69" y="76"/>
                    <a:pt x="69" y="75"/>
                    <a:pt x="69" y="75"/>
                  </a:cubicBezTo>
                  <a:cubicBezTo>
                    <a:pt x="69" y="76"/>
                    <a:pt x="69" y="75"/>
                    <a:pt x="69" y="75"/>
                  </a:cubicBezTo>
                  <a:cubicBezTo>
                    <a:pt x="69" y="75"/>
                    <a:pt x="69" y="75"/>
                    <a:pt x="70" y="75"/>
                  </a:cubicBezTo>
                  <a:cubicBezTo>
                    <a:pt x="69" y="75"/>
                    <a:pt x="69" y="74"/>
                    <a:pt x="69" y="74"/>
                  </a:cubicBezTo>
                  <a:cubicBezTo>
                    <a:pt x="69" y="74"/>
                    <a:pt x="69" y="74"/>
                    <a:pt x="69" y="74"/>
                  </a:cubicBezTo>
                  <a:cubicBezTo>
                    <a:pt x="69" y="73"/>
                    <a:pt x="68" y="73"/>
                    <a:pt x="68" y="73"/>
                  </a:cubicBezTo>
                  <a:cubicBezTo>
                    <a:pt x="68" y="73"/>
                    <a:pt x="68" y="73"/>
                    <a:pt x="68" y="73"/>
                  </a:cubicBezTo>
                  <a:cubicBezTo>
                    <a:pt x="69" y="74"/>
                    <a:pt x="68" y="74"/>
                    <a:pt x="69" y="75"/>
                  </a:cubicBezTo>
                  <a:cubicBezTo>
                    <a:pt x="69" y="75"/>
                    <a:pt x="69" y="75"/>
                    <a:pt x="69" y="76"/>
                  </a:cubicBezTo>
                  <a:cubicBezTo>
                    <a:pt x="69" y="76"/>
                    <a:pt x="69" y="76"/>
                    <a:pt x="69" y="76"/>
                  </a:cubicBezTo>
                  <a:cubicBezTo>
                    <a:pt x="69" y="76"/>
                    <a:pt x="69" y="76"/>
                    <a:pt x="69" y="76"/>
                  </a:cubicBezTo>
                  <a:close/>
                  <a:moveTo>
                    <a:pt x="126" y="43"/>
                  </a:moveTo>
                  <a:cubicBezTo>
                    <a:pt x="126" y="44"/>
                    <a:pt x="126" y="43"/>
                    <a:pt x="126" y="43"/>
                  </a:cubicBezTo>
                  <a:close/>
                  <a:moveTo>
                    <a:pt x="120" y="40"/>
                  </a:moveTo>
                  <a:cubicBezTo>
                    <a:pt x="120" y="40"/>
                    <a:pt x="120" y="40"/>
                    <a:pt x="120" y="40"/>
                  </a:cubicBezTo>
                  <a:close/>
                  <a:moveTo>
                    <a:pt x="119" y="40"/>
                  </a:moveTo>
                  <a:cubicBezTo>
                    <a:pt x="119" y="40"/>
                    <a:pt x="119" y="40"/>
                    <a:pt x="119" y="40"/>
                  </a:cubicBezTo>
                  <a:cubicBezTo>
                    <a:pt x="119" y="40"/>
                    <a:pt x="119" y="40"/>
                    <a:pt x="119" y="40"/>
                  </a:cubicBezTo>
                  <a:close/>
                  <a:moveTo>
                    <a:pt x="120" y="40"/>
                  </a:moveTo>
                  <a:cubicBezTo>
                    <a:pt x="120" y="40"/>
                    <a:pt x="120" y="40"/>
                    <a:pt x="120" y="40"/>
                  </a:cubicBezTo>
                  <a:cubicBezTo>
                    <a:pt x="120" y="40"/>
                    <a:pt x="120" y="40"/>
                    <a:pt x="120" y="40"/>
                  </a:cubicBezTo>
                  <a:close/>
                  <a:moveTo>
                    <a:pt x="119" y="43"/>
                  </a:moveTo>
                  <a:cubicBezTo>
                    <a:pt x="119" y="42"/>
                    <a:pt x="119" y="42"/>
                    <a:pt x="118" y="43"/>
                  </a:cubicBezTo>
                  <a:cubicBezTo>
                    <a:pt x="119" y="43"/>
                    <a:pt x="119" y="43"/>
                    <a:pt x="119" y="43"/>
                  </a:cubicBezTo>
                  <a:close/>
                  <a:moveTo>
                    <a:pt x="120" y="47"/>
                  </a:moveTo>
                  <a:cubicBezTo>
                    <a:pt x="120" y="47"/>
                    <a:pt x="119" y="47"/>
                    <a:pt x="119" y="47"/>
                  </a:cubicBezTo>
                  <a:cubicBezTo>
                    <a:pt x="119" y="47"/>
                    <a:pt x="120" y="48"/>
                    <a:pt x="120" y="47"/>
                  </a:cubicBezTo>
                  <a:close/>
                  <a:moveTo>
                    <a:pt x="121" y="44"/>
                  </a:moveTo>
                  <a:cubicBezTo>
                    <a:pt x="121" y="45"/>
                    <a:pt x="122" y="46"/>
                    <a:pt x="122" y="46"/>
                  </a:cubicBezTo>
                  <a:cubicBezTo>
                    <a:pt x="121" y="45"/>
                    <a:pt x="121" y="45"/>
                    <a:pt x="121" y="44"/>
                  </a:cubicBezTo>
                  <a:close/>
                  <a:moveTo>
                    <a:pt x="120" y="41"/>
                  </a:moveTo>
                  <a:cubicBezTo>
                    <a:pt x="121" y="42"/>
                    <a:pt x="121" y="42"/>
                    <a:pt x="121" y="41"/>
                  </a:cubicBezTo>
                  <a:cubicBezTo>
                    <a:pt x="121" y="41"/>
                    <a:pt x="120" y="41"/>
                    <a:pt x="120" y="41"/>
                  </a:cubicBezTo>
                  <a:close/>
                  <a:moveTo>
                    <a:pt x="131" y="73"/>
                  </a:moveTo>
                  <a:cubicBezTo>
                    <a:pt x="131" y="73"/>
                    <a:pt x="131" y="73"/>
                    <a:pt x="131" y="73"/>
                  </a:cubicBezTo>
                  <a:cubicBezTo>
                    <a:pt x="131" y="72"/>
                    <a:pt x="129" y="72"/>
                    <a:pt x="131" y="73"/>
                  </a:cubicBezTo>
                  <a:close/>
                  <a:moveTo>
                    <a:pt x="135" y="101"/>
                  </a:moveTo>
                  <a:cubicBezTo>
                    <a:pt x="136" y="101"/>
                    <a:pt x="137" y="100"/>
                    <a:pt x="137" y="100"/>
                  </a:cubicBezTo>
                  <a:cubicBezTo>
                    <a:pt x="135" y="98"/>
                    <a:pt x="133" y="100"/>
                    <a:pt x="135" y="101"/>
                  </a:cubicBezTo>
                  <a:close/>
                  <a:moveTo>
                    <a:pt x="135" y="90"/>
                  </a:moveTo>
                  <a:cubicBezTo>
                    <a:pt x="135" y="90"/>
                    <a:pt x="135" y="90"/>
                    <a:pt x="135" y="90"/>
                  </a:cubicBezTo>
                  <a:cubicBezTo>
                    <a:pt x="135" y="90"/>
                    <a:pt x="135" y="90"/>
                    <a:pt x="135" y="90"/>
                  </a:cubicBezTo>
                  <a:cubicBezTo>
                    <a:pt x="135" y="90"/>
                    <a:pt x="135" y="90"/>
                    <a:pt x="135" y="90"/>
                  </a:cubicBezTo>
                  <a:cubicBezTo>
                    <a:pt x="134" y="89"/>
                    <a:pt x="134" y="89"/>
                    <a:pt x="134" y="89"/>
                  </a:cubicBezTo>
                  <a:cubicBezTo>
                    <a:pt x="134" y="89"/>
                    <a:pt x="136" y="92"/>
                    <a:pt x="135" y="90"/>
                  </a:cubicBezTo>
                  <a:close/>
                  <a:moveTo>
                    <a:pt x="140" y="118"/>
                  </a:moveTo>
                  <a:cubicBezTo>
                    <a:pt x="140" y="118"/>
                    <a:pt x="140" y="118"/>
                    <a:pt x="140" y="118"/>
                  </a:cubicBezTo>
                  <a:cubicBezTo>
                    <a:pt x="140" y="118"/>
                    <a:pt x="140" y="118"/>
                    <a:pt x="140" y="118"/>
                  </a:cubicBezTo>
                  <a:close/>
                  <a:moveTo>
                    <a:pt x="140" y="119"/>
                  </a:moveTo>
                  <a:cubicBezTo>
                    <a:pt x="140" y="119"/>
                    <a:pt x="140" y="118"/>
                    <a:pt x="140" y="119"/>
                  </a:cubicBezTo>
                  <a:cubicBezTo>
                    <a:pt x="140" y="119"/>
                    <a:pt x="140" y="118"/>
                    <a:pt x="140" y="119"/>
                  </a:cubicBezTo>
                  <a:close/>
                  <a:moveTo>
                    <a:pt x="141" y="85"/>
                  </a:moveTo>
                  <a:cubicBezTo>
                    <a:pt x="141" y="85"/>
                    <a:pt x="141" y="85"/>
                    <a:pt x="141" y="85"/>
                  </a:cubicBezTo>
                  <a:cubicBezTo>
                    <a:pt x="141" y="86"/>
                    <a:pt x="141" y="85"/>
                    <a:pt x="141" y="85"/>
                  </a:cubicBezTo>
                  <a:close/>
                  <a:moveTo>
                    <a:pt x="131" y="80"/>
                  </a:moveTo>
                  <a:cubicBezTo>
                    <a:pt x="131" y="79"/>
                    <a:pt x="131" y="80"/>
                    <a:pt x="130" y="80"/>
                  </a:cubicBezTo>
                  <a:cubicBezTo>
                    <a:pt x="131" y="82"/>
                    <a:pt x="132" y="82"/>
                    <a:pt x="131" y="80"/>
                  </a:cubicBezTo>
                  <a:close/>
                  <a:moveTo>
                    <a:pt x="118" y="46"/>
                  </a:moveTo>
                  <a:cubicBezTo>
                    <a:pt x="119" y="46"/>
                    <a:pt x="118" y="46"/>
                    <a:pt x="118" y="46"/>
                  </a:cubicBezTo>
                  <a:cubicBezTo>
                    <a:pt x="118" y="46"/>
                    <a:pt x="118" y="46"/>
                    <a:pt x="118" y="46"/>
                  </a:cubicBezTo>
                  <a:close/>
                  <a:moveTo>
                    <a:pt x="133" y="88"/>
                  </a:moveTo>
                  <a:cubicBezTo>
                    <a:pt x="133" y="89"/>
                    <a:pt x="133" y="89"/>
                    <a:pt x="133" y="90"/>
                  </a:cubicBezTo>
                  <a:cubicBezTo>
                    <a:pt x="134" y="90"/>
                    <a:pt x="134" y="89"/>
                    <a:pt x="133" y="88"/>
                  </a:cubicBezTo>
                  <a:close/>
                  <a:moveTo>
                    <a:pt x="142" y="101"/>
                  </a:moveTo>
                  <a:cubicBezTo>
                    <a:pt x="141" y="101"/>
                    <a:pt x="142" y="102"/>
                    <a:pt x="142" y="102"/>
                  </a:cubicBezTo>
                  <a:cubicBezTo>
                    <a:pt x="142" y="103"/>
                    <a:pt x="144" y="102"/>
                    <a:pt x="142" y="101"/>
                  </a:cubicBezTo>
                  <a:close/>
                  <a:moveTo>
                    <a:pt x="143" y="100"/>
                  </a:moveTo>
                  <a:cubicBezTo>
                    <a:pt x="142" y="100"/>
                    <a:pt x="143" y="100"/>
                    <a:pt x="143" y="100"/>
                  </a:cubicBezTo>
                  <a:close/>
                  <a:moveTo>
                    <a:pt x="136" y="77"/>
                  </a:moveTo>
                  <a:cubicBezTo>
                    <a:pt x="136" y="77"/>
                    <a:pt x="136" y="77"/>
                    <a:pt x="136" y="77"/>
                  </a:cubicBezTo>
                  <a:cubicBezTo>
                    <a:pt x="136" y="77"/>
                    <a:pt x="136" y="77"/>
                    <a:pt x="136" y="77"/>
                  </a:cubicBezTo>
                  <a:close/>
                  <a:moveTo>
                    <a:pt x="137" y="79"/>
                  </a:moveTo>
                  <a:cubicBezTo>
                    <a:pt x="137" y="79"/>
                    <a:pt x="137" y="79"/>
                    <a:pt x="138" y="80"/>
                  </a:cubicBezTo>
                  <a:cubicBezTo>
                    <a:pt x="138" y="80"/>
                    <a:pt x="138" y="79"/>
                    <a:pt x="138" y="79"/>
                  </a:cubicBezTo>
                  <a:cubicBezTo>
                    <a:pt x="138" y="79"/>
                    <a:pt x="137" y="79"/>
                    <a:pt x="137" y="79"/>
                  </a:cubicBezTo>
                  <a:cubicBezTo>
                    <a:pt x="137" y="79"/>
                    <a:pt x="137" y="79"/>
                    <a:pt x="137" y="79"/>
                  </a:cubicBezTo>
                  <a:close/>
                  <a:moveTo>
                    <a:pt x="138" y="99"/>
                  </a:moveTo>
                  <a:cubicBezTo>
                    <a:pt x="139" y="99"/>
                    <a:pt x="140" y="99"/>
                    <a:pt x="139" y="98"/>
                  </a:cubicBezTo>
                  <a:cubicBezTo>
                    <a:pt x="139" y="98"/>
                    <a:pt x="139" y="97"/>
                    <a:pt x="138" y="98"/>
                  </a:cubicBezTo>
                  <a:cubicBezTo>
                    <a:pt x="138" y="97"/>
                    <a:pt x="138" y="97"/>
                    <a:pt x="137" y="97"/>
                  </a:cubicBezTo>
                  <a:cubicBezTo>
                    <a:pt x="137" y="97"/>
                    <a:pt x="137" y="97"/>
                    <a:pt x="137" y="97"/>
                  </a:cubicBezTo>
                  <a:cubicBezTo>
                    <a:pt x="130" y="84"/>
                    <a:pt x="133" y="94"/>
                    <a:pt x="132" y="95"/>
                  </a:cubicBezTo>
                  <a:cubicBezTo>
                    <a:pt x="132" y="95"/>
                    <a:pt x="139" y="98"/>
                    <a:pt x="138" y="99"/>
                  </a:cubicBezTo>
                  <a:close/>
                  <a:moveTo>
                    <a:pt x="141" y="120"/>
                  </a:moveTo>
                  <a:cubicBezTo>
                    <a:pt x="141" y="120"/>
                    <a:pt x="141" y="120"/>
                    <a:pt x="141" y="120"/>
                  </a:cubicBezTo>
                  <a:cubicBezTo>
                    <a:pt x="141" y="120"/>
                    <a:pt x="141" y="120"/>
                    <a:pt x="141" y="120"/>
                  </a:cubicBezTo>
                  <a:close/>
                  <a:moveTo>
                    <a:pt x="142" y="81"/>
                  </a:moveTo>
                  <a:cubicBezTo>
                    <a:pt x="142" y="81"/>
                    <a:pt x="141" y="81"/>
                    <a:pt x="141" y="81"/>
                  </a:cubicBezTo>
                  <a:cubicBezTo>
                    <a:pt x="143" y="82"/>
                    <a:pt x="142" y="81"/>
                    <a:pt x="142" y="81"/>
                  </a:cubicBezTo>
                  <a:close/>
                  <a:moveTo>
                    <a:pt x="108" y="27"/>
                  </a:moveTo>
                  <a:cubicBezTo>
                    <a:pt x="108" y="27"/>
                    <a:pt x="108" y="28"/>
                    <a:pt x="108" y="27"/>
                  </a:cubicBezTo>
                  <a:cubicBezTo>
                    <a:pt x="108" y="27"/>
                    <a:pt x="108" y="27"/>
                    <a:pt x="108" y="27"/>
                  </a:cubicBezTo>
                  <a:close/>
                  <a:moveTo>
                    <a:pt x="108" y="32"/>
                  </a:moveTo>
                  <a:cubicBezTo>
                    <a:pt x="110" y="32"/>
                    <a:pt x="110" y="31"/>
                    <a:pt x="108" y="30"/>
                  </a:cubicBezTo>
                  <a:cubicBezTo>
                    <a:pt x="109" y="30"/>
                    <a:pt x="108" y="30"/>
                    <a:pt x="108" y="30"/>
                  </a:cubicBezTo>
                  <a:cubicBezTo>
                    <a:pt x="107" y="30"/>
                    <a:pt x="108" y="31"/>
                    <a:pt x="108" y="32"/>
                  </a:cubicBezTo>
                  <a:close/>
                  <a:moveTo>
                    <a:pt x="116" y="46"/>
                  </a:moveTo>
                  <a:cubicBezTo>
                    <a:pt x="117" y="46"/>
                    <a:pt x="117" y="46"/>
                    <a:pt x="117" y="45"/>
                  </a:cubicBezTo>
                  <a:cubicBezTo>
                    <a:pt x="117" y="45"/>
                    <a:pt x="116" y="46"/>
                    <a:pt x="116" y="46"/>
                  </a:cubicBezTo>
                  <a:close/>
                  <a:moveTo>
                    <a:pt x="109" y="33"/>
                  </a:moveTo>
                  <a:cubicBezTo>
                    <a:pt x="110" y="34"/>
                    <a:pt x="110" y="33"/>
                    <a:pt x="110" y="33"/>
                  </a:cubicBezTo>
                  <a:cubicBezTo>
                    <a:pt x="108" y="32"/>
                    <a:pt x="107" y="32"/>
                    <a:pt x="109" y="33"/>
                  </a:cubicBezTo>
                  <a:close/>
                  <a:moveTo>
                    <a:pt x="102" y="46"/>
                  </a:moveTo>
                  <a:cubicBezTo>
                    <a:pt x="103" y="46"/>
                    <a:pt x="102" y="46"/>
                    <a:pt x="103" y="47"/>
                  </a:cubicBezTo>
                  <a:cubicBezTo>
                    <a:pt x="103" y="46"/>
                    <a:pt x="103" y="46"/>
                    <a:pt x="102" y="46"/>
                  </a:cubicBezTo>
                  <a:close/>
                  <a:moveTo>
                    <a:pt x="103" y="42"/>
                  </a:moveTo>
                  <a:cubicBezTo>
                    <a:pt x="103" y="42"/>
                    <a:pt x="103" y="42"/>
                    <a:pt x="103" y="43"/>
                  </a:cubicBezTo>
                  <a:cubicBezTo>
                    <a:pt x="104" y="43"/>
                    <a:pt x="104" y="43"/>
                    <a:pt x="103" y="42"/>
                  </a:cubicBezTo>
                  <a:close/>
                  <a:moveTo>
                    <a:pt x="117" y="33"/>
                  </a:moveTo>
                  <a:cubicBezTo>
                    <a:pt x="117" y="33"/>
                    <a:pt x="117" y="33"/>
                    <a:pt x="117" y="33"/>
                  </a:cubicBezTo>
                  <a:cubicBezTo>
                    <a:pt x="117" y="33"/>
                    <a:pt x="117" y="33"/>
                    <a:pt x="117" y="33"/>
                  </a:cubicBezTo>
                  <a:close/>
                  <a:moveTo>
                    <a:pt x="110" y="25"/>
                  </a:moveTo>
                  <a:cubicBezTo>
                    <a:pt x="111" y="25"/>
                    <a:pt x="112" y="27"/>
                    <a:pt x="112" y="26"/>
                  </a:cubicBezTo>
                  <a:cubicBezTo>
                    <a:pt x="111" y="24"/>
                    <a:pt x="110" y="24"/>
                    <a:pt x="110" y="25"/>
                  </a:cubicBezTo>
                  <a:close/>
                  <a:moveTo>
                    <a:pt x="117" y="34"/>
                  </a:moveTo>
                  <a:cubicBezTo>
                    <a:pt x="117" y="33"/>
                    <a:pt x="117" y="34"/>
                    <a:pt x="117" y="34"/>
                  </a:cubicBezTo>
                  <a:close/>
                  <a:moveTo>
                    <a:pt x="116" y="35"/>
                  </a:moveTo>
                  <a:cubicBezTo>
                    <a:pt x="116" y="35"/>
                    <a:pt x="116" y="35"/>
                    <a:pt x="116" y="35"/>
                  </a:cubicBezTo>
                  <a:cubicBezTo>
                    <a:pt x="116" y="35"/>
                    <a:pt x="116" y="35"/>
                    <a:pt x="116" y="35"/>
                  </a:cubicBezTo>
                  <a:close/>
                  <a:moveTo>
                    <a:pt x="93" y="49"/>
                  </a:moveTo>
                  <a:cubicBezTo>
                    <a:pt x="92" y="49"/>
                    <a:pt x="92" y="49"/>
                    <a:pt x="92" y="49"/>
                  </a:cubicBezTo>
                  <a:cubicBezTo>
                    <a:pt x="92" y="49"/>
                    <a:pt x="92" y="49"/>
                    <a:pt x="93" y="49"/>
                  </a:cubicBezTo>
                  <a:close/>
                  <a:moveTo>
                    <a:pt x="111" y="32"/>
                  </a:moveTo>
                  <a:cubicBezTo>
                    <a:pt x="111" y="32"/>
                    <a:pt x="115" y="33"/>
                    <a:pt x="112" y="32"/>
                  </a:cubicBezTo>
                  <a:cubicBezTo>
                    <a:pt x="112" y="32"/>
                    <a:pt x="111" y="32"/>
                    <a:pt x="111" y="32"/>
                  </a:cubicBezTo>
                  <a:close/>
                  <a:moveTo>
                    <a:pt x="110" y="35"/>
                  </a:moveTo>
                  <a:cubicBezTo>
                    <a:pt x="109" y="34"/>
                    <a:pt x="108" y="34"/>
                    <a:pt x="109" y="34"/>
                  </a:cubicBezTo>
                  <a:cubicBezTo>
                    <a:pt x="109" y="35"/>
                    <a:pt x="110" y="35"/>
                    <a:pt x="110" y="35"/>
                  </a:cubicBezTo>
                  <a:cubicBezTo>
                    <a:pt x="110" y="35"/>
                    <a:pt x="109" y="35"/>
                    <a:pt x="109" y="35"/>
                  </a:cubicBezTo>
                  <a:cubicBezTo>
                    <a:pt x="109" y="36"/>
                    <a:pt x="110" y="36"/>
                    <a:pt x="110" y="36"/>
                  </a:cubicBezTo>
                  <a:cubicBezTo>
                    <a:pt x="110" y="36"/>
                    <a:pt x="111" y="36"/>
                    <a:pt x="111" y="36"/>
                  </a:cubicBezTo>
                  <a:cubicBezTo>
                    <a:pt x="111" y="36"/>
                    <a:pt x="111" y="36"/>
                    <a:pt x="111" y="36"/>
                  </a:cubicBezTo>
                  <a:cubicBezTo>
                    <a:pt x="111" y="36"/>
                    <a:pt x="111" y="36"/>
                    <a:pt x="111" y="37"/>
                  </a:cubicBezTo>
                  <a:cubicBezTo>
                    <a:pt x="110" y="36"/>
                    <a:pt x="110" y="36"/>
                    <a:pt x="110" y="36"/>
                  </a:cubicBezTo>
                  <a:cubicBezTo>
                    <a:pt x="109" y="37"/>
                    <a:pt x="114" y="38"/>
                    <a:pt x="114" y="38"/>
                  </a:cubicBezTo>
                  <a:cubicBezTo>
                    <a:pt x="114" y="38"/>
                    <a:pt x="114" y="39"/>
                    <a:pt x="114" y="39"/>
                  </a:cubicBezTo>
                  <a:cubicBezTo>
                    <a:pt x="114" y="39"/>
                    <a:pt x="113" y="39"/>
                    <a:pt x="114" y="39"/>
                  </a:cubicBezTo>
                  <a:cubicBezTo>
                    <a:pt x="113" y="39"/>
                    <a:pt x="113" y="39"/>
                    <a:pt x="113" y="39"/>
                  </a:cubicBezTo>
                  <a:cubicBezTo>
                    <a:pt x="113" y="39"/>
                    <a:pt x="113" y="39"/>
                    <a:pt x="113" y="39"/>
                  </a:cubicBezTo>
                  <a:cubicBezTo>
                    <a:pt x="113" y="39"/>
                    <a:pt x="113" y="39"/>
                    <a:pt x="113" y="39"/>
                  </a:cubicBezTo>
                  <a:cubicBezTo>
                    <a:pt x="113" y="39"/>
                    <a:pt x="113" y="39"/>
                    <a:pt x="113" y="39"/>
                  </a:cubicBezTo>
                  <a:cubicBezTo>
                    <a:pt x="113" y="39"/>
                    <a:pt x="113" y="40"/>
                    <a:pt x="113" y="40"/>
                  </a:cubicBezTo>
                  <a:cubicBezTo>
                    <a:pt x="113" y="40"/>
                    <a:pt x="113" y="40"/>
                    <a:pt x="113" y="40"/>
                  </a:cubicBezTo>
                  <a:cubicBezTo>
                    <a:pt x="112" y="40"/>
                    <a:pt x="114" y="43"/>
                    <a:pt x="114" y="42"/>
                  </a:cubicBezTo>
                  <a:cubicBezTo>
                    <a:pt x="115" y="42"/>
                    <a:pt x="114" y="42"/>
                    <a:pt x="115" y="42"/>
                  </a:cubicBezTo>
                  <a:cubicBezTo>
                    <a:pt x="116" y="44"/>
                    <a:pt x="116" y="42"/>
                    <a:pt x="116" y="42"/>
                  </a:cubicBezTo>
                  <a:cubicBezTo>
                    <a:pt x="116" y="43"/>
                    <a:pt x="117" y="43"/>
                    <a:pt x="116" y="42"/>
                  </a:cubicBezTo>
                  <a:cubicBezTo>
                    <a:pt x="116" y="42"/>
                    <a:pt x="116" y="41"/>
                    <a:pt x="116" y="41"/>
                  </a:cubicBezTo>
                  <a:cubicBezTo>
                    <a:pt x="116" y="41"/>
                    <a:pt x="116" y="41"/>
                    <a:pt x="116" y="41"/>
                  </a:cubicBezTo>
                  <a:cubicBezTo>
                    <a:pt x="116" y="41"/>
                    <a:pt x="116" y="41"/>
                    <a:pt x="116" y="41"/>
                  </a:cubicBezTo>
                  <a:cubicBezTo>
                    <a:pt x="116" y="41"/>
                    <a:pt x="116" y="41"/>
                    <a:pt x="116" y="41"/>
                  </a:cubicBezTo>
                  <a:cubicBezTo>
                    <a:pt x="116" y="41"/>
                    <a:pt x="116" y="41"/>
                    <a:pt x="116" y="41"/>
                  </a:cubicBezTo>
                  <a:cubicBezTo>
                    <a:pt x="116" y="41"/>
                    <a:pt x="116" y="41"/>
                    <a:pt x="116" y="41"/>
                  </a:cubicBezTo>
                  <a:cubicBezTo>
                    <a:pt x="116" y="41"/>
                    <a:pt x="116" y="41"/>
                    <a:pt x="116" y="41"/>
                  </a:cubicBezTo>
                  <a:cubicBezTo>
                    <a:pt x="116" y="40"/>
                    <a:pt x="117" y="42"/>
                    <a:pt x="117" y="42"/>
                  </a:cubicBezTo>
                  <a:cubicBezTo>
                    <a:pt x="117" y="41"/>
                    <a:pt x="117" y="40"/>
                    <a:pt x="116" y="39"/>
                  </a:cubicBezTo>
                  <a:cubicBezTo>
                    <a:pt x="116" y="39"/>
                    <a:pt x="117" y="39"/>
                    <a:pt x="117" y="39"/>
                  </a:cubicBezTo>
                  <a:cubicBezTo>
                    <a:pt x="116" y="39"/>
                    <a:pt x="117" y="38"/>
                    <a:pt x="117" y="38"/>
                  </a:cubicBezTo>
                  <a:cubicBezTo>
                    <a:pt x="117" y="37"/>
                    <a:pt x="116" y="35"/>
                    <a:pt x="116" y="35"/>
                  </a:cubicBezTo>
                  <a:cubicBezTo>
                    <a:pt x="116" y="35"/>
                    <a:pt x="116" y="35"/>
                    <a:pt x="116" y="35"/>
                  </a:cubicBezTo>
                  <a:cubicBezTo>
                    <a:pt x="116" y="35"/>
                    <a:pt x="115" y="33"/>
                    <a:pt x="115" y="34"/>
                  </a:cubicBezTo>
                  <a:cubicBezTo>
                    <a:pt x="115" y="34"/>
                    <a:pt x="115" y="34"/>
                    <a:pt x="115" y="35"/>
                  </a:cubicBezTo>
                  <a:cubicBezTo>
                    <a:pt x="115" y="35"/>
                    <a:pt x="114" y="34"/>
                    <a:pt x="114" y="34"/>
                  </a:cubicBezTo>
                  <a:cubicBezTo>
                    <a:pt x="114" y="33"/>
                    <a:pt x="111" y="33"/>
                    <a:pt x="113" y="34"/>
                  </a:cubicBezTo>
                  <a:cubicBezTo>
                    <a:pt x="113" y="35"/>
                    <a:pt x="114" y="35"/>
                    <a:pt x="114" y="35"/>
                  </a:cubicBezTo>
                  <a:cubicBezTo>
                    <a:pt x="114" y="35"/>
                    <a:pt x="113" y="35"/>
                    <a:pt x="113" y="35"/>
                  </a:cubicBezTo>
                  <a:cubicBezTo>
                    <a:pt x="113" y="35"/>
                    <a:pt x="113" y="35"/>
                    <a:pt x="114" y="36"/>
                  </a:cubicBezTo>
                  <a:cubicBezTo>
                    <a:pt x="113" y="36"/>
                    <a:pt x="113" y="36"/>
                    <a:pt x="114" y="37"/>
                  </a:cubicBezTo>
                  <a:cubicBezTo>
                    <a:pt x="114" y="37"/>
                    <a:pt x="114" y="37"/>
                    <a:pt x="114" y="37"/>
                  </a:cubicBezTo>
                  <a:cubicBezTo>
                    <a:pt x="113" y="33"/>
                    <a:pt x="110" y="33"/>
                    <a:pt x="112" y="34"/>
                  </a:cubicBezTo>
                  <a:cubicBezTo>
                    <a:pt x="112" y="34"/>
                    <a:pt x="110" y="35"/>
                    <a:pt x="112" y="35"/>
                  </a:cubicBezTo>
                  <a:cubicBezTo>
                    <a:pt x="112" y="36"/>
                    <a:pt x="111" y="37"/>
                    <a:pt x="112" y="37"/>
                  </a:cubicBezTo>
                  <a:cubicBezTo>
                    <a:pt x="112" y="37"/>
                    <a:pt x="112" y="37"/>
                    <a:pt x="112" y="37"/>
                  </a:cubicBezTo>
                  <a:cubicBezTo>
                    <a:pt x="112" y="37"/>
                    <a:pt x="111" y="36"/>
                    <a:pt x="111" y="36"/>
                  </a:cubicBezTo>
                  <a:cubicBezTo>
                    <a:pt x="111" y="36"/>
                    <a:pt x="111" y="35"/>
                    <a:pt x="111" y="35"/>
                  </a:cubicBezTo>
                  <a:cubicBezTo>
                    <a:pt x="111" y="35"/>
                    <a:pt x="110" y="35"/>
                    <a:pt x="110" y="35"/>
                  </a:cubicBezTo>
                  <a:close/>
                  <a:moveTo>
                    <a:pt x="114" y="33"/>
                  </a:moveTo>
                  <a:cubicBezTo>
                    <a:pt x="114" y="33"/>
                    <a:pt x="114" y="33"/>
                    <a:pt x="114" y="33"/>
                  </a:cubicBezTo>
                  <a:cubicBezTo>
                    <a:pt x="114" y="33"/>
                    <a:pt x="114" y="32"/>
                    <a:pt x="114" y="33"/>
                  </a:cubicBezTo>
                  <a:close/>
                  <a:moveTo>
                    <a:pt x="103" y="44"/>
                  </a:moveTo>
                  <a:cubicBezTo>
                    <a:pt x="103" y="44"/>
                    <a:pt x="103" y="44"/>
                    <a:pt x="103" y="44"/>
                  </a:cubicBezTo>
                  <a:cubicBezTo>
                    <a:pt x="103" y="44"/>
                    <a:pt x="103" y="44"/>
                    <a:pt x="103" y="44"/>
                  </a:cubicBezTo>
                  <a:close/>
                  <a:moveTo>
                    <a:pt x="112" y="65"/>
                  </a:moveTo>
                  <a:cubicBezTo>
                    <a:pt x="113" y="65"/>
                    <a:pt x="112" y="63"/>
                    <a:pt x="112" y="64"/>
                  </a:cubicBezTo>
                  <a:cubicBezTo>
                    <a:pt x="112" y="64"/>
                    <a:pt x="112" y="64"/>
                    <a:pt x="112" y="65"/>
                  </a:cubicBezTo>
                  <a:close/>
                  <a:moveTo>
                    <a:pt x="114" y="67"/>
                  </a:moveTo>
                  <a:cubicBezTo>
                    <a:pt x="113" y="66"/>
                    <a:pt x="112" y="67"/>
                    <a:pt x="113" y="68"/>
                  </a:cubicBezTo>
                  <a:cubicBezTo>
                    <a:pt x="113" y="68"/>
                    <a:pt x="114" y="67"/>
                    <a:pt x="114" y="67"/>
                  </a:cubicBezTo>
                  <a:close/>
                  <a:moveTo>
                    <a:pt x="97" y="52"/>
                  </a:moveTo>
                  <a:cubicBezTo>
                    <a:pt x="97" y="52"/>
                    <a:pt x="97" y="52"/>
                    <a:pt x="97" y="52"/>
                  </a:cubicBezTo>
                  <a:cubicBezTo>
                    <a:pt x="96" y="52"/>
                    <a:pt x="97" y="53"/>
                    <a:pt x="97" y="52"/>
                  </a:cubicBezTo>
                  <a:close/>
                  <a:moveTo>
                    <a:pt x="113" y="70"/>
                  </a:moveTo>
                  <a:cubicBezTo>
                    <a:pt x="114" y="70"/>
                    <a:pt x="114" y="70"/>
                    <a:pt x="113" y="69"/>
                  </a:cubicBezTo>
                  <a:cubicBezTo>
                    <a:pt x="113" y="69"/>
                    <a:pt x="113" y="69"/>
                    <a:pt x="113" y="70"/>
                  </a:cubicBezTo>
                  <a:close/>
                  <a:moveTo>
                    <a:pt x="118" y="67"/>
                  </a:moveTo>
                  <a:cubicBezTo>
                    <a:pt x="119" y="70"/>
                    <a:pt x="119" y="68"/>
                    <a:pt x="119" y="68"/>
                  </a:cubicBezTo>
                  <a:cubicBezTo>
                    <a:pt x="118" y="68"/>
                    <a:pt x="118" y="67"/>
                    <a:pt x="118" y="67"/>
                  </a:cubicBezTo>
                  <a:close/>
                  <a:moveTo>
                    <a:pt x="118" y="56"/>
                  </a:moveTo>
                  <a:cubicBezTo>
                    <a:pt x="118" y="56"/>
                    <a:pt x="118" y="55"/>
                    <a:pt x="118" y="55"/>
                  </a:cubicBezTo>
                  <a:cubicBezTo>
                    <a:pt x="117" y="55"/>
                    <a:pt x="118" y="54"/>
                    <a:pt x="117" y="54"/>
                  </a:cubicBezTo>
                  <a:cubicBezTo>
                    <a:pt x="117" y="54"/>
                    <a:pt x="116" y="52"/>
                    <a:pt x="116" y="53"/>
                  </a:cubicBezTo>
                  <a:cubicBezTo>
                    <a:pt x="116" y="52"/>
                    <a:pt x="117" y="51"/>
                    <a:pt x="117" y="51"/>
                  </a:cubicBezTo>
                  <a:cubicBezTo>
                    <a:pt x="117" y="49"/>
                    <a:pt x="115" y="47"/>
                    <a:pt x="115" y="49"/>
                  </a:cubicBezTo>
                  <a:cubicBezTo>
                    <a:pt x="114" y="46"/>
                    <a:pt x="113" y="47"/>
                    <a:pt x="114" y="47"/>
                  </a:cubicBezTo>
                  <a:cubicBezTo>
                    <a:pt x="114" y="48"/>
                    <a:pt x="111" y="46"/>
                    <a:pt x="113" y="48"/>
                  </a:cubicBezTo>
                  <a:cubicBezTo>
                    <a:pt x="112" y="48"/>
                    <a:pt x="110" y="48"/>
                    <a:pt x="113" y="49"/>
                  </a:cubicBezTo>
                  <a:cubicBezTo>
                    <a:pt x="113" y="49"/>
                    <a:pt x="113" y="50"/>
                    <a:pt x="114" y="50"/>
                  </a:cubicBezTo>
                  <a:cubicBezTo>
                    <a:pt x="114" y="50"/>
                    <a:pt x="113" y="50"/>
                    <a:pt x="113" y="51"/>
                  </a:cubicBezTo>
                  <a:cubicBezTo>
                    <a:pt x="112" y="50"/>
                    <a:pt x="108" y="50"/>
                    <a:pt x="112" y="53"/>
                  </a:cubicBezTo>
                  <a:cubicBezTo>
                    <a:pt x="112" y="53"/>
                    <a:pt x="113" y="54"/>
                    <a:pt x="113" y="54"/>
                  </a:cubicBezTo>
                  <a:cubicBezTo>
                    <a:pt x="115" y="62"/>
                    <a:pt x="115" y="57"/>
                    <a:pt x="116" y="57"/>
                  </a:cubicBezTo>
                  <a:cubicBezTo>
                    <a:pt x="115" y="59"/>
                    <a:pt x="118" y="58"/>
                    <a:pt x="118" y="58"/>
                  </a:cubicBezTo>
                  <a:cubicBezTo>
                    <a:pt x="118" y="59"/>
                    <a:pt x="118" y="58"/>
                    <a:pt x="118" y="58"/>
                  </a:cubicBezTo>
                  <a:cubicBezTo>
                    <a:pt x="118" y="58"/>
                    <a:pt x="118" y="58"/>
                    <a:pt x="118" y="58"/>
                  </a:cubicBezTo>
                  <a:cubicBezTo>
                    <a:pt x="118" y="58"/>
                    <a:pt x="118" y="58"/>
                    <a:pt x="118" y="57"/>
                  </a:cubicBezTo>
                  <a:cubicBezTo>
                    <a:pt x="118" y="58"/>
                    <a:pt x="118" y="57"/>
                    <a:pt x="118" y="56"/>
                  </a:cubicBezTo>
                  <a:cubicBezTo>
                    <a:pt x="118" y="56"/>
                    <a:pt x="118" y="56"/>
                    <a:pt x="118" y="56"/>
                  </a:cubicBezTo>
                  <a:close/>
                  <a:moveTo>
                    <a:pt x="117" y="71"/>
                  </a:moveTo>
                  <a:cubicBezTo>
                    <a:pt x="118" y="73"/>
                    <a:pt x="119" y="70"/>
                    <a:pt x="119" y="69"/>
                  </a:cubicBezTo>
                  <a:cubicBezTo>
                    <a:pt x="119" y="69"/>
                    <a:pt x="119" y="70"/>
                    <a:pt x="119" y="70"/>
                  </a:cubicBezTo>
                  <a:cubicBezTo>
                    <a:pt x="118" y="69"/>
                    <a:pt x="118" y="67"/>
                    <a:pt x="117" y="67"/>
                  </a:cubicBezTo>
                  <a:cubicBezTo>
                    <a:pt x="116" y="65"/>
                    <a:pt x="116" y="65"/>
                    <a:pt x="116" y="67"/>
                  </a:cubicBezTo>
                  <a:cubicBezTo>
                    <a:pt x="112" y="63"/>
                    <a:pt x="117" y="71"/>
                    <a:pt x="117" y="71"/>
                  </a:cubicBezTo>
                  <a:close/>
                  <a:moveTo>
                    <a:pt x="112" y="62"/>
                  </a:moveTo>
                  <a:cubicBezTo>
                    <a:pt x="112" y="61"/>
                    <a:pt x="110" y="60"/>
                    <a:pt x="110" y="58"/>
                  </a:cubicBezTo>
                  <a:cubicBezTo>
                    <a:pt x="109" y="59"/>
                    <a:pt x="110" y="59"/>
                    <a:pt x="110" y="59"/>
                  </a:cubicBezTo>
                  <a:cubicBezTo>
                    <a:pt x="110" y="59"/>
                    <a:pt x="109" y="58"/>
                    <a:pt x="109" y="58"/>
                  </a:cubicBezTo>
                  <a:cubicBezTo>
                    <a:pt x="108" y="56"/>
                    <a:pt x="104" y="46"/>
                    <a:pt x="103" y="44"/>
                  </a:cubicBezTo>
                  <a:cubicBezTo>
                    <a:pt x="103" y="44"/>
                    <a:pt x="104" y="50"/>
                    <a:pt x="104" y="51"/>
                  </a:cubicBezTo>
                  <a:cubicBezTo>
                    <a:pt x="104" y="51"/>
                    <a:pt x="104" y="51"/>
                    <a:pt x="104" y="51"/>
                  </a:cubicBezTo>
                  <a:cubicBezTo>
                    <a:pt x="103" y="51"/>
                    <a:pt x="103" y="46"/>
                    <a:pt x="102" y="45"/>
                  </a:cubicBezTo>
                  <a:cubicBezTo>
                    <a:pt x="102" y="45"/>
                    <a:pt x="101" y="44"/>
                    <a:pt x="101" y="44"/>
                  </a:cubicBezTo>
                  <a:cubicBezTo>
                    <a:pt x="100" y="42"/>
                    <a:pt x="100" y="44"/>
                    <a:pt x="101" y="45"/>
                  </a:cubicBezTo>
                  <a:cubicBezTo>
                    <a:pt x="101" y="45"/>
                    <a:pt x="101" y="45"/>
                    <a:pt x="101" y="45"/>
                  </a:cubicBezTo>
                  <a:cubicBezTo>
                    <a:pt x="100" y="45"/>
                    <a:pt x="100" y="45"/>
                    <a:pt x="101" y="46"/>
                  </a:cubicBezTo>
                  <a:cubicBezTo>
                    <a:pt x="101" y="46"/>
                    <a:pt x="101" y="45"/>
                    <a:pt x="100" y="45"/>
                  </a:cubicBezTo>
                  <a:cubicBezTo>
                    <a:pt x="100" y="45"/>
                    <a:pt x="99" y="46"/>
                    <a:pt x="99" y="45"/>
                  </a:cubicBezTo>
                  <a:cubicBezTo>
                    <a:pt x="98" y="44"/>
                    <a:pt x="99" y="43"/>
                    <a:pt x="96" y="42"/>
                  </a:cubicBezTo>
                  <a:cubicBezTo>
                    <a:pt x="96" y="42"/>
                    <a:pt x="95" y="42"/>
                    <a:pt x="95" y="42"/>
                  </a:cubicBezTo>
                  <a:cubicBezTo>
                    <a:pt x="92" y="34"/>
                    <a:pt x="88" y="41"/>
                    <a:pt x="91" y="43"/>
                  </a:cubicBezTo>
                  <a:cubicBezTo>
                    <a:pt x="90" y="44"/>
                    <a:pt x="90" y="44"/>
                    <a:pt x="91" y="45"/>
                  </a:cubicBezTo>
                  <a:cubicBezTo>
                    <a:pt x="91" y="45"/>
                    <a:pt x="91" y="44"/>
                    <a:pt x="91" y="45"/>
                  </a:cubicBezTo>
                  <a:cubicBezTo>
                    <a:pt x="92" y="45"/>
                    <a:pt x="93" y="45"/>
                    <a:pt x="94" y="46"/>
                  </a:cubicBezTo>
                  <a:cubicBezTo>
                    <a:pt x="93" y="46"/>
                    <a:pt x="93" y="45"/>
                    <a:pt x="93" y="46"/>
                  </a:cubicBezTo>
                  <a:cubicBezTo>
                    <a:pt x="93" y="47"/>
                    <a:pt x="88" y="44"/>
                    <a:pt x="91" y="47"/>
                  </a:cubicBezTo>
                  <a:cubicBezTo>
                    <a:pt x="91" y="47"/>
                    <a:pt x="98" y="53"/>
                    <a:pt x="99" y="53"/>
                  </a:cubicBezTo>
                  <a:cubicBezTo>
                    <a:pt x="99" y="53"/>
                    <a:pt x="99" y="53"/>
                    <a:pt x="99" y="53"/>
                  </a:cubicBezTo>
                  <a:cubicBezTo>
                    <a:pt x="90" y="57"/>
                    <a:pt x="100" y="55"/>
                    <a:pt x="96" y="59"/>
                  </a:cubicBezTo>
                  <a:cubicBezTo>
                    <a:pt x="97" y="59"/>
                    <a:pt x="97" y="59"/>
                    <a:pt x="97" y="59"/>
                  </a:cubicBezTo>
                  <a:cubicBezTo>
                    <a:pt x="98" y="60"/>
                    <a:pt x="98" y="60"/>
                    <a:pt x="99" y="60"/>
                  </a:cubicBezTo>
                  <a:cubicBezTo>
                    <a:pt x="99" y="60"/>
                    <a:pt x="99" y="60"/>
                    <a:pt x="99" y="60"/>
                  </a:cubicBezTo>
                  <a:cubicBezTo>
                    <a:pt x="99" y="60"/>
                    <a:pt x="99" y="60"/>
                    <a:pt x="99" y="60"/>
                  </a:cubicBezTo>
                  <a:cubicBezTo>
                    <a:pt x="99" y="60"/>
                    <a:pt x="99" y="60"/>
                    <a:pt x="99" y="60"/>
                  </a:cubicBezTo>
                  <a:cubicBezTo>
                    <a:pt x="99" y="61"/>
                    <a:pt x="100" y="61"/>
                    <a:pt x="100" y="61"/>
                  </a:cubicBezTo>
                  <a:cubicBezTo>
                    <a:pt x="102" y="62"/>
                    <a:pt x="106" y="62"/>
                    <a:pt x="106" y="62"/>
                  </a:cubicBezTo>
                  <a:cubicBezTo>
                    <a:pt x="107" y="63"/>
                    <a:pt x="107" y="64"/>
                    <a:pt x="108" y="64"/>
                  </a:cubicBezTo>
                  <a:cubicBezTo>
                    <a:pt x="108" y="65"/>
                    <a:pt x="113" y="67"/>
                    <a:pt x="111" y="64"/>
                  </a:cubicBezTo>
                  <a:cubicBezTo>
                    <a:pt x="110" y="63"/>
                    <a:pt x="111" y="64"/>
                    <a:pt x="109" y="64"/>
                  </a:cubicBezTo>
                  <a:cubicBezTo>
                    <a:pt x="109" y="63"/>
                    <a:pt x="110" y="63"/>
                    <a:pt x="109" y="62"/>
                  </a:cubicBezTo>
                  <a:cubicBezTo>
                    <a:pt x="110" y="63"/>
                    <a:pt x="110" y="62"/>
                    <a:pt x="110" y="62"/>
                  </a:cubicBezTo>
                  <a:cubicBezTo>
                    <a:pt x="111" y="62"/>
                    <a:pt x="111" y="62"/>
                    <a:pt x="111" y="62"/>
                  </a:cubicBezTo>
                  <a:cubicBezTo>
                    <a:pt x="111" y="64"/>
                    <a:pt x="111" y="63"/>
                    <a:pt x="112" y="63"/>
                  </a:cubicBezTo>
                  <a:cubicBezTo>
                    <a:pt x="111" y="63"/>
                    <a:pt x="113" y="65"/>
                    <a:pt x="112" y="62"/>
                  </a:cubicBezTo>
                  <a:close/>
                  <a:moveTo>
                    <a:pt x="101" y="63"/>
                  </a:moveTo>
                  <a:cubicBezTo>
                    <a:pt x="101" y="63"/>
                    <a:pt x="101" y="63"/>
                    <a:pt x="101" y="63"/>
                  </a:cubicBezTo>
                  <a:cubicBezTo>
                    <a:pt x="101" y="63"/>
                    <a:pt x="101" y="62"/>
                    <a:pt x="101" y="63"/>
                  </a:cubicBezTo>
                  <a:close/>
                  <a:moveTo>
                    <a:pt x="101" y="64"/>
                  </a:moveTo>
                  <a:cubicBezTo>
                    <a:pt x="101" y="64"/>
                    <a:pt x="102" y="63"/>
                    <a:pt x="101" y="63"/>
                  </a:cubicBezTo>
                  <a:cubicBezTo>
                    <a:pt x="101" y="63"/>
                    <a:pt x="101" y="64"/>
                    <a:pt x="101" y="64"/>
                  </a:cubicBezTo>
                  <a:close/>
                  <a:moveTo>
                    <a:pt x="99" y="61"/>
                  </a:moveTo>
                  <a:cubicBezTo>
                    <a:pt x="98" y="61"/>
                    <a:pt x="98" y="61"/>
                    <a:pt x="98" y="61"/>
                  </a:cubicBezTo>
                  <a:cubicBezTo>
                    <a:pt x="99" y="61"/>
                    <a:pt x="99" y="61"/>
                    <a:pt x="99" y="61"/>
                  </a:cubicBezTo>
                  <a:close/>
                  <a:moveTo>
                    <a:pt x="102" y="64"/>
                  </a:moveTo>
                  <a:cubicBezTo>
                    <a:pt x="102" y="64"/>
                    <a:pt x="102" y="64"/>
                    <a:pt x="102" y="64"/>
                  </a:cubicBezTo>
                  <a:cubicBezTo>
                    <a:pt x="102" y="64"/>
                    <a:pt x="102" y="64"/>
                    <a:pt x="102" y="64"/>
                  </a:cubicBezTo>
                  <a:close/>
                  <a:moveTo>
                    <a:pt x="111" y="65"/>
                  </a:moveTo>
                  <a:cubicBezTo>
                    <a:pt x="112" y="65"/>
                    <a:pt x="112" y="65"/>
                    <a:pt x="112" y="65"/>
                  </a:cubicBezTo>
                  <a:cubicBezTo>
                    <a:pt x="112" y="65"/>
                    <a:pt x="112" y="65"/>
                    <a:pt x="111" y="65"/>
                  </a:cubicBezTo>
                  <a:close/>
                  <a:moveTo>
                    <a:pt x="111" y="63"/>
                  </a:moveTo>
                  <a:cubicBezTo>
                    <a:pt x="111" y="63"/>
                    <a:pt x="111" y="63"/>
                    <a:pt x="111" y="63"/>
                  </a:cubicBezTo>
                  <a:cubicBezTo>
                    <a:pt x="111" y="63"/>
                    <a:pt x="111" y="63"/>
                    <a:pt x="111" y="63"/>
                  </a:cubicBezTo>
                  <a:close/>
                  <a:moveTo>
                    <a:pt x="107" y="65"/>
                  </a:moveTo>
                  <a:cubicBezTo>
                    <a:pt x="107" y="66"/>
                    <a:pt x="108" y="65"/>
                    <a:pt x="108" y="66"/>
                  </a:cubicBezTo>
                  <a:cubicBezTo>
                    <a:pt x="108" y="65"/>
                    <a:pt x="107" y="65"/>
                    <a:pt x="107" y="65"/>
                  </a:cubicBezTo>
                  <a:close/>
                  <a:moveTo>
                    <a:pt x="111" y="67"/>
                  </a:moveTo>
                  <a:cubicBezTo>
                    <a:pt x="111" y="67"/>
                    <a:pt x="111" y="66"/>
                    <a:pt x="111" y="66"/>
                  </a:cubicBezTo>
                  <a:cubicBezTo>
                    <a:pt x="110" y="65"/>
                    <a:pt x="111" y="68"/>
                    <a:pt x="111" y="67"/>
                  </a:cubicBezTo>
                  <a:close/>
                  <a:moveTo>
                    <a:pt x="110" y="21"/>
                  </a:moveTo>
                  <a:cubicBezTo>
                    <a:pt x="110" y="21"/>
                    <a:pt x="110" y="21"/>
                    <a:pt x="110" y="21"/>
                  </a:cubicBezTo>
                  <a:cubicBezTo>
                    <a:pt x="109" y="22"/>
                    <a:pt x="110" y="22"/>
                    <a:pt x="110" y="21"/>
                  </a:cubicBezTo>
                  <a:close/>
                  <a:moveTo>
                    <a:pt x="156" y="89"/>
                  </a:moveTo>
                  <a:cubicBezTo>
                    <a:pt x="156" y="89"/>
                    <a:pt x="156" y="89"/>
                    <a:pt x="156" y="89"/>
                  </a:cubicBezTo>
                  <a:cubicBezTo>
                    <a:pt x="156" y="89"/>
                    <a:pt x="156" y="89"/>
                    <a:pt x="156" y="89"/>
                  </a:cubicBezTo>
                  <a:close/>
                  <a:moveTo>
                    <a:pt x="149" y="78"/>
                  </a:moveTo>
                  <a:cubicBezTo>
                    <a:pt x="150" y="78"/>
                    <a:pt x="152" y="79"/>
                    <a:pt x="151" y="80"/>
                  </a:cubicBezTo>
                  <a:cubicBezTo>
                    <a:pt x="151" y="80"/>
                    <a:pt x="150" y="80"/>
                    <a:pt x="150" y="80"/>
                  </a:cubicBezTo>
                  <a:cubicBezTo>
                    <a:pt x="150" y="80"/>
                    <a:pt x="150" y="80"/>
                    <a:pt x="150" y="81"/>
                  </a:cubicBezTo>
                  <a:cubicBezTo>
                    <a:pt x="150" y="81"/>
                    <a:pt x="150" y="81"/>
                    <a:pt x="150" y="81"/>
                  </a:cubicBezTo>
                  <a:cubicBezTo>
                    <a:pt x="150" y="80"/>
                    <a:pt x="150" y="80"/>
                    <a:pt x="150" y="80"/>
                  </a:cubicBezTo>
                  <a:cubicBezTo>
                    <a:pt x="151" y="81"/>
                    <a:pt x="150" y="81"/>
                    <a:pt x="150" y="81"/>
                  </a:cubicBezTo>
                  <a:cubicBezTo>
                    <a:pt x="151" y="81"/>
                    <a:pt x="151" y="81"/>
                    <a:pt x="151" y="82"/>
                  </a:cubicBezTo>
                  <a:cubicBezTo>
                    <a:pt x="151" y="81"/>
                    <a:pt x="152" y="82"/>
                    <a:pt x="150" y="82"/>
                  </a:cubicBezTo>
                  <a:cubicBezTo>
                    <a:pt x="150" y="82"/>
                    <a:pt x="150" y="82"/>
                    <a:pt x="151" y="83"/>
                  </a:cubicBezTo>
                  <a:cubicBezTo>
                    <a:pt x="151" y="83"/>
                    <a:pt x="151" y="82"/>
                    <a:pt x="151" y="83"/>
                  </a:cubicBezTo>
                  <a:cubicBezTo>
                    <a:pt x="151" y="83"/>
                    <a:pt x="151" y="83"/>
                    <a:pt x="151" y="84"/>
                  </a:cubicBezTo>
                  <a:cubicBezTo>
                    <a:pt x="151" y="82"/>
                    <a:pt x="152" y="83"/>
                    <a:pt x="153" y="83"/>
                  </a:cubicBezTo>
                  <a:cubicBezTo>
                    <a:pt x="153" y="83"/>
                    <a:pt x="152" y="83"/>
                    <a:pt x="152" y="83"/>
                  </a:cubicBezTo>
                  <a:cubicBezTo>
                    <a:pt x="154" y="83"/>
                    <a:pt x="155" y="85"/>
                    <a:pt x="154" y="85"/>
                  </a:cubicBezTo>
                  <a:cubicBezTo>
                    <a:pt x="153" y="85"/>
                    <a:pt x="154" y="86"/>
                    <a:pt x="153" y="85"/>
                  </a:cubicBezTo>
                  <a:cubicBezTo>
                    <a:pt x="153" y="85"/>
                    <a:pt x="153" y="85"/>
                    <a:pt x="152" y="86"/>
                  </a:cubicBezTo>
                  <a:cubicBezTo>
                    <a:pt x="153" y="86"/>
                    <a:pt x="153" y="86"/>
                    <a:pt x="153" y="86"/>
                  </a:cubicBezTo>
                  <a:cubicBezTo>
                    <a:pt x="153" y="86"/>
                    <a:pt x="153" y="86"/>
                    <a:pt x="153" y="86"/>
                  </a:cubicBezTo>
                  <a:cubicBezTo>
                    <a:pt x="153" y="85"/>
                    <a:pt x="155" y="86"/>
                    <a:pt x="154" y="86"/>
                  </a:cubicBezTo>
                  <a:cubicBezTo>
                    <a:pt x="154" y="87"/>
                    <a:pt x="153" y="87"/>
                    <a:pt x="153" y="87"/>
                  </a:cubicBezTo>
                  <a:cubicBezTo>
                    <a:pt x="153" y="87"/>
                    <a:pt x="153" y="87"/>
                    <a:pt x="153" y="87"/>
                  </a:cubicBezTo>
                  <a:cubicBezTo>
                    <a:pt x="153" y="87"/>
                    <a:pt x="153" y="87"/>
                    <a:pt x="153" y="87"/>
                  </a:cubicBezTo>
                  <a:cubicBezTo>
                    <a:pt x="153" y="87"/>
                    <a:pt x="154" y="87"/>
                    <a:pt x="154" y="87"/>
                  </a:cubicBezTo>
                  <a:cubicBezTo>
                    <a:pt x="156" y="88"/>
                    <a:pt x="157" y="88"/>
                    <a:pt x="153" y="88"/>
                  </a:cubicBezTo>
                  <a:cubicBezTo>
                    <a:pt x="154" y="89"/>
                    <a:pt x="159" y="92"/>
                    <a:pt x="155" y="90"/>
                  </a:cubicBezTo>
                  <a:cubicBezTo>
                    <a:pt x="155" y="90"/>
                    <a:pt x="155" y="90"/>
                    <a:pt x="155" y="90"/>
                  </a:cubicBezTo>
                  <a:cubicBezTo>
                    <a:pt x="155" y="90"/>
                    <a:pt x="155" y="91"/>
                    <a:pt x="155" y="91"/>
                  </a:cubicBezTo>
                  <a:cubicBezTo>
                    <a:pt x="155" y="91"/>
                    <a:pt x="155" y="91"/>
                    <a:pt x="155" y="91"/>
                  </a:cubicBezTo>
                  <a:cubicBezTo>
                    <a:pt x="156" y="92"/>
                    <a:pt x="154" y="91"/>
                    <a:pt x="155" y="91"/>
                  </a:cubicBezTo>
                  <a:cubicBezTo>
                    <a:pt x="155" y="91"/>
                    <a:pt x="155" y="92"/>
                    <a:pt x="155" y="92"/>
                  </a:cubicBezTo>
                  <a:cubicBezTo>
                    <a:pt x="155" y="92"/>
                    <a:pt x="155" y="91"/>
                    <a:pt x="154" y="91"/>
                  </a:cubicBezTo>
                  <a:cubicBezTo>
                    <a:pt x="154" y="91"/>
                    <a:pt x="154" y="91"/>
                    <a:pt x="154" y="91"/>
                  </a:cubicBezTo>
                  <a:cubicBezTo>
                    <a:pt x="154" y="91"/>
                    <a:pt x="154" y="91"/>
                    <a:pt x="154" y="91"/>
                  </a:cubicBezTo>
                  <a:cubicBezTo>
                    <a:pt x="154" y="91"/>
                    <a:pt x="154" y="91"/>
                    <a:pt x="154" y="91"/>
                  </a:cubicBezTo>
                  <a:cubicBezTo>
                    <a:pt x="155" y="92"/>
                    <a:pt x="155" y="92"/>
                    <a:pt x="155" y="92"/>
                  </a:cubicBezTo>
                  <a:cubicBezTo>
                    <a:pt x="155" y="92"/>
                    <a:pt x="154" y="92"/>
                    <a:pt x="154" y="92"/>
                  </a:cubicBezTo>
                  <a:cubicBezTo>
                    <a:pt x="154" y="92"/>
                    <a:pt x="155" y="92"/>
                    <a:pt x="154" y="92"/>
                  </a:cubicBezTo>
                  <a:cubicBezTo>
                    <a:pt x="155" y="92"/>
                    <a:pt x="155" y="92"/>
                    <a:pt x="155" y="93"/>
                  </a:cubicBezTo>
                  <a:cubicBezTo>
                    <a:pt x="155" y="93"/>
                    <a:pt x="156" y="93"/>
                    <a:pt x="156" y="93"/>
                  </a:cubicBezTo>
                  <a:cubicBezTo>
                    <a:pt x="156" y="93"/>
                    <a:pt x="156" y="94"/>
                    <a:pt x="157" y="94"/>
                  </a:cubicBezTo>
                  <a:cubicBezTo>
                    <a:pt x="157" y="94"/>
                    <a:pt x="157" y="94"/>
                    <a:pt x="157" y="94"/>
                  </a:cubicBezTo>
                  <a:cubicBezTo>
                    <a:pt x="156" y="94"/>
                    <a:pt x="155" y="93"/>
                    <a:pt x="155" y="94"/>
                  </a:cubicBezTo>
                  <a:cubicBezTo>
                    <a:pt x="155" y="94"/>
                    <a:pt x="156" y="94"/>
                    <a:pt x="156" y="94"/>
                  </a:cubicBezTo>
                  <a:cubicBezTo>
                    <a:pt x="156" y="94"/>
                    <a:pt x="156" y="94"/>
                    <a:pt x="156" y="94"/>
                  </a:cubicBezTo>
                  <a:cubicBezTo>
                    <a:pt x="156" y="94"/>
                    <a:pt x="156" y="94"/>
                    <a:pt x="156" y="94"/>
                  </a:cubicBezTo>
                  <a:cubicBezTo>
                    <a:pt x="157" y="94"/>
                    <a:pt x="157" y="95"/>
                    <a:pt x="157" y="95"/>
                  </a:cubicBezTo>
                  <a:cubicBezTo>
                    <a:pt x="157" y="95"/>
                    <a:pt x="157" y="95"/>
                    <a:pt x="157" y="95"/>
                  </a:cubicBezTo>
                  <a:cubicBezTo>
                    <a:pt x="157" y="95"/>
                    <a:pt x="157" y="96"/>
                    <a:pt x="157" y="96"/>
                  </a:cubicBezTo>
                  <a:cubicBezTo>
                    <a:pt x="158" y="96"/>
                    <a:pt x="157" y="96"/>
                    <a:pt x="157" y="96"/>
                  </a:cubicBezTo>
                  <a:cubicBezTo>
                    <a:pt x="157" y="96"/>
                    <a:pt x="158" y="96"/>
                    <a:pt x="158" y="96"/>
                  </a:cubicBezTo>
                  <a:cubicBezTo>
                    <a:pt x="158" y="96"/>
                    <a:pt x="158" y="97"/>
                    <a:pt x="158" y="97"/>
                  </a:cubicBezTo>
                  <a:cubicBezTo>
                    <a:pt x="158" y="97"/>
                    <a:pt x="158" y="97"/>
                    <a:pt x="158" y="97"/>
                  </a:cubicBezTo>
                  <a:cubicBezTo>
                    <a:pt x="158" y="97"/>
                    <a:pt x="158" y="97"/>
                    <a:pt x="158" y="97"/>
                  </a:cubicBezTo>
                  <a:cubicBezTo>
                    <a:pt x="158" y="96"/>
                    <a:pt x="158" y="97"/>
                    <a:pt x="159" y="97"/>
                  </a:cubicBezTo>
                  <a:cubicBezTo>
                    <a:pt x="159" y="97"/>
                    <a:pt x="159" y="97"/>
                    <a:pt x="159" y="97"/>
                  </a:cubicBezTo>
                  <a:cubicBezTo>
                    <a:pt x="159" y="97"/>
                    <a:pt x="159" y="97"/>
                    <a:pt x="159" y="97"/>
                  </a:cubicBezTo>
                  <a:cubicBezTo>
                    <a:pt x="159" y="98"/>
                    <a:pt x="159" y="98"/>
                    <a:pt x="159" y="98"/>
                  </a:cubicBezTo>
                  <a:cubicBezTo>
                    <a:pt x="159" y="98"/>
                    <a:pt x="159" y="98"/>
                    <a:pt x="159" y="98"/>
                  </a:cubicBezTo>
                  <a:cubicBezTo>
                    <a:pt x="160" y="98"/>
                    <a:pt x="161" y="100"/>
                    <a:pt x="160" y="100"/>
                  </a:cubicBezTo>
                  <a:cubicBezTo>
                    <a:pt x="160" y="100"/>
                    <a:pt x="160" y="100"/>
                    <a:pt x="161" y="100"/>
                  </a:cubicBezTo>
                  <a:cubicBezTo>
                    <a:pt x="161" y="100"/>
                    <a:pt x="161" y="101"/>
                    <a:pt x="161" y="101"/>
                  </a:cubicBezTo>
                  <a:cubicBezTo>
                    <a:pt x="162" y="100"/>
                    <a:pt x="161" y="101"/>
                    <a:pt x="161" y="102"/>
                  </a:cubicBezTo>
                  <a:cubicBezTo>
                    <a:pt x="161" y="102"/>
                    <a:pt x="161" y="102"/>
                    <a:pt x="161" y="102"/>
                  </a:cubicBezTo>
                  <a:cubicBezTo>
                    <a:pt x="161" y="102"/>
                    <a:pt x="161" y="102"/>
                    <a:pt x="161" y="103"/>
                  </a:cubicBezTo>
                  <a:cubicBezTo>
                    <a:pt x="161" y="102"/>
                    <a:pt x="161" y="102"/>
                    <a:pt x="162" y="102"/>
                  </a:cubicBezTo>
                  <a:cubicBezTo>
                    <a:pt x="162" y="102"/>
                    <a:pt x="162" y="103"/>
                    <a:pt x="162" y="103"/>
                  </a:cubicBezTo>
                  <a:cubicBezTo>
                    <a:pt x="162" y="103"/>
                    <a:pt x="162" y="102"/>
                    <a:pt x="162" y="102"/>
                  </a:cubicBezTo>
                  <a:cubicBezTo>
                    <a:pt x="162" y="102"/>
                    <a:pt x="162" y="103"/>
                    <a:pt x="162" y="103"/>
                  </a:cubicBezTo>
                  <a:cubicBezTo>
                    <a:pt x="162" y="103"/>
                    <a:pt x="163" y="102"/>
                    <a:pt x="163" y="103"/>
                  </a:cubicBezTo>
                  <a:cubicBezTo>
                    <a:pt x="163" y="103"/>
                    <a:pt x="163" y="103"/>
                    <a:pt x="163" y="103"/>
                  </a:cubicBezTo>
                  <a:cubicBezTo>
                    <a:pt x="163" y="103"/>
                    <a:pt x="164" y="104"/>
                    <a:pt x="164" y="104"/>
                  </a:cubicBezTo>
                  <a:cubicBezTo>
                    <a:pt x="164" y="104"/>
                    <a:pt x="164" y="104"/>
                    <a:pt x="164" y="104"/>
                  </a:cubicBezTo>
                  <a:cubicBezTo>
                    <a:pt x="164" y="105"/>
                    <a:pt x="164" y="104"/>
                    <a:pt x="163" y="104"/>
                  </a:cubicBezTo>
                  <a:cubicBezTo>
                    <a:pt x="164" y="105"/>
                    <a:pt x="163" y="105"/>
                    <a:pt x="163" y="105"/>
                  </a:cubicBezTo>
                  <a:cubicBezTo>
                    <a:pt x="164" y="106"/>
                    <a:pt x="162" y="104"/>
                    <a:pt x="162" y="104"/>
                  </a:cubicBezTo>
                  <a:cubicBezTo>
                    <a:pt x="162" y="105"/>
                    <a:pt x="163" y="106"/>
                    <a:pt x="162" y="106"/>
                  </a:cubicBezTo>
                  <a:cubicBezTo>
                    <a:pt x="163" y="106"/>
                    <a:pt x="162" y="106"/>
                    <a:pt x="162" y="106"/>
                  </a:cubicBezTo>
                  <a:cubicBezTo>
                    <a:pt x="162" y="106"/>
                    <a:pt x="162" y="107"/>
                    <a:pt x="161" y="106"/>
                  </a:cubicBezTo>
                  <a:cubicBezTo>
                    <a:pt x="161" y="106"/>
                    <a:pt x="161" y="106"/>
                    <a:pt x="161" y="106"/>
                  </a:cubicBezTo>
                  <a:cubicBezTo>
                    <a:pt x="161" y="106"/>
                    <a:pt x="161" y="106"/>
                    <a:pt x="161" y="107"/>
                  </a:cubicBezTo>
                  <a:cubicBezTo>
                    <a:pt x="161" y="107"/>
                    <a:pt x="161" y="106"/>
                    <a:pt x="161" y="106"/>
                  </a:cubicBezTo>
                  <a:cubicBezTo>
                    <a:pt x="161" y="107"/>
                    <a:pt x="161" y="107"/>
                    <a:pt x="161" y="107"/>
                  </a:cubicBezTo>
                  <a:cubicBezTo>
                    <a:pt x="161" y="107"/>
                    <a:pt x="161" y="108"/>
                    <a:pt x="161" y="108"/>
                  </a:cubicBezTo>
                  <a:cubicBezTo>
                    <a:pt x="161" y="108"/>
                    <a:pt x="161" y="108"/>
                    <a:pt x="161" y="108"/>
                  </a:cubicBezTo>
                  <a:cubicBezTo>
                    <a:pt x="161" y="108"/>
                    <a:pt x="161" y="107"/>
                    <a:pt x="161" y="107"/>
                  </a:cubicBezTo>
                  <a:cubicBezTo>
                    <a:pt x="160" y="107"/>
                    <a:pt x="160" y="107"/>
                    <a:pt x="160" y="107"/>
                  </a:cubicBezTo>
                  <a:cubicBezTo>
                    <a:pt x="160" y="107"/>
                    <a:pt x="160" y="106"/>
                    <a:pt x="160" y="106"/>
                  </a:cubicBezTo>
                  <a:cubicBezTo>
                    <a:pt x="160" y="106"/>
                    <a:pt x="160" y="107"/>
                    <a:pt x="160" y="107"/>
                  </a:cubicBezTo>
                  <a:cubicBezTo>
                    <a:pt x="160" y="106"/>
                    <a:pt x="160" y="106"/>
                    <a:pt x="159" y="106"/>
                  </a:cubicBezTo>
                  <a:cubicBezTo>
                    <a:pt x="159" y="106"/>
                    <a:pt x="159" y="106"/>
                    <a:pt x="159" y="106"/>
                  </a:cubicBezTo>
                  <a:cubicBezTo>
                    <a:pt x="159" y="105"/>
                    <a:pt x="159" y="105"/>
                    <a:pt x="159" y="105"/>
                  </a:cubicBezTo>
                  <a:cubicBezTo>
                    <a:pt x="158" y="105"/>
                    <a:pt x="159" y="105"/>
                    <a:pt x="159" y="105"/>
                  </a:cubicBezTo>
                  <a:cubicBezTo>
                    <a:pt x="159" y="105"/>
                    <a:pt x="159" y="104"/>
                    <a:pt x="159" y="104"/>
                  </a:cubicBezTo>
                  <a:cubicBezTo>
                    <a:pt x="158" y="104"/>
                    <a:pt x="159" y="104"/>
                    <a:pt x="159" y="104"/>
                  </a:cubicBezTo>
                  <a:cubicBezTo>
                    <a:pt x="159" y="104"/>
                    <a:pt x="159" y="104"/>
                    <a:pt x="159" y="103"/>
                  </a:cubicBezTo>
                  <a:cubicBezTo>
                    <a:pt x="159" y="103"/>
                    <a:pt x="158" y="103"/>
                    <a:pt x="158" y="103"/>
                  </a:cubicBezTo>
                  <a:cubicBezTo>
                    <a:pt x="158" y="103"/>
                    <a:pt x="158" y="103"/>
                    <a:pt x="158" y="102"/>
                  </a:cubicBezTo>
                  <a:cubicBezTo>
                    <a:pt x="157" y="102"/>
                    <a:pt x="157" y="101"/>
                    <a:pt x="157" y="101"/>
                  </a:cubicBezTo>
                  <a:cubicBezTo>
                    <a:pt x="157" y="101"/>
                    <a:pt x="157" y="101"/>
                    <a:pt x="156" y="101"/>
                  </a:cubicBezTo>
                  <a:cubicBezTo>
                    <a:pt x="157" y="101"/>
                    <a:pt x="157" y="101"/>
                    <a:pt x="157" y="101"/>
                  </a:cubicBezTo>
                  <a:cubicBezTo>
                    <a:pt x="157" y="101"/>
                    <a:pt x="157" y="101"/>
                    <a:pt x="157" y="101"/>
                  </a:cubicBezTo>
                  <a:cubicBezTo>
                    <a:pt x="157" y="101"/>
                    <a:pt x="156" y="101"/>
                    <a:pt x="156" y="100"/>
                  </a:cubicBezTo>
                  <a:cubicBezTo>
                    <a:pt x="156" y="101"/>
                    <a:pt x="156" y="101"/>
                    <a:pt x="156" y="101"/>
                  </a:cubicBezTo>
                  <a:cubicBezTo>
                    <a:pt x="156" y="102"/>
                    <a:pt x="155" y="100"/>
                    <a:pt x="155" y="100"/>
                  </a:cubicBezTo>
                  <a:cubicBezTo>
                    <a:pt x="155" y="100"/>
                    <a:pt x="156" y="101"/>
                    <a:pt x="156" y="102"/>
                  </a:cubicBezTo>
                  <a:cubicBezTo>
                    <a:pt x="156" y="102"/>
                    <a:pt x="156" y="102"/>
                    <a:pt x="156" y="102"/>
                  </a:cubicBezTo>
                  <a:cubicBezTo>
                    <a:pt x="156" y="102"/>
                    <a:pt x="156" y="102"/>
                    <a:pt x="155" y="102"/>
                  </a:cubicBezTo>
                  <a:cubicBezTo>
                    <a:pt x="155" y="102"/>
                    <a:pt x="156" y="102"/>
                    <a:pt x="155" y="102"/>
                  </a:cubicBezTo>
                  <a:cubicBezTo>
                    <a:pt x="155" y="102"/>
                    <a:pt x="155" y="103"/>
                    <a:pt x="155" y="103"/>
                  </a:cubicBezTo>
                  <a:cubicBezTo>
                    <a:pt x="155" y="103"/>
                    <a:pt x="155" y="103"/>
                    <a:pt x="155" y="103"/>
                  </a:cubicBezTo>
                  <a:cubicBezTo>
                    <a:pt x="155" y="103"/>
                    <a:pt x="155" y="103"/>
                    <a:pt x="156" y="103"/>
                  </a:cubicBezTo>
                  <a:cubicBezTo>
                    <a:pt x="156" y="103"/>
                    <a:pt x="156" y="103"/>
                    <a:pt x="156" y="103"/>
                  </a:cubicBezTo>
                  <a:cubicBezTo>
                    <a:pt x="156" y="103"/>
                    <a:pt x="156" y="103"/>
                    <a:pt x="156" y="103"/>
                  </a:cubicBezTo>
                  <a:cubicBezTo>
                    <a:pt x="156" y="103"/>
                    <a:pt x="156" y="103"/>
                    <a:pt x="156" y="103"/>
                  </a:cubicBezTo>
                  <a:cubicBezTo>
                    <a:pt x="156" y="104"/>
                    <a:pt x="156" y="104"/>
                    <a:pt x="157" y="104"/>
                  </a:cubicBezTo>
                  <a:cubicBezTo>
                    <a:pt x="156" y="104"/>
                    <a:pt x="156" y="104"/>
                    <a:pt x="156" y="104"/>
                  </a:cubicBezTo>
                  <a:cubicBezTo>
                    <a:pt x="156" y="104"/>
                    <a:pt x="157" y="105"/>
                    <a:pt x="157" y="106"/>
                  </a:cubicBezTo>
                  <a:cubicBezTo>
                    <a:pt x="157" y="106"/>
                    <a:pt x="157" y="106"/>
                    <a:pt x="157" y="105"/>
                  </a:cubicBezTo>
                  <a:cubicBezTo>
                    <a:pt x="157" y="106"/>
                    <a:pt x="158" y="106"/>
                    <a:pt x="158" y="107"/>
                  </a:cubicBezTo>
                  <a:cubicBezTo>
                    <a:pt x="158" y="107"/>
                    <a:pt x="158" y="107"/>
                    <a:pt x="158" y="106"/>
                  </a:cubicBezTo>
                  <a:cubicBezTo>
                    <a:pt x="158" y="107"/>
                    <a:pt x="158" y="107"/>
                    <a:pt x="158" y="107"/>
                  </a:cubicBezTo>
                  <a:cubicBezTo>
                    <a:pt x="158" y="107"/>
                    <a:pt x="159" y="109"/>
                    <a:pt x="158" y="108"/>
                  </a:cubicBezTo>
                  <a:cubicBezTo>
                    <a:pt x="158" y="109"/>
                    <a:pt x="158" y="109"/>
                    <a:pt x="159" y="109"/>
                  </a:cubicBezTo>
                  <a:cubicBezTo>
                    <a:pt x="159" y="110"/>
                    <a:pt x="159" y="110"/>
                    <a:pt x="159" y="110"/>
                  </a:cubicBezTo>
                  <a:cubicBezTo>
                    <a:pt x="159" y="111"/>
                    <a:pt x="160" y="110"/>
                    <a:pt x="160" y="111"/>
                  </a:cubicBezTo>
                  <a:cubicBezTo>
                    <a:pt x="160" y="111"/>
                    <a:pt x="160" y="111"/>
                    <a:pt x="160" y="111"/>
                  </a:cubicBezTo>
                  <a:cubicBezTo>
                    <a:pt x="160" y="112"/>
                    <a:pt x="160" y="112"/>
                    <a:pt x="160" y="113"/>
                  </a:cubicBezTo>
                  <a:cubicBezTo>
                    <a:pt x="160" y="112"/>
                    <a:pt x="160" y="112"/>
                    <a:pt x="160" y="112"/>
                  </a:cubicBezTo>
                  <a:cubicBezTo>
                    <a:pt x="160" y="112"/>
                    <a:pt x="160" y="113"/>
                    <a:pt x="159" y="112"/>
                  </a:cubicBezTo>
                  <a:cubicBezTo>
                    <a:pt x="159" y="112"/>
                    <a:pt x="159" y="112"/>
                    <a:pt x="159" y="112"/>
                  </a:cubicBezTo>
                  <a:cubicBezTo>
                    <a:pt x="159" y="112"/>
                    <a:pt x="160" y="114"/>
                    <a:pt x="159" y="113"/>
                  </a:cubicBezTo>
                  <a:cubicBezTo>
                    <a:pt x="159" y="113"/>
                    <a:pt x="158" y="115"/>
                    <a:pt x="158" y="112"/>
                  </a:cubicBezTo>
                  <a:cubicBezTo>
                    <a:pt x="158" y="112"/>
                    <a:pt x="158" y="112"/>
                    <a:pt x="158" y="112"/>
                  </a:cubicBezTo>
                  <a:cubicBezTo>
                    <a:pt x="158" y="112"/>
                    <a:pt x="157" y="113"/>
                    <a:pt x="157" y="111"/>
                  </a:cubicBezTo>
                  <a:cubicBezTo>
                    <a:pt x="157" y="111"/>
                    <a:pt x="156" y="109"/>
                    <a:pt x="155" y="108"/>
                  </a:cubicBezTo>
                  <a:cubicBezTo>
                    <a:pt x="155" y="109"/>
                    <a:pt x="155" y="109"/>
                    <a:pt x="156" y="109"/>
                  </a:cubicBezTo>
                  <a:cubicBezTo>
                    <a:pt x="155" y="108"/>
                    <a:pt x="155" y="108"/>
                    <a:pt x="154" y="108"/>
                  </a:cubicBezTo>
                  <a:cubicBezTo>
                    <a:pt x="154" y="108"/>
                    <a:pt x="154" y="108"/>
                    <a:pt x="154" y="108"/>
                  </a:cubicBezTo>
                  <a:cubicBezTo>
                    <a:pt x="155" y="109"/>
                    <a:pt x="155" y="110"/>
                    <a:pt x="156" y="110"/>
                  </a:cubicBezTo>
                  <a:cubicBezTo>
                    <a:pt x="156" y="111"/>
                    <a:pt x="155" y="110"/>
                    <a:pt x="156" y="111"/>
                  </a:cubicBezTo>
                  <a:cubicBezTo>
                    <a:pt x="156" y="111"/>
                    <a:pt x="157" y="113"/>
                    <a:pt x="157" y="113"/>
                  </a:cubicBezTo>
                  <a:cubicBezTo>
                    <a:pt x="156" y="113"/>
                    <a:pt x="152" y="112"/>
                    <a:pt x="153" y="110"/>
                  </a:cubicBezTo>
                  <a:cubicBezTo>
                    <a:pt x="153" y="110"/>
                    <a:pt x="152" y="108"/>
                    <a:pt x="151" y="108"/>
                  </a:cubicBezTo>
                  <a:cubicBezTo>
                    <a:pt x="151" y="108"/>
                    <a:pt x="150" y="106"/>
                    <a:pt x="150" y="106"/>
                  </a:cubicBezTo>
                  <a:cubicBezTo>
                    <a:pt x="150" y="106"/>
                    <a:pt x="151" y="107"/>
                    <a:pt x="150" y="105"/>
                  </a:cubicBezTo>
                  <a:cubicBezTo>
                    <a:pt x="150" y="105"/>
                    <a:pt x="150" y="106"/>
                    <a:pt x="150" y="105"/>
                  </a:cubicBezTo>
                  <a:cubicBezTo>
                    <a:pt x="150" y="105"/>
                    <a:pt x="148" y="103"/>
                    <a:pt x="148" y="102"/>
                  </a:cubicBezTo>
                  <a:cubicBezTo>
                    <a:pt x="148" y="102"/>
                    <a:pt x="148" y="102"/>
                    <a:pt x="148" y="102"/>
                  </a:cubicBezTo>
                  <a:cubicBezTo>
                    <a:pt x="148" y="102"/>
                    <a:pt x="148" y="102"/>
                    <a:pt x="148" y="102"/>
                  </a:cubicBezTo>
                  <a:cubicBezTo>
                    <a:pt x="148" y="102"/>
                    <a:pt x="148" y="102"/>
                    <a:pt x="147" y="102"/>
                  </a:cubicBezTo>
                  <a:cubicBezTo>
                    <a:pt x="147" y="102"/>
                    <a:pt x="147" y="102"/>
                    <a:pt x="147" y="102"/>
                  </a:cubicBezTo>
                  <a:cubicBezTo>
                    <a:pt x="147" y="102"/>
                    <a:pt x="147" y="101"/>
                    <a:pt x="147" y="101"/>
                  </a:cubicBezTo>
                  <a:cubicBezTo>
                    <a:pt x="147" y="101"/>
                    <a:pt x="145" y="100"/>
                    <a:pt x="145" y="100"/>
                  </a:cubicBezTo>
                  <a:cubicBezTo>
                    <a:pt x="145" y="100"/>
                    <a:pt x="145" y="100"/>
                    <a:pt x="145" y="101"/>
                  </a:cubicBezTo>
                  <a:cubicBezTo>
                    <a:pt x="145" y="100"/>
                    <a:pt x="144" y="100"/>
                    <a:pt x="144" y="100"/>
                  </a:cubicBezTo>
                  <a:cubicBezTo>
                    <a:pt x="144" y="100"/>
                    <a:pt x="142" y="95"/>
                    <a:pt x="148" y="99"/>
                  </a:cubicBezTo>
                  <a:cubicBezTo>
                    <a:pt x="147" y="97"/>
                    <a:pt x="146" y="94"/>
                    <a:pt x="149" y="95"/>
                  </a:cubicBezTo>
                  <a:cubicBezTo>
                    <a:pt x="150" y="94"/>
                    <a:pt x="149" y="93"/>
                    <a:pt x="149" y="91"/>
                  </a:cubicBezTo>
                  <a:cubicBezTo>
                    <a:pt x="149" y="90"/>
                    <a:pt x="148" y="89"/>
                    <a:pt x="147" y="88"/>
                  </a:cubicBezTo>
                  <a:cubicBezTo>
                    <a:pt x="147" y="88"/>
                    <a:pt x="146" y="87"/>
                    <a:pt x="146" y="87"/>
                  </a:cubicBezTo>
                  <a:cubicBezTo>
                    <a:pt x="146" y="87"/>
                    <a:pt x="146" y="85"/>
                    <a:pt x="146" y="86"/>
                  </a:cubicBezTo>
                  <a:cubicBezTo>
                    <a:pt x="146" y="86"/>
                    <a:pt x="143" y="86"/>
                    <a:pt x="144" y="85"/>
                  </a:cubicBezTo>
                  <a:cubicBezTo>
                    <a:pt x="144" y="84"/>
                    <a:pt x="144" y="84"/>
                    <a:pt x="145" y="85"/>
                  </a:cubicBezTo>
                  <a:cubicBezTo>
                    <a:pt x="146" y="84"/>
                    <a:pt x="144" y="83"/>
                    <a:pt x="144" y="83"/>
                  </a:cubicBezTo>
                  <a:cubicBezTo>
                    <a:pt x="143" y="82"/>
                    <a:pt x="143" y="82"/>
                    <a:pt x="144" y="81"/>
                  </a:cubicBezTo>
                  <a:cubicBezTo>
                    <a:pt x="143" y="81"/>
                    <a:pt x="143" y="81"/>
                    <a:pt x="143" y="81"/>
                  </a:cubicBezTo>
                  <a:cubicBezTo>
                    <a:pt x="143" y="81"/>
                    <a:pt x="141" y="77"/>
                    <a:pt x="141" y="77"/>
                  </a:cubicBezTo>
                  <a:cubicBezTo>
                    <a:pt x="141" y="77"/>
                    <a:pt x="141" y="77"/>
                    <a:pt x="141" y="76"/>
                  </a:cubicBezTo>
                  <a:cubicBezTo>
                    <a:pt x="141" y="77"/>
                    <a:pt x="140" y="77"/>
                    <a:pt x="140" y="77"/>
                  </a:cubicBezTo>
                  <a:cubicBezTo>
                    <a:pt x="142" y="78"/>
                    <a:pt x="138" y="78"/>
                    <a:pt x="139" y="79"/>
                  </a:cubicBezTo>
                  <a:cubicBezTo>
                    <a:pt x="139" y="79"/>
                    <a:pt x="139" y="79"/>
                    <a:pt x="139" y="79"/>
                  </a:cubicBezTo>
                  <a:cubicBezTo>
                    <a:pt x="139" y="78"/>
                    <a:pt x="142" y="81"/>
                    <a:pt x="140" y="80"/>
                  </a:cubicBezTo>
                  <a:cubicBezTo>
                    <a:pt x="139" y="80"/>
                    <a:pt x="139" y="80"/>
                    <a:pt x="139" y="79"/>
                  </a:cubicBezTo>
                  <a:cubicBezTo>
                    <a:pt x="138" y="79"/>
                    <a:pt x="138" y="78"/>
                    <a:pt x="137" y="77"/>
                  </a:cubicBezTo>
                  <a:cubicBezTo>
                    <a:pt x="137" y="78"/>
                    <a:pt x="133" y="75"/>
                    <a:pt x="133" y="74"/>
                  </a:cubicBezTo>
                  <a:cubicBezTo>
                    <a:pt x="133" y="74"/>
                    <a:pt x="132" y="74"/>
                    <a:pt x="132" y="74"/>
                  </a:cubicBezTo>
                  <a:cubicBezTo>
                    <a:pt x="132" y="74"/>
                    <a:pt x="132" y="74"/>
                    <a:pt x="133" y="74"/>
                  </a:cubicBezTo>
                  <a:cubicBezTo>
                    <a:pt x="132" y="74"/>
                    <a:pt x="130" y="73"/>
                    <a:pt x="131" y="72"/>
                  </a:cubicBezTo>
                  <a:cubicBezTo>
                    <a:pt x="131" y="72"/>
                    <a:pt x="130" y="72"/>
                    <a:pt x="131" y="72"/>
                  </a:cubicBezTo>
                  <a:cubicBezTo>
                    <a:pt x="130" y="71"/>
                    <a:pt x="130" y="71"/>
                    <a:pt x="130" y="71"/>
                  </a:cubicBezTo>
                  <a:cubicBezTo>
                    <a:pt x="130" y="71"/>
                    <a:pt x="129" y="71"/>
                    <a:pt x="129" y="71"/>
                  </a:cubicBezTo>
                  <a:cubicBezTo>
                    <a:pt x="130" y="72"/>
                    <a:pt x="129" y="72"/>
                    <a:pt x="129" y="71"/>
                  </a:cubicBezTo>
                  <a:cubicBezTo>
                    <a:pt x="129" y="71"/>
                    <a:pt x="129" y="71"/>
                    <a:pt x="129" y="71"/>
                  </a:cubicBezTo>
                  <a:cubicBezTo>
                    <a:pt x="129" y="71"/>
                    <a:pt x="129" y="71"/>
                    <a:pt x="129" y="71"/>
                  </a:cubicBezTo>
                  <a:cubicBezTo>
                    <a:pt x="129" y="70"/>
                    <a:pt x="127" y="69"/>
                    <a:pt x="127" y="68"/>
                  </a:cubicBezTo>
                  <a:cubicBezTo>
                    <a:pt x="127" y="68"/>
                    <a:pt x="127" y="68"/>
                    <a:pt x="128" y="68"/>
                  </a:cubicBezTo>
                  <a:cubicBezTo>
                    <a:pt x="128" y="67"/>
                    <a:pt x="129" y="68"/>
                    <a:pt x="129" y="68"/>
                  </a:cubicBezTo>
                  <a:cubicBezTo>
                    <a:pt x="129" y="69"/>
                    <a:pt x="130" y="69"/>
                    <a:pt x="130" y="69"/>
                  </a:cubicBezTo>
                  <a:cubicBezTo>
                    <a:pt x="130" y="69"/>
                    <a:pt x="129" y="68"/>
                    <a:pt x="129" y="68"/>
                  </a:cubicBezTo>
                  <a:cubicBezTo>
                    <a:pt x="129" y="69"/>
                    <a:pt x="124" y="62"/>
                    <a:pt x="127" y="62"/>
                  </a:cubicBezTo>
                  <a:cubicBezTo>
                    <a:pt x="127" y="62"/>
                    <a:pt x="127" y="59"/>
                    <a:pt x="127" y="60"/>
                  </a:cubicBezTo>
                  <a:cubicBezTo>
                    <a:pt x="128" y="58"/>
                    <a:pt x="129" y="55"/>
                    <a:pt x="132" y="58"/>
                  </a:cubicBezTo>
                  <a:cubicBezTo>
                    <a:pt x="132" y="58"/>
                    <a:pt x="133" y="58"/>
                    <a:pt x="133" y="59"/>
                  </a:cubicBezTo>
                  <a:cubicBezTo>
                    <a:pt x="133" y="59"/>
                    <a:pt x="133" y="59"/>
                    <a:pt x="133" y="59"/>
                  </a:cubicBezTo>
                  <a:cubicBezTo>
                    <a:pt x="133" y="59"/>
                    <a:pt x="133" y="59"/>
                    <a:pt x="133" y="59"/>
                  </a:cubicBezTo>
                  <a:cubicBezTo>
                    <a:pt x="132" y="59"/>
                    <a:pt x="132" y="59"/>
                    <a:pt x="132" y="60"/>
                  </a:cubicBezTo>
                  <a:cubicBezTo>
                    <a:pt x="131" y="61"/>
                    <a:pt x="130" y="66"/>
                    <a:pt x="133" y="69"/>
                  </a:cubicBezTo>
                  <a:cubicBezTo>
                    <a:pt x="134" y="69"/>
                    <a:pt x="131" y="63"/>
                    <a:pt x="134" y="66"/>
                  </a:cubicBezTo>
                  <a:cubicBezTo>
                    <a:pt x="133" y="66"/>
                    <a:pt x="133" y="66"/>
                    <a:pt x="133" y="65"/>
                  </a:cubicBezTo>
                  <a:cubicBezTo>
                    <a:pt x="133" y="65"/>
                    <a:pt x="133" y="65"/>
                    <a:pt x="133" y="65"/>
                  </a:cubicBezTo>
                  <a:cubicBezTo>
                    <a:pt x="132" y="64"/>
                    <a:pt x="132" y="64"/>
                    <a:pt x="132" y="64"/>
                  </a:cubicBezTo>
                  <a:cubicBezTo>
                    <a:pt x="132" y="63"/>
                    <a:pt x="132" y="62"/>
                    <a:pt x="134" y="63"/>
                  </a:cubicBezTo>
                  <a:cubicBezTo>
                    <a:pt x="133" y="63"/>
                    <a:pt x="133" y="62"/>
                    <a:pt x="133" y="62"/>
                  </a:cubicBezTo>
                  <a:cubicBezTo>
                    <a:pt x="133" y="61"/>
                    <a:pt x="134" y="62"/>
                    <a:pt x="134" y="63"/>
                  </a:cubicBezTo>
                  <a:cubicBezTo>
                    <a:pt x="134" y="62"/>
                    <a:pt x="133" y="60"/>
                    <a:pt x="134" y="61"/>
                  </a:cubicBezTo>
                  <a:cubicBezTo>
                    <a:pt x="134" y="61"/>
                    <a:pt x="134" y="62"/>
                    <a:pt x="134" y="62"/>
                  </a:cubicBezTo>
                  <a:cubicBezTo>
                    <a:pt x="134" y="61"/>
                    <a:pt x="134" y="61"/>
                    <a:pt x="134" y="61"/>
                  </a:cubicBezTo>
                  <a:cubicBezTo>
                    <a:pt x="134" y="61"/>
                    <a:pt x="134" y="61"/>
                    <a:pt x="134" y="61"/>
                  </a:cubicBezTo>
                  <a:cubicBezTo>
                    <a:pt x="134" y="61"/>
                    <a:pt x="135" y="61"/>
                    <a:pt x="135" y="62"/>
                  </a:cubicBezTo>
                  <a:cubicBezTo>
                    <a:pt x="135" y="61"/>
                    <a:pt x="135" y="60"/>
                    <a:pt x="137" y="61"/>
                  </a:cubicBezTo>
                  <a:cubicBezTo>
                    <a:pt x="138" y="62"/>
                    <a:pt x="138" y="64"/>
                    <a:pt x="138" y="64"/>
                  </a:cubicBezTo>
                  <a:cubicBezTo>
                    <a:pt x="138" y="64"/>
                    <a:pt x="138" y="64"/>
                    <a:pt x="139" y="65"/>
                  </a:cubicBezTo>
                  <a:cubicBezTo>
                    <a:pt x="139" y="65"/>
                    <a:pt x="139" y="65"/>
                    <a:pt x="139" y="65"/>
                  </a:cubicBezTo>
                  <a:cubicBezTo>
                    <a:pt x="139" y="66"/>
                    <a:pt x="139" y="66"/>
                    <a:pt x="139" y="66"/>
                  </a:cubicBezTo>
                  <a:cubicBezTo>
                    <a:pt x="139" y="66"/>
                    <a:pt x="139" y="66"/>
                    <a:pt x="139" y="66"/>
                  </a:cubicBezTo>
                  <a:cubicBezTo>
                    <a:pt x="139" y="67"/>
                    <a:pt x="139" y="68"/>
                    <a:pt x="138" y="68"/>
                  </a:cubicBezTo>
                  <a:cubicBezTo>
                    <a:pt x="139" y="68"/>
                    <a:pt x="139" y="68"/>
                    <a:pt x="139" y="70"/>
                  </a:cubicBezTo>
                  <a:cubicBezTo>
                    <a:pt x="139" y="69"/>
                    <a:pt x="138" y="69"/>
                    <a:pt x="138" y="69"/>
                  </a:cubicBezTo>
                  <a:cubicBezTo>
                    <a:pt x="139" y="70"/>
                    <a:pt x="139" y="70"/>
                    <a:pt x="138" y="70"/>
                  </a:cubicBezTo>
                  <a:cubicBezTo>
                    <a:pt x="139" y="70"/>
                    <a:pt x="139" y="70"/>
                    <a:pt x="139" y="70"/>
                  </a:cubicBezTo>
                  <a:cubicBezTo>
                    <a:pt x="139" y="70"/>
                    <a:pt x="139" y="69"/>
                    <a:pt x="139" y="69"/>
                  </a:cubicBezTo>
                  <a:cubicBezTo>
                    <a:pt x="139" y="69"/>
                    <a:pt x="139" y="70"/>
                    <a:pt x="140" y="70"/>
                  </a:cubicBezTo>
                  <a:cubicBezTo>
                    <a:pt x="140" y="70"/>
                    <a:pt x="139" y="68"/>
                    <a:pt x="140" y="68"/>
                  </a:cubicBezTo>
                  <a:cubicBezTo>
                    <a:pt x="140" y="68"/>
                    <a:pt x="140" y="69"/>
                    <a:pt x="140" y="69"/>
                  </a:cubicBezTo>
                  <a:cubicBezTo>
                    <a:pt x="140" y="69"/>
                    <a:pt x="140" y="68"/>
                    <a:pt x="140" y="68"/>
                  </a:cubicBezTo>
                  <a:cubicBezTo>
                    <a:pt x="140" y="69"/>
                    <a:pt x="140" y="69"/>
                    <a:pt x="140" y="69"/>
                  </a:cubicBezTo>
                  <a:cubicBezTo>
                    <a:pt x="140" y="69"/>
                    <a:pt x="140" y="69"/>
                    <a:pt x="140" y="69"/>
                  </a:cubicBezTo>
                  <a:cubicBezTo>
                    <a:pt x="140" y="69"/>
                    <a:pt x="141" y="70"/>
                    <a:pt x="141" y="71"/>
                  </a:cubicBezTo>
                  <a:cubicBezTo>
                    <a:pt x="141" y="71"/>
                    <a:pt x="141" y="72"/>
                    <a:pt x="141" y="72"/>
                  </a:cubicBezTo>
                  <a:cubicBezTo>
                    <a:pt x="141" y="72"/>
                    <a:pt x="141" y="71"/>
                    <a:pt x="141" y="71"/>
                  </a:cubicBezTo>
                  <a:cubicBezTo>
                    <a:pt x="141" y="70"/>
                    <a:pt x="141" y="70"/>
                    <a:pt x="141" y="70"/>
                  </a:cubicBezTo>
                  <a:cubicBezTo>
                    <a:pt x="142" y="70"/>
                    <a:pt x="143" y="71"/>
                    <a:pt x="143" y="72"/>
                  </a:cubicBezTo>
                  <a:cubicBezTo>
                    <a:pt x="143" y="71"/>
                    <a:pt x="142" y="70"/>
                    <a:pt x="142" y="70"/>
                  </a:cubicBezTo>
                  <a:cubicBezTo>
                    <a:pt x="142" y="69"/>
                    <a:pt x="142" y="69"/>
                    <a:pt x="143" y="69"/>
                  </a:cubicBezTo>
                  <a:cubicBezTo>
                    <a:pt x="144" y="70"/>
                    <a:pt x="145" y="71"/>
                    <a:pt x="144" y="71"/>
                  </a:cubicBezTo>
                  <a:cubicBezTo>
                    <a:pt x="144" y="71"/>
                    <a:pt x="144" y="71"/>
                    <a:pt x="145" y="71"/>
                  </a:cubicBezTo>
                  <a:cubicBezTo>
                    <a:pt x="145" y="70"/>
                    <a:pt x="146" y="72"/>
                    <a:pt x="146" y="73"/>
                  </a:cubicBezTo>
                  <a:cubicBezTo>
                    <a:pt x="146" y="73"/>
                    <a:pt x="146" y="73"/>
                    <a:pt x="146" y="74"/>
                  </a:cubicBezTo>
                  <a:cubicBezTo>
                    <a:pt x="146" y="73"/>
                    <a:pt x="147" y="74"/>
                    <a:pt x="147" y="75"/>
                  </a:cubicBezTo>
                  <a:cubicBezTo>
                    <a:pt x="148" y="76"/>
                    <a:pt x="146" y="75"/>
                    <a:pt x="146" y="75"/>
                  </a:cubicBezTo>
                  <a:cubicBezTo>
                    <a:pt x="146" y="75"/>
                    <a:pt x="146" y="75"/>
                    <a:pt x="146" y="75"/>
                  </a:cubicBezTo>
                  <a:cubicBezTo>
                    <a:pt x="146" y="76"/>
                    <a:pt x="146" y="76"/>
                    <a:pt x="146" y="76"/>
                  </a:cubicBezTo>
                  <a:cubicBezTo>
                    <a:pt x="146" y="76"/>
                    <a:pt x="146" y="76"/>
                    <a:pt x="146" y="76"/>
                  </a:cubicBezTo>
                  <a:cubicBezTo>
                    <a:pt x="146" y="76"/>
                    <a:pt x="147" y="76"/>
                    <a:pt x="146" y="76"/>
                  </a:cubicBezTo>
                  <a:cubicBezTo>
                    <a:pt x="146" y="76"/>
                    <a:pt x="146" y="76"/>
                    <a:pt x="146" y="77"/>
                  </a:cubicBezTo>
                  <a:cubicBezTo>
                    <a:pt x="147" y="77"/>
                    <a:pt x="146" y="77"/>
                    <a:pt x="146" y="77"/>
                  </a:cubicBezTo>
                  <a:cubicBezTo>
                    <a:pt x="146" y="77"/>
                    <a:pt x="146" y="77"/>
                    <a:pt x="147" y="77"/>
                  </a:cubicBezTo>
                  <a:cubicBezTo>
                    <a:pt x="147" y="77"/>
                    <a:pt x="147" y="75"/>
                    <a:pt x="147" y="76"/>
                  </a:cubicBezTo>
                  <a:cubicBezTo>
                    <a:pt x="147" y="76"/>
                    <a:pt x="148" y="76"/>
                    <a:pt x="148" y="76"/>
                  </a:cubicBezTo>
                  <a:cubicBezTo>
                    <a:pt x="148" y="76"/>
                    <a:pt x="148" y="77"/>
                    <a:pt x="147" y="77"/>
                  </a:cubicBezTo>
                  <a:cubicBezTo>
                    <a:pt x="147" y="77"/>
                    <a:pt x="147" y="77"/>
                    <a:pt x="147" y="77"/>
                  </a:cubicBezTo>
                  <a:cubicBezTo>
                    <a:pt x="148" y="76"/>
                    <a:pt x="148" y="78"/>
                    <a:pt x="148" y="79"/>
                  </a:cubicBezTo>
                  <a:cubicBezTo>
                    <a:pt x="148" y="79"/>
                    <a:pt x="148" y="79"/>
                    <a:pt x="148" y="79"/>
                  </a:cubicBezTo>
                  <a:cubicBezTo>
                    <a:pt x="148" y="78"/>
                    <a:pt x="148" y="78"/>
                    <a:pt x="148" y="78"/>
                  </a:cubicBezTo>
                  <a:cubicBezTo>
                    <a:pt x="148" y="77"/>
                    <a:pt x="149" y="77"/>
                    <a:pt x="148" y="78"/>
                  </a:cubicBezTo>
                  <a:cubicBezTo>
                    <a:pt x="149" y="78"/>
                    <a:pt x="149" y="78"/>
                    <a:pt x="149" y="78"/>
                  </a:cubicBezTo>
                  <a:close/>
                  <a:moveTo>
                    <a:pt x="138" y="68"/>
                  </a:moveTo>
                  <a:cubicBezTo>
                    <a:pt x="138" y="68"/>
                    <a:pt x="138" y="68"/>
                    <a:pt x="138" y="68"/>
                  </a:cubicBezTo>
                  <a:cubicBezTo>
                    <a:pt x="138" y="68"/>
                    <a:pt x="138" y="68"/>
                    <a:pt x="138" y="68"/>
                  </a:cubicBezTo>
                  <a:close/>
                  <a:moveTo>
                    <a:pt x="152" y="86"/>
                  </a:moveTo>
                  <a:cubicBezTo>
                    <a:pt x="152" y="86"/>
                    <a:pt x="152" y="86"/>
                    <a:pt x="152" y="86"/>
                  </a:cubicBezTo>
                  <a:cubicBezTo>
                    <a:pt x="152" y="86"/>
                    <a:pt x="151" y="86"/>
                    <a:pt x="152" y="86"/>
                  </a:cubicBezTo>
                  <a:close/>
                  <a:moveTo>
                    <a:pt x="133" y="62"/>
                  </a:moveTo>
                  <a:cubicBezTo>
                    <a:pt x="133" y="62"/>
                    <a:pt x="133" y="62"/>
                    <a:pt x="133" y="62"/>
                  </a:cubicBezTo>
                  <a:cubicBezTo>
                    <a:pt x="133" y="62"/>
                    <a:pt x="132" y="61"/>
                    <a:pt x="133" y="62"/>
                  </a:cubicBezTo>
                  <a:close/>
                  <a:moveTo>
                    <a:pt x="155" y="89"/>
                  </a:moveTo>
                  <a:cubicBezTo>
                    <a:pt x="155" y="88"/>
                    <a:pt x="155" y="88"/>
                    <a:pt x="155" y="89"/>
                  </a:cubicBezTo>
                  <a:cubicBezTo>
                    <a:pt x="155" y="89"/>
                    <a:pt x="155" y="89"/>
                    <a:pt x="155" y="89"/>
                  </a:cubicBezTo>
                  <a:close/>
                  <a:moveTo>
                    <a:pt x="155" y="92"/>
                  </a:moveTo>
                  <a:cubicBezTo>
                    <a:pt x="155" y="93"/>
                    <a:pt x="155" y="93"/>
                    <a:pt x="155" y="93"/>
                  </a:cubicBezTo>
                  <a:cubicBezTo>
                    <a:pt x="156" y="93"/>
                    <a:pt x="155" y="93"/>
                    <a:pt x="155" y="92"/>
                  </a:cubicBezTo>
                  <a:close/>
                  <a:moveTo>
                    <a:pt x="162" y="105"/>
                  </a:moveTo>
                  <a:cubicBezTo>
                    <a:pt x="163" y="105"/>
                    <a:pt x="163" y="105"/>
                    <a:pt x="162" y="105"/>
                  </a:cubicBezTo>
                  <a:close/>
                  <a:moveTo>
                    <a:pt x="157" y="113"/>
                  </a:moveTo>
                  <a:cubicBezTo>
                    <a:pt x="157" y="113"/>
                    <a:pt x="157" y="114"/>
                    <a:pt x="157" y="114"/>
                  </a:cubicBezTo>
                  <a:cubicBezTo>
                    <a:pt x="158" y="114"/>
                    <a:pt x="158" y="114"/>
                    <a:pt x="157" y="113"/>
                  </a:cubicBezTo>
                  <a:close/>
                  <a:moveTo>
                    <a:pt x="130" y="71"/>
                  </a:moveTo>
                  <a:cubicBezTo>
                    <a:pt x="130" y="72"/>
                    <a:pt x="130" y="72"/>
                    <a:pt x="130" y="72"/>
                  </a:cubicBezTo>
                  <a:cubicBezTo>
                    <a:pt x="131" y="72"/>
                    <a:pt x="130" y="72"/>
                    <a:pt x="130" y="71"/>
                  </a:cubicBezTo>
                  <a:close/>
                  <a:moveTo>
                    <a:pt x="161" y="101"/>
                  </a:moveTo>
                  <a:cubicBezTo>
                    <a:pt x="161" y="100"/>
                    <a:pt x="160" y="100"/>
                    <a:pt x="161" y="101"/>
                  </a:cubicBezTo>
                  <a:cubicBezTo>
                    <a:pt x="161" y="101"/>
                    <a:pt x="161" y="101"/>
                    <a:pt x="161" y="101"/>
                  </a:cubicBezTo>
                  <a:close/>
                  <a:moveTo>
                    <a:pt x="155" y="92"/>
                  </a:moveTo>
                  <a:cubicBezTo>
                    <a:pt x="155" y="92"/>
                    <a:pt x="155" y="92"/>
                    <a:pt x="155" y="92"/>
                  </a:cubicBezTo>
                  <a:cubicBezTo>
                    <a:pt x="155" y="92"/>
                    <a:pt x="155" y="92"/>
                    <a:pt x="155" y="92"/>
                  </a:cubicBezTo>
                  <a:close/>
                  <a:moveTo>
                    <a:pt x="143" y="174"/>
                  </a:moveTo>
                  <a:cubicBezTo>
                    <a:pt x="143" y="174"/>
                    <a:pt x="143" y="173"/>
                    <a:pt x="143" y="173"/>
                  </a:cubicBezTo>
                  <a:cubicBezTo>
                    <a:pt x="143" y="173"/>
                    <a:pt x="143" y="173"/>
                    <a:pt x="143" y="173"/>
                  </a:cubicBezTo>
                  <a:cubicBezTo>
                    <a:pt x="143" y="174"/>
                    <a:pt x="143" y="174"/>
                    <a:pt x="143" y="174"/>
                  </a:cubicBezTo>
                  <a:cubicBezTo>
                    <a:pt x="142" y="175"/>
                    <a:pt x="144" y="175"/>
                    <a:pt x="143" y="174"/>
                  </a:cubicBezTo>
                  <a:close/>
                  <a:moveTo>
                    <a:pt x="162" y="102"/>
                  </a:moveTo>
                  <a:cubicBezTo>
                    <a:pt x="163" y="102"/>
                    <a:pt x="161" y="101"/>
                    <a:pt x="162" y="102"/>
                  </a:cubicBezTo>
                  <a:cubicBezTo>
                    <a:pt x="162" y="102"/>
                    <a:pt x="162" y="102"/>
                    <a:pt x="162" y="102"/>
                  </a:cubicBezTo>
                  <a:close/>
                  <a:moveTo>
                    <a:pt x="161" y="99"/>
                  </a:moveTo>
                  <a:cubicBezTo>
                    <a:pt x="161" y="99"/>
                    <a:pt x="161" y="99"/>
                    <a:pt x="160" y="99"/>
                  </a:cubicBezTo>
                  <a:cubicBezTo>
                    <a:pt x="160" y="99"/>
                    <a:pt x="160" y="99"/>
                    <a:pt x="160" y="99"/>
                  </a:cubicBezTo>
                  <a:cubicBezTo>
                    <a:pt x="161" y="100"/>
                    <a:pt x="161" y="100"/>
                    <a:pt x="161" y="99"/>
                  </a:cubicBezTo>
                  <a:close/>
                  <a:moveTo>
                    <a:pt x="158" y="96"/>
                  </a:moveTo>
                  <a:cubicBezTo>
                    <a:pt x="158" y="96"/>
                    <a:pt x="159" y="97"/>
                    <a:pt x="159" y="96"/>
                  </a:cubicBezTo>
                  <a:cubicBezTo>
                    <a:pt x="159" y="96"/>
                    <a:pt x="159" y="96"/>
                    <a:pt x="158" y="96"/>
                  </a:cubicBezTo>
                  <a:close/>
                  <a:moveTo>
                    <a:pt x="156" y="103"/>
                  </a:moveTo>
                  <a:cubicBezTo>
                    <a:pt x="156" y="103"/>
                    <a:pt x="156" y="103"/>
                    <a:pt x="156" y="103"/>
                  </a:cubicBezTo>
                  <a:cubicBezTo>
                    <a:pt x="157" y="104"/>
                    <a:pt x="155" y="101"/>
                    <a:pt x="156" y="102"/>
                  </a:cubicBezTo>
                  <a:cubicBezTo>
                    <a:pt x="156" y="102"/>
                    <a:pt x="155" y="102"/>
                    <a:pt x="156" y="103"/>
                  </a:cubicBezTo>
                  <a:close/>
                  <a:moveTo>
                    <a:pt x="162" y="102"/>
                  </a:moveTo>
                  <a:cubicBezTo>
                    <a:pt x="161" y="102"/>
                    <a:pt x="162" y="102"/>
                    <a:pt x="162" y="102"/>
                  </a:cubicBezTo>
                  <a:cubicBezTo>
                    <a:pt x="162" y="102"/>
                    <a:pt x="162" y="102"/>
                    <a:pt x="162" y="102"/>
                  </a:cubicBezTo>
                  <a:close/>
                  <a:moveTo>
                    <a:pt x="123" y="7"/>
                  </a:moveTo>
                  <a:cubicBezTo>
                    <a:pt x="122" y="7"/>
                    <a:pt x="122" y="7"/>
                    <a:pt x="122" y="8"/>
                  </a:cubicBezTo>
                  <a:cubicBezTo>
                    <a:pt x="122" y="8"/>
                    <a:pt x="122" y="8"/>
                    <a:pt x="122" y="8"/>
                  </a:cubicBezTo>
                  <a:cubicBezTo>
                    <a:pt x="122" y="8"/>
                    <a:pt x="122" y="8"/>
                    <a:pt x="123" y="7"/>
                  </a:cubicBezTo>
                  <a:close/>
                  <a:moveTo>
                    <a:pt x="147" y="3"/>
                  </a:moveTo>
                  <a:cubicBezTo>
                    <a:pt x="147" y="3"/>
                    <a:pt x="147" y="3"/>
                    <a:pt x="147" y="3"/>
                  </a:cubicBezTo>
                  <a:cubicBezTo>
                    <a:pt x="147" y="3"/>
                    <a:pt x="148" y="4"/>
                    <a:pt x="147" y="3"/>
                  </a:cubicBezTo>
                  <a:close/>
                  <a:moveTo>
                    <a:pt x="133" y="26"/>
                  </a:moveTo>
                  <a:cubicBezTo>
                    <a:pt x="134" y="26"/>
                    <a:pt x="135" y="27"/>
                    <a:pt x="137" y="28"/>
                  </a:cubicBezTo>
                  <a:cubicBezTo>
                    <a:pt x="137" y="28"/>
                    <a:pt x="137" y="28"/>
                    <a:pt x="138" y="28"/>
                  </a:cubicBezTo>
                  <a:cubicBezTo>
                    <a:pt x="138" y="28"/>
                    <a:pt x="138" y="29"/>
                    <a:pt x="138" y="29"/>
                  </a:cubicBezTo>
                  <a:cubicBezTo>
                    <a:pt x="139" y="29"/>
                    <a:pt x="139" y="29"/>
                    <a:pt x="140" y="29"/>
                  </a:cubicBezTo>
                  <a:cubicBezTo>
                    <a:pt x="140" y="28"/>
                    <a:pt x="138" y="28"/>
                    <a:pt x="138" y="28"/>
                  </a:cubicBezTo>
                  <a:cubicBezTo>
                    <a:pt x="138" y="28"/>
                    <a:pt x="138" y="28"/>
                    <a:pt x="138" y="28"/>
                  </a:cubicBezTo>
                  <a:cubicBezTo>
                    <a:pt x="137" y="27"/>
                    <a:pt x="137" y="26"/>
                    <a:pt x="138" y="26"/>
                  </a:cubicBezTo>
                  <a:cubicBezTo>
                    <a:pt x="131" y="17"/>
                    <a:pt x="141" y="25"/>
                    <a:pt x="142" y="23"/>
                  </a:cubicBezTo>
                  <a:cubicBezTo>
                    <a:pt x="141" y="23"/>
                    <a:pt x="140" y="22"/>
                    <a:pt x="139" y="21"/>
                  </a:cubicBezTo>
                  <a:cubicBezTo>
                    <a:pt x="141" y="21"/>
                    <a:pt x="142" y="22"/>
                    <a:pt x="144" y="22"/>
                  </a:cubicBezTo>
                  <a:cubicBezTo>
                    <a:pt x="144" y="22"/>
                    <a:pt x="144" y="22"/>
                    <a:pt x="144" y="22"/>
                  </a:cubicBezTo>
                  <a:cubicBezTo>
                    <a:pt x="139" y="19"/>
                    <a:pt x="142" y="20"/>
                    <a:pt x="142" y="17"/>
                  </a:cubicBezTo>
                  <a:cubicBezTo>
                    <a:pt x="143" y="17"/>
                    <a:pt x="143" y="17"/>
                    <a:pt x="143" y="17"/>
                  </a:cubicBezTo>
                  <a:cubicBezTo>
                    <a:pt x="143" y="17"/>
                    <a:pt x="144" y="17"/>
                    <a:pt x="143" y="17"/>
                  </a:cubicBezTo>
                  <a:cubicBezTo>
                    <a:pt x="141" y="17"/>
                    <a:pt x="141" y="19"/>
                    <a:pt x="140" y="17"/>
                  </a:cubicBezTo>
                  <a:cubicBezTo>
                    <a:pt x="140" y="18"/>
                    <a:pt x="140" y="18"/>
                    <a:pt x="141" y="18"/>
                  </a:cubicBezTo>
                  <a:cubicBezTo>
                    <a:pt x="140" y="18"/>
                    <a:pt x="140" y="19"/>
                    <a:pt x="140" y="19"/>
                  </a:cubicBezTo>
                  <a:cubicBezTo>
                    <a:pt x="142" y="20"/>
                    <a:pt x="132" y="20"/>
                    <a:pt x="137" y="19"/>
                  </a:cubicBezTo>
                  <a:cubicBezTo>
                    <a:pt x="137" y="19"/>
                    <a:pt x="137" y="19"/>
                    <a:pt x="137" y="18"/>
                  </a:cubicBezTo>
                  <a:cubicBezTo>
                    <a:pt x="137" y="18"/>
                    <a:pt x="134" y="18"/>
                    <a:pt x="135" y="18"/>
                  </a:cubicBezTo>
                  <a:cubicBezTo>
                    <a:pt x="135" y="18"/>
                    <a:pt x="135" y="17"/>
                    <a:pt x="135" y="17"/>
                  </a:cubicBezTo>
                  <a:cubicBezTo>
                    <a:pt x="135" y="17"/>
                    <a:pt x="135" y="18"/>
                    <a:pt x="134" y="18"/>
                  </a:cubicBezTo>
                  <a:cubicBezTo>
                    <a:pt x="134" y="18"/>
                    <a:pt x="134" y="18"/>
                    <a:pt x="135" y="18"/>
                  </a:cubicBezTo>
                  <a:cubicBezTo>
                    <a:pt x="135" y="19"/>
                    <a:pt x="135" y="19"/>
                    <a:pt x="134" y="19"/>
                  </a:cubicBezTo>
                  <a:cubicBezTo>
                    <a:pt x="134" y="19"/>
                    <a:pt x="132" y="18"/>
                    <a:pt x="132" y="18"/>
                  </a:cubicBezTo>
                  <a:cubicBezTo>
                    <a:pt x="132" y="17"/>
                    <a:pt x="132" y="17"/>
                    <a:pt x="132" y="17"/>
                  </a:cubicBezTo>
                  <a:cubicBezTo>
                    <a:pt x="129" y="16"/>
                    <a:pt x="132" y="14"/>
                    <a:pt x="135" y="15"/>
                  </a:cubicBezTo>
                  <a:cubicBezTo>
                    <a:pt x="134" y="15"/>
                    <a:pt x="133" y="14"/>
                    <a:pt x="132" y="14"/>
                  </a:cubicBezTo>
                  <a:cubicBezTo>
                    <a:pt x="132" y="14"/>
                    <a:pt x="131" y="14"/>
                    <a:pt x="131" y="14"/>
                  </a:cubicBezTo>
                  <a:cubicBezTo>
                    <a:pt x="131" y="15"/>
                    <a:pt x="130" y="16"/>
                    <a:pt x="130" y="16"/>
                  </a:cubicBezTo>
                  <a:cubicBezTo>
                    <a:pt x="129" y="16"/>
                    <a:pt x="127" y="13"/>
                    <a:pt x="127" y="13"/>
                  </a:cubicBezTo>
                  <a:cubicBezTo>
                    <a:pt x="127" y="12"/>
                    <a:pt x="128" y="12"/>
                    <a:pt x="129" y="12"/>
                  </a:cubicBezTo>
                  <a:cubicBezTo>
                    <a:pt x="129" y="12"/>
                    <a:pt x="130" y="13"/>
                    <a:pt x="130" y="13"/>
                  </a:cubicBezTo>
                  <a:cubicBezTo>
                    <a:pt x="130" y="13"/>
                    <a:pt x="132" y="14"/>
                    <a:pt x="132" y="13"/>
                  </a:cubicBezTo>
                  <a:cubicBezTo>
                    <a:pt x="132" y="13"/>
                    <a:pt x="132" y="13"/>
                    <a:pt x="132" y="13"/>
                  </a:cubicBezTo>
                  <a:cubicBezTo>
                    <a:pt x="132" y="13"/>
                    <a:pt x="133" y="13"/>
                    <a:pt x="133" y="12"/>
                  </a:cubicBezTo>
                  <a:cubicBezTo>
                    <a:pt x="133" y="12"/>
                    <a:pt x="133" y="12"/>
                    <a:pt x="133" y="12"/>
                  </a:cubicBezTo>
                  <a:cubicBezTo>
                    <a:pt x="132" y="12"/>
                    <a:pt x="131" y="12"/>
                    <a:pt x="130" y="12"/>
                  </a:cubicBezTo>
                  <a:cubicBezTo>
                    <a:pt x="130" y="12"/>
                    <a:pt x="130" y="12"/>
                    <a:pt x="129" y="12"/>
                  </a:cubicBezTo>
                  <a:cubicBezTo>
                    <a:pt x="129" y="12"/>
                    <a:pt x="127" y="12"/>
                    <a:pt x="127" y="11"/>
                  </a:cubicBezTo>
                  <a:cubicBezTo>
                    <a:pt x="126" y="11"/>
                    <a:pt x="126" y="10"/>
                    <a:pt x="126" y="10"/>
                  </a:cubicBezTo>
                  <a:cubicBezTo>
                    <a:pt x="126" y="10"/>
                    <a:pt x="126" y="10"/>
                    <a:pt x="126" y="10"/>
                  </a:cubicBezTo>
                  <a:cubicBezTo>
                    <a:pt x="126" y="8"/>
                    <a:pt x="128" y="10"/>
                    <a:pt x="128" y="9"/>
                  </a:cubicBezTo>
                  <a:cubicBezTo>
                    <a:pt x="126" y="8"/>
                    <a:pt x="127" y="8"/>
                    <a:pt x="128" y="8"/>
                  </a:cubicBezTo>
                  <a:cubicBezTo>
                    <a:pt x="128" y="6"/>
                    <a:pt x="130" y="9"/>
                    <a:pt x="130" y="9"/>
                  </a:cubicBezTo>
                  <a:cubicBezTo>
                    <a:pt x="130" y="8"/>
                    <a:pt x="129" y="7"/>
                    <a:pt x="129" y="7"/>
                  </a:cubicBezTo>
                  <a:cubicBezTo>
                    <a:pt x="128" y="7"/>
                    <a:pt x="126" y="7"/>
                    <a:pt x="126" y="7"/>
                  </a:cubicBezTo>
                  <a:cubicBezTo>
                    <a:pt x="126" y="7"/>
                    <a:pt x="125" y="6"/>
                    <a:pt x="126" y="6"/>
                  </a:cubicBezTo>
                  <a:cubicBezTo>
                    <a:pt x="126" y="6"/>
                    <a:pt x="127" y="6"/>
                    <a:pt x="127" y="6"/>
                  </a:cubicBezTo>
                  <a:cubicBezTo>
                    <a:pt x="127" y="6"/>
                    <a:pt x="127" y="6"/>
                    <a:pt x="126" y="6"/>
                  </a:cubicBezTo>
                  <a:cubicBezTo>
                    <a:pt x="126" y="5"/>
                    <a:pt x="126" y="5"/>
                    <a:pt x="126" y="5"/>
                  </a:cubicBezTo>
                  <a:cubicBezTo>
                    <a:pt x="125" y="4"/>
                    <a:pt x="126" y="6"/>
                    <a:pt x="125" y="5"/>
                  </a:cubicBezTo>
                  <a:cubicBezTo>
                    <a:pt x="125" y="5"/>
                    <a:pt x="125" y="5"/>
                    <a:pt x="125" y="5"/>
                  </a:cubicBezTo>
                  <a:cubicBezTo>
                    <a:pt x="125" y="5"/>
                    <a:pt x="124" y="4"/>
                    <a:pt x="124" y="4"/>
                  </a:cubicBezTo>
                  <a:cubicBezTo>
                    <a:pt x="124" y="4"/>
                    <a:pt x="124" y="4"/>
                    <a:pt x="124" y="4"/>
                  </a:cubicBezTo>
                  <a:cubicBezTo>
                    <a:pt x="125" y="3"/>
                    <a:pt x="126" y="3"/>
                    <a:pt x="127" y="4"/>
                  </a:cubicBezTo>
                  <a:cubicBezTo>
                    <a:pt x="127" y="3"/>
                    <a:pt x="128" y="3"/>
                    <a:pt x="128" y="5"/>
                  </a:cubicBezTo>
                  <a:cubicBezTo>
                    <a:pt x="128" y="4"/>
                    <a:pt x="128" y="1"/>
                    <a:pt x="130" y="4"/>
                  </a:cubicBezTo>
                  <a:cubicBezTo>
                    <a:pt x="130" y="4"/>
                    <a:pt x="130" y="5"/>
                    <a:pt x="131" y="5"/>
                  </a:cubicBezTo>
                  <a:cubicBezTo>
                    <a:pt x="130" y="5"/>
                    <a:pt x="130" y="5"/>
                    <a:pt x="130" y="4"/>
                  </a:cubicBezTo>
                  <a:cubicBezTo>
                    <a:pt x="130" y="4"/>
                    <a:pt x="131" y="4"/>
                    <a:pt x="131" y="4"/>
                  </a:cubicBezTo>
                  <a:cubicBezTo>
                    <a:pt x="132" y="5"/>
                    <a:pt x="132" y="6"/>
                    <a:pt x="132" y="7"/>
                  </a:cubicBezTo>
                  <a:cubicBezTo>
                    <a:pt x="133" y="7"/>
                    <a:pt x="131" y="5"/>
                    <a:pt x="132" y="6"/>
                  </a:cubicBezTo>
                  <a:cubicBezTo>
                    <a:pt x="133" y="6"/>
                    <a:pt x="133" y="7"/>
                    <a:pt x="133" y="7"/>
                  </a:cubicBezTo>
                  <a:cubicBezTo>
                    <a:pt x="133" y="7"/>
                    <a:pt x="133" y="6"/>
                    <a:pt x="133" y="6"/>
                  </a:cubicBezTo>
                  <a:cubicBezTo>
                    <a:pt x="133" y="6"/>
                    <a:pt x="133" y="7"/>
                    <a:pt x="133" y="7"/>
                  </a:cubicBezTo>
                  <a:cubicBezTo>
                    <a:pt x="134" y="7"/>
                    <a:pt x="133" y="7"/>
                    <a:pt x="133" y="7"/>
                  </a:cubicBezTo>
                  <a:cubicBezTo>
                    <a:pt x="133" y="7"/>
                    <a:pt x="133" y="6"/>
                    <a:pt x="133" y="6"/>
                  </a:cubicBezTo>
                  <a:cubicBezTo>
                    <a:pt x="133" y="5"/>
                    <a:pt x="131" y="4"/>
                    <a:pt x="131" y="3"/>
                  </a:cubicBezTo>
                  <a:cubicBezTo>
                    <a:pt x="130" y="2"/>
                    <a:pt x="132" y="3"/>
                    <a:pt x="132" y="3"/>
                  </a:cubicBezTo>
                  <a:cubicBezTo>
                    <a:pt x="133" y="2"/>
                    <a:pt x="132" y="1"/>
                    <a:pt x="133" y="2"/>
                  </a:cubicBezTo>
                  <a:cubicBezTo>
                    <a:pt x="133" y="3"/>
                    <a:pt x="134" y="3"/>
                    <a:pt x="134" y="3"/>
                  </a:cubicBezTo>
                  <a:cubicBezTo>
                    <a:pt x="135" y="4"/>
                    <a:pt x="136" y="6"/>
                    <a:pt x="136" y="6"/>
                  </a:cubicBezTo>
                  <a:cubicBezTo>
                    <a:pt x="136" y="7"/>
                    <a:pt x="136" y="7"/>
                    <a:pt x="135" y="7"/>
                  </a:cubicBezTo>
                  <a:cubicBezTo>
                    <a:pt x="136" y="7"/>
                    <a:pt x="136" y="7"/>
                    <a:pt x="137" y="7"/>
                  </a:cubicBezTo>
                  <a:cubicBezTo>
                    <a:pt x="136" y="7"/>
                    <a:pt x="136" y="7"/>
                    <a:pt x="136" y="7"/>
                  </a:cubicBezTo>
                  <a:cubicBezTo>
                    <a:pt x="136" y="7"/>
                    <a:pt x="136" y="5"/>
                    <a:pt x="136" y="5"/>
                  </a:cubicBezTo>
                  <a:cubicBezTo>
                    <a:pt x="136" y="5"/>
                    <a:pt x="136" y="5"/>
                    <a:pt x="136" y="5"/>
                  </a:cubicBezTo>
                  <a:cubicBezTo>
                    <a:pt x="136" y="5"/>
                    <a:pt x="136" y="5"/>
                    <a:pt x="136" y="5"/>
                  </a:cubicBezTo>
                  <a:cubicBezTo>
                    <a:pt x="136" y="5"/>
                    <a:pt x="136" y="6"/>
                    <a:pt x="136" y="6"/>
                  </a:cubicBezTo>
                  <a:cubicBezTo>
                    <a:pt x="137" y="6"/>
                    <a:pt x="137" y="7"/>
                    <a:pt x="137" y="7"/>
                  </a:cubicBezTo>
                  <a:cubicBezTo>
                    <a:pt x="137" y="7"/>
                    <a:pt x="137" y="7"/>
                    <a:pt x="137" y="7"/>
                  </a:cubicBezTo>
                  <a:cubicBezTo>
                    <a:pt x="137" y="8"/>
                    <a:pt x="138" y="8"/>
                    <a:pt x="138" y="9"/>
                  </a:cubicBezTo>
                  <a:cubicBezTo>
                    <a:pt x="138" y="9"/>
                    <a:pt x="138" y="9"/>
                    <a:pt x="138" y="9"/>
                  </a:cubicBezTo>
                  <a:cubicBezTo>
                    <a:pt x="139" y="9"/>
                    <a:pt x="137" y="8"/>
                    <a:pt x="138" y="8"/>
                  </a:cubicBezTo>
                  <a:cubicBezTo>
                    <a:pt x="137" y="7"/>
                    <a:pt x="136" y="2"/>
                    <a:pt x="137" y="4"/>
                  </a:cubicBezTo>
                  <a:cubicBezTo>
                    <a:pt x="137" y="4"/>
                    <a:pt x="137" y="4"/>
                    <a:pt x="137" y="4"/>
                  </a:cubicBezTo>
                  <a:cubicBezTo>
                    <a:pt x="135" y="1"/>
                    <a:pt x="137" y="3"/>
                    <a:pt x="138" y="4"/>
                  </a:cubicBezTo>
                  <a:cubicBezTo>
                    <a:pt x="138" y="4"/>
                    <a:pt x="139" y="4"/>
                    <a:pt x="139" y="4"/>
                  </a:cubicBezTo>
                  <a:cubicBezTo>
                    <a:pt x="139" y="4"/>
                    <a:pt x="138" y="4"/>
                    <a:pt x="139" y="4"/>
                  </a:cubicBezTo>
                  <a:cubicBezTo>
                    <a:pt x="138" y="4"/>
                    <a:pt x="138" y="3"/>
                    <a:pt x="138" y="3"/>
                  </a:cubicBezTo>
                  <a:cubicBezTo>
                    <a:pt x="138" y="2"/>
                    <a:pt x="138" y="0"/>
                    <a:pt x="139" y="3"/>
                  </a:cubicBezTo>
                  <a:cubicBezTo>
                    <a:pt x="139" y="3"/>
                    <a:pt x="139" y="4"/>
                    <a:pt x="140" y="4"/>
                  </a:cubicBezTo>
                  <a:cubicBezTo>
                    <a:pt x="140" y="2"/>
                    <a:pt x="140" y="5"/>
                    <a:pt x="141" y="5"/>
                  </a:cubicBezTo>
                  <a:cubicBezTo>
                    <a:pt x="141" y="4"/>
                    <a:pt x="139" y="3"/>
                    <a:pt x="140" y="2"/>
                  </a:cubicBezTo>
                  <a:cubicBezTo>
                    <a:pt x="138" y="1"/>
                    <a:pt x="140" y="0"/>
                    <a:pt x="140" y="1"/>
                  </a:cubicBezTo>
                  <a:cubicBezTo>
                    <a:pt x="140" y="1"/>
                    <a:pt x="141" y="1"/>
                    <a:pt x="141" y="1"/>
                  </a:cubicBezTo>
                  <a:cubicBezTo>
                    <a:pt x="141" y="2"/>
                    <a:pt x="141" y="2"/>
                    <a:pt x="141" y="2"/>
                  </a:cubicBezTo>
                  <a:cubicBezTo>
                    <a:pt x="141" y="2"/>
                    <a:pt x="141" y="2"/>
                    <a:pt x="141" y="2"/>
                  </a:cubicBezTo>
                  <a:cubicBezTo>
                    <a:pt x="141" y="2"/>
                    <a:pt x="141" y="3"/>
                    <a:pt x="141" y="3"/>
                  </a:cubicBezTo>
                  <a:cubicBezTo>
                    <a:pt x="142" y="3"/>
                    <a:pt x="142" y="3"/>
                    <a:pt x="142" y="3"/>
                  </a:cubicBezTo>
                  <a:cubicBezTo>
                    <a:pt x="142" y="4"/>
                    <a:pt x="142" y="3"/>
                    <a:pt x="142" y="3"/>
                  </a:cubicBezTo>
                  <a:cubicBezTo>
                    <a:pt x="142" y="3"/>
                    <a:pt x="142" y="3"/>
                    <a:pt x="142" y="3"/>
                  </a:cubicBezTo>
                  <a:cubicBezTo>
                    <a:pt x="142" y="3"/>
                    <a:pt x="142" y="3"/>
                    <a:pt x="142" y="3"/>
                  </a:cubicBezTo>
                  <a:cubicBezTo>
                    <a:pt x="142" y="3"/>
                    <a:pt x="142" y="3"/>
                    <a:pt x="143" y="3"/>
                  </a:cubicBezTo>
                  <a:cubicBezTo>
                    <a:pt x="143" y="4"/>
                    <a:pt x="143" y="5"/>
                    <a:pt x="144" y="7"/>
                  </a:cubicBezTo>
                  <a:cubicBezTo>
                    <a:pt x="145" y="7"/>
                    <a:pt x="145" y="8"/>
                    <a:pt x="145" y="8"/>
                  </a:cubicBezTo>
                  <a:cubicBezTo>
                    <a:pt x="145" y="8"/>
                    <a:pt x="145" y="8"/>
                    <a:pt x="145" y="7"/>
                  </a:cubicBezTo>
                  <a:cubicBezTo>
                    <a:pt x="145" y="7"/>
                    <a:pt x="145" y="7"/>
                    <a:pt x="145" y="7"/>
                  </a:cubicBezTo>
                  <a:cubicBezTo>
                    <a:pt x="144" y="6"/>
                    <a:pt x="144" y="6"/>
                    <a:pt x="144" y="5"/>
                  </a:cubicBezTo>
                  <a:cubicBezTo>
                    <a:pt x="144" y="5"/>
                    <a:pt x="144" y="5"/>
                    <a:pt x="144" y="5"/>
                  </a:cubicBezTo>
                  <a:cubicBezTo>
                    <a:pt x="144" y="5"/>
                    <a:pt x="143" y="2"/>
                    <a:pt x="143" y="2"/>
                  </a:cubicBezTo>
                  <a:cubicBezTo>
                    <a:pt x="143" y="2"/>
                    <a:pt x="143" y="2"/>
                    <a:pt x="143" y="1"/>
                  </a:cubicBezTo>
                  <a:cubicBezTo>
                    <a:pt x="147" y="3"/>
                    <a:pt x="147" y="6"/>
                    <a:pt x="149" y="9"/>
                  </a:cubicBezTo>
                  <a:cubicBezTo>
                    <a:pt x="149" y="8"/>
                    <a:pt x="147" y="6"/>
                    <a:pt x="148" y="5"/>
                  </a:cubicBezTo>
                  <a:cubicBezTo>
                    <a:pt x="149" y="4"/>
                    <a:pt x="151" y="6"/>
                    <a:pt x="150" y="6"/>
                  </a:cubicBezTo>
                  <a:cubicBezTo>
                    <a:pt x="152" y="10"/>
                    <a:pt x="150" y="6"/>
                    <a:pt x="151" y="6"/>
                  </a:cubicBezTo>
                  <a:cubicBezTo>
                    <a:pt x="151" y="6"/>
                    <a:pt x="151" y="6"/>
                    <a:pt x="151" y="6"/>
                  </a:cubicBezTo>
                  <a:cubicBezTo>
                    <a:pt x="152" y="6"/>
                    <a:pt x="153" y="6"/>
                    <a:pt x="153" y="7"/>
                  </a:cubicBezTo>
                  <a:cubicBezTo>
                    <a:pt x="153" y="8"/>
                    <a:pt x="152" y="8"/>
                    <a:pt x="153" y="8"/>
                  </a:cubicBezTo>
                  <a:cubicBezTo>
                    <a:pt x="153" y="8"/>
                    <a:pt x="154" y="8"/>
                    <a:pt x="154" y="8"/>
                  </a:cubicBezTo>
                  <a:cubicBezTo>
                    <a:pt x="154" y="8"/>
                    <a:pt x="154" y="9"/>
                    <a:pt x="154" y="9"/>
                  </a:cubicBezTo>
                  <a:cubicBezTo>
                    <a:pt x="154" y="9"/>
                    <a:pt x="154" y="9"/>
                    <a:pt x="154" y="9"/>
                  </a:cubicBezTo>
                  <a:cubicBezTo>
                    <a:pt x="154" y="9"/>
                    <a:pt x="154" y="9"/>
                    <a:pt x="154" y="9"/>
                  </a:cubicBezTo>
                  <a:cubicBezTo>
                    <a:pt x="154" y="9"/>
                    <a:pt x="155" y="9"/>
                    <a:pt x="155" y="9"/>
                  </a:cubicBezTo>
                  <a:cubicBezTo>
                    <a:pt x="155" y="10"/>
                    <a:pt x="155" y="10"/>
                    <a:pt x="156" y="10"/>
                  </a:cubicBezTo>
                  <a:cubicBezTo>
                    <a:pt x="156" y="10"/>
                    <a:pt x="156" y="10"/>
                    <a:pt x="156" y="10"/>
                  </a:cubicBezTo>
                  <a:cubicBezTo>
                    <a:pt x="156" y="10"/>
                    <a:pt x="156" y="10"/>
                    <a:pt x="156" y="11"/>
                  </a:cubicBezTo>
                  <a:cubicBezTo>
                    <a:pt x="157" y="11"/>
                    <a:pt x="157" y="11"/>
                    <a:pt x="157" y="11"/>
                  </a:cubicBezTo>
                  <a:cubicBezTo>
                    <a:pt x="158" y="13"/>
                    <a:pt x="152" y="10"/>
                    <a:pt x="156" y="13"/>
                  </a:cubicBezTo>
                  <a:cubicBezTo>
                    <a:pt x="156" y="13"/>
                    <a:pt x="156" y="13"/>
                    <a:pt x="157" y="13"/>
                  </a:cubicBezTo>
                  <a:cubicBezTo>
                    <a:pt x="157" y="12"/>
                    <a:pt x="157" y="12"/>
                    <a:pt x="158" y="12"/>
                  </a:cubicBezTo>
                  <a:cubicBezTo>
                    <a:pt x="158" y="13"/>
                    <a:pt x="158" y="13"/>
                    <a:pt x="158" y="13"/>
                  </a:cubicBezTo>
                  <a:cubicBezTo>
                    <a:pt x="158" y="13"/>
                    <a:pt x="158" y="13"/>
                    <a:pt x="158" y="13"/>
                  </a:cubicBezTo>
                  <a:cubicBezTo>
                    <a:pt x="158" y="13"/>
                    <a:pt x="158" y="13"/>
                    <a:pt x="159" y="13"/>
                  </a:cubicBezTo>
                  <a:cubicBezTo>
                    <a:pt x="158" y="12"/>
                    <a:pt x="159" y="12"/>
                    <a:pt x="159" y="13"/>
                  </a:cubicBezTo>
                  <a:cubicBezTo>
                    <a:pt x="159" y="14"/>
                    <a:pt x="160" y="15"/>
                    <a:pt x="161" y="16"/>
                  </a:cubicBezTo>
                  <a:cubicBezTo>
                    <a:pt x="161" y="16"/>
                    <a:pt x="161" y="17"/>
                    <a:pt x="161" y="17"/>
                  </a:cubicBezTo>
                  <a:cubicBezTo>
                    <a:pt x="161" y="17"/>
                    <a:pt x="161" y="19"/>
                    <a:pt x="161" y="18"/>
                  </a:cubicBezTo>
                  <a:cubicBezTo>
                    <a:pt x="161" y="18"/>
                    <a:pt x="161" y="18"/>
                    <a:pt x="162" y="18"/>
                  </a:cubicBezTo>
                  <a:cubicBezTo>
                    <a:pt x="162" y="16"/>
                    <a:pt x="164" y="21"/>
                    <a:pt x="164" y="21"/>
                  </a:cubicBezTo>
                  <a:cubicBezTo>
                    <a:pt x="164" y="22"/>
                    <a:pt x="163" y="22"/>
                    <a:pt x="163" y="22"/>
                  </a:cubicBezTo>
                  <a:cubicBezTo>
                    <a:pt x="163" y="23"/>
                    <a:pt x="160" y="23"/>
                    <a:pt x="160" y="23"/>
                  </a:cubicBezTo>
                  <a:cubicBezTo>
                    <a:pt x="160" y="23"/>
                    <a:pt x="160" y="24"/>
                    <a:pt x="160" y="24"/>
                  </a:cubicBezTo>
                  <a:cubicBezTo>
                    <a:pt x="160" y="24"/>
                    <a:pt x="159" y="24"/>
                    <a:pt x="159" y="24"/>
                  </a:cubicBezTo>
                  <a:cubicBezTo>
                    <a:pt x="159" y="24"/>
                    <a:pt x="158" y="23"/>
                    <a:pt x="158" y="23"/>
                  </a:cubicBezTo>
                  <a:cubicBezTo>
                    <a:pt x="158" y="23"/>
                    <a:pt x="157" y="23"/>
                    <a:pt x="157" y="23"/>
                  </a:cubicBezTo>
                  <a:cubicBezTo>
                    <a:pt x="159" y="24"/>
                    <a:pt x="158" y="24"/>
                    <a:pt x="157" y="23"/>
                  </a:cubicBezTo>
                  <a:cubicBezTo>
                    <a:pt x="156" y="24"/>
                    <a:pt x="155" y="22"/>
                    <a:pt x="153" y="21"/>
                  </a:cubicBezTo>
                  <a:cubicBezTo>
                    <a:pt x="154" y="21"/>
                    <a:pt x="154" y="21"/>
                    <a:pt x="154" y="21"/>
                  </a:cubicBezTo>
                  <a:cubicBezTo>
                    <a:pt x="154" y="22"/>
                    <a:pt x="154" y="22"/>
                    <a:pt x="154" y="22"/>
                  </a:cubicBezTo>
                  <a:cubicBezTo>
                    <a:pt x="154" y="22"/>
                    <a:pt x="154" y="22"/>
                    <a:pt x="154" y="23"/>
                  </a:cubicBezTo>
                  <a:cubicBezTo>
                    <a:pt x="154" y="23"/>
                    <a:pt x="154" y="22"/>
                    <a:pt x="154" y="23"/>
                  </a:cubicBezTo>
                  <a:cubicBezTo>
                    <a:pt x="155" y="23"/>
                    <a:pt x="155" y="23"/>
                    <a:pt x="156" y="23"/>
                  </a:cubicBezTo>
                  <a:cubicBezTo>
                    <a:pt x="156" y="24"/>
                    <a:pt x="156" y="24"/>
                    <a:pt x="156" y="24"/>
                  </a:cubicBezTo>
                  <a:cubicBezTo>
                    <a:pt x="156" y="24"/>
                    <a:pt x="157" y="24"/>
                    <a:pt x="157" y="24"/>
                  </a:cubicBezTo>
                  <a:cubicBezTo>
                    <a:pt x="156" y="24"/>
                    <a:pt x="154" y="25"/>
                    <a:pt x="153" y="24"/>
                  </a:cubicBezTo>
                  <a:cubicBezTo>
                    <a:pt x="153" y="25"/>
                    <a:pt x="153" y="24"/>
                    <a:pt x="152" y="24"/>
                  </a:cubicBezTo>
                  <a:cubicBezTo>
                    <a:pt x="152" y="24"/>
                    <a:pt x="152" y="25"/>
                    <a:pt x="152" y="25"/>
                  </a:cubicBezTo>
                  <a:cubicBezTo>
                    <a:pt x="153" y="25"/>
                    <a:pt x="153" y="25"/>
                    <a:pt x="153" y="25"/>
                  </a:cubicBezTo>
                  <a:cubicBezTo>
                    <a:pt x="153" y="25"/>
                    <a:pt x="152" y="25"/>
                    <a:pt x="152" y="25"/>
                  </a:cubicBezTo>
                  <a:cubicBezTo>
                    <a:pt x="153" y="25"/>
                    <a:pt x="155" y="24"/>
                    <a:pt x="156" y="25"/>
                  </a:cubicBezTo>
                  <a:cubicBezTo>
                    <a:pt x="157" y="25"/>
                    <a:pt x="158" y="25"/>
                    <a:pt x="159" y="25"/>
                  </a:cubicBezTo>
                  <a:cubicBezTo>
                    <a:pt x="159" y="26"/>
                    <a:pt x="159" y="26"/>
                    <a:pt x="159" y="26"/>
                  </a:cubicBezTo>
                  <a:cubicBezTo>
                    <a:pt x="160" y="27"/>
                    <a:pt x="158" y="27"/>
                    <a:pt x="158" y="27"/>
                  </a:cubicBezTo>
                  <a:cubicBezTo>
                    <a:pt x="158" y="27"/>
                    <a:pt x="158" y="27"/>
                    <a:pt x="157" y="27"/>
                  </a:cubicBezTo>
                  <a:cubicBezTo>
                    <a:pt x="157" y="27"/>
                    <a:pt x="155" y="28"/>
                    <a:pt x="155" y="28"/>
                  </a:cubicBezTo>
                  <a:cubicBezTo>
                    <a:pt x="156" y="29"/>
                    <a:pt x="154" y="30"/>
                    <a:pt x="154" y="30"/>
                  </a:cubicBezTo>
                  <a:cubicBezTo>
                    <a:pt x="153" y="30"/>
                    <a:pt x="153" y="31"/>
                    <a:pt x="152" y="31"/>
                  </a:cubicBezTo>
                  <a:cubicBezTo>
                    <a:pt x="152" y="32"/>
                    <a:pt x="150" y="32"/>
                    <a:pt x="149" y="31"/>
                  </a:cubicBezTo>
                  <a:cubicBezTo>
                    <a:pt x="150" y="31"/>
                    <a:pt x="150" y="32"/>
                    <a:pt x="149" y="31"/>
                  </a:cubicBezTo>
                  <a:cubicBezTo>
                    <a:pt x="149" y="32"/>
                    <a:pt x="152" y="32"/>
                    <a:pt x="151" y="32"/>
                  </a:cubicBezTo>
                  <a:cubicBezTo>
                    <a:pt x="152" y="33"/>
                    <a:pt x="151" y="33"/>
                    <a:pt x="151" y="33"/>
                  </a:cubicBezTo>
                  <a:cubicBezTo>
                    <a:pt x="151" y="34"/>
                    <a:pt x="151" y="34"/>
                    <a:pt x="151" y="34"/>
                  </a:cubicBezTo>
                  <a:cubicBezTo>
                    <a:pt x="152" y="34"/>
                    <a:pt x="149" y="34"/>
                    <a:pt x="149" y="34"/>
                  </a:cubicBezTo>
                  <a:cubicBezTo>
                    <a:pt x="150" y="35"/>
                    <a:pt x="149" y="34"/>
                    <a:pt x="149" y="34"/>
                  </a:cubicBezTo>
                  <a:cubicBezTo>
                    <a:pt x="149" y="34"/>
                    <a:pt x="148" y="33"/>
                    <a:pt x="149" y="33"/>
                  </a:cubicBezTo>
                  <a:cubicBezTo>
                    <a:pt x="148" y="33"/>
                    <a:pt x="148" y="32"/>
                    <a:pt x="147" y="32"/>
                  </a:cubicBezTo>
                  <a:cubicBezTo>
                    <a:pt x="147" y="32"/>
                    <a:pt x="147" y="32"/>
                    <a:pt x="147" y="32"/>
                  </a:cubicBezTo>
                  <a:cubicBezTo>
                    <a:pt x="147" y="31"/>
                    <a:pt x="147" y="31"/>
                    <a:pt x="146" y="31"/>
                  </a:cubicBezTo>
                  <a:cubicBezTo>
                    <a:pt x="146" y="32"/>
                    <a:pt x="148" y="33"/>
                    <a:pt x="148" y="33"/>
                  </a:cubicBezTo>
                  <a:cubicBezTo>
                    <a:pt x="148" y="34"/>
                    <a:pt x="149" y="36"/>
                    <a:pt x="147" y="34"/>
                  </a:cubicBezTo>
                  <a:cubicBezTo>
                    <a:pt x="147" y="35"/>
                    <a:pt x="147" y="35"/>
                    <a:pt x="146" y="34"/>
                  </a:cubicBezTo>
                  <a:cubicBezTo>
                    <a:pt x="146" y="34"/>
                    <a:pt x="146" y="34"/>
                    <a:pt x="146" y="34"/>
                  </a:cubicBezTo>
                  <a:cubicBezTo>
                    <a:pt x="146" y="34"/>
                    <a:pt x="145" y="35"/>
                    <a:pt x="145" y="33"/>
                  </a:cubicBezTo>
                  <a:cubicBezTo>
                    <a:pt x="145" y="33"/>
                    <a:pt x="145" y="34"/>
                    <a:pt x="145" y="33"/>
                  </a:cubicBezTo>
                  <a:cubicBezTo>
                    <a:pt x="145" y="33"/>
                    <a:pt x="144" y="33"/>
                    <a:pt x="144" y="33"/>
                  </a:cubicBezTo>
                  <a:cubicBezTo>
                    <a:pt x="144" y="32"/>
                    <a:pt x="144" y="32"/>
                    <a:pt x="143" y="32"/>
                  </a:cubicBezTo>
                  <a:cubicBezTo>
                    <a:pt x="143" y="32"/>
                    <a:pt x="143" y="32"/>
                    <a:pt x="143" y="32"/>
                  </a:cubicBezTo>
                  <a:cubicBezTo>
                    <a:pt x="143" y="32"/>
                    <a:pt x="143" y="32"/>
                    <a:pt x="143" y="32"/>
                  </a:cubicBezTo>
                  <a:cubicBezTo>
                    <a:pt x="144" y="33"/>
                    <a:pt x="144" y="33"/>
                    <a:pt x="144" y="33"/>
                  </a:cubicBezTo>
                  <a:cubicBezTo>
                    <a:pt x="144" y="34"/>
                    <a:pt x="145" y="34"/>
                    <a:pt x="145" y="34"/>
                  </a:cubicBezTo>
                  <a:cubicBezTo>
                    <a:pt x="145" y="34"/>
                    <a:pt x="144" y="33"/>
                    <a:pt x="143" y="33"/>
                  </a:cubicBezTo>
                  <a:cubicBezTo>
                    <a:pt x="143" y="33"/>
                    <a:pt x="143" y="33"/>
                    <a:pt x="143" y="32"/>
                  </a:cubicBezTo>
                  <a:cubicBezTo>
                    <a:pt x="143" y="32"/>
                    <a:pt x="143" y="32"/>
                    <a:pt x="143" y="32"/>
                  </a:cubicBezTo>
                  <a:cubicBezTo>
                    <a:pt x="143" y="32"/>
                    <a:pt x="144" y="35"/>
                    <a:pt x="142" y="32"/>
                  </a:cubicBezTo>
                  <a:cubicBezTo>
                    <a:pt x="142" y="32"/>
                    <a:pt x="142" y="32"/>
                    <a:pt x="142" y="32"/>
                  </a:cubicBezTo>
                  <a:cubicBezTo>
                    <a:pt x="142" y="33"/>
                    <a:pt x="143" y="33"/>
                    <a:pt x="143" y="33"/>
                  </a:cubicBezTo>
                  <a:cubicBezTo>
                    <a:pt x="143" y="34"/>
                    <a:pt x="143" y="34"/>
                    <a:pt x="143" y="33"/>
                  </a:cubicBezTo>
                  <a:cubicBezTo>
                    <a:pt x="143" y="34"/>
                    <a:pt x="144" y="34"/>
                    <a:pt x="145" y="35"/>
                  </a:cubicBezTo>
                  <a:cubicBezTo>
                    <a:pt x="145" y="35"/>
                    <a:pt x="147" y="36"/>
                    <a:pt x="146" y="36"/>
                  </a:cubicBezTo>
                  <a:cubicBezTo>
                    <a:pt x="146" y="36"/>
                    <a:pt x="146" y="36"/>
                    <a:pt x="146" y="36"/>
                  </a:cubicBezTo>
                  <a:cubicBezTo>
                    <a:pt x="146" y="36"/>
                    <a:pt x="146" y="38"/>
                    <a:pt x="144" y="35"/>
                  </a:cubicBezTo>
                  <a:cubicBezTo>
                    <a:pt x="144" y="35"/>
                    <a:pt x="144" y="35"/>
                    <a:pt x="144" y="34"/>
                  </a:cubicBezTo>
                  <a:cubicBezTo>
                    <a:pt x="144" y="35"/>
                    <a:pt x="143" y="35"/>
                    <a:pt x="143" y="35"/>
                  </a:cubicBezTo>
                  <a:cubicBezTo>
                    <a:pt x="143" y="35"/>
                    <a:pt x="142" y="35"/>
                    <a:pt x="142" y="35"/>
                  </a:cubicBezTo>
                  <a:cubicBezTo>
                    <a:pt x="142" y="35"/>
                    <a:pt x="142" y="36"/>
                    <a:pt x="142" y="36"/>
                  </a:cubicBezTo>
                  <a:cubicBezTo>
                    <a:pt x="142" y="36"/>
                    <a:pt x="142" y="35"/>
                    <a:pt x="143" y="36"/>
                  </a:cubicBezTo>
                  <a:cubicBezTo>
                    <a:pt x="143" y="35"/>
                    <a:pt x="143" y="36"/>
                    <a:pt x="143" y="36"/>
                  </a:cubicBezTo>
                  <a:cubicBezTo>
                    <a:pt x="144" y="36"/>
                    <a:pt x="144" y="36"/>
                    <a:pt x="145" y="37"/>
                  </a:cubicBezTo>
                  <a:cubicBezTo>
                    <a:pt x="145" y="37"/>
                    <a:pt x="144" y="37"/>
                    <a:pt x="144" y="37"/>
                  </a:cubicBezTo>
                  <a:cubicBezTo>
                    <a:pt x="144" y="37"/>
                    <a:pt x="146" y="38"/>
                    <a:pt x="146" y="38"/>
                  </a:cubicBezTo>
                  <a:cubicBezTo>
                    <a:pt x="146" y="39"/>
                    <a:pt x="146" y="39"/>
                    <a:pt x="146" y="39"/>
                  </a:cubicBezTo>
                  <a:cubicBezTo>
                    <a:pt x="146" y="39"/>
                    <a:pt x="146" y="39"/>
                    <a:pt x="146" y="39"/>
                  </a:cubicBezTo>
                  <a:cubicBezTo>
                    <a:pt x="146" y="41"/>
                    <a:pt x="145" y="39"/>
                    <a:pt x="144" y="39"/>
                  </a:cubicBezTo>
                  <a:cubicBezTo>
                    <a:pt x="144" y="39"/>
                    <a:pt x="144" y="39"/>
                    <a:pt x="144" y="40"/>
                  </a:cubicBezTo>
                  <a:cubicBezTo>
                    <a:pt x="145" y="40"/>
                    <a:pt x="146" y="42"/>
                    <a:pt x="145" y="41"/>
                  </a:cubicBezTo>
                  <a:cubicBezTo>
                    <a:pt x="145" y="42"/>
                    <a:pt x="145" y="42"/>
                    <a:pt x="145" y="41"/>
                  </a:cubicBezTo>
                  <a:cubicBezTo>
                    <a:pt x="143" y="40"/>
                    <a:pt x="144" y="42"/>
                    <a:pt x="145" y="42"/>
                  </a:cubicBezTo>
                  <a:cubicBezTo>
                    <a:pt x="145" y="43"/>
                    <a:pt x="145" y="44"/>
                    <a:pt x="144" y="43"/>
                  </a:cubicBezTo>
                  <a:cubicBezTo>
                    <a:pt x="143" y="41"/>
                    <a:pt x="143" y="42"/>
                    <a:pt x="142" y="43"/>
                  </a:cubicBezTo>
                  <a:cubicBezTo>
                    <a:pt x="142" y="43"/>
                    <a:pt x="142" y="43"/>
                    <a:pt x="142" y="43"/>
                  </a:cubicBezTo>
                  <a:cubicBezTo>
                    <a:pt x="142" y="43"/>
                    <a:pt x="141" y="46"/>
                    <a:pt x="141" y="45"/>
                  </a:cubicBezTo>
                  <a:cubicBezTo>
                    <a:pt x="139" y="44"/>
                    <a:pt x="139" y="44"/>
                    <a:pt x="137" y="41"/>
                  </a:cubicBezTo>
                  <a:cubicBezTo>
                    <a:pt x="137" y="41"/>
                    <a:pt x="137" y="42"/>
                    <a:pt x="138" y="43"/>
                  </a:cubicBezTo>
                  <a:cubicBezTo>
                    <a:pt x="138" y="43"/>
                    <a:pt x="138" y="43"/>
                    <a:pt x="138" y="43"/>
                  </a:cubicBezTo>
                  <a:cubicBezTo>
                    <a:pt x="137" y="43"/>
                    <a:pt x="137" y="43"/>
                    <a:pt x="137" y="43"/>
                  </a:cubicBezTo>
                  <a:cubicBezTo>
                    <a:pt x="136" y="42"/>
                    <a:pt x="137" y="43"/>
                    <a:pt x="137" y="44"/>
                  </a:cubicBezTo>
                  <a:cubicBezTo>
                    <a:pt x="137" y="44"/>
                    <a:pt x="138" y="43"/>
                    <a:pt x="138" y="43"/>
                  </a:cubicBezTo>
                  <a:cubicBezTo>
                    <a:pt x="138" y="44"/>
                    <a:pt x="138" y="44"/>
                    <a:pt x="139" y="44"/>
                  </a:cubicBezTo>
                  <a:cubicBezTo>
                    <a:pt x="138" y="44"/>
                    <a:pt x="139" y="45"/>
                    <a:pt x="139" y="45"/>
                  </a:cubicBezTo>
                  <a:cubicBezTo>
                    <a:pt x="139" y="45"/>
                    <a:pt x="139" y="45"/>
                    <a:pt x="139" y="45"/>
                  </a:cubicBezTo>
                  <a:cubicBezTo>
                    <a:pt x="139" y="45"/>
                    <a:pt x="140" y="45"/>
                    <a:pt x="140" y="45"/>
                  </a:cubicBezTo>
                  <a:cubicBezTo>
                    <a:pt x="140" y="45"/>
                    <a:pt x="141" y="47"/>
                    <a:pt x="141" y="48"/>
                  </a:cubicBezTo>
                  <a:cubicBezTo>
                    <a:pt x="141" y="48"/>
                    <a:pt x="141" y="48"/>
                    <a:pt x="141" y="48"/>
                  </a:cubicBezTo>
                  <a:cubicBezTo>
                    <a:pt x="142" y="46"/>
                    <a:pt x="143" y="50"/>
                    <a:pt x="141" y="49"/>
                  </a:cubicBezTo>
                  <a:cubicBezTo>
                    <a:pt x="141" y="50"/>
                    <a:pt x="140" y="51"/>
                    <a:pt x="138" y="50"/>
                  </a:cubicBezTo>
                  <a:cubicBezTo>
                    <a:pt x="138" y="49"/>
                    <a:pt x="138" y="49"/>
                    <a:pt x="138" y="49"/>
                  </a:cubicBezTo>
                  <a:cubicBezTo>
                    <a:pt x="138" y="48"/>
                    <a:pt x="138" y="48"/>
                    <a:pt x="138" y="48"/>
                  </a:cubicBezTo>
                  <a:cubicBezTo>
                    <a:pt x="138" y="48"/>
                    <a:pt x="138" y="48"/>
                    <a:pt x="138" y="47"/>
                  </a:cubicBezTo>
                  <a:cubicBezTo>
                    <a:pt x="138" y="48"/>
                    <a:pt x="138" y="48"/>
                    <a:pt x="138" y="48"/>
                  </a:cubicBezTo>
                  <a:cubicBezTo>
                    <a:pt x="137" y="48"/>
                    <a:pt x="137" y="47"/>
                    <a:pt x="137" y="47"/>
                  </a:cubicBezTo>
                  <a:cubicBezTo>
                    <a:pt x="137" y="47"/>
                    <a:pt x="135" y="47"/>
                    <a:pt x="135" y="45"/>
                  </a:cubicBezTo>
                  <a:cubicBezTo>
                    <a:pt x="135" y="46"/>
                    <a:pt x="135" y="46"/>
                    <a:pt x="135" y="46"/>
                  </a:cubicBezTo>
                  <a:cubicBezTo>
                    <a:pt x="135" y="46"/>
                    <a:pt x="134" y="45"/>
                    <a:pt x="134" y="45"/>
                  </a:cubicBezTo>
                  <a:cubicBezTo>
                    <a:pt x="133" y="45"/>
                    <a:pt x="134" y="47"/>
                    <a:pt x="133" y="45"/>
                  </a:cubicBezTo>
                  <a:cubicBezTo>
                    <a:pt x="133" y="45"/>
                    <a:pt x="133" y="45"/>
                    <a:pt x="133" y="45"/>
                  </a:cubicBezTo>
                  <a:cubicBezTo>
                    <a:pt x="136" y="48"/>
                    <a:pt x="130" y="45"/>
                    <a:pt x="131" y="44"/>
                  </a:cubicBezTo>
                  <a:cubicBezTo>
                    <a:pt x="131" y="44"/>
                    <a:pt x="131" y="44"/>
                    <a:pt x="131" y="44"/>
                  </a:cubicBezTo>
                  <a:cubicBezTo>
                    <a:pt x="132" y="46"/>
                    <a:pt x="130" y="43"/>
                    <a:pt x="130" y="43"/>
                  </a:cubicBezTo>
                  <a:cubicBezTo>
                    <a:pt x="130" y="43"/>
                    <a:pt x="130" y="45"/>
                    <a:pt x="129" y="43"/>
                  </a:cubicBezTo>
                  <a:cubicBezTo>
                    <a:pt x="129" y="44"/>
                    <a:pt x="128" y="41"/>
                    <a:pt x="128" y="41"/>
                  </a:cubicBezTo>
                  <a:cubicBezTo>
                    <a:pt x="127" y="45"/>
                    <a:pt x="128" y="39"/>
                    <a:pt x="128" y="39"/>
                  </a:cubicBezTo>
                  <a:cubicBezTo>
                    <a:pt x="128" y="39"/>
                    <a:pt x="128" y="39"/>
                    <a:pt x="128" y="39"/>
                  </a:cubicBezTo>
                  <a:cubicBezTo>
                    <a:pt x="129" y="39"/>
                    <a:pt x="129" y="39"/>
                    <a:pt x="130" y="40"/>
                  </a:cubicBezTo>
                  <a:cubicBezTo>
                    <a:pt x="130" y="39"/>
                    <a:pt x="130" y="39"/>
                    <a:pt x="131" y="40"/>
                  </a:cubicBezTo>
                  <a:cubicBezTo>
                    <a:pt x="131" y="40"/>
                    <a:pt x="131" y="40"/>
                    <a:pt x="131" y="40"/>
                  </a:cubicBezTo>
                  <a:cubicBezTo>
                    <a:pt x="131" y="40"/>
                    <a:pt x="130" y="40"/>
                    <a:pt x="130" y="39"/>
                  </a:cubicBezTo>
                  <a:cubicBezTo>
                    <a:pt x="130" y="39"/>
                    <a:pt x="130" y="39"/>
                    <a:pt x="130" y="39"/>
                  </a:cubicBezTo>
                  <a:cubicBezTo>
                    <a:pt x="130" y="39"/>
                    <a:pt x="130" y="39"/>
                    <a:pt x="130" y="39"/>
                  </a:cubicBezTo>
                  <a:cubicBezTo>
                    <a:pt x="130" y="39"/>
                    <a:pt x="130" y="39"/>
                    <a:pt x="130" y="38"/>
                  </a:cubicBezTo>
                  <a:cubicBezTo>
                    <a:pt x="129" y="38"/>
                    <a:pt x="129" y="36"/>
                    <a:pt x="129" y="35"/>
                  </a:cubicBezTo>
                  <a:cubicBezTo>
                    <a:pt x="130" y="36"/>
                    <a:pt x="133" y="36"/>
                    <a:pt x="132" y="39"/>
                  </a:cubicBezTo>
                  <a:cubicBezTo>
                    <a:pt x="132" y="39"/>
                    <a:pt x="133" y="40"/>
                    <a:pt x="133" y="40"/>
                  </a:cubicBezTo>
                  <a:cubicBezTo>
                    <a:pt x="133" y="40"/>
                    <a:pt x="133" y="40"/>
                    <a:pt x="133" y="40"/>
                  </a:cubicBezTo>
                  <a:cubicBezTo>
                    <a:pt x="133" y="41"/>
                    <a:pt x="133" y="41"/>
                    <a:pt x="134" y="41"/>
                  </a:cubicBezTo>
                  <a:cubicBezTo>
                    <a:pt x="134" y="42"/>
                    <a:pt x="137" y="39"/>
                    <a:pt x="136" y="38"/>
                  </a:cubicBezTo>
                  <a:cubicBezTo>
                    <a:pt x="133" y="37"/>
                    <a:pt x="136" y="42"/>
                    <a:pt x="134" y="38"/>
                  </a:cubicBezTo>
                  <a:cubicBezTo>
                    <a:pt x="133" y="38"/>
                    <a:pt x="133" y="39"/>
                    <a:pt x="133" y="39"/>
                  </a:cubicBezTo>
                  <a:cubicBezTo>
                    <a:pt x="133" y="39"/>
                    <a:pt x="133" y="40"/>
                    <a:pt x="133" y="39"/>
                  </a:cubicBezTo>
                  <a:cubicBezTo>
                    <a:pt x="133" y="39"/>
                    <a:pt x="132" y="39"/>
                    <a:pt x="132" y="39"/>
                  </a:cubicBezTo>
                  <a:cubicBezTo>
                    <a:pt x="133" y="38"/>
                    <a:pt x="133" y="38"/>
                    <a:pt x="133" y="38"/>
                  </a:cubicBezTo>
                  <a:cubicBezTo>
                    <a:pt x="132" y="37"/>
                    <a:pt x="134" y="37"/>
                    <a:pt x="133" y="37"/>
                  </a:cubicBezTo>
                  <a:cubicBezTo>
                    <a:pt x="132" y="36"/>
                    <a:pt x="134" y="38"/>
                    <a:pt x="134" y="37"/>
                  </a:cubicBezTo>
                  <a:cubicBezTo>
                    <a:pt x="134" y="37"/>
                    <a:pt x="134" y="37"/>
                    <a:pt x="133" y="37"/>
                  </a:cubicBezTo>
                  <a:cubicBezTo>
                    <a:pt x="132" y="36"/>
                    <a:pt x="132" y="35"/>
                    <a:pt x="133" y="36"/>
                  </a:cubicBezTo>
                  <a:cubicBezTo>
                    <a:pt x="134" y="36"/>
                    <a:pt x="132" y="35"/>
                    <a:pt x="134" y="36"/>
                  </a:cubicBezTo>
                  <a:cubicBezTo>
                    <a:pt x="134" y="36"/>
                    <a:pt x="134" y="35"/>
                    <a:pt x="134" y="35"/>
                  </a:cubicBezTo>
                  <a:cubicBezTo>
                    <a:pt x="134" y="35"/>
                    <a:pt x="133" y="35"/>
                    <a:pt x="133" y="35"/>
                  </a:cubicBezTo>
                  <a:cubicBezTo>
                    <a:pt x="133" y="35"/>
                    <a:pt x="133" y="34"/>
                    <a:pt x="133" y="34"/>
                  </a:cubicBezTo>
                  <a:cubicBezTo>
                    <a:pt x="133" y="34"/>
                    <a:pt x="133" y="33"/>
                    <a:pt x="133" y="33"/>
                  </a:cubicBezTo>
                  <a:cubicBezTo>
                    <a:pt x="133" y="33"/>
                    <a:pt x="133" y="33"/>
                    <a:pt x="133" y="33"/>
                  </a:cubicBezTo>
                  <a:cubicBezTo>
                    <a:pt x="133" y="33"/>
                    <a:pt x="131" y="35"/>
                    <a:pt x="131" y="35"/>
                  </a:cubicBezTo>
                  <a:cubicBezTo>
                    <a:pt x="131" y="34"/>
                    <a:pt x="131" y="34"/>
                    <a:pt x="131" y="34"/>
                  </a:cubicBezTo>
                  <a:cubicBezTo>
                    <a:pt x="131" y="34"/>
                    <a:pt x="131" y="34"/>
                    <a:pt x="131" y="34"/>
                  </a:cubicBezTo>
                  <a:cubicBezTo>
                    <a:pt x="132" y="36"/>
                    <a:pt x="128" y="30"/>
                    <a:pt x="130" y="31"/>
                  </a:cubicBezTo>
                  <a:cubicBezTo>
                    <a:pt x="132" y="33"/>
                    <a:pt x="138" y="33"/>
                    <a:pt x="137" y="33"/>
                  </a:cubicBezTo>
                  <a:cubicBezTo>
                    <a:pt x="137" y="32"/>
                    <a:pt x="137" y="32"/>
                    <a:pt x="137" y="32"/>
                  </a:cubicBezTo>
                  <a:cubicBezTo>
                    <a:pt x="136" y="32"/>
                    <a:pt x="137" y="33"/>
                    <a:pt x="136" y="32"/>
                  </a:cubicBezTo>
                  <a:cubicBezTo>
                    <a:pt x="135" y="31"/>
                    <a:pt x="134" y="31"/>
                    <a:pt x="133" y="30"/>
                  </a:cubicBezTo>
                  <a:cubicBezTo>
                    <a:pt x="133" y="29"/>
                    <a:pt x="133" y="29"/>
                    <a:pt x="134" y="29"/>
                  </a:cubicBezTo>
                  <a:cubicBezTo>
                    <a:pt x="134" y="29"/>
                    <a:pt x="134" y="29"/>
                    <a:pt x="134" y="29"/>
                  </a:cubicBezTo>
                  <a:cubicBezTo>
                    <a:pt x="134" y="30"/>
                    <a:pt x="134" y="30"/>
                    <a:pt x="134" y="30"/>
                  </a:cubicBezTo>
                  <a:cubicBezTo>
                    <a:pt x="134" y="30"/>
                    <a:pt x="135" y="31"/>
                    <a:pt x="135" y="31"/>
                  </a:cubicBezTo>
                  <a:cubicBezTo>
                    <a:pt x="135" y="30"/>
                    <a:pt x="135" y="30"/>
                    <a:pt x="135" y="30"/>
                  </a:cubicBezTo>
                  <a:cubicBezTo>
                    <a:pt x="134" y="29"/>
                    <a:pt x="134" y="30"/>
                    <a:pt x="134" y="29"/>
                  </a:cubicBezTo>
                  <a:cubicBezTo>
                    <a:pt x="134" y="29"/>
                    <a:pt x="134" y="29"/>
                    <a:pt x="134" y="29"/>
                  </a:cubicBezTo>
                  <a:cubicBezTo>
                    <a:pt x="133" y="28"/>
                    <a:pt x="133" y="28"/>
                    <a:pt x="133" y="28"/>
                  </a:cubicBezTo>
                  <a:cubicBezTo>
                    <a:pt x="133" y="27"/>
                    <a:pt x="133" y="27"/>
                    <a:pt x="133" y="26"/>
                  </a:cubicBezTo>
                  <a:close/>
                  <a:moveTo>
                    <a:pt x="136" y="46"/>
                  </a:moveTo>
                  <a:cubicBezTo>
                    <a:pt x="136" y="46"/>
                    <a:pt x="136" y="45"/>
                    <a:pt x="136" y="45"/>
                  </a:cubicBezTo>
                  <a:cubicBezTo>
                    <a:pt x="136" y="45"/>
                    <a:pt x="136" y="46"/>
                    <a:pt x="136" y="46"/>
                  </a:cubicBezTo>
                  <a:cubicBezTo>
                    <a:pt x="136" y="46"/>
                    <a:pt x="136" y="46"/>
                    <a:pt x="137" y="47"/>
                  </a:cubicBezTo>
                  <a:cubicBezTo>
                    <a:pt x="137" y="47"/>
                    <a:pt x="137" y="47"/>
                    <a:pt x="137" y="47"/>
                  </a:cubicBezTo>
                  <a:cubicBezTo>
                    <a:pt x="137" y="47"/>
                    <a:pt x="137" y="46"/>
                    <a:pt x="136" y="46"/>
                  </a:cubicBezTo>
                  <a:close/>
                  <a:moveTo>
                    <a:pt x="151" y="29"/>
                  </a:moveTo>
                  <a:cubicBezTo>
                    <a:pt x="151" y="29"/>
                    <a:pt x="151" y="29"/>
                    <a:pt x="151" y="29"/>
                  </a:cubicBezTo>
                  <a:cubicBezTo>
                    <a:pt x="151" y="29"/>
                    <a:pt x="151" y="29"/>
                    <a:pt x="151" y="29"/>
                  </a:cubicBezTo>
                  <a:close/>
                  <a:moveTo>
                    <a:pt x="137" y="8"/>
                  </a:moveTo>
                  <a:cubicBezTo>
                    <a:pt x="137" y="8"/>
                    <a:pt x="137" y="8"/>
                    <a:pt x="137" y="8"/>
                  </a:cubicBezTo>
                  <a:cubicBezTo>
                    <a:pt x="137" y="8"/>
                    <a:pt x="137" y="8"/>
                    <a:pt x="137" y="8"/>
                  </a:cubicBezTo>
                  <a:close/>
                  <a:moveTo>
                    <a:pt x="142" y="34"/>
                  </a:moveTo>
                  <a:cubicBezTo>
                    <a:pt x="142" y="34"/>
                    <a:pt x="143" y="34"/>
                    <a:pt x="143" y="34"/>
                  </a:cubicBezTo>
                  <a:cubicBezTo>
                    <a:pt x="142" y="34"/>
                    <a:pt x="142" y="33"/>
                    <a:pt x="142" y="33"/>
                  </a:cubicBezTo>
                  <a:cubicBezTo>
                    <a:pt x="142" y="34"/>
                    <a:pt x="142" y="33"/>
                    <a:pt x="142" y="34"/>
                  </a:cubicBezTo>
                  <a:close/>
                  <a:moveTo>
                    <a:pt x="142" y="2"/>
                  </a:moveTo>
                  <a:cubicBezTo>
                    <a:pt x="142" y="2"/>
                    <a:pt x="141" y="1"/>
                    <a:pt x="142" y="2"/>
                  </a:cubicBezTo>
                  <a:close/>
                  <a:moveTo>
                    <a:pt x="119" y="17"/>
                  </a:moveTo>
                  <a:cubicBezTo>
                    <a:pt x="120" y="18"/>
                    <a:pt x="120" y="17"/>
                    <a:pt x="121" y="17"/>
                  </a:cubicBezTo>
                  <a:cubicBezTo>
                    <a:pt x="121" y="18"/>
                    <a:pt x="118" y="20"/>
                    <a:pt x="121" y="20"/>
                  </a:cubicBezTo>
                  <a:cubicBezTo>
                    <a:pt x="121" y="22"/>
                    <a:pt x="122" y="21"/>
                    <a:pt x="122" y="20"/>
                  </a:cubicBezTo>
                  <a:cubicBezTo>
                    <a:pt x="122" y="21"/>
                    <a:pt x="122" y="21"/>
                    <a:pt x="122" y="21"/>
                  </a:cubicBezTo>
                  <a:cubicBezTo>
                    <a:pt x="123" y="21"/>
                    <a:pt x="123" y="21"/>
                    <a:pt x="122" y="20"/>
                  </a:cubicBezTo>
                  <a:cubicBezTo>
                    <a:pt x="122" y="20"/>
                    <a:pt x="123" y="21"/>
                    <a:pt x="123" y="21"/>
                  </a:cubicBezTo>
                  <a:cubicBezTo>
                    <a:pt x="123" y="21"/>
                    <a:pt x="123" y="21"/>
                    <a:pt x="124" y="21"/>
                  </a:cubicBezTo>
                  <a:cubicBezTo>
                    <a:pt x="124" y="21"/>
                    <a:pt x="123" y="21"/>
                    <a:pt x="123" y="21"/>
                  </a:cubicBezTo>
                  <a:cubicBezTo>
                    <a:pt x="123" y="22"/>
                    <a:pt x="124" y="22"/>
                    <a:pt x="124" y="22"/>
                  </a:cubicBezTo>
                  <a:cubicBezTo>
                    <a:pt x="123" y="22"/>
                    <a:pt x="123" y="22"/>
                    <a:pt x="123" y="23"/>
                  </a:cubicBezTo>
                  <a:cubicBezTo>
                    <a:pt x="130" y="28"/>
                    <a:pt x="118" y="18"/>
                    <a:pt x="123" y="25"/>
                  </a:cubicBezTo>
                  <a:cubicBezTo>
                    <a:pt x="123" y="25"/>
                    <a:pt x="123" y="25"/>
                    <a:pt x="123" y="25"/>
                  </a:cubicBezTo>
                  <a:cubicBezTo>
                    <a:pt x="120" y="24"/>
                    <a:pt x="125" y="27"/>
                    <a:pt x="123" y="27"/>
                  </a:cubicBezTo>
                  <a:cubicBezTo>
                    <a:pt x="122" y="27"/>
                    <a:pt x="123" y="29"/>
                    <a:pt x="124" y="29"/>
                  </a:cubicBezTo>
                  <a:cubicBezTo>
                    <a:pt x="124" y="30"/>
                    <a:pt x="126" y="32"/>
                    <a:pt x="126" y="30"/>
                  </a:cubicBezTo>
                  <a:cubicBezTo>
                    <a:pt x="126" y="30"/>
                    <a:pt x="126" y="30"/>
                    <a:pt x="126" y="30"/>
                  </a:cubicBezTo>
                  <a:cubicBezTo>
                    <a:pt x="127" y="31"/>
                    <a:pt x="128" y="31"/>
                    <a:pt x="129" y="31"/>
                  </a:cubicBezTo>
                  <a:cubicBezTo>
                    <a:pt x="129" y="31"/>
                    <a:pt x="129" y="28"/>
                    <a:pt x="129" y="27"/>
                  </a:cubicBezTo>
                  <a:cubicBezTo>
                    <a:pt x="129" y="27"/>
                    <a:pt x="130" y="33"/>
                    <a:pt x="130" y="28"/>
                  </a:cubicBezTo>
                  <a:cubicBezTo>
                    <a:pt x="130" y="28"/>
                    <a:pt x="131" y="29"/>
                    <a:pt x="131" y="28"/>
                  </a:cubicBezTo>
                  <a:cubicBezTo>
                    <a:pt x="131" y="28"/>
                    <a:pt x="132" y="28"/>
                    <a:pt x="133" y="28"/>
                  </a:cubicBezTo>
                  <a:cubicBezTo>
                    <a:pt x="130" y="26"/>
                    <a:pt x="131" y="25"/>
                    <a:pt x="133" y="26"/>
                  </a:cubicBezTo>
                  <a:cubicBezTo>
                    <a:pt x="132" y="25"/>
                    <a:pt x="132" y="25"/>
                    <a:pt x="132" y="25"/>
                  </a:cubicBezTo>
                  <a:cubicBezTo>
                    <a:pt x="132" y="24"/>
                    <a:pt x="132" y="26"/>
                    <a:pt x="132" y="26"/>
                  </a:cubicBezTo>
                  <a:cubicBezTo>
                    <a:pt x="130" y="22"/>
                    <a:pt x="131" y="25"/>
                    <a:pt x="130" y="24"/>
                  </a:cubicBezTo>
                  <a:cubicBezTo>
                    <a:pt x="131" y="24"/>
                    <a:pt x="130" y="22"/>
                    <a:pt x="130" y="22"/>
                  </a:cubicBezTo>
                  <a:cubicBezTo>
                    <a:pt x="130" y="22"/>
                    <a:pt x="130" y="22"/>
                    <a:pt x="130" y="22"/>
                  </a:cubicBezTo>
                  <a:cubicBezTo>
                    <a:pt x="130" y="22"/>
                    <a:pt x="130" y="21"/>
                    <a:pt x="130" y="20"/>
                  </a:cubicBezTo>
                  <a:cubicBezTo>
                    <a:pt x="130" y="20"/>
                    <a:pt x="127" y="15"/>
                    <a:pt x="128" y="19"/>
                  </a:cubicBezTo>
                  <a:cubicBezTo>
                    <a:pt x="128" y="19"/>
                    <a:pt x="128" y="19"/>
                    <a:pt x="128" y="19"/>
                  </a:cubicBezTo>
                  <a:cubicBezTo>
                    <a:pt x="127" y="18"/>
                    <a:pt x="128" y="15"/>
                    <a:pt x="127" y="15"/>
                  </a:cubicBezTo>
                  <a:cubicBezTo>
                    <a:pt x="125" y="13"/>
                    <a:pt x="122" y="9"/>
                    <a:pt x="122" y="8"/>
                  </a:cubicBezTo>
                  <a:cubicBezTo>
                    <a:pt x="121" y="8"/>
                    <a:pt x="119" y="7"/>
                    <a:pt x="120" y="8"/>
                  </a:cubicBezTo>
                  <a:cubicBezTo>
                    <a:pt x="120" y="9"/>
                    <a:pt x="119" y="8"/>
                    <a:pt x="120" y="9"/>
                  </a:cubicBezTo>
                  <a:cubicBezTo>
                    <a:pt x="120" y="9"/>
                    <a:pt x="120" y="9"/>
                    <a:pt x="120" y="9"/>
                  </a:cubicBezTo>
                  <a:cubicBezTo>
                    <a:pt x="120" y="10"/>
                    <a:pt x="121" y="10"/>
                    <a:pt x="121" y="10"/>
                  </a:cubicBezTo>
                  <a:cubicBezTo>
                    <a:pt x="121" y="10"/>
                    <a:pt x="121" y="10"/>
                    <a:pt x="121" y="10"/>
                  </a:cubicBezTo>
                  <a:cubicBezTo>
                    <a:pt x="121" y="11"/>
                    <a:pt x="121" y="11"/>
                    <a:pt x="121" y="11"/>
                  </a:cubicBezTo>
                  <a:cubicBezTo>
                    <a:pt x="121" y="11"/>
                    <a:pt x="121" y="11"/>
                    <a:pt x="121" y="11"/>
                  </a:cubicBezTo>
                  <a:cubicBezTo>
                    <a:pt x="122" y="12"/>
                    <a:pt x="121" y="12"/>
                    <a:pt x="121" y="12"/>
                  </a:cubicBezTo>
                  <a:cubicBezTo>
                    <a:pt x="121" y="11"/>
                    <a:pt x="119" y="10"/>
                    <a:pt x="119" y="10"/>
                  </a:cubicBezTo>
                  <a:cubicBezTo>
                    <a:pt x="119" y="10"/>
                    <a:pt x="119" y="10"/>
                    <a:pt x="119" y="10"/>
                  </a:cubicBezTo>
                  <a:cubicBezTo>
                    <a:pt x="119" y="11"/>
                    <a:pt x="119" y="12"/>
                    <a:pt x="119" y="12"/>
                  </a:cubicBezTo>
                  <a:cubicBezTo>
                    <a:pt x="119" y="12"/>
                    <a:pt x="118" y="11"/>
                    <a:pt x="118" y="11"/>
                  </a:cubicBezTo>
                  <a:cubicBezTo>
                    <a:pt x="118" y="11"/>
                    <a:pt x="119" y="13"/>
                    <a:pt x="119" y="13"/>
                  </a:cubicBezTo>
                  <a:cubicBezTo>
                    <a:pt x="119" y="13"/>
                    <a:pt x="119" y="13"/>
                    <a:pt x="119" y="13"/>
                  </a:cubicBezTo>
                  <a:cubicBezTo>
                    <a:pt x="119" y="13"/>
                    <a:pt x="119" y="14"/>
                    <a:pt x="120" y="14"/>
                  </a:cubicBezTo>
                  <a:cubicBezTo>
                    <a:pt x="120" y="14"/>
                    <a:pt x="120" y="14"/>
                    <a:pt x="120" y="14"/>
                  </a:cubicBezTo>
                  <a:cubicBezTo>
                    <a:pt x="120" y="14"/>
                    <a:pt x="120" y="14"/>
                    <a:pt x="120" y="14"/>
                  </a:cubicBezTo>
                  <a:cubicBezTo>
                    <a:pt x="121" y="14"/>
                    <a:pt x="121" y="14"/>
                    <a:pt x="121" y="14"/>
                  </a:cubicBezTo>
                  <a:cubicBezTo>
                    <a:pt x="120" y="15"/>
                    <a:pt x="120" y="14"/>
                    <a:pt x="121" y="16"/>
                  </a:cubicBezTo>
                  <a:cubicBezTo>
                    <a:pt x="121" y="15"/>
                    <a:pt x="116" y="12"/>
                    <a:pt x="118" y="14"/>
                  </a:cubicBezTo>
                  <a:cubicBezTo>
                    <a:pt x="119" y="15"/>
                    <a:pt x="117" y="15"/>
                    <a:pt x="119" y="17"/>
                  </a:cubicBezTo>
                  <a:close/>
                  <a:moveTo>
                    <a:pt x="157" y="24"/>
                  </a:moveTo>
                  <a:cubicBezTo>
                    <a:pt x="157" y="24"/>
                    <a:pt x="157" y="23"/>
                    <a:pt x="156" y="23"/>
                  </a:cubicBezTo>
                  <a:cubicBezTo>
                    <a:pt x="157" y="24"/>
                    <a:pt x="157" y="24"/>
                    <a:pt x="157" y="24"/>
                  </a:cubicBezTo>
                  <a:close/>
                  <a:moveTo>
                    <a:pt x="157" y="95"/>
                  </a:moveTo>
                  <a:cubicBezTo>
                    <a:pt x="157" y="95"/>
                    <a:pt x="157" y="95"/>
                    <a:pt x="157" y="95"/>
                  </a:cubicBezTo>
                  <a:cubicBezTo>
                    <a:pt x="157" y="95"/>
                    <a:pt x="157" y="95"/>
                    <a:pt x="157" y="95"/>
                  </a:cubicBezTo>
                  <a:cubicBezTo>
                    <a:pt x="157" y="95"/>
                    <a:pt x="157" y="95"/>
                    <a:pt x="157" y="95"/>
                  </a:cubicBezTo>
                  <a:close/>
                  <a:moveTo>
                    <a:pt x="120" y="9"/>
                  </a:moveTo>
                  <a:cubicBezTo>
                    <a:pt x="120" y="10"/>
                    <a:pt x="118" y="9"/>
                    <a:pt x="119" y="9"/>
                  </a:cubicBezTo>
                  <a:cubicBezTo>
                    <a:pt x="119" y="10"/>
                    <a:pt x="121" y="10"/>
                    <a:pt x="120" y="9"/>
                  </a:cubicBezTo>
                  <a:close/>
                  <a:moveTo>
                    <a:pt x="159" y="24"/>
                  </a:moveTo>
                  <a:cubicBezTo>
                    <a:pt x="159" y="23"/>
                    <a:pt x="159" y="23"/>
                    <a:pt x="159" y="24"/>
                  </a:cubicBezTo>
                  <a:cubicBezTo>
                    <a:pt x="159" y="24"/>
                    <a:pt x="159" y="24"/>
                    <a:pt x="159" y="24"/>
                  </a:cubicBezTo>
                  <a:close/>
                  <a:moveTo>
                    <a:pt x="124" y="4"/>
                  </a:moveTo>
                  <a:cubicBezTo>
                    <a:pt x="124" y="4"/>
                    <a:pt x="124" y="4"/>
                    <a:pt x="124" y="4"/>
                  </a:cubicBezTo>
                  <a:cubicBezTo>
                    <a:pt x="124" y="5"/>
                    <a:pt x="124" y="5"/>
                    <a:pt x="124" y="5"/>
                  </a:cubicBezTo>
                  <a:cubicBezTo>
                    <a:pt x="125" y="5"/>
                    <a:pt x="125" y="5"/>
                    <a:pt x="124" y="4"/>
                  </a:cubicBezTo>
                  <a:close/>
                  <a:moveTo>
                    <a:pt x="158" y="96"/>
                  </a:moveTo>
                  <a:cubicBezTo>
                    <a:pt x="158" y="96"/>
                    <a:pt x="158" y="96"/>
                    <a:pt x="158" y="96"/>
                  </a:cubicBezTo>
                  <a:cubicBezTo>
                    <a:pt x="158" y="96"/>
                    <a:pt x="158" y="96"/>
                    <a:pt x="158" y="96"/>
                  </a:cubicBezTo>
                  <a:close/>
                  <a:moveTo>
                    <a:pt x="143" y="84"/>
                  </a:moveTo>
                  <a:cubicBezTo>
                    <a:pt x="146" y="83"/>
                    <a:pt x="141" y="83"/>
                    <a:pt x="143" y="84"/>
                  </a:cubicBezTo>
                  <a:close/>
                  <a:moveTo>
                    <a:pt x="141" y="86"/>
                  </a:moveTo>
                  <a:cubicBezTo>
                    <a:pt x="141" y="86"/>
                    <a:pt x="142" y="86"/>
                    <a:pt x="141" y="86"/>
                  </a:cubicBezTo>
                  <a:cubicBezTo>
                    <a:pt x="141" y="86"/>
                    <a:pt x="141" y="86"/>
                    <a:pt x="141" y="86"/>
                  </a:cubicBezTo>
                  <a:close/>
                  <a:moveTo>
                    <a:pt x="141" y="120"/>
                  </a:moveTo>
                  <a:cubicBezTo>
                    <a:pt x="141" y="119"/>
                    <a:pt x="141" y="121"/>
                    <a:pt x="141" y="120"/>
                  </a:cubicBezTo>
                  <a:close/>
                  <a:moveTo>
                    <a:pt x="141" y="85"/>
                  </a:moveTo>
                  <a:cubicBezTo>
                    <a:pt x="141" y="85"/>
                    <a:pt x="142" y="85"/>
                    <a:pt x="142" y="85"/>
                  </a:cubicBezTo>
                  <a:cubicBezTo>
                    <a:pt x="142" y="84"/>
                    <a:pt x="141" y="85"/>
                    <a:pt x="141" y="85"/>
                  </a:cubicBezTo>
                  <a:close/>
                  <a:moveTo>
                    <a:pt x="163" y="107"/>
                  </a:moveTo>
                  <a:cubicBezTo>
                    <a:pt x="163" y="106"/>
                    <a:pt x="162" y="106"/>
                    <a:pt x="163" y="107"/>
                  </a:cubicBezTo>
                  <a:cubicBezTo>
                    <a:pt x="163" y="107"/>
                    <a:pt x="163" y="107"/>
                    <a:pt x="163" y="107"/>
                  </a:cubicBezTo>
                  <a:close/>
                  <a:moveTo>
                    <a:pt x="141" y="85"/>
                  </a:moveTo>
                  <a:cubicBezTo>
                    <a:pt x="141" y="85"/>
                    <a:pt x="141" y="85"/>
                    <a:pt x="141" y="85"/>
                  </a:cubicBezTo>
                  <a:cubicBezTo>
                    <a:pt x="141" y="85"/>
                    <a:pt x="141" y="84"/>
                    <a:pt x="141" y="85"/>
                  </a:cubicBezTo>
                  <a:close/>
                  <a:moveTo>
                    <a:pt x="141" y="82"/>
                  </a:moveTo>
                  <a:cubicBezTo>
                    <a:pt x="140" y="82"/>
                    <a:pt x="142" y="84"/>
                    <a:pt x="142" y="82"/>
                  </a:cubicBezTo>
                  <a:cubicBezTo>
                    <a:pt x="142" y="81"/>
                    <a:pt x="141" y="82"/>
                    <a:pt x="141" y="82"/>
                  </a:cubicBezTo>
                  <a:close/>
                  <a:moveTo>
                    <a:pt x="140" y="120"/>
                  </a:moveTo>
                  <a:cubicBezTo>
                    <a:pt x="140" y="121"/>
                    <a:pt x="140" y="120"/>
                    <a:pt x="140" y="120"/>
                  </a:cubicBezTo>
                  <a:close/>
                  <a:moveTo>
                    <a:pt x="140" y="117"/>
                  </a:moveTo>
                  <a:cubicBezTo>
                    <a:pt x="140" y="117"/>
                    <a:pt x="139" y="117"/>
                    <a:pt x="140" y="118"/>
                  </a:cubicBezTo>
                  <a:cubicBezTo>
                    <a:pt x="140" y="118"/>
                    <a:pt x="140" y="117"/>
                    <a:pt x="140" y="117"/>
                  </a:cubicBezTo>
                  <a:cubicBezTo>
                    <a:pt x="140" y="118"/>
                    <a:pt x="140" y="117"/>
                    <a:pt x="140" y="117"/>
                  </a:cubicBezTo>
                  <a:close/>
                  <a:moveTo>
                    <a:pt x="139" y="119"/>
                  </a:moveTo>
                  <a:cubicBezTo>
                    <a:pt x="140" y="120"/>
                    <a:pt x="140" y="118"/>
                    <a:pt x="140" y="119"/>
                  </a:cubicBezTo>
                  <a:cubicBezTo>
                    <a:pt x="140" y="119"/>
                    <a:pt x="139" y="118"/>
                    <a:pt x="139" y="119"/>
                  </a:cubicBezTo>
                  <a:close/>
                  <a:moveTo>
                    <a:pt x="139" y="105"/>
                  </a:moveTo>
                  <a:cubicBezTo>
                    <a:pt x="141" y="107"/>
                    <a:pt x="137" y="102"/>
                    <a:pt x="139" y="105"/>
                  </a:cubicBezTo>
                  <a:close/>
                  <a:moveTo>
                    <a:pt x="141" y="119"/>
                  </a:moveTo>
                  <a:cubicBezTo>
                    <a:pt x="141" y="119"/>
                    <a:pt x="141" y="119"/>
                    <a:pt x="141" y="119"/>
                  </a:cubicBezTo>
                  <a:cubicBezTo>
                    <a:pt x="141" y="119"/>
                    <a:pt x="141" y="119"/>
                    <a:pt x="141" y="119"/>
                  </a:cubicBezTo>
                  <a:close/>
                  <a:moveTo>
                    <a:pt x="140" y="120"/>
                  </a:moveTo>
                  <a:cubicBezTo>
                    <a:pt x="140" y="120"/>
                    <a:pt x="140" y="120"/>
                    <a:pt x="140" y="120"/>
                  </a:cubicBezTo>
                  <a:cubicBezTo>
                    <a:pt x="140" y="120"/>
                    <a:pt x="140" y="120"/>
                    <a:pt x="140" y="120"/>
                  </a:cubicBezTo>
                  <a:cubicBezTo>
                    <a:pt x="140" y="120"/>
                    <a:pt x="140" y="120"/>
                    <a:pt x="140" y="120"/>
                  </a:cubicBezTo>
                  <a:close/>
                  <a:moveTo>
                    <a:pt x="141" y="119"/>
                  </a:moveTo>
                  <a:cubicBezTo>
                    <a:pt x="141" y="119"/>
                    <a:pt x="141" y="119"/>
                    <a:pt x="141" y="119"/>
                  </a:cubicBezTo>
                  <a:cubicBezTo>
                    <a:pt x="141" y="119"/>
                    <a:pt x="141" y="119"/>
                    <a:pt x="141" y="118"/>
                  </a:cubicBezTo>
                  <a:cubicBezTo>
                    <a:pt x="140" y="119"/>
                    <a:pt x="140" y="119"/>
                    <a:pt x="140" y="119"/>
                  </a:cubicBezTo>
                  <a:cubicBezTo>
                    <a:pt x="140" y="118"/>
                    <a:pt x="140" y="120"/>
                    <a:pt x="140" y="120"/>
                  </a:cubicBezTo>
                  <a:cubicBezTo>
                    <a:pt x="140" y="120"/>
                    <a:pt x="140" y="120"/>
                    <a:pt x="140" y="120"/>
                  </a:cubicBezTo>
                  <a:cubicBezTo>
                    <a:pt x="140" y="120"/>
                    <a:pt x="140" y="120"/>
                    <a:pt x="140" y="120"/>
                  </a:cubicBezTo>
                  <a:cubicBezTo>
                    <a:pt x="140" y="120"/>
                    <a:pt x="140" y="119"/>
                    <a:pt x="140" y="119"/>
                  </a:cubicBezTo>
                  <a:cubicBezTo>
                    <a:pt x="140" y="119"/>
                    <a:pt x="140" y="120"/>
                    <a:pt x="140" y="120"/>
                  </a:cubicBezTo>
                  <a:cubicBezTo>
                    <a:pt x="140" y="119"/>
                    <a:pt x="140" y="119"/>
                    <a:pt x="141" y="119"/>
                  </a:cubicBezTo>
                  <a:cubicBezTo>
                    <a:pt x="141" y="119"/>
                    <a:pt x="141" y="119"/>
                    <a:pt x="141" y="119"/>
                  </a:cubicBezTo>
                  <a:cubicBezTo>
                    <a:pt x="141" y="120"/>
                    <a:pt x="141" y="119"/>
                    <a:pt x="141" y="119"/>
                  </a:cubicBezTo>
                  <a:close/>
                  <a:moveTo>
                    <a:pt x="160" y="115"/>
                  </a:moveTo>
                  <a:cubicBezTo>
                    <a:pt x="160" y="113"/>
                    <a:pt x="159" y="115"/>
                    <a:pt x="160" y="115"/>
                  </a:cubicBezTo>
                  <a:close/>
                  <a:moveTo>
                    <a:pt x="159" y="120"/>
                  </a:moveTo>
                  <a:cubicBezTo>
                    <a:pt x="159" y="119"/>
                    <a:pt x="160" y="121"/>
                    <a:pt x="159" y="120"/>
                  </a:cubicBezTo>
                  <a:close/>
                  <a:moveTo>
                    <a:pt x="159" y="116"/>
                  </a:moveTo>
                  <a:cubicBezTo>
                    <a:pt x="159" y="116"/>
                    <a:pt x="159" y="116"/>
                    <a:pt x="159" y="116"/>
                  </a:cubicBezTo>
                  <a:cubicBezTo>
                    <a:pt x="159" y="116"/>
                    <a:pt x="159" y="116"/>
                    <a:pt x="159" y="116"/>
                  </a:cubicBezTo>
                  <a:close/>
                  <a:moveTo>
                    <a:pt x="158" y="115"/>
                  </a:moveTo>
                  <a:cubicBezTo>
                    <a:pt x="158" y="114"/>
                    <a:pt x="158" y="114"/>
                    <a:pt x="158" y="114"/>
                  </a:cubicBezTo>
                  <a:cubicBezTo>
                    <a:pt x="158" y="114"/>
                    <a:pt x="158" y="115"/>
                    <a:pt x="158" y="115"/>
                  </a:cubicBezTo>
                  <a:close/>
                  <a:moveTo>
                    <a:pt x="159" y="116"/>
                  </a:moveTo>
                  <a:cubicBezTo>
                    <a:pt x="159" y="117"/>
                    <a:pt x="160" y="118"/>
                    <a:pt x="159" y="116"/>
                  </a:cubicBezTo>
                  <a:close/>
                  <a:moveTo>
                    <a:pt x="155" y="117"/>
                  </a:moveTo>
                  <a:cubicBezTo>
                    <a:pt x="154" y="118"/>
                    <a:pt x="156" y="117"/>
                    <a:pt x="155" y="117"/>
                  </a:cubicBezTo>
                  <a:close/>
                  <a:moveTo>
                    <a:pt x="162" y="107"/>
                  </a:moveTo>
                  <a:cubicBezTo>
                    <a:pt x="163" y="107"/>
                    <a:pt x="162" y="107"/>
                    <a:pt x="162" y="107"/>
                  </a:cubicBezTo>
                  <a:cubicBezTo>
                    <a:pt x="162" y="107"/>
                    <a:pt x="162" y="107"/>
                    <a:pt x="162" y="107"/>
                  </a:cubicBezTo>
                  <a:close/>
                  <a:moveTo>
                    <a:pt x="143" y="90"/>
                  </a:moveTo>
                  <a:cubicBezTo>
                    <a:pt x="143" y="91"/>
                    <a:pt x="146" y="92"/>
                    <a:pt x="146" y="91"/>
                  </a:cubicBezTo>
                  <a:cubicBezTo>
                    <a:pt x="146" y="91"/>
                    <a:pt x="146" y="87"/>
                    <a:pt x="145" y="87"/>
                  </a:cubicBezTo>
                  <a:cubicBezTo>
                    <a:pt x="144" y="88"/>
                    <a:pt x="142" y="87"/>
                    <a:pt x="143" y="89"/>
                  </a:cubicBezTo>
                  <a:cubicBezTo>
                    <a:pt x="143" y="89"/>
                    <a:pt x="143" y="89"/>
                    <a:pt x="143" y="90"/>
                  </a:cubicBezTo>
                  <a:close/>
                  <a:moveTo>
                    <a:pt x="160" y="112"/>
                  </a:moveTo>
                  <a:cubicBezTo>
                    <a:pt x="160" y="112"/>
                    <a:pt x="160" y="112"/>
                    <a:pt x="160" y="112"/>
                  </a:cubicBezTo>
                  <a:cubicBezTo>
                    <a:pt x="160" y="111"/>
                    <a:pt x="160" y="112"/>
                    <a:pt x="160" y="112"/>
                  </a:cubicBezTo>
                  <a:close/>
                  <a:moveTo>
                    <a:pt x="147" y="88"/>
                  </a:moveTo>
                  <a:cubicBezTo>
                    <a:pt x="147" y="89"/>
                    <a:pt x="147" y="89"/>
                    <a:pt x="147" y="89"/>
                  </a:cubicBezTo>
                  <a:cubicBezTo>
                    <a:pt x="147" y="89"/>
                    <a:pt x="147" y="88"/>
                    <a:pt x="147" y="88"/>
                  </a:cubicBezTo>
                  <a:close/>
                  <a:moveTo>
                    <a:pt x="152" y="109"/>
                  </a:moveTo>
                  <a:cubicBezTo>
                    <a:pt x="152" y="109"/>
                    <a:pt x="151" y="108"/>
                    <a:pt x="151" y="108"/>
                  </a:cubicBezTo>
                  <a:cubicBezTo>
                    <a:pt x="152" y="110"/>
                    <a:pt x="153" y="110"/>
                    <a:pt x="152" y="109"/>
                  </a:cubicBezTo>
                  <a:close/>
                  <a:moveTo>
                    <a:pt x="146" y="87"/>
                  </a:moveTo>
                  <a:cubicBezTo>
                    <a:pt x="146" y="87"/>
                    <a:pt x="146" y="87"/>
                    <a:pt x="146" y="87"/>
                  </a:cubicBezTo>
                  <a:cubicBezTo>
                    <a:pt x="146" y="87"/>
                    <a:pt x="146" y="87"/>
                    <a:pt x="146" y="87"/>
                  </a:cubicBezTo>
                  <a:cubicBezTo>
                    <a:pt x="144" y="86"/>
                    <a:pt x="148" y="89"/>
                    <a:pt x="146" y="87"/>
                  </a:cubicBezTo>
                  <a:cubicBezTo>
                    <a:pt x="146" y="87"/>
                    <a:pt x="146" y="88"/>
                    <a:pt x="147" y="88"/>
                  </a:cubicBezTo>
                  <a:cubicBezTo>
                    <a:pt x="147" y="87"/>
                    <a:pt x="147" y="87"/>
                    <a:pt x="146" y="87"/>
                  </a:cubicBezTo>
                  <a:close/>
                  <a:moveTo>
                    <a:pt x="147" y="89"/>
                  </a:moveTo>
                  <a:cubicBezTo>
                    <a:pt x="147" y="90"/>
                    <a:pt x="149" y="92"/>
                    <a:pt x="147" y="89"/>
                  </a:cubicBezTo>
                  <a:cubicBezTo>
                    <a:pt x="147" y="89"/>
                    <a:pt x="147" y="90"/>
                    <a:pt x="147" y="89"/>
                  </a:cubicBezTo>
                  <a:close/>
                  <a:moveTo>
                    <a:pt x="149" y="105"/>
                  </a:moveTo>
                  <a:cubicBezTo>
                    <a:pt x="148" y="105"/>
                    <a:pt x="150" y="105"/>
                    <a:pt x="149" y="105"/>
                  </a:cubicBezTo>
                  <a:close/>
                  <a:moveTo>
                    <a:pt x="127" y="75"/>
                  </a:moveTo>
                  <a:cubicBezTo>
                    <a:pt x="126" y="75"/>
                    <a:pt x="127" y="76"/>
                    <a:pt x="127" y="75"/>
                  </a:cubicBezTo>
                  <a:close/>
                  <a:moveTo>
                    <a:pt x="28" y="60"/>
                  </a:moveTo>
                  <a:cubicBezTo>
                    <a:pt x="28" y="60"/>
                    <a:pt x="28" y="60"/>
                    <a:pt x="28" y="60"/>
                  </a:cubicBezTo>
                  <a:cubicBezTo>
                    <a:pt x="28" y="60"/>
                    <a:pt x="28" y="59"/>
                    <a:pt x="28" y="60"/>
                  </a:cubicBezTo>
                  <a:close/>
                  <a:moveTo>
                    <a:pt x="28" y="59"/>
                  </a:moveTo>
                  <a:cubicBezTo>
                    <a:pt x="28" y="59"/>
                    <a:pt x="28" y="59"/>
                    <a:pt x="28" y="59"/>
                  </a:cubicBezTo>
                  <a:cubicBezTo>
                    <a:pt x="28" y="59"/>
                    <a:pt x="28" y="59"/>
                    <a:pt x="28" y="59"/>
                  </a:cubicBezTo>
                  <a:cubicBezTo>
                    <a:pt x="28" y="59"/>
                    <a:pt x="28" y="59"/>
                    <a:pt x="28" y="59"/>
                  </a:cubicBezTo>
                  <a:close/>
                  <a:moveTo>
                    <a:pt x="29" y="60"/>
                  </a:moveTo>
                  <a:cubicBezTo>
                    <a:pt x="29" y="60"/>
                    <a:pt x="29" y="60"/>
                    <a:pt x="29" y="60"/>
                  </a:cubicBezTo>
                  <a:cubicBezTo>
                    <a:pt x="29" y="60"/>
                    <a:pt x="29" y="60"/>
                    <a:pt x="29" y="60"/>
                  </a:cubicBezTo>
                  <a:close/>
                  <a:moveTo>
                    <a:pt x="29" y="60"/>
                  </a:moveTo>
                  <a:cubicBezTo>
                    <a:pt x="29" y="60"/>
                    <a:pt x="29" y="60"/>
                    <a:pt x="29" y="60"/>
                  </a:cubicBezTo>
                  <a:cubicBezTo>
                    <a:pt x="29" y="60"/>
                    <a:pt x="29" y="60"/>
                    <a:pt x="29" y="60"/>
                  </a:cubicBezTo>
                  <a:close/>
                  <a:moveTo>
                    <a:pt x="29" y="59"/>
                  </a:moveTo>
                  <a:cubicBezTo>
                    <a:pt x="28" y="59"/>
                    <a:pt x="29" y="59"/>
                    <a:pt x="29" y="59"/>
                  </a:cubicBezTo>
                  <a:cubicBezTo>
                    <a:pt x="28" y="59"/>
                    <a:pt x="28" y="59"/>
                    <a:pt x="29" y="59"/>
                  </a:cubicBezTo>
                  <a:close/>
                  <a:moveTo>
                    <a:pt x="28" y="59"/>
                  </a:moveTo>
                  <a:cubicBezTo>
                    <a:pt x="28" y="59"/>
                    <a:pt x="27" y="59"/>
                    <a:pt x="27" y="59"/>
                  </a:cubicBezTo>
                  <a:cubicBezTo>
                    <a:pt x="27" y="59"/>
                    <a:pt x="26" y="59"/>
                    <a:pt x="27" y="59"/>
                  </a:cubicBezTo>
                  <a:cubicBezTo>
                    <a:pt x="27" y="59"/>
                    <a:pt x="27" y="59"/>
                    <a:pt x="27" y="59"/>
                  </a:cubicBezTo>
                  <a:cubicBezTo>
                    <a:pt x="27" y="59"/>
                    <a:pt x="27" y="59"/>
                    <a:pt x="27" y="59"/>
                  </a:cubicBezTo>
                  <a:cubicBezTo>
                    <a:pt x="26" y="60"/>
                    <a:pt x="26" y="59"/>
                    <a:pt x="26" y="60"/>
                  </a:cubicBezTo>
                  <a:cubicBezTo>
                    <a:pt x="27" y="60"/>
                    <a:pt x="27" y="60"/>
                    <a:pt x="27" y="60"/>
                  </a:cubicBezTo>
                  <a:cubicBezTo>
                    <a:pt x="27" y="60"/>
                    <a:pt x="27" y="60"/>
                    <a:pt x="27" y="60"/>
                  </a:cubicBezTo>
                  <a:cubicBezTo>
                    <a:pt x="27" y="59"/>
                    <a:pt x="28" y="59"/>
                    <a:pt x="28" y="59"/>
                  </a:cubicBezTo>
                  <a:close/>
                  <a:moveTo>
                    <a:pt x="28" y="45"/>
                  </a:moveTo>
                  <a:cubicBezTo>
                    <a:pt x="30" y="47"/>
                    <a:pt x="27" y="44"/>
                    <a:pt x="27" y="44"/>
                  </a:cubicBezTo>
                  <a:cubicBezTo>
                    <a:pt x="25" y="43"/>
                    <a:pt x="27" y="45"/>
                    <a:pt x="28" y="45"/>
                  </a:cubicBezTo>
                  <a:cubicBezTo>
                    <a:pt x="28" y="46"/>
                    <a:pt x="28" y="45"/>
                    <a:pt x="28" y="45"/>
                  </a:cubicBezTo>
                  <a:close/>
                  <a:moveTo>
                    <a:pt x="35" y="61"/>
                  </a:moveTo>
                  <a:cubicBezTo>
                    <a:pt x="34" y="60"/>
                    <a:pt x="35" y="61"/>
                    <a:pt x="35" y="61"/>
                  </a:cubicBezTo>
                  <a:cubicBezTo>
                    <a:pt x="35" y="60"/>
                    <a:pt x="35" y="61"/>
                    <a:pt x="35" y="61"/>
                  </a:cubicBezTo>
                  <a:close/>
                  <a:moveTo>
                    <a:pt x="35" y="61"/>
                  </a:moveTo>
                  <a:cubicBezTo>
                    <a:pt x="35" y="61"/>
                    <a:pt x="36" y="61"/>
                    <a:pt x="36" y="62"/>
                  </a:cubicBezTo>
                  <a:cubicBezTo>
                    <a:pt x="36" y="62"/>
                    <a:pt x="36" y="61"/>
                    <a:pt x="35" y="61"/>
                  </a:cubicBezTo>
                  <a:close/>
                  <a:moveTo>
                    <a:pt x="33" y="60"/>
                  </a:moveTo>
                  <a:cubicBezTo>
                    <a:pt x="32" y="59"/>
                    <a:pt x="33" y="60"/>
                    <a:pt x="33" y="60"/>
                  </a:cubicBezTo>
                  <a:close/>
                  <a:moveTo>
                    <a:pt x="32" y="61"/>
                  </a:moveTo>
                  <a:cubicBezTo>
                    <a:pt x="33" y="61"/>
                    <a:pt x="32" y="60"/>
                    <a:pt x="32" y="61"/>
                  </a:cubicBezTo>
                  <a:close/>
                  <a:moveTo>
                    <a:pt x="32" y="60"/>
                  </a:moveTo>
                  <a:cubicBezTo>
                    <a:pt x="32" y="60"/>
                    <a:pt x="32" y="60"/>
                    <a:pt x="32" y="60"/>
                  </a:cubicBezTo>
                  <a:cubicBezTo>
                    <a:pt x="29" y="58"/>
                    <a:pt x="29" y="59"/>
                    <a:pt x="32" y="60"/>
                  </a:cubicBezTo>
                  <a:close/>
                  <a:moveTo>
                    <a:pt x="33" y="60"/>
                  </a:moveTo>
                  <a:cubicBezTo>
                    <a:pt x="34" y="61"/>
                    <a:pt x="33" y="60"/>
                    <a:pt x="33" y="60"/>
                  </a:cubicBezTo>
                  <a:close/>
                  <a:moveTo>
                    <a:pt x="35" y="120"/>
                  </a:moveTo>
                  <a:cubicBezTo>
                    <a:pt x="34" y="119"/>
                    <a:pt x="35" y="120"/>
                    <a:pt x="35" y="120"/>
                  </a:cubicBezTo>
                  <a:close/>
                  <a:moveTo>
                    <a:pt x="18" y="58"/>
                  </a:moveTo>
                  <a:cubicBezTo>
                    <a:pt x="18" y="58"/>
                    <a:pt x="18" y="58"/>
                    <a:pt x="17" y="57"/>
                  </a:cubicBezTo>
                  <a:cubicBezTo>
                    <a:pt x="18" y="58"/>
                    <a:pt x="19" y="58"/>
                    <a:pt x="19" y="58"/>
                  </a:cubicBezTo>
                  <a:cubicBezTo>
                    <a:pt x="19" y="58"/>
                    <a:pt x="19" y="58"/>
                    <a:pt x="19" y="58"/>
                  </a:cubicBezTo>
                  <a:cubicBezTo>
                    <a:pt x="18" y="58"/>
                    <a:pt x="18" y="58"/>
                    <a:pt x="18" y="58"/>
                  </a:cubicBezTo>
                  <a:close/>
                  <a:moveTo>
                    <a:pt x="17" y="57"/>
                  </a:moveTo>
                  <a:cubicBezTo>
                    <a:pt x="17" y="57"/>
                    <a:pt x="16" y="57"/>
                    <a:pt x="16" y="57"/>
                  </a:cubicBezTo>
                  <a:cubicBezTo>
                    <a:pt x="16" y="57"/>
                    <a:pt x="17" y="57"/>
                    <a:pt x="17" y="57"/>
                  </a:cubicBezTo>
                  <a:cubicBezTo>
                    <a:pt x="17" y="57"/>
                    <a:pt x="17" y="57"/>
                    <a:pt x="17" y="57"/>
                  </a:cubicBezTo>
                  <a:cubicBezTo>
                    <a:pt x="18" y="57"/>
                    <a:pt x="17" y="57"/>
                    <a:pt x="17" y="57"/>
                  </a:cubicBezTo>
                  <a:cubicBezTo>
                    <a:pt x="17" y="57"/>
                    <a:pt x="17" y="57"/>
                    <a:pt x="17" y="57"/>
                  </a:cubicBezTo>
                  <a:close/>
                  <a:moveTo>
                    <a:pt x="19" y="58"/>
                  </a:moveTo>
                  <a:cubicBezTo>
                    <a:pt x="19" y="58"/>
                    <a:pt x="20" y="58"/>
                    <a:pt x="20" y="58"/>
                  </a:cubicBezTo>
                  <a:cubicBezTo>
                    <a:pt x="20" y="58"/>
                    <a:pt x="19" y="58"/>
                    <a:pt x="19" y="58"/>
                  </a:cubicBezTo>
                  <a:close/>
                  <a:moveTo>
                    <a:pt x="24" y="34"/>
                  </a:moveTo>
                  <a:cubicBezTo>
                    <a:pt x="20" y="31"/>
                    <a:pt x="20" y="31"/>
                    <a:pt x="24" y="34"/>
                  </a:cubicBezTo>
                  <a:close/>
                  <a:moveTo>
                    <a:pt x="15" y="56"/>
                  </a:moveTo>
                  <a:cubicBezTo>
                    <a:pt x="15" y="57"/>
                    <a:pt x="15" y="56"/>
                    <a:pt x="15" y="56"/>
                  </a:cubicBezTo>
                  <a:cubicBezTo>
                    <a:pt x="15" y="56"/>
                    <a:pt x="15" y="56"/>
                    <a:pt x="15" y="56"/>
                  </a:cubicBezTo>
                  <a:close/>
                  <a:moveTo>
                    <a:pt x="21" y="59"/>
                  </a:moveTo>
                  <a:cubicBezTo>
                    <a:pt x="21" y="59"/>
                    <a:pt x="21" y="59"/>
                    <a:pt x="21" y="59"/>
                  </a:cubicBezTo>
                  <a:cubicBezTo>
                    <a:pt x="21" y="59"/>
                    <a:pt x="21" y="59"/>
                    <a:pt x="21" y="59"/>
                  </a:cubicBezTo>
                  <a:close/>
                  <a:moveTo>
                    <a:pt x="15" y="56"/>
                  </a:moveTo>
                  <a:cubicBezTo>
                    <a:pt x="15" y="56"/>
                    <a:pt x="15" y="56"/>
                    <a:pt x="15" y="56"/>
                  </a:cubicBezTo>
                  <a:cubicBezTo>
                    <a:pt x="15" y="56"/>
                    <a:pt x="15" y="56"/>
                    <a:pt x="15" y="56"/>
                  </a:cubicBezTo>
                  <a:close/>
                  <a:moveTo>
                    <a:pt x="21" y="59"/>
                  </a:moveTo>
                  <a:cubicBezTo>
                    <a:pt x="21" y="59"/>
                    <a:pt x="21" y="59"/>
                    <a:pt x="21" y="59"/>
                  </a:cubicBezTo>
                  <a:cubicBezTo>
                    <a:pt x="21" y="59"/>
                    <a:pt x="21" y="59"/>
                    <a:pt x="21" y="59"/>
                  </a:cubicBezTo>
                  <a:close/>
                  <a:moveTo>
                    <a:pt x="25" y="59"/>
                  </a:moveTo>
                  <a:cubicBezTo>
                    <a:pt x="25" y="59"/>
                    <a:pt x="24" y="59"/>
                    <a:pt x="24" y="59"/>
                  </a:cubicBezTo>
                  <a:cubicBezTo>
                    <a:pt x="24" y="59"/>
                    <a:pt x="24" y="60"/>
                    <a:pt x="24" y="60"/>
                  </a:cubicBezTo>
                  <a:cubicBezTo>
                    <a:pt x="24" y="60"/>
                    <a:pt x="24" y="60"/>
                    <a:pt x="24" y="60"/>
                  </a:cubicBezTo>
                  <a:cubicBezTo>
                    <a:pt x="24" y="60"/>
                    <a:pt x="25" y="59"/>
                    <a:pt x="26" y="59"/>
                  </a:cubicBezTo>
                  <a:cubicBezTo>
                    <a:pt x="26" y="59"/>
                    <a:pt x="25" y="59"/>
                    <a:pt x="25" y="59"/>
                  </a:cubicBezTo>
                  <a:close/>
                  <a:moveTo>
                    <a:pt x="23" y="59"/>
                  </a:moveTo>
                  <a:cubicBezTo>
                    <a:pt x="23" y="59"/>
                    <a:pt x="23" y="59"/>
                    <a:pt x="23" y="59"/>
                  </a:cubicBezTo>
                  <a:cubicBezTo>
                    <a:pt x="23" y="59"/>
                    <a:pt x="23" y="59"/>
                    <a:pt x="23" y="59"/>
                  </a:cubicBezTo>
                  <a:close/>
                  <a:moveTo>
                    <a:pt x="23" y="59"/>
                  </a:moveTo>
                  <a:cubicBezTo>
                    <a:pt x="23" y="59"/>
                    <a:pt x="23" y="59"/>
                    <a:pt x="23" y="59"/>
                  </a:cubicBezTo>
                  <a:cubicBezTo>
                    <a:pt x="23" y="59"/>
                    <a:pt x="23" y="59"/>
                    <a:pt x="23" y="59"/>
                  </a:cubicBezTo>
                  <a:close/>
                  <a:moveTo>
                    <a:pt x="22" y="59"/>
                  </a:moveTo>
                  <a:cubicBezTo>
                    <a:pt x="22" y="59"/>
                    <a:pt x="22" y="59"/>
                    <a:pt x="22" y="59"/>
                  </a:cubicBezTo>
                  <a:cubicBezTo>
                    <a:pt x="22" y="59"/>
                    <a:pt x="22" y="59"/>
                    <a:pt x="22" y="59"/>
                  </a:cubicBezTo>
                  <a:close/>
                  <a:moveTo>
                    <a:pt x="15" y="57"/>
                  </a:moveTo>
                  <a:cubicBezTo>
                    <a:pt x="15" y="57"/>
                    <a:pt x="15" y="56"/>
                    <a:pt x="15" y="56"/>
                  </a:cubicBezTo>
                  <a:cubicBezTo>
                    <a:pt x="15" y="56"/>
                    <a:pt x="15" y="56"/>
                    <a:pt x="15" y="57"/>
                  </a:cubicBezTo>
                  <a:close/>
                  <a:moveTo>
                    <a:pt x="51" y="59"/>
                  </a:moveTo>
                  <a:cubicBezTo>
                    <a:pt x="51" y="59"/>
                    <a:pt x="51" y="58"/>
                    <a:pt x="51" y="58"/>
                  </a:cubicBezTo>
                  <a:cubicBezTo>
                    <a:pt x="51" y="58"/>
                    <a:pt x="51" y="59"/>
                    <a:pt x="51" y="59"/>
                  </a:cubicBezTo>
                  <a:close/>
                  <a:moveTo>
                    <a:pt x="51" y="58"/>
                  </a:moveTo>
                  <a:cubicBezTo>
                    <a:pt x="51" y="58"/>
                    <a:pt x="52" y="58"/>
                    <a:pt x="52" y="58"/>
                  </a:cubicBezTo>
                  <a:cubicBezTo>
                    <a:pt x="52" y="59"/>
                    <a:pt x="51" y="56"/>
                    <a:pt x="51" y="58"/>
                  </a:cubicBezTo>
                  <a:close/>
                  <a:moveTo>
                    <a:pt x="45" y="60"/>
                  </a:moveTo>
                  <a:cubicBezTo>
                    <a:pt x="45" y="60"/>
                    <a:pt x="45" y="60"/>
                    <a:pt x="45" y="60"/>
                  </a:cubicBezTo>
                  <a:cubicBezTo>
                    <a:pt x="45" y="60"/>
                    <a:pt x="45" y="60"/>
                    <a:pt x="45" y="60"/>
                  </a:cubicBezTo>
                  <a:close/>
                  <a:moveTo>
                    <a:pt x="46" y="60"/>
                  </a:moveTo>
                  <a:cubicBezTo>
                    <a:pt x="46" y="60"/>
                    <a:pt x="46" y="59"/>
                    <a:pt x="46" y="59"/>
                  </a:cubicBezTo>
                  <a:cubicBezTo>
                    <a:pt x="46" y="59"/>
                    <a:pt x="46" y="59"/>
                    <a:pt x="46" y="59"/>
                  </a:cubicBezTo>
                  <a:cubicBezTo>
                    <a:pt x="45" y="59"/>
                    <a:pt x="45" y="59"/>
                    <a:pt x="45" y="59"/>
                  </a:cubicBezTo>
                  <a:cubicBezTo>
                    <a:pt x="46" y="59"/>
                    <a:pt x="46" y="59"/>
                    <a:pt x="45" y="59"/>
                  </a:cubicBezTo>
                  <a:cubicBezTo>
                    <a:pt x="45" y="59"/>
                    <a:pt x="45" y="59"/>
                    <a:pt x="45" y="59"/>
                  </a:cubicBezTo>
                  <a:cubicBezTo>
                    <a:pt x="45" y="59"/>
                    <a:pt x="45" y="59"/>
                    <a:pt x="45" y="59"/>
                  </a:cubicBezTo>
                  <a:cubicBezTo>
                    <a:pt x="45" y="59"/>
                    <a:pt x="44" y="59"/>
                    <a:pt x="45" y="59"/>
                  </a:cubicBezTo>
                  <a:cubicBezTo>
                    <a:pt x="44" y="59"/>
                    <a:pt x="44" y="59"/>
                    <a:pt x="45" y="59"/>
                  </a:cubicBezTo>
                  <a:cubicBezTo>
                    <a:pt x="45" y="59"/>
                    <a:pt x="44" y="59"/>
                    <a:pt x="44" y="59"/>
                  </a:cubicBezTo>
                  <a:cubicBezTo>
                    <a:pt x="44" y="59"/>
                    <a:pt x="44" y="59"/>
                    <a:pt x="44" y="59"/>
                  </a:cubicBezTo>
                  <a:cubicBezTo>
                    <a:pt x="45" y="60"/>
                    <a:pt x="45" y="60"/>
                    <a:pt x="45" y="60"/>
                  </a:cubicBezTo>
                  <a:cubicBezTo>
                    <a:pt x="45" y="60"/>
                    <a:pt x="45" y="60"/>
                    <a:pt x="45" y="60"/>
                  </a:cubicBezTo>
                  <a:cubicBezTo>
                    <a:pt x="45" y="60"/>
                    <a:pt x="46" y="60"/>
                    <a:pt x="46" y="60"/>
                  </a:cubicBezTo>
                  <a:cubicBezTo>
                    <a:pt x="46" y="60"/>
                    <a:pt x="46" y="60"/>
                    <a:pt x="46" y="60"/>
                  </a:cubicBezTo>
                  <a:cubicBezTo>
                    <a:pt x="46" y="60"/>
                    <a:pt x="46" y="60"/>
                    <a:pt x="46" y="60"/>
                  </a:cubicBezTo>
                  <a:close/>
                  <a:moveTo>
                    <a:pt x="45" y="59"/>
                  </a:moveTo>
                  <a:cubicBezTo>
                    <a:pt x="45" y="59"/>
                    <a:pt x="45" y="59"/>
                    <a:pt x="45" y="59"/>
                  </a:cubicBezTo>
                  <a:cubicBezTo>
                    <a:pt x="45" y="59"/>
                    <a:pt x="45" y="59"/>
                    <a:pt x="45" y="59"/>
                  </a:cubicBezTo>
                  <a:close/>
                  <a:moveTo>
                    <a:pt x="51" y="59"/>
                  </a:moveTo>
                  <a:cubicBezTo>
                    <a:pt x="52" y="59"/>
                    <a:pt x="52" y="58"/>
                    <a:pt x="52" y="58"/>
                  </a:cubicBezTo>
                  <a:cubicBezTo>
                    <a:pt x="52" y="58"/>
                    <a:pt x="51" y="59"/>
                    <a:pt x="51" y="59"/>
                  </a:cubicBezTo>
                  <a:close/>
                  <a:moveTo>
                    <a:pt x="67" y="73"/>
                  </a:moveTo>
                  <a:cubicBezTo>
                    <a:pt x="67" y="73"/>
                    <a:pt x="67" y="73"/>
                    <a:pt x="67" y="73"/>
                  </a:cubicBezTo>
                  <a:cubicBezTo>
                    <a:pt x="67" y="74"/>
                    <a:pt x="67" y="74"/>
                    <a:pt x="67" y="73"/>
                  </a:cubicBezTo>
                  <a:close/>
                  <a:moveTo>
                    <a:pt x="67" y="72"/>
                  </a:moveTo>
                  <a:cubicBezTo>
                    <a:pt x="67" y="71"/>
                    <a:pt x="67" y="72"/>
                    <a:pt x="67" y="72"/>
                  </a:cubicBezTo>
                  <a:close/>
                  <a:moveTo>
                    <a:pt x="35" y="61"/>
                  </a:moveTo>
                  <a:cubicBezTo>
                    <a:pt x="35" y="60"/>
                    <a:pt x="35" y="61"/>
                    <a:pt x="35" y="61"/>
                  </a:cubicBezTo>
                  <a:close/>
                  <a:moveTo>
                    <a:pt x="66" y="72"/>
                  </a:moveTo>
                  <a:cubicBezTo>
                    <a:pt x="66" y="72"/>
                    <a:pt x="66" y="72"/>
                    <a:pt x="66" y="72"/>
                  </a:cubicBezTo>
                  <a:cubicBezTo>
                    <a:pt x="66" y="72"/>
                    <a:pt x="66" y="72"/>
                    <a:pt x="66" y="72"/>
                  </a:cubicBezTo>
                  <a:close/>
                  <a:moveTo>
                    <a:pt x="54" y="59"/>
                  </a:moveTo>
                  <a:cubicBezTo>
                    <a:pt x="53" y="58"/>
                    <a:pt x="54" y="59"/>
                    <a:pt x="54" y="59"/>
                  </a:cubicBezTo>
                  <a:close/>
                  <a:moveTo>
                    <a:pt x="69" y="77"/>
                  </a:moveTo>
                  <a:cubicBezTo>
                    <a:pt x="69" y="77"/>
                    <a:pt x="68" y="76"/>
                    <a:pt x="68" y="76"/>
                  </a:cubicBezTo>
                  <a:cubicBezTo>
                    <a:pt x="68" y="76"/>
                    <a:pt x="68" y="76"/>
                    <a:pt x="68" y="76"/>
                  </a:cubicBezTo>
                  <a:cubicBezTo>
                    <a:pt x="68" y="75"/>
                    <a:pt x="68" y="75"/>
                    <a:pt x="68" y="75"/>
                  </a:cubicBezTo>
                  <a:cubicBezTo>
                    <a:pt x="69" y="75"/>
                    <a:pt x="68" y="75"/>
                    <a:pt x="68" y="74"/>
                  </a:cubicBezTo>
                  <a:cubicBezTo>
                    <a:pt x="68" y="74"/>
                    <a:pt x="68" y="74"/>
                    <a:pt x="68" y="74"/>
                  </a:cubicBezTo>
                  <a:cubicBezTo>
                    <a:pt x="67" y="74"/>
                    <a:pt x="67" y="74"/>
                    <a:pt x="67" y="74"/>
                  </a:cubicBezTo>
                  <a:cubicBezTo>
                    <a:pt x="67" y="74"/>
                    <a:pt x="67" y="74"/>
                    <a:pt x="67" y="74"/>
                  </a:cubicBezTo>
                  <a:cubicBezTo>
                    <a:pt x="67" y="74"/>
                    <a:pt x="67" y="73"/>
                    <a:pt x="67" y="73"/>
                  </a:cubicBezTo>
                  <a:cubicBezTo>
                    <a:pt x="67" y="73"/>
                    <a:pt x="67" y="74"/>
                    <a:pt x="67" y="74"/>
                  </a:cubicBezTo>
                  <a:cubicBezTo>
                    <a:pt x="67" y="74"/>
                    <a:pt x="68" y="75"/>
                    <a:pt x="68" y="75"/>
                  </a:cubicBezTo>
                  <a:cubicBezTo>
                    <a:pt x="68" y="74"/>
                    <a:pt x="68" y="75"/>
                    <a:pt x="68" y="75"/>
                  </a:cubicBezTo>
                  <a:cubicBezTo>
                    <a:pt x="68" y="75"/>
                    <a:pt x="68" y="74"/>
                    <a:pt x="68" y="74"/>
                  </a:cubicBezTo>
                  <a:cubicBezTo>
                    <a:pt x="68" y="74"/>
                    <a:pt x="68" y="74"/>
                    <a:pt x="68" y="74"/>
                  </a:cubicBezTo>
                  <a:cubicBezTo>
                    <a:pt x="68" y="74"/>
                    <a:pt x="68" y="74"/>
                    <a:pt x="68" y="74"/>
                  </a:cubicBezTo>
                  <a:cubicBezTo>
                    <a:pt x="68" y="73"/>
                    <a:pt x="68" y="74"/>
                    <a:pt x="68" y="73"/>
                  </a:cubicBezTo>
                  <a:cubicBezTo>
                    <a:pt x="68" y="73"/>
                    <a:pt x="68" y="74"/>
                    <a:pt x="68" y="73"/>
                  </a:cubicBezTo>
                  <a:cubicBezTo>
                    <a:pt x="68" y="73"/>
                    <a:pt x="68" y="73"/>
                    <a:pt x="68" y="73"/>
                  </a:cubicBezTo>
                  <a:cubicBezTo>
                    <a:pt x="68" y="73"/>
                    <a:pt x="67" y="73"/>
                    <a:pt x="67" y="73"/>
                  </a:cubicBezTo>
                  <a:cubicBezTo>
                    <a:pt x="67" y="73"/>
                    <a:pt x="67" y="73"/>
                    <a:pt x="67" y="73"/>
                  </a:cubicBezTo>
                  <a:cubicBezTo>
                    <a:pt x="68" y="72"/>
                    <a:pt x="66" y="71"/>
                    <a:pt x="67" y="72"/>
                  </a:cubicBezTo>
                  <a:cubicBezTo>
                    <a:pt x="67" y="72"/>
                    <a:pt x="66" y="72"/>
                    <a:pt x="66" y="72"/>
                  </a:cubicBezTo>
                  <a:cubicBezTo>
                    <a:pt x="66" y="72"/>
                    <a:pt x="66" y="72"/>
                    <a:pt x="66" y="72"/>
                  </a:cubicBezTo>
                  <a:cubicBezTo>
                    <a:pt x="66" y="72"/>
                    <a:pt x="67" y="73"/>
                    <a:pt x="67" y="73"/>
                  </a:cubicBezTo>
                  <a:cubicBezTo>
                    <a:pt x="67" y="73"/>
                    <a:pt x="66" y="71"/>
                    <a:pt x="66" y="73"/>
                  </a:cubicBezTo>
                  <a:cubicBezTo>
                    <a:pt x="66" y="73"/>
                    <a:pt x="66" y="73"/>
                    <a:pt x="66" y="73"/>
                  </a:cubicBezTo>
                  <a:cubicBezTo>
                    <a:pt x="67" y="74"/>
                    <a:pt x="67" y="74"/>
                    <a:pt x="67" y="74"/>
                  </a:cubicBezTo>
                  <a:cubicBezTo>
                    <a:pt x="66" y="73"/>
                    <a:pt x="67" y="74"/>
                    <a:pt x="67" y="74"/>
                  </a:cubicBezTo>
                  <a:cubicBezTo>
                    <a:pt x="67" y="74"/>
                    <a:pt x="67" y="74"/>
                    <a:pt x="67" y="74"/>
                  </a:cubicBezTo>
                  <a:cubicBezTo>
                    <a:pt x="67" y="74"/>
                    <a:pt x="67" y="74"/>
                    <a:pt x="67" y="74"/>
                  </a:cubicBezTo>
                  <a:cubicBezTo>
                    <a:pt x="67" y="74"/>
                    <a:pt x="67" y="74"/>
                    <a:pt x="67" y="75"/>
                  </a:cubicBezTo>
                  <a:cubicBezTo>
                    <a:pt x="67" y="75"/>
                    <a:pt x="68" y="75"/>
                    <a:pt x="68" y="75"/>
                  </a:cubicBezTo>
                  <a:cubicBezTo>
                    <a:pt x="68" y="75"/>
                    <a:pt x="68" y="75"/>
                    <a:pt x="68" y="75"/>
                  </a:cubicBezTo>
                  <a:cubicBezTo>
                    <a:pt x="68" y="76"/>
                    <a:pt x="68" y="76"/>
                    <a:pt x="68" y="76"/>
                  </a:cubicBezTo>
                  <a:cubicBezTo>
                    <a:pt x="68" y="77"/>
                    <a:pt x="68" y="77"/>
                    <a:pt x="68" y="77"/>
                  </a:cubicBezTo>
                  <a:cubicBezTo>
                    <a:pt x="68" y="77"/>
                    <a:pt x="68" y="77"/>
                    <a:pt x="68" y="77"/>
                  </a:cubicBezTo>
                  <a:cubicBezTo>
                    <a:pt x="68" y="77"/>
                    <a:pt x="68" y="78"/>
                    <a:pt x="69" y="78"/>
                  </a:cubicBezTo>
                  <a:cubicBezTo>
                    <a:pt x="69" y="78"/>
                    <a:pt x="69" y="78"/>
                    <a:pt x="69" y="77"/>
                  </a:cubicBezTo>
                  <a:cubicBezTo>
                    <a:pt x="69" y="77"/>
                    <a:pt x="69" y="77"/>
                    <a:pt x="69" y="77"/>
                  </a:cubicBezTo>
                  <a:cubicBezTo>
                    <a:pt x="69" y="77"/>
                    <a:pt x="69" y="77"/>
                    <a:pt x="69" y="77"/>
                  </a:cubicBezTo>
                  <a:close/>
                  <a:moveTo>
                    <a:pt x="54" y="59"/>
                  </a:moveTo>
                  <a:cubicBezTo>
                    <a:pt x="53" y="59"/>
                    <a:pt x="54" y="59"/>
                    <a:pt x="54" y="59"/>
                  </a:cubicBezTo>
                  <a:cubicBezTo>
                    <a:pt x="54" y="59"/>
                    <a:pt x="53" y="58"/>
                    <a:pt x="54" y="59"/>
                  </a:cubicBezTo>
                  <a:close/>
                  <a:moveTo>
                    <a:pt x="69" y="74"/>
                  </a:moveTo>
                  <a:cubicBezTo>
                    <a:pt x="69" y="74"/>
                    <a:pt x="69" y="74"/>
                    <a:pt x="69" y="74"/>
                  </a:cubicBezTo>
                  <a:cubicBezTo>
                    <a:pt x="70" y="74"/>
                    <a:pt x="70" y="75"/>
                    <a:pt x="69" y="74"/>
                  </a:cubicBezTo>
                  <a:close/>
                  <a:moveTo>
                    <a:pt x="41" y="63"/>
                  </a:moveTo>
                  <a:cubicBezTo>
                    <a:pt x="41" y="63"/>
                    <a:pt x="42" y="63"/>
                    <a:pt x="41" y="63"/>
                  </a:cubicBezTo>
                  <a:cubicBezTo>
                    <a:pt x="41" y="63"/>
                    <a:pt x="41" y="63"/>
                    <a:pt x="41" y="63"/>
                  </a:cubicBezTo>
                  <a:close/>
                  <a:moveTo>
                    <a:pt x="42" y="127"/>
                  </a:moveTo>
                  <a:cubicBezTo>
                    <a:pt x="41" y="126"/>
                    <a:pt x="43" y="128"/>
                    <a:pt x="42" y="127"/>
                  </a:cubicBezTo>
                  <a:close/>
                  <a:moveTo>
                    <a:pt x="42" y="126"/>
                  </a:moveTo>
                  <a:cubicBezTo>
                    <a:pt x="41" y="126"/>
                    <a:pt x="42" y="127"/>
                    <a:pt x="43" y="127"/>
                  </a:cubicBezTo>
                  <a:cubicBezTo>
                    <a:pt x="43" y="127"/>
                    <a:pt x="42" y="126"/>
                    <a:pt x="42" y="126"/>
                  </a:cubicBezTo>
                  <a:close/>
                  <a:moveTo>
                    <a:pt x="43" y="62"/>
                  </a:moveTo>
                  <a:cubicBezTo>
                    <a:pt x="43" y="62"/>
                    <a:pt x="43" y="62"/>
                    <a:pt x="43" y="62"/>
                  </a:cubicBezTo>
                  <a:cubicBezTo>
                    <a:pt x="42" y="62"/>
                    <a:pt x="43" y="62"/>
                    <a:pt x="43" y="62"/>
                  </a:cubicBezTo>
                  <a:close/>
                  <a:moveTo>
                    <a:pt x="40" y="124"/>
                  </a:moveTo>
                  <a:cubicBezTo>
                    <a:pt x="40" y="124"/>
                    <a:pt x="40" y="123"/>
                    <a:pt x="40" y="123"/>
                  </a:cubicBezTo>
                  <a:cubicBezTo>
                    <a:pt x="40" y="123"/>
                    <a:pt x="39" y="123"/>
                    <a:pt x="39" y="124"/>
                  </a:cubicBezTo>
                  <a:cubicBezTo>
                    <a:pt x="39" y="124"/>
                    <a:pt x="39" y="123"/>
                    <a:pt x="39" y="123"/>
                  </a:cubicBezTo>
                  <a:cubicBezTo>
                    <a:pt x="39" y="124"/>
                    <a:pt x="39" y="124"/>
                    <a:pt x="39" y="124"/>
                  </a:cubicBezTo>
                  <a:cubicBezTo>
                    <a:pt x="39" y="124"/>
                    <a:pt x="40" y="124"/>
                    <a:pt x="40" y="124"/>
                  </a:cubicBezTo>
                  <a:cubicBezTo>
                    <a:pt x="40" y="125"/>
                    <a:pt x="41" y="125"/>
                    <a:pt x="40" y="125"/>
                  </a:cubicBezTo>
                  <a:cubicBezTo>
                    <a:pt x="40" y="124"/>
                    <a:pt x="40" y="124"/>
                    <a:pt x="40" y="124"/>
                  </a:cubicBezTo>
                  <a:close/>
                  <a:moveTo>
                    <a:pt x="37" y="120"/>
                  </a:moveTo>
                  <a:cubicBezTo>
                    <a:pt x="36" y="120"/>
                    <a:pt x="36" y="120"/>
                    <a:pt x="36" y="120"/>
                  </a:cubicBezTo>
                  <a:cubicBezTo>
                    <a:pt x="36" y="120"/>
                    <a:pt x="36" y="120"/>
                    <a:pt x="35" y="120"/>
                  </a:cubicBezTo>
                  <a:cubicBezTo>
                    <a:pt x="35" y="120"/>
                    <a:pt x="37" y="121"/>
                    <a:pt x="36" y="121"/>
                  </a:cubicBezTo>
                  <a:cubicBezTo>
                    <a:pt x="37" y="121"/>
                    <a:pt x="36" y="121"/>
                    <a:pt x="36" y="121"/>
                  </a:cubicBezTo>
                  <a:cubicBezTo>
                    <a:pt x="37" y="121"/>
                    <a:pt x="37" y="121"/>
                    <a:pt x="37" y="120"/>
                  </a:cubicBezTo>
                  <a:close/>
                  <a:moveTo>
                    <a:pt x="36" y="62"/>
                  </a:moveTo>
                  <a:cubicBezTo>
                    <a:pt x="36" y="62"/>
                    <a:pt x="36" y="62"/>
                    <a:pt x="36" y="61"/>
                  </a:cubicBezTo>
                  <a:cubicBezTo>
                    <a:pt x="36" y="61"/>
                    <a:pt x="36" y="62"/>
                    <a:pt x="36" y="62"/>
                  </a:cubicBezTo>
                  <a:close/>
                  <a:moveTo>
                    <a:pt x="43" y="62"/>
                  </a:moveTo>
                  <a:cubicBezTo>
                    <a:pt x="43" y="62"/>
                    <a:pt x="43" y="62"/>
                    <a:pt x="43" y="62"/>
                  </a:cubicBezTo>
                  <a:cubicBezTo>
                    <a:pt x="43" y="62"/>
                    <a:pt x="43" y="62"/>
                    <a:pt x="43" y="62"/>
                  </a:cubicBezTo>
                  <a:close/>
                  <a:moveTo>
                    <a:pt x="45" y="60"/>
                  </a:moveTo>
                  <a:cubicBezTo>
                    <a:pt x="45" y="60"/>
                    <a:pt x="44" y="59"/>
                    <a:pt x="45" y="60"/>
                  </a:cubicBezTo>
                  <a:cubicBezTo>
                    <a:pt x="44" y="60"/>
                    <a:pt x="44" y="60"/>
                    <a:pt x="44" y="60"/>
                  </a:cubicBezTo>
                  <a:cubicBezTo>
                    <a:pt x="44" y="60"/>
                    <a:pt x="44" y="60"/>
                    <a:pt x="44" y="60"/>
                  </a:cubicBezTo>
                  <a:cubicBezTo>
                    <a:pt x="44" y="60"/>
                    <a:pt x="44" y="60"/>
                    <a:pt x="44" y="60"/>
                  </a:cubicBezTo>
                  <a:cubicBezTo>
                    <a:pt x="44" y="60"/>
                    <a:pt x="44" y="60"/>
                    <a:pt x="44" y="60"/>
                  </a:cubicBezTo>
                  <a:cubicBezTo>
                    <a:pt x="44" y="59"/>
                    <a:pt x="44" y="60"/>
                    <a:pt x="44" y="60"/>
                  </a:cubicBezTo>
                  <a:cubicBezTo>
                    <a:pt x="44" y="60"/>
                    <a:pt x="44" y="60"/>
                    <a:pt x="44" y="60"/>
                  </a:cubicBezTo>
                  <a:cubicBezTo>
                    <a:pt x="44" y="60"/>
                    <a:pt x="44" y="60"/>
                    <a:pt x="44" y="60"/>
                  </a:cubicBezTo>
                  <a:cubicBezTo>
                    <a:pt x="44" y="61"/>
                    <a:pt x="44" y="61"/>
                    <a:pt x="44" y="61"/>
                  </a:cubicBezTo>
                  <a:cubicBezTo>
                    <a:pt x="44" y="61"/>
                    <a:pt x="44" y="61"/>
                    <a:pt x="44" y="60"/>
                  </a:cubicBezTo>
                  <a:cubicBezTo>
                    <a:pt x="44" y="60"/>
                    <a:pt x="44" y="60"/>
                    <a:pt x="44" y="60"/>
                  </a:cubicBezTo>
                  <a:cubicBezTo>
                    <a:pt x="43" y="60"/>
                    <a:pt x="43" y="60"/>
                    <a:pt x="43" y="60"/>
                  </a:cubicBezTo>
                  <a:cubicBezTo>
                    <a:pt x="43" y="60"/>
                    <a:pt x="43" y="60"/>
                    <a:pt x="43" y="60"/>
                  </a:cubicBezTo>
                  <a:cubicBezTo>
                    <a:pt x="42" y="60"/>
                    <a:pt x="43" y="61"/>
                    <a:pt x="43" y="61"/>
                  </a:cubicBezTo>
                  <a:cubicBezTo>
                    <a:pt x="43" y="61"/>
                    <a:pt x="43" y="61"/>
                    <a:pt x="43" y="61"/>
                  </a:cubicBezTo>
                  <a:cubicBezTo>
                    <a:pt x="43" y="61"/>
                    <a:pt x="43" y="61"/>
                    <a:pt x="43" y="61"/>
                  </a:cubicBezTo>
                  <a:cubicBezTo>
                    <a:pt x="43" y="61"/>
                    <a:pt x="44" y="61"/>
                    <a:pt x="44" y="61"/>
                  </a:cubicBezTo>
                  <a:cubicBezTo>
                    <a:pt x="43" y="61"/>
                    <a:pt x="44" y="62"/>
                    <a:pt x="44" y="62"/>
                  </a:cubicBezTo>
                  <a:cubicBezTo>
                    <a:pt x="44" y="61"/>
                    <a:pt x="43" y="62"/>
                    <a:pt x="43" y="62"/>
                  </a:cubicBezTo>
                  <a:cubicBezTo>
                    <a:pt x="43" y="62"/>
                    <a:pt x="44" y="62"/>
                    <a:pt x="44" y="62"/>
                  </a:cubicBezTo>
                  <a:cubicBezTo>
                    <a:pt x="44" y="62"/>
                    <a:pt x="44" y="62"/>
                    <a:pt x="44" y="62"/>
                  </a:cubicBezTo>
                  <a:cubicBezTo>
                    <a:pt x="44" y="62"/>
                    <a:pt x="44" y="62"/>
                    <a:pt x="44" y="61"/>
                  </a:cubicBezTo>
                  <a:cubicBezTo>
                    <a:pt x="44" y="62"/>
                    <a:pt x="44" y="62"/>
                    <a:pt x="44" y="62"/>
                  </a:cubicBezTo>
                  <a:cubicBezTo>
                    <a:pt x="44" y="62"/>
                    <a:pt x="45" y="62"/>
                    <a:pt x="45" y="62"/>
                  </a:cubicBezTo>
                  <a:cubicBezTo>
                    <a:pt x="44" y="61"/>
                    <a:pt x="45" y="62"/>
                    <a:pt x="45" y="62"/>
                  </a:cubicBezTo>
                  <a:cubicBezTo>
                    <a:pt x="45" y="61"/>
                    <a:pt x="45" y="61"/>
                    <a:pt x="45" y="61"/>
                  </a:cubicBezTo>
                  <a:cubicBezTo>
                    <a:pt x="45" y="62"/>
                    <a:pt x="46" y="62"/>
                    <a:pt x="45" y="61"/>
                  </a:cubicBezTo>
                  <a:cubicBezTo>
                    <a:pt x="45" y="61"/>
                    <a:pt x="45" y="61"/>
                    <a:pt x="45" y="61"/>
                  </a:cubicBezTo>
                  <a:cubicBezTo>
                    <a:pt x="45" y="61"/>
                    <a:pt x="45" y="61"/>
                    <a:pt x="45" y="62"/>
                  </a:cubicBezTo>
                  <a:cubicBezTo>
                    <a:pt x="46" y="62"/>
                    <a:pt x="46" y="62"/>
                    <a:pt x="46" y="61"/>
                  </a:cubicBezTo>
                  <a:cubicBezTo>
                    <a:pt x="46" y="61"/>
                    <a:pt x="45" y="61"/>
                    <a:pt x="46" y="61"/>
                  </a:cubicBezTo>
                  <a:cubicBezTo>
                    <a:pt x="45" y="61"/>
                    <a:pt x="45" y="60"/>
                    <a:pt x="45" y="60"/>
                  </a:cubicBezTo>
                  <a:close/>
                  <a:moveTo>
                    <a:pt x="43" y="62"/>
                  </a:moveTo>
                  <a:cubicBezTo>
                    <a:pt x="43" y="62"/>
                    <a:pt x="43" y="62"/>
                    <a:pt x="43" y="62"/>
                  </a:cubicBezTo>
                  <a:close/>
                  <a:moveTo>
                    <a:pt x="44" y="60"/>
                  </a:moveTo>
                  <a:cubicBezTo>
                    <a:pt x="44" y="60"/>
                    <a:pt x="44" y="59"/>
                    <a:pt x="44" y="59"/>
                  </a:cubicBezTo>
                  <a:cubicBezTo>
                    <a:pt x="44" y="60"/>
                    <a:pt x="45" y="60"/>
                    <a:pt x="44" y="60"/>
                  </a:cubicBezTo>
                  <a:close/>
                  <a:moveTo>
                    <a:pt x="43" y="128"/>
                  </a:moveTo>
                  <a:cubicBezTo>
                    <a:pt x="43" y="128"/>
                    <a:pt x="43" y="128"/>
                    <a:pt x="43" y="128"/>
                  </a:cubicBezTo>
                  <a:cubicBezTo>
                    <a:pt x="43" y="128"/>
                    <a:pt x="43" y="129"/>
                    <a:pt x="43" y="128"/>
                  </a:cubicBezTo>
                  <a:close/>
                  <a:moveTo>
                    <a:pt x="1" y="46"/>
                  </a:moveTo>
                  <a:cubicBezTo>
                    <a:pt x="0" y="46"/>
                    <a:pt x="0" y="46"/>
                    <a:pt x="0" y="46"/>
                  </a:cubicBezTo>
                  <a:cubicBezTo>
                    <a:pt x="1" y="46"/>
                    <a:pt x="0" y="46"/>
                    <a:pt x="1" y="46"/>
                  </a:cubicBezTo>
                  <a:cubicBezTo>
                    <a:pt x="1" y="46"/>
                    <a:pt x="1" y="46"/>
                    <a:pt x="1" y="46"/>
                  </a:cubicBezTo>
                  <a:cubicBezTo>
                    <a:pt x="1" y="46"/>
                    <a:pt x="1" y="46"/>
                    <a:pt x="1" y="46"/>
                  </a:cubicBezTo>
                  <a:close/>
                  <a:moveTo>
                    <a:pt x="127" y="41"/>
                  </a:moveTo>
                  <a:cubicBezTo>
                    <a:pt x="127" y="42"/>
                    <a:pt x="127" y="40"/>
                    <a:pt x="127" y="40"/>
                  </a:cubicBezTo>
                  <a:cubicBezTo>
                    <a:pt x="126" y="37"/>
                    <a:pt x="125" y="42"/>
                    <a:pt x="127" y="41"/>
                  </a:cubicBezTo>
                  <a:close/>
                  <a:moveTo>
                    <a:pt x="134" y="46"/>
                  </a:moveTo>
                  <a:cubicBezTo>
                    <a:pt x="134" y="46"/>
                    <a:pt x="134" y="45"/>
                    <a:pt x="134" y="46"/>
                  </a:cubicBezTo>
                  <a:close/>
                  <a:moveTo>
                    <a:pt x="138" y="50"/>
                  </a:moveTo>
                  <a:cubicBezTo>
                    <a:pt x="138" y="49"/>
                    <a:pt x="137" y="50"/>
                    <a:pt x="138" y="50"/>
                  </a:cubicBezTo>
                  <a:close/>
                  <a:moveTo>
                    <a:pt x="140" y="52"/>
                  </a:moveTo>
                  <a:cubicBezTo>
                    <a:pt x="140" y="52"/>
                    <a:pt x="140" y="53"/>
                    <a:pt x="140" y="53"/>
                  </a:cubicBezTo>
                  <a:cubicBezTo>
                    <a:pt x="140" y="53"/>
                    <a:pt x="141" y="52"/>
                    <a:pt x="141" y="51"/>
                  </a:cubicBezTo>
                  <a:cubicBezTo>
                    <a:pt x="140" y="52"/>
                    <a:pt x="140" y="52"/>
                    <a:pt x="140" y="52"/>
                  </a:cubicBezTo>
                  <a:close/>
                  <a:moveTo>
                    <a:pt x="125" y="36"/>
                  </a:moveTo>
                  <a:cubicBezTo>
                    <a:pt x="124" y="37"/>
                    <a:pt x="126" y="37"/>
                    <a:pt x="126" y="37"/>
                  </a:cubicBezTo>
                  <a:cubicBezTo>
                    <a:pt x="126" y="37"/>
                    <a:pt x="126" y="37"/>
                    <a:pt x="126" y="37"/>
                  </a:cubicBezTo>
                  <a:cubicBezTo>
                    <a:pt x="127" y="38"/>
                    <a:pt x="127" y="36"/>
                    <a:pt x="126" y="35"/>
                  </a:cubicBezTo>
                  <a:cubicBezTo>
                    <a:pt x="125" y="33"/>
                    <a:pt x="124" y="35"/>
                    <a:pt x="125" y="36"/>
                  </a:cubicBezTo>
                  <a:cubicBezTo>
                    <a:pt x="125" y="36"/>
                    <a:pt x="125" y="36"/>
                    <a:pt x="125" y="36"/>
                  </a:cubicBezTo>
                  <a:cubicBezTo>
                    <a:pt x="125" y="36"/>
                    <a:pt x="125" y="36"/>
                    <a:pt x="125" y="36"/>
                  </a:cubicBezTo>
                  <a:close/>
                  <a:moveTo>
                    <a:pt x="119" y="33"/>
                  </a:moveTo>
                  <a:cubicBezTo>
                    <a:pt x="119" y="33"/>
                    <a:pt x="121" y="34"/>
                    <a:pt x="119" y="33"/>
                  </a:cubicBezTo>
                  <a:close/>
                  <a:moveTo>
                    <a:pt x="122" y="31"/>
                  </a:moveTo>
                  <a:cubicBezTo>
                    <a:pt x="122" y="31"/>
                    <a:pt x="119" y="30"/>
                    <a:pt x="119" y="30"/>
                  </a:cubicBezTo>
                  <a:cubicBezTo>
                    <a:pt x="117" y="29"/>
                    <a:pt x="123" y="36"/>
                    <a:pt x="122" y="31"/>
                  </a:cubicBezTo>
                  <a:close/>
                  <a:moveTo>
                    <a:pt x="121" y="28"/>
                  </a:moveTo>
                  <a:cubicBezTo>
                    <a:pt x="121" y="28"/>
                    <a:pt x="121" y="28"/>
                    <a:pt x="121" y="28"/>
                  </a:cubicBezTo>
                  <a:cubicBezTo>
                    <a:pt x="120" y="26"/>
                    <a:pt x="121" y="28"/>
                    <a:pt x="121" y="28"/>
                  </a:cubicBezTo>
                  <a:close/>
                  <a:moveTo>
                    <a:pt x="148" y="77"/>
                  </a:moveTo>
                  <a:cubicBezTo>
                    <a:pt x="148" y="77"/>
                    <a:pt x="148" y="77"/>
                    <a:pt x="148" y="77"/>
                  </a:cubicBezTo>
                  <a:cubicBezTo>
                    <a:pt x="149" y="77"/>
                    <a:pt x="148" y="77"/>
                    <a:pt x="148" y="77"/>
                  </a:cubicBezTo>
                  <a:close/>
                  <a:moveTo>
                    <a:pt x="117" y="52"/>
                  </a:moveTo>
                  <a:cubicBezTo>
                    <a:pt x="118" y="52"/>
                    <a:pt x="118" y="52"/>
                    <a:pt x="118" y="52"/>
                  </a:cubicBezTo>
                  <a:cubicBezTo>
                    <a:pt x="118" y="52"/>
                    <a:pt x="117" y="52"/>
                    <a:pt x="117" y="52"/>
                  </a:cubicBezTo>
                  <a:close/>
                  <a:moveTo>
                    <a:pt x="147" y="40"/>
                  </a:moveTo>
                  <a:cubicBezTo>
                    <a:pt x="145" y="39"/>
                    <a:pt x="148" y="40"/>
                    <a:pt x="147" y="40"/>
                  </a:cubicBezTo>
                  <a:close/>
                  <a:moveTo>
                    <a:pt x="146" y="73"/>
                  </a:moveTo>
                  <a:cubicBezTo>
                    <a:pt x="146" y="74"/>
                    <a:pt x="146" y="74"/>
                    <a:pt x="146" y="73"/>
                  </a:cubicBezTo>
                  <a:cubicBezTo>
                    <a:pt x="146" y="73"/>
                    <a:pt x="146" y="73"/>
                    <a:pt x="146" y="73"/>
                  </a:cubicBezTo>
                  <a:close/>
                  <a:moveTo>
                    <a:pt x="149" y="78"/>
                  </a:moveTo>
                  <a:cubicBezTo>
                    <a:pt x="149" y="78"/>
                    <a:pt x="149" y="78"/>
                    <a:pt x="149" y="77"/>
                  </a:cubicBezTo>
                  <a:cubicBezTo>
                    <a:pt x="149" y="77"/>
                    <a:pt x="148" y="77"/>
                    <a:pt x="149" y="78"/>
                  </a:cubicBezTo>
                  <a:close/>
                  <a:moveTo>
                    <a:pt x="141" y="69"/>
                  </a:moveTo>
                  <a:cubicBezTo>
                    <a:pt x="141" y="70"/>
                    <a:pt x="141" y="69"/>
                    <a:pt x="141" y="69"/>
                  </a:cubicBezTo>
                  <a:close/>
                  <a:moveTo>
                    <a:pt x="143" y="66"/>
                  </a:moveTo>
                  <a:cubicBezTo>
                    <a:pt x="143" y="65"/>
                    <a:pt x="142" y="64"/>
                    <a:pt x="142" y="64"/>
                  </a:cubicBezTo>
                  <a:cubicBezTo>
                    <a:pt x="141" y="64"/>
                    <a:pt x="141" y="64"/>
                    <a:pt x="141" y="64"/>
                  </a:cubicBezTo>
                  <a:cubicBezTo>
                    <a:pt x="141" y="64"/>
                    <a:pt x="137" y="61"/>
                    <a:pt x="139" y="63"/>
                  </a:cubicBezTo>
                  <a:cubicBezTo>
                    <a:pt x="138" y="63"/>
                    <a:pt x="139" y="65"/>
                    <a:pt x="139" y="65"/>
                  </a:cubicBezTo>
                  <a:cubicBezTo>
                    <a:pt x="139" y="65"/>
                    <a:pt x="140" y="68"/>
                    <a:pt x="141" y="68"/>
                  </a:cubicBezTo>
                  <a:cubicBezTo>
                    <a:pt x="141" y="68"/>
                    <a:pt x="142" y="68"/>
                    <a:pt x="142" y="68"/>
                  </a:cubicBezTo>
                  <a:cubicBezTo>
                    <a:pt x="143" y="68"/>
                    <a:pt x="143" y="68"/>
                    <a:pt x="143" y="69"/>
                  </a:cubicBezTo>
                  <a:cubicBezTo>
                    <a:pt x="143" y="69"/>
                    <a:pt x="144" y="69"/>
                    <a:pt x="144" y="69"/>
                  </a:cubicBezTo>
                  <a:cubicBezTo>
                    <a:pt x="145" y="71"/>
                    <a:pt x="145" y="68"/>
                    <a:pt x="144" y="68"/>
                  </a:cubicBezTo>
                  <a:cubicBezTo>
                    <a:pt x="144" y="68"/>
                    <a:pt x="144" y="68"/>
                    <a:pt x="144" y="67"/>
                  </a:cubicBezTo>
                  <a:cubicBezTo>
                    <a:pt x="144" y="67"/>
                    <a:pt x="144" y="67"/>
                    <a:pt x="144" y="67"/>
                  </a:cubicBezTo>
                  <a:cubicBezTo>
                    <a:pt x="144" y="67"/>
                    <a:pt x="143" y="67"/>
                    <a:pt x="143" y="67"/>
                  </a:cubicBezTo>
                  <a:cubicBezTo>
                    <a:pt x="143" y="66"/>
                    <a:pt x="143" y="66"/>
                    <a:pt x="143" y="66"/>
                  </a:cubicBezTo>
                  <a:close/>
                  <a:moveTo>
                    <a:pt x="140" y="69"/>
                  </a:moveTo>
                  <a:cubicBezTo>
                    <a:pt x="140" y="69"/>
                    <a:pt x="140" y="69"/>
                    <a:pt x="140" y="69"/>
                  </a:cubicBezTo>
                  <a:cubicBezTo>
                    <a:pt x="141" y="69"/>
                    <a:pt x="140" y="68"/>
                    <a:pt x="140" y="69"/>
                  </a:cubicBezTo>
                  <a:close/>
                  <a:moveTo>
                    <a:pt x="132" y="65"/>
                  </a:moveTo>
                  <a:cubicBezTo>
                    <a:pt x="131" y="64"/>
                    <a:pt x="133" y="65"/>
                    <a:pt x="132" y="65"/>
                  </a:cubicBezTo>
                  <a:close/>
                  <a:moveTo>
                    <a:pt x="118" y="54"/>
                  </a:moveTo>
                  <a:cubicBezTo>
                    <a:pt x="118" y="54"/>
                    <a:pt x="118" y="54"/>
                    <a:pt x="118" y="54"/>
                  </a:cubicBezTo>
                  <a:cubicBezTo>
                    <a:pt x="117" y="53"/>
                    <a:pt x="118" y="55"/>
                    <a:pt x="118" y="54"/>
                  </a:cubicBezTo>
                  <a:close/>
                  <a:moveTo>
                    <a:pt x="109" y="35"/>
                  </a:moveTo>
                  <a:cubicBezTo>
                    <a:pt x="109" y="35"/>
                    <a:pt x="109" y="35"/>
                    <a:pt x="109" y="35"/>
                  </a:cubicBezTo>
                  <a:cubicBezTo>
                    <a:pt x="110" y="36"/>
                    <a:pt x="108" y="34"/>
                    <a:pt x="109" y="35"/>
                  </a:cubicBezTo>
                  <a:close/>
                  <a:moveTo>
                    <a:pt x="113" y="38"/>
                  </a:moveTo>
                  <a:cubicBezTo>
                    <a:pt x="113" y="38"/>
                    <a:pt x="113" y="38"/>
                    <a:pt x="112" y="38"/>
                  </a:cubicBezTo>
                  <a:cubicBezTo>
                    <a:pt x="112" y="38"/>
                    <a:pt x="112" y="38"/>
                    <a:pt x="113" y="38"/>
                  </a:cubicBezTo>
                  <a:close/>
                  <a:moveTo>
                    <a:pt x="113" y="38"/>
                  </a:moveTo>
                  <a:cubicBezTo>
                    <a:pt x="113" y="38"/>
                    <a:pt x="113" y="38"/>
                    <a:pt x="113" y="39"/>
                  </a:cubicBezTo>
                  <a:cubicBezTo>
                    <a:pt x="113" y="39"/>
                    <a:pt x="113" y="38"/>
                    <a:pt x="113" y="38"/>
                  </a:cubicBezTo>
                  <a:close/>
                  <a:moveTo>
                    <a:pt x="109" y="38"/>
                  </a:moveTo>
                  <a:cubicBezTo>
                    <a:pt x="107" y="35"/>
                    <a:pt x="108" y="38"/>
                    <a:pt x="107" y="37"/>
                  </a:cubicBezTo>
                  <a:cubicBezTo>
                    <a:pt x="108" y="38"/>
                    <a:pt x="109" y="39"/>
                    <a:pt x="109" y="38"/>
                  </a:cubicBezTo>
                  <a:close/>
                  <a:moveTo>
                    <a:pt x="117" y="33"/>
                  </a:moveTo>
                  <a:cubicBezTo>
                    <a:pt x="117" y="34"/>
                    <a:pt x="118" y="34"/>
                    <a:pt x="118" y="33"/>
                  </a:cubicBezTo>
                  <a:cubicBezTo>
                    <a:pt x="118" y="33"/>
                    <a:pt x="117" y="33"/>
                    <a:pt x="117" y="33"/>
                  </a:cubicBezTo>
                  <a:close/>
                  <a:moveTo>
                    <a:pt x="106" y="43"/>
                  </a:moveTo>
                  <a:cubicBezTo>
                    <a:pt x="103" y="44"/>
                    <a:pt x="108" y="50"/>
                    <a:pt x="108" y="45"/>
                  </a:cubicBezTo>
                  <a:cubicBezTo>
                    <a:pt x="108" y="45"/>
                    <a:pt x="107" y="43"/>
                    <a:pt x="106" y="43"/>
                  </a:cubicBezTo>
                  <a:close/>
                  <a:moveTo>
                    <a:pt x="114" y="47"/>
                  </a:moveTo>
                  <a:cubicBezTo>
                    <a:pt x="114" y="48"/>
                    <a:pt x="114" y="45"/>
                    <a:pt x="114" y="47"/>
                  </a:cubicBezTo>
                  <a:close/>
                  <a:moveTo>
                    <a:pt x="115" y="46"/>
                  </a:moveTo>
                  <a:cubicBezTo>
                    <a:pt x="115" y="46"/>
                    <a:pt x="115" y="46"/>
                    <a:pt x="115" y="46"/>
                  </a:cubicBezTo>
                  <a:close/>
                  <a:moveTo>
                    <a:pt x="15" y="56"/>
                  </a:moveTo>
                  <a:cubicBezTo>
                    <a:pt x="14" y="56"/>
                    <a:pt x="15" y="56"/>
                    <a:pt x="15" y="56"/>
                  </a:cubicBezTo>
                  <a:close/>
                  <a:moveTo>
                    <a:pt x="118" y="53"/>
                  </a:moveTo>
                  <a:cubicBezTo>
                    <a:pt x="118" y="53"/>
                    <a:pt x="118" y="53"/>
                    <a:pt x="118" y="53"/>
                  </a:cubicBezTo>
                  <a:cubicBezTo>
                    <a:pt x="117" y="51"/>
                    <a:pt x="119" y="55"/>
                    <a:pt x="118" y="53"/>
                  </a:cubicBezTo>
                  <a:close/>
                  <a:moveTo>
                    <a:pt x="129" y="31"/>
                  </a:moveTo>
                  <a:cubicBezTo>
                    <a:pt x="129" y="31"/>
                    <a:pt x="129" y="32"/>
                    <a:pt x="129" y="32"/>
                  </a:cubicBezTo>
                  <a:cubicBezTo>
                    <a:pt x="128" y="32"/>
                    <a:pt x="129" y="31"/>
                    <a:pt x="129" y="31"/>
                  </a:cubicBezTo>
                  <a:close/>
                  <a:moveTo>
                    <a:pt x="117" y="41"/>
                  </a:moveTo>
                  <a:cubicBezTo>
                    <a:pt x="118" y="41"/>
                    <a:pt x="118" y="41"/>
                    <a:pt x="118" y="41"/>
                  </a:cubicBezTo>
                  <a:cubicBezTo>
                    <a:pt x="117" y="41"/>
                    <a:pt x="117" y="41"/>
                    <a:pt x="117" y="41"/>
                  </a:cubicBezTo>
                  <a:close/>
                  <a:moveTo>
                    <a:pt x="118" y="40"/>
                  </a:moveTo>
                  <a:cubicBezTo>
                    <a:pt x="118" y="40"/>
                    <a:pt x="118" y="40"/>
                    <a:pt x="118" y="40"/>
                  </a:cubicBezTo>
                  <a:cubicBezTo>
                    <a:pt x="118" y="40"/>
                    <a:pt x="118" y="40"/>
                    <a:pt x="118" y="40"/>
                  </a:cubicBezTo>
                  <a:close/>
                  <a:moveTo>
                    <a:pt x="113" y="61"/>
                  </a:moveTo>
                  <a:cubicBezTo>
                    <a:pt x="113" y="61"/>
                    <a:pt x="113" y="61"/>
                    <a:pt x="113" y="61"/>
                  </a:cubicBezTo>
                  <a:cubicBezTo>
                    <a:pt x="113" y="60"/>
                    <a:pt x="113" y="61"/>
                    <a:pt x="113" y="61"/>
                  </a:cubicBezTo>
                  <a:close/>
                  <a:moveTo>
                    <a:pt x="113" y="68"/>
                  </a:moveTo>
                  <a:cubicBezTo>
                    <a:pt x="112" y="68"/>
                    <a:pt x="112" y="68"/>
                    <a:pt x="113" y="69"/>
                  </a:cubicBezTo>
                  <a:cubicBezTo>
                    <a:pt x="113" y="69"/>
                    <a:pt x="113" y="68"/>
                    <a:pt x="113" y="68"/>
                  </a:cubicBezTo>
                  <a:close/>
                  <a:moveTo>
                    <a:pt x="113" y="62"/>
                  </a:moveTo>
                  <a:cubicBezTo>
                    <a:pt x="113" y="62"/>
                    <a:pt x="113" y="62"/>
                    <a:pt x="113" y="62"/>
                  </a:cubicBezTo>
                  <a:cubicBezTo>
                    <a:pt x="113" y="61"/>
                    <a:pt x="112" y="61"/>
                    <a:pt x="113" y="62"/>
                  </a:cubicBezTo>
                  <a:close/>
                  <a:moveTo>
                    <a:pt x="118" y="42"/>
                  </a:moveTo>
                  <a:cubicBezTo>
                    <a:pt x="118" y="40"/>
                    <a:pt x="118" y="42"/>
                    <a:pt x="118" y="42"/>
                  </a:cubicBezTo>
                  <a:cubicBezTo>
                    <a:pt x="118" y="43"/>
                    <a:pt x="118" y="42"/>
                    <a:pt x="118" y="42"/>
                  </a:cubicBezTo>
                  <a:close/>
                  <a:moveTo>
                    <a:pt x="132" y="65"/>
                  </a:moveTo>
                  <a:cubicBezTo>
                    <a:pt x="132" y="65"/>
                    <a:pt x="132" y="65"/>
                    <a:pt x="132" y="65"/>
                  </a:cubicBezTo>
                  <a:cubicBezTo>
                    <a:pt x="132" y="65"/>
                    <a:pt x="132" y="65"/>
                    <a:pt x="132" y="65"/>
                  </a:cubicBezTo>
                  <a:close/>
                  <a:moveTo>
                    <a:pt x="116" y="44"/>
                  </a:moveTo>
                  <a:cubicBezTo>
                    <a:pt x="116" y="44"/>
                    <a:pt x="116" y="44"/>
                    <a:pt x="116" y="44"/>
                  </a:cubicBezTo>
                  <a:cubicBezTo>
                    <a:pt x="116" y="44"/>
                    <a:pt x="116" y="44"/>
                    <a:pt x="116" y="44"/>
                  </a:cubicBezTo>
                  <a:close/>
                  <a:moveTo>
                    <a:pt x="2" y="47"/>
                  </a:moveTo>
                  <a:cubicBezTo>
                    <a:pt x="2" y="47"/>
                    <a:pt x="1" y="47"/>
                    <a:pt x="2" y="47"/>
                  </a:cubicBezTo>
                  <a:close/>
                  <a:moveTo>
                    <a:pt x="7" y="51"/>
                  </a:moveTo>
                  <a:cubicBezTo>
                    <a:pt x="7" y="51"/>
                    <a:pt x="6" y="51"/>
                    <a:pt x="6" y="51"/>
                  </a:cubicBezTo>
                  <a:cubicBezTo>
                    <a:pt x="6" y="52"/>
                    <a:pt x="7" y="51"/>
                    <a:pt x="7" y="51"/>
                  </a:cubicBezTo>
                  <a:close/>
                  <a:moveTo>
                    <a:pt x="7" y="52"/>
                  </a:moveTo>
                  <a:cubicBezTo>
                    <a:pt x="7" y="52"/>
                    <a:pt x="7" y="52"/>
                    <a:pt x="7" y="52"/>
                  </a:cubicBezTo>
                  <a:cubicBezTo>
                    <a:pt x="7" y="52"/>
                    <a:pt x="7" y="52"/>
                    <a:pt x="7" y="52"/>
                  </a:cubicBezTo>
                  <a:close/>
                  <a:moveTo>
                    <a:pt x="81" y="37"/>
                  </a:moveTo>
                  <a:cubicBezTo>
                    <a:pt x="85" y="49"/>
                    <a:pt x="92" y="34"/>
                    <a:pt x="92" y="35"/>
                  </a:cubicBezTo>
                  <a:cubicBezTo>
                    <a:pt x="92" y="34"/>
                    <a:pt x="90" y="32"/>
                    <a:pt x="90" y="32"/>
                  </a:cubicBezTo>
                  <a:cubicBezTo>
                    <a:pt x="89" y="31"/>
                    <a:pt x="88" y="32"/>
                    <a:pt x="88" y="32"/>
                  </a:cubicBezTo>
                  <a:cubicBezTo>
                    <a:pt x="88" y="31"/>
                    <a:pt x="88" y="31"/>
                    <a:pt x="88" y="30"/>
                  </a:cubicBezTo>
                  <a:cubicBezTo>
                    <a:pt x="87" y="30"/>
                    <a:pt x="87" y="29"/>
                    <a:pt x="86" y="28"/>
                  </a:cubicBezTo>
                  <a:cubicBezTo>
                    <a:pt x="86" y="28"/>
                    <a:pt x="84" y="26"/>
                    <a:pt x="84" y="28"/>
                  </a:cubicBezTo>
                  <a:cubicBezTo>
                    <a:pt x="82" y="25"/>
                    <a:pt x="82" y="28"/>
                    <a:pt x="82" y="28"/>
                  </a:cubicBezTo>
                  <a:cubicBezTo>
                    <a:pt x="82" y="28"/>
                    <a:pt x="82" y="28"/>
                    <a:pt x="82" y="28"/>
                  </a:cubicBezTo>
                  <a:cubicBezTo>
                    <a:pt x="82" y="29"/>
                    <a:pt x="83" y="31"/>
                    <a:pt x="83" y="31"/>
                  </a:cubicBezTo>
                  <a:cubicBezTo>
                    <a:pt x="82" y="31"/>
                    <a:pt x="82" y="33"/>
                    <a:pt x="81" y="33"/>
                  </a:cubicBezTo>
                  <a:cubicBezTo>
                    <a:pt x="81" y="34"/>
                    <a:pt x="81" y="34"/>
                    <a:pt x="81" y="34"/>
                  </a:cubicBezTo>
                  <a:cubicBezTo>
                    <a:pt x="81" y="35"/>
                    <a:pt x="80" y="36"/>
                    <a:pt x="80" y="36"/>
                  </a:cubicBezTo>
                  <a:cubicBezTo>
                    <a:pt x="81" y="37"/>
                    <a:pt x="81" y="37"/>
                    <a:pt x="81" y="37"/>
                  </a:cubicBezTo>
                  <a:close/>
                  <a:moveTo>
                    <a:pt x="82" y="30"/>
                  </a:moveTo>
                  <a:cubicBezTo>
                    <a:pt x="82" y="30"/>
                    <a:pt x="82" y="30"/>
                    <a:pt x="82" y="30"/>
                  </a:cubicBezTo>
                  <a:cubicBezTo>
                    <a:pt x="82" y="30"/>
                    <a:pt x="82" y="30"/>
                    <a:pt x="82" y="30"/>
                  </a:cubicBezTo>
                  <a:close/>
                  <a:moveTo>
                    <a:pt x="84" y="20"/>
                  </a:moveTo>
                  <a:cubicBezTo>
                    <a:pt x="85" y="21"/>
                    <a:pt x="84" y="20"/>
                    <a:pt x="84" y="20"/>
                  </a:cubicBezTo>
                  <a:close/>
                  <a:moveTo>
                    <a:pt x="82" y="29"/>
                  </a:moveTo>
                  <a:cubicBezTo>
                    <a:pt x="82" y="29"/>
                    <a:pt x="82" y="30"/>
                    <a:pt x="82" y="30"/>
                  </a:cubicBezTo>
                  <a:cubicBezTo>
                    <a:pt x="82" y="30"/>
                    <a:pt x="82" y="29"/>
                    <a:pt x="82" y="29"/>
                  </a:cubicBezTo>
                  <a:close/>
                  <a:moveTo>
                    <a:pt x="8" y="52"/>
                  </a:moveTo>
                  <a:cubicBezTo>
                    <a:pt x="8" y="52"/>
                    <a:pt x="8" y="52"/>
                    <a:pt x="8" y="52"/>
                  </a:cubicBezTo>
                  <a:cubicBezTo>
                    <a:pt x="7" y="52"/>
                    <a:pt x="8" y="52"/>
                    <a:pt x="8" y="52"/>
                  </a:cubicBezTo>
                  <a:close/>
                  <a:moveTo>
                    <a:pt x="8" y="53"/>
                  </a:moveTo>
                  <a:cubicBezTo>
                    <a:pt x="8" y="53"/>
                    <a:pt x="9" y="54"/>
                    <a:pt x="9" y="54"/>
                  </a:cubicBezTo>
                  <a:cubicBezTo>
                    <a:pt x="9" y="54"/>
                    <a:pt x="9" y="54"/>
                    <a:pt x="9" y="54"/>
                  </a:cubicBezTo>
                  <a:cubicBezTo>
                    <a:pt x="9" y="54"/>
                    <a:pt x="8" y="53"/>
                    <a:pt x="8" y="53"/>
                  </a:cubicBezTo>
                  <a:close/>
                  <a:moveTo>
                    <a:pt x="8" y="52"/>
                  </a:moveTo>
                  <a:cubicBezTo>
                    <a:pt x="8" y="52"/>
                    <a:pt x="8" y="52"/>
                    <a:pt x="8" y="52"/>
                  </a:cubicBezTo>
                  <a:cubicBezTo>
                    <a:pt x="8" y="52"/>
                    <a:pt x="8" y="52"/>
                    <a:pt x="8" y="52"/>
                  </a:cubicBezTo>
                  <a:close/>
                  <a:moveTo>
                    <a:pt x="14" y="56"/>
                  </a:moveTo>
                  <a:cubicBezTo>
                    <a:pt x="14" y="56"/>
                    <a:pt x="13" y="55"/>
                    <a:pt x="13" y="55"/>
                  </a:cubicBezTo>
                  <a:cubicBezTo>
                    <a:pt x="13" y="55"/>
                    <a:pt x="13" y="56"/>
                    <a:pt x="14" y="56"/>
                  </a:cubicBezTo>
                  <a:close/>
                  <a:moveTo>
                    <a:pt x="131" y="29"/>
                  </a:moveTo>
                  <a:cubicBezTo>
                    <a:pt x="134" y="30"/>
                    <a:pt x="131" y="29"/>
                    <a:pt x="131" y="29"/>
                  </a:cubicBezTo>
                  <a:close/>
                  <a:moveTo>
                    <a:pt x="14" y="56"/>
                  </a:moveTo>
                  <a:cubicBezTo>
                    <a:pt x="14" y="56"/>
                    <a:pt x="14" y="56"/>
                    <a:pt x="14" y="56"/>
                  </a:cubicBezTo>
                  <a:cubicBezTo>
                    <a:pt x="15" y="56"/>
                    <a:pt x="15" y="56"/>
                    <a:pt x="15" y="56"/>
                  </a:cubicBezTo>
                  <a:cubicBezTo>
                    <a:pt x="14" y="56"/>
                    <a:pt x="14" y="56"/>
                    <a:pt x="14" y="56"/>
                  </a:cubicBezTo>
                  <a:close/>
                  <a:moveTo>
                    <a:pt x="11" y="55"/>
                  </a:moveTo>
                  <a:cubicBezTo>
                    <a:pt x="11" y="55"/>
                    <a:pt x="11" y="55"/>
                    <a:pt x="11" y="55"/>
                  </a:cubicBezTo>
                  <a:cubicBezTo>
                    <a:pt x="11" y="55"/>
                    <a:pt x="11" y="55"/>
                    <a:pt x="11" y="55"/>
                  </a:cubicBezTo>
                  <a:close/>
                  <a:moveTo>
                    <a:pt x="86" y="21"/>
                  </a:moveTo>
                  <a:cubicBezTo>
                    <a:pt x="86" y="21"/>
                    <a:pt x="86" y="22"/>
                    <a:pt x="86" y="22"/>
                  </a:cubicBezTo>
                  <a:cubicBezTo>
                    <a:pt x="86" y="22"/>
                    <a:pt x="86" y="23"/>
                    <a:pt x="86" y="21"/>
                  </a:cubicBezTo>
                  <a:close/>
                  <a:moveTo>
                    <a:pt x="9" y="53"/>
                  </a:moveTo>
                  <a:cubicBezTo>
                    <a:pt x="9" y="53"/>
                    <a:pt x="9" y="53"/>
                    <a:pt x="9" y="53"/>
                  </a:cubicBezTo>
                  <a:cubicBezTo>
                    <a:pt x="9" y="53"/>
                    <a:pt x="9" y="53"/>
                    <a:pt x="9" y="53"/>
                  </a:cubicBezTo>
                  <a:close/>
                  <a:moveTo>
                    <a:pt x="12" y="55"/>
                  </a:moveTo>
                  <a:cubicBezTo>
                    <a:pt x="12" y="55"/>
                    <a:pt x="12" y="56"/>
                    <a:pt x="12" y="56"/>
                  </a:cubicBezTo>
                  <a:cubicBezTo>
                    <a:pt x="12" y="55"/>
                    <a:pt x="13" y="55"/>
                    <a:pt x="13" y="55"/>
                  </a:cubicBezTo>
                  <a:cubicBezTo>
                    <a:pt x="13" y="55"/>
                    <a:pt x="13" y="55"/>
                    <a:pt x="12" y="55"/>
                  </a:cubicBezTo>
                  <a:cubicBezTo>
                    <a:pt x="13" y="55"/>
                    <a:pt x="12" y="55"/>
                    <a:pt x="12" y="55"/>
                  </a:cubicBezTo>
                  <a:close/>
                  <a:moveTo>
                    <a:pt x="107" y="15"/>
                  </a:moveTo>
                  <a:cubicBezTo>
                    <a:pt x="107" y="15"/>
                    <a:pt x="107" y="15"/>
                    <a:pt x="107" y="15"/>
                  </a:cubicBezTo>
                  <a:cubicBezTo>
                    <a:pt x="107" y="15"/>
                    <a:pt x="107" y="16"/>
                    <a:pt x="107" y="16"/>
                  </a:cubicBezTo>
                  <a:cubicBezTo>
                    <a:pt x="108" y="16"/>
                    <a:pt x="108" y="16"/>
                    <a:pt x="108" y="15"/>
                  </a:cubicBezTo>
                  <a:cubicBezTo>
                    <a:pt x="109" y="16"/>
                    <a:pt x="108" y="18"/>
                    <a:pt x="109" y="17"/>
                  </a:cubicBezTo>
                  <a:cubicBezTo>
                    <a:pt x="109" y="17"/>
                    <a:pt x="109" y="17"/>
                    <a:pt x="109" y="17"/>
                  </a:cubicBezTo>
                  <a:cubicBezTo>
                    <a:pt x="109" y="17"/>
                    <a:pt x="109" y="17"/>
                    <a:pt x="109" y="17"/>
                  </a:cubicBezTo>
                  <a:cubicBezTo>
                    <a:pt x="110" y="18"/>
                    <a:pt x="110" y="19"/>
                    <a:pt x="110" y="21"/>
                  </a:cubicBezTo>
                  <a:cubicBezTo>
                    <a:pt x="110" y="21"/>
                    <a:pt x="110" y="21"/>
                    <a:pt x="110" y="21"/>
                  </a:cubicBezTo>
                  <a:cubicBezTo>
                    <a:pt x="117" y="31"/>
                    <a:pt x="112" y="22"/>
                    <a:pt x="114" y="21"/>
                  </a:cubicBezTo>
                  <a:cubicBezTo>
                    <a:pt x="114" y="21"/>
                    <a:pt x="113" y="18"/>
                    <a:pt x="112" y="19"/>
                  </a:cubicBezTo>
                  <a:cubicBezTo>
                    <a:pt x="110" y="17"/>
                    <a:pt x="112" y="17"/>
                    <a:pt x="110" y="17"/>
                  </a:cubicBezTo>
                  <a:cubicBezTo>
                    <a:pt x="111" y="14"/>
                    <a:pt x="107" y="11"/>
                    <a:pt x="106" y="14"/>
                  </a:cubicBezTo>
                  <a:cubicBezTo>
                    <a:pt x="106" y="14"/>
                    <a:pt x="107" y="14"/>
                    <a:pt x="107" y="15"/>
                  </a:cubicBezTo>
                  <a:close/>
                  <a:moveTo>
                    <a:pt x="97" y="19"/>
                  </a:moveTo>
                  <a:cubicBezTo>
                    <a:pt x="98" y="21"/>
                    <a:pt x="103" y="20"/>
                    <a:pt x="99" y="18"/>
                  </a:cubicBezTo>
                  <a:cubicBezTo>
                    <a:pt x="99" y="18"/>
                    <a:pt x="99" y="18"/>
                    <a:pt x="100" y="18"/>
                  </a:cubicBezTo>
                  <a:cubicBezTo>
                    <a:pt x="100" y="18"/>
                    <a:pt x="100" y="18"/>
                    <a:pt x="101" y="18"/>
                  </a:cubicBezTo>
                  <a:cubicBezTo>
                    <a:pt x="102" y="18"/>
                    <a:pt x="100" y="17"/>
                    <a:pt x="99" y="16"/>
                  </a:cubicBezTo>
                  <a:cubicBezTo>
                    <a:pt x="98" y="14"/>
                    <a:pt x="94" y="16"/>
                    <a:pt x="97" y="19"/>
                  </a:cubicBezTo>
                  <a:close/>
                  <a:moveTo>
                    <a:pt x="114" y="12"/>
                  </a:moveTo>
                  <a:cubicBezTo>
                    <a:pt x="114" y="13"/>
                    <a:pt x="114" y="13"/>
                    <a:pt x="114" y="13"/>
                  </a:cubicBezTo>
                  <a:cubicBezTo>
                    <a:pt x="114" y="12"/>
                    <a:pt x="115" y="13"/>
                    <a:pt x="114" y="12"/>
                  </a:cubicBezTo>
                  <a:close/>
                  <a:moveTo>
                    <a:pt x="99" y="14"/>
                  </a:moveTo>
                  <a:cubicBezTo>
                    <a:pt x="100" y="15"/>
                    <a:pt x="100" y="15"/>
                    <a:pt x="101" y="16"/>
                  </a:cubicBezTo>
                  <a:cubicBezTo>
                    <a:pt x="101" y="16"/>
                    <a:pt x="102" y="15"/>
                    <a:pt x="101" y="14"/>
                  </a:cubicBezTo>
                  <a:cubicBezTo>
                    <a:pt x="99" y="11"/>
                    <a:pt x="97" y="13"/>
                    <a:pt x="97" y="13"/>
                  </a:cubicBezTo>
                  <a:cubicBezTo>
                    <a:pt x="97" y="13"/>
                    <a:pt x="98" y="13"/>
                    <a:pt x="98" y="14"/>
                  </a:cubicBezTo>
                  <a:cubicBezTo>
                    <a:pt x="99" y="14"/>
                    <a:pt x="98" y="14"/>
                    <a:pt x="99" y="14"/>
                  </a:cubicBezTo>
                  <a:close/>
                  <a:moveTo>
                    <a:pt x="107" y="25"/>
                  </a:moveTo>
                  <a:cubicBezTo>
                    <a:pt x="106" y="25"/>
                    <a:pt x="107" y="21"/>
                    <a:pt x="106" y="23"/>
                  </a:cubicBezTo>
                  <a:cubicBezTo>
                    <a:pt x="106" y="24"/>
                    <a:pt x="107" y="26"/>
                    <a:pt x="107" y="27"/>
                  </a:cubicBezTo>
                  <a:cubicBezTo>
                    <a:pt x="108" y="28"/>
                    <a:pt x="108" y="25"/>
                    <a:pt x="107" y="25"/>
                  </a:cubicBezTo>
                  <a:close/>
                  <a:moveTo>
                    <a:pt x="116" y="24"/>
                  </a:moveTo>
                  <a:cubicBezTo>
                    <a:pt x="116" y="24"/>
                    <a:pt x="117" y="27"/>
                    <a:pt x="117" y="27"/>
                  </a:cubicBezTo>
                  <a:cubicBezTo>
                    <a:pt x="117" y="27"/>
                    <a:pt x="117" y="26"/>
                    <a:pt x="117" y="26"/>
                  </a:cubicBezTo>
                  <a:cubicBezTo>
                    <a:pt x="116" y="26"/>
                    <a:pt x="118" y="28"/>
                    <a:pt x="118" y="29"/>
                  </a:cubicBezTo>
                  <a:cubicBezTo>
                    <a:pt x="126" y="33"/>
                    <a:pt x="111" y="17"/>
                    <a:pt x="116" y="24"/>
                  </a:cubicBezTo>
                  <a:close/>
                  <a:moveTo>
                    <a:pt x="84" y="19"/>
                  </a:moveTo>
                  <a:cubicBezTo>
                    <a:pt x="84" y="19"/>
                    <a:pt x="84" y="19"/>
                    <a:pt x="84" y="19"/>
                  </a:cubicBezTo>
                  <a:cubicBezTo>
                    <a:pt x="84" y="18"/>
                    <a:pt x="86" y="17"/>
                    <a:pt x="86" y="17"/>
                  </a:cubicBezTo>
                  <a:cubicBezTo>
                    <a:pt x="86" y="17"/>
                    <a:pt x="86" y="17"/>
                    <a:pt x="87" y="17"/>
                  </a:cubicBezTo>
                  <a:cubicBezTo>
                    <a:pt x="87" y="17"/>
                    <a:pt x="88" y="16"/>
                    <a:pt x="88" y="16"/>
                  </a:cubicBezTo>
                  <a:cubicBezTo>
                    <a:pt x="88" y="13"/>
                    <a:pt x="91" y="17"/>
                    <a:pt x="91" y="16"/>
                  </a:cubicBezTo>
                  <a:cubicBezTo>
                    <a:pt x="93" y="17"/>
                    <a:pt x="92" y="17"/>
                    <a:pt x="93" y="21"/>
                  </a:cubicBezTo>
                  <a:cubicBezTo>
                    <a:pt x="90" y="21"/>
                    <a:pt x="90" y="21"/>
                    <a:pt x="90" y="19"/>
                  </a:cubicBezTo>
                  <a:cubicBezTo>
                    <a:pt x="90" y="19"/>
                    <a:pt x="90" y="19"/>
                    <a:pt x="90" y="19"/>
                  </a:cubicBezTo>
                  <a:cubicBezTo>
                    <a:pt x="90" y="19"/>
                    <a:pt x="89" y="21"/>
                    <a:pt x="89" y="21"/>
                  </a:cubicBezTo>
                  <a:cubicBezTo>
                    <a:pt x="89" y="21"/>
                    <a:pt x="88" y="22"/>
                    <a:pt x="88" y="21"/>
                  </a:cubicBezTo>
                  <a:cubicBezTo>
                    <a:pt x="88" y="21"/>
                    <a:pt x="88" y="21"/>
                    <a:pt x="88" y="21"/>
                  </a:cubicBezTo>
                  <a:cubicBezTo>
                    <a:pt x="88" y="21"/>
                    <a:pt x="88" y="22"/>
                    <a:pt x="88" y="22"/>
                  </a:cubicBezTo>
                  <a:cubicBezTo>
                    <a:pt x="88" y="22"/>
                    <a:pt x="88" y="23"/>
                    <a:pt x="87" y="22"/>
                  </a:cubicBezTo>
                  <a:cubicBezTo>
                    <a:pt x="87" y="22"/>
                    <a:pt x="87" y="21"/>
                    <a:pt x="86" y="20"/>
                  </a:cubicBezTo>
                  <a:cubicBezTo>
                    <a:pt x="87" y="20"/>
                    <a:pt x="86" y="21"/>
                    <a:pt x="86" y="21"/>
                  </a:cubicBezTo>
                  <a:cubicBezTo>
                    <a:pt x="86" y="21"/>
                    <a:pt x="85" y="20"/>
                    <a:pt x="85" y="20"/>
                  </a:cubicBezTo>
                  <a:cubicBezTo>
                    <a:pt x="84" y="19"/>
                    <a:pt x="84" y="19"/>
                    <a:pt x="84" y="19"/>
                  </a:cubicBezTo>
                  <a:close/>
                  <a:moveTo>
                    <a:pt x="88" y="21"/>
                  </a:moveTo>
                  <a:cubicBezTo>
                    <a:pt x="88" y="21"/>
                    <a:pt x="88" y="20"/>
                    <a:pt x="88" y="20"/>
                  </a:cubicBezTo>
                  <a:cubicBezTo>
                    <a:pt x="88" y="20"/>
                    <a:pt x="88" y="20"/>
                    <a:pt x="88" y="20"/>
                  </a:cubicBezTo>
                  <a:cubicBezTo>
                    <a:pt x="88" y="19"/>
                    <a:pt x="88" y="20"/>
                    <a:pt x="88" y="21"/>
                  </a:cubicBezTo>
                  <a:close/>
                  <a:moveTo>
                    <a:pt x="115" y="11"/>
                  </a:moveTo>
                  <a:cubicBezTo>
                    <a:pt x="114" y="10"/>
                    <a:pt x="114" y="10"/>
                    <a:pt x="114" y="11"/>
                  </a:cubicBezTo>
                  <a:cubicBezTo>
                    <a:pt x="114" y="11"/>
                    <a:pt x="115" y="11"/>
                    <a:pt x="115" y="11"/>
                  </a:cubicBezTo>
                  <a:close/>
                  <a:moveTo>
                    <a:pt x="91" y="23"/>
                  </a:moveTo>
                  <a:cubicBezTo>
                    <a:pt x="90" y="22"/>
                    <a:pt x="90" y="23"/>
                    <a:pt x="90" y="23"/>
                  </a:cubicBezTo>
                  <a:cubicBezTo>
                    <a:pt x="91" y="24"/>
                    <a:pt x="93" y="26"/>
                    <a:pt x="91" y="23"/>
                  </a:cubicBezTo>
                  <a:close/>
                  <a:moveTo>
                    <a:pt x="95" y="14"/>
                  </a:moveTo>
                  <a:cubicBezTo>
                    <a:pt x="95" y="14"/>
                    <a:pt x="95" y="14"/>
                    <a:pt x="95" y="14"/>
                  </a:cubicBezTo>
                  <a:cubicBezTo>
                    <a:pt x="95" y="14"/>
                    <a:pt x="93" y="13"/>
                    <a:pt x="95" y="15"/>
                  </a:cubicBezTo>
                  <a:cubicBezTo>
                    <a:pt x="96" y="18"/>
                    <a:pt x="95" y="15"/>
                    <a:pt x="95" y="14"/>
                  </a:cubicBezTo>
                  <a:close/>
                  <a:moveTo>
                    <a:pt x="95" y="25"/>
                  </a:moveTo>
                  <a:cubicBezTo>
                    <a:pt x="91" y="24"/>
                    <a:pt x="93" y="26"/>
                    <a:pt x="94" y="27"/>
                  </a:cubicBezTo>
                  <a:cubicBezTo>
                    <a:pt x="94" y="27"/>
                    <a:pt x="93" y="27"/>
                    <a:pt x="93" y="27"/>
                  </a:cubicBezTo>
                  <a:cubicBezTo>
                    <a:pt x="90" y="26"/>
                    <a:pt x="91" y="28"/>
                    <a:pt x="92" y="28"/>
                  </a:cubicBezTo>
                  <a:cubicBezTo>
                    <a:pt x="92" y="28"/>
                    <a:pt x="92" y="28"/>
                    <a:pt x="92" y="28"/>
                  </a:cubicBezTo>
                  <a:cubicBezTo>
                    <a:pt x="92" y="29"/>
                    <a:pt x="93" y="29"/>
                    <a:pt x="93" y="29"/>
                  </a:cubicBezTo>
                  <a:cubicBezTo>
                    <a:pt x="93" y="30"/>
                    <a:pt x="93" y="29"/>
                    <a:pt x="94" y="30"/>
                  </a:cubicBezTo>
                  <a:cubicBezTo>
                    <a:pt x="94" y="29"/>
                    <a:pt x="94" y="29"/>
                    <a:pt x="94" y="30"/>
                  </a:cubicBezTo>
                  <a:cubicBezTo>
                    <a:pt x="94" y="31"/>
                    <a:pt x="95" y="31"/>
                    <a:pt x="95" y="30"/>
                  </a:cubicBezTo>
                  <a:cubicBezTo>
                    <a:pt x="95" y="29"/>
                    <a:pt x="95" y="29"/>
                    <a:pt x="95" y="29"/>
                  </a:cubicBezTo>
                  <a:cubicBezTo>
                    <a:pt x="95" y="30"/>
                    <a:pt x="95" y="29"/>
                    <a:pt x="95" y="29"/>
                  </a:cubicBezTo>
                  <a:cubicBezTo>
                    <a:pt x="95" y="29"/>
                    <a:pt x="95" y="29"/>
                    <a:pt x="95" y="29"/>
                  </a:cubicBezTo>
                  <a:cubicBezTo>
                    <a:pt x="95" y="29"/>
                    <a:pt x="95" y="29"/>
                    <a:pt x="95" y="29"/>
                  </a:cubicBezTo>
                  <a:cubicBezTo>
                    <a:pt x="95" y="29"/>
                    <a:pt x="95" y="29"/>
                    <a:pt x="96" y="29"/>
                  </a:cubicBezTo>
                  <a:cubicBezTo>
                    <a:pt x="96" y="29"/>
                    <a:pt x="96" y="29"/>
                    <a:pt x="96" y="30"/>
                  </a:cubicBezTo>
                  <a:cubicBezTo>
                    <a:pt x="96" y="30"/>
                    <a:pt x="95" y="30"/>
                    <a:pt x="96" y="31"/>
                  </a:cubicBezTo>
                  <a:cubicBezTo>
                    <a:pt x="95" y="31"/>
                    <a:pt x="96" y="32"/>
                    <a:pt x="96" y="31"/>
                  </a:cubicBezTo>
                  <a:cubicBezTo>
                    <a:pt x="97" y="32"/>
                    <a:pt x="97" y="31"/>
                    <a:pt x="97" y="31"/>
                  </a:cubicBezTo>
                  <a:cubicBezTo>
                    <a:pt x="97" y="31"/>
                    <a:pt x="99" y="32"/>
                    <a:pt x="99" y="32"/>
                  </a:cubicBezTo>
                  <a:cubicBezTo>
                    <a:pt x="99" y="32"/>
                    <a:pt x="99" y="32"/>
                    <a:pt x="99" y="32"/>
                  </a:cubicBezTo>
                  <a:cubicBezTo>
                    <a:pt x="99" y="32"/>
                    <a:pt x="99" y="33"/>
                    <a:pt x="99" y="33"/>
                  </a:cubicBezTo>
                  <a:cubicBezTo>
                    <a:pt x="99" y="33"/>
                    <a:pt x="99" y="33"/>
                    <a:pt x="98" y="33"/>
                  </a:cubicBezTo>
                  <a:cubicBezTo>
                    <a:pt x="98" y="33"/>
                    <a:pt x="97" y="32"/>
                    <a:pt x="97" y="32"/>
                  </a:cubicBezTo>
                  <a:cubicBezTo>
                    <a:pt x="96" y="32"/>
                    <a:pt x="94" y="32"/>
                    <a:pt x="95" y="33"/>
                  </a:cubicBezTo>
                  <a:cubicBezTo>
                    <a:pt x="96" y="35"/>
                    <a:pt x="100" y="37"/>
                    <a:pt x="100" y="35"/>
                  </a:cubicBezTo>
                  <a:cubicBezTo>
                    <a:pt x="100" y="35"/>
                    <a:pt x="100" y="35"/>
                    <a:pt x="100" y="35"/>
                  </a:cubicBezTo>
                  <a:cubicBezTo>
                    <a:pt x="101" y="35"/>
                    <a:pt x="103" y="36"/>
                    <a:pt x="103" y="36"/>
                  </a:cubicBezTo>
                  <a:cubicBezTo>
                    <a:pt x="103" y="36"/>
                    <a:pt x="104" y="36"/>
                    <a:pt x="104" y="36"/>
                  </a:cubicBezTo>
                  <a:cubicBezTo>
                    <a:pt x="104" y="35"/>
                    <a:pt x="107" y="37"/>
                    <a:pt x="106" y="33"/>
                  </a:cubicBezTo>
                  <a:cubicBezTo>
                    <a:pt x="106" y="30"/>
                    <a:pt x="104" y="32"/>
                    <a:pt x="105" y="33"/>
                  </a:cubicBezTo>
                  <a:cubicBezTo>
                    <a:pt x="105" y="32"/>
                    <a:pt x="105" y="33"/>
                    <a:pt x="104" y="33"/>
                  </a:cubicBezTo>
                  <a:cubicBezTo>
                    <a:pt x="104" y="31"/>
                    <a:pt x="104" y="32"/>
                    <a:pt x="103" y="32"/>
                  </a:cubicBezTo>
                  <a:cubicBezTo>
                    <a:pt x="103" y="31"/>
                    <a:pt x="104" y="31"/>
                    <a:pt x="103" y="30"/>
                  </a:cubicBezTo>
                  <a:cubicBezTo>
                    <a:pt x="103" y="30"/>
                    <a:pt x="103" y="29"/>
                    <a:pt x="103" y="29"/>
                  </a:cubicBezTo>
                  <a:cubicBezTo>
                    <a:pt x="103" y="28"/>
                    <a:pt x="102" y="26"/>
                    <a:pt x="102" y="26"/>
                  </a:cubicBezTo>
                  <a:cubicBezTo>
                    <a:pt x="102" y="26"/>
                    <a:pt x="102" y="25"/>
                    <a:pt x="102" y="25"/>
                  </a:cubicBezTo>
                  <a:cubicBezTo>
                    <a:pt x="101" y="25"/>
                    <a:pt x="101" y="27"/>
                    <a:pt x="101" y="26"/>
                  </a:cubicBezTo>
                  <a:cubicBezTo>
                    <a:pt x="100" y="26"/>
                    <a:pt x="100" y="27"/>
                    <a:pt x="101" y="28"/>
                  </a:cubicBezTo>
                  <a:cubicBezTo>
                    <a:pt x="101" y="28"/>
                    <a:pt x="103" y="37"/>
                    <a:pt x="99" y="30"/>
                  </a:cubicBezTo>
                  <a:cubicBezTo>
                    <a:pt x="99" y="30"/>
                    <a:pt x="99" y="29"/>
                    <a:pt x="99" y="29"/>
                  </a:cubicBezTo>
                  <a:cubicBezTo>
                    <a:pt x="99" y="29"/>
                    <a:pt x="98" y="28"/>
                    <a:pt x="98" y="28"/>
                  </a:cubicBezTo>
                  <a:cubicBezTo>
                    <a:pt x="98" y="27"/>
                    <a:pt x="94" y="21"/>
                    <a:pt x="93" y="23"/>
                  </a:cubicBezTo>
                  <a:cubicBezTo>
                    <a:pt x="93" y="23"/>
                    <a:pt x="94" y="24"/>
                    <a:pt x="95" y="25"/>
                  </a:cubicBezTo>
                  <a:close/>
                  <a:moveTo>
                    <a:pt x="96" y="20"/>
                  </a:moveTo>
                  <a:cubicBezTo>
                    <a:pt x="96" y="20"/>
                    <a:pt x="96" y="20"/>
                    <a:pt x="96" y="20"/>
                  </a:cubicBezTo>
                  <a:cubicBezTo>
                    <a:pt x="96" y="20"/>
                    <a:pt x="96" y="20"/>
                    <a:pt x="96" y="20"/>
                  </a:cubicBezTo>
                  <a:close/>
                  <a:moveTo>
                    <a:pt x="96" y="20"/>
                  </a:moveTo>
                  <a:cubicBezTo>
                    <a:pt x="96" y="19"/>
                    <a:pt x="95" y="20"/>
                    <a:pt x="96" y="20"/>
                  </a:cubicBezTo>
                  <a:cubicBezTo>
                    <a:pt x="96" y="20"/>
                    <a:pt x="96" y="20"/>
                    <a:pt x="96" y="20"/>
                  </a:cubicBezTo>
                  <a:close/>
                  <a:moveTo>
                    <a:pt x="90" y="23"/>
                  </a:moveTo>
                  <a:cubicBezTo>
                    <a:pt x="90" y="23"/>
                    <a:pt x="90" y="23"/>
                    <a:pt x="90" y="23"/>
                  </a:cubicBezTo>
                  <a:cubicBezTo>
                    <a:pt x="89" y="22"/>
                    <a:pt x="88" y="21"/>
                    <a:pt x="90" y="23"/>
                  </a:cubicBezTo>
                  <a:close/>
                  <a:moveTo>
                    <a:pt x="95" y="21"/>
                  </a:moveTo>
                  <a:cubicBezTo>
                    <a:pt x="92" y="21"/>
                    <a:pt x="98" y="22"/>
                    <a:pt x="95" y="21"/>
                  </a:cubicBezTo>
                  <a:close/>
                  <a:moveTo>
                    <a:pt x="267" y="155"/>
                  </a:moveTo>
                  <a:cubicBezTo>
                    <a:pt x="267" y="155"/>
                    <a:pt x="266" y="155"/>
                    <a:pt x="266" y="156"/>
                  </a:cubicBezTo>
                  <a:cubicBezTo>
                    <a:pt x="266" y="156"/>
                    <a:pt x="266" y="156"/>
                    <a:pt x="266" y="155"/>
                  </a:cubicBezTo>
                  <a:cubicBezTo>
                    <a:pt x="267" y="156"/>
                    <a:pt x="267" y="155"/>
                    <a:pt x="267" y="155"/>
                  </a:cubicBezTo>
                  <a:close/>
                  <a:moveTo>
                    <a:pt x="263" y="157"/>
                  </a:moveTo>
                  <a:cubicBezTo>
                    <a:pt x="263" y="157"/>
                    <a:pt x="263" y="157"/>
                    <a:pt x="263" y="157"/>
                  </a:cubicBezTo>
                  <a:cubicBezTo>
                    <a:pt x="263" y="157"/>
                    <a:pt x="263" y="157"/>
                    <a:pt x="263" y="157"/>
                  </a:cubicBezTo>
                  <a:close/>
                  <a:moveTo>
                    <a:pt x="266" y="159"/>
                  </a:moveTo>
                  <a:cubicBezTo>
                    <a:pt x="265" y="159"/>
                    <a:pt x="266" y="159"/>
                    <a:pt x="266" y="159"/>
                  </a:cubicBezTo>
                  <a:close/>
                  <a:moveTo>
                    <a:pt x="267" y="156"/>
                  </a:moveTo>
                  <a:cubicBezTo>
                    <a:pt x="267" y="156"/>
                    <a:pt x="267" y="156"/>
                    <a:pt x="267" y="156"/>
                  </a:cubicBezTo>
                  <a:cubicBezTo>
                    <a:pt x="268" y="157"/>
                    <a:pt x="267" y="156"/>
                    <a:pt x="267" y="156"/>
                  </a:cubicBezTo>
                  <a:close/>
                  <a:moveTo>
                    <a:pt x="264" y="157"/>
                  </a:moveTo>
                  <a:cubicBezTo>
                    <a:pt x="264" y="157"/>
                    <a:pt x="265" y="157"/>
                    <a:pt x="264" y="157"/>
                  </a:cubicBezTo>
                  <a:cubicBezTo>
                    <a:pt x="264" y="157"/>
                    <a:pt x="263" y="157"/>
                    <a:pt x="264" y="157"/>
                  </a:cubicBezTo>
                  <a:close/>
                  <a:moveTo>
                    <a:pt x="266" y="156"/>
                  </a:moveTo>
                  <a:cubicBezTo>
                    <a:pt x="266" y="157"/>
                    <a:pt x="265" y="155"/>
                    <a:pt x="265" y="155"/>
                  </a:cubicBezTo>
                  <a:cubicBezTo>
                    <a:pt x="265" y="156"/>
                    <a:pt x="265" y="156"/>
                    <a:pt x="265" y="156"/>
                  </a:cubicBezTo>
                  <a:cubicBezTo>
                    <a:pt x="265" y="156"/>
                    <a:pt x="264" y="155"/>
                    <a:pt x="265" y="156"/>
                  </a:cubicBezTo>
                  <a:cubicBezTo>
                    <a:pt x="265" y="156"/>
                    <a:pt x="265" y="156"/>
                    <a:pt x="265" y="156"/>
                  </a:cubicBezTo>
                  <a:cubicBezTo>
                    <a:pt x="265" y="156"/>
                    <a:pt x="266" y="156"/>
                    <a:pt x="266" y="156"/>
                  </a:cubicBezTo>
                  <a:close/>
                  <a:moveTo>
                    <a:pt x="267" y="158"/>
                  </a:moveTo>
                  <a:cubicBezTo>
                    <a:pt x="267" y="159"/>
                    <a:pt x="267" y="157"/>
                    <a:pt x="267" y="158"/>
                  </a:cubicBezTo>
                  <a:close/>
                  <a:moveTo>
                    <a:pt x="265" y="157"/>
                  </a:moveTo>
                  <a:cubicBezTo>
                    <a:pt x="265" y="157"/>
                    <a:pt x="265" y="157"/>
                    <a:pt x="265" y="158"/>
                  </a:cubicBezTo>
                  <a:cubicBezTo>
                    <a:pt x="265" y="158"/>
                    <a:pt x="266" y="157"/>
                    <a:pt x="265" y="157"/>
                  </a:cubicBezTo>
                  <a:close/>
                  <a:moveTo>
                    <a:pt x="266" y="159"/>
                  </a:moveTo>
                  <a:cubicBezTo>
                    <a:pt x="266" y="159"/>
                    <a:pt x="266" y="159"/>
                    <a:pt x="266" y="159"/>
                  </a:cubicBezTo>
                  <a:cubicBezTo>
                    <a:pt x="266" y="159"/>
                    <a:pt x="266" y="158"/>
                    <a:pt x="266" y="159"/>
                  </a:cubicBezTo>
                  <a:close/>
                  <a:moveTo>
                    <a:pt x="264" y="157"/>
                  </a:moveTo>
                  <a:cubicBezTo>
                    <a:pt x="265" y="158"/>
                    <a:pt x="265" y="157"/>
                    <a:pt x="265" y="157"/>
                  </a:cubicBezTo>
                  <a:cubicBezTo>
                    <a:pt x="265" y="157"/>
                    <a:pt x="264" y="157"/>
                    <a:pt x="264" y="157"/>
                  </a:cubicBezTo>
                  <a:close/>
                  <a:moveTo>
                    <a:pt x="253" y="169"/>
                  </a:moveTo>
                  <a:cubicBezTo>
                    <a:pt x="253" y="169"/>
                    <a:pt x="253" y="170"/>
                    <a:pt x="253" y="170"/>
                  </a:cubicBezTo>
                  <a:cubicBezTo>
                    <a:pt x="253" y="170"/>
                    <a:pt x="253" y="170"/>
                    <a:pt x="253" y="169"/>
                  </a:cubicBezTo>
                  <a:close/>
                  <a:moveTo>
                    <a:pt x="253" y="176"/>
                  </a:moveTo>
                  <a:cubicBezTo>
                    <a:pt x="253" y="176"/>
                    <a:pt x="253" y="176"/>
                    <a:pt x="253" y="176"/>
                  </a:cubicBezTo>
                  <a:cubicBezTo>
                    <a:pt x="253" y="175"/>
                    <a:pt x="253" y="175"/>
                    <a:pt x="253" y="176"/>
                  </a:cubicBezTo>
                  <a:close/>
                  <a:moveTo>
                    <a:pt x="252" y="173"/>
                  </a:moveTo>
                  <a:cubicBezTo>
                    <a:pt x="252" y="173"/>
                    <a:pt x="253" y="174"/>
                    <a:pt x="253" y="174"/>
                  </a:cubicBezTo>
                  <a:cubicBezTo>
                    <a:pt x="253" y="174"/>
                    <a:pt x="252" y="173"/>
                    <a:pt x="252" y="173"/>
                  </a:cubicBezTo>
                  <a:close/>
                  <a:moveTo>
                    <a:pt x="254" y="170"/>
                  </a:moveTo>
                  <a:cubicBezTo>
                    <a:pt x="254" y="170"/>
                    <a:pt x="253" y="169"/>
                    <a:pt x="253" y="169"/>
                  </a:cubicBezTo>
                  <a:cubicBezTo>
                    <a:pt x="253" y="169"/>
                    <a:pt x="254" y="170"/>
                    <a:pt x="254" y="170"/>
                  </a:cubicBezTo>
                  <a:close/>
                  <a:moveTo>
                    <a:pt x="256" y="169"/>
                  </a:moveTo>
                  <a:cubicBezTo>
                    <a:pt x="256" y="168"/>
                    <a:pt x="255" y="169"/>
                    <a:pt x="256" y="169"/>
                  </a:cubicBezTo>
                  <a:cubicBezTo>
                    <a:pt x="256" y="169"/>
                    <a:pt x="256" y="169"/>
                    <a:pt x="256" y="169"/>
                  </a:cubicBezTo>
                  <a:close/>
                  <a:moveTo>
                    <a:pt x="267" y="157"/>
                  </a:moveTo>
                  <a:cubicBezTo>
                    <a:pt x="266" y="157"/>
                    <a:pt x="267" y="157"/>
                    <a:pt x="266" y="157"/>
                  </a:cubicBezTo>
                  <a:cubicBezTo>
                    <a:pt x="266" y="157"/>
                    <a:pt x="266" y="157"/>
                    <a:pt x="267" y="157"/>
                  </a:cubicBezTo>
                  <a:cubicBezTo>
                    <a:pt x="266" y="156"/>
                    <a:pt x="266" y="156"/>
                    <a:pt x="266" y="157"/>
                  </a:cubicBezTo>
                  <a:cubicBezTo>
                    <a:pt x="266" y="157"/>
                    <a:pt x="265" y="158"/>
                    <a:pt x="266" y="157"/>
                  </a:cubicBezTo>
                  <a:cubicBezTo>
                    <a:pt x="266" y="158"/>
                    <a:pt x="266" y="158"/>
                    <a:pt x="266" y="158"/>
                  </a:cubicBezTo>
                  <a:cubicBezTo>
                    <a:pt x="266" y="158"/>
                    <a:pt x="266" y="158"/>
                    <a:pt x="267" y="158"/>
                  </a:cubicBezTo>
                  <a:cubicBezTo>
                    <a:pt x="267" y="158"/>
                    <a:pt x="267" y="158"/>
                    <a:pt x="267" y="158"/>
                  </a:cubicBezTo>
                  <a:cubicBezTo>
                    <a:pt x="266" y="158"/>
                    <a:pt x="267" y="158"/>
                    <a:pt x="267" y="158"/>
                  </a:cubicBezTo>
                  <a:cubicBezTo>
                    <a:pt x="268" y="156"/>
                    <a:pt x="267" y="157"/>
                    <a:pt x="267" y="157"/>
                  </a:cubicBezTo>
                  <a:close/>
                  <a:moveTo>
                    <a:pt x="253" y="191"/>
                  </a:moveTo>
                  <a:cubicBezTo>
                    <a:pt x="254" y="191"/>
                    <a:pt x="253" y="191"/>
                    <a:pt x="253" y="191"/>
                  </a:cubicBezTo>
                  <a:cubicBezTo>
                    <a:pt x="253" y="191"/>
                    <a:pt x="253" y="191"/>
                    <a:pt x="253" y="191"/>
                  </a:cubicBezTo>
                  <a:close/>
                  <a:moveTo>
                    <a:pt x="256" y="169"/>
                  </a:moveTo>
                  <a:cubicBezTo>
                    <a:pt x="256" y="169"/>
                    <a:pt x="256" y="169"/>
                    <a:pt x="256" y="169"/>
                  </a:cubicBezTo>
                  <a:cubicBezTo>
                    <a:pt x="256" y="169"/>
                    <a:pt x="256" y="168"/>
                    <a:pt x="256" y="169"/>
                  </a:cubicBezTo>
                  <a:close/>
                  <a:moveTo>
                    <a:pt x="257" y="167"/>
                  </a:moveTo>
                  <a:cubicBezTo>
                    <a:pt x="257" y="167"/>
                    <a:pt x="257" y="167"/>
                    <a:pt x="257" y="167"/>
                  </a:cubicBezTo>
                  <a:cubicBezTo>
                    <a:pt x="257" y="168"/>
                    <a:pt x="257" y="168"/>
                    <a:pt x="257" y="167"/>
                  </a:cubicBezTo>
                  <a:close/>
                  <a:moveTo>
                    <a:pt x="263" y="158"/>
                  </a:moveTo>
                  <a:cubicBezTo>
                    <a:pt x="263" y="158"/>
                    <a:pt x="263" y="157"/>
                    <a:pt x="263" y="157"/>
                  </a:cubicBezTo>
                  <a:cubicBezTo>
                    <a:pt x="263" y="157"/>
                    <a:pt x="263" y="157"/>
                    <a:pt x="263" y="158"/>
                  </a:cubicBezTo>
                  <a:close/>
                  <a:moveTo>
                    <a:pt x="256" y="168"/>
                  </a:moveTo>
                  <a:cubicBezTo>
                    <a:pt x="256" y="168"/>
                    <a:pt x="256" y="168"/>
                    <a:pt x="256" y="168"/>
                  </a:cubicBezTo>
                  <a:cubicBezTo>
                    <a:pt x="256" y="168"/>
                    <a:pt x="256" y="168"/>
                    <a:pt x="256" y="168"/>
                  </a:cubicBezTo>
                  <a:close/>
                  <a:moveTo>
                    <a:pt x="257" y="168"/>
                  </a:moveTo>
                  <a:cubicBezTo>
                    <a:pt x="257" y="168"/>
                    <a:pt x="256" y="168"/>
                    <a:pt x="257" y="168"/>
                  </a:cubicBezTo>
                  <a:cubicBezTo>
                    <a:pt x="257" y="168"/>
                    <a:pt x="258" y="169"/>
                    <a:pt x="257" y="168"/>
                  </a:cubicBezTo>
                  <a:close/>
                  <a:moveTo>
                    <a:pt x="266" y="159"/>
                  </a:moveTo>
                  <a:cubicBezTo>
                    <a:pt x="266" y="159"/>
                    <a:pt x="266" y="159"/>
                    <a:pt x="267" y="159"/>
                  </a:cubicBezTo>
                  <a:cubicBezTo>
                    <a:pt x="266" y="158"/>
                    <a:pt x="266" y="159"/>
                    <a:pt x="266" y="159"/>
                  </a:cubicBezTo>
                  <a:close/>
                  <a:moveTo>
                    <a:pt x="273" y="156"/>
                  </a:moveTo>
                  <a:cubicBezTo>
                    <a:pt x="273" y="157"/>
                    <a:pt x="273" y="156"/>
                    <a:pt x="273" y="156"/>
                  </a:cubicBezTo>
                  <a:close/>
                  <a:moveTo>
                    <a:pt x="273" y="155"/>
                  </a:moveTo>
                  <a:cubicBezTo>
                    <a:pt x="273" y="154"/>
                    <a:pt x="272" y="155"/>
                    <a:pt x="272" y="155"/>
                  </a:cubicBezTo>
                  <a:cubicBezTo>
                    <a:pt x="273" y="155"/>
                    <a:pt x="273" y="156"/>
                    <a:pt x="273" y="155"/>
                  </a:cubicBezTo>
                  <a:close/>
                  <a:moveTo>
                    <a:pt x="273" y="156"/>
                  </a:moveTo>
                  <a:cubicBezTo>
                    <a:pt x="273" y="156"/>
                    <a:pt x="273" y="156"/>
                    <a:pt x="273" y="156"/>
                  </a:cubicBezTo>
                  <a:cubicBezTo>
                    <a:pt x="274" y="156"/>
                    <a:pt x="273" y="156"/>
                    <a:pt x="273" y="156"/>
                  </a:cubicBezTo>
                  <a:close/>
                  <a:moveTo>
                    <a:pt x="276" y="156"/>
                  </a:moveTo>
                  <a:cubicBezTo>
                    <a:pt x="277" y="157"/>
                    <a:pt x="276" y="156"/>
                    <a:pt x="276" y="156"/>
                  </a:cubicBezTo>
                  <a:cubicBezTo>
                    <a:pt x="275" y="155"/>
                    <a:pt x="276" y="156"/>
                    <a:pt x="276" y="156"/>
                  </a:cubicBezTo>
                  <a:close/>
                  <a:moveTo>
                    <a:pt x="277" y="154"/>
                  </a:moveTo>
                  <a:cubicBezTo>
                    <a:pt x="277" y="154"/>
                    <a:pt x="277" y="154"/>
                    <a:pt x="277" y="154"/>
                  </a:cubicBezTo>
                  <a:cubicBezTo>
                    <a:pt x="277" y="155"/>
                    <a:pt x="278" y="155"/>
                    <a:pt x="277" y="154"/>
                  </a:cubicBezTo>
                  <a:close/>
                  <a:moveTo>
                    <a:pt x="270" y="156"/>
                  </a:moveTo>
                  <a:cubicBezTo>
                    <a:pt x="270" y="156"/>
                    <a:pt x="270" y="156"/>
                    <a:pt x="270" y="155"/>
                  </a:cubicBezTo>
                  <a:cubicBezTo>
                    <a:pt x="269" y="155"/>
                    <a:pt x="270" y="156"/>
                    <a:pt x="270" y="156"/>
                  </a:cubicBezTo>
                  <a:close/>
                  <a:moveTo>
                    <a:pt x="252" y="191"/>
                  </a:moveTo>
                  <a:cubicBezTo>
                    <a:pt x="252" y="191"/>
                    <a:pt x="252" y="191"/>
                    <a:pt x="252" y="191"/>
                  </a:cubicBezTo>
                  <a:cubicBezTo>
                    <a:pt x="252" y="191"/>
                    <a:pt x="252" y="191"/>
                    <a:pt x="252" y="191"/>
                  </a:cubicBezTo>
                  <a:cubicBezTo>
                    <a:pt x="252" y="191"/>
                    <a:pt x="252" y="191"/>
                    <a:pt x="252" y="191"/>
                  </a:cubicBezTo>
                  <a:close/>
                  <a:moveTo>
                    <a:pt x="270" y="155"/>
                  </a:moveTo>
                  <a:cubicBezTo>
                    <a:pt x="270" y="155"/>
                    <a:pt x="270" y="155"/>
                    <a:pt x="270" y="155"/>
                  </a:cubicBezTo>
                  <a:cubicBezTo>
                    <a:pt x="270" y="155"/>
                    <a:pt x="270" y="155"/>
                    <a:pt x="270" y="155"/>
                  </a:cubicBezTo>
                  <a:close/>
                  <a:moveTo>
                    <a:pt x="278" y="154"/>
                  </a:moveTo>
                  <a:cubicBezTo>
                    <a:pt x="278" y="154"/>
                    <a:pt x="278" y="154"/>
                    <a:pt x="278" y="155"/>
                  </a:cubicBezTo>
                  <a:cubicBezTo>
                    <a:pt x="278" y="155"/>
                    <a:pt x="278" y="154"/>
                    <a:pt x="278" y="154"/>
                  </a:cubicBezTo>
                  <a:close/>
                  <a:moveTo>
                    <a:pt x="275" y="156"/>
                  </a:moveTo>
                  <a:cubicBezTo>
                    <a:pt x="275" y="156"/>
                    <a:pt x="276" y="156"/>
                    <a:pt x="276" y="156"/>
                  </a:cubicBezTo>
                  <a:cubicBezTo>
                    <a:pt x="276" y="156"/>
                    <a:pt x="275" y="156"/>
                    <a:pt x="275" y="156"/>
                  </a:cubicBezTo>
                  <a:cubicBezTo>
                    <a:pt x="275" y="156"/>
                    <a:pt x="275" y="156"/>
                    <a:pt x="275" y="156"/>
                  </a:cubicBezTo>
                  <a:cubicBezTo>
                    <a:pt x="275" y="156"/>
                    <a:pt x="275" y="155"/>
                    <a:pt x="275" y="156"/>
                  </a:cubicBezTo>
                  <a:close/>
                  <a:moveTo>
                    <a:pt x="276" y="155"/>
                  </a:moveTo>
                  <a:cubicBezTo>
                    <a:pt x="276" y="155"/>
                    <a:pt x="276" y="155"/>
                    <a:pt x="276" y="155"/>
                  </a:cubicBezTo>
                  <a:cubicBezTo>
                    <a:pt x="277" y="155"/>
                    <a:pt x="275" y="154"/>
                    <a:pt x="275" y="154"/>
                  </a:cubicBezTo>
                  <a:cubicBezTo>
                    <a:pt x="275" y="154"/>
                    <a:pt x="274" y="154"/>
                    <a:pt x="275" y="154"/>
                  </a:cubicBezTo>
                  <a:cubicBezTo>
                    <a:pt x="275" y="154"/>
                    <a:pt x="275" y="155"/>
                    <a:pt x="275" y="155"/>
                  </a:cubicBezTo>
                  <a:cubicBezTo>
                    <a:pt x="275" y="155"/>
                    <a:pt x="276" y="155"/>
                    <a:pt x="276" y="155"/>
                  </a:cubicBezTo>
                  <a:close/>
                  <a:moveTo>
                    <a:pt x="279" y="155"/>
                  </a:moveTo>
                  <a:cubicBezTo>
                    <a:pt x="279" y="155"/>
                    <a:pt x="280" y="157"/>
                    <a:pt x="280" y="155"/>
                  </a:cubicBezTo>
                  <a:cubicBezTo>
                    <a:pt x="280" y="155"/>
                    <a:pt x="280" y="155"/>
                    <a:pt x="280" y="155"/>
                  </a:cubicBezTo>
                  <a:cubicBezTo>
                    <a:pt x="280" y="155"/>
                    <a:pt x="280" y="155"/>
                    <a:pt x="279" y="155"/>
                  </a:cubicBezTo>
                  <a:cubicBezTo>
                    <a:pt x="279" y="154"/>
                    <a:pt x="279" y="155"/>
                    <a:pt x="279" y="155"/>
                  </a:cubicBezTo>
                  <a:cubicBezTo>
                    <a:pt x="279" y="155"/>
                    <a:pt x="279" y="155"/>
                    <a:pt x="279" y="155"/>
                  </a:cubicBezTo>
                  <a:close/>
                  <a:moveTo>
                    <a:pt x="271" y="154"/>
                  </a:moveTo>
                  <a:cubicBezTo>
                    <a:pt x="272" y="154"/>
                    <a:pt x="271" y="154"/>
                    <a:pt x="272" y="155"/>
                  </a:cubicBezTo>
                  <a:cubicBezTo>
                    <a:pt x="272" y="155"/>
                    <a:pt x="271" y="153"/>
                    <a:pt x="271" y="154"/>
                  </a:cubicBezTo>
                  <a:close/>
                  <a:moveTo>
                    <a:pt x="269" y="157"/>
                  </a:moveTo>
                  <a:cubicBezTo>
                    <a:pt x="268" y="156"/>
                    <a:pt x="268" y="157"/>
                    <a:pt x="269" y="157"/>
                  </a:cubicBezTo>
                  <a:close/>
                  <a:moveTo>
                    <a:pt x="269" y="155"/>
                  </a:moveTo>
                  <a:cubicBezTo>
                    <a:pt x="269" y="155"/>
                    <a:pt x="269" y="155"/>
                    <a:pt x="269" y="155"/>
                  </a:cubicBezTo>
                  <a:cubicBezTo>
                    <a:pt x="268" y="155"/>
                    <a:pt x="269" y="155"/>
                    <a:pt x="268" y="155"/>
                  </a:cubicBezTo>
                  <a:cubicBezTo>
                    <a:pt x="268" y="155"/>
                    <a:pt x="268" y="156"/>
                    <a:pt x="268" y="156"/>
                  </a:cubicBezTo>
                  <a:cubicBezTo>
                    <a:pt x="268" y="156"/>
                    <a:pt x="267" y="156"/>
                    <a:pt x="268" y="156"/>
                  </a:cubicBezTo>
                  <a:cubicBezTo>
                    <a:pt x="268" y="156"/>
                    <a:pt x="270" y="157"/>
                    <a:pt x="269" y="155"/>
                  </a:cubicBezTo>
                  <a:close/>
                  <a:moveTo>
                    <a:pt x="270" y="155"/>
                  </a:moveTo>
                  <a:cubicBezTo>
                    <a:pt x="270" y="155"/>
                    <a:pt x="270" y="155"/>
                    <a:pt x="270" y="155"/>
                  </a:cubicBezTo>
                  <a:cubicBezTo>
                    <a:pt x="270" y="155"/>
                    <a:pt x="270" y="155"/>
                    <a:pt x="270" y="155"/>
                  </a:cubicBezTo>
                  <a:cubicBezTo>
                    <a:pt x="271" y="155"/>
                    <a:pt x="271" y="155"/>
                    <a:pt x="270" y="155"/>
                  </a:cubicBezTo>
                  <a:close/>
                  <a:moveTo>
                    <a:pt x="268" y="157"/>
                  </a:moveTo>
                  <a:cubicBezTo>
                    <a:pt x="268" y="157"/>
                    <a:pt x="268" y="157"/>
                    <a:pt x="268" y="157"/>
                  </a:cubicBezTo>
                  <a:cubicBezTo>
                    <a:pt x="268" y="157"/>
                    <a:pt x="268" y="157"/>
                    <a:pt x="268" y="157"/>
                  </a:cubicBezTo>
                  <a:close/>
                  <a:moveTo>
                    <a:pt x="268" y="157"/>
                  </a:moveTo>
                  <a:cubicBezTo>
                    <a:pt x="268" y="157"/>
                    <a:pt x="269" y="158"/>
                    <a:pt x="268" y="157"/>
                  </a:cubicBezTo>
                  <a:close/>
                  <a:moveTo>
                    <a:pt x="270" y="154"/>
                  </a:moveTo>
                  <a:cubicBezTo>
                    <a:pt x="270" y="154"/>
                    <a:pt x="270" y="154"/>
                    <a:pt x="270" y="154"/>
                  </a:cubicBezTo>
                  <a:cubicBezTo>
                    <a:pt x="271" y="154"/>
                    <a:pt x="270" y="154"/>
                    <a:pt x="270" y="154"/>
                  </a:cubicBezTo>
                  <a:close/>
                  <a:moveTo>
                    <a:pt x="271" y="155"/>
                  </a:moveTo>
                  <a:cubicBezTo>
                    <a:pt x="271" y="155"/>
                    <a:pt x="270" y="154"/>
                    <a:pt x="270" y="154"/>
                  </a:cubicBezTo>
                  <a:cubicBezTo>
                    <a:pt x="271" y="156"/>
                    <a:pt x="271" y="154"/>
                    <a:pt x="271" y="155"/>
                  </a:cubicBezTo>
                  <a:close/>
                  <a:moveTo>
                    <a:pt x="271" y="155"/>
                  </a:moveTo>
                  <a:cubicBezTo>
                    <a:pt x="271" y="155"/>
                    <a:pt x="272" y="155"/>
                    <a:pt x="271" y="155"/>
                  </a:cubicBezTo>
                  <a:close/>
                  <a:moveTo>
                    <a:pt x="271" y="154"/>
                  </a:moveTo>
                  <a:cubicBezTo>
                    <a:pt x="271" y="154"/>
                    <a:pt x="271" y="154"/>
                    <a:pt x="271" y="154"/>
                  </a:cubicBezTo>
                  <a:cubicBezTo>
                    <a:pt x="271" y="154"/>
                    <a:pt x="271" y="154"/>
                    <a:pt x="271" y="154"/>
                  </a:cubicBezTo>
                  <a:close/>
                  <a:moveTo>
                    <a:pt x="271" y="154"/>
                  </a:moveTo>
                  <a:cubicBezTo>
                    <a:pt x="271" y="154"/>
                    <a:pt x="271" y="154"/>
                    <a:pt x="271" y="154"/>
                  </a:cubicBezTo>
                  <a:cubicBezTo>
                    <a:pt x="271" y="154"/>
                    <a:pt x="271" y="154"/>
                    <a:pt x="271" y="154"/>
                  </a:cubicBezTo>
                  <a:cubicBezTo>
                    <a:pt x="271" y="154"/>
                    <a:pt x="271" y="154"/>
                    <a:pt x="271" y="154"/>
                  </a:cubicBezTo>
                  <a:close/>
                  <a:moveTo>
                    <a:pt x="277" y="156"/>
                  </a:moveTo>
                  <a:cubicBezTo>
                    <a:pt x="277" y="157"/>
                    <a:pt x="276" y="154"/>
                    <a:pt x="277" y="156"/>
                  </a:cubicBezTo>
                  <a:close/>
                  <a:moveTo>
                    <a:pt x="237" y="172"/>
                  </a:moveTo>
                  <a:cubicBezTo>
                    <a:pt x="237" y="173"/>
                    <a:pt x="237" y="173"/>
                    <a:pt x="237" y="173"/>
                  </a:cubicBezTo>
                  <a:cubicBezTo>
                    <a:pt x="237" y="173"/>
                    <a:pt x="237" y="173"/>
                    <a:pt x="237" y="173"/>
                  </a:cubicBezTo>
                  <a:cubicBezTo>
                    <a:pt x="237" y="173"/>
                    <a:pt x="238" y="174"/>
                    <a:pt x="238" y="174"/>
                  </a:cubicBezTo>
                  <a:cubicBezTo>
                    <a:pt x="238" y="174"/>
                    <a:pt x="238" y="174"/>
                    <a:pt x="238" y="174"/>
                  </a:cubicBezTo>
                  <a:cubicBezTo>
                    <a:pt x="238" y="174"/>
                    <a:pt x="238" y="174"/>
                    <a:pt x="238" y="174"/>
                  </a:cubicBezTo>
                  <a:cubicBezTo>
                    <a:pt x="238" y="174"/>
                    <a:pt x="238" y="174"/>
                    <a:pt x="238" y="173"/>
                  </a:cubicBezTo>
                  <a:cubicBezTo>
                    <a:pt x="238" y="173"/>
                    <a:pt x="238" y="173"/>
                    <a:pt x="238" y="173"/>
                  </a:cubicBezTo>
                  <a:lnTo>
                    <a:pt x="237" y="172"/>
                  </a:lnTo>
                  <a:close/>
                  <a:moveTo>
                    <a:pt x="251" y="194"/>
                  </a:moveTo>
                  <a:cubicBezTo>
                    <a:pt x="251" y="194"/>
                    <a:pt x="250" y="194"/>
                    <a:pt x="250" y="194"/>
                  </a:cubicBezTo>
                  <a:cubicBezTo>
                    <a:pt x="250" y="194"/>
                    <a:pt x="250" y="194"/>
                    <a:pt x="251" y="194"/>
                  </a:cubicBezTo>
                  <a:cubicBezTo>
                    <a:pt x="251" y="194"/>
                    <a:pt x="251" y="194"/>
                    <a:pt x="251" y="194"/>
                  </a:cubicBezTo>
                  <a:close/>
                  <a:moveTo>
                    <a:pt x="237" y="170"/>
                  </a:moveTo>
                  <a:cubicBezTo>
                    <a:pt x="237" y="171"/>
                    <a:pt x="237" y="171"/>
                    <a:pt x="237" y="171"/>
                  </a:cubicBezTo>
                  <a:cubicBezTo>
                    <a:pt x="237" y="171"/>
                    <a:pt x="236" y="171"/>
                    <a:pt x="236" y="171"/>
                  </a:cubicBezTo>
                  <a:cubicBezTo>
                    <a:pt x="237" y="172"/>
                    <a:pt x="237" y="172"/>
                    <a:pt x="237" y="172"/>
                  </a:cubicBezTo>
                  <a:cubicBezTo>
                    <a:pt x="237" y="172"/>
                    <a:pt x="237" y="172"/>
                    <a:pt x="237" y="172"/>
                  </a:cubicBezTo>
                  <a:cubicBezTo>
                    <a:pt x="237" y="171"/>
                    <a:pt x="237" y="171"/>
                    <a:pt x="237" y="171"/>
                  </a:cubicBezTo>
                  <a:cubicBezTo>
                    <a:pt x="237" y="171"/>
                    <a:pt x="237" y="171"/>
                    <a:pt x="237" y="171"/>
                  </a:cubicBezTo>
                  <a:cubicBezTo>
                    <a:pt x="237" y="171"/>
                    <a:pt x="238" y="171"/>
                    <a:pt x="238" y="171"/>
                  </a:cubicBezTo>
                  <a:cubicBezTo>
                    <a:pt x="237" y="171"/>
                    <a:pt x="237" y="171"/>
                    <a:pt x="237" y="171"/>
                  </a:cubicBezTo>
                  <a:cubicBezTo>
                    <a:pt x="237" y="171"/>
                    <a:pt x="237" y="171"/>
                    <a:pt x="237" y="170"/>
                  </a:cubicBezTo>
                  <a:close/>
                  <a:moveTo>
                    <a:pt x="237" y="162"/>
                  </a:moveTo>
                  <a:cubicBezTo>
                    <a:pt x="237" y="161"/>
                    <a:pt x="237" y="161"/>
                    <a:pt x="237" y="161"/>
                  </a:cubicBezTo>
                  <a:cubicBezTo>
                    <a:pt x="237" y="161"/>
                    <a:pt x="237" y="162"/>
                    <a:pt x="237" y="162"/>
                  </a:cubicBezTo>
                  <a:close/>
                  <a:moveTo>
                    <a:pt x="237" y="162"/>
                  </a:moveTo>
                  <a:cubicBezTo>
                    <a:pt x="237" y="162"/>
                    <a:pt x="237" y="163"/>
                    <a:pt x="237" y="162"/>
                  </a:cubicBezTo>
                  <a:close/>
                  <a:moveTo>
                    <a:pt x="238" y="176"/>
                  </a:moveTo>
                  <a:cubicBezTo>
                    <a:pt x="238" y="176"/>
                    <a:pt x="238" y="176"/>
                    <a:pt x="238" y="176"/>
                  </a:cubicBezTo>
                  <a:cubicBezTo>
                    <a:pt x="238" y="176"/>
                    <a:pt x="238" y="176"/>
                    <a:pt x="238" y="177"/>
                  </a:cubicBezTo>
                  <a:cubicBezTo>
                    <a:pt x="238" y="177"/>
                    <a:pt x="238" y="176"/>
                    <a:pt x="238" y="176"/>
                  </a:cubicBezTo>
                  <a:close/>
                  <a:moveTo>
                    <a:pt x="237" y="174"/>
                  </a:moveTo>
                  <a:cubicBezTo>
                    <a:pt x="237" y="174"/>
                    <a:pt x="237" y="174"/>
                    <a:pt x="237" y="174"/>
                  </a:cubicBezTo>
                  <a:cubicBezTo>
                    <a:pt x="237" y="174"/>
                    <a:pt x="237" y="174"/>
                    <a:pt x="237" y="174"/>
                  </a:cubicBezTo>
                  <a:close/>
                  <a:moveTo>
                    <a:pt x="238" y="175"/>
                  </a:moveTo>
                  <a:cubicBezTo>
                    <a:pt x="238" y="175"/>
                    <a:pt x="238" y="175"/>
                    <a:pt x="238" y="175"/>
                  </a:cubicBezTo>
                  <a:cubicBezTo>
                    <a:pt x="238" y="175"/>
                    <a:pt x="237" y="175"/>
                    <a:pt x="237" y="175"/>
                  </a:cubicBezTo>
                  <a:cubicBezTo>
                    <a:pt x="238" y="175"/>
                    <a:pt x="238" y="176"/>
                    <a:pt x="238" y="176"/>
                  </a:cubicBezTo>
                  <a:cubicBezTo>
                    <a:pt x="238" y="176"/>
                    <a:pt x="238" y="175"/>
                    <a:pt x="238" y="175"/>
                  </a:cubicBezTo>
                  <a:close/>
                  <a:moveTo>
                    <a:pt x="233" y="183"/>
                  </a:moveTo>
                  <a:cubicBezTo>
                    <a:pt x="233" y="183"/>
                    <a:pt x="233" y="183"/>
                    <a:pt x="233" y="183"/>
                  </a:cubicBezTo>
                  <a:cubicBezTo>
                    <a:pt x="233" y="183"/>
                    <a:pt x="233" y="183"/>
                    <a:pt x="233" y="184"/>
                  </a:cubicBezTo>
                  <a:cubicBezTo>
                    <a:pt x="233" y="184"/>
                    <a:pt x="233" y="184"/>
                    <a:pt x="234" y="184"/>
                  </a:cubicBezTo>
                  <a:cubicBezTo>
                    <a:pt x="234" y="185"/>
                    <a:pt x="236" y="184"/>
                    <a:pt x="237" y="184"/>
                  </a:cubicBezTo>
                  <a:cubicBezTo>
                    <a:pt x="237" y="185"/>
                    <a:pt x="237" y="185"/>
                    <a:pt x="237" y="184"/>
                  </a:cubicBezTo>
                  <a:cubicBezTo>
                    <a:pt x="237" y="185"/>
                    <a:pt x="238" y="181"/>
                    <a:pt x="238" y="181"/>
                  </a:cubicBezTo>
                  <a:cubicBezTo>
                    <a:pt x="238" y="181"/>
                    <a:pt x="238" y="181"/>
                    <a:pt x="238" y="181"/>
                  </a:cubicBezTo>
                  <a:cubicBezTo>
                    <a:pt x="238" y="181"/>
                    <a:pt x="238" y="181"/>
                    <a:pt x="238" y="181"/>
                  </a:cubicBezTo>
                  <a:cubicBezTo>
                    <a:pt x="239" y="181"/>
                    <a:pt x="239" y="181"/>
                    <a:pt x="239" y="180"/>
                  </a:cubicBezTo>
                  <a:cubicBezTo>
                    <a:pt x="239" y="180"/>
                    <a:pt x="239" y="180"/>
                    <a:pt x="239" y="181"/>
                  </a:cubicBezTo>
                  <a:cubicBezTo>
                    <a:pt x="239" y="181"/>
                    <a:pt x="239" y="181"/>
                    <a:pt x="239" y="180"/>
                  </a:cubicBezTo>
                  <a:cubicBezTo>
                    <a:pt x="238" y="180"/>
                    <a:pt x="238" y="180"/>
                    <a:pt x="238" y="180"/>
                  </a:cubicBezTo>
                  <a:cubicBezTo>
                    <a:pt x="238" y="180"/>
                    <a:pt x="238" y="179"/>
                    <a:pt x="238" y="179"/>
                  </a:cubicBezTo>
                  <a:cubicBezTo>
                    <a:pt x="237" y="178"/>
                    <a:pt x="237" y="178"/>
                    <a:pt x="237" y="178"/>
                  </a:cubicBezTo>
                  <a:cubicBezTo>
                    <a:pt x="237" y="178"/>
                    <a:pt x="237" y="178"/>
                    <a:pt x="237" y="178"/>
                  </a:cubicBezTo>
                  <a:cubicBezTo>
                    <a:pt x="237" y="178"/>
                    <a:pt x="236" y="178"/>
                    <a:pt x="236" y="178"/>
                  </a:cubicBezTo>
                  <a:cubicBezTo>
                    <a:pt x="236" y="177"/>
                    <a:pt x="236" y="177"/>
                    <a:pt x="236" y="177"/>
                  </a:cubicBezTo>
                  <a:cubicBezTo>
                    <a:pt x="237" y="177"/>
                    <a:pt x="235" y="177"/>
                    <a:pt x="235" y="177"/>
                  </a:cubicBezTo>
                  <a:cubicBezTo>
                    <a:pt x="235" y="177"/>
                    <a:pt x="235" y="177"/>
                    <a:pt x="235" y="177"/>
                  </a:cubicBezTo>
                  <a:cubicBezTo>
                    <a:pt x="235" y="178"/>
                    <a:pt x="234" y="178"/>
                    <a:pt x="234" y="178"/>
                  </a:cubicBezTo>
                  <a:cubicBezTo>
                    <a:pt x="234" y="178"/>
                    <a:pt x="235" y="178"/>
                    <a:pt x="235" y="178"/>
                  </a:cubicBezTo>
                  <a:cubicBezTo>
                    <a:pt x="235" y="178"/>
                    <a:pt x="235" y="178"/>
                    <a:pt x="235" y="178"/>
                  </a:cubicBezTo>
                  <a:cubicBezTo>
                    <a:pt x="234" y="178"/>
                    <a:pt x="234" y="178"/>
                    <a:pt x="234" y="178"/>
                  </a:cubicBezTo>
                  <a:cubicBezTo>
                    <a:pt x="234" y="179"/>
                    <a:pt x="233" y="177"/>
                    <a:pt x="233" y="178"/>
                  </a:cubicBezTo>
                  <a:cubicBezTo>
                    <a:pt x="233" y="178"/>
                    <a:pt x="232" y="177"/>
                    <a:pt x="233" y="178"/>
                  </a:cubicBezTo>
                  <a:cubicBezTo>
                    <a:pt x="233" y="178"/>
                    <a:pt x="233" y="179"/>
                    <a:pt x="233" y="179"/>
                  </a:cubicBezTo>
                  <a:cubicBezTo>
                    <a:pt x="233" y="179"/>
                    <a:pt x="233" y="179"/>
                    <a:pt x="233" y="179"/>
                  </a:cubicBezTo>
                  <a:cubicBezTo>
                    <a:pt x="233" y="180"/>
                    <a:pt x="234" y="180"/>
                    <a:pt x="234" y="181"/>
                  </a:cubicBezTo>
                  <a:cubicBezTo>
                    <a:pt x="234" y="181"/>
                    <a:pt x="234" y="181"/>
                    <a:pt x="234" y="181"/>
                  </a:cubicBezTo>
                  <a:cubicBezTo>
                    <a:pt x="234" y="181"/>
                    <a:pt x="234" y="181"/>
                    <a:pt x="233" y="181"/>
                  </a:cubicBezTo>
                  <a:cubicBezTo>
                    <a:pt x="234" y="181"/>
                    <a:pt x="233" y="181"/>
                    <a:pt x="233" y="181"/>
                  </a:cubicBezTo>
                  <a:cubicBezTo>
                    <a:pt x="233" y="182"/>
                    <a:pt x="234" y="182"/>
                    <a:pt x="234" y="182"/>
                  </a:cubicBezTo>
                  <a:cubicBezTo>
                    <a:pt x="233" y="182"/>
                    <a:pt x="233" y="182"/>
                    <a:pt x="233" y="182"/>
                  </a:cubicBezTo>
                  <a:cubicBezTo>
                    <a:pt x="233" y="182"/>
                    <a:pt x="233" y="182"/>
                    <a:pt x="233" y="182"/>
                  </a:cubicBezTo>
                  <a:cubicBezTo>
                    <a:pt x="232" y="182"/>
                    <a:pt x="232" y="182"/>
                    <a:pt x="233" y="182"/>
                  </a:cubicBezTo>
                  <a:cubicBezTo>
                    <a:pt x="233" y="182"/>
                    <a:pt x="232" y="182"/>
                    <a:pt x="232" y="183"/>
                  </a:cubicBezTo>
                  <a:cubicBezTo>
                    <a:pt x="232" y="183"/>
                    <a:pt x="233" y="183"/>
                    <a:pt x="233" y="183"/>
                  </a:cubicBezTo>
                  <a:cubicBezTo>
                    <a:pt x="233" y="183"/>
                    <a:pt x="233" y="183"/>
                    <a:pt x="233" y="183"/>
                  </a:cubicBezTo>
                  <a:close/>
                  <a:moveTo>
                    <a:pt x="237" y="160"/>
                  </a:moveTo>
                  <a:cubicBezTo>
                    <a:pt x="237" y="160"/>
                    <a:pt x="237" y="160"/>
                    <a:pt x="237" y="160"/>
                  </a:cubicBezTo>
                  <a:cubicBezTo>
                    <a:pt x="237" y="160"/>
                    <a:pt x="237" y="160"/>
                    <a:pt x="237" y="160"/>
                  </a:cubicBezTo>
                  <a:close/>
                  <a:moveTo>
                    <a:pt x="237" y="160"/>
                  </a:moveTo>
                  <a:cubicBezTo>
                    <a:pt x="236" y="160"/>
                    <a:pt x="236" y="160"/>
                    <a:pt x="236" y="160"/>
                  </a:cubicBezTo>
                  <a:cubicBezTo>
                    <a:pt x="236" y="160"/>
                    <a:pt x="236" y="160"/>
                    <a:pt x="237" y="160"/>
                  </a:cubicBezTo>
                  <a:close/>
                  <a:moveTo>
                    <a:pt x="237" y="161"/>
                  </a:moveTo>
                  <a:cubicBezTo>
                    <a:pt x="237" y="161"/>
                    <a:pt x="237" y="161"/>
                    <a:pt x="237" y="161"/>
                  </a:cubicBezTo>
                  <a:cubicBezTo>
                    <a:pt x="237" y="161"/>
                    <a:pt x="237" y="161"/>
                    <a:pt x="237" y="161"/>
                  </a:cubicBezTo>
                  <a:cubicBezTo>
                    <a:pt x="237" y="160"/>
                    <a:pt x="237" y="160"/>
                    <a:pt x="237" y="160"/>
                  </a:cubicBezTo>
                  <a:cubicBezTo>
                    <a:pt x="237" y="160"/>
                    <a:pt x="236" y="160"/>
                    <a:pt x="236" y="160"/>
                  </a:cubicBezTo>
                  <a:cubicBezTo>
                    <a:pt x="237" y="160"/>
                    <a:pt x="237" y="160"/>
                    <a:pt x="237" y="161"/>
                  </a:cubicBezTo>
                  <a:cubicBezTo>
                    <a:pt x="237" y="161"/>
                    <a:pt x="237" y="161"/>
                    <a:pt x="237" y="161"/>
                  </a:cubicBezTo>
                  <a:close/>
                  <a:moveTo>
                    <a:pt x="244" y="170"/>
                  </a:moveTo>
                  <a:cubicBezTo>
                    <a:pt x="244" y="171"/>
                    <a:pt x="244" y="170"/>
                    <a:pt x="244" y="170"/>
                  </a:cubicBezTo>
                  <a:cubicBezTo>
                    <a:pt x="244" y="169"/>
                    <a:pt x="244" y="169"/>
                    <a:pt x="244" y="169"/>
                  </a:cubicBezTo>
                  <a:cubicBezTo>
                    <a:pt x="244" y="170"/>
                    <a:pt x="244" y="169"/>
                    <a:pt x="244" y="170"/>
                  </a:cubicBezTo>
                  <a:cubicBezTo>
                    <a:pt x="244" y="170"/>
                    <a:pt x="244" y="170"/>
                    <a:pt x="244" y="170"/>
                  </a:cubicBezTo>
                  <a:close/>
                  <a:moveTo>
                    <a:pt x="244" y="169"/>
                  </a:moveTo>
                  <a:cubicBezTo>
                    <a:pt x="244" y="169"/>
                    <a:pt x="244" y="169"/>
                    <a:pt x="244" y="169"/>
                  </a:cubicBezTo>
                  <a:cubicBezTo>
                    <a:pt x="244" y="169"/>
                    <a:pt x="244" y="169"/>
                    <a:pt x="244" y="169"/>
                  </a:cubicBezTo>
                  <a:close/>
                  <a:moveTo>
                    <a:pt x="242" y="172"/>
                  </a:moveTo>
                  <a:cubicBezTo>
                    <a:pt x="241" y="171"/>
                    <a:pt x="241" y="171"/>
                    <a:pt x="241" y="172"/>
                  </a:cubicBezTo>
                  <a:cubicBezTo>
                    <a:pt x="241" y="172"/>
                    <a:pt x="242" y="172"/>
                    <a:pt x="242" y="172"/>
                  </a:cubicBezTo>
                  <a:close/>
                  <a:moveTo>
                    <a:pt x="239" y="178"/>
                  </a:moveTo>
                  <a:cubicBezTo>
                    <a:pt x="239" y="178"/>
                    <a:pt x="239" y="178"/>
                    <a:pt x="239" y="178"/>
                  </a:cubicBezTo>
                  <a:cubicBezTo>
                    <a:pt x="238" y="178"/>
                    <a:pt x="238" y="178"/>
                    <a:pt x="239" y="178"/>
                  </a:cubicBezTo>
                  <a:close/>
                  <a:moveTo>
                    <a:pt x="237" y="176"/>
                  </a:moveTo>
                  <a:cubicBezTo>
                    <a:pt x="237" y="176"/>
                    <a:pt x="237" y="176"/>
                    <a:pt x="237" y="176"/>
                  </a:cubicBezTo>
                  <a:cubicBezTo>
                    <a:pt x="237" y="176"/>
                    <a:pt x="237" y="176"/>
                    <a:pt x="237" y="176"/>
                  </a:cubicBezTo>
                  <a:cubicBezTo>
                    <a:pt x="237" y="177"/>
                    <a:pt x="237" y="176"/>
                    <a:pt x="237" y="176"/>
                  </a:cubicBezTo>
                  <a:cubicBezTo>
                    <a:pt x="237" y="177"/>
                    <a:pt x="237" y="177"/>
                    <a:pt x="237" y="177"/>
                  </a:cubicBezTo>
                  <a:cubicBezTo>
                    <a:pt x="237" y="176"/>
                    <a:pt x="237" y="176"/>
                    <a:pt x="237" y="176"/>
                  </a:cubicBezTo>
                  <a:close/>
                  <a:moveTo>
                    <a:pt x="239" y="177"/>
                  </a:moveTo>
                  <a:cubicBezTo>
                    <a:pt x="239" y="177"/>
                    <a:pt x="239" y="177"/>
                    <a:pt x="239" y="177"/>
                  </a:cubicBezTo>
                  <a:cubicBezTo>
                    <a:pt x="239" y="177"/>
                    <a:pt x="239" y="177"/>
                    <a:pt x="239" y="177"/>
                  </a:cubicBezTo>
                  <a:close/>
                  <a:moveTo>
                    <a:pt x="240" y="182"/>
                  </a:moveTo>
                  <a:cubicBezTo>
                    <a:pt x="240" y="182"/>
                    <a:pt x="240" y="182"/>
                    <a:pt x="240" y="182"/>
                  </a:cubicBezTo>
                  <a:cubicBezTo>
                    <a:pt x="240" y="182"/>
                    <a:pt x="240" y="182"/>
                    <a:pt x="239" y="182"/>
                  </a:cubicBezTo>
                  <a:cubicBezTo>
                    <a:pt x="240" y="182"/>
                    <a:pt x="240" y="182"/>
                    <a:pt x="240" y="182"/>
                  </a:cubicBezTo>
                  <a:close/>
                  <a:moveTo>
                    <a:pt x="244" y="192"/>
                  </a:moveTo>
                  <a:cubicBezTo>
                    <a:pt x="244" y="192"/>
                    <a:pt x="244" y="192"/>
                    <a:pt x="244" y="192"/>
                  </a:cubicBezTo>
                  <a:cubicBezTo>
                    <a:pt x="244" y="192"/>
                    <a:pt x="244" y="192"/>
                    <a:pt x="244" y="192"/>
                  </a:cubicBezTo>
                  <a:cubicBezTo>
                    <a:pt x="244" y="192"/>
                    <a:pt x="244" y="192"/>
                    <a:pt x="244" y="192"/>
                  </a:cubicBezTo>
                  <a:close/>
                  <a:moveTo>
                    <a:pt x="238" y="174"/>
                  </a:moveTo>
                  <a:cubicBezTo>
                    <a:pt x="238" y="174"/>
                    <a:pt x="238" y="174"/>
                    <a:pt x="238" y="174"/>
                  </a:cubicBezTo>
                  <a:cubicBezTo>
                    <a:pt x="238" y="175"/>
                    <a:pt x="238" y="174"/>
                    <a:pt x="237" y="174"/>
                  </a:cubicBezTo>
                  <a:cubicBezTo>
                    <a:pt x="238" y="175"/>
                    <a:pt x="238" y="175"/>
                    <a:pt x="238" y="175"/>
                  </a:cubicBezTo>
                  <a:cubicBezTo>
                    <a:pt x="238" y="175"/>
                    <a:pt x="238" y="175"/>
                    <a:pt x="238" y="175"/>
                  </a:cubicBezTo>
                  <a:cubicBezTo>
                    <a:pt x="238" y="175"/>
                    <a:pt x="239" y="175"/>
                    <a:pt x="239" y="175"/>
                  </a:cubicBezTo>
                  <a:cubicBezTo>
                    <a:pt x="239" y="175"/>
                    <a:pt x="239" y="175"/>
                    <a:pt x="239" y="175"/>
                  </a:cubicBezTo>
                  <a:cubicBezTo>
                    <a:pt x="239" y="175"/>
                    <a:pt x="239" y="175"/>
                    <a:pt x="239" y="175"/>
                  </a:cubicBezTo>
                  <a:cubicBezTo>
                    <a:pt x="239" y="175"/>
                    <a:pt x="239" y="175"/>
                    <a:pt x="239" y="175"/>
                  </a:cubicBezTo>
                  <a:cubicBezTo>
                    <a:pt x="239" y="175"/>
                    <a:pt x="238" y="175"/>
                    <a:pt x="238" y="176"/>
                  </a:cubicBezTo>
                  <a:cubicBezTo>
                    <a:pt x="239" y="176"/>
                    <a:pt x="239" y="176"/>
                    <a:pt x="239" y="176"/>
                  </a:cubicBezTo>
                  <a:cubicBezTo>
                    <a:pt x="239" y="176"/>
                    <a:pt x="238" y="176"/>
                    <a:pt x="238" y="176"/>
                  </a:cubicBezTo>
                  <a:cubicBezTo>
                    <a:pt x="238" y="176"/>
                    <a:pt x="238" y="176"/>
                    <a:pt x="238" y="176"/>
                  </a:cubicBezTo>
                  <a:cubicBezTo>
                    <a:pt x="238" y="176"/>
                    <a:pt x="238" y="176"/>
                    <a:pt x="238" y="176"/>
                  </a:cubicBezTo>
                  <a:cubicBezTo>
                    <a:pt x="238" y="176"/>
                    <a:pt x="238" y="176"/>
                    <a:pt x="238" y="177"/>
                  </a:cubicBezTo>
                  <a:cubicBezTo>
                    <a:pt x="238" y="177"/>
                    <a:pt x="238" y="177"/>
                    <a:pt x="238" y="177"/>
                  </a:cubicBezTo>
                  <a:cubicBezTo>
                    <a:pt x="238" y="177"/>
                    <a:pt x="238" y="177"/>
                    <a:pt x="238" y="177"/>
                  </a:cubicBezTo>
                  <a:cubicBezTo>
                    <a:pt x="238" y="177"/>
                    <a:pt x="238" y="177"/>
                    <a:pt x="238" y="177"/>
                  </a:cubicBezTo>
                  <a:cubicBezTo>
                    <a:pt x="238" y="177"/>
                    <a:pt x="238" y="177"/>
                    <a:pt x="238" y="178"/>
                  </a:cubicBezTo>
                  <a:cubicBezTo>
                    <a:pt x="238" y="178"/>
                    <a:pt x="238" y="178"/>
                    <a:pt x="238" y="178"/>
                  </a:cubicBezTo>
                  <a:cubicBezTo>
                    <a:pt x="238" y="178"/>
                    <a:pt x="238" y="178"/>
                    <a:pt x="238" y="178"/>
                  </a:cubicBezTo>
                  <a:cubicBezTo>
                    <a:pt x="238" y="177"/>
                    <a:pt x="238" y="177"/>
                    <a:pt x="239" y="177"/>
                  </a:cubicBezTo>
                  <a:cubicBezTo>
                    <a:pt x="238" y="177"/>
                    <a:pt x="238" y="177"/>
                    <a:pt x="238" y="177"/>
                  </a:cubicBezTo>
                  <a:cubicBezTo>
                    <a:pt x="239" y="177"/>
                    <a:pt x="239" y="177"/>
                    <a:pt x="239" y="177"/>
                  </a:cubicBezTo>
                  <a:cubicBezTo>
                    <a:pt x="239" y="177"/>
                    <a:pt x="239" y="177"/>
                    <a:pt x="239" y="177"/>
                  </a:cubicBezTo>
                  <a:cubicBezTo>
                    <a:pt x="238" y="177"/>
                    <a:pt x="239" y="177"/>
                    <a:pt x="239" y="177"/>
                  </a:cubicBezTo>
                  <a:cubicBezTo>
                    <a:pt x="239" y="177"/>
                    <a:pt x="239" y="177"/>
                    <a:pt x="239" y="177"/>
                  </a:cubicBezTo>
                  <a:cubicBezTo>
                    <a:pt x="239" y="177"/>
                    <a:pt x="239" y="177"/>
                    <a:pt x="239" y="177"/>
                  </a:cubicBezTo>
                  <a:cubicBezTo>
                    <a:pt x="239" y="177"/>
                    <a:pt x="239" y="177"/>
                    <a:pt x="239" y="177"/>
                  </a:cubicBezTo>
                  <a:cubicBezTo>
                    <a:pt x="239" y="177"/>
                    <a:pt x="239" y="177"/>
                    <a:pt x="239" y="177"/>
                  </a:cubicBezTo>
                  <a:cubicBezTo>
                    <a:pt x="239" y="177"/>
                    <a:pt x="239" y="177"/>
                    <a:pt x="239" y="177"/>
                  </a:cubicBezTo>
                  <a:cubicBezTo>
                    <a:pt x="239" y="178"/>
                    <a:pt x="239" y="177"/>
                    <a:pt x="239" y="177"/>
                  </a:cubicBezTo>
                  <a:cubicBezTo>
                    <a:pt x="239" y="177"/>
                    <a:pt x="239" y="177"/>
                    <a:pt x="239" y="178"/>
                  </a:cubicBezTo>
                  <a:cubicBezTo>
                    <a:pt x="239" y="179"/>
                    <a:pt x="239" y="179"/>
                    <a:pt x="239" y="179"/>
                  </a:cubicBezTo>
                  <a:cubicBezTo>
                    <a:pt x="239" y="179"/>
                    <a:pt x="239" y="179"/>
                    <a:pt x="239" y="179"/>
                  </a:cubicBezTo>
                  <a:cubicBezTo>
                    <a:pt x="239" y="179"/>
                    <a:pt x="239" y="179"/>
                    <a:pt x="239" y="179"/>
                  </a:cubicBezTo>
                  <a:cubicBezTo>
                    <a:pt x="239" y="179"/>
                    <a:pt x="239" y="180"/>
                    <a:pt x="239" y="180"/>
                  </a:cubicBezTo>
                  <a:cubicBezTo>
                    <a:pt x="239" y="180"/>
                    <a:pt x="239" y="180"/>
                    <a:pt x="239" y="180"/>
                  </a:cubicBezTo>
                  <a:cubicBezTo>
                    <a:pt x="239" y="180"/>
                    <a:pt x="239" y="180"/>
                    <a:pt x="240" y="180"/>
                  </a:cubicBezTo>
                  <a:cubicBezTo>
                    <a:pt x="240" y="180"/>
                    <a:pt x="240" y="180"/>
                    <a:pt x="240" y="180"/>
                  </a:cubicBezTo>
                  <a:cubicBezTo>
                    <a:pt x="240" y="181"/>
                    <a:pt x="240" y="181"/>
                    <a:pt x="240" y="181"/>
                  </a:cubicBezTo>
                  <a:cubicBezTo>
                    <a:pt x="241" y="181"/>
                    <a:pt x="241" y="181"/>
                    <a:pt x="242" y="181"/>
                  </a:cubicBezTo>
                  <a:cubicBezTo>
                    <a:pt x="241" y="181"/>
                    <a:pt x="241" y="181"/>
                    <a:pt x="241" y="181"/>
                  </a:cubicBezTo>
                  <a:cubicBezTo>
                    <a:pt x="241" y="181"/>
                    <a:pt x="241" y="181"/>
                    <a:pt x="241" y="181"/>
                  </a:cubicBezTo>
                  <a:cubicBezTo>
                    <a:pt x="241" y="182"/>
                    <a:pt x="241" y="182"/>
                    <a:pt x="241" y="182"/>
                  </a:cubicBezTo>
                  <a:cubicBezTo>
                    <a:pt x="241" y="182"/>
                    <a:pt x="241" y="182"/>
                    <a:pt x="241" y="182"/>
                  </a:cubicBezTo>
                  <a:cubicBezTo>
                    <a:pt x="242" y="183"/>
                    <a:pt x="242" y="183"/>
                    <a:pt x="242" y="183"/>
                  </a:cubicBezTo>
                  <a:cubicBezTo>
                    <a:pt x="242" y="183"/>
                    <a:pt x="242" y="183"/>
                    <a:pt x="242" y="183"/>
                  </a:cubicBezTo>
                  <a:cubicBezTo>
                    <a:pt x="242" y="183"/>
                    <a:pt x="242" y="183"/>
                    <a:pt x="242" y="184"/>
                  </a:cubicBezTo>
                  <a:cubicBezTo>
                    <a:pt x="242" y="184"/>
                    <a:pt x="242" y="184"/>
                    <a:pt x="241" y="184"/>
                  </a:cubicBezTo>
                  <a:cubicBezTo>
                    <a:pt x="242" y="184"/>
                    <a:pt x="242" y="184"/>
                    <a:pt x="242" y="185"/>
                  </a:cubicBezTo>
                  <a:cubicBezTo>
                    <a:pt x="242" y="185"/>
                    <a:pt x="242" y="184"/>
                    <a:pt x="242" y="184"/>
                  </a:cubicBezTo>
                  <a:cubicBezTo>
                    <a:pt x="241" y="184"/>
                    <a:pt x="242" y="185"/>
                    <a:pt x="242" y="185"/>
                  </a:cubicBezTo>
                  <a:cubicBezTo>
                    <a:pt x="241" y="185"/>
                    <a:pt x="241" y="184"/>
                    <a:pt x="241" y="184"/>
                  </a:cubicBezTo>
                  <a:cubicBezTo>
                    <a:pt x="241" y="184"/>
                    <a:pt x="241" y="184"/>
                    <a:pt x="241" y="184"/>
                  </a:cubicBezTo>
                  <a:cubicBezTo>
                    <a:pt x="240" y="184"/>
                    <a:pt x="240" y="184"/>
                    <a:pt x="240" y="184"/>
                  </a:cubicBezTo>
                  <a:cubicBezTo>
                    <a:pt x="240" y="184"/>
                    <a:pt x="240" y="183"/>
                    <a:pt x="240" y="183"/>
                  </a:cubicBezTo>
                  <a:cubicBezTo>
                    <a:pt x="240" y="183"/>
                    <a:pt x="240" y="183"/>
                    <a:pt x="239" y="183"/>
                  </a:cubicBezTo>
                  <a:cubicBezTo>
                    <a:pt x="239" y="183"/>
                    <a:pt x="239" y="183"/>
                    <a:pt x="239" y="183"/>
                  </a:cubicBezTo>
                  <a:cubicBezTo>
                    <a:pt x="240" y="184"/>
                    <a:pt x="240" y="184"/>
                    <a:pt x="240" y="184"/>
                  </a:cubicBezTo>
                  <a:cubicBezTo>
                    <a:pt x="239" y="184"/>
                    <a:pt x="239" y="184"/>
                    <a:pt x="239" y="184"/>
                  </a:cubicBezTo>
                  <a:cubicBezTo>
                    <a:pt x="239" y="184"/>
                    <a:pt x="239" y="184"/>
                    <a:pt x="239" y="184"/>
                  </a:cubicBezTo>
                  <a:cubicBezTo>
                    <a:pt x="240" y="184"/>
                    <a:pt x="240" y="185"/>
                    <a:pt x="240" y="185"/>
                  </a:cubicBezTo>
                  <a:cubicBezTo>
                    <a:pt x="240" y="185"/>
                    <a:pt x="240" y="185"/>
                    <a:pt x="240" y="185"/>
                  </a:cubicBezTo>
                  <a:cubicBezTo>
                    <a:pt x="240" y="185"/>
                    <a:pt x="240" y="185"/>
                    <a:pt x="240" y="185"/>
                  </a:cubicBezTo>
                  <a:cubicBezTo>
                    <a:pt x="240" y="186"/>
                    <a:pt x="240" y="186"/>
                    <a:pt x="240" y="186"/>
                  </a:cubicBezTo>
                  <a:cubicBezTo>
                    <a:pt x="240" y="186"/>
                    <a:pt x="239" y="186"/>
                    <a:pt x="239" y="186"/>
                  </a:cubicBezTo>
                  <a:cubicBezTo>
                    <a:pt x="239" y="186"/>
                    <a:pt x="239" y="186"/>
                    <a:pt x="239" y="186"/>
                  </a:cubicBezTo>
                  <a:cubicBezTo>
                    <a:pt x="238" y="186"/>
                    <a:pt x="238" y="186"/>
                    <a:pt x="238" y="186"/>
                  </a:cubicBezTo>
                  <a:cubicBezTo>
                    <a:pt x="238" y="186"/>
                    <a:pt x="238" y="186"/>
                    <a:pt x="238" y="186"/>
                  </a:cubicBezTo>
                  <a:cubicBezTo>
                    <a:pt x="239" y="186"/>
                    <a:pt x="238" y="186"/>
                    <a:pt x="238" y="186"/>
                  </a:cubicBezTo>
                  <a:cubicBezTo>
                    <a:pt x="239" y="186"/>
                    <a:pt x="239" y="187"/>
                    <a:pt x="239" y="187"/>
                  </a:cubicBezTo>
                  <a:cubicBezTo>
                    <a:pt x="239" y="187"/>
                    <a:pt x="239" y="187"/>
                    <a:pt x="239" y="186"/>
                  </a:cubicBezTo>
                  <a:cubicBezTo>
                    <a:pt x="239" y="187"/>
                    <a:pt x="239" y="187"/>
                    <a:pt x="239" y="187"/>
                  </a:cubicBezTo>
                  <a:cubicBezTo>
                    <a:pt x="240" y="188"/>
                    <a:pt x="240" y="188"/>
                    <a:pt x="240" y="188"/>
                  </a:cubicBezTo>
                  <a:cubicBezTo>
                    <a:pt x="240" y="188"/>
                    <a:pt x="241" y="188"/>
                    <a:pt x="241" y="188"/>
                  </a:cubicBezTo>
                  <a:cubicBezTo>
                    <a:pt x="241" y="188"/>
                    <a:pt x="241" y="188"/>
                    <a:pt x="241" y="188"/>
                  </a:cubicBezTo>
                  <a:cubicBezTo>
                    <a:pt x="241" y="189"/>
                    <a:pt x="241" y="189"/>
                    <a:pt x="241" y="189"/>
                  </a:cubicBezTo>
                  <a:cubicBezTo>
                    <a:pt x="241" y="189"/>
                    <a:pt x="242" y="189"/>
                    <a:pt x="242" y="189"/>
                  </a:cubicBezTo>
                  <a:cubicBezTo>
                    <a:pt x="242" y="189"/>
                    <a:pt x="242" y="189"/>
                    <a:pt x="242" y="189"/>
                  </a:cubicBezTo>
                  <a:cubicBezTo>
                    <a:pt x="242" y="189"/>
                    <a:pt x="242" y="189"/>
                    <a:pt x="242" y="189"/>
                  </a:cubicBezTo>
                  <a:cubicBezTo>
                    <a:pt x="242" y="189"/>
                    <a:pt x="242" y="189"/>
                    <a:pt x="242" y="189"/>
                  </a:cubicBezTo>
                  <a:cubicBezTo>
                    <a:pt x="242" y="189"/>
                    <a:pt x="242" y="189"/>
                    <a:pt x="242" y="189"/>
                  </a:cubicBezTo>
                  <a:cubicBezTo>
                    <a:pt x="242" y="189"/>
                    <a:pt x="242" y="189"/>
                    <a:pt x="242" y="189"/>
                  </a:cubicBezTo>
                  <a:cubicBezTo>
                    <a:pt x="241" y="189"/>
                    <a:pt x="241" y="189"/>
                    <a:pt x="241" y="189"/>
                  </a:cubicBezTo>
                  <a:cubicBezTo>
                    <a:pt x="241" y="189"/>
                    <a:pt x="240" y="189"/>
                    <a:pt x="240" y="188"/>
                  </a:cubicBezTo>
                  <a:cubicBezTo>
                    <a:pt x="240" y="189"/>
                    <a:pt x="240" y="189"/>
                    <a:pt x="240" y="189"/>
                  </a:cubicBezTo>
                  <a:cubicBezTo>
                    <a:pt x="240" y="189"/>
                    <a:pt x="239" y="189"/>
                    <a:pt x="239" y="188"/>
                  </a:cubicBezTo>
                  <a:cubicBezTo>
                    <a:pt x="239" y="189"/>
                    <a:pt x="239" y="189"/>
                    <a:pt x="239" y="189"/>
                  </a:cubicBezTo>
                  <a:cubicBezTo>
                    <a:pt x="239" y="189"/>
                    <a:pt x="239" y="189"/>
                    <a:pt x="239" y="189"/>
                  </a:cubicBezTo>
                  <a:cubicBezTo>
                    <a:pt x="238" y="189"/>
                    <a:pt x="238" y="189"/>
                    <a:pt x="238" y="189"/>
                  </a:cubicBezTo>
                  <a:cubicBezTo>
                    <a:pt x="238" y="189"/>
                    <a:pt x="238" y="189"/>
                    <a:pt x="238" y="189"/>
                  </a:cubicBezTo>
                  <a:cubicBezTo>
                    <a:pt x="238" y="190"/>
                    <a:pt x="238" y="190"/>
                    <a:pt x="238" y="190"/>
                  </a:cubicBezTo>
                  <a:cubicBezTo>
                    <a:pt x="238" y="190"/>
                    <a:pt x="238" y="190"/>
                    <a:pt x="238" y="190"/>
                  </a:cubicBezTo>
                  <a:cubicBezTo>
                    <a:pt x="239" y="190"/>
                    <a:pt x="239" y="190"/>
                    <a:pt x="239" y="190"/>
                  </a:cubicBezTo>
                  <a:cubicBezTo>
                    <a:pt x="239" y="190"/>
                    <a:pt x="239" y="190"/>
                    <a:pt x="240" y="190"/>
                  </a:cubicBezTo>
                  <a:cubicBezTo>
                    <a:pt x="240" y="191"/>
                    <a:pt x="240" y="191"/>
                    <a:pt x="240" y="191"/>
                  </a:cubicBezTo>
                  <a:cubicBezTo>
                    <a:pt x="241" y="190"/>
                    <a:pt x="241" y="190"/>
                    <a:pt x="242" y="190"/>
                  </a:cubicBezTo>
                  <a:cubicBezTo>
                    <a:pt x="242" y="191"/>
                    <a:pt x="242" y="191"/>
                    <a:pt x="242" y="191"/>
                  </a:cubicBezTo>
                  <a:cubicBezTo>
                    <a:pt x="242" y="191"/>
                    <a:pt x="242" y="191"/>
                    <a:pt x="242" y="191"/>
                  </a:cubicBezTo>
                  <a:cubicBezTo>
                    <a:pt x="243" y="191"/>
                    <a:pt x="243" y="191"/>
                    <a:pt x="243" y="192"/>
                  </a:cubicBezTo>
                  <a:cubicBezTo>
                    <a:pt x="243" y="191"/>
                    <a:pt x="243" y="191"/>
                    <a:pt x="243" y="191"/>
                  </a:cubicBezTo>
                  <a:cubicBezTo>
                    <a:pt x="243" y="192"/>
                    <a:pt x="244" y="192"/>
                    <a:pt x="244" y="192"/>
                  </a:cubicBezTo>
                  <a:cubicBezTo>
                    <a:pt x="244" y="192"/>
                    <a:pt x="244" y="192"/>
                    <a:pt x="244" y="192"/>
                  </a:cubicBezTo>
                  <a:cubicBezTo>
                    <a:pt x="244" y="192"/>
                    <a:pt x="244" y="191"/>
                    <a:pt x="244" y="191"/>
                  </a:cubicBezTo>
                  <a:cubicBezTo>
                    <a:pt x="244" y="192"/>
                    <a:pt x="244" y="192"/>
                    <a:pt x="244" y="192"/>
                  </a:cubicBezTo>
                  <a:cubicBezTo>
                    <a:pt x="245" y="192"/>
                    <a:pt x="246" y="193"/>
                    <a:pt x="247" y="193"/>
                  </a:cubicBezTo>
                  <a:cubicBezTo>
                    <a:pt x="247" y="193"/>
                    <a:pt x="247" y="193"/>
                    <a:pt x="247" y="193"/>
                  </a:cubicBezTo>
                  <a:cubicBezTo>
                    <a:pt x="248" y="193"/>
                    <a:pt x="248" y="193"/>
                    <a:pt x="248" y="193"/>
                  </a:cubicBezTo>
                  <a:cubicBezTo>
                    <a:pt x="248" y="193"/>
                    <a:pt x="248" y="193"/>
                    <a:pt x="248" y="193"/>
                  </a:cubicBezTo>
                  <a:cubicBezTo>
                    <a:pt x="248" y="193"/>
                    <a:pt x="248" y="193"/>
                    <a:pt x="248" y="193"/>
                  </a:cubicBezTo>
                  <a:cubicBezTo>
                    <a:pt x="248" y="193"/>
                    <a:pt x="248" y="193"/>
                    <a:pt x="248" y="193"/>
                  </a:cubicBezTo>
                  <a:cubicBezTo>
                    <a:pt x="248" y="192"/>
                    <a:pt x="248" y="192"/>
                    <a:pt x="247" y="192"/>
                  </a:cubicBezTo>
                  <a:cubicBezTo>
                    <a:pt x="247" y="192"/>
                    <a:pt x="247" y="192"/>
                    <a:pt x="247" y="192"/>
                  </a:cubicBezTo>
                  <a:cubicBezTo>
                    <a:pt x="247" y="192"/>
                    <a:pt x="247" y="192"/>
                    <a:pt x="247" y="192"/>
                  </a:cubicBezTo>
                  <a:cubicBezTo>
                    <a:pt x="247" y="192"/>
                    <a:pt x="247" y="192"/>
                    <a:pt x="247" y="192"/>
                  </a:cubicBezTo>
                  <a:cubicBezTo>
                    <a:pt x="247" y="192"/>
                    <a:pt x="247" y="192"/>
                    <a:pt x="247" y="192"/>
                  </a:cubicBezTo>
                  <a:cubicBezTo>
                    <a:pt x="247" y="192"/>
                    <a:pt x="247" y="192"/>
                    <a:pt x="247" y="192"/>
                  </a:cubicBezTo>
                  <a:cubicBezTo>
                    <a:pt x="247" y="191"/>
                    <a:pt x="247" y="191"/>
                    <a:pt x="247" y="191"/>
                  </a:cubicBezTo>
                  <a:cubicBezTo>
                    <a:pt x="247" y="191"/>
                    <a:pt x="247" y="191"/>
                    <a:pt x="247" y="191"/>
                  </a:cubicBezTo>
                  <a:cubicBezTo>
                    <a:pt x="247" y="191"/>
                    <a:pt x="247" y="191"/>
                    <a:pt x="247" y="191"/>
                  </a:cubicBezTo>
                  <a:cubicBezTo>
                    <a:pt x="248" y="191"/>
                    <a:pt x="248" y="191"/>
                    <a:pt x="248" y="191"/>
                  </a:cubicBezTo>
                  <a:cubicBezTo>
                    <a:pt x="248" y="191"/>
                    <a:pt x="248" y="191"/>
                    <a:pt x="248" y="191"/>
                  </a:cubicBezTo>
                  <a:cubicBezTo>
                    <a:pt x="248" y="191"/>
                    <a:pt x="248" y="191"/>
                    <a:pt x="248" y="191"/>
                  </a:cubicBezTo>
                  <a:cubicBezTo>
                    <a:pt x="248" y="191"/>
                    <a:pt x="248" y="191"/>
                    <a:pt x="248" y="191"/>
                  </a:cubicBezTo>
                  <a:cubicBezTo>
                    <a:pt x="248" y="191"/>
                    <a:pt x="248" y="190"/>
                    <a:pt x="249" y="190"/>
                  </a:cubicBezTo>
                  <a:cubicBezTo>
                    <a:pt x="248" y="190"/>
                    <a:pt x="248" y="189"/>
                    <a:pt x="247" y="189"/>
                  </a:cubicBezTo>
                  <a:cubicBezTo>
                    <a:pt x="247" y="188"/>
                    <a:pt x="247" y="188"/>
                    <a:pt x="247" y="188"/>
                  </a:cubicBezTo>
                  <a:cubicBezTo>
                    <a:pt x="247" y="188"/>
                    <a:pt x="247" y="188"/>
                    <a:pt x="246" y="188"/>
                  </a:cubicBezTo>
                  <a:cubicBezTo>
                    <a:pt x="246" y="188"/>
                    <a:pt x="246" y="188"/>
                    <a:pt x="246" y="188"/>
                  </a:cubicBezTo>
                  <a:cubicBezTo>
                    <a:pt x="246" y="188"/>
                    <a:pt x="246" y="188"/>
                    <a:pt x="246" y="188"/>
                  </a:cubicBezTo>
                  <a:cubicBezTo>
                    <a:pt x="246" y="187"/>
                    <a:pt x="246" y="187"/>
                    <a:pt x="246" y="187"/>
                  </a:cubicBezTo>
                  <a:cubicBezTo>
                    <a:pt x="246" y="186"/>
                    <a:pt x="246" y="186"/>
                    <a:pt x="245" y="186"/>
                  </a:cubicBezTo>
                  <a:cubicBezTo>
                    <a:pt x="245" y="186"/>
                    <a:pt x="245" y="186"/>
                    <a:pt x="245" y="186"/>
                  </a:cubicBezTo>
                  <a:cubicBezTo>
                    <a:pt x="245" y="186"/>
                    <a:pt x="245" y="186"/>
                    <a:pt x="245" y="186"/>
                  </a:cubicBezTo>
                  <a:cubicBezTo>
                    <a:pt x="246" y="186"/>
                    <a:pt x="246" y="186"/>
                    <a:pt x="245" y="185"/>
                  </a:cubicBezTo>
                  <a:cubicBezTo>
                    <a:pt x="246" y="185"/>
                    <a:pt x="245" y="185"/>
                    <a:pt x="245" y="185"/>
                  </a:cubicBezTo>
                  <a:cubicBezTo>
                    <a:pt x="245" y="184"/>
                    <a:pt x="245" y="184"/>
                    <a:pt x="245" y="184"/>
                  </a:cubicBezTo>
                  <a:cubicBezTo>
                    <a:pt x="245" y="184"/>
                    <a:pt x="245" y="184"/>
                    <a:pt x="245" y="184"/>
                  </a:cubicBezTo>
                  <a:cubicBezTo>
                    <a:pt x="245" y="184"/>
                    <a:pt x="244" y="183"/>
                    <a:pt x="244" y="183"/>
                  </a:cubicBezTo>
                  <a:cubicBezTo>
                    <a:pt x="244" y="183"/>
                    <a:pt x="244" y="182"/>
                    <a:pt x="244" y="182"/>
                  </a:cubicBezTo>
                  <a:cubicBezTo>
                    <a:pt x="244" y="182"/>
                    <a:pt x="244" y="182"/>
                    <a:pt x="244" y="181"/>
                  </a:cubicBezTo>
                  <a:cubicBezTo>
                    <a:pt x="243" y="181"/>
                    <a:pt x="243" y="181"/>
                    <a:pt x="243" y="181"/>
                  </a:cubicBezTo>
                  <a:cubicBezTo>
                    <a:pt x="243" y="180"/>
                    <a:pt x="243" y="180"/>
                    <a:pt x="243" y="179"/>
                  </a:cubicBezTo>
                  <a:cubicBezTo>
                    <a:pt x="243" y="179"/>
                    <a:pt x="242" y="179"/>
                    <a:pt x="242" y="179"/>
                  </a:cubicBezTo>
                  <a:cubicBezTo>
                    <a:pt x="242" y="179"/>
                    <a:pt x="242" y="179"/>
                    <a:pt x="242" y="179"/>
                  </a:cubicBezTo>
                  <a:cubicBezTo>
                    <a:pt x="242" y="179"/>
                    <a:pt x="242" y="179"/>
                    <a:pt x="242" y="179"/>
                  </a:cubicBezTo>
                  <a:cubicBezTo>
                    <a:pt x="241" y="178"/>
                    <a:pt x="241" y="178"/>
                    <a:pt x="241" y="178"/>
                  </a:cubicBezTo>
                  <a:cubicBezTo>
                    <a:pt x="241" y="178"/>
                    <a:pt x="241" y="178"/>
                    <a:pt x="241" y="178"/>
                  </a:cubicBezTo>
                  <a:cubicBezTo>
                    <a:pt x="241" y="178"/>
                    <a:pt x="241" y="178"/>
                    <a:pt x="241" y="178"/>
                  </a:cubicBezTo>
                  <a:cubicBezTo>
                    <a:pt x="242" y="178"/>
                    <a:pt x="242" y="178"/>
                    <a:pt x="242" y="178"/>
                  </a:cubicBezTo>
                  <a:cubicBezTo>
                    <a:pt x="242" y="178"/>
                    <a:pt x="242" y="178"/>
                    <a:pt x="242" y="178"/>
                  </a:cubicBezTo>
                  <a:cubicBezTo>
                    <a:pt x="242" y="178"/>
                    <a:pt x="241" y="178"/>
                    <a:pt x="241" y="178"/>
                  </a:cubicBezTo>
                  <a:cubicBezTo>
                    <a:pt x="241" y="178"/>
                    <a:pt x="241" y="178"/>
                    <a:pt x="242" y="178"/>
                  </a:cubicBezTo>
                  <a:cubicBezTo>
                    <a:pt x="242" y="178"/>
                    <a:pt x="242" y="178"/>
                    <a:pt x="242" y="178"/>
                  </a:cubicBezTo>
                  <a:cubicBezTo>
                    <a:pt x="242" y="178"/>
                    <a:pt x="242" y="178"/>
                    <a:pt x="242" y="178"/>
                  </a:cubicBezTo>
                  <a:cubicBezTo>
                    <a:pt x="242" y="177"/>
                    <a:pt x="242" y="177"/>
                    <a:pt x="243" y="177"/>
                  </a:cubicBezTo>
                  <a:cubicBezTo>
                    <a:pt x="243" y="177"/>
                    <a:pt x="243" y="177"/>
                    <a:pt x="243" y="177"/>
                  </a:cubicBezTo>
                  <a:cubicBezTo>
                    <a:pt x="243" y="176"/>
                    <a:pt x="243" y="176"/>
                    <a:pt x="243" y="176"/>
                  </a:cubicBezTo>
                  <a:cubicBezTo>
                    <a:pt x="243" y="176"/>
                    <a:pt x="243" y="176"/>
                    <a:pt x="243" y="176"/>
                  </a:cubicBezTo>
                  <a:cubicBezTo>
                    <a:pt x="243" y="176"/>
                    <a:pt x="243" y="176"/>
                    <a:pt x="243" y="175"/>
                  </a:cubicBezTo>
                  <a:cubicBezTo>
                    <a:pt x="242" y="175"/>
                    <a:pt x="242" y="175"/>
                    <a:pt x="242" y="175"/>
                  </a:cubicBezTo>
                  <a:cubicBezTo>
                    <a:pt x="242" y="175"/>
                    <a:pt x="242" y="175"/>
                    <a:pt x="242" y="175"/>
                  </a:cubicBezTo>
                  <a:cubicBezTo>
                    <a:pt x="241" y="175"/>
                    <a:pt x="241" y="174"/>
                    <a:pt x="241" y="174"/>
                  </a:cubicBezTo>
                  <a:cubicBezTo>
                    <a:pt x="241" y="174"/>
                    <a:pt x="241" y="174"/>
                    <a:pt x="241" y="174"/>
                  </a:cubicBezTo>
                  <a:cubicBezTo>
                    <a:pt x="240" y="174"/>
                    <a:pt x="240" y="174"/>
                    <a:pt x="240" y="174"/>
                  </a:cubicBezTo>
                  <a:cubicBezTo>
                    <a:pt x="240" y="174"/>
                    <a:pt x="240" y="174"/>
                    <a:pt x="240" y="174"/>
                  </a:cubicBezTo>
                  <a:cubicBezTo>
                    <a:pt x="240" y="174"/>
                    <a:pt x="240" y="174"/>
                    <a:pt x="240" y="174"/>
                  </a:cubicBezTo>
                  <a:cubicBezTo>
                    <a:pt x="240" y="174"/>
                    <a:pt x="240" y="174"/>
                    <a:pt x="240" y="174"/>
                  </a:cubicBezTo>
                  <a:cubicBezTo>
                    <a:pt x="240" y="174"/>
                    <a:pt x="240" y="174"/>
                    <a:pt x="240" y="174"/>
                  </a:cubicBezTo>
                  <a:cubicBezTo>
                    <a:pt x="240" y="174"/>
                    <a:pt x="241" y="174"/>
                    <a:pt x="241" y="174"/>
                  </a:cubicBezTo>
                  <a:cubicBezTo>
                    <a:pt x="240" y="174"/>
                    <a:pt x="240" y="174"/>
                    <a:pt x="240" y="174"/>
                  </a:cubicBezTo>
                  <a:cubicBezTo>
                    <a:pt x="240" y="173"/>
                    <a:pt x="240" y="173"/>
                    <a:pt x="241" y="173"/>
                  </a:cubicBezTo>
                  <a:cubicBezTo>
                    <a:pt x="241" y="173"/>
                    <a:pt x="241" y="173"/>
                    <a:pt x="242" y="173"/>
                  </a:cubicBezTo>
                  <a:cubicBezTo>
                    <a:pt x="242" y="173"/>
                    <a:pt x="242" y="173"/>
                    <a:pt x="242" y="173"/>
                  </a:cubicBezTo>
                  <a:cubicBezTo>
                    <a:pt x="241" y="172"/>
                    <a:pt x="241" y="172"/>
                    <a:pt x="240" y="172"/>
                  </a:cubicBezTo>
                  <a:cubicBezTo>
                    <a:pt x="240" y="172"/>
                    <a:pt x="240" y="172"/>
                    <a:pt x="240" y="172"/>
                  </a:cubicBezTo>
                  <a:cubicBezTo>
                    <a:pt x="240" y="172"/>
                    <a:pt x="240" y="172"/>
                    <a:pt x="240" y="172"/>
                  </a:cubicBezTo>
                  <a:cubicBezTo>
                    <a:pt x="240" y="172"/>
                    <a:pt x="239" y="172"/>
                    <a:pt x="239" y="172"/>
                  </a:cubicBezTo>
                  <a:cubicBezTo>
                    <a:pt x="240" y="172"/>
                    <a:pt x="240" y="172"/>
                    <a:pt x="240" y="172"/>
                  </a:cubicBezTo>
                  <a:cubicBezTo>
                    <a:pt x="239" y="172"/>
                    <a:pt x="239" y="172"/>
                    <a:pt x="239" y="172"/>
                  </a:cubicBezTo>
                  <a:cubicBezTo>
                    <a:pt x="239" y="173"/>
                    <a:pt x="239" y="173"/>
                    <a:pt x="239" y="173"/>
                  </a:cubicBezTo>
                  <a:cubicBezTo>
                    <a:pt x="239" y="173"/>
                    <a:pt x="239" y="173"/>
                    <a:pt x="239" y="173"/>
                  </a:cubicBezTo>
                  <a:cubicBezTo>
                    <a:pt x="239" y="172"/>
                    <a:pt x="239" y="172"/>
                    <a:pt x="239" y="172"/>
                  </a:cubicBezTo>
                  <a:cubicBezTo>
                    <a:pt x="238" y="172"/>
                    <a:pt x="238" y="173"/>
                    <a:pt x="238" y="173"/>
                  </a:cubicBezTo>
                  <a:cubicBezTo>
                    <a:pt x="238" y="173"/>
                    <a:pt x="238" y="173"/>
                    <a:pt x="238" y="173"/>
                  </a:cubicBezTo>
                  <a:cubicBezTo>
                    <a:pt x="238" y="173"/>
                    <a:pt x="238" y="173"/>
                    <a:pt x="238" y="173"/>
                  </a:cubicBezTo>
                  <a:cubicBezTo>
                    <a:pt x="238" y="173"/>
                    <a:pt x="238" y="173"/>
                    <a:pt x="238" y="173"/>
                  </a:cubicBezTo>
                  <a:cubicBezTo>
                    <a:pt x="238" y="173"/>
                    <a:pt x="238" y="173"/>
                    <a:pt x="238" y="173"/>
                  </a:cubicBezTo>
                  <a:cubicBezTo>
                    <a:pt x="238" y="174"/>
                    <a:pt x="238" y="174"/>
                    <a:pt x="238" y="174"/>
                  </a:cubicBezTo>
                  <a:close/>
                  <a:moveTo>
                    <a:pt x="281" y="236"/>
                  </a:moveTo>
                  <a:cubicBezTo>
                    <a:pt x="281" y="237"/>
                    <a:pt x="281" y="237"/>
                    <a:pt x="281" y="237"/>
                  </a:cubicBezTo>
                  <a:cubicBezTo>
                    <a:pt x="281" y="237"/>
                    <a:pt x="281" y="237"/>
                    <a:pt x="281" y="236"/>
                  </a:cubicBezTo>
                  <a:close/>
                  <a:moveTo>
                    <a:pt x="281" y="238"/>
                  </a:moveTo>
                  <a:cubicBezTo>
                    <a:pt x="281" y="239"/>
                    <a:pt x="281" y="239"/>
                    <a:pt x="281" y="239"/>
                  </a:cubicBezTo>
                  <a:cubicBezTo>
                    <a:pt x="281" y="238"/>
                    <a:pt x="281" y="238"/>
                    <a:pt x="281" y="238"/>
                  </a:cubicBezTo>
                  <a:close/>
                  <a:moveTo>
                    <a:pt x="279" y="238"/>
                  </a:moveTo>
                  <a:cubicBezTo>
                    <a:pt x="279" y="237"/>
                    <a:pt x="279" y="237"/>
                    <a:pt x="279" y="237"/>
                  </a:cubicBezTo>
                  <a:cubicBezTo>
                    <a:pt x="279" y="237"/>
                    <a:pt x="279" y="237"/>
                    <a:pt x="279" y="238"/>
                  </a:cubicBezTo>
                  <a:close/>
                  <a:moveTo>
                    <a:pt x="280" y="236"/>
                  </a:moveTo>
                  <a:cubicBezTo>
                    <a:pt x="280" y="236"/>
                    <a:pt x="280" y="236"/>
                    <a:pt x="280" y="236"/>
                  </a:cubicBezTo>
                  <a:cubicBezTo>
                    <a:pt x="280" y="236"/>
                    <a:pt x="280" y="236"/>
                    <a:pt x="280" y="236"/>
                  </a:cubicBezTo>
                  <a:cubicBezTo>
                    <a:pt x="280" y="237"/>
                    <a:pt x="280" y="237"/>
                    <a:pt x="280" y="236"/>
                  </a:cubicBezTo>
                  <a:close/>
                  <a:moveTo>
                    <a:pt x="282" y="158"/>
                  </a:moveTo>
                  <a:cubicBezTo>
                    <a:pt x="283" y="158"/>
                    <a:pt x="282" y="158"/>
                    <a:pt x="282" y="158"/>
                  </a:cubicBezTo>
                  <a:cubicBezTo>
                    <a:pt x="282" y="159"/>
                    <a:pt x="283" y="159"/>
                    <a:pt x="283" y="159"/>
                  </a:cubicBezTo>
                  <a:cubicBezTo>
                    <a:pt x="283" y="158"/>
                    <a:pt x="283" y="158"/>
                    <a:pt x="282" y="158"/>
                  </a:cubicBezTo>
                  <a:cubicBezTo>
                    <a:pt x="282" y="158"/>
                    <a:pt x="282" y="158"/>
                    <a:pt x="282" y="158"/>
                  </a:cubicBezTo>
                  <a:close/>
                  <a:moveTo>
                    <a:pt x="279" y="237"/>
                  </a:moveTo>
                  <a:cubicBezTo>
                    <a:pt x="279" y="237"/>
                    <a:pt x="279" y="237"/>
                    <a:pt x="279" y="237"/>
                  </a:cubicBezTo>
                  <a:cubicBezTo>
                    <a:pt x="279" y="237"/>
                    <a:pt x="279" y="237"/>
                    <a:pt x="279" y="237"/>
                  </a:cubicBezTo>
                  <a:close/>
                  <a:moveTo>
                    <a:pt x="278" y="155"/>
                  </a:moveTo>
                  <a:cubicBezTo>
                    <a:pt x="278" y="155"/>
                    <a:pt x="278" y="155"/>
                    <a:pt x="278" y="155"/>
                  </a:cubicBezTo>
                  <a:cubicBezTo>
                    <a:pt x="278" y="155"/>
                    <a:pt x="278" y="155"/>
                    <a:pt x="278" y="155"/>
                  </a:cubicBezTo>
                  <a:close/>
                  <a:moveTo>
                    <a:pt x="275" y="157"/>
                  </a:moveTo>
                  <a:cubicBezTo>
                    <a:pt x="275" y="157"/>
                    <a:pt x="275" y="157"/>
                    <a:pt x="275" y="157"/>
                  </a:cubicBezTo>
                  <a:cubicBezTo>
                    <a:pt x="276" y="156"/>
                    <a:pt x="275" y="156"/>
                    <a:pt x="275" y="157"/>
                  </a:cubicBezTo>
                  <a:close/>
                  <a:moveTo>
                    <a:pt x="251" y="216"/>
                  </a:moveTo>
                  <a:cubicBezTo>
                    <a:pt x="251" y="216"/>
                    <a:pt x="252" y="216"/>
                    <a:pt x="251" y="216"/>
                  </a:cubicBezTo>
                  <a:close/>
                  <a:moveTo>
                    <a:pt x="250" y="215"/>
                  </a:moveTo>
                  <a:cubicBezTo>
                    <a:pt x="250" y="215"/>
                    <a:pt x="249" y="215"/>
                    <a:pt x="249" y="215"/>
                  </a:cubicBezTo>
                  <a:cubicBezTo>
                    <a:pt x="250" y="217"/>
                    <a:pt x="250" y="216"/>
                    <a:pt x="250" y="215"/>
                  </a:cubicBezTo>
                  <a:close/>
                  <a:moveTo>
                    <a:pt x="280" y="235"/>
                  </a:moveTo>
                  <a:cubicBezTo>
                    <a:pt x="280" y="235"/>
                    <a:pt x="280" y="235"/>
                    <a:pt x="280" y="235"/>
                  </a:cubicBezTo>
                  <a:cubicBezTo>
                    <a:pt x="280" y="235"/>
                    <a:pt x="280" y="235"/>
                    <a:pt x="280" y="235"/>
                  </a:cubicBezTo>
                  <a:close/>
                  <a:moveTo>
                    <a:pt x="253" y="172"/>
                  </a:moveTo>
                  <a:cubicBezTo>
                    <a:pt x="252" y="172"/>
                    <a:pt x="252" y="172"/>
                    <a:pt x="253" y="172"/>
                  </a:cubicBezTo>
                  <a:cubicBezTo>
                    <a:pt x="253" y="172"/>
                    <a:pt x="253" y="172"/>
                    <a:pt x="253" y="172"/>
                  </a:cubicBezTo>
                  <a:close/>
                  <a:moveTo>
                    <a:pt x="258" y="215"/>
                  </a:moveTo>
                  <a:cubicBezTo>
                    <a:pt x="258" y="215"/>
                    <a:pt x="257" y="215"/>
                    <a:pt x="257" y="215"/>
                  </a:cubicBezTo>
                  <a:cubicBezTo>
                    <a:pt x="257" y="215"/>
                    <a:pt x="257" y="216"/>
                    <a:pt x="257" y="216"/>
                  </a:cubicBezTo>
                  <a:cubicBezTo>
                    <a:pt x="257" y="216"/>
                    <a:pt x="257" y="216"/>
                    <a:pt x="257" y="216"/>
                  </a:cubicBezTo>
                  <a:cubicBezTo>
                    <a:pt x="257" y="216"/>
                    <a:pt x="257" y="217"/>
                    <a:pt x="257" y="217"/>
                  </a:cubicBezTo>
                  <a:cubicBezTo>
                    <a:pt x="258" y="217"/>
                    <a:pt x="257" y="217"/>
                    <a:pt x="258" y="217"/>
                  </a:cubicBezTo>
                  <a:cubicBezTo>
                    <a:pt x="258" y="216"/>
                    <a:pt x="259" y="215"/>
                    <a:pt x="258" y="215"/>
                  </a:cubicBezTo>
                  <a:cubicBezTo>
                    <a:pt x="258" y="215"/>
                    <a:pt x="258" y="215"/>
                    <a:pt x="258" y="215"/>
                  </a:cubicBezTo>
                  <a:close/>
                  <a:moveTo>
                    <a:pt x="276" y="232"/>
                  </a:moveTo>
                  <a:cubicBezTo>
                    <a:pt x="276" y="231"/>
                    <a:pt x="276" y="231"/>
                    <a:pt x="276" y="231"/>
                  </a:cubicBezTo>
                  <a:cubicBezTo>
                    <a:pt x="276" y="231"/>
                    <a:pt x="276" y="232"/>
                    <a:pt x="276" y="232"/>
                  </a:cubicBezTo>
                  <a:close/>
                  <a:moveTo>
                    <a:pt x="265" y="160"/>
                  </a:moveTo>
                  <a:cubicBezTo>
                    <a:pt x="265" y="160"/>
                    <a:pt x="265" y="160"/>
                    <a:pt x="265" y="160"/>
                  </a:cubicBezTo>
                  <a:cubicBezTo>
                    <a:pt x="265" y="159"/>
                    <a:pt x="265" y="159"/>
                    <a:pt x="265" y="160"/>
                  </a:cubicBezTo>
                  <a:close/>
                  <a:moveTo>
                    <a:pt x="248" y="215"/>
                  </a:moveTo>
                  <a:cubicBezTo>
                    <a:pt x="248" y="215"/>
                    <a:pt x="247" y="215"/>
                    <a:pt x="247" y="215"/>
                  </a:cubicBezTo>
                  <a:cubicBezTo>
                    <a:pt x="247" y="216"/>
                    <a:pt x="248" y="216"/>
                    <a:pt x="248" y="216"/>
                  </a:cubicBezTo>
                  <a:cubicBezTo>
                    <a:pt x="248" y="216"/>
                    <a:pt x="248" y="216"/>
                    <a:pt x="248" y="215"/>
                  </a:cubicBezTo>
                  <a:close/>
                  <a:moveTo>
                    <a:pt x="277" y="234"/>
                  </a:moveTo>
                  <a:cubicBezTo>
                    <a:pt x="277" y="233"/>
                    <a:pt x="277" y="233"/>
                    <a:pt x="277" y="233"/>
                  </a:cubicBezTo>
                  <a:cubicBezTo>
                    <a:pt x="276" y="232"/>
                    <a:pt x="276" y="232"/>
                    <a:pt x="276" y="232"/>
                  </a:cubicBezTo>
                  <a:cubicBezTo>
                    <a:pt x="276" y="232"/>
                    <a:pt x="276" y="232"/>
                    <a:pt x="276" y="232"/>
                  </a:cubicBezTo>
                  <a:cubicBezTo>
                    <a:pt x="276" y="232"/>
                    <a:pt x="276" y="232"/>
                    <a:pt x="276" y="232"/>
                  </a:cubicBezTo>
                  <a:cubicBezTo>
                    <a:pt x="276" y="232"/>
                    <a:pt x="276" y="233"/>
                    <a:pt x="277" y="233"/>
                  </a:cubicBezTo>
                  <a:cubicBezTo>
                    <a:pt x="277" y="233"/>
                    <a:pt x="277" y="233"/>
                    <a:pt x="277" y="234"/>
                  </a:cubicBezTo>
                  <a:cubicBezTo>
                    <a:pt x="277" y="234"/>
                    <a:pt x="277" y="234"/>
                    <a:pt x="277" y="234"/>
                  </a:cubicBezTo>
                  <a:cubicBezTo>
                    <a:pt x="277" y="234"/>
                    <a:pt x="277" y="234"/>
                    <a:pt x="278" y="234"/>
                  </a:cubicBezTo>
                  <a:cubicBezTo>
                    <a:pt x="278" y="234"/>
                    <a:pt x="278" y="234"/>
                    <a:pt x="277" y="234"/>
                  </a:cubicBezTo>
                  <a:close/>
                  <a:moveTo>
                    <a:pt x="276" y="236"/>
                  </a:moveTo>
                  <a:cubicBezTo>
                    <a:pt x="276" y="237"/>
                    <a:pt x="276" y="236"/>
                    <a:pt x="276" y="236"/>
                  </a:cubicBezTo>
                  <a:close/>
                  <a:moveTo>
                    <a:pt x="278" y="230"/>
                  </a:moveTo>
                  <a:cubicBezTo>
                    <a:pt x="278" y="230"/>
                    <a:pt x="278" y="230"/>
                    <a:pt x="278" y="230"/>
                  </a:cubicBezTo>
                  <a:close/>
                  <a:moveTo>
                    <a:pt x="277" y="238"/>
                  </a:moveTo>
                  <a:cubicBezTo>
                    <a:pt x="277" y="238"/>
                    <a:pt x="278" y="239"/>
                    <a:pt x="278" y="239"/>
                  </a:cubicBezTo>
                  <a:cubicBezTo>
                    <a:pt x="278" y="239"/>
                    <a:pt x="278" y="239"/>
                    <a:pt x="278" y="240"/>
                  </a:cubicBezTo>
                  <a:cubicBezTo>
                    <a:pt x="279" y="240"/>
                    <a:pt x="280" y="241"/>
                    <a:pt x="280" y="241"/>
                  </a:cubicBezTo>
                  <a:cubicBezTo>
                    <a:pt x="280" y="241"/>
                    <a:pt x="280" y="240"/>
                    <a:pt x="280" y="240"/>
                  </a:cubicBezTo>
                  <a:cubicBezTo>
                    <a:pt x="280" y="240"/>
                    <a:pt x="280" y="240"/>
                    <a:pt x="280" y="240"/>
                  </a:cubicBezTo>
                  <a:cubicBezTo>
                    <a:pt x="279" y="240"/>
                    <a:pt x="279" y="240"/>
                    <a:pt x="279" y="240"/>
                  </a:cubicBezTo>
                  <a:cubicBezTo>
                    <a:pt x="279" y="240"/>
                    <a:pt x="279" y="240"/>
                    <a:pt x="279" y="240"/>
                  </a:cubicBezTo>
                  <a:cubicBezTo>
                    <a:pt x="279" y="239"/>
                    <a:pt x="279" y="239"/>
                    <a:pt x="278" y="239"/>
                  </a:cubicBezTo>
                  <a:cubicBezTo>
                    <a:pt x="278" y="239"/>
                    <a:pt x="278" y="239"/>
                    <a:pt x="278" y="239"/>
                  </a:cubicBezTo>
                  <a:cubicBezTo>
                    <a:pt x="277" y="238"/>
                    <a:pt x="277" y="238"/>
                    <a:pt x="277" y="238"/>
                  </a:cubicBezTo>
                  <a:cubicBezTo>
                    <a:pt x="277" y="238"/>
                    <a:pt x="277" y="238"/>
                    <a:pt x="277" y="238"/>
                  </a:cubicBezTo>
                  <a:close/>
                  <a:moveTo>
                    <a:pt x="279" y="231"/>
                  </a:moveTo>
                  <a:cubicBezTo>
                    <a:pt x="279" y="232"/>
                    <a:pt x="279" y="231"/>
                    <a:pt x="279" y="231"/>
                  </a:cubicBezTo>
                  <a:cubicBezTo>
                    <a:pt x="279" y="231"/>
                    <a:pt x="279" y="231"/>
                    <a:pt x="279" y="231"/>
                  </a:cubicBezTo>
                  <a:close/>
                  <a:moveTo>
                    <a:pt x="266" y="227"/>
                  </a:moveTo>
                  <a:cubicBezTo>
                    <a:pt x="265" y="227"/>
                    <a:pt x="263" y="226"/>
                    <a:pt x="262" y="225"/>
                  </a:cubicBezTo>
                  <a:cubicBezTo>
                    <a:pt x="262" y="225"/>
                    <a:pt x="265" y="230"/>
                    <a:pt x="266" y="229"/>
                  </a:cubicBezTo>
                  <a:cubicBezTo>
                    <a:pt x="266" y="229"/>
                    <a:pt x="266" y="229"/>
                    <a:pt x="265" y="229"/>
                  </a:cubicBezTo>
                  <a:cubicBezTo>
                    <a:pt x="265" y="228"/>
                    <a:pt x="266" y="228"/>
                    <a:pt x="266" y="227"/>
                  </a:cubicBezTo>
                  <a:close/>
                  <a:moveTo>
                    <a:pt x="272" y="229"/>
                  </a:moveTo>
                  <a:cubicBezTo>
                    <a:pt x="272" y="229"/>
                    <a:pt x="272" y="228"/>
                    <a:pt x="272" y="228"/>
                  </a:cubicBezTo>
                  <a:cubicBezTo>
                    <a:pt x="271" y="228"/>
                    <a:pt x="272" y="229"/>
                    <a:pt x="272" y="229"/>
                  </a:cubicBezTo>
                  <a:close/>
                  <a:moveTo>
                    <a:pt x="256" y="218"/>
                  </a:moveTo>
                  <a:cubicBezTo>
                    <a:pt x="257" y="218"/>
                    <a:pt x="257" y="219"/>
                    <a:pt x="257" y="219"/>
                  </a:cubicBezTo>
                  <a:cubicBezTo>
                    <a:pt x="257" y="220"/>
                    <a:pt x="257" y="221"/>
                    <a:pt x="257" y="221"/>
                  </a:cubicBezTo>
                  <a:cubicBezTo>
                    <a:pt x="257" y="221"/>
                    <a:pt x="257" y="222"/>
                    <a:pt x="258" y="221"/>
                  </a:cubicBezTo>
                  <a:cubicBezTo>
                    <a:pt x="259" y="222"/>
                    <a:pt x="259" y="220"/>
                    <a:pt x="258" y="219"/>
                  </a:cubicBezTo>
                  <a:cubicBezTo>
                    <a:pt x="258" y="218"/>
                    <a:pt x="258" y="218"/>
                    <a:pt x="258" y="218"/>
                  </a:cubicBezTo>
                  <a:cubicBezTo>
                    <a:pt x="258" y="217"/>
                    <a:pt x="257" y="218"/>
                    <a:pt x="257" y="217"/>
                  </a:cubicBezTo>
                  <a:cubicBezTo>
                    <a:pt x="257" y="217"/>
                    <a:pt x="256" y="218"/>
                    <a:pt x="256" y="218"/>
                  </a:cubicBezTo>
                  <a:close/>
                  <a:moveTo>
                    <a:pt x="273" y="232"/>
                  </a:moveTo>
                  <a:cubicBezTo>
                    <a:pt x="273" y="232"/>
                    <a:pt x="273" y="232"/>
                    <a:pt x="273" y="232"/>
                  </a:cubicBezTo>
                  <a:cubicBezTo>
                    <a:pt x="273" y="232"/>
                    <a:pt x="273" y="232"/>
                    <a:pt x="273" y="232"/>
                  </a:cubicBezTo>
                  <a:close/>
                  <a:moveTo>
                    <a:pt x="273" y="230"/>
                  </a:moveTo>
                  <a:cubicBezTo>
                    <a:pt x="273" y="231"/>
                    <a:pt x="273" y="231"/>
                    <a:pt x="273" y="231"/>
                  </a:cubicBezTo>
                  <a:cubicBezTo>
                    <a:pt x="273" y="231"/>
                    <a:pt x="273" y="230"/>
                    <a:pt x="273" y="230"/>
                  </a:cubicBezTo>
                  <a:close/>
                  <a:moveTo>
                    <a:pt x="259" y="190"/>
                  </a:moveTo>
                  <a:cubicBezTo>
                    <a:pt x="259" y="191"/>
                    <a:pt x="259" y="191"/>
                    <a:pt x="260" y="191"/>
                  </a:cubicBezTo>
                  <a:cubicBezTo>
                    <a:pt x="261" y="191"/>
                    <a:pt x="258" y="188"/>
                    <a:pt x="259" y="190"/>
                  </a:cubicBezTo>
                  <a:close/>
                  <a:moveTo>
                    <a:pt x="261" y="193"/>
                  </a:moveTo>
                  <a:cubicBezTo>
                    <a:pt x="262" y="193"/>
                    <a:pt x="262" y="193"/>
                    <a:pt x="261" y="192"/>
                  </a:cubicBezTo>
                  <a:cubicBezTo>
                    <a:pt x="261" y="192"/>
                    <a:pt x="261" y="193"/>
                    <a:pt x="261" y="193"/>
                  </a:cubicBezTo>
                  <a:close/>
                  <a:moveTo>
                    <a:pt x="260" y="192"/>
                  </a:moveTo>
                  <a:cubicBezTo>
                    <a:pt x="260" y="193"/>
                    <a:pt x="261" y="193"/>
                    <a:pt x="260" y="192"/>
                  </a:cubicBezTo>
                  <a:cubicBezTo>
                    <a:pt x="260" y="192"/>
                    <a:pt x="260" y="192"/>
                    <a:pt x="260" y="192"/>
                  </a:cubicBezTo>
                  <a:close/>
                  <a:moveTo>
                    <a:pt x="260" y="190"/>
                  </a:moveTo>
                  <a:cubicBezTo>
                    <a:pt x="260" y="190"/>
                    <a:pt x="260" y="190"/>
                    <a:pt x="260" y="190"/>
                  </a:cubicBezTo>
                  <a:cubicBezTo>
                    <a:pt x="260" y="190"/>
                    <a:pt x="259" y="190"/>
                    <a:pt x="260" y="190"/>
                  </a:cubicBezTo>
                  <a:close/>
                  <a:moveTo>
                    <a:pt x="259" y="191"/>
                  </a:moveTo>
                  <a:cubicBezTo>
                    <a:pt x="259" y="193"/>
                    <a:pt x="259" y="191"/>
                    <a:pt x="259" y="191"/>
                  </a:cubicBezTo>
                  <a:close/>
                  <a:moveTo>
                    <a:pt x="259" y="191"/>
                  </a:moveTo>
                  <a:cubicBezTo>
                    <a:pt x="259" y="191"/>
                    <a:pt x="259" y="191"/>
                    <a:pt x="259" y="191"/>
                  </a:cubicBezTo>
                  <a:cubicBezTo>
                    <a:pt x="258" y="190"/>
                    <a:pt x="259" y="191"/>
                    <a:pt x="259" y="191"/>
                  </a:cubicBezTo>
                  <a:close/>
                  <a:moveTo>
                    <a:pt x="260" y="189"/>
                  </a:moveTo>
                  <a:cubicBezTo>
                    <a:pt x="260" y="189"/>
                    <a:pt x="260" y="190"/>
                    <a:pt x="260" y="189"/>
                  </a:cubicBezTo>
                  <a:cubicBezTo>
                    <a:pt x="260" y="189"/>
                    <a:pt x="260" y="189"/>
                    <a:pt x="260" y="189"/>
                  </a:cubicBezTo>
                  <a:close/>
                  <a:moveTo>
                    <a:pt x="257" y="186"/>
                  </a:moveTo>
                  <a:cubicBezTo>
                    <a:pt x="258" y="186"/>
                    <a:pt x="261" y="186"/>
                    <a:pt x="260" y="185"/>
                  </a:cubicBezTo>
                  <a:cubicBezTo>
                    <a:pt x="259" y="185"/>
                    <a:pt x="256" y="185"/>
                    <a:pt x="257" y="186"/>
                  </a:cubicBezTo>
                  <a:cubicBezTo>
                    <a:pt x="257" y="186"/>
                    <a:pt x="257" y="186"/>
                    <a:pt x="257" y="186"/>
                  </a:cubicBezTo>
                  <a:cubicBezTo>
                    <a:pt x="257" y="186"/>
                    <a:pt x="257" y="186"/>
                    <a:pt x="257" y="186"/>
                  </a:cubicBezTo>
                  <a:close/>
                  <a:moveTo>
                    <a:pt x="262" y="193"/>
                  </a:moveTo>
                  <a:cubicBezTo>
                    <a:pt x="262" y="193"/>
                    <a:pt x="262" y="193"/>
                    <a:pt x="262" y="193"/>
                  </a:cubicBezTo>
                  <a:cubicBezTo>
                    <a:pt x="262" y="193"/>
                    <a:pt x="262" y="192"/>
                    <a:pt x="262" y="193"/>
                  </a:cubicBezTo>
                  <a:close/>
                  <a:moveTo>
                    <a:pt x="256" y="192"/>
                  </a:moveTo>
                  <a:cubicBezTo>
                    <a:pt x="255" y="192"/>
                    <a:pt x="255" y="192"/>
                    <a:pt x="255" y="192"/>
                  </a:cubicBezTo>
                  <a:cubicBezTo>
                    <a:pt x="255" y="192"/>
                    <a:pt x="256" y="192"/>
                    <a:pt x="256" y="192"/>
                  </a:cubicBezTo>
                  <a:close/>
                  <a:moveTo>
                    <a:pt x="256" y="192"/>
                  </a:moveTo>
                  <a:cubicBezTo>
                    <a:pt x="256" y="192"/>
                    <a:pt x="256" y="192"/>
                    <a:pt x="256" y="192"/>
                  </a:cubicBezTo>
                  <a:cubicBezTo>
                    <a:pt x="256" y="192"/>
                    <a:pt x="256" y="192"/>
                    <a:pt x="256" y="192"/>
                  </a:cubicBezTo>
                  <a:close/>
                  <a:moveTo>
                    <a:pt x="262" y="194"/>
                  </a:moveTo>
                  <a:cubicBezTo>
                    <a:pt x="262" y="194"/>
                    <a:pt x="262" y="194"/>
                    <a:pt x="262" y="194"/>
                  </a:cubicBezTo>
                  <a:cubicBezTo>
                    <a:pt x="262" y="195"/>
                    <a:pt x="263" y="194"/>
                    <a:pt x="262" y="194"/>
                  </a:cubicBezTo>
                  <a:close/>
                  <a:moveTo>
                    <a:pt x="261" y="190"/>
                  </a:moveTo>
                  <a:cubicBezTo>
                    <a:pt x="261" y="190"/>
                    <a:pt x="260" y="190"/>
                    <a:pt x="260" y="190"/>
                  </a:cubicBezTo>
                  <a:cubicBezTo>
                    <a:pt x="260" y="191"/>
                    <a:pt x="260" y="191"/>
                    <a:pt x="260" y="191"/>
                  </a:cubicBezTo>
                  <a:cubicBezTo>
                    <a:pt x="260" y="191"/>
                    <a:pt x="261" y="191"/>
                    <a:pt x="261" y="192"/>
                  </a:cubicBezTo>
                  <a:cubicBezTo>
                    <a:pt x="261" y="192"/>
                    <a:pt x="262" y="193"/>
                    <a:pt x="262" y="192"/>
                  </a:cubicBezTo>
                  <a:cubicBezTo>
                    <a:pt x="261" y="192"/>
                    <a:pt x="262" y="191"/>
                    <a:pt x="262" y="191"/>
                  </a:cubicBezTo>
                  <a:cubicBezTo>
                    <a:pt x="262" y="191"/>
                    <a:pt x="262" y="190"/>
                    <a:pt x="262" y="190"/>
                  </a:cubicBezTo>
                  <a:cubicBezTo>
                    <a:pt x="261" y="189"/>
                    <a:pt x="262" y="192"/>
                    <a:pt x="261" y="190"/>
                  </a:cubicBezTo>
                  <a:close/>
                  <a:moveTo>
                    <a:pt x="274" y="179"/>
                  </a:moveTo>
                  <a:cubicBezTo>
                    <a:pt x="274" y="179"/>
                    <a:pt x="273" y="178"/>
                    <a:pt x="274" y="179"/>
                  </a:cubicBezTo>
                  <a:close/>
                  <a:moveTo>
                    <a:pt x="276" y="191"/>
                  </a:moveTo>
                  <a:cubicBezTo>
                    <a:pt x="276" y="191"/>
                    <a:pt x="276" y="192"/>
                    <a:pt x="276" y="192"/>
                  </a:cubicBezTo>
                  <a:cubicBezTo>
                    <a:pt x="276" y="191"/>
                    <a:pt x="276" y="191"/>
                    <a:pt x="276" y="191"/>
                  </a:cubicBezTo>
                  <a:close/>
                  <a:moveTo>
                    <a:pt x="275" y="191"/>
                  </a:moveTo>
                  <a:cubicBezTo>
                    <a:pt x="275" y="192"/>
                    <a:pt x="275" y="192"/>
                    <a:pt x="276" y="192"/>
                  </a:cubicBezTo>
                  <a:cubicBezTo>
                    <a:pt x="275" y="191"/>
                    <a:pt x="276" y="191"/>
                    <a:pt x="275" y="191"/>
                  </a:cubicBezTo>
                  <a:cubicBezTo>
                    <a:pt x="274" y="191"/>
                    <a:pt x="275" y="191"/>
                    <a:pt x="275" y="191"/>
                  </a:cubicBezTo>
                  <a:close/>
                  <a:moveTo>
                    <a:pt x="276" y="193"/>
                  </a:moveTo>
                  <a:cubicBezTo>
                    <a:pt x="276" y="192"/>
                    <a:pt x="276" y="192"/>
                    <a:pt x="276" y="192"/>
                  </a:cubicBezTo>
                  <a:cubicBezTo>
                    <a:pt x="276" y="192"/>
                    <a:pt x="276" y="193"/>
                    <a:pt x="276" y="193"/>
                  </a:cubicBezTo>
                  <a:close/>
                  <a:moveTo>
                    <a:pt x="275" y="193"/>
                  </a:moveTo>
                  <a:cubicBezTo>
                    <a:pt x="275" y="193"/>
                    <a:pt x="274" y="193"/>
                    <a:pt x="274" y="193"/>
                  </a:cubicBezTo>
                  <a:cubicBezTo>
                    <a:pt x="274" y="193"/>
                    <a:pt x="276" y="193"/>
                    <a:pt x="276" y="193"/>
                  </a:cubicBezTo>
                  <a:cubicBezTo>
                    <a:pt x="275" y="192"/>
                    <a:pt x="275" y="192"/>
                    <a:pt x="275" y="192"/>
                  </a:cubicBezTo>
                  <a:cubicBezTo>
                    <a:pt x="274" y="191"/>
                    <a:pt x="275" y="193"/>
                    <a:pt x="275" y="193"/>
                  </a:cubicBezTo>
                  <a:close/>
                  <a:moveTo>
                    <a:pt x="285" y="163"/>
                  </a:moveTo>
                  <a:cubicBezTo>
                    <a:pt x="285" y="163"/>
                    <a:pt x="285" y="163"/>
                    <a:pt x="285" y="163"/>
                  </a:cubicBezTo>
                  <a:cubicBezTo>
                    <a:pt x="285" y="163"/>
                    <a:pt x="285" y="163"/>
                    <a:pt x="285" y="163"/>
                  </a:cubicBezTo>
                  <a:close/>
                  <a:moveTo>
                    <a:pt x="260" y="186"/>
                  </a:moveTo>
                  <a:cubicBezTo>
                    <a:pt x="260" y="187"/>
                    <a:pt x="260" y="187"/>
                    <a:pt x="260" y="187"/>
                  </a:cubicBezTo>
                  <a:cubicBezTo>
                    <a:pt x="260" y="186"/>
                    <a:pt x="260" y="186"/>
                    <a:pt x="260" y="186"/>
                  </a:cubicBezTo>
                  <a:close/>
                  <a:moveTo>
                    <a:pt x="278" y="176"/>
                  </a:moveTo>
                  <a:cubicBezTo>
                    <a:pt x="278" y="176"/>
                    <a:pt x="278" y="175"/>
                    <a:pt x="278" y="176"/>
                  </a:cubicBezTo>
                  <a:cubicBezTo>
                    <a:pt x="278" y="176"/>
                    <a:pt x="278" y="176"/>
                    <a:pt x="278" y="176"/>
                  </a:cubicBezTo>
                  <a:close/>
                  <a:moveTo>
                    <a:pt x="268" y="191"/>
                  </a:moveTo>
                  <a:cubicBezTo>
                    <a:pt x="268" y="191"/>
                    <a:pt x="268" y="191"/>
                    <a:pt x="268" y="191"/>
                  </a:cubicBezTo>
                  <a:cubicBezTo>
                    <a:pt x="267" y="194"/>
                    <a:pt x="268" y="192"/>
                    <a:pt x="268" y="191"/>
                  </a:cubicBezTo>
                  <a:close/>
                  <a:moveTo>
                    <a:pt x="270" y="191"/>
                  </a:moveTo>
                  <a:cubicBezTo>
                    <a:pt x="270" y="191"/>
                    <a:pt x="270" y="191"/>
                    <a:pt x="270" y="191"/>
                  </a:cubicBezTo>
                  <a:cubicBezTo>
                    <a:pt x="270" y="191"/>
                    <a:pt x="268" y="193"/>
                    <a:pt x="270" y="191"/>
                  </a:cubicBezTo>
                  <a:cubicBezTo>
                    <a:pt x="271" y="191"/>
                    <a:pt x="270" y="191"/>
                    <a:pt x="270" y="191"/>
                  </a:cubicBezTo>
                  <a:close/>
                  <a:moveTo>
                    <a:pt x="275" y="188"/>
                  </a:moveTo>
                  <a:cubicBezTo>
                    <a:pt x="275" y="188"/>
                    <a:pt x="275" y="188"/>
                    <a:pt x="275" y="188"/>
                  </a:cubicBezTo>
                  <a:cubicBezTo>
                    <a:pt x="275" y="189"/>
                    <a:pt x="276" y="188"/>
                    <a:pt x="275" y="188"/>
                  </a:cubicBezTo>
                  <a:close/>
                  <a:moveTo>
                    <a:pt x="265" y="194"/>
                  </a:moveTo>
                  <a:cubicBezTo>
                    <a:pt x="265" y="194"/>
                    <a:pt x="265" y="194"/>
                    <a:pt x="265" y="194"/>
                  </a:cubicBezTo>
                  <a:cubicBezTo>
                    <a:pt x="266" y="196"/>
                    <a:pt x="265" y="193"/>
                    <a:pt x="265" y="194"/>
                  </a:cubicBezTo>
                  <a:close/>
                  <a:moveTo>
                    <a:pt x="272" y="186"/>
                  </a:moveTo>
                  <a:cubicBezTo>
                    <a:pt x="272" y="186"/>
                    <a:pt x="272" y="185"/>
                    <a:pt x="272" y="185"/>
                  </a:cubicBezTo>
                  <a:cubicBezTo>
                    <a:pt x="271" y="185"/>
                    <a:pt x="272" y="186"/>
                    <a:pt x="272" y="186"/>
                  </a:cubicBezTo>
                  <a:cubicBezTo>
                    <a:pt x="272" y="186"/>
                    <a:pt x="272" y="186"/>
                    <a:pt x="272" y="186"/>
                  </a:cubicBezTo>
                  <a:close/>
                  <a:moveTo>
                    <a:pt x="272" y="186"/>
                  </a:moveTo>
                  <a:cubicBezTo>
                    <a:pt x="272" y="186"/>
                    <a:pt x="272" y="186"/>
                    <a:pt x="272" y="186"/>
                  </a:cubicBezTo>
                  <a:cubicBezTo>
                    <a:pt x="272" y="186"/>
                    <a:pt x="272" y="186"/>
                    <a:pt x="272" y="185"/>
                  </a:cubicBezTo>
                  <a:cubicBezTo>
                    <a:pt x="271" y="186"/>
                    <a:pt x="271" y="186"/>
                    <a:pt x="272" y="186"/>
                  </a:cubicBezTo>
                  <a:close/>
                  <a:moveTo>
                    <a:pt x="265" y="217"/>
                  </a:moveTo>
                  <a:cubicBezTo>
                    <a:pt x="265" y="217"/>
                    <a:pt x="266" y="218"/>
                    <a:pt x="266" y="218"/>
                  </a:cubicBezTo>
                  <a:cubicBezTo>
                    <a:pt x="266" y="218"/>
                    <a:pt x="265" y="217"/>
                    <a:pt x="265" y="217"/>
                  </a:cubicBezTo>
                  <a:close/>
                  <a:moveTo>
                    <a:pt x="279" y="232"/>
                  </a:moveTo>
                  <a:cubicBezTo>
                    <a:pt x="279" y="232"/>
                    <a:pt x="279" y="232"/>
                    <a:pt x="278" y="232"/>
                  </a:cubicBezTo>
                  <a:cubicBezTo>
                    <a:pt x="279" y="232"/>
                    <a:pt x="279" y="232"/>
                    <a:pt x="279" y="232"/>
                  </a:cubicBezTo>
                  <a:close/>
                  <a:moveTo>
                    <a:pt x="278" y="235"/>
                  </a:moveTo>
                  <a:cubicBezTo>
                    <a:pt x="278" y="235"/>
                    <a:pt x="278" y="236"/>
                    <a:pt x="278" y="236"/>
                  </a:cubicBezTo>
                  <a:cubicBezTo>
                    <a:pt x="278" y="235"/>
                    <a:pt x="278" y="235"/>
                    <a:pt x="278" y="235"/>
                  </a:cubicBezTo>
                  <a:close/>
                  <a:moveTo>
                    <a:pt x="265" y="216"/>
                  </a:moveTo>
                  <a:cubicBezTo>
                    <a:pt x="265" y="216"/>
                    <a:pt x="265" y="216"/>
                    <a:pt x="265" y="216"/>
                  </a:cubicBezTo>
                  <a:cubicBezTo>
                    <a:pt x="265" y="216"/>
                    <a:pt x="265" y="216"/>
                    <a:pt x="265" y="216"/>
                  </a:cubicBezTo>
                  <a:close/>
                  <a:moveTo>
                    <a:pt x="265" y="215"/>
                  </a:moveTo>
                  <a:cubicBezTo>
                    <a:pt x="265" y="215"/>
                    <a:pt x="265" y="215"/>
                    <a:pt x="265" y="215"/>
                  </a:cubicBezTo>
                  <a:close/>
                  <a:moveTo>
                    <a:pt x="267" y="220"/>
                  </a:moveTo>
                  <a:cubicBezTo>
                    <a:pt x="267" y="220"/>
                    <a:pt x="267" y="220"/>
                    <a:pt x="267" y="220"/>
                  </a:cubicBezTo>
                  <a:cubicBezTo>
                    <a:pt x="267" y="220"/>
                    <a:pt x="267" y="220"/>
                    <a:pt x="267" y="220"/>
                  </a:cubicBezTo>
                  <a:close/>
                  <a:moveTo>
                    <a:pt x="254" y="191"/>
                  </a:moveTo>
                  <a:cubicBezTo>
                    <a:pt x="254" y="191"/>
                    <a:pt x="254" y="192"/>
                    <a:pt x="254" y="192"/>
                  </a:cubicBezTo>
                  <a:cubicBezTo>
                    <a:pt x="254" y="192"/>
                    <a:pt x="254" y="191"/>
                    <a:pt x="254" y="191"/>
                  </a:cubicBezTo>
                  <a:close/>
                  <a:moveTo>
                    <a:pt x="265" y="215"/>
                  </a:moveTo>
                  <a:cubicBezTo>
                    <a:pt x="264" y="213"/>
                    <a:pt x="265" y="217"/>
                    <a:pt x="265" y="215"/>
                  </a:cubicBezTo>
                  <a:close/>
                  <a:moveTo>
                    <a:pt x="282" y="240"/>
                  </a:moveTo>
                  <a:cubicBezTo>
                    <a:pt x="282" y="240"/>
                    <a:pt x="283" y="240"/>
                    <a:pt x="283" y="240"/>
                  </a:cubicBezTo>
                  <a:cubicBezTo>
                    <a:pt x="282" y="240"/>
                    <a:pt x="282" y="240"/>
                    <a:pt x="282" y="240"/>
                  </a:cubicBezTo>
                  <a:cubicBezTo>
                    <a:pt x="282" y="240"/>
                    <a:pt x="282" y="240"/>
                    <a:pt x="282" y="240"/>
                  </a:cubicBezTo>
                  <a:cubicBezTo>
                    <a:pt x="282" y="240"/>
                    <a:pt x="282" y="240"/>
                    <a:pt x="282" y="240"/>
                  </a:cubicBezTo>
                  <a:cubicBezTo>
                    <a:pt x="282" y="240"/>
                    <a:pt x="282" y="240"/>
                    <a:pt x="282" y="240"/>
                  </a:cubicBezTo>
                  <a:close/>
                  <a:moveTo>
                    <a:pt x="254" y="192"/>
                  </a:moveTo>
                  <a:cubicBezTo>
                    <a:pt x="254" y="192"/>
                    <a:pt x="254" y="192"/>
                    <a:pt x="254" y="192"/>
                  </a:cubicBezTo>
                  <a:cubicBezTo>
                    <a:pt x="254" y="192"/>
                    <a:pt x="254" y="192"/>
                    <a:pt x="254" y="192"/>
                  </a:cubicBezTo>
                  <a:close/>
                  <a:moveTo>
                    <a:pt x="268" y="220"/>
                  </a:moveTo>
                  <a:cubicBezTo>
                    <a:pt x="268" y="221"/>
                    <a:pt x="268" y="220"/>
                    <a:pt x="268" y="220"/>
                  </a:cubicBezTo>
                  <a:cubicBezTo>
                    <a:pt x="268" y="220"/>
                    <a:pt x="268" y="220"/>
                    <a:pt x="268" y="220"/>
                  </a:cubicBezTo>
                  <a:close/>
                  <a:moveTo>
                    <a:pt x="269" y="221"/>
                  </a:moveTo>
                  <a:cubicBezTo>
                    <a:pt x="269" y="221"/>
                    <a:pt x="269" y="221"/>
                    <a:pt x="268" y="221"/>
                  </a:cubicBezTo>
                  <a:cubicBezTo>
                    <a:pt x="268" y="221"/>
                    <a:pt x="269" y="221"/>
                    <a:pt x="269" y="221"/>
                  </a:cubicBezTo>
                  <a:close/>
                  <a:moveTo>
                    <a:pt x="223" y="148"/>
                  </a:moveTo>
                  <a:cubicBezTo>
                    <a:pt x="223" y="148"/>
                    <a:pt x="223" y="148"/>
                    <a:pt x="223" y="148"/>
                  </a:cubicBezTo>
                  <a:cubicBezTo>
                    <a:pt x="223" y="148"/>
                    <a:pt x="224" y="148"/>
                    <a:pt x="224" y="148"/>
                  </a:cubicBezTo>
                  <a:cubicBezTo>
                    <a:pt x="224" y="148"/>
                    <a:pt x="224" y="148"/>
                    <a:pt x="224" y="148"/>
                  </a:cubicBezTo>
                  <a:cubicBezTo>
                    <a:pt x="224" y="148"/>
                    <a:pt x="225" y="148"/>
                    <a:pt x="225" y="148"/>
                  </a:cubicBezTo>
                  <a:cubicBezTo>
                    <a:pt x="225" y="148"/>
                    <a:pt x="225" y="148"/>
                    <a:pt x="225" y="148"/>
                  </a:cubicBezTo>
                  <a:cubicBezTo>
                    <a:pt x="225" y="148"/>
                    <a:pt x="226" y="148"/>
                    <a:pt x="226" y="148"/>
                  </a:cubicBezTo>
                  <a:cubicBezTo>
                    <a:pt x="226" y="148"/>
                    <a:pt x="226" y="148"/>
                    <a:pt x="226" y="148"/>
                  </a:cubicBezTo>
                  <a:cubicBezTo>
                    <a:pt x="227" y="148"/>
                    <a:pt x="227" y="148"/>
                    <a:pt x="227" y="148"/>
                  </a:cubicBezTo>
                  <a:cubicBezTo>
                    <a:pt x="227" y="148"/>
                    <a:pt x="227" y="148"/>
                    <a:pt x="227" y="148"/>
                  </a:cubicBezTo>
                  <a:cubicBezTo>
                    <a:pt x="227" y="148"/>
                    <a:pt x="228" y="148"/>
                    <a:pt x="228" y="147"/>
                  </a:cubicBezTo>
                  <a:cubicBezTo>
                    <a:pt x="227" y="147"/>
                    <a:pt x="227" y="147"/>
                    <a:pt x="227" y="147"/>
                  </a:cubicBezTo>
                  <a:cubicBezTo>
                    <a:pt x="227" y="147"/>
                    <a:pt x="228" y="147"/>
                    <a:pt x="228" y="147"/>
                  </a:cubicBezTo>
                  <a:cubicBezTo>
                    <a:pt x="228" y="147"/>
                    <a:pt x="227" y="147"/>
                    <a:pt x="227" y="147"/>
                  </a:cubicBezTo>
                  <a:cubicBezTo>
                    <a:pt x="227" y="147"/>
                    <a:pt x="227" y="147"/>
                    <a:pt x="228" y="147"/>
                  </a:cubicBezTo>
                  <a:cubicBezTo>
                    <a:pt x="228" y="147"/>
                    <a:pt x="228" y="147"/>
                    <a:pt x="228" y="147"/>
                  </a:cubicBezTo>
                  <a:cubicBezTo>
                    <a:pt x="228" y="147"/>
                    <a:pt x="228" y="147"/>
                    <a:pt x="228" y="147"/>
                  </a:cubicBezTo>
                  <a:cubicBezTo>
                    <a:pt x="228" y="147"/>
                    <a:pt x="228" y="147"/>
                    <a:pt x="228" y="146"/>
                  </a:cubicBezTo>
                  <a:cubicBezTo>
                    <a:pt x="228" y="147"/>
                    <a:pt x="228" y="147"/>
                    <a:pt x="228" y="147"/>
                  </a:cubicBezTo>
                  <a:cubicBezTo>
                    <a:pt x="228" y="147"/>
                    <a:pt x="228" y="146"/>
                    <a:pt x="228" y="146"/>
                  </a:cubicBezTo>
                  <a:cubicBezTo>
                    <a:pt x="228" y="146"/>
                    <a:pt x="228" y="146"/>
                    <a:pt x="228" y="146"/>
                  </a:cubicBezTo>
                  <a:cubicBezTo>
                    <a:pt x="228" y="146"/>
                    <a:pt x="228" y="146"/>
                    <a:pt x="228" y="146"/>
                  </a:cubicBezTo>
                  <a:cubicBezTo>
                    <a:pt x="228" y="146"/>
                    <a:pt x="228" y="146"/>
                    <a:pt x="228" y="146"/>
                  </a:cubicBezTo>
                  <a:cubicBezTo>
                    <a:pt x="228" y="146"/>
                    <a:pt x="228" y="146"/>
                    <a:pt x="228" y="146"/>
                  </a:cubicBezTo>
                  <a:cubicBezTo>
                    <a:pt x="228" y="146"/>
                    <a:pt x="228" y="146"/>
                    <a:pt x="228" y="146"/>
                  </a:cubicBezTo>
                  <a:cubicBezTo>
                    <a:pt x="228" y="146"/>
                    <a:pt x="228" y="146"/>
                    <a:pt x="228" y="146"/>
                  </a:cubicBezTo>
                  <a:cubicBezTo>
                    <a:pt x="228" y="146"/>
                    <a:pt x="228" y="146"/>
                    <a:pt x="228" y="146"/>
                  </a:cubicBezTo>
                  <a:cubicBezTo>
                    <a:pt x="228" y="145"/>
                    <a:pt x="228" y="145"/>
                    <a:pt x="228" y="145"/>
                  </a:cubicBezTo>
                  <a:cubicBezTo>
                    <a:pt x="228" y="145"/>
                    <a:pt x="228" y="145"/>
                    <a:pt x="228" y="145"/>
                  </a:cubicBezTo>
                  <a:cubicBezTo>
                    <a:pt x="228" y="145"/>
                    <a:pt x="228" y="145"/>
                    <a:pt x="228" y="145"/>
                  </a:cubicBezTo>
                  <a:cubicBezTo>
                    <a:pt x="228" y="144"/>
                    <a:pt x="227" y="144"/>
                    <a:pt x="227" y="144"/>
                  </a:cubicBezTo>
                  <a:cubicBezTo>
                    <a:pt x="227" y="144"/>
                    <a:pt x="227" y="144"/>
                    <a:pt x="227" y="144"/>
                  </a:cubicBezTo>
                  <a:cubicBezTo>
                    <a:pt x="227" y="144"/>
                    <a:pt x="227" y="144"/>
                    <a:pt x="227" y="144"/>
                  </a:cubicBezTo>
                  <a:cubicBezTo>
                    <a:pt x="227" y="144"/>
                    <a:pt x="227" y="144"/>
                    <a:pt x="227" y="144"/>
                  </a:cubicBezTo>
                  <a:cubicBezTo>
                    <a:pt x="227" y="143"/>
                    <a:pt x="227" y="143"/>
                    <a:pt x="227" y="143"/>
                  </a:cubicBezTo>
                  <a:cubicBezTo>
                    <a:pt x="227" y="143"/>
                    <a:pt x="227" y="143"/>
                    <a:pt x="227" y="143"/>
                  </a:cubicBezTo>
                  <a:cubicBezTo>
                    <a:pt x="227" y="143"/>
                    <a:pt x="227" y="142"/>
                    <a:pt x="227" y="142"/>
                  </a:cubicBezTo>
                  <a:cubicBezTo>
                    <a:pt x="226" y="142"/>
                    <a:pt x="226" y="142"/>
                    <a:pt x="226" y="142"/>
                  </a:cubicBezTo>
                  <a:cubicBezTo>
                    <a:pt x="226" y="142"/>
                    <a:pt x="226" y="142"/>
                    <a:pt x="226" y="142"/>
                  </a:cubicBezTo>
                  <a:cubicBezTo>
                    <a:pt x="226" y="141"/>
                    <a:pt x="226" y="141"/>
                    <a:pt x="227" y="141"/>
                  </a:cubicBezTo>
                  <a:cubicBezTo>
                    <a:pt x="226" y="141"/>
                    <a:pt x="226" y="141"/>
                    <a:pt x="226" y="141"/>
                  </a:cubicBezTo>
                  <a:cubicBezTo>
                    <a:pt x="226" y="141"/>
                    <a:pt x="226" y="141"/>
                    <a:pt x="226" y="141"/>
                  </a:cubicBezTo>
                  <a:cubicBezTo>
                    <a:pt x="226" y="141"/>
                    <a:pt x="226" y="141"/>
                    <a:pt x="226" y="141"/>
                  </a:cubicBezTo>
                  <a:cubicBezTo>
                    <a:pt x="226" y="141"/>
                    <a:pt x="226" y="142"/>
                    <a:pt x="226" y="142"/>
                  </a:cubicBezTo>
                  <a:cubicBezTo>
                    <a:pt x="226" y="142"/>
                    <a:pt x="226" y="141"/>
                    <a:pt x="225" y="141"/>
                  </a:cubicBezTo>
                  <a:cubicBezTo>
                    <a:pt x="225" y="141"/>
                    <a:pt x="225" y="141"/>
                    <a:pt x="225" y="141"/>
                  </a:cubicBezTo>
                  <a:cubicBezTo>
                    <a:pt x="224" y="140"/>
                    <a:pt x="224" y="140"/>
                    <a:pt x="224" y="141"/>
                  </a:cubicBezTo>
                  <a:cubicBezTo>
                    <a:pt x="224" y="141"/>
                    <a:pt x="224" y="141"/>
                    <a:pt x="224" y="141"/>
                  </a:cubicBezTo>
                  <a:cubicBezTo>
                    <a:pt x="224" y="141"/>
                    <a:pt x="224" y="141"/>
                    <a:pt x="224" y="141"/>
                  </a:cubicBezTo>
                  <a:cubicBezTo>
                    <a:pt x="224" y="140"/>
                    <a:pt x="223" y="140"/>
                    <a:pt x="223" y="140"/>
                  </a:cubicBezTo>
                  <a:cubicBezTo>
                    <a:pt x="223" y="141"/>
                    <a:pt x="223" y="141"/>
                    <a:pt x="223" y="141"/>
                  </a:cubicBezTo>
                  <a:cubicBezTo>
                    <a:pt x="223" y="141"/>
                    <a:pt x="223" y="141"/>
                    <a:pt x="223" y="141"/>
                  </a:cubicBezTo>
                  <a:cubicBezTo>
                    <a:pt x="223" y="141"/>
                    <a:pt x="223" y="140"/>
                    <a:pt x="222" y="140"/>
                  </a:cubicBezTo>
                  <a:cubicBezTo>
                    <a:pt x="222" y="140"/>
                    <a:pt x="222" y="140"/>
                    <a:pt x="222" y="140"/>
                  </a:cubicBezTo>
                  <a:cubicBezTo>
                    <a:pt x="222" y="140"/>
                    <a:pt x="222" y="140"/>
                    <a:pt x="222" y="140"/>
                  </a:cubicBezTo>
                  <a:cubicBezTo>
                    <a:pt x="222" y="141"/>
                    <a:pt x="222" y="141"/>
                    <a:pt x="222" y="141"/>
                  </a:cubicBezTo>
                  <a:cubicBezTo>
                    <a:pt x="222" y="141"/>
                    <a:pt x="222" y="141"/>
                    <a:pt x="222" y="141"/>
                  </a:cubicBezTo>
                  <a:cubicBezTo>
                    <a:pt x="222" y="141"/>
                    <a:pt x="222" y="141"/>
                    <a:pt x="222" y="141"/>
                  </a:cubicBezTo>
                  <a:cubicBezTo>
                    <a:pt x="222" y="141"/>
                    <a:pt x="222" y="140"/>
                    <a:pt x="222" y="140"/>
                  </a:cubicBezTo>
                  <a:cubicBezTo>
                    <a:pt x="222" y="140"/>
                    <a:pt x="222" y="140"/>
                    <a:pt x="222" y="140"/>
                  </a:cubicBezTo>
                  <a:cubicBezTo>
                    <a:pt x="222" y="140"/>
                    <a:pt x="222" y="140"/>
                    <a:pt x="221" y="140"/>
                  </a:cubicBezTo>
                  <a:cubicBezTo>
                    <a:pt x="221" y="139"/>
                    <a:pt x="221" y="139"/>
                    <a:pt x="221" y="139"/>
                  </a:cubicBezTo>
                  <a:cubicBezTo>
                    <a:pt x="221" y="139"/>
                    <a:pt x="220" y="139"/>
                    <a:pt x="220" y="139"/>
                  </a:cubicBezTo>
                  <a:cubicBezTo>
                    <a:pt x="220" y="140"/>
                    <a:pt x="220" y="140"/>
                    <a:pt x="220" y="140"/>
                  </a:cubicBezTo>
                  <a:cubicBezTo>
                    <a:pt x="220" y="140"/>
                    <a:pt x="220" y="140"/>
                    <a:pt x="220" y="140"/>
                  </a:cubicBezTo>
                  <a:cubicBezTo>
                    <a:pt x="220" y="139"/>
                    <a:pt x="220" y="139"/>
                    <a:pt x="220" y="139"/>
                  </a:cubicBezTo>
                  <a:cubicBezTo>
                    <a:pt x="220" y="139"/>
                    <a:pt x="220" y="139"/>
                    <a:pt x="220" y="139"/>
                  </a:cubicBezTo>
                  <a:cubicBezTo>
                    <a:pt x="219" y="138"/>
                    <a:pt x="219" y="138"/>
                    <a:pt x="219" y="138"/>
                  </a:cubicBezTo>
                  <a:cubicBezTo>
                    <a:pt x="219" y="139"/>
                    <a:pt x="219" y="139"/>
                    <a:pt x="219" y="139"/>
                  </a:cubicBezTo>
                  <a:cubicBezTo>
                    <a:pt x="219" y="139"/>
                    <a:pt x="219" y="140"/>
                    <a:pt x="219" y="140"/>
                  </a:cubicBezTo>
                  <a:cubicBezTo>
                    <a:pt x="219" y="140"/>
                    <a:pt x="219" y="140"/>
                    <a:pt x="219" y="140"/>
                  </a:cubicBezTo>
                  <a:cubicBezTo>
                    <a:pt x="219" y="140"/>
                    <a:pt x="219" y="140"/>
                    <a:pt x="219" y="139"/>
                  </a:cubicBezTo>
                  <a:cubicBezTo>
                    <a:pt x="218" y="139"/>
                    <a:pt x="218" y="140"/>
                    <a:pt x="218" y="140"/>
                  </a:cubicBezTo>
                  <a:cubicBezTo>
                    <a:pt x="218" y="140"/>
                    <a:pt x="218" y="140"/>
                    <a:pt x="218" y="140"/>
                  </a:cubicBezTo>
                  <a:cubicBezTo>
                    <a:pt x="218" y="140"/>
                    <a:pt x="218" y="140"/>
                    <a:pt x="218" y="141"/>
                  </a:cubicBezTo>
                  <a:cubicBezTo>
                    <a:pt x="218" y="140"/>
                    <a:pt x="218" y="140"/>
                    <a:pt x="218" y="140"/>
                  </a:cubicBezTo>
                  <a:cubicBezTo>
                    <a:pt x="218" y="140"/>
                    <a:pt x="218" y="140"/>
                    <a:pt x="218" y="140"/>
                  </a:cubicBezTo>
                  <a:cubicBezTo>
                    <a:pt x="218" y="139"/>
                    <a:pt x="218" y="139"/>
                    <a:pt x="218" y="139"/>
                  </a:cubicBezTo>
                  <a:cubicBezTo>
                    <a:pt x="218" y="139"/>
                    <a:pt x="218" y="139"/>
                    <a:pt x="218" y="139"/>
                  </a:cubicBezTo>
                  <a:cubicBezTo>
                    <a:pt x="218" y="139"/>
                    <a:pt x="218" y="139"/>
                    <a:pt x="217" y="139"/>
                  </a:cubicBezTo>
                  <a:cubicBezTo>
                    <a:pt x="217" y="139"/>
                    <a:pt x="217" y="138"/>
                    <a:pt x="217" y="138"/>
                  </a:cubicBezTo>
                  <a:cubicBezTo>
                    <a:pt x="217" y="138"/>
                    <a:pt x="217" y="139"/>
                    <a:pt x="218" y="139"/>
                  </a:cubicBezTo>
                  <a:cubicBezTo>
                    <a:pt x="218" y="139"/>
                    <a:pt x="218" y="138"/>
                    <a:pt x="218" y="138"/>
                  </a:cubicBezTo>
                  <a:cubicBezTo>
                    <a:pt x="218" y="138"/>
                    <a:pt x="218" y="138"/>
                    <a:pt x="218" y="138"/>
                  </a:cubicBezTo>
                  <a:cubicBezTo>
                    <a:pt x="218" y="138"/>
                    <a:pt x="218" y="138"/>
                    <a:pt x="218" y="138"/>
                  </a:cubicBezTo>
                  <a:cubicBezTo>
                    <a:pt x="217" y="137"/>
                    <a:pt x="218" y="137"/>
                    <a:pt x="217" y="138"/>
                  </a:cubicBezTo>
                  <a:cubicBezTo>
                    <a:pt x="217" y="137"/>
                    <a:pt x="217" y="137"/>
                    <a:pt x="217" y="137"/>
                  </a:cubicBezTo>
                  <a:cubicBezTo>
                    <a:pt x="217" y="136"/>
                    <a:pt x="217" y="136"/>
                    <a:pt x="216" y="136"/>
                  </a:cubicBezTo>
                  <a:cubicBezTo>
                    <a:pt x="216" y="136"/>
                    <a:pt x="216" y="136"/>
                    <a:pt x="216" y="136"/>
                  </a:cubicBezTo>
                  <a:cubicBezTo>
                    <a:pt x="216" y="136"/>
                    <a:pt x="216" y="135"/>
                    <a:pt x="216" y="135"/>
                  </a:cubicBezTo>
                  <a:cubicBezTo>
                    <a:pt x="216" y="136"/>
                    <a:pt x="216" y="136"/>
                    <a:pt x="216" y="136"/>
                  </a:cubicBezTo>
                  <a:cubicBezTo>
                    <a:pt x="216" y="136"/>
                    <a:pt x="216" y="136"/>
                    <a:pt x="216" y="136"/>
                  </a:cubicBezTo>
                  <a:cubicBezTo>
                    <a:pt x="216" y="136"/>
                    <a:pt x="215" y="136"/>
                    <a:pt x="216" y="137"/>
                  </a:cubicBezTo>
                  <a:cubicBezTo>
                    <a:pt x="216" y="137"/>
                    <a:pt x="216" y="137"/>
                    <a:pt x="216" y="137"/>
                  </a:cubicBezTo>
                  <a:cubicBezTo>
                    <a:pt x="216" y="137"/>
                    <a:pt x="216" y="137"/>
                    <a:pt x="216" y="137"/>
                  </a:cubicBezTo>
                  <a:cubicBezTo>
                    <a:pt x="216" y="137"/>
                    <a:pt x="216" y="137"/>
                    <a:pt x="216" y="137"/>
                  </a:cubicBezTo>
                  <a:cubicBezTo>
                    <a:pt x="216" y="137"/>
                    <a:pt x="216" y="137"/>
                    <a:pt x="216" y="137"/>
                  </a:cubicBezTo>
                  <a:cubicBezTo>
                    <a:pt x="216" y="137"/>
                    <a:pt x="216" y="137"/>
                    <a:pt x="216" y="137"/>
                  </a:cubicBezTo>
                  <a:cubicBezTo>
                    <a:pt x="216" y="137"/>
                    <a:pt x="216" y="137"/>
                    <a:pt x="216" y="137"/>
                  </a:cubicBezTo>
                  <a:cubicBezTo>
                    <a:pt x="216" y="137"/>
                    <a:pt x="216" y="137"/>
                    <a:pt x="216" y="137"/>
                  </a:cubicBezTo>
                  <a:cubicBezTo>
                    <a:pt x="216" y="137"/>
                    <a:pt x="216" y="137"/>
                    <a:pt x="216" y="137"/>
                  </a:cubicBezTo>
                  <a:cubicBezTo>
                    <a:pt x="216" y="137"/>
                    <a:pt x="216" y="136"/>
                    <a:pt x="216" y="136"/>
                  </a:cubicBezTo>
                  <a:cubicBezTo>
                    <a:pt x="216" y="136"/>
                    <a:pt x="215" y="136"/>
                    <a:pt x="215" y="136"/>
                  </a:cubicBezTo>
                  <a:cubicBezTo>
                    <a:pt x="215" y="136"/>
                    <a:pt x="215" y="136"/>
                    <a:pt x="215" y="136"/>
                  </a:cubicBezTo>
                  <a:cubicBezTo>
                    <a:pt x="215" y="136"/>
                    <a:pt x="215" y="136"/>
                    <a:pt x="215" y="136"/>
                  </a:cubicBezTo>
                  <a:cubicBezTo>
                    <a:pt x="215" y="136"/>
                    <a:pt x="214" y="136"/>
                    <a:pt x="215" y="137"/>
                  </a:cubicBezTo>
                  <a:cubicBezTo>
                    <a:pt x="215" y="137"/>
                    <a:pt x="215" y="136"/>
                    <a:pt x="215" y="136"/>
                  </a:cubicBezTo>
                  <a:cubicBezTo>
                    <a:pt x="214" y="136"/>
                    <a:pt x="215" y="137"/>
                    <a:pt x="215" y="137"/>
                  </a:cubicBezTo>
                  <a:cubicBezTo>
                    <a:pt x="215" y="137"/>
                    <a:pt x="215" y="137"/>
                    <a:pt x="215" y="137"/>
                  </a:cubicBezTo>
                  <a:cubicBezTo>
                    <a:pt x="215" y="137"/>
                    <a:pt x="215" y="137"/>
                    <a:pt x="215" y="137"/>
                  </a:cubicBezTo>
                  <a:cubicBezTo>
                    <a:pt x="215" y="137"/>
                    <a:pt x="215" y="137"/>
                    <a:pt x="215" y="137"/>
                  </a:cubicBezTo>
                  <a:cubicBezTo>
                    <a:pt x="215" y="137"/>
                    <a:pt x="214" y="136"/>
                    <a:pt x="214" y="136"/>
                  </a:cubicBezTo>
                  <a:cubicBezTo>
                    <a:pt x="214" y="137"/>
                    <a:pt x="214" y="137"/>
                    <a:pt x="215" y="137"/>
                  </a:cubicBezTo>
                  <a:cubicBezTo>
                    <a:pt x="214" y="137"/>
                    <a:pt x="214" y="137"/>
                    <a:pt x="214" y="137"/>
                  </a:cubicBezTo>
                  <a:cubicBezTo>
                    <a:pt x="214" y="137"/>
                    <a:pt x="214" y="137"/>
                    <a:pt x="214" y="137"/>
                  </a:cubicBezTo>
                  <a:cubicBezTo>
                    <a:pt x="214" y="137"/>
                    <a:pt x="214" y="137"/>
                    <a:pt x="214" y="137"/>
                  </a:cubicBezTo>
                  <a:cubicBezTo>
                    <a:pt x="214" y="137"/>
                    <a:pt x="214" y="137"/>
                    <a:pt x="214" y="137"/>
                  </a:cubicBezTo>
                  <a:cubicBezTo>
                    <a:pt x="214" y="137"/>
                    <a:pt x="214" y="137"/>
                    <a:pt x="214" y="137"/>
                  </a:cubicBezTo>
                  <a:cubicBezTo>
                    <a:pt x="215" y="138"/>
                    <a:pt x="215" y="138"/>
                    <a:pt x="215" y="138"/>
                  </a:cubicBezTo>
                  <a:cubicBezTo>
                    <a:pt x="215" y="138"/>
                    <a:pt x="215" y="138"/>
                    <a:pt x="215" y="138"/>
                  </a:cubicBezTo>
                  <a:cubicBezTo>
                    <a:pt x="215" y="138"/>
                    <a:pt x="215" y="138"/>
                    <a:pt x="215" y="138"/>
                  </a:cubicBezTo>
                  <a:cubicBezTo>
                    <a:pt x="215" y="138"/>
                    <a:pt x="216" y="138"/>
                    <a:pt x="216" y="138"/>
                  </a:cubicBezTo>
                  <a:cubicBezTo>
                    <a:pt x="216" y="138"/>
                    <a:pt x="216" y="138"/>
                    <a:pt x="216" y="138"/>
                  </a:cubicBezTo>
                  <a:cubicBezTo>
                    <a:pt x="216" y="138"/>
                    <a:pt x="216" y="138"/>
                    <a:pt x="216" y="138"/>
                  </a:cubicBezTo>
                  <a:cubicBezTo>
                    <a:pt x="216" y="138"/>
                    <a:pt x="216" y="138"/>
                    <a:pt x="216" y="138"/>
                  </a:cubicBezTo>
                  <a:cubicBezTo>
                    <a:pt x="216" y="138"/>
                    <a:pt x="216" y="138"/>
                    <a:pt x="216" y="139"/>
                  </a:cubicBezTo>
                  <a:cubicBezTo>
                    <a:pt x="216" y="139"/>
                    <a:pt x="216" y="139"/>
                    <a:pt x="217" y="139"/>
                  </a:cubicBezTo>
                  <a:cubicBezTo>
                    <a:pt x="217" y="139"/>
                    <a:pt x="217" y="139"/>
                    <a:pt x="216" y="139"/>
                  </a:cubicBezTo>
                  <a:cubicBezTo>
                    <a:pt x="216" y="139"/>
                    <a:pt x="217" y="139"/>
                    <a:pt x="217" y="139"/>
                  </a:cubicBezTo>
                  <a:cubicBezTo>
                    <a:pt x="217" y="139"/>
                    <a:pt x="217" y="139"/>
                    <a:pt x="217" y="139"/>
                  </a:cubicBezTo>
                  <a:cubicBezTo>
                    <a:pt x="217" y="139"/>
                    <a:pt x="217" y="139"/>
                    <a:pt x="217" y="139"/>
                  </a:cubicBezTo>
                  <a:cubicBezTo>
                    <a:pt x="217" y="139"/>
                    <a:pt x="217" y="139"/>
                    <a:pt x="217" y="139"/>
                  </a:cubicBezTo>
                  <a:cubicBezTo>
                    <a:pt x="217" y="139"/>
                    <a:pt x="216" y="139"/>
                    <a:pt x="216" y="139"/>
                  </a:cubicBezTo>
                  <a:cubicBezTo>
                    <a:pt x="216" y="139"/>
                    <a:pt x="216" y="139"/>
                    <a:pt x="216" y="139"/>
                  </a:cubicBezTo>
                  <a:cubicBezTo>
                    <a:pt x="217" y="140"/>
                    <a:pt x="217" y="140"/>
                    <a:pt x="217" y="140"/>
                  </a:cubicBezTo>
                  <a:cubicBezTo>
                    <a:pt x="217" y="140"/>
                    <a:pt x="217" y="140"/>
                    <a:pt x="217" y="140"/>
                  </a:cubicBezTo>
                  <a:cubicBezTo>
                    <a:pt x="217" y="140"/>
                    <a:pt x="216" y="140"/>
                    <a:pt x="216" y="140"/>
                  </a:cubicBezTo>
                  <a:cubicBezTo>
                    <a:pt x="216" y="140"/>
                    <a:pt x="216" y="140"/>
                    <a:pt x="216" y="140"/>
                  </a:cubicBezTo>
                  <a:cubicBezTo>
                    <a:pt x="215" y="139"/>
                    <a:pt x="214" y="139"/>
                    <a:pt x="214" y="139"/>
                  </a:cubicBezTo>
                  <a:cubicBezTo>
                    <a:pt x="214" y="139"/>
                    <a:pt x="214" y="139"/>
                    <a:pt x="214" y="140"/>
                  </a:cubicBezTo>
                  <a:cubicBezTo>
                    <a:pt x="214" y="140"/>
                    <a:pt x="214" y="140"/>
                    <a:pt x="215" y="140"/>
                  </a:cubicBezTo>
                  <a:cubicBezTo>
                    <a:pt x="215" y="140"/>
                    <a:pt x="215" y="140"/>
                    <a:pt x="215" y="140"/>
                  </a:cubicBezTo>
                  <a:cubicBezTo>
                    <a:pt x="215" y="140"/>
                    <a:pt x="215" y="140"/>
                    <a:pt x="215" y="140"/>
                  </a:cubicBezTo>
                  <a:cubicBezTo>
                    <a:pt x="215" y="140"/>
                    <a:pt x="216" y="140"/>
                    <a:pt x="216" y="140"/>
                  </a:cubicBezTo>
                  <a:cubicBezTo>
                    <a:pt x="217" y="141"/>
                    <a:pt x="216" y="141"/>
                    <a:pt x="216" y="141"/>
                  </a:cubicBezTo>
                  <a:cubicBezTo>
                    <a:pt x="216" y="141"/>
                    <a:pt x="217" y="141"/>
                    <a:pt x="217" y="141"/>
                  </a:cubicBezTo>
                  <a:cubicBezTo>
                    <a:pt x="216" y="141"/>
                    <a:pt x="216" y="141"/>
                    <a:pt x="216"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2"/>
                  </a:cubicBezTo>
                  <a:cubicBezTo>
                    <a:pt x="217" y="142"/>
                    <a:pt x="217" y="142"/>
                    <a:pt x="217" y="143"/>
                  </a:cubicBezTo>
                  <a:cubicBezTo>
                    <a:pt x="217" y="143"/>
                    <a:pt x="217" y="143"/>
                    <a:pt x="218" y="143"/>
                  </a:cubicBezTo>
                  <a:cubicBezTo>
                    <a:pt x="217" y="143"/>
                    <a:pt x="217" y="143"/>
                    <a:pt x="217" y="143"/>
                  </a:cubicBezTo>
                  <a:cubicBezTo>
                    <a:pt x="217" y="143"/>
                    <a:pt x="217" y="143"/>
                    <a:pt x="217" y="143"/>
                  </a:cubicBezTo>
                  <a:cubicBezTo>
                    <a:pt x="216" y="143"/>
                    <a:pt x="216" y="143"/>
                    <a:pt x="216" y="143"/>
                  </a:cubicBezTo>
                  <a:cubicBezTo>
                    <a:pt x="216" y="143"/>
                    <a:pt x="216" y="143"/>
                    <a:pt x="216" y="143"/>
                  </a:cubicBezTo>
                  <a:cubicBezTo>
                    <a:pt x="217" y="144"/>
                    <a:pt x="218" y="144"/>
                    <a:pt x="218" y="145"/>
                  </a:cubicBezTo>
                  <a:cubicBezTo>
                    <a:pt x="218" y="144"/>
                    <a:pt x="218" y="144"/>
                    <a:pt x="218" y="145"/>
                  </a:cubicBezTo>
                  <a:cubicBezTo>
                    <a:pt x="218" y="145"/>
                    <a:pt x="219" y="145"/>
                    <a:pt x="219" y="145"/>
                  </a:cubicBezTo>
                  <a:cubicBezTo>
                    <a:pt x="219" y="145"/>
                    <a:pt x="219" y="145"/>
                    <a:pt x="219" y="145"/>
                  </a:cubicBezTo>
                  <a:cubicBezTo>
                    <a:pt x="219" y="145"/>
                    <a:pt x="219" y="146"/>
                    <a:pt x="219" y="146"/>
                  </a:cubicBezTo>
                  <a:cubicBezTo>
                    <a:pt x="219" y="145"/>
                    <a:pt x="219" y="145"/>
                    <a:pt x="219" y="145"/>
                  </a:cubicBezTo>
                  <a:cubicBezTo>
                    <a:pt x="219" y="146"/>
                    <a:pt x="219" y="146"/>
                    <a:pt x="219" y="146"/>
                  </a:cubicBezTo>
                  <a:cubicBezTo>
                    <a:pt x="219" y="146"/>
                    <a:pt x="219" y="146"/>
                    <a:pt x="219" y="146"/>
                  </a:cubicBezTo>
                  <a:cubicBezTo>
                    <a:pt x="219" y="146"/>
                    <a:pt x="219" y="146"/>
                    <a:pt x="219" y="146"/>
                  </a:cubicBezTo>
                  <a:cubicBezTo>
                    <a:pt x="219" y="147"/>
                    <a:pt x="220" y="147"/>
                    <a:pt x="220" y="147"/>
                  </a:cubicBezTo>
                  <a:cubicBezTo>
                    <a:pt x="220" y="147"/>
                    <a:pt x="221" y="147"/>
                    <a:pt x="221" y="148"/>
                  </a:cubicBezTo>
                  <a:cubicBezTo>
                    <a:pt x="221" y="148"/>
                    <a:pt x="223" y="149"/>
                    <a:pt x="222" y="148"/>
                  </a:cubicBezTo>
                  <a:cubicBezTo>
                    <a:pt x="222" y="148"/>
                    <a:pt x="223" y="148"/>
                    <a:pt x="223" y="148"/>
                  </a:cubicBezTo>
                  <a:cubicBezTo>
                    <a:pt x="223" y="148"/>
                    <a:pt x="223" y="148"/>
                    <a:pt x="223" y="148"/>
                  </a:cubicBezTo>
                  <a:close/>
                  <a:moveTo>
                    <a:pt x="386" y="347"/>
                  </a:moveTo>
                  <a:cubicBezTo>
                    <a:pt x="386" y="348"/>
                    <a:pt x="386" y="347"/>
                    <a:pt x="386" y="347"/>
                  </a:cubicBezTo>
                  <a:cubicBezTo>
                    <a:pt x="386" y="347"/>
                    <a:pt x="386" y="347"/>
                    <a:pt x="386" y="347"/>
                  </a:cubicBezTo>
                  <a:close/>
                  <a:moveTo>
                    <a:pt x="430" y="237"/>
                  </a:moveTo>
                  <a:cubicBezTo>
                    <a:pt x="429" y="237"/>
                    <a:pt x="429" y="236"/>
                    <a:pt x="429" y="237"/>
                  </a:cubicBezTo>
                  <a:cubicBezTo>
                    <a:pt x="429" y="237"/>
                    <a:pt x="429" y="237"/>
                    <a:pt x="429" y="237"/>
                  </a:cubicBezTo>
                  <a:cubicBezTo>
                    <a:pt x="429" y="237"/>
                    <a:pt x="429" y="237"/>
                    <a:pt x="430" y="237"/>
                  </a:cubicBezTo>
                  <a:cubicBezTo>
                    <a:pt x="430" y="237"/>
                    <a:pt x="430" y="237"/>
                    <a:pt x="430" y="237"/>
                  </a:cubicBezTo>
                  <a:close/>
                  <a:moveTo>
                    <a:pt x="388" y="348"/>
                  </a:moveTo>
                  <a:cubicBezTo>
                    <a:pt x="388" y="348"/>
                    <a:pt x="388" y="348"/>
                    <a:pt x="388" y="348"/>
                  </a:cubicBezTo>
                  <a:cubicBezTo>
                    <a:pt x="388" y="348"/>
                    <a:pt x="389" y="348"/>
                    <a:pt x="388" y="348"/>
                  </a:cubicBezTo>
                  <a:close/>
                  <a:moveTo>
                    <a:pt x="385" y="347"/>
                  </a:moveTo>
                  <a:cubicBezTo>
                    <a:pt x="385" y="347"/>
                    <a:pt x="385" y="347"/>
                    <a:pt x="385" y="347"/>
                  </a:cubicBezTo>
                  <a:cubicBezTo>
                    <a:pt x="385" y="347"/>
                    <a:pt x="385" y="347"/>
                    <a:pt x="385" y="347"/>
                  </a:cubicBezTo>
                  <a:close/>
                  <a:moveTo>
                    <a:pt x="388" y="356"/>
                  </a:moveTo>
                  <a:cubicBezTo>
                    <a:pt x="388" y="356"/>
                    <a:pt x="388" y="356"/>
                    <a:pt x="388" y="356"/>
                  </a:cubicBezTo>
                  <a:cubicBezTo>
                    <a:pt x="388" y="356"/>
                    <a:pt x="387" y="357"/>
                    <a:pt x="388" y="356"/>
                  </a:cubicBezTo>
                  <a:close/>
                  <a:moveTo>
                    <a:pt x="382" y="350"/>
                  </a:moveTo>
                  <a:cubicBezTo>
                    <a:pt x="383" y="350"/>
                    <a:pt x="382" y="350"/>
                    <a:pt x="382" y="350"/>
                  </a:cubicBezTo>
                  <a:close/>
                  <a:moveTo>
                    <a:pt x="383" y="336"/>
                  </a:moveTo>
                  <a:cubicBezTo>
                    <a:pt x="383" y="336"/>
                    <a:pt x="383" y="336"/>
                    <a:pt x="383" y="336"/>
                  </a:cubicBezTo>
                  <a:cubicBezTo>
                    <a:pt x="383" y="337"/>
                    <a:pt x="384" y="336"/>
                    <a:pt x="383" y="336"/>
                  </a:cubicBezTo>
                  <a:close/>
                  <a:moveTo>
                    <a:pt x="386" y="356"/>
                  </a:moveTo>
                  <a:cubicBezTo>
                    <a:pt x="386" y="356"/>
                    <a:pt x="387" y="356"/>
                    <a:pt x="386" y="356"/>
                  </a:cubicBezTo>
                  <a:close/>
                  <a:moveTo>
                    <a:pt x="395" y="368"/>
                  </a:moveTo>
                  <a:cubicBezTo>
                    <a:pt x="396" y="369"/>
                    <a:pt x="397" y="369"/>
                    <a:pt x="397" y="369"/>
                  </a:cubicBezTo>
                  <a:cubicBezTo>
                    <a:pt x="396" y="368"/>
                    <a:pt x="397" y="367"/>
                    <a:pt x="395" y="367"/>
                  </a:cubicBezTo>
                  <a:cubicBezTo>
                    <a:pt x="394" y="366"/>
                    <a:pt x="394" y="366"/>
                    <a:pt x="394" y="366"/>
                  </a:cubicBezTo>
                  <a:cubicBezTo>
                    <a:pt x="395" y="366"/>
                    <a:pt x="396" y="367"/>
                    <a:pt x="396" y="366"/>
                  </a:cubicBezTo>
                  <a:cubicBezTo>
                    <a:pt x="396" y="367"/>
                    <a:pt x="394" y="365"/>
                    <a:pt x="394" y="366"/>
                  </a:cubicBezTo>
                  <a:cubicBezTo>
                    <a:pt x="394" y="365"/>
                    <a:pt x="390" y="363"/>
                    <a:pt x="390" y="363"/>
                  </a:cubicBezTo>
                  <a:cubicBezTo>
                    <a:pt x="390" y="363"/>
                    <a:pt x="390" y="363"/>
                    <a:pt x="390" y="363"/>
                  </a:cubicBezTo>
                  <a:cubicBezTo>
                    <a:pt x="389" y="362"/>
                    <a:pt x="389" y="362"/>
                    <a:pt x="389" y="362"/>
                  </a:cubicBezTo>
                  <a:cubicBezTo>
                    <a:pt x="388" y="361"/>
                    <a:pt x="387" y="360"/>
                    <a:pt x="387" y="360"/>
                  </a:cubicBezTo>
                  <a:cubicBezTo>
                    <a:pt x="383" y="359"/>
                    <a:pt x="386" y="361"/>
                    <a:pt x="389" y="363"/>
                  </a:cubicBezTo>
                  <a:cubicBezTo>
                    <a:pt x="390" y="364"/>
                    <a:pt x="392" y="365"/>
                    <a:pt x="393" y="366"/>
                  </a:cubicBezTo>
                  <a:cubicBezTo>
                    <a:pt x="393" y="366"/>
                    <a:pt x="394" y="367"/>
                    <a:pt x="394" y="367"/>
                  </a:cubicBezTo>
                  <a:cubicBezTo>
                    <a:pt x="395" y="367"/>
                    <a:pt x="395" y="368"/>
                    <a:pt x="395" y="368"/>
                  </a:cubicBezTo>
                  <a:close/>
                  <a:moveTo>
                    <a:pt x="383" y="349"/>
                  </a:moveTo>
                  <a:cubicBezTo>
                    <a:pt x="383" y="349"/>
                    <a:pt x="383" y="349"/>
                    <a:pt x="383" y="349"/>
                  </a:cubicBezTo>
                  <a:cubicBezTo>
                    <a:pt x="383" y="349"/>
                    <a:pt x="383" y="349"/>
                    <a:pt x="383" y="349"/>
                  </a:cubicBezTo>
                  <a:close/>
                  <a:moveTo>
                    <a:pt x="384" y="351"/>
                  </a:moveTo>
                  <a:cubicBezTo>
                    <a:pt x="384" y="351"/>
                    <a:pt x="384" y="351"/>
                    <a:pt x="384" y="351"/>
                  </a:cubicBezTo>
                  <a:cubicBezTo>
                    <a:pt x="384" y="351"/>
                    <a:pt x="384" y="350"/>
                    <a:pt x="384" y="350"/>
                  </a:cubicBezTo>
                  <a:cubicBezTo>
                    <a:pt x="383" y="350"/>
                    <a:pt x="383" y="350"/>
                    <a:pt x="383" y="350"/>
                  </a:cubicBezTo>
                  <a:cubicBezTo>
                    <a:pt x="383" y="350"/>
                    <a:pt x="384" y="351"/>
                    <a:pt x="384" y="351"/>
                  </a:cubicBezTo>
                  <a:close/>
                  <a:moveTo>
                    <a:pt x="383" y="348"/>
                  </a:moveTo>
                  <a:cubicBezTo>
                    <a:pt x="383" y="349"/>
                    <a:pt x="383" y="348"/>
                    <a:pt x="383" y="348"/>
                  </a:cubicBezTo>
                  <a:cubicBezTo>
                    <a:pt x="383" y="348"/>
                    <a:pt x="383" y="348"/>
                    <a:pt x="383" y="348"/>
                  </a:cubicBezTo>
                  <a:close/>
                  <a:moveTo>
                    <a:pt x="383" y="348"/>
                  </a:moveTo>
                  <a:cubicBezTo>
                    <a:pt x="383" y="349"/>
                    <a:pt x="383" y="348"/>
                    <a:pt x="383" y="348"/>
                  </a:cubicBezTo>
                  <a:close/>
                  <a:moveTo>
                    <a:pt x="383" y="349"/>
                  </a:moveTo>
                  <a:cubicBezTo>
                    <a:pt x="383" y="349"/>
                    <a:pt x="384" y="349"/>
                    <a:pt x="384" y="349"/>
                  </a:cubicBezTo>
                  <a:cubicBezTo>
                    <a:pt x="384" y="349"/>
                    <a:pt x="383" y="348"/>
                    <a:pt x="383" y="349"/>
                  </a:cubicBezTo>
                  <a:close/>
                  <a:moveTo>
                    <a:pt x="384" y="350"/>
                  </a:moveTo>
                  <a:cubicBezTo>
                    <a:pt x="384" y="350"/>
                    <a:pt x="384" y="350"/>
                    <a:pt x="384" y="350"/>
                  </a:cubicBezTo>
                  <a:cubicBezTo>
                    <a:pt x="383" y="350"/>
                    <a:pt x="384" y="350"/>
                    <a:pt x="384" y="350"/>
                  </a:cubicBezTo>
                  <a:close/>
                  <a:moveTo>
                    <a:pt x="383" y="350"/>
                  </a:moveTo>
                  <a:cubicBezTo>
                    <a:pt x="383" y="350"/>
                    <a:pt x="383" y="350"/>
                    <a:pt x="383" y="350"/>
                  </a:cubicBezTo>
                  <a:cubicBezTo>
                    <a:pt x="383" y="350"/>
                    <a:pt x="384" y="351"/>
                    <a:pt x="383" y="350"/>
                  </a:cubicBezTo>
                  <a:close/>
                  <a:moveTo>
                    <a:pt x="383" y="350"/>
                  </a:moveTo>
                  <a:cubicBezTo>
                    <a:pt x="383" y="350"/>
                    <a:pt x="383" y="350"/>
                    <a:pt x="383" y="350"/>
                  </a:cubicBezTo>
                  <a:cubicBezTo>
                    <a:pt x="383" y="350"/>
                    <a:pt x="383" y="350"/>
                    <a:pt x="383" y="350"/>
                  </a:cubicBezTo>
                  <a:close/>
                  <a:moveTo>
                    <a:pt x="384" y="351"/>
                  </a:moveTo>
                  <a:cubicBezTo>
                    <a:pt x="384" y="351"/>
                    <a:pt x="383" y="350"/>
                    <a:pt x="383" y="351"/>
                  </a:cubicBezTo>
                  <a:cubicBezTo>
                    <a:pt x="383" y="351"/>
                    <a:pt x="383" y="351"/>
                    <a:pt x="384" y="351"/>
                  </a:cubicBezTo>
                  <a:close/>
                  <a:moveTo>
                    <a:pt x="355" y="200"/>
                  </a:moveTo>
                  <a:cubicBezTo>
                    <a:pt x="355" y="200"/>
                    <a:pt x="355" y="200"/>
                    <a:pt x="355" y="200"/>
                  </a:cubicBezTo>
                  <a:close/>
                  <a:moveTo>
                    <a:pt x="355" y="200"/>
                  </a:moveTo>
                  <a:cubicBezTo>
                    <a:pt x="355" y="202"/>
                    <a:pt x="355" y="200"/>
                    <a:pt x="355" y="200"/>
                  </a:cubicBezTo>
                  <a:cubicBezTo>
                    <a:pt x="355" y="200"/>
                    <a:pt x="355" y="200"/>
                    <a:pt x="355" y="200"/>
                  </a:cubicBezTo>
                  <a:close/>
                  <a:moveTo>
                    <a:pt x="493" y="293"/>
                  </a:moveTo>
                  <a:cubicBezTo>
                    <a:pt x="492" y="293"/>
                    <a:pt x="497" y="302"/>
                    <a:pt x="493" y="297"/>
                  </a:cubicBezTo>
                  <a:cubicBezTo>
                    <a:pt x="493" y="297"/>
                    <a:pt x="491" y="298"/>
                    <a:pt x="491" y="298"/>
                  </a:cubicBezTo>
                  <a:cubicBezTo>
                    <a:pt x="492" y="298"/>
                    <a:pt x="492" y="298"/>
                    <a:pt x="492" y="298"/>
                  </a:cubicBezTo>
                  <a:cubicBezTo>
                    <a:pt x="492" y="299"/>
                    <a:pt x="492" y="299"/>
                    <a:pt x="491" y="299"/>
                  </a:cubicBezTo>
                  <a:cubicBezTo>
                    <a:pt x="491" y="299"/>
                    <a:pt x="492" y="300"/>
                    <a:pt x="491" y="299"/>
                  </a:cubicBezTo>
                  <a:cubicBezTo>
                    <a:pt x="495" y="303"/>
                    <a:pt x="486" y="297"/>
                    <a:pt x="487" y="296"/>
                  </a:cubicBezTo>
                  <a:cubicBezTo>
                    <a:pt x="487" y="296"/>
                    <a:pt x="484" y="292"/>
                    <a:pt x="484" y="290"/>
                  </a:cubicBezTo>
                  <a:cubicBezTo>
                    <a:pt x="484" y="290"/>
                    <a:pt x="482" y="290"/>
                    <a:pt x="482" y="290"/>
                  </a:cubicBezTo>
                  <a:cubicBezTo>
                    <a:pt x="483" y="289"/>
                    <a:pt x="480" y="297"/>
                    <a:pt x="478" y="292"/>
                  </a:cubicBezTo>
                  <a:cubicBezTo>
                    <a:pt x="478" y="291"/>
                    <a:pt x="477" y="291"/>
                    <a:pt x="477" y="291"/>
                  </a:cubicBezTo>
                  <a:cubicBezTo>
                    <a:pt x="477" y="291"/>
                    <a:pt x="480" y="294"/>
                    <a:pt x="480" y="294"/>
                  </a:cubicBezTo>
                  <a:cubicBezTo>
                    <a:pt x="480" y="294"/>
                    <a:pt x="480" y="295"/>
                    <a:pt x="480" y="295"/>
                  </a:cubicBezTo>
                  <a:cubicBezTo>
                    <a:pt x="481" y="298"/>
                    <a:pt x="480" y="295"/>
                    <a:pt x="480" y="296"/>
                  </a:cubicBezTo>
                  <a:cubicBezTo>
                    <a:pt x="480" y="296"/>
                    <a:pt x="480" y="296"/>
                    <a:pt x="480" y="297"/>
                  </a:cubicBezTo>
                  <a:cubicBezTo>
                    <a:pt x="480" y="297"/>
                    <a:pt x="481" y="299"/>
                    <a:pt x="481" y="299"/>
                  </a:cubicBezTo>
                  <a:cubicBezTo>
                    <a:pt x="481" y="299"/>
                    <a:pt x="481" y="300"/>
                    <a:pt x="481" y="300"/>
                  </a:cubicBezTo>
                  <a:cubicBezTo>
                    <a:pt x="480" y="300"/>
                    <a:pt x="478" y="300"/>
                    <a:pt x="478" y="298"/>
                  </a:cubicBezTo>
                  <a:cubicBezTo>
                    <a:pt x="478" y="298"/>
                    <a:pt x="478" y="298"/>
                    <a:pt x="478" y="298"/>
                  </a:cubicBezTo>
                  <a:cubicBezTo>
                    <a:pt x="478" y="298"/>
                    <a:pt x="478" y="298"/>
                    <a:pt x="478" y="298"/>
                  </a:cubicBezTo>
                  <a:cubicBezTo>
                    <a:pt x="478" y="297"/>
                    <a:pt x="478" y="298"/>
                    <a:pt x="478" y="298"/>
                  </a:cubicBezTo>
                  <a:cubicBezTo>
                    <a:pt x="478" y="298"/>
                    <a:pt x="478" y="298"/>
                    <a:pt x="478" y="298"/>
                  </a:cubicBezTo>
                  <a:cubicBezTo>
                    <a:pt x="478" y="298"/>
                    <a:pt x="478" y="298"/>
                    <a:pt x="478" y="298"/>
                  </a:cubicBezTo>
                  <a:cubicBezTo>
                    <a:pt x="477" y="298"/>
                    <a:pt x="477" y="298"/>
                    <a:pt x="477" y="298"/>
                  </a:cubicBezTo>
                  <a:cubicBezTo>
                    <a:pt x="477" y="298"/>
                    <a:pt x="473" y="298"/>
                    <a:pt x="473" y="298"/>
                  </a:cubicBezTo>
                  <a:cubicBezTo>
                    <a:pt x="472" y="298"/>
                    <a:pt x="472" y="298"/>
                    <a:pt x="472" y="298"/>
                  </a:cubicBezTo>
                  <a:cubicBezTo>
                    <a:pt x="473" y="299"/>
                    <a:pt x="472" y="299"/>
                    <a:pt x="472" y="298"/>
                  </a:cubicBezTo>
                  <a:cubicBezTo>
                    <a:pt x="472" y="299"/>
                    <a:pt x="472" y="299"/>
                    <a:pt x="472" y="299"/>
                  </a:cubicBezTo>
                  <a:cubicBezTo>
                    <a:pt x="472" y="299"/>
                    <a:pt x="469" y="300"/>
                    <a:pt x="469" y="300"/>
                  </a:cubicBezTo>
                  <a:cubicBezTo>
                    <a:pt x="469" y="300"/>
                    <a:pt x="468" y="299"/>
                    <a:pt x="469" y="299"/>
                  </a:cubicBezTo>
                  <a:cubicBezTo>
                    <a:pt x="468" y="299"/>
                    <a:pt x="468" y="299"/>
                    <a:pt x="468" y="298"/>
                  </a:cubicBezTo>
                  <a:cubicBezTo>
                    <a:pt x="468" y="298"/>
                    <a:pt x="468" y="298"/>
                    <a:pt x="468" y="298"/>
                  </a:cubicBezTo>
                  <a:cubicBezTo>
                    <a:pt x="467" y="297"/>
                    <a:pt x="467" y="297"/>
                    <a:pt x="466" y="297"/>
                  </a:cubicBezTo>
                  <a:cubicBezTo>
                    <a:pt x="466" y="297"/>
                    <a:pt x="464" y="297"/>
                    <a:pt x="464" y="297"/>
                  </a:cubicBezTo>
                  <a:cubicBezTo>
                    <a:pt x="464" y="297"/>
                    <a:pt x="464" y="297"/>
                    <a:pt x="464" y="297"/>
                  </a:cubicBezTo>
                  <a:cubicBezTo>
                    <a:pt x="464" y="297"/>
                    <a:pt x="464" y="296"/>
                    <a:pt x="464" y="296"/>
                  </a:cubicBezTo>
                  <a:cubicBezTo>
                    <a:pt x="464" y="296"/>
                    <a:pt x="462" y="296"/>
                    <a:pt x="462" y="296"/>
                  </a:cubicBezTo>
                  <a:cubicBezTo>
                    <a:pt x="462" y="296"/>
                    <a:pt x="462" y="297"/>
                    <a:pt x="462" y="296"/>
                  </a:cubicBezTo>
                  <a:cubicBezTo>
                    <a:pt x="462" y="296"/>
                    <a:pt x="462" y="296"/>
                    <a:pt x="462" y="296"/>
                  </a:cubicBezTo>
                  <a:cubicBezTo>
                    <a:pt x="462" y="296"/>
                    <a:pt x="461" y="295"/>
                    <a:pt x="461" y="295"/>
                  </a:cubicBezTo>
                  <a:cubicBezTo>
                    <a:pt x="461" y="295"/>
                    <a:pt x="461" y="295"/>
                    <a:pt x="460" y="295"/>
                  </a:cubicBezTo>
                  <a:cubicBezTo>
                    <a:pt x="461" y="295"/>
                    <a:pt x="460" y="295"/>
                    <a:pt x="460" y="295"/>
                  </a:cubicBezTo>
                  <a:cubicBezTo>
                    <a:pt x="460" y="296"/>
                    <a:pt x="460" y="296"/>
                    <a:pt x="460" y="296"/>
                  </a:cubicBezTo>
                  <a:cubicBezTo>
                    <a:pt x="460" y="296"/>
                    <a:pt x="460" y="297"/>
                    <a:pt x="460" y="297"/>
                  </a:cubicBezTo>
                  <a:cubicBezTo>
                    <a:pt x="460" y="297"/>
                    <a:pt x="457" y="299"/>
                    <a:pt x="459" y="300"/>
                  </a:cubicBezTo>
                  <a:cubicBezTo>
                    <a:pt x="459" y="300"/>
                    <a:pt x="459" y="300"/>
                    <a:pt x="459" y="300"/>
                  </a:cubicBezTo>
                  <a:cubicBezTo>
                    <a:pt x="460" y="300"/>
                    <a:pt x="459" y="302"/>
                    <a:pt x="459" y="303"/>
                  </a:cubicBezTo>
                  <a:cubicBezTo>
                    <a:pt x="460" y="303"/>
                    <a:pt x="460" y="303"/>
                    <a:pt x="460" y="303"/>
                  </a:cubicBezTo>
                  <a:cubicBezTo>
                    <a:pt x="460" y="303"/>
                    <a:pt x="460" y="304"/>
                    <a:pt x="460" y="304"/>
                  </a:cubicBezTo>
                  <a:cubicBezTo>
                    <a:pt x="460" y="304"/>
                    <a:pt x="460" y="304"/>
                    <a:pt x="459" y="304"/>
                  </a:cubicBezTo>
                  <a:cubicBezTo>
                    <a:pt x="459" y="304"/>
                    <a:pt x="459" y="304"/>
                    <a:pt x="459" y="304"/>
                  </a:cubicBezTo>
                  <a:cubicBezTo>
                    <a:pt x="459" y="304"/>
                    <a:pt x="459" y="303"/>
                    <a:pt x="459" y="303"/>
                  </a:cubicBezTo>
                  <a:cubicBezTo>
                    <a:pt x="457" y="303"/>
                    <a:pt x="459" y="305"/>
                    <a:pt x="458" y="307"/>
                  </a:cubicBezTo>
                  <a:cubicBezTo>
                    <a:pt x="458" y="307"/>
                    <a:pt x="458" y="307"/>
                    <a:pt x="458" y="307"/>
                  </a:cubicBezTo>
                  <a:cubicBezTo>
                    <a:pt x="457" y="307"/>
                    <a:pt x="455" y="305"/>
                    <a:pt x="455" y="307"/>
                  </a:cubicBezTo>
                  <a:cubicBezTo>
                    <a:pt x="456" y="308"/>
                    <a:pt x="456" y="308"/>
                    <a:pt x="456" y="309"/>
                  </a:cubicBezTo>
                  <a:cubicBezTo>
                    <a:pt x="455" y="308"/>
                    <a:pt x="454" y="307"/>
                    <a:pt x="454" y="308"/>
                  </a:cubicBezTo>
                  <a:cubicBezTo>
                    <a:pt x="454" y="308"/>
                    <a:pt x="454" y="308"/>
                    <a:pt x="454" y="308"/>
                  </a:cubicBezTo>
                  <a:cubicBezTo>
                    <a:pt x="454" y="310"/>
                    <a:pt x="452" y="310"/>
                    <a:pt x="451" y="311"/>
                  </a:cubicBezTo>
                  <a:cubicBezTo>
                    <a:pt x="451" y="310"/>
                    <a:pt x="451" y="310"/>
                    <a:pt x="451" y="310"/>
                  </a:cubicBezTo>
                  <a:cubicBezTo>
                    <a:pt x="451" y="309"/>
                    <a:pt x="451" y="308"/>
                    <a:pt x="451" y="306"/>
                  </a:cubicBezTo>
                  <a:cubicBezTo>
                    <a:pt x="450" y="306"/>
                    <a:pt x="450" y="305"/>
                    <a:pt x="450" y="305"/>
                  </a:cubicBezTo>
                  <a:cubicBezTo>
                    <a:pt x="450" y="304"/>
                    <a:pt x="450" y="304"/>
                    <a:pt x="450" y="304"/>
                  </a:cubicBezTo>
                  <a:cubicBezTo>
                    <a:pt x="450" y="303"/>
                    <a:pt x="450" y="302"/>
                    <a:pt x="450" y="302"/>
                  </a:cubicBezTo>
                  <a:cubicBezTo>
                    <a:pt x="449" y="299"/>
                    <a:pt x="451" y="297"/>
                    <a:pt x="452" y="296"/>
                  </a:cubicBezTo>
                  <a:cubicBezTo>
                    <a:pt x="452" y="296"/>
                    <a:pt x="452" y="296"/>
                    <a:pt x="451" y="296"/>
                  </a:cubicBezTo>
                  <a:cubicBezTo>
                    <a:pt x="451" y="295"/>
                    <a:pt x="452" y="295"/>
                    <a:pt x="452" y="296"/>
                  </a:cubicBezTo>
                  <a:cubicBezTo>
                    <a:pt x="452" y="296"/>
                    <a:pt x="452" y="296"/>
                    <a:pt x="452" y="296"/>
                  </a:cubicBezTo>
                  <a:cubicBezTo>
                    <a:pt x="452" y="296"/>
                    <a:pt x="453" y="296"/>
                    <a:pt x="453" y="296"/>
                  </a:cubicBezTo>
                  <a:cubicBezTo>
                    <a:pt x="454" y="296"/>
                    <a:pt x="455" y="295"/>
                    <a:pt x="455" y="295"/>
                  </a:cubicBezTo>
                  <a:cubicBezTo>
                    <a:pt x="455" y="295"/>
                    <a:pt x="455" y="295"/>
                    <a:pt x="455" y="295"/>
                  </a:cubicBezTo>
                  <a:cubicBezTo>
                    <a:pt x="456" y="294"/>
                    <a:pt x="458" y="294"/>
                    <a:pt x="458" y="293"/>
                  </a:cubicBezTo>
                  <a:cubicBezTo>
                    <a:pt x="458" y="293"/>
                    <a:pt x="458" y="292"/>
                    <a:pt x="459" y="293"/>
                  </a:cubicBezTo>
                  <a:cubicBezTo>
                    <a:pt x="459" y="293"/>
                    <a:pt x="459" y="293"/>
                    <a:pt x="460" y="293"/>
                  </a:cubicBezTo>
                  <a:cubicBezTo>
                    <a:pt x="460" y="292"/>
                    <a:pt x="460" y="292"/>
                    <a:pt x="461" y="293"/>
                  </a:cubicBezTo>
                  <a:cubicBezTo>
                    <a:pt x="460" y="292"/>
                    <a:pt x="461" y="292"/>
                    <a:pt x="461" y="292"/>
                  </a:cubicBezTo>
                  <a:cubicBezTo>
                    <a:pt x="460" y="291"/>
                    <a:pt x="461" y="291"/>
                    <a:pt x="461" y="291"/>
                  </a:cubicBezTo>
                  <a:cubicBezTo>
                    <a:pt x="461" y="291"/>
                    <a:pt x="461" y="289"/>
                    <a:pt x="461" y="289"/>
                  </a:cubicBezTo>
                  <a:cubicBezTo>
                    <a:pt x="461" y="289"/>
                    <a:pt x="462" y="289"/>
                    <a:pt x="462" y="289"/>
                  </a:cubicBezTo>
                  <a:cubicBezTo>
                    <a:pt x="462" y="289"/>
                    <a:pt x="462" y="289"/>
                    <a:pt x="462" y="289"/>
                  </a:cubicBezTo>
                  <a:cubicBezTo>
                    <a:pt x="461" y="289"/>
                    <a:pt x="460" y="289"/>
                    <a:pt x="460" y="289"/>
                  </a:cubicBezTo>
                  <a:cubicBezTo>
                    <a:pt x="460" y="289"/>
                    <a:pt x="460" y="290"/>
                    <a:pt x="460" y="290"/>
                  </a:cubicBezTo>
                  <a:cubicBezTo>
                    <a:pt x="460" y="290"/>
                    <a:pt x="460" y="290"/>
                    <a:pt x="460" y="290"/>
                  </a:cubicBezTo>
                  <a:cubicBezTo>
                    <a:pt x="460" y="290"/>
                    <a:pt x="460" y="290"/>
                    <a:pt x="459" y="290"/>
                  </a:cubicBezTo>
                  <a:cubicBezTo>
                    <a:pt x="459" y="290"/>
                    <a:pt x="459" y="290"/>
                    <a:pt x="459" y="290"/>
                  </a:cubicBezTo>
                  <a:cubicBezTo>
                    <a:pt x="459" y="290"/>
                    <a:pt x="459" y="290"/>
                    <a:pt x="459" y="290"/>
                  </a:cubicBezTo>
                  <a:cubicBezTo>
                    <a:pt x="459" y="290"/>
                    <a:pt x="457" y="290"/>
                    <a:pt x="457" y="291"/>
                  </a:cubicBezTo>
                  <a:cubicBezTo>
                    <a:pt x="456" y="291"/>
                    <a:pt x="456" y="291"/>
                    <a:pt x="456" y="291"/>
                  </a:cubicBezTo>
                  <a:cubicBezTo>
                    <a:pt x="456" y="290"/>
                    <a:pt x="456" y="290"/>
                    <a:pt x="456" y="290"/>
                  </a:cubicBezTo>
                  <a:cubicBezTo>
                    <a:pt x="456" y="290"/>
                    <a:pt x="456" y="288"/>
                    <a:pt x="455" y="287"/>
                  </a:cubicBezTo>
                  <a:cubicBezTo>
                    <a:pt x="454" y="286"/>
                    <a:pt x="453" y="286"/>
                    <a:pt x="453" y="286"/>
                  </a:cubicBezTo>
                  <a:cubicBezTo>
                    <a:pt x="453" y="286"/>
                    <a:pt x="452" y="286"/>
                    <a:pt x="452" y="286"/>
                  </a:cubicBezTo>
                  <a:cubicBezTo>
                    <a:pt x="452" y="286"/>
                    <a:pt x="452" y="286"/>
                    <a:pt x="452" y="286"/>
                  </a:cubicBezTo>
                  <a:cubicBezTo>
                    <a:pt x="451" y="286"/>
                    <a:pt x="451" y="286"/>
                    <a:pt x="451" y="286"/>
                  </a:cubicBezTo>
                  <a:cubicBezTo>
                    <a:pt x="451" y="286"/>
                    <a:pt x="450" y="287"/>
                    <a:pt x="450" y="287"/>
                  </a:cubicBezTo>
                  <a:cubicBezTo>
                    <a:pt x="450" y="287"/>
                    <a:pt x="450" y="287"/>
                    <a:pt x="450" y="287"/>
                  </a:cubicBezTo>
                  <a:cubicBezTo>
                    <a:pt x="450" y="287"/>
                    <a:pt x="449" y="288"/>
                    <a:pt x="448" y="288"/>
                  </a:cubicBezTo>
                  <a:cubicBezTo>
                    <a:pt x="448" y="288"/>
                    <a:pt x="448" y="289"/>
                    <a:pt x="448" y="289"/>
                  </a:cubicBezTo>
                  <a:cubicBezTo>
                    <a:pt x="448" y="289"/>
                    <a:pt x="449" y="290"/>
                    <a:pt x="449" y="290"/>
                  </a:cubicBezTo>
                  <a:cubicBezTo>
                    <a:pt x="450" y="291"/>
                    <a:pt x="448" y="290"/>
                    <a:pt x="448" y="290"/>
                  </a:cubicBezTo>
                  <a:cubicBezTo>
                    <a:pt x="448" y="290"/>
                    <a:pt x="447" y="290"/>
                    <a:pt x="447" y="290"/>
                  </a:cubicBezTo>
                  <a:cubicBezTo>
                    <a:pt x="447" y="289"/>
                    <a:pt x="447" y="289"/>
                    <a:pt x="446" y="290"/>
                  </a:cubicBezTo>
                  <a:cubicBezTo>
                    <a:pt x="446" y="290"/>
                    <a:pt x="446" y="289"/>
                    <a:pt x="445" y="289"/>
                  </a:cubicBezTo>
                  <a:cubicBezTo>
                    <a:pt x="445" y="289"/>
                    <a:pt x="444" y="289"/>
                    <a:pt x="444" y="289"/>
                  </a:cubicBezTo>
                  <a:cubicBezTo>
                    <a:pt x="444" y="288"/>
                    <a:pt x="444" y="288"/>
                    <a:pt x="444" y="288"/>
                  </a:cubicBezTo>
                  <a:cubicBezTo>
                    <a:pt x="444" y="288"/>
                    <a:pt x="445" y="288"/>
                    <a:pt x="445" y="288"/>
                  </a:cubicBezTo>
                  <a:cubicBezTo>
                    <a:pt x="445" y="288"/>
                    <a:pt x="445" y="288"/>
                    <a:pt x="445" y="288"/>
                  </a:cubicBezTo>
                  <a:cubicBezTo>
                    <a:pt x="445" y="288"/>
                    <a:pt x="444" y="287"/>
                    <a:pt x="444" y="287"/>
                  </a:cubicBezTo>
                  <a:cubicBezTo>
                    <a:pt x="444" y="287"/>
                    <a:pt x="444" y="287"/>
                    <a:pt x="444" y="287"/>
                  </a:cubicBezTo>
                  <a:cubicBezTo>
                    <a:pt x="443" y="287"/>
                    <a:pt x="443" y="287"/>
                    <a:pt x="443" y="286"/>
                  </a:cubicBezTo>
                  <a:cubicBezTo>
                    <a:pt x="442" y="285"/>
                    <a:pt x="442" y="285"/>
                    <a:pt x="441" y="285"/>
                  </a:cubicBezTo>
                  <a:cubicBezTo>
                    <a:pt x="441" y="285"/>
                    <a:pt x="441" y="285"/>
                    <a:pt x="441" y="285"/>
                  </a:cubicBezTo>
                  <a:cubicBezTo>
                    <a:pt x="441" y="285"/>
                    <a:pt x="441" y="285"/>
                    <a:pt x="441" y="286"/>
                  </a:cubicBezTo>
                  <a:cubicBezTo>
                    <a:pt x="441" y="286"/>
                    <a:pt x="441" y="286"/>
                    <a:pt x="440" y="285"/>
                  </a:cubicBezTo>
                  <a:cubicBezTo>
                    <a:pt x="440" y="285"/>
                    <a:pt x="440" y="284"/>
                    <a:pt x="439" y="284"/>
                  </a:cubicBezTo>
                  <a:cubicBezTo>
                    <a:pt x="439" y="284"/>
                    <a:pt x="439" y="284"/>
                    <a:pt x="438" y="284"/>
                  </a:cubicBezTo>
                  <a:cubicBezTo>
                    <a:pt x="438" y="284"/>
                    <a:pt x="438" y="284"/>
                    <a:pt x="438" y="284"/>
                  </a:cubicBezTo>
                  <a:cubicBezTo>
                    <a:pt x="438" y="283"/>
                    <a:pt x="438" y="283"/>
                    <a:pt x="438" y="283"/>
                  </a:cubicBezTo>
                  <a:cubicBezTo>
                    <a:pt x="438" y="284"/>
                    <a:pt x="437" y="284"/>
                    <a:pt x="437" y="284"/>
                  </a:cubicBezTo>
                  <a:cubicBezTo>
                    <a:pt x="437" y="284"/>
                    <a:pt x="437" y="283"/>
                    <a:pt x="437" y="283"/>
                  </a:cubicBezTo>
                  <a:cubicBezTo>
                    <a:pt x="436" y="282"/>
                    <a:pt x="433" y="281"/>
                    <a:pt x="432" y="281"/>
                  </a:cubicBezTo>
                  <a:cubicBezTo>
                    <a:pt x="432" y="282"/>
                    <a:pt x="428" y="284"/>
                    <a:pt x="428" y="284"/>
                  </a:cubicBezTo>
                  <a:cubicBezTo>
                    <a:pt x="426" y="286"/>
                    <a:pt x="426" y="286"/>
                    <a:pt x="425" y="287"/>
                  </a:cubicBezTo>
                  <a:cubicBezTo>
                    <a:pt x="425" y="287"/>
                    <a:pt x="425" y="287"/>
                    <a:pt x="425" y="287"/>
                  </a:cubicBezTo>
                  <a:cubicBezTo>
                    <a:pt x="425" y="287"/>
                    <a:pt x="425" y="288"/>
                    <a:pt x="425" y="289"/>
                  </a:cubicBezTo>
                  <a:cubicBezTo>
                    <a:pt x="425" y="289"/>
                    <a:pt x="425" y="290"/>
                    <a:pt x="425" y="290"/>
                  </a:cubicBezTo>
                  <a:cubicBezTo>
                    <a:pt x="425" y="290"/>
                    <a:pt x="425" y="290"/>
                    <a:pt x="426" y="290"/>
                  </a:cubicBezTo>
                  <a:cubicBezTo>
                    <a:pt x="426" y="290"/>
                    <a:pt x="426" y="289"/>
                    <a:pt x="426" y="289"/>
                  </a:cubicBezTo>
                  <a:cubicBezTo>
                    <a:pt x="426" y="289"/>
                    <a:pt x="426" y="289"/>
                    <a:pt x="426" y="289"/>
                  </a:cubicBezTo>
                  <a:cubicBezTo>
                    <a:pt x="426" y="289"/>
                    <a:pt x="426" y="289"/>
                    <a:pt x="426" y="289"/>
                  </a:cubicBezTo>
                  <a:cubicBezTo>
                    <a:pt x="426" y="290"/>
                    <a:pt x="426" y="290"/>
                    <a:pt x="426" y="290"/>
                  </a:cubicBezTo>
                  <a:cubicBezTo>
                    <a:pt x="426" y="291"/>
                    <a:pt x="427" y="291"/>
                    <a:pt x="428" y="290"/>
                  </a:cubicBezTo>
                  <a:cubicBezTo>
                    <a:pt x="427" y="291"/>
                    <a:pt x="428" y="291"/>
                    <a:pt x="427" y="291"/>
                  </a:cubicBezTo>
                  <a:cubicBezTo>
                    <a:pt x="427" y="292"/>
                    <a:pt x="427" y="291"/>
                    <a:pt x="428" y="291"/>
                  </a:cubicBezTo>
                  <a:cubicBezTo>
                    <a:pt x="428" y="291"/>
                    <a:pt x="428" y="291"/>
                    <a:pt x="428" y="291"/>
                  </a:cubicBezTo>
                  <a:cubicBezTo>
                    <a:pt x="428" y="291"/>
                    <a:pt x="428" y="290"/>
                    <a:pt x="428" y="290"/>
                  </a:cubicBezTo>
                  <a:cubicBezTo>
                    <a:pt x="428" y="291"/>
                    <a:pt x="430" y="291"/>
                    <a:pt x="430" y="292"/>
                  </a:cubicBezTo>
                  <a:cubicBezTo>
                    <a:pt x="430" y="293"/>
                    <a:pt x="431" y="294"/>
                    <a:pt x="431" y="295"/>
                  </a:cubicBezTo>
                  <a:cubicBezTo>
                    <a:pt x="431" y="295"/>
                    <a:pt x="431" y="295"/>
                    <a:pt x="431" y="295"/>
                  </a:cubicBezTo>
                  <a:cubicBezTo>
                    <a:pt x="431" y="294"/>
                    <a:pt x="431" y="294"/>
                    <a:pt x="430" y="294"/>
                  </a:cubicBezTo>
                  <a:cubicBezTo>
                    <a:pt x="431" y="295"/>
                    <a:pt x="431" y="295"/>
                    <a:pt x="431" y="296"/>
                  </a:cubicBezTo>
                  <a:cubicBezTo>
                    <a:pt x="431" y="296"/>
                    <a:pt x="431" y="296"/>
                    <a:pt x="431" y="297"/>
                  </a:cubicBezTo>
                  <a:cubicBezTo>
                    <a:pt x="431" y="298"/>
                    <a:pt x="430" y="299"/>
                    <a:pt x="430" y="300"/>
                  </a:cubicBezTo>
                  <a:cubicBezTo>
                    <a:pt x="430" y="301"/>
                    <a:pt x="430" y="301"/>
                    <a:pt x="430" y="301"/>
                  </a:cubicBezTo>
                  <a:cubicBezTo>
                    <a:pt x="430" y="301"/>
                    <a:pt x="430" y="302"/>
                    <a:pt x="430" y="302"/>
                  </a:cubicBezTo>
                  <a:cubicBezTo>
                    <a:pt x="430" y="307"/>
                    <a:pt x="422" y="310"/>
                    <a:pt x="419" y="307"/>
                  </a:cubicBezTo>
                  <a:cubicBezTo>
                    <a:pt x="419" y="307"/>
                    <a:pt x="419" y="307"/>
                    <a:pt x="419" y="307"/>
                  </a:cubicBezTo>
                  <a:cubicBezTo>
                    <a:pt x="419" y="307"/>
                    <a:pt x="418" y="307"/>
                    <a:pt x="417" y="308"/>
                  </a:cubicBezTo>
                  <a:cubicBezTo>
                    <a:pt x="417" y="308"/>
                    <a:pt x="417" y="307"/>
                    <a:pt x="417" y="307"/>
                  </a:cubicBezTo>
                  <a:cubicBezTo>
                    <a:pt x="416" y="307"/>
                    <a:pt x="416" y="308"/>
                    <a:pt x="416" y="308"/>
                  </a:cubicBezTo>
                  <a:cubicBezTo>
                    <a:pt x="417" y="310"/>
                    <a:pt x="413" y="310"/>
                    <a:pt x="413" y="310"/>
                  </a:cubicBezTo>
                  <a:cubicBezTo>
                    <a:pt x="414" y="313"/>
                    <a:pt x="415" y="315"/>
                    <a:pt x="416" y="317"/>
                  </a:cubicBezTo>
                  <a:cubicBezTo>
                    <a:pt x="416" y="317"/>
                    <a:pt x="416" y="317"/>
                    <a:pt x="416" y="317"/>
                  </a:cubicBezTo>
                  <a:cubicBezTo>
                    <a:pt x="416" y="318"/>
                    <a:pt x="416" y="318"/>
                    <a:pt x="415" y="318"/>
                  </a:cubicBezTo>
                  <a:cubicBezTo>
                    <a:pt x="415" y="319"/>
                    <a:pt x="414" y="318"/>
                    <a:pt x="414" y="318"/>
                  </a:cubicBezTo>
                  <a:cubicBezTo>
                    <a:pt x="414" y="318"/>
                    <a:pt x="414" y="318"/>
                    <a:pt x="415" y="319"/>
                  </a:cubicBezTo>
                  <a:cubicBezTo>
                    <a:pt x="415" y="319"/>
                    <a:pt x="414" y="318"/>
                    <a:pt x="414" y="318"/>
                  </a:cubicBezTo>
                  <a:cubicBezTo>
                    <a:pt x="414" y="318"/>
                    <a:pt x="414" y="318"/>
                    <a:pt x="414" y="318"/>
                  </a:cubicBezTo>
                  <a:cubicBezTo>
                    <a:pt x="413" y="318"/>
                    <a:pt x="413" y="318"/>
                    <a:pt x="413" y="318"/>
                  </a:cubicBezTo>
                  <a:cubicBezTo>
                    <a:pt x="413" y="318"/>
                    <a:pt x="413" y="318"/>
                    <a:pt x="413" y="318"/>
                  </a:cubicBezTo>
                  <a:cubicBezTo>
                    <a:pt x="412" y="318"/>
                    <a:pt x="412" y="318"/>
                    <a:pt x="412" y="318"/>
                  </a:cubicBezTo>
                  <a:cubicBezTo>
                    <a:pt x="411" y="318"/>
                    <a:pt x="411" y="318"/>
                    <a:pt x="411" y="317"/>
                  </a:cubicBezTo>
                  <a:cubicBezTo>
                    <a:pt x="411" y="317"/>
                    <a:pt x="411" y="317"/>
                    <a:pt x="411" y="317"/>
                  </a:cubicBezTo>
                  <a:cubicBezTo>
                    <a:pt x="411" y="317"/>
                    <a:pt x="411" y="317"/>
                    <a:pt x="412" y="316"/>
                  </a:cubicBezTo>
                  <a:cubicBezTo>
                    <a:pt x="411" y="316"/>
                    <a:pt x="412" y="315"/>
                    <a:pt x="412" y="314"/>
                  </a:cubicBezTo>
                  <a:cubicBezTo>
                    <a:pt x="412" y="314"/>
                    <a:pt x="412" y="314"/>
                    <a:pt x="411" y="314"/>
                  </a:cubicBezTo>
                  <a:cubicBezTo>
                    <a:pt x="411" y="314"/>
                    <a:pt x="412" y="313"/>
                    <a:pt x="412" y="313"/>
                  </a:cubicBezTo>
                  <a:cubicBezTo>
                    <a:pt x="412" y="313"/>
                    <a:pt x="412" y="313"/>
                    <a:pt x="412" y="313"/>
                  </a:cubicBezTo>
                  <a:cubicBezTo>
                    <a:pt x="412" y="313"/>
                    <a:pt x="412" y="313"/>
                    <a:pt x="412" y="312"/>
                  </a:cubicBezTo>
                  <a:cubicBezTo>
                    <a:pt x="411" y="312"/>
                    <a:pt x="411" y="312"/>
                    <a:pt x="411" y="312"/>
                  </a:cubicBezTo>
                  <a:cubicBezTo>
                    <a:pt x="412" y="312"/>
                    <a:pt x="409" y="311"/>
                    <a:pt x="410" y="311"/>
                  </a:cubicBezTo>
                  <a:cubicBezTo>
                    <a:pt x="410" y="311"/>
                    <a:pt x="410" y="311"/>
                    <a:pt x="409" y="310"/>
                  </a:cubicBezTo>
                  <a:cubicBezTo>
                    <a:pt x="409" y="310"/>
                    <a:pt x="410" y="310"/>
                    <a:pt x="410" y="310"/>
                  </a:cubicBezTo>
                  <a:cubicBezTo>
                    <a:pt x="410" y="310"/>
                    <a:pt x="410" y="310"/>
                    <a:pt x="410" y="310"/>
                  </a:cubicBezTo>
                  <a:cubicBezTo>
                    <a:pt x="410" y="309"/>
                    <a:pt x="410" y="309"/>
                    <a:pt x="410" y="309"/>
                  </a:cubicBezTo>
                  <a:cubicBezTo>
                    <a:pt x="410" y="308"/>
                    <a:pt x="409" y="307"/>
                    <a:pt x="409" y="307"/>
                  </a:cubicBezTo>
                  <a:cubicBezTo>
                    <a:pt x="409" y="307"/>
                    <a:pt x="409" y="307"/>
                    <a:pt x="408" y="307"/>
                  </a:cubicBezTo>
                  <a:cubicBezTo>
                    <a:pt x="407" y="306"/>
                    <a:pt x="407" y="307"/>
                    <a:pt x="405" y="307"/>
                  </a:cubicBezTo>
                  <a:cubicBezTo>
                    <a:pt x="405" y="307"/>
                    <a:pt x="405" y="307"/>
                    <a:pt x="405" y="307"/>
                  </a:cubicBezTo>
                  <a:cubicBezTo>
                    <a:pt x="404" y="306"/>
                    <a:pt x="405" y="306"/>
                    <a:pt x="405" y="306"/>
                  </a:cubicBezTo>
                  <a:cubicBezTo>
                    <a:pt x="404" y="306"/>
                    <a:pt x="406" y="304"/>
                    <a:pt x="406" y="305"/>
                  </a:cubicBezTo>
                  <a:cubicBezTo>
                    <a:pt x="406" y="304"/>
                    <a:pt x="406" y="304"/>
                    <a:pt x="406" y="304"/>
                  </a:cubicBezTo>
                  <a:cubicBezTo>
                    <a:pt x="406" y="304"/>
                    <a:pt x="406" y="304"/>
                    <a:pt x="405" y="303"/>
                  </a:cubicBezTo>
                  <a:cubicBezTo>
                    <a:pt x="405" y="303"/>
                    <a:pt x="405" y="303"/>
                    <a:pt x="405" y="303"/>
                  </a:cubicBezTo>
                  <a:cubicBezTo>
                    <a:pt x="404" y="303"/>
                    <a:pt x="402" y="304"/>
                    <a:pt x="402" y="304"/>
                  </a:cubicBezTo>
                  <a:cubicBezTo>
                    <a:pt x="402" y="304"/>
                    <a:pt x="401" y="304"/>
                    <a:pt x="401" y="304"/>
                  </a:cubicBezTo>
                  <a:cubicBezTo>
                    <a:pt x="401" y="304"/>
                    <a:pt x="401" y="304"/>
                    <a:pt x="401" y="304"/>
                  </a:cubicBezTo>
                  <a:cubicBezTo>
                    <a:pt x="401" y="303"/>
                    <a:pt x="400" y="303"/>
                    <a:pt x="400" y="304"/>
                  </a:cubicBezTo>
                  <a:cubicBezTo>
                    <a:pt x="400" y="304"/>
                    <a:pt x="400" y="304"/>
                    <a:pt x="400" y="304"/>
                  </a:cubicBezTo>
                  <a:cubicBezTo>
                    <a:pt x="400" y="304"/>
                    <a:pt x="400" y="304"/>
                    <a:pt x="400" y="305"/>
                  </a:cubicBezTo>
                  <a:cubicBezTo>
                    <a:pt x="401" y="305"/>
                    <a:pt x="401" y="306"/>
                    <a:pt x="402" y="306"/>
                  </a:cubicBezTo>
                  <a:cubicBezTo>
                    <a:pt x="402" y="306"/>
                    <a:pt x="402" y="306"/>
                    <a:pt x="402" y="306"/>
                  </a:cubicBezTo>
                  <a:cubicBezTo>
                    <a:pt x="402" y="307"/>
                    <a:pt x="402" y="307"/>
                    <a:pt x="402" y="307"/>
                  </a:cubicBezTo>
                  <a:cubicBezTo>
                    <a:pt x="402" y="307"/>
                    <a:pt x="402" y="307"/>
                    <a:pt x="402" y="307"/>
                  </a:cubicBezTo>
                  <a:cubicBezTo>
                    <a:pt x="402" y="308"/>
                    <a:pt x="402" y="308"/>
                    <a:pt x="403" y="308"/>
                  </a:cubicBezTo>
                  <a:cubicBezTo>
                    <a:pt x="403" y="307"/>
                    <a:pt x="405" y="309"/>
                    <a:pt x="407" y="310"/>
                  </a:cubicBezTo>
                  <a:cubicBezTo>
                    <a:pt x="407" y="310"/>
                    <a:pt x="407" y="310"/>
                    <a:pt x="406" y="310"/>
                  </a:cubicBezTo>
                  <a:cubicBezTo>
                    <a:pt x="406" y="310"/>
                    <a:pt x="406" y="311"/>
                    <a:pt x="406" y="310"/>
                  </a:cubicBezTo>
                  <a:cubicBezTo>
                    <a:pt x="406" y="310"/>
                    <a:pt x="406" y="310"/>
                    <a:pt x="406" y="310"/>
                  </a:cubicBezTo>
                  <a:cubicBezTo>
                    <a:pt x="405" y="310"/>
                    <a:pt x="405" y="310"/>
                    <a:pt x="404" y="310"/>
                  </a:cubicBezTo>
                  <a:cubicBezTo>
                    <a:pt x="404" y="310"/>
                    <a:pt x="404" y="310"/>
                    <a:pt x="404" y="310"/>
                  </a:cubicBezTo>
                  <a:cubicBezTo>
                    <a:pt x="404" y="310"/>
                    <a:pt x="404" y="310"/>
                    <a:pt x="404" y="311"/>
                  </a:cubicBezTo>
                  <a:cubicBezTo>
                    <a:pt x="404" y="311"/>
                    <a:pt x="404" y="311"/>
                    <a:pt x="404" y="310"/>
                  </a:cubicBezTo>
                  <a:cubicBezTo>
                    <a:pt x="403" y="310"/>
                    <a:pt x="403" y="310"/>
                    <a:pt x="403" y="310"/>
                  </a:cubicBezTo>
                  <a:cubicBezTo>
                    <a:pt x="403" y="310"/>
                    <a:pt x="402" y="311"/>
                    <a:pt x="402" y="311"/>
                  </a:cubicBezTo>
                  <a:cubicBezTo>
                    <a:pt x="402" y="312"/>
                    <a:pt x="402" y="312"/>
                    <a:pt x="402" y="312"/>
                  </a:cubicBezTo>
                  <a:cubicBezTo>
                    <a:pt x="402" y="312"/>
                    <a:pt x="402" y="312"/>
                    <a:pt x="402" y="312"/>
                  </a:cubicBezTo>
                  <a:cubicBezTo>
                    <a:pt x="403" y="312"/>
                    <a:pt x="403" y="313"/>
                    <a:pt x="403" y="313"/>
                  </a:cubicBezTo>
                  <a:cubicBezTo>
                    <a:pt x="404" y="313"/>
                    <a:pt x="405" y="316"/>
                    <a:pt x="404" y="316"/>
                  </a:cubicBezTo>
                  <a:cubicBezTo>
                    <a:pt x="404" y="317"/>
                    <a:pt x="405" y="317"/>
                    <a:pt x="405" y="317"/>
                  </a:cubicBezTo>
                  <a:cubicBezTo>
                    <a:pt x="405" y="318"/>
                    <a:pt x="406" y="318"/>
                    <a:pt x="406" y="318"/>
                  </a:cubicBezTo>
                  <a:cubicBezTo>
                    <a:pt x="406" y="318"/>
                    <a:pt x="406" y="319"/>
                    <a:pt x="406" y="319"/>
                  </a:cubicBezTo>
                  <a:cubicBezTo>
                    <a:pt x="406" y="319"/>
                    <a:pt x="405" y="319"/>
                    <a:pt x="405" y="319"/>
                  </a:cubicBezTo>
                  <a:cubicBezTo>
                    <a:pt x="405" y="319"/>
                    <a:pt x="406" y="320"/>
                    <a:pt x="406" y="320"/>
                  </a:cubicBezTo>
                  <a:cubicBezTo>
                    <a:pt x="406" y="320"/>
                    <a:pt x="404" y="320"/>
                    <a:pt x="404" y="320"/>
                  </a:cubicBezTo>
                  <a:cubicBezTo>
                    <a:pt x="404" y="320"/>
                    <a:pt x="404" y="320"/>
                    <a:pt x="404" y="320"/>
                  </a:cubicBezTo>
                  <a:cubicBezTo>
                    <a:pt x="404" y="320"/>
                    <a:pt x="405" y="320"/>
                    <a:pt x="405" y="320"/>
                  </a:cubicBezTo>
                  <a:cubicBezTo>
                    <a:pt x="406" y="321"/>
                    <a:pt x="406" y="323"/>
                    <a:pt x="406" y="322"/>
                  </a:cubicBezTo>
                  <a:cubicBezTo>
                    <a:pt x="405" y="322"/>
                    <a:pt x="405" y="323"/>
                    <a:pt x="405" y="323"/>
                  </a:cubicBezTo>
                  <a:cubicBezTo>
                    <a:pt x="405" y="323"/>
                    <a:pt x="405" y="323"/>
                    <a:pt x="405" y="323"/>
                  </a:cubicBezTo>
                  <a:cubicBezTo>
                    <a:pt x="405" y="324"/>
                    <a:pt x="403" y="324"/>
                    <a:pt x="403" y="325"/>
                  </a:cubicBezTo>
                  <a:cubicBezTo>
                    <a:pt x="403" y="325"/>
                    <a:pt x="403" y="325"/>
                    <a:pt x="403" y="325"/>
                  </a:cubicBezTo>
                  <a:cubicBezTo>
                    <a:pt x="403" y="325"/>
                    <a:pt x="403" y="325"/>
                    <a:pt x="403" y="325"/>
                  </a:cubicBezTo>
                  <a:cubicBezTo>
                    <a:pt x="403" y="325"/>
                    <a:pt x="403" y="325"/>
                    <a:pt x="403" y="325"/>
                  </a:cubicBezTo>
                  <a:cubicBezTo>
                    <a:pt x="403" y="326"/>
                    <a:pt x="402" y="326"/>
                    <a:pt x="402" y="326"/>
                  </a:cubicBezTo>
                  <a:cubicBezTo>
                    <a:pt x="402" y="326"/>
                    <a:pt x="402" y="326"/>
                    <a:pt x="401" y="326"/>
                  </a:cubicBezTo>
                  <a:cubicBezTo>
                    <a:pt x="401" y="327"/>
                    <a:pt x="401" y="326"/>
                    <a:pt x="401" y="327"/>
                  </a:cubicBezTo>
                  <a:cubicBezTo>
                    <a:pt x="401" y="327"/>
                    <a:pt x="400" y="326"/>
                    <a:pt x="400" y="327"/>
                  </a:cubicBezTo>
                  <a:cubicBezTo>
                    <a:pt x="400" y="327"/>
                    <a:pt x="398" y="327"/>
                    <a:pt x="398" y="327"/>
                  </a:cubicBezTo>
                  <a:cubicBezTo>
                    <a:pt x="397" y="327"/>
                    <a:pt x="396" y="326"/>
                    <a:pt x="396" y="326"/>
                  </a:cubicBezTo>
                  <a:cubicBezTo>
                    <a:pt x="396" y="327"/>
                    <a:pt x="395" y="326"/>
                    <a:pt x="395" y="326"/>
                  </a:cubicBezTo>
                  <a:cubicBezTo>
                    <a:pt x="395" y="326"/>
                    <a:pt x="395" y="326"/>
                    <a:pt x="395" y="326"/>
                  </a:cubicBezTo>
                  <a:cubicBezTo>
                    <a:pt x="394" y="327"/>
                    <a:pt x="391" y="324"/>
                    <a:pt x="390" y="325"/>
                  </a:cubicBezTo>
                  <a:cubicBezTo>
                    <a:pt x="390" y="327"/>
                    <a:pt x="389" y="325"/>
                    <a:pt x="390" y="325"/>
                  </a:cubicBezTo>
                  <a:cubicBezTo>
                    <a:pt x="390" y="325"/>
                    <a:pt x="390" y="325"/>
                    <a:pt x="390" y="324"/>
                  </a:cubicBezTo>
                  <a:cubicBezTo>
                    <a:pt x="389" y="324"/>
                    <a:pt x="389" y="324"/>
                    <a:pt x="388" y="323"/>
                  </a:cubicBezTo>
                  <a:cubicBezTo>
                    <a:pt x="388" y="323"/>
                    <a:pt x="387" y="323"/>
                    <a:pt x="387" y="323"/>
                  </a:cubicBezTo>
                  <a:cubicBezTo>
                    <a:pt x="382" y="322"/>
                    <a:pt x="388" y="334"/>
                    <a:pt x="390" y="337"/>
                  </a:cubicBezTo>
                  <a:cubicBezTo>
                    <a:pt x="390" y="339"/>
                    <a:pt x="389" y="339"/>
                    <a:pt x="387" y="338"/>
                  </a:cubicBezTo>
                  <a:cubicBezTo>
                    <a:pt x="386" y="338"/>
                    <a:pt x="385" y="339"/>
                    <a:pt x="385" y="339"/>
                  </a:cubicBezTo>
                  <a:cubicBezTo>
                    <a:pt x="384" y="338"/>
                    <a:pt x="384" y="337"/>
                    <a:pt x="385" y="337"/>
                  </a:cubicBezTo>
                  <a:cubicBezTo>
                    <a:pt x="380" y="331"/>
                    <a:pt x="376" y="327"/>
                    <a:pt x="378" y="336"/>
                  </a:cubicBezTo>
                  <a:cubicBezTo>
                    <a:pt x="378" y="337"/>
                    <a:pt x="380" y="338"/>
                    <a:pt x="380" y="339"/>
                  </a:cubicBezTo>
                  <a:cubicBezTo>
                    <a:pt x="378" y="339"/>
                    <a:pt x="387" y="354"/>
                    <a:pt x="377" y="337"/>
                  </a:cubicBezTo>
                  <a:cubicBezTo>
                    <a:pt x="377" y="337"/>
                    <a:pt x="377" y="337"/>
                    <a:pt x="378" y="337"/>
                  </a:cubicBezTo>
                  <a:cubicBezTo>
                    <a:pt x="376" y="335"/>
                    <a:pt x="375" y="335"/>
                    <a:pt x="376" y="333"/>
                  </a:cubicBezTo>
                  <a:cubicBezTo>
                    <a:pt x="376" y="333"/>
                    <a:pt x="376" y="332"/>
                    <a:pt x="376" y="332"/>
                  </a:cubicBezTo>
                  <a:cubicBezTo>
                    <a:pt x="374" y="323"/>
                    <a:pt x="372" y="320"/>
                    <a:pt x="370" y="318"/>
                  </a:cubicBezTo>
                  <a:cubicBezTo>
                    <a:pt x="370" y="318"/>
                    <a:pt x="366" y="312"/>
                    <a:pt x="367" y="311"/>
                  </a:cubicBezTo>
                  <a:cubicBezTo>
                    <a:pt x="366" y="311"/>
                    <a:pt x="366" y="310"/>
                    <a:pt x="366" y="310"/>
                  </a:cubicBezTo>
                  <a:cubicBezTo>
                    <a:pt x="366" y="310"/>
                    <a:pt x="366" y="309"/>
                    <a:pt x="366" y="309"/>
                  </a:cubicBezTo>
                  <a:cubicBezTo>
                    <a:pt x="366" y="309"/>
                    <a:pt x="365" y="309"/>
                    <a:pt x="365" y="309"/>
                  </a:cubicBezTo>
                  <a:cubicBezTo>
                    <a:pt x="365" y="309"/>
                    <a:pt x="364" y="307"/>
                    <a:pt x="364" y="307"/>
                  </a:cubicBezTo>
                  <a:cubicBezTo>
                    <a:pt x="364" y="308"/>
                    <a:pt x="365" y="309"/>
                    <a:pt x="365" y="309"/>
                  </a:cubicBezTo>
                  <a:cubicBezTo>
                    <a:pt x="365" y="309"/>
                    <a:pt x="365" y="310"/>
                    <a:pt x="364" y="309"/>
                  </a:cubicBezTo>
                  <a:cubicBezTo>
                    <a:pt x="364" y="309"/>
                    <a:pt x="364" y="309"/>
                    <a:pt x="364" y="309"/>
                  </a:cubicBezTo>
                  <a:cubicBezTo>
                    <a:pt x="364" y="310"/>
                    <a:pt x="364" y="310"/>
                    <a:pt x="364" y="309"/>
                  </a:cubicBezTo>
                  <a:cubicBezTo>
                    <a:pt x="364" y="309"/>
                    <a:pt x="364" y="309"/>
                    <a:pt x="364" y="309"/>
                  </a:cubicBezTo>
                  <a:cubicBezTo>
                    <a:pt x="364" y="309"/>
                    <a:pt x="364" y="309"/>
                    <a:pt x="364" y="309"/>
                  </a:cubicBezTo>
                  <a:cubicBezTo>
                    <a:pt x="364" y="309"/>
                    <a:pt x="364" y="309"/>
                    <a:pt x="364" y="309"/>
                  </a:cubicBezTo>
                  <a:cubicBezTo>
                    <a:pt x="363" y="309"/>
                    <a:pt x="363" y="309"/>
                    <a:pt x="363" y="309"/>
                  </a:cubicBezTo>
                  <a:cubicBezTo>
                    <a:pt x="363" y="309"/>
                    <a:pt x="363" y="309"/>
                    <a:pt x="363" y="309"/>
                  </a:cubicBezTo>
                  <a:cubicBezTo>
                    <a:pt x="363" y="309"/>
                    <a:pt x="363" y="309"/>
                    <a:pt x="363" y="309"/>
                  </a:cubicBezTo>
                  <a:cubicBezTo>
                    <a:pt x="363" y="309"/>
                    <a:pt x="363" y="309"/>
                    <a:pt x="363" y="309"/>
                  </a:cubicBezTo>
                  <a:cubicBezTo>
                    <a:pt x="363" y="309"/>
                    <a:pt x="363" y="309"/>
                    <a:pt x="363" y="308"/>
                  </a:cubicBezTo>
                  <a:cubicBezTo>
                    <a:pt x="363" y="309"/>
                    <a:pt x="363" y="309"/>
                    <a:pt x="363" y="309"/>
                  </a:cubicBezTo>
                  <a:cubicBezTo>
                    <a:pt x="363" y="309"/>
                    <a:pt x="363" y="309"/>
                    <a:pt x="363" y="309"/>
                  </a:cubicBezTo>
                  <a:cubicBezTo>
                    <a:pt x="363" y="309"/>
                    <a:pt x="363" y="309"/>
                    <a:pt x="363" y="309"/>
                  </a:cubicBezTo>
                  <a:cubicBezTo>
                    <a:pt x="363" y="309"/>
                    <a:pt x="363" y="309"/>
                    <a:pt x="363" y="309"/>
                  </a:cubicBezTo>
                  <a:cubicBezTo>
                    <a:pt x="363" y="309"/>
                    <a:pt x="363" y="309"/>
                    <a:pt x="363" y="309"/>
                  </a:cubicBezTo>
                  <a:cubicBezTo>
                    <a:pt x="363" y="309"/>
                    <a:pt x="363" y="309"/>
                    <a:pt x="363" y="309"/>
                  </a:cubicBezTo>
                  <a:cubicBezTo>
                    <a:pt x="363" y="309"/>
                    <a:pt x="363" y="309"/>
                    <a:pt x="363" y="309"/>
                  </a:cubicBezTo>
                  <a:cubicBezTo>
                    <a:pt x="363" y="309"/>
                    <a:pt x="362" y="308"/>
                    <a:pt x="363" y="308"/>
                  </a:cubicBezTo>
                  <a:cubicBezTo>
                    <a:pt x="363" y="308"/>
                    <a:pt x="363" y="308"/>
                    <a:pt x="363" y="308"/>
                  </a:cubicBezTo>
                  <a:cubicBezTo>
                    <a:pt x="362" y="308"/>
                    <a:pt x="362" y="308"/>
                    <a:pt x="362" y="308"/>
                  </a:cubicBezTo>
                  <a:cubicBezTo>
                    <a:pt x="362" y="308"/>
                    <a:pt x="362" y="308"/>
                    <a:pt x="361" y="308"/>
                  </a:cubicBezTo>
                  <a:cubicBezTo>
                    <a:pt x="361" y="308"/>
                    <a:pt x="361" y="307"/>
                    <a:pt x="361" y="307"/>
                  </a:cubicBezTo>
                  <a:cubicBezTo>
                    <a:pt x="359" y="308"/>
                    <a:pt x="357" y="310"/>
                    <a:pt x="354" y="310"/>
                  </a:cubicBezTo>
                  <a:cubicBezTo>
                    <a:pt x="354" y="310"/>
                    <a:pt x="354" y="310"/>
                    <a:pt x="353" y="310"/>
                  </a:cubicBezTo>
                  <a:cubicBezTo>
                    <a:pt x="354" y="311"/>
                    <a:pt x="351" y="310"/>
                    <a:pt x="351" y="310"/>
                  </a:cubicBezTo>
                  <a:cubicBezTo>
                    <a:pt x="351" y="310"/>
                    <a:pt x="351" y="314"/>
                    <a:pt x="350" y="315"/>
                  </a:cubicBezTo>
                  <a:cubicBezTo>
                    <a:pt x="350" y="316"/>
                    <a:pt x="351" y="317"/>
                    <a:pt x="350" y="316"/>
                  </a:cubicBezTo>
                  <a:cubicBezTo>
                    <a:pt x="350" y="317"/>
                    <a:pt x="348" y="319"/>
                    <a:pt x="347" y="318"/>
                  </a:cubicBezTo>
                  <a:cubicBezTo>
                    <a:pt x="345" y="315"/>
                    <a:pt x="341" y="300"/>
                    <a:pt x="341" y="298"/>
                  </a:cubicBezTo>
                  <a:cubicBezTo>
                    <a:pt x="341" y="298"/>
                    <a:pt x="341" y="298"/>
                    <a:pt x="341" y="298"/>
                  </a:cubicBezTo>
                  <a:cubicBezTo>
                    <a:pt x="341" y="297"/>
                    <a:pt x="341" y="296"/>
                    <a:pt x="341" y="296"/>
                  </a:cubicBezTo>
                  <a:cubicBezTo>
                    <a:pt x="341" y="296"/>
                    <a:pt x="341" y="295"/>
                    <a:pt x="341" y="295"/>
                  </a:cubicBezTo>
                  <a:cubicBezTo>
                    <a:pt x="341" y="295"/>
                    <a:pt x="340" y="296"/>
                    <a:pt x="340" y="296"/>
                  </a:cubicBezTo>
                  <a:cubicBezTo>
                    <a:pt x="340" y="296"/>
                    <a:pt x="339" y="296"/>
                    <a:pt x="339" y="296"/>
                  </a:cubicBezTo>
                  <a:cubicBezTo>
                    <a:pt x="338" y="296"/>
                    <a:pt x="338" y="295"/>
                    <a:pt x="338" y="295"/>
                  </a:cubicBezTo>
                  <a:cubicBezTo>
                    <a:pt x="335" y="290"/>
                    <a:pt x="339" y="295"/>
                    <a:pt x="336" y="290"/>
                  </a:cubicBezTo>
                  <a:cubicBezTo>
                    <a:pt x="336" y="290"/>
                    <a:pt x="335" y="290"/>
                    <a:pt x="335" y="289"/>
                  </a:cubicBezTo>
                  <a:cubicBezTo>
                    <a:pt x="335" y="290"/>
                    <a:pt x="335" y="290"/>
                    <a:pt x="335" y="289"/>
                  </a:cubicBezTo>
                  <a:cubicBezTo>
                    <a:pt x="336" y="290"/>
                    <a:pt x="329" y="283"/>
                    <a:pt x="330" y="284"/>
                  </a:cubicBezTo>
                  <a:cubicBezTo>
                    <a:pt x="330" y="284"/>
                    <a:pt x="329" y="284"/>
                    <a:pt x="329" y="284"/>
                  </a:cubicBezTo>
                  <a:cubicBezTo>
                    <a:pt x="329" y="284"/>
                    <a:pt x="327" y="283"/>
                    <a:pt x="327" y="282"/>
                  </a:cubicBezTo>
                  <a:cubicBezTo>
                    <a:pt x="325" y="283"/>
                    <a:pt x="321" y="278"/>
                    <a:pt x="321" y="276"/>
                  </a:cubicBezTo>
                  <a:cubicBezTo>
                    <a:pt x="320" y="276"/>
                    <a:pt x="319" y="275"/>
                    <a:pt x="319" y="276"/>
                  </a:cubicBezTo>
                  <a:cubicBezTo>
                    <a:pt x="315" y="273"/>
                    <a:pt x="312" y="266"/>
                    <a:pt x="309" y="266"/>
                  </a:cubicBezTo>
                  <a:cubicBezTo>
                    <a:pt x="309" y="265"/>
                    <a:pt x="309" y="265"/>
                    <a:pt x="309" y="265"/>
                  </a:cubicBezTo>
                  <a:cubicBezTo>
                    <a:pt x="309" y="265"/>
                    <a:pt x="309" y="266"/>
                    <a:pt x="309" y="266"/>
                  </a:cubicBezTo>
                  <a:cubicBezTo>
                    <a:pt x="309" y="266"/>
                    <a:pt x="312" y="273"/>
                    <a:pt x="312" y="273"/>
                  </a:cubicBezTo>
                  <a:cubicBezTo>
                    <a:pt x="312" y="273"/>
                    <a:pt x="311" y="272"/>
                    <a:pt x="311" y="272"/>
                  </a:cubicBezTo>
                  <a:cubicBezTo>
                    <a:pt x="312" y="274"/>
                    <a:pt x="312" y="275"/>
                    <a:pt x="313" y="276"/>
                  </a:cubicBezTo>
                  <a:cubicBezTo>
                    <a:pt x="314" y="276"/>
                    <a:pt x="314" y="277"/>
                    <a:pt x="314" y="277"/>
                  </a:cubicBezTo>
                  <a:cubicBezTo>
                    <a:pt x="316" y="278"/>
                    <a:pt x="318" y="279"/>
                    <a:pt x="319" y="277"/>
                  </a:cubicBezTo>
                  <a:cubicBezTo>
                    <a:pt x="320" y="276"/>
                    <a:pt x="324" y="290"/>
                    <a:pt x="322" y="287"/>
                  </a:cubicBezTo>
                  <a:cubicBezTo>
                    <a:pt x="322" y="287"/>
                    <a:pt x="318" y="289"/>
                    <a:pt x="318" y="289"/>
                  </a:cubicBezTo>
                  <a:cubicBezTo>
                    <a:pt x="318" y="289"/>
                    <a:pt x="315" y="288"/>
                    <a:pt x="315" y="288"/>
                  </a:cubicBezTo>
                  <a:cubicBezTo>
                    <a:pt x="304" y="290"/>
                    <a:pt x="297" y="279"/>
                    <a:pt x="294" y="264"/>
                  </a:cubicBezTo>
                  <a:cubicBezTo>
                    <a:pt x="293" y="262"/>
                    <a:pt x="292" y="260"/>
                    <a:pt x="292" y="258"/>
                  </a:cubicBezTo>
                  <a:cubicBezTo>
                    <a:pt x="291" y="258"/>
                    <a:pt x="291" y="258"/>
                    <a:pt x="291" y="258"/>
                  </a:cubicBezTo>
                  <a:cubicBezTo>
                    <a:pt x="291" y="258"/>
                    <a:pt x="291" y="258"/>
                    <a:pt x="291" y="258"/>
                  </a:cubicBezTo>
                  <a:cubicBezTo>
                    <a:pt x="291" y="258"/>
                    <a:pt x="291" y="258"/>
                    <a:pt x="291" y="258"/>
                  </a:cubicBezTo>
                  <a:cubicBezTo>
                    <a:pt x="291" y="257"/>
                    <a:pt x="291" y="257"/>
                    <a:pt x="291" y="256"/>
                  </a:cubicBezTo>
                  <a:cubicBezTo>
                    <a:pt x="291" y="257"/>
                    <a:pt x="291" y="257"/>
                    <a:pt x="291" y="258"/>
                  </a:cubicBezTo>
                  <a:cubicBezTo>
                    <a:pt x="290" y="257"/>
                    <a:pt x="285" y="258"/>
                    <a:pt x="293" y="265"/>
                  </a:cubicBezTo>
                  <a:cubicBezTo>
                    <a:pt x="292" y="265"/>
                    <a:pt x="296" y="275"/>
                    <a:pt x="296" y="275"/>
                  </a:cubicBezTo>
                  <a:cubicBezTo>
                    <a:pt x="297" y="276"/>
                    <a:pt x="298" y="281"/>
                    <a:pt x="298" y="281"/>
                  </a:cubicBezTo>
                  <a:cubicBezTo>
                    <a:pt x="299" y="281"/>
                    <a:pt x="303" y="287"/>
                    <a:pt x="303" y="287"/>
                  </a:cubicBezTo>
                  <a:cubicBezTo>
                    <a:pt x="300" y="287"/>
                    <a:pt x="312" y="295"/>
                    <a:pt x="313" y="294"/>
                  </a:cubicBezTo>
                  <a:cubicBezTo>
                    <a:pt x="311" y="296"/>
                    <a:pt x="310" y="304"/>
                    <a:pt x="306" y="302"/>
                  </a:cubicBezTo>
                  <a:cubicBezTo>
                    <a:pt x="303" y="303"/>
                    <a:pt x="301" y="305"/>
                    <a:pt x="298" y="304"/>
                  </a:cubicBezTo>
                  <a:cubicBezTo>
                    <a:pt x="298" y="305"/>
                    <a:pt x="298" y="307"/>
                    <a:pt x="297" y="306"/>
                  </a:cubicBezTo>
                  <a:cubicBezTo>
                    <a:pt x="297" y="307"/>
                    <a:pt x="297" y="307"/>
                    <a:pt x="297" y="308"/>
                  </a:cubicBezTo>
                  <a:cubicBezTo>
                    <a:pt x="297" y="309"/>
                    <a:pt x="297" y="310"/>
                    <a:pt x="298" y="311"/>
                  </a:cubicBezTo>
                  <a:cubicBezTo>
                    <a:pt x="298" y="313"/>
                    <a:pt x="299" y="315"/>
                    <a:pt x="299" y="316"/>
                  </a:cubicBezTo>
                  <a:cubicBezTo>
                    <a:pt x="299" y="317"/>
                    <a:pt x="299" y="319"/>
                    <a:pt x="299" y="320"/>
                  </a:cubicBezTo>
                  <a:cubicBezTo>
                    <a:pt x="301" y="322"/>
                    <a:pt x="292" y="323"/>
                    <a:pt x="291" y="324"/>
                  </a:cubicBezTo>
                  <a:cubicBezTo>
                    <a:pt x="291" y="324"/>
                    <a:pt x="291" y="324"/>
                    <a:pt x="291" y="324"/>
                  </a:cubicBezTo>
                  <a:cubicBezTo>
                    <a:pt x="291" y="325"/>
                    <a:pt x="293" y="329"/>
                    <a:pt x="292" y="329"/>
                  </a:cubicBezTo>
                  <a:cubicBezTo>
                    <a:pt x="292" y="329"/>
                    <a:pt x="292" y="330"/>
                    <a:pt x="292" y="330"/>
                  </a:cubicBezTo>
                  <a:cubicBezTo>
                    <a:pt x="292" y="331"/>
                    <a:pt x="289" y="329"/>
                    <a:pt x="288" y="331"/>
                  </a:cubicBezTo>
                  <a:cubicBezTo>
                    <a:pt x="289" y="332"/>
                    <a:pt x="288" y="333"/>
                    <a:pt x="288" y="334"/>
                  </a:cubicBezTo>
                  <a:cubicBezTo>
                    <a:pt x="286" y="336"/>
                    <a:pt x="281" y="340"/>
                    <a:pt x="276" y="336"/>
                  </a:cubicBezTo>
                  <a:cubicBezTo>
                    <a:pt x="276" y="335"/>
                    <a:pt x="270" y="334"/>
                    <a:pt x="270" y="330"/>
                  </a:cubicBezTo>
                  <a:cubicBezTo>
                    <a:pt x="271" y="325"/>
                    <a:pt x="263" y="309"/>
                    <a:pt x="261" y="304"/>
                  </a:cubicBezTo>
                  <a:cubicBezTo>
                    <a:pt x="261" y="303"/>
                    <a:pt x="261" y="303"/>
                    <a:pt x="261" y="303"/>
                  </a:cubicBezTo>
                  <a:cubicBezTo>
                    <a:pt x="261" y="303"/>
                    <a:pt x="261" y="302"/>
                    <a:pt x="261" y="302"/>
                  </a:cubicBezTo>
                  <a:cubicBezTo>
                    <a:pt x="261" y="302"/>
                    <a:pt x="261" y="300"/>
                    <a:pt x="261" y="300"/>
                  </a:cubicBezTo>
                  <a:cubicBezTo>
                    <a:pt x="262" y="296"/>
                    <a:pt x="263" y="297"/>
                    <a:pt x="263" y="292"/>
                  </a:cubicBezTo>
                  <a:cubicBezTo>
                    <a:pt x="263" y="292"/>
                    <a:pt x="263" y="292"/>
                    <a:pt x="263" y="292"/>
                  </a:cubicBezTo>
                  <a:cubicBezTo>
                    <a:pt x="263" y="292"/>
                    <a:pt x="262" y="287"/>
                    <a:pt x="262" y="287"/>
                  </a:cubicBezTo>
                  <a:cubicBezTo>
                    <a:pt x="262" y="287"/>
                    <a:pt x="262" y="287"/>
                    <a:pt x="262" y="287"/>
                  </a:cubicBezTo>
                  <a:cubicBezTo>
                    <a:pt x="262" y="288"/>
                    <a:pt x="258" y="281"/>
                    <a:pt x="260" y="284"/>
                  </a:cubicBezTo>
                  <a:cubicBezTo>
                    <a:pt x="259" y="282"/>
                    <a:pt x="258" y="280"/>
                    <a:pt x="257" y="279"/>
                  </a:cubicBezTo>
                  <a:cubicBezTo>
                    <a:pt x="257" y="279"/>
                    <a:pt x="258" y="279"/>
                    <a:pt x="258" y="279"/>
                  </a:cubicBezTo>
                  <a:cubicBezTo>
                    <a:pt x="258" y="278"/>
                    <a:pt x="258" y="278"/>
                    <a:pt x="258" y="277"/>
                  </a:cubicBezTo>
                  <a:cubicBezTo>
                    <a:pt x="258" y="277"/>
                    <a:pt x="258" y="277"/>
                    <a:pt x="258" y="276"/>
                  </a:cubicBezTo>
                  <a:cubicBezTo>
                    <a:pt x="257" y="276"/>
                    <a:pt x="259" y="275"/>
                    <a:pt x="258" y="275"/>
                  </a:cubicBezTo>
                  <a:cubicBezTo>
                    <a:pt x="258" y="274"/>
                    <a:pt x="259" y="274"/>
                    <a:pt x="259" y="274"/>
                  </a:cubicBezTo>
                  <a:cubicBezTo>
                    <a:pt x="258" y="273"/>
                    <a:pt x="257" y="271"/>
                    <a:pt x="257" y="271"/>
                  </a:cubicBezTo>
                  <a:cubicBezTo>
                    <a:pt x="257" y="270"/>
                    <a:pt x="257" y="270"/>
                    <a:pt x="256" y="270"/>
                  </a:cubicBezTo>
                  <a:cubicBezTo>
                    <a:pt x="256" y="271"/>
                    <a:pt x="254" y="270"/>
                    <a:pt x="254" y="269"/>
                  </a:cubicBezTo>
                  <a:cubicBezTo>
                    <a:pt x="254" y="269"/>
                    <a:pt x="254" y="269"/>
                    <a:pt x="254" y="269"/>
                  </a:cubicBezTo>
                  <a:cubicBezTo>
                    <a:pt x="254" y="269"/>
                    <a:pt x="254" y="269"/>
                    <a:pt x="254" y="269"/>
                  </a:cubicBezTo>
                  <a:cubicBezTo>
                    <a:pt x="253" y="269"/>
                    <a:pt x="254" y="269"/>
                    <a:pt x="254" y="269"/>
                  </a:cubicBezTo>
                  <a:cubicBezTo>
                    <a:pt x="253" y="268"/>
                    <a:pt x="252" y="268"/>
                    <a:pt x="253" y="268"/>
                  </a:cubicBezTo>
                  <a:cubicBezTo>
                    <a:pt x="253" y="267"/>
                    <a:pt x="251" y="265"/>
                    <a:pt x="250" y="264"/>
                  </a:cubicBezTo>
                  <a:cubicBezTo>
                    <a:pt x="250" y="264"/>
                    <a:pt x="248" y="264"/>
                    <a:pt x="248" y="263"/>
                  </a:cubicBezTo>
                  <a:cubicBezTo>
                    <a:pt x="245" y="265"/>
                    <a:pt x="239" y="259"/>
                    <a:pt x="236" y="259"/>
                  </a:cubicBezTo>
                  <a:cubicBezTo>
                    <a:pt x="233" y="255"/>
                    <a:pt x="229" y="252"/>
                    <a:pt x="228" y="248"/>
                  </a:cubicBezTo>
                  <a:cubicBezTo>
                    <a:pt x="228" y="247"/>
                    <a:pt x="226" y="245"/>
                    <a:pt x="226" y="245"/>
                  </a:cubicBezTo>
                  <a:cubicBezTo>
                    <a:pt x="226" y="245"/>
                    <a:pt x="226" y="245"/>
                    <a:pt x="226" y="244"/>
                  </a:cubicBezTo>
                  <a:cubicBezTo>
                    <a:pt x="226" y="244"/>
                    <a:pt x="224" y="241"/>
                    <a:pt x="224" y="241"/>
                  </a:cubicBezTo>
                  <a:cubicBezTo>
                    <a:pt x="224" y="240"/>
                    <a:pt x="224" y="240"/>
                    <a:pt x="224" y="240"/>
                  </a:cubicBezTo>
                  <a:cubicBezTo>
                    <a:pt x="223" y="239"/>
                    <a:pt x="223" y="238"/>
                    <a:pt x="223" y="237"/>
                  </a:cubicBezTo>
                  <a:cubicBezTo>
                    <a:pt x="223" y="237"/>
                    <a:pt x="223" y="237"/>
                    <a:pt x="223" y="237"/>
                  </a:cubicBezTo>
                  <a:cubicBezTo>
                    <a:pt x="224" y="236"/>
                    <a:pt x="224" y="232"/>
                    <a:pt x="224" y="232"/>
                  </a:cubicBezTo>
                  <a:cubicBezTo>
                    <a:pt x="223" y="231"/>
                    <a:pt x="225" y="230"/>
                    <a:pt x="223" y="229"/>
                  </a:cubicBezTo>
                  <a:cubicBezTo>
                    <a:pt x="223" y="229"/>
                    <a:pt x="223" y="229"/>
                    <a:pt x="223" y="229"/>
                  </a:cubicBezTo>
                  <a:cubicBezTo>
                    <a:pt x="223" y="223"/>
                    <a:pt x="230" y="224"/>
                    <a:pt x="233" y="221"/>
                  </a:cubicBezTo>
                  <a:cubicBezTo>
                    <a:pt x="233" y="219"/>
                    <a:pt x="238" y="214"/>
                    <a:pt x="239" y="217"/>
                  </a:cubicBezTo>
                  <a:cubicBezTo>
                    <a:pt x="240" y="218"/>
                    <a:pt x="240" y="218"/>
                    <a:pt x="241" y="218"/>
                  </a:cubicBezTo>
                  <a:cubicBezTo>
                    <a:pt x="241" y="218"/>
                    <a:pt x="242" y="218"/>
                    <a:pt x="242" y="218"/>
                  </a:cubicBezTo>
                  <a:cubicBezTo>
                    <a:pt x="242" y="219"/>
                    <a:pt x="242" y="219"/>
                    <a:pt x="243" y="219"/>
                  </a:cubicBezTo>
                  <a:cubicBezTo>
                    <a:pt x="245" y="220"/>
                    <a:pt x="247" y="219"/>
                    <a:pt x="249" y="221"/>
                  </a:cubicBezTo>
                  <a:cubicBezTo>
                    <a:pt x="249" y="220"/>
                    <a:pt x="252" y="221"/>
                    <a:pt x="252" y="222"/>
                  </a:cubicBezTo>
                  <a:cubicBezTo>
                    <a:pt x="253" y="223"/>
                    <a:pt x="254" y="222"/>
                    <a:pt x="255" y="223"/>
                  </a:cubicBezTo>
                  <a:cubicBezTo>
                    <a:pt x="255" y="224"/>
                    <a:pt x="256" y="224"/>
                    <a:pt x="257" y="225"/>
                  </a:cubicBezTo>
                  <a:cubicBezTo>
                    <a:pt x="258" y="225"/>
                    <a:pt x="259" y="225"/>
                    <a:pt x="259" y="226"/>
                  </a:cubicBezTo>
                  <a:cubicBezTo>
                    <a:pt x="261" y="226"/>
                    <a:pt x="259" y="227"/>
                    <a:pt x="260" y="228"/>
                  </a:cubicBezTo>
                  <a:cubicBezTo>
                    <a:pt x="256" y="240"/>
                    <a:pt x="284" y="242"/>
                    <a:pt x="288" y="252"/>
                  </a:cubicBezTo>
                  <a:cubicBezTo>
                    <a:pt x="289" y="252"/>
                    <a:pt x="290" y="253"/>
                    <a:pt x="290" y="253"/>
                  </a:cubicBezTo>
                  <a:cubicBezTo>
                    <a:pt x="291" y="254"/>
                    <a:pt x="291" y="255"/>
                    <a:pt x="291" y="256"/>
                  </a:cubicBezTo>
                  <a:cubicBezTo>
                    <a:pt x="291" y="255"/>
                    <a:pt x="291" y="254"/>
                    <a:pt x="290" y="253"/>
                  </a:cubicBezTo>
                  <a:cubicBezTo>
                    <a:pt x="292" y="251"/>
                    <a:pt x="292" y="249"/>
                    <a:pt x="293" y="247"/>
                  </a:cubicBezTo>
                  <a:cubicBezTo>
                    <a:pt x="293" y="246"/>
                    <a:pt x="293" y="246"/>
                    <a:pt x="292" y="246"/>
                  </a:cubicBezTo>
                  <a:cubicBezTo>
                    <a:pt x="293" y="245"/>
                    <a:pt x="293" y="245"/>
                    <a:pt x="292" y="245"/>
                  </a:cubicBezTo>
                  <a:cubicBezTo>
                    <a:pt x="292" y="246"/>
                    <a:pt x="291" y="244"/>
                    <a:pt x="291" y="244"/>
                  </a:cubicBezTo>
                  <a:cubicBezTo>
                    <a:pt x="288" y="245"/>
                    <a:pt x="284" y="239"/>
                    <a:pt x="282" y="240"/>
                  </a:cubicBezTo>
                  <a:cubicBezTo>
                    <a:pt x="282" y="239"/>
                    <a:pt x="283" y="239"/>
                    <a:pt x="283" y="239"/>
                  </a:cubicBezTo>
                  <a:cubicBezTo>
                    <a:pt x="282" y="238"/>
                    <a:pt x="281" y="239"/>
                    <a:pt x="281" y="238"/>
                  </a:cubicBezTo>
                  <a:cubicBezTo>
                    <a:pt x="281" y="238"/>
                    <a:pt x="281" y="237"/>
                    <a:pt x="281" y="237"/>
                  </a:cubicBezTo>
                  <a:cubicBezTo>
                    <a:pt x="281" y="237"/>
                    <a:pt x="282" y="237"/>
                    <a:pt x="281" y="236"/>
                  </a:cubicBezTo>
                  <a:cubicBezTo>
                    <a:pt x="281" y="237"/>
                    <a:pt x="280" y="233"/>
                    <a:pt x="281" y="236"/>
                  </a:cubicBezTo>
                  <a:cubicBezTo>
                    <a:pt x="281" y="236"/>
                    <a:pt x="281" y="235"/>
                    <a:pt x="281" y="235"/>
                  </a:cubicBezTo>
                  <a:cubicBezTo>
                    <a:pt x="281" y="235"/>
                    <a:pt x="281" y="234"/>
                    <a:pt x="280" y="234"/>
                  </a:cubicBezTo>
                  <a:cubicBezTo>
                    <a:pt x="280" y="234"/>
                    <a:pt x="280" y="234"/>
                    <a:pt x="280" y="234"/>
                  </a:cubicBezTo>
                  <a:cubicBezTo>
                    <a:pt x="280" y="234"/>
                    <a:pt x="280" y="234"/>
                    <a:pt x="280" y="234"/>
                  </a:cubicBezTo>
                  <a:cubicBezTo>
                    <a:pt x="280" y="234"/>
                    <a:pt x="279" y="234"/>
                    <a:pt x="280" y="233"/>
                  </a:cubicBezTo>
                  <a:cubicBezTo>
                    <a:pt x="280" y="233"/>
                    <a:pt x="280" y="234"/>
                    <a:pt x="280" y="234"/>
                  </a:cubicBezTo>
                  <a:cubicBezTo>
                    <a:pt x="278" y="231"/>
                    <a:pt x="284" y="234"/>
                    <a:pt x="284" y="234"/>
                  </a:cubicBezTo>
                  <a:cubicBezTo>
                    <a:pt x="283" y="233"/>
                    <a:pt x="284" y="234"/>
                    <a:pt x="285" y="234"/>
                  </a:cubicBezTo>
                  <a:cubicBezTo>
                    <a:pt x="285" y="234"/>
                    <a:pt x="284" y="234"/>
                    <a:pt x="284" y="233"/>
                  </a:cubicBezTo>
                  <a:cubicBezTo>
                    <a:pt x="284" y="234"/>
                    <a:pt x="290" y="235"/>
                    <a:pt x="292" y="236"/>
                  </a:cubicBezTo>
                  <a:cubicBezTo>
                    <a:pt x="292" y="237"/>
                    <a:pt x="295" y="240"/>
                    <a:pt x="296" y="240"/>
                  </a:cubicBezTo>
                  <a:cubicBezTo>
                    <a:pt x="307" y="242"/>
                    <a:pt x="292" y="233"/>
                    <a:pt x="294" y="231"/>
                  </a:cubicBezTo>
                  <a:cubicBezTo>
                    <a:pt x="294" y="231"/>
                    <a:pt x="294" y="232"/>
                    <a:pt x="294" y="232"/>
                  </a:cubicBezTo>
                  <a:cubicBezTo>
                    <a:pt x="295" y="232"/>
                    <a:pt x="295" y="231"/>
                    <a:pt x="295" y="231"/>
                  </a:cubicBezTo>
                  <a:cubicBezTo>
                    <a:pt x="295" y="231"/>
                    <a:pt x="295" y="231"/>
                    <a:pt x="296" y="231"/>
                  </a:cubicBezTo>
                  <a:cubicBezTo>
                    <a:pt x="296" y="231"/>
                    <a:pt x="296" y="231"/>
                    <a:pt x="296" y="231"/>
                  </a:cubicBezTo>
                  <a:cubicBezTo>
                    <a:pt x="296" y="232"/>
                    <a:pt x="295" y="229"/>
                    <a:pt x="295" y="229"/>
                  </a:cubicBezTo>
                  <a:cubicBezTo>
                    <a:pt x="295" y="229"/>
                    <a:pt x="296" y="230"/>
                    <a:pt x="296" y="230"/>
                  </a:cubicBezTo>
                  <a:cubicBezTo>
                    <a:pt x="296" y="230"/>
                    <a:pt x="297" y="228"/>
                    <a:pt x="296" y="229"/>
                  </a:cubicBezTo>
                  <a:cubicBezTo>
                    <a:pt x="295" y="228"/>
                    <a:pt x="295" y="228"/>
                    <a:pt x="295" y="228"/>
                  </a:cubicBezTo>
                  <a:cubicBezTo>
                    <a:pt x="294" y="228"/>
                    <a:pt x="294" y="228"/>
                    <a:pt x="294" y="228"/>
                  </a:cubicBezTo>
                  <a:cubicBezTo>
                    <a:pt x="293" y="228"/>
                    <a:pt x="292" y="228"/>
                    <a:pt x="292" y="228"/>
                  </a:cubicBezTo>
                  <a:cubicBezTo>
                    <a:pt x="291" y="228"/>
                    <a:pt x="292" y="230"/>
                    <a:pt x="292" y="230"/>
                  </a:cubicBezTo>
                  <a:cubicBezTo>
                    <a:pt x="292" y="230"/>
                    <a:pt x="292" y="230"/>
                    <a:pt x="293" y="230"/>
                  </a:cubicBezTo>
                  <a:cubicBezTo>
                    <a:pt x="293" y="230"/>
                    <a:pt x="294" y="231"/>
                    <a:pt x="294" y="231"/>
                  </a:cubicBezTo>
                  <a:cubicBezTo>
                    <a:pt x="293" y="231"/>
                    <a:pt x="293" y="231"/>
                    <a:pt x="293" y="231"/>
                  </a:cubicBezTo>
                  <a:cubicBezTo>
                    <a:pt x="293" y="231"/>
                    <a:pt x="293" y="231"/>
                    <a:pt x="293" y="231"/>
                  </a:cubicBezTo>
                  <a:cubicBezTo>
                    <a:pt x="293" y="231"/>
                    <a:pt x="293" y="231"/>
                    <a:pt x="293" y="231"/>
                  </a:cubicBezTo>
                  <a:cubicBezTo>
                    <a:pt x="292" y="231"/>
                    <a:pt x="292" y="231"/>
                    <a:pt x="292" y="231"/>
                  </a:cubicBezTo>
                  <a:cubicBezTo>
                    <a:pt x="291" y="230"/>
                    <a:pt x="291" y="230"/>
                    <a:pt x="291" y="230"/>
                  </a:cubicBezTo>
                  <a:cubicBezTo>
                    <a:pt x="291" y="231"/>
                    <a:pt x="290" y="231"/>
                    <a:pt x="290" y="230"/>
                  </a:cubicBezTo>
                  <a:cubicBezTo>
                    <a:pt x="290" y="230"/>
                    <a:pt x="290" y="230"/>
                    <a:pt x="289" y="230"/>
                  </a:cubicBezTo>
                  <a:cubicBezTo>
                    <a:pt x="289" y="230"/>
                    <a:pt x="289" y="230"/>
                    <a:pt x="290" y="230"/>
                  </a:cubicBezTo>
                  <a:cubicBezTo>
                    <a:pt x="289" y="229"/>
                    <a:pt x="290" y="230"/>
                    <a:pt x="290" y="229"/>
                  </a:cubicBezTo>
                  <a:cubicBezTo>
                    <a:pt x="290" y="229"/>
                    <a:pt x="290" y="229"/>
                    <a:pt x="289" y="229"/>
                  </a:cubicBezTo>
                  <a:cubicBezTo>
                    <a:pt x="289" y="229"/>
                    <a:pt x="289" y="229"/>
                    <a:pt x="289" y="229"/>
                  </a:cubicBezTo>
                  <a:cubicBezTo>
                    <a:pt x="289" y="229"/>
                    <a:pt x="289" y="228"/>
                    <a:pt x="289" y="228"/>
                  </a:cubicBezTo>
                  <a:cubicBezTo>
                    <a:pt x="288" y="228"/>
                    <a:pt x="288" y="227"/>
                    <a:pt x="290" y="228"/>
                  </a:cubicBezTo>
                  <a:cubicBezTo>
                    <a:pt x="290" y="227"/>
                    <a:pt x="290" y="227"/>
                    <a:pt x="289" y="227"/>
                  </a:cubicBezTo>
                  <a:cubicBezTo>
                    <a:pt x="289" y="227"/>
                    <a:pt x="289" y="227"/>
                    <a:pt x="289" y="227"/>
                  </a:cubicBezTo>
                  <a:cubicBezTo>
                    <a:pt x="289" y="227"/>
                    <a:pt x="288" y="227"/>
                    <a:pt x="288" y="226"/>
                  </a:cubicBezTo>
                  <a:cubicBezTo>
                    <a:pt x="288" y="226"/>
                    <a:pt x="287" y="226"/>
                    <a:pt x="287" y="225"/>
                  </a:cubicBezTo>
                  <a:cubicBezTo>
                    <a:pt x="288" y="225"/>
                    <a:pt x="287" y="225"/>
                    <a:pt x="287" y="225"/>
                  </a:cubicBezTo>
                  <a:cubicBezTo>
                    <a:pt x="287" y="225"/>
                    <a:pt x="288" y="225"/>
                    <a:pt x="288" y="225"/>
                  </a:cubicBezTo>
                  <a:cubicBezTo>
                    <a:pt x="288" y="225"/>
                    <a:pt x="287" y="225"/>
                    <a:pt x="287" y="224"/>
                  </a:cubicBezTo>
                  <a:cubicBezTo>
                    <a:pt x="287" y="225"/>
                    <a:pt x="287" y="224"/>
                    <a:pt x="286" y="224"/>
                  </a:cubicBezTo>
                  <a:cubicBezTo>
                    <a:pt x="286" y="225"/>
                    <a:pt x="285" y="225"/>
                    <a:pt x="285" y="225"/>
                  </a:cubicBezTo>
                  <a:cubicBezTo>
                    <a:pt x="284" y="224"/>
                    <a:pt x="284" y="225"/>
                    <a:pt x="285" y="226"/>
                  </a:cubicBezTo>
                  <a:cubicBezTo>
                    <a:pt x="285" y="226"/>
                    <a:pt x="284" y="226"/>
                    <a:pt x="284" y="226"/>
                  </a:cubicBezTo>
                  <a:cubicBezTo>
                    <a:pt x="284" y="226"/>
                    <a:pt x="284" y="226"/>
                    <a:pt x="284" y="226"/>
                  </a:cubicBezTo>
                  <a:cubicBezTo>
                    <a:pt x="284" y="225"/>
                    <a:pt x="283" y="226"/>
                    <a:pt x="283" y="226"/>
                  </a:cubicBezTo>
                  <a:cubicBezTo>
                    <a:pt x="283" y="226"/>
                    <a:pt x="283" y="228"/>
                    <a:pt x="283" y="228"/>
                  </a:cubicBezTo>
                  <a:cubicBezTo>
                    <a:pt x="282" y="228"/>
                    <a:pt x="282" y="229"/>
                    <a:pt x="282" y="229"/>
                  </a:cubicBezTo>
                  <a:cubicBezTo>
                    <a:pt x="282" y="229"/>
                    <a:pt x="282" y="229"/>
                    <a:pt x="282" y="229"/>
                  </a:cubicBezTo>
                  <a:cubicBezTo>
                    <a:pt x="282" y="230"/>
                    <a:pt x="282" y="230"/>
                    <a:pt x="282" y="230"/>
                  </a:cubicBezTo>
                  <a:cubicBezTo>
                    <a:pt x="283" y="234"/>
                    <a:pt x="280" y="232"/>
                    <a:pt x="280" y="231"/>
                  </a:cubicBezTo>
                  <a:cubicBezTo>
                    <a:pt x="280" y="231"/>
                    <a:pt x="279" y="230"/>
                    <a:pt x="278" y="230"/>
                  </a:cubicBezTo>
                  <a:cubicBezTo>
                    <a:pt x="278" y="230"/>
                    <a:pt x="278" y="230"/>
                    <a:pt x="278" y="230"/>
                  </a:cubicBezTo>
                  <a:cubicBezTo>
                    <a:pt x="278" y="229"/>
                    <a:pt x="277" y="229"/>
                    <a:pt x="277" y="230"/>
                  </a:cubicBezTo>
                  <a:cubicBezTo>
                    <a:pt x="277" y="230"/>
                    <a:pt x="277" y="230"/>
                    <a:pt x="277" y="230"/>
                  </a:cubicBezTo>
                  <a:cubicBezTo>
                    <a:pt x="277" y="230"/>
                    <a:pt x="277" y="230"/>
                    <a:pt x="278" y="231"/>
                  </a:cubicBezTo>
                  <a:cubicBezTo>
                    <a:pt x="277" y="231"/>
                    <a:pt x="277" y="230"/>
                    <a:pt x="277" y="230"/>
                  </a:cubicBezTo>
                  <a:cubicBezTo>
                    <a:pt x="277" y="230"/>
                    <a:pt x="277" y="230"/>
                    <a:pt x="277" y="230"/>
                  </a:cubicBezTo>
                  <a:cubicBezTo>
                    <a:pt x="277" y="231"/>
                    <a:pt x="276" y="230"/>
                    <a:pt x="277" y="231"/>
                  </a:cubicBezTo>
                  <a:cubicBezTo>
                    <a:pt x="277" y="231"/>
                    <a:pt x="276" y="231"/>
                    <a:pt x="276" y="230"/>
                  </a:cubicBezTo>
                  <a:cubicBezTo>
                    <a:pt x="276" y="230"/>
                    <a:pt x="275" y="228"/>
                    <a:pt x="275" y="229"/>
                  </a:cubicBezTo>
                  <a:cubicBezTo>
                    <a:pt x="275" y="229"/>
                    <a:pt x="275" y="230"/>
                    <a:pt x="275" y="230"/>
                  </a:cubicBezTo>
                  <a:cubicBezTo>
                    <a:pt x="275" y="230"/>
                    <a:pt x="276" y="231"/>
                    <a:pt x="276" y="231"/>
                  </a:cubicBezTo>
                  <a:cubicBezTo>
                    <a:pt x="276" y="231"/>
                    <a:pt x="276" y="231"/>
                    <a:pt x="276" y="231"/>
                  </a:cubicBezTo>
                  <a:cubicBezTo>
                    <a:pt x="276" y="232"/>
                    <a:pt x="276" y="232"/>
                    <a:pt x="275" y="232"/>
                  </a:cubicBezTo>
                  <a:cubicBezTo>
                    <a:pt x="276" y="232"/>
                    <a:pt x="276" y="232"/>
                    <a:pt x="276" y="232"/>
                  </a:cubicBezTo>
                  <a:cubicBezTo>
                    <a:pt x="276" y="233"/>
                    <a:pt x="276" y="233"/>
                    <a:pt x="276" y="233"/>
                  </a:cubicBezTo>
                  <a:cubicBezTo>
                    <a:pt x="277" y="233"/>
                    <a:pt x="277" y="234"/>
                    <a:pt x="277" y="234"/>
                  </a:cubicBezTo>
                  <a:cubicBezTo>
                    <a:pt x="277" y="234"/>
                    <a:pt x="277" y="235"/>
                    <a:pt x="277" y="235"/>
                  </a:cubicBezTo>
                  <a:cubicBezTo>
                    <a:pt x="277" y="235"/>
                    <a:pt x="277" y="234"/>
                    <a:pt x="276" y="234"/>
                  </a:cubicBezTo>
                  <a:cubicBezTo>
                    <a:pt x="276" y="234"/>
                    <a:pt x="276" y="234"/>
                    <a:pt x="276" y="234"/>
                  </a:cubicBezTo>
                  <a:cubicBezTo>
                    <a:pt x="276" y="234"/>
                    <a:pt x="276" y="234"/>
                    <a:pt x="276" y="234"/>
                  </a:cubicBezTo>
                  <a:cubicBezTo>
                    <a:pt x="276" y="234"/>
                    <a:pt x="276" y="235"/>
                    <a:pt x="276" y="235"/>
                  </a:cubicBezTo>
                  <a:cubicBezTo>
                    <a:pt x="276" y="235"/>
                    <a:pt x="276" y="234"/>
                    <a:pt x="276" y="234"/>
                  </a:cubicBezTo>
                  <a:cubicBezTo>
                    <a:pt x="276" y="234"/>
                    <a:pt x="276" y="234"/>
                    <a:pt x="275" y="234"/>
                  </a:cubicBezTo>
                  <a:cubicBezTo>
                    <a:pt x="275" y="234"/>
                    <a:pt x="276" y="235"/>
                    <a:pt x="276" y="236"/>
                  </a:cubicBezTo>
                  <a:cubicBezTo>
                    <a:pt x="276" y="236"/>
                    <a:pt x="276" y="236"/>
                    <a:pt x="276" y="236"/>
                  </a:cubicBezTo>
                  <a:cubicBezTo>
                    <a:pt x="276" y="236"/>
                    <a:pt x="276" y="236"/>
                    <a:pt x="275" y="235"/>
                  </a:cubicBezTo>
                  <a:cubicBezTo>
                    <a:pt x="275" y="235"/>
                    <a:pt x="275" y="236"/>
                    <a:pt x="275" y="236"/>
                  </a:cubicBezTo>
                  <a:cubicBezTo>
                    <a:pt x="275" y="236"/>
                    <a:pt x="275" y="234"/>
                    <a:pt x="274" y="234"/>
                  </a:cubicBezTo>
                  <a:cubicBezTo>
                    <a:pt x="275" y="235"/>
                    <a:pt x="275" y="235"/>
                    <a:pt x="274" y="235"/>
                  </a:cubicBezTo>
                  <a:cubicBezTo>
                    <a:pt x="274" y="234"/>
                    <a:pt x="274" y="234"/>
                    <a:pt x="274" y="234"/>
                  </a:cubicBezTo>
                  <a:cubicBezTo>
                    <a:pt x="274" y="234"/>
                    <a:pt x="274" y="233"/>
                    <a:pt x="274" y="233"/>
                  </a:cubicBezTo>
                  <a:cubicBezTo>
                    <a:pt x="274" y="233"/>
                    <a:pt x="273" y="231"/>
                    <a:pt x="274" y="232"/>
                  </a:cubicBezTo>
                  <a:cubicBezTo>
                    <a:pt x="274" y="232"/>
                    <a:pt x="275" y="233"/>
                    <a:pt x="276" y="233"/>
                  </a:cubicBezTo>
                  <a:cubicBezTo>
                    <a:pt x="276" y="233"/>
                    <a:pt x="276" y="234"/>
                    <a:pt x="276" y="233"/>
                  </a:cubicBezTo>
                  <a:cubicBezTo>
                    <a:pt x="276" y="233"/>
                    <a:pt x="275" y="233"/>
                    <a:pt x="275" y="233"/>
                  </a:cubicBezTo>
                  <a:cubicBezTo>
                    <a:pt x="275" y="233"/>
                    <a:pt x="275" y="232"/>
                    <a:pt x="275" y="232"/>
                  </a:cubicBezTo>
                  <a:cubicBezTo>
                    <a:pt x="275" y="232"/>
                    <a:pt x="274" y="232"/>
                    <a:pt x="274" y="232"/>
                  </a:cubicBezTo>
                  <a:cubicBezTo>
                    <a:pt x="274" y="232"/>
                    <a:pt x="274" y="232"/>
                    <a:pt x="274" y="232"/>
                  </a:cubicBezTo>
                  <a:cubicBezTo>
                    <a:pt x="274" y="232"/>
                    <a:pt x="274" y="231"/>
                    <a:pt x="274" y="231"/>
                  </a:cubicBezTo>
                  <a:cubicBezTo>
                    <a:pt x="273" y="232"/>
                    <a:pt x="273" y="231"/>
                    <a:pt x="273" y="230"/>
                  </a:cubicBezTo>
                  <a:cubicBezTo>
                    <a:pt x="273" y="230"/>
                    <a:pt x="273" y="230"/>
                    <a:pt x="273" y="230"/>
                  </a:cubicBezTo>
                  <a:cubicBezTo>
                    <a:pt x="273" y="230"/>
                    <a:pt x="272" y="229"/>
                    <a:pt x="272" y="228"/>
                  </a:cubicBezTo>
                  <a:cubicBezTo>
                    <a:pt x="272" y="228"/>
                    <a:pt x="272" y="228"/>
                    <a:pt x="272" y="228"/>
                  </a:cubicBezTo>
                  <a:cubicBezTo>
                    <a:pt x="271" y="227"/>
                    <a:pt x="271" y="227"/>
                    <a:pt x="271" y="227"/>
                  </a:cubicBezTo>
                  <a:cubicBezTo>
                    <a:pt x="271" y="227"/>
                    <a:pt x="271" y="226"/>
                    <a:pt x="271" y="226"/>
                  </a:cubicBezTo>
                  <a:cubicBezTo>
                    <a:pt x="271" y="225"/>
                    <a:pt x="271" y="225"/>
                    <a:pt x="271" y="225"/>
                  </a:cubicBezTo>
                  <a:cubicBezTo>
                    <a:pt x="271" y="225"/>
                    <a:pt x="271" y="225"/>
                    <a:pt x="271" y="225"/>
                  </a:cubicBezTo>
                  <a:cubicBezTo>
                    <a:pt x="271" y="225"/>
                    <a:pt x="270" y="223"/>
                    <a:pt x="270" y="223"/>
                  </a:cubicBezTo>
                  <a:cubicBezTo>
                    <a:pt x="270" y="222"/>
                    <a:pt x="270" y="222"/>
                    <a:pt x="270" y="222"/>
                  </a:cubicBezTo>
                  <a:cubicBezTo>
                    <a:pt x="269" y="221"/>
                    <a:pt x="268" y="220"/>
                    <a:pt x="267" y="219"/>
                  </a:cubicBezTo>
                  <a:cubicBezTo>
                    <a:pt x="267" y="219"/>
                    <a:pt x="267" y="219"/>
                    <a:pt x="267" y="219"/>
                  </a:cubicBezTo>
                  <a:cubicBezTo>
                    <a:pt x="267" y="219"/>
                    <a:pt x="267" y="219"/>
                    <a:pt x="267" y="219"/>
                  </a:cubicBezTo>
                  <a:cubicBezTo>
                    <a:pt x="266" y="218"/>
                    <a:pt x="266" y="217"/>
                    <a:pt x="266" y="217"/>
                  </a:cubicBezTo>
                  <a:cubicBezTo>
                    <a:pt x="266" y="217"/>
                    <a:pt x="266" y="217"/>
                    <a:pt x="266" y="217"/>
                  </a:cubicBezTo>
                  <a:cubicBezTo>
                    <a:pt x="266" y="217"/>
                    <a:pt x="265" y="215"/>
                    <a:pt x="265" y="215"/>
                  </a:cubicBezTo>
                  <a:cubicBezTo>
                    <a:pt x="265" y="216"/>
                    <a:pt x="265" y="216"/>
                    <a:pt x="265" y="215"/>
                  </a:cubicBezTo>
                  <a:cubicBezTo>
                    <a:pt x="265" y="215"/>
                    <a:pt x="265" y="214"/>
                    <a:pt x="264" y="214"/>
                  </a:cubicBezTo>
                  <a:cubicBezTo>
                    <a:pt x="264" y="214"/>
                    <a:pt x="264" y="214"/>
                    <a:pt x="264" y="214"/>
                  </a:cubicBezTo>
                  <a:cubicBezTo>
                    <a:pt x="264" y="215"/>
                    <a:pt x="264" y="215"/>
                    <a:pt x="264" y="214"/>
                  </a:cubicBezTo>
                  <a:cubicBezTo>
                    <a:pt x="264" y="214"/>
                    <a:pt x="263" y="213"/>
                    <a:pt x="264" y="213"/>
                  </a:cubicBezTo>
                  <a:cubicBezTo>
                    <a:pt x="264" y="213"/>
                    <a:pt x="264" y="213"/>
                    <a:pt x="263" y="213"/>
                  </a:cubicBezTo>
                  <a:cubicBezTo>
                    <a:pt x="263" y="213"/>
                    <a:pt x="263" y="213"/>
                    <a:pt x="263" y="213"/>
                  </a:cubicBezTo>
                  <a:cubicBezTo>
                    <a:pt x="263" y="212"/>
                    <a:pt x="263" y="212"/>
                    <a:pt x="263" y="213"/>
                  </a:cubicBezTo>
                  <a:cubicBezTo>
                    <a:pt x="263" y="213"/>
                    <a:pt x="262" y="212"/>
                    <a:pt x="262" y="212"/>
                  </a:cubicBezTo>
                  <a:cubicBezTo>
                    <a:pt x="262" y="212"/>
                    <a:pt x="262" y="212"/>
                    <a:pt x="262" y="212"/>
                  </a:cubicBezTo>
                  <a:cubicBezTo>
                    <a:pt x="262" y="213"/>
                    <a:pt x="262" y="213"/>
                    <a:pt x="262" y="213"/>
                  </a:cubicBezTo>
                  <a:cubicBezTo>
                    <a:pt x="262" y="213"/>
                    <a:pt x="262" y="213"/>
                    <a:pt x="262" y="213"/>
                  </a:cubicBezTo>
                  <a:cubicBezTo>
                    <a:pt x="262" y="214"/>
                    <a:pt x="262" y="214"/>
                    <a:pt x="262" y="214"/>
                  </a:cubicBezTo>
                  <a:cubicBezTo>
                    <a:pt x="262" y="215"/>
                    <a:pt x="265" y="222"/>
                    <a:pt x="267" y="222"/>
                  </a:cubicBezTo>
                  <a:cubicBezTo>
                    <a:pt x="266" y="223"/>
                    <a:pt x="271" y="226"/>
                    <a:pt x="270" y="227"/>
                  </a:cubicBezTo>
                  <a:cubicBezTo>
                    <a:pt x="270" y="227"/>
                    <a:pt x="270" y="227"/>
                    <a:pt x="269" y="227"/>
                  </a:cubicBezTo>
                  <a:cubicBezTo>
                    <a:pt x="269" y="227"/>
                    <a:pt x="268" y="225"/>
                    <a:pt x="268" y="225"/>
                  </a:cubicBezTo>
                  <a:cubicBezTo>
                    <a:pt x="268" y="225"/>
                    <a:pt x="268" y="225"/>
                    <a:pt x="268" y="225"/>
                  </a:cubicBezTo>
                  <a:cubicBezTo>
                    <a:pt x="268" y="225"/>
                    <a:pt x="267" y="225"/>
                    <a:pt x="267" y="226"/>
                  </a:cubicBezTo>
                  <a:cubicBezTo>
                    <a:pt x="267" y="226"/>
                    <a:pt x="268" y="226"/>
                    <a:pt x="268" y="227"/>
                  </a:cubicBezTo>
                  <a:cubicBezTo>
                    <a:pt x="268" y="227"/>
                    <a:pt x="267" y="228"/>
                    <a:pt x="267" y="228"/>
                  </a:cubicBezTo>
                  <a:cubicBezTo>
                    <a:pt x="266" y="228"/>
                    <a:pt x="266" y="228"/>
                    <a:pt x="266" y="227"/>
                  </a:cubicBezTo>
                  <a:cubicBezTo>
                    <a:pt x="266" y="228"/>
                    <a:pt x="267" y="227"/>
                    <a:pt x="266" y="227"/>
                  </a:cubicBezTo>
                  <a:cubicBezTo>
                    <a:pt x="267" y="227"/>
                    <a:pt x="267" y="227"/>
                    <a:pt x="267" y="227"/>
                  </a:cubicBezTo>
                  <a:cubicBezTo>
                    <a:pt x="267" y="227"/>
                    <a:pt x="266" y="224"/>
                    <a:pt x="266" y="224"/>
                  </a:cubicBezTo>
                  <a:cubicBezTo>
                    <a:pt x="266" y="224"/>
                    <a:pt x="265" y="223"/>
                    <a:pt x="264" y="222"/>
                  </a:cubicBezTo>
                  <a:cubicBezTo>
                    <a:pt x="265" y="222"/>
                    <a:pt x="264" y="222"/>
                    <a:pt x="264" y="222"/>
                  </a:cubicBezTo>
                  <a:cubicBezTo>
                    <a:pt x="264" y="221"/>
                    <a:pt x="264" y="221"/>
                    <a:pt x="264" y="221"/>
                  </a:cubicBezTo>
                  <a:cubicBezTo>
                    <a:pt x="263" y="221"/>
                    <a:pt x="263" y="220"/>
                    <a:pt x="263" y="220"/>
                  </a:cubicBezTo>
                  <a:cubicBezTo>
                    <a:pt x="262" y="220"/>
                    <a:pt x="262" y="220"/>
                    <a:pt x="262" y="220"/>
                  </a:cubicBezTo>
                  <a:cubicBezTo>
                    <a:pt x="262" y="219"/>
                    <a:pt x="261" y="217"/>
                    <a:pt x="260" y="217"/>
                  </a:cubicBezTo>
                  <a:cubicBezTo>
                    <a:pt x="260" y="216"/>
                    <a:pt x="260" y="216"/>
                    <a:pt x="260" y="216"/>
                  </a:cubicBezTo>
                  <a:cubicBezTo>
                    <a:pt x="260" y="216"/>
                    <a:pt x="260" y="216"/>
                    <a:pt x="260" y="216"/>
                  </a:cubicBezTo>
                  <a:cubicBezTo>
                    <a:pt x="259" y="214"/>
                    <a:pt x="258" y="211"/>
                    <a:pt x="257" y="212"/>
                  </a:cubicBezTo>
                  <a:cubicBezTo>
                    <a:pt x="257" y="212"/>
                    <a:pt x="257" y="212"/>
                    <a:pt x="256" y="212"/>
                  </a:cubicBezTo>
                  <a:cubicBezTo>
                    <a:pt x="256" y="212"/>
                    <a:pt x="256" y="212"/>
                    <a:pt x="256" y="212"/>
                  </a:cubicBezTo>
                  <a:cubicBezTo>
                    <a:pt x="256" y="212"/>
                    <a:pt x="255" y="212"/>
                    <a:pt x="255" y="212"/>
                  </a:cubicBezTo>
                  <a:cubicBezTo>
                    <a:pt x="255" y="212"/>
                    <a:pt x="254" y="212"/>
                    <a:pt x="254" y="212"/>
                  </a:cubicBezTo>
                  <a:cubicBezTo>
                    <a:pt x="254" y="212"/>
                    <a:pt x="254" y="212"/>
                    <a:pt x="254" y="212"/>
                  </a:cubicBezTo>
                  <a:cubicBezTo>
                    <a:pt x="254" y="212"/>
                    <a:pt x="254" y="212"/>
                    <a:pt x="254" y="212"/>
                  </a:cubicBezTo>
                  <a:cubicBezTo>
                    <a:pt x="254" y="212"/>
                    <a:pt x="253" y="212"/>
                    <a:pt x="253" y="212"/>
                  </a:cubicBezTo>
                  <a:cubicBezTo>
                    <a:pt x="253" y="211"/>
                    <a:pt x="253" y="211"/>
                    <a:pt x="253" y="211"/>
                  </a:cubicBezTo>
                  <a:cubicBezTo>
                    <a:pt x="253" y="211"/>
                    <a:pt x="253" y="211"/>
                    <a:pt x="253" y="211"/>
                  </a:cubicBezTo>
                  <a:cubicBezTo>
                    <a:pt x="253" y="211"/>
                    <a:pt x="252" y="211"/>
                    <a:pt x="252" y="211"/>
                  </a:cubicBezTo>
                  <a:cubicBezTo>
                    <a:pt x="252" y="211"/>
                    <a:pt x="253" y="211"/>
                    <a:pt x="252" y="210"/>
                  </a:cubicBezTo>
                  <a:cubicBezTo>
                    <a:pt x="252" y="210"/>
                    <a:pt x="252" y="210"/>
                    <a:pt x="252" y="210"/>
                  </a:cubicBezTo>
                  <a:cubicBezTo>
                    <a:pt x="252" y="210"/>
                    <a:pt x="251" y="210"/>
                    <a:pt x="251" y="210"/>
                  </a:cubicBezTo>
                  <a:cubicBezTo>
                    <a:pt x="251" y="210"/>
                    <a:pt x="250" y="209"/>
                    <a:pt x="250" y="210"/>
                  </a:cubicBezTo>
                  <a:cubicBezTo>
                    <a:pt x="250" y="210"/>
                    <a:pt x="250" y="210"/>
                    <a:pt x="250" y="210"/>
                  </a:cubicBezTo>
                  <a:cubicBezTo>
                    <a:pt x="250" y="210"/>
                    <a:pt x="250" y="211"/>
                    <a:pt x="250" y="211"/>
                  </a:cubicBezTo>
                  <a:cubicBezTo>
                    <a:pt x="250" y="211"/>
                    <a:pt x="250" y="211"/>
                    <a:pt x="250" y="211"/>
                  </a:cubicBezTo>
                  <a:cubicBezTo>
                    <a:pt x="250" y="211"/>
                    <a:pt x="250" y="211"/>
                    <a:pt x="250" y="211"/>
                  </a:cubicBezTo>
                  <a:cubicBezTo>
                    <a:pt x="250" y="211"/>
                    <a:pt x="250" y="211"/>
                    <a:pt x="250" y="211"/>
                  </a:cubicBezTo>
                  <a:cubicBezTo>
                    <a:pt x="250" y="211"/>
                    <a:pt x="250" y="211"/>
                    <a:pt x="250" y="212"/>
                  </a:cubicBezTo>
                  <a:cubicBezTo>
                    <a:pt x="251" y="212"/>
                    <a:pt x="247" y="212"/>
                    <a:pt x="247" y="212"/>
                  </a:cubicBezTo>
                  <a:cubicBezTo>
                    <a:pt x="246" y="211"/>
                    <a:pt x="246" y="215"/>
                    <a:pt x="246" y="215"/>
                  </a:cubicBezTo>
                  <a:cubicBezTo>
                    <a:pt x="245" y="215"/>
                    <a:pt x="245" y="215"/>
                    <a:pt x="245" y="216"/>
                  </a:cubicBezTo>
                  <a:cubicBezTo>
                    <a:pt x="245" y="216"/>
                    <a:pt x="243" y="217"/>
                    <a:pt x="243" y="217"/>
                  </a:cubicBezTo>
                  <a:cubicBezTo>
                    <a:pt x="243" y="217"/>
                    <a:pt x="243" y="216"/>
                    <a:pt x="243" y="216"/>
                  </a:cubicBezTo>
                  <a:cubicBezTo>
                    <a:pt x="242" y="216"/>
                    <a:pt x="242" y="216"/>
                    <a:pt x="242" y="216"/>
                  </a:cubicBezTo>
                  <a:cubicBezTo>
                    <a:pt x="242" y="216"/>
                    <a:pt x="240" y="215"/>
                    <a:pt x="240" y="215"/>
                  </a:cubicBezTo>
                  <a:cubicBezTo>
                    <a:pt x="239" y="215"/>
                    <a:pt x="238" y="216"/>
                    <a:pt x="238" y="214"/>
                  </a:cubicBezTo>
                  <a:cubicBezTo>
                    <a:pt x="238" y="214"/>
                    <a:pt x="237" y="214"/>
                    <a:pt x="237" y="213"/>
                  </a:cubicBezTo>
                  <a:cubicBezTo>
                    <a:pt x="237" y="212"/>
                    <a:pt x="236" y="212"/>
                    <a:pt x="236" y="212"/>
                  </a:cubicBezTo>
                  <a:cubicBezTo>
                    <a:pt x="236" y="212"/>
                    <a:pt x="234" y="211"/>
                    <a:pt x="234" y="211"/>
                  </a:cubicBezTo>
                  <a:cubicBezTo>
                    <a:pt x="234" y="210"/>
                    <a:pt x="234" y="210"/>
                    <a:pt x="234" y="209"/>
                  </a:cubicBezTo>
                  <a:cubicBezTo>
                    <a:pt x="234" y="209"/>
                    <a:pt x="234" y="208"/>
                    <a:pt x="234" y="208"/>
                  </a:cubicBezTo>
                  <a:cubicBezTo>
                    <a:pt x="234" y="207"/>
                    <a:pt x="234" y="204"/>
                    <a:pt x="234" y="202"/>
                  </a:cubicBezTo>
                  <a:cubicBezTo>
                    <a:pt x="234" y="202"/>
                    <a:pt x="234" y="202"/>
                    <a:pt x="234" y="202"/>
                  </a:cubicBezTo>
                  <a:cubicBezTo>
                    <a:pt x="234" y="202"/>
                    <a:pt x="234" y="202"/>
                    <a:pt x="234" y="202"/>
                  </a:cubicBezTo>
                  <a:cubicBezTo>
                    <a:pt x="234" y="201"/>
                    <a:pt x="234" y="202"/>
                    <a:pt x="234" y="202"/>
                  </a:cubicBezTo>
                  <a:cubicBezTo>
                    <a:pt x="234" y="202"/>
                    <a:pt x="234" y="201"/>
                    <a:pt x="234" y="201"/>
                  </a:cubicBezTo>
                  <a:cubicBezTo>
                    <a:pt x="234" y="201"/>
                    <a:pt x="234" y="201"/>
                    <a:pt x="234" y="201"/>
                  </a:cubicBezTo>
                  <a:cubicBezTo>
                    <a:pt x="234" y="201"/>
                    <a:pt x="234" y="201"/>
                    <a:pt x="234" y="201"/>
                  </a:cubicBezTo>
                  <a:cubicBezTo>
                    <a:pt x="234" y="201"/>
                    <a:pt x="234" y="201"/>
                    <a:pt x="234" y="200"/>
                  </a:cubicBezTo>
                  <a:cubicBezTo>
                    <a:pt x="234" y="200"/>
                    <a:pt x="234" y="200"/>
                    <a:pt x="234" y="200"/>
                  </a:cubicBezTo>
                  <a:cubicBezTo>
                    <a:pt x="234" y="200"/>
                    <a:pt x="235" y="201"/>
                    <a:pt x="235" y="200"/>
                  </a:cubicBezTo>
                  <a:cubicBezTo>
                    <a:pt x="235" y="200"/>
                    <a:pt x="235" y="200"/>
                    <a:pt x="236" y="200"/>
                  </a:cubicBezTo>
                  <a:cubicBezTo>
                    <a:pt x="236" y="200"/>
                    <a:pt x="236" y="201"/>
                    <a:pt x="237" y="201"/>
                  </a:cubicBezTo>
                  <a:cubicBezTo>
                    <a:pt x="237" y="201"/>
                    <a:pt x="238" y="202"/>
                    <a:pt x="238" y="202"/>
                  </a:cubicBezTo>
                  <a:cubicBezTo>
                    <a:pt x="238" y="202"/>
                    <a:pt x="241" y="204"/>
                    <a:pt x="241" y="204"/>
                  </a:cubicBezTo>
                  <a:cubicBezTo>
                    <a:pt x="242" y="204"/>
                    <a:pt x="242" y="204"/>
                    <a:pt x="242" y="204"/>
                  </a:cubicBezTo>
                  <a:cubicBezTo>
                    <a:pt x="242" y="204"/>
                    <a:pt x="242" y="205"/>
                    <a:pt x="242" y="205"/>
                  </a:cubicBezTo>
                  <a:cubicBezTo>
                    <a:pt x="245" y="206"/>
                    <a:pt x="243" y="204"/>
                    <a:pt x="244" y="204"/>
                  </a:cubicBezTo>
                  <a:cubicBezTo>
                    <a:pt x="244" y="203"/>
                    <a:pt x="244" y="201"/>
                    <a:pt x="245" y="204"/>
                  </a:cubicBezTo>
                  <a:cubicBezTo>
                    <a:pt x="245" y="204"/>
                    <a:pt x="244" y="202"/>
                    <a:pt x="244" y="202"/>
                  </a:cubicBezTo>
                  <a:cubicBezTo>
                    <a:pt x="244" y="201"/>
                    <a:pt x="244" y="201"/>
                    <a:pt x="244" y="201"/>
                  </a:cubicBezTo>
                  <a:cubicBezTo>
                    <a:pt x="244" y="201"/>
                    <a:pt x="244" y="202"/>
                    <a:pt x="244" y="202"/>
                  </a:cubicBezTo>
                  <a:cubicBezTo>
                    <a:pt x="245" y="202"/>
                    <a:pt x="244" y="201"/>
                    <a:pt x="244" y="201"/>
                  </a:cubicBezTo>
                  <a:cubicBezTo>
                    <a:pt x="244" y="201"/>
                    <a:pt x="244" y="200"/>
                    <a:pt x="244" y="200"/>
                  </a:cubicBezTo>
                  <a:cubicBezTo>
                    <a:pt x="244" y="200"/>
                    <a:pt x="244" y="200"/>
                    <a:pt x="243" y="200"/>
                  </a:cubicBezTo>
                  <a:cubicBezTo>
                    <a:pt x="243" y="199"/>
                    <a:pt x="243" y="199"/>
                    <a:pt x="243" y="199"/>
                  </a:cubicBezTo>
                  <a:cubicBezTo>
                    <a:pt x="243" y="199"/>
                    <a:pt x="243" y="199"/>
                    <a:pt x="243" y="198"/>
                  </a:cubicBezTo>
                  <a:cubicBezTo>
                    <a:pt x="243" y="198"/>
                    <a:pt x="243" y="198"/>
                    <a:pt x="243" y="198"/>
                  </a:cubicBezTo>
                  <a:cubicBezTo>
                    <a:pt x="243" y="198"/>
                    <a:pt x="243" y="198"/>
                    <a:pt x="243" y="198"/>
                  </a:cubicBezTo>
                  <a:cubicBezTo>
                    <a:pt x="243" y="198"/>
                    <a:pt x="242" y="198"/>
                    <a:pt x="242" y="197"/>
                  </a:cubicBezTo>
                  <a:cubicBezTo>
                    <a:pt x="242" y="197"/>
                    <a:pt x="243" y="197"/>
                    <a:pt x="243" y="197"/>
                  </a:cubicBezTo>
                  <a:cubicBezTo>
                    <a:pt x="242" y="197"/>
                    <a:pt x="242" y="197"/>
                    <a:pt x="242" y="197"/>
                  </a:cubicBezTo>
                  <a:cubicBezTo>
                    <a:pt x="242" y="197"/>
                    <a:pt x="242" y="197"/>
                    <a:pt x="242" y="197"/>
                  </a:cubicBezTo>
                  <a:cubicBezTo>
                    <a:pt x="242" y="196"/>
                    <a:pt x="241" y="196"/>
                    <a:pt x="241" y="196"/>
                  </a:cubicBezTo>
                  <a:cubicBezTo>
                    <a:pt x="241" y="196"/>
                    <a:pt x="241" y="196"/>
                    <a:pt x="240" y="195"/>
                  </a:cubicBezTo>
                  <a:cubicBezTo>
                    <a:pt x="240" y="195"/>
                    <a:pt x="240" y="195"/>
                    <a:pt x="240" y="194"/>
                  </a:cubicBezTo>
                  <a:cubicBezTo>
                    <a:pt x="240" y="194"/>
                    <a:pt x="240" y="194"/>
                    <a:pt x="240" y="194"/>
                  </a:cubicBezTo>
                  <a:cubicBezTo>
                    <a:pt x="240" y="194"/>
                    <a:pt x="240" y="194"/>
                    <a:pt x="240" y="194"/>
                  </a:cubicBezTo>
                  <a:cubicBezTo>
                    <a:pt x="240" y="194"/>
                    <a:pt x="240" y="194"/>
                    <a:pt x="240" y="194"/>
                  </a:cubicBezTo>
                  <a:cubicBezTo>
                    <a:pt x="240" y="194"/>
                    <a:pt x="240" y="194"/>
                    <a:pt x="240" y="194"/>
                  </a:cubicBezTo>
                  <a:cubicBezTo>
                    <a:pt x="240" y="194"/>
                    <a:pt x="240" y="194"/>
                    <a:pt x="240" y="194"/>
                  </a:cubicBezTo>
                  <a:cubicBezTo>
                    <a:pt x="240" y="194"/>
                    <a:pt x="240" y="194"/>
                    <a:pt x="240" y="194"/>
                  </a:cubicBezTo>
                  <a:cubicBezTo>
                    <a:pt x="240" y="194"/>
                    <a:pt x="240" y="194"/>
                    <a:pt x="241" y="194"/>
                  </a:cubicBezTo>
                  <a:cubicBezTo>
                    <a:pt x="241" y="194"/>
                    <a:pt x="241" y="194"/>
                    <a:pt x="242" y="194"/>
                  </a:cubicBezTo>
                  <a:cubicBezTo>
                    <a:pt x="242" y="195"/>
                    <a:pt x="242" y="195"/>
                    <a:pt x="243" y="195"/>
                  </a:cubicBezTo>
                  <a:cubicBezTo>
                    <a:pt x="243" y="195"/>
                    <a:pt x="243" y="195"/>
                    <a:pt x="243" y="195"/>
                  </a:cubicBezTo>
                  <a:cubicBezTo>
                    <a:pt x="243" y="195"/>
                    <a:pt x="243" y="196"/>
                    <a:pt x="243" y="196"/>
                  </a:cubicBezTo>
                  <a:cubicBezTo>
                    <a:pt x="244" y="196"/>
                    <a:pt x="244" y="196"/>
                    <a:pt x="244" y="196"/>
                  </a:cubicBezTo>
                  <a:cubicBezTo>
                    <a:pt x="244" y="196"/>
                    <a:pt x="244" y="195"/>
                    <a:pt x="244" y="195"/>
                  </a:cubicBezTo>
                  <a:cubicBezTo>
                    <a:pt x="244" y="194"/>
                    <a:pt x="244" y="194"/>
                    <a:pt x="243" y="194"/>
                  </a:cubicBezTo>
                  <a:cubicBezTo>
                    <a:pt x="243" y="194"/>
                    <a:pt x="243" y="194"/>
                    <a:pt x="243" y="194"/>
                  </a:cubicBezTo>
                  <a:cubicBezTo>
                    <a:pt x="243" y="194"/>
                    <a:pt x="243" y="193"/>
                    <a:pt x="243" y="193"/>
                  </a:cubicBezTo>
                  <a:cubicBezTo>
                    <a:pt x="243" y="193"/>
                    <a:pt x="243" y="193"/>
                    <a:pt x="244" y="194"/>
                  </a:cubicBezTo>
                  <a:cubicBezTo>
                    <a:pt x="244" y="194"/>
                    <a:pt x="244" y="194"/>
                    <a:pt x="244" y="194"/>
                  </a:cubicBezTo>
                  <a:cubicBezTo>
                    <a:pt x="244" y="194"/>
                    <a:pt x="244" y="194"/>
                    <a:pt x="244" y="194"/>
                  </a:cubicBezTo>
                  <a:cubicBezTo>
                    <a:pt x="244" y="195"/>
                    <a:pt x="244" y="195"/>
                    <a:pt x="244" y="195"/>
                  </a:cubicBezTo>
                  <a:cubicBezTo>
                    <a:pt x="245" y="195"/>
                    <a:pt x="246" y="196"/>
                    <a:pt x="246" y="196"/>
                  </a:cubicBezTo>
                  <a:cubicBezTo>
                    <a:pt x="246" y="195"/>
                    <a:pt x="246" y="196"/>
                    <a:pt x="246" y="195"/>
                  </a:cubicBezTo>
                  <a:cubicBezTo>
                    <a:pt x="246" y="195"/>
                    <a:pt x="246" y="195"/>
                    <a:pt x="246" y="195"/>
                  </a:cubicBezTo>
                  <a:cubicBezTo>
                    <a:pt x="247" y="195"/>
                    <a:pt x="247" y="195"/>
                    <a:pt x="248" y="195"/>
                  </a:cubicBezTo>
                  <a:cubicBezTo>
                    <a:pt x="248" y="195"/>
                    <a:pt x="248" y="195"/>
                    <a:pt x="248" y="195"/>
                  </a:cubicBezTo>
                  <a:cubicBezTo>
                    <a:pt x="248" y="194"/>
                    <a:pt x="248" y="194"/>
                    <a:pt x="248" y="194"/>
                  </a:cubicBezTo>
                  <a:cubicBezTo>
                    <a:pt x="248" y="194"/>
                    <a:pt x="250" y="194"/>
                    <a:pt x="250" y="194"/>
                  </a:cubicBezTo>
                  <a:cubicBezTo>
                    <a:pt x="251" y="194"/>
                    <a:pt x="251" y="195"/>
                    <a:pt x="251" y="195"/>
                  </a:cubicBezTo>
                  <a:cubicBezTo>
                    <a:pt x="252" y="195"/>
                    <a:pt x="251" y="194"/>
                    <a:pt x="251" y="193"/>
                  </a:cubicBezTo>
                  <a:cubicBezTo>
                    <a:pt x="251" y="194"/>
                    <a:pt x="251" y="194"/>
                    <a:pt x="251" y="194"/>
                  </a:cubicBezTo>
                  <a:cubicBezTo>
                    <a:pt x="251" y="194"/>
                    <a:pt x="251" y="194"/>
                    <a:pt x="251" y="193"/>
                  </a:cubicBezTo>
                  <a:cubicBezTo>
                    <a:pt x="251" y="193"/>
                    <a:pt x="252" y="192"/>
                    <a:pt x="252" y="192"/>
                  </a:cubicBezTo>
                  <a:cubicBezTo>
                    <a:pt x="252" y="192"/>
                    <a:pt x="253" y="192"/>
                    <a:pt x="253" y="192"/>
                  </a:cubicBezTo>
                  <a:cubicBezTo>
                    <a:pt x="253" y="192"/>
                    <a:pt x="253" y="192"/>
                    <a:pt x="253" y="192"/>
                  </a:cubicBezTo>
                  <a:cubicBezTo>
                    <a:pt x="254" y="191"/>
                    <a:pt x="254" y="192"/>
                    <a:pt x="255" y="193"/>
                  </a:cubicBezTo>
                  <a:cubicBezTo>
                    <a:pt x="255" y="193"/>
                    <a:pt x="255" y="193"/>
                    <a:pt x="255" y="192"/>
                  </a:cubicBezTo>
                  <a:cubicBezTo>
                    <a:pt x="255" y="192"/>
                    <a:pt x="256" y="192"/>
                    <a:pt x="256" y="192"/>
                  </a:cubicBezTo>
                  <a:cubicBezTo>
                    <a:pt x="256" y="193"/>
                    <a:pt x="256" y="193"/>
                    <a:pt x="256" y="193"/>
                  </a:cubicBezTo>
                  <a:cubicBezTo>
                    <a:pt x="256" y="193"/>
                    <a:pt x="256" y="193"/>
                    <a:pt x="256" y="193"/>
                  </a:cubicBezTo>
                  <a:cubicBezTo>
                    <a:pt x="256" y="193"/>
                    <a:pt x="256" y="193"/>
                    <a:pt x="257" y="193"/>
                  </a:cubicBezTo>
                  <a:cubicBezTo>
                    <a:pt x="257" y="193"/>
                    <a:pt x="256" y="193"/>
                    <a:pt x="257" y="193"/>
                  </a:cubicBezTo>
                  <a:cubicBezTo>
                    <a:pt x="257" y="193"/>
                    <a:pt x="257" y="193"/>
                    <a:pt x="257" y="193"/>
                  </a:cubicBezTo>
                  <a:cubicBezTo>
                    <a:pt x="257" y="193"/>
                    <a:pt x="257" y="193"/>
                    <a:pt x="257" y="192"/>
                  </a:cubicBezTo>
                  <a:cubicBezTo>
                    <a:pt x="257" y="193"/>
                    <a:pt x="257" y="193"/>
                    <a:pt x="258" y="193"/>
                  </a:cubicBezTo>
                  <a:cubicBezTo>
                    <a:pt x="258" y="193"/>
                    <a:pt x="257" y="193"/>
                    <a:pt x="257" y="192"/>
                  </a:cubicBezTo>
                  <a:cubicBezTo>
                    <a:pt x="257" y="192"/>
                    <a:pt x="257" y="192"/>
                    <a:pt x="257" y="192"/>
                  </a:cubicBezTo>
                  <a:cubicBezTo>
                    <a:pt x="257" y="192"/>
                    <a:pt x="257" y="192"/>
                    <a:pt x="257" y="191"/>
                  </a:cubicBezTo>
                  <a:cubicBezTo>
                    <a:pt x="257" y="191"/>
                    <a:pt x="258" y="192"/>
                    <a:pt x="257" y="191"/>
                  </a:cubicBezTo>
                  <a:cubicBezTo>
                    <a:pt x="257" y="191"/>
                    <a:pt x="257" y="189"/>
                    <a:pt x="257" y="189"/>
                  </a:cubicBezTo>
                  <a:cubicBezTo>
                    <a:pt x="257" y="189"/>
                    <a:pt x="257" y="189"/>
                    <a:pt x="257" y="189"/>
                  </a:cubicBezTo>
                  <a:cubicBezTo>
                    <a:pt x="257" y="189"/>
                    <a:pt x="256" y="188"/>
                    <a:pt x="256" y="188"/>
                  </a:cubicBezTo>
                  <a:cubicBezTo>
                    <a:pt x="256" y="188"/>
                    <a:pt x="256" y="187"/>
                    <a:pt x="256" y="187"/>
                  </a:cubicBezTo>
                  <a:cubicBezTo>
                    <a:pt x="256" y="187"/>
                    <a:pt x="257" y="188"/>
                    <a:pt x="257" y="188"/>
                  </a:cubicBezTo>
                  <a:cubicBezTo>
                    <a:pt x="257" y="188"/>
                    <a:pt x="257" y="188"/>
                    <a:pt x="257" y="187"/>
                  </a:cubicBezTo>
                  <a:cubicBezTo>
                    <a:pt x="257" y="187"/>
                    <a:pt x="256" y="187"/>
                    <a:pt x="256" y="187"/>
                  </a:cubicBezTo>
                  <a:cubicBezTo>
                    <a:pt x="256" y="187"/>
                    <a:pt x="256" y="186"/>
                    <a:pt x="257" y="186"/>
                  </a:cubicBezTo>
                  <a:cubicBezTo>
                    <a:pt x="257" y="186"/>
                    <a:pt x="257" y="186"/>
                    <a:pt x="257" y="186"/>
                  </a:cubicBezTo>
                  <a:cubicBezTo>
                    <a:pt x="257" y="186"/>
                    <a:pt x="257" y="187"/>
                    <a:pt x="257" y="187"/>
                  </a:cubicBezTo>
                  <a:cubicBezTo>
                    <a:pt x="257" y="186"/>
                    <a:pt x="257" y="186"/>
                    <a:pt x="257" y="186"/>
                  </a:cubicBezTo>
                  <a:cubicBezTo>
                    <a:pt x="257" y="186"/>
                    <a:pt x="257" y="186"/>
                    <a:pt x="257" y="186"/>
                  </a:cubicBezTo>
                  <a:cubicBezTo>
                    <a:pt x="258" y="186"/>
                    <a:pt x="258" y="186"/>
                    <a:pt x="258" y="187"/>
                  </a:cubicBezTo>
                  <a:cubicBezTo>
                    <a:pt x="258" y="187"/>
                    <a:pt x="258" y="187"/>
                    <a:pt x="258" y="187"/>
                  </a:cubicBezTo>
                  <a:cubicBezTo>
                    <a:pt x="258" y="186"/>
                    <a:pt x="258" y="186"/>
                    <a:pt x="258" y="186"/>
                  </a:cubicBezTo>
                  <a:cubicBezTo>
                    <a:pt x="259" y="186"/>
                    <a:pt x="259" y="186"/>
                    <a:pt x="259" y="186"/>
                  </a:cubicBezTo>
                  <a:cubicBezTo>
                    <a:pt x="259" y="186"/>
                    <a:pt x="259" y="187"/>
                    <a:pt x="259" y="187"/>
                  </a:cubicBezTo>
                  <a:cubicBezTo>
                    <a:pt x="259" y="187"/>
                    <a:pt x="259" y="187"/>
                    <a:pt x="259" y="187"/>
                  </a:cubicBezTo>
                  <a:cubicBezTo>
                    <a:pt x="259" y="187"/>
                    <a:pt x="259" y="187"/>
                    <a:pt x="259" y="187"/>
                  </a:cubicBezTo>
                  <a:cubicBezTo>
                    <a:pt x="259" y="187"/>
                    <a:pt x="259" y="187"/>
                    <a:pt x="259" y="187"/>
                  </a:cubicBezTo>
                  <a:cubicBezTo>
                    <a:pt x="259" y="188"/>
                    <a:pt x="259" y="188"/>
                    <a:pt x="259" y="188"/>
                  </a:cubicBezTo>
                  <a:cubicBezTo>
                    <a:pt x="259" y="187"/>
                    <a:pt x="259" y="188"/>
                    <a:pt x="260" y="188"/>
                  </a:cubicBezTo>
                  <a:cubicBezTo>
                    <a:pt x="261" y="188"/>
                    <a:pt x="260" y="189"/>
                    <a:pt x="259" y="189"/>
                  </a:cubicBezTo>
                  <a:cubicBezTo>
                    <a:pt x="259" y="188"/>
                    <a:pt x="259" y="189"/>
                    <a:pt x="259" y="189"/>
                  </a:cubicBezTo>
                  <a:cubicBezTo>
                    <a:pt x="259" y="189"/>
                    <a:pt x="259" y="189"/>
                    <a:pt x="259" y="189"/>
                  </a:cubicBezTo>
                  <a:cubicBezTo>
                    <a:pt x="259" y="189"/>
                    <a:pt x="258" y="189"/>
                    <a:pt x="258" y="189"/>
                  </a:cubicBezTo>
                  <a:cubicBezTo>
                    <a:pt x="258" y="189"/>
                    <a:pt x="259" y="189"/>
                    <a:pt x="259" y="190"/>
                  </a:cubicBezTo>
                  <a:cubicBezTo>
                    <a:pt x="259" y="190"/>
                    <a:pt x="258" y="190"/>
                    <a:pt x="258" y="190"/>
                  </a:cubicBezTo>
                  <a:cubicBezTo>
                    <a:pt x="258" y="189"/>
                    <a:pt x="258" y="190"/>
                    <a:pt x="258" y="190"/>
                  </a:cubicBezTo>
                  <a:cubicBezTo>
                    <a:pt x="258" y="190"/>
                    <a:pt x="258" y="190"/>
                    <a:pt x="258" y="190"/>
                  </a:cubicBezTo>
                  <a:cubicBezTo>
                    <a:pt x="258" y="190"/>
                    <a:pt x="258" y="190"/>
                    <a:pt x="258" y="191"/>
                  </a:cubicBezTo>
                  <a:cubicBezTo>
                    <a:pt x="258" y="191"/>
                    <a:pt x="258" y="191"/>
                    <a:pt x="258" y="191"/>
                  </a:cubicBezTo>
                  <a:cubicBezTo>
                    <a:pt x="259" y="191"/>
                    <a:pt x="258" y="191"/>
                    <a:pt x="258" y="191"/>
                  </a:cubicBezTo>
                  <a:cubicBezTo>
                    <a:pt x="258" y="191"/>
                    <a:pt x="258" y="191"/>
                    <a:pt x="259" y="191"/>
                  </a:cubicBezTo>
                  <a:cubicBezTo>
                    <a:pt x="259" y="191"/>
                    <a:pt x="259" y="192"/>
                    <a:pt x="259" y="192"/>
                  </a:cubicBezTo>
                  <a:cubicBezTo>
                    <a:pt x="259" y="192"/>
                    <a:pt x="259" y="192"/>
                    <a:pt x="259" y="192"/>
                  </a:cubicBezTo>
                  <a:cubicBezTo>
                    <a:pt x="259" y="192"/>
                    <a:pt x="259" y="192"/>
                    <a:pt x="259" y="192"/>
                  </a:cubicBezTo>
                  <a:cubicBezTo>
                    <a:pt x="259" y="192"/>
                    <a:pt x="259" y="192"/>
                    <a:pt x="259" y="193"/>
                  </a:cubicBezTo>
                  <a:cubicBezTo>
                    <a:pt x="259" y="193"/>
                    <a:pt x="260" y="193"/>
                    <a:pt x="260" y="193"/>
                  </a:cubicBezTo>
                  <a:cubicBezTo>
                    <a:pt x="260" y="193"/>
                    <a:pt x="260" y="193"/>
                    <a:pt x="260" y="193"/>
                  </a:cubicBezTo>
                  <a:cubicBezTo>
                    <a:pt x="260" y="193"/>
                    <a:pt x="260" y="193"/>
                    <a:pt x="260" y="193"/>
                  </a:cubicBezTo>
                  <a:cubicBezTo>
                    <a:pt x="261" y="193"/>
                    <a:pt x="260" y="194"/>
                    <a:pt x="260" y="194"/>
                  </a:cubicBezTo>
                  <a:cubicBezTo>
                    <a:pt x="260" y="194"/>
                    <a:pt x="260" y="194"/>
                    <a:pt x="260" y="194"/>
                  </a:cubicBezTo>
                  <a:cubicBezTo>
                    <a:pt x="260" y="194"/>
                    <a:pt x="260" y="194"/>
                    <a:pt x="261" y="194"/>
                  </a:cubicBezTo>
                  <a:cubicBezTo>
                    <a:pt x="261" y="194"/>
                    <a:pt x="261" y="194"/>
                    <a:pt x="262" y="195"/>
                  </a:cubicBezTo>
                  <a:cubicBezTo>
                    <a:pt x="262" y="195"/>
                    <a:pt x="262" y="194"/>
                    <a:pt x="262" y="195"/>
                  </a:cubicBezTo>
                  <a:cubicBezTo>
                    <a:pt x="262" y="195"/>
                    <a:pt x="262" y="194"/>
                    <a:pt x="262" y="194"/>
                  </a:cubicBezTo>
                  <a:cubicBezTo>
                    <a:pt x="262" y="194"/>
                    <a:pt x="263" y="195"/>
                    <a:pt x="263" y="195"/>
                  </a:cubicBezTo>
                  <a:cubicBezTo>
                    <a:pt x="263" y="195"/>
                    <a:pt x="263" y="195"/>
                    <a:pt x="263" y="195"/>
                  </a:cubicBezTo>
                  <a:cubicBezTo>
                    <a:pt x="263" y="195"/>
                    <a:pt x="263" y="195"/>
                    <a:pt x="263" y="195"/>
                  </a:cubicBezTo>
                  <a:cubicBezTo>
                    <a:pt x="263" y="195"/>
                    <a:pt x="263" y="194"/>
                    <a:pt x="263" y="194"/>
                  </a:cubicBezTo>
                  <a:cubicBezTo>
                    <a:pt x="263" y="194"/>
                    <a:pt x="264" y="195"/>
                    <a:pt x="263" y="195"/>
                  </a:cubicBezTo>
                  <a:cubicBezTo>
                    <a:pt x="264" y="195"/>
                    <a:pt x="264" y="195"/>
                    <a:pt x="264" y="195"/>
                  </a:cubicBezTo>
                  <a:cubicBezTo>
                    <a:pt x="264" y="195"/>
                    <a:pt x="263" y="196"/>
                    <a:pt x="263" y="195"/>
                  </a:cubicBezTo>
                  <a:cubicBezTo>
                    <a:pt x="263" y="196"/>
                    <a:pt x="263" y="196"/>
                    <a:pt x="263" y="196"/>
                  </a:cubicBezTo>
                  <a:cubicBezTo>
                    <a:pt x="263" y="196"/>
                    <a:pt x="264" y="196"/>
                    <a:pt x="264" y="196"/>
                  </a:cubicBezTo>
                  <a:cubicBezTo>
                    <a:pt x="264" y="196"/>
                    <a:pt x="264" y="196"/>
                    <a:pt x="264" y="197"/>
                  </a:cubicBezTo>
                  <a:cubicBezTo>
                    <a:pt x="264" y="196"/>
                    <a:pt x="264" y="196"/>
                    <a:pt x="264" y="196"/>
                  </a:cubicBezTo>
                  <a:cubicBezTo>
                    <a:pt x="264" y="196"/>
                    <a:pt x="264" y="196"/>
                    <a:pt x="264" y="197"/>
                  </a:cubicBezTo>
                  <a:cubicBezTo>
                    <a:pt x="265" y="197"/>
                    <a:pt x="264" y="197"/>
                    <a:pt x="264" y="197"/>
                  </a:cubicBezTo>
                  <a:cubicBezTo>
                    <a:pt x="264" y="197"/>
                    <a:pt x="265" y="198"/>
                    <a:pt x="265" y="198"/>
                  </a:cubicBezTo>
                  <a:cubicBezTo>
                    <a:pt x="265" y="198"/>
                    <a:pt x="267" y="197"/>
                    <a:pt x="267" y="197"/>
                  </a:cubicBezTo>
                  <a:cubicBezTo>
                    <a:pt x="268" y="197"/>
                    <a:pt x="269" y="197"/>
                    <a:pt x="270" y="198"/>
                  </a:cubicBezTo>
                  <a:cubicBezTo>
                    <a:pt x="270" y="198"/>
                    <a:pt x="270" y="198"/>
                    <a:pt x="270" y="199"/>
                  </a:cubicBezTo>
                  <a:cubicBezTo>
                    <a:pt x="270" y="198"/>
                    <a:pt x="270" y="198"/>
                    <a:pt x="270" y="199"/>
                  </a:cubicBezTo>
                  <a:cubicBezTo>
                    <a:pt x="272" y="200"/>
                    <a:pt x="271" y="199"/>
                    <a:pt x="272" y="199"/>
                  </a:cubicBezTo>
                  <a:cubicBezTo>
                    <a:pt x="272" y="199"/>
                    <a:pt x="273" y="198"/>
                    <a:pt x="273" y="198"/>
                  </a:cubicBezTo>
                  <a:cubicBezTo>
                    <a:pt x="273" y="199"/>
                    <a:pt x="273" y="199"/>
                    <a:pt x="273" y="199"/>
                  </a:cubicBezTo>
                  <a:cubicBezTo>
                    <a:pt x="273" y="200"/>
                    <a:pt x="274" y="199"/>
                    <a:pt x="273" y="199"/>
                  </a:cubicBezTo>
                  <a:cubicBezTo>
                    <a:pt x="274" y="198"/>
                    <a:pt x="274" y="198"/>
                    <a:pt x="273" y="198"/>
                  </a:cubicBezTo>
                  <a:cubicBezTo>
                    <a:pt x="273" y="198"/>
                    <a:pt x="273" y="197"/>
                    <a:pt x="273" y="196"/>
                  </a:cubicBezTo>
                  <a:cubicBezTo>
                    <a:pt x="273" y="196"/>
                    <a:pt x="273" y="195"/>
                    <a:pt x="273" y="195"/>
                  </a:cubicBezTo>
                  <a:cubicBezTo>
                    <a:pt x="274" y="195"/>
                    <a:pt x="274" y="194"/>
                    <a:pt x="274" y="194"/>
                  </a:cubicBezTo>
                  <a:cubicBezTo>
                    <a:pt x="274" y="194"/>
                    <a:pt x="275" y="194"/>
                    <a:pt x="275" y="194"/>
                  </a:cubicBezTo>
                  <a:cubicBezTo>
                    <a:pt x="275" y="195"/>
                    <a:pt x="276" y="196"/>
                    <a:pt x="276" y="196"/>
                  </a:cubicBezTo>
                  <a:cubicBezTo>
                    <a:pt x="276" y="196"/>
                    <a:pt x="276" y="196"/>
                    <a:pt x="277" y="197"/>
                  </a:cubicBezTo>
                  <a:cubicBezTo>
                    <a:pt x="277" y="198"/>
                    <a:pt x="278" y="194"/>
                    <a:pt x="278" y="194"/>
                  </a:cubicBezTo>
                  <a:cubicBezTo>
                    <a:pt x="278" y="194"/>
                    <a:pt x="278" y="194"/>
                    <a:pt x="278" y="194"/>
                  </a:cubicBezTo>
                  <a:cubicBezTo>
                    <a:pt x="277" y="194"/>
                    <a:pt x="278" y="194"/>
                    <a:pt x="277" y="194"/>
                  </a:cubicBezTo>
                  <a:cubicBezTo>
                    <a:pt x="277" y="194"/>
                    <a:pt x="277" y="193"/>
                    <a:pt x="277" y="193"/>
                  </a:cubicBezTo>
                  <a:cubicBezTo>
                    <a:pt x="277" y="193"/>
                    <a:pt x="277" y="193"/>
                    <a:pt x="277" y="193"/>
                  </a:cubicBezTo>
                  <a:cubicBezTo>
                    <a:pt x="276" y="193"/>
                    <a:pt x="276" y="192"/>
                    <a:pt x="276" y="192"/>
                  </a:cubicBezTo>
                  <a:cubicBezTo>
                    <a:pt x="277" y="192"/>
                    <a:pt x="277" y="192"/>
                    <a:pt x="277" y="192"/>
                  </a:cubicBezTo>
                  <a:cubicBezTo>
                    <a:pt x="277" y="192"/>
                    <a:pt x="277" y="192"/>
                    <a:pt x="276" y="192"/>
                  </a:cubicBezTo>
                  <a:cubicBezTo>
                    <a:pt x="276" y="192"/>
                    <a:pt x="277" y="192"/>
                    <a:pt x="277" y="192"/>
                  </a:cubicBezTo>
                  <a:cubicBezTo>
                    <a:pt x="277" y="192"/>
                    <a:pt x="276" y="191"/>
                    <a:pt x="277" y="191"/>
                  </a:cubicBezTo>
                  <a:cubicBezTo>
                    <a:pt x="277" y="191"/>
                    <a:pt x="277" y="191"/>
                    <a:pt x="277" y="191"/>
                  </a:cubicBezTo>
                  <a:cubicBezTo>
                    <a:pt x="277" y="191"/>
                    <a:pt x="277" y="191"/>
                    <a:pt x="277" y="191"/>
                  </a:cubicBezTo>
                  <a:cubicBezTo>
                    <a:pt x="277" y="191"/>
                    <a:pt x="278" y="191"/>
                    <a:pt x="278" y="191"/>
                  </a:cubicBezTo>
                  <a:cubicBezTo>
                    <a:pt x="278" y="191"/>
                    <a:pt x="278" y="191"/>
                    <a:pt x="278" y="191"/>
                  </a:cubicBezTo>
                  <a:cubicBezTo>
                    <a:pt x="278" y="191"/>
                    <a:pt x="278" y="191"/>
                    <a:pt x="278" y="191"/>
                  </a:cubicBezTo>
                  <a:cubicBezTo>
                    <a:pt x="278" y="191"/>
                    <a:pt x="278" y="191"/>
                    <a:pt x="278" y="191"/>
                  </a:cubicBezTo>
                  <a:cubicBezTo>
                    <a:pt x="278" y="191"/>
                    <a:pt x="279" y="191"/>
                    <a:pt x="279" y="192"/>
                  </a:cubicBezTo>
                  <a:cubicBezTo>
                    <a:pt x="279" y="192"/>
                    <a:pt x="279" y="192"/>
                    <a:pt x="279" y="192"/>
                  </a:cubicBezTo>
                  <a:cubicBezTo>
                    <a:pt x="279" y="192"/>
                    <a:pt x="279" y="191"/>
                    <a:pt x="279" y="191"/>
                  </a:cubicBezTo>
                  <a:cubicBezTo>
                    <a:pt x="279" y="192"/>
                    <a:pt x="279" y="192"/>
                    <a:pt x="279" y="192"/>
                  </a:cubicBezTo>
                  <a:cubicBezTo>
                    <a:pt x="279" y="192"/>
                    <a:pt x="279" y="192"/>
                    <a:pt x="280" y="192"/>
                  </a:cubicBezTo>
                  <a:cubicBezTo>
                    <a:pt x="280" y="192"/>
                    <a:pt x="282" y="194"/>
                    <a:pt x="282" y="194"/>
                  </a:cubicBezTo>
                  <a:cubicBezTo>
                    <a:pt x="282" y="194"/>
                    <a:pt x="283" y="193"/>
                    <a:pt x="284" y="193"/>
                  </a:cubicBezTo>
                  <a:cubicBezTo>
                    <a:pt x="284" y="193"/>
                    <a:pt x="286" y="195"/>
                    <a:pt x="285" y="194"/>
                  </a:cubicBezTo>
                  <a:cubicBezTo>
                    <a:pt x="284" y="192"/>
                    <a:pt x="284" y="193"/>
                    <a:pt x="283" y="191"/>
                  </a:cubicBezTo>
                  <a:cubicBezTo>
                    <a:pt x="283" y="191"/>
                    <a:pt x="282" y="191"/>
                    <a:pt x="282" y="191"/>
                  </a:cubicBezTo>
                  <a:cubicBezTo>
                    <a:pt x="282" y="191"/>
                    <a:pt x="281" y="191"/>
                    <a:pt x="281" y="190"/>
                  </a:cubicBezTo>
                  <a:cubicBezTo>
                    <a:pt x="281" y="190"/>
                    <a:pt x="280" y="190"/>
                    <a:pt x="280" y="190"/>
                  </a:cubicBezTo>
                  <a:cubicBezTo>
                    <a:pt x="280" y="190"/>
                    <a:pt x="280" y="190"/>
                    <a:pt x="280" y="190"/>
                  </a:cubicBezTo>
                  <a:cubicBezTo>
                    <a:pt x="280" y="190"/>
                    <a:pt x="280" y="190"/>
                    <a:pt x="280" y="190"/>
                  </a:cubicBezTo>
                  <a:cubicBezTo>
                    <a:pt x="280" y="190"/>
                    <a:pt x="280" y="190"/>
                    <a:pt x="280" y="190"/>
                  </a:cubicBezTo>
                  <a:cubicBezTo>
                    <a:pt x="280" y="190"/>
                    <a:pt x="280" y="190"/>
                    <a:pt x="280" y="190"/>
                  </a:cubicBezTo>
                  <a:cubicBezTo>
                    <a:pt x="279" y="190"/>
                    <a:pt x="280" y="190"/>
                    <a:pt x="280" y="190"/>
                  </a:cubicBezTo>
                  <a:cubicBezTo>
                    <a:pt x="280" y="190"/>
                    <a:pt x="279" y="190"/>
                    <a:pt x="279" y="190"/>
                  </a:cubicBezTo>
                  <a:cubicBezTo>
                    <a:pt x="279" y="190"/>
                    <a:pt x="279" y="190"/>
                    <a:pt x="278" y="190"/>
                  </a:cubicBezTo>
                  <a:cubicBezTo>
                    <a:pt x="278" y="190"/>
                    <a:pt x="278" y="189"/>
                    <a:pt x="278" y="189"/>
                  </a:cubicBezTo>
                  <a:cubicBezTo>
                    <a:pt x="278" y="189"/>
                    <a:pt x="278" y="190"/>
                    <a:pt x="278" y="190"/>
                  </a:cubicBezTo>
                  <a:cubicBezTo>
                    <a:pt x="278" y="190"/>
                    <a:pt x="276" y="189"/>
                    <a:pt x="276" y="189"/>
                  </a:cubicBezTo>
                  <a:cubicBezTo>
                    <a:pt x="276" y="189"/>
                    <a:pt x="275" y="189"/>
                    <a:pt x="276" y="189"/>
                  </a:cubicBezTo>
                  <a:cubicBezTo>
                    <a:pt x="276" y="189"/>
                    <a:pt x="276" y="189"/>
                    <a:pt x="276" y="188"/>
                  </a:cubicBezTo>
                  <a:cubicBezTo>
                    <a:pt x="276" y="188"/>
                    <a:pt x="276" y="188"/>
                    <a:pt x="276" y="188"/>
                  </a:cubicBezTo>
                  <a:cubicBezTo>
                    <a:pt x="276" y="188"/>
                    <a:pt x="275" y="188"/>
                    <a:pt x="275" y="188"/>
                  </a:cubicBezTo>
                  <a:cubicBezTo>
                    <a:pt x="275" y="188"/>
                    <a:pt x="275" y="187"/>
                    <a:pt x="275" y="187"/>
                  </a:cubicBezTo>
                  <a:cubicBezTo>
                    <a:pt x="275" y="187"/>
                    <a:pt x="275" y="187"/>
                    <a:pt x="275" y="187"/>
                  </a:cubicBezTo>
                  <a:cubicBezTo>
                    <a:pt x="275" y="187"/>
                    <a:pt x="275" y="187"/>
                    <a:pt x="274" y="187"/>
                  </a:cubicBezTo>
                  <a:cubicBezTo>
                    <a:pt x="274" y="186"/>
                    <a:pt x="274" y="186"/>
                    <a:pt x="274" y="186"/>
                  </a:cubicBezTo>
                  <a:cubicBezTo>
                    <a:pt x="274" y="186"/>
                    <a:pt x="274" y="186"/>
                    <a:pt x="274" y="186"/>
                  </a:cubicBezTo>
                  <a:cubicBezTo>
                    <a:pt x="274" y="185"/>
                    <a:pt x="274" y="185"/>
                    <a:pt x="274" y="185"/>
                  </a:cubicBezTo>
                  <a:cubicBezTo>
                    <a:pt x="274" y="185"/>
                    <a:pt x="274" y="185"/>
                    <a:pt x="274" y="184"/>
                  </a:cubicBezTo>
                  <a:cubicBezTo>
                    <a:pt x="274" y="184"/>
                    <a:pt x="274" y="184"/>
                    <a:pt x="274" y="184"/>
                  </a:cubicBezTo>
                  <a:cubicBezTo>
                    <a:pt x="274" y="184"/>
                    <a:pt x="274" y="183"/>
                    <a:pt x="274" y="183"/>
                  </a:cubicBezTo>
                  <a:cubicBezTo>
                    <a:pt x="274" y="183"/>
                    <a:pt x="274" y="182"/>
                    <a:pt x="274" y="182"/>
                  </a:cubicBezTo>
                  <a:cubicBezTo>
                    <a:pt x="274" y="182"/>
                    <a:pt x="274" y="181"/>
                    <a:pt x="274" y="181"/>
                  </a:cubicBezTo>
                  <a:cubicBezTo>
                    <a:pt x="274" y="181"/>
                    <a:pt x="273" y="180"/>
                    <a:pt x="273" y="180"/>
                  </a:cubicBezTo>
                  <a:cubicBezTo>
                    <a:pt x="273" y="180"/>
                    <a:pt x="273" y="180"/>
                    <a:pt x="273" y="180"/>
                  </a:cubicBezTo>
                  <a:cubicBezTo>
                    <a:pt x="274" y="180"/>
                    <a:pt x="274" y="179"/>
                    <a:pt x="274" y="179"/>
                  </a:cubicBezTo>
                  <a:cubicBezTo>
                    <a:pt x="274" y="179"/>
                    <a:pt x="274" y="179"/>
                    <a:pt x="274" y="179"/>
                  </a:cubicBezTo>
                  <a:cubicBezTo>
                    <a:pt x="274" y="179"/>
                    <a:pt x="274" y="179"/>
                    <a:pt x="274" y="179"/>
                  </a:cubicBezTo>
                  <a:cubicBezTo>
                    <a:pt x="274" y="180"/>
                    <a:pt x="275" y="178"/>
                    <a:pt x="275" y="178"/>
                  </a:cubicBezTo>
                  <a:cubicBezTo>
                    <a:pt x="275" y="179"/>
                    <a:pt x="276" y="178"/>
                    <a:pt x="276" y="178"/>
                  </a:cubicBezTo>
                  <a:cubicBezTo>
                    <a:pt x="276" y="178"/>
                    <a:pt x="276" y="178"/>
                    <a:pt x="277" y="178"/>
                  </a:cubicBezTo>
                  <a:cubicBezTo>
                    <a:pt x="277" y="177"/>
                    <a:pt x="277" y="177"/>
                    <a:pt x="277" y="177"/>
                  </a:cubicBezTo>
                  <a:cubicBezTo>
                    <a:pt x="278" y="177"/>
                    <a:pt x="278" y="176"/>
                    <a:pt x="278" y="176"/>
                  </a:cubicBezTo>
                  <a:cubicBezTo>
                    <a:pt x="279" y="177"/>
                    <a:pt x="279" y="176"/>
                    <a:pt x="279" y="176"/>
                  </a:cubicBezTo>
                  <a:cubicBezTo>
                    <a:pt x="279" y="176"/>
                    <a:pt x="279" y="174"/>
                    <a:pt x="278" y="174"/>
                  </a:cubicBezTo>
                  <a:cubicBezTo>
                    <a:pt x="278" y="173"/>
                    <a:pt x="278" y="173"/>
                    <a:pt x="278" y="173"/>
                  </a:cubicBezTo>
                  <a:cubicBezTo>
                    <a:pt x="278" y="173"/>
                    <a:pt x="278" y="173"/>
                    <a:pt x="277" y="173"/>
                  </a:cubicBezTo>
                  <a:cubicBezTo>
                    <a:pt x="277" y="173"/>
                    <a:pt x="277" y="173"/>
                    <a:pt x="277" y="173"/>
                  </a:cubicBezTo>
                  <a:cubicBezTo>
                    <a:pt x="277" y="173"/>
                    <a:pt x="277" y="172"/>
                    <a:pt x="277" y="172"/>
                  </a:cubicBezTo>
                  <a:cubicBezTo>
                    <a:pt x="276" y="172"/>
                    <a:pt x="276" y="172"/>
                    <a:pt x="276" y="172"/>
                  </a:cubicBezTo>
                  <a:cubicBezTo>
                    <a:pt x="276" y="172"/>
                    <a:pt x="276" y="172"/>
                    <a:pt x="276" y="172"/>
                  </a:cubicBezTo>
                  <a:cubicBezTo>
                    <a:pt x="276" y="172"/>
                    <a:pt x="276" y="171"/>
                    <a:pt x="275" y="171"/>
                  </a:cubicBezTo>
                  <a:cubicBezTo>
                    <a:pt x="275" y="172"/>
                    <a:pt x="275" y="172"/>
                    <a:pt x="275" y="172"/>
                  </a:cubicBezTo>
                  <a:cubicBezTo>
                    <a:pt x="275" y="172"/>
                    <a:pt x="275" y="171"/>
                    <a:pt x="275" y="172"/>
                  </a:cubicBezTo>
                  <a:cubicBezTo>
                    <a:pt x="275" y="172"/>
                    <a:pt x="275" y="172"/>
                    <a:pt x="275" y="172"/>
                  </a:cubicBezTo>
                  <a:cubicBezTo>
                    <a:pt x="275" y="172"/>
                    <a:pt x="275" y="172"/>
                    <a:pt x="275" y="172"/>
                  </a:cubicBezTo>
                  <a:cubicBezTo>
                    <a:pt x="275" y="172"/>
                    <a:pt x="274" y="172"/>
                    <a:pt x="274" y="171"/>
                  </a:cubicBezTo>
                  <a:cubicBezTo>
                    <a:pt x="274" y="171"/>
                    <a:pt x="275" y="172"/>
                    <a:pt x="275" y="172"/>
                  </a:cubicBezTo>
                  <a:cubicBezTo>
                    <a:pt x="275" y="172"/>
                    <a:pt x="274" y="172"/>
                    <a:pt x="274" y="172"/>
                  </a:cubicBezTo>
                  <a:cubicBezTo>
                    <a:pt x="275" y="172"/>
                    <a:pt x="275" y="172"/>
                    <a:pt x="274" y="172"/>
                  </a:cubicBezTo>
                  <a:cubicBezTo>
                    <a:pt x="274" y="172"/>
                    <a:pt x="274" y="172"/>
                    <a:pt x="274" y="172"/>
                  </a:cubicBezTo>
                  <a:cubicBezTo>
                    <a:pt x="274" y="172"/>
                    <a:pt x="274" y="174"/>
                    <a:pt x="274" y="173"/>
                  </a:cubicBezTo>
                  <a:cubicBezTo>
                    <a:pt x="274" y="173"/>
                    <a:pt x="273" y="174"/>
                    <a:pt x="273" y="174"/>
                  </a:cubicBezTo>
                  <a:cubicBezTo>
                    <a:pt x="273" y="174"/>
                    <a:pt x="274" y="174"/>
                    <a:pt x="274" y="174"/>
                  </a:cubicBezTo>
                  <a:cubicBezTo>
                    <a:pt x="274" y="174"/>
                    <a:pt x="273" y="174"/>
                    <a:pt x="273" y="174"/>
                  </a:cubicBezTo>
                  <a:cubicBezTo>
                    <a:pt x="273" y="174"/>
                    <a:pt x="274" y="174"/>
                    <a:pt x="274" y="175"/>
                  </a:cubicBezTo>
                  <a:cubicBezTo>
                    <a:pt x="274" y="175"/>
                    <a:pt x="274" y="175"/>
                    <a:pt x="274" y="175"/>
                  </a:cubicBezTo>
                  <a:cubicBezTo>
                    <a:pt x="274" y="175"/>
                    <a:pt x="274" y="175"/>
                    <a:pt x="274" y="175"/>
                  </a:cubicBezTo>
                  <a:cubicBezTo>
                    <a:pt x="274" y="175"/>
                    <a:pt x="274" y="175"/>
                    <a:pt x="274" y="175"/>
                  </a:cubicBezTo>
                  <a:cubicBezTo>
                    <a:pt x="273" y="176"/>
                    <a:pt x="271" y="177"/>
                    <a:pt x="271" y="177"/>
                  </a:cubicBezTo>
                  <a:cubicBezTo>
                    <a:pt x="271" y="177"/>
                    <a:pt x="271" y="176"/>
                    <a:pt x="271" y="176"/>
                  </a:cubicBezTo>
                  <a:cubicBezTo>
                    <a:pt x="271" y="176"/>
                    <a:pt x="270" y="177"/>
                    <a:pt x="270" y="177"/>
                  </a:cubicBezTo>
                  <a:cubicBezTo>
                    <a:pt x="270" y="177"/>
                    <a:pt x="270" y="177"/>
                    <a:pt x="270" y="177"/>
                  </a:cubicBezTo>
                  <a:cubicBezTo>
                    <a:pt x="270" y="178"/>
                    <a:pt x="269" y="177"/>
                    <a:pt x="269" y="177"/>
                  </a:cubicBezTo>
                  <a:cubicBezTo>
                    <a:pt x="269" y="177"/>
                    <a:pt x="269" y="178"/>
                    <a:pt x="269" y="178"/>
                  </a:cubicBezTo>
                  <a:cubicBezTo>
                    <a:pt x="268" y="178"/>
                    <a:pt x="268" y="180"/>
                    <a:pt x="268" y="180"/>
                  </a:cubicBezTo>
                  <a:cubicBezTo>
                    <a:pt x="267" y="181"/>
                    <a:pt x="269" y="184"/>
                    <a:pt x="270" y="184"/>
                  </a:cubicBezTo>
                  <a:cubicBezTo>
                    <a:pt x="270" y="184"/>
                    <a:pt x="270" y="185"/>
                    <a:pt x="270" y="185"/>
                  </a:cubicBezTo>
                  <a:cubicBezTo>
                    <a:pt x="271" y="186"/>
                    <a:pt x="270" y="186"/>
                    <a:pt x="270" y="186"/>
                  </a:cubicBezTo>
                  <a:cubicBezTo>
                    <a:pt x="270" y="186"/>
                    <a:pt x="269" y="186"/>
                    <a:pt x="268" y="186"/>
                  </a:cubicBezTo>
                  <a:cubicBezTo>
                    <a:pt x="268" y="186"/>
                    <a:pt x="268" y="186"/>
                    <a:pt x="268" y="186"/>
                  </a:cubicBezTo>
                  <a:cubicBezTo>
                    <a:pt x="270" y="186"/>
                    <a:pt x="270" y="188"/>
                    <a:pt x="269" y="187"/>
                  </a:cubicBezTo>
                  <a:cubicBezTo>
                    <a:pt x="269" y="187"/>
                    <a:pt x="269" y="188"/>
                    <a:pt x="268" y="187"/>
                  </a:cubicBezTo>
                  <a:cubicBezTo>
                    <a:pt x="268" y="188"/>
                    <a:pt x="267" y="188"/>
                    <a:pt x="268" y="188"/>
                  </a:cubicBezTo>
                  <a:cubicBezTo>
                    <a:pt x="268" y="188"/>
                    <a:pt x="268" y="189"/>
                    <a:pt x="268" y="189"/>
                  </a:cubicBezTo>
                  <a:cubicBezTo>
                    <a:pt x="267" y="188"/>
                    <a:pt x="268" y="189"/>
                    <a:pt x="267" y="189"/>
                  </a:cubicBezTo>
                  <a:cubicBezTo>
                    <a:pt x="267" y="190"/>
                    <a:pt x="267" y="191"/>
                    <a:pt x="267" y="192"/>
                  </a:cubicBezTo>
                  <a:cubicBezTo>
                    <a:pt x="267" y="192"/>
                    <a:pt x="266" y="193"/>
                    <a:pt x="266" y="193"/>
                  </a:cubicBezTo>
                  <a:cubicBezTo>
                    <a:pt x="266" y="192"/>
                    <a:pt x="265" y="192"/>
                    <a:pt x="265" y="192"/>
                  </a:cubicBezTo>
                  <a:cubicBezTo>
                    <a:pt x="265" y="192"/>
                    <a:pt x="265" y="192"/>
                    <a:pt x="265" y="192"/>
                  </a:cubicBezTo>
                  <a:cubicBezTo>
                    <a:pt x="264" y="194"/>
                    <a:pt x="263" y="192"/>
                    <a:pt x="262" y="190"/>
                  </a:cubicBezTo>
                  <a:cubicBezTo>
                    <a:pt x="262" y="190"/>
                    <a:pt x="262" y="190"/>
                    <a:pt x="262" y="190"/>
                  </a:cubicBezTo>
                  <a:cubicBezTo>
                    <a:pt x="263" y="190"/>
                    <a:pt x="261" y="187"/>
                    <a:pt x="261" y="187"/>
                  </a:cubicBezTo>
                  <a:cubicBezTo>
                    <a:pt x="261" y="187"/>
                    <a:pt x="261" y="186"/>
                    <a:pt x="261" y="186"/>
                  </a:cubicBezTo>
                  <a:cubicBezTo>
                    <a:pt x="261" y="185"/>
                    <a:pt x="261" y="184"/>
                    <a:pt x="261" y="184"/>
                  </a:cubicBezTo>
                  <a:cubicBezTo>
                    <a:pt x="261" y="184"/>
                    <a:pt x="261" y="184"/>
                    <a:pt x="261" y="184"/>
                  </a:cubicBezTo>
                  <a:cubicBezTo>
                    <a:pt x="261" y="184"/>
                    <a:pt x="260" y="182"/>
                    <a:pt x="260" y="182"/>
                  </a:cubicBezTo>
                  <a:cubicBezTo>
                    <a:pt x="260" y="182"/>
                    <a:pt x="260" y="182"/>
                    <a:pt x="260" y="182"/>
                  </a:cubicBezTo>
                  <a:cubicBezTo>
                    <a:pt x="260" y="181"/>
                    <a:pt x="260" y="181"/>
                    <a:pt x="260" y="180"/>
                  </a:cubicBezTo>
                  <a:cubicBezTo>
                    <a:pt x="259" y="180"/>
                    <a:pt x="259" y="180"/>
                    <a:pt x="259" y="180"/>
                  </a:cubicBezTo>
                  <a:cubicBezTo>
                    <a:pt x="259" y="180"/>
                    <a:pt x="259" y="181"/>
                    <a:pt x="259" y="182"/>
                  </a:cubicBezTo>
                  <a:cubicBezTo>
                    <a:pt x="258" y="181"/>
                    <a:pt x="259" y="182"/>
                    <a:pt x="258" y="181"/>
                  </a:cubicBezTo>
                  <a:cubicBezTo>
                    <a:pt x="259" y="181"/>
                    <a:pt x="258" y="182"/>
                    <a:pt x="258" y="181"/>
                  </a:cubicBezTo>
                  <a:cubicBezTo>
                    <a:pt x="258" y="182"/>
                    <a:pt x="258" y="182"/>
                    <a:pt x="258" y="182"/>
                  </a:cubicBezTo>
                  <a:cubicBezTo>
                    <a:pt x="258" y="182"/>
                    <a:pt x="256" y="182"/>
                    <a:pt x="256" y="182"/>
                  </a:cubicBezTo>
                  <a:cubicBezTo>
                    <a:pt x="256" y="182"/>
                    <a:pt x="255" y="182"/>
                    <a:pt x="255" y="181"/>
                  </a:cubicBezTo>
                  <a:cubicBezTo>
                    <a:pt x="254" y="180"/>
                    <a:pt x="253" y="178"/>
                    <a:pt x="253" y="178"/>
                  </a:cubicBezTo>
                  <a:cubicBezTo>
                    <a:pt x="253" y="178"/>
                    <a:pt x="253" y="178"/>
                    <a:pt x="253" y="179"/>
                  </a:cubicBezTo>
                  <a:cubicBezTo>
                    <a:pt x="254" y="179"/>
                    <a:pt x="254" y="179"/>
                    <a:pt x="254" y="179"/>
                  </a:cubicBezTo>
                  <a:cubicBezTo>
                    <a:pt x="254" y="179"/>
                    <a:pt x="254" y="178"/>
                    <a:pt x="254" y="178"/>
                  </a:cubicBezTo>
                  <a:cubicBezTo>
                    <a:pt x="253" y="178"/>
                    <a:pt x="254" y="178"/>
                    <a:pt x="254" y="178"/>
                  </a:cubicBezTo>
                  <a:cubicBezTo>
                    <a:pt x="253" y="177"/>
                    <a:pt x="254" y="177"/>
                    <a:pt x="254" y="177"/>
                  </a:cubicBezTo>
                  <a:cubicBezTo>
                    <a:pt x="254" y="177"/>
                    <a:pt x="254" y="177"/>
                    <a:pt x="254" y="177"/>
                  </a:cubicBezTo>
                  <a:cubicBezTo>
                    <a:pt x="251" y="176"/>
                    <a:pt x="254" y="177"/>
                    <a:pt x="254" y="176"/>
                  </a:cubicBezTo>
                  <a:cubicBezTo>
                    <a:pt x="253" y="176"/>
                    <a:pt x="253" y="176"/>
                    <a:pt x="253" y="176"/>
                  </a:cubicBezTo>
                  <a:cubicBezTo>
                    <a:pt x="253" y="176"/>
                    <a:pt x="254" y="176"/>
                    <a:pt x="254" y="176"/>
                  </a:cubicBezTo>
                  <a:cubicBezTo>
                    <a:pt x="254" y="175"/>
                    <a:pt x="254" y="175"/>
                    <a:pt x="254" y="175"/>
                  </a:cubicBezTo>
                  <a:cubicBezTo>
                    <a:pt x="253" y="176"/>
                    <a:pt x="254" y="175"/>
                    <a:pt x="253" y="175"/>
                  </a:cubicBezTo>
                  <a:cubicBezTo>
                    <a:pt x="253" y="175"/>
                    <a:pt x="253" y="175"/>
                    <a:pt x="253" y="175"/>
                  </a:cubicBezTo>
                  <a:cubicBezTo>
                    <a:pt x="253" y="174"/>
                    <a:pt x="253" y="174"/>
                    <a:pt x="253" y="173"/>
                  </a:cubicBezTo>
                  <a:cubicBezTo>
                    <a:pt x="253" y="173"/>
                    <a:pt x="253" y="173"/>
                    <a:pt x="253" y="173"/>
                  </a:cubicBezTo>
                  <a:cubicBezTo>
                    <a:pt x="253" y="173"/>
                    <a:pt x="253" y="173"/>
                    <a:pt x="253" y="173"/>
                  </a:cubicBezTo>
                  <a:cubicBezTo>
                    <a:pt x="252" y="173"/>
                    <a:pt x="252" y="173"/>
                    <a:pt x="252" y="173"/>
                  </a:cubicBezTo>
                  <a:cubicBezTo>
                    <a:pt x="252" y="172"/>
                    <a:pt x="254" y="173"/>
                    <a:pt x="254" y="173"/>
                  </a:cubicBezTo>
                  <a:cubicBezTo>
                    <a:pt x="255" y="174"/>
                    <a:pt x="255" y="173"/>
                    <a:pt x="255" y="174"/>
                  </a:cubicBezTo>
                  <a:cubicBezTo>
                    <a:pt x="255" y="174"/>
                    <a:pt x="255" y="174"/>
                    <a:pt x="255" y="174"/>
                  </a:cubicBezTo>
                  <a:cubicBezTo>
                    <a:pt x="255" y="174"/>
                    <a:pt x="256" y="174"/>
                    <a:pt x="255" y="174"/>
                  </a:cubicBezTo>
                  <a:cubicBezTo>
                    <a:pt x="255" y="172"/>
                    <a:pt x="255" y="175"/>
                    <a:pt x="254" y="173"/>
                  </a:cubicBezTo>
                  <a:cubicBezTo>
                    <a:pt x="255" y="173"/>
                    <a:pt x="254" y="172"/>
                    <a:pt x="253" y="172"/>
                  </a:cubicBezTo>
                  <a:cubicBezTo>
                    <a:pt x="252" y="171"/>
                    <a:pt x="252" y="172"/>
                    <a:pt x="253" y="172"/>
                  </a:cubicBezTo>
                  <a:cubicBezTo>
                    <a:pt x="253" y="172"/>
                    <a:pt x="253" y="171"/>
                    <a:pt x="253" y="171"/>
                  </a:cubicBezTo>
                  <a:cubicBezTo>
                    <a:pt x="253" y="171"/>
                    <a:pt x="253" y="171"/>
                    <a:pt x="253" y="171"/>
                  </a:cubicBezTo>
                  <a:cubicBezTo>
                    <a:pt x="252" y="171"/>
                    <a:pt x="252" y="171"/>
                    <a:pt x="252" y="170"/>
                  </a:cubicBezTo>
                  <a:cubicBezTo>
                    <a:pt x="252" y="170"/>
                    <a:pt x="253" y="170"/>
                    <a:pt x="253" y="171"/>
                  </a:cubicBezTo>
                  <a:cubicBezTo>
                    <a:pt x="253" y="171"/>
                    <a:pt x="253" y="171"/>
                    <a:pt x="253" y="171"/>
                  </a:cubicBezTo>
                  <a:cubicBezTo>
                    <a:pt x="253" y="170"/>
                    <a:pt x="253" y="169"/>
                    <a:pt x="253" y="170"/>
                  </a:cubicBezTo>
                  <a:cubicBezTo>
                    <a:pt x="253" y="170"/>
                    <a:pt x="253" y="170"/>
                    <a:pt x="253" y="170"/>
                  </a:cubicBezTo>
                  <a:cubicBezTo>
                    <a:pt x="253" y="170"/>
                    <a:pt x="253" y="170"/>
                    <a:pt x="253" y="170"/>
                  </a:cubicBezTo>
                  <a:cubicBezTo>
                    <a:pt x="254" y="170"/>
                    <a:pt x="254" y="170"/>
                    <a:pt x="254" y="171"/>
                  </a:cubicBezTo>
                  <a:cubicBezTo>
                    <a:pt x="254" y="171"/>
                    <a:pt x="255" y="171"/>
                    <a:pt x="255" y="171"/>
                  </a:cubicBezTo>
                  <a:cubicBezTo>
                    <a:pt x="256" y="171"/>
                    <a:pt x="254" y="169"/>
                    <a:pt x="255" y="169"/>
                  </a:cubicBezTo>
                  <a:cubicBezTo>
                    <a:pt x="255" y="169"/>
                    <a:pt x="255" y="169"/>
                    <a:pt x="255" y="170"/>
                  </a:cubicBezTo>
                  <a:cubicBezTo>
                    <a:pt x="255" y="169"/>
                    <a:pt x="255" y="169"/>
                    <a:pt x="255" y="170"/>
                  </a:cubicBezTo>
                  <a:cubicBezTo>
                    <a:pt x="255" y="169"/>
                    <a:pt x="255" y="170"/>
                    <a:pt x="256" y="170"/>
                  </a:cubicBezTo>
                  <a:cubicBezTo>
                    <a:pt x="256" y="170"/>
                    <a:pt x="256" y="170"/>
                    <a:pt x="256" y="170"/>
                  </a:cubicBezTo>
                  <a:cubicBezTo>
                    <a:pt x="256" y="170"/>
                    <a:pt x="256" y="170"/>
                    <a:pt x="256" y="170"/>
                  </a:cubicBezTo>
                  <a:cubicBezTo>
                    <a:pt x="257" y="169"/>
                    <a:pt x="254" y="169"/>
                    <a:pt x="255" y="169"/>
                  </a:cubicBezTo>
                  <a:cubicBezTo>
                    <a:pt x="255" y="169"/>
                    <a:pt x="256" y="169"/>
                    <a:pt x="256" y="169"/>
                  </a:cubicBezTo>
                  <a:cubicBezTo>
                    <a:pt x="256" y="169"/>
                    <a:pt x="256" y="170"/>
                    <a:pt x="256" y="170"/>
                  </a:cubicBezTo>
                  <a:cubicBezTo>
                    <a:pt x="256" y="170"/>
                    <a:pt x="257" y="170"/>
                    <a:pt x="257" y="170"/>
                  </a:cubicBezTo>
                  <a:cubicBezTo>
                    <a:pt x="257" y="170"/>
                    <a:pt x="257" y="170"/>
                    <a:pt x="257" y="170"/>
                  </a:cubicBezTo>
                  <a:cubicBezTo>
                    <a:pt x="257" y="170"/>
                    <a:pt x="257" y="170"/>
                    <a:pt x="257" y="170"/>
                  </a:cubicBezTo>
                  <a:cubicBezTo>
                    <a:pt x="257" y="170"/>
                    <a:pt x="257" y="170"/>
                    <a:pt x="257" y="171"/>
                  </a:cubicBezTo>
                  <a:cubicBezTo>
                    <a:pt x="257" y="170"/>
                    <a:pt x="257" y="170"/>
                    <a:pt x="257" y="170"/>
                  </a:cubicBezTo>
                  <a:cubicBezTo>
                    <a:pt x="257" y="169"/>
                    <a:pt x="257" y="169"/>
                    <a:pt x="257" y="169"/>
                  </a:cubicBezTo>
                  <a:cubicBezTo>
                    <a:pt x="257" y="169"/>
                    <a:pt x="257" y="169"/>
                    <a:pt x="257" y="169"/>
                  </a:cubicBezTo>
                  <a:cubicBezTo>
                    <a:pt x="257" y="169"/>
                    <a:pt x="257" y="169"/>
                    <a:pt x="257" y="169"/>
                  </a:cubicBezTo>
                  <a:cubicBezTo>
                    <a:pt x="257" y="169"/>
                    <a:pt x="257" y="169"/>
                    <a:pt x="257" y="169"/>
                  </a:cubicBezTo>
                  <a:cubicBezTo>
                    <a:pt x="257" y="168"/>
                    <a:pt x="257" y="169"/>
                    <a:pt x="258" y="169"/>
                  </a:cubicBezTo>
                  <a:cubicBezTo>
                    <a:pt x="258" y="169"/>
                    <a:pt x="258" y="169"/>
                    <a:pt x="258" y="169"/>
                  </a:cubicBezTo>
                  <a:cubicBezTo>
                    <a:pt x="258" y="169"/>
                    <a:pt x="258" y="169"/>
                    <a:pt x="258" y="169"/>
                  </a:cubicBezTo>
                  <a:cubicBezTo>
                    <a:pt x="259" y="169"/>
                    <a:pt x="258" y="169"/>
                    <a:pt x="259" y="170"/>
                  </a:cubicBezTo>
                  <a:cubicBezTo>
                    <a:pt x="259" y="169"/>
                    <a:pt x="259" y="169"/>
                    <a:pt x="259" y="170"/>
                  </a:cubicBezTo>
                  <a:cubicBezTo>
                    <a:pt x="259" y="170"/>
                    <a:pt x="260" y="170"/>
                    <a:pt x="260" y="170"/>
                  </a:cubicBezTo>
                  <a:cubicBezTo>
                    <a:pt x="260" y="170"/>
                    <a:pt x="260" y="170"/>
                    <a:pt x="260" y="170"/>
                  </a:cubicBezTo>
                  <a:cubicBezTo>
                    <a:pt x="260" y="169"/>
                    <a:pt x="260" y="169"/>
                    <a:pt x="261" y="169"/>
                  </a:cubicBezTo>
                  <a:cubicBezTo>
                    <a:pt x="261" y="169"/>
                    <a:pt x="260" y="169"/>
                    <a:pt x="260" y="169"/>
                  </a:cubicBezTo>
                  <a:cubicBezTo>
                    <a:pt x="260" y="169"/>
                    <a:pt x="261" y="169"/>
                    <a:pt x="261" y="168"/>
                  </a:cubicBezTo>
                  <a:cubicBezTo>
                    <a:pt x="260" y="168"/>
                    <a:pt x="259" y="169"/>
                    <a:pt x="260" y="169"/>
                  </a:cubicBezTo>
                  <a:cubicBezTo>
                    <a:pt x="261" y="170"/>
                    <a:pt x="257" y="169"/>
                    <a:pt x="258" y="168"/>
                  </a:cubicBezTo>
                  <a:cubicBezTo>
                    <a:pt x="258" y="168"/>
                    <a:pt x="258" y="168"/>
                    <a:pt x="258" y="168"/>
                  </a:cubicBezTo>
                  <a:cubicBezTo>
                    <a:pt x="258" y="168"/>
                    <a:pt x="259" y="168"/>
                    <a:pt x="259" y="168"/>
                  </a:cubicBezTo>
                  <a:cubicBezTo>
                    <a:pt x="259" y="168"/>
                    <a:pt x="259" y="167"/>
                    <a:pt x="260" y="167"/>
                  </a:cubicBezTo>
                  <a:cubicBezTo>
                    <a:pt x="260" y="167"/>
                    <a:pt x="259" y="167"/>
                    <a:pt x="259" y="167"/>
                  </a:cubicBezTo>
                  <a:cubicBezTo>
                    <a:pt x="259" y="167"/>
                    <a:pt x="260" y="167"/>
                    <a:pt x="260" y="167"/>
                  </a:cubicBezTo>
                  <a:cubicBezTo>
                    <a:pt x="260" y="167"/>
                    <a:pt x="260" y="167"/>
                    <a:pt x="260" y="167"/>
                  </a:cubicBezTo>
                  <a:cubicBezTo>
                    <a:pt x="260" y="167"/>
                    <a:pt x="260" y="167"/>
                    <a:pt x="261" y="167"/>
                  </a:cubicBezTo>
                  <a:cubicBezTo>
                    <a:pt x="261" y="168"/>
                    <a:pt x="261" y="167"/>
                    <a:pt x="261" y="167"/>
                  </a:cubicBezTo>
                  <a:cubicBezTo>
                    <a:pt x="261" y="167"/>
                    <a:pt x="261" y="167"/>
                    <a:pt x="261" y="167"/>
                  </a:cubicBezTo>
                  <a:cubicBezTo>
                    <a:pt x="261" y="167"/>
                    <a:pt x="261" y="167"/>
                    <a:pt x="261" y="167"/>
                  </a:cubicBezTo>
                  <a:cubicBezTo>
                    <a:pt x="261" y="167"/>
                    <a:pt x="261" y="167"/>
                    <a:pt x="261" y="166"/>
                  </a:cubicBezTo>
                  <a:cubicBezTo>
                    <a:pt x="261" y="166"/>
                    <a:pt x="261" y="166"/>
                    <a:pt x="261" y="166"/>
                  </a:cubicBezTo>
                  <a:cubicBezTo>
                    <a:pt x="261" y="166"/>
                    <a:pt x="261" y="166"/>
                    <a:pt x="261" y="166"/>
                  </a:cubicBezTo>
                  <a:cubicBezTo>
                    <a:pt x="261" y="166"/>
                    <a:pt x="263" y="166"/>
                    <a:pt x="263" y="166"/>
                  </a:cubicBezTo>
                  <a:cubicBezTo>
                    <a:pt x="262" y="166"/>
                    <a:pt x="262" y="166"/>
                    <a:pt x="262" y="166"/>
                  </a:cubicBezTo>
                  <a:cubicBezTo>
                    <a:pt x="262" y="166"/>
                    <a:pt x="262" y="165"/>
                    <a:pt x="262" y="165"/>
                  </a:cubicBezTo>
                  <a:cubicBezTo>
                    <a:pt x="262" y="164"/>
                    <a:pt x="262" y="164"/>
                    <a:pt x="262" y="164"/>
                  </a:cubicBezTo>
                  <a:cubicBezTo>
                    <a:pt x="262" y="165"/>
                    <a:pt x="262" y="164"/>
                    <a:pt x="262" y="164"/>
                  </a:cubicBezTo>
                  <a:cubicBezTo>
                    <a:pt x="262" y="164"/>
                    <a:pt x="263" y="164"/>
                    <a:pt x="263" y="164"/>
                  </a:cubicBezTo>
                  <a:cubicBezTo>
                    <a:pt x="263" y="164"/>
                    <a:pt x="263" y="164"/>
                    <a:pt x="263" y="164"/>
                  </a:cubicBezTo>
                  <a:cubicBezTo>
                    <a:pt x="263" y="164"/>
                    <a:pt x="263" y="164"/>
                    <a:pt x="263" y="164"/>
                  </a:cubicBezTo>
                  <a:cubicBezTo>
                    <a:pt x="262" y="163"/>
                    <a:pt x="263" y="164"/>
                    <a:pt x="264" y="164"/>
                  </a:cubicBezTo>
                  <a:cubicBezTo>
                    <a:pt x="264" y="164"/>
                    <a:pt x="265" y="163"/>
                    <a:pt x="264" y="163"/>
                  </a:cubicBezTo>
                  <a:cubicBezTo>
                    <a:pt x="263" y="163"/>
                    <a:pt x="263" y="163"/>
                    <a:pt x="263" y="163"/>
                  </a:cubicBezTo>
                  <a:cubicBezTo>
                    <a:pt x="263" y="163"/>
                    <a:pt x="263" y="162"/>
                    <a:pt x="263" y="162"/>
                  </a:cubicBezTo>
                  <a:cubicBezTo>
                    <a:pt x="263" y="162"/>
                    <a:pt x="263" y="162"/>
                    <a:pt x="263" y="163"/>
                  </a:cubicBezTo>
                  <a:cubicBezTo>
                    <a:pt x="263" y="162"/>
                    <a:pt x="263" y="162"/>
                    <a:pt x="264" y="163"/>
                  </a:cubicBezTo>
                  <a:cubicBezTo>
                    <a:pt x="263" y="162"/>
                    <a:pt x="263" y="162"/>
                    <a:pt x="264" y="162"/>
                  </a:cubicBezTo>
                  <a:cubicBezTo>
                    <a:pt x="264" y="162"/>
                    <a:pt x="263" y="162"/>
                    <a:pt x="263" y="162"/>
                  </a:cubicBezTo>
                  <a:cubicBezTo>
                    <a:pt x="263" y="162"/>
                    <a:pt x="264" y="162"/>
                    <a:pt x="263" y="162"/>
                  </a:cubicBezTo>
                  <a:cubicBezTo>
                    <a:pt x="263" y="162"/>
                    <a:pt x="264" y="162"/>
                    <a:pt x="264" y="162"/>
                  </a:cubicBezTo>
                  <a:cubicBezTo>
                    <a:pt x="264" y="162"/>
                    <a:pt x="264" y="162"/>
                    <a:pt x="264" y="162"/>
                  </a:cubicBezTo>
                  <a:cubicBezTo>
                    <a:pt x="264" y="162"/>
                    <a:pt x="263" y="162"/>
                    <a:pt x="263" y="162"/>
                  </a:cubicBezTo>
                  <a:cubicBezTo>
                    <a:pt x="263" y="161"/>
                    <a:pt x="264" y="162"/>
                    <a:pt x="263" y="161"/>
                  </a:cubicBezTo>
                  <a:cubicBezTo>
                    <a:pt x="264" y="161"/>
                    <a:pt x="264" y="161"/>
                    <a:pt x="264" y="161"/>
                  </a:cubicBezTo>
                  <a:cubicBezTo>
                    <a:pt x="264" y="161"/>
                    <a:pt x="264" y="161"/>
                    <a:pt x="264" y="161"/>
                  </a:cubicBezTo>
                  <a:cubicBezTo>
                    <a:pt x="264" y="162"/>
                    <a:pt x="264" y="161"/>
                    <a:pt x="264" y="161"/>
                  </a:cubicBezTo>
                  <a:cubicBezTo>
                    <a:pt x="264" y="161"/>
                    <a:pt x="265" y="161"/>
                    <a:pt x="265" y="162"/>
                  </a:cubicBezTo>
                  <a:cubicBezTo>
                    <a:pt x="265" y="161"/>
                    <a:pt x="264" y="161"/>
                    <a:pt x="265" y="161"/>
                  </a:cubicBezTo>
                  <a:cubicBezTo>
                    <a:pt x="265" y="161"/>
                    <a:pt x="265" y="161"/>
                    <a:pt x="265" y="161"/>
                  </a:cubicBezTo>
                  <a:cubicBezTo>
                    <a:pt x="265" y="161"/>
                    <a:pt x="265" y="161"/>
                    <a:pt x="266" y="162"/>
                  </a:cubicBezTo>
                  <a:cubicBezTo>
                    <a:pt x="266" y="162"/>
                    <a:pt x="266" y="162"/>
                    <a:pt x="266" y="161"/>
                  </a:cubicBezTo>
                  <a:cubicBezTo>
                    <a:pt x="266" y="161"/>
                    <a:pt x="266" y="161"/>
                    <a:pt x="266" y="161"/>
                  </a:cubicBezTo>
                  <a:cubicBezTo>
                    <a:pt x="265" y="161"/>
                    <a:pt x="265" y="161"/>
                    <a:pt x="265" y="161"/>
                  </a:cubicBezTo>
                  <a:cubicBezTo>
                    <a:pt x="265" y="161"/>
                    <a:pt x="265" y="161"/>
                    <a:pt x="265" y="161"/>
                  </a:cubicBezTo>
                  <a:cubicBezTo>
                    <a:pt x="265" y="160"/>
                    <a:pt x="265" y="161"/>
                    <a:pt x="265" y="161"/>
                  </a:cubicBezTo>
                  <a:cubicBezTo>
                    <a:pt x="265" y="160"/>
                    <a:pt x="265" y="160"/>
                    <a:pt x="266" y="160"/>
                  </a:cubicBezTo>
                  <a:cubicBezTo>
                    <a:pt x="265" y="161"/>
                    <a:pt x="267" y="161"/>
                    <a:pt x="266" y="160"/>
                  </a:cubicBezTo>
                  <a:cubicBezTo>
                    <a:pt x="266" y="160"/>
                    <a:pt x="266" y="160"/>
                    <a:pt x="266" y="160"/>
                  </a:cubicBezTo>
                  <a:cubicBezTo>
                    <a:pt x="266" y="160"/>
                    <a:pt x="266" y="159"/>
                    <a:pt x="265" y="159"/>
                  </a:cubicBezTo>
                  <a:cubicBezTo>
                    <a:pt x="265" y="159"/>
                    <a:pt x="265" y="159"/>
                    <a:pt x="266" y="159"/>
                  </a:cubicBezTo>
                  <a:cubicBezTo>
                    <a:pt x="266" y="159"/>
                    <a:pt x="266" y="159"/>
                    <a:pt x="266" y="159"/>
                  </a:cubicBezTo>
                  <a:cubicBezTo>
                    <a:pt x="266" y="159"/>
                    <a:pt x="266" y="159"/>
                    <a:pt x="266" y="159"/>
                  </a:cubicBezTo>
                  <a:cubicBezTo>
                    <a:pt x="266" y="160"/>
                    <a:pt x="267" y="159"/>
                    <a:pt x="267" y="159"/>
                  </a:cubicBezTo>
                  <a:cubicBezTo>
                    <a:pt x="267" y="160"/>
                    <a:pt x="267" y="160"/>
                    <a:pt x="267" y="160"/>
                  </a:cubicBezTo>
                  <a:cubicBezTo>
                    <a:pt x="267" y="160"/>
                    <a:pt x="267" y="160"/>
                    <a:pt x="267" y="160"/>
                  </a:cubicBezTo>
                  <a:cubicBezTo>
                    <a:pt x="267" y="160"/>
                    <a:pt x="267" y="160"/>
                    <a:pt x="267" y="160"/>
                  </a:cubicBezTo>
                  <a:cubicBezTo>
                    <a:pt x="267" y="160"/>
                    <a:pt x="267" y="160"/>
                    <a:pt x="267" y="160"/>
                  </a:cubicBezTo>
                  <a:cubicBezTo>
                    <a:pt x="267" y="159"/>
                    <a:pt x="267" y="159"/>
                    <a:pt x="268" y="160"/>
                  </a:cubicBezTo>
                  <a:cubicBezTo>
                    <a:pt x="267" y="159"/>
                    <a:pt x="267" y="159"/>
                    <a:pt x="268" y="159"/>
                  </a:cubicBezTo>
                  <a:cubicBezTo>
                    <a:pt x="268" y="160"/>
                    <a:pt x="268" y="158"/>
                    <a:pt x="268" y="159"/>
                  </a:cubicBezTo>
                  <a:cubicBezTo>
                    <a:pt x="268" y="159"/>
                    <a:pt x="268" y="159"/>
                    <a:pt x="268" y="159"/>
                  </a:cubicBezTo>
                  <a:cubicBezTo>
                    <a:pt x="268" y="160"/>
                    <a:pt x="269" y="159"/>
                    <a:pt x="268" y="159"/>
                  </a:cubicBezTo>
                  <a:cubicBezTo>
                    <a:pt x="268" y="159"/>
                    <a:pt x="269" y="159"/>
                    <a:pt x="269" y="159"/>
                  </a:cubicBezTo>
                  <a:cubicBezTo>
                    <a:pt x="269" y="159"/>
                    <a:pt x="268" y="158"/>
                    <a:pt x="267" y="158"/>
                  </a:cubicBezTo>
                  <a:cubicBezTo>
                    <a:pt x="267" y="157"/>
                    <a:pt x="268" y="158"/>
                    <a:pt x="269" y="158"/>
                  </a:cubicBezTo>
                  <a:cubicBezTo>
                    <a:pt x="268" y="157"/>
                    <a:pt x="268" y="158"/>
                    <a:pt x="269" y="158"/>
                  </a:cubicBezTo>
                  <a:cubicBezTo>
                    <a:pt x="269" y="158"/>
                    <a:pt x="269" y="156"/>
                    <a:pt x="269" y="157"/>
                  </a:cubicBezTo>
                  <a:cubicBezTo>
                    <a:pt x="269" y="156"/>
                    <a:pt x="269" y="156"/>
                    <a:pt x="270" y="156"/>
                  </a:cubicBezTo>
                  <a:cubicBezTo>
                    <a:pt x="270" y="156"/>
                    <a:pt x="270" y="156"/>
                    <a:pt x="270" y="156"/>
                  </a:cubicBezTo>
                  <a:cubicBezTo>
                    <a:pt x="270" y="157"/>
                    <a:pt x="270" y="157"/>
                    <a:pt x="270" y="157"/>
                  </a:cubicBezTo>
                  <a:cubicBezTo>
                    <a:pt x="270" y="157"/>
                    <a:pt x="270" y="157"/>
                    <a:pt x="270" y="157"/>
                  </a:cubicBezTo>
                  <a:cubicBezTo>
                    <a:pt x="270" y="157"/>
                    <a:pt x="270" y="157"/>
                    <a:pt x="271" y="157"/>
                  </a:cubicBezTo>
                  <a:cubicBezTo>
                    <a:pt x="271" y="157"/>
                    <a:pt x="270" y="157"/>
                    <a:pt x="271" y="156"/>
                  </a:cubicBezTo>
                  <a:cubicBezTo>
                    <a:pt x="271" y="156"/>
                    <a:pt x="272" y="155"/>
                    <a:pt x="271" y="157"/>
                  </a:cubicBezTo>
                  <a:cubicBezTo>
                    <a:pt x="271" y="157"/>
                    <a:pt x="272" y="157"/>
                    <a:pt x="272" y="157"/>
                  </a:cubicBezTo>
                  <a:cubicBezTo>
                    <a:pt x="272" y="157"/>
                    <a:pt x="271" y="156"/>
                    <a:pt x="272" y="156"/>
                  </a:cubicBezTo>
                  <a:cubicBezTo>
                    <a:pt x="272" y="156"/>
                    <a:pt x="272" y="156"/>
                    <a:pt x="272" y="156"/>
                  </a:cubicBezTo>
                  <a:cubicBezTo>
                    <a:pt x="272" y="156"/>
                    <a:pt x="272" y="155"/>
                    <a:pt x="272" y="155"/>
                  </a:cubicBezTo>
                  <a:cubicBezTo>
                    <a:pt x="273" y="159"/>
                    <a:pt x="273" y="157"/>
                    <a:pt x="273" y="158"/>
                  </a:cubicBezTo>
                  <a:cubicBezTo>
                    <a:pt x="273" y="157"/>
                    <a:pt x="272" y="157"/>
                    <a:pt x="273" y="156"/>
                  </a:cubicBezTo>
                  <a:cubicBezTo>
                    <a:pt x="273" y="157"/>
                    <a:pt x="273" y="157"/>
                    <a:pt x="273" y="157"/>
                  </a:cubicBezTo>
                  <a:cubicBezTo>
                    <a:pt x="274" y="155"/>
                    <a:pt x="275" y="158"/>
                    <a:pt x="275" y="157"/>
                  </a:cubicBezTo>
                  <a:cubicBezTo>
                    <a:pt x="275" y="157"/>
                    <a:pt x="274" y="156"/>
                    <a:pt x="274" y="156"/>
                  </a:cubicBezTo>
                  <a:cubicBezTo>
                    <a:pt x="274" y="156"/>
                    <a:pt x="274" y="155"/>
                    <a:pt x="274" y="155"/>
                  </a:cubicBezTo>
                  <a:cubicBezTo>
                    <a:pt x="274" y="155"/>
                    <a:pt x="274" y="155"/>
                    <a:pt x="274" y="155"/>
                  </a:cubicBezTo>
                  <a:cubicBezTo>
                    <a:pt x="274" y="155"/>
                    <a:pt x="274" y="155"/>
                    <a:pt x="274" y="155"/>
                  </a:cubicBezTo>
                  <a:cubicBezTo>
                    <a:pt x="274" y="155"/>
                    <a:pt x="274" y="155"/>
                    <a:pt x="274" y="155"/>
                  </a:cubicBezTo>
                  <a:cubicBezTo>
                    <a:pt x="274" y="155"/>
                    <a:pt x="274" y="156"/>
                    <a:pt x="274" y="156"/>
                  </a:cubicBezTo>
                  <a:cubicBezTo>
                    <a:pt x="274" y="156"/>
                    <a:pt x="274" y="155"/>
                    <a:pt x="275" y="155"/>
                  </a:cubicBezTo>
                  <a:cubicBezTo>
                    <a:pt x="275" y="155"/>
                    <a:pt x="275" y="156"/>
                    <a:pt x="275" y="157"/>
                  </a:cubicBezTo>
                  <a:cubicBezTo>
                    <a:pt x="275" y="157"/>
                    <a:pt x="275" y="157"/>
                    <a:pt x="275" y="157"/>
                  </a:cubicBezTo>
                  <a:cubicBezTo>
                    <a:pt x="275" y="157"/>
                    <a:pt x="276" y="157"/>
                    <a:pt x="276" y="157"/>
                  </a:cubicBezTo>
                  <a:cubicBezTo>
                    <a:pt x="276" y="157"/>
                    <a:pt x="276" y="157"/>
                    <a:pt x="276" y="157"/>
                  </a:cubicBezTo>
                  <a:cubicBezTo>
                    <a:pt x="276" y="157"/>
                    <a:pt x="276" y="157"/>
                    <a:pt x="276" y="157"/>
                  </a:cubicBezTo>
                  <a:cubicBezTo>
                    <a:pt x="276" y="157"/>
                    <a:pt x="276" y="157"/>
                    <a:pt x="276" y="157"/>
                  </a:cubicBezTo>
                  <a:cubicBezTo>
                    <a:pt x="276" y="156"/>
                    <a:pt x="278" y="156"/>
                    <a:pt x="278" y="155"/>
                  </a:cubicBezTo>
                  <a:cubicBezTo>
                    <a:pt x="278" y="155"/>
                    <a:pt x="278" y="155"/>
                    <a:pt x="278" y="155"/>
                  </a:cubicBezTo>
                  <a:cubicBezTo>
                    <a:pt x="278" y="155"/>
                    <a:pt x="278" y="155"/>
                    <a:pt x="278" y="155"/>
                  </a:cubicBezTo>
                  <a:cubicBezTo>
                    <a:pt x="278" y="155"/>
                    <a:pt x="278" y="155"/>
                    <a:pt x="278" y="155"/>
                  </a:cubicBezTo>
                  <a:cubicBezTo>
                    <a:pt x="278" y="155"/>
                    <a:pt x="278" y="155"/>
                    <a:pt x="278" y="156"/>
                  </a:cubicBezTo>
                  <a:cubicBezTo>
                    <a:pt x="279" y="156"/>
                    <a:pt x="279" y="156"/>
                    <a:pt x="279" y="156"/>
                  </a:cubicBezTo>
                  <a:cubicBezTo>
                    <a:pt x="280" y="156"/>
                    <a:pt x="279" y="157"/>
                    <a:pt x="279" y="157"/>
                  </a:cubicBezTo>
                  <a:cubicBezTo>
                    <a:pt x="279" y="157"/>
                    <a:pt x="279" y="157"/>
                    <a:pt x="279" y="157"/>
                  </a:cubicBezTo>
                  <a:cubicBezTo>
                    <a:pt x="280" y="157"/>
                    <a:pt x="282" y="158"/>
                    <a:pt x="281" y="158"/>
                  </a:cubicBezTo>
                  <a:cubicBezTo>
                    <a:pt x="281" y="158"/>
                    <a:pt x="281" y="159"/>
                    <a:pt x="281" y="159"/>
                  </a:cubicBezTo>
                  <a:cubicBezTo>
                    <a:pt x="281" y="158"/>
                    <a:pt x="281" y="158"/>
                    <a:pt x="281" y="158"/>
                  </a:cubicBezTo>
                  <a:cubicBezTo>
                    <a:pt x="281" y="158"/>
                    <a:pt x="281" y="158"/>
                    <a:pt x="281" y="158"/>
                  </a:cubicBezTo>
                  <a:cubicBezTo>
                    <a:pt x="281" y="157"/>
                    <a:pt x="281" y="158"/>
                    <a:pt x="282" y="158"/>
                  </a:cubicBezTo>
                  <a:cubicBezTo>
                    <a:pt x="280" y="156"/>
                    <a:pt x="282" y="157"/>
                    <a:pt x="282" y="157"/>
                  </a:cubicBezTo>
                  <a:cubicBezTo>
                    <a:pt x="282" y="157"/>
                    <a:pt x="282" y="157"/>
                    <a:pt x="283" y="157"/>
                  </a:cubicBezTo>
                  <a:cubicBezTo>
                    <a:pt x="283" y="158"/>
                    <a:pt x="283" y="158"/>
                    <a:pt x="283" y="158"/>
                  </a:cubicBezTo>
                  <a:cubicBezTo>
                    <a:pt x="283" y="158"/>
                    <a:pt x="283" y="158"/>
                    <a:pt x="282" y="158"/>
                  </a:cubicBezTo>
                  <a:cubicBezTo>
                    <a:pt x="282" y="158"/>
                    <a:pt x="282" y="158"/>
                    <a:pt x="282" y="158"/>
                  </a:cubicBezTo>
                  <a:cubicBezTo>
                    <a:pt x="282" y="158"/>
                    <a:pt x="282" y="158"/>
                    <a:pt x="282" y="158"/>
                  </a:cubicBezTo>
                  <a:cubicBezTo>
                    <a:pt x="282" y="158"/>
                    <a:pt x="282" y="158"/>
                    <a:pt x="282" y="158"/>
                  </a:cubicBezTo>
                  <a:cubicBezTo>
                    <a:pt x="282" y="159"/>
                    <a:pt x="282" y="159"/>
                    <a:pt x="282" y="159"/>
                  </a:cubicBezTo>
                  <a:cubicBezTo>
                    <a:pt x="282" y="159"/>
                    <a:pt x="282" y="160"/>
                    <a:pt x="282" y="159"/>
                  </a:cubicBezTo>
                  <a:cubicBezTo>
                    <a:pt x="283" y="160"/>
                    <a:pt x="283" y="159"/>
                    <a:pt x="283" y="159"/>
                  </a:cubicBezTo>
                  <a:cubicBezTo>
                    <a:pt x="283" y="160"/>
                    <a:pt x="282" y="160"/>
                    <a:pt x="282" y="161"/>
                  </a:cubicBezTo>
                  <a:cubicBezTo>
                    <a:pt x="283" y="161"/>
                    <a:pt x="283" y="160"/>
                    <a:pt x="283" y="160"/>
                  </a:cubicBezTo>
                  <a:cubicBezTo>
                    <a:pt x="284" y="159"/>
                    <a:pt x="284" y="158"/>
                    <a:pt x="285" y="160"/>
                  </a:cubicBezTo>
                  <a:cubicBezTo>
                    <a:pt x="285" y="161"/>
                    <a:pt x="285" y="160"/>
                    <a:pt x="285" y="161"/>
                  </a:cubicBezTo>
                  <a:cubicBezTo>
                    <a:pt x="285" y="161"/>
                    <a:pt x="287" y="163"/>
                    <a:pt x="286" y="162"/>
                  </a:cubicBezTo>
                  <a:cubicBezTo>
                    <a:pt x="284" y="161"/>
                    <a:pt x="283" y="162"/>
                    <a:pt x="285" y="163"/>
                  </a:cubicBezTo>
                  <a:cubicBezTo>
                    <a:pt x="285" y="163"/>
                    <a:pt x="284" y="163"/>
                    <a:pt x="284" y="163"/>
                  </a:cubicBezTo>
                  <a:cubicBezTo>
                    <a:pt x="285" y="164"/>
                    <a:pt x="285" y="163"/>
                    <a:pt x="285" y="164"/>
                  </a:cubicBezTo>
                  <a:cubicBezTo>
                    <a:pt x="285" y="164"/>
                    <a:pt x="285" y="164"/>
                    <a:pt x="285" y="164"/>
                  </a:cubicBezTo>
                  <a:cubicBezTo>
                    <a:pt x="285" y="164"/>
                    <a:pt x="285" y="163"/>
                    <a:pt x="285" y="163"/>
                  </a:cubicBezTo>
                  <a:cubicBezTo>
                    <a:pt x="286" y="164"/>
                    <a:pt x="285" y="164"/>
                    <a:pt x="286" y="164"/>
                  </a:cubicBezTo>
                  <a:cubicBezTo>
                    <a:pt x="286" y="164"/>
                    <a:pt x="286" y="164"/>
                    <a:pt x="286" y="164"/>
                  </a:cubicBezTo>
                  <a:cubicBezTo>
                    <a:pt x="286" y="164"/>
                    <a:pt x="286" y="164"/>
                    <a:pt x="286" y="164"/>
                  </a:cubicBezTo>
                  <a:cubicBezTo>
                    <a:pt x="287" y="164"/>
                    <a:pt x="287" y="165"/>
                    <a:pt x="287" y="165"/>
                  </a:cubicBezTo>
                  <a:cubicBezTo>
                    <a:pt x="288" y="165"/>
                    <a:pt x="287" y="164"/>
                    <a:pt x="289" y="166"/>
                  </a:cubicBezTo>
                  <a:cubicBezTo>
                    <a:pt x="290" y="167"/>
                    <a:pt x="287" y="165"/>
                    <a:pt x="288" y="165"/>
                  </a:cubicBezTo>
                  <a:cubicBezTo>
                    <a:pt x="288" y="166"/>
                    <a:pt x="288" y="166"/>
                    <a:pt x="288" y="166"/>
                  </a:cubicBezTo>
                  <a:cubicBezTo>
                    <a:pt x="288" y="166"/>
                    <a:pt x="288" y="166"/>
                    <a:pt x="288" y="166"/>
                  </a:cubicBezTo>
                  <a:cubicBezTo>
                    <a:pt x="288" y="166"/>
                    <a:pt x="288" y="166"/>
                    <a:pt x="288" y="166"/>
                  </a:cubicBezTo>
                  <a:cubicBezTo>
                    <a:pt x="289" y="167"/>
                    <a:pt x="288" y="166"/>
                    <a:pt x="289" y="167"/>
                  </a:cubicBezTo>
                  <a:cubicBezTo>
                    <a:pt x="288" y="167"/>
                    <a:pt x="289" y="168"/>
                    <a:pt x="289" y="168"/>
                  </a:cubicBezTo>
                  <a:cubicBezTo>
                    <a:pt x="289" y="168"/>
                    <a:pt x="289" y="168"/>
                    <a:pt x="289" y="168"/>
                  </a:cubicBezTo>
                  <a:cubicBezTo>
                    <a:pt x="289" y="168"/>
                    <a:pt x="290" y="168"/>
                    <a:pt x="290" y="168"/>
                  </a:cubicBezTo>
                  <a:cubicBezTo>
                    <a:pt x="290" y="168"/>
                    <a:pt x="291" y="169"/>
                    <a:pt x="292" y="169"/>
                  </a:cubicBezTo>
                  <a:cubicBezTo>
                    <a:pt x="292" y="170"/>
                    <a:pt x="292" y="170"/>
                    <a:pt x="292" y="169"/>
                  </a:cubicBezTo>
                  <a:cubicBezTo>
                    <a:pt x="292" y="169"/>
                    <a:pt x="293" y="171"/>
                    <a:pt x="293" y="171"/>
                  </a:cubicBezTo>
                  <a:cubicBezTo>
                    <a:pt x="294" y="172"/>
                    <a:pt x="296" y="175"/>
                    <a:pt x="296" y="175"/>
                  </a:cubicBezTo>
                  <a:cubicBezTo>
                    <a:pt x="296" y="175"/>
                    <a:pt x="296" y="175"/>
                    <a:pt x="296" y="175"/>
                  </a:cubicBezTo>
                  <a:cubicBezTo>
                    <a:pt x="297" y="176"/>
                    <a:pt x="297" y="177"/>
                    <a:pt x="298" y="177"/>
                  </a:cubicBezTo>
                  <a:cubicBezTo>
                    <a:pt x="298" y="177"/>
                    <a:pt x="298" y="177"/>
                    <a:pt x="298" y="177"/>
                  </a:cubicBezTo>
                  <a:cubicBezTo>
                    <a:pt x="298" y="178"/>
                    <a:pt x="300" y="181"/>
                    <a:pt x="300" y="181"/>
                  </a:cubicBezTo>
                  <a:cubicBezTo>
                    <a:pt x="296" y="182"/>
                    <a:pt x="294" y="179"/>
                    <a:pt x="291" y="178"/>
                  </a:cubicBezTo>
                  <a:cubicBezTo>
                    <a:pt x="291" y="178"/>
                    <a:pt x="288" y="174"/>
                    <a:pt x="287" y="174"/>
                  </a:cubicBezTo>
                  <a:cubicBezTo>
                    <a:pt x="288" y="174"/>
                    <a:pt x="288" y="175"/>
                    <a:pt x="288" y="175"/>
                  </a:cubicBezTo>
                  <a:cubicBezTo>
                    <a:pt x="288" y="175"/>
                    <a:pt x="288" y="176"/>
                    <a:pt x="288" y="175"/>
                  </a:cubicBezTo>
                  <a:cubicBezTo>
                    <a:pt x="289" y="176"/>
                    <a:pt x="288" y="176"/>
                    <a:pt x="289" y="176"/>
                  </a:cubicBezTo>
                  <a:cubicBezTo>
                    <a:pt x="289" y="177"/>
                    <a:pt x="289" y="177"/>
                    <a:pt x="289" y="177"/>
                  </a:cubicBezTo>
                  <a:cubicBezTo>
                    <a:pt x="289" y="177"/>
                    <a:pt x="289" y="177"/>
                    <a:pt x="289" y="177"/>
                  </a:cubicBezTo>
                  <a:cubicBezTo>
                    <a:pt x="289" y="177"/>
                    <a:pt x="289" y="177"/>
                    <a:pt x="289" y="177"/>
                  </a:cubicBezTo>
                  <a:cubicBezTo>
                    <a:pt x="289" y="177"/>
                    <a:pt x="289" y="177"/>
                    <a:pt x="289" y="177"/>
                  </a:cubicBezTo>
                  <a:cubicBezTo>
                    <a:pt x="289" y="177"/>
                    <a:pt x="289" y="177"/>
                    <a:pt x="289" y="177"/>
                  </a:cubicBezTo>
                  <a:cubicBezTo>
                    <a:pt x="289" y="177"/>
                    <a:pt x="289" y="177"/>
                    <a:pt x="289" y="177"/>
                  </a:cubicBezTo>
                  <a:cubicBezTo>
                    <a:pt x="289" y="177"/>
                    <a:pt x="290" y="178"/>
                    <a:pt x="290" y="178"/>
                  </a:cubicBezTo>
                  <a:cubicBezTo>
                    <a:pt x="290" y="178"/>
                    <a:pt x="289" y="178"/>
                    <a:pt x="289" y="178"/>
                  </a:cubicBezTo>
                  <a:cubicBezTo>
                    <a:pt x="289" y="178"/>
                    <a:pt x="290" y="179"/>
                    <a:pt x="290" y="179"/>
                  </a:cubicBezTo>
                  <a:cubicBezTo>
                    <a:pt x="291" y="180"/>
                    <a:pt x="291" y="180"/>
                    <a:pt x="291" y="181"/>
                  </a:cubicBezTo>
                  <a:cubicBezTo>
                    <a:pt x="291" y="181"/>
                    <a:pt x="291" y="181"/>
                    <a:pt x="291" y="181"/>
                  </a:cubicBezTo>
                  <a:cubicBezTo>
                    <a:pt x="291" y="181"/>
                    <a:pt x="291" y="182"/>
                    <a:pt x="291" y="182"/>
                  </a:cubicBezTo>
                  <a:cubicBezTo>
                    <a:pt x="291" y="182"/>
                    <a:pt x="291" y="182"/>
                    <a:pt x="291" y="182"/>
                  </a:cubicBezTo>
                  <a:cubicBezTo>
                    <a:pt x="291" y="182"/>
                    <a:pt x="291" y="183"/>
                    <a:pt x="291" y="183"/>
                  </a:cubicBezTo>
                  <a:cubicBezTo>
                    <a:pt x="291" y="184"/>
                    <a:pt x="291" y="185"/>
                    <a:pt x="292" y="186"/>
                  </a:cubicBezTo>
                  <a:cubicBezTo>
                    <a:pt x="293" y="186"/>
                    <a:pt x="293" y="187"/>
                    <a:pt x="293" y="187"/>
                  </a:cubicBezTo>
                  <a:cubicBezTo>
                    <a:pt x="293" y="187"/>
                    <a:pt x="293" y="187"/>
                    <a:pt x="293" y="187"/>
                  </a:cubicBezTo>
                  <a:cubicBezTo>
                    <a:pt x="293" y="187"/>
                    <a:pt x="294" y="188"/>
                    <a:pt x="294" y="188"/>
                  </a:cubicBezTo>
                  <a:cubicBezTo>
                    <a:pt x="295" y="189"/>
                    <a:pt x="296" y="188"/>
                    <a:pt x="295" y="187"/>
                  </a:cubicBezTo>
                  <a:cubicBezTo>
                    <a:pt x="295" y="188"/>
                    <a:pt x="294" y="186"/>
                    <a:pt x="293" y="185"/>
                  </a:cubicBezTo>
                  <a:cubicBezTo>
                    <a:pt x="293" y="185"/>
                    <a:pt x="293" y="185"/>
                    <a:pt x="294" y="185"/>
                  </a:cubicBezTo>
                  <a:cubicBezTo>
                    <a:pt x="293" y="185"/>
                    <a:pt x="293" y="185"/>
                    <a:pt x="293" y="185"/>
                  </a:cubicBezTo>
                  <a:cubicBezTo>
                    <a:pt x="295" y="185"/>
                    <a:pt x="295" y="186"/>
                    <a:pt x="295" y="187"/>
                  </a:cubicBezTo>
                  <a:cubicBezTo>
                    <a:pt x="298" y="189"/>
                    <a:pt x="301" y="187"/>
                    <a:pt x="301" y="185"/>
                  </a:cubicBezTo>
                  <a:cubicBezTo>
                    <a:pt x="302" y="185"/>
                    <a:pt x="302" y="185"/>
                    <a:pt x="302" y="185"/>
                  </a:cubicBezTo>
                  <a:cubicBezTo>
                    <a:pt x="302" y="186"/>
                    <a:pt x="303" y="187"/>
                    <a:pt x="303" y="187"/>
                  </a:cubicBezTo>
                  <a:cubicBezTo>
                    <a:pt x="303" y="187"/>
                    <a:pt x="303" y="187"/>
                    <a:pt x="303" y="187"/>
                  </a:cubicBezTo>
                  <a:cubicBezTo>
                    <a:pt x="303" y="187"/>
                    <a:pt x="303" y="187"/>
                    <a:pt x="303" y="188"/>
                  </a:cubicBezTo>
                  <a:cubicBezTo>
                    <a:pt x="303" y="188"/>
                    <a:pt x="303" y="187"/>
                    <a:pt x="303" y="187"/>
                  </a:cubicBezTo>
                  <a:cubicBezTo>
                    <a:pt x="303" y="186"/>
                    <a:pt x="303" y="186"/>
                    <a:pt x="304" y="185"/>
                  </a:cubicBezTo>
                  <a:cubicBezTo>
                    <a:pt x="304" y="185"/>
                    <a:pt x="304" y="184"/>
                    <a:pt x="304" y="184"/>
                  </a:cubicBezTo>
                  <a:cubicBezTo>
                    <a:pt x="302" y="184"/>
                    <a:pt x="303" y="182"/>
                    <a:pt x="303" y="182"/>
                  </a:cubicBezTo>
                  <a:cubicBezTo>
                    <a:pt x="303" y="182"/>
                    <a:pt x="303" y="181"/>
                    <a:pt x="303" y="181"/>
                  </a:cubicBezTo>
                  <a:cubicBezTo>
                    <a:pt x="303" y="181"/>
                    <a:pt x="304" y="181"/>
                    <a:pt x="303" y="180"/>
                  </a:cubicBezTo>
                  <a:cubicBezTo>
                    <a:pt x="302" y="182"/>
                    <a:pt x="305" y="174"/>
                    <a:pt x="306" y="180"/>
                  </a:cubicBezTo>
                  <a:cubicBezTo>
                    <a:pt x="306" y="185"/>
                    <a:pt x="307" y="184"/>
                    <a:pt x="308" y="187"/>
                  </a:cubicBezTo>
                  <a:cubicBezTo>
                    <a:pt x="308" y="187"/>
                    <a:pt x="308" y="185"/>
                    <a:pt x="308" y="185"/>
                  </a:cubicBezTo>
                  <a:cubicBezTo>
                    <a:pt x="308" y="185"/>
                    <a:pt x="309" y="185"/>
                    <a:pt x="310" y="185"/>
                  </a:cubicBezTo>
                  <a:cubicBezTo>
                    <a:pt x="309" y="184"/>
                    <a:pt x="310" y="185"/>
                    <a:pt x="311" y="185"/>
                  </a:cubicBezTo>
                  <a:cubicBezTo>
                    <a:pt x="311" y="185"/>
                    <a:pt x="311" y="184"/>
                    <a:pt x="312" y="184"/>
                  </a:cubicBezTo>
                  <a:cubicBezTo>
                    <a:pt x="312" y="184"/>
                    <a:pt x="316" y="184"/>
                    <a:pt x="317" y="185"/>
                  </a:cubicBezTo>
                  <a:cubicBezTo>
                    <a:pt x="316" y="185"/>
                    <a:pt x="317" y="187"/>
                    <a:pt x="316" y="186"/>
                  </a:cubicBezTo>
                  <a:cubicBezTo>
                    <a:pt x="316" y="187"/>
                    <a:pt x="317" y="187"/>
                    <a:pt x="317" y="187"/>
                  </a:cubicBezTo>
                  <a:cubicBezTo>
                    <a:pt x="318" y="187"/>
                    <a:pt x="322" y="187"/>
                    <a:pt x="323" y="188"/>
                  </a:cubicBezTo>
                  <a:cubicBezTo>
                    <a:pt x="323" y="188"/>
                    <a:pt x="323" y="188"/>
                    <a:pt x="323" y="188"/>
                  </a:cubicBezTo>
                  <a:cubicBezTo>
                    <a:pt x="326" y="190"/>
                    <a:pt x="324" y="188"/>
                    <a:pt x="334" y="195"/>
                  </a:cubicBezTo>
                  <a:cubicBezTo>
                    <a:pt x="334" y="195"/>
                    <a:pt x="335" y="198"/>
                    <a:pt x="336" y="198"/>
                  </a:cubicBezTo>
                  <a:cubicBezTo>
                    <a:pt x="335" y="198"/>
                    <a:pt x="337" y="196"/>
                    <a:pt x="337" y="196"/>
                  </a:cubicBezTo>
                  <a:cubicBezTo>
                    <a:pt x="335" y="195"/>
                    <a:pt x="336" y="193"/>
                    <a:pt x="333" y="192"/>
                  </a:cubicBezTo>
                  <a:cubicBezTo>
                    <a:pt x="333" y="190"/>
                    <a:pt x="334" y="188"/>
                    <a:pt x="333" y="186"/>
                  </a:cubicBezTo>
                  <a:cubicBezTo>
                    <a:pt x="335" y="187"/>
                    <a:pt x="336" y="179"/>
                    <a:pt x="337" y="180"/>
                  </a:cubicBezTo>
                  <a:cubicBezTo>
                    <a:pt x="338" y="181"/>
                    <a:pt x="342" y="195"/>
                    <a:pt x="342" y="202"/>
                  </a:cubicBezTo>
                  <a:cubicBezTo>
                    <a:pt x="344" y="201"/>
                    <a:pt x="346" y="202"/>
                    <a:pt x="348" y="208"/>
                  </a:cubicBezTo>
                  <a:cubicBezTo>
                    <a:pt x="348" y="208"/>
                    <a:pt x="348" y="208"/>
                    <a:pt x="348" y="207"/>
                  </a:cubicBezTo>
                  <a:cubicBezTo>
                    <a:pt x="348" y="207"/>
                    <a:pt x="347" y="206"/>
                    <a:pt x="348" y="205"/>
                  </a:cubicBezTo>
                  <a:cubicBezTo>
                    <a:pt x="350" y="203"/>
                    <a:pt x="340" y="199"/>
                    <a:pt x="343" y="194"/>
                  </a:cubicBezTo>
                  <a:cubicBezTo>
                    <a:pt x="343" y="194"/>
                    <a:pt x="342" y="189"/>
                    <a:pt x="342" y="188"/>
                  </a:cubicBezTo>
                  <a:cubicBezTo>
                    <a:pt x="346" y="174"/>
                    <a:pt x="343" y="196"/>
                    <a:pt x="349" y="196"/>
                  </a:cubicBezTo>
                  <a:cubicBezTo>
                    <a:pt x="344" y="190"/>
                    <a:pt x="347" y="191"/>
                    <a:pt x="348" y="190"/>
                  </a:cubicBezTo>
                  <a:cubicBezTo>
                    <a:pt x="349" y="191"/>
                    <a:pt x="353" y="194"/>
                    <a:pt x="355" y="196"/>
                  </a:cubicBezTo>
                  <a:cubicBezTo>
                    <a:pt x="354" y="192"/>
                    <a:pt x="354" y="187"/>
                    <a:pt x="355" y="185"/>
                  </a:cubicBezTo>
                  <a:cubicBezTo>
                    <a:pt x="355" y="185"/>
                    <a:pt x="355" y="185"/>
                    <a:pt x="355" y="185"/>
                  </a:cubicBezTo>
                  <a:cubicBezTo>
                    <a:pt x="355" y="185"/>
                    <a:pt x="355" y="185"/>
                    <a:pt x="355" y="185"/>
                  </a:cubicBezTo>
                  <a:cubicBezTo>
                    <a:pt x="355" y="184"/>
                    <a:pt x="356" y="183"/>
                    <a:pt x="357" y="184"/>
                  </a:cubicBezTo>
                  <a:cubicBezTo>
                    <a:pt x="357" y="184"/>
                    <a:pt x="357" y="184"/>
                    <a:pt x="357" y="185"/>
                  </a:cubicBezTo>
                  <a:cubicBezTo>
                    <a:pt x="357" y="185"/>
                    <a:pt x="357" y="185"/>
                    <a:pt x="357" y="184"/>
                  </a:cubicBezTo>
                  <a:cubicBezTo>
                    <a:pt x="357" y="185"/>
                    <a:pt x="357" y="185"/>
                    <a:pt x="358" y="185"/>
                  </a:cubicBezTo>
                  <a:cubicBezTo>
                    <a:pt x="358" y="186"/>
                    <a:pt x="359" y="187"/>
                    <a:pt x="360" y="188"/>
                  </a:cubicBezTo>
                  <a:cubicBezTo>
                    <a:pt x="360" y="188"/>
                    <a:pt x="360" y="188"/>
                    <a:pt x="360" y="188"/>
                  </a:cubicBezTo>
                  <a:cubicBezTo>
                    <a:pt x="359" y="187"/>
                    <a:pt x="359" y="187"/>
                    <a:pt x="359" y="186"/>
                  </a:cubicBezTo>
                  <a:cubicBezTo>
                    <a:pt x="359" y="186"/>
                    <a:pt x="359" y="186"/>
                    <a:pt x="359" y="186"/>
                  </a:cubicBezTo>
                  <a:cubicBezTo>
                    <a:pt x="359" y="186"/>
                    <a:pt x="359" y="186"/>
                    <a:pt x="359" y="186"/>
                  </a:cubicBezTo>
                  <a:cubicBezTo>
                    <a:pt x="359" y="186"/>
                    <a:pt x="359" y="186"/>
                    <a:pt x="359" y="186"/>
                  </a:cubicBezTo>
                  <a:cubicBezTo>
                    <a:pt x="357" y="184"/>
                    <a:pt x="359" y="185"/>
                    <a:pt x="359" y="185"/>
                  </a:cubicBezTo>
                  <a:cubicBezTo>
                    <a:pt x="359" y="184"/>
                    <a:pt x="359" y="184"/>
                    <a:pt x="359" y="184"/>
                  </a:cubicBezTo>
                  <a:cubicBezTo>
                    <a:pt x="360" y="184"/>
                    <a:pt x="359" y="183"/>
                    <a:pt x="360" y="184"/>
                  </a:cubicBezTo>
                  <a:cubicBezTo>
                    <a:pt x="360" y="184"/>
                    <a:pt x="360" y="184"/>
                    <a:pt x="360" y="184"/>
                  </a:cubicBezTo>
                  <a:cubicBezTo>
                    <a:pt x="361" y="184"/>
                    <a:pt x="363" y="184"/>
                    <a:pt x="365" y="183"/>
                  </a:cubicBezTo>
                  <a:cubicBezTo>
                    <a:pt x="366" y="184"/>
                    <a:pt x="369" y="184"/>
                    <a:pt x="369" y="184"/>
                  </a:cubicBezTo>
                  <a:cubicBezTo>
                    <a:pt x="367" y="182"/>
                    <a:pt x="369" y="184"/>
                    <a:pt x="368" y="183"/>
                  </a:cubicBezTo>
                  <a:cubicBezTo>
                    <a:pt x="370" y="184"/>
                    <a:pt x="372" y="184"/>
                    <a:pt x="372" y="186"/>
                  </a:cubicBezTo>
                  <a:cubicBezTo>
                    <a:pt x="373" y="186"/>
                    <a:pt x="373" y="186"/>
                    <a:pt x="373" y="186"/>
                  </a:cubicBezTo>
                  <a:cubicBezTo>
                    <a:pt x="373" y="186"/>
                    <a:pt x="373" y="186"/>
                    <a:pt x="373" y="186"/>
                  </a:cubicBezTo>
                  <a:cubicBezTo>
                    <a:pt x="373" y="185"/>
                    <a:pt x="373" y="186"/>
                    <a:pt x="373" y="186"/>
                  </a:cubicBezTo>
                  <a:cubicBezTo>
                    <a:pt x="373" y="187"/>
                    <a:pt x="374" y="186"/>
                    <a:pt x="374" y="186"/>
                  </a:cubicBezTo>
                  <a:cubicBezTo>
                    <a:pt x="375" y="186"/>
                    <a:pt x="375" y="186"/>
                    <a:pt x="375" y="186"/>
                  </a:cubicBezTo>
                  <a:cubicBezTo>
                    <a:pt x="375" y="186"/>
                    <a:pt x="377" y="187"/>
                    <a:pt x="377" y="188"/>
                  </a:cubicBezTo>
                  <a:cubicBezTo>
                    <a:pt x="377" y="188"/>
                    <a:pt x="377" y="188"/>
                    <a:pt x="377" y="188"/>
                  </a:cubicBezTo>
                  <a:cubicBezTo>
                    <a:pt x="377" y="188"/>
                    <a:pt x="377" y="188"/>
                    <a:pt x="377" y="188"/>
                  </a:cubicBezTo>
                  <a:cubicBezTo>
                    <a:pt x="376" y="187"/>
                    <a:pt x="375" y="185"/>
                    <a:pt x="376" y="185"/>
                  </a:cubicBezTo>
                  <a:cubicBezTo>
                    <a:pt x="375" y="185"/>
                    <a:pt x="378" y="186"/>
                    <a:pt x="378" y="186"/>
                  </a:cubicBezTo>
                  <a:cubicBezTo>
                    <a:pt x="378" y="186"/>
                    <a:pt x="379" y="184"/>
                    <a:pt x="378" y="184"/>
                  </a:cubicBezTo>
                  <a:cubicBezTo>
                    <a:pt x="379" y="184"/>
                    <a:pt x="379" y="184"/>
                    <a:pt x="379" y="184"/>
                  </a:cubicBezTo>
                  <a:cubicBezTo>
                    <a:pt x="380" y="184"/>
                    <a:pt x="380" y="182"/>
                    <a:pt x="381" y="181"/>
                  </a:cubicBezTo>
                  <a:cubicBezTo>
                    <a:pt x="381" y="181"/>
                    <a:pt x="382" y="181"/>
                    <a:pt x="382" y="181"/>
                  </a:cubicBezTo>
                  <a:cubicBezTo>
                    <a:pt x="383" y="181"/>
                    <a:pt x="386" y="185"/>
                    <a:pt x="385" y="185"/>
                  </a:cubicBezTo>
                  <a:cubicBezTo>
                    <a:pt x="385" y="185"/>
                    <a:pt x="385" y="185"/>
                    <a:pt x="385" y="185"/>
                  </a:cubicBezTo>
                  <a:cubicBezTo>
                    <a:pt x="384" y="185"/>
                    <a:pt x="384" y="185"/>
                    <a:pt x="383" y="185"/>
                  </a:cubicBezTo>
                  <a:cubicBezTo>
                    <a:pt x="383" y="185"/>
                    <a:pt x="385" y="187"/>
                    <a:pt x="384" y="187"/>
                  </a:cubicBezTo>
                  <a:cubicBezTo>
                    <a:pt x="384" y="187"/>
                    <a:pt x="384" y="187"/>
                    <a:pt x="384" y="187"/>
                  </a:cubicBezTo>
                  <a:cubicBezTo>
                    <a:pt x="384" y="187"/>
                    <a:pt x="384" y="187"/>
                    <a:pt x="384" y="187"/>
                  </a:cubicBezTo>
                  <a:cubicBezTo>
                    <a:pt x="384" y="187"/>
                    <a:pt x="384" y="187"/>
                    <a:pt x="385" y="187"/>
                  </a:cubicBezTo>
                  <a:cubicBezTo>
                    <a:pt x="386" y="187"/>
                    <a:pt x="388" y="190"/>
                    <a:pt x="386" y="190"/>
                  </a:cubicBezTo>
                  <a:cubicBezTo>
                    <a:pt x="386" y="190"/>
                    <a:pt x="385" y="190"/>
                    <a:pt x="385" y="190"/>
                  </a:cubicBezTo>
                  <a:cubicBezTo>
                    <a:pt x="385" y="190"/>
                    <a:pt x="386" y="191"/>
                    <a:pt x="386" y="191"/>
                  </a:cubicBezTo>
                  <a:cubicBezTo>
                    <a:pt x="387" y="191"/>
                    <a:pt x="387" y="191"/>
                    <a:pt x="387" y="191"/>
                  </a:cubicBezTo>
                  <a:cubicBezTo>
                    <a:pt x="388" y="191"/>
                    <a:pt x="387" y="190"/>
                    <a:pt x="388" y="190"/>
                  </a:cubicBezTo>
                  <a:cubicBezTo>
                    <a:pt x="388" y="190"/>
                    <a:pt x="388" y="191"/>
                    <a:pt x="388" y="191"/>
                  </a:cubicBezTo>
                  <a:cubicBezTo>
                    <a:pt x="390" y="191"/>
                    <a:pt x="396" y="197"/>
                    <a:pt x="394" y="198"/>
                  </a:cubicBezTo>
                  <a:cubicBezTo>
                    <a:pt x="394" y="198"/>
                    <a:pt x="394" y="198"/>
                    <a:pt x="394" y="198"/>
                  </a:cubicBezTo>
                  <a:cubicBezTo>
                    <a:pt x="394" y="198"/>
                    <a:pt x="394" y="197"/>
                    <a:pt x="394" y="197"/>
                  </a:cubicBezTo>
                  <a:cubicBezTo>
                    <a:pt x="395" y="197"/>
                    <a:pt x="396" y="201"/>
                    <a:pt x="395" y="201"/>
                  </a:cubicBezTo>
                  <a:cubicBezTo>
                    <a:pt x="395" y="201"/>
                    <a:pt x="394" y="199"/>
                    <a:pt x="393" y="198"/>
                  </a:cubicBezTo>
                  <a:cubicBezTo>
                    <a:pt x="393" y="199"/>
                    <a:pt x="393" y="199"/>
                    <a:pt x="393" y="199"/>
                  </a:cubicBezTo>
                  <a:cubicBezTo>
                    <a:pt x="394" y="199"/>
                    <a:pt x="394" y="200"/>
                    <a:pt x="394" y="200"/>
                  </a:cubicBezTo>
                  <a:cubicBezTo>
                    <a:pt x="394" y="200"/>
                    <a:pt x="394" y="200"/>
                    <a:pt x="394" y="200"/>
                  </a:cubicBezTo>
                  <a:cubicBezTo>
                    <a:pt x="394" y="200"/>
                    <a:pt x="393" y="203"/>
                    <a:pt x="392" y="204"/>
                  </a:cubicBezTo>
                  <a:cubicBezTo>
                    <a:pt x="391" y="204"/>
                    <a:pt x="391" y="204"/>
                    <a:pt x="391" y="204"/>
                  </a:cubicBezTo>
                  <a:cubicBezTo>
                    <a:pt x="391" y="205"/>
                    <a:pt x="390" y="204"/>
                    <a:pt x="390" y="204"/>
                  </a:cubicBezTo>
                  <a:cubicBezTo>
                    <a:pt x="390" y="205"/>
                    <a:pt x="387" y="206"/>
                    <a:pt x="386" y="206"/>
                  </a:cubicBezTo>
                  <a:cubicBezTo>
                    <a:pt x="386" y="206"/>
                    <a:pt x="386" y="206"/>
                    <a:pt x="386" y="206"/>
                  </a:cubicBezTo>
                  <a:cubicBezTo>
                    <a:pt x="386" y="206"/>
                    <a:pt x="386" y="207"/>
                    <a:pt x="386" y="207"/>
                  </a:cubicBezTo>
                  <a:cubicBezTo>
                    <a:pt x="386" y="207"/>
                    <a:pt x="385" y="206"/>
                    <a:pt x="385" y="206"/>
                  </a:cubicBezTo>
                  <a:cubicBezTo>
                    <a:pt x="385" y="206"/>
                    <a:pt x="385" y="206"/>
                    <a:pt x="385" y="207"/>
                  </a:cubicBezTo>
                  <a:cubicBezTo>
                    <a:pt x="385" y="207"/>
                    <a:pt x="385" y="208"/>
                    <a:pt x="384" y="208"/>
                  </a:cubicBezTo>
                  <a:cubicBezTo>
                    <a:pt x="384" y="208"/>
                    <a:pt x="384" y="208"/>
                    <a:pt x="383" y="208"/>
                  </a:cubicBezTo>
                  <a:cubicBezTo>
                    <a:pt x="383" y="208"/>
                    <a:pt x="383" y="208"/>
                    <a:pt x="383" y="208"/>
                  </a:cubicBezTo>
                  <a:cubicBezTo>
                    <a:pt x="383" y="208"/>
                    <a:pt x="383" y="208"/>
                    <a:pt x="382" y="208"/>
                  </a:cubicBezTo>
                  <a:cubicBezTo>
                    <a:pt x="382" y="208"/>
                    <a:pt x="383" y="209"/>
                    <a:pt x="383" y="209"/>
                  </a:cubicBezTo>
                  <a:cubicBezTo>
                    <a:pt x="383" y="209"/>
                    <a:pt x="383" y="208"/>
                    <a:pt x="383" y="208"/>
                  </a:cubicBezTo>
                  <a:cubicBezTo>
                    <a:pt x="383" y="208"/>
                    <a:pt x="382" y="208"/>
                    <a:pt x="383" y="208"/>
                  </a:cubicBezTo>
                  <a:cubicBezTo>
                    <a:pt x="383" y="208"/>
                    <a:pt x="383" y="208"/>
                    <a:pt x="383" y="209"/>
                  </a:cubicBezTo>
                  <a:cubicBezTo>
                    <a:pt x="383" y="208"/>
                    <a:pt x="384" y="208"/>
                    <a:pt x="384" y="208"/>
                  </a:cubicBezTo>
                  <a:cubicBezTo>
                    <a:pt x="384" y="208"/>
                    <a:pt x="385" y="208"/>
                    <a:pt x="385" y="208"/>
                  </a:cubicBezTo>
                  <a:cubicBezTo>
                    <a:pt x="385" y="208"/>
                    <a:pt x="385" y="208"/>
                    <a:pt x="386" y="209"/>
                  </a:cubicBezTo>
                  <a:cubicBezTo>
                    <a:pt x="386" y="208"/>
                    <a:pt x="385" y="208"/>
                    <a:pt x="385" y="207"/>
                  </a:cubicBezTo>
                  <a:cubicBezTo>
                    <a:pt x="386" y="207"/>
                    <a:pt x="387" y="208"/>
                    <a:pt x="387" y="208"/>
                  </a:cubicBezTo>
                  <a:cubicBezTo>
                    <a:pt x="388" y="208"/>
                    <a:pt x="388" y="208"/>
                    <a:pt x="388" y="208"/>
                  </a:cubicBezTo>
                  <a:cubicBezTo>
                    <a:pt x="388" y="208"/>
                    <a:pt x="388" y="208"/>
                    <a:pt x="388" y="208"/>
                  </a:cubicBezTo>
                  <a:cubicBezTo>
                    <a:pt x="388" y="208"/>
                    <a:pt x="389" y="208"/>
                    <a:pt x="389" y="208"/>
                  </a:cubicBezTo>
                  <a:cubicBezTo>
                    <a:pt x="389" y="208"/>
                    <a:pt x="389" y="208"/>
                    <a:pt x="389" y="208"/>
                  </a:cubicBezTo>
                  <a:cubicBezTo>
                    <a:pt x="389" y="208"/>
                    <a:pt x="390" y="208"/>
                    <a:pt x="390" y="208"/>
                  </a:cubicBezTo>
                  <a:cubicBezTo>
                    <a:pt x="390" y="208"/>
                    <a:pt x="391" y="208"/>
                    <a:pt x="391" y="208"/>
                  </a:cubicBezTo>
                  <a:cubicBezTo>
                    <a:pt x="391" y="208"/>
                    <a:pt x="391" y="207"/>
                    <a:pt x="391" y="207"/>
                  </a:cubicBezTo>
                  <a:cubicBezTo>
                    <a:pt x="390" y="208"/>
                    <a:pt x="389" y="206"/>
                    <a:pt x="390" y="206"/>
                  </a:cubicBezTo>
                  <a:cubicBezTo>
                    <a:pt x="391" y="206"/>
                    <a:pt x="391" y="207"/>
                    <a:pt x="391" y="207"/>
                  </a:cubicBezTo>
                  <a:cubicBezTo>
                    <a:pt x="392" y="207"/>
                    <a:pt x="392" y="207"/>
                    <a:pt x="392" y="207"/>
                  </a:cubicBezTo>
                  <a:cubicBezTo>
                    <a:pt x="392" y="207"/>
                    <a:pt x="392" y="207"/>
                    <a:pt x="392" y="207"/>
                  </a:cubicBezTo>
                  <a:cubicBezTo>
                    <a:pt x="391" y="207"/>
                    <a:pt x="393" y="210"/>
                    <a:pt x="394" y="209"/>
                  </a:cubicBezTo>
                  <a:cubicBezTo>
                    <a:pt x="394" y="209"/>
                    <a:pt x="394" y="209"/>
                    <a:pt x="394" y="209"/>
                  </a:cubicBezTo>
                  <a:cubicBezTo>
                    <a:pt x="394" y="208"/>
                    <a:pt x="395" y="212"/>
                    <a:pt x="395" y="212"/>
                  </a:cubicBezTo>
                  <a:cubicBezTo>
                    <a:pt x="394" y="212"/>
                    <a:pt x="394" y="212"/>
                    <a:pt x="394" y="212"/>
                  </a:cubicBezTo>
                  <a:cubicBezTo>
                    <a:pt x="394" y="212"/>
                    <a:pt x="394" y="212"/>
                    <a:pt x="395" y="212"/>
                  </a:cubicBezTo>
                  <a:cubicBezTo>
                    <a:pt x="395" y="212"/>
                    <a:pt x="395" y="212"/>
                    <a:pt x="395" y="213"/>
                  </a:cubicBezTo>
                  <a:cubicBezTo>
                    <a:pt x="395" y="212"/>
                    <a:pt x="395" y="212"/>
                    <a:pt x="396" y="212"/>
                  </a:cubicBezTo>
                  <a:cubicBezTo>
                    <a:pt x="395" y="212"/>
                    <a:pt x="394" y="211"/>
                    <a:pt x="395" y="211"/>
                  </a:cubicBezTo>
                  <a:cubicBezTo>
                    <a:pt x="397" y="210"/>
                    <a:pt x="401" y="215"/>
                    <a:pt x="402" y="215"/>
                  </a:cubicBezTo>
                  <a:cubicBezTo>
                    <a:pt x="401" y="215"/>
                    <a:pt x="401" y="215"/>
                    <a:pt x="401" y="215"/>
                  </a:cubicBezTo>
                  <a:cubicBezTo>
                    <a:pt x="401" y="215"/>
                    <a:pt x="402" y="217"/>
                    <a:pt x="403" y="217"/>
                  </a:cubicBezTo>
                  <a:cubicBezTo>
                    <a:pt x="403" y="217"/>
                    <a:pt x="402" y="217"/>
                    <a:pt x="403" y="217"/>
                  </a:cubicBezTo>
                  <a:cubicBezTo>
                    <a:pt x="403" y="217"/>
                    <a:pt x="404" y="218"/>
                    <a:pt x="403" y="218"/>
                  </a:cubicBezTo>
                  <a:cubicBezTo>
                    <a:pt x="403" y="218"/>
                    <a:pt x="403" y="218"/>
                    <a:pt x="403" y="218"/>
                  </a:cubicBezTo>
                  <a:cubicBezTo>
                    <a:pt x="403" y="218"/>
                    <a:pt x="408" y="223"/>
                    <a:pt x="409" y="223"/>
                  </a:cubicBezTo>
                  <a:cubicBezTo>
                    <a:pt x="409" y="222"/>
                    <a:pt x="408" y="222"/>
                    <a:pt x="408" y="222"/>
                  </a:cubicBezTo>
                  <a:cubicBezTo>
                    <a:pt x="408" y="222"/>
                    <a:pt x="408" y="222"/>
                    <a:pt x="408" y="222"/>
                  </a:cubicBezTo>
                  <a:cubicBezTo>
                    <a:pt x="408" y="221"/>
                    <a:pt x="408" y="221"/>
                    <a:pt x="407" y="221"/>
                  </a:cubicBezTo>
                  <a:cubicBezTo>
                    <a:pt x="408" y="221"/>
                    <a:pt x="408" y="220"/>
                    <a:pt x="408" y="220"/>
                  </a:cubicBezTo>
                  <a:cubicBezTo>
                    <a:pt x="408" y="220"/>
                    <a:pt x="408" y="220"/>
                    <a:pt x="408" y="220"/>
                  </a:cubicBezTo>
                  <a:cubicBezTo>
                    <a:pt x="408" y="219"/>
                    <a:pt x="407" y="218"/>
                    <a:pt x="408" y="218"/>
                  </a:cubicBezTo>
                  <a:cubicBezTo>
                    <a:pt x="408" y="218"/>
                    <a:pt x="408" y="218"/>
                    <a:pt x="408" y="218"/>
                  </a:cubicBezTo>
                  <a:cubicBezTo>
                    <a:pt x="408" y="218"/>
                    <a:pt x="408" y="218"/>
                    <a:pt x="408" y="218"/>
                  </a:cubicBezTo>
                  <a:cubicBezTo>
                    <a:pt x="409" y="218"/>
                    <a:pt x="409" y="218"/>
                    <a:pt x="409" y="218"/>
                  </a:cubicBezTo>
                  <a:cubicBezTo>
                    <a:pt x="409" y="218"/>
                    <a:pt x="411" y="221"/>
                    <a:pt x="411" y="220"/>
                  </a:cubicBezTo>
                  <a:cubicBezTo>
                    <a:pt x="411" y="220"/>
                    <a:pt x="411" y="220"/>
                    <a:pt x="411" y="220"/>
                  </a:cubicBezTo>
                  <a:cubicBezTo>
                    <a:pt x="412" y="220"/>
                    <a:pt x="412" y="222"/>
                    <a:pt x="412" y="223"/>
                  </a:cubicBezTo>
                  <a:cubicBezTo>
                    <a:pt x="412" y="222"/>
                    <a:pt x="412" y="222"/>
                    <a:pt x="412" y="221"/>
                  </a:cubicBezTo>
                  <a:cubicBezTo>
                    <a:pt x="412" y="221"/>
                    <a:pt x="412" y="222"/>
                    <a:pt x="412" y="222"/>
                  </a:cubicBezTo>
                  <a:cubicBezTo>
                    <a:pt x="412" y="222"/>
                    <a:pt x="412" y="222"/>
                    <a:pt x="412" y="222"/>
                  </a:cubicBezTo>
                  <a:cubicBezTo>
                    <a:pt x="412" y="221"/>
                    <a:pt x="412" y="221"/>
                    <a:pt x="412" y="221"/>
                  </a:cubicBezTo>
                  <a:cubicBezTo>
                    <a:pt x="413" y="221"/>
                    <a:pt x="413" y="222"/>
                    <a:pt x="413" y="222"/>
                  </a:cubicBezTo>
                  <a:cubicBezTo>
                    <a:pt x="413" y="222"/>
                    <a:pt x="413" y="222"/>
                    <a:pt x="414" y="223"/>
                  </a:cubicBezTo>
                  <a:cubicBezTo>
                    <a:pt x="414" y="223"/>
                    <a:pt x="414" y="223"/>
                    <a:pt x="414" y="223"/>
                  </a:cubicBezTo>
                  <a:cubicBezTo>
                    <a:pt x="414" y="223"/>
                    <a:pt x="414" y="223"/>
                    <a:pt x="414" y="223"/>
                  </a:cubicBezTo>
                  <a:cubicBezTo>
                    <a:pt x="414" y="223"/>
                    <a:pt x="414" y="223"/>
                    <a:pt x="414" y="223"/>
                  </a:cubicBezTo>
                  <a:cubicBezTo>
                    <a:pt x="414" y="223"/>
                    <a:pt x="414" y="223"/>
                    <a:pt x="413" y="223"/>
                  </a:cubicBezTo>
                  <a:cubicBezTo>
                    <a:pt x="414" y="223"/>
                    <a:pt x="414" y="223"/>
                    <a:pt x="414" y="223"/>
                  </a:cubicBezTo>
                  <a:cubicBezTo>
                    <a:pt x="414" y="223"/>
                    <a:pt x="414" y="223"/>
                    <a:pt x="414" y="223"/>
                  </a:cubicBezTo>
                  <a:cubicBezTo>
                    <a:pt x="415" y="223"/>
                    <a:pt x="415" y="225"/>
                    <a:pt x="414" y="225"/>
                  </a:cubicBezTo>
                  <a:cubicBezTo>
                    <a:pt x="414" y="225"/>
                    <a:pt x="414" y="225"/>
                    <a:pt x="414" y="225"/>
                  </a:cubicBezTo>
                  <a:cubicBezTo>
                    <a:pt x="414" y="225"/>
                    <a:pt x="414" y="225"/>
                    <a:pt x="414" y="225"/>
                  </a:cubicBezTo>
                  <a:cubicBezTo>
                    <a:pt x="414" y="225"/>
                    <a:pt x="413" y="225"/>
                    <a:pt x="413" y="225"/>
                  </a:cubicBezTo>
                  <a:cubicBezTo>
                    <a:pt x="413" y="225"/>
                    <a:pt x="413" y="225"/>
                    <a:pt x="413" y="224"/>
                  </a:cubicBezTo>
                  <a:cubicBezTo>
                    <a:pt x="413" y="225"/>
                    <a:pt x="413" y="225"/>
                    <a:pt x="413" y="224"/>
                  </a:cubicBezTo>
                  <a:cubicBezTo>
                    <a:pt x="413" y="224"/>
                    <a:pt x="412" y="224"/>
                    <a:pt x="412" y="224"/>
                  </a:cubicBezTo>
                  <a:cubicBezTo>
                    <a:pt x="412" y="224"/>
                    <a:pt x="412" y="224"/>
                    <a:pt x="412" y="224"/>
                  </a:cubicBezTo>
                  <a:cubicBezTo>
                    <a:pt x="412" y="224"/>
                    <a:pt x="412" y="224"/>
                    <a:pt x="412" y="224"/>
                  </a:cubicBezTo>
                  <a:cubicBezTo>
                    <a:pt x="412" y="224"/>
                    <a:pt x="412" y="224"/>
                    <a:pt x="412" y="225"/>
                  </a:cubicBezTo>
                  <a:cubicBezTo>
                    <a:pt x="412" y="224"/>
                    <a:pt x="411" y="224"/>
                    <a:pt x="411" y="224"/>
                  </a:cubicBezTo>
                  <a:cubicBezTo>
                    <a:pt x="411" y="224"/>
                    <a:pt x="411" y="224"/>
                    <a:pt x="411" y="224"/>
                  </a:cubicBezTo>
                  <a:cubicBezTo>
                    <a:pt x="411" y="224"/>
                    <a:pt x="411" y="225"/>
                    <a:pt x="411" y="225"/>
                  </a:cubicBezTo>
                  <a:cubicBezTo>
                    <a:pt x="411" y="225"/>
                    <a:pt x="411" y="225"/>
                    <a:pt x="411" y="225"/>
                  </a:cubicBezTo>
                  <a:cubicBezTo>
                    <a:pt x="411" y="225"/>
                    <a:pt x="412" y="226"/>
                    <a:pt x="411" y="226"/>
                  </a:cubicBezTo>
                  <a:cubicBezTo>
                    <a:pt x="411" y="226"/>
                    <a:pt x="413" y="230"/>
                    <a:pt x="413" y="230"/>
                  </a:cubicBezTo>
                  <a:cubicBezTo>
                    <a:pt x="413" y="229"/>
                    <a:pt x="413" y="229"/>
                    <a:pt x="413" y="229"/>
                  </a:cubicBezTo>
                  <a:cubicBezTo>
                    <a:pt x="413" y="229"/>
                    <a:pt x="412" y="226"/>
                    <a:pt x="412" y="226"/>
                  </a:cubicBezTo>
                  <a:cubicBezTo>
                    <a:pt x="413" y="226"/>
                    <a:pt x="415" y="230"/>
                    <a:pt x="415" y="230"/>
                  </a:cubicBezTo>
                  <a:cubicBezTo>
                    <a:pt x="415" y="230"/>
                    <a:pt x="415" y="229"/>
                    <a:pt x="414" y="229"/>
                  </a:cubicBezTo>
                  <a:cubicBezTo>
                    <a:pt x="415" y="230"/>
                    <a:pt x="415" y="230"/>
                    <a:pt x="415" y="230"/>
                  </a:cubicBezTo>
                  <a:cubicBezTo>
                    <a:pt x="416" y="230"/>
                    <a:pt x="415" y="231"/>
                    <a:pt x="416" y="231"/>
                  </a:cubicBezTo>
                  <a:cubicBezTo>
                    <a:pt x="415" y="231"/>
                    <a:pt x="415" y="231"/>
                    <a:pt x="415" y="231"/>
                  </a:cubicBezTo>
                  <a:cubicBezTo>
                    <a:pt x="415" y="231"/>
                    <a:pt x="415" y="231"/>
                    <a:pt x="415" y="231"/>
                  </a:cubicBezTo>
                  <a:cubicBezTo>
                    <a:pt x="415" y="232"/>
                    <a:pt x="417" y="236"/>
                    <a:pt x="418" y="236"/>
                  </a:cubicBezTo>
                  <a:cubicBezTo>
                    <a:pt x="419" y="236"/>
                    <a:pt x="418" y="233"/>
                    <a:pt x="420" y="232"/>
                  </a:cubicBezTo>
                  <a:cubicBezTo>
                    <a:pt x="420" y="235"/>
                    <a:pt x="424" y="237"/>
                    <a:pt x="425" y="237"/>
                  </a:cubicBezTo>
                  <a:cubicBezTo>
                    <a:pt x="425" y="239"/>
                    <a:pt x="427" y="239"/>
                    <a:pt x="427" y="239"/>
                  </a:cubicBezTo>
                  <a:cubicBezTo>
                    <a:pt x="427" y="239"/>
                    <a:pt x="427" y="239"/>
                    <a:pt x="427" y="238"/>
                  </a:cubicBezTo>
                  <a:cubicBezTo>
                    <a:pt x="425" y="238"/>
                    <a:pt x="426" y="236"/>
                    <a:pt x="427" y="238"/>
                  </a:cubicBezTo>
                  <a:cubicBezTo>
                    <a:pt x="427" y="238"/>
                    <a:pt x="427" y="239"/>
                    <a:pt x="428" y="239"/>
                  </a:cubicBezTo>
                  <a:cubicBezTo>
                    <a:pt x="429" y="239"/>
                    <a:pt x="428" y="240"/>
                    <a:pt x="429" y="240"/>
                  </a:cubicBezTo>
                  <a:cubicBezTo>
                    <a:pt x="429" y="240"/>
                    <a:pt x="429" y="237"/>
                    <a:pt x="429" y="237"/>
                  </a:cubicBezTo>
                  <a:cubicBezTo>
                    <a:pt x="431" y="238"/>
                    <a:pt x="436" y="241"/>
                    <a:pt x="435" y="240"/>
                  </a:cubicBezTo>
                  <a:cubicBezTo>
                    <a:pt x="435" y="240"/>
                    <a:pt x="440" y="242"/>
                    <a:pt x="437" y="242"/>
                  </a:cubicBezTo>
                  <a:cubicBezTo>
                    <a:pt x="437" y="242"/>
                    <a:pt x="437" y="241"/>
                    <a:pt x="437" y="241"/>
                  </a:cubicBezTo>
                  <a:cubicBezTo>
                    <a:pt x="436" y="243"/>
                    <a:pt x="439" y="244"/>
                    <a:pt x="441" y="247"/>
                  </a:cubicBezTo>
                  <a:cubicBezTo>
                    <a:pt x="441" y="245"/>
                    <a:pt x="443" y="247"/>
                    <a:pt x="443" y="248"/>
                  </a:cubicBezTo>
                  <a:cubicBezTo>
                    <a:pt x="443" y="248"/>
                    <a:pt x="443" y="248"/>
                    <a:pt x="444" y="248"/>
                  </a:cubicBezTo>
                  <a:cubicBezTo>
                    <a:pt x="444" y="248"/>
                    <a:pt x="444" y="248"/>
                    <a:pt x="444" y="248"/>
                  </a:cubicBezTo>
                  <a:cubicBezTo>
                    <a:pt x="444" y="249"/>
                    <a:pt x="446" y="251"/>
                    <a:pt x="445" y="251"/>
                  </a:cubicBezTo>
                  <a:cubicBezTo>
                    <a:pt x="445" y="251"/>
                    <a:pt x="446" y="252"/>
                    <a:pt x="446" y="252"/>
                  </a:cubicBezTo>
                  <a:cubicBezTo>
                    <a:pt x="446" y="252"/>
                    <a:pt x="450" y="253"/>
                    <a:pt x="450" y="254"/>
                  </a:cubicBezTo>
                  <a:cubicBezTo>
                    <a:pt x="450" y="253"/>
                    <a:pt x="451" y="254"/>
                    <a:pt x="451" y="255"/>
                  </a:cubicBezTo>
                  <a:cubicBezTo>
                    <a:pt x="452" y="252"/>
                    <a:pt x="458" y="264"/>
                    <a:pt x="458" y="264"/>
                  </a:cubicBezTo>
                  <a:cubicBezTo>
                    <a:pt x="465" y="264"/>
                    <a:pt x="470" y="274"/>
                    <a:pt x="469" y="270"/>
                  </a:cubicBezTo>
                  <a:cubicBezTo>
                    <a:pt x="469" y="270"/>
                    <a:pt x="469" y="270"/>
                    <a:pt x="469" y="269"/>
                  </a:cubicBezTo>
                  <a:cubicBezTo>
                    <a:pt x="469" y="269"/>
                    <a:pt x="469" y="269"/>
                    <a:pt x="469" y="268"/>
                  </a:cubicBezTo>
                  <a:cubicBezTo>
                    <a:pt x="470" y="269"/>
                    <a:pt x="473" y="272"/>
                    <a:pt x="473" y="272"/>
                  </a:cubicBezTo>
                  <a:cubicBezTo>
                    <a:pt x="473" y="271"/>
                    <a:pt x="476" y="273"/>
                    <a:pt x="477" y="274"/>
                  </a:cubicBezTo>
                  <a:cubicBezTo>
                    <a:pt x="477" y="274"/>
                    <a:pt x="477" y="274"/>
                    <a:pt x="477" y="274"/>
                  </a:cubicBezTo>
                  <a:cubicBezTo>
                    <a:pt x="478" y="275"/>
                    <a:pt x="480" y="277"/>
                    <a:pt x="480" y="278"/>
                  </a:cubicBezTo>
                  <a:cubicBezTo>
                    <a:pt x="480" y="278"/>
                    <a:pt x="481" y="279"/>
                    <a:pt x="481" y="280"/>
                  </a:cubicBezTo>
                  <a:cubicBezTo>
                    <a:pt x="483" y="280"/>
                    <a:pt x="485" y="284"/>
                    <a:pt x="485" y="285"/>
                  </a:cubicBezTo>
                  <a:cubicBezTo>
                    <a:pt x="485" y="285"/>
                    <a:pt x="485" y="285"/>
                    <a:pt x="485" y="284"/>
                  </a:cubicBezTo>
                  <a:cubicBezTo>
                    <a:pt x="485" y="284"/>
                    <a:pt x="486" y="286"/>
                    <a:pt x="486" y="286"/>
                  </a:cubicBezTo>
                  <a:cubicBezTo>
                    <a:pt x="486" y="286"/>
                    <a:pt x="486" y="286"/>
                    <a:pt x="486" y="286"/>
                  </a:cubicBezTo>
                  <a:cubicBezTo>
                    <a:pt x="487" y="287"/>
                    <a:pt x="487" y="287"/>
                    <a:pt x="487" y="288"/>
                  </a:cubicBezTo>
                  <a:cubicBezTo>
                    <a:pt x="488" y="288"/>
                    <a:pt x="489" y="286"/>
                    <a:pt x="488" y="289"/>
                  </a:cubicBezTo>
                  <a:cubicBezTo>
                    <a:pt x="488" y="289"/>
                    <a:pt x="488" y="289"/>
                    <a:pt x="488" y="289"/>
                  </a:cubicBezTo>
                  <a:cubicBezTo>
                    <a:pt x="489" y="289"/>
                    <a:pt x="488" y="293"/>
                    <a:pt x="489" y="293"/>
                  </a:cubicBezTo>
                  <a:cubicBezTo>
                    <a:pt x="489" y="294"/>
                    <a:pt x="490" y="292"/>
                    <a:pt x="489" y="291"/>
                  </a:cubicBezTo>
                  <a:cubicBezTo>
                    <a:pt x="490" y="292"/>
                    <a:pt x="493" y="293"/>
                    <a:pt x="493" y="293"/>
                  </a:cubicBezTo>
                  <a:close/>
                  <a:moveTo>
                    <a:pt x="279" y="158"/>
                  </a:moveTo>
                  <a:cubicBezTo>
                    <a:pt x="278" y="158"/>
                    <a:pt x="278" y="158"/>
                    <a:pt x="278" y="158"/>
                  </a:cubicBezTo>
                  <a:cubicBezTo>
                    <a:pt x="278" y="158"/>
                    <a:pt x="278" y="158"/>
                    <a:pt x="279" y="158"/>
                  </a:cubicBezTo>
                  <a:close/>
                  <a:moveTo>
                    <a:pt x="281" y="229"/>
                  </a:moveTo>
                  <a:cubicBezTo>
                    <a:pt x="280" y="229"/>
                    <a:pt x="280" y="230"/>
                    <a:pt x="280" y="230"/>
                  </a:cubicBezTo>
                  <a:cubicBezTo>
                    <a:pt x="280" y="230"/>
                    <a:pt x="280" y="230"/>
                    <a:pt x="281" y="229"/>
                  </a:cubicBezTo>
                  <a:close/>
                  <a:moveTo>
                    <a:pt x="282" y="194"/>
                  </a:moveTo>
                  <a:cubicBezTo>
                    <a:pt x="282" y="195"/>
                    <a:pt x="282" y="196"/>
                    <a:pt x="282" y="197"/>
                  </a:cubicBezTo>
                  <a:cubicBezTo>
                    <a:pt x="282" y="196"/>
                    <a:pt x="282" y="195"/>
                    <a:pt x="282" y="194"/>
                  </a:cubicBezTo>
                  <a:close/>
                  <a:moveTo>
                    <a:pt x="283" y="202"/>
                  </a:moveTo>
                  <a:cubicBezTo>
                    <a:pt x="283" y="202"/>
                    <a:pt x="283" y="202"/>
                    <a:pt x="282" y="202"/>
                  </a:cubicBezTo>
                  <a:cubicBezTo>
                    <a:pt x="283" y="202"/>
                    <a:pt x="282" y="202"/>
                    <a:pt x="282" y="202"/>
                  </a:cubicBezTo>
                  <a:cubicBezTo>
                    <a:pt x="282" y="202"/>
                    <a:pt x="282" y="202"/>
                    <a:pt x="282" y="202"/>
                  </a:cubicBezTo>
                  <a:cubicBezTo>
                    <a:pt x="283" y="202"/>
                    <a:pt x="283" y="202"/>
                    <a:pt x="283" y="202"/>
                  </a:cubicBezTo>
                  <a:close/>
                  <a:moveTo>
                    <a:pt x="286" y="182"/>
                  </a:moveTo>
                  <a:cubicBezTo>
                    <a:pt x="285" y="182"/>
                    <a:pt x="285" y="182"/>
                    <a:pt x="285" y="182"/>
                  </a:cubicBezTo>
                  <a:cubicBezTo>
                    <a:pt x="285" y="185"/>
                    <a:pt x="284" y="189"/>
                    <a:pt x="282" y="191"/>
                  </a:cubicBezTo>
                  <a:cubicBezTo>
                    <a:pt x="284" y="188"/>
                    <a:pt x="289" y="188"/>
                    <a:pt x="286" y="182"/>
                  </a:cubicBezTo>
                  <a:close/>
                  <a:moveTo>
                    <a:pt x="286" y="207"/>
                  </a:moveTo>
                  <a:cubicBezTo>
                    <a:pt x="286" y="207"/>
                    <a:pt x="286" y="207"/>
                    <a:pt x="286" y="207"/>
                  </a:cubicBezTo>
                  <a:cubicBezTo>
                    <a:pt x="286" y="207"/>
                    <a:pt x="286" y="207"/>
                    <a:pt x="286" y="207"/>
                  </a:cubicBezTo>
                  <a:close/>
                  <a:moveTo>
                    <a:pt x="287" y="212"/>
                  </a:moveTo>
                  <a:cubicBezTo>
                    <a:pt x="287" y="211"/>
                    <a:pt x="287" y="211"/>
                    <a:pt x="287" y="211"/>
                  </a:cubicBezTo>
                  <a:cubicBezTo>
                    <a:pt x="287" y="211"/>
                    <a:pt x="287" y="211"/>
                    <a:pt x="287" y="211"/>
                  </a:cubicBezTo>
                  <a:cubicBezTo>
                    <a:pt x="287" y="212"/>
                    <a:pt x="287" y="212"/>
                    <a:pt x="287" y="212"/>
                  </a:cubicBezTo>
                  <a:cubicBezTo>
                    <a:pt x="287" y="212"/>
                    <a:pt x="287" y="212"/>
                    <a:pt x="287" y="212"/>
                  </a:cubicBezTo>
                  <a:close/>
                  <a:moveTo>
                    <a:pt x="287" y="210"/>
                  </a:moveTo>
                  <a:cubicBezTo>
                    <a:pt x="287" y="210"/>
                    <a:pt x="287" y="209"/>
                    <a:pt x="287" y="208"/>
                  </a:cubicBezTo>
                  <a:cubicBezTo>
                    <a:pt x="286" y="208"/>
                    <a:pt x="286" y="208"/>
                    <a:pt x="286" y="208"/>
                  </a:cubicBezTo>
                  <a:cubicBezTo>
                    <a:pt x="287" y="208"/>
                    <a:pt x="287" y="209"/>
                    <a:pt x="287" y="209"/>
                  </a:cubicBezTo>
                  <a:cubicBezTo>
                    <a:pt x="287" y="209"/>
                    <a:pt x="287" y="210"/>
                    <a:pt x="287" y="210"/>
                  </a:cubicBezTo>
                  <a:close/>
                  <a:moveTo>
                    <a:pt x="290" y="215"/>
                  </a:moveTo>
                  <a:cubicBezTo>
                    <a:pt x="289" y="215"/>
                    <a:pt x="289" y="214"/>
                    <a:pt x="288" y="214"/>
                  </a:cubicBezTo>
                  <a:cubicBezTo>
                    <a:pt x="289" y="214"/>
                    <a:pt x="289" y="215"/>
                    <a:pt x="290" y="215"/>
                  </a:cubicBezTo>
                  <a:close/>
                  <a:moveTo>
                    <a:pt x="291" y="217"/>
                  </a:moveTo>
                  <a:cubicBezTo>
                    <a:pt x="290" y="217"/>
                    <a:pt x="290" y="217"/>
                    <a:pt x="290" y="217"/>
                  </a:cubicBezTo>
                  <a:cubicBezTo>
                    <a:pt x="290" y="217"/>
                    <a:pt x="290" y="217"/>
                    <a:pt x="290" y="217"/>
                  </a:cubicBezTo>
                  <a:cubicBezTo>
                    <a:pt x="290" y="217"/>
                    <a:pt x="290" y="217"/>
                    <a:pt x="290" y="217"/>
                  </a:cubicBezTo>
                  <a:cubicBezTo>
                    <a:pt x="291" y="217"/>
                    <a:pt x="291" y="217"/>
                    <a:pt x="290" y="217"/>
                  </a:cubicBezTo>
                  <a:cubicBezTo>
                    <a:pt x="290" y="217"/>
                    <a:pt x="291" y="217"/>
                    <a:pt x="291" y="217"/>
                  </a:cubicBezTo>
                  <a:close/>
                  <a:moveTo>
                    <a:pt x="292" y="219"/>
                  </a:moveTo>
                  <a:cubicBezTo>
                    <a:pt x="292" y="219"/>
                    <a:pt x="292" y="219"/>
                    <a:pt x="292" y="219"/>
                  </a:cubicBezTo>
                  <a:cubicBezTo>
                    <a:pt x="292" y="218"/>
                    <a:pt x="291" y="218"/>
                    <a:pt x="291" y="218"/>
                  </a:cubicBezTo>
                  <a:cubicBezTo>
                    <a:pt x="291" y="218"/>
                    <a:pt x="292" y="218"/>
                    <a:pt x="292" y="219"/>
                  </a:cubicBezTo>
                  <a:cubicBezTo>
                    <a:pt x="292" y="219"/>
                    <a:pt x="292" y="219"/>
                    <a:pt x="292" y="219"/>
                  </a:cubicBezTo>
                  <a:close/>
                  <a:moveTo>
                    <a:pt x="294" y="221"/>
                  </a:moveTo>
                  <a:cubicBezTo>
                    <a:pt x="294" y="221"/>
                    <a:pt x="293" y="221"/>
                    <a:pt x="293" y="221"/>
                  </a:cubicBezTo>
                  <a:cubicBezTo>
                    <a:pt x="293" y="221"/>
                    <a:pt x="293" y="221"/>
                    <a:pt x="294" y="221"/>
                  </a:cubicBezTo>
                  <a:close/>
                  <a:moveTo>
                    <a:pt x="296" y="223"/>
                  </a:moveTo>
                  <a:cubicBezTo>
                    <a:pt x="295" y="223"/>
                    <a:pt x="295" y="223"/>
                    <a:pt x="295" y="222"/>
                  </a:cubicBezTo>
                  <a:cubicBezTo>
                    <a:pt x="295" y="223"/>
                    <a:pt x="295" y="223"/>
                    <a:pt x="295" y="223"/>
                  </a:cubicBezTo>
                  <a:cubicBezTo>
                    <a:pt x="296" y="223"/>
                    <a:pt x="296" y="223"/>
                    <a:pt x="296" y="223"/>
                  </a:cubicBezTo>
                  <a:close/>
                  <a:moveTo>
                    <a:pt x="296" y="223"/>
                  </a:moveTo>
                  <a:cubicBezTo>
                    <a:pt x="296" y="223"/>
                    <a:pt x="296" y="224"/>
                    <a:pt x="297" y="224"/>
                  </a:cubicBezTo>
                  <a:cubicBezTo>
                    <a:pt x="296" y="224"/>
                    <a:pt x="296" y="223"/>
                    <a:pt x="296" y="223"/>
                  </a:cubicBezTo>
                  <a:close/>
                  <a:moveTo>
                    <a:pt x="297" y="228"/>
                  </a:moveTo>
                  <a:cubicBezTo>
                    <a:pt x="297" y="228"/>
                    <a:pt x="297" y="228"/>
                    <a:pt x="297" y="228"/>
                  </a:cubicBezTo>
                  <a:cubicBezTo>
                    <a:pt x="297" y="228"/>
                    <a:pt x="296" y="228"/>
                    <a:pt x="296" y="228"/>
                  </a:cubicBezTo>
                  <a:cubicBezTo>
                    <a:pt x="297" y="228"/>
                    <a:pt x="297" y="228"/>
                    <a:pt x="297" y="228"/>
                  </a:cubicBezTo>
                  <a:close/>
                  <a:moveTo>
                    <a:pt x="298" y="225"/>
                  </a:moveTo>
                  <a:cubicBezTo>
                    <a:pt x="297" y="225"/>
                    <a:pt x="297" y="225"/>
                    <a:pt x="297" y="225"/>
                  </a:cubicBezTo>
                  <a:cubicBezTo>
                    <a:pt x="297" y="224"/>
                    <a:pt x="297" y="224"/>
                    <a:pt x="297" y="224"/>
                  </a:cubicBezTo>
                  <a:cubicBezTo>
                    <a:pt x="297" y="224"/>
                    <a:pt x="297" y="224"/>
                    <a:pt x="297" y="225"/>
                  </a:cubicBezTo>
                  <a:cubicBezTo>
                    <a:pt x="297" y="225"/>
                    <a:pt x="297" y="225"/>
                    <a:pt x="298" y="225"/>
                  </a:cubicBezTo>
                  <a:close/>
                  <a:moveTo>
                    <a:pt x="298" y="225"/>
                  </a:moveTo>
                  <a:cubicBezTo>
                    <a:pt x="298" y="225"/>
                    <a:pt x="298" y="225"/>
                    <a:pt x="298" y="225"/>
                  </a:cubicBezTo>
                  <a:cubicBezTo>
                    <a:pt x="298" y="225"/>
                    <a:pt x="298" y="225"/>
                    <a:pt x="298" y="225"/>
                  </a:cubicBezTo>
                  <a:cubicBezTo>
                    <a:pt x="298" y="225"/>
                    <a:pt x="298" y="226"/>
                    <a:pt x="298" y="226"/>
                  </a:cubicBezTo>
                  <a:cubicBezTo>
                    <a:pt x="298" y="226"/>
                    <a:pt x="298" y="226"/>
                    <a:pt x="298" y="226"/>
                  </a:cubicBezTo>
                  <a:cubicBezTo>
                    <a:pt x="298" y="227"/>
                    <a:pt x="298" y="227"/>
                    <a:pt x="298" y="228"/>
                  </a:cubicBezTo>
                  <a:cubicBezTo>
                    <a:pt x="298" y="227"/>
                    <a:pt x="298" y="226"/>
                    <a:pt x="298" y="225"/>
                  </a:cubicBezTo>
                  <a:close/>
                  <a:moveTo>
                    <a:pt x="298" y="188"/>
                  </a:moveTo>
                  <a:cubicBezTo>
                    <a:pt x="298" y="188"/>
                    <a:pt x="298" y="188"/>
                    <a:pt x="298" y="188"/>
                  </a:cubicBezTo>
                  <a:cubicBezTo>
                    <a:pt x="298" y="189"/>
                    <a:pt x="299" y="189"/>
                    <a:pt x="298" y="188"/>
                  </a:cubicBezTo>
                  <a:close/>
                  <a:moveTo>
                    <a:pt x="316" y="244"/>
                  </a:moveTo>
                  <a:cubicBezTo>
                    <a:pt x="316" y="243"/>
                    <a:pt x="315" y="241"/>
                    <a:pt x="315" y="240"/>
                  </a:cubicBezTo>
                  <a:cubicBezTo>
                    <a:pt x="314" y="240"/>
                    <a:pt x="311" y="239"/>
                    <a:pt x="310" y="239"/>
                  </a:cubicBezTo>
                  <a:cubicBezTo>
                    <a:pt x="310" y="239"/>
                    <a:pt x="310" y="239"/>
                    <a:pt x="310" y="239"/>
                  </a:cubicBezTo>
                  <a:cubicBezTo>
                    <a:pt x="310" y="239"/>
                    <a:pt x="310" y="239"/>
                    <a:pt x="310" y="239"/>
                  </a:cubicBezTo>
                  <a:cubicBezTo>
                    <a:pt x="310" y="239"/>
                    <a:pt x="310" y="239"/>
                    <a:pt x="310" y="240"/>
                  </a:cubicBezTo>
                  <a:cubicBezTo>
                    <a:pt x="308" y="239"/>
                    <a:pt x="307" y="240"/>
                    <a:pt x="308" y="242"/>
                  </a:cubicBezTo>
                  <a:cubicBezTo>
                    <a:pt x="308" y="242"/>
                    <a:pt x="309" y="245"/>
                    <a:pt x="309" y="246"/>
                  </a:cubicBezTo>
                  <a:cubicBezTo>
                    <a:pt x="309" y="246"/>
                    <a:pt x="311" y="251"/>
                    <a:pt x="312" y="250"/>
                  </a:cubicBezTo>
                  <a:cubicBezTo>
                    <a:pt x="310" y="250"/>
                    <a:pt x="310" y="251"/>
                    <a:pt x="310" y="251"/>
                  </a:cubicBezTo>
                  <a:cubicBezTo>
                    <a:pt x="310" y="253"/>
                    <a:pt x="314" y="261"/>
                    <a:pt x="316" y="259"/>
                  </a:cubicBezTo>
                  <a:cubicBezTo>
                    <a:pt x="317" y="259"/>
                    <a:pt x="317" y="255"/>
                    <a:pt x="315" y="254"/>
                  </a:cubicBezTo>
                  <a:cubicBezTo>
                    <a:pt x="315" y="254"/>
                    <a:pt x="316" y="254"/>
                    <a:pt x="316" y="253"/>
                  </a:cubicBezTo>
                  <a:cubicBezTo>
                    <a:pt x="314" y="252"/>
                    <a:pt x="315" y="252"/>
                    <a:pt x="316" y="252"/>
                  </a:cubicBezTo>
                  <a:cubicBezTo>
                    <a:pt x="316" y="253"/>
                    <a:pt x="317" y="253"/>
                    <a:pt x="317" y="253"/>
                  </a:cubicBezTo>
                  <a:cubicBezTo>
                    <a:pt x="317" y="253"/>
                    <a:pt x="317" y="249"/>
                    <a:pt x="315" y="250"/>
                  </a:cubicBezTo>
                  <a:cubicBezTo>
                    <a:pt x="315" y="249"/>
                    <a:pt x="314" y="247"/>
                    <a:pt x="313" y="246"/>
                  </a:cubicBezTo>
                  <a:cubicBezTo>
                    <a:pt x="311" y="240"/>
                    <a:pt x="316" y="245"/>
                    <a:pt x="317" y="245"/>
                  </a:cubicBezTo>
                  <a:cubicBezTo>
                    <a:pt x="318" y="245"/>
                    <a:pt x="316" y="242"/>
                    <a:pt x="316" y="244"/>
                  </a:cubicBezTo>
                  <a:close/>
                  <a:moveTo>
                    <a:pt x="355" y="201"/>
                  </a:moveTo>
                  <a:cubicBezTo>
                    <a:pt x="355" y="201"/>
                    <a:pt x="355" y="202"/>
                    <a:pt x="355" y="202"/>
                  </a:cubicBezTo>
                  <a:cubicBezTo>
                    <a:pt x="355" y="200"/>
                    <a:pt x="355" y="201"/>
                    <a:pt x="355" y="201"/>
                  </a:cubicBezTo>
                  <a:cubicBezTo>
                    <a:pt x="355" y="200"/>
                    <a:pt x="355" y="199"/>
                    <a:pt x="355" y="198"/>
                  </a:cubicBezTo>
                  <a:cubicBezTo>
                    <a:pt x="355" y="198"/>
                    <a:pt x="354" y="198"/>
                    <a:pt x="354" y="198"/>
                  </a:cubicBezTo>
                  <a:cubicBezTo>
                    <a:pt x="354" y="199"/>
                    <a:pt x="354" y="199"/>
                    <a:pt x="354" y="199"/>
                  </a:cubicBezTo>
                  <a:cubicBezTo>
                    <a:pt x="354" y="200"/>
                    <a:pt x="353" y="199"/>
                    <a:pt x="354" y="200"/>
                  </a:cubicBezTo>
                  <a:cubicBezTo>
                    <a:pt x="354" y="200"/>
                    <a:pt x="354" y="199"/>
                    <a:pt x="354" y="198"/>
                  </a:cubicBezTo>
                  <a:cubicBezTo>
                    <a:pt x="355" y="199"/>
                    <a:pt x="355" y="201"/>
                    <a:pt x="354" y="201"/>
                  </a:cubicBezTo>
                  <a:cubicBezTo>
                    <a:pt x="354" y="202"/>
                    <a:pt x="354" y="202"/>
                    <a:pt x="355" y="202"/>
                  </a:cubicBezTo>
                  <a:cubicBezTo>
                    <a:pt x="355" y="202"/>
                    <a:pt x="355" y="202"/>
                    <a:pt x="355" y="201"/>
                  </a:cubicBezTo>
                  <a:close/>
                  <a:moveTo>
                    <a:pt x="356" y="186"/>
                  </a:moveTo>
                  <a:cubicBezTo>
                    <a:pt x="356" y="186"/>
                    <a:pt x="356" y="186"/>
                    <a:pt x="356" y="186"/>
                  </a:cubicBezTo>
                  <a:cubicBezTo>
                    <a:pt x="356" y="186"/>
                    <a:pt x="356" y="187"/>
                    <a:pt x="356" y="186"/>
                  </a:cubicBezTo>
                  <a:close/>
                  <a:moveTo>
                    <a:pt x="359" y="188"/>
                  </a:moveTo>
                  <a:cubicBezTo>
                    <a:pt x="359" y="188"/>
                    <a:pt x="359" y="189"/>
                    <a:pt x="359" y="188"/>
                  </a:cubicBezTo>
                  <a:close/>
                  <a:moveTo>
                    <a:pt x="359" y="187"/>
                  </a:moveTo>
                  <a:cubicBezTo>
                    <a:pt x="359" y="188"/>
                    <a:pt x="359" y="188"/>
                    <a:pt x="359" y="188"/>
                  </a:cubicBezTo>
                  <a:cubicBezTo>
                    <a:pt x="359" y="188"/>
                    <a:pt x="359" y="188"/>
                    <a:pt x="359" y="187"/>
                  </a:cubicBezTo>
                  <a:close/>
                  <a:moveTo>
                    <a:pt x="360" y="189"/>
                  </a:moveTo>
                  <a:cubicBezTo>
                    <a:pt x="360" y="188"/>
                    <a:pt x="359" y="188"/>
                    <a:pt x="360" y="189"/>
                  </a:cubicBezTo>
                  <a:cubicBezTo>
                    <a:pt x="360" y="189"/>
                    <a:pt x="360" y="189"/>
                    <a:pt x="360" y="189"/>
                  </a:cubicBezTo>
                  <a:close/>
                  <a:moveTo>
                    <a:pt x="380" y="339"/>
                  </a:moveTo>
                  <a:cubicBezTo>
                    <a:pt x="380" y="339"/>
                    <a:pt x="379" y="339"/>
                    <a:pt x="379" y="338"/>
                  </a:cubicBezTo>
                  <a:cubicBezTo>
                    <a:pt x="378" y="339"/>
                    <a:pt x="379" y="339"/>
                    <a:pt x="380" y="339"/>
                  </a:cubicBezTo>
                  <a:close/>
                  <a:moveTo>
                    <a:pt x="318" y="276"/>
                  </a:moveTo>
                  <a:cubicBezTo>
                    <a:pt x="319" y="276"/>
                    <a:pt x="319" y="276"/>
                    <a:pt x="319" y="276"/>
                  </a:cubicBezTo>
                  <a:cubicBezTo>
                    <a:pt x="319" y="276"/>
                    <a:pt x="318" y="276"/>
                    <a:pt x="318" y="276"/>
                  </a:cubicBezTo>
                  <a:close/>
                  <a:moveTo>
                    <a:pt x="426" y="288"/>
                  </a:moveTo>
                  <a:cubicBezTo>
                    <a:pt x="426" y="288"/>
                    <a:pt x="426" y="288"/>
                    <a:pt x="426" y="288"/>
                  </a:cubicBezTo>
                  <a:cubicBezTo>
                    <a:pt x="426" y="288"/>
                    <a:pt x="426" y="288"/>
                    <a:pt x="426" y="288"/>
                  </a:cubicBezTo>
                  <a:cubicBezTo>
                    <a:pt x="427" y="289"/>
                    <a:pt x="427" y="288"/>
                    <a:pt x="427" y="288"/>
                  </a:cubicBezTo>
                  <a:cubicBezTo>
                    <a:pt x="427" y="288"/>
                    <a:pt x="427" y="288"/>
                    <a:pt x="426" y="287"/>
                  </a:cubicBezTo>
                  <a:cubicBezTo>
                    <a:pt x="426" y="287"/>
                    <a:pt x="426" y="287"/>
                    <a:pt x="426" y="288"/>
                  </a:cubicBezTo>
                  <a:close/>
                  <a:moveTo>
                    <a:pt x="408" y="218"/>
                  </a:moveTo>
                  <a:cubicBezTo>
                    <a:pt x="408" y="217"/>
                    <a:pt x="408" y="218"/>
                    <a:pt x="408" y="218"/>
                  </a:cubicBezTo>
                  <a:cubicBezTo>
                    <a:pt x="408" y="218"/>
                    <a:pt x="408" y="218"/>
                    <a:pt x="408" y="218"/>
                  </a:cubicBezTo>
                  <a:close/>
                  <a:moveTo>
                    <a:pt x="489" y="291"/>
                  </a:moveTo>
                  <a:cubicBezTo>
                    <a:pt x="489" y="291"/>
                    <a:pt x="489" y="291"/>
                    <a:pt x="489" y="291"/>
                  </a:cubicBezTo>
                  <a:cubicBezTo>
                    <a:pt x="489" y="291"/>
                    <a:pt x="489" y="291"/>
                    <a:pt x="489" y="291"/>
                  </a:cubicBezTo>
                  <a:close/>
                  <a:moveTo>
                    <a:pt x="404" y="343"/>
                  </a:moveTo>
                  <a:cubicBezTo>
                    <a:pt x="404" y="343"/>
                    <a:pt x="404" y="343"/>
                    <a:pt x="404" y="343"/>
                  </a:cubicBezTo>
                  <a:cubicBezTo>
                    <a:pt x="405" y="344"/>
                    <a:pt x="405" y="344"/>
                    <a:pt x="404" y="343"/>
                  </a:cubicBezTo>
                  <a:close/>
                  <a:moveTo>
                    <a:pt x="403" y="339"/>
                  </a:moveTo>
                  <a:cubicBezTo>
                    <a:pt x="402" y="339"/>
                    <a:pt x="402" y="339"/>
                    <a:pt x="402" y="339"/>
                  </a:cubicBezTo>
                  <a:cubicBezTo>
                    <a:pt x="402" y="339"/>
                    <a:pt x="402" y="339"/>
                    <a:pt x="402" y="339"/>
                  </a:cubicBezTo>
                  <a:cubicBezTo>
                    <a:pt x="402" y="339"/>
                    <a:pt x="402" y="340"/>
                    <a:pt x="403" y="340"/>
                  </a:cubicBezTo>
                  <a:cubicBezTo>
                    <a:pt x="403" y="340"/>
                    <a:pt x="403" y="340"/>
                    <a:pt x="403" y="340"/>
                  </a:cubicBezTo>
                  <a:cubicBezTo>
                    <a:pt x="403" y="340"/>
                    <a:pt x="403" y="340"/>
                    <a:pt x="403" y="341"/>
                  </a:cubicBezTo>
                  <a:cubicBezTo>
                    <a:pt x="403" y="341"/>
                    <a:pt x="403" y="341"/>
                    <a:pt x="403" y="341"/>
                  </a:cubicBezTo>
                  <a:cubicBezTo>
                    <a:pt x="403" y="341"/>
                    <a:pt x="403" y="341"/>
                    <a:pt x="403" y="341"/>
                  </a:cubicBezTo>
                  <a:cubicBezTo>
                    <a:pt x="403" y="342"/>
                    <a:pt x="403" y="342"/>
                    <a:pt x="404" y="342"/>
                  </a:cubicBezTo>
                  <a:cubicBezTo>
                    <a:pt x="404" y="342"/>
                    <a:pt x="403" y="341"/>
                    <a:pt x="404" y="342"/>
                  </a:cubicBezTo>
                  <a:cubicBezTo>
                    <a:pt x="404" y="342"/>
                    <a:pt x="404" y="342"/>
                    <a:pt x="404" y="342"/>
                  </a:cubicBezTo>
                  <a:cubicBezTo>
                    <a:pt x="404" y="342"/>
                    <a:pt x="404" y="343"/>
                    <a:pt x="404" y="343"/>
                  </a:cubicBezTo>
                  <a:cubicBezTo>
                    <a:pt x="404" y="343"/>
                    <a:pt x="404" y="343"/>
                    <a:pt x="404" y="343"/>
                  </a:cubicBezTo>
                  <a:cubicBezTo>
                    <a:pt x="404" y="343"/>
                    <a:pt x="404" y="343"/>
                    <a:pt x="404" y="343"/>
                  </a:cubicBezTo>
                  <a:cubicBezTo>
                    <a:pt x="404" y="343"/>
                    <a:pt x="404" y="343"/>
                    <a:pt x="404" y="343"/>
                  </a:cubicBezTo>
                  <a:cubicBezTo>
                    <a:pt x="404" y="343"/>
                    <a:pt x="404" y="343"/>
                    <a:pt x="404" y="343"/>
                  </a:cubicBezTo>
                  <a:cubicBezTo>
                    <a:pt x="404" y="344"/>
                    <a:pt x="405" y="344"/>
                    <a:pt x="405" y="343"/>
                  </a:cubicBezTo>
                  <a:cubicBezTo>
                    <a:pt x="405" y="343"/>
                    <a:pt x="405" y="343"/>
                    <a:pt x="405" y="343"/>
                  </a:cubicBezTo>
                  <a:cubicBezTo>
                    <a:pt x="405" y="343"/>
                    <a:pt x="406" y="344"/>
                    <a:pt x="406" y="344"/>
                  </a:cubicBezTo>
                  <a:cubicBezTo>
                    <a:pt x="406" y="344"/>
                    <a:pt x="406" y="345"/>
                    <a:pt x="406" y="345"/>
                  </a:cubicBezTo>
                  <a:cubicBezTo>
                    <a:pt x="406" y="345"/>
                    <a:pt x="406" y="345"/>
                    <a:pt x="406" y="345"/>
                  </a:cubicBezTo>
                  <a:cubicBezTo>
                    <a:pt x="406" y="345"/>
                    <a:pt x="407" y="345"/>
                    <a:pt x="407" y="345"/>
                  </a:cubicBezTo>
                  <a:cubicBezTo>
                    <a:pt x="407" y="345"/>
                    <a:pt x="406" y="345"/>
                    <a:pt x="406" y="345"/>
                  </a:cubicBezTo>
                  <a:cubicBezTo>
                    <a:pt x="406" y="345"/>
                    <a:pt x="406" y="345"/>
                    <a:pt x="406" y="344"/>
                  </a:cubicBezTo>
                  <a:cubicBezTo>
                    <a:pt x="406" y="344"/>
                    <a:pt x="406" y="344"/>
                    <a:pt x="406" y="344"/>
                  </a:cubicBezTo>
                  <a:cubicBezTo>
                    <a:pt x="407" y="345"/>
                    <a:pt x="407" y="345"/>
                    <a:pt x="407" y="346"/>
                  </a:cubicBezTo>
                  <a:cubicBezTo>
                    <a:pt x="408" y="346"/>
                    <a:pt x="408" y="346"/>
                    <a:pt x="408" y="346"/>
                  </a:cubicBezTo>
                  <a:cubicBezTo>
                    <a:pt x="408" y="347"/>
                    <a:pt x="408" y="347"/>
                    <a:pt x="408" y="347"/>
                  </a:cubicBezTo>
                  <a:cubicBezTo>
                    <a:pt x="408" y="347"/>
                    <a:pt x="408" y="347"/>
                    <a:pt x="408" y="347"/>
                  </a:cubicBezTo>
                  <a:cubicBezTo>
                    <a:pt x="409" y="347"/>
                    <a:pt x="409" y="347"/>
                    <a:pt x="408" y="346"/>
                  </a:cubicBezTo>
                  <a:cubicBezTo>
                    <a:pt x="408" y="346"/>
                    <a:pt x="408" y="346"/>
                    <a:pt x="408" y="346"/>
                  </a:cubicBezTo>
                  <a:cubicBezTo>
                    <a:pt x="408" y="346"/>
                    <a:pt x="408" y="346"/>
                    <a:pt x="408" y="346"/>
                  </a:cubicBezTo>
                  <a:cubicBezTo>
                    <a:pt x="408" y="346"/>
                    <a:pt x="408" y="346"/>
                    <a:pt x="408" y="345"/>
                  </a:cubicBezTo>
                  <a:cubicBezTo>
                    <a:pt x="408" y="346"/>
                    <a:pt x="408" y="345"/>
                    <a:pt x="408" y="345"/>
                  </a:cubicBezTo>
                  <a:cubicBezTo>
                    <a:pt x="408" y="345"/>
                    <a:pt x="407" y="345"/>
                    <a:pt x="407" y="345"/>
                  </a:cubicBezTo>
                  <a:cubicBezTo>
                    <a:pt x="407" y="345"/>
                    <a:pt x="407" y="345"/>
                    <a:pt x="407" y="345"/>
                  </a:cubicBezTo>
                  <a:cubicBezTo>
                    <a:pt x="407" y="344"/>
                    <a:pt x="407" y="345"/>
                    <a:pt x="407" y="344"/>
                  </a:cubicBezTo>
                  <a:cubicBezTo>
                    <a:pt x="407" y="344"/>
                    <a:pt x="407" y="344"/>
                    <a:pt x="406" y="344"/>
                  </a:cubicBezTo>
                  <a:cubicBezTo>
                    <a:pt x="406" y="343"/>
                    <a:pt x="406" y="344"/>
                    <a:pt x="406" y="344"/>
                  </a:cubicBezTo>
                  <a:cubicBezTo>
                    <a:pt x="406" y="344"/>
                    <a:pt x="406" y="344"/>
                    <a:pt x="406" y="344"/>
                  </a:cubicBezTo>
                  <a:cubicBezTo>
                    <a:pt x="406" y="344"/>
                    <a:pt x="406" y="343"/>
                    <a:pt x="405" y="343"/>
                  </a:cubicBezTo>
                  <a:cubicBezTo>
                    <a:pt x="405" y="343"/>
                    <a:pt x="405" y="343"/>
                    <a:pt x="405" y="342"/>
                  </a:cubicBezTo>
                  <a:cubicBezTo>
                    <a:pt x="405" y="342"/>
                    <a:pt x="405" y="342"/>
                    <a:pt x="405" y="342"/>
                  </a:cubicBezTo>
                  <a:cubicBezTo>
                    <a:pt x="405" y="342"/>
                    <a:pt x="405" y="341"/>
                    <a:pt x="405" y="341"/>
                  </a:cubicBezTo>
                  <a:cubicBezTo>
                    <a:pt x="405" y="341"/>
                    <a:pt x="405" y="341"/>
                    <a:pt x="405" y="341"/>
                  </a:cubicBezTo>
                  <a:cubicBezTo>
                    <a:pt x="405" y="341"/>
                    <a:pt x="405" y="341"/>
                    <a:pt x="405" y="341"/>
                  </a:cubicBezTo>
                  <a:cubicBezTo>
                    <a:pt x="405" y="340"/>
                    <a:pt x="405" y="340"/>
                    <a:pt x="405" y="340"/>
                  </a:cubicBezTo>
                  <a:cubicBezTo>
                    <a:pt x="406" y="340"/>
                    <a:pt x="406" y="340"/>
                    <a:pt x="406" y="340"/>
                  </a:cubicBezTo>
                  <a:cubicBezTo>
                    <a:pt x="406" y="340"/>
                    <a:pt x="406" y="340"/>
                    <a:pt x="406" y="339"/>
                  </a:cubicBezTo>
                  <a:cubicBezTo>
                    <a:pt x="405" y="338"/>
                    <a:pt x="405" y="338"/>
                    <a:pt x="406" y="337"/>
                  </a:cubicBezTo>
                  <a:cubicBezTo>
                    <a:pt x="406" y="337"/>
                    <a:pt x="406" y="337"/>
                    <a:pt x="405" y="337"/>
                  </a:cubicBezTo>
                  <a:cubicBezTo>
                    <a:pt x="405" y="337"/>
                    <a:pt x="405" y="337"/>
                    <a:pt x="405" y="337"/>
                  </a:cubicBezTo>
                  <a:cubicBezTo>
                    <a:pt x="405" y="337"/>
                    <a:pt x="405" y="337"/>
                    <a:pt x="405" y="337"/>
                  </a:cubicBezTo>
                  <a:cubicBezTo>
                    <a:pt x="404" y="336"/>
                    <a:pt x="404" y="336"/>
                    <a:pt x="404" y="336"/>
                  </a:cubicBezTo>
                  <a:cubicBezTo>
                    <a:pt x="403" y="336"/>
                    <a:pt x="403" y="336"/>
                    <a:pt x="403" y="336"/>
                  </a:cubicBezTo>
                  <a:cubicBezTo>
                    <a:pt x="403" y="336"/>
                    <a:pt x="403" y="336"/>
                    <a:pt x="403" y="336"/>
                  </a:cubicBezTo>
                  <a:cubicBezTo>
                    <a:pt x="403" y="336"/>
                    <a:pt x="403" y="336"/>
                    <a:pt x="403" y="336"/>
                  </a:cubicBezTo>
                  <a:cubicBezTo>
                    <a:pt x="403" y="337"/>
                    <a:pt x="403" y="337"/>
                    <a:pt x="403" y="337"/>
                  </a:cubicBezTo>
                  <a:cubicBezTo>
                    <a:pt x="403" y="337"/>
                    <a:pt x="403" y="337"/>
                    <a:pt x="403" y="337"/>
                  </a:cubicBezTo>
                  <a:cubicBezTo>
                    <a:pt x="403" y="337"/>
                    <a:pt x="403" y="338"/>
                    <a:pt x="403" y="338"/>
                  </a:cubicBezTo>
                  <a:cubicBezTo>
                    <a:pt x="403" y="338"/>
                    <a:pt x="403" y="339"/>
                    <a:pt x="403" y="339"/>
                  </a:cubicBezTo>
                  <a:cubicBezTo>
                    <a:pt x="403" y="339"/>
                    <a:pt x="403" y="339"/>
                    <a:pt x="403" y="339"/>
                  </a:cubicBezTo>
                  <a:close/>
                  <a:moveTo>
                    <a:pt x="389" y="352"/>
                  </a:moveTo>
                  <a:cubicBezTo>
                    <a:pt x="389" y="352"/>
                    <a:pt x="389" y="352"/>
                    <a:pt x="389" y="353"/>
                  </a:cubicBezTo>
                  <a:cubicBezTo>
                    <a:pt x="389" y="353"/>
                    <a:pt x="390" y="354"/>
                    <a:pt x="390" y="354"/>
                  </a:cubicBezTo>
                  <a:cubicBezTo>
                    <a:pt x="390" y="354"/>
                    <a:pt x="389" y="354"/>
                    <a:pt x="390" y="354"/>
                  </a:cubicBezTo>
                  <a:cubicBezTo>
                    <a:pt x="390" y="354"/>
                    <a:pt x="390" y="356"/>
                    <a:pt x="390" y="355"/>
                  </a:cubicBezTo>
                  <a:cubicBezTo>
                    <a:pt x="390" y="355"/>
                    <a:pt x="390" y="356"/>
                    <a:pt x="390" y="356"/>
                  </a:cubicBezTo>
                  <a:cubicBezTo>
                    <a:pt x="391" y="356"/>
                    <a:pt x="390" y="356"/>
                    <a:pt x="391" y="358"/>
                  </a:cubicBezTo>
                  <a:cubicBezTo>
                    <a:pt x="391" y="358"/>
                    <a:pt x="391" y="358"/>
                    <a:pt x="391" y="358"/>
                  </a:cubicBezTo>
                  <a:cubicBezTo>
                    <a:pt x="391" y="358"/>
                    <a:pt x="391" y="358"/>
                    <a:pt x="391" y="358"/>
                  </a:cubicBezTo>
                  <a:cubicBezTo>
                    <a:pt x="391" y="358"/>
                    <a:pt x="392" y="359"/>
                    <a:pt x="392" y="359"/>
                  </a:cubicBezTo>
                  <a:cubicBezTo>
                    <a:pt x="392" y="359"/>
                    <a:pt x="393" y="359"/>
                    <a:pt x="393" y="359"/>
                  </a:cubicBezTo>
                  <a:cubicBezTo>
                    <a:pt x="393" y="360"/>
                    <a:pt x="393" y="360"/>
                    <a:pt x="393" y="360"/>
                  </a:cubicBezTo>
                  <a:cubicBezTo>
                    <a:pt x="393" y="360"/>
                    <a:pt x="393" y="360"/>
                    <a:pt x="393" y="360"/>
                  </a:cubicBezTo>
                  <a:cubicBezTo>
                    <a:pt x="394" y="361"/>
                    <a:pt x="394" y="361"/>
                    <a:pt x="395" y="360"/>
                  </a:cubicBezTo>
                  <a:cubicBezTo>
                    <a:pt x="395" y="360"/>
                    <a:pt x="395" y="361"/>
                    <a:pt x="395" y="361"/>
                  </a:cubicBezTo>
                  <a:cubicBezTo>
                    <a:pt x="396" y="361"/>
                    <a:pt x="395" y="361"/>
                    <a:pt x="396" y="362"/>
                  </a:cubicBezTo>
                  <a:cubicBezTo>
                    <a:pt x="396" y="362"/>
                    <a:pt x="396" y="362"/>
                    <a:pt x="396" y="362"/>
                  </a:cubicBezTo>
                  <a:cubicBezTo>
                    <a:pt x="396" y="362"/>
                    <a:pt x="396" y="362"/>
                    <a:pt x="396" y="362"/>
                  </a:cubicBezTo>
                  <a:cubicBezTo>
                    <a:pt x="396" y="362"/>
                    <a:pt x="397" y="362"/>
                    <a:pt x="397" y="362"/>
                  </a:cubicBezTo>
                  <a:cubicBezTo>
                    <a:pt x="397" y="362"/>
                    <a:pt x="397" y="363"/>
                    <a:pt x="397" y="363"/>
                  </a:cubicBezTo>
                  <a:cubicBezTo>
                    <a:pt x="397" y="364"/>
                    <a:pt x="399" y="363"/>
                    <a:pt x="399" y="363"/>
                  </a:cubicBezTo>
                  <a:cubicBezTo>
                    <a:pt x="399" y="363"/>
                    <a:pt x="399" y="362"/>
                    <a:pt x="399" y="362"/>
                  </a:cubicBezTo>
                  <a:cubicBezTo>
                    <a:pt x="399" y="363"/>
                    <a:pt x="399" y="363"/>
                    <a:pt x="399" y="362"/>
                  </a:cubicBezTo>
                  <a:cubicBezTo>
                    <a:pt x="399" y="362"/>
                    <a:pt x="399" y="362"/>
                    <a:pt x="399" y="362"/>
                  </a:cubicBezTo>
                  <a:cubicBezTo>
                    <a:pt x="399" y="362"/>
                    <a:pt x="399" y="362"/>
                    <a:pt x="399" y="362"/>
                  </a:cubicBezTo>
                  <a:cubicBezTo>
                    <a:pt x="399" y="362"/>
                    <a:pt x="399" y="362"/>
                    <a:pt x="399" y="361"/>
                  </a:cubicBezTo>
                  <a:cubicBezTo>
                    <a:pt x="399" y="361"/>
                    <a:pt x="399" y="361"/>
                    <a:pt x="399" y="361"/>
                  </a:cubicBezTo>
                  <a:cubicBezTo>
                    <a:pt x="399" y="361"/>
                    <a:pt x="399" y="361"/>
                    <a:pt x="399" y="361"/>
                  </a:cubicBezTo>
                  <a:cubicBezTo>
                    <a:pt x="399" y="361"/>
                    <a:pt x="399" y="360"/>
                    <a:pt x="399" y="361"/>
                  </a:cubicBezTo>
                  <a:cubicBezTo>
                    <a:pt x="399" y="361"/>
                    <a:pt x="399" y="361"/>
                    <a:pt x="400" y="361"/>
                  </a:cubicBezTo>
                  <a:cubicBezTo>
                    <a:pt x="400" y="361"/>
                    <a:pt x="400" y="361"/>
                    <a:pt x="400" y="361"/>
                  </a:cubicBezTo>
                  <a:cubicBezTo>
                    <a:pt x="400" y="361"/>
                    <a:pt x="400" y="361"/>
                    <a:pt x="400" y="361"/>
                  </a:cubicBezTo>
                  <a:cubicBezTo>
                    <a:pt x="400" y="360"/>
                    <a:pt x="400" y="360"/>
                    <a:pt x="400" y="360"/>
                  </a:cubicBezTo>
                  <a:cubicBezTo>
                    <a:pt x="400" y="360"/>
                    <a:pt x="400" y="359"/>
                    <a:pt x="400" y="359"/>
                  </a:cubicBezTo>
                  <a:cubicBezTo>
                    <a:pt x="400" y="359"/>
                    <a:pt x="401" y="359"/>
                    <a:pt x="401" y="359"/>
                  </a:cubicBezTo>
                  <a:cubicBezTo>
                    <a:pt x="401" y="359"/>
                    <a:pt x="401" y="359"/>
                    <a:pt x="401" y="359"/>
                  </a:cubicBezTo>
                  <a:cubicBezTo>
                    <a:pt x="401" y="359"/>
                    <a:pt x="401" y="359"/>
                    <a:pt x="401" y="359"/>
                  </a:cubicBezTo>
                  <a:cubicBezTo>
                    <a:pt x="401" y="359"/>
                    <a:pt x="402" y="359"/>
                    <a:pt x="402" y="359"/>
                  </a:cubicBezTo>
                  <a:cubicBezTo>
                    <a:pt x="402" y="359"/>
                    <a:pt x="402" y="360"/>
                    <a:pt x="402" y="360"/>
                  </a:cubicBezTo>
                  <a:cubicBezTo>
                    <a:pt x="402" y="360"/>
                    <a:pt x="402" y="359"/>
                    <a:pt x="402" y="359"/>
                  </a:cubicBezTo>
                  <a:cubicBezTo>
                    <a:pt x="402" y="359"/>
                    <a:pt x="401" y="358"/>
                    <a:pt x="401" y="358"/>
                  </a:cubicBezTo>
                  <a:cubicBezTo>
                    <a:pt x="401" y="358"/>
                    <a:pt x="401" y="358"/>
                    <a:pt x="401" y="358"/>
                  </a:cubicBezTo>
                  <a:cubicBezTo>
                    <a:pt x="401" y="357"/>
                    <a:pt x="401" y="357"/>
                    <a:pt x="400" y="357"/>
                  </a:cubicBezTo>
                  <a:cubicBezTo>
                    <a:pt x="401" y="357"/>
                    <a:pt x="401" y="357"/>
                    <a:pt x="401" y="357"/>
                  </a:cubicBezTo>
                  <a:cubicBezTo>
                    <a:pt x="401" y="357"/>
                    <a:pt x="400" y="356"/>
                    <a:pt x="400" y="356"/>
                  </a:cubicBezTo>
                  <a:cubicBezTo>
                    <a:pt x="400" y="356"/>
                    <a:pt x="400" y="355"/>
                    <a:pt x="400" y="355"/>
                  </a:cubicBezTo>
                  <a:cubicBezTo>
                    <a:pt x="400" y="355"/>
                    <a:pt x="401" y="356"/>
                    <a:pt x="400" y="355"/>
                  </a:cubicBezTo>
                  <a:cubicBezTo>
                    <a:pt x="400" y="355"/>
                    <a:pt x="400" y="355"/>
                    <a:pt x="400" y="355"/>
                  </a:cubicBezTo>
                  <a:cubicBezTo>
                    <a:pt x="400" y="355"/>
                    <a:pt x="400" y="355"/>
                    <a:pt x="400" y="355"/>
                  </a:cubicBezTo>
                  <a:cubicBezTo>
                    <a:pt x="401" y="355"/>
                    <a:pt x="400" y="354"/>
                    <a:pt x="400" y="354"/>
                  </a:cubicBezTo>
                  <a:cubicBezTo>
                    <a:pt x="400" y="354"/>
                    <a:pt x="402" y="355"/>
                    <a:pt x="402" y="355"/>
                  </a:cubicBezTo>
                  <a:cubicBezTo>
                    <a:pt x="401" y="354"/>
                    <a:pt x="401" y="354"/>
                    <a:pt x="401" y="354"/>
                  </a:cubicBezTo>
                  <a:cubicBezTo>
                    <a:pt x="401" y="354"/>
                    <a:pt x="401" y="354"/>
                    <a:pt x="401" y="354"/>
                  </a:cubicBezTo>
                  <a:cubicBezTo>
                    <a:pt x="402" y="354"/>
                    <a:pt x="402" y="354"/>
                    <a:pt x="402" y="354"/>
                  </a:cubicBezTo>
                  <a:cubicBezTo>
                    <a:pt x="402" y="353"/>
                    <a:pt x="401" y="353"/>
                    <a:pt x="401" y="353"/>
                  </a:cubicBezTo>
                  <a:cubicBezTo>
                    <a:pt x="401" y="353"/>
                    <a:pt x="401" y="353"/>
                    <a:pt x="401" y="353"/>
                  </a:cubicBezTo>
                  <a:cubicBezTo>
                    <a:pt x="401" y="352"/>
                    <a:pt x="401" y="353"/>
                    <a:pt x="401" y="352"/>
                  </a:cubicBezTo>
                  <a:cubicBezTo>
                    <a:pt x="401" y="352"/>
                    <a:pt x="400" y="352"/>
                    <a:pt x="400" y="352"/>
                  </a:cubicBezTo>
                  <a:cubicBezTo>
                    <a:pt x="400" y="352"/>
                    <a:pt x="401" y="352"/>
                    <a:pt x="400" y="352"/>
                  </a:cubicBezTo>
                  <a:cubicBezTo>
                    <a:pt x="401" y="352"/>
                    <a:pt x="400" y="351"/>
                    <a:pt x="400" y="351"/>
                  </a:cubicBezTo>
                  <a:cubicBezTo>
                    <a:pt x="400" y="351"/>
                    <a:pt x="399" y="350"/>
                    <a:pt x="399" y="350"/>
                  </a:cubicBezTo>
                  <a:cubicBezTo>
                    <a:pt x="399" y="350"/>
                    <a:pt x="399" y="351"/>
                    <a:pt x="399" y="351"/>
                  </a:cubicBezTo>
                  <a:cubicBezTo>
                    <a:pt x="399" y="351"/>
                    <a:pt x="399" y="350"/>
                    <a:pt x="399" y="350"/>
                  </a:cubicBezTo>
                  <a:cubicBezTo>
                    <a:pt x="399" y="350"/>
                    <a:pt x="398" y="351"/>
                    <a:pt x="398" y="351"/>
                  </a:cubicBezTo>
                  <a:cubicBezTo>
                    <a:pt x="398" y="351"/>
                    <a:pt x="398" y="351"/>
                    <a:pt x="398" y="351"/>
                  </a:cubicBezTo>
                  <a:cubicBezTo>
                    <a:pt x="398" y="351"/>
                    <a:pt x="397" y="352"/>
                    <a:pt x="397" y="352"/>
                  </a:cubicBezTo>
                  <a:cubicBezTo>
                    <a:pt x="397" y="352"/>
                    <a:pt x="397" y="352"/>
                    <a:pt x="397" y="352"/>
                  </a:cubicBezTo>
                  <a:cubicBezTo>
                    <a:pt x="397" y="351"/>
                    <a:pt x="395" y="352"/>
                    <a:pt x="395" y="352"/>
                  </a:cubicBezTo>
                  <a:cubicBezTo>
                    <a:pt x="395" y="352"/>
                    <a:pt x="395" y="352"/>
                    <a:pt x="395" y="352"/>
                  </a:cubicBezTo>
                  <a:cubicBezTo>
                    <a:pt x="395" y="352"/>
                    <a:pt x="395" y="352"/>
                    <a:pt x="394" y="352"/>
                  </a:cubicBezTo>
                  <a:cubicBezTo>
                    <a:pt x="394" y="353"/>
                    <a:pt x="393" y="352"/>
                    <a:pt x="393" y="352"/>
                  </a:cubicBezTo>
                  <a:cubicBezTo>
                    <a:pt x="392" y="352"/>
                    <a:pt x="392" y="352"/>
                    <a:pt x="393" y="352"/>
                  </a:cubicBezTo>
                  <a:cubicBezTo>
                    <a:pt x="393" y="352"/>
                    <a:pt x="392" y="352"/>
                    <a:pt x="392" y="352"/>
                  </a:cubicBezTo>
                  <a:cubicBezTo>
                    <a:pt x="392" y="353"/>
                    <a:pt x="392" y="353"/>
                    <a:pt x="392" y="353"/>
                  </a:cubicBezTo>
                  <a:cubicBezTo>
                    <a:pt x="392" y="354"/>
                    <a:pt x="391" y="353"/>
                    <a:pt x="392" y="353"/>
                  </a:cubicBezTo>
                  <a:cubicBezTo>
                    <a:pt x="391" y="353"/>
                    <a:pt x="391" y="353"/>
                    <a:pt x="391" y="353"/>
                  </a:cubicBezTo>
                  <a:cubicBezTo>
                    <a:pt x="391" y="353"/>
                    <a:pt x="391" y="352"/>
                    <a:pt x="391" y="352"/>
                  </a:cubicBezTo>
                  <a:cubicBezTo>
                    <a:pt x="391" y="352"/>
                    <a:pt x="390" y="352"/>
                    <a:pt x="390" y="352"/>
                  </a:cubicBezTo>
                  <a:cubicBezTo>
                    <a:pt x="390" y="352"/>
                    <a:pt x="390" y="352"/>
                    <a:pt x="390" y="352"/>
                  </a:cubicBezTo>
                  <a:cubicBezTo>
                    <a:pt x="390" y="352"/>
                    <a:pt x="389" y="352"/>
                    <a:pt x="389" y="352"/>
                  </a:cubicBezTo>
                  <a:close/>
                  <a:moveTo>
                    <a:pt x="389" y="350"/>
                  </a:moveTo>
                  <a:cubicBezTo>
                    <a:pt x="389" y="349"/>
                    <a:pt x="389" y="350"/>
                    <a:pt x="389" y="350"/>
                  </a:cubicBezTo>
                  <a:close/>
                  <a:moveTo>
                    <a:pt x="466" y="311"/>
                  </a:moveTo>
                  <a:cubicBezTo>
                    <a:pt x="466" y="310"/>
                    <a:pt x="466" y="312"/>
                    <a:pt x="466" y="311"/>
                  </a:cubicBezTo>
                  <a:close/>
                  <a:moveTo>
                    <a:pt x="401" y="347"/>
                  </a:moveTo>
                  <a:cubicBezTo>
                    <a:pt x="401" y="347"/>
                    <a:pt x="401" y="347"/>
                    <a:pt x="401" y="347"/>
                  </a:cubicBezTo>
                  <a:cubicBezTo>
                    <a:pt x="401" y="347"/>
                    <a:pt x="400" y="348"/>
                    <a:pt x="400" y="348"/>
                  </a:cubicBezTo>
                  <a:cubicBezTo>
                    <a:pt x="400" y="347"/>
                    <a:pt x="400" y="348"/>
                    <a:pt x="400" y="348"/>
                  </a:cubicBezTo>
                  <a:cubicBezTo>
                    <a:pt x="400" y="348"/>
                    <a:pt x="399" y="348"/>
                    <a:pt x="399" y="348"/>
                  </a:cubicBezTo>
                  <a:cubicBezTo>
                    <a:pt x="399" y="348"/>
                    <a:pt x="400" y="348"/>
                    <a:pt x="400" y="348"/>
                  </a:cubicBezTo>
                  <a:cubicBezTo>
                    <a:pt x="400" y="348"/>
                    <a:pt x="400" y="348"/>
                    <a:pt x="400" y="348"/>
                  </a:cubicBezTo>
                  <a:cubicBezTo>
                    <a:pt x="401" y="348"/>
                    <a:pt x="401" y="348"/>
                    <a:pt x="401" y="348"/>
                  </a:cubicBezTo>
                  <a:cubicBezTo>
                    <a:pt x="401" y="347"/>
                    <a:pt x="402" y="347"/>
                    <a:pt x="402" y="347"/>
                  </a:cubicBezTo>
                  <a:cubicBezTo>
                    <a:pt x="402" y="347"/>
                    <a:pt x="402" y="346"/>
                    <a:pt x="402" y="346"/>
                  </a:cubicBezTo>
                  <a:cubicBezTo>
                    <a:pt x="402" y="346"/>
                    <a:pt x="402" y="346"/>
                    <a:pt x="402" y="346"/>
                  </a:cubicBezTo>
                  <a:cubicBezTo>
                    <a:pt x="402" y="346"/>
                    <a:pt x="402" y="346"/>
                    <a:pt x="402" y="346"/>
                  </a:cubicBezTo>
                  <a:cubicBezTo>
                    <a:pt x="402" y="346"/>
                    <a:pt x="402" y="346"/>
                    <a:pt x="402" y="346"/>
                  </a:cubicBezTo>
                  <a:cubicBezTo>
                    <a:pt x="402" y="346"/>
                    <a:pt x="402" y="347"/>
                    <a:pt x="401" y="347"/>
                  </a:cubicBezTo>
                  <a:close/>
                  <a:moveTo>
                    <a:pt x="392" y="352"/>
                  </a:moveTo>
                  <a:cubicBezTo>
                    <a:pt x="392" y="352"/>
                    <a:pt x="392" y="352"/>
                    <a:pt x="392" y="352"/>
                  </a:cubicBezTo>
                  <a:cubicBezTo>
                    <a:pt x="392" y="352"/>
                    <a:pt x="392" y="352"/>
                    <a:pt x="392" y="352"/>
                  </a:cubicBezTo>
                  <a:close/>
                  <a:moveTo>
                    <a:pt x="383" y="346"/>
                  </a:moveTo>
                  <a:cubicBezTo>
                    <a:pt x="383" y="347"/>
                    <a:pt x="383" y="346"/>
                    <a:pt x="383" y="346"/>
                  </a:cubicBezTo>
                  <a:cubicBezTo>
                    <a:pt x="383" y="346"/>
                    <a:pt x="383" y="346"/>
                    <a:pt x="383" y="346"/>
                  </a:cubicBezTo>
                  <a:close/>
                  <a:moveTo>
                    <a:pt x="290" y="246"/>
                  </a:moveTo>
                  <a:cubicBezTo>
                    <a:pt x="289" y="244"/>
                    <a:pt x="288" y="247"/>
                    <a:pt x="290" y="246"/>
                  </a:cubicBezTo>
                  <a:cubicBezTo>
                    <a:pt x="290" y="247"/>
                    <a:pt x="290" y="247"/>
                    <a:pt x="290" y="246"/>
                  </a:cubicBezTo>
                  <a:close/>
                  <a:moveTo>
                    <a:pt x="366" y="309"/>
                  </a:moveTo>
                  <a:cubicBezTo>
                    <a:pt x="366" y="310"/>
                    <a:pt x="366" y="310"/>
                    <a:pt x="366" y="310"/>
                  </a:cubicBezTo>
                  <a:cubicBezTo>
                    <a:pt x="366" y="310"/>
                    <a:pt x="366" y="309"/>
                    <a:pt x="366" y="309"/>
                  </a:cubicBezTo>
                  <a:close/>
                  <a:moveTo>
                    <a:pt x="366" y="310"/>
                  </a:moveTo>
                  <a:cubicBezTo>
                    <a:pt x="366" y="309"/>
                    <a:pt x="366" y="309"/>
                    <a:pt x="366" y="309"/>
                  </a:cubicBezTo>
                  <a:cubicBezTo>
                    <a:pt x="365" y="309"/>
                    <a:pt x="365" y="310"/>
                    <a:pt x="366" y="310"/>
                  </a:cubicBezTo>
                  <a:close/>
                  <a:moveTo>
                    <a:pt x="282" y="239"/>
                  </a:moveTo>
                  <a:cubicBezTo>
                    <a:pt x="282" y="238"/>
                    <a:pt x="282" y="239"/>
                    <a:pt x="282" y="239"/>
                  </a:cubicBezTo>
                  <a:close/>
                  <a:moveTo>
                    <a:pt x="365" y="310"/>
                  </a:moveTo>
                  <a:cubicBezTo>
                    <a:pt x="365" y="310"/>
                    <a:pt x="365" y="310"/>
                    <a:pt x="365" y="310"/>
                  </a:cubicBezTo>
                  <a:cubicBezTo>
                    <a:pt x="365" y="310"/>
                    <a:pt x="365" y="310"/>
                    <a:pt x="365" y="310"/>
                  </a:cubicBezTo>
                  <a:close/>
                  <a:moveTo>
                    <a:pt x="365" y="310"/>
                  </a:moveTo>
                  <a:cubicBezTo>
                    <a:pt x="365" y="310"/>
                    <a:pt x="365" y="309"/>
                    <a:pt x="365" y="310"/>
                  </a:cubicBezTo>
                  <a:cubicBezTo>
                    <a:pt x="365" y="310"/>
                    <a:pt x="366" y="310"/>
                    <a:pt x="365" y="310"/>
                  </a:cubicBezTo>
                  <a:close/>
                  <a:moveTo>
                    <a:pt x="374" y="343"/>
                  </a:moveTo>
                  <a:cubicBezTo>
                    <a:pt x="374" y="343"/>
                    <a:pt x="374" y="343"/>
                    <a:pt x="374" y="343"/>
                  </a:cubicBezTo>
                  <a:cubicBezTo>
                    <a:pt x="374" y="343"/>
                    <a:pt x="374" y="343"/>
                    <a:pt x="374" y="344"/>
                  </a:cubicBezTo>
                  <a:cubicBezTo>
                    <a:pt x="374" y="344"/>
                    <a:pt x="375" y="345"/>
                    <a:pt x="375" y="344"/>
                  </a:cubicBezTo>
                  <a:cubicBezTo>
                    <a:pt x="375" y="344"/>
                    <a:pt x="375" y="343"/>
                    <a:pt x="374" y="343"/>
                  </a:cubicBezTo>
                  <a:close/>
                  <a:moveTo>
                    <a:pt x="369" y="317"/>
                  </a:moveTo>
                  <a:cubicBezTo>
                    <a:pt x="369" y="316"/>
                    <a:pt x="369" y="317"/>
                    <a:pt x="369" y="317"/>
                  </a:cubicBezTo>
                  <a:close/>
                  <a:moveTo>
                    <a:pt x="373" y="342"/>
                  </a:moveTo>
                  <a:cubicBezTo>
                    <a:pt x="373" y="342"/>
                    <a:pt x="373" y="342"/>
                    <a:pt x="373" y="342"/>
                  </a:cubicBezTo>
                  <a:cubicBezTo>
                    <a:pt x="373" y="342"/>
                    <a:pt x="374" y="342"/>
                    <a:pt x="373" y="342"/>
                  </a:cubicBezTo>
                  <a:close/>
                  <a:moveTo>
                    <a:pt x="365" y="310"/>
                  </a:moveTo>
                  <a:cubicBezTo>
                    <a:pt x="365" y="310"/>
                    <a:pt x="365" y="310"/>
                    <a:pt x="365" y="309"/>
                  </a:cubicBezTo>
                  <a:cubicBezTo>
                    <a:pt x="365" y="310"/>
                    <a:pt x="365" y="310"/>
                    <a:pt x="365" y="310"/>
                  </a:cubicBezTo>
                  <a:close/>
                  <a:moveTo>
                    <a:pt x="373" y="341"/>
                  </a:moveTo>
                  <a:cubicBezTo>
                    <a:pt x="373" y="340"/>
                    <a:pt x="372" y="340"/>
                    <a:pt x="372" y="340"/>
                  </a:cubicBezTo>
                  <a:cubicBezTo>
                    <a:pt x="372" y="340"/>
                    <a:pt x="373" y="341"/>
                    <a:pt x="373" y="341"/>
                  </a:cubicBezTo>
                  <a:cubicBezTo>
                    <a:pt x="373" y="341"/>
                    <a:pt x="373" y="341"/>
                    <a:pt x="373" y="341"/>
                  </a:cubicBezTo>
                  <a:cubicBezTo>
                    <a:pt x="373" y="341"/>
                    <a:pt x="373" y="341"/>
                    <a:pt x="373" y="341"/>
                  </a:cubicBezTo>
                  <a:close/>
                  <a:moveTo>
                    <a:pt x="363" y="309"/>
                  </a:moveTo>
                  <a:cubicBezTo>
                    <a:pt x="363" y="309"/>
                    <a:pt x="364" y="309"/>
                    <a:pt x="363" y="309"/>
                  </a:cubicBezTo>
                  <a:cubicBezTo>
                    <a:pt x="363" y="309"/>
                    <a:pt x="363" y="309"/>
                    <a:pt x="363" y="309"/>
                  </a:cubicBezTo>
                  <a:close/>
                  <a:moveTo>
                    <a:pt x="363" y="309"/>
                  </a:moveTo>
                  <a:cubicBezTo>
                    <a:pt x="363" y="309"/>
                    <a:pt x="363" y="309"/>
                    <a:pt x="363" y="309"/>
                  </a:cubicBezTo>
                  <a:cubicBezTo>
                    <a:pt x="363" y="309"/>
                    <a:pt x="363" y="309"/>
                    <a:pt x="363" y="309"/>
                  </a:cubicBezTo>
                  <a:close/>
                  <a:moveTo>
                    <a:pt x="363" y="309"/>
                  </a:moveTo>
                  <a:cubicBezTo>
                    <a:pt x="363" y="309"/>
                    <a:pt x="363" y="309"/>
                    <a:pt x="363" y="309"/>
                  </a:cubicBezTo>
                  <a:close/>
                  <a:moveTo>
                    <a:pt x="365" y="310"/>
                  </a:moveTo>
                  <a:cubicBezTo>
                    <a:pt x="365" y="310"/>
                    <a:pt x="365" y="309"/>
                    <a:pt x="365" y="309"/>
                  </a:cubicBezTo>
                  <a:cubicBezTo>
                    <a:pt x="364" y="309"/>
                    <a:pt x="364" y="310"/>
                    <a:pt x="365" y="310"/>
                  </a:cubicBezTo>
                  <a:close/>
                  <a:moveTo>
                    <a:pt x="365" y="310"/>
                  </a:moveTo>
                  <a:cubicBezTo>
                    <a:pt x="365" y="310"/>
                    <a:pt x="365" y="310"/>
                    <a:pt x="365" y="310"/>
                  </a:cubicBezTo>
                  <a:cubicBezTo>
                    <a:pt x="365" y="310"/>
                    <a:pt x="365" y="310"/>
                    <a:pt x="365" y="310"/>
                  </a:cubicBezTo>
                  <a:close/>
                  <a:moveTo>
                    <a:pt x="365" y="309"/>
                  </a:moveTo>
                  <a:cubicBezTo>
                    <a:pt x="365" y="309"/>
                    <a:pt x="365" y="309"/>
                    <a:pt x="365" y="309"/>
                  </a:cubicBezTo>
                  <a:cubicBezTo>
                    <a:pt x="365" y="310"/>
                    <a:pt x="365" y="309"/>
                    <a:pt x="365" y="309"/>
                  </a:cubicBezTo>
                  <a:close/>
                  <a:moveTo>
                    <a:pt x="385" y="357"/>
                  </a:moveTo>
                  <a:cubicBezTo>
                    <a:pt x="386" y="356"/>
                    <a:pt x="386" y="355"/>
                    <a:pt x="385" y="355"/>
                  </a:cubicBezTo>
                  <a:cubicBezTo>
                    <a:pt x="385" y="355"/>
                    <a:pt x="385" y="354"/>
                    <a:pt x="385" y="354"/>
                  </a:cubicBezTo>
                  <a:cubicBezTo>
                    <a:pt x="386" y="355"/>
                    <a:pt x="386" y="355"/>
                    <a:pt x="387" y="355"/>
                  </a:cubicBezTo>
                  <a:cubicBezTo>
                    <a:pt x="386" y="355"/>
                    <a:pt x="385" y="353"/>
                    <a:pt x="385" y="353"/>
                  </a:cubicBezTo>
                  <a:cubicBezTo>
                    <a:pt x="385" y="353"/>
                    <a:pt x="385" y="353"/>
                    <a:pt x="385" y="353"/>
                  </a:cubicBezTo>
                  <a:cubicBezTo>
                    <a:pt x="385" y="353"/>
                    <a:pt x="384" y="353"/>
                    <a:pt x="384" y="353"/>
                  </a:cubicBezTo>
                  <a:cubicBezTo>
                    <a:pt x="384" y="353"/>
                    <a:pt x="384" y="354"/>
                    <a:pt x="385" y="354"/>
                  </a:cubicBezTo>
                  <a:cubicBezTo>
                    <a:pt x="384" y="354"/>
                    <a:pt x="384" y="354"/>
                    <a:pt x="384" y="354"/>
                  </a:cubicBezTo>
                  <a:cubicBezTo>
                    <a:pt x="384" y="353"/>
                    <a:pt x="384" y="353"/>
                    <a:pt x="384" y="353"/>
                  </a:cubicBezTo>
                  <a:cubicBezTo>
                    <a:pt x="383" y="353"/>
                    <a:pt x="383" y="352"/>
                    <a:pt x="383" y="352"/>
                  </a:cubicBezTo>
                  <a:cubicBezTo>
                    <a:pt x="383" y="352"/>
                    <a:pt x="384" y="352"/>
                    <a:pt x="383" y="351"/>
                  </a:cubicBezTo>
                  <a:cubicBezTo>
                    <a:pt x="383" y="351"/>
                    <a:pt x="382" y="351"/>
                    <a:pt x="382" y="350"/>
                  </a:cubicBezTo>
                  <a:cubicBezTo>
                    <a:pt x="382" y="350"/>
                    <a:pt x="382" y="350"/>
                    <a:pt x="382" y="350"/>
                  </a:cubicBezTo>
                  <a:cubicBezTo>
                    <a:pt x="382" y="350"/>
                    <a:pt x="382" y="350"/>
                    <a:pt x="382" y="350"/>
                  </a:cubicBezTo>
                  <a:cubicBezTo>
                    <a:pt x="382" y="350"/>
                    <a:pt x="382" y="350"/>
                    <a:pt x="382" y="350"/>
                  </a:cubicBezTo>
                  <a:cubicBezTo>
                    <a:pt x="382" y="350"/>
                    <a:pt x="382" y="350"/>
                    <a:pt x="382" y="350"/>
                  </a:cubicBezTo>
                  <a:cubicBezTo>
                    <a:pt x="382" y="350"/>
                    <a:pt x="382" y="350"/>
                    <a:pt x="382" y="350"/>
                  </a:cubicBezTo>
                  <a:cubicBezTo>
                    <a:pt x="382" y="350"/>
                    <a:pt x="382" y="350"/>
                    <a:pt x="382" y="350"/>
                  </a:cubicBezTo>
                  <a:cubicBezTo>
                    <a:pt x="383" y="350"/>
                    <a:pt x="382" y="349"/>
                    <a:pt x="382" y="350"/>
                  </a:cubicBezTo>
                  <a:cubicBezTo>
                    <a:pt x="382" y="350"/>
                    <a:pt x="382" y="350"/>
                    <a:pt x="382" y="350"/>
                  </a:cubicBezTo>
                  <a:cubicBezTo>
                    <a:pt x="382" y="350"/>
                    <a:pt x="382" y="350"/>
                    <a:pt x="382" y="350"/>
                  </a:cubicBezTo>
                  <a:cubicBezTo>
                    <a:pt x="382" y="350"/>
                    <a:pt x="382" y="350"/>
                    <a:pt x="383" y="350"/>
                  </a:cubicBezTo>
                  <a:cubicBezTo>
                    <a:pt x="381" y="349"/>
                    <a:pt x="381" y="349"/>
                    <a:pt x="381" y="347"/>
                  </a:cubicBezTo>
                  <a:cubicBezTo>
                    <a:pt x="381" y="347"/>
                    <a:pt x="381" y="347"/>
                    <a:pt x="381" y="347"/>
                  </a:cubicBezTo>
                  <a:cubicBezTo>
                    <a:pt x="381" y="347"/>
                    <a:pt x="381" y="347"/>
                    <a:pt x="381" y="347"/>
                  </a:cubicBezTo>
                  <a:cubicBezTo>
                    <a:pt x="381" y="347"/>
                    <a:pt x="381" y="347"/>
                    <a:pt x="381" y="347"/>
                  </a:cubicBezTo>
                  <a:cubicBezTo>
                    <a:pt x="381" y="347"/>
                    <a:pt x="380" y="346"/>
                    <a:pt x="380" y="346"/>
                  </a:cubicBezTo>
                  <a:cubicBezTo>
                    <a:pt x="380" y="346"/>
                    <a:pt x="380" y="347"/>
                    <a:pt x="381" y="347"/>
                  </a:cubicBezTo>
                  <a:cubicBezTo>
                    <a:pt x="381" y="347"/>
                    <a:pt x="381" y="347"/>
                    <a:pt x="381" y="347"/>
                  </a:cubicBezTo>
                  <a:cubicBezTo>
                    <a:pt x="380" y="347"/>
                    <a:pt x="380" y="346"/>
                    <a:pt x="380" y="346"/>
                  </a:cubicBezTo>
                  <a:cubicBezTo>
                    <a:pt x="379" y="345"/>
                    <a:pt x="379" y="345"/>
                    <a:pt x="379" y="345"/>
                  </a:cubicBezTo>
                  <a:cubicBezTo>
                    <a:pt x="379" y="345"/>
                    <a:pt x="379" y="345"/>
                    <a:pt x="379" y="345"/>
                  </a:cubicBezTo>
                  <a:cubicBezTo>
                    <a:pt x="378" y="344"/>
                    <a:pt x="378" y="344"/>
                    <a:pt x="378" y="344"/>
                  </a:cubicBezTo>
                  <a:cubicBezTo>
                    <a:pt x="378" y="344"/>
                    <a:pt x="378" y="343"/>
                    <a:pt x="378" y="343"/>
                  </a:cubicBezTo>
                  <a:cubicBezTo>
                    <a:pt x="377" y="342"/>
                    <a:pt x="377" y="342"/>
                    <a:pt x="376" y="341"/>
                  </a:cubicBezTo>
                  <a:cubicBezTo>
                    <a:pt x="376" y="341"/>
                    <a:pt x="376" y="341"/>
                    <a:pt x="376" y="341"/>
                  </a:cubicBezTo>
                  <a:cubicBezTo>
                    <a:pt x="376" y="340"/>
                    <a:pt x="376" y="340"/>
                    <a:pt x="375" y="340"/>
                  </a:cubicBezTo>
                  <a:cubicBezTo>
                    <a:pt x="375" y="340"/>
                    <a:pt x="375" y="340"/>
                    <a:pt x="375" y="339"/>
                  </a:cubicBezTo>
                  <a:cubicBezTo>
                    <a:pt x="375" y="339"/>
                    <a:pt x="375" y="339"/>
                    <a:pt x="375" y="339"/>
                  </a:cubicBezTo>
                  <a:cubicBezTo>
                    <a:pt x="375" y="339"/>
                    <a:pt x="375" y="339"/>
                    <a:pt x="375" y="339"/>
                  </a:cubicBezTo>
                  <a:cubicBezTo>
                    <a:pt x="374" y="338"/>
                    <a:pt x="374" y="338"/>
                    <a:pt x="374" y="338"/>
                  </a:cubicBezTo>
                  <a:cubicBezTo>
                    <a:pt x="374" y="338"/>
                    <a:pt x="374" y="338"/>
                    <a:pt x="374" y="338"/>
                  </a:cubicBezTo>
                  <a:cubicBezTo>
                    <a:pt x="373" y="338"/>
                    <a:pt x="373" y="338"/>
                    <a:pt x="373" y="337"/>
                  </a:cubicBezTo>
                  <a:cubicBezTo>
                    <a:pt x="373" y="337"/>
                    <a:pt x="372" y="337"/>
                    <a:pt x="372" y="336"/>
                  </a:cubicBezTo>
                  <a:cubicBezTo>
                    <a:pt x="372" y="336"/>
                    <a:pt x="372" y="336"/>
                    <a:pt x="372" y="336"/>
                  </a:cubicBezTo>
                  <a:cubicBezTo>
                    <a:pt x="372" y="336"/>
                    <a:pt x="372" y="336"/>
                    <a:pt x="372" y="336"/>
                  </a:cubicBezTo>
                  <a:cubicBezTo>
                    <a:pt x="372" y="337"/>
                    <a:pt x="372" y="338"/>
                    <a:pt x="373" y="339"/>
                  </a:cubicBezTo>
                  <a:cubicBezTo>
                    <a:pt x="373" y="340"/>
                    <a:pt x="375" y="343"/>
                    <a:pt x="376" y="344"/>
                  </a:cubicBezTo>
                  <a:cubicBezTo>
                    <a:pt x="377" y="348"/>
                    <a:pt x="379" y="352"/>
                    <a:pt x="382" y="356"/>
                  </a:cubicBezTo>
                  <a:cubicBezTo>
                    <a:pt x="382" y="356"/>
                    <a:pt x="382" y="356"/>
                    <a:pt x="382" y="356"/>
                  </a:cubicBezTo>
                  <a:cubicBezTo>
                    <a:pt x="383" y="356"/>
                    <a:pt x="383" y="356"/>
                    <a:pt x="383" y="356"/>
                  </a:cubicBezTo>
                  <a:cubicBezTo>
                    <a:pt x="383" y="357"/>
                    <a:pt x="383" y="357"/>
                    <a:pt x="383" y="357"/>
                  </a:cubicBezTo>
                  <a:cubicBezTo>
                    <a:pt x="383" y="358"/>
                    <a:pt x="384" y="358"/>
                    <a:pt x="384" y="358"/>
                  </a:cubicBezTo>
                  <a:cubicBezTo>
                    <a:pt x="384" y="358"/>
                    <a:pt x="384" y="358"/>
                    <a:pt x="384" y="358"/>
                  </a:cubicBezTo>
                  <a:cubicBezTo>
                    <a:pt x="384" y="357"/>
                    <a:pt x="384" y="358"/>
                    <a:pt x="384" y="358"/>
                  </a:cubicBezTo>
                  <a:cubicBezTo>
                    <a:pt x="385" y="359"/>
                    <a:pt x="385" y="358"/>
                    <a:pt x="385" y="357"/>
                  </a:cubicBezTo>
                  <a:close/>
                  <a:moveTo>
                    <a:pt x="381" y="347"/>
                  </a:moveTo>
                  <a:cubicBezTo>
                    <a:pt x="381" y="348"/>
                    <a:pt x="381" y="348"/>
                    <a:pt x="381" y="347"/>
                  </a:cubicBezTo>
                  <a:close/>
                  <a:moveTo>
                    <a:pt x="382" y="348"/>
                  </a:moveTo>
                  <a:cubicBezTo>
                    <a:pt x="382" y="348"/>
                    <a:pt x="382" y="348"/>
                    <a:pt x="382" y="348"/>
                  </a:cubicBezTo>
                  <a:cubicBezTo>
                    <a:pt x="382" y="348"/>
                    <a:pt x="382" y="348"/>
                    <a:pt x="382" y="348"/>
                  </a:cubicBezTo>
                  <a:close/>
                  <a:moveTo>
                    <a:pt x="381" y="347"/>
                  </a:moveTo>
                  <a:cubicBezTo>
                    <a:pt x="381" y="348"/>
                    <a:pt x="382" y="348"/>
                    <a:pt x="382" y="348"/>
                  </a:cubicBezTo>
                  <a:cubicBezTo>
                    <a:pt x="382" y="348"/>
                    <a:pt x="381" y="347"/>
                    <a:pt x="381" y="347"/>
                  </a:cubicBezTo>
                  <a:close/>
                  <a:moveTo>
                    <a:pt x="382" y="349"/>
                  </a:moveTo>
                  <a:cubicBezTo>
                    <a:pt x="382" y="348"/>
                    <a:pt x="382" y="348"/>
                    <a:pt x="382" y="348"/>
                  </a:cubicBezTo>
                  <a:cubicBezTo>
                    <a:pt x="382" y="348"/>
                    <a:pt x="382" y="348"/>
                    <a:pt x="382" y="349"/>
                  </a:cubicBezTo>
                  <a:close/>
                  <a:moveTo>
                    <a:pt x="280" y="232"/>
                  </a:moveTo>
                  <a:cubicBezTo>
                    <a:pt x="280" y="232"/>
                    <a:pt x="280" y="232"/>
                    <a:pt x="279" y="232"/>
                  </a:cubicBezTo>
                  <a:cubicBezTo>
                    <a:pt x="279" y="232"/>
                    <a:pt x="280" y="232"/>
                    <a:pt x="280" y="232"/>
                  </a:cubicBezTo>
                  <a:close/>
                  <a:moveTo>
                    <a:pt x="382" y="348"/>
                  </a:moveTo>
                  <a:cubicBezTo>
                    <a:pt x="382" y="348"/>
                    <a:pt x="382" y="348"/>
                    <a:pt x="382" y="348"/>
                  </a:cubicBezTo>
                  <a:cubicBezTo>
                    <a:pt x="382" y="348"/>
                    <a:pt x="382" y="348"/>
                    <a:pt x="382" y="348"/>
                  </a:cubicBezTo>
                  <a:close/>
                  <a:moveTo>
                    <a:pt x="383" y="348"/>
                  </a:moveTo>
                  <a:cubicBezTo>
                    <a:pt x="383" y="348"/>
                    <a:pt x="383" y="349"/>
                    <a:pt x="382" y="349"/>
                  </a:cubicBezTo>
                  <a:cubicBezTo>
                    <a:pt x="383" y="349"/>
                    <a:pt x="383" y="349"/>
                    <a:pt x="383" y="348"/>
                  </a:cubicBezTo>
                  <a:close/>
                  <a:moveTo>
                    <a:pt x="374" y="342"/>
                  </a:moveTo>
                  <a:cubicBezTo>
                    <a:pt x="374" y="342"/>
                    <a:pt x="374" y="342"/>
                    <a:pt x="374" y="342"/>
                  </a:cubicBezTo>
                  <a:cubicBezTo>
                    <a:pt x="374" y="342"/>
                    <a:pt x="374" y="342"/>
                    <a:pt x="374" y="342"/>
                  </a:cubicBezTo>
                  <a:close/>
                  <a:moveTo>
                    <a:pt x="376" y="346"/>
                  </a:moveTo>
                  <a:cubicBezTo>
                    <a:pt x="376" y="346"/>
                    <a:pt x="376" y="346"/>
                    <a:pt x="376" y="346"/>
                  </a:cubicBezTo>
                  <a:cubicBezTo>
                    <a:pt x="377" y="347"/>
                    <a:pt x="376" y="345"/>
                    <a:pt x="376" y="346"/>
                  </a:cubicBezTo>
                  <a:close/>
                  <a:moveTo>
                    <a:pt x="376" y="347"/>
                  </a:moveTo>
                  <a:cubicBezTo>
                    <a:pt x="376" y="347"/>
                    <a:pt x="376" y="349"/>
                    <a:pt x="377" y="348"/>
                  </a:cubicBezTo>
                  <a:cubicBezTo>
                    <a:pt x="377" y="348"/>
                    <a:pt x="377" y="348"/>
                    <a:pt x="377" y="348"/>
                  </a:cubicBezTo>
                  <a:cubicBezTo>
                    <a:pt x="377" y="348"/>
                    <a:pt x="376" y="347"/>
                    <a:pt x="376" y="347"/>
                  </a:cubicBezTo>
                  <a:close/>
                  <a:moveTo>
                    <a:pt x="376" y="346"/>
                  </a:moveTo>
                  <a:cubicBezTo>
                    <a:pt x="376" y="346"/>
                    <a:pt x="375" y="345"/>
                    <a:pt x="376" y="346"/>
                  </a:cubicBezTo>
                  <a:close/>
                  <a:moveTo>
                    <a:pt x="374" y="342"/>
                  </a:moveTo>
                  <a:cubicBezTo>
                    <a:pt x="374" y="342"/>
                    <a:pt x="374" y="342"/>
                    <a:pt x="374" y="342"/>
                  </a:cubicBezTo>
                  <a:cubicBezTo>
                    <a:pt x="374" y="342"/>
                    <a:pt x="374" y="342"/>
                    <a:pt x="374" y="342"/>
                  </a:cubicBezTo>
                  <a:close/>
                  <a:moveTo>
                    <a:pt x="376" y="346"/>
                  </a:moveTo>
                  <a:cubicBezTo>
                    <a:pt x="376" y="346"/>
                    <a:pt x="376" y="346"/>
                    <a:pt x="376" y="346"/>
                  </a:cubicBezTo>
                  <a:cubicBezTo>
                    <a:pt x="376" y="346"/>
                    <a:pt x="376" y="347"/>
                    <a:pt x="376" y="346"/>
                  </a:cubicBezTo>
                  <a:close/>
                  <a:moveTo>
                    <a:pt x="381" y="356"/>
                  </a:moveTo>
                  <a:cubicBezTo>
                    <a:pt x="381" y="356"/>
                    <a:pt x="381" y="356"/>
                    <a:pt x="381" y="356"/>
                  </a:cubicBezTo>
                  <a:cubicBezTo>
                    <a:pt x="380" y="355"/>
                    <a:pt x="380" y="355"/>
                    <a:pt x="381" y="356"/>
                  </a:cubicBezTo>
                  <a:close/>
                  <a:moveTo>
                    <a:pt x="377" y="349"/>
                  </a:moveTo>
                  <a:cubicBezTo>
                    <a:pt x="377" y="349"/>
                    <a:pt x="377" y="350"/>
                    <a:pt x="378" y="350"/>
                  </a:cubicBezTo>
                  <a:cubicBezTo>
                    <a:pt x="377" y="350"/>
                    <a:pt x="377" y="349"/>
                    <a:pt x="377" y="349"/>
                  </a:cubicBezTo>
                  <a:cubicBezTo>
                    <a:pt x="377" y="349"/>
                    <a:pt x="377" y="349"/>
                    <a:pt x="377" y="349"/>
                  </a:cubicBezTo>
                  <a:close/>
                  <a:moveTo>
                    <a:pt x="378" y="350"/>
                  </a:moveTo>
                  <a:cubicBezTo>
                    <a:pt x="377" y="350"/>
                    <a:pt x="378" y="351"/>
                    <a:pt x="378" y="351"/>
                  </a:cubicBezTo>
                  <a:cubicBezTo>
                    <a:pt x="378" y="350"/>
                    <a:pt x="378" y="350"/>
                    <a:pt x="378" y="350"/>
                  </a:cubicBezTo>
                  <a:close/>
                  <a:moveTo>
                    <a:pt x="378" y="351"/>
                  </a:moveTo>
                  <a:cubicBezTo>
                    <a:pt x="378" y="351"/>
                    <a:pt x="378" y="351"/>
                    <a:pt x="378" y="351"/>
                  </a:cubicBezTo>
                  <a:cubicBezTo>
                    <a:pt x="378" y="350"/>
                    <a:pt x="378" y="352"/>
                    <a:pt x="378" y="351"/>
                  </a:cubicBezTo>
                  <a:close/>
                  <a:moveTo>
                    <a:pt x="482" y="429"/>
                  </a:moveTo>
                  <a:cubicBezTo>
                    <a:pt x="482" y="429"/>
                    <a:pt x="482" y="429"/>
                    <a:pt x="482" y="429"/>
                  </a:cubicBezTo>
                  <a:cubicBezTo>
                    <a:pt x="482" y="429"/>
                    <a:pt x="482" y="429"/>
                    <a:pt x="482" y="429"/>
                  </a:cubicBezTo>
                  <a:close/>
                  <a:moveTo>
                    <a:pt x="479" y="428"/>
                  </a:moveTo>
                  <a:cubicBezTo>
                    <a:pt x="479" y="428"/>
                    <a:pt x="479" y="428"/>
                    <a:pt x="479" y="428"/>
                  </a:cubicBezTo>
                  <a:cubicBezTo>
                    <a:pt x="479" y="428"/>
                    <a:pt x="479" y="428"/>
                    <a:pt x="479" y="428"/>
                  </a:cubicBezTo>
                  <a:close/>
                  <a:moveTo>
                    <a:pt x="480" y="430"/>
                  </a:moveTo>
                  <a:cubicBezTo>
                    <a:pt x="480" y="430"/>
                    <a:pt x="480" y="430"/>
                    <a:pt x="480" y="430"/>
                  </a:cubicBezTo>
                  <a:cubicBezTo>
                    <a:pt x="480" y="430"/>
                    <a:pt x="480" y="430"/>
                    <a:pt x="480" y="430"/>
                  </a:cubicBezTo>
                  <a:close/>
                  <a:moveTo>
                    <a:pt x="479" y="428"/>
                  </a:moveTo>
                  <a:cubicBezTo>
                    <a:pt x="479" y="428"/>
                    <a:pt x="479" y="428"/>
                    <a:pt x="479" y="428"/>
                  </a:cubicBezTo>
                  <a:cubicBezTo>
                    <a:pt x="479" y="428"/>
                    <a:pt x="479" y="428"/>
                    <a:pt x="479" y="428"/>
                  </a:cubicBezTo>
                  <a:close/>
                  <a:moveTo>
                    <a:pt x="480" y="429"/>
                  </a:moveTo>
                  <a:cubicBezTo>
                    <a:pt x="480" y="429"/>
                    <a:pt x="480" y="429"/>
                    <a:pt x="480" y="429"/>
                  </a:cubicBezTo>
                  <a:cubicBezTo>
                    <a:pt x="480" y="429"/>
                    <a:pt x="479" y="429"/>
                    <a:pt x="479" y="429"/>
                  </a:cubicBezTo>
                  <a:cubicBezTo>
                    <a:pt x="479" y="429"/>
                    <a:pt x="479" y="429"/>
                    <a:pt x="479" y="429"/>
                  </a:cubicBezTo>
                  <a:cubicBezTo>
                    <a:pt x="479" y="430"/>
                    <a:pt x="479" y="430"/>
                    <a:pt x="479" y="430"/>
                  </a:cubicBezTo>
                  <a:cubicBezTo>
                    <a:pt x="480" y="430"/>
                    <a:pt x="480" y="430"/>
                    <a:pt x="480" y="430"/>
                  </a:cubicBezTo>
                  <a:cubicBezTo>
                    <a:pt x="480" y="430"/>
                    <a:pt x="480" y="430"/>
                    <a:pt x="480" y="430"/>
                  </a:cubicBezTo>
                  <a:cubicBezTo>
                    <a:pt x="480" y="430"/>
                    <a:pt x="480" y="430"/>
                    <a:pt x="480" y="430"/>
                  </a:cubicBezTo>
                  <a:cubicBezTo>
                    <a:pt x="480" y="430"/>
                    <a:pt x="480" y="429"/>
                    <a:pt x="480" y="429"/>
                  </a:cubicBezTo>
                  <a:close/>
                  <a:moveTo>
                    <a:pt x="482" y="429"/>
                  </a:moveTo>
                  <a:cubicBezTo>
                    <a:pt x="481" y="429"/>
                    <a:pt x="481" y="428"/>
                    <a:pt x="481" y="428"/>
                  </a:cubicBezTo>
                  <a:cubicBezTo>
                    <a:pt x="481" y="429"/>
                    <a:pt x="480" y="428"/>
                    <a:pt x="480" y="428"/>
                  </a:cubicBezTo>
                  <a:cubicBezTo>
                    <a:pt x="480" y="428"/>
                    <a:pt x="480" y="429"/>
                    <a:pt x="480" y="429"/>
                  </a:cubicBezTo>
                  <a:cubicBezTo>
                    <a:pt x="481" y="429"/>
                    <a:pt x="481" y="429"/>
                    <a:pt x="481" y="429"/>
                  </a:cubicBezTo>
                  <a:cubicBezTo>
                    <a:pt x="481" y="429"/>
                    <a:pt x="481" y="429"/>
                    <a:pt x="481" y="429"/>
                  </a:cubicBezTo>
                  <a:cubicBezTo>
                    <a:pt x="481" y="429"/>
                    <a:pt x="482" y="429"/>
                    <a:pt x="482" y="429"/>
                  </a:cubicBezTo>
                  <a:cubicBezTo>
                    <a:pt x="482" y="430"/>
                    <a:pt x="482" y="429"/>
                    <a:pt x="482" y="429"/>
                  </a:cubicBezTo>
                  <a:close/>
                  <a:moveTo>
                    <a:pt x="481" y="428"/>
                  </a:moveTo>
                  <a:cubicBezTo>
                    <a:pt x="481" y="428"/>
                    <a:pt x="481" y="428"/>
                    <a:pt x="481" y="428"/>
                  </a:cubicBezTo>
                  <a:cubicBezTo>
                    <a:pt x="481" y="428"/>
                    <a:pt x="481" y="428"/>
                    <a:pt x="481" y="428"/>
                  </a:cubicBezTo>
                  <a:close/>
                  <a:moveTo>
                    <a:pt x="481" y="431"/>
                  </a:moveTo>
                  <a:cubicBezTo>
                    <a:pt x="481" y="431"/>
                    <a:pt x="481" y="431"/>
                    <a:pt x="481" y="431"/>
                  </a:cubicBezTo>
                  <a:cubicBezTo>
                    <a:pt x="481" y="431"/>
                    <a:pt x="481" y="431"/>
                    <a:pt x="481" y="431"/>
                  </a:cubicBezTo>
                  <a:close/>
                  <a:moveTo>
                    <a:pt x="482" y="431"/>
                  </a:moveTo>
                  <a:cubicBezTo>
                    <a:pt x="481" y="431"/>
                    <a:pt x="481" y="431"/>
                    <a:pt x="481" y="431"/>
                  </a:cubicBezTo>
                  <a:cubicBezTo>
                    <a:pt x="482" y="431"/>
                    <a:pt x="481" y="431"/>
                    <a:pt x="482" y="431"/>
                  </a:cubicBezTo>
                  <a:close/>
                  <a:moveTo>
                    <a:pt x="482" y="433"/>
                  </a:moveTo>
                  <a:cubicBezTo>
                    <a:pt x="482" y="433"/>
                    <a:pt x="482" y="433"/>
                    <a:pt x="482" y="433"/>
                  </a:cubicBezTo>
                  <a:cubicBezTo>
                    <a:pt x="482" y="433"/>
                    <a:pt x="482" y="433"/>
                    <a:pt x="482" y="433"/>
                  </a:cubicBezTo>
                  <a:close/>
                  <a:moveTo>
                    <a:pt x="464" y="412"/>
                  </a:moveTo>
                  <a:cubicBezTo>
                    <a:pt x="465" y="412"/>
                    <a:pt x="464" y="412"/>
                    <a:pt x="464" y="412"/>
                  </a:cubicBezTo>
                  <a:cubicBezTo>
                    <a:pt x="464" y="412"/>
                    <a:pt x="464" y="412"/>
                    <a:pt x="464" y="412"/>
                  </a:cubicBezTo>
                  <a:close/>
                  <a:moveTo>
                    <a:pt x="464" y="411"/>
                  </a:moveTo>
                  <a:cubicBezTo>
                    <a:pt x="464" y="411"/>
                    <a:pt x="464" y="411"/>
                    <a:pt x="464" y="411"/>
                  </a:cubicBezTo>
                  <a:cubicBezTo>
                    <a:pt x="464" y="411"/>
                    <a:pt x="463" y="411"/>
                    <a:pt x="463" y="411"/>
                  </a:cubicBezTo>
                  <a:cubicBezTo>
                    <a:pt x="464" y="411"/>
                    <a:pt x="464" y="411"/>
                    <a:pt x="464" y="411"/>
                  </a:cubicBezTo>
                  <a:close/>
                  <a:moveTo>
                    <a:pt x="465" y="428"/>
                  </a:moveTo>
                  <a:cubicBezTo>
                    <a:pt x="465" y="428"/>
                    <a:pt x="465" y="428"/>
                    <a:pt x="465" y="428"/>
                  </a:cubicBezTo>
                  <a:cubicBezTo>
                    <a:pt x="465" y="428"/>
                    <a:pt x="465" y="427"/>
                    <a:pt x="465" y="428"/>
                  </a:cubicBezTo>
                  <a:close/>
                  <a:moveTo>
                    <a:pt x="463" y="308"/>
                  </a:moveTo>
                  <a:cubicBezTo>
                    <a:pt x="463" y="309"/>
                    <a:pt x="464" y="310"/>
                    <a:pt x="464" y="310"/>
                  </a:cubicBezTo>
                  <a:cubicBezTo>
                    <a:pt x="465" y="310"/>
                    <a:pt x="465" y="310"/>
                    <a:pt x="464" y="310"/>
                  </a:cubicBezTo>
                  <a:cubicBezTo>
                    <a:pt x="464" y="309"/>
                    <a:pt x="464" y="309"/>
                    <a:pt x="463" y="308"/>
                  </a:cubicBezTo>
                  <a:close/>
                  <a:moveTo>
                    <a:pt x="466" y="426"/>
                  </a:moveTo>
                  <a:cubicBezTo>
                    <a:pt x="466" y="426"/>
                    <a:pt x="466" y="426"/>
                    <a:pt x="465" y="426"/>
                  </a:cubicBezTo>
                  <a:cubicBezTo>
                    <a:pt x="466" y="426"/>
                    <a:pt x="465" y="425"/>
                    <a:pt x="465" y="425"/>
                  </a:cubicBezTo>
                  <a:cubicBezTo>
                    <a:pt x="465" y="426"/>
                    <a:pt x="465" y="426"/>
                    <a:pt x="465" y="426"/>
                  </a:cubicBezTo>
                  <a:cubicBezTo>
                    <a:pt x="465" y="426"/>
                    <a:pt x="466" y="426"/>
                    <a:pt x="466" y="426"/>
                  </a:cubicBezTo>
                  <a:close/>
                  <a:moveTo>
                    <a:pt x="466" y="416"/>
                  </a:moveTo>
                  <a:cubicBezTo>
                    <a:pt x="466" y="416"/>
                    <a:pt x="466" y="416"/>
                    <a:pt x="466" y="416"/>
                  </a:cubicBezTo>
                  <a:cubicBezTo>
                    <a:pt x="466" y="415"/>
                    <a:pt x="465" y="416"/>
                    <a:pt x="466" y="416"/>
                  </a:cubicBezTo>
                  <a:close/>
                  <a:moveTo>
                    <a:pt x="465" y="418"/>
                  </a:moveTo>
                  <a:cubicBezTo>
                    <a:pt x="465" y="418"/>
                    <a:pt x="465" y="418"/>
                    <a:pt x="465" y="418"/>
                  </a:cubicBezTo>
                  <a:cubicBezTo>
                    <a:pt x="465" y="418"/>
                    <a:pt x="465" y="418"/>
                    <a:pt x="465" y="418"/>
                  </a:cubicBezTo>
                  <a:close/>
                  <a:moveTo>
                    <a:pt x="466" y="428"/>
                  </a:moveTo>
                  <a:cubicBezTo>
                    <a:pt x="466" y="429"/>
                    <a:pt x="465" y="428"/>
                    <a:pt x="466" y="428"/>
                  </a:cubicBezTo>
                  <a:close/>
                  <a:moveTo>
                    <a:pt x="465" y="418"/>
                  </a:moveTo>
                  <a:cubicBezTo>
                    <a:pt x="465" y="418"/>
                    <a:pt x="465" y="418"/>
                    <a:pt x="465" y="418"/>
                  </a:cubicBezTo>
                  <a:cubicBezTo>
                    <a:pt x="465" y="418"/>
                    <a:pt x="465" y="418"/>
                    <a:pt x="465" y="418"/>
                  </a:cubicBezTo>
                  <a:close/>
                  <a:moveTo>
                    <a:pt x="480" y="431"/>
                  </a:moveTo>
                  <a:cubicBezTo>
                    <a:pt x="480" y="431"/>
                    <a:pt x="480" y="431"/>
                    <a:pt x="480" y="431"/>
                  </a:cubicBezTo>
                  <a:cubicBezTo>
                    <a:pt x="480" y="431"/>
                    <a:pt x="480" y="431"/>
                    <a:pt x="480" y="431"/>
                  </a:cubicBezTo>
                  <a:close/>
                  <a:moveTo>
                    <a:pt x="479" y="430"/>
                  </a:moveTo>
                  <a:cubicBezTo>
                    <a:pt x="479" y="430"/>
                    <a:pt x="479" y="430"/>
                    <a:pt x="479" y="430"/>
                  </a:cubicBezTo>
                  <a:cubicBezTo>
                    <a:pt x="479" y="430"/>
                    <a:pt x="479" y="430"/>
                    <a:pt x="479" y="430"/>
                  </a:cubicBezTo>
                  <a:close/>
                  <a:moveTo>
                    <a:pt x="469" y="427"/>
                  </a:moveTo>
                  <a:cubicBezTo>
                    <a:pt x="469" y="427"/>
                    <a:pt x="469" y="427"/>
                    <a:pt x="469" y="427"/>
                  </a:cubicBezTo>
                  <a:close/>
                  <a:moveTo>
                    <a:pt x="468" y="424"/>
                  </a:moveTo>
                  <a:cubicBezTo>
                    <a:pt x="468" y="424"/>
                    <a:pt x="468" y="424"/>
                    <a:pt x="468" y="424"/>
                  </a:cubicBezTo>
                  <a:cubicBezTo>
                    <a:pt x="468" y="425"/>
                    <a:pt x="468" y="424"/>
                    <a:pt x="468" y="424"/>
                  </a:cubicBezTo>
                  <a:cubicBezTo>
                    <a:pt x="468" y="424"/>
                    <a:pt x="468" y="424"/>
                    <a:pt x="468" y="424"/>
                  </a:cubicBezTo>
                  <a:close/>
                  <a:moveTo>
                    <a:pt x="468" y="425"/>
                  </a:moveTo>
                  <a:cubicBezTo>
                    <a:pt x="468" y="425"/>
                    <a:pt x="468" y="425"/>
                    <a:pt x="468" y="425"/>
                  </a:cubicBezTo>
                  <a:cubicBezTo>
                    <a:pt x="468" y="426"/>
                    <a:pt x="468" y="424"/>
                    <a:pt x="468" y="425"/>
                  </a:cubicBezTo>
                  <a:close/>
                  <a:moveTo>
                    <a:pt x="478" y="429"/>
                  </a:moveTo>
                  <a:cubicBezTo>
                    <a:pt x="478" y="429"/>
                    <a:pt x="478" y="429"/>
                    <a:pt x="478" y="429"/>
                  </a:cubicBezTo>
                  <a:cubicBezTo>
                    <a:pt x="479" y="429"/>
                    <a:pt x="479" y="429"/>
                    <a:pt x="478" y="429"/>
                  </a:cubicBezTo>
                  <a:close/>
                  <a:moveTo>
                    <a:pt x="406" y="328"/>
                  </a:moveTo>
                  <a:cubicBezTo>
                    <a:pt x="406" y="328"/>
                    <a:pt x="405" y="328"/>
                    <a:pt x="405" y="328"/>
                  </a:cubicBezTo>
                  <a:cubicBezTo>
                    <a:pt x="404" y="328"/>
                    <a:pt x="402" y="330"/>
                    <a:pt x="404" y="331"/>
                  </a:cubicBezTo>
                  <a:cubicBezTo>
                    <a:pt x="404" y="332"/>
                    <a:pt x="404" y="332"/>
                    <a:pt x="404" y="331"/>
                  </a:cubicBezTo>
                  <a:cubicBezTo>
                    <a:pt x="405" y="331"/>
                    <a:pt x="405" y="329"/>
                    <a:pt x="406" y="329"/>
                  </a:cubicBezTo>
                  <a:cubicBezTo>
                    <a:pt x="406" y="329"/>
                    <a:pt x="406" y="329"/>
                    <a:pt x="406" y="328"/>
                  </a:cubicBezTo>
                  <a:close/>
                  <a:moveTo>
                    <a:pt x="405" y="334"/>
                  </a:moveTo>
                  <a:cubicBezTo>
                    <a:pt x="405" y="334"/>
                    <a:pt x="405" y="334"/>
                    <a:pt x="405" y="334"/>
                  </a:cubicBezTo>
                  <a:cubicBezTo>
                    <a:pt x="405" y="334"/>
                    <a:pt x="405" y="334"/>
                    <a:pt x="405" y="334"/>
                  </a:cubicBezTo>
                  <a:close/>
                  <a:moveTo>
                    <a:pt x="405" y="335"/>
                  </a:moveTo>
                  <a:cubicBezTo>
                    <a:pt x="405" y="335"/>
                    <a:pt x="405" y="335"/>
                    <a:pt x="405" y="335"/>
                  </a:cubicBezTo>
                  <a:cubicBezTo>
                    <a:pt x="405" y="335"/>
                    <a:pt x="405" y="335"/>
                    <a:pt x="405" y="335"/>
                  </a:cubicBezTo>
                  <a:close/>
                  <a:moveTo>
                    <a:pt x="365" y="309"/>
                  </a:moveTo>
                  <a:cubicBezTo>
                    <a:pt x="365" y="310"/>
                    <a:pt x="365" y="309"/>
                    <a:pt x="365" y="309"/>
                  </a:cubicBezTo>
                  <a:close/>
                  <a:moveTo>
                    <a:pt x="405" y="335"/>
                  </a:moveTo>
                  <a:cubicBezTo>
                    <a:pt x="405" y="335"/>
                    <a:pt x="405" y="335"/>
                    <a:pt x="405" y="335"/>
                  </a:cubicBezTo>
                  <a:cubicBezTo>
                    <a:pt x="405" y="335"/>
                    <a:pt x="405" y="335"/>
                    <a:pt x="405" y="335"/>
                  </a:cubicBezTo>
                  <a:close/>
                  <a:moveTo>
                    <a:pt x="407" y="221"/>
                  </a:moveTo>
                  <a:cubicBezTo>
                    <a:pt x="407" y="221"/>
                    <a:pt x="407" y="221"/>
                    <a:pt x="407" y="221"/>
                  </a:cubicBezTo>
                  <a:cubicBezTo>
                    <a:pt x="407" y="219"/>
                    <a:pt x="407" y="221"/>
                    <a:pt x="407" y="221"/>
                  </a:cubicBezTo>
                  <a:close/>
                  <a:moveTo>
                    <a:pt x="348" y="190"/>
                  </a:moveTo>
                  <a:cubicBezTo>
                    <a:pt x="348" y="189"/>
                    <a:pt x="348" y="189"/>
                    <a:pt x="348" y="189"/>
                  </a:cubicBezTo>
                  <a:cubicBezTo>
                    <a:pt x="347" y="189"/>
                    <a:pt x="347" y="189"/>
                    <a:pt x="348" y="190"/>
                  </a:cubicBezTo>
                  <a:close/>
                  <a:moveTo>
                    <a:pt x="483" y="431"/>
                  </a:moveTo>
                  <a:cubicBezTo>
                    <a:pt x="483" y="432"/>
                    <a:pt x="483" y="431"/>
                    <a:pt x="483" y="431"/>
                  </a:cubicBezTo>
                  <a:cubicBezTo>
                    <a:pt x="483" y="431"/>
                    <a:pt x="483" y="431"/>
                    <a:pt x="483" y="431"/>
                  </a:cubicBezTo>
                  <a:close/>
                  <a:moveTo>
                    <a:pt x="415" y="226"/>
                  </a:moveTo>
                  <a:cubicBezTo>
                    <a:pt x="415" y="226"/>
                    <a:pt x="414" y="225"/>
                    <a:pt x="414" y="225"/>
                  </a:cubicBezTo>
                  <a:cubicBezTo>
                    <a:pt x="414" y="226"/>
                    <a:pt x="414" y="226"/>
                    <a:pt x="415" y="226"/>
                  </a:cubicBezTo>
                  <a:close/>
                  <a:moveTo>
                    <a:pt x="484" y="433"/>
                  </a:moveTo>
                  <a:cubicBezTo>
                    <a:pt x="484" y="434"/>
                    <a:pt x="484" y="433"/>
                    <a:pt x="484" y="433"/>
                  </a:cubicBezTo>
                  <a:cubicBezTo>
                    <a:pt x="484" y="433"/>
                    <a:pt x="484" y="433"/>
                    <a:pt x="484" y="433"/>
                  </a:cubicBezTo>
                  <a:close/>
                  <a:moveTo>
                    <a:pt x="482" y="429"/>
                  </a:moveTo>
                  <a:cubicBezTo>
                    <a:pt x="482" y="429"/>
                    <a:pt x="482" y="429"/>
                    <a:pt x="482" y="429"/>
                  </a:cubicBezTo>
                  <a:cubicBezTo>
                    <a:pt x="482" y="429"/>
                    <a:pt x="482" y="429"/>
                    <a:pt x="482" y="429"/>
                  </a:cubicBezTo>
                  <a:close/>
                  <a:moveTo>
                    <a:pt x="482" y="433"/>
                  </a:moveTo>
                  <a:cubicBezTo>
                    <a:pt x="483" y="433"/>
                    <a:pt x="482" y="433"/>
                    <a:pt x="482" y="433"/>
                  </a:cubicBezTo>
                  <a:cubicBezTo>
                    <a:pt x="482" y="433"/>
                    <a:pt x="482" y="433"/>
                    <a:pt x="482" y="433"/>
                  </a:cubicBezTo>
                  <a:close/>
                  <a:moveTo>
                    <a:pt x="492" y="312"/>
                  </a:moveTo>
                  <a:cubicBezTo>
                    <a:pt x="492" y="312"/>
                    <a:pt x="492" y="312"/>
                    <a:pt x="492" y="312"/>
                  </a:cubicBezTo>
                  <a:cubicBezTo>
                    <a:pt x="492" y="311"/>
                    <a:pt x="490" y="311"/>
                    <a:pt x="492" y="312"/>
                  </a:cubicBezTo>
                  <a:close/>
                  <a:moveTo>
                    <a:pt x="492" y="300"/>
                  </a:moveTo>
                  <a:cubicBezTo>
                    <a:pt x="492" y="300"/>
                    <a:pt x="492" y="300"/>
                    <a:pt x="492" y="300"/>
                  </a:cubicBezTo>
                  <a:cubicBezTo>
                    <a:pt x="492" y="299"/>
                    <a:pt x="491" y="299"/>
                    <a:pt x="492" y="300"/>
                  </a:cubicBezTo>
                  <a:close/>
                  <a:moveTo>
                    <a:pt x="426" y="287"/>
                  </a:moveTo>
                  <a:cubicBezTo>
                    <a:pt x="426" y="287"/>
                    <a:pt x="425" y="287"/>
                    <a:pt x="425" y="287"/>
                  </a:cubicBezTo>
                  <a:cubicBezTo>
                    <a:pt x="425" y="287"/>
                    <a:pt x="425" y="287"/>
                    <a:pt x="425" y="287"/>
                  </a:cubicBezTo>
                  <a:cubicBezTo>
                    <a:pt x="425" y="287"/>
                    <a:pt x="426" y="287"/>
                    <a:pt x="426" y="287"/>
                  </a:cubicBezTo>
                  <a:close/>
                  <a:moveTo>
                    <a:pt x="484" y="433"/>
                  </a:moveTo>
                  <a:cubicBezTo>
                    <a:pt x="484" y="433"/>
                    <a:pt x="484" y="433"/>
                    <a:pt x="484" y="433"/>
                  </a:cubicBezTo>
                  <a:cubicBezTo>
                    <a:pt x="484" y="433"/>
                    <a:pt x="484" y="433"/>
                    <a:pt x="484" y="433"/>
                  </a:cubicBezTo>
                  <a:close/>
                  <a:moveTo>
                    <a:pt x="388" y="327"/>
                  </a:moveTo>
                  <a:cubicBezTo>
                    <a:pt x="388" y="327"/>
                    <a:pt x="388" y="328"/>
                    <a:pt x="389" y="328"/>
                  </a:cubicBezTo>
                  <a:cubicBezTo>
                    <a:pt x="392" y="334"/>
                    <a:pt x="389" y="321"/>
                    <a:pt x="388" y="327"/>
                  </a:cubicBezTo>
                  <a:close/>
                  <a:moveTo>
                    <a:pt x="371" y="184"/>
                  </a:moveTo>
                  <a:cubicBezTo>
                    <a:pt x="371" y="184"/>
                    <a:pt x="371" y="183"/>
                    <a:pt x="371" y="183"/>
                  </a:cubicBezTo>
                  <a:cubicBezTo>
                    <a:pt x="370" y="183"/>
                    <a:pt x="371" y="184"/>
                    <a:pt x="371" y="184"/>
                  </a:cubicBezTo>
                  <a:close/>
                  <a:moveTo>
                    <a:pt x="369" y="171"/>
                  </a:moveTo>
                  <a:cubicBezTo>
                    <a:pt x="368" y="170"/>
                    <a:pt x="369" y="171"/>
                    <a:pt x="369" y="171"/>
                  </a:cubicBezTo>
                  <a:close/>
                  <a:moveTo>
                    <a:pt x="372" y="184"/>
                  </a:moveTo>
                  <a:cubicBezTo>
                    <a:pt x="372" y="184"/>
                    <a:pt x="372" y="184"/>
                    <a:pt x="373" y="184"/>
                  </a:cubicBezTo>
                  <a:cubicBezTo>
                    <a:pt x="373" y="184"/>
                    <a:pt x="373" y="184"/>
                    <a:pt x="372" y="184"/>
                  </a:cubicBezTo>
                  <a:close/>
                  <a:moveTo>
                    <a:pt x="372" y="182"/>
                  </a:moveTo>
                  <a:cubicBezTo>
                    <a:pt x="372" y="182"/>
                    <a:pt x="372" y="181"/>
                    <a:pt x="372" y="182"/>
                  </a:cubicBezTo>
                  <a:cubicBezTo>
                    <a:pt x="372" y="182"/>
                    <a:pt x="372" y="182"/>
                    <a:pt x="372" y="182"/>
                  </a:cubicBezTo>
                  <a:close/>
                  <a:moveTo>
                    <a:pt x="372" y="180"/>
                  </a:moveTo>
                  <a:cubicBezTo>
                    <a:pt x="372" y="180"/>
                    <a:pt x="372" y="180"/>
                    <a:pt x="372" y="180"/>
                  </a:cubicBezTo>
                  <a:cubicBezTo>
                    <a:pt x="372" y="181"/>
                    <a:pt x="372" y="180"/>
                    <a:pt x="372" y="180"/>
                  </a:cubicBezTo>
                  <a:close/>
                  <a:moveTo>
                    <a:pt x="372" y="179"/>
                  </a:moveTo>
                  <a:cubicBezTo>
                    <a:pt x="373" y="179"/>
                    <a:pt x="370" y="178"/>
                    <a:pt x="372" y="179"/>
                  </a:cubicBezTo>
                  <a:cubicBezTo>
                    <a:pt x="372" y="180"/>
                    <a:pt x="372" y="180"/>
                    <a:pt x="372" y="180"/>
                  </a:cubicBezTo>
                  <a:cubicBezTo>
                    <a:pt x="372" y="180"/>
                    <a:pt x="373" y="180"/>
                    <a:pt x="372" y="179"/>
                  </a:cubicBezTo>
                  <a:close/>
                  <a:moveTo>
                    <a:pt x="370" y="183"/>
                  </a:moveTo>
                  <a:cubicBezTo>
                    <a:pt x="370" y="183"/>
                    <a:pt x="370" y="183"/>
                    <a:pt x="370" y="183"/>
                  </a:cubicBezTo>
                  <a:cubicBezTo>
                    <a:pt x="370" y="183"/>
                    <a:pt x="370" y="183"/>
                    <a:pt x="370" y="183"/>
                  </a:cubicBezTo>
                  <a:close/>
                  <a:moveTo>
                    <a:pt x="369" y="159"/>
                  </a:moveTo>
                  <a:cubicBezTo>
                    <a:pt x="369" y="158"/>
                    <a:pt x="368" y="158"/>
                    <a:pt x="369" y="158"/>
                  </a:cubicBezTo>
                  <a:cubicBezTo>
                    <a:pt x="368" y="157"/>
                    <a:pt x="367" y="157"/>
                    <a:pt x="366" y="156"/>
                  </a:cubicBezTo>
                  <a:cubicBezTo>
                    <a:pt x="364" y="154"/>
                    <a:pt x="367" y="159"/>
                    <a:pt x="366" y="159"/>
                  </a:cubicBezTo>
                  <a:cubicBezTo>
                    <a:pt x="366" y="159"/>
                    <a:pt x="366" y="159"/>
                    <a:pt x="366" y="159"/>
                  </a:cubicBezTo>
                  <a:cubicBezTo>
                    <a:pt x="367" y="159"/>
                    <a:pt x="370" y="160"/>
                    <a:pt x="369" y="159"/>
                  </a:cubicBezTo>
                  <a:close/>
                  <a:moveTo>
                    <a:pt x="372" y="158"/>
                  </a:moveTo>
                  <a:cubicBezTo>
                    <a:pt x="372" y="159"/>
                    <a:pt x="372" y="159"/>
                    <a:pt x="372" y="159"/>
                  </a:cubicBezTo>
                  <a:cubicBezTo>
                    <a:pt x="372" y="159"/>
                    <a:pt x="372" y="158"/>
                    <a:pt x="372" y="158"/>
                  </a:cubicBezTo>
                  <a:close/>
                  <a:moveTo>
                    <a:pt x="369" y="158"/>
                  </a:moveTo>
                  <a:cubicBezTo>
                    <a:pt x="369" y="158"/>
                    <a:pt x="369" y="159"/>
                    <a:pt x="369" y="158"/>
                  </a:cubicBezTo>
                  <a:close/>
                  <a:moveTo>
                    <a:pt x="374" y="183"/>
                  </a:moveTo>
                  <a:cubicBezTo>
                    <a:pt x="374" y="183"/>
                    <a:pt x="374" y="183"/>
                    <a:pt x="374" y="182"/>
                  </a:cubicBezTo>
                  <a:cubicBezTo>
                    <a:pt x="373" y="182"/>
                    <a:pt x="373" y="183"/>
                    <a:pt x="374" y="183"/>
                  </a:cubicBezTo>
                  <a:close/>
                  <a:moveTo>
                    <a:pt x="375" y="172"/>
                  </a:moveTo>
                  <a:cubicBezTo>
                    <a:pt x="375" y="172"/>
                    <a:pt x="375" y="172"/>
                    <a:pt x="375" y="172"/>
                  </a:cubicBezTo>
                  <a:cubicBezTo>
                    <a:pt x="375" y="172"/>
                    <a:pt x="375" y="171"/>
                    <a:pt x="375" y="171"/>
                  </a:cubicBezTo>
                  <a:cubicBezTo>
                    <a:pt x="375" y="171"/>
                    <a:pt x="375" y="171"/>
                    <a:pt x="375" y="172"/>
                  </a:cubicBezTo>
                  <a:cubicBezTo>
                    <a:pt x="375" y="172"/>
                    <a:pt x="375" y="172"/>
                    <a:pt x="375" y="172"/>
                  </a:cubicBezTo>
                  <a:close/>
                  <a:moveTo>
                    <a:pt x="377" y="165"/>
                  </a:moveTo>
                  <a:cubicBezTo>
                    <a:pt x="377" y="165"/>
                    <a:pt x="377" y="165"/>
                    <a:pt x="377" y="165"/>
                  </a:cubicBezTo>
                  <a:cubicBezTo>
                    <a:pt x="377" y="166"/>
                    <a:pt x="378" y="165"/>
                    <a:pt x="377" y="165"/>
                  </a:cubicBezTo>
                  <a:close/>
                  <a:moveTo>
                    <a:pt x="371" y="159"/>
                  </a:moveTo>
                  <a:cubicBezTo>
                    <a:pt x="370" y="158"/>
                    <a:pt x="370" y="158"/>
                    <a:pt x="370" y="158"/>
                  </a:cubicBezTo>
                  <a:cubicBezTo>
                    <a:pt x="370" y="158"/>
                    <a:pt x="370" y="158"/>
                    <a:pt x="370" y="158"/>
                  </a:cubicBezTo>
                  <a:cubicBezTo>
                    <a:pt x="369" y="158"/>
                    <a:pt x="369" y="159"/>
                    <a:pt x="370" y="160"/>
                  </a:cubicBezTo>
                  <a:cubicBezTo>
                    <a:pt x="367" y="161"/>
                    <a:pt x="368" y="161"/>
                    <a:pt x="369" y="162"/>
                  </a:cubicBezTo>
                  <a:cubicBezTo>
                    <a:pt x="369" y="162"/>
                    <a:pt x="369" y="162"/>
                    <a:pt x="370" y="162"/>
                  </a:cubicBezTo>
                  <a:cubicBezTo>
                    <a:pt x="370" y="165"/>
                    <a:pt x="370" y="166"/>
                    <a:pt x="373" y="167"/>
                  </a:cubicBezTo>
                  <a:cubicBezTo>
                    <a:pt x="374" y="169"/>
                    <a:pt x="373" y="169"/>
                    <a:pt x="375" y="170"/>
                  </a:cubicBezTo>
                  <a:cubicBezTo>
                    <a:pt x="375" y="170"/>
                    <a:pt x="375" y="170"/>
                    <a:pt x="375" y="170"/>
                  </a:cubicBezTo>
                  <a:cubicBezTo>
                    <a:pt x="375" y="170"/>
                    <a:pt x="376" y="170"/>
                    <a:pt x="376" y="171"/>
                  </a:cubicBezTo>
                  <a:cubicBezTo>
                    <a:pt x="376" y="171"/>
                    <a:pt x="377" y="171"/>
                    <a:pt x="377" y="170"/>
                  </a:cubicBezTo>
                  <a:cubicBezTo>
                    <a:pt x="377" y="170"/>
                    <a:pt x="377" y="170"/>
                    <a:pt x="377" y="169"/>
                  </a:cubicBezTo>
                  <a:cubicBezTo>
                    <a:pt x="376" y="168"/>
                    <a:pt x="377" y="167"/>
                    <a:pt x="377" y="166"/>
                  </a:cubicBezTo>
                  <a:cubicBezTo>
                    <a:pt x="377" y="166"/>
                    <a:pt x="377" y="165"/>
                    <a:pt x="377" y="164"/>
                  </a:cubicBezTo>
                  <a:cubicBezTo>
                    <a:pt x="377" y="165"/>
                    <a:pt x="377" y="163"/>
                    <a:pt x="377" y="163"/>
                  </a:cubicBezTo>
                  <a:cubicBezTo>
                    <a:pt x="376" y="163"/>
                    <a:pt x="376" y="162"/>
                    <a:pt x="376" y="162"/>
                  </a:cubicBezTo>
                  <a:cubicBezTo>
                    <a:pt x="376" y="162"/>
                    <a:pt x="376" y="162"/>
                    <a:pt x="376" y="162"/>
                  </a:cubicBezTo>
                  <a:cubicBezTo>
                    <a:pt x="376" y="162"/>
                    <a:pt x="375" y="161"/>
                    <a:pt x="375" y="161"/>
                  </a:cubicBezTo>
                  <a:cubicBezTo>
                    <a:pt x="375" y="161"/>
                    <a:pt x="375" y="161"/>
                    <a:pt x="375" y="162"/>
                  </a:cubicBezTo>
                  <a:cubicBezTo>
                    <a:pt x="375" y="162"/>
                    <a:pt x="373" y="163"/>
                    <a:pt x="373" y="163"/>
                  </a:cubicBezTo>
                  <a:cubicBezTo>
                    <a:pt x="373" y="161"/>
                    <a:pt x="373" y="162"/>
                    <a:pt x="373" y="162"/>
                  </a:cubicBezTo>
                  <a:cubicBezTo>
                    <a:pt x="373" y="162"/>
                    <a:pt x="374" y="162"/>
                    <a:pt x="374" y="162"/>
                  </a:cubicBezTo>
                  <a:cubicBezTo>
                    <a:pt x="374" y="162"/>
                    <a:pt x="374" y="162"/>
                    <a:pt x="374" y="161"/>
                  </a:cubicBezTo>
                  <a:cubicBezTo>
                    <a:pt x="374" y="161"/>
                    <a:pt x="374" y="160"/>
                    <a:pt x="374" y="160"/>
                  </a:cubicBezTo>
                  <a:cubicBezTo>
                    <a:pt x="373" y="159"/>
                    <a:pt x="371" y="159"/>
                    <a:pt x="371" y="159"/>
                  </a:cubicBezTo>
                  <a:close/>
                  <a:moveTo>
                    <a:pt x="376" y="177"/>
                  </a:moveTo>
                  <a:cubicBezTo>
                    <a:pt x="377" y="176"/>
                    <a:pt x="378" y="176"/>
                    <a:pt x="379" y="176"/>
                  </a:cubicBezTo>
                  <a:cubicBezTo>
                    <a:pt x="379" y="177"/>
                    <a:pt x="379" y="177"/>
                    <a:pt x="380" y="177"/>
                  </a:cubicBezTo>
                  <a:cubicBezTo>
                    <a:pt x="380" y="177"/>
                    <a:pt x="380" y="177"/>
                    <a:pt x="380" y="177"/>
                  </a:cubicBezTo>
                  <a:cubicBezTo>
                    <a:pt x="381" y="177"/>
                    <a:pt x="380" y="177"/>
                    <a:pt x="381" y="178"/>
                  </a:cubicBezTo>
                  <a:cubicBezTo>
                    <a:pt x="381" y="178"/>
                    <a:pt x="381" y="177"/>
                    <a:pt x="381" y="177"/>
                  </a:cubicBezTo>
                  <a:cubicBezTo>
                    <a:pt x="381" y="177"/>
                    <a:pt x="381" y="177"/>
                    <a:pt x="381" y="178"/>
                  </a:cubicBezTo>
                  <a:cubicBezTo>
                    <a:pt x="381" y="178"/>
                    <a:pt x="382" y="178"/>
                    <a:pt x="382" y="178"/>
                  </a:cubicBezTo>
                  <a:cubicBezTo>
                    <a:pt x="383" y="178"/>
                    <a:pt x="384" y="178"/>
                    <a:pt x="384" y="177"/>
                  </a:cubicBezTo>
                  <a:cubicBezTo>
                    <a:pt x="384" y="177"/>
                    <a:pt x="384" y="177"/>
                    <a:pt x="384" y="177"/>
                  </a:cubicBezTo>
                  <a:cubicBezTo>
                    <a:pt x="384" y="177"/>
                    <a:pt x="384" y="176"/>
                    <a:pt x="384" y="176"/>
                  </a:cubicBezTo>
                  <a:cubicBezTo>
                    <a:pt x="384" y="176"/>
                    <a:pt x="384" y="176"/>
                    <a:pt x="384" y="176"/>
                  </a:cubicBezTo>
                  <a:cubicBezTo>
                    <a:pt x="384" y="176"/>
                    <a:pt x="384" y="175"/>
                    <a:pt x="384" y="175"/>
                  </a:cubicBezTo>
                  <a:cubicBezTo>
                    <a:pt x="384" y="175"/>
                    <a:pt x="383" y="174"/>
                    <a:pt x="383" y="175"/>
                  </a:cubicBezTo>
                  <a:cubicBezTo>
                    <a:pt x="383" y="175"/>
                    <a:pt x="383" y="175"/>
                    <a:pt x="383" y="175"/>
                  </a:cubicBezTo>
                  <a:cubicBezTo>
                    <a:pt x="383" y="174"/>
                    <a:pt x="383" y="174"/>
                    <a:pt x="383" y="174"/>
                  </a:cubicBezTo>
                  <a:cubicBezTo>
                    <a:pt x="383" y="173"/>
                    <a:pt x="383" y="173"/>
                    <a:pt x="382" y="173"/>
                  </a:cubicBezTo>
                  <a:cubicBezTo>
                    <a:pt x="383" y="173"/>
                    <a:pt x="383" y="173"/>
                    <a:pt x="383" y="173"/>
                  </a:cubicBezTo>
                  <a:cubicBezTo>
                    <a:pt x="383" y="173"/>
                    <a:pt x="382" y="173"/>
                    <a:pt x="382" y="173"/>
                  </a:cubicBezTo>
                  <a:cubicBezTo>
                    <a:pt x="382" y="173"/>
                    <a:pt x="382" y="172"/>
                    <a:pt x="382" y="172"/>
                  </a:cubicBezTo>
                  <a:cubicBezTo>
                    <a:pt x="382" y="172"/>
                    <a:pt x="382" y="172"/>
                    <a:pt x="382" y="172"/>
                  </a:cubicBezTo>
                  <a:cubicBezTo>
                    <a:pt x="382" y="172"/>
                    <a:pt x="382" y="172"/>
                    <a:pt x="382" y="172"/>
                  </a:cubicBezTo>
                  <a:cubicBezTo>
                    <a:pt x="382" y="172"/>
                    <a:pt x="382" y="171"/>
                    <a:pt x="382" y="171"/>
                  </a:cubicBezTo>
                  <a:cubicBezTo>
                    <a:pt x="381" y="172"/>
                    <a:pt x="380" y="173"/>
                    <a:pt x="380" y="173"/>
                  </a:cubicBezTo>
                  <a:cubicBezTo>
                    <a:pt x="380" y="172"/>
                    <a:pt x="381" y="172"/>
                    <a:pt x="381" y="171"/>
                  </a:cubicBezTo>
                  <a:cubicBezTo>
                    <a:pt x="380" y="169"/>
                    <a:pt x="380" y="169"/>
                    <a:pt x="379" y="169"/>
                  </a:cubicBezTo>
                  <a:cubicBezTo>
                    <a:pt x="379" y="168"/>
                    <a:pt x="379" y="169"/>
                    <a:pt x="379" y="169"/>
                  </a:cubicBezTo>
                  <a:cubicBezTo>
                    <a:pt x="379" y="169"/>
                    <a:pt x="378" y="170"/>
                    <a:pt x="379" y="170"/>
                  </a:cubicBezTo>
                  <a:cubicBezTo>
                    <a:pt x="378" y="169"/>
                    <a:pt x="379" y="171"/>
                    <a:pt x="379" y="171"/>
                  </a:cubicBezTo>
                  <a:cubicBezTo>
                    <a:pt x="378" y="171"/>
                    <a:pt x="377" y="171"/>
                    <a:pt x="378" y="172"/>
                  </a:cubicBezTo>
                  <a:cubicBezTo>
                    <a:pt x="377" y="172"/>
                    <a:pt x="378" y="172"/>
                    <a:pt x="377" y="172"/>
                  </a:cubicBezTo>
                  <a:cubicBezTo>
                    <a:pt x="378" y="173"/>
                    <a:pt x="378" y="173"/>
                    <a:pt x="377" y="173"/>
                  </a:cubicBezTo>
                  <a:cubicBezTo>
                    <a:pt x="377" y="173"/>
                    <a:pt x="376" y="176"/>
                    <a:pt x="376" y="177"/>
                  </a:cubicBezTo>
                  <a:close/>
                  <a:moveTo>
                    <a:pt x="377" y="167"/>
                  </a:moveTo>
                  <a:cubicBezTo>
                    <a:pt x="377" y="167"/>
                    <a:pt x="377" y="167"/>
                    <a:pt x="377" y="167"/>
                  </a:cubicBezTo>
                  <a:cubicBezTo>
                    <a:pt x="377" y="167"/>
                    <a:pt x="377" y="167"/>
                    <a:pt x="377" y="167"/>
                  </a:cubicBezTo>
                  <a:close/>
                  <a:moveTo>
                    <a:pt x="372" y="185"/>
                  </a:moveTo>
                  <a:cubicBezTo>
                    <a:pt x="372" y="185"/>
                    <a:pt x="372" y="184"/>
                    <a:pt x="372" y="184"/>
                  </a:cubicBezTo>
                  <a:cubicBezTo>
                    <a:pt x="372" y="184"/>
                    <a:pt x="372" y="184"/>
                    <a:pt x="371" y="184"/>
                  </a:cubicBezTo>
                  <a:cubicBezTo>
                    <a:pt x="372" y="184"/>
                    <a:pt x="372" y="185"/>
                    <a:pt x="372" y="185"/>
                  </a:cubicBezTo>
                  <a:close/>
                  <a:moveTo>
                    <a:pt x="373" y="182"/>
                  </a:moveTo>
                  <a:cubicBezTo>
                    <a:pt x="374" y="182"/>
                    <a:pt x="374" y="182"/>
                    <a:pt x="374" y="182"/>
                  </a:cubicBezTo>
                  <a:cubicBezTo>
                    <a:pt x="374" y="182"/>
                    <a:pt x="373" y="182"/>
                    <a:pt x="373" y="182"/>
                  </a:cubicBezTo>
                  <a:close/>
                  <a:moveTo>
                    <a:pt x="371" y="184"/>
                  </a:moveTo>
                  <a:cubicBezTo>
                    <a:pt x="371" y="184"/>
                    <a:pt x="371" y="184"/>
                    <a:pt x="371" y="184"/>
                  </a:cubicBezTo>
                  <a:cubicBezTo>
                    <a:pt x="371" y="183"/>
                    <a:pt x="371" y="183"/>
                    <a:pt x="371" y="184"/>
                  </a:cubicBezTo>
                  <a:close/>
                  <a:moveTo>
                    <a:pt x="368" y="155"/>
                  </a:moveTo>
                  <a:cubicBezTo>
                    <a:pt x="368" y="155"/>
                    <a:pt x="368" y="156"/>
                    <a:pt x="368" y="156"/>
                  </a:cubicBezTo>
                  <a:cubicBezTo>
                    <a:pt x="367" y="154"/>
                    <a:pt x="366" y="155"/>
                    <a:pt x="367" y="155"/>
                  </a:cubicBezTo>
                  <a:cubicBezTo>
                    <a:pt x="367" y="155"/>
                    <a:pt x="368" y="158"/>
                    <a:pt x="369" y="158"/>
                  </a:cubicBezTo>
                  <a:cubicBezTo>
                    <a:pt x="369" y="158"/>
                    <a:pt x="369" y="158"/>
                    <a:pt x="369" y="158"/>
                  </a:cubicBezTo>
                  <a:cubicBezTo>
                    <a:pt x="370" y="158"/>
                    <a:pt x="370" y="158"/>
                    <a:pt x="371" y="158"/>
                  </a:cubicBezTo>
                  <a:cubicBezTo>
                    <a:pt x="371" y="158"/>
                    <a:pt x="372" y="158"/>
                    <a:pt x="372" y="158"/>
                  </a:cubicBezTo>
                  <a:cubicBezTo>
                    <a:pt x="372" y="158"/>
                    <a:pt x="372" y="158"/>
                    <a:pt x="372" y="158"/>
                  </a:cubicBezTo>
                  <a:cubicBezTo>
                    <a:pt x="373" y="158"/>
                    <a:pt x="373" y="159"/>
                    <a:pt x="373" y="159"/>
                  </a:cubicBezTo>
                  <a:cubicBezTo>
                    <a:pt x="373" y="159"/>
                    <a:pt x="373" y="159"/>
                    <a:pt x="373" y="159"/>
                  </a:cubicBezTo>
                  <a:cubicBezTo>
                    <a:pt x="373" y="159"/>
                    <a:pt x="373" y="159"/>
                    <a:pt x="373" y="159"/>
                  </a:cubicBezTo>
                  <a:cubicBezTo>
                    <a:pt x="374" y="158"/>
                    <a:pt x="374" y="158"/>
                    <a:pt x="374" y="158"/>
                  </a:cubicBezTo>
                  <a:cubicBezTo>
                    <a:pt x="373" y="158"/>
                    <a:pt x="373" y="157"/>
                    <a:pt x="373" y="157"/>
                  </a:cubicBezTo>
                  <a:cubicBezTo>
                    <a:pt x="373" y="157"/>
                    <a:pt x="373" y="157"/>
                    <a:pt x="373" y="157"/>
                  </a:cubicBezTo>
                  <a:cubicBezTo>
                    <a:pt x="373" y="157"/>
                    <a:pt x="373" y="156"/>
                    <a:pt x="373" y="156"/>
                  </a:cubicBezTo>
                  <a:cubicBezTo>
                    <a:pt x="373" y="156"/>
                    <a:pt x="373" y="156"/>
                    <a:pt x="373" y="156"/>
                  </a:cubicBezTo>
                  <a:cubicBezTo>
                    <a:pt x="375" y="157"/>
                    <a:pt x="373" y="153"/>
                    <a:pt x="373" y="152"/>
                  </a:cubicBezTo>
                  <a:cubicBezTo>
                    <a:pt x="373" y="152"/>
                    <a:pt x="372" y="152"/>
                    <a:pt x="372" y="152"/>
                  </a:cubicBezTo>
                  <a:cubicBezTo>
                    <a:pt x="372" y="152"/>
                    <a:pt x="372" y="152"/>
                    <a:pt x="372" y="152"/>
                  </a:cubicBezTo>
                  <a:cubicBezTo>
                    <a:pt x="372" y="151"/>
                    <a:pt x="372" y="151"/>
                    <a:pt x="372" y="151"/>
                  </a:cubicBezTo>
                  <a:cubicBezTo>
                    <a:pt x="371" y="150"/>
                    <a:pt x="372" y="150"/>
                    <a:pt x="372" y="149"/>
                  </a:cubicBezTo>
                  <a:cubicBezTo>
                    <a:pt x="371" y="149"/>
                    <a:pt x="371" y="149"/>
                    <a:pt x="371" y="149"/>
                  </a:cubicBezTo>
                  <a:cubicBezTo>
                    <a:pt x="371" y="149"/>
                    <a:pt x="371" y="149"/>
                    <a:pt x="371" y="149"/>
                  </a:cubicBezTo>
                  <a:cubicBezTo>
                    <a:pt x="370" y="149"/>
                    <a:pt x="366" y="152"/>
                    <a:pt x="368" y="151"/>
                  </a:cubicBezTo>
                  <a:cubicBezTo>
                    <a:pt x="368" y="152"/>
                    <a:pt x="367" y="153"/>
                    <a:pt x="367" y="153"/>
                  </a:cubicBezTo>
                  <a:cubicBezTo>
                    <a:pt x="367" y="153"/>
                    <a:pt x="366" y="153"/>
                    <a:pt x="367" y="154"/>
                  </a:cubicBezTo>
                  <a:cubicBezTo>
                    <a:pt x="367" y="154"/>
                    <a:pt x="367" y="154"/>
                    <a:pt x="367" y="154"/>
                  </a:cubicBezTo>
                  <a:cubicBezTo>
                    <a:pt x="367" y="154"/>
                    <a:pt x="367" y="154"/>
                    <a:pt x="366" y="154"/>
                  </a:cubicBezTo>
                  <a:cubicBezTo>
                    <a:pt x="366" y="154"/>
                    <a:pt x="368" y="155"/>
                    <a:pt x="368" y="155"/>
                  </a:cubicBezTo>
                  <a:close/>
                  <a:moveTo>
                    <a:pt x="373" y="185"/>
                  </a:moveTo>
                  <a:cubicBezTo>
                    <a:pt x="373" y="185"/>
                    <a:pt x="373" y="185"/>
                    <a:pt x="373" y="185"/>
                  </a:cubicBezTo>
                  <a:cubicBezTo>
                    <a:pt x="373" y="185"/>
                    <a:pt x="373" y="183"/>
                    <a:pt x="373" y="184"/>
                  </a:cubicBezTo>
                  <a:cubicBezTo>
                    <a:pt x="373" y="184"/>
                    <a:pt x="372" y="184"/>
                    <a:pt x="372" y="184"/>
                  </a:cubicBezTo>
                  <a:cubicBezTo>
                    <a:pt x="372" y="184"/>
                    <a:pt x="372" y="185"/>
                    <a:pt x="372" y="185"/>
                  </a:cubicBezTo>
                  <a:cubicBezTo>
                    <a:pt x="373" y="185"/>
                    <a:pt x="372" y="185"/>
                    <a:pt x="373" y="185"/>
                  </a:cubicBezTo>
                  <a:close/>
                  <a:moveTo>
                    <a:pt x="354" y="185"/>
                  </a:moveTo>
                  <a:cubicBezTo>
                    <a:pt x="354" y="185"/>
                    <a:pt x="354" y="185"/>
                    <a:pt x="354" y="185"/>
                  </a:cubicBezTo>
                  <a:cubicBezTo>
                    <a:pt x="354" y="185"/>
                    <a:pt x="354" y="185"/>
                    <a:pt x="354" y="185"/>
                  </a:cubicBezTo>
                  <a:close/>
                  <a:moveTo>
                    <a:pt x="359" y="185"/>
                  </a:moveTo>
                  <a:cubicBezTo>
                    <a:pt x="359" y="185"/>
                    <a:pt x="358" y="184"/>
                    <a:pt x="358" y="185"/>
                  </a:cubicBezTo>
                  <a:cubicBezTo>
                    <a:pt x="358" y="186"/>
                    <a:pt x="359" y="185"/>
                    <a:pt x="359" y="185"/>
                  </a:cubicBezTo>
                  <a:close/>
                  <a:moveTo>
                    <a:pt x="355" y="176"/>
                  </a:moveTo>
                  <a:cubicBezTo>
                    <a:pt x="355" y="176"/>
                    <a:pt x="355" y="175"/>
                    <a:pt x="354" y="175"/>
                  </a:cubicBezTo>
                  <a:cubicBezTo>
                    <a:pt x="354" y="176"/>
                    <a:pt x="353" y="175"/>
                    <a:pt x="355" y="176"/>
                  </a:cubicBezTo>
                  <a:close/>
                  <a:moveTo>
                    <a:pt x="358" y="185"/>
                  </a:moveTo>
                  <a:cubicBezTo>
                    <a:pt x="358" y="184"/>
                    <a:pt x="357" y="185"/>
                    <a:pt x="358" y="185"/>
                  </a:cubicBezTo>
                  <a:close/>
                  <a:moveTo>
                    <a:pt x="358" y="183"/>
                  </a:moveTo>
                  <a:cubicBezTo>
                    <a:pt x="358" y="184"/>
                    <a:pt x="358" y="184"/>
                    <a:pt x="358" y="184"/>
                  </a:cubicBezTo>
                  <a:cubicBezTo>
                    <a:pt x="358" y="184"/>
                    <a:pt x="358" y="184"/>
                    <a:pt x="358" y="183"/>
                  </a:cubicBezTo>
                  <a:close/>
                  <a:moveTo>
                    <a:pt x="368" y="162"/>
                  </a:moveTo>
                  <a:cubicBezTo>
                    <a:pt x="368" y="162"/>
                    <a:pt x="367" y="161"/>
                    <a:pt x="368" y="162"/>
                  </a:cubicBezTo>
                  <a:close/>
                  <a:moveTo>
                    <a:pt x="351" y="140"/>
                  </a:moveTo>
                  <a:cubicBezTo>
                    <a:pt x="351" y="140"/>
                    <a:pt x="350" y="140"/>
                    <a:pt x="349" y="140"/>
                  </a:cubicBezTo>
                  <a:cubicBezTo>
                    <a:pt x="349" y="140"/>
                    <a:pt x="349" y="140"/>
                    <a:pt x="350" y="140"/>
                  </a:cubicBezTo>
                  <a:cubicBezTo>
                    <a:pt x="350" y="140"/>
                    <a:pt x="352" y="142"/>
                    <a:pt x="351" y="140"/>
                  </a:cubicBezTo>
                  <a:close/>
                  <a:moveTo>
                    <a:pt x="354" y="178"/>
                  </a:moveTo>
                  <a:cubicBezTo>
                    <a:pt x="355" y="178"/>
                    <a:pt x="351" y="176"/>
                    <a:pt x="353" y="178"/>
                  </a:cubicBezTo>
                  <a:cubicBezTo>
                    <a:pt x="353" y="180"/>
                    <a:pt x="354" y="179"/>
                    <a:pt x="354" y="178"/>
                  </a:cubicBezTo>
                  <a:close/>
                  <a:moveTo>
                    <a:pt x="498" y="300"/>
                  </a:moveTo>
                  <a:cubicBezTo>
                    <a:pt x="498" y="300"/>
                    <a:pt x="498" y="300"/>
                    <a:pt x="498" y="301"/>
                  </a:cubicBezTo>
                  <a:cubicBezTo>
                    <a:pt x="498" y="300"/>
                    <a:pt x="498" y="300"/>
                    <a:pt x="498" y="300"/>
                  </a:cubicBezTo>
                  <a:close/>
                  <a:moveTo>
                    <a:pt x="354" y="176"/>
                  </a:moveTo>
                  <a:cubicBezTo>
                    <a:pt x="354" y="175"/>
                    <a:pt x="353" y="174"/>
                    <a:pt x="353" y="175"/>
                  </a:cubicBezTo>
                  <a:cubicBezTo>
                    <a:pt x="353" y="175"/>
                    <a:pt x="353" y="176"/>
                    <a:pt x="354" y="176"/>
                  </a:cubicBezTo>
                  <a:close/>
                  <a:moveTo>
                    <a:pt x="354" y="167"/>
                  </a:moveTo>
                  <a:cubicBezTo>
                    <a:pt x="354" y="167"/>
                    <a:pt x="353" y="165"/>
                    <a:pt x="354" y="166"/>
                  </a:cubicBezTo>
                  <a:cubicBezTo>
                    <a:pt x="354" y="167"/>
                    <a:pt x="354" y="167"/>
                    <a:pt x="354" y="167"/>
                  </a:cubicBezTo>
                  <a:close/>
                  <a:moveTo>
                    <a:pt x="367" y="157"/>
                  </a:moveTo>
                  <a:cubicBezTo>
                    <a:pt x="367" y="157"/>
                    <a:pt x="367" y="157"/>
                    <a:pt x="367" y="157"/>
                  </a:cubicBezTo>
                  <a:cubicBezTo>
                    <a:pt x="367" y="156"/>
                    <a:pt x="367" y="157"/>
                    <a:pt x="367" y="157"/>
                  </a:cubicBezTo>
                  <a:close/>
                  <a:moveTo>
                    <a:pt x="367" y="156"/>
                  </a:moveTo>
                  <a:cubicBezTo>
                    <a:pt x="367" y="156"/>
                    <a:pt x="367" y="156"/>
                    <a:pt x="367" y="156"/>
                  </a:cubicBezTo>
                  <a:cubicBezTo>
                    <a:pt x="367" y="156"/>
                    <a:pt x="366" y="155"/>
                    <a:pt x="367" y="156"/>
                  </a:cubicBezTo>
                  <a:close/>
                  <a:moveTo>
                    <a:pt x="367" y="163"/>
                  </a:moveTo>
                  <a:cubicBezTo>
                    <a:pt x="367" y="163"/>
                    <a:pt x="367" y="163"/>
                    <a:pt x="367" y="163"/>
                  </a:cubicBezTo>
                  <a:cubicBezTo>
                    <a:pt x="367" y="164"/>
                    <a:pt x="368" y="164"/>
                    <a:pt x="367" y="163"/>
                  </a:cubicBezTo>
                  <a:close/>
                  <a:moveTo>
                    <a:pt x="367" y="161"/>
                  </a:moveTo>
                  <a:cubicBezTo>
                    <a:pt x="367" y="160"/>
                    <a:pt x="363" y="158"/>
                    <a:pt x="366" y="161"/>
                  </a:cubicBezTo>
                  <a:cubicBezTo>
                    <a:pt x="367" y="161"/>
                    <a:pt x="367" y="161"/>
                    <a:pt x="367" y="161"/>
                  </a:cubicBezTo>
                  <a:close/>
                  <a:moveTo>
                    <a:pt x="366" y="173"/>
                  </a:moveTo>
                  <a:cubicBezTo>
                    <a:pt x="366" y="173"/>
                    <a:pt x="367" y="173"/>
                    <a:pt x="366" y="173"/>
                  </a:cubicBezTo>
                  <a:close/>
                  <a:moveTo>
                    <a:pt x="364" y="174"/>
                  </a:moveTo>
                  <a:cubicBezTo>
                    <a:pt x="364" y="174"/>
                    <a:pt x="364" y="174"/>
                    <a:pt x="364" y="174"/>
                  </a:cubicBezTo>
                  <a:cubicBezTo>
                    <a:pt x="364" y="175"/>
                    <a:pt x="364" y="175"/>
                    <a:pt x="364" y="174"/>
                  </a:cubicBezTo>
                  <a:close/>
                  <a:moveTo>
                    <a:pt x="364" y="159"/>
                  </a:moveTo>
                  <a:cubicBezTo>
                    <a:pt x="365" y="159"/>
                    <a:pt x="365" y="159"/>
                    <a:pt x="365" y="159"/>
                  </a:cubicBezTo>
                  <a:cubicBezTo>
                    <a:pt x="365" y="158"/>
                    <a:pt x="364" y="159"/>
                    <a:pt x="364" y="159"/>
                  </a:cubicBezTo>
                  <a:close/>
                  <a:moveTo>
                    <a:pt x="365" y="148"/>
                  </a:moveTo>
                  <a:cubicBezTo>
                    <a:pt x="366" y="148"/>
                    <a:pt x="366" y="148"/>
                    <a:pt x="366" y="147"/>
                  </a:cubicBezTo>
                  <a:cubicBezTo>
                    <a:pt x="366" y="147"/>
                    <a:pt x="366" y="147"/>
                    <a:pt x="366" y="147"/>
                  </a:cubicBezTo>
                  <a:cubicBezTo>
                    <a:pt x="366" y="147"/>
                    <a:pt x="363" y="145"/>
                    <a:pt x="364" y="146"/>
                  </a:cubicBezTo>
                  <a:cubicBezTo>
                    <a:pt x="364" y="147"/>
                    <a:pt x="365" y="147"/>
                    <a:pt x="365" y="148"/>
                  </a:cubicBezTo>
                  <a:close/>
                  <a:moveTo>
                    <a:pt x="365" y="174"/>
                  </a:moveTo>
                  <a:cubicBezTo>
                    <a:pt x="365" y="173"/>
                    <a:pt x="365" y="173"/>
                    <a:pt x="365" y="174"/>
                  </a:cubicBezTo>
                  <a:cubicBezTo>
                    <a:pt x="365" y="174"/>
                    <a:pt x="365" y="174"/>
                    <a:pt x="365" y="174"/>
                  </a:cubicBezTo>
                  <a:close/>
                  <a:moveTo>
                    <a:pt x="387" y="187"/>
                  </a:moveTo>
                  <a:cubicBezTo>
                    <a:pt x="387" y="187"/>
                    <a:pt x="387" y="186"/>
                    <a:pt x="387" y="186"/>
                  </a:cubicBezTo>
                  <a:cubicBezTo>
                    <a:pt x="387" y="186"/>
                    <a:pt x="387" y="187"/>
                    <a:pt x="387" y="187"/>
                  </a:cubicBezTo>
                  <a:close/>
                  <a:moveTo>
                    <a:pt x="426" y="220"/>
                  </a:moveTo>
                  <a:cubicBezTo>
                    <a:pt x="426" y="220"/>
                    <a:pt x="434" y="232"/>
                    <a:pt x="432" y="222"/>
                  </a:cubicBezTo>
                  <a:cubicBezTo>
                    <a:pt x="432" y="222"/>
                    <a:pt x="432" y="222"/>
                    <a:pt x="433" y="222"/>
                  </a:cubicBezTo>
                  <a:cubicBezTo>
                    <a:pt x="432" y="222"/>
                    <a:pt x="434" y="228"/>
                    <a:pt x="435" y="227"/>
                  </a:cubicBezTo>
                  <a:cubicBezTo>
                    <a:pt x="438" y="226"/>
                    <a:pt x="433" y="221"/>
                    <a:pt x="431" y="219"/>
                  </a:cubicBezTo>
                  <a:cubicBezTo>
                    <a:pt x="431" y="219"/>
                    <a:pt x="431" y="220"/>
                    <a:pt x="431" y="220"/>
                  </a:cubicBezTo>
                  <a:cubicBezTo>
                    <a:pt x="430" y="218"/>
                    <a:pt x="431" y="221"/>
                    <a:pt x="431" y="221"/>
                  </a:cubicBezTo>
                  <a:cubicBezTo>
                    <a:pt x="429" y="218"/>
                    <a:pt x="427" y="215"/>
                    <a:pt x="426" y="218"/>
                  </a:cubicBezTo>
                  <a:cubicBezTo>
                    <a:pt x="426" y="217"/>
                    <a:pt x="425" y="220"/>
                    <a:pt x="426" y="220"/>
                  </a:cubicBezTo>
                  <a:close/>
                  <a:moveTo>
                    <a:pt x="429" y="231"/>
                  </a:moveTo>
                  <a:cubicBezTo>
                    <a:pt x="434" y="230"/>
                    <a:pt x="431" y="231"/>
                    <a:pt x="429" y="231"/>
                  </a:cubicBezTo>
                  <a:close/>
                  <a:moveTo>
                    <a:pt x="424" y="218"/>
                  </a:moveTo>
                  <a:cubicBezTo>
                    <a:pt x="424" y="218"/>
                    <a:pt x="425" y="216"/>
                    <a:pt x="424" y="218"/>
                  </a:cubicBezTo>
                  <a:cubicBezTo>
                    <a:pt x="424" y="218"/>
                    <a:pt x="424" y="218"/>
                    <a:pt x="424" y="218"/>
                  </a:cubicBezTo>
                  <a:close/>
                  <a:moveTo>
                    <a:pt x="431" y="229"/>
                  </a:moveTo>
                  <a:cubicBezTo>
                    <a:pt x="431" y="228"/>
                    <a:pt x="429" y="228"/>
                    <a:pt x="430" y="229"/>
                  </a:cubicBezTo>
                  <a:cubicBezTo>
                    <a:pt x="430" y="230"/>
                    <a:pt x="431" y="228"/>
                    <a:pt x="431" y="229"/>
                  </a:cubicBezTo>
                  <a:close/>
                  <a:moveTo>
                    <a:pt x="415" y="230"/>
                  </a:moveTo>
                  <a:cubicBezTo>
                    <a:pt x="415" y="230"/>
                    <a:pt x="415" y="230"/>
                    <a:pt x="415" y="230"/>
                  </a:cubicBezTo>
                  <a:cubicBezTo>
                    <a:pt x="415" y="230"/>
                    <a:pt x="415" y="230"/>
                    <a:pt x="415" y="230"/>
                  </a:cubicBezTo>
                  <a:close/>
                  <a:moveTo>
                    <a:pt x="440" y="221"/>
                  </a:moveTo>
                  <a:cubicBezTo>
                    <a:pt x="440" y="220"/>
                    <a:pt x="440" y="221"/>
                    <a:pt x="440" y="221"/>
                  </a:cubicBezTo>
                  <a:close/>
                  <a:moveTo>
                    <a:pt x="420" y="232"/>
                  </a:moveTo>
                  <a:cubicBezTo>
                    <a:pt x="420" y="232"/>
                    <a:pt x="420" y="233"/>
                    <a:pt x="420" y="233"/>
                  </a:cubicBezTo>
                  <a:cubicBezTo>
                    <a:pt x="420" y="232"/>
                    <a:pt x="420" y="232"/>
                    <a:pt x="420" y="232"/>
                  </a:cubicBezTo>
                  <a:close/>
                  <a:moveTo>
                    <a:pt x="415" y="228"/>
                  </a:moveTo>
                  <a:cubicBezTo>
                    <a:pt x="415" y="228"/>
                    <a:pt x="415" y="229"/>
                    <a:pt x="416" y="229"/>
                  </a:cubicBezTo>
                  <a:cubicBezTo>
                    <a:pt x="415" y="229"/>
                    <a:pt x="415" y="228"/>
                    <a:pt x="415" y="228"/>
                  </a:cubicBezTo>
                  <a:close/>
                  <a:moveTo>
                    <a:pt x="420" y="233"/>
                  </a:moveTo>
                  <a:cubicBezTo>
                    <a:pt x="420" y="233"/>
                    <a:pt x="420" y="233"/>
                    <a:pt x="420" y="233"/>
                  </a:cubicBezTo>
                  <a:cubicBezTo>
                    <a:pt x="420" y="233"/>
                    <a:pt x="421" y="233"/>
                    <a:pt x="420" y="233"/>
                  </a:cubicBezTo>
                  <a:close/>
                  <a:moveTo>
                    <a:pt x="425" y="226"/>
                  </a:moveTo>
                  <a:cubicBezTo>
                    <a:pt x="424" y="223"/>
                    <a:pt x="423" y="224"/>
                    <a:pt x="424" y="225"/>
                  </a:cubicBezTo>
                  <a:cubicBezTo>
                    <a:pt x="424" y="225"/>
                    <a:pt x="424" y="227"/>
                    <a:pt x="425" y="226"/>
                  </a:cubicBezTo>
                  <a:close/>
                  <a:moveTo>
                    <a:pt x="437" y="227"/>
                  </a:moveTo>
                  <a:cubicBezTo>
                    <a:pt x="442" y="236"/>
                    <a:pt x="445" y="228"/>
                    <a:pt x="437" y="227"/>
                  </a:cubicBezTo>
                  <a:close/>
                  <a:moveTo>
                    <a:pt x="458" y="258"/>
                  </a:moveTo>
                  <a:cubicBezTo>
                    <a:pt x="457" y="258"/>
                    <a:pt x="457" y="258"/>
                    <a:pt x="457" y="258"/>
                  </a:cubicBezTo>
                  <a:cubicBezTo>
                    <a:pt x="457" y="259"/>
                    <a:pt x="458" y="259"/>
                    <a:pt x="458" y="258"/>
                  </a:cubicBezTo>
                  <a:close/>
                  <a:moveTo>
                    <a:pt x="469" y="270"/>
                  </a:moveTo>
                  <a:cubicBezTo>
                    <a:pt x="469" y="269"/>
                    <a:pt x="469" y="269"/>
                    <a:pt x="469" y="270"/>
                  </a:cubicBezTo>
                  <a:cubicBezTo>
                    <a:pt x="469" y="270"/>
                    <a:pt x="469" y="270"/>
                    <a:pt x="469" y="270"/>
                  </a:cubicBezTo>
                  <a:close/>
                  <a:moveTo>
                    <a:pt x="458" y="259"/>
                  </a:moveTo>
                  <a:cubicBezTo>
                    <a:pt x="458" y="260"/>
                    <a:pt x="458" y="258"/>
                    <a:pt x="458" y="259"/>
                  </a:cubicBezTo>
                  <a:cubicBezTo>
                    <a:pt x="458" y="259"/>
                    <a:pt x="458" y="259"/>
                    <a:pt x="458" y="259"/>
                  </a:cubicBezTo>
                  <a:close/>
                  <a:moveTo>
                    <a:pt x="488" y="274"/>
                  </a:moveTo>
                  <a:cubicBezTo>
                    <a:pt x="487" y="274"/>
                    <a:pt x="487" y="274"/>
                    <a:pt x="488" y="274"/>
                  </a:cubicBezTo>
                  <a:cubicBezTo>
                    <a:pt x="488" y="274"/>
                    <a:pt x="488" y="274"/>
                    <a:pt x="488" y="274"/>
                  </a:cubicBezTo>
                  <a:close/>
                  <a:moveTo>
                    <a:pt x="381" y="171"/>
                  </a:moveTo>
                  <a:cubicBezTo>
                    <a:pt x="381" y="172"/>
                    <a:pt x="381" y="170"/>
                    <a:pt x="381" y="171"/>
                  </a:cubicBezTo>
                  <a:close/>
                  <a:moveTo>
                    <a:pt x="446" y="229"/>
                  </a:moveTo>
                  <a:cubicBezTo>
                    <a:pt x="446" y="229"/>
                    <a:pt x="445" y="229"/>
                    <a:pt x="445" y="229"/>
                  </a:cubicBezTo>
                  <a:cubicBezTo>
                    <a:pt x="445" y="230"/>
                    <a:pt x="446" y="230"/>
                    <a:pt x="446" y="229"/>
                  </a:cubicBezTo>
                  <a:close/>
                  <a:moveTo>
                    <a:pt x="446" y="227"/>
                  </a:moveTo>
                  <a:cubicBezTo>
                    <a:pt x="446" y="227"/>
                    <a:pt x="446" y="227"/>
                    <a:pt x="446" y="227"/>
                  </a:cubicBezTo>
                  <a:cubicBezTo>
                    <a:pt x="446" y="228"/>
                    <a:pt x="446" y="228"/>
                    <a:pt x="446" y="227"/>
                  </a:cubicBezTo>
                  <a:close/>
                  <a:moveTo>
                    <a:pt x="453" y="228"/>
                  </a:moveTo>
                  <a:cubicBezTo>
                    <a:pt x="453" y="228"/>
                    <a:pt x="453" y="227"/>
                    <a:pt x="453" y="228"/>
                  </a:cubicBezTo>
                  <a:close/>
                  <a:moveTo>
                    <a:pt x="456" y="258"/>
                  </a:moveTo>
                  <a:cubicBezTo>
                    <a:pt x="456" y="258"/>
                    <a:pt x="456" y="258"/>
                    <a:pt x="456" y="258"/>
                  </a:cubicBezTo>
                  <a:cubicBezTo>
                    <a:pt x="456" y="258"/>
                    <a:pt x="456" y="258"/>
                    <a:pt x="456" y="258"/>
                  </a:cubicBezTo>
                  <a:close/>
                  <a:moveTo>
                    <a:pt x="451" y="225"/>
                  </a:moveTo>
                  <a:cubicBezTo>
                    <a:pt x="451" y="225"/>
                    <a:pt x="451" y="225"/>
                    <a:pt x="451" y="225"/>
                  </a:cubicBezTo>
                  <a:cubicBezTo>
                    <a:pt x="452" y="225"/>
                    <a:pt x="451" y="224"/>
                    <a:pt x="451" y="225"/>
                  </a:cubicBezTo>
                  <a:close/>
                  <a:moveTo>
                    <a:pt x="483" y="270"/>
                  </a:moveTo>
                  <a:cubicBezTo>
                    <a:pt x="482" y="269"/>
                    <a:pt x="480" y="271"/>
                    <a:pt x="480" y="272"/>
                  </a:cubicBezTo>
                  <a:cubicBezTo>
                    <a:pt x="480" y="272"/>
                    <a:pt x="489" y="276"/>
                    <a:pt x="483" y="270"/>
                  </a:cubicBezTo>
                  <a:close/>
                  <a:moveTo>
                    <a:pt x="409" y="218"/>
                  </a:moveTo>
                  <a:cubicBezTo>
                    <a:pt x="409" y="218"/>
                    <a:pt x="409" y="218"/>
                    <a:pt x="410" y="218"/>
                  </a:cubicBezTo>
                  <a:cubicBezTo>
                    <a:pt x="410" y="218"/>
                    <a:pt x="410" y="218"/>
                    <a:pt x="409" y="217"/>
                  </a:cubicBezTo>
                  <a:cubicBezTo>
                    <a:pt x="409" y="217"/>
                    <a:pt x="409" y="217"/>
                    <a:pt x="409" y="218"/>
                  </a:cubicBezTo>
                  <a:cubicBezTo>
                    <a:pt x="409" y="218"/>
                    <a:pt x="409" y="218"/>
                    <a:pt x="409" y="218"/>
                  </a:cubicBezTo>
                  <a:close/>
                  <a:moveTo>
                    <a:pt x="414" y="225"/>
                  </a:moveTo>
                  <a:cubicBezTo>
                    <a:pt x="414" y="225"/>
                    <a:pt x="415" y="225"/>
                    <a:pt x="415" y="225"/>
                  </a:cubicBezTo>
                  <a:cubicBezTo>
                    <a:pt x="415" y="225"/>
                    <a:pt x="415" y="225"/>
                    <a:pt x="414" y="225"/>
                  </a:cubicBezTo>
                  <a:close/>
                  <a:moveTo>
                    <a:pt x="413" y="222"/>
                  </a:moveTo>
                  <a:cubicBezTo>
                    <a:pt x="413" y="222"/>
                    <a:pt x="413" y="222"/>
                    <a:pt x="413" y="222"/>
                  </a:cubicBezTo>
                  <a:cubicBezTo>
                    <a:pt x="413" y="222"/>
                    <a:pt x="413" y="222"/>
                    <a:pt x="413" y="222"/>
                  </a:cubicBezTo>
                  <a:cubicBezTo>
                    <a:pt x="413" y="222"/>
                    <a:pt x="413" y="222"/>
                    <a:pt x="413" y="222"/>
                  </a:cubicBezTo>
                  <a:close/>
                  <a:moveTo>
                    <a:pt x="407" y="221"/>
                  </a:moveTo>
                  <a:cubicBezTo>
                    <a:pt x="407" y="221"/>
                    <a:pt x="407" y="221"/>
                    <a:pt x="407" y="221"/>
                  </a:cubicBezTo>
                  <a:cubicBezTo>
                    <a:pt x="407" y="221"/>
                    <a:pt x="407" y="221"/>
                    <a:pt x="407" y="221"/>
                  </a:cubicBezTo>
                  <a:close/>
                  <a:moveTo>
                    <a:pt x="415" y="224"/>
                  </a:moveTo>
                  <a:cubicBezTo>
                    <a:pt x="415" y="225"/>
                    <a:pt x="415" y="225"/>
                    <a:pt x="415" y="225"/>
                  </a:cubicBezTo>
                  <a:cubicBezTo>
                    <a:pt x="415" y="225"/>
                    <a:pt x="415" y="224"/>
                    <a:pt x="415" y="224"/>
                  </a:cubicBezTo>
                  <a:close/>
                  <a:moveTo>
                    <a:pt x="385" y="185"/>
                  </a:moveTo>
                  <a:cubicBezTo>
                    <a:pt x="386" y="185"/>
                    <a:pt x="386" y="185"/>
                    <a:pt x="386" y="185"/>
                  </a:cubicBezTo>
                  <a:cubicBezTo>
                    <a:pt x="386" y="185"/>
                    <a:pt x="386" y="185"/>
                    <a:pt x="386" y="185"/>
                  </a:cubicBezTo>
                  <a:cubicBezTo>
                    <a:pt x="386" y="185"/>
                    <a:pt x="386" y="185"/>
                    <a:pt x="385" y="185"/>
                  </a:cubicBezTo>
                  <a:close/>
                  <a:moveTo>
                    <a:pt x="350" y="180"/>
                  </a:moveTo>
                  <a:cubicBezTo>
                    <a:pt x="349" y="179"/>
                    <a:pt x="351" y="181"/>
                    <a:pt x="350" y="180"/>
                  </a:cubicBezTo>
                  <a:close/>
                  <a:moveTo>
                    <a:pt x="385" y="181"/>
                  </a:moveTo>
                  <a:cubicBezTo>
                    <a:pt x="386" y="181"/>
                    <a:pt x="386" y="181"/>
                    <a:pt x="386" y="181"/>
                  </a:cubicBezTo>
                  <a:cubicBezTo>
                    <a:pt x="387" y="182"/>
                    <a:pt x="387" y="182"/>
                    <a:pt x="387" y="182"/>
                  </a:cubicBezTo>
                  <a:cubicBezTo>
                    <a:pt x="387" y="182"/>
                    <a:pt x="387" y="181"/>
                    <a:pt x="387" y="181"/>
                  </a:cubicBezTo>
                  <a:cubicBezTo>
                    <a:pt x="387" y="181"/>
                    <a:pt x="387" y="181"/>
                    <a:pt x="387" y="181"/>
                  </a:cubicBezTo>
                  <a:cubicBezTo>
                    <a:pt x="387" y="181"/>
                    <a:pt x="386" y="180"/>
                    <a:pt x="386" y="180"/>
                  </a:cubicBezTo>
                  <a:cubicBezTo>
                    <a:pt x="387" y="180"/>
                    <a:pt x="384" y="177"/>
                    <a:pt x="385" y="180"/>
                  </a:cubicBezTo>
                  <a:cubicBezTo>
                    <a:pt x="385" y="180"/>
                    <a:pt x="385" y="181"/>
                    <a:pt x="385" y="181"/>
                  </a:cubicBezTo>
                  <a:close/>
                  <a:moveTo>
                    <a:pt x="387" y="189"/>
                  </a:moveTo>
                  <a:cubicBezTo>
                    <a:pt x="387" y="189"/>
                    <a:pt x="387" y="189"/>
                    <a:pt x="387" y="189"/>
                  </a:cubicBezTo>
                  <a:cubicBezTo>
                    <a:pt x="388" y="189"/>
                    <a:pt x="388" y="188"/>
                    <a:pt x="387" y="189"/>
                  </a:cubicBezTo>
                  <a:close/>
                  <a:moveTo>
                    <a:pt x="394" y="196"/>
                  </a:moveTo>
                  <a:cubicBezTo>
                    <a:pt x="395" y="196"/>
                    <a:pt x="394" y="196"/>
                    <a:pt x="394" y="195"/>
                  </a:cubicBezTo>
                  <a:cubicBezTo>
                    <a:pt x="394" y="196"/>
                    <a:pt x="394" y="196"/>
                    <a:pt x="394" y="196"/>
                  </a:cubicBezTo>
                  <a:close/>
                  <a:moveTo>
                    <a:pt x="414" y="226"/>
                  </a:moveTo>
                  <a:cubicBezTo>
                    <a:pt x="414" y="226"/>
                    <a:pt x="414" y="226"/>
                    <a:pt x="414" y="226"/>
                  </a:cubicBezTo>
                  <a:cubicBezTo>
                    <a:pt x="414" y="226"/>
                    <a:pt x="414" y="226"/>
                    <a:pt x="414" y="226"/>
                  </a:cubicBezTo>
                  <a:close/>
                  <a:moveTo>
                    <a:pt x="413" y="226"/>
                  </a:moveTo>
                  <a:cubicBezTo>
                    <a:pt x="413" y="226"/>
                    <a:pt x="413" y="226"/>
                    <a:pt x="413" y="226"/>
                  </a:cubicBezTo>
                  <a:close/>
                  <a:moveTo>
                    <a:pt x="415" y="228"/>
                  </a:moveTo>
                  <a:cubicBezTo>
                    <a:pt x="415" y="227"/>
                    <a:pt x="415" y="227"/>
                    <a:pt x="415" y="227"/>
                  </a:cubicBezTo>
                  <a:cubicBezTo>
                    <a:pt x="415" y="227"/>
                    <a:pt x="415" y="226"/>
                    <a:pt x="414" y="226"/>
                  </a:cubicBezTo>
                  <a:cubicBezTo>
                    <a:pt x="415" y="227"/>
                    <a:pt x="414" y="227"/>
                    <a:pt x="414" y="227"/>
                  </a:cubicBezTo>
                  <a:cubicBezTo>
                    <a:pt x="414" y="227"/>
                    <a:pt x="414" y="226"/>
                    <a:pt x="414" y="226"/>
                  </a:cubicBezTo>
                  <a:cubicBezTo>
                    <a:pt x="414" y="226"/>
                    <a:pt x="414" y="226"/>
                    <a:pt x="414" y="226"/>
                  </a:cubicBezTo>
                  <a:cubicBezTo>
                    <a:pt x="414" y="226"/>
                    <a:pt x="413" y="226"/>
                    <a:pt x="413" y="226"/>
                  </a:cubicBezTo>
                  <a:cubicBezTo>
                    <a:pt x="413" y="227"/>
                    <a:pt x="415" y="228"/>
                    <a:pt x="415" y="228"/>
                  </a:cubicBezTo>
                  <a:close/>
                  <a:moveTo>
                    <a:pt x="414" y="227"/>
                  </a:moveTo>
                  <a:cubicBezTo>
                    <a:pt x="414" y="227"/>
                    <a:pt x="414" y="228"/>
                    <a:pt x="414" y="228"/>
                  </a:cubicBezTo>
                  <a:cubicBezTo>
                    <a:pt x="414" y="228"/>
                    <a:pt x="414" y="227"/>
                    <a:pt x="415" y="228"/>
                  </a:cubicBezTo>
                  <a:cubicBezTo>
                    <a:pt x="415" y="228"/>
                    <a:pt x="414" y="228"/>
                    <a:pt x="414" y="228"/>
                  </a:cubicBezTo>
                  <a:cubicBezTo>
                    <a:pt x="415" y="228"/>
                    <a:pt x="415" y="229"/>
                    <a:pt x="416" y="229"/>
                  </a:cubicBezTo>
                  <a:cubicBezTo>
                    <a:pt x="416" y="229"/>
                    <a:pt x="415" y="228"/>
                    <a:pt x="415" y="228"/>
                  </a:cubicBezTo>
                  <a:cubicBezTo>
                    <a:pt x="416" y="228"/>
                    <a:pt x="414" y="227"/>
                    <a:pt x="414" y="227"/>
                  </a:cubicBezTo>
                  <a:close/>
                  <a:moveTo>
                    <a:pt x="414" y="226"/>
                  </a:moveTo>
                  <a:cubicBezTo>
                    <a:pt x="414" y="226"/>
                    <a:pt x="415" y="226"/>
                    <a:pt x="415" y="226"/>
                  </a:cubicBezTo>
                  <a:cubicBezTo>
                    <a:pt x="415" y="226"/>
                    <a:pt x="415" y="226"/>
                    <a:pt x="415" y="226"/>
                  </a:cubicBezTo>
                  <a:cubicBezTo>
                    <a:pt x="415" y="226"/>
                    <a:pt x="414" y="226"/>
                    <a:pt x="414" y="226"/>
                  </a:cubicBezTo>
                  <a:close/>
                  <a:moveTo>
                    <a:pt x="415" y="226"/>
                  </a:moveTo>
                  <a:cubicBezTo>
                    <a:pt x="415" y="226"/>
                    <a:pt x="415" y="226"/>
                    <a:pt x="415" y="226"/>
                  </a:cubicBezTo>
                  <a:cubicBezTo>
                    <a:pt x="415" y="226"/>
                    <a:pt x="415" y="226"/>
                    <a:pt x="415" y="226"/>
                  </a:cubicBezTo>
                  <a:close/>
                  <a:moveTo>
                    <a:pt x="318" y="127"/>
                  </a:moveTo>
                  <a:cubicBezTo>
                    <a:pt x="318" y="127"/>
                    <a:pt x="318" y="127"/>
                    <a:pt x="318" y="127"/>
                  </a:cubicBezTo>
                  <a:cubicBezTo>
                    <a:pt x="319" y="126"/>
                    <a:pt x="317" y="126"/>
                    <a:pt x="318" y="127"/>
                  </a:cubicBezTo>
                  <a:close/>
                  <a:moveTo>
                    <a:pt x="315" y="176"/>
                  </a:moveTo>
                  <a:cubicBezTo>
                    <a:pt x="316" y="176"/>
                    <a:pt x="315" y="176"/>
                    <a:pt x="315" y="176"/>
                  </a:cubicBezTo>
                  <a:cubicBezTo>
                    <a:pt x="315" y="176"/>
                    <a:pt x="315" y="176"/>
                    <a:pt x="315" y="175"/>
                  </a:cubicBezTo>
                  <a:cubicBezTo>
                    <a:pt x="315" y="176"/>
                    <a:pt x="315" y="176"/>
                    <a:pt x="315" y="176"/>
                  </a:cubicBezTo>
                  <a:close/>
                  <a:moveTo>
                    <a:pt x="315" y="175"/>
                  </a:moveTo>
                  <a:cubicBezTo>
                    <a:pt x="315" y="174"/>
                    <a:pt x="315" y="175"/>
                    <a:pt x="315" y="175"/>
                  </a:cubicBezTo>
                  <a:close/>
                  <a:moveTo>
                    <a:pt x="321" y="181"/>
                  </a:moveTo>
                  <a:cubicBezTo>
                    <a:pt x="321" y="181"/>
                    <a:pt x="320" y="181"/>
                    <a:pt x="321" y="181"/>
                  </a:cubicBezTo>
                  <a:close/>
                  <a:moveTo>
                    <a:pt x="324" y="186"/>
                  </a:moveTo>
                  <a:cubicBezTo>
                    <a:pt x="324" y="185"/>
                    <a:pt x="323" y="183"/>
                    <a:pt x="323" y="183"/>
                  </a:cubicBezTo>
                  <a:cubicBezTo>
                    <a:pt x="323" y="183"/>
                    <a:pt x="323" y="183"/>
                    <a:pt x="323" y="183"/>
                  </a:cubicBezTo>
                  <a:cubicBezTo>
                    <a:pt x="322" y="183"/>
                    <a:pt x="324" y="186"/>
                    <a:pt x="324" y="186"/>
                  </a:cubicBezTo>
                  <a:close/>
                  <a:moveTo>
                    <a:pt x="315" y="173"/>
                  </a:moveTo>
                  <a:cubicBezTo>
                    <a:pt x="315" y="174"/>
                    <a:pt x="316" y="174"/>
                    <a:pt x="316" y="175"/>
                  </a:cubicBezTo>
                  <a:cubicBezTo>
                    <a:pt x="316" y="176"/>
                    <a:pt x="316" y="176"/>
                    <a:pt x="317" y="176"/>
                  </a:cubicBezTo>
                  <a:cubicBezTo>
                    <a:pt x="317" y="177"/>
                    <a:pt x="317" y="176"/>
                    <a:pt x="316" y="176"/>
                  </a:cubicBezTo>
                  <a:cubicBezTo>
                    <a:pt x="316" y="177"/>
                    <a:pt x="316" y="177"/>
                    <a:pt x="316" y="177"/>
                  </a:cubicBezTo>
                  <a:cubicBezTo>
                    <a:pt x="317" y="178"/>
                    <a:pt x="319" y="179"/>
                    <a:pt x="319" y="180"/>
                  </a:cubicBezTo>
                  <a:cubicBezTo>
                    <a:pt x="319" y="180"/>
                    <a:pt x="320" y="180"/>
                    <a:pt x="320" y="180"/>
                  </a:cubicBezTo>
                  <a:cubicBezTo>
                    <a:pt x="320" y="180"/>
                    <a:pt x="320" y="180"/>
                    <a:pt x="320" y="180"/>
                  </a:cubicBezTo>
                  <a:cubicBezTo>
                    <a:pt x="320" y="180"/>
                    <a:pt x="320" y="181"/>
                    <a:pt x="321" y="181"/>
                  </a:cubicBezTo>
                  <a:cubicBezTo>
                    <a:pt x="321" y="181"/>
                    <a:pt x="320" y="180"/>
                    <a:pt x="321" y="180"/>
                  </a:cubicBezTo>
                  <a:cubicBezTo>
                    <a:pt x="320" y="180"/>
                    <a:pt x="318" y="173"/>
                    <a:pt x="318" y="172"/>
                  </a:cubicBezTo>
                  <a:cubicBezTo>
                    <a:pt x="319" y="172"/>
                    <a:pt x="319" y="171"/>
                    <a:pt x="319" y="171"/>
                  </a:cubicBezTo>
                  <a:cubicBezTo>
                    <a:pt x="319" y="171"/>
                    <a:pt x="319" y="171"/>
                    <a:pt x="319" y="170"/>
                  </a:cubicBezTo>
                  <a:cubicBezTo>
                    <a:pt x="319" y="171"/>
                    <a:pt x="321" y="169"/>
                    <a:pt x="319" y="168"/>
                  </a:cubicBezTo>
                  <a:cubicBezTo>
                    <a:pt x="319" y="168"/>
                    <a:pt x="319" y="168"/>
                    <a:pt x="319" y="168"/>
                  </a:cubicBezTo>
                  <a:cubicBezTo>
                    <a:pt x="319" y="168"/>
                    <a:pt x="319" y="168"/>
                    <a:pt x="319" y="168"/>
                  </a:cubicBezTo>
                  <a:cubicBezTo>
                    <a:pt x="319" y="170"/>
                    <a:pt x="322" y="169"/>
                    <a:pt x="320" y="168"/>
                  </a:cubicBezTo>
                  <a:cubicBezTo>
                    <a:pt x="320" y="167"/>
                    <a:pt x="320" y="168"/>
                    <a:pt x="320" y="167"/>
                  </a:cubicBezTo>
                  <a:cubicBezTo>
                    <a:pt x="320" y="168"/>
                    <a:pt x="322" y="166"/>
                    <a:pt x="322" y="164"/>
                  </a:cubicBezTo>
                  <a:cubicBezTo>
                    <a:pt x="323" y="165"/>
                    <a:pt x="324" y="167"/>
                    <a:pt x="323" y="164"/>
                  </a:cubicBezTo>
                  <a:cubicBezTo>
                    <a:pt x="324" y="165"/>
                    <a:pt x="324" y="165"/>
                    <a:pt x="324" y="164"/>
                  </a:cubicBezTo>
                  <a:cubicBezTo>
                    <a:pt x="325" y="165"/>
                    <a:pt x="325" y="164"/>
                    <a:pt x="325" y="163"/>
                  </a:cubicBezTo>
                  <a:cubicBezTo>
                    <a:pt x="325" y="163"/>
                    <a:pt x="325" y="163"/>
                    <a:pt x="325" y="163"/>
                  </a:cubicBezTo>
                  <a:cubicBezTo>
                    <a:pt x="325" y="163"/>
                    <a:pt x="326" y="164"/>
                    <a:pt x="326" y="163"/>
                  </a:cubicBezTo>
                  <a:cubicBezTo>
                    <a:pt x="325" y="163"/>
                    <a:pt x="326" y="163"/>
                    <a:pt x="326" y="163"/>
                  </a:cubicBezTo>
                  <a:cubicBezTo>
                    <a:pt x="326" y="164"/>
                    <a:pt x="327" y="163"/>
                    <a:pt x="327" y="162"/>
                  </a:cubicBezTo>
                  <a:cubicBezTo>
                    <a:pt x="327" y="163"/>
                    <a:pt x="331" y="163"/>
                    <a:pt x="331" y="163"/>
                  </a:cubicBezTo>
                  <a:cubicBezTo>
                    <a:pt x="335" y="164"/>
                    <a:pt x="336" y="162"/>
                    <a:pt x="336" y="159"/>
                  </a:cubicBezTo>
                  <a:cubicBezTo>
                    <a:pt x="335" y="158"/>
                    <a:pt x="334" y="158"/>
                    <a:pt x="334" y="158"/>
                  </a:cubicBezTo>
                  <a:cubicBezTo>
                    <a:pt x="334" y="158"/>
                    <a:pt x="331" y="159"/>
                    <a:pt x="331" y="159"/>
                  </a:cubicBezTo>
                  <a:cubicBezTo>
                    <a:pt x="331" y="160"/>
                    <a:pt x="328" y="159"/>
                    <a:pt x="328" y="159"/>
                  </a:cubicBezTo>
                  <a:cubicBezTo>
                    <a:pt x="328" y="159"/>
                    <a:pt x="328" y="159"/>
                    <a:pt x="328" y="159"/>
                  </a:cubicBezTo>
                  <a:cubicBezTo>
                    <a:pt x="327" y="158"/>
                    <a:pt x="325" y="157"/>
                    <a:pt x="326" y="158"/>
                  </a:cubicBezTo>
                  <a:cubicBezTo>
                    <a:pt x="326" y="159"/>
                    <a:pt x="325" y="159"/>
                    <a:pt x="325" y="158"/>
                  </a:cubicBezTo>
                  <a:cubicBezTo>
                    <a:pt x="326" y="157"/>
                    <a:pt x="324" y="158"/>
                    <a:pt x="325" y="158"/>
                  </a:cubicBezTo>
                  <a:cubicBezTo>
                    <a:pt x="325" y="159"/>
                    <a:pt x="324" y="158"/>
                    <a:pt x="324" y="158"/>
                  </a:cubicBezTo>
                  <a:cubicBezTo>
                    <a:pt x="324" y="158"/>
                    <a:pt x="323" y="157"/>
                    <a:pt x="323" y="158"/>
                  </a:cubicBezTo>
                  <a:cubicBezTo>
                    <a:pt x="323" y="158"/>
                    <a:pt x="323" y="158"/>
                    <a:pt x="323" y="158"/>
                  </a:cubicBezTo>
                  <a:cubicBezTo>
                    <a:pt x="322" y="157"/>
                    <a:pt x="322" y="160"/>
                    <a:pt x="321" y="159"/>
                  </a:cubicBezTo>
                  <a:cubicBezTo>
                    <a:pt x="320" y="159"/>
                    <a:pt x="320" y="159"/>
                    <a:pt x="320" y="160"/>
                  </a:cubicBezTo>
                  <a:cubicBezTo>
                    <a:pt x="320" y="160"/>
                    <a:pt x="320" y="160"/>
                    <a:pt x="320" y="160"/>
                  </a:cubicBezTo>
                  <a:cubicBezTo>
                    <a:pt x="320" y="160"/>
                    <a:pt x="320" y="160"/>
                    <a:pt x="319" y="160"/>
                  </a:cubicBezTo>
                  <a:cubicBezTo>
                    <a:pt x="319" y="160"/>
                    <a:pt x="319" y="160"/>
                    <a:pt x="319" y="160"/>
                  </a:cubicBezTo>
                  <a:cubicBezTo>
                    <a:pt x="319" y="160"/>
                    <a:pt x="320" y="160"/>
                    <a:pt x="320" y="161"/>
                  </a:cubicBezTo>
                  <a:cubicBezTo>
                    <a:pt x="319" y="161"/>
                    <a:pt x="319" y="161"/>
                    <a:pt x="320" y="162"/>
                  </a:cubicBezTo>
                  <a:cubicBezTo>
                    <a:pt x="320" y="162"/>
                    <a:pt x="321" y="163"/>
                    <a:pt x="321" y="163"/>
                  </a:cubicBezTo>
                  <a:cubicBezTo>
                    <a:pt x="319" y="162"/>
                    <a:pt x="319" y="161"/>
                    <a:pt x="319" y="163"/>
                  </a:cubicBezTo>
                  <a:cubicBezTo>
                    <a:pt x="319" y="163"/>
                    <a:pt x="318" y="163"/>
                    <a:pt x="318" y="163"/>
                  </a:cubicBezTo>
                  <a:cubicBezTo>
                    <a:pt x="318" y="164"/>
                    <a:pt x="320" y="165"/>
                    <a:pt x="320" y="165"/>
                  </a:cubicBezTo>
                  <a:cubicBezTo>
                    <a:pt x="320" y="165"/>
                    <a:pt x="319" y="165"/>
                    <a:pt x="319" y="165"/>
                  </a:cubicBezTo>
                  <a:cubicBezTo>
                    <a:pt x="318" y="162"/>
                    <a:pt x="318" y="165"/>
                    <a:pt x="317" y="164"/>
                  </a:cubicBezTo>
                  <a:cubicBezTo>
                    <a:pt x="316" y="164"/>
                    <a:pt x="316" y="165"/>
                    <a:pt x="318" y="166"/>
                  </a:cubicBezTo>
                  <a:cubicBezTo>
                    <a:pt x="318" y="166"/>
                    <a:pt x="318" y="166"/>
                    <a:pt x="318" y="166"/>
                  </a:cubicBezTo>
                  <a:cubicBezTo>
                    <a:pt x="318" y="166"/>
                    <a:pt x="318" y="166"/>
                    <a:pt x="317" y="166"/>
                  </a:cubicBezTo>
                  <a:cubicBezTo>
                    <a:pt x="317" y="166"/>
                    <a:pt x="317" y="166"/>
                    <a:pt x="317" y="166"/>
                  </a:cubicBezTo>
                  <a:cubicBezTo>
                    <a:pt x="317" y="167"/>
                    <a:pt x="317" y="166"/>
                    <a:pt x="317" y="167"/>
                  </a:cubicBezTo>
                  <a:cubicBezTo>
                    <a:pt x="317" y="167"/>
                    <a:pt x="317" y="167"/>
                    <a:pt x="317" y="167"/>
                  </a:cubicBezTo>
                  <a:cubicBezTo>
                    <a:pt x="316" y="167"/>
                    <a:pt x="315" y="167"/>
                    <a:pt x="316" y="168"/>
                  </a:cubicBezTo>
                  <a:cubicBezTo>
                    <a:pt x="316" y="168"/>
                    <a:pt x="316" y="168"/>
                    <a:pt x="316" y="168"/>
                  </a:cubicBezTo>
                  <a:cubicBezTo>
                    <a:pt x="315" y="168"/>
                    <a:pt x="314" y="168"/>
                    <a:pt x="315" y="169"/>
                  </a:cubicBezTo>
                  <a:cubicBezTo>
                    <a:pt x="315" y="169"/>
                    <a:pt x="315" y="169"/>
                    <a:pt x="315" y="169"/>
                  </a:cubicBezTo>
                  <a:cubicBezTo>
                    <a:pt x="315" y="169"/>
                    <a:pt x="315" y="169"/>
                    <a:pt x="316" y="169"/>
                  </a:cubicBezTo>
                  <a:cubicBezTo>
                    <a:pt x="316" y="170"/>
                    <a:pt x="313" y="171"/>
                    <a:pt x="313" y="171"/>
                  </a:cubicBezTo>
                  <a:cubicBezTo>
                    <a:pt x="313" y="174"/>
                    <a:pt x="314" y="173"/>
                    <a:pt x="315" y="173"/>
                  </a:cubicBezTo>
                  <a:close/>
                  <a:moveTo>
                    <a:pt x="312" y="125"/>
                  </a:moveTo>
                  <a:cubicBezTo>
                    <a:pt x="312" y="126"/>
                    <a:pt x="312" y="126"/>
                    <a:pt x="312" y="126"/>
                  </a:cubicBezTo>
                  <a:cubicBezTo>
                    <a:pt x="312" y="126"/>
                    <a:pt x="313" y="126"/>
                    <a:pt x="313" y="126"/>
                  </a:cubicBezTo>
                  <a:cubicBezTo>
                    <a:pt x="313" y="127"/>
                    <a:pt x="313" y="125"/>
                    <a:pt x="313" y="125"/>
                  </a:cubicBezTo>
                  <a:cubicBezTo>
                    <a:pt x="312" y="125"/>
                    <a:pt x="312" y="125"/>
                    <a:pt x="312" y="125"/>
                  </a:cubicBezTo>
                  <a:close/>
                  <a:moveTo>
                    <a:pt x="312" y="124"/>
                  </a:moveTo>
                  <a:cubicBezTo>
                    <a:pt x="312" y="124"/>
                    <a:pt x="312" y="123"/>
                    <a:pt x="312" y="123"/>
                  </a:cubicBezTo>
                  <a:cubicBezTo>
                    <a:pt x="311" y="123"/>
                    <a:pt x="310" y="124"/>
                    <a:pt x="312" y="124"/>
                  </a:cubicBezTo>
                  <a:close/>
                  <a:moveTo>
                    <a:pt x="308" y="121"/>
                  </a:moveTo>
                  <a:cubicBezTo>
                    <a:pt x="308" y="121"/>
                    <a:pt x="308" y="121"/>
                    <a:pt x="308" y="121"/>
                  </a:cubicBezTo>
                  <a:cubicBezTo>
                    <a:pt x="308" y="121"/>
                    <a:pt x="308" y="121"/>
                    <a:pt x="308" y="121"/>
                  </a:cubicBezTo>
                  <a:close/>
                  <a:moveTo>
                    <a:pt x="309" y="120"/>
                  </a:moveTo>
                  <a:cubicBezTo>
                    <a:pt x="308" y="118"/>
                    <a:pt x="308" y="120"/>
                    <a:pt x="308" y="121"/>
                  </a:cubicBezTo>
                  <a:cubicBezTo>
                    <a:pt x="309" y="121"/>
                    <a:pt x="308" y="121"/>
                    <a:pt x="309" y="122"/>
                  </a:cubicBezTo>
                  <a:cubicBezTo>
                    <a:pt x="307" y="121"/>
                    <a:pt x="309" y="123"/>
                    <a:pt x="309" y="123"/>
                  </a:cubicBezTo>
                  <a:cubicBezTo>
                    <a:pt x="309" y="123"/>
                    <a:pt x="309" y="123"/>
                    <a:pt x="309" y="123"/>
                  </a:cubicBezTo>
                  <a:cubicBezTo>
                    <a:pt x="310" y="122"/>
                    <a:pt x="309" y="122"/>
                    <a:pt x="309" y="121"/>
                  </a:cubicBezTo>
                  <a:cubicBezTo>
                    <a:pt x="309" y="121"/>
                    <a:pt x="309" y="121"/>
                    <a:pt x="310" y="121"/>
                  </a:cubicBezTo>
                  <a:cubicBezTo>
                    <a:pt x="310" y="121"/>
                    <a:pt x="310" y="122"/>
                    <a:pt x="311" y="121"/>
                  </a:cubicBezTo>
                  <a:cubicBezTo>
                    <a:pt x="311" y="121"/>
                    <a:pt x="311" y="121"/>
                    <a:pt x="312" y="121"/>
                  </a:cubicBezTo>
                  <a:cubicBezTo>
                    <a:pt x="312" y="121"/>
                    <a:pt x="312" y="121"/>
                    <a:pt x="313" y="121"/>
                  </a:cubicBezTo>
                  <a:cubicBezTo>
                    <a:pt x="313" y="121"/>
                    <a:pt x="313" y="121"/>
                    <a:pt x="313" y="121"/>
                  </a:cubicBezTo>
                  <a:cubicBezTo>
                    <a:pt x="314" y="121"/>
                    <a:pt x="312" y="119"/>
                    <a:pt x="312" y="119"/>
                  </a:cubicBezTo>
                  <a:cubicBezTo>
                    <a:pt x="312" y="119"/>
                    <a:pt x="312" y="118"/>
                    <a:pt x="312" y="118"/>
                  </a:cubicBezTo>
                  <a:cubicBezTo>
                    <a:pt x="312" y="118"/>
                    <a:pt x="312" y="118"/>
                    <a:pt x="312" y="118"/>
                  </a:cubicBezTo>
                  <a:cubicBezTo>
                    <a:pt x="312" y="117"/>
                    <a:pt x="311" y="118"/>
                    <a:pt x="311" y="117"/>
                  </a:cubicBezTo>
                  <a:cubicBezTo>
                    <a:pt x="310" y="117"/>
                    <a:pt x="310" y="120"/>
                    <a:pt x="309" y="120"/>
                  </a:cubicBezTo>
                  <a:close/>
                  <a:moveTo>
                    <a:pt x="312" y="116"/>
                  </a:moveTo>
                  <a:cubicBezTo>
                    <a:pt x="312" y="115"/>
                    <a:pt x="312" y="115"/>
                    <a:pt x="312" y="116"/>
                  </a:cubicBezTo>
                  <a:cubicBezTo>
                    <a:pt x="312" y="116"/>
                    <a:pt x="312" y="116"/>
                    <a:pt x="312" y="117"/>
                  </a:cubicBezTo>
                  <a:cubicBezTo>
                    <a:pt x="312" y="117"/>
                    <a:pt x="312" y="117"/>
                    <a:pt x="312" y="116"/>
                  </a:cubicBezTo>
                  <a:cubicBezTo>
                    <a:pt x="312" y="116"/>
                    <a:pt x="312" y="116"/>
                    <a:pt x="312" y="116"/>
                  </a:cubicBezTo>
                  <a:close/>
                  <a:moveTo>
                    <a:pt x="317" y="122"/>
                  </a:moveTo>
                  <a:cubicBezTo>
                    <a:pt x="317" y="122"/>
                    <a:pt x="316" y="121"/>
                    <a:pt x="316" y="121"/>
                  </a:cubicBezTo>
                  <a:cubicBezTo>
                    <a:pt x="316" y="121"/>
                    <a:pt x="317" y="122"/>
                    <a:pt x="317" y="122"/>
                  </a:cubicBezTo>
                  <a:close/>
                  <a:moveTo>
                    <a:pt x="313" y="184"/>
                  </a:moveTo>
                  <a:cubicBezTo>
                    <a:pt x="313" y="184"/>
                    <a:pt x="313" y="184"/>
                    <a:pt x="313" y="184"/>
                  </a:cubicBezTo>
                  <a:cubicBezTo>
                    <a:pt x="313" y="184"/>
                    <a:pt x="313" y="184"/>
                    <a:pt x="313" y="184"/>
                  </a:cubicBezTo>
                  <a:close/>
                  <a:moveTo>
                    <a:pt x="317" y="119"/>
                  </a:moveTo>
                  <a:cubicBezTo>
                    <a:pt x="317" y="119"/>
                    <a:pt x="317" y="119"/>
                    <a:pt x="317" y="119"/>
                  </a:cubicBezTo>
                  <a:cubicBezTo>
                    <a:pt x="317" y="119"/>
                    <a:pt x="317" y="119"/>
                    <a:pt x="317" y="119"/>
                  </a:cubicBezTo>
                  <a:close/>
                  <a:moveTo>
                    <a:pt x="318" y="125"/>
                  </a:moveTo>
                  <a:cubicBezTo>
                    <a:pt x="318" y="125"/>
                    <a:pt x="318" y="126"/>
                    <a:pt x="318" y="126"/>
                  </a:cubicBezTo>
                  <a:cubicBezTo>
                    <a:pt x="318" y="125"/>
                    <a:pt x="318" y="125"/>
                    <a:pt x="318" y="125"/>
                  </a:cubicBezTo>
                  <a:cubicBezTo>
                    <a:pt x="318" y="125"/>
                    <a:pt x="318" y="125"/>
                    <a:pt x="318" y="125"/>
                  </a:cubicBezTo>
                  <a:close/>
                  <a:moveTo>
                    <a:pt x="317" y="117"/>
                  </a:moveTo>
                  <a:cubicBezTo>
                    <a:pt x="317" y="117"/>
                    <a:pt x="317" y="117"/>
                    <a:pt x="317" y="117"/>
                  </a:cubicBezTo>
                  <a:cubicBezTo>
                    <a:pt x="317" y="117"/>
                    <a:pt x="317" y="117"/>
                    <a:pt x="317" y="117"/>
                  </a:cubicBezTo>
                  <a:close/>
                  <a:moveTo>
                    <a:pt x="317" y="124"/>
                  </a:moveTo>
                  <a:cubicBezTo>
                    <a:pt x="316" y="122"/>
                    <a:pt x="316" y="123"/>
                    <a:pt x="316" y="123"/>
                  </a:cubicBezTo>
                  <a:cubicBezTo>
                    <a:pt x="318" y="126"/>
                    <a:pt x="316" y="123"/>
                    <a:pt x="317" y="124"/>
                  </a:cubicBezTo>
                  <a:close/>
                  <a:moveTo>
                    <a:pt x="315" y="124"/>
                  </a:moveTo>
                  <a:cubicBezTo>
                    <a:pt x="315" y="124"/>
                    <a:pt x="314" y="123"/>
                    <a:pt x="314" y="124"/>
                  </a:cubicBezTo>
                  <a:cubicBezTo>
                    <a:pt x="314" y="124"/>
                    <a:pt x="314" y="124"/>
                    <a:pt x="315" y="124"/>
                  </a:cubicBezTo>
                  <a:close/>
                  <a:moveTo>
                    <a:pt x="314" y="125"/>
                  </a:moveTo>
                  <a:cubicBezTo>
                    <a:pt x="314" y="125"/>
                    <a:pt x="314" y="125"/>
                    <a:pt x="315" y="125"/>
                  </a:cubicBezTo>
                  <a:cubicBezTo>
                    <a:pt x="315" y="126"/>
                    <a:pt x="315" y="126"/>
                    <a:pt x="315" y="126"/>
                  </a:cubicBezTo>
                  <a:cubicBezTo>
                    <a:pt x="315" y="126"/>
                    <a:pt x="315" y="126"/>
                    <a:pt x="315" y="126"/>
                  </a:cubicBezTo>
                  <a:cubicBezTo>
                    <a:pt x="316" y="126"/>
                    <a:pt x="316" y="126"/>
                    <a:pt x="316" y="126"/>
                  </a:cubicBezTo>
                  <a:cubicBezTo>
                    <a:pt x="316" y="124"/>
                    <a:pt x="314" y="124"/>
                    <a:pt x="314" y="125"/>
                  </a:cubicBezTo>
                  <a:close/>
                  <a:moveTo>
                    <a:pt x="316" y="125"/>
                  </a:moveTo>
                  <a:cubicBezTo>
                    <a:pt x="316" y="125"/>
                    <a:pt x="316" y="125"/>
                    <a:pt x="316" y="125"/>
                  </a:cubicBezTo>
                  <a:cubicBezTo>
                    <a:pt x="316" y="125"/>
                    <a:pt x="316" y="125"/>
                    <a:pt x="316" y="125"/>
                  </a:cubicBezTo>
                  <a:close/>
                  <a:moveTo>
                    <a:pt x="316" y="122"/>
                  </a:moveTo>
                  <a:cubicBezTo>
                    <a:pt x="315" y="122"/>
                    <a:pt x="315" y="122"/>
                    <a:pt x="315" y="122"/>
                  </a:cubicBezTo>
                  <a:cubicBezTo>
                    <a:pt x="315" y="123"/>
                    <a:pt x="317" y="125"/>
                    <a:pt x="316" y="122"/>
                  </a:cubicBezTo>
                  <a:close/>
                  <a:moveTo>
                    <a:pt x="324" y="188"/>
                  </a:moveTo>
                  <a:cubicBezTo>
                    <a:pt x="324" y="187"/>
                    <a:pt x="323" y="187"/>
                    <a:pt x="323" y="187"/>
                  </a:cubicBezTo>
                  <a:cubicBezTo>
                    <a:pt x="323" y="187"/>
                    <a:pt x="323" y="187"/>
                    <a:pt x="324" y="188"/>
                  </a:cubicBezTo>
                  <a:close/>
                  <a:moveTo>
                    <a:pt x="334" y="193"/>
                  </a:moveTo>
                  <a:cubicBezTo>
                    <a:pt x="334" y="192"/>
                    <a:pt x="333" y="192"/>
                    <a:pt x="334" y="193"/>
                  </a:cubicBezTo>
                  <a:cubicBezTo>
                    <a:pt x="334" y="193"/>
                    <a:pt x="334" y="193"/>
                    <a:pt x="334" y="193"/>
                  </a:cubicBezTo>
                  <a:close/>
                  <a:moveTo>
                    <a:pt x="363" y="309"/>
                  </a:moveTo>
                  <a:cubicBezTo>
                    <a:pt x="363" y="309"/>
                    <a:pt x="363" y="309"/>
                    <a:pt x="363" y="309"/>
                  </a:cubicBezTo>
                  <a:cubicBezTo>
                    <a:pt x="363" y="309"/>
                    <a:pt x="363" y="309"/>
                    <a:pt x="363" y="309"/>
                  </a:cubicBezTo>
                  <a:close/>
                  <a:moveTo>
                    <a:pt x="393" y="205"/>
                  </a:moveTo>
                  <a:cubicBezTo>
                    <a:pt x="393" y="205"/>
                    <a:pt x="393" y="206"/>
                    <a:pt x="393" y="206"/>
                  </a:cubicBezTo>
                  <a:cubicBezTo>
                    <a:pt x="393" y="206"/>
                    <a:pt x="392" y="206"/>
                    <a:pt x="392" y="206"/>
                  </a:cubicBezTo>
                  <a:cubicBezTo>
                    <a:pt x="392" y="205"/>
                    <a:pt x="392" y="205"/>
                    <a:pt x="392" y="205"/>
                  </a:cubicBezTo>
                  <a:cubicBezTo>
                    <a:pt x="392" y="206"/>
                    <a:pt x="392" y="206"/>
                    <a:pt x="392" y="206"/>
                  </a:cubicBezTo>
                  <a:cubicBezTo>
                    <a:pt x="392" y="206"/>
                    <a:pt x="393" y="208"/>
                    <a:pt x="394" y="208"/>
                  </a:cubicBezTo>
                  <a:cubicBezTo>
                    <a:pt x="395" y="208"/>
                    <a:pt x="394" y="205"/>
                    <a:pt x="393" y="205"/>
                  </a:cubicBezTo>
                  <a:close/>
                  <a:moveTo>
                    <a:pt x="413" y="226"/>
                  </a:moveTo>
                  <a:cubicBezTo>
                    <a:pt x="413" y="226"/>
                    <a:pt x="413" y="226"/>
                    <a:pt x="413" y="226"/>
                  </a:cubicBezTo>
                  <a:cubicBezTo>
                    <a:pt x="413" y="225"/>
                    <a:pt x="413" y="225"/>
                    <a:pt x="413" y="225"/>
                  </a:cubicBezTo>
                  <a:cubicBezTo>
                    <a:pt x="412" y="225"/>
                    <a:pt x="412" y="226"/>
                    <a:pt x="413" y="226"/>
                  </a:cubicBezTo>
                  <a:close/>
                  <a:moveTo>
                    <a:pt x="317" y="294"/>
                  </a:moveTo>
                  <a:cubicBezTo>
                    <a:pt x="316" y="294"/>
                    <a:pt x="317" y="295"/>
                    <a:pt x="317" y="295"/>
                  </a:cubicBezTo>
                  <a:cubicBezTo>
                    <a:pt x="317" y="294"/>
                    <a:pt x="317" y="294"/>
                    <a:pt x="317" y="294"/>
                  </a:cubicBezTo>
                  <a:close/>
                  <a:moveTo>
                    <a:pt x="353" y="321"/>
                  </a:moveTo>
                  <a:cubicBezTo>
                    <a:pt x="353" y="322"/>
                    <a:pt x="353" y="321"/>
                    <a:pt x="353" y="321"/>
                  </a:cubicBezTo>
                  <a:close/>
                  <a:moveTo>
                    <a:pt x="323" y="287"/>
                  </a:moveTo>
                  <a:cubicBezTo>
                    <a:pt x="322" y="288"/>
                    <a:pt x="323" y="287"/>
                    <a:pt x="323" y="287"/>
                  </a:cubicBezTo>
                  <a:close/>
                  <a:moveTo>
                    <a:pt x="351" y="318"/>
                  </a:moveTo>
                  <a:cubicBezTo>
                    <a:pt x="351" y="318"/>
                    <a:pt x="351" y="318"/>
                    <a:pt x="351" y="318"/>
                  </a:cubicBezTo>
                  <a:cubicBezTo>
                    <a:pt x="351" y="318"/>
                    <a:pt x="351" y="318"/>
                    <a:pt x="351" y="318"/>
                  </a:cubicBezTo>
                  <a:cubicBezTo>
                    <a:pt x="351" y="318"/>
                    <a:pt x="352" y="327"/>
                    <a:pt x="353" y="323"/>
                  </a:cubicBezTo>
                  <a:cubicBezTo>
                    <a:pt x="353" y="323"/>
                    <a:pt x="353" y="322"/>
                    <a:pt x="353" y="321"/>
                  </a:cubicBezTo>
                  <a:cubicBezTo>
                    <a:pt x="353" y="321"/>
                    <a:pt x="351" y="318"/>
                    <a:pt x="351" y="318"/>
                  </a:cubicBezTo>
                  <a:close/>
                  <a:moveTo>
                    <a:pt x="428" y="237"/>
                  </a:moveTo>
                  <a:cubicBezTo>
                    <a:pt x="428" y="237"/>
                    <a:pt x="428" y="237"/>
                    <a:pt x="429" y="238"/>
                  </a:cubicBezTo>
                  <a:cubicBezTo>
                    <a:pt x="429" y="238"/>
                    <a:pt x="429" y="237"/>
                    <a:pt x="428" y="237"/>
                  </a:cubicBezTo>
                  <a:close/>
                  <a:moveTo>
                    <a:pt x="498" y="300"/>
                  </a:moveTo>
                  <a:cubicBezTo>
                    <a:pt x="498" y="300"/>
                    <a:pt x="498" y="300"/>
                    <a:pt x="498" y="300"/>
                  </a:cubicBezTo>
                  <a:cubicBezTo>
                    <a:pt x="498" y="300"/>
                    <a:pt x="498" y="300"/>
                    <a:pt x="498" y="300"/>
                  </a:cubicBezTo>
                  <a:close/>
                  <a:moveTo>
                    <a:pt x="306" y="117"/>
                  </a:moveTo>
                  <a:cubicBezTo>
                    <a:pt x="306" y="117"/>
                    <a:pt x="306" y="117"/>
                    <a:pt x="306" y="117"/>
                  </a:cubicBezTo>
                  <a:cubicBezTo>
                    <a:pt x="307" y="118"/>
                    <a:pt x="307" y="118"/>
                    <a:pt x="308" y="117"/>
                  </a:cubicBezTo>
                  <a:cubicBezTo>
                    <a:pt x="308" y="117"/>
                    <a:pt x="308" y="117"/>
                    <a:pt x="308" y="117"/>
                  </a:cubicBezTo>
                  <a:cubicBezTo>
                    <a:pt x="308" y="117"/>
                    <a:pt x="308" y="117"/>
                    <a:pt x="308" y="117"/>
                  </a:cubicBezTo>
                  <a:cubicBezTo>
                    <a:pt x="308" y="117"/>
                    <a:pt x="308" y="117"/>
                    <a:pt x="308" y="117"/>
                  </a:cubicBezTo>
                  <a:cubicBezTo>
                    <a:pt x="308" y="117"/>
                    <a:pt x="312" y="120"/>
                    <a:pt x="309" y="117"/>
                  </a:cubicBezTo>
                  <a:cubicBezTo>
                    <a:pt x="309" y="117"/>
                    <a:pt x="309" y="117"/>
                    <a:pt x="308" y="117"/>
                  </a:cubicBezTo>
                  <a:cubicBezTo>
                    <a:pt x="308" y="116"/>
                    <a:pt x="308" y="116"/>
                    <a:pt x="308" y="116"/>
                  </a:cubicBezTo>
                  <a:cubicBezTo>
                    <a:pt x="308" y="116"/>
                    <a:pt x="307" y="116"/>
                    <a:pt x="307" y="116"/>
                  </a:cubicBezTo>
                  <a:cubicBezTo>
                    <a:pt x="306" y="116"/>
                    <a:pt x="304" y="116"/>
                    <a:pt x="305" y="116"/>
                  </a:cubicBezTo>
                  <a:cubicBezTo>
                    <a:pt x="305" y="117"/>
                    <a:pt x="305" y="117"/>
                    <a:pt x="306" y="117"/>
                  </a:cubicBezTo>
                  <a:close/>
                  <a:moveTo>
                    <a:pt x="310" y="124"/>
                  </a:moveTo>
                  <a:cubicBezTo>
                    <a:pt x="310" y="124"/>
                    <a:pt x="310" y="124"/>
                    <a:pt x="310" y="124"/>
                  </a:cubicBezTo>
                  <a:cubicBezTo>
                    <a:pt x="311" y="124"/>
                    <a:pt x="311" y="124"/>
                    <a:pt x="310" y="124"/>
                  </a:cubicBezTo>
                  <a:cubicBezTo>
                    <a:pt x="310" y="124"/>
                    <a:pt x="310" y="124"/>
                    <a:pt x="310" y="124"/>
                  </a:cubicBezTo>
                  <a:close/>
                  <a:moveTo>
                    <a:pt x="325" y="157"/>
                  </a:moveTo>
                  <a:cubicBezTo>
                    <a:pt x="325" y="157"/>
                    <a:pt x="324" y="157"/>
                    <a:pt x="324" y="157"/>
                  </a:cubicBezTo>
                  <a:cubicBezTo>
                    <a:pt x="325" y="158"/>
                    <a:pt x="325" y="158"/>
                    <a:pt x="325" y="157"/>
                  </a:cubicBezTo>
                  <a:close/>
                  <a:moveTo>
                    <a:pt x="325" y="126"/>
                  </a:moveTo>
                  <a:cubicBezTo>
                    <a:pt x="325" y="126"/>
                    <a:pt x="325" y="126"/>
                    <a:pt x="325" y="126"/>
                  </a:cubicBezTo>
                  <a:cubicBezTo>
                    <a:pt x="326" y="126"/>
                    <a:pt x="326" y="126"/>
                    <a:pt x="326" y="125"/>
                  </a:cubicBezTo>
                  <a:cubicBezTo>
                    <a:pt x="327" y="125"/>
                    <a:pt x="326" y="124"/>
                    <a:pt x="326" y="124"/>
                  </a:cubicBezTo>
                  <a:cubicBezTo>
                    <a:pt x="325" y="124"/>
                    <a:pt x="323" y="124"/>
                    <a:pt x="325" y="126"/>
                  </a:cubicBezTo>
                  <a:close/>
                  <a:moveTo>
                    <a:pt x="324" y="132"/>
                  </a:moveTo>
                  <a:cubicBezTo>
                    <a:pt x="325" y="131"/>
                    <a:pt x="322" y="133"/>
                    <a:pt x="324" y="132"/>
                  </a:cubicBezTo>
                  <a:close/>
                  <a:moveTo>
                    <a:pt x="324" y="131"/>
                  </a:moveTo>
                  <a:cubicBezTo>
                    <a:pt x="324" y="131"/>
                    <a:pt x="324" y="131"/>
                    <a:pt x="324" y="131"/>
                  </a:cubicBezTo>
                  <a:cubicBezTo>
                    <a:pt x="325" y="131"/>
                    <a:pt x="325" y="131"/>
                    <a:pt x="324" y="131"/>
                  </a:cubicBezTo>
                  <a:close/>
                  <a:moveTo>
                    <a:pt x="324" y="122"/>
                  </a:moveTo>
                  <a:cubicBezTo>
                    <a:pt x="324" y="122"/>
                    <a:pt x="324" y="122"/>
                    <a:pt x="324" y="122"/>
                  </a:cubicBezTo>
                  <a:cubicBezTo>
                    <a:pt x="324" y="122"/>
                    <a:pt x="326" y="123"/>
                    <a:pt x="324" y="122"/>
                  </a:cubicBezTo>
                  <a:close/>
                  <a:moveTo>
                    <a:pt x="323" y="122"/>
                  </a:moveTo>
                  <a:cubicBezTo>
                    <a:pt x="323" y="122"/>
                    <a:pt x="323" y="122"/>
                    <a:pt x="323" y="122"/>
                  </a:cubicBezTo>
                  <a:cubicBezTo>
                    <a:pt x="324" y="123"/>
                    <a:pt x="324" y="122"/>
                    <a:pt x="323" y="122"/>
                  </a:cubicBezTo>
                  <a:cubicBezTo>
                    <a:pt x="323" y="122"/>
                    <a:pt x="323" y="122"/>
                    <a:pt x="323" y="122"/>
                  </a:cubicBezTo>
                  <a:close/>
                  <a:moveTo>
                    <a:pt x="323" y="129"/>
                  </a:moveTo>
                  <a:cubicBezTo>
                    <a:pt x="322" y="129"/>
                    <a:pt x="322" y="129"/>
                    <a:pt x="322" y="129"/>
                  </a:cubicBezTo>
                  <a:cubicBezTo>
                    <a:pt x="322" y="129"/>
                    <a:pt x="322" y="128"/>
                    <a:pt x="323" y="129"/>
                  </a:cubicBezTo>
                  <a:cubicBezTo>
                    <a:pt x="323" y="129"/>
                    <a:pt x="323" y="129"/>
                    <a:pt x="323" y="129"/>
                  </a:cubicBezTo>
                  <a:close/>
                  <a:moveTo>
                    <a:pt x="323" y="129"/>
                  </a:moveTo>
                  <a:cubicBezTo>
                    <a:pt x="323" y="129"/>
                    <a:pt x="323" y="129"/>
                    <a:pt x="323" y="129"/>
                  </a:cubicBezTo>
                  <a:cubicBezTo>
                    <a:pt x="323" y="129"/>
                    <a:pt x="323" y="129"/>
                    <a:pt x="323" y="129"/>
                  </a:cubicBezTo>
                  <a:close/>
                  <a:moveTo>
                    <a:pt x="322" y="131"/>
                  </a:moveTo>
                  <a:cubicBezTo>
                    <a:pt x="322" y="131"/>
                    <a:pt x="322" y="131"/>
                    <a:pt x="322" y="132"/>
                  </a:cubicBezTo>
                  <a:cubicBezTo>
                    <a:pt x="323" y="133"/>
                    <a:pt x="322" y="131"/>
                    <a:pt x="322" y="131"/>
                  </a:cubicBezTo>
                  <a:close/>
                  <a:moveTo>
                    <a:pt x="322" y="122"/>
                  </a:moveTo>
                  <a:cubicBezTo>
                    <a:pt x="322" y="122"/>
                    <a:pt x="322" y="122"/>
                    <a:pt x="322" y="122"/>
                  </a:cubicBezTo>
                  <a:cubicBezTo>
                    <a:pt x="322" y="122"/>
                    <a:pt x="322" y="122"/>
                    <a:pt x="322" y="122"/>
                  </a:cubicBezTo>
                  <a:cubicBezTo>
                    <a:pt x="322" y="122"/>
                    <a:pt x="322" y="122"/>
                    <a:pt x="322" y="122"/>
                  </a:cubicBezTo>
                  <a:close/>
                  <a:moveTo>
                    <a:pt x="322" y="130"/>
                  </a:moveTo>
                  <a:cubicBezTo>
                    <a:pt x="322" y="129"/>
                    <a:pt x="322" y="129"/>
                    <a:pt x="322" y="129"/>
                  </a:cubicBezTo>
                  <a:cubicBezTo>
                    <a:pt x="322" y="129"/>
                    <a:pt x="321" y="130"/>
                    <a:pt x="322" y="130"/>
                  </a:cubicBezTo>
                  <a:close/>
                  <a:moveTo>
                    <a:pt x="324" y="133"/>
                  </a:moveTo>
                  <a:cubicBezTo>
                    <a:pt x="325" y="133"/>
                    <a:pt x="324" y="132"/>
                    <a:pt x="324" y="133"/>
                  </a:cubicBezTo>
                  <a:close/>
                  <a:moveTo>
                    <a:pt x="346" y="183"/>
                  </a:moveTo>
                  <a:cubicBezTo>
                    <a:pt x="346" y="183"/>
                    <a:pt x="346" y="183"/>
                    <a:pt x="346" y="183"/>
                  </a:cubicBezTo>
                  <a:cubicBezTo>
                    <a:pt x="346" y="183"/>
                    <a:pt x="346" y="183"/>
                    <a:pt x="346" y="183"/>
                  </a:cubicBezTo>
                  <a:close/>
                  <a:moveTo>
                    <a:pt x="346" y="184"/>
                  </a:moveTo>
                  <a:cubicBezTo>
                    <a:pt x="347" y="184"/>
                    <a:pt x="345" y="184"/>
                    <a:pt x="346" y="184"/>
                  </a:cubicBezTo>
                  <a:close/>
                  <a:moveTo>
                    <a:pt x="346" y="149"/>
                  </a:moveTo>
                  <a:cubicBezTo>
                    <a:pt x="347" y="149"/>
                    <a:pt x="347" y="149"/>
                    <a:pt x="347" y="149"/>
                  </a:cubicBezTo>
                  <a:cubicBezTo>
                    <a:pt x="347" y="149"/>
                    <a:pt x="346" y="148"/>
                    <a:pt x="346" y="147"/>
                  </a:cubicBezTo>
                  <a:cubicBezTo>
                    <a:pt x="346" y="147"/>
                    <a:pt x="346" y="147"/>
                    <a:pt x="345" y="147"/>
                  </a:cubicBezTo>
                  <a:cubicBezTo>
                    <a:pt x="345" y="147"/>
                    <a:pt x="346" y="148"/>
                    <a:pt x="346" y="149"/>
                  </a:cubicBezTo>
                  <a:close/>
                  <a:moveTo>
                    <a:pt x="345" y="182"/>
                  </a:moveTo>
                  <a:cubicBezTo>
                    <a:pt x="345" y="182"/>
                    <a:pt x="345" y="182"/>
                    <a:pt x="345" y="182"/>
                  </a:cubicBezTo>
                  <a:cubicBezTo>
                    <a:pt x="345" y="183"/>
                    <a:pt x="345" y="183"/>
                    <a:pt x="345" y="182"/>
                  </a:cubicBezTo>
                  <a:close/>
                  <a:moveTo>
                    <a:pt x="350" y="188"/>
                  </a:moveTo>
                  <a:cubicBezTo>
                    <a:pt x="353" y="190"/>
                    <a:pt x="347" y="185"/>
                    <a:pt x="349" y="188"/>
                  </a:cubicBezTo>
                  <a:cubicBezTo>
                    <a:pt x="349" y="188"/>
                    <a:pt x="349" y="188"/>
                    <a:pt x="350" y="188"/>
                  </a:cubicBezTo>
                  <a:close/>
                  <a:moveTo>
                    <a:pt x="327" y="129"/>
                  </a:moveTo>
                  <a:cubicBezTo>
                    <a:pt x="327" y="129"/>
                    <a:pt x="327" y="128"/>
                    <a:pt x="327" y="127"/>
                  </a:cubicBezTo>
                  <a:cubicBezTo>
                    <a:pt x="327" y="127"/>
                    <a:pt x="324" y="126"/>
                    <a:pt x="324" y="126"/>
                  </a:cubicBezTo>
                  <a:cubicBezTo>
                    <a:pt x="323" y="127"/>
                    <a:pt x="325" y="131"/>
                    <a:pt x="327" y="129"/>
                  </a:cubicBezTo>
                  <a:close/>
                  <a:moveTo>
                    <a:pt x="317" y="126"/>
                  </a:moveTo>
                  <a:cubicBezTo>
                    <a:pt x="317" y="125"/>
                    <a:pt x="317" y="126"/>
                    <a:pt x="317" y="126"/>
                  </a:cubicBezTo>
                  <a:cubicBezTo>
                    <a:pt x="317" y="126"/>
                    <a:pt x="317" y="126"/>
                    <a:pt x="317" y="126"/>
                  </a:cubicBezTo>
                  <a:close/>
                  <a:moveTo>
                    <a:pt x="327" y="121"/>
                  </a:moveTo>
                  <a:cubicBezTo>
                    <a:pt x="328" y="121"/>
                    <a:pt x="327" y="120"/>
                    <a:pt x="327" y="121"/>
                  </a:cubicBezTo>
                  <a:cubicBezTo>
                    <a:pt x="327" y="121"/>
                    <a:pt x="327" y="121"/>
                    <a:pt x="327" y="121"/>
                  </a:cubicBezTo>
                  <a:close/>
                  <a:moveTo>
                    <a:pt x="327" y="120"/>
                  </a:moveTo>
                  <a:cubicBezTo>
                    <a:pt x="327" y="120"/>
                    <a:pt x="328" y="120"/>
                    <a:pt x="328" y="121"/>
                  </a:cubicBezTo>
                  <a:cubicBezTo>
                    <a:pt x="328" y="121"/>
                    <a:pt x="328" y="121"/>
                    <a:pt x="328" y="121"/>
                  </a:cubicBezTo>
                  <a:cubicBezTo>
                    <a:pt x="328" y="121"/>
                    <a:pt x="329" y="122"/>
                    <a:pt x="329" y="122"/>
                  </a:cubicBezTo>
                  <a:cubicBezTo>
                    <a:pt x="329" y="122"/>
                    <a:pt x="329" y="122"/>
                    <a:pt x="329" y="122"/>
                  </a:cubicBezTo>
                  <a:cubicBezTo>
                    <a:pt x="329" y="122"/>
                    <a:pt x="329" y="121"/>
                    <a:pt x="329" y="121"/>
                  </a:cubicBezTo>
                  <a:cubicBezTo>
                    <a:pt x="329" y="121"/>
                    <a:pt x="327" y="119"/>
                    <a:pt x="327" y="120"/>
                  </a:cubicBezTo>
                  <a:cubicBezTo>
                    <a:pt x="327" y="120"/>
                    <a:pt x="327" y="120"/>
                    <a:pt x="327" y="120"/>
                  </a:cubicBezTo>
                  <a:close/>
                  <a:moveTo>
                    <a:pt x="330" y="130"/>
                  </a:moveTo>
                  <a:cubicBezTo>
                    <a:pt x="330" y="130"/>
                    <a:pt x="330" y="130"/>
                    <a:pt x="330" y="130"/>
                  </a:cubicBezTo>
                  <a:cubicBezTo>
                    <a:pt x="330" y="130"/>
                    <a:pt x="332" y="130"/>
                    <a:pt x="331" y="128"/>
                  </a:cubicBezTo>
                  <a:cubicBezTo>
                    <a:pt x="331" y="128"/>
                    <a:pt x="331" y="128"/>
                    <a:pt x="331" y="128"/>
                  </a:cubicBezTo>
                  <a:cubicBezTo>
                    <a:pt x="331" y="128"/>
                    <a:pt x="331" y="128"/>
                    <a:pt x="331" y="128"/>
                  </a:cubicBezTo>
                  <a:cubicBezTo>
                    <a:pt x="331" y="127"/>
                    <a:pt x="329" y="125"/>
                    <a:pt x="330" y="127"/>
                  </a:cubicBezTo>
                  <a:cubicBezTo>
                    <a:pt x="329" y="125"/>
                    <a:pt x="327" y="132"/>
                    <a:pt x="330" y="130"/>
                  </a:cubicBezTo>
                  <a:close/>
                  <a:moveTo>
                    <a:pt x="338" y="179"/>
                  </a:moveTo>
                  <a:cubicBezTo>
                    <a:pt x="338" y="179"/>
                    <a:pt x="338" y="180"/>
                    <a:pt x="338" y="180"/>
                  </a:cubicBezTo>
                  <a:cubicBezTo>
                    <a:pt x="339" y="178"/>
                    <a:pt x="338" y="180"/>
                    <a:pt x="338" y="179"/>
                  </a:cubicBezTo>
                  <a:close/>
                  <a:moveTo>
                    <a:pt x="340" y="181"/>
                  </a:moveTo>
                  <a:cubicBezTo>
                    <a:pt x="340" y="181"/>
                    <a:pt x="340" y="181"/>
                    <a:pt x="340" y="182"/>
                  </a:cubicBezTo>
                  <a:cubicBezTo>
                    <a:pt x="340" y="181"/>
                    <a:pt x="340" y="181"/>
                    <a:pt x="340" y="181"/>
                  </a:cubicBezTo>
                  <a:close/>
                  <a:moveTo>
                    <a:pt x="320" y="125"/>
                  </a:moveTo>
                  <a:cubicBezTo>
                    <a:pt x="320" y="124"/>
                    <a:pt x="318" y="122"/>
                    <a:pt x="319" y="124"/>
                  </a:cubicBezTo>
                  <a:cubicBezTo>
                    <a:pt x="318" y="124"/>
                    <a:pt x="320" y="125"/>
                    <a:pt x="320" y="125"/>
                  </a:cubicBezTo>
                  <a:cubicBezTo>
                    <a:pt x="320" y="125"/>
                    <a:pt x="320" y="125"/>
                    <a:pt x="320" y="125"/>
                  </a:cubicBezTo>
                  <a:cubicBezTo>
                    <a:pt x="321" y="125"/>
                    <a:pt x="321" y="124"/>
                    <a:pt x="321" y="124"/>
                  </a:cubicBezTo>
                  <a:cubicBezTo>
                    <a:pt x="321" y="124"/>
                    <a:pt x="323" y="124"/>
                    <a:pt x="322" y="123"/>
                  </a:cubicBezTo>
                  <a:cubicBezTo>
                    <a:pt x="322" y="123"/>
                    <a:pt x="322" y="123"/>
                    <a:pt x="322" y="123"/>
                  </a:cubicBezTo>
                  <a:cubicBezTo>
                    <a:pt x="322" y="123"/>
                    <a:pt x="322" y="123"/>
                    <a:pt x="322" y="123"/>
                  </a:cubicBezTo>
                  <a:cubicBezTo>
                    <a:pt x="321" y="123"/>
                    <a:pt x="320" y="121"/>
                    <a:pt x="319" y="120"/>
                  </a:cubicBezTo>
                  <a:cubicBezTo>
                    <a:pt x="319" y="120"/>
                    <a:pt x="321" y="123"/>
                    <a:pt x="321" y="124"/>
                  </a:cubicBezTo>
                  <a:cubicBezTo>
                    <a:pt x="320" y="122"/>
                    <a:pt x="318" y="119"/>
                    <a:pt x="317" y="120"/>
                  </a:cubicBezTo>
                  <a:cubicBezTo>
                    <a:pt x="317" y="120"/>
                    <a:pt x="320" y="124"/>
                    <a:pt x="320" y="125"/>
                  </a:cubicBezTo>
                  <a:close/>
                  <a:moveTo>
                    <a:pt x="322" y="123"/>
                  </a:moveTo>
                  <a:cubicBezTo>
                    <a:pt x="322" y="123"/>
                    <a:pt x="322" y="123"/>
                    <a:pt x="322" y="124"/>
                  </a:cubicBezTo>
                  <a:cubicBezTo>
                    <a:pt x="322" y="124"/>
                    <a:pt x="322" y="124"/>
                    <a:pt x="322" y="124"/>
                  </a:cubicBezTo>
                  <a:cubicBezTo>
                    <a:pt x="322" y="123"/>
                    <a:pt x="322" y="123"/>
                    <a:pt x="322" y="123"/>
                  </a:cubicBezTo>
                  <a:cubicBezTo>
                    <a:pt x="321" y="121"/>
                    <a:pt x="322" y="123"/>
                    <a:pt x="322" y="123"/>
                  </a:cubicBezTo>
                  <a:close/>
                  <a:moveTo>
                    <a:pt x="321" y="121"/>
                  </a:moveTo>
                  <a:cubicBezTo>
                    <a:pt x="321" y="121"/>
                    <a:pt x="321" y="121"/>
                    <a:pt x="321" y="122"/>
                  </a:cubicBezTo>
                  <a:cubicBezTo>
                    <a:pt x="321" y="122"/>
                    <a:pt x="322" y="121"/>
                    <a:pt x="321" y="121"/>
                  </a:cubicBezTo>
                  <a:cubicBezTo>
                    <a:pt x="321" y="120"/>
                    <a:pt x="319" y="120"/>
                    <a:pt x="321" y="121"/>
                  </a:cubicBezTo>
                  <a:close/>
                  <a:moveTo>
                    <a:pt x="350" y="186"/>
                  </a:moveTo>
                  <a:cubicBezTo>
                    <a:pt x="350" y="186"/>
                    <a:pt x="349" y="186"/>
                    <a:pt x="349" y="186"/>
                  </a:cubicBezTo>
                  <a:cubicBezTo>
                    <a:pt x="349" y="186"/>
                    <a:pt x="350" y="186"/>
                    <a:pt x="350" y="186"/>
                  </a:cubicBezTo>
                  <a:close/>
                  <a:moveTo>
                    <a:pt x="319" y="126"/>
                  </a:moveTo>
                  <a:cubicBezTo>
                    <a:pt x="318" y="125"/>
                    <a:pt x="320" y="127"/>
                    <a:pt x="319" y="127"/>
                  </a:cubicBezTo>
                  <a:cubicBezTo>
                    <a:pt x="319" y="126"/>
                    <a:pt x="319" y="126"/>
                    <a:pt x="319" y="126"/>
                  </a:cubicBezTo>
                  <a:close/>
                  <a:moveTo>
                    <a:pt x="317" y="124"/>
                  </a:moveTo>
                  <a:cubicBezTo>
                    <a:pt x="315" y="125"/>
                    <a:pt x="318" y="125"/>
                    <a:pt x="318" y="125"/>
                  </a:cubicBezTo>
                  <a:cubicBezTo>
                    <a:pt x="318" y="124"/>
                    <a:pt x="318" y="124"/>
                    <a:pt x="317" y="124"/>
                  </a:cubicBezTo>
                  <a:close/>
                  <a:moveTo>
                    <a:pt x="319" y="129"/>
                  </a:moveTo>
                  <a:cubicBezTo>
                    <a:pt x="319" y="129"/>
                    <a:pt x="320" y="130"/>
                    <a:pt x="320" y="129"/>
                  </a:cubicBezTo>
                  <a:cubicBezTo>
                    <a:pt x="321" y="129"/>
                    <a:pt x="321" y="128"/>
                    <a:pt x="321" y="128"/>
                  </a:cubicBezTo>
                  <a:cubicBezTo>
                    <a:pt x="319" y="127"/>
                    <a:pt x="318" y="127"/>
                    <a:pt x="319" y="129"/>
                  </a:cubicBezTo>
                  <a:close/>
                  <a:moveTo>
                    <a:pt x="320" y="126"/>
                  </a:moveTo>
                  <a:cubicBezTo>
                    <a:pt x="320" y="126"/>
                    <a:pt x="319" y="126"/>
                    <a:pt x="320" y="126"/>
                  </a:cubicBezTo>
                  <a:close/>
                  <a:moveTo>
                    <a:pt x="323" y="125"/>
                  </a:moveTo>
                  <a:cubicBezTo>
                    <a:pt x="323" y="125"/>
                    <a:pt x="323" y="125"/>
                    <a:pt x="323" y="125"/>
                  </a:cubicBezTo>
                  <a:cubicBezTo>
                    <a:pt x="323" y="125"/>
                    <a:pt x="323" y="124"/>
                    <a:pt x="323" y="124"/>
                  </a:cubicBezTo>
                  <a:cubicBezTo>
                    <a:pt x="320" y="123"/>
                    <a:pt x="322" y="126"/>
                    <a:pt x="323" y="125"/>
                  </a:cubicBezTo>
                  <a:close/>
                  <a:moveTo>
                    <a:pt x="322" y="118"/>
                  </a:moveTo>
                  <a:cubicBezTo>
                    <a:pt x="322" y="118"/>
                    <a:pt x="322" y="118"/>
                    <a:pt x="322" y="118"/>
                  </a:cubicBezTo>
                  <a:cubicBezTo>
                    <a:pt x="323" y="117"/>
                    <a:pt x="322" y="118"/>
                    <a:pt x="322" y="118"/>
                  </a:cubicBezTo>
                  <a:close/>
                  <a:moveTo>
                    <a:pt x="322" y="120"/>
                  </a:moveTo>
                  <a:cubicBezTo>
                    <a:pt x="320" y="118"/>
                    <a:pt x="320" y="119"/>
                    <a:pt x="318" y="118"/>
                  </a:cubicBezTo>
                  <a:cubicBezTo>
                    <a:pt x="319" y="120"/>
                    <a:pt x="320" y="120"/>
                    <a:pt x="322" y="120"/>
                  </a:cubicBezTo>
                  <a:close/>
                  <a:moveTo>
                    <a:pt x="322" y="123"/>
                  </a:moveTo>
                  <a:cubicBezTo>
                    <a:pt x="323" y="123"/>
                    <a:pt x="322" y="122"/>
                    <a:pt x="322" y="123"/>
                  </a:cubicBezTo>
                  <a:close/>
                  <a:moveTo>
                    <a:pt x="323" y="121"/>
                  </a:moveTo>
                  <a:cubicBezTo>
                    <a:pt x="323" y="121"/>
                    <a:pt x="323" y="120"/>
                    <a:pt x="323" y="120"/>
                  </a:cubicBezTo>
                  <a:cubicBezTo>
                    <a:pt x="323" y="120"/>
                    <a:pt x="323" y="120"/>
                    <a:pt x="322" y="120"/>
                  </a:cubicBezTo>
                  <a:cubicBezTo>
                    <a:pt x="322" y="120"/>
                    <a:pt x="324" y="122"/>
                    <a:pt x="323" y="121"/>
                  </a:cubicBezTo>
                  <a:close/>
                  <a:moveTo>
                    <a:pt x="322" y="118"/>
                  </a:moveTo>
                  <a:cubicBezTo>
                    <a:pt x="322" y="118"/>
                    <a:pt x="322" y="118"/>
                    <a:pt x="322" y="118"/>
                  </a:cubicBezTo>
                  <a:cubicBezTo>
                    <a:pt x="322" y="118"/>
                    <a:pt x="322" y="119"/>
                    <a:pt x="322" y="118"/>
                  </a:cubicBezTo>
                  <a:close/>
                  <a:moveTo>
                    <a:pt x="322" y="117"/>
                  </a:moveTo>
                  <a:cubicBezTo>
                    <a:pt x="322" y="117"/>
                    <a:pt x="323" y="117"/>
                    <a:pt x="323" y="117"/>
                  </a:cubicBezTo>
                  <a:cubicBezTo>
                    <a:pt x="323" y="117"/>
                    <a:pt x="323" y="117"/>
                    <a:pt x="323" y="117"/>
                  </a:cubicBezTo>
                  <a:cubicBezTo>
                    <a:pt x="323" y="117"/>
                    <a:pt x="323" y="116"/>
                    <a:pt x="323" y="116"/>
                  </a:cubicBezTo>
                  <a:cubicBezTo>
                    <a:pt x="323" y="115"/>
                    <a:pt x="322" y="116"/>
                    <a:pt x="322" y="116"/>
                  </a:cubicBezTo>
                  <a:cubicBezTo>
                    <a:pt x="321" y="116"/>
                    <a:pt x="322" y="117"/>
                    <a:pt x="322" y="117"/>
                  </a:cubicBezTo>
                  <a:close/>
                  <a:moveTo>
                    <a:pt x="321" y="119"/>
                  </a:moveTo>
                  <a:cubicBezTo>
                    <a:pt x="322" y="119"/>
                    <a:pt x="322" y="119"/>
                    <a:pt x="322" y="120"/>
                  </a:cubicBezTo>
                  <a:cubicBezTo>
                    <a:pt x="322" y="120"/>
                    <a:pt x="322" y="120"/>
                    <a:pt x="322" y="120"/>
                  </a:cubicBezTo>
                  <a:cubicBezTo>
                    <a:pt x="322" y="119"/>
                    <a:pt x="322" y="119"/>
                    <a:pt x="322" y="119"/>
                  </a:cubicBezTo>
                  <a:cubicBezTo>
                    <a:pt x="322" y="119"/>
                    <a:pt x="322" y="118"/>
                    <a:pt x="321" y="118"/>
                  </a:cubicBezTo>
                  <a:cubicBezTo>
                    <a:pt x="321" y="118"/>
                    <a:pt x="321" y="118"/>
                    <a:pt x="321" y="118"/>
                  </a:cubicBezTo>
                  <a:cubicBezTo>
                    <a:pt x="321" y="117"/>
                    <a:pt x="320" y="117"/>
                    <a:pt x="320" y="118"/>
                  </a:cubicBezTo>
                  <a:cubicBezTo>
                    <a:pt x="320" y="118"/>
                    <a:pt x="321" y="119"/>
                    <a:pt x="321" y="119"/>
                  </a:cubicBezTo>
                  <a:cubicBezTo>
                    <a:pt x="321" y="119"/>
                    <a:pt x="321" y="119"/>
                    <a:pt x="321" y="119"/>
                  </a:cubicBezTo>
                  <a:close/>
                  <a:moveTo>
                    <a:pt x="323" y="127"/>
                  </a:moveTo>
                  <a:cubicBezTo>
                    <a:pt x="323" y="127"/>
                    <a:pt x="323" y="127"/>
                    <a:pt x="323" y="127"/>
                  </a:cubicBezTo>
                  <a:cubicBezTo>
                    <a:pt x="323" y="126"/>
                    <a:pt x="322" y="126"/>
                    <a:pt x="323" y="127"/>
                  </a:cubicBezTo>
                  <a:close/>
                  <a:moveTo>
                    <a:pt x="322" y="126"/>
                  </a:moveTo>
                  <a:cubicBezTo>
                    <a:pt x="322" y="126"/>
                    <a:pt x="322" y="126"/>
                    <a:pt x="322" y="126"/>
                  </a:cubicBezTo>
                  <a:cubicBezTo>
                    <a:pt x="320" y="124"/>
                    <a:pt x="321" y="127"/>
                    <a:pt x="322" y="126"/>
                  </a:cubicBezTo>
                  <a:close/>
                  <a:moveTo>
                    <a:pt x="322" y="121"/>
                  </a:moveTo>
                  <a:cubicBezTo>
                    <a:pt x="322" y="121"/>
                    <a:pt x="322" y="121"/>
                    <a:pt x="322" y="121"/>
                  </a:cubicBezTo>
                  <a:cubicBezTo>
                    <a:pt x="322" y="121"/>
                    <a:pt x="322" y="121"/>
                    <a:pt x="322" y="121"/>
                  </a:cubicBezTo>
                  <a:close/>
                  <a:moveTo>
                    <a:pt x="414" y="370"/>
                  </a:moveTo>
                  <a:cubicBezTo>
                    <a:pt x="414" y="370"/>
                    <a:pt x="414" y="370"/>
                    <a:pt x="414" y="370"/>
                  </a:cubicBezTo>
                  <a:cubicBezTo>
                    <a:pt x="414" y="370"/>
                    <a:pt x="414" y="370"/>
                    <a:pt x="414" y="370"/>
                  </a:cubicBezTo>
                  <a:close/>
                  <a:moveTo>
                    <a:pt x="413" y="377"/>
                  </a:moveTo>
                  <a:cubicBezTo>
                    <a:pt x="413" y="377"/>
                    <a:pt x="414" y="377"/>
                    <a:pt x="413" y="377"/>
                  </a:cubicBezTo>
                  <a:cubicBezTo>
                    <a:pt x="413" y="377"/>
                    <a:pt x="413" y="377"/>
                    <a:pt x="413" y="377"/>
                  </a:cubicBezTo>
                  <a:close/>
                  <a:moveTo>
                    <a:pt x="414" y="372"/>
                  </a:moveTo>
                  <a:cubicBezTo>
                    <a:pt x="414" y="372"/>
                    <a:pt x="414" y="372"/>
                    <a:pt x="414" y="372"/>
                  </a:cubicBezTo>
                  <a:cubicBezTo>
                    <a:pt x="414" y="372"/>
                    <a:pt x="414" y="372"/>
                    <a:pt x="414" y="372"/>
                  </a:cubicBezTo>
                  <a:close/>
                  <a:moveTo>
                    <a:pt x="414" y="372"/>
                  </a:moveTo>
                  <a:cubicBezTo>
                    <a:pt x="414" y="372"/>
                    <a:pt x="414" y="372"/>
                    <a:pt x="414" y="372"/>
                  </a:cubicBezTo>
                  <a:cubicBezTo>
                    <a:pt x="414" y="372"/>
                    <a:pt x="414" y="372"/>
                    <a:pt x="414" y="372"/>
                  </a:cubicBezTo>
                  <a:close/>
                  <a:moveTo>
                    <a:pt x="413" y="368"/>
                  </a:moveTo>
                  <a:cubicBezTo>
                    <a:pt x="413" y="368"/>
                    <a:pt x="413" y="368"/>
                    <a:pt x="413" y="369"/>
                  </a:cubicBezTo>
                  <a:cubicBezTo>
                    <a:pt x="415" y="369"/>
                    <a:pt x="413" y="368"/>
                    <a:pt x="413" y="368"/>
                  </a:cubicBezTo>
                  <a:close/>
                  <a:moveTo>
                    <a:pt x="414" y="379"/>
                  </a:moveTo>
                  <a:cubicBezTo>
                    <a:pt x="414" y="379"/>
                    <a:pt x="414" y="379"/>
                    <a:pt x="414" y="379"/>
                  </a:cubicBezTo>
                  <a:close/>
                  <a:moveTo>
                    <a:pt x="415" y="373"/>
                  </a:moveTo>
                  <a:cubicBezTo>
                    <a:pt x="414" y="373"/>
                    <a:pt x="414" y="373"/>
                    <a:pt x="415" y="373"/>
                  </a:cubicBezTo>
                  <a:close/>
                  <a:moveTo>
                    <a:pt x="415" y="373"/>
                  </a:moveTo>
                  <a:cubicBezTo>
                    <a:pt x="415" y="373"/>
                    <a:pt x="415" y="373"/>
                    <a:pt x="415" y="373"/>
                  </a:cubicBezTo>
                  <a:cubicBezTo>
                    <a:pt x="415" y="373"/>
                    <a:pt x="415" y="373"/>
                    <a:pt x="415" y="373"/>
                  </a:cubicBezTo>
                  <a:close/>
                  <a:moveTo>
                    <a:pt x="414" y="378"/>
                  </a:moveTo>
                  <a:cubicBezTo>
                    <a:pt x="414" y="378"/>
                    <a:pt x="414" y="378"/>
                    <a:pt x="414" y="378"/>
                  </a:cubicBezTo>
                  <a:cubicBezTo>
                    <a:pt x="414" y="378"/>
                    <a:pt x="414" y="378"/>
                    <a:pt x="414" y="378"/>
                  </a:cubicBezTo>
                  <a:close/>
                  <a:moveTo>
                    <a:pt x="414" y="379"/>
                  </a:moveTo>
                  <a:cubicBezTo>
                    <a:pt x="414" y="379"/>
                    <a:pt x="414" y="379"/>
                    <a:pt x="414" y="379"/>
                  </a:cubicBezTo>
                  <a:cubicBezTo>
                    <a:pt x="414" y="379"/>
                    <a:pt x="414" y="379"/>
                    <a:pt x="414" y="379"/>
                  </a:cubicBezTo>
                  <a:close/>
                  <a:moveTo>
                    <a:pt x="414" y="372"/>
                  </a:moveTo>
                  <a:cubicBezTo>
                    <a:pt x="413" y="372"/>
                    <a:pt x="414" y="372"/>
                    <a:pt x="414" y="372"/>
                  </a:cubicBezTo>
                  <a:cubicBezTo>
                    <a:pt x="414" y="372"/>
                    <a:pt x="414" y="372"/>
                    <a:pt x="414" y="372"/>
                  </a:cubicBezTo>
                  <a:close/>
                  <a:moveTo>
                    <a:pt x="417" y="324"/>
                  </a:moveTo>
                  <a:cubicBezTo>
                    <a:pt x="417" y="324"/>
                    <a:pt x="417" y="324"/>
                    <a:pt x="417" y="324"/>
                  </a:cubicBezTo>
                  <a:cubicBezTo>
                    <a:pt x="417" y="323"/>
                    <a:pt x="416" y="324"/>
                    <a:pt x="416" y="324"/>
                  </a:cubicBezTo>
                  <a:cubicBezTo>
                    <a:pt x="416" y="324"/>
                    <a:pt x="417" y="324"/>
                    <a:pt x="417" y="324"/>
                  </a:cubicBezTo>
                  <a:cubicBezTo>
                    <a:pt x="417" y="324"/>
                    <a:pt x="417" y="324"/>
                    <a:pt x="417" y="324"/>
                  </a:cubicBezTo>
                  <a:close/>
                  <a:moveTo>
                    <a:pt x="417" y="327"/>
                  </a:moveTo>
                  <a:cubicBezTo>
                    <a:pt x="418" y="328"/>
                    <a:pt x="418" y="327"/>
                    <a:pt x="418" y="327"/>
                  </a:cubicBezTo>
                  <a:cubicBezTo>
                    <a:pt x="417" y="327"/>
                    <a:pt x="417" y="327"/>
                    <a:pt x="417" y="327"/>
                  </a:cubicBezTo>
                  <a:close/>
                  <a:moveTo>
                    <a:pt x="417" y="327"/>
                  </a:moveTo>
                  <a:cubicBezTo>
                    <a:pt x="417" y="327"/>
                    <a:pt x="417" y="327"/>
                    <a:pt x="417" y="327"/>
                  </a:cubicBezTo>
                  <a:cubicBezTo>
                    <a:pt x="418" y="328"/>
                    <a:pt x="417" y="327"/>
                    <a:pt x="417" y="327"/>
                  </a:cubicBezTo>
                  <a:close/>
                  <a:moveTo>
                    <a:pt x="417" y="369"/>
                  </a:moveTo>
                  <a:cubicBezTo>
                    <a:pt x="416" y="369"/>
                    <a:pt x="417" y="370"/>
                    <a:pt x="417" y="370"/>
                  </a:cubicBezTo>
                  <a:cubicBezTo>
                    <a:pt x="417" y="370"/>
                    <a:pt x="417" y="370"/>
                    <a:pt x="418" y="370"/>
                  </a:cubicBezTo>
                  <a:cubicBezTo>
                    <a:pt x="418" y="370"/>
                    <a:pt x="418" y="371"/>
                    <a:pt x="418" y="370"/>
                  </a:cubicBezTo>
                  <a:cubicBezTo>
                    <a:pt x="418" y="370"/>
                    <a:pt x="417" y="369"/>
                    <a:pt x="417" y="370"/>
                  </a:cubicBezTo>
                  <a:cubicBezTo>
                    <a:pt x="417" y="370"/>
                    <a:pt x="417" y="370"/>
                    <a:pt x="417" y="369"/>
                  </a:cubicBezTo>
                  <a:cubicBezTo>
                    <a:pt x="417" y="369"/>
                    <a:pt x="417" y="369"/>
                    <a:pt x="417" y="369"/>
                  </a:cubicBezTo>
                  <a:close/>
                  <a:moveTo>
                    <a:pt x="417" y="324"/>
                  </a:moveTo>
                  <a:cubicBezTo>
                    <a:pt x="417" y="324"/>
                    <a:pt x="417" y="324"/>
                    <a:pt x="417" y="324"/>
                  </a:cubicBezTo>
                  <a:cubicBezTo>
                    <a:pt x="417" y="324"/>
                    <a:pt x="417" y="324"/>
                    <a:pt x="417" y="324"/>
                  </a:cubicBezTo>
                  <a:close/>
                  <a:moveTo>
                    <a:pt x="417" y="370"/>
                  </a:moveTo>
                  <a:cubicBezTo>
                    <a:pt x="417" y="371"/>
                    <a:pt x="417" y="371"/>
                    <a:pt x="417" y="371"/>
                  </a:cubicBezTo>
                  <a:cubicBezTo>
                    <a:pt x="417" y="371"/>
                    <a:pt x="417" y="370"/>
                    <a:pt x="417" y="370"/>
                  </a:cubicBezTo>
                  <a:close/>
                  <a:moveTo>
                    <a:pt x="417" y="371"/>
                  </a:moveTo>
                  <a:cubicBezTo>
                    <a:pt x="417" y="371"/>
                    <a:pt x="417" y="371"/>
                    <a:pt x="417" y="371"/>
                  </a:cubicBezTo>
                  <a:cubicBezTo>
                    <a:pt x="417" y="372"/>
                    <a:pt x="418" y="371"/>
                    <a:pt x="417" y="371"/>
                  </a:cubicBezTo>
                  <a:close/>
                  <a:moveTo>
                    <a:pt x="416" y="324"/>
                  </a:moveTo>
                  <a:cubicBezTo>
                    <a:pt x="416" y="324"/>
                    <a:pt x="416" y="325"/>
                    <a:pt x="416" y="325"/>
                  </a:cubicBezTo>
                  <a:cubicBezTo>
                    <a:pt x="416" y="324"/>
                    <a:pt x="416" y="324"/>
                    <a:pt x="416" y="324"/>
                  </a:cubicBezTo>
                  <a:close/>
                  <a:moveTo>
                    <a:pt x="417" y="372"/>
                  </a:moveTo>
                  <a:cubicBezTo>
                    <a:pt x="417" y="372"/>
                    <a:pt x="417" y="372"/>
                    <a:pt x="417" y="372"/>
                  </a:cubicBezTo>
                  <a:cubicBezTo>
                    <a:pt x="417" y="372"/>
                    <a:pt x="416" y="372"/>
                    <a:pt x="417" y="372"/>
                  </a:cubicBezTo>
                  <a:close/>
                  <a:moveTo>
                    <a:pt x="434" y="390"/>
                  </a:moveTo>
                  <a:cubicBezTo>
                    <a:pt x="434" y="390"/>
                    <a:pt x="434" y="390"/>
                    <a:pt x="434" y="390"/>
                  </a:cubicBezTo>
                  <a:cubicBezTo>
                    <a:pt x="434" y="390"/>
                    <a:pt x="434" y="390"/>
                    <a:pt x="434" y="390"/>
                  </a:cubicBezTo>
                  <a:close/>
                  <a:moveTo>
                    <a:pt x="434" y="390"/>
                  </a:moveTo>
                  <a:cubicBezTo>
                    <a:pt x="434" y="390"/>
                    <a:pt x="434" y="390"/>
                    <a:pt x="434" y="390"/>
                  </a:cubicBezTo>
                  <a:cubicBezTo>
                    <a:pt x="434" y="390"/>
                    <a:pt x="434" y="390"/>
                    <a:pt x="434" y="390"/>
                  </a:cubicBezTo>
                  <a:close/>
                  <a:moveTo>
                    <a:pt x="433" y="390"/>
                  </a:moveTo>
                  <a:cubicBezTo>
                    <a:pt x="433" y="390"/>
                    <a:pt x="433" y="390"/>
                    <a:pt x="433" y="390"/>
                  </a:cubicBezTo>
                  <a:cubicBezTo>
                    <a:pt x="433" y="390"/>
                    <a:pt x="434" y="390"/>
                    <a:pt x="433" y="390"/>
                  </a:cubicBezTo>
                  <a:close/>
                  <a:moveTo>
                    <a:pt x="434" y="391"/>
                  </a:moveTo>
                  <a:cubicBezTo>
                    <a:pt x="433" y="389"/>
                    <a:pt x="435" y="391"/>
                    <a:pt x="434" y="391"/>
                  </a:cubicBezTo>
                  <a:close/>
                  <a:moveTo>
                    <a:pt x="418" y="374"/>
                  </a:moveTo>
                  <a:cubicBezTo>
                    <a:pt x="417" y="374"/>
                    <a:pt x="416" y="372"/>
                    <a:pt x="416" y="372"/>
                  </a:cubicBezTo>
                  <a:cubicBezTo>
                    <a:pt x="415" y="372"/>
                    <a:pt x="414" y="372"/>
                    <a:pt x="414" y="372"/>
                  </a:cubicBezTo>
                  <a:cubicBezTo>
                    <a:pt x="414" y="372"/>
                    <a:pt x="416" y="373"/>
                    <a:pt x="418" y="375"/>
                  </a:cubicBezTo>
                  <a:cubicBezTo>
                    <a:pt x="418" y="375"/>
                    <a:pt x="418" y="374"/>
                    <a:pt x="418" y="374"/>
                  </a:cubicBezTo>
                  <a:close/>
                  <a:moveTo>
                    <a:pt x="420" y="379"/>
                  </a:moveTo>
                  <a:cubicBezTo>
                    <a:pt x="420" y="379"/>
                    <a:pt x="420" y="379"/>
                    <a:pt x="420" y="379"/>
                  </a:cubicBezTo>
                  <a:cubicBezTo>
                    <a:pt x="420" y="379"/>
                    <a:pt x="420" y="379"/>
                    <a:pt x="420" y="379"/>
                  </a:cubicBezTo>
                  <a:close/>
                  <a:moveTo>
                    <a:pt x="421" y="379"/>
                  </a:moveTo>
                  <a:cubicBezTo>
                    <a:pt x="421" y="379"/>
                    <a:pt x="420" y="379"/>
                    <a:pt x="420" y="379"/>
                  </a:cubicBezTo>
                  <a:cubicBezTo>
                    <a:pt x="421" y="379"/>
                    <a:pt x="421" y="379"/>
                    <a:pt x="421" y="379"/>
                  </a:cubicBezTo>
                  <a:close/>
                  <a:moveTo>
                    <a:pt x="417" y="380"/>
                  </a:moveTo>
                  <a:cubicBezTo>
                    <a:pt x="416" y="379"/>
                    <a:pt x="417" y="380"/>
                    <a:pt x="417" y="380"/>
                  </a:cubicBezTo>
                  <a:close/>
                  <a:moveTo>
                    <a:pt x="419" y="380"/>
                  </a:moveTo>
                  <a:cubicBezTo>
                    <a:pt x="419" y="380"/>
                    <a:pt x="419" y="380"/>
                    <a:pt x="419" y="380"/>
                  </a:cubicBezTo>
                  <a:cubicBezTo>
                    <a:pt x="419" y="380"/>
                    <a:pt x="418" y="380"/>
                    <a:pt x="418" y="380"/>
                  </a:cubicBezTo>
                  <a:cubicBezTo>
                    <a:pt x="418" y="380"/>
                    <a:pt x="418" y="380"/>
                    <a:pt x="418" y="380"/>
                  </a:cubicBezTo>
                  <a:cubicBezTo>
                    <a:pt x="418" y="381"/>
                    <a:pt x="418" y="380"/>
                    <a:pt x="418" y="381"/>
                  </a:cubicBezTo>
                  <a:cubicBezTo>
                    <a:pt x="419" y="381"/>
                    <a:pt x="419" y="380"/>
                    <a:pt x="419" y="380"/>
                  </a:cubicBezTo>
                  <a:cubicBezTo>
                    <a:pt x="419" y="380"/>
                    <a:pt x="419" y="380"/>
                    <a:pt x="419" y="380"/>
                  </a:cubicBezTo>
                  <a:cubicBezTo>
                    <a:pt x="419" y="380"/>
                    <a:pt x="419" y="380"/>
                    <a:pt x="419" y="380"/>
                  </a:cubicBezTo>
                  <a:close/>
                  <a:moveTo>
                    <a:pt x="423" y="381"/>
                  </a:moveTo>
                  <a:cubicBezTo>
                    <a:pt x="423" y="381"/>
                    <a:pt x="423" y="381"/>
                    <a:pt x="423" y="381"/>
                  </a:cubicBezTo>
                  <a:cubicBezTo>
                    <a:pt x="423" y="381"/>
                    <a:pt x="423" y="381"/>
                    <a:pt x="423" y="381"/>
                  </a:cubicBezTo>
                  <a:close/>
                  <a:moveTo>
                    <a:pt x="423" y="381"/>
                  </a:moveTo>
                  <a:cubicBezTo>
                    <a:pt x="423" y="381"/>
                    <a:pt x="423" y="381"/>
                    <a:pt x="423" y="381"/>
                  </a:cubicBezTo>
                  <a:cubicBezTo>
                    <a:pt x="423" y="381"/>
                    <a:pt x="423" y="380"/>
                    <a:pt x="423" y="380"/>
                  </a:cubicBezTo>
                  <a:cubicBezTo>
                    <a:pt x="423" y="380"/>
                    <a:pt x="423" y="380"/>
                    <a:pt x="423" y="380"/>
                  </a:cubicBezTo>
                  <a:cubicBezTo>
                    <a:pt x="423" y="380"/>
                    <a:pt x="423" y="380"/>
                    <a:pt x="423" y="380"/>
                  </a:cubicBezTo>
                  <a:cubicBezTo>
                    <a:pt x="422" y="380"/>
                    <a:pt x="422" y="381"/>
                    <a:pt x="422" y="380"/>
                  </a:cubicBezTo>
                  <a:cubicBezTo>
                    <a:pt x="422" y="380"/>
                    <a:pt x="422" y="381"/>
                    <a:pt x="422" y="381"/>
                  </a:cubicBezTo>
                  <a:cubicBezTo>
                    <a:pt x="422" y="381"/>
                    <a:pt x="422" y="381"/>
                    <a:pt x="422" y="381"/>
                  </a:cubicBezTo>
                  <a:cubicBezTo>
                    <a:pt x="422" y="381"/>
                    <a:pt x="422" y="382"/>
                    <a:pt x="422" y="382"/>
                  </a:cubicBezTo>
                  <a:cubicBezTo>
                    <a:pt x="422" y="381"/>
                    <a:pt x="422" y="381"/>
                    <a:pt x="422" y="381"/>
                  </a:cubicBezTo>
                  <a:cubicBezTo>
                    <a:pt x="423" y="382"/>
                    <a:pt x="423" y="381"/>
                    <a:pt x="423" y="381"/>
                  </a:cubicBezTo>
                  <a:cubicBezTo>
                    <a:pt x="423" y="381"/>
                    <a:pt x="423" y="381"/>
                    <a:pt x="423" y="381"/>
                  </a:cubicBezTo>
                  <a:close/>
                  <a:moveTo>
                    <a:pt x="423" y="382"/>
                  </a:moveTo>
                  <a:cubicBezTo>
                    <a:pt x="423" y="382"/>
                    <a:pt x="423" y="382"/>
                    <a:pt x="423" y="382"/>
                  </a:cubicBezTo>
                  <a:cubicBezTo>
                    <a:pt x="423" y="381"/>
                    <a:pt x="423" y="382"/>
                    <a:pt x="423" y="382"/>
                  </a:cubicBezTo>
                  <a:close/>
                  <a:moveTo>
                    <a:pt x="423" y="381"/>
                  </a:moveTo>
                  <a:cubicBezTo>
                    <a:pt x="423" y="381"/>
                    <a:pt x="423" y="381"/>
                    <a:pt x="423" y="381"/>
                  </a:cubicBezTo>
                  <a:cubicBezTo>
                    <a:pt x="423" y="381"/>
                    <a:pt x="423" y="381"/>
                    <a:pt x="423" y="381"/>
                  </a:cubicBezTo>
                  <a:close/>
                  <a:moveTo>
                    <a:pt x="413" y="362"/>
                  </a:moveTo>
                  <a:cubicBezTo>
                    <a:pt x="413" y="362"/>
                    <a:pt x="413" y="361"/>
                    <a:pt x="413" y="361"/>
                  </a:cubicBezTo>
                  <a:cubicBezTo>
                    <a:pt x="413" y="361"/>
                    <a:pt x="412" y="362"/>
                    <a:pt x="413" y="362"/>
                  </a:cubicBezTo>
                  <a:close/>
                  <a:moveTo>
                    <a:pt x="406" y="377"/>
                  </a:moveTo>
                  <a:cubicBezTo>
                    <a:pt x="406" y="377"/>
                    <a:pt x="406" y="377"/>
                    <a:pt x="406" y="377"/>
                  </a:cubicBezTo>
                  <a:cubicBezTo>
                    <a:pt x="406" y="377"/>
                    <a:pt x="406" y="377"/>
                    <a:pt x="406" y="377"/>
                  </a:cubicBezTo>
                  <a:close/>
                  <a:moveTo>
                    <a:pt x="408" y="375"/>
                  </a:moveTo>
                  <a:cubicBezTo>
                    <a:pt x="408" y="375"/>
                    <a:pt x="407" y="375"/>
                    <a:pt x="407" y="375"/>
                  </a:cubicBezTo>
                  <a:cubicBezTo>
                    <a:pt x="407" y="375"/>
                    <a:pt x="407" y="375"/>
                    <a:pt x="406" y="374"/>
                  </a:cubicBezTo>
                  <a:cubicBezTo>
                    <a:pt x="406" y="374"/>
                    <a:pt x="406" y="374"/>
                    <a:pt x="406" y="374"/>
                  </a:cubicBezTo>
                  <a:cubicBezTo>
                    <a:pt x="405" y="374"/>
                    <a:pt x="405" y="374"/>
                    <a:pt x="405" y="373"/>
                  </a:cubicBezTo>
                  <a:cubicBezTo>
                    <a:pt x="405" y="373"/>
                    <a:pt x="405" y="373"/>
                    <a:pt x="404" y="373"/>
                  </a:cubicBezTo>
                  <a:cubicBezTo>
                    <a:pt x="404" y="373"/>
                    <a:pt x="404" y="373"/>
                    <a:pt x="404" y="373"/>
                  </a:cubicBezTo>
                  <a:cubicBezTo>
                    <a:pt x="404" y="373"/>
                    <a:pt x="403" y="373"/>
                    <a:pt x="403" y="373"/>
                  </a:cubicBezTo>
                  <a:cubicBezTo>
                    <a:pt x="403" y="373"/>
                    <a:pt x="404" y="373"/>
                    <a:pt x="404" y="374"/>
                  </a:cubicBezTo>
                  <a:cubicBezTo>
                    <a:pt x="404" y="374"/>
                    <a:pt x="405" y="374"/>
                    <a:pt x="405" y="374"/>
                  </a:cubicBezTo>
                  <a:cubicBezTo>
                    <a:pt x="405" y="374"/>
                    <a:pt x="405" y="374"/>
                    <a:pt x="406" y="374"/>
                  </a:cubicBezTo>
                  <a:cubicBezTo>
                    <a:pt x="406" y="374"/>
                    <a:pt x="406" y="374"/>
                    <a:pt x="406" y="374"/>
                  </a:cubicBezTo>
                  <a:cubicBezTo>
                    <a:pt x="406" y="375"/>
                    <a:pt x="407" y="375"/>
                    <a:pt x="407" y="375"/>
                  </a:cubicBezTo>
                  <a:cubicBezTo>
                    <a:pt x="407" y="375"/>
                    <a:pt x="408" y="375"/>
                    <a:pt x="408" y="375"/>
                  </a:cubicBezTo>
                  <a:close/>
                  <a:moveTo>
                    <a:pt x="410" y="378"/>
                  </a:moveTo>
                  <a:cubicBezTo>
                    <a:pt x="410" y="378"/>
                    <a:pt x="410" y="377"/>
                    <a:pt x="410" y="377"/>
                  </a:cubicBezTo>
                  <a:cubicBezTo>
                    <a:pt x="410" y="377"/>
                    <a:pt x="410" y="377"/>
                    <a:pt x="410" y="377"/>
                  </a:cubicBezTo>
                  <a:cubicBezTo>
                    <a:pt x="410" y="377"/>
                    <a:pt x="410" y="377"/>
                    <a:pt x="410" y="377"/>
                  </a:cubicBezTo>
                  <a:cubicBezTo>
                    <a:pt x="410" y="378"/>
                    <a:pt x="409" y="377"/>
                    <a:pt x="409" y="377"/>
                  </a:cubicBezTo>
                  <a:cubicBezTo>
                    <a:pt x="409" y="377"/>
                    <a:pt x="409" y="377"/>
                    <a:pt x="409" y="377"/>
                  </a:cubicBezTo>
                  <a:cubicBezTo>
                    <a:pt x="409" y="377"/>
                    <a:pt x="409" y="377"/>
                    <a:pt x="408" y="377"/>
                  </a:cubicBezTo>
                  <a:cubicBezTo>
                    <a:pt x="409" y="378"/>
                    <a:pt x="408" y="378"/>
                    <a:pt x="408" y="378"/>
                  </a:cubicBezTo>
                  <a:cubicBezTo>
                    <a:pt x="409" y="378"/>
                    <a:pt x="409" y="378"/>
                    <a:pt x="410" y="378"/>
                  </a:cubicBezTo>
                  <a:cubicBezTo>
                    <a:pt x="410" y="378"/>
                    <a:pt x="410" y="378"/>
                    <a:pt x="410" y="378"/>
                  </a:cubicBezTo>
                  <a:cubicBezTo>
                    <a:pt x="410" y="378"/>
                    <a:pt x="410" y="377"/>
                    <a:pt x="410" y="378"/>
                  </a:cubicBezTo>
                  <a:close/>
                  <a:moveTo>
                    <a:pt x="418" y="381"/>
                  </a:moveTo>
                  <a:cubicBezTo>
                    <a:pt x="418" y="381"/>
                    <a:pt x="418" y="381"/>
                    <a:pt x="418" y="381"/>
                  </a:cubicBezTo>
                  <a:cubicBezTo>
                    <a:pt x="418" y="381"/>
                    <a:pt x="418" y="381"/>
                    <a:pt x="418" y="381"/>
                  </a:cubicBezTo>
                  <a:close/>
                  <a:moveTo>
                    <a:pt x="411" y="377"/>
                  </a:moveTo>
                  <a:cubicBezTo>
                    <a:pt x="411" y="377"/>
                    <a:pt x="411" y="377"/>
                    <a:pt x="411" y="377"/>
                  </a:cubicBezTo>
                  <a:cubicBezTo>
                    <a:pt x="411" y="377"/>
                    <a:pt x="411" y="377"/>
                    <a:pt x="411" y="377"/>
                  </a:cubicBezTo>
                  <a:close/>
                  <a:moveTo>
                    <a:pt x="412" y="369"/>
                  </a:moveTo>
                  <a:cubicBezTo>
                    <a:pt x="411" y="370"/>
                    <a:pt x="412" y="369"/>
                    <a:pt x="412" y="369"/>
                  </a:cubicBezTo>
                  <a:close/>
                  <a:moveTo>
                    <a:pt x="411" y="369"/>
                  </a:moveTo>
                  <a:cubicBezTo>
                    <a:pt x="410" y="369"/>
                    <a:pt x="413" y="369"/>
                    <a:pt x="411" y="369"/>
                  </a:cubicBezTo>
                  <a:close/>
                  <a:moveTo>
                    <a:pt x="411" y="361"/>
                  </a:moveTo>
                  <a:cubicBezTo>
                    <a:pt x="411" y="361"/>
                    <a:pt x="411" y="362"/>
                    <a:pt x="411" y="362"/>
                  </a:cubicBezTo>
                  <a:cubicBezTo>
                    <a:pt x="411" y="362"/>
                    <a:pt x="411" y="361"/>
                    <a:pt x="411" y="361"/>
                  </a:cubicBezTo>
                  <a:close/>
                  <a:moveTo>
                    <a:pt x="413" y="377"/>
                  </a:moveTo>
                  <a:cubicBezTo>
                    <a:pt x="412" y="376"/>
                    <a:pt x="413" y="377"/>
                    <a:pt x="413" y="377"/>
                  </a:cubicBezTo>
                  <a:close/>
                  <a:moveTo>
                    <a:pt x="405" y="355"/>
                  </a:moveTo>
                  <a:cubicBezTo>
                    <a:pt x="405" y="355"/>
                    <a:pt x="405" y="355"/>
                    <a:pt x="405" y="355"/>
                  </a:cubicBezTo>
                  <a:cubicBezTo>
                    <a:pt x="404" y="355"/>
                    <a:pt x="405" y="355"/>
                    <a:pt x="405" y="355"/>
                  </a:cubicBezTo>
                  <a:close/>
                  <a:moveTo>
                    <a:pt x="404" y="355"/>
                  </a:moveTo>
                  <a:cubicBezTo>
                    <a:pt x="405" y="355"/>
                    <a:pt x="405" y="355"/>
                    <a:pt x="405" y="355"/>
                  </a:cubicBezTo>
                  <a:cubicBezTo>
                    <a:pt x="405" y="355"/>
                    <a:pt x="404" y="355"/>
                    <a:pt x="404" y="355"/>
                  </a:cubicBezTo>
                  <a:close/>
                  <a:moveTo>
                    <a:pt x="404" y="354"/>
                  </a:moveTo>
                  <a:cubicBezTo>
                    <a:pt x="404" y="354"/>
                    <a:pt x="404" y="354"/>
                    <a:pt x="404" y="354"/>
                  </a:cubicBezTo>
                  <a:close/>
                  <a:moveTo>
                    <a:pt x="404" y="355"/>
                  </a:moveTo>
                  <a:cubicBezTo>
                    <a:pt x="404" y="355"/>
                    <a:pt x="404" y="355"/>
                    <a:pt x="404" y="355"/>
                  </a:cubicBezTo>
                  <a:cubicBezTo>
                    <a:pt x="404" y="356"/>
                    <a:pt x="404" y="355"/>
                    <a:pt x="404" y="355"/>
                  </a:cubicBezTo>
                  <a:close/>
                  <a:moveTo>
                    <a:pt x="403" y="343"/>
                  </a:moveTo>
                  <a:cubicBezTo>
                    <a:pt x="403" y="342"/>
                    <a:pt x="403" y="343"/>
                    <a:pt x="403" y="343"/>
                  </a:cubicBezTo>
                  <a:cubicBezTo>
                    <a:pt x="403" y="343"/>
                    <a:pt x="403" y="343"/>
                    <a:pt x="403" y="343"/>
                  </a:cubicBezTo>
                  <a:close/>
                  <a:moveTo>
                    <a:pt x="403" y="374"/>
                  </a:moveTo>
                  <a:cubicBezTo>
                    <a:pt x="403" y="374"/>
                    <a:pt x="403" y="374"/>
                    <a:pt x="404" y="375"/>
                  </a:cubicBezTo>
                  <a:cubicBezTo>
                    <a:pt x="404" y="375"/>
                    <a:pt x="404" y="375"/>
                    <a:pt x="404" y="375"/>
                  </a:cubicBezTo>
                  <a:cubicBezTo>
                    <a:pt x="404" y="375"/>
                    <a:pt x="404" y="375"/>
                    <a:pt x="404" y="375"/>
                  </a:cubicBezTo>
                  <a:cubicBezTo>
                    <a:pt x="404" y="375"/>
                    <a:pt x="404" y="376"/>
                    <a:pt x="404" y="376"/>
                  </a:cubicBezTo>
                  <a:cubicBezTo>
                    <a:pt x="405" y="376"/>
                    <a:pt x="405" y="376"/>
                    <a:pt x="405" y="376"/>
                  </a:cubicBezTo>
                  <a:cubicBezTo>
                    <a:pt x="405" y="375"/>
                    <a:pt x="404" y="375"/>
                    <a:pt x="404" y="375"/>
                  </a:cubicBezTo>
                  <a:cubicBezTo>
                    <a:pt x="404" y="374"/>
                    <a:pt x="404" y="374"/>
                    <a:pt x="403" y="374"/>
                  </a:cubicBezTo>
                  <a:cubicBezTo>
                    <a:pt x="403" y="374"/>
                    <a:pt x="403" y="374"/>
                    <a:pt x="403" y="373"/>
                  </a:cubicBezTo>
                  <a:cubicBezTo>
                    <a:pt x="402" y="373"/>
                    <a:pt x="402" y="374"/>
                    <a:pt x="403" y="374"/>
                  </a:cubicBezTo>
                  <a:close/>
                  <a:moveTo>
                    <a:pt x="405" y="355"/>
                  </a:moveTo>
                  <a:cubicBezTo>
                    <a:pt x="405" y="354"/>
                    <a:pt x="404" y="355"/>
                    <a:pt x="405" y="355"/>
                  </a:cubicBezTo>
                  <a:cubicBezTo>
                    <a:pt x="405" y="355"/>
                    <a:pt x="405" y="355"/>
                    <a:pt x="405" y="355"/>
                  </a:cubicBezTo>
                  <a:cubicBezTo>
                    <a:pt x="405" y="355"/>
                    <a:pt x="405" y="355"/>
                    <a:pt x="405" y="355"/>
                  </a:cubicBezTo>
                  <a:close/>
                  <a:moveTo>
                    <a:pt x="403" y="343"/>
                  </a:moveTo>
                  <a:cubicBezTo>
                    <a:pt x="404" y="344"/>
                    <a:pt x="404" y="344"/>
                    <a:pt x="404" y="345"/>
                  </a:cubicBezTo>
                  <a:cubicBezTo>
                    <a:pt x="404" y="345"/>
                    <a:pt x="404" y="345"/>
                    <a:pt x="404" y="345"/>
                  </a:cubicBezTo>
                  <a:cubicBezTo>
                    <a:pt x="404" y="345"/>
                    <a:pt x="404" y="345"/>
                    <a:pt x="404" y="345"/>
                  </a:cubicBezTo>
                  <a:cubicBezTo>
                    <a:pt x="404" y="345"/>
                    <a:pt x="405" y="346"/>
                    <a:pt x="405" y="346"/>
                  </a:cubicBezTo>
                  <a:cubicBezTo>
                    <a:pt x="405" y="346"/>
                    <a:pt x="405" y="346"/>
                    <a:pt x="405" y="345"/>
                  </a:cubicBezTo>
                  <a:cubicBezTo>
                    <a:pt x="405" y="345"/>
                    <a:pt x="405" y="345"/>
                    <a:pt x="405" y="345"/>
                  </a:cubicBezTo>
                  <a:cubicBezTo>
                    <a:pt x="405" y="344"/>
                    <a:pt x="405" y="344"/>
                    <a:pt x="404" y="344"/>
                  </a:cubicBezTo>
                  <a:cubicBezTo>
                    <a:pt x="404" y="344"/>
                    <a:pt x="404" y="343"/>
                    <a:pt x="404" y="343"/>
                  </a:cubicBezTo>
                  <a:cubicBezTo>
                    <a:pt x="404" y="343"/>
                    <a:pt x="403" y="343"/>
                    <a:pt x="403" y="343"/>
                  </a:cubicBezTo>
                  <a:close/>
                  <a:moveTo>
                    <a:pt x="404" y="343"/>
                  </a:moveTo>
                  <a:cubicBezTo>
                    <a:pt x="404" y="343"/>
                    <a:pt x="404" y="343"/>
                    <a:pt x="404" y="343"/>
                  </a:cubicBezTo>
                  <a:cubicBezTo>
                    <a:pt x="404" y="343"/>
                    <a:pt x="404" y="343"/>
                    <a:pt x="404" y="343"/>
                  </a:cubicBezTo>
                  <a:close/>
                  <a:moveTo>
                    <a:pt x="412" y="362"/>
                  </a:moveTo>
                  <a:cubicBezTo>
                    <a:pt x="412" y="362"/>
                    <a:pt x="412" y="362"/>
                    <a:pt x="413" y="362"/>
                  </a:cubicBezTo>
                  <a:cubicBezTo>
                    <a:pt x="413" y="362"/>
                    <a:pt x="413" y="362"/>
                    <a:pt x="412" y="362"/>
                  </a:cubicBezTo>
                  <a:close/>
                  <a:moveTo>
                    <a:pt x="423" y="324"/>
                  </a:moveTo>
                  <a:cubicBezTo>
                    <a:pt x="423" y="324"/>
                    <a:pt x="423" y="324"/>
                    <a:pt x="423" y="324"/>
                  </a:cubicBezTo>
                  <a:cubicBezTo>
                    <a:pt x="423" y="324"/>
                    <a:pt x="423" y="324"/>
                    <a:pt x="423" y="324"/>
                  </a:cubicBezTo>
                  <a:cubicBezTo>
                    <a:pt x="423" y="325"/>
                    <a:pt x="423" y="325"/>
                    <a:pt x="423" y="324"/>
                  </a:cubicBezTo>
                  <a:close/>
                  <a:moveTo>
                    <a:pt x="412" y="372"/>
                  </a:moveTo>
                  <a:cubicBezTo>
                    <a:pt x="413" y="372"/>
                    <a:pt x="414" y="372"/>
                    <a:pt x="413" y="372"/>
                  </a:cubicBezTo>
                  <a:cubicBezTo>
                    <a:pt x="412" y="370"/>
                    <a:pt x="411" y="370"/>
                    <a:pt x="412" y="372"/>
                  </a:cubicBezTo>
                  <a:close/>
                  <a:moveTo>
                    <a:pt x="420" y="323"/>
                  </a:moveTo>
                  <a:cubicBezTo>
                    <a:pt x="420" y="323"/>
                    <a:pt x="420" y="323"/>
                    <a:pt x="420" y="323"/>
                  </a:cubicBezTo>
                  <a:cubicBezTo>
                    <a:pt x="420" y="323"/>
                    <a:pt x="420" y="323"/>
                    <a:pt x="420" y="323"/>
                  </a:cubicBezTo>
                  <a:close/>
                  <a:moveTo>
                    <a:pt x="424" y="374"/>
                  </a:moveTo>
                  <a:cubicBezTo>
                    <a:pt x="424" y="375"/>
                    <a:pt x="425" y="375"/>
                    <a:pt x="425" y="375"/>
                  </a:cubicBezTo>
                  <a:cubicBezTo>
                    <a:pt x="424" y="375"/>
                    <a:pt x="423" y="374"/>
                    <a:pt x="423" y="374"/>
                  </a:cubicBezTo>
                  <a:cubicBezTo>
                    <a:pt x="424" y="374"/>
                    <a:pt x="424" y="374"/>
                    <a:pt x="424" y="374"/>
                  </a:cubicBezTo>
                  <a:close/>
                  <a:moveTo>
                    <a:pt x="425" y="376"/>
                  </a:moveTo>
                  <a:cubicBezTo>
                    <a:pt x="426" y="377"/>
                    <a:pt x="423" y="375"/>
                    <a:pt x="423" y="375"/>
                  </a:cubicBezTo>
                  <a:cubicBezTo>
                    <a:pt x="424" y="376"/>
                    <a:pt x="425" y="376"/>
                    <a:pt x="425" y="376"/>
                  </a:cubicBezTo>
                  <a:close/>
                  <a:moveTo>
                    <a:pt x="420" y="324"/>
                  </a:moveTo>
                  <a:cubicBezTo>
                    <a:pt x="420" y="325"/>
                    <a:pt x="420" y="325"/>
                    <a:pt x="420" y="325"/>
                  </a:cubicBezTo>
                  <a:cubicBezTo>
                    <a:pt x="420" y="325"/>
                    <a:pt x="420" y="325"/>
                    <a:pt x="420" y="325"/>
                  </a:cubicBezTo>
                  <a:cubicBezTo>
                    <a:pt x="420" y="325"/>
                    <a:pt x="420" y="325"/>
                    <a:pt x="420" y="325"/>
                  </a:cubicBezTo>
                  <a:cubicBezTo>
                    <a:pt x="421" y="325"/>
                    <a:pt x="421" y="325"/>
                    <a:pt x="421" y="325"/>
                  </a:cubicBezTo>
                  <a:cubicBezTo>
                    <a:pt x="421" y="325"/>
                    <a:pt x="421" y="325"/>
                    <a:pt x="421" y="325"/>
                  </a:cubicBezTo>
                  <a:cubicBezTo>
                    <a:pt x="421" y="325"/>
                    <a:pt x="422" y="325"/>
                    <a:pt x="422" y="326"/>
                  </a:cubicBezTo>
                  <a:cubicBezTo>
                    <a:pt x="422" y="325"/>
                    <a:pt x="422" y="325"/>
                    <a:pt x="422" y="325"/>
                  </a:cubicBezTo>
                  <a:cubicBezTo>
                    <a:pt x="422" y="325"/>
                    <a:pt x="422" y="325"/>
                    <a:pt x="422" y="325"/>
                  </a:cubicBezTo>
                  <a:cubicBezTo>
                    <a:pt x="422" y="325"/>
                    <a:pt x="422" y="325"/>
                    <a:pt x="422" y="325"/>
                  </a:cubicBezTo>
                  <a:cubicBezTo>
                    <a:pt x="422" y="325"/>
                    <a:pt x="422" y="324"/>
                    <a:pt x="422" y="324"/>
                  </a:cubicBezTo>
                  <a:cubicBezTo>
                    <a:pt x="422" y="324"/>
                    <a:pt x="422" y="324"/>
                    <a:pt x="422" y="324"/>
                  </a:cubicBezTo>
                  <a:cubicBezTo>
                    <a:pt x="421" y="324"/>
                    <a:pt x="421" y="324"/>
                    <a:pt x="421" y="323"/>
                  </a:cubicBezTo>
                  <a:cubicBezTo>
                    <a:pt x="421" y="324"/>
                    <a:pt x="421" y="324"/>
                    <a:pt x="421" y="324"/>
                  </a:cubicBezTo>
                  <a:cubicBezTo>
                    <a:pt x="421" y="324"/>
                    <a:pt x="421" y="324"/>
                    <a:pt x="420" y="324"/>
                  </a:cubicBezTo>
                  <a:cubicBezTo>
                    <a:pt x="420" y="323"/>
                    <a:pt x="420" y="323"/>
                    <a:pt x="420" y="323"/>
                  </a:cubicBezTo>
                  <a:cubicBezTo>
                    <a:pt x="420" y="324"/>
                    <a:pt x="419" y="324"/>
                    <a:pt x="419" y="324"/>
                  </a:cubicBezTo>
                  <a:cubicBezTo>
                    <a:pt x="419" y="323"/>
                    <a:pt x="420" y="324"/>
                    <a:pt x="420" y="324"/>
                  </a:cubicBezTo>
                  <a:close/>
                  <a:moveTo>
                    <a:pt x="420" y="323"/>
                  </a:moveTo>
                  <a:cubicBezTo>
                    <a:pt x="420" y="323"/>
                    <a:pt x="420" y="323"/>
                    <a:pt x="420" y="323"/>
                  </a:cubicBezTo>
                  <a:cubicBezTo>
                    <a:pt x="420" y="323"/>
                    <a:pt x="420" y="323"/>
                    <a:pt x="420" y="323"/>
                  </a:cubicBezTo>
                  <a:close/>
                  <a:moveTo>
                    <a:pt x="413" y="368"/>
                  </a:moveTo>
                  <a:cubicBezTo>
                    <a:pt x="413" y="368"/>
                    <a:pt x="413" y="368"/>
                    <a:pt x="413" y="368"/>
                  </a:cubicBezTo>
                  <a:cubicBezTo>
                    <a:pt x="413" y="367"/>
                    <a:pt x="413" y="368"/>
                    <a:pt x="413" y="368"/>
                  </a:cubicBezTo>
                  <a:close/>
                  <a:moveTo>
                    <a:pt x="415" y="328"/>
                  </a:moveTo>
                  <a:cubicBezTo>
                    <a:pt x="415" y="328"/>
                    <a:pt x="415" y="328"/>
                    <a:pt x="415" y="328"/>
                  </a:cubicBezTo>
                  <a:cubicBezTo>
                    <a:pt x="415" y="328"/>
                    <a:pt x="415" y="328"/>
                    <a:pt x="415" y="328"/>
                  </a:cubicBezTo>
                  <a:close/>
                  <a:moveTo>
                    <a:pt x="434" y="384"/>
                  </a:moveTo>
                  <a:cubicBezTo>
                    <a:pt x="434" y="384"/>
                    <a:pt x="434" y="384"/>
                    <a:pt x="434" y="384"/>
                  </a:cubicBezTo>
                  <a:cubicBezTo>
                    <a:pt x="434" y="384"/>
                    <a:pt x="434" y="384"/>
                    <a:pt x="434" y="384"/>
                  </a:cubicBezTo>
                  <a:close/>
                  <a:moveTo>
                    <a:pt x="429" y="328"/>
                  </a:moveTo>
                  <a:cubicBezTo>
                    <a:pt x="429" y="328"/>
                    <a:pt x="429" y="328"/>
                    <a:pt x="429" y="328"/>
                  </a:cubicBezTo>
                  <a:cubicBezTo>
                    <a:pt x="429" y="328"/>
                    <a:pt x="429" y="329"/>
                    <a:pt x="429" y="328"/>
                  </a:cubicBezTo>
                  <a:close/>
                  <a:moveTo>
                    <a:pt x="429" y="330"/>
                  </a:moveTo>
                  <a:cubicBezTo>
                    <a:pt x="429" y="330"/>
                    <a:pt x="429" y="330"/>
                    <a:pt x="429" y="330"/>
                  </a:cubicBezTo>
                  <a:cubicBezTo>
                    <a:pt x="429" y="330"/>
                    <a:pt x="429" y="330"/>
                    <a:pt x="429" y="330"/>
                  </a:cubicBezTo>
                  <a:close/>
                  <a:moveTo>
                    <a:pt x="437" y="387"/>
                  </a:moveTo>
                  <a:cubicBezTo>
                    <a:pt x="437" y="387"/>
                    <a:pt x="437" y="387"/>
                    <a:pt x="437" y="387"/>
                  </a:cubicBezTo>
                  <a:cubicBezTo>
                    <a:pt x="437" y="387"/>
                    <a:pt x="437" y="387"/>
                    <a:pt x="437" y="387"/>
                  </a:cubicBezTo>
                  <a:close/>
                  <a:moveTo>
                    <a:pt x="416" y="328"/>
                  </a:moveTo>
                  <a:cubicBezTo>
                    <a:pt x="415" y="328"/>
                    <a:pt x="415" y="328"/>
                    <a:pt x="415" y="328"/>
                  </a:cubicBezTo>
                  <a:cubicBezTo>
                    <a:pt x="416" y="328"/>
                    <a:pt x="416" y="328"/>
                    <a:pt x="416" y="328"/>
                  </a:cubicBezTo>
                  <a:close/>
                  <a:moveTo>
                    <a:pt x="416" y="322"/>
                  </a:moveTo>
                  <a:cubicBezTo>
                    <a:pt x="416" y="322"/>
                    <a:pt x="416" y="322"/>
                    <a:pt x="416" y="322"/>
                  </a:cubicBezTo>
                  <a:cubicBezTo>
                    <a:pt x="416" y="322"/>
                    <a:pt x="416" y="322"/>
                    <a:pt x="416" y="322"/>
                  </a:cubicBezTo>
                  <a:close/>
                  <a:moveTo>
                    <a:pt x="416" y="321"/>
                  </a:moveTo>
                  <a:cubicBezTo>
                    <a:pt x="416" y="321"/>
                    <a:pt x="416" y="322"/>
                    <a:pt x="416" y="321"/>
                  </a:cubicBezTo>
                  <a:close/>
                  <a:moveTo>
                    <a:pt x="415" y="322"/>
                  </a:moveTo>
                  <a:cubicBezTo>
                    <a:pt x="415" y="322"/>
                    <a:pt x="415" y="322"/>
                    <a:pt x="415" y="322"/>
                  </a:cubicBezTo>
                  <a:cubicBezTo>
                    <a:pt x="415" y="322"/>
                    <a:pt x="415" y="322"/>
                    <a:pt x="415" y="322"/>
                  </a:cubicBezTo>
                  <a:close/>
                  <a:moveTo>
                    <a:pt x="420" y="323"/>
                  </a:moveTo>
                  <a:cubicBezTo>
                    <a:pt x="420" y="323"/>
                    <a:pt x="420" y="323"/>
                    <a:pt x="420" y="323"/>
                  </a:cubicBezTo>
                  <a:cubicBezTo>
                    <a:pt x="420" y="323"/>
                    <a:pt x="420" y="323"/>
                    <a:pt x="420" y="323"/>
                  </a:cubicBezTo>
                  <a:close/>
                  <a:moveTo>
                    <a:pt x="415" y="328"/>
                  </a:moveTo>
                  <a:cubicBezTo>
                    <a:pt x="415" y="328"/>
                    <a:pt x="415" y="328"/>
                    <a:pt x="415" y="328"/>
                  </a:cubicBezTo>
                  <a:cubicBezTo>
                    <a:pt x="415" y="328"/>
                    <a:pt x="415" y="328"/>
                    <a:pt x="415" y="328"/>
                  </a:cubicBezTo>
                  <a:close/>
                  <a:moveTo>
                    <a:pt x="416" y="322"/>
                  </a:moveTo>
                  <a:cubicBezTo>
                    <a:pt x="416" y="322"/>
                    <a:pt x="416" y="322"/>
                    <a:pt x="416" y="322"/>
                  </a:cubicBezTo>
                  <a:cubicBezTo>
                    <a:pt x="416" y="322"/>
                    <a:pt x="415" y="322"/>
                    <a:pt x="416" y="322"/>
                  </a:cubicBezTo>
                  <a:close/>
                  <a:moveTo>
                    <a:pt x="415" y="322"/>
                  </a:moveTo>
                  <a:cubicBezTo>
                    <a:pt x="415" y="322"/>
                    <a:pt x="415" y="322"/>
                    <a:pt x="415" y="322"/>
                  </a:cubicBezTo>
                  <a:cubicBezTo>
                    <a:pt x="415" y="322"/>
                    <a:pt x="415" y="322"/>
                    <a:pt x="415" y="322"/>
                  </a:cubicBezTo>
                  <a:close/>
                  <a:moveTo>
                    <a:pt x="431" y="311"/>
                  </a:moveTo>
                  <a:cubicBezTo>
                    <a:pt x="431" y="311"/>
                    <a:pt x="431" y="311"/>
                    <a:pt x="431" y="311"/>
                  </a:cubicBezTo>
                  <a:cubicBezTo>
                    <a:pt x="431" y="310"/>
                    <a:pt x="431" y="310"/>
                    <a:pt x="431" y="311"/>
                  </a:cubicBezTo>
                  <a:close/>
                  <a:moveTo>
                    <a:pt x="431" y="310"/>
                  </a:moveTo>
                  <a:cubicBezTo>
                    <a:pt x="431" y="310"/>
                    <a:pt x="431" y="310"/>
                    <a:pt x="431" y="310"/>
                  </a:cubicBezTo>
                  <a:cubicBezTo>
                    <a:pt x="431" y="310"/>
                    <a:pt x="431" y="310"/>
                    <a:pt x="431" y="310"/>
                  </a:cubicBezTo>
                  <a:close/>
                  <a:moveTo>
                    <a:pt x="416" y="322"/>
                  </a:moveTo>
                  <a:cubicBezTo>
                    <a:pt x="416" y="322"/>
                    <a:pt x="416" y="322"/>
                    <a:pt x="416" y="322"/>
                  </a:cubicBezTo>
                  <a:cubicBezTo>
                    <a:pt x="416" y="323"/>
                    <a:pt x="416" y="323"/>
                    <a:pt x="416" y="323"/>
                  </a:cubicBezTo>
                  <a:cubicBezTo>
                    <a:pt x="416" y="323"/>
                    <a:pt x="416" y="323"/>
                    <a:pt x="416" y="323"/>
                  </a:cubicBezTo>
                  <a:cubicBezTo>
                    <a:pt x="416" y="323"/>
                    <a:pt x="416" y="323"/>
                    <a:pt x="416" y="323"/>
                  </a:cubicBezTo>
                  <a:cubicBezTo>
                    <a:pt x="416" y="323"/>
                    <a:pt x="416" y="323"/>
                    <a:pt x="417" y="323"/>
                  </a:cubicBezTo>
                  <a:cubicBezTo>
                    <a:pt x="416" y="323"/>
                    <a:pt x="417" y="324"/>
                    <a:pt x="417" y="323"/>
                  </a:cubicBezTo>
                  <a:cubicBezTo>
                    <a:pt x="417" y="323"/>
                    <a:pt x="417" y="323"/>
                    <a:pt x="417" y="323"/>
                  </a:cubicBezTo>
                  <a:cubicBezTo>
                    <a:pt x="416" y="323"/>
                    <a:pt x="417" y="322"/>
                    <a:pt x="417" y="323"/>
                  </a:cubicBezTo>
                  <a:cubicBezTo>
                    <a:pt x="417" y="323"/>
                    <a:pt x="417" y="323"/>
                    <a:pt x="417" y="323"/>
                  </a:cubicBezTo>
                  <a:cubicBezTo>
                    <a:pt x="417" y="323"/>
                    <a:pt x="417" y="324"/>
                    <a:pt x="417" y="324"/>
                  </a:cubicBezTo>
                  <a:cubicBezTo>
                    <a:pt x="417" y="324"/>
                    <a:pt x="417" y="324"/>
                    <a:pt x="417" y="324"/>
                  </a:cubicBezTo>
                  <a:cubicBezTo>
                    <a:pt x="417" y="324"/>
                    <a:pt x="417" y="324"/>
                    <a:pt x="417" y="324"/>
                  </a:cubicBezTo>
                  <a:cubicBezTo>
                    <a:pt x="417" y="324"/>
                    <a:pt x="417" y="325"/>
                    <a:pt x="417" y="325"/>
                  </a:cubicBezTo>
                  <a:cubicBezTo>
                    <a:pt x="417" y="325"/>
                    <a:pt x="417" y="325"/>
                    <a:pt x="417" y="325"/>
                  </a:cubicBezTo>
                  <a:cubicBezTo>
                    <a:pt x="417" y="326"/>
                    <a:pt x="417" y="325"/>
                    <a:pt x="417" y="325"/>
                  </a:cubicBezTo>
                  <a:cubicBezTo>
                    <a:pt x="417" y="325"/>
                    <a:pt x="417" y="325"/>
                    <a:pt x="417" y="325"/>
                  </a:cubicBezTo>
                  <a:cubicBezTo>
                    <a:pt x="417" y="325"/>
                    <a:pt x="417" y="327"/>
                    <a:pt x="418" y="326"/>
                  </a:cubicBezTo>
                  <a:cubicBezTo>
                    <a:pt x="418" y="326"/>
                    <a:pt x="418" y="326"/>
                    <a:pt x="418" y="326"/>
                  </a:cubicBezTo>
                  <a:cubicBezTo>
                    <a:pt x="418" y="326"/>
                    <a:pt x="418" y="326"/>
                    <a:pt x="418" y="325"/>
                  </a:cubicBezTo>
                  <a:cubicBezTo>
                    <a:pt x="418" y="325"/>
                    <a:pt x="418" y="325"/>
                    <a:pt x="418" y="325"/>
                  </a:cubicBezTo>
                  <a:cubicBezTo>
                    <a:pt x="419" y="325"/>
                    <a:pt x="419" y="325"/>
                    <a:pt x="419" y="325"/>
                  </a:cubicBezTo>
                  <a:cubicBezTo>
                    <a:pt x="419" y="325"/>
                    <a:pt x="419" y="324"/>
                    <a:pt x="419" y="324"/>
                  </a:cubicBezTo>
                  <a:cubicBezTo>
                    <a:pt x="419" y="324"/>
                    <a:pt x="419" y="324"/>
                    <a:pt x="419" y="324"/>
                  </a:cubicBezTo>
                  <a:cubicBezTo>
                    <a:pt x="419" y="324"/>
                    <a:pt x="419" y="324"/>
                    <a:pt x="419" y="324"/>
                  </a:cubicBezTo>
                  <a:cubicBezTo>
                    <a:pt x="419" y="324"/>
                    <a:pt x="419" y="324"/>
                    <a:pt x="418" y="324"/>
                  </a:cubicBezTo>
                  <a:cubicBezTo>
                    <a:pt x="419" y="324"/>
                    <a:pt x="418" y="323"/>
                    <a:pt x="418" y="323"/>
                  </a:cubicBezTo>
                  <a:cubicBezTo>
                    <a:pt x="418" y="323"/>
                    <a:pt x="418" y="322"/>
                    <a:pt x="418" y="322"/>
                  </a:cubicBezTo>
                  <a:cubicBezTo>
                    <a:pt x="418" y="322"/>
                    <a:pt x="418" y="322"/>
                    <a:pt x="418" y="322"/>
                  </a:cubicBezTo>
                  <a:cubicBezTo>
                    <a:pt x="418" y="322"/>
                    <a:pt x="419" y="322"/>
                    <a:pt x="419" y="322"/>
                  </a:cubicBezTo>
                  <a:cubicBezTo>
                    <a:pt x="419" y="323"/>
                    <a:pt x="419" y="323"/>
                    <a:pt x="419" y="323"/>
                  </a:cubicBezTo>
                  <a:cubicBezTo>
                    <a:pt x="419" y="323"/>
                    <a:pt x="419" y="322"/>
                    <a:pt x="419" y="322"/>
                  </a:cubicBezTo>
                  <a:cubicBezTo>
                    <a:pt x="420" y="323"/>
                    <a:pt x="420" y="323"/>
                    <a:pt x="420" y="323"/>
                  </a:cubicBezTo>
                  <a:cubicBezTo>
                    <a:pt x="420" y="323"/>
                    <a:pt x="420" y="323"/>
                    <a:pt x="420" y="323"/>
                  </a:cubicBezTo>
                  <a:cubicBezTo>
                    <a:pt x="420" y="323"/>
                    <a:pt x="420" y="323"/>
                    <a:pt x="420" y="323"/>
                  </a:cubicBezTo>
                  <a:cubicBezTo>
                    <a:pt x="421" y="323"/>
                    <a:pt x="421" y="323"/>
                    <a:pt x="422" y="323"/>
                  </a:cubicBezTo>
                  <a:cubicBezTo>
                    <a:pt x="422" y="323"/>
                    <a:pt x="422" y="323"/>
                    <a:pt x="422" y="323"/>
                  </a:cubicBezTo>
                  <a:cubicBezTo>
                    <a:pt x="422" y="323"/>
                    <a:pt x="422" y="323"/>
                    <a:pt x="422" y="323"/>
                  </a:cubicBezTo>
                  <a:cubicBezTo>
                    <a:pt x="423" y="324"/>
                    <a:pt x="423" y="324"/>
                    <a:pt x="423" y="324"/>
                  </a:cubicBezTo>
                  <a:cubicBezTo>
                    <a:pt x="424" y="324"/>
                    <a:pt x="423" y="325"/>
                    <a:pt x="423" y="324"/>
                  </a:cubicBezTo>
                  <a:cubicBezTo>
                    <a:pt x="423" y="325"/>
                    <a:pt x="423" y="324"/>
                    <a:pt x="423" y="325"/>
                  </a:cubicBezTo>
                  <a:cubicBezTo>
                    <a:pt x="423" y="325"/>
                    <a:pt x="423" y="325"/>
                    <a:pt x="423" y="325"/>
                  </a:cubicBezTo>
                  <a:cubicBezTo>
                    <a:pt x="423" y="326"/>
                    <a:pt x="423" y="326"/>
                    <a:pt x="423" y="326"/>
                  </a:cubicBezTo>
                  <a:cubicBezTo>
                    <a:pt x="423" y="326"/>
                    <a:pt x="424" y="326"/>
                    <a:pt x="424" y="326"/>
                  </a:cubicBezTo>
                  <a:cubicBezTo>
                    <a:pt x="424" y="326"/>
                    <a:pt x="424" y="326"/>
                    <a:pt x="424" y="326"/>
                  </a:cubicBezTo>
                  <a:cubicBezTo>
                    <a:pt x="424" y="326"/>
                    <a:pt x="424" y="326"/>
                    <a:pt x="424" y="326"/>
                  </a:cubicBezTo>
                  <a:cubicBezTo>
                    <a:pt x="425" y="326"/>
                    <a:pt x="425" y="326"/>
                    <a:pt x="425" y="326"/>
                  </a:cubicBezTo>
                  <a:cubicBezTo>
                    <a:pt x="425" y="326"/>
                    <a:pt x="425" y="326"/>
                    <a:pt x="425" y="326"/>
                  </a:cubicBezTo>
                  <a:cubicBezTo>
                    <a:pt x="425" y="325"/>
                    <a:pt x="425" y="325"/>
                    <a:pt x="425" y="325"/>
                  </a:cubicBezTo>
                  <a:cubicBezTo>
                    <a:pt x="425" y="325"/>
                    <a:pt x="425" y="325"/>
                    <a:pt x="425" y="325"/>
                  </a:cubicBezTo>
                  <a:cubicBezTo>
                    <a:pt x="425" y="325"/>
                    <a:pt x="425" y="325"/>
                    <a:pt x="425" y="325"/>
                  </a:cubicBezTo>
                  <a:cubicBezTo>
                    <a:pt x="426" y="325"/>
                    <a:pt x="425" y="325"/>
                    <a:pt x="425" y="325"/>
                  </a:cubicBezTo>
                  <a:cubicBezTo>
                    <a:pt x="425" y="325"/>
                    <a:pt x="426" y="326"/>
                    <a:pt x="426" y="325"/>
                  </a:cubicBezTo>
                  <a:cubicBezTo>
                    <a:pt x="426" y="326"/>
                    <a:pt x="426" y="325"/>
                    <a:pt x="426" y="326"/>
                  </a:cubicBezTo>
                  <a:cubicBezTo>
                    <a:pt x="426" y="326"/>
                    <a:pt x="426" y="326"/>
                    <a:pt x="426" y="326"/>
                  </a:cubicBezTo>
                  <a:cubicBezTo>
                    <a:pt x="426" y="326"/>
                    <a:pt x="426" y="326"/>
                    <a:pt x="427" y="326"/>
                  </a:cubicBezTo>
                  <a:cubicBezTo>
                    <a:pt x="427" y="326"/>
                    <a:pt x="427" y="326"/>
                    <a:pt x="427" y="326"/>
                  </a:cubicBezTo>
                  <a:cubicBezTo>
                    <a:pt x="427" y="326"/>
                    <a:pt x="427" y="326"/>
                    <a:pt x="428" y="326"/>
                  </a:cubicBezTo>
                  <a:cubicBezTo>
                    <a:pt x="428" y="326"/>
                    <a:pt x="428" y="326"/>
                    <a:pt x="428" y="326"/>
                  </a:cubicBezTo>
                  <a:cubicBezTo>
                    <a:pt x="428" y="326"/>
                    <a:pt x="428" y="327"/>
                    <a:pt x="428" y="327"/>
                  </a:cubicBezTo>
                  <a:cubicBezTo>
                    <a:pt x="428" y="327"/>
                    <a:pt x="428" y="327"/>
                    <a:pt x="428" y="326"/>
                  </a:cubicBezTo>
                  <a:cubicBezTo>
                    <a:pt x="428" y="326"/>
                    <a:pt x="428" y="326"/>
                    <a:pt x="428" y="326"/>
                  </a:cubicBezTo>
                  <a:cubicBezTo>
                    <a:pt x="429" y="326"/>
                    <a:pt x="429" y="326"/>
                    <a:pt x="429" y="327"/>
                  </a:cubicBezTo>
                  <a:cubicBezTo>
                    <a:pt x="429" y="326"/>
                    <a:pt x="429" y="327"/>
                    <a:pt x="429" y="326"/>
                  </a:cubicBezTo>
                  <a:cubicBezTo>
                    <a:pt x="429" y="326"/>
                    <a:pt x="429" y="326"/>
                    <a:pt x="429" y="326"/>
                  </a:cubicBezTo>
                  <a:cubicBezTo>
                    <a:pt x="429" y="327"/>
                    <a:pt x="429" y="327"/>
                    <a:pt x="429" y="327"/>
                  </a:cubicBezTo>
                  <a:cubicBezTo>
                    <a:pt x="430" y="328"/>
                    <a:pt x="431" y="327"/>
                    <a:pt x="431" y="327"/>
                  </a:cubicBezTo>
                  <a:cubicBezTo>
                    <a:pt x="431" y="327"/>
                    <a:pt x="430" y="326"/>
                    <a:pt x="430" y="326"/>
                  </a:cubicBezTo>
                  <a:cubicBezTo>
                    <a:pt x="430" y="326"/>
                    <a:pt x="430" y="326"/>
                    <a:pt x="430" y="326"/>
                  </a:cubicBezTo>
                  <a:cubicBezTo>
                    <a:pt x="430" y="325"/>
                    <a:pt x="430" y="325"/>
                    <a:pt x="431" y="325"/>
                  </a:cubicBezTo>
                  <a:cubicBezTo>
                    <a:pt x="431" y="325"/>
                    <a:pt x="431" y="325"/>
                    <a:pt x="431" y="325"/>
                  </a:cubicBezTo>
                  <a:cubicBezTo>
                    <a:pt x="431" y="324"/>
                    <a:pt x="431" y="323"/>
                    <a:pt x="431" y="322"/>
                  </a:cubicBezTo>
                  <a:cubicBezTo>
                    <a:pt x="431" y="322"/>
                    <a:pt x="432" y="323"/>
                    <a:pt x="432" y="323"/>
                  </a:cubicBezTo>
                  <a:cubicBezTo>
                    <a:pt x="431" y="322"/>
                    <a:pt x="432" y="322"/>
                    <a:pt x="432" y="322"/>
                  </a:cubicBezTo>
                  <a:cubicBezTo>
                    <a:pt x="432" y="322"/>
                    <a:pt x="432" y="322"/>
                    <a:pt x="432" y="321"/>
                  </a:cubicBezTo>
                  <a:cubicBezTo>
                    <a:pt x="432" y="321"/>
                    <a:pt x="432" y="321"/>
                    <a:pt x="432" y="320"/>
                  </a:cubicBezTo>
                  <a:cubicBezTo>
                    <a:pt x="432" y="320"/>
                    <a:pt x="432" y="320"/>
                    <a:pt x="432" y="319"/>
                  </a:cubicBezTo>
                  <a:cubicBezTo>
                    <a:pt x="432" y="319"/>
                    <a:pt x="432" y="319"/>
                    <a:pt x="432" y="319"/>
                  </a:cubicBezTo>
                  <a:cubicBezTo>
                    <a:pt x="431" y="319"/>
                    <a:pt x="431" y="318"/>
                    <a:pt x="431" y="318"/>
                  </a:cubicBezTo>
                  <a:cubicBezTo>
                    <a:pt x="431" y="318"/>
                    <a:pt x="431" y="318"/>
                    <a:pt x="431" y="318"/>
                  </a:cubicBezTo>
                  <a:cubicBezTo>
                    <a:pt x="431" y="318"/>
                    <a:pt x="431" y="318"/>
                    <a:pt x="430" y="318"/>
                  </a:cubicBezTo>
                  <a:cubicBezTo>
                    <a:pt x="430" y="317"/>
                    <a:pt x="431" y="318"/>
                    <a:pt x="430" y="317"/>
                  </a:cubicBezTo>
                  <a:cubicBezTo>
                    <a:pt x="430" y="317"/>
                    <a:pt x="430" y="317"/>
                    <a:pt x="430" y="317"/>
                  </a:cubicBezTo>
                  <a:cubicBezTo>
                    <a:pt x="430" y="318"/>
                    <a:pt x="430" y="318"/>
                    <a:pt x="430" y="318"/>
                  </a:cubicBezTo>
                  <a:cubicBezTo>
                    <a:pt x="429" y="318"/>
                    <a:pt x="429" y="318"/>
                    <a:pt x="429" y="319"/>
                  </a:cubicBezTo>
                  <a:cubicBezTo>
                    <a:pt x="429" y="319"/>
                    <a:pt x="429" y="321"/>
                    <a:pt x="428" y="322"/>
                  </a:cubicBezTo>
                  <a:cubicBezTo>
                    <a:pt x="428" y="321"/>
                    <a:pt x="428" y="322"/>
                    <a:pt x="428" y="322"/>
                  </a:cubicBezTo>
                  <a:cubicBezTo>
                    <a:pt x="427" y="322"/>
                    <a:pt x="427" y="322"/>
                    <a:pt x="427" y="322"/>
                  </a:cubicBezTo>
                  <a:cubicBezTo>
                    <a:pt x="427" y="322"/>
                    <a:pt x="426" y="322"/>
                    <a:pt x="426" y="322"/>
                  </a:cubicBezTo>
                  <a:cubicBezTo>
                    <a:pt x="426" y="322"/>
                    <a:pt x="426" y="322"/>
                    <a:pt x="426" y="321"/>
                  </a:cubicBezTo>
                  <a:cubicBezTo>
                    <a:pt x="426" y="320"/>
                    <a:pt x="425" y="322"/>
                    <a:pt x="424" y="323"/>
                  </a:cubicBezTo>
                  <a:cubicBezTo>
                    <a:pt x="424" y="323"/>
                    <a:pt x="424" y="323"/>
                    <a:pt x="424" y="323"/>
                  </a:cubicBezTo>
                  <a:cubicBezTo>
                    <a:pt x="424" y="323"/>
                    <a:pt x="423" y="322"/>
                    <a:pt x="423" y="322"/>
                  </a:cubicBezTo>
                  <a:cubicBezTo>
                    <a:pt x="422" y="322"/>
                    <a:pt x="421" y="321"/>
                    <a:pt x="421" y="321"/>
                  </a:cubicBezTo>
                  <a:cubicBezTo>
                    <a:pt x="421" y="321"/>
                    <a:pt x="420" y="321"/>
                    <a:pt x="420" y="321"/>
                  </a:cubicBezTo>
                  <a:cubicBezTo>
                    <a:pt x="420" y="321"/>
                    <a:pt x="419" y="321"/>
                    <a:pt x="419" y="321"/>
                  </a:cubicBezTo>
                  <a:cubicBezTo>
                    <a:pt x="419" y="321"/>
                    <a:pt x="419" y="321"/>
                    <a:pt x="418" y="321"/>
                  </a:cubicBezTo>
                  <a:cubicBezTo>
                    <a:pt x="418" y="321"/>
                    <a:pt x="418" y="322"/>
                    <a:pt x="418" y="321"/>
                  </a:cubicBezTo>
                  <a:cubicBezTo>
                    <a:pt x="418" y="321"/>
                    <a:pt x="418" y="321"/>
                    <a:pt x="418" y="321"/>
                  </a:cubicBezTo>
                  <a:cubicBezTo>
                    <a:pt x="417" y="321"/>
                    <a:pt x="418" y="322"/>
                    <a:pt x="418" y="322"/>
                  </a:cubicBezTo>
                  <a:cubicBezTo>
                    <a:pt x="417" y="322"/>
                    <a:pt x="417" y="322"/>
                    <a:pt x="417" y="322"/>
                  </a:cubicBezTo>
                  <a:cubicBezTo>
                    <a:pt x="417" y="322"/>
                    <a:pt x="416" y="322"/>
                    <a:pt x="416" y="322"/>
                  </a:cubicBezTo>
                  <a:cubicBezTo>
                    <a:pt x="416" y="322"/>
                    <a:pt x="416" y="322"/>
                    <a:pt x="416" y="322"/>
                  </a:cubicBezTo>
                  <a:cubicBezTo>
                    <a:pt x="416" y="322"/>
                    <a:pt x="416" y="322"/>
                    <a:pt x="416" y="322"/>
                  </a:cubicBezTo>
                  <a:close/>
                  <a:moveTo>
                    <a:pt x="430" y="315"/>
                  </a:moveTo>
                  <a:cubicBezTo>
                    <a:pt x="430" y="315"/>
                    <a:pt x="430" y="315"/>
                    <a:pt x="430" y="315"/>
                  </a:cubicBezTo>
                  <a:cubicBezTo>
                    <a:pt x="430" y="315"/>
                    <a:pt x="430" y="315"/>
                    <a:pt x="430" y="315"/>
                  </a:cubicBezTo>
                  <a:close/>
                  <a:moveTo>
                    <a:pt x="432" y="296"/>
                  </a:moveTo>
                  <a:cubicBezTo>
                    <a:pt x="431" y="301"/>
                    <a:pt x="434" y="309"/>
                    <a:pt x="434" y="310"/>
                  </a:cubicBezTo>
                  <a:cubicBezTo>
                    <a:pt x="434" y="310"/>
                    <a:pt x="433" y="306"/>
                    <a:pt x="433" y="305"/>
                  </a:cubicBezTo>
                  <a:cubicBezTo>
                    <a:pt x="433" y="305"/>
                    <a:pt x="434" y="304"/>
                    <a:pt x="434" y="304"/>
                  </a:cubicBezTo>
                  <a:cubicBezTo>
                    <a:pt x="434" y="304"/>
                    <a:pt x="435" y="305"/>
                    <a:pt x="435" y="305"/>
                  </a:cubicBezTo>
                  <a:cubicBezTo>
                    <a:pt x="435" y="303"/>
                    <a:pt x="434" y="301"/>
                    <a:pt x="434" y="299"/>
                  </a:cubicBezTo>
                  <a:cubicBezTo>
                    <a:pt x="434" y="298"/>
                    <a:pt x="433" y="296"/>
                    <a:pt x="433" y="294"/>
                  </a:cubicBezTo>
                  <a:cubicBezTo>
                    <a:pt x="433" y="293"/>
                    <a:pt x="433" y="293"/>
                    <a:pt x="433" y="293"/>
                  </a:cubicBezTo>
                  <a:cubicBezTo>
                    <a:pt x="433" y="293"/>
                    <a:pt x="433" y="293"/>
                    <a:pt x="432" y="293"/>
                  </a:cubicBezTo>
                  <a:cubicBezTo>
                    <a:pt x="432" y="293"/>
                    <a:pt x="434" y="295"/>
                    <a:pt x="433" y="294"/>
                  </a:cubicBezTo>
                  <a:cubicBezTo>
                    <a:pt x="433" y="294"/>
                    <a:pt x="433" y="295"/>
                    <a:pt x="433" y="295"/>
                  </a:cubicBezTo>
                  <a:cubicBezTo>
                    <a:pt x="432" y="295"/>
                    <a:pt x="432" y="294"/>
                    <a:pt x="432" y="296"/>
                  </a:cubicBezTo>
                  <a:close/>
                  <a:moveTo>
                    <a:pt x="430" y="315"/>
                  </a:moveTo>
                  <a:cubicBezTo>
                    <a:pt x="430" y="315"/>
                    <a:pt x="430" y="315"/>
                    <a:pt x="430" y="315"/>
                  </a:cubicBezTo>
                  <a:cubicBezTo>
                    <a:pt x="430" y="315"/>
                    <a:pt x="431" y="315"/>
                    <a:pt x="431" y="316"/>
                  </a:cubicBezTo>
                  <a:cubicBezTo>
                    <a:pt x="431" y="316"/>
                    <a:pt x="431" y="316"/>
                    <a:pt x="432" y="316"/>
                  </a:cubicBezTo>
                  <a:cubicBezTo>
                    <a:pt x="432" y="316"/>
                    <a:pt x="433" y="317"/>
                    <a:pt x="434" y="318"/>
                  </a:cubicBezTo>
                  <a:cubicBezTo>
                    <a:pt x="434" y="317"/>
                    <a:pt x="436" y="317"/>
                    <a:pt x="436" y="317"/>
                  </a:cubicBezTo>
                  <a:cubicBezTo>
                    <a:pt x="436" y="317"/>
                    <a:pt x="436" y="317"/>
                    <a:pt x="436" y="317"/>
                  </a:cubicBezTo>
                  <a:cubicBezTo>
                    <a:pt x="436" y="317"/>
                    <a:pt x="437" y="317"/>
                    <a:pt x="437" y="317"/>
                  </a:cubicBezTo>
                  <a:cubicBezTo>
                    <a:pt x="437" y="317"/>
                    <a:pt x="437" y="317"/>
                    <a:pt x="437" y="317"/>
                  </a:cubicBezTo>
                  <a:cubicBezTo>
                    <a:pt x="436" y="316"/>
                    <a:pt x="436" y="316"/>
                    <a:pt x="436" y="316"/>
                  </a:cubicBezTo>
                  <a:cubicBezTo>
                    <a:pt x="437" y="315"/>
                    <a:pt x="437" y="315"/>
                    <a:pt x="436" y="315"/>
                  </a:cubicBezTo>
                  <a:cubicBezTo>
                    <a:pt x="436" y="316"/>
                    <a:pt x="436" y="316"/>
                    <a:pt x="435" y="315"/>
                  </a:cubicBezTo>
                  <a:cubicBezTo>
                    <a:pt x="435" y="315"/>
                    <a:pt x="434" y="315"/>
                    <a:pt x="434" y="314"/>
                  </a:cubicBezTo>
                  <a:cubicBezTo>
                    <a:pt x="434" y="313"/>
                    <a:pt x="432" y="311"/>
                    <a:pt x="432" y="311"/>
                  </a:cubicBezTo>
                  <a:cubicBezTo>
                    <a:pt x="432" y="311"/>
                    <a:pt x="432" y="314"/>
                    <a:pt x="431" y="314"/>
                  </a:cubicBezTo>
                  <a:cubicBezTo>
                    <a:pt x="431" y="314"/>
                    <a:pt x="431" y="314"/>
                    <a:pt x="430" y="314"/>
                  </a:cubicBezTo>
                  <a:cubicBezTo>
                    <a:pt x="430" y="313"/>
                    <a:pt x="430" y="314"/>
                    <a:pt x="430" y="315"/>
                  </a:cubicBezTo>
                  <a:close/>
                  <a:moveTo>
                    <a:pt x="421" y="320"/>
                  </a:moveTo>
                  <a:cubicBezTo>
                    <a:pt x="421" y="320"/>
                    <a:pt x="420" y="320"/>
                    <a:pt x="421" y="320"/>
                  </a:cubicBezTo>
                  <a:cubicBezTo>
                    <a:pt x="421" y="320"/>
                    <a:pt x="421" y="320"/>
                    <a:pt x="421" y="320"/>
                  </a:cubicBezTo>
                  <a:close/>
                  <a:moveTo>
                    <a:pt x="420" y="320"/>
                  </a:moveTo>
                  <a:cubicBezTo>
                    <a:pt x="420" y="320"/>
                    <a:pt x="420" y="320"/>
                    <a:pt x="420" y="320"/>
                  </a:cubicBezTo>
                  <a:cubicBezTo>
                    <a:pt x="420" y="320"/>
                    <a:pt x="420" y="320"/>
                    <a:pt x="420" y="320"/>
                  </a:cubicBezTo>
                  <a:close/>
                  <a:moveTo>
                    <a:pt x="427" y="321"/>
                  </a:moveTo>
                  <a:cubicBezTo>
                    <a:pt x="427" y="321"/>
                    <a:pt x="427" y="321"/>
                    <a:pt x="427" y="321"/>
                  </a:cubicBezTo>
                  <a:cubicBezTo>
                    <a:pt x="428" y="321"/>
                    <a:pt x="427" y="321"/>
                    <a:pt x="427" y="321"/>
                  </a:cubicBezTo>
                  <a:close/>
                  <a:moveTo>
                    <a:pt x="429" y="315"/>
                  </a:moveTo>
                  <a:cubicBezTo>
                    <a:pt x="429" y="315"/>
                    <a:pt x="429" y="315"/>
                    <a:pt x="429" y="315"/>
                  </a:cubicBezTo>
                  <a:cubicBezTo>
                    <a:pt x="429" y="315"/>
                    <a:pt x="429" y="314"/>
                    <a:pt x="429" y="315"/>
                  </a:cubicBezTo>
                  <a:close/>
                  <a:moveTo>
                    <a:pt x="430" y="316"/>
                  </a:moveTo>
                  <a:cubicBezTo>
                    <a:pt x="430" y="316"/>
                    <a:pt x="430" y="315"/>
                    <a:pt x="430" y="315"/>
                  </a:cubicBezTo>
                  <a:cubicBezTo>
                    <a:pt x="430" y="317"/>
                    <a:pt x="430" y="318"/>
                    <a:pt x="430" y="316"/>
                  </a:cubicBezTo>
                  <a:cubicBezTo>
                    <a:pt x="431" y="317"/>
                    <a:pt x="431" y="316"/>
                    <a:pt x="430" y="316"/>
                  </a:cubicBezTo>
                  <a:close/>
                  <a:moveTo>
                    <a:pt x="411" y="351"/>
                  </a:moveTo>
                  <a:cubicBezTo>
                    <a:pt x="411" y="351"/>
                    <a:pt x="411" y="351"/>
                    <a:pt x="411" y="351"/>
                  </a:cubicBezTo>
                  <a:cubicBezTo>
                    <a:pt x="411" y="351"/>
                    <a:pt x="411" y="351"/>
                    <a:pt x="411" y="351"/>
                  </a:cubicBezTo>
                  <a:close/>
                  <a:moveTo>
                    <a:pt x="406" y="343"/>
                  </a:moveTo>
                  <a:cubicBezTo>
                    <a:pt x="406" y="343"/>
                    <a:pt x="406" y="343"/>
                    <a:pt x="406" y="343"/>
                  </a:cubicBezTo>
                  <a:cubicBezTo>
                    <a:pt x="406" y="342"/>
                    <a:pt x="405" y="342"/>
                    <a:pt x="406" y="343"/>
                  </a:cubicBezTo>
                  <a:close/>
                  <a:moveTo>
                    <a:pt x="409" y="348"/>
                  </a:moveTo>
                  <a:cubicBezTo>
                    <a:pt x="409" y="348"/>
                    <a:pt x="409" y="347"/>
                    <a:pt x="409" y="347"/>
                  </a:cubicBezTo>
                  <a:cubicBezTo>
                    <a:pt x="409" y="347"/>
                    <a:pt x="409" y="348"/>
                    <a:pt x="409" y="348"/>
                  </a:cubicBezTo>
                  <a:cubicBezTo>
                    <a:pt x="409" y="348"/>
                    <a:pt x="409" y="348"/>
                    <a:pt x="409" y="348"/>
                  </a:cubicBezTo>
                  <a:cubicBezTo>
                    <a:pt x="410" y="349"/>
                    <a:pt x="410" y="349"/>
                    <a:pt x="410" y="349"/>
                  </a:cubicBezTo>
                  <a:cubicBezTo>
                    <a:pt x="410" y="350"/>
                    <a:pt x="410" y="350"/>
                    <a:pt x="410" y="350"/>
                  </a:cubicBezTo>
                  <a:cubicBezTo>
                    <a:pt x="410" y="350"/>
                    <a:pt x="411" y="350"/>
                    <a:pt x="411" y="350"/>
                  </a:cubicBezTo>
                  <a:cubicBezTo>
                    <a:pt x="410" y="350"/>
                    <a:pt x="411" y="349"/>
                    <a:pt x="411" y="349"/>
                  </a:cubicBezTo>
                  <a:cubicBezTo>
                    <a:pt x="411" y="349"/>
                    <a:pt x="411" y="348"/>
                    <a:pt x="410" y="349"/>
                  </a:cubicBezTo>
                  <a:cubicBezTo>
                    <a:pt x="410" y="348"/>
                    <a:pt x="410" y="348"/>
                    <a:pt x="410" y="348"/>
                  </a:cubicBezTo>
                  <a:cubicBezTo>
                    <a:pt x="410" y="348"/>
                    <a:pt x="409" y="348"/>
                    <a:pt x="409" y="348"/>
                  </a:cubicBezTo>
                  <a:close/>
                  <a:moveTo>
                    <a:pt x="408" y="346"/>
                  </a:moveTo>
                  <a:cubicBezTo>
                    <a:pt x="408" y="346"/>
                    <a:pt x="409" y="346"/>
                    <a:pt x="409" y="346"/>
                  </a:cubicBezTo>
                  <a:cubicBezTo>
                    <a:pt x="409" y="345"/>
                    <a:pt x="408" y="345"/>
                    <a:pt x="408" y="346"/>
                  </a:cubicBezTo>
                  <a:close/>
                  <a:moveTo>
                    <a:pt x="406" y="343"/>
                  </a:moveTo>
                  <a:cubicBezTo>
                    <a:pt x="406" y="343"/>
                    <a:pt x="406" y="343"/>
                    <a:pt x="406" y="343"/>
                  </a:cubicBezTo>
                  <a:cubicBezTo>
                    <a:pt x="406" y="343"/>
                    <a:pt x="406" y="343"/>
                    <a:pt x="406" y="343"/>
                  </a:cubicBezTo>
                  <a:close/>
                  <a:moveTo>
                    <a:pt x="404" y="336"/>
                  </a:moveTo>
                  <a:cubicBezTo>
                    <a:pt x="404" y="336"/>
                    <a:pt x="405" y="336"/>
                    <a:pt x="404" y="336"/>
                  </a:cubicBezTo>
                  <a:cubicBezTo>
                    <a:pt x="404" y="336"/>
                    <a:pt x="404" y="336"/>
                    <a:pt x="404" y="336"/>
                  </a:cubicBezTo>
                  <a:close/>
                  <a:moveTo>
                    <a:pt x="406" y="321"/>
                  </a:moveTo>
                  <a:cubicBezTo>
                    <a:pt x="406" y="321"/>
                    <a:pt x="406" y="321"/>
                    <a:pt x="406" y="321"/>
                  </a:cubicBezTo>
                  <a:cubicBezTo>
                    <a:pt x="406" y="321"/>
                    <a:pt x="406" y="321"/>
                    <a:pt x="406" y="321"/>
                  </a:cubicBezTo>
                  <a:close/>
                  <a:moveTo>
                    <a:pt x="406" y="321"/>
                  </a:moveTo>
                  <a:cubicBezTo>
                    <a:pt x="406" y="321"/>
                    <a:pt x="406" y="321"/>
                    <a:pt x="406" y="321"/>
                  </a:cubicBezTo>
                  <a:cubicBezTo>
                    <a:pt x="406" y="321"/>
                    <a:pt x="406" y="321"/>
                    <a:pt x="406" y="321"/>
                  </a:cubicBezTo>
                  <a:close/>
                  <a:moveTo>
                    <a:pt x="411" y="353"/>
                  </a:moveTo>
                  <a:cubicBezTo>
                    <a:pt x="410" y="353"/>
                    <a:pt x="410" y="353"/>
                    <a:pt x="410" y="354"/>
                  </a:cubicBezTo>
                  <a:cubicBezTo>
                    <a:pt x="410" y="353"/>
                    <a:pt x="410" y="353"/>
                    <a:pt x="410" y="353"/>
                  </a:cubicBezTo>
                  <a:cubicBezTo>
                    <a:pt x="410" y="353"/>
                    <a:pt x="410" y="354"/>
                    <a:pt x="410" y="354"/>
                  </a:cubicBezTo>
                  <a:cubicBezTo>
                    <a:pt x="410" y="353"/>
                    <a:pt x="409" y="353"/>
                    <a:pt x="409" y="353"/>
                  </a:cubicBezTo>
                  <a:cubicBezTo>
                    <a:pt x="409" y="354"/>
                    <a:pt x="409" y="354"/>
                    <a:pt x="409" y="354"/>
                  </a:cubicBezTo>
                  <a:cubicBezTo>
                    <a:pt x="409" y="354"/>
                    <a:pt x="409" y="354"/>
                    <a:pt x="409" y="354"/>
                  </a:cubicBezTo>
                  <a:cubicBezTo>
                    <a:pt x="409" y="354"/>
                    <a:pt x="408" y="354"/>
                    <a:pt x="409" y="354"/>
                  </a:cubicBezTo>
                  <a:cubicBezTo>
                    <a:pt x="409" y="354"/>
                    <a:pt x="409" y="353"/>
                    <a:pt x="408" y="353"/>
                  </a:cubicBezTo>
                  <a:cubicBezTo>
                    <a:pt x="408" y="353"/>
                    <a:pt x="407" y="353"/>
                    <a:pt x="407" y="353"/>
                  </a:cubicBezTo>
                  <a:cubicBezTo>
                    <a:pt x="407" y="353"/>
                    <a:pt x="407" y="353"/>
                    <a:pt x="407" y="353"/>
                  </a:cubicBezTo>
                  <a:cubicBezTo>
                    <a:pt x="407" y="353"/>
                    <a:pt x="406" y="353"/>
                    <a:pt x="406" y="353"/>
                  </a:cubicBezTo>
                  <a:cubicBezTo>
                    <a:pt x="406" y="353"/>
                    <a:pt x="406" y="354"/>
                    <a:pt x="406" y="354"/>
                  </a:cubicBezTo>
                  <a:cubicBezTo>
                    <a:pt x="406" y="354"/>
                    <a:pt x="406" y="354"/>
                    <a:pt x="406" y="354"/>
                  </a:cubicBezTo>
                  <a:cubicBezTo>
                    <a:pt x="406" y="354"/>
                    <a:pt x="406" y="354"/>
                    <a:pt x="406" y="354"/>
                  </a:cubicBezTo>
                  <a:cubicBezTo>
                    <a:pt x="406" y="354"/>
                    <a:pt x="406" y="354"/>
                    <a:pt x="406" y="354"/>
                  </a:cubicBezTo>
                  <a:cubicBezTo>
                    <a:pt x="407" y="354"/>
                    <a:pt x="407" y="354"/>
                    <a:pt x="407" y="353"/>
                  </a:cubicBezTo>
                  <a:cubicBezTo>
                    <a:pt x="407" y="353"/>
                    <a:pt x="407" y="353"/>
                    <a:pt x="407" y="353"/>
                  </a:cubicBezTo>
                  <a:cubicBezTo>
                    <a:pt x="407" y="353"/>
                    <a:pt x="407" y="353"/>
                    <a:pt x="407" y="353"/>
                  </a:cubicBezTo>
                  <a:cubicBezTo>
                    <a:pt x="407" y="354"/>
                    <a:pt x="407" y="354"/>
                    <a:pt x="407" y="354"/>
                  </a:cubicBezTo>
                  <a:cubicBezTo>
                    <a:pt x="407" y="354"/>
                    <a:pt x="407" y="354"/>
                    <a:pt x="407" y="354"/>
                  </a:cubicBezTo>
                  <a:cubicBezTo>
                    <a:pt x="408" y="354"/>
                    <a:pt x="408" y="354"/>
                    <a:pt x="408" y="354"/>
                  </a:cubicBezTo>
                  <a:cubicBezTo>
                    <a:pt x="408" y="354"/>
                    <a:pt x="408" y="354"/>
                    <a:pt x="408" y="354"/>
                  </a:cubicBezTo>
                  <a:cubicBezTo>
                    <a:pt x="408" y="354"/>
                    <a:pt x="408" y="354"/>
                    <a:pt x="408" y="354"/>
                  </a:cubicBezTo>
                  <a:cubicBezTo>
                    <a:pt x="408" y="354"/>
                    <a:pt x="409" y="355"/>
                    <a:pt x="409" y="355"/>
                  </a:cubicBezTo>
                  <a:cubicBezTo>
                    <a:pt x="409" y="355"/>
                    <a:pt x="409" y="355"/>
                    <a:pt x="409" y="355"/>
                  </a:cubicBezTo>
                  <a:cubicBezTo>
                    <a:pt x="409" y="356"/>
                    <a:pt x="410" y="358"/>
                    <a:pt x="411" y="358"/>
                  </a:cubicBezTo>
                  <a:cubicBezTo>
                    <a:pt x="411" y="358"/>
                    <a:pt x="411" y="358"/>
                    <a:pt x="411" y="358"/>
                  </a:cubicBezTo>
                  <a:cubicBezTo>
                    <a:pt x="411" y="359"/>
                    <a:pt x="411" y="359"/>
                    <a:pt x="411" y="358"/>
                  </a:cubicBezTo>
                  <a:cubicBezTo>
                    <a:pt x="412" y="358"/>
                    <a:pt x="411" y="358"/>
                    <a:pt x="411" y="357"/>
                  </a:cubicBezTo>
                  <a:cubicBezTo>
                    <a:pt x="411" y="357"/>
                    <a:pt x="411" y="357"/>
                    <a:pt x="411" y="357"/>
                  </a:cubicBezTo>
                  <a:cubicBezTo>
                    <a:pt x="411" y="357"/>
                    <a:pt x="411" y="357"/>
                    <a:pt x="411" y="357"/>
                  </a:cubicBezTo>
                  <a:cubicBezTo>
                    <a:pt x="411" y="356"/>
                    <a:pt x="411" y="356"/>
                    <a:pt x="412" y="356"/>
                  </a:cubicBezTo>
                  <a:cubicBezTo>
                    <a:pt x="412" y="356"/>
                    <a:pt x="412" y="357"/>
                    <a:pt x="412" y="357"/>
                  </a:cubicBezTo>
                  <a:cubicBezTo>
                    <a:pt x="412" y="358"/>
                    <a:pt x="412" y="358"/>
                    <a:pt x="412" y="358"/>
                  </a:cubicBezTo>
                  <a:cubicBezTo>
                    <a:pt x="412" y="358"/>
                    <a:pt x="412" y="357"/>
                    <a:pt x="412" y="357"/>
                  </a:cubicBezTo>
                  <a:cubicBezTo>
                    <a:pt x="412" y="357"/>
                    <a:pt x="413" y="357"/>
                    <a:pt x="413" y="357"/>
                  </a:cubicBezTo>
                  <a:cubicBezTo>
                    <a:pt x="413" y="357"/>
                    <a:pt x="413" y="356"/>
                    <a:pt x="413" y="356"/>
                  </a:cubicBezTo>
                  <a:cubicBezTo>
                    <a:pt x="412" y="356"/>
                    <a:pt x="412" y="356"/>
                    <a:pt x="412" y="355"/>
                  </a:cubicBezTo>
                  <a:cubicBezTo>
                    <a:pt x="412" y="355"/>
                    <a:pt x="412" y="355"/>
                    <a:pt x="412" y="355"/>
                  </a:cubicBezTo>
                  <a:cubicBezTo>
                    <a:pt x="412" y="354"/>
                    <a:pt x="412" y="354"/>
                    <a:pt x="412" y="354"/>
                  </a:cubicBezTo>
                  <a:cubicBezTo>
                    <a:pt x="412" y="354"/>
                    <a:pt x="412" y="354"/>
                    <a:pt x="412" y="354"/>
                  </a:cubicBezTo>
                  <a:cubicBezTo>
                    <a:pt x="412" y="354"/>
                    <a:pt x="412" y="354"/>
                    <a:pt x="412" y="354"/>
                  </a:cubicBezTo>
                  <a:cubicBezTo>
                    <a:pt x="412" y="353"/>
                    <a:pt x="412" y="353"/>
                    <a:pt x="411" y="353"/>
                  </a:cubicBezTo>
                  <a:cubicBezTo>
                    <a:pt x="412" y="353"/>
                    <a:pt x="411" y="353"/>
                    <a:pt x="411" y="353"/>
                  </a:cubicBezTo>
                  <a:cubicBezTo>
                    <a:pt x="411" y="352"/>
                    <a:pt x="411" y="353"/>
                    <a:pt x="411" y="353"/>
                  </a:cubicBezTo>
                  <a:cubicBezTo>
                    <a:pt x="411" y="354"/>
                    <a:pt x="411" y="354"/>
                    <a:pt x="411" y="354"/>
                  </a:cubicBezTo>
                  <a:cubicBezTo>
                    <a:pt x="411" y="354"/>
                    <a:pt x="411" y="353"/>
                    <a:pt x="411" y="353"/>
                  </a:cubicBezTo>
                  <a:close/>
                  <a:moveTo>
                    <a:pt x="413" y="329"/>
                  </a:moveTo>
                  <a:cubicBezTo>
                    <a:pt x="413" y="329"/>
                    <a:pt x="413" y="329"/>
                    <a:pt x="413" y="329"/>
                  </a:cubicBezTo>
                  <a:cubicBezTo>
                    <a:pt x="414" y="329"/>
                    <a:pt x="414" y="329"/>
                    <a:pt x="414" y="329"/>
                  </a:cubicBezTo>
                  <a:cubicBezTo>
                    <a:pt x="414" y="329"/>
                    <a:pt x="414" y="329"/>
                    <a:pt x="414" y="329"/>
                  </a:cubicBezTo>
                  <a:cubicBezTo>
                    <a:pt x="413" y="329"/>
                    <a:pt x="413" y="329"/>
                    <a:pt x="413" y="329"/>
                  </a:cubicBezTo>
                  <a:close/>
                  <a:moveTo>
                    <a:pt x="415" y="366"/>
                  </a:moveTo>
                  <a:cubicBezTo>
                    <a:pt x="415" y="366"/>
                    <a:pt x="415" y="365"/>
                    <a:pt x="415" y="365"/>
                  </a:cubicBezTo>
                  <a:cubicBezTo>
                    <a:pt x="414" y="365"/>
                    <a:pt x="414" y="365"/>
                    <a:pt x="415" y="366"/>
                  </a:cubicBezTo>
                  <a:close/>
                  <a:moveTo>
                    <a:pt x="414" y="367"/>
                  </a:moveTo>
                  <a:cubicBezTo>
                    <a:pt x="414" y="367"/>
                    <a:pt x="414" y="369"/>
                    <a:pt x="415" y="369"/>
                  </a:cubicBezTo>
                  <a:cubicBezTo>
                    <a:pt x="414" y="369"/>
                    <a:pt x="414" y="368"/>
                    <a:pt x="414" y="368"/>
                  </a:cubicBezTo>
                  <a:cubicBezTo>
                    <a:pt x="414" y="367"/>
                    <a:pt x="415" y="368"/>
                    <a:pt x="415" y="368"/>
                  </a:cubicBezTo>
                  <a:cubicBezTo>
                    <a:pt x="415" y="368"/>
                    <a:pt x="414" y="367"/>
                    <a:pt x="415" y="367"/>
                  </a:cubicBezTo>
                  <a:cubicBezTo>
                    <a:pt x="415" y="367"/>
                    <a:pt x="415" y="367"/>
                    <a:pt x="415" y="367"/>
                  </a:cubicBezTo>
                  <a:cubicBezTo>
                    <a:pt x="415" y="367"/>
                    <a:pt x="413" y="366"/>
                    <a:pt x="414" y="366"/>
                  </a:cubicBezTo>
                  <a:cubicBezTo>
                    <a:pt x="414" y="366"/>
                    <a:pt x="414" y="366"/>
                    <a:pt x="414" y="366"/>
                  </a:cubicBezTo>
                  <a:cubicBezTo>
                    <a:pt x="414" y="365"/>
                    <a:pt x="414" y="365"/>
                    <a:pt x="414" y="365"/>
                  </a:cubicBezTo>
                  <a:cubicBezTo>
                    <a:pt x="413" y="365"/>
                    <a:pt x="414" y="367"/>
                    <a:pt x="414" y="367"/>
                  </a:cubicBezTo>
                  <a:close/>
                  <a:moveTo>
                    <a:pt x="410" y="348"/>
                  </a:moveTo>
                  <a:cubicBezTo>
                    <a:pt x="410" y="348"/>
                    <a:pt x="410" y="348"/>
                    <a:pt x="410" y="348"/>
                  </a:cubicBezTo>
                  <a:cubicBezTo>
                    <a:pt x="410" y="348"/>
                    <a:pt x="410" y="348"/>
                    <a:pt x="410" y="348"/>
                  </a:cubicBezTo>
                  <a:close/>
                  <a:moveTo>
                    <a:pt x="414" y="329"/>
                  </a:moveTo>
                  <a:cubicBezTo>
                    <a:pt x="414" y="329"/>
                    <a:pt x="414" y="329"/>
                    <a:pt x="414" y="329"/>
                  </a:cubicBezTo>
                  <a:cubicBezTo>
                    <a:pt x="414" y="329"/>
                    <a:pt x="414" y="328"/>
                    <a:pt x="414" y="329"/>
                  </a:cubicBezTo>
                  <a:close/>
                  <a:moveTo>
                    <a:pt x="436" y="316"/>
                  </a:moveTo>
                  <a:cubicBezTo>
                    <a:pt x="436" y="316"/>
                    <a:pt x="437" y="316"/>
                    <a:pt x="437" y="316"/>
                  </a:cubicBezTo>
                  <a:cubicBezTo>
                    <a:pt x="437" y="316"/>
                    <a:pt x="438" y="316"/>
                    <a:pt x="438" y="316"/>
                  </a:cubicBezTo>
                  <a:cubicBezTo>
                    <a:pt x="438" y="315"/>
                    <a:pt x="437" y="315"/>
                    <a:pt x="437" y="316"/>
                  </a:cubicBezTo>
                  <a:cubicBezTo>
                    <a:pt x="438" y="315"/>
                    <a:pt x="436" y="316"/>
                    <a:pt x="436" y="316"/>
                  </a:cubicBezTo>
                  <a:close/>
                  <a:moveTo>
                    <a:pt x="412" y="353"/>
                  </a:moveTo>
                  <a:cubicBezTo>
                    <a:pt x="412" y="353"/>
                    <a:pt x="412" y="352"/>
                    <a:pt x="412" y="352"/>
                  </a:cubicBezTo>
                  <a:cubicBezTo>
                    <a:pt x="412" y="353"/>
                    <a:pt x="412" y="353"/>
                    <a:pt x="412" y="353"/>
                  </a:cubicBezTo>
                  <a:close/>
                  <a:moveTo>
                    <a:pt x="412" y="320"/>
                  </a:moveTo>
                  <a:cubicBezTo>
                    <a:pt x="412" y="320"/>
                    <a:pt x="412" y="320"/>
                    <a:pt x="412" y="320"/>
                  </a:cubicBezTo>
                  <a:cubicBezTo>
                    <a:pt x="412" y="319"/>
                    <a:pt x="411" y="319"/>
                    <a:pt x="412" y="320"/>
                  </a:cubicBezTo>
                  <a:close/>
                  <a:moveTo>
                    <a:pt x="405" y="343"/>
                  </a:moveTo>
                  <a:cubicBezTo>
                    <a:pt x="405" y="343"/>
                    <a:pt x="405" y="342"/>
                    <a:pt x="406" y="342"/>
                  </a:cubicBezTo>
                  <a:cubicBezTo>
                    <a:pt x="405" y="341"/>
                    <a:pt x="405" y="342"/>
                    <a:pt x="405" y="343"/>
                  </a:cubicBezTo>
                  <a:close/>
                  <a:moveTo>
                    <a:pt x="438" y="385"/>
                  </a:moveTo>
                  <a:cubicBezTo>
                    <a:pt x="438" y="384"/>
                    <a:pt x="439" y="385"/>
                    <a:pt x="439" y="385"/>
                  </a:cubicBezTo>
                  <a:cubicBezTo>
                    <a:pt x="439" y="385"/>
                    <a:pt x="439" y="385"/>
                    <a:pt x="439" y="385"/>
                  </a:cubicBezTo>
                  <a:cubicBezTo>
                    <a:pt x="439" y="385"/>
                    <a:pt x="438" y="384"/>
                    <a:pt x="438" y="384"/>
                  </a:cubicBezTo>
                  <a:cubicBezTo>
                    <a:pt x="438" y="384"/>
                    <a:pt x="438" y="384"/>
                    <a:pt x="438" y="385"/>
                  </a:cubicBezTo>
                  <a:close/>
                  <a:moveTo>
                    <a:pt x="439" y="389"/>
                  </a:moveTo>
                  <a:cubicBezTo>
                    <a:pt x="439" y="389"/>
                    <a:pt x="439" y="389"/>
                    <a:pt x="439" y="389"/>
                  </a:cubicBezTo>
                  <a:cubicBezTo>
                    <a:pt x="439" y="389"/>
                    <a:pt x="439" y="389"/>
                    <a:pt x="439" y="389"/>
                  </a:cubicBezTo>
                  <a:close/>
                  <a:moveTo>
                    <a:pt x="439" y="389"/>
                  </a:moveTo>
                  <a:cubicBezTo>
                    <a:pt x="439" y="389"/>
                    <a:pt x="439" y="389"/>
                    <a:pt x="439" y="389"/>
                  </a:cubicBezTo>
                  <a:cubicBezTo>
                    <a:pt x="438" y="389"/>
                    <a:pt x="439" y="389"/>
                    <a:pt x="439" y="389"/>
                  </a:cubicBezTo>
                  <a:close/>
                  <a:moveTo>
                    <a:pt x="443" y="397"/>
                  </a:moveTo>
                  <a:cubicBezTo>
                    <a:pt x="443" y="396"/>
                    <a:pt x="443" y="397"/>
                    <a:pt x="443" y="397"/>
                  </a:cubicBezTo>
                  <a:close/>
                  <a:moveTo>
                    <a:pt x="444" y="396"/>
                  </a:moveTo>
                  <a:cubicBezTo>
                    <a:pt x="444" y="396"/>
                    <a:pt x="444" y="397"/>
                    <a:pt x="444" y="397"/>
                  </a:cubicBezTo>
                  <a:cubicBezTo>
                    <a:pt x="444" y="397"/>
                    <a:pt x="444" y="396"/>
                    <a:pt x="444" y="396"/>
                  </a:cubicBezTo>
                  <a:close/>
                  <a:moveTo>
                    <a:pt x="440" y="390"/>
                  </a:moveTo>
                  <a:cubicBezTo>
                    <a:pt x="440" y="390"/>
                    <a:pt x="441" y="391"/>
                    <a:pt x="440" y="390"/>
                  </a:cubicBezTo>
                  <a:close/>
                  <a:moveTo>
                    <a:pt x="440" y="315"/>
                  </a:moveTo>
                  <a:cubicBezTo>
                    <a:pt x="440" y="315"/>
                    <a:pt x="440" y="315"/>
                    <a:pt x="440" y="315"/>
                  </a:cubicBezTo>
                  <a:cubicBezTo>
                    <a:pt x="440" y="315"/>
                    <a:pt x="440" y="315"/>
                    <a:pt x="440" y="315"/>
                  </a:cubicBezTo>
                  <a:cubicBezTo>
                    <a:pt x="439" y="315"/>
                    <a:pt x="438" y="316"/>
                    <a:pt x="438" y="316"/>
                  </a:cubicBezTo>
                  <a:cubicBezTo>
                    <a:pt x="438" y="316"/>
                    <a:pt x="441" y="316"/>
                    <a:pt x="441" y="316"/>
                  </a:cubicBezTo>
                  <a:cubicBezTo>
                    <a:pt x="441" y="315"/>
                    <a:pt x="440" y="315"/>
                    <a:pt x="440" y="315"/>
                  </a:cubicBezTo>
                  <a:close/>
                  <a:moveTo>
                    <a:pt x="434" y="391"/>
                  </a:moveTo>
                  <a:cubicBezTo>
                    <a:pt x="434" y="391"/>
                    <a:pt x="434" y="391"/>
                    <a:pt x="434" y="391"/>
                  </a:cubicBezTo>
                  <a:cubicBezTo>
                    <a:pt x="434" y="391"/>
                    <a:pt x="434" y="391"/>
                    <a:pt x="434" y="391"/>
                  </a:cubicBezTo>
                  <a:close/>
                  <a:moveTo>
                    <a:pt x="443" y="397"/>
                  </a:moveTo>
                  <a:cubicBezTo>
                    <a:pt x="443" y="397"/>
                    <a:pt x="444" y="398"/>
                    <a:pt x="444" y="398"/>
                  </a:cubicBezTo>
                  <a:cubicBezTo>
                    <a:pt x="444" y="397"/>
                    <a:pt x="443" y="397"/>
                    <a:pt x="443" y="397"/>
                  </a:cubicBezTo>
                  <a:close/>
                  <a:moveTo>
                    <a:pt x="435" y="385"/>
                  </a:moveTo>
                  <a:cubicBezTo>
                    <a:pt x="435" y="385"/>
                    <a:pt x="435" y="385"/>
                    <a:pt x="435" y="385"/>
                  </a:cubicBezTo>
                  <a:cubicBezTo>
                    <a:pt x="434" y="384"/>
                    <a:pt x="433" y="383"/>
                    <a:pt x="432" y="382"/>
                  </a:cubicBezTo>
                  <a:cubicBezTo>
                    <a:pt x="432" y="382"/>
                    <a:pt x="431" y="381"/>
                    <a:pt x="431" y="381"/>
                  </a:cubicBezTo>
                  <a:cubicBezTo>
                    <a:pt x="431" y="381"/>
                    <a:pt x="431" y="381"/>
                    <a:pt x="431" y="381"/>
                  </a:cubicBezTo>
                  <a:cubicBezTo>
                    <a:pt x="431" y="381"/>
                    <a:pt x="430" y="380"/>
                    <a:pt x="430" y="380"/>
                  </a:cubicBezTo>
                  <a:cubicBezTo>
                    <a:pt x="429" y="380"/>
                    <a:pt x="427" y="378"/>
                    <a:pt x="427" y="377"/>
                  </a:cubicBezTo>
                  <a:cubicBezTo>
                    <a:pt x="426" y="377"/>
                    <a:pt x="426" y="377"/>
                    <a:pt x="426" y="377"/>
                  </a:cubicBezTo>
                  <a:cubicBezTo>
                    <a:pt x="426" y="377"/>
                    <a:pt x="426" y="377"/>
                    <a:pt x="426" y="377"/>
                  </a:cubicBezTo>
                  <a:cubicBezTo>
                    <a:pt x="426" y="377"/>
                    <a:pt x="426" y="377"/>
                    <a:pt x="426" y="377"/>
                  </a:cubicBezTo>
                  <a:cubicBezTo>
                    <a:pt x="426" y="377"/>
                    <a:pt x="426" y="377"/>
                    <a:pt x="426" y="377"/>
                  </a:cubicBezTo>
                  <a:cubicBezTo>
                    <a:pt x="426" y="377"/>
                    <a:pt x="425" y="377"/>
                    <a:pt x="425" y="377"/>
                  </a:cubicBezTo>
                  <a:cubicBezTo>
                    <a:pt x="425" y="377"/>
                    <a:pt x="423" y="377"/>
                    <a:pt x="423" y="377"/>
                  </a:cubicBezTo>
                  <a:cubicBezTo>
                    <a:pt x="423" y="377"/>
                    <a:pt x="422" y="376"/>
                    <a:pt x="423" y="376"/>
                  </a:cubicBezTo>
                  <a:cubicBezTo>
                    <a:pt x="422" y="377"/>
                    <a:pt x="422" y="375"/>
                    <a:pt x="421" y="373"/>
                  </a:cubicBezTo>
                  <a:cubicBezTo>
                    <a:pt x="422" y="373"/>
                    <a:pt x="418" y="370"/>
                    <a:pt x="418" y="371"/>
                  </a:cubicBezTo>
                  <a:cubicBezTo>
                    <a:pt x="418" y="371"/>
                    <a:pt x="418" y="371"/>
                    <a:pt x="418" y="371"/>
                  </a:cubicBezTo>
                  <a:cubicBezTo>
                    <a:pt x="418" y="371"/>
                    <a:pt x="417" y="372"/>
                    <a:pt x="418" y="372"/>
                  </a:cubicBezTo>
                  <a:cubicBezTo>
                    <a:pt x="418" y="372"/>
                    <a:pt x="418" y="372"/>
                    <a:pt x="418" y="372"/>
                  </a:cubicBezTo>
                  <a:cubicBezTo>
                    <a:pt x="419" y="373"/>
                    <a:pt x="419" y="372"/>
                    <a:pt x="419" y="372"/>
                  </a:cubicBezTo>
                  <a:cubicBezTo>
                    <a:pt x="419" y="373"/>
                    <a:pt x="419" y="373"/>
                    <a:pt x="419" y="373"/>
                  </a:cubicBezTo>
                  <a:cubicBezTo>
                    <a:pt x="419" y="373"/>
                    <a:pt x="420" y="374"/>
                    <a:pt x="420" y="374"/>
                  </a:cubicBezTo>
                  <a:cubicBezTo>
                    <a:pt x="420" y="374"/>
                    <a:pt x="421" y="374"/>
                    <a:pt x="421" y="375"/>
                  </a:cubicBezTo>
                  <a:cubicBezTo>
                    <a:pt x="421" y="375"/>
                    <a:pt x="421" y="375"/>
                    <a:pt x="421" y="375"/>
                  </a:cubicBezTo>
                  <a:cubicBezTo>
                    <a:pt x="421" y="375"/>
                    <a:pt x="421" y="375"/>
                    <a:pt x="421" y="375"/>
                  </a:cubicBezTo>
                  <a:cubicBezTo>
                    <a:pt x="421" y="375"/>
                    <a:pt x="419" y="375"/>
                    <a:pt x="419" y="374"/>
                  </a:cubicBezTo>
                  <a:cubicBezTo>
                    <a:pt x="419" y="374"/>
                    <a:pt x="419" y="374"/>
                    <a:pt x="419" y="374"/>
                  </a:cubicBezTo>
                  <a:cubicBezTo>
                    <a:pt x="419" y="375"/>
                    <a:pt x="419" y="375"/>
                    <a:pt x="420" y="375"/>
                  </a:cubicBezTo>
                  <a:cubicBezTo>
                    <a:pt x="420" y="375"/>
                    <a:pt x="420" y="376"/>
                    <a:pt x="420" y="376"/>
                  </a:cubicBezTo>
                  <a:cubicBezTo>
                    <a:pt x="420" y="377"/>
                    <a:pt x="420" y="377"/>
                    <a:pt x="421" y="377"/>
                  </a:cubicBezTo>
                  <a:cubicBezTo>
                    <a:pt x="421" y="377"/>
                    <a:pt x="421" y="376"/>
                    <a:pt x="421" y="376"/>
                  </a:cubicBezTo>
                  <a:cubicBezTo>
                    <a:pt x="421" y="376"/>
                    <a:pt x="421" y="376"/>
                    <a:pt x="421" y="376"/>
                  </a:cubicBezTo>
                  <a:cubicBezTo>
                    <a:pt x="421" y="376"/>
                    <a:pt x="421" y="377"/>
                    <a:pt x="421" y="377"/>
                  </a:cubicBezTo>
                  <a:cubicBezTo>
                    <a:pt x="421" y="377"/>
                    <a:pt x="421" y="377"/>
                    <a:pt x="422" y="377"/>
                  </a:cubicBezTo>
                  <a:cubicBezTo>
                    <a:pt x="422" y="377"/>
                    <a:pt x="422" y="378"/>
                    <a:pt x="422" y="377"/>
                  </a:cubicBezTo>
                  <a:cubicBezTo>
                    <a:pt x="422" y="378"/>
                    <a:pt x="423" y="378"/>
                    <a:pt x="423" y="378"/>
                  </a:cubicBezTo>
                  <a:cubicBezTo>
                    <a:pt x="423" y="378"/>
                    <a:pt x="422" y="378"/>
                    <a:pt x="422" y="378"/>
                  </a:cubicBezTo>
                  <a:cubicBezTo>
                    <a:pt x="422" y="378"/>
                    <a:pt x="424" y="380"/>
                    <a:pt x="424" y="379"/>
                  </a:cubicBezTo>
                  <a:cubicBezTo>
                    <a:pt x="424" y="380"/>
                    <a:pt x="424" y="380"/>
                    <a:pt x="424" y="380"/>
                  </a:cubicBezTo>
                  <a:cubicBezTo>
                    <a:pt x="424" y="380"/>
                    <a:pt x="425" y="381"/>
                    <a:pt x="425" y="381"/>
                  </a:cubicBezTo>
                  <a:cubicBezTo>
                    <a:pt x="425" y="380"/>
                    <a:pt x="425" y="381"/>
                    <a:pt x="425" y="381"/>
                  </a:cubicBezTo>
                  <a:cubicBezTo>
                    <a:pt x="425" y="381"/>
                    <a:pt x="426" y="381"/>
                    <a:pt x="426" y="381"/>
                  </a:cubicBezTo>
                  <a:cubicBezTo>
                    <a:pt x="426" y="381"/>
                    <a:pt x="426" y="381"/>
                    <a:pt x="426" y="381"/>
                  </a:cubicBezTo>
                  <a:cubicBezTo>
                    <a:pt x="426" y="381"/>
                    <a:pt x="426" y="381"/>
                    <a:pt x="426" y="381"/>
                  </a:cubicBezTo>
                  <a:cubicBezTo>
                    <a:pt x="426" y="382"/>
                    <a:pt x="426" y="382"/>
                    <a:pt x="427" y="382"/>
                  </a:cubicBezTo>
                  <a:cubicBezTo>
                    <a:pt x="426" y="382"/>
                    <a:pt x="427" y="382"/>
                    <a:pt x="427" y="382"/>
                  </a:cubicBezTo>
                  <a:cubicBezTo>
                    <a:pt x="427" y="382"/>
                    <a:pt x="426" y="382"/>
                    <a:pt x="427" y="382"/>
                  </a:cubicBezTo>
                  <a:cubicBezTo>
                    <a:pt x="427" y="382"/>
                    <a:pt x="427" y="382"/>
                    <a:pt x="427" y="382"/>
                  </a:cubicBezTo>
                  <a:cubicBezTo>
                    <a:pt x="427" y="383"/>
                    <a:pt x="427" y="383"/>
                    <a:pt x="427" y="383"/>
                  </a:cubicBezTo>
                  <a:cubicBezTo>
                    <a:pt x="427" y="383"/>
                    <a:pt x="427" y="383"/>
                    <a:pt x="428" y="383"/>
                  </a:cubicBezTo>
                  <a:cubicBezTo>
                    <a:pt x="427" y="383"/>
                    <a:pt x="427" y="384"/>
                    <a:pt x="428" y="385"/>
                  </a:cubicBezTo>
                  <a:cubicBezTo>
                    <a:pt x="428" y="385"/>
                    <a:pt x="428" y="385"/>
                    <a:pt x="428" y="386"/>
                  </a:cubicBezTo>
                  <a:cubicBezTo>
                    <a:pt x="428" y="384"/>
                    <a:pt x="428" y="386"/>
                    <a:pt x="428" y="386"/>
                  </a:cubicBezTo>
                  <a:cubicBezTo>
                    <a:pt x="428" y="387"/>
                    <a:pt x="429" y="387"/>
                    <a:pt x="430" y="388"/>
                  </a:cubicBezTo>
                  <a:cubicBezTo>
                    <a:pt x="430" y="388"/>
                    <a:pt x="430" y="389"/>
                    <a:pt x="431" y="389"/>
                  </a:cubicBezTo>
                  <a:cubicBezTo>
                    <a:pt x="431" y="390"/>
                    <a:pt x="432" y="390"/>
                    <a:pt x="432" y="390"/>
                  </a:cubicBezTo>
                  <a:cubicBezTo>
                    <a:pt x="432" y="390"/>
                    <a:pt x="433" y="391"/>
                    <a:pt x="433" y="391"/>
                  </a:cubicBezTo>
                  <a:cubicBezTo>
                    <a:pt x="433" y="391"/>
                    <a:pt x="434" y="391"/>
                    <a:pt x="434" y="391"/>
                  </a:cubicBezTo>
                  <a:cubicBezTo>
                    <a:pt x="434" y="390"/>
                    <a:pt x="432" y="390"/>
                    <a:pt x="432" y="389"/>
                  </a:cubicBezTo>
                  <a:cubicBezTo>
                    <a:pt x="433" y="390"/>
                    <a:pt x="434" y="390"/>
                    <a:pt x="434" y="390"/>
                  </a:cubicBezTo>
                  <a:cubicBezTo>
                    <a:pt x="434" y="390"/>
                    <a:pt x="434" y="390"/>
                    <a:pt x="434" y="390"/>
                  </a:cubicBezTo>
                  <a:cubicBezTo>
                    <a:pt x="434" y="390"/>
                    <a:pt x="434" y="390"/>
                    <a:pt x="434" y="390"/>
                  </a:cubicBezTo>
                  <a:cubicBezTo>
                    <a:pt x="434" y="390"/>
                    <a:pt x="435" y="390"/>
                    <a:pt x="434" y="390"/>
                  </a:cubicBezTo>
                  <a:cubicBezTo>
                    <a:pt x="434" y="390"/>
                    <a:pt x="434" y="390"/>
                    <a:pt x="434" y="390"/>
                  </a:cubicBezTo>
                  <a:cubicBezTo>
                    <a:pt x="434" y="390"/>
                    <a:pt x="435" y="390"/>
                    <a:pt x="435" y="390"/>
                  </a:cubicBezTo>
                  <a:cubicBezTo>
                    <a:pt x="435" y="390"/>
                    <a:pt x="435" y="390"/>
                    <a:pt x="435" y="390"/>
                  </a:cubicBezTo>
                  <a:cubicBezTo>
                    <a:pt x="435" y="390"/>
                    <a:pt x="435" y="390"/>
                    <a:pt x="435" y="390"/>
                  </a:cubicBezTo>
                  <a:cubicBezTo>
                    <a:pt x="435" y="390"/>
                    <a:pt x="435" y="390"/>
                    <a:pt x="435" y="390"/>
                  </a:cubicBezTo>
                  <a:cubicBezTo>
                    <a:pt x="435" y="390"/>
                    <a:pt x="435" y="390"/>
                    <a:pt x="436" y="390"/>
                  </a:cubicBezTo>
                  <a:cubicBezTo>
                    <a:pt x="436" y="391"/>
                    <a:pt x="437" y="392"/>
                    <a:pt x="437" y="392"/>
                  </a:cubicBezTo>
                  <a:cubicBezTo>
                    <a:pt x="437" y="392"/>
                    <a:pt x="437" y="392"/>
                    <a:pt x="437" y="392"/>
                  </a:cubicBezTo>
                  <a:cubicBezTo>
                    <a:pt x="437" y="392"/>
                    <a:pt x="438" y="393"/>
                    <a:pt x="438" y="393"/>
                  </a:cubicBezTo>
                  <a:cubicBezTo>
                    <a:pt x="438" y="393"/>
                    <a:pt x="439" y="394"/>
                    <a:pt x="438" y="394"/>
                  </a:cubicBezTo>
                  <a:cubicBezTo>
                    <a:pt x="439" y="394"/>
                    <a:pt x="439" y="395"/>
                    <a:pt x="439" y="394"/>
                  </a:cubicBezTo>
                  <a:cubicBezTo>
                    <a:pt x="439" y="395"/>
                    <a:pt x="439" y="396"/>
                    <a:pt x="440" y="396"/>
                  </a:cubicBezTo>
                  <a:cubicBezTo>
                    <a:pt x="440" y="396"/>
                    <a:pt x="440" y="396"/>
                    <a:pt x="440" y="396"/>
                  </a:cubicBezTo>
                  <a:cubicBezTo>
                    <a:pt x="440" y="396"/>
                    <a:pt x="440" y="396"/>
                    <a:pt x="440" y="396"/>
                  </a:cubicBezTo>
                  <a:cubicBezTo>
                    <a:pt x="441" y="397"/>
                    <a:pt x="443" y="398"/>
                    <a:pt x="443" y="398"/>
                  </a:cubicBezTo>
                  <a:cubicBezTo>
                    <a:pt x="443" y="398"/>
                    <a:pt x="442" y="398"/>
                    <a:pt x="442" y="398"/>
                  </a:cubicBezTo>
                  <a:cubicBezTo>
                    <a:pt x="442" y="398"/>
                    <a:pt x="443" y="398"/>
                    <a:pt x="443" y="398"/>
                  </a:cubicBezTo>
                  <a:cubicBezTo>
                    <a:pt x="443" y="398"/>
                    <a:pt x="444" y="399"/>
                    <a:pt x="444" y="398"/>
                  </a:cubicBezTo>
                  <a:cubicBezTo>
                    <a:pt x="443" y="398"/>
                    <a:pt x="443" y="398"/>
                    <a:pt x="443" y="398"/>
                  </a:cubicBezTo>
                  <a:cubicBezTo>
                    <a:pt x="443" y="398"/>
                    <a:pt x="442" y="397"/>
                    <a:pt x="442" y="397"/>
                  </a:cubicBezTo>
                  <a:cubicBezTo>
                    <a:pt x="442" y="397"/>
                    <a:pt x="443" y="397"/>
                    <a:pt x="443" y="397"/>
                  </a:cubicBezTo>
                  <a:cubicBezTo>
                    <a:pt x="443" y="397"/>
                    <a:pt x="442" y="397"/>
                    <a:pt x="442" y="397"/>
                  </a:cubicBezTo>
                  <a:cubicBezTo>
                    <a:pt x="442" y="396"/>
                    <a:pt x="441" y="396"/>
                    <a:pt x="442" y="396"/>
                  </a:cubicBezTo>
                  <a:cubicBezTo>
                    <a:pt x="441" y="395"/>
                    <a:pt x="440" y="394"/>
                    <a:pt x="439" y="393"/>
                  </a:cubicBezTo>
                  <a:cubicBezTo>
                    <a:pt x="440" y="390"/>
                    <a:pt x="439" y="391"/>
                    <a:pt x="437" y="388"/>
                  </a:cubicBezTo>
                  <a:cubicBezTo>
                    <a:pt x="437" y="387"/>
                    <a:pt x="436" y="386"/>
                    <a:pt x="435" y="385"/>
                  </a:cubicBezTo>
                  <a:close/>
                  <a:moveTo>
                    <a:pt x="445" y="315"/>
                  </a:moveTo>
                  <a:cubicBezTo>
                    <a:pt x="445" y="315"/>
                    <a:pt x="445" y="315"/>
                    <a:pt x="445" y="315"/>
                  </a:cubicBezTo>
                  <a:cubicBezTo>
                    <a:pt x="445" y="315"/>
                    <a:pt x="445" y="315"/>
                    <a:pt x="445" y="315"/>
                  </a:cubicBezTo>
                  <a:close/>
                  <a:moveTo>
                    <a:pt x="443" y="388"/>
                  </a:moveTo>
                  <a:cubicBezTo>
                    <a:pt x="444" y="389"/>
                    <a:pt x="445" y="390"/>
                    <a:pt x="445" y="390"/>
                  </a:cubicBezTo>
                  <a:cubicBezTo>
                    <a:pt x="445" y="390"/>
                    <a:pt x="444" y="389"/>
                    <a:pt x="444" y="389"/>
                  </a:cubicBezTo>
                  <a:cubicBezTo>
                    <a:pt x="444" y="389"/>
                    <a:pt x="443" y="388"/>
                    <a:pt x="443" y="388"/>
                  </a:cubicBezTo>
                  <a:close/>
                  <a:moveTo>
                    <a:pt x="446" y="390"/>
                  </a:moveTo>
                  <a:cubicBezTo>
                    <a:pt x="446" y="390"/>
                    <a:pt x="446" y="391"/>
                    <a:pt x="446" y="390"/>
                  </a:cubicBezTo>
                  <a:close/>
                  <a:moveTo>
                    <a:pt x="441" y="391"/>
                  </a:moveTo>
                  <a:cubicBezTo>
                    <a:pt x="441" y="391"/>
                    <a:pt x="440" y="390"/>
                    <a:pt x="440" y="391"/>
                  </a:cubicBezTo>
                  <a:cubicBezTo>
                    <a:pt x="440" y="391"/>
                    <a:pt x="441" y="391"/>
                    <a:pt x="441" y="391"/>
                  </a:cubicBezTo>
                  <a:cubicBezTo>
                    <a:pt x="441" y="391"/>
                    <a:pt x="441" y="391"/>
                    <a:pt x="441" y="391"/>
                  </a:cubicBezTo>
                  <a:cubicBezTo>
                    <a:pt x="441" y="391"/>
                    <a:pt x="441" y="391"/>
                    <a:pt x="441" y="391"/>
                  </a:cubicBezTo>
                  <a:cubicBezTo>
                    <a:pt x="441" y="392"/>
                    <a:pt x="442" y="392"/>
                    <a:pt x="442" y="392"/>
                  </a:cubicBezTo>
                  <a:cubicBezTo>
                    <a:pt x="442" y="392"/>
                    <a:pt x="442" y="392"/>
                    <a:pt x="443" y="393"/>
                  </a:cubicBezTo>
                  <a:cubicBezTo>
                    <a:pt x="443" y="393"/>
                    <a:pt x="445" y="393"/>
                    <a:pt x="445" y="393"/>
                  </a:cubicBezTo>
                  <a:cubicBezTo>
                    <a:pt x="446" y="391"/>
                    <a:pt x="445" y="391"/>
                    <a:pt x="445" y="391"/>
                  </a:cubicBezTo>
                  <a:cubicBezTo>
                    <a:pt x="445" y="391"/>
                    <a:pt x="445" y="392"/>
                    <a:pt x="445" y="392"/>
                  </a:cubicBezTo>
                  <a:cubicBezTo>
                    <a:pt x="444" y="392"/>
                    <a:pt x="443" y="392"/>
                    <a:pt x="443" y="391"/>
                  </a:cubicBezTo>
                  <a:cubicBezTo>
                    <a:pt x="443" y="391"/>
                    <a:pt x="443" y="391"/>
                    <a:pt x="443" y="391"/>
                  </a:cubicBezTo>
                  <a:cubicBezTo>
                    <a:pt x="443" y="391"/>
                    <a:pt x="442" y="391"/>
                    <a:pt x="443" y="391"/>
                  </a:cubicBezTo>
                  <a:cubicBezTo>
                    <a:pt x="443" y="391"/>
                    <a:pt x="442" y="391"/>
                    <a:pt x="442" y="391"/>
                  </a:cubicBezTo>
                  <a:cubicBezTo>
                    <a:pt x="442" y="391"/>
                    <a:pt x="442" y="391"/>
                    <a:pt x="442" y="391"/>
                  </a:cubicBezTo>
                  <a:cubicBezTo>
                    <a:pt x="441" y="391"/>
                    <a:pt x="441" y="391"/>
                    <a:pt x="441" y="391"/>
                  </a:cubicBezTo>
                  <a:close/>
                  <a:moveTo>
                    <a:pt x="443" y="388"/>
                  </a:moveTo>
                  <a:cubicBezTo>
                    <a:pt x="444" y="388"/>
                    <a:pt x="442" y="387"/>
                    <a:pt x="443" y="388"/>
                  </a:cubicBezTo>
                  <a:cubicBezTo>
                    <a:pt x="443" y="388"/>
                    <a:pt x="443" y="388"/>
                    <a:pt x="443" y="388"/>
                  </a:cubicBezTo>
                  <a:close/>
                  <a:moveTo>
                    <a:pt x="442" y="316"/>
                  </a:moveTo>
                  <a:cubicBezTo>
                    <a:pt x="442" y="316"/>
                    <a:pt x="442" y="316"/>
                    <a:pt x="442" y="316"/>
                  </a:cubicBezTo>
                  <a:cubicBezTo>
                    <a:pt x="442" y="316"/>
                    <a:pt x="443" y="316"/>
                    <a:pt x="443" y="315"/>
                  </a:cubicBezTo>
                  <a:cubicBezTo>
                    <a:pt x="443" y="315"/>
                    <a:pt x="442" y="316"/>
                    <a:pt x="442" y="316"/>
                  </a:cubicBezTo>
                  <a:close/>
                  <a:moveTo>
                    <a:pt x="447" y="391"/>
                  </a:moveTo>
                  <a:cubicBezTo>
                    <a:pt x="447" y="391"/>
                    <a:pt x="447" y="391"/>
                    <a:pt x="447" y="391"/>
                  </a:cubicBezTo>
                  <a:cubicBezTo>
                    <a:pt x="447" y="391"/>
                    <a:pt x="447" y="391"/>
                    <a:pt x="447" y="391"/>
                  </a:cubicBezTo>
                  <a:close/>
                  <a:moveTo>
                    <a:pt x="446" y="398"/>
                  </a:moveTo>
                  <a:cubicBezTo>
                    <a:pt x="445" y="398"/>
                    <a:pt x="446" y="399"/>
                    <a:pt x="446" y="399"/>
                  </a:cubicBezTo>
                  <a:cubicBezTo>
                    <a:pt x="446" y="398"/>
                    <a:pt x="446" y="399"/>
                    <a:pt x="446" y="399"/>
                  </a:cubicBezTo>
                  <a:cubicBezTo>
                    <a:pt x="447" y="399"/>
                    <a:pt x="446" y="398"/>
                    <a:pt x="446" y="398"/>
                  </a:cubicBezTo>
                  <a:close/>
                  <a:moveTo>
                    <a:pt x="444" y="399"/>
                  </a:moveTo>
                  <a:cubicBezTo>
                    <a:pt x="444" y="398"/>
                    <a:pt x="444" y="398"/>
                    <a:pt x="444" y="398"/>
                  </a:cubicBezTo>
                  <a:cubicBezTo>
                    <a:pt x="444" y="398"/>
                    <a:pt x="444" y="398"/>
                    <a:pt x="444" y="399"/>
                  </a:cubicBezTo>
                  <a:close/>
                  <a:moveTo>
                    <a:pt x="444" y="389"/>
                  </a:moveTo>
                  <a:cubicBezTo>
                    <a:pt x="444" y="389"/>
                    <a:pt x="444" y="389"/>
                    <a:pt x="444" y="389"/>
                  </a:cubicBezTo>
                  <a:cubicBezTo>
                    <a:pt x="444" y="389"/>
                    <a:pt x="444" y="389"/>
                    <a:pt x="444" y="389"/>
                  </a:cubicBezTo>
                  <a:close/>
                  <a:moveTo>
                    <a:pt x="446" y="401"/>
                  </a:moveTo>
                  <a:cubicBezTo>
                    <a:pt x="446" y="401"/>
                    <a:pt x="446" y="401"/>
                    <a:pt x="446" y="401"/>
                  </a:cubicBezTo>
                  <a:cubicBezTo>
                    <a:pt x="446" y="400"/>
                    <a:pt x="446" y="401"/>
                    <a:pt x="446" y="401"/>
                  </a:cubicBezTo>
                  <a:close/>
                  <a:moveTo>
                    <a:pt x="399" y="364"/>
                  </a:moveTo>
                  <a:cubicBezTo>
                    <a:pt x="399" y="363"/>
                    <a:pt x="399" y="364"/>
                    <a:pt x="399" y="364"/>
                  </a:cubicBezTo>
                  <a:close/>
                  <a:moveTo>
                    <a:pt x="394" y="392"/>
                  </a:moveTo>
                  <a:cubicBezTo>
                    <a:pt x="393" y="391"/>
                    <a:pt x="394" y="391"/>
                    <a:pt x="394" y="392"/>
                  </a:cubicBezTo>
                  <a:close/>
                  <a:moveTo>
                    <a:pt x="401" y="355"/>
                  </a:moveTo>
                  <a:cubicBezTo>
                    <a:pt x="401" y="356"/>
                    <a:pt x="401" y="356"/>
                    <a:pt x="401" y="356"/>
                  </a:cubicBezTo>
                  <a:cubicBezTo>
                    <a:pt x="401" y="356"/>
                    <a:pt x="401" y="356"/>
                    <a:pt x="401" y="355"/>
                  </a:cubicBezTo>
                  <a:close/>
                  <a:moveTo>
                    <a:pt x="398" y="370"/>
                  </a:moveTo>
                  <a:cubicBezTo>
                    <a:pt x="398" y="369"/>
                    <a:pt x="398" y="370"/>
                    <a:pt x="398" y="370"/>
                  </a:cubicBezTo>
                  <a:close/>
                  <a:moveTo>
                    <a:pt x="447" y="402"/>
                  </a:moveTo>
                  <a:cubicBezTo>
                    <a:pt x="447" y="402"/>
                    <a:pt x="447" y="402"/>
                    <a:pt x="447" y="402"/>
                  </a:cubicBezTo>
                  <a:cubicBezTo>
                    <a:pt x="447" y="402"/>
                    <a:pt x="447" y="402"/>
                    <a:pt x="447" y="402"/>
                  </a:cubicBezTo>
                  <a:cubicBezTo>
                    <a:pt x="447" y="402"/>
                    <a:pt x="448" y="403"/>
                    <a:pt x="448" y="402"/>
                  </a:cubicBezTo>
                  <a:cubicBezTo>
                    <a:pt x="447" y="402"/>
                    <a:pt x="447" y="402"/>
                    <a:pt x="447" y="402"/>
                  </a:cubicBezTo>
                  <a:close/>
                  <a:moveTo>
                    <a:pt x="399" y="371"/>
                  </a:moveTo>
                  <a:cubicBezTo>
                    <a:pt x="399" y="371"/>
                    <a:pt x="399" y="370"/>
                    <a:pt x="399" y="370"/>
                  </a:cubicBezTo>
                  <a:cubicBezTo>
                    <a:pt x="399" y="369"/>
                    <a:pt x="399" y="370"/>
                    <a:pt x="399" y="370"/>
                  </a:cubicBezTo>
                  <a:cubicBezTo>
                    <a:pt x="398" y="370"/>
                    <a:pt x="399" y="370"/>
                    <a:pt x="399" y="371"/>
                  </a:cubicBezTo>
                  <a:close/>
                  <a:moveTo>
                    <a:pt x="401" y="356"/>
                  </a:moveTo>
                  <a:cubicBezTo>
                    <a:pt x="401" y="355"/>
                    <a:pt x="400" y="355"/>
                    <a:pt x="400" y="355"/>
                  </a:cubicBezTo>
                  <a:cubicBezTo>
                    <a:pt x="400" y="355"/>
                    <a:pt x="401" y="356"/>
                    <a:pt x="401" y="356"/>
                  </a:cubicBezTo>
                  <a:close/>
                  <a:moveTo>
                    <a:pt x="401" y="355"/>
                  </a:moveTo>
                  <a:cubicBezTo>
                    <a:pt x="401" y="355"/>
                    <a:pt x="401" y="355"/>
                    <a:pt x="401" y="355"/>
                  </a:cubicBezTo>
                  <a:cubicBezTo>
                    <a:pt x="401" y="355"/>
                    <a:pt x="401" y="355"/>
                    <a:pt x="401" y="355"/>
                  </a:cubicBezTo>
                  <a:close/>
                  <a:moveTo>
                    <a:pt x="399" y="364"/>
                  </a:moveTo>
                  <a:cubicBezTo>
                    <a:pt x="399" y="364"/>
                    <a:pt x="399" y="363"/>
                    <a:pt x="399" y="363"/>
                  </a:cubicBezTo>
                  <a:cubicBezTo>
                    <a:pt x="399" y="363"/>
                    <a:pt x="399" y="364"/>
                    <a:pt x="399" y="364"/>
                  </a:cubicBezTo>
                  <a:cubicBezTo>
                    <a:pt x="399" y="364"/>
                    <a:pt x="399" y="364"/>
                    <a:pt x="399" y="364"/>
                  </a:cubicBezTo>
                  <a:cubicBezTo>
                    <a:pt x="399" y="364"/>
                    <a:pt x="399" y="364"/>
                    <a:pt x="399" y="364"/>
                  </a:cubicBezTo>
                  <a:close/>
                  <a:moveTo>
                    <a:pt x="397" y="368"/>
                  </a:moveTo>
                  <a:cubicBezTo>
                    <a:pt x="397" y="369"/>
                    <a:pt x="398" y="370"/>
                    <a:pt x="398" y="369"/>
                  </a:cubicBezTo>
                  <a:cubicBezTo>
                    <a:pt x="398" y="369"/>
                    <a:pt x="397" y="368"/>
                    <a:pt x="397" y="368"/>
                  </a:cubicBezTo>
                  <a:close/>
                  <a:moveTo>
                    <a:pt x="466" y="416"/>
                  </a:moveTo>
                  <a:cubicBezTo>
                    <a:pt x="466" y="416"/>
                    <a:pt x="466" y="416"/>
                    <a:pt x="466" y="416"/>
                  </a:cubicBezTo>
                  <a:close/>
                  <a:moveTo>
                    <a:pt x="450" y="397"/>
                  </a:moveTo>
                  <a:cubicBezTo>
                    <a:pt x="450" y="396"/>
                    <a:pt x="449" y="395"/>
                    <a:pt x="449" y="395"/>
                  </a:cubicBezTo>
                  <a:cubicBezTo>
                    <a:pt x="449" y="396"/>
                    <a:pt x="450" y="397"/>
                    <a:pt x="449" y="397"/>
                  </a:cubicBezTo>
                  <a:cubicBezTo>
                    <a:pt x="450" y="397"/>
                    <a:pt x="450" y="398"/>
                    <a:pt x="450" y="398"/>
                  </a:cubicBezTo>
                  <a:cubicBezTo>
                    <a:pt x="451" y="398"/>
                    <a:pt x="450" y="397"/>
                    <a:pt x="450" y="397"/>
                  </a:cubicBezTo>
                  <a:close/>
                  <a:moveTo>
                    <a:pt x="449" y="311"/>
                  </a:moveTo>
                  <a:cubicBezTo>
                    <a:pt x="449" y="312"/>
                    <a:pt x="451" y="312"/>
                    <a:pt x="450" y="311"/>
                  </a:cubicBezTo>
                  <a:cubicBezTo>
                    <a:pt x="450" y="311"/>
                    <a:pt x="449" y="311"/>
                    <a:pt x="449" y="311"/>
                  </a:cubicBezTo>
                  <a:close/>
                  <a:moveTo>
                    <a:pt x="448" y="393"/>
                  </a:moveTo>
                  <a:cubicBezTo>
                    <a:pt x="448" y="393"/>
                    <a:pt x="448" y="393"/>
                    <a:pt x="448" y="393"/>
                  </a:cubicBezTo>
                  <a:cubicBezTo>
                    <a:pt x="448" y="394"/>
                    <a:pt x="448" y="393"/>
                    <a:pt x="448" y="393"/>
                  </a:cubicBezTo>
                  <a:close/>
                  <a:moveTo>
                    <a:pt x="409" y="346"/>
                  </a:moveTo>
                  <a:cubicBezTo>
                    <a:pt x="409" y="346"/>
                    <a:pt x="409" y="346"/>
                    <a:pt x="409" y="346"/>
                  </a:cubicBezTo>
                  <a:cubicBezTo>
                    <a:pt x="409" y="346"/>
                    <a:pt x="409" y="346"/>
                    <a:pt x="409" y="346"/>
                  </a:cubicBezTo>
                  <a:close/>
                  <a:moveTo>
                    <a:pt x="449" y="395"/>
                  </a:moveTo>
                  <a:cubicBezTo>
                    <a:pt x="449" y="395"/>
                    <a:pt x="449" y="395"/>
                    <a:pt x="449" y="394"/>
                  </a:cubicBezTo>
                  <a:cubicBezTo>
                    <a:pt x="449" y="394"/>
                    <a:pt x="449" y="395"/>
                    <a:pt x="449" y="395"/>
                  </a:cubicBezTo>
                  <a:close/>
                  <a:moveTo>
                    <a:pt x="450" y="398"/>
                  </a:moveTo>
                  <a:cubicBezTo>
                    <a:pt x="450" y="398"/>
                    <a:pt x="450" y="398"/>
                    <a:pt x="450" y="398"/>
                  </a:cubicBezTo>
                  <a:close/>
                  <a:moveTo>
                    <a:pt x="449" y="312"/>
                  </a:moveTo>
                  <a:cubicBezTo>
                    <a:pt x="449" y="313"/>
                    <a:pt x="449" y="313"/>
                    <a:pt x="449" y="313"/>
                  </a:cubicBezTo>
                  <a:cubicBezTo>
                    <a:pt x="449" y="313"/>
                    <a:pt x="449" y="312"/>
                    <a:pt x="449" y="312"/>
                  </a:cubicBezTo>
                  <a:cubicBezTo>
                    <a:pt x="449" y="312"/>
                    <a:pt x="449" y="312"/>
                    <a:pt x="449" y="312"/>
                  </a:cubicBezTo>
                  <a:close/>
                  <a:moveTo>
                    <a:pt x="406" y="345"/>
                  </a:moveTo>
                  <a:cubicBezTo>
                    <a:pt x="406" y="345"/>
                    <a:pt x="406" y="345"/>
                    <a:pt x="406" y="345"/>
                  </a:cubicBezTo>
                  <a:cubicBezTo>
                    <a:pt x="406" y="345"/>
                    <a:pt x="406" y="345"/>
                    <a:pt x="406" y="345"/>
                  </a:cubicBezTo>
                  <a:close/>
                  <a:moveTo>
                    <a:pt x="406" y="355"/>
                  </a:moveTo>
                  <a:cubicBezTo>
                    <a:pt x="406" y="354"/>
                    <a:pt x="406" y="354"/>
                    <a:pt x="406" y="354"/>
                  </a:cubicBezTo>
                  <a:cubicBezTo>
                    <a:pt x="405" y="354"/>
                    <a:pt x="407" y="356"/>
                    <a:pt x="406" y="355"/>
                  </a:cubicBezTo>
                  <a:close/>
                  <a:moveTo>
                    <a:pt x="406" y="345"/>
                  </a:moveTo>
                  <a:cubicBezTo>
                    <a:pt x="406" y="345"/>
                    <a:pt x="406" y="345"/>
                    <a:pt x="406" y="345"/>
                  </a:cubicBezTo>
                  <a:cubicBezTo>
                    <a:pt x="406" y="345"/>
                    <a:pt x="406" y="345"/>
                    <a:pt x="406" y="345"/>
                  </a:cubicBezTo>
                  <a:close/>
                  <a:moveTo>
                    <a:pt x="406" y="346"/>
                  </a:moveTo>
                  <a:cubicBezTo>
                    <a:pt x="406" y="346"/>
                    <a:pt x="406" y="346"/>
                    <a:pt x="406" y="346"/>
                  </a:cubicBezTo>
                  <a:cubicBezTo>
                    <a:pt x="406" y="346"/>
                    <a:pt x="406" y="346"/>
                    <a:pt x="406" y="346"/>
                  </a:cubicBezTo>
                  <a:close/>
                  <a:moveTo>
                    <a:pt x="406" y="354"/>
                  </a:moveTo>
                  <a:cubicBezTo>
                    <a:pt x="406" y="354"/>
                    <a:pt x="406" y="354"/>
                    <a:pt x="406" y="354"/>
                  </a:cubicBezTo>
                  <a:cubicBezTo>
                    <a:pt x="406" y="354"/>
                    <a:pt x="406" y="354"/>
                    <a:pt x="406" y="354"/>
                  </a:cubicBezTo>
                  <a:close/>
                  <a:moveTo>
                    <a:pt x="407" y="349"/>
                  </a:moveTo>
                  <a:cubicBezTo>
                    <a:pt x="407" y="349"/>
                    <a:pt x="407" y="349"/>
                    <a:pt x="407" y="349"/>
                  </a:cubicBezTo>
                  <a:cubicBezTo>
                    <a:pt x="407" y="349"/>
                    <a:pt x="407" y="349"/>
                    <a:pt x="407" y="349"/>
                  </a:cubicBezTo>
                  <a:close/>
                  <a:moveTo>
                    <a:pt x="407" y="350"/>
                  </a:moveTo>
                  <a:cubicBezTo>
                    <a:pt x="407" y="351"/>
                    <a:pt x="407" y="352"/>
                    <a:pt x="407" y="352"/>
                  </a:cubicBezTo>
                  <a:cubicBezTo>
                    <a:pt x="407" y="352"/>
                    <a:pt x="408" y="352"/>
                    <a:pt x="408" y="352"/>
                  </a:cubicBezTo>
                  <a:cubicBezTo>
                    <a:pt x="408" y="352"/>
                    <a:pt x="407" y="351"/>
                    <a:pt x="407" y="351"/>
                  </a:cubicBezTo>
                  <a:cubicBezTo>
                    <a:pt x="408" y="351"/>
                    <a:pt x="408" y="350"/>
                    <a:pt x="408" y="351"/>
                  </a:cubicBezTo>
                  <a:cubicBezTo>
                    <a:pt x="408" y="350"/>
                    <a:pt x="408" y="350"/>
                    <a:pt x="408" y="350"/>
                  </a:cubicBezTo>
                  <a:cubicBezTo>
                    <a:pt x="408" y="350"/>
                    <a:pt x="408" y="349"/>
                    <a:pt x="408" y="349"/>
                  </a:cubicBezTo>
                  <a:cubicBezTo>
                    <a:pt x="408" y="349"/>
                    <a:pt x="408" y="349"/>
                    <a:pt x="408" y="349"/>
                  </a:cubicBezTo>
                  <a:cubicBezTo>
                    <a:pt x="407" y="349"/>
                    <a:pt x="407" y="349"/>
                    <a:pt x="407" y="349"/>
                  </a:cubicBezTo>
                  <a:cubicBezTo>
                    <a:pt x="407" y="349"/>
                    <a:pt x="407" y="349"/>
                    <a:pt x="407" y="349"/>
                  </a:cubicBezTo>
                  <a:cubicBezTo>
                    <a:pt x="407" y="350"/>
                    <a:pt x="407" y="350"/>
                    <a:pt x="407" y="350"/>
                  </a:cubicBezTo>
                  <a:cubicBezTo>
                    <a:pt x="407" y="350"/>
                    <a:pt x="407" y="350"/>
                    <a:pt x="407" y="350"/>
                  </a:cubicBezTo>
                  <a:cubicBezTo>
                    <a:pt x="407" y="350"/>
                    <a:pt x="406" y="350"/>
                    <a:pt x="407" y="350"/>
                  </a:cubicBezTo>
                  <a:close/>
                  <a:moveTo>
                    <a:pt x="408" y="352"/>
                  </a:moveTo>
                  <a:cubicBezTo>
                    <a:pt x="408" y="352"/>
                    <a:pt x="408" y="352"/>
                    <a:pt x="408" y="352"/>
                  </a:cubicBezTo>
                  <a:cubicBezTo>
                    <a:pt x="408" y="352"/>
                    <a:pt x="408" y="352"/>
                    <a:pt x="408" y="352"/>
                  </a:cubicBezTo>
                  <a:close/>
                  <a:moveTo>
                    <a:pt x="408" y="349"/>
                  </a:moveTo>
                  <a:cubicBezTo>
                    <a:pt x="408" y="349"/>
                    <a:pt x="408" y="349"/>
                    <a:pt x="408" y="349"/>
                  </a:cubicBezTo>
                  <a:cubicBezTo>
                    <a:pt x="408" y="349"/>
                    <a:pt x="408" y="349"/>
                    <a:pt x="408" y="349"/>
                  </a:cubicBezTo>
                  <a:close/>
                  <a:moveTo>
                    <a:pt x="400" y="350"/>
                  </a:moveTo>
                  <a:cubicBezTo>
                    <a:pt x="400" y="350"/>
                    <a:pt x="399" y="350"/>
                    <a:pt x="399" y="350"/>
                  </a:cubicBezTo>
                  <a:cubicBezTo>
                    <a:pt x="400" y="350"/>
                    <a:pt x="400" y="350"/>
                    <a:pt x="400" y="350"/>
                  </a:cubicBezTo>
                  <a:close/>
                  <a:moveTo>
                    <a:pt x="399" y="349"/>
                  </a:moveTo>
                  <a:cubicBezTo>
                    <a:pt x="399" y="349"/>
                    <a:pt x="399" y="349"/>
                    <a:pt x="399" y="348"/>
                  </a:cubicBezTo>
                  <a:cubicBezTo>
                    <a:pt x="399" y="348"/>
                    <a:pt x="399" y="349"/>
                    <a:pt x="399" y="349"/>
                  </a:cubicBezTo>
                  <a:close/>
                  <a:moveTo>
                    <a:pt x="401" y="356"/>
                  </a:moveTo>
                  <a:cubicBezTo>
                    <a:pt x="401" y="356"/>
                    <a:pt x="401" y="356"/>
                    <a:pt x="401" y="356"/>
                  </a:cubicBezTo>
                  <a:cubicBezTo>
                    <a:pt x="401" y="356"/>
                    <a:pt x="401" y="356"/>
                    <a:pt x="401" y="356"/>
                  </a:cubicBezTo>
                  <a:close/>
                  <a:moveTo>
                    <a:pt x="401" y="372"/>
                  </a:moveTo>
                  <a:cubicBezTo>
                    <a:pt x="401" y="371"/>
                    <a:pt x="401" y="371"/>
                    <a:pt x="401" y="371"/>
                  </a:cubicBezTo>
                  <a:cubicBezTo>
                    <a:pt x="400" y="370"/>
                    <a:pt x="400" y="371"/>
                    <a:pt x="399" y="371"/>
                  </a:cubicBezTo>
                  <a:cubicBezTo>
                    <a:pt x="400" y="371"/>
                    <a:pt x="402" y="372"/>
                    <a:pt x="402" y="372"/>
                  </a:cubicBezTo>
                  <a:cubicBezTo>
                    <a:pt x="402" y="372"/>
                    <a:pt x="402" y="372"/>
                    <a:pt x="402" y="372"/>
                  </a:cubicBezTo>
                  <a:cubicBezTo>
                    <a:pt x="402" y="372"/>
                    <a:pt x="402" y="371"/>
                    <a:pt x="401" y="372"/>
                  </a:cubicBezTo>
                  <a:close/>
                  <a:moveTo>
                    <a:pt x="401" y="355"/>
                  </a:moveTo>
                  <a:cubicBezTo>
                    <a:pt x="401" y="355"/>
                    <a:pt x="401" y="355"/>
                    <a:pt x="401" y="355"/>
                  </a:cubicBezTo>
                  <a:close/>
                  <a:moveTo>
                    <a:pt x="409" y="346"/>
                  </a:moveTo>
                  <a:cubicBezTo>
                    <a:pt x="408" y="346"/>
                    <a:pt x="408" y="346"/>
                    <a:pt x="408" y="346"/>
                  </a:cubicBezTo>
                  <a:cubicBezTo>
                    <a:pt x="408" y="346"/>
                    <a:pt x="408" y="346"/>
                    <a:pt x="409" y="346"/>
                  </a:cubicBezTo>
                  <a:close/>
                  <a:moveTo>
                    <a:pt x="411" y="352"/>
                  </a:moveTo>
                  <a:cubicBezTo>
                    <a:pt x="411" y="352"/>
                    <a:pt x="411" y="352"/>
                    <a:pt x="411" y="352"/>
                  </a:cubicBezTo>
                  <a:cubicBezTo>
                    <a:pt x="411" y="352"/>
                    <a:pt x="411" y="352"/>
                    <a:pt x="411" y="352"/>
                  </a:cubicBezTo>
                  <a:cubicBezTo>
                    <a:pt x="411" y="352"/>
                    <a:pt x="411" y="352"/>
                    <a:pt x="411" y="352"/>
                  </a:cubicBezTo>
                  <a:close/>
                  <a:moveTo>
                    <a:pt x="405" y="344"/>
                  </a:moveTo>
                  <a:cubicBezTo>
                    <a:pt x="405" y="345"/>
                    <a:pt x="406" y="345"/>
                    <a:pt x="406" y="345"/>
                  </a:cubicBezTo>
                  <a:cubicBezTo>
                    <a:pt x="406" y="344"/>
                    <a:pt x="406" y="344"/>
                    <a:pt x="405" y="344"/>
                  </a:cubicBezTo>
                  <a:close/>
                  <a:moveTo>
                    <a:pt x="465" y="417"/>
                  </a:moveTo>
                  <a:cubicBezTo>
                    <a:pt x="463" y="417"/>
                    <a:pt x="466" y="419"/>
                    <a:pt x="465" y="418"/>
                  </a:cubicBezTo>
                  <a:cubicBezTo>
                    <a:pt x="465" y="417"/>
                    <a:pt x="465" y="418"/>
                    <a:pt x="465" y="417"/>
                  </a:cubicBezTo>
                  <a:close/>
                  <a:moveTo>
                    <a:pt x="462" y="424"/>
                  </a:moveTo>
                  <a:cubicBezTo>
                    <a:pt x="462" y="424"/>
                    <a:pt x="462" y="424"/>
                    <a:pt x="462" y="424"/>
                  </a:cubicBezTo>
                  <a:cubicBezTo>
                    <a:pt x="462" y="424"/>
                    <a:pt x="462" y="424"/>
                    <a:pt x="462" y="424"/>
                  </a:cubicBezTo>
                  <a:close/>
                  <a:moveTo>
                    <a:pt x="464" y="427"/>
                  </a:moveTo>
                  <a:cubicBezTo>
                    <a:pt x="465" y="427"/>
                    <a:pt x="465" y="428"/>
                    <a:pt x="465" y="428"/>
                  </a:cubicBezTo>
                  <a:cubicBezTo>
                    <a:pt x="465" y="427"/>
                    <a:pt x="465" y="427"/>
                    <a:pt x="465" y="427"/>
                  </a:cubicBezTo>
                  <a:cubicBezTo>
                    <a:pt x="465" y="427"/>
                    <a:pt x="465" y="427"/>
                    <a:pt x="465" y="427"/>
                  </a:cubicBezTo>
                  <a:cubicBezTo>
                    <a:pt x="465" y="427"/>
                    <a:pt x="464" y="426"/>
                    <a:pt x="464" y="426"/>
                  </a:cubicBezTo>
                  <a:cubicBezTo>
                    <a:pt x="464" y="426"/>
                    <a:pt x="464" y="425"/>
                    <a:pt x="464" y="426"/>
                  </a:cubicBezTo>
                  <a:cubicBezTo>
                    <a:pt x="464" y="426"/>
                    <a:pt x="463" y="425"/>
                    <a:pt x="463" y="425"/>
                  </a:cubicBezTo>
                  <a:cubicBezTo>
                    <a:pt x="463" y="425"/>
                    <a:pt x="462" y="422"/>
                    <a:pt x="462" y="423"/>
                  </a:cubicBezTo>
                  <a:cubicBezTo>
                    <a:pt x="461" y="423"/>
                    <a:pt x="461" y="422"/>
                    <a:pt x="461" y="422"/>
                  </a:cubicBezTo>
                  <a:cubicBezTo>
                    <a:pt x="461" y="423"/>
                    <a:pt x="462" y="423"/>
                    <a:pt x="462" y="423"/>
                  </a:cubicBezTo>
                  <a:cubicBezTo>
                    <a:pt x="462" y="423"/>
                    <a:pt x="462" y="424"/>
                    <a:pt x="462" y="424"/>
                  </a:cubicBezTo>
                  <a:cubicBezTo>
                    <a:pt x="462" y="424"/>
                    <a:pt x="462" y="424"/>
                    <a:pt x="462" y="425"/>
                  </a:cubicBezTo>
                  <a:cubicBezTo>
                    <a:pt x="462" y="424"/>
                    <a:pt x="463" y="425"/>
                    <a:pt x="463" y="425"/>
                  </a:cubicBezTo>
                  <a:cubicBezTo>
                    <a:pt x="463" y="425"/>
                    <a:pt x="463" y="425"/>
                    <a:pt x="463" y="425"/>
                  </a:cubicBezTo>
                  <a:cubicBezTo>
                    <a:pt x="463" y="426"/>
                    <a:pt x="464" y="426"/>
                    <a:pt x="464" y="426"/>
                  </a:cubicBezTo>
                  <a:cubicBezTo>
                    <a:pt x="464" y="426"/>
                    <a:pt x="464" y="426"/>
                    <a:pt x="464" y="426"/>
                  </a:cubicBezTo>
                  <a:cubicBezTo>
                    <a:pt x="464" y="427"/>
                    <a:pt x="464" y="427"/>
                    <a:pt x="464" y="427"/>
                  </a:cubicBezTo>
                  <a:close/>
                  <a:moveTo>
                    <a:pt x="460" y="299"/>
                  </a:moveTo>
                  <a:cubicBezTo>
                    <a:pt x="460" y="299"/>
                    <a:pt x="460" y="299"/>
                    <a:pt x="460" y="299"/>
                  </a:cubicBezTo>
                  <a:cubicBezTo>
                    <a:pt x="460" y="299"/>
                    <a:pt x="460" y="299"/>
                    <a:pt x="460" y="299"/>
                  </a:cubicBezTo>
                  <a:close/>
                  <a:moveTo>
                    <a:pt x="458" y="407"/>
                  </a:moveTo>
                  <a:cubicBezTo>
                    <a:pt x="458" y="407"/>
                    <a:pt x="458" y="407"/>
                    <a:pt x="458" y="407"/>
                  </a:cubicBezTo>
                  <a:cubicBezTo>
                    <a:pt x="458" y="407"/>
                    <a:pt x="458" y="407"/>
                    <a:pt x="458" y="407"/>
                  </a:cubicBezTo>
                  <a:close/>
                  <a:moveTo>
                    <a:pt x="462" y="298"/>
                  </a:moveTo>
                  <a:cubicBezTo>
                    <a:pt x="461" y="297"/>
                    <a:pt x="460" y="298"/>
                    <a:pt x="460" y="299"/>
                  </a:cubicBezTo>
                  <a:cubicBezTo>
                    <a:pt x="461" y="299"/>
                    <a:pt x="462" y="299"/>
                    <a:pt x="462" y="298"/>
                  </a:cubicBezTo>
                  <a:close/>
                  <a:moveTo>
                    <a:pt x="461" y="421"/>
                  </a:moveTo>
                  <a:cubicBezTo>
                    <a:pt x="461" y="422"/>
                    <a:pt x="461" y="421"/>
                    <a:pt x="461" y="421"/>
                  </a:cubicBezTo>
                  <a:cubicBezTo>
                    <a:pt x="461" y="421"/>
                    <a:pt x="461" y="421"/>
                    <a:pt x="461" y="421"/>
                  </a:cubicBezTo>
                  <a:close/>
                  <a:moveTo>
                    <a:pt x="466" y="417"/>
                  </a:moveTo>
                  <a:cubicBezTo>
                    <a:pt x="466" y="417"/>
                    <a:pt x="466" y="417"/>
                    <a:pt x="466" y="417"/>
                  </a:cubicBezTo>
                  <a:cubicBezTo>
                    <a:pt x="466" y="417"/>
                    <a:pt x="466" y="416"/>
                    <a:pt x="466" y="417"/>
                  </a:cubicBezTo>
                  <a:close/>
                  <a:moveTo>
                    <a:pt x="467" y="422"/>
                  </a:moveTo>
                  <a:cubicBezTo>
                    <a:pt x="467" y="423"/>
                    <a:pt x="467" y="422"/>
                    <a:pt x="467" y="422"/>
                  </a:cubicBezTo>
                  <a:cubicBezTo>
                    <a:pt x="467" y="422"/>
                    <a:pt x="467" y="422"/>
                    <a:pt x="467" y="422"/>
                  </a:cubicBezTo>
                  <a:cubicBezTo>
                    <a:pt x="467" y="422"/>
                    <a:pt x="467" y="422"/>
                    <a:pt x="467" y="422"/>
                  </a:cubicBezTo>
                  <a:close/>
                  <a:moveTo>
                    <a:pt x="467" y="420"/>
                  </a:moveTo>
                  <a:cubicBezTo>
                    <a:pt x="466" y="420"/>
                    <a:pt x="466" y="420"/>
                    <a:pt x="466" y="420"/>
                  </a:cubicBezTo>
                  <a:cubicBezTo>
                    <a:pt x="466" y="420"/>
                    <a:pt x="467" y="420"/>
                    <a:pt x="467" y="420"/>
                  </a:cubicBezTo>
                  <a:close/>
                  <a:moveTo>
                    <a:pt x="467" y="419"/>
                  </a:moveTo>
                  <a:cubicBezTo>
                    <a:pt x="467" y="419"/>
                    <a:pt x="467" y="418"/>
                    <a:pt x="466" y="418"/>
                  </a:cubicBezTo>
                  <a:cubicBezTo>
                    <a:pt x="467" y="418"/>
                    <a:pt x="466" y="419"/>
                    <a:pt x="467" y="419"/>
                  </a:cubicBezTo>
                  <a:close/>
                  <a:moveTo>
                    <a:pt x="466" y="418"/>
                  </a:moveTo>
                  <a:cubicBezTo>
                    <a:pt x="466" y="419"/>
                    <a:pt x="466" y="418"/>
                    <a:pt x="466" y="418"/>
                  </a:cubicBezTo>
                  <a:cubicBezTo>
                    <a:pt x="466" y="418"/>
                    <a:pt x="466" y="418"/>
                    <a:pt x="466" y="418"/>
                  </a:cubicBezTo>
                  <a:close/>
                  <a:moveTo>
                    <a:pt x="467" y="420"/>
                  </a:moveTo>
                  <a:cubicBezTo>
                    <a:pt x="467" y="419"/>
                    <a:pt x="467" y="419"/>
                    <a:pt x="467" y="419"/>
                  </a:cubicBezTo>
                  <a:cubicBezTo>
                    <a:pt x="467" y="419"/>
                    <a:pt x="467" y="420"/>
                    <a:pt x="467" y="420"/>
                  </a:cubicBezTo>
                  <a:close/>
                  <a:moveTo>
                    <a:pt x="466" y="427"/>
                  </a:moveTo>
                  <a:cubicBezTo>
                    <a:pt x="466" y="427"/>
                    <a:pt x="467" y="427"/>
                    <a:pt x="467" y="427"/>
                  </a:cubicBezTo>
                  <a:cubicBezTo>
                    <a:pt x="466" y="427"/>
                    <a:pt x="466" y="427"/>
                    <a:pt x="466" y="427"/>
                  </a:cubicBezTo>
                  <a:close/>
                  <a:moveTo>
                    <a:pt x="467" y="420"/>
                  </a:moveTo>
                  <a:cubicBezTo>
                    <a:pt x="467" y="420"/>
                    <a:pt x="467" y="420"/>
                    <a:pt x="467" y="420"/>
                  </a:cubicBezTo>
                  <a:cubicBezTo>
                    <a:pt x="467" y="420"/>
                    <a:pt x="467" y="420"/>
                    <a:pt x="467" y="420"/>
                  </a:cubicBezTo>
                  <a:close/>
                  <a:moveTo>
                    <a:pt x="466" y="416"/>
                  </a:moveTo>
                  <a:cubicBezTo>
                    <a:pt x="466" y="416"/>
                    <a:pt x="466" y="416"/>
                    <a:pt x="466" y="416"/>
                  </a:cubicBezTo>
                  <a:cubicBezTo>
                    <a:pt x="466" y="416"/>
                    <a:pt x="466" y="415"/>
                    <a:pt x="466" y="416"/>
                  </a:cubicBezTo>
                  <a:close/>
                  <a:moveTo>
                    <a:pt x="466" y="420"/>
                  </a:moveTo>
                  <a:cubicBezTo>
                    <a:pt x="466" y="420"/>
                    <a:pt x="466" y="420"/>
                    <a:pt x="466" y="420"/>
                  </a:cubicBezTo>
                  <a:cubicBezTo>
                    <a:pt x="466" y="420"/>
                    <a:pt x="466" y="420"/>
                    <a:pt x="466" y="419"/>
                  </a:cubicBezTo>
                  <a:cubicBezTo>
                    <a:pt x="465" y="418"/>
                    <a:pt x="465" y="419"/>
                    <a:pt x="466" y="420"/>
                  </a:cubicBezTo>
                  <a:close/>
                  <a:moveTo>
                    <a:pt x="467" y="421"/>
                  </a:moveTo>
                  <a:cubicBezTo>
                    <a:pt x="467" y="421"/>
                    <a:pt x="466" y="420"/>
                    <a:pt x="467" y="421"/>
                  </a:cubicBezTo>
                  <a:cubicBezTo>
                    <a:pt x="467" y="421"/>
                    <a:pt x="467" y="421"/>
                    <a:pt x="467" y="421"/>
                  </a:cubicBezTo>
                  <a:close/>
                  <a:moveTo>
                    <a:pt x="458" y="407"/>
                  </a:moveTo>
                  <a:cubicBezTo>
                    <a:pt x="458" y="407"/>
                    <a:pt x="458" y="407"/>
                    <a:pt x="458" y="407"/>
                  </a:cubicBezTo>
                  <a:cubicBezTo>
                    <a:pt x="458" y="407"/>
                    <a:pt x="458" y="407"/>
                    <a:pt x="458" y="407"/>
                  </a:cubicBezTo>
                  <a:close/>
                  <a:moveTo>
                    <a:pt x="467" y="421"/>
                  </a:moveTo>
                  <a:cubicBezTo>
                    <a:pt x="467" y="421"/>
                    <a:pt x="467" y="421"/>
                    <a:pt x="467" y="421"/>
                  </a:cubicBezTo>
                  <a:cubicBezTo>
                    <a:pt x="467" y="421"/>
                    <a:pt x="467" y="421"/>
                    <a:pt x="467" y="421"/>
                  </a:cubicBezTo>
                  <a:close/>
                  <a:moveTo>
                    <a:pt x="456" y="404"/>
                  </a:moveTo>
                  <a:cubicBezTo>
                    <a:pt x="456" y="404"/>
                    <a:pt x="456" y="404"/>
                    <a:pt x="456" y="404"/>
                  </a:cubicBezTo>
                  <a:cubicBezTo>
                    <a:pt x="456" y="404"/>
                    <a:pt x="456" y="404"/>
                    <a:pt x="456" y="404"/>
                  </a:cubicBezTo>
                  <a:close/>
                  <a:moveTo>
                    <a:pt x="456" y="403"/>
                  </a:moveTo>
                  <a:cubicBezTo>
                    <a:pt x="455" y="403"/>
                    <a:pt x="455" y="402"/>
                    <a:pt x="455" y="402"/>
                  </a:cubicBezTo>
                  <a:cubicBezTo>
                    <a:pt x="455" y="402"/>
                    <a:pt x="454" y="402"/>
                    <a:pt x="454" y="401"/>
                  </a:cubicBezTo>
                  <a:cubicBezTo>
                    <a:pt x="454" y="401"/>
                    <a:pt x="454" y="401"/>
                    <a:pt x="454" y="401"/>
                  </a:cubicBezTo>
                  <a:cubicBezTo>
                    <a:pt x="454" y="401"/>
                    <a:pt x="454" y="401"/>
                    <a:pt x="454" y="401"/>
                  </a:cubicBezTo>
                  <a:cubicBezTo>
                    <a:pt x="454" y="400"/>
                    <a:pt x="454" y="401"/>
                    <a:pt x="454" y="401"/>
                  </a:cubicBezTo>
                  <a:cubicBezTo>
                    <a:pt x="454" y="401"/>
                    <a:pt x="454" y="401"/>
                    <a:pt x="454" y="401"/>
                  </a:cubicBezTo>
                  <a:cubicBezTo>
                    <a:pt x="454" y="401"/>
                    <a:pt x="455" y="402"/>
                    <a:pt x="455" y="402"/>
                  </a:cubicBezTo>
                  <a:cubicBezTo>
                    <a:pt x="455" y="402"/>
                    <a:pt x="455" y="403"/>
                    <a:pt x="455" y="403"/>
                  </a:cubicBezTo>
                  <a:cubicBezTo>
                    <a:pt x="455" y="403"/>
                    <a:pt x="456" y="403"/>
                    <a:pt x="456" y="403"/>
                  </a:cubicBezTo>
                  <a:close/>
                  <a:moveTo>
                    <a:pt x="453" y="401"/>
                  </a:moveTo>
                  <a:cubicBezTo>
                    <a:pt x="453" y="401"/>
                    <a:pt x="452" y="400"/>
                    <a:pt x="452" y="401"/>
                  </a:cubicBezTo>
                  <a:cubicBezTo>
                    <a:pt x="453" y="401"/>
                    <a:pt x="453" y="401"/>
                    <a:pt x="453" y="401"/>
                  </a:cubicBezTo>
                  <a:cubicBezTo>
                    <a:pt x="453" y="402"/>
                    <a:pt x="453" y="401"/>
                    <a:pt x="453" y="401"/>
                  </a:cubicBezTo>
                  <a:close/>
                  <a:moveTo>
                    <a:pt x="452" y="399"/>
                  </a:moveTo>
                  <a:cubicBezTo>
                    <a:pt x="452" y="399"/>
                    <a:pt x="452" y="399"/>
                    <a:pt x="452" y="399"/>
                  </a:cubicBezTo>
                  <a:cubicBezTo>
                    <a:pt x="452" y="398"/>
                    <a:pt x="451" y="398"/>
                    <a:pt x="451" y="398"/>
                  </a:cubicBezTo>
                  <a:cubicBezTo>
                    <a:pt x="451" y="398"/>
                    <a:pt x="451" y="399"/>
                    <a:pt x="452" y="399"/>
                  </a:cubicBezTo>
                  <a:cubicBezTo>
                    <a:pt x="452" y="399"/>
                    <a:pt x="452" y="400"/>
                    <a:pt x="453" y="400"/>
                  </a:cubicBezTo>
                  <a:cubicBezTo>
                    <a:pt x="452" y="399"/>
                    <a:pt x="452" y="399"/>
                    <a:pt x="452" y="399"/>
                  </a:cubicBezTo>
                  <a:close/>
                  <a:moveTo>
                    <a:pt x="451" y="400"/>
                  </a:moveTo>
                  <a:cubicBezTo>
                    <a:pt x="451" y="400"/>
                    <a:pt x="452" y="401"/>
                    <a:pt x="451" y="400"/>
                  </a:cubicBezTo>
                  <a:cubicBezTo>
                    <a:pt x="451" y="400"/>
                    <a:pt x="451" y="400"/>
                    <a:pt x="451" y="400"/>
                  </a:cubicBezTo>
                  <a:close/>
                  <a:moveTo>
                    <a:pt x="453" y="402"/>
                  </a:moveTo>
                  <a:cubicBezTo>
                    <a:pt x="453" y="402"/>
                    <a:pt x="453" y="401"/>
                    <a:pt x="452" y="401"/>
                  </a:cubicBezTo>
                  <a:cubicBezTo>
                    <a:pt x="452" y="401"/>
                    <a:pt x="453" y="402"/>
                    <a:pt x="453" y="402"/>
                  </a:cubicBezTo>
                  <a:close/>
                  <a:moveTo>
                    <a:pt x="452" y="401"/>
                  </a:moveTo>
                  <a:cubicBezTo>
                    <a:pt x="452" y="401"/>
                    <a:pt x="452" y="401"/>
                    <a:pt x="452" y="401"/>
                  </a:cubicBezTo>
                  <a:cubicBezTo>
                    <a:pt x="452" y="401"/>
                    <a:pt x="452" y="401"/>
                    <a:pt x="452" y="401"/>
                  </a:cubicBezTo>
                  <a:close/>
                  <a:moveTo>
                    <a:pt x="451" y="399"/>
                  </a:moveTo>
                  <a:cubicBezTo>
                    <a:pt x="451" y="400"/>
                    <a:pt x="452" y="400"/>
                    <a:pt x="452" y="400"/>
                  </a:cubicBezTo>
                  <a:cubicBezTo>
                    <a:pt x="452" y="400"/>
                    <a:pt x="451" y="399"/>
                    <a:pt x="451" y="399"/>
                  </a:cubicBezTo>
                  <a:close/>
                  <a:moveTo>
                    <a:pt x="456" y="404"/>
                  </a:moveTo>
                  <a:cubicBezTo>
                    <a:pt x="456" y="404"/>
                    <a:pt x="456" y="404"/>
                    <a:pt x="456" y="404"/>
                  </a:cubicBezTo>
                  <a:cubicBezTo>
                    <a:pt x="456" y="404"/>
                    <a:pt x="456" y="404"/>
                    <a:pt x="456" y="404"/>
                  </a:cubicBezTo>
                  <a:close/>
                  <a:moveTo>
                    <a:pt x="457" y="403"/>
                  </a:moveTo>
                  <a:cubicBezTo>
                    <a:pt x="457" y="403"/>
                    <a:pt x="457" y="403"/>
                    <a:pt x="457" y="403"/>
                  </a:cubicBezTo>
                  <a:cubicBezTo>
                    <a:pt x="457" y="403"/>
                    <a:pt x="457" y="403"/>
                    <a:pt x="457" y="403"/>
                  </a:cubicBezTo>
                  <a:close/>
                  <a:moveTo>
                    <a:pt x="456" y="405"/>
                  </a:moveTo>
                  <a:cubicBezTo>
                    <a:pt x="456" y="405"/>
                    <a:pt x="457" y="405"/>
                    <a:pt x="457" y="405"/>
                  </a:cubicBezTo>
                  <a:cubicBezTo>
                    <a:pt x="457" y="405"/>
                    <a:pt x="454" y="403"/>
                    <a:pt x="456" y="405"/>
                  </a:cubicBezTo>
                  <a:close/>
                  <a:moveTo>
                    <a:pt x="457" y="405"/>
                  </a:moveTo>
                  <a:cubicBezTo>
                    <a:pt x="457" y="404"/>
                    <a:pt x="457" y="404"/>
                    <a:pt x="457" y="404"/>
                  </a:cubicBezTo>
                  <a:cubicBezTo>
                    <a:pt x="457" y="404"/>
                    <a:pt x="457" y="404"/>
                    <a:pt x="457" y="404"/>
                  </a:cubicBezTo>
                  <a:cubicBezTo>
                    <a:pt x="457" y="403"/>
                    <a:pt x="457" y="404"/>
                    <a:pt x="457" y="404"/>
                  </a:cubicBezTo>
                  <a:cubicBezTo>
                    <a:pt x="457" y="404"/>
                    <a:pt x="457" y="405"/>
                    <a:pt x="458" y="406"/>
                  </a:cubicBezTo>
                  <a:cubicBezTo>
                    <a:pt x="458" y="405"/>
                    <a:pt x="457" y="405"/>
                    <a:pt x="457" y="405"/>
                  </a:cubicBezTo>
                  <a:close/>
                  <a:moveTo>
                    <a:pt x="455" y="403"/>
                  </a:moveTo>
                  <a:cubicBezTo>
                    <a:pt x="455" y="403"/>
                    <a:pt x="455" y="403"/>
                    <a:pt x="455" y="403"/>
                  </a:cubicBezTo>
                  <a:cubicBezTo>
                    <a:pt x="455" y="403"/>
                    <a:pt x="455" y="403"/>
                    <a:pt x="455" y="403"/>
                  </a:cubicBezTo>
                  <a:close/>
                  <a:moveTo>
                    <a:pt x="458" y="407"/>
                  </a:moveTo>
                  <a:cubicBezTo>
                    <a:pt x="458" y="407"/>
                    <a:pt x="458" y="407"/>
                    <a:pt x="458" y="407"/>
                  </a:cubicBezTo>
                  <a:cubicBezTo>
                    <a:pt x="458" y="406"/>
                    <a:pt x="457" y="406"/>
                    <a:pt x="457" y="407"/>
                  </a:cubicBezTo>
                  <a:cubicBezTo>
                    <a:pt x="458" y="407"/>
                    <a:pt x="458" y="407"/>
                    <a:pt x="458" y="407"/>
                  </a:cubicBezTo>
                  <a:cubicBezTo>
                    <a:pt x="458" y="407"/>
                    <a:pt x="458" y="407"/>
                    <a:pt x="458" y="407"/>
                  </a:cubicBezTo>
                  <a:cubicBezTo>
                    <a:pt x="458" y="408"/>
                    <a:pt x="459" y="408"/>
                    <a:pt x="459" y="408"/>
                  </a:cubicBezTo>
                  <a:cubicBezTo>
                    <a:pt x="459" y="408"/>
                    <a:pt x="459" y="407"/>
                    <a:pt x="458" y="407"/>
                  </a:cubicBezTo>
                  <a:close/>
                  <a:moveTo>
                    <a:pt x="457" y="408"/>
                  </a:moveTo>
                  <a:cubicBezTo>
                    <a:pt x="456" y="408"/>
                    <a:pt x="456" y="408"/>
                    <a:pt x="456" y="408"/>
                  </a:cubicBezTo>
                  <a:cubicBezTo>
                    <a:pt x="456" y="408"/>
                    <a:pt x="457" y="408"/>
                    <a:pt x="457" y="408"/>
                  </a:cubicBezTo>
                  <a:close/>
                  <a:moveTo>
                    <a:pt x="403" y="345"/>
                  </a:moveTo>
                  <a:cubicBezTo>
                    <a:pt x="403" y="345"/>
                    <a:pt x="403" y="345"/>
                    <a:pt x="403" y="345"/>
                  </a:cubicBezTo>
                  <a:cubicBezTo>
                    <a:pt x="403" y="345"/>
                    <a:pt x="403" y="345"/>
                    <a:pt x="403" y="345"/>
                  </a:cubicBezTo>
                  <a:close/>
                  <a:moveTo>
                    <a:pt x="403" y="345"/>
                  </a:moveTo>
                  <a:cubicBezTo>
                    <a:pt x="403" y="345"/>
                    <a:pt x="403" y="345"/>
                    <a:pt x="403" y="345"/>
                  </a:cubicBezTo>
                  <a:cubicBezTo>
                    <a:pt x="403" y="345"/>
                    <a:pt x="403" y="345"/>
                    <a:pt x="403" y="345"/>
                  </a:cubicBezTo>
                  <a:close/>
                  <a:moveTo>
                    <a:pt x="403" y="372"/>
                  </a:moveTo>
                  <a:cubicBezTo>
                    <a:pt x="403" y="372"/>
                    <a:pt x="403" y="372"/>
                    <a:pt x="402" y="372"/>
                  </a:cubicBezTo>
                  <a:cubicBezTo>
                    <a:pt x="402" y="372"/>
                    <a:pt x="403" y="372"/>
                    <a:pt x="403" y="372"/>
                  </a:cubicBezTo>
                  <a:close/>
                  <a:moveTo>
                    <a:pt x="403" y="373"/>
                  </a:moveTo>
                  <a:cubicBezTo>
                    <a:pt x="403" y="373"/>
                    <a:pt x="403" y="373"/>
                    <a:pt x="403" y="373"/>
                  </a:cubicBezTo>
                  <a:cubicBezTo>
                    <a:pt x="403" y="372"/>
                    <a:pt x="403" y="372"/>
                    <a:pt x="403" y="373"/>
                  </a:cubicBezTo>
                  <a:close/>
                  <a:moveTo>
                    <a:pt x="403" y="346"/>
                  </a:moveTo>
                  <a:cubicBezTo>
                    <a:pt x="403" y="346"/>
                    <a:pt x="403" y="346"/>
                    <a:pt x="403" y="346"/>
                  </a:cubicBezTo>
                  <a:close/>
                  <a:moveTo>
                    <a:pt x="403" y="346"/>
                  </a:moveTo>
                  <a:cubicBezTo>
                    <a:pt x="403" y="345"/>
                    <a:pt x="403" y="345"/>
                    <a:pt x="403" y="345"/>
                  </a:cubicBezTo>
                  <a:cubicBezTo>
                    <a:pt x="403" y="345"/>
                    <a:pt x="403" y="345"/>
                    <a:pt x="403" y="346"/>
                  </a:cubicBezTo>
                  <a:close/>
                  <a:moveTo>
                    <a:pt x="403" y="347"/>
                  </a:moveTo>
                  <a:cubicBezTo>
                    <a:pt x="403" y="347"/>
                    <a:pt x="403" y="347"/>
                    <a:pt x="403" y="347"/>
                  </a:cubicBezTo>
                  <a:cubicBezTo>
                    <a:pt x="403" y="347"/>
                    <a:pt x="402" y="347"/>
                    <a:pt x="403" y="347"/>
                  </a:cubicBezTo>
                  <a:close/>
                  <a:moveTo>
                    <a:pt x="404" y="355"/>
                  </a:moveTo>
                  <a:cubicBezTo>
                    <a:pt x="403" y="355"/>
                    <a:pt x="403" y="355"/>
                    <a:pt x="403" y="355"/>
                  </a:cubicBezTo>
                  <a:cubicBezTo>
                    <a:pt x="403" y="355"/>
                    <a:pt x="403" y="355"/>
                    <a:pt x="404" y="355"/>
                  </a:cubicBezTo>
                  <a:close/>
                  <a:moveTo>
                    <a:pt x="409" y="351"/>
                  </a:moveTo>
                  <a:cubicBezTo>
                    <a:pt x="409" y="351"/>
                    <a:pt x="409" y="351"/>
                    <a:pt x="409" y="351"/>
                  </a:cubicBezTo>
                  <a:cubicBezTo>
                    <a:pt x="409" y="351"/>
                    <a:pt x="409" y="351"/>
                    <a:pt x="409" y="351"/>
                  </a:cubicBezTo>
                  <a:close/>
                  <a:moveTo>
                    <a:pt x="409" y="351"/>
                  </a:moveTo>
                  <a:cubicBezTo>
                    <a:pt x="409" y="350"/>
                    <a:pt x="409" y="349"/>
                    <a:pt x="409" y="349"/>
                  </a:cubicBezTo>
                  <a:cubicBezTo>
                    <a:pt x="408" y="349"/>
                    <a:pt x="408" y="350"/>
                    <a:pt x="408" y="350"/>
                  </a:cubicBezTo>
                  <a:cubicBezTo>
                    <a:pt x="408" y="350"/>
                    <a:pt x="408" y="350"/>
                    <a:pt x="408" y="350"/>
                  </a:cubicBezTo>
                  <a:cubicBezTo>
                    <a:pt x="408" y="350"/>
                    <a:pt x="408" y="350"/>
                    <a:pt x="408" y="350"/>
                  </a:cubicBezTo>
                  <a:cubicBezTo>
                    <a:pt x="408" y="350"/>
                    <a:pt x="408" y="351"/>
                    <a:pt x="408" y="351"/>
                  </a:cubicBezTo>
                  <a:cubicBezTo>
                    <a:pt x="408" y="351"/>
                    <a:pt x="408" y="351"/>
                    <a:pt x="408" y="351"/>
                  </a:cubicBezTo>
                  <a:cubicBezTo>
                    <a:pt x="408" y="352"/>
                    <a:pt x="408" y="350"/>
                    <a:pt x="408" y="350"/>
                  </a:cubicBezTo>
                  <a:cubicBezTo>
                    <a:pt x="408" y="350"/>
                    <a:pt x="409" y="351"/>
                    <a:pt x="409" y="351"/>
                  </a:cubicBezTo>
                  <a:close/>
                  <a:moveTo>
                    <a:pt x="408" y="347"/>
                  </a:moveTo>
                  <a:cubicBezTo>
                    <a:pt x="408" y="347"/>
                    <a:pt x="408" y="347"/>
                    <a:pt x="408" y="347"/>
                  </a:cubicBezTo>
                  <a:cubicBezTo>
                    <a:pt x="408" y="347"/>
                    <a:pt x="408" y="346"/>
                    <a:pt x="408" y="347"/>
                  </a:cubicBezTo>
                  <a:close/>
                  <a:moveTo>
                    <a:pt x="409" y="349"/>
                  </a:moveTo>
                  <a:cubicBezTo>
                    <a:pt x="409" y="349"/>
                    <a:pt x="409" y="349"/>
                    <a:pt x="409" y="349"/>
                  </a:cubicBezTo>
                  <a:cubicBezTo>
                    <a:pt x="409" y="349"/>
                    <a:pt x="409" y="349"/>
                    <a:pt x="409" y="349"/>
                  </a:cubicBezTo>
                  <a:cubicBezTo>
                    <a:pt x="409" y="349"/>
                    <a:pt x="410" y="349"/>
                    <a:pt x="409" y="349"/>
                  </a:cubicBezTo>
                  <a:close/>
                  <a:moveTo>
                    <a:pt x="410" y="350"/>
                  </a:moveTo>
                  <a:cubicBezTo>
                    <a:pt x="410" y="351"/>
                    <a:pt x="410" y="351"/>
                    <a:pt x="410" y="352"/>
                  </a:cubicBezTo>
                  <a:cubicBezTo>
                    <a:pt x="410" y="352"/>
                    <a:pt x="410" y="351"/>
                    <a:pt x="410" y="351"/>
                  </a:cubicBezTo>
                  <a:cubicBezTo>
                    <a:pt x="410" y="351"/>
                    <a:pt x="410" y="352"/>
                    <a:pt x="410" y="352"/>
                  </a:cubicBezTo>
                  <a:cubicBezTo>
                    <a:pt x="410" y="352"/>
                    <a:pt x="410" y="352"/>
                    <a:pt x="410" y="352"/>
                  </a:cubicBezTo>
                  <a:cubicBezTo>
                    <a:pt x="410" y="351"/>
                    <a:pt x="410" y="351"/>
                    <a:pt x="410" y="351"/>
                  </a:cubicBezTo>
                  <a:cubicBezTo>
                    <a:pt x="410" y="350"/>
                    <a:pt x="410" y="350"/>
                    <a:pt x="410" y="350"/>
                  </a:cubicBezTo>
                  <a:cubicBezTo>
                    <a:pt x="410" y="350"/>
                    <a:pt x="409" y="349"/>
                    <a:pt x="409" y="349"/>
                  </a:cubicBezTo>
                  <a:cubicBezTo>
                    <a:pt x="409" y="349"/>
                    <a:pt x="409" y="349"/>
                    <a:pt x="409" y="349"/>
                  </a:cubicBezTo>
                  <a:cubicBezTo>
                    <a:pt x="409" y="349"/>
                    <a:pt x="409" y="350"/>
                    <a:pt x="409" y="350"/>
                  </a:cubicBezTo>
                  <a:cubicBezTo>
                    <a:pt x="409" y="350"/>
                    <a:pt x="409" y="350"/>
                    <a:pt x="409" y="350"/>
                  </a:cubicBezTo>
                  <a:cubicBezTo>
                    <a:pt x="410" y="350"/>
                    <a:pt x="410" y="350"/>
                    <a:pt x="410" y="350"/>
                  </a:cubicBezTo>
                  <a:close/>
                  <a:moveTo>
                    <a:pt x="406" y="347"/>
                  </a:moveTo>
                  <a:cubicBezTo>
                    <a:pt x="406" y="347"/>
                    <a:pt x="406" y="347"/>
                    <a:pt x="406" y="347"/>
                  </a:cubicBezTo>
                  <a:cubicBezTo>
                    <a:pt x="406" y="348"/>
                    <a:pt x="406" y="348"/>
                    <a:pt x="406" y="348"/>
                  </a:cubicBezTo>
                  <a:cubicBezTo>
                    <a:pt x="406" y="348"/>
                    <a:pt x="406" y="348"/>
                    <a:pt x="406" y="348"/>
                  </a:cubicBezTo>
                  <a:cubicBezTo>
                    <a:pt x="406" y="348"/>
                    <a:pt x="406" y="349"/>
                    <a:pt x="406" y="349"/>
                  </a:cubicBezTo>
                  <a:cubicBezTo>
                    <a:pt x="406" y="349"/>
                    <a:pt x="406" y="349"/>
                    <a:pt x="406" y="349"/>
                  </a:cubicBezTo>
                  <a:cubicBezTo>
                    <a:pt x="406" y="349"/>
                    <a:pt x="406" y="349"/>
                    <a:pt x="407" y="349"/>
                  </a:cubicBezTo>
                  <a:cubicBezTo>
                    <a:pt x="407" y="349"/>
                    <a:pt x="407" y="349"/>
                    <a:pt x="407" y="349"/>
                  </a:cubicBezTo>
                  <a:cubicBezTo>
                    <a:pt x="407" y="349"/>
                    <a:pt x="407" y="349"/>
                    <a:pt x="407" y="349"/>
                  </a:cubicBezTo>
                  <a:cubicBezTo>
                    <a:pt x="407" y="349"/>
                    <a:pt x="407" y="349"/>
                    <a:pt x="407" y="349"/>
                  </a:cubicBezTo>
                  <a:cubicBezTo>
                    <a:pt x="407" y="349"/>
                    <a:pt x="407" y="348"/>
                    <a:pt x="407" y="348"/>
                  </a:cubicBezTo>
                  <a:cubicBezTo>
                    <a:pt x="407" y="348"/>
                    <a:pt x="407" y="348"/>
                    <a:pt x="407" y="348"/>
                  </a:cubicBezTo>
                  <a:cubicBezTo>
                    <a:pt x="407" y="348"/>
                    <a:pt x="407" y="348"/>
                    <a:pt x="407" y="348"/>
                  </a:cubicBezTo>
                  <a:cubicBezTo>
                    <a:pt x="407" y="348"/>
                    <a:pt x="407" y="348"/>
                    <a:pt x="407" y="348"/>
                  </a:cubicBezTo>
                  <a:cubicBezTo>
                    <a:pt x="406" y="347"/>
                    <a:pt x="406" y="347"/>
                    <a:pt x="406" y="347"/>
                  </a:cubicBezTo>
                  <a:cubicBezTo>
                    <a:pt x="405" y="347"/>
                    <a:pt x="406" y="347"/>
                    <a:pt x="406" y="347"/>
                  </a:cubicBezTo>
                  <a:close/>
                  <a:moveTo>
                    <a:pt x="407" y="347"/>
                  </a:moveTo>
                  <a:cubicBezTo>
                    <a:pt x="407" y="347"/>
                    <a:pt x="407" y="347"/>
                    <a:pt x="407" y="347"/>
                  </a:cubicBezTo>
                  <a:cubicBezTo>
                    <a:pt x="407" y="348"/>
                    <a:pt x="408" y="347"/>
                    <a:pt x="408" y="347"/>
                  </a:cubicBezTo>
                  <a:cubicBezTo>
                    <a:pt x="408" y="347"/>
                    <a:pt x="408" y="348"/>
                    <a:pt x="408" y="348"/>
                  </a:cubicBezTo>
                  <a:cubicBezTo>
                    <a:pt x="409" y="348"/>
                    <a:pt x="408" y="347"/>
                    <a:pt x="408" y="347"/>
                  </a:cubicBezTo>
                  <a:cubicBezTo>
                    <a:pt x="408" y="347"/>
                    <a:pt x="407" y="347"/>
                    <a:pt x="407" y="347"/>
                  </a:cubicBezTo>
                  <a:close/>
                  <a:moveTo>
                    <a:pt x="406" y="346"/>
                  </a:moveTo>
                  <a:cubicBezTo>
                    <a:pt x="406" y="346"/>
                    <a:pt x="407" y="347"/>
                    <a:pt x="407" y="347"/>
                  </a:cubicBezTo>
                  <a:cubicBezTo>
                    <a:pt x="406" y="346"/>
                    <a:pt x="406" y="346"/>
                    <a:pt x="406" y="346"/>
                  </a:cubicBezTo>
                  <a:close/>
                  <a:moveTo>
                    <a:pt x="409" y="350"/>
                  </a:moveTo>
                  <a:cubicBezTo>
                    <a:pt x="409" y="350"/>
                    <a:pt x="409" y="350"/>
                    <a:pt x="409" y="350"/>
                  </a:cubicBezTo>
                  <a:cubicBezTo>
                    <a:pt x="409" y="350"/>
                    <a:pt x="409" y="350"/>
                    <a:pt x="409" y="350"/>
                  </a:cubicBezTo>
                  <a:close/>
                  <a:moveTo>
                    <a:pt x="409" y="351"/>
                  </a:moveTo>
                  <a:cubicBezTo>
                    <a:pt x="409" y="351"/>
                    <a:pt x="409" y="351"/>
                    <a:pt x="410" y="351"/>
                  </a:cubicBezTo>
                  <a:cubicBezTo>
                    <a:pt x="410" y="351"/>
                    <a:pt x="409" y="351"/>
                    <a:pt x="409" y="351"/>
                  </a:cubicBezTo>
                  <a:close/>
                  <a:moveTo>
                    <a:pt x="409" y="350"/>
                  </a:moveTo>
                  <a:cubicBezTo>
                    <a:pt x="409" y="350"/>
                    <a:pt x="410" y="351"/>
                    <a:pt x="409" y="350"/>
                  </a:cubicBezTo>
                  <a:cubicBezTo>
                    <a:pt x="409" y="350"/>
                    <a:pt x="409" y="350"/>
                    <a:pt x="409" y="350"/>
                  </a:cubicBezTo>
                  <a:close/>
                  <a:moveTo>
                    <a:pt x="410" y="349"/>
                  </a:moveTo>
                  <a:cubicBezTo>
                    <a:pt x="410" y="349"/>
                    <a:pt x="410" y="349"/>
                    <a:pt x="410" y="349"/>
                  </a:cubicBezTo>
                  <a:cubicBezTo>
                    <a:pt x="410" y="349"/>
                    <a:pt x="410" y="349"/>
                    <a:pt x="410" y="349"/>
                  </a:cubicBezTo>
                  <a:close/>
                  <a:moveTo>
                    <a:pt x="410" y="353"/>
                  </a:moveTo>
                  <a:cubicBezTo>
                    <a:pt x="410" y="353"/>
                    <a:pt x="410" y="353"/>
                    <a:pt x="410" y="353"/>
                  </a:cubicBezTo>
                  <a:cubicBezTo>
                    <a:pt x="410" y="353"/>
                    <a:pt x="410" y="353"/>
                    <a:pt x="410" y="353"/>
                  </a:cubicBezTo>
                  <a:close/>
                  <a:moveTo>
                    <a:pt x="409" y="352"/>
                  </a:moveTo>
                  <a:cubicBezTo>
                    <a:pt x="409" y="352"/>
                    <a:pt x="410" y="352"/>
                    <a:pt x="409" y="351"/>
                  </a:cubicBezTo>
                  <a:cubicBezTo>
                    <a:pt x="409" y="351"/>
                    <a:pt x="409" y="351"/>
                    <a:pt x="409" y="351"/>
                  </a:cubicBezTo>
                  <a:cubicBezTo>
                    <a:pt x="409" y="351"/>
                    <a:pt x="409" y="351"/>
                    <a:pt x="409" y="351"/>
                  </a:cubicBezTo>
                  <a:cubicBezTo>
                    <a:pt x="409" y="351"/>
                    <a:pt x="409" y="351"/>
                    <a:pt x="408" y="351"/>
                  </a:cubicBezTo>
                  <a:cubicBezTo>
                    <a:pt x="409" y="352"/>
                    <a:pt x="409" y="352"/>
                    <a:pt x="409" y="352"/>
                  </a:cubicBezTo>
                  <a:close/>
                  <a:moveTo>
                    <a:pt x="409" y="376"/>
                  </a:moveTo>
                  <a:cubicBezTo>
                    <a:pt x="409" y="376"/>
                    <a:pt x="410" y="377"/>
                    <a:pt x="410" y="376"/>
                  </a:cubicBezTo>
                  <a:cubicBezTo>
                    <a:pt x="410" y="376"/>
                    <a:pt x="409" y="376"/>
                    <a:pt x="409" y="376"/>
                  </a:cubicBezTo>
                  <a:close/>
                  <a:moveTo>
                    <a:pt x="407" y="375"/>
                  </a:moveTo>
                  <a:cubicBezTo>
                    <a:pt x="407" y="375"/>
                    <a:pt x="408" y="375"/>
                    <a:pt x="408" y="375"/>
                  </a:cubicBezTo>
                  <a:cubicBezTo>
                    <a:pt x="408" y="375"/>
                    <a:pt x="407" y="375"/>
                    <a:pt x="407" y="375"/>
                  </a:cubicBezTo>
                  <a:close/>
                  <a:moveTo>
                    <a:pt x="408" y="370"/>
                  </a:moveTo>
                  <a:cubicBezTo>
                    <a:pt x="408" y="369"/>
                    <a:pt x="408" y="369"/>
                    <a:pt x="408" y="369"/>
                  </a:cubicBezTo>
                  <a:cubicBezTo>
                    <a:pt x="408" y="370"/>
                    <a:pt x="408" y="370"/>
                    <a:pt x="408" y="370"/>
                  </a:cubicBezTo>
                  <a:close/>
                  <a:moveTo>
                    <a:pt x="408" y="367"/>
                  </a:moveTo>
                  <a:cubicBezTo>
                    <a:pt x="408" y="367"/>
                    <a:pt x="408" y="367"/>
                    <a:pt x="408" y="367"/>
                  </a:cubicBezTo>
                  <a:cubicBezTo>
                    <a:pt x="408" y="366"/>
                    <a:pt x="408" y="367"/>
                    <a:pt x="408" y="367"/>
                  </a:cubicBezTo>
                  <a:close/>
                  <a:moveTo>
                    <a:pt x="407" y="370"/>
                  </a:moveTo>
                  <a:cubicBezTo>
                    <a:pt x="407" y="370"/>
                    <a:pt x="407" y="371"/>
                    <a:pt x="407" y="371"/>
                  </a:cubicBezTo>
                  <a:cubicBezTo>
                    <a:pt x="407" y="370"/>
                    <a:pt x="407" y="370"/>
                    <a:pt x="407" y="370"/>
                  </a:cubicBezTo>
                  <a:close/>
                  <a:moveTo>
                    <a:pt x="408" y="378"/>
                  </a:moveTo>
                  <a:cubicBezTo>
                    <a:pt x="408" y="378"/>
                    <a:pt x="407" y="378"/>
                    <a:pt x="407" y="378"/>
                  </a:cubicBezTo>
                  <a:cubicBezTo>
                    <a:pt x="408" y="378"/>
                    <a:pt x="408" y="378"/>
                    <a:pt x="408" y="378"/>
                  </a:cubicBezTo>
                  <a:close/>
                  <a:moveTo>
                    <a:pt x="407" y="371"/>
                  </a:moveTo>
                  <a:cubicBezTo>
                    <a:pt x="408" y="371"/>
                    <a:pt x="408" y="371"/>
                    <a:pt x="408" y="371"/>
                  </a:cubicBezTo>
                  <a:cubicBezTo>
                    <a:pt x="408" y="371"/>
                    <a:pt x="408" y="371"/>
                    <a:pt x="408" y="370"/>
                  </a:cubicBezTo>
                  <a:cubicBezTo>
                    <a:pt x="408" y="370"/>
                    <a:pt x="408" y="370"/>
                    <a:pt x="408" y="370"/>
                  </a:cubicBezTo>
                  <a:cubicBezTo>
                    <a:pt x="408" y="370"/>
                    <a:pt x="407" y="370"/>
                    <a:pt x="407" y="370"/>
                  </a:cubicBezTo>
                  <a:cubicBezTo>
                    <a:pt x="407" y="371"/>
                    <a:pt x="407" y="371"/>
                    <a:pt x="407" y="371"/>
                  </a:cubicBezTo>
                  <a:cubicBezTo>
                    <a:pt x="407" y="371"/>
                    <a:pt x="407" y="371"/>
                    <a:pt x="407" y="371"/>
                  </a:cubicBezTo>
                  <a:close/>
                  <a:moveTo>
                    <a:pt x="408" y="366"/>
                  </a:moveTo>
                  <a:cubicBezTo>
                    <a:pt x="408" y="366"/>
                    <a:pt x="407" y="365"/>
                    <a:pt x="408" y="366"/>
                  </a:cubicBezTo>
                  <a:cubicBezTo>
                    <a:pt x="408" y="366"/>
                    <a:pt x="408" y="366"/>
                    <a:pt x="408" y="366"/>
                  </a:cubicBezTo>
                  <a:cubicBezTo>
                    <a:pt x="408" y="366"/>
                    <a:pt x="408" y="366"/>
                    <a:pt x="408" y="366"/>
                  </a:cubicBezTo>
                  <a:close/>
                  <a:moveTo>
                    <a:pt x="408" y="375"/>
                  </a:moveTo>
                  <a:cubicBezTo>
                    <a:pt x="408" y="375"/>
                    <a:pt x="408" y="375"/>
                    <a:pt x="408" y="375"/>
                  </a:cubicBezTo>
                  <a:cubicBezTo>
                    <a:pt x="408" y="375"/>
                    <a:pt x="408" y="375"/>
                    <a:pt x="408" y="375"/>
                  </a:cubicBezTo>
                  <a:close/>
                  <a:moveTo>
                    <a:pt x="408" y="367"/>
                  </a:moveTo>
                  <a:cubicBezTo>
                    <a:pt x="408" y="366"/>
                    <a:pt x="409" y="367"/>
                    <a:pt x="408" y="367"/>
                  </a:cubicBezTo>
                  <a:close/>
                  <a:moveTo>
                    <a:pt x="407" y="365"/>
                  </a:moveTo>
                  <a:cubicBezTo>
                    <a:pt x="407" y="365"/>
                    <a:pt x="407" y="365"/>
                    <a:pt x="407" y="365"/>
                  </a:cubicBezTo>
                  <a:cubicBezTo>
                    <a:pt x="407" y="365"/>
                    <a:pt x="408" y="365"/>
                    <a:pt x="407" y="365"/>
                  </a:cubicBezTo>
                  <a:close/>
                  <a:moveTo>
                    <a:pt x="406" y="364"/>
                  </a:moveTo>
                  <a:cubicBezTo>
                    <a:pt x="406" y="364"/>
                    <a:pt x="407" y="364"/>
                    <a:pt x="407" y="364"/>
                  </a:cubicBezTo>
                  <a:cubicBezTo>
                    <a:pt x="406" y="364"/>
                    <a:pt x="406" y="364"/>
                    <a:pt x="406" y="364"/>
                  </a:cubicBezTo>
                  <a:cubicBezTo>
                    <a:pt x="406" y="364"/>
                    <a:pt x="406" y="364"/>
                    <a:pt x="406" y="364"/>
                  </a:cubicBezTo>
                  <a:close/>
                  <a:moveTo>
                    <a:pt x="411" y="364"/>
                  </a:moveTo>
                  <a:cubicBezTo>
                    <a:pt x="410" y="364"/>
                    <a:pt x="408" y="363"/>
                    <a:pt x="408" y="363"/>
                  </a:cubicBezTo>
                  <a:cubicBezTo>
                    <a:pt x="408" y="363"/>
                    <a:pt x="408" y="363"/>
                    <a:pt x="408" y="363"/>
                  </a:cubicBezTo>
                  <a:cubicBezTo>
                    <a:pt x="408" y="363"/>
                    <a:pt x="407" y="362"/>
                    <a:pt x="407" y="362"/>
                  </a:cubicBezTo>
                  <a:cubicBezTo>
                    <a:pt x="407" y="362"/>
                    <a:pt x="406" y="362"/>
                    <a:pt x="406" y="362"/>
                  </a:cubicBezTo>
                  <a:cubicBezTo>
                    <a:pt x="406" y="362"/>
                    <a:pt x="406" y="362"/>
                    <a:pt x="406" y="361"/>
                  </a:cubicBezTo>
                  <a:cubicBezTo>
                    <a:pt x="406" y="361"/>
                    <a:pt x="405" y="361"/>
                    <a:pt x="405" y="361"/>
                  </a:cubicBezTo>
                  <a:cubicBezTo>
                    <a:pt x="405" y="361"/>
                    <a:pt x="405" y="362"/>
                    <a:pt x="404" y="361"/>
                  </a:cubicBezTo>
                  <a:cubicBezTo>
                    <a:pt x="404" y="361"/>
                    <a:pt x="403" y="362"/>
                    <a:pt x="403" y="362"/>
                  </a:cubicBezTo>
                  <a:cubicBezTo>
                    <a:pt x="404" y="362"/>
                    <a:pt x="404" y="363"/>
                    <a:pt x="403" y="363"/>
                  </a:cubicBezTo>
                  <a:cubicBezTo>
                    <a:pt x="403" y="363"/>
                    <a:pt x="403" y="363"/>
                    <a:pt x="403" y="363"/>
                  </a:cubicBezTo>
                  <a:cubicBezTo>
                    <a:pt x="402" y="365"/>
                    <a:pt x="403" y="365"/>
                    <a:pt x="403" y="367"/>
                  </a:cubicBezTo>
                  <a:cubicBezTo>
                    <a:pt x="403" y="367"/>
                    <a:pt x="403" y="369"/>
                    <a:pt x="403" y="369"/>
                  </a:cubicBezTo>
                  <a:cubicBezTo>
                    <a:pt x="404" y="370"/>
                    <a:pt x="404" y="368"/>
                    <a:pt x="404" y="368"/>
                  </a:cubicBezTo>
                  <a:cubicBezTo>
                    <a:pt x="405" y="368"/>
                    <a:pt x="404" y="367"/>
                    <a:pt x="404" y="366"/>
                  </a:cubicBezTo>
                  <a:cubicBezTo>
                    <a:pt x="404" y="366"/>
                    <a:pt x="404" y="366"/>
                    <a:pt x="404" y="366"/>
                  </a:cubicBezTo>
                  <a:cubicBezTo>
                    <a:pt x="405" y="366"/>
                    <a:pt x="406" y="369"/>
                    <a:pt x="407" y="370"/>
                  </a:cubicBezTo>
                  <a:cubicBezTo>
                    <a:pt x="407" y="370"/>
                    <a:pt x="408" y="370"/>
                    <a:pt x="407" y="369"/>
                  </a:cubicBezTo>
                  <a:cubicBezTo>
                    <a:pt x="407" y="369"/>
                    <a:pt x="407" y="368"/>
                    <a:pt x="407" y="368"/>
                  </a:cubicBezTo>
                  <a:cubicBezTo>
                    <a:pt x="407" y="368"/>
                    <a:pt x="407" y="367"/>
                    <a:pt x="407" y="367"/>
                  </a:cubicBezTo>
                  <a:cubicBezTo>
                    <a:pt x="407" y="366"/>
                    <a:pt x="407" y="365"/>
                    <a:pt x="407" y="365"/>
                  </a:cubicBezTo>
                  <a:cubicBezTo>
                    <a:pt x="407" y="365"/>
                    <a:pt x="407" y="364"/>
                    <a:pt x="407" y="365"/>
                  </a:cubicBezTo>
                  <a:cubicBezTo>
                    <a:pt x="407" y="365"/>
                    <a:pt x="406" y="365"/>
                    <a:pt x="406" y="365"/>
                  </a:cubicBezTo>
                  <a:cubicBezTo>
                    <a:pt x="406" y="365"/>
                    <a:pt x="405" y="364"/>
                    <a:pt x="405" y="364"/>
                  </a:cubicBezTo>
                  <a:cubicBezTo>
                    <a:pt x="403" y="362"/>
                    <a:pt x="404" y="362"/>
                    <a:pt x="406" y="362"/>
                  </a:cubicBezTo>
                  <a:cubicBezTo>
                    <a:pt x="406" y="363"/>
                    <a:pt x="412" y="366"/>
                    <a:pt x="411" y="364"/>
                  </a:cubicBezTo>
                  <a:close/>
                  <a:moveTo>
                    <a:pt x="411" y="368"/>
                  </a:moveTo>
                  <a:cubicBezTo>
                    <a:pt x="410" y="367"/>
                    <a:pt x="410" y="367"/>
                    <a:pt x="410" y="368"/>
                  </a:cubicBezTo>
                  <a:cubicBezTo>
                    <a:pt x="410" y="368"/>
                    <a:pt x="411" y="368"/>
                    <a:pt x="411" y="368"/>
                  </a:cubicBezTo>
                  <a:close/>
                  <a:moveTo>
                    <a:pt x="406" y="370"/>
                  </a:moveTo>
                  <a:cubicBezTo>
                    <a:pt x="406" y="370"/>
                    <a:pt x="406" y="370"/>
                    <a:pt x="406" y="370"/>
                  </a:cubicBezTo>
                  <a:cubicBezTo>
                    <a:pt x="407" y="371"/>
                    <a:pt x="406" y="370"/>
                    <a:pt x="406" y="370"/>
                  </a:cubicBezTo>
                  <a:close/>
                  <a:moveTo>
                    <a:pt x="404" y="371"/>
                  </a:moveTo>
                  <a:cubicBezTo>
                    <a:pt x="404" y="371"/>
                    <a:pt x="404" y="371"/>
                    <a:pt x="404" y="371"/>
                  </a:cubicBezTo>
                  <a:cubicBezTo>
                    <a:pt x="404" y="371"/>
                    <a:pt x="404" y="369"/>
                    <a:pt x="404" y="371"/>
                  </a:cubicBezTo>
                  <a:close/>
                  <a:moveTo>
                    <a:pt x="409" y="376"/>
                  </a:moveTo>
                  <a:cubicBezTo>
                    <a:pt x="409" y="376"/>
                    <a:pt x="409" y="376"/>
                    <a:pt x="409" y="376"/>
                  </a:cubicBezTo>
                  <a:cubicBezTo>
                    <a:pt x="409" y="376"/>
                    <a:pt x="409" y="376"/>
                    <a:pt x="409" y="376"/>
                  </a:cubicBezTo>
                  <a:close/>
                  <a:moveTo>
                    <a:pt x="408" y="375"/>
                  </a:moveTo>
                  <a:cubicBezTo>
                    <a:pt x="408" y="376"/>
                    <a:pt x="408" y="376"/>
                    <a:pt x="408" y="376"/>
                  </a:cubicBezTo>
                  <a:cubicBezTo>
                    <a:pt x="409" y="375"/>
                    <a:pt x="408" y="375"/>
                    <a:pt x="408" y="375"/>
                  </a:cubicBezTo>
                  <a:close/>
                  <a:moveTo>
                    <a:pt x="303" y="318"/>
                  </a:moveTo>
                  <a:cubicBezTo>
                    <a:pt x="303" y="318"/>
                    <a:pt x="302" y="319"/>
                    <a:pt x="303" y="319"/>
                  </a:cubicBezTo>
                  <a:cubicBezTo>
                    <a:pt x="303" y="319"/>
                    <a:pt x="303" y="319"/>
                    <a:pt x="303" y="318"/>
                  </a:cubicBezTo>
                  <a:close/>
                  <a:moveTo>
                    <a:pt x="310" y="325"/>
                  </a:moveTo>
                  <a:cubicBezTo>
                    <a:pt x="308" y="325"/>
                    <a:pt x="309" y="325"/>
                    <a:pt x="309" y="326"/>
                  </a:cubicBezTo>
                  <a:cubicBezTo>
                    <a:pt x="308" y="326"/>
                    <a:pt x="308" y="326"/>
                    <a:pt x="308" y="326"/>
                  </a:cubicBezTo>
                  <a:cubicBezTo>
                    <a:pt x="308" y="326"/>
                    <a:pt x="308" y="326"/>
                    <a:pt x="308" y="326"/>
                  </a:cubicBezTo>
                  <a:cubicBezTo>
                    <a:pt x="308" y="326"/>
                    <a:pt x="307" y="326"/>
                    <a:pt x="307" y="326"/>
                  </a:cubicBezTo>
                  <a:cubicBezTo>
                    <a:pt x="307" y="326"/>
                    <a:pt x="307" y="326"/>
                    <a:pt x="307" y="326"/>
                  </a:cubicBezTo>
                  <a:cubicBezTo>
                    <a:pt x="307" y="326"/>
                    <a:pt x="306" y="326"/>
                    <a:pt x="306" y="327"/>
                  </a:cubicBezTo>
                  <a:cubicBezTo>
                    <a:pt x="307" y="327"/>
                    <a:pt x="300" y="332"/>
                    <a:pt x="304" y="338"/>
                  </a:cubicBezTo>
                  <a:cubicBezTo>
                    <a:pt x="304" y="339"/>
                    <a:pt x="305" y="340"/>
                    <a:pt x="306" y="340"/>
                  </a:cubicBezTo>
                  <a:cubicBezTo>
                    <a:pt x="310" y="339"/>
                    <a:pt x="311" y="330"/>
                    <a:pt x="312" y="328"/>
                  </a:cubicBezTo>
                  <a:cubicBezTo>
                    <a:pt x="311" y="327"/>
                    <a:pt x="311" y="326"/>
                    <a:pt x="311" y="325"/>
                  </a:cubicBezTo>
                  <a:cubicBezTo>
                    <a:pt x="311" y="325"/>
                    <a:pt x="310" y="322"/>
                    <a:pt x="310" y="325"/>
                  </a:cubicBezTo>
                  <a:close/>
                  <a:moveTo>
                    <a:pt x="257" y="272"/>
                  </a:moveTo>
                  <a:cubicBezTo>
                    <a:pt x="257" y="272"/>
                    <a:pt x="257" y="272"/>
                    <a:pt x="257" y="272"/>
                  </a:cubicBezTo>
                  <a:cubicBezTo>
                    <a:pt x="257" y="272"/>
                    <a:pt x="256" y="273"/>
                    <a:pt x="257" y="272"/>
                  </a:cubicBezTo>
                  <a:close/>
                  <a:moveTo>
                    <a:pt x="321" y="341"/>
                  </a:moveTo>
                  <a:cubicBezTo>
                    <a:pt x="322" y="342"/>
                    <a:pt x="321" y="340"/>
                    <a:pt x="321" y="341"/>
                  </a:cubicBezTo>
                  <a:close/>
                  <a:moveTo>
                    <a:pt x="304" y="320"/>
                  </a:moveTo>
                  <a:cubicBezTo>
                    <a:pt x="304" y="320"/>
                    <a:pt x="304" y="320"/>
                    <a:pt x="304" y="320"/>
                  </a:cubicBezTo>
                  <a:cubicBezTo>
                    <a:pt x="304" y="320"/>
                    <a:pt x="304" y="321"/>
                    <a:pt x="304" y="320"/>
                  </a:cubicBezTo>
                  <a:close/>
                  <a:moveTo>
                    <a:pt x="213" y="229"/>
                  </a:moveTo>
                  <a:cubicBezTo>
                    <a:pt x="212" y="229"/>
                    <a:pt x="213" y="229"/>
                    <a:pt x="213" y="229"/>
                  </a:cubicBezTo>
                  <a:close/>
                  <a:moveTo>
                    <a:pt x="213" y="232"/>
                  </a:moveTo>
                  <a:cubicBezTo>
                    <a:pt x="214" y="232"/>
                    <a:pt x="213" y="232"/>
                    <a:pt x="213" y="232"/>
                  </a:cubicBezTo>
                  <a:close/>
                  <a:moveTo>
                    <a:pt x="254" y="275"/>
                  </a:moveTo>
                  <a:cubicBezTo>
                    <a:pt x="254" y="275"/>
                    <a:pt x="254" y="275"/>
                    <a:pt x="254" y="275"/>
                  </a:cubicBezTo>
                  <a:cubicBezTo>
                    <a:pt x="254" y="275"/>
                    <a:pt x="254" y="275"/>
                    <a:pt x="254" y="275"/>
                  </a:cubicBezTo>
                  <a:close/>
                  <a:moveTo>
                    <a:pt x="215" y="232"/>
                  </a:moveTo>
                  <a:cubicBezTo>
                    <a:pt x="215" y="232"/>
                    <a:pt x="215" y="232"/>
                    <a:pt x="214" y="232"/>
                  </a:cubicBezTo>
                  <a:cubicBezTo>
                    <a:pt x="214" y="232"/>
                    <a:pt x="215" y="233"/>
                    <a:pt x="215" y="232"/>
                  </a:cubicBezTo>
                  <a:close/>
                  <a:moveTo>
                    <a:pt x="298" y="311"/>
                  </a:moveTo>
                  <a:cubicBezTo>
                    <a:pt x="298" y="311"/>
                    <a:pt x="298" y="311"/>
                    <a:pt x="298" y="311"/>
                  </a:cubicBezTo>
                  <a:cubicBezTo>
                    <a:pt x="298" y="311"/>
                    <a:pt x="298" y="311"/>
                    <a:pt x="298" y="311"/>
                  </a:cubicBezTo>
                  <a:close/>
                  <a:moveTo>
                    <a:pt x="213" y="228"/>
                  </a:moveTo>
                  <a:cubicBezTo>
                    <a:pt x="212" y="228"/>
                    <a:pt x="213" y="229"/>
                    <a:pt x="213" y="228"/>
                  </a:cubicBezTo>
                  <a:cubicBezTo>
                    <a:pt x="213" y="228"/>
                    <a:pt x="213" y="228"/>
                    <a:pt x="213" y="228"/>
                  </a:cubicBezTo>
                  <a:close/>
                  <a:moveTo>
                    <a:pt x="216" y="232"/>
                  </a:moveTo>
                  <a:cubicBezTo>
                    <a:pt x="216" y="232"/>
                    <a:pt x="216" y="231"/>
                    <a:pt x="216" y="231"/>
                  </a:cubicBezTo>
                  <a:cubicBezTo>
                    <a:pt x="215" y="231"/>
                    <a:pt x="216" y="232"/>
                    <a:pt x="216" y="232"/>
                  </a:cubicBezTo>
                  <a:close/>
                  <a:moveTo>
                    <a:pt x="225" y="243"/>
                  </a:moveTo>
                  <a:cubicBezTo>
                    <a:pt x="224" y="243"/>
                    <a:pt x="225" y="244"/>
                    <a:pt x="225" y="243"/>
                  </a:cubicBezTo>
                  <a:close/>
                  <a:moveTo>
                    <a:pt x="229" y="251"/>
                  </a:moveTo>
                  <a:cubicBezTo>
                    <a:pt x="229" y="251"/>
                    <a:pt x="229" y="250"/>
                    <a:pt x="229" y="251"/>
                  </a:cubicBezTo>
                  <a:cubicBezTo>
                    <a:pt x="229" y="251"/>
                    <a:pt x="229" y="251"/>
                    <a:pt x="229" y="251"/>
                  </a:cubicBezTo>
                  <a:close/>
                  <a:moveTo>
                    <a:pt x="298" y="309"/>
                  </a:moveTo>
                  <a:cubicBezTo>
                    <a:pt x="298" y="309"/>
                    <a:pt x="297" y="308"/>
                    <a:pt x="297" y="308"/>
                  </a:cubicBezTo>
                  <a:cubicBezTo>
                    <a:pt x="297" y="308"/>
                    <a:pt x="297" y="308"/>
                    <a:pt x="298" y="309"/>
                  </a:cubicBezTo>
                  <a:close/>
                  <a:moveTo>
                    <a:pt x="298" y="280"/>
                  </a:moveTo>
                  <a:cubicBezTo>
                    <a:pt x="298" y="280"/>
                    <a:pt x="299" y="280"/>
                    <a:pt x="298" y="280"/>
                  </a:cubicBezTo>
                  <a:cubicBezTo>
                    <a:pt x="298" y="279"/>
                    <a:pt x="298" y="280"/>
                    <a:pt x="298" y="280"/>
                  </a:cubicBezTo>
                  <a:close/>
                </a:path>
              </a:pathLst>
            </a:custGeom>
            <a:solidFill>
              <a:srgbClr val="14A0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7" name="Freeform 1627"/>
            <p:cNvSpPr>
              <a:spLocks/>
            </p:cNvSpPr>
            <p:nvPr/>
          </p:nvSpPr>
          <p:spPr bwMode="auto">
            <a:xfrm>
              <a:off x="1138238" y="3067051"/>
              <a:ext cx="736600" cy="1068388"/>
            </a:xfrm>
            <a:custGeom>
              <a:avLst/>
              <a:gdLst>
                <a:gd name="T0" fmla="*/ 464 w 464"/>
                <a:gd name="T1" fmla="*/ 673 h 673"/>
                <a:gd name="T2" fmla="*/ 0 w 464"/>
                <a:gd name="T3" fmla="*/ 406 h 673"/>
                <a:gd name="T4" fmla="*/ 0 w 464"/>
                <a:gd name="T5" fmla="*/ 0 h 673"/>
                <a:gd name="T6" fmla="*/ 464 w 464"/>
                <a:gd name="T7" fmla="*/ 267 h 673"/>
                <a:gd name="T8" fmla="*/ 464 w 464"/>
                <a:gd name="T9" fmla="*/ 673 h 673"/>
              </a:gdLst>
              <a:ahLst/>
              <a:cxnLst>
                <a:cxn ang="0">
                  <a:pos x="T0" y="T1"/>
                </a:cxn>
                <a:cxn ang="0">
                  <a:pos x="T2" y="T3"/>
                </a:cxn>
                <a:cxn ang="0">
                  <a:pos x="T4" y="T5"/>
                </a:cxn>
                <a:cxn ang="0">
                  <a:pos x="T6" y="T7"/>
                </a:cxn>
                <a:cxn ang="0">
                  <a:pos x="T8" y="T9"/>
                </a:cxn>
              </a:cxnLst>
              <a:rect l="0" t="0" r="r" b="b"/>
              <a:pathLst>
                <a:path w="464" h="673">
                  <a:moveTo>
                    <a:pt x="464" y="673"/>
                  </a:moveTo>
                  <a:lnTo>
                    <a:pt x="0" y="406"/>
                  </a:lnTo>
                  <a:lnTo>
                    <a:pt x="0" y="0"/>
                  </a:lnTo>
                  <a:lnTo>
                    <a:pt x="464" y="267"/>
                  </a:lnTo>
                  <a:lnTo>
                    <a:pt x="464" y="673"/>
                  </a:lnTo>
                  <a:close/>
                </a:path>
              </a:pathLst>
            </a:custGeom>
            <a:solidFill>
              <a:srgbClr val="12C4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8" name="Freeform 1628"/>
            <p:cNvSpPr>
              <a:spLocks/>
            </p:cNvSpPr>
            <p:nvPr/>
          </p:nvSpPr>
          <p:spPr bwMode="auto">
            <a:xfrm>
              <a:off x="1874838" y="3490913"/>
              <a:ext cx="735012" cy="1068388"/>
            </a:xfrm>
            <a:custGeom>
              <a:avLst/>
              <a:gdLst>
                <a:gd name="T0" fmla="*/ 463 w 463"/>
                <a:gd name="T1" fmla="*/ 673 h 673"/>
                <a:gd name="T2" fmla="*/ 0 w 463"/>
                <a:gd name="T3" fmla="*/ 406 h 673"/>
                <a:gd name="T4" fmla="*/ 0 w 463"/>
                <a:gd name="T5" fmla="*/ 0 h 673"/>
                <a:gd name="T6" fmla="*/ 463 w 463"/>
                <a:gd name="T7" fmla="*/ 267 h 673"/>
                <a:gd name="T8" fmla="*/ 463 w 463"/>
                <a:gd name="T9" fmla="*/ 673 h 673"/>
              </a:gdLst>
              <a:ahLst/>
              <a:cxnLst>
                <a:cxn ang="0">
                  <a:pos x="T0" y="T1"/>
                </a:cxn>
                <a:cxn ang="0">
                  <a:pos x="T2" y="T3"/>
                </a:cxn>
                <a:cxn ang="0">
                  <a:pos x="T4" y="T5"/>
                </a:cxn>
                <a:cxn ang="0">
                  <a:pos x="T6" y="T7"/>
                </a:cxn>
                <a:cxn ang="0">
                  <a:pos x="T8" y="T9"/>
                </a:cxn>
              </a:cxnLst>
              <a:rect l="0" t="0" r="r" b="b"/>
              <a:pathLst>
                <a:path w="463" h="673">
                  <a:moveTo>
                    <a:pt x="463" y="673"/>
                  </a:moveTo>
                  <a:lnTo>
                    <a:pt x="0" y="406"/>
                  </a:lnTo>
                  <a:lnTo>
                    <a:pt x="0" y="0"/>
                  </a:lnTo>
                  <a:lnTo>
                    <a:pt x="463" y="267"/>
                  </a:lnTo>
                  <a:lnTo>
                    <a:pt x="463" y="673"/>
                  </a:lnTo>
                  <a:close/>
                </a:path>
              </a:pathLst>
            </a:custGeom>
            <a:solidFill>
              <a:srgbClr val="12B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9" name="Freeform 1629"/>
            <p:cNvSpPr>
              <a:spLocks/>
            </p:cNvSpPr>
            <p:nvPr/>
          </p:nvSpPr>
          <p:spPr bwMode="auto">
            <a:xfrm>
              <a:off x="2609850" y="3914776"/>
              <a:ext cx="736600" cy="1068388"/>
            </a:xfrm>
            <a:custGeom>
              <a:avLst/>
              <a:gdLst>
                <a:gd name="T0" fmla="*/ 464 w 464"/>
                <a:gd name="T1" fmla="*/ 673 h 673"/>
                <a:gd name="T2" fmla="*/ 0 w 464"/>
                <a:gd name="T3" fmla="*/ 406 h 673"/>
                <a:gd name="T4" fmla="*/ 0 w 464"/>
                <a:gd name="T5" fmla="*/ 0 h 673"/>
                <a:gd name="T6" fmla="*/ 464 w 464"/>
                <a:gd name="T7" fmla="*/ 267 h 673"/>
                <a:gd name="T8" fmla="*/ 464 w 464"/>
                <a:gd name="T9" fmla="*/ 673 h 673"/>
              </a:gdLst>
              <a:ahLst/>
              <a:cxnLst>
                <a:cxn ang="0">
                  <a:pos x="T0" y="T1"/>
                </a:cxn>
                <a:cxn ang="0">
                  <a:pos x="T2" y="T3"/>
                </a:cxn>
                <a:cxn ang="0">
                  <a:pos x="T4" y="T5"/>
                </a:cxn>
                <a:cxn ang="0">
                  <a:pos x="T6" y="T7"/>
                </a:cxn>
                <a:cxn ang="0">
                  <a:pos x="T8" y="T9"/>
                </a:cxn>
              </a:cxnLst>
              <a:rect l="0" t="0" r="r" b="b"/>
              <a:pathLst>
                <a:path w="464" h="673">
                  <a:moveTo>
                    <a:pt x="464" y="673"/>
                  </a:moveTo>
                  <a:lnTo>
                    <a:pt x="0" y="406"/>
                  </a:lnTo>
                  <a:lnTo>
                    <a:pt x="0" y="0"/>
                  </a:lnTo>
                  <a:lnTo>
                    <a:pt x="464" y="267"/>
                  </a:lnTo>
                  <a:lnTo>
                    <a:pt x="464" y="673"/>
                  </a:lnTo>
                  <a:close/>
                </a:path>
              </a:pathLst>
            </a:custGeom>
            <a:solidFill>
              <a:srgbClr val="14A0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0" name="Freeform 1630"/>
            <p:cNvSpPr>
              <a:spLocks noEditPoints="1"/>
            </p:cNvSpPr>
            <p:nvPr/>
          </p:nvSpPr>
          <p:spPr bwMode="auto">
            <a:xfrm>
              <a:off x="2125663" y="3808413"/>
              <a:ext cx="233362" cy="395288"/>
            </a:xfrm>
            <a:custGeom>
              <a:avLst/>
              <a:gdLst>
                <a:gd name="T0" fmla="*/ 27 w 55"/>
                <a:gd name="T1" fmla="*/ 9 h 93"/>
                <a:gd name="T2" fmla="*/ 0 w 55"/>
                <a:gd name="T3" fmla="*/ 20 h 93"/>
                <a:gd name="T4" fmla="*/ 27 w 55"/>
                <a:gd name="T5" fmla="*/ 93 h 93"/>
                <a:gd name="T6" fmla="*/ 55 w 55"/>
                <a:gd name="T7" fmla="*/ 52 h 93"/>
                <a:gd name="T8" fmla="*/ 27 w 55"/>
                <a:gd name="T9" fmla="*/ 9 h 93"/>
                <a:gd name="T10" fmla="*/ 27 w 55"/>
                <a:gd name="T11" fmla="*/ 48 h 93"/>
                <a:gd name="T12" fmla="*/ 16 w 55"/>
                <a:gd name="T13" fmla="*/ 29 h 93"/>
                <a:gd name="T14" fmla="*/ 27 w 55"/>
                <a:gd name="T15" fmla="*/ 25 h 93"/>
                <a:gd name="T16" fmla="*/ 39 w 55"/>
                <a:gd name="T17" fmla="*/ 43 h 93"/>
                <a:gd name="T18" fmla="*/ 27 w 55"/>
                <a:gd name="T19" fmla="*/ 4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93">
                  <a:moveTo>
                    <a:pt x="27" y="9"/>
                  </a:moveTo>
                  <a:cubicBezTo>
                    <a:pt x="12" y="0"/>
                    <a:pt x="0" y="5"/>
                    <a:pt x="0" y="20"/>
                  </a:cubicBezTo>
                  <a:cubicBezTo>
                    <a:pt x="0" y="35"/>
                    <a:pt x="27" y="93"/>
                    <a:pt x="27" y="93"/>
                  </a:cubicBezTo>
                  <a:cubicBezTo>
                    <a:pt x="27" y="93"/>
                    <a:pt x="55" y="67"/>
                    <a:pt x="55" y="52"/>
                  </a:cubicBezTo>
                  <a:cubicBezTo>
                    <a:pt x="55" y="37"/>
                    <a:pt x="42" y="18"/>
                    <a:pt x="27" y="9"/>
                  </a:cubicBezTo>
                  <a:close/>
                  <a:moveTo>
                    <a:pt x="27" y="48"/>
                  </a:moveTo>
                  <a:cubicBezTo>
                    <a:pt x="21" y="44"/>
                    <a:pt x="16" y="36"/>
                    <a:pt x="16" y="29"/>
                  </a:cubicBezTo>
                  <a:cubicBezTo>
                    <a:pt x="16" y="23"/>
                    <a:pt x="21" y="21"/>
                    <a:pt x="27" y="25"/>
                  </a:cubicBezTo>
                  <a:cubicBezTo>
                    <a:pt x="34" y="28"/>
                    <a:pt x="39" y="36"/>
                    <a:pt x="39" y="43"/>
                  </a:cubicBezTo>
                  <a:cubicBezTo>
                    <a:pt x="39" y="49"/>
                    <a:pt x="34" y="51"/>
                    <a:pt x="27" y="48"/>
                  </a:cubicBezTo>
                  <a:close/>
                </a:path>
              </a:pathLst>
            </a:custGeom>
            <a:solidFill>
              <a:srgbClr val="1485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1" name="Freeform 1631"/>
            <p:cNvSpPr>
              <a:spLocks noEditPoints="1"/>
            </p:cNvSpPr>
            <p:nvPr/>
          </p:nvSpPr>
          <p:spPr bwMode="auto">
            <a:xfrm>
              <a:off x="1343025" y="3379788"/>
              <a:ext cx="382587" cy="438150"/>
            </a:xfrm>
            <a:custGeom>
              <a:avLst/>
              <a:gdLst>
                <a:gd name="T0" fmla="*/ 71 w 90"/>
                <a:gd name="T1" fmla="*/ 36 h 103"/>
                <a:gd name="T2" fmla="*/ 18 w 90"/>
                <a:gd name="T3" fmla="*/ 6 h 103"/>
                <a:gd name="T4" fmla="*/ 0 w 90"/>
                <a:gd name="T5" fmla="*/ 13 h 103"/>
                <a:gd name="T6" fmla="*/ 0 w 90"/>
                <a:gd name="T7" fmla="*/ 38 h 103"/>
                <a:gd name="T8" fmla="*/ 18 w 90"/>
                <a:gd name="T9" fmla="*/ 66 h 103"/>
                <a:gd name="T10" fmla="*/ 24 w 90"/>
                <a:gd name="T11" fmla="*/ 69 h 103"/>
                <a:gd name="T12" fmla="*/ 24 w 90"/>
                <a:gd name="T13" fmla="*/ 92 h 103"/>
                <a:gd name="T14" fmla="*/ 46 w 90"/>
                <a:gd name="T15" fmla="*/ 82 h 103"/>
                <a:gd name="T16" fmla="*/ 71 w 90"/>
                <a:gd name="T17" fmla="*/ 97 h 103"/>
                <a:gd name="T18" fmla="*/ 90 w 90"/>
                <a:gd name="T19" fmla="*/ 89 h 103"/>
                <a:gd name="T20" fmla="*/ 90 w 90"/>
                <a:gd name="T21" fmla="*/ 65 h 103"/>
                <a:gd name="T22" fmla="*/ 71 w 90"/>
                <a:gd name="T23" fmla="*/ 36 h 103"/>
                <a:gd name="T24" fmla="*/ 14 w 90"/>
                <a:gd name="T25" fmla="*/ 34 h 103"/>
                <a:gd name="T26" fmla="*/ 20 w 90"/>
                <a:gd name="T27" fmla="*/ 31 h 103"/>
                <a:gd name="T28" fmla="*/ 26 w 90"/>
                <a:gd name="T29" fmla="*/ 40 h 103"/>
                <a:gd name="T30" fmla="*/ 20 w 90"/>
                <a:gd name="T31" fmla="*/ 43 h 103"/>
                <a:gd name="T32" fmla="*/ 14 w 90"/>
                <a:gd name="T33" fmla="*/ 34 h 103"/>
                <a:gd name="T34" fmla="*/ 45 w 90"/>
                <a:gd name="T35" fmla="*/ 57 h 103"/>
                <a:gd name="T36" fmla="*/ 39 w 90"/>
                <a:gd name="T37" fmla="*/ 48 h 103"/>
                <a:gd name="T38" fmla="*/ 45 w 90"/>
                <a:gd name="T39" fmla="*/ 45 h 103"/>
                <a:gd name="T40" fmla="*/ 51 w 90"/>
                <a:gd name="T41" fmla="*/ 55 h 103"/>
                <a:gd name="T42" fmla="*/ 45 w 90"/>
                <a:gd name="T43" fmla="*/ 57 h 103"/>
                <a:gd name="T44" fmla="*/ 70 w 90"/>
                <a:gd name="T45" fmla="*/ 71 h 103"/>
                <a:gd name="T46" fmla="*/ 64 w 90"/>
                <a:gd name="T47" fmla="*/ 62 h 103"/>
                <a:gd name="T48" fmla="*/ 70 w 90"/>
                <a:gd name="T49" fmla="*/ 60 h 103"/>
                <a:gd name="T50" fmla="*/ 76 w 90"/>
                <a:gd name="T51" fmla="*/ 69 h 103"/>
                <a:gd name="T52" fmla="*/ 70 w 90"/>
                <a:gd name="T53" fmla="*/ 7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0" h="103">
                  <a:moveTo>
                    <a:pt x="71" y="36"/>
                  </a:moveTo>
                  <a:cubicBezTo>
                    <a:pt x="18" y="6"/>
                    <a:pt x="18" y="6"/>
                    <a:pt x="18" y="6"/>
                  </a:cubicBezTo>
                  <a:cubicBezTo>
                    <a:pt x="9" y="0"/>
                    <a:pt x="0" y="3"/>
                    <a:pt x="0" y="13"/>
                  </a:cubicBezTo>
                  <a:cubicBezTo>
                    <a:pt x="0" y="38"/>
                    <a:pt x="0" y="38"/>
                    <a:pt x="0" y="38"/>
                  </a:cubicBezTo>
                  <a:cubicBezTo>
                    <a:pt x="0" y="48"/>
                    <a:pt x="9" y="60"/>
                    <a:pt x="18" y="66"/>
                  </a:cubicBezTo>
                  <a:cubicBezTo>
                    <a:pt x="24" y="69"/>
                    <a:pt x="24" y="69"/>
                    <a:pt x="24" y="69"/>
                  </a:cubicBezTo>
                  <a:cubicBezTo>
                    <a:pt x="24" y="92"/>
                    <a:pt x="24" y="92"/>
                    <a:pt x="24" y="92"/>
                  </a:cubicBezTo>
                  <a:cubicBezTo>
                    <a:pt x="46" y="82"/>
                    <a:pt x="46" y="82"/>
                    <a:pt x="46" y="82"/>
                  </a:cubicBezTo>
                  <a:cubicBezTo>
                    <a:pt x="71" y="97"/>
                    <a:pt x="71" y="97"/>
                    <a:pt x="71" y="97"/>
                  </a:cubicBezTo>
                  <a:cubicBezTo>
                    <a:pt x="81" y="103"/>
                    <a:pt x="90" y="99"/>
                    <a:pt x="90" y="89"/>
                  </a:cubicBezTo>
                  <a:cubicBezTo>
                    <a:pt x="90" y="65"/>
                    <a:pt x="90" y="65"/>
                    <a:pt x="90" y="65"/>
                  </a:cubicBezTo>
                  <a:cubicBezTo>
                    <a:pt x="90" y="55"/>
                    <a:pt x="81" y="42"/>
                    <a:pt x="71" y="36"/>
                  </a:cubicBezTo>
                  <a:close/>
                  <a:moveTo>
                    <a:pt x="14" y="34"/>
                  </a:moveTo>
                  <a:cubicBezTo>
                    <a:pt x="14" y="30"/>
                    <a:pt x="17" y="29"/>
                    <a:pt x="20" y="31"/>
                  </a:cubicBezTo>
                  <a:cubicBezTo>
                    <a:pt x="24" y="33"/>
                    <a:pt x="26" y="37"/>
                    <a:pt x="26" y="40"/>
                  </a:cubicBezTo>
                  <a:cubicBezTo>
                    <a:pt x="26" y="44"/>
                    <a:pt x="24" y="45"/>
                    <a:pt x="20" y="43"/>
                  </a:cubicBezTo>
                  <a:cubicBezTo>
                    <a:pt x="17" y="41"/>
                    <a:pt x="14" y="37"/>
                    <a:pt x="14" y="34"/>
                  </a:cubicBezTo>
                  <a:close/>
                  <a:moveTo>
                    <a:pt x="45" y="57"/>
                  </a:moveTo>
                  <a:cubicBezTo>
                    <a:pt x="42" y="55"/>
                    <a:pt x="39" y="51"/>
                    <a:pt x="39" y="48"/>
                  </a:cubicBezTo>
                  <a:cubicBezTo>
                    <a:pt x="39" y="45"/>
                    <a:pt x="42" y="43"/>
                    <a:pt x="45" y="45"/>
                  </a:cubicBezTo>
                  <a:cubicBezTo>
                    <a:pt x="48" y="47"/>
                    <a:pt x="51" y="51"/>
                    <a:pt x="51" y="55"/>
                  </a:cubicBezTo>
                  <a:cubicBezTo>
                    <a:pt x="51" y="58"/>
                    <a:pt x="48" y="59"/>
                    <a:pt x="45" y="57"/>
                  </a:cubicBezTo>
                  <a:close/>
                  <a:moveTo>
                    <a:pt x="70" y="71"/>
                  </a:moveTo>
                  <a:cubicBezTo>
                    <a:pt x="66" y="70"/>
                    <a:pt x="64" y="65"/>
                    <a:pt x="64" y="62"/>
                  </a:cubicBezTo>
                  <a:cubicBezTo>
                    <a:pt x="64" y="59"/>
                    <a:pt x="66" y="58"/>
                    <a:pt x="70" y="60"/>
                  </a:cubicBezTo>
                  <a:cubicBezTo>
                    <a:pt x="73" y="61"/>
                    <a:pt x="76" y="66"/>
                    <a:pt x="76" y="69"/>
                  </a:cubicBezTo>
                  <a:cubicBezTo>
                    <a:pt x="76" y="72"/>
                    <a:pt x="73" y="73"/>
                    <a:pt x="70" y="71"/>
                  </a:cubicBezTo>
                  <a:close/>
                </a:path>
              </a:pathLst>
            </a:custGeom>
            <a:solidFill>
              <a:srgbClr val="1485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2" name="Freeform 1632"/>
            <p:cNvSpPr>
              <a:spLocks noEditPoints="1"/>
            </p:cNvSpPr>
            <p:nvPr/>
          </p:nvSpPr>
          <p:spPr bwMode="auto">
            <a:xfrm>
              <a:off x="2776538" y="4194176"/>
              <a:ext cx="403225" cy="509588"/>
            </a:xfrm>
            <a:custGeom>
              <a:avLst/>
              <a:gdLst>
                <a:gd name="T0" fmla="*/ 77 w 95"/>
                <a:gd name="T1" fmla="*/ 40 h 120"/>
                <a:gd name="T2" fmla="*/ 18 w 95"/>
                <a:gd name="T3" fmla="*/ 6 h 120"/>
                <a:gd name="T4" fmla="*/ 0 w 95"/>
                <a:gd name="T5" fmla="*/ 13 h 120"/>
                <a:gd name="T6" fmla="*/ 0 w 95"/>
                <a:gd name="T7" fmla="*/ 52 h 120"/>
                <a:gd name="T8" fmla="*/ 18 w 95"/>
                <a:gd name="T9" fmla="*/ 80 h 120"/>
                <a:gd name="T10" fmla="*/ 77 w 95"/>
                <a:gd name="T11" fmla="*/ 114 h 120"/>
                <a:gd name="T12" fmla="*/ 95 w 95"/>
                <a:gd name="T13" fmla="*/ 107 h 120"/>
                <a:gd name="T14" fmla="*/ 95 w 95"/>
                <a:gd name="T15" fmla="*/ 68 h 120"/>
                <a:gd name="T16" fmla="*/ 77 w 95"/>
                <a:gd name="T17" fmla="*/ 40 h 120"/>
                <a:gd name="T18" fmla="*/ 74 w 95"/>
                <a:gd name="T19" fmla="*/ 50 h 120"/>
                <a:gd name="T20" fmla="*/ 81 w 95"/>
                <a:gd name="T21" fmla="*/ 61 h 120"/>
                <a:gd name="T22" fmla="*/ 74 w 95"/>
                <a:gd name="T23" fmla="*/ 64 h 120"/>
                <a:gd name="T24" fmla="*/ 67 w 95"/>
                <a:gd name="T25" fmla="*/ 53 h 120"/>
                <a:gd name="T26" fmla="*/ 74 w 95"/>
                <a:gd name="T27" fmla="*/ 50 h 120"/>
                <a:gd name="T28" fmla="*/ 61 w 95"/>
                <a:gd name="T29" fmla="*/ 94 h 120"/>
                <a:gd name="T30" fmla="*/ 45 w 95"/>
                <a:gd name="T31" fmla="*/ 84 h 120"/>
                <a:gd name="T32" fmla="*/ 12 w 95"/>
                <a:gd name="T33" fmla="*/ 65 h 120"/>
                <a:gd name="T34" fmla="*/ 36 w 95"/>
                <a:gd name="T35" fmla="*/ 37 h 120"/>
                <a:gd name="T36" fmla="*/ 37 w 95"/>
                <a:gd name="T37" fmla="*/ 38 h 120"/>
                <a:gd name="T38" fmla="*/ 53 w 95"/>
                <a:gd name="T39" fmla="*/ 74 h 120"/>
                <a:gd name="T40" fmla="*/ 63 w 95"/>
                <a:gd name="T41" fmla="*/ 63 h 120"/>
                <a:gd name="T42" fmla="*/ 64 w 95"/>
                <a:gd name="T43" fmla="*/ 63 h 120"/>
                <a:gd name="T44" fmla="*/ 83 w 95"/>
                <a:gd name="T45" fmla="*/ 106 h 120"/>
                <a:gd name="T46" fmla="*/ 61 w 95"/>
                <a:gd name="T47" fmla="*/ 9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120">
                  <a:moveTo>
                    <a:pt x="77" y="40"/>
                  </a:moveTo>
                  <a:cubicBezTo>
                    <a:pt x="18" y="6"/>
                    <a:pt x="18" y="6"/>
                    <a:pt x="18" y="6"/>
                  </a:cubicBezTo>
                  <a:cubicBezTo>
                    <a:pt x="8" y="0"/>
                    <a:pt x="0" y="3"/>
                    <a:pt x="0" y="13"/>
                  </a:cubicBezTo>
                  <a:cubicBezTo>
                    <a:pt x="0" y="52"/>
                    <a:pt x="0" y="52"/>
                    <a:pt x="0" y="52"/>
                  </a:cubicBezTo>
                  <a:cubicBezTo>
                    <a:pt x="0" y="62"/>
                    <a:pt x="8" y="74"/>
                    <a:pt x="18" y="80"/>
                  </a:cubicBezTo>
                  <a:cubicBezTo>
                    <a:pt x="77" y="114"/>
                    <a:pt x="77" y="114"/>
                    <a:pt x="77" y="114"/>
                  </a:cubicBezTo>
                  <a:cubicBezTo>
                    <a:pt x="87" y="120"/>
                    <a:pt x="95" y="116"/>
                    <a:pt x="95" y="107"/>
                  </a:cubicBezTo>
                  <a:cubicBezTo>
                    <a:pt x="95" y="68"/>
                    <a:pt x="95" y="68"/>
                    <a:pt x="95" y="68"/>
                  </a:cubicBezTo>
                  <a:cubicBezTo>
                    <a:pt x="95" y="58"/>
                    <a:pt x="87" y="45"/>
                    <a:pt x="77" y="40"/>
                  </a:cubicBezTo>
                  <a:close/>
                  <a:moveTo>
                    <a:pt x="74" y="50"/>
                  </a:moveTo>
                  <a:cubicBezTo>
                    <a:pt x="78" y="52"/>
                    <a:pt x="81" y="57"/>
                    <a:pt x="81" y="61"/>
                  </a:cubicBezTo>
                  <a:cubicBezTo>
                    <a:pt x="81" y="65"/>
                    <a:pt x="78" y="66"/>
                    <a:pt x="74" y="64"/>
                  </a:cubicBezTo>
                  <a:cubicBezTo>
                    <a:pt x="70" y="62"/>
                    <a:pt x="67" y="57"/>
                    <a:pt x="67" y="53"/>
                  </a:cubicBezTo>
                  <a:cubicBezTo>
                    <a:pt x="67" y="49"/>
                    <a:pt x="70" y="48"/>
                    <a:pt x="74" y="50"/>
                  </a:cubicBezTo>
                  <a:close/>
                  <a:moveTo>
                    <a:pt x="61" y="94"/>
                  </a:moveTo>
                  <a:cubicBezTo>
                    <a:pt x="45" y="84"/>
                    <a:pt x="45" y="84"/>
                    <a:pt x="45" y="84"/>
                  </a:cubicBezTo>
                  <a:cubicBezTo>
                    <a:pt x="12" y="65"/>
                    <a:pt x="12" y="65"/>
                    <a:pt x="12" y="65"/>
                  </a:cubicBezTo>
                  <a:cubicBezTo>
                    <a:pt x="36" y="37"/>
                    <a:pt x="36" y="37"/>
                    <a:pt x="36" y="37"/>
                  </a:cubicBezTo>
                  <a:cubicBezTo>
                    <a:pt x="37" y="37"/>
                    <a:pt x="37" y="37"/>
                    <a:pt x="37" y="38"/>
                  </a:cubicBezTo>
                  <a:cubicBezTo>
                    <a:pt x="53" y="74"/>
                    <a:pt x="53" y="74"/>
                    <a:pt x="53" y="74"/>
                  </a:cubicBezTo>
                  <a:cubicBezTo>
                    <a:pt x="63" y="63"/>
                    <a:pt x="63" y="63"/>
                    <a:pt x="63" y="63"/>
                  </a:cubicBezTo>
                  <a:cubicBezTo>
                    <a:pt x="63" y="62"/>
                    <a:pt x="64" y="63"/>
                    <a:pt x="64" y="63"/>
                  </a:cubicBezTo>
                  <a:cubicBezTo>
                    <a:pt x="83" y="106"/>
                    <a:pt x="83" y="106"/>
                    <a:pt x="83" y="106"/>
                  </a:cubicBezTo>
                  <a:lnTo>
                    <a:pt x="61" y="94"/>
                  </a:lnTo>
                  <a:close/>
                </a:path>
              </a:pathLst>
            </a:custGeom>
            <a:solidFill>
              <a:srgbClr val="0FD6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701" name="Group 1700"/>
          <p:cNvGrpSpPr/>
          <p:nvPr/>
        </p:nvGrpSpPr>
        <p:grpSpPr>
          <a:xfrm>
            <a:off x="8594372" y="2395065"/>
            <a:ext cx="1238231" cy="2830498"/>
            <a:chOff x="1136651" y="706438"/>
            <a:chExt cx="2273300" cy="5765801"/>
          </a:xfrm>
        </p:grpSpPr>
        <p:sp>
          <p:nvSpPr>
            <p:cNvPr id="1667" name="Freeform 1636"/>
            <p:cNvSpPr>
              <a:spLocks/>
            </p:cNvSpPr>
            <p:nvPr/>
          </p:nvSpPr>
          <p:spPr bwMode="auto">
            <a:xfrm>
              <a:off x="3344863" y="1974851"/>
              <a:ext cx="65088" cy="4497388"/>
            </a:xfrm>
            <a:custGeom>
              <a:avLst/>
              <a:gdLst>
                <a:gd name="T0" fmla="*/ 9 w 41"/>
                <a:gd name="T1" fmla="*/ 19 h 2833"/>
                <a:gd name="T2" fmla="*/ 41 w 41"/>
                <a:gd name="T3" fmla="*/ 0 h 2833"/>
                <a:gd name="T4" fmla="*/ 41 w 41"/>
                <a:gd name="T5" fmla="*/ 2812 h 2833"/>
                <a:gd name="T6" fmla="*/ 0 w 41"/>
                <a:gd name="T7" fmla="*/ 2833 h 2833"/>
                <a:gd name="T8" fmla="*/ 9 w 41"/>
                <a:gd name="T9" fmla="*/ 19 h 2833"/>
              </a:gdLst>
              <a:ahLst/>
              <a:cxnLst>
                <a:cxn ang="0">
                  <a:pos x="T0" y="T1"/>
                </a:cxn>
                <a:cxn ang="0">
                  <a:pos x="T2" y="T3"/>
                </a:cxn>
                <a:cxn ang="0">
                  <a:pos x="T4" y="T5"/>
                </a:cxn>
                <a:cxn ang="0">
                  <a:pos x="T6" y="T7"/>
                </a:cxn>
                <a:cxn ang="0">
                  <a:pos x="T8" y="T9"/>
                </a:cxn>
              </a:cxnLst>
              <a:rect l="0" t="0" r="r" b="b"/>
              <a:pathLst>
                <a:path w="41" h="2833">
                  <a:moveTo>
                    <a:pt x="9" y="19"/>
                  </a:moveTo>
                  <a:lnTo>
                    <a:pt x="41" y="0"/>
                  </a:lnTo>
                  <a:lnTo>
                    <a:pt x="41" y="2812"/>
                  </a:lnTo>
                  <a:lnTo>
                    <a:pt x="0" y="2833"/>
                  </a:lnTo>
                  <a:lnTo>
                    <a:pt x="9" y="19"/>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8" name="Freeform 1637"/>
            <p:cNvSpPr>
              <a:spLocks/>
            </p:cNvSpPr>
            <p:nvPr/>
          </p:nvSpPr>
          <p:spPr bwMode="auto">
            <a:xfrm>
              <a:off x="1149351" y="706438"/>
              <a:ext cx="2260600" cy="1298575"/>
            </a:xfrm>
            <a:custGeom>
              <a:avLst/>
              <a:gdLst>
                <a:gd name="T0" fmla="*/ 0 w 1424"/>
                <a:gd name="T1" fmla="*/ 19 h 818"/>
                <a:gd name="T2" fmla="*/ 32 w 1424"/>
                <a:gd name="T3" fmla="*/ 0 h 818"/>
                <a:gd name="T4" fmla="*/ 1424 w 1424"/>
                <a:gd name="T5" fmla="*/ 799 h 818"/>
                <a:gd name="T6" fmla="*/ 1392 w 1424"/>
                <a:gd name="T7" fmla="*/ 818 h 818"/>
                <a:gd name="T8" fmla="*/ 0 w 1424"/>
                <a:gd name="T9" fmla="*/ 19 h 818"/>
              </a:gdLst>
              <a:ahLst/>
              <a:cxnLst>
                <a:cxn ang="0">
                  <a:pos x="T0" y="T1"/>
                </a:cxn>
                <a:cxn ang="0">
                  <a:pos x="T2" y="T3"/>
                </a:cxn>
                <a:cxn ang="0">
                  <a:pos x="T4" y="T5"/>
                </a:cxn>
                <a:cxn ang="0">
                  <a:pos x="T6" y="T7"/>
                </a:cxn>
                <a:cxn ang="0">
                  <a:pos x="T8" y="T9"/>
                </a:cxn>
              </a:cxnLst>
              <a:rect l="0" t="0" r="r" b="b"/>
              <a:pathLst>
                <a:path w="1424" h="818">
                  <a:moveTo>
                    <a:pt x="0" y="19"/>
                  </a:moveTo>
                  <a:lnTo>
                    <a:pt x="32" y="0"/>
                  </a:lnTo>
                  <a:lnTo>
                    <a:pt x="1424" y="799"/>
                  </a:lnTo>
                  <a:lnTo>
                    <a:pt x="1392" y="818"/>
                  </a:lnTo>
                  <a:lnTo>
                    <a:pt x="0" y="19"/>
                  </a:lnTo>
                  <a:close/>
                </a:path>
              </a:pathLst>
            </a:custGeom>
            <a:solidFill>
              <a:srgbClr val="FFE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9" name="Freeform 1638"/>
            <p:cNvSpPr>
              <a:spLocks/>
            </p:cNvSpPr>
            <p:nvPr/>
          </p:nvSpPr>
          <p:spPr bwMode="auto">
            <a:xfrm>
              <a:off x="1136651" y="736601"/>
              <a:ext cx="2222500" cy="5735638"/>
            </a:xfrm>
            <a:custGeom>
              <a:avLst/>
              <a:gdLst>
                <a:gd name="T0" fmla="*/ 1400 w 1400"/>
                <a:gd name="T1" fmla="*/ 799 h 3613"/>
                <a:gd name="T2" fmla="*/ 1391 w 1400"/>
                <a:gd name="T3" fmla="*/ 3613 h 3613"/>
                <a:gd name="T4" fmla="*/ 0 w 1400"/>
                <a:gd name="T5" fmla="*/ 2814 h 3613"/>
                <a:gd name="T6" fmla="*/ 8 w 1400"/>
                <a:gd name="T7" fmla="*/ 0 h 3613"/>
                <a:gd name="T8" fmla="*/ 1400 w 1400"/>
                <a:gd name="T9" fmla="*/ 799 h 3613"/>
              </a:gdLst>
              <a:ahLst/>
              <a:cxnLst>
                <a:cxn ang="0">
                  <a:pos x="T0" y="T1"/>
                </a:cxn>
                <a:cxn ang="0">
                  <a:pos x="T2" y="T3"/>
                </a:cxn>
                <a:cxn ang="0">
                  <a:pos x="T4" y="T5"/>
                </a:cxn>
                <a:cxn ang="0">
                  <a:pos x="T6" y="T7"/>
                </a:cxn>
                <a:cxn ang="0">
                  <a:pos x="T8" y="T9"/>
                </a:cxn>
              </a:cxnLst>
              <a:rect l="0" t="0" r="r" b="b"/>
              <a:pathLst>
                <a:path w="1400" h="3613">
                  <a:moveTo>
                    <a:pt x="1400" y="799"/>
                  </a:moveTo>
                  <a:lnTo>
                    <a:pt x="1391" y="3613"/>
                  </a:lnTo>
                  <a:lnTo>
                    <a:pt x="0" y="2814"/>
                  </a:lnTo>
                  <a:lnTo>
                    <a:pt x="8" y="0"/>
                  </a:lnTo>
                  <a:lnTo>
                    <a:pt x="1400" y="799"/>
                  </a:lnTo>
                  <a:close/>
                </a:path>
              </a:pathLst>
            </a:custGeom>
            <a:solidFill>
              <a:srgbClr val="FFD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0" name="Freeform 1639"/>
            <p:cNvSpPr>
              <a:spLocks noEditPoints="1"/>
            </p:cNvSpPr>
            <p:nvPr/>
          </p:nvSpPr>
          <p:spPr bwMode="auto">
            <a:xfrm>
              <a:off x="1365251" y="1308101"/>
              <a:ext cx="146050" cy="225425"/>
            </a:xfrm>
            <a:custGeom>
              <a:avLst/>
              <a:gdLst>
                <a:gd name="T0" fmla="*/ 34 w 34"/>
                <a:gd name="T1" fmla="*/ 39 h 53"/>
                <a:gd name="T2" fmla="*/ 28 w 34"/>
                <a:gd name="T3" fmla="*/ 51 h 53"/>
                <a:gd name="T4" fmla="*/ 12 w 34"/>
                <a:gd name="T5" fmla="*/ 47 h 53"/>
                <a:gd name="T6" fmla="*/ 0 w 34"/>
                <a:gd name="T7" fmla="*/ 40 h 53"/>
                <a:gd name="T8" fmla="*/ 0 w 34"/>
                <a:gd name="T9" fmla="*/ 0 h 53"/>
                <a:gd name="T10" fmla="*/ 13 w 34"/>
                <a:gd name="T11" fmla="*/ 7 h 53"/>
                <a:gd name="T12" fmla="*/ 29 w 34"/>
                <a:gd name="T13" fmla="*/ 21 h 53"/>
                <a:gd name="T14" fmla="*/ 34 w 34"/>
                <a:gd name="T15" fmla="*/ 39 h 53"/>
                <a:gd name="T16" fmla="*/ 25 w 34"/>
                <a:gd name="T17" fmla="*/ 34 h 53"/>
                <a:gd name="T18" fmla="*/ 14 w 34"/>
                <a:gd name="T19" fmla="*/ 15 h 53"/>
                <a:gd name="T20" fmla="*/ 9 w 34"/>
                <a:gd name="T21" fmla="*/ 12 h 53"/>
                <a:gd name="T22" fmla="*/ 9 w 34"/>
                <a:gd name="T23" fmla="*/ 38 h 53"/>
                <a:gd name="T24" fmla="*/ 13 w 34"/>
                <a:gd name="T25" fmla="*/ 40 h 53"/>
                <a:gd name="T26" fmla="*/ 25 w 34"/>
                <a:gd name="T27"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53">
                  <a:moveTo>
                    <a:pt x="34" y="39"/>
                  </a:moveTo>
                  <a:cubicBezTo>
                    <a:pt x="34" y="46"/>
                    <a:pt x="32" y="50"/>
                    <a:pt x="28" y="51"/>
                  </a:cubicBezTo>
                  <a:cubicBezTo>
                    <a:pt x="24" y="53"/>
                    <a:pt x="19" y="51"/>
                    <a:pt x="12" y="47"/>
                  </a:cubicBezTo>
                  <a:cubicBezTo>
                    <a:pt x="0" y="40"/>
                    <a:pt x="0" y="40"/>
                    <a:pt x="0" y="40"/>
                  </a:cubicBezTo>
                  <a:cubicBezTo>
                    <a:pt x="0" y="0"/>
                    <a:pt x="0" y="0"/>
                    <a:pt x="0" y="0"/>
                  </a:cubicBezTo>
                  <a:cubicBezTo>
                    <a:pt x="13" y="7"/>
                    <a:pt x="13" y="7"/>
                    <a:pt x="13" y="7"/>
                  </a:cubicBezTo>
                  <a:cubicBezTo>
                    <a:pt x="20" y="11"/>
                    <a:pt x="25" y="16"/>
                    <a:pt x="29" y="21"/>
                  </a:cubicBezTo>
                  <a:cubicBezTo>
                    <a:pt x="32" y="27"/>
                    <a:pt x="34" y="33"/>
                    <a:pt x="34" y="39"/>
                  </a:cubicBezTo>
                  <a:close/>
                  <a:moveTo>
                    <a:pt x="25" y="34"/>
                  </a:moveTo>
                  <a:cubicBezTo>
                    <a:pt x="25" y="26"/>
                    <a:pt x="21" y="19"/>
                    <a:pt x="14" y="15"/>
                  </a:cubicBezTo>
                  <a:cubicBezTo>
                    <a:pt x="9" y="12"/>
                    <a:pt x="9" y="12"/>
                    <a:pt x="9" y="12"/>
                  </a:cubicBezTo>
                  <a:cubicBezTo>
                    <a:pt x="9" y="38"/>
                    <a:pt x="9" y="38"/>
                    <a:pt x="9" y="38"/>
                  </a:cubicBezTo>
                  <a:cubicBezTo>
                    <a:pt x="13" y="40"/>
                    <a:pt x="13" y="40"/>
                    <a:pt x="13" y="40"/>
                  </a:cubicBezTo>
                  <a:cubicBezTo>
                    <a:pt x="21" y="45"/>
                    <a:pt x="25" y="43"/>
                    <a:pt x="25" y="34"/>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1" name="Freeform 1640"/>
            <p:cNvSpPr>
              <a:spLocks noEditPoints="1"/>
            </p:cNvSpPr>
            <p:nvPr/>
          </p:nvSpPr>
          <p:spPr bwMode="auto">
            <a:xfrm>
              <a:off x="1524001" y="1431926"/>
              <a:ext cx="169863" cy="233363"/>
            </a:xfrm>
            <a:custGeom>
              <a:avLst/>
              <a:gdLst>
                <a:gd name="T0" fmla="*/ 30 w 40"/>
                <a:gd name="T1" fmla="*/ 50 h 55"/>
                <a:gd name="T2" fmla="*/ 27 w 40"/>
                <a:gd name="T3" fmla="*/ 39 h 55"/>
                <a:gd name="T4" fmla="*/ 13 w 40"/>
                <a:gd name="T5" fmla="*/ 30 h 55"/>
                <a:gd name="T6" fmla="*/ 10 w 40"/>
                <a:gd name="T7" fmla="*/ 38 h 55"/>
                <a:gd name="T8" fmla="*/ 0 w 40"/>
                <a:gd name="T9" fmla="*/ 33 h 55"/>
                <a:gd name="T10" fmla="*/ 15 w 40"/>
                <a:gd name="T11" fmla="*/ 0 h 55"/>
                <a:gd name="T12" fmla="*/ 25 w 40"/>
                <a:gd name="T13" fmla="*/ 6 h 55"/>
                <a:gd name="T14" fmla="*/ 40 w 40"/>
                <a:gd name="T15" fmla="*/ 55 h 55"/>
                <a:gd name="T16" fmla="*/ 30 w 40"/>
                <a:gd name="T17" fmla="*/ 50 h 55"/>
                <a:gd name="T18" fmla="*/ 25 w 40"/>
                <a:gd name="T19" fmla="*/ 30 h 55"/>
                <a:gd name="T20" fmla="*/ 21 w 40"/>
                <a:gd name="T21" fmla="*/ 13 h 55"/>
                <a:gd name="T22" fmla="*/ 20 w 40"/>
                <a:gd name="T23" fmla="*/ 10 h 55"/>
                <a:gd name="T24" fmla="*/ 15 w 40"/>
                <a:gd name="T25" fmla="*/ 24 h 55"/>
                <a:gd name="T26" fmla="*/ 25 w 40"/>
                <a:gd name="T27"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5">
                  <a:moveTo>
                    <a:pt x="30" y="50"/>
                  </a:moveTo>
                  <a:cubicBezTo>
                    <a:pt x="27" y="39"/>
                    <a:pt x="27" y="39"/>
                    <a:pt x="27" y="39"/>
                  </a:cubicBezTo>
                  <a:cubicBezTo>
                    <a:pt x="13" y="30"/>
                    <a:pt x="13" y="30"/>
                    <a:pt x="13" y="30"/>
                  </a:cubicBezTo>
                  <a:cubicBezTo>
                    <a:pt x="10" y="38"/>
                    <a:pt x="10" y="38"/>
                    <a:pt x="10" y="38"/>
                  </a:cubicBezTo>
                  <a:cubicBezTo>
                    <a:pt x="0" y="33"/>
                    <a:pt x="0" y="33"/>
                    <a:pt x="0" y="33"/>
                  </a:cubicBezTo>
                  <a:cubicBezTo>
                    <a:pt x="15" y="0"/>
                    <a:pt x="15" y="0"/>
                    <a:pt x="15" y="0"/>
                  </a:cubicBezTo>
                  <a:cubicBezTo>
                    <a:pt x="25" y="6"/>
                    <a:pt x="25" y="6"/>
                    <a:pt x="25" y="6"/>
                  </a:cubicBezTo>
                  <a:cubicBezTo>
                    <a:pt x="40" y="55"/>
                    <a:pt x="40" y="55"/>
                    <a:pt x="40" y="55"/>
                  </a:cubicBezTo>
                  <a:lnTo>
                    <a:pt x="30" y="50"/>
                  </a:lnTo>
                  <a:close/>
                  <a:moveTo>
                    <a:pt x="25" y="30"/>
                  </a:moveTo>
                  <a:cubicBezTo>
                    <a:pt x="23" y="20"/>
                    <a:pt x="21" y="14"/>
                    <a:pt x="21" y="13"/>
                  </a:cubicBezTo>
                  <a:cubicBezTo>
                    <a:pt x="20" y="11"/>
                    <a:pt x="20" y="10"/>
                    <a:pt x="20" y="10"/>
                  </a:cubicBezTo>
                  <a:cubicBezTo>
                    <a:pt x="19" y="12"/>
                    <a:pt x="18" y="17"/>
                    <a:pt x="15" y="24"/>
                  </a:cubicBezTo>
                  <a:lnTo>
                    <a:pt x="25" y="30"/>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2" name="Freeform 1641"/>
            <p:cNvSpPr>
              <a:spLocks/>
            </p:cNvSpPr>
            <p:nvPr/>
          </p:nvSpPr>
          <p:spPr bwMode="auto">
            <a:xfrm>
              <a:off x="1698626" y="1500188"/>
              <a:ext cx="127000" cy="215900"/>
            </a:xfrm>
            <a:custGeom>
              <a:avLst/>
              <a:gdLst>
                <a:gd name="T0" fmla="*/ 51 w 80"/>
                <a:gd name="T1" fmla="*/ 136 h 136"/>
                <a:gd name="T2" fmla="*/ 29 w 80"/>
                <a:gd name="T3" fmla="*/ 123 h 136"/>
                <a:gd name="T4" fmla="*/ 29 w 80"/>
                <a:gd name="T5" fmla="*/ 34 h 136"/>
                <a:gd name="T6" fmla="*/ 0 w 80"/>
                <a:gd name="T7" fmla="*/ 18 h 136"/>
                <a:gd name="T8" fmla="*/ 0 w 80"/>
                <a:gd name="T9" fmla="*/ 0 h 136"/>
                <a:gd name="T10" fmla="*/ 80 w 80"/>
                <a:gd name="T11" fmla="*/ 45 h 136"/>
                <a:gd name="T12" fmla="*/ 80 w 80"/>
                <a:gd name="T13" fmla="*/ 64 h 136"/>
                <a:gd name="T14" fmla="*/ 51 w 80"/>
                <a:gd name="T15" fmla="*/ 48 h 136"/>
                <a:gd name="T16" fmla="*/ 51 w 80"/>
                <a:gd name="T1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36">
                  <a:moveTo>
                    <a:pt x="51" y="136"/>
                  </a:moveTo>
                  <a:lnTo>
                    <a:pt x="29" y="123"/>
                  </a:lnTo>
                  <a:lnTo>
                    <a:pt x="29" y="34"/>
                  </a:lnTo>
                  <a:lnTo>
                    <a:pt x="0" y="18"/>
                  </a:lnTo>
                  <a:lnTo>
                    <a:pt x="0" y="0"/>
                  </a:lnTo>
                  <a:lnTo>
                    <a:pt x="80" y="45"/>
                  </a:lnTo>
                  <a:lnTo>
                    <a:pt x="80" y="64"/>
                  </a:lnTo>
                  <a:lnTo>
                    <a:pt x="51" y="48"/>
                  </a:lnTo>
                  <a:lnTo>
                    <a:pt x="51" y="136"/>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3" name="Freeform 1642"/>
            <p:cNvSpPr>
              <a:spLocks noEditPoints="1"/>
            </p:cNvSpPr>
            <p:nvPr/>
          </p:nvSpPr>
          <p:spPr bwMode="auto">
            <a:xfrm>
              <a:off x="1830388" y="1609726"/>
              <a:ext cx="169863" cy="233363"/>
            </a:xfrm>
            <a:custGeom>
              <a:avLst/>
              <a:gdLst>
                <a:gd name="T0" fmla="*/ 30 w 40"/>
                <a:gd name="T1" fmla="*/ 50 h 55"/>
                <a:gd name="T2" fmla="*/ 28 w 40"/>
                <a:gd name="T3" fmla="*/ 38 h 55"/>
                <a:gd name="T4" fmla="*/ 13 w 40"/>
                <a:gd name="T5" fmla="*/ 30 h 55"/>
                <a:gd name="T6" fmla="*/ 10 w 40"/>
                <a:gd name="T7" fmla="*/ 38 h 55"/>
                <a:gd name="T8" fmla="*/ 0 w 40"/>
                <a:gd name="T9" fmla="*/ 32 h 55"/>
                <a:gd name="T10" fmla="*/ 15 w 40"/>
                <a:gd name="T11" fmla="*/ 0 h 55"/>
                <a:gd name="T12" fmla="*/ 25 w 40"/>
                <a:gd name="T13" fmla="*/ 6 h 55"/>
                <a:gd name="T14" fmla="*/ 40 w 40"/>
                <a:gd name="T15" fmla="*/ 55 h 55"/>
                <a:gd name="T16" fmla="*/ 30 w 40"/>
                <a:gd name="T17" fmla="*/ 50 h 55"/>
                <a:gd name="T18" fmla="*/ 25 w 40"/>
                <a:gd name="T19" fmla="*/ 30 h 55"/>
                <a:gd name="T20" fmla="*/ 21 w 40"/>
                <a:gd name="T21" fmla="*/ 12 h 55"/>
                <a:gd name="T22" fmla="*/ 20 w 40"/>
                <a:gd name="T23" fmla="*/ 9 h 55"/>
                <a:gd name="T24" fmla="*/ 15 w 40"/>
                <a:gd name="T25" fmla="*/ 24 h 55"/>
                <a:gd name="T26" fmla="*/ 25 w 40"/>
                <a:gd name="T27"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55">
                  <a:moveTo>
                    <a:pt x="30" y="50"/>
                  </a:moveTo>
                  <a:cubicBezTo>
                    <a:pt x="28" y="38"/>
                    <a:pt x="28" y="38"/>
                    <a:pt x="28" y="38"/>
                  </a:cubicBezTo>
                  <a:cubicBezTo>
                    <a:pt x="13" y="30"/>
                    <a:pt x="13" y="30"/>
                    <a:pt x="13" y="30"/>
                  </a:cubicBezTo>
                  <a:cubicBezTo>
                    <a:pt x="10" y="38"/>
                    <a:pt x="10" y="38"/>
                    <a:pt x="10" y="38"/>
                  </a:cubicBezTo>
                  <a:cubicBezTo>
                    <a:pt x="0" y="32"/>
                    <a:pt x="0" y="32"/>
                    <a:pt x="0" y="32"/>
                  </a:cubicBezTo>
                  <a:cubicBezTo>
                    <a:pt x="15" y="0"/>
                    <a:pt x="15" y="0"/>
                    <a:pt x="15" y="0"/>
                  </a:cubicBezTo>
                  <a:cubicBezTo>
                    <a:pt x="25" y="6"/>
                    <a:pt x="25" y="6"/>
                    <a:pt x="25" y="6"/>
                  </a:cubicBezTo>
                  <a:cubicBezTo>
                    <a:pt x="40" y="55"/>
                    <a:pt x="40" y="55"/>
                    <a:pt x="40" y="55"/>
                  </a:cubicBezTo>
                  <a:lnTo>
                    <a:pt x="30" y="50"/>
                  </a:lnTo>
                  <a:close/>
                  <a:moveTo>
                    <a:pt x="25" y="30"/>
                  </a:moveTo>
                  <a:cubicBezTo>
                    <a:pt x="23" y="20"/>
                    <a:pt x="21" y="14"/>
                    <a:pt x="21" y="12"/>
                  </a:cubicBezTo>
                  <a:cubicBezTo>
                    <a:pt x="21" y="11"/>
                    <a:pt x="20" y="10"/>
                    <a:pt x="20" y="9"/>
                  </a:cubicBezTo>
                  <a:cubicBezTo>
                    <a:pt x="20" y="11"/>
                    <a:pt x="18" y="16"/>
                    <a:pt x="15" y="24"/>
                  </a:cubicBezTo>
                  <a:lnTo>
                    <a:pt x="25" y="30"/>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4" name="Freeform 1643"/>
            <p:cNvSpPr>
              <a:spLocks noEditPoints="1"/>
            </p:cNvSpPr>
            <p:nvPr/>
          </p:nvSpPr>
          <p:spPr bwMode="auto">
            <a:xfrm>
              <a:off x="2063751" y="1741488"/>
              <a:ext cx="166688" cy="233363"/>
            </a:xfrm>
            <a:custGeom>
              <a:avLst/>
              <a:gdLst>
                <a:gd name="T0" fmla="*/ 29 w 39"/>
                <a:gd name="T1" fmla="*/ 50 h 55"/>
                <a:gd name="T2" fmla="*/ 27 w 39"/>
                <a:gd name="T3" fmla="*/ 39 h 55"/>
                <a:gd name="T4" fmla="*/ 12 w 39"/>
                <a:gd name="T5" fmla="*/ 30 h 55"/>
                <a:gd name="T6" fmla="*/ 9 w 39"/>
                <a:gd name="T7" fmla="*/ 38 h 55"/>
                <a:gd name="T8" fmla="*/ 0 w 39"/>
                <a:gd name="T9" fmla="*/ 33 h 55"/>
                <a:gd name="T10" fmla="*/ 14 w 39"/>
                <a:gd name="T11" fmla="*/ 0 h 55"/>
                <a:gd name="T12" fmla="*/ 24 w 39"/>
                <a:gd name="T13" fmla="*/ 6 h 55"/>
                <a:gd name="T14" fmla="*/ 39 w 39"/>
                <a:gd name="T15" fmla="*/ 55 h 55"/>
                <a:gd name="T16" fmla="*/ 29 w 39"/>
                <a:gd name="T17" fmla="*/ 50 h 55"/>
                <a:gd name="T18" fmla="*/ 24 w 39"/>
                <a:gd name="T19" fmla="*/ 30 h 55"/>
                <a:gd name="T20" fmla="*/ 20 w 39"/>
                <a:gd name="T21" fmla="*/ 13 h 55"/>
                <a:gd name="T22" fmla="*/ 19 w 39"/>
                <a:gd name="T23" fmla="*/ 10 h 55"/>
                <a:gd name="T24" fmla="*/ 14 w 39"/>
                <a:gd name="T25" fmla="*/ 24 h 55"/>
                <a:gd name="T26" fmla="*/ 24 w 39"/>
                <a:gd name="T27"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55">
                  <a:moveTo>
                    <a:pt x="29" y="50"/>
                  </a:moveTo>
                  <a:cubicBezTo>
                    <a:pt x="27" y="39"/>
                    <a:pt x="27" y="39"/>
                    <a:pt x="27" y="39"/>
                  </a:cubicBezTo>
                  <a:cubicBezTo>
                    <a:pt x="12" y="30"/>
                    <a:pt x="12" y="30"/>
                    <a:pt x="12" y="30"/>
                  </a:cubicBezTo>
                  <a:cubicBezTo>
                    <a:pt x="9" y="38"/>
                    <a:pt x="9" y="38"/>
                    <a:pt x="9" y="38"/>
                  </a:cubicBezTo>
                  <a:cubicBezTo>
                    <a:pt x="0" y="33"/>
                    <a:pt x="0" y="33"/>
                    <a:pt x="0" y="33"/>
                  </a:cubicBezTo>
                  <a:cubicBezTo>
                    <a:pt x="14" y="0"/>
                    <a:pt x="14" y="0"/>
                    <a:pt x="14" y="0"/>
                  </a:cubicBezTo>
                  <a:cubicBezTo>
                    <a:pt x="24" y="6"/>
                    <a:pt x="24" y="6"/>
                    <a:pt x="24" y="6"/>
                  </a:cubicBezTo>
                  <a:cubicBezTo>
                    <a:pt x="39" y="55"/>
                    <a:pt x="39" y="55"/>
                    <a:pt x="39" y="55"/>
                  </a:cubicBezTo>
                  <a:lnTo>
                    <a:pt x="29" y="50"/>
                  </a:lnTo>
                  <a:close/>
                  <a:moveTo>
                    <a:pt x="24" y="30"/>
                  </a:moveTo>
                  <a:cubicBezTo>
                    <a:pt x="22" y="20"/>
                    <a:pt x="20" y="14"/>
                    <a:pt x="20" y="13"/>
                  </a:cubicBezTo>
                  <a:cubicBezTo>
                    <a:pt x="20" y="11"/>
                    <a:pt x="19" y="10"/>
                    <a:pt x="19" y="10"/>
                  </a:cubicBezTo>
                  <a:cubicBezTo>
                    <a:pt x="19" y="12"/>
                    <a:pt x="17" y="16"/>
                    <a:pt x="14" y="24"/>
                  </a:cubicBezTo>
                  <a:lnTo>
                    <a:pt x="24" y="30"/>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5" name="Freeform 1644"/>
            <p:cNvSpPr>
              <a:spLocks/>
            </p:cNvSpPr>
            <p:nvPr/>
          </p:nvSpPr>
          <p:spPr bwMode="auto">
            <a:xfrm>
              <a:off x="2251076" y="1817688"/>
              <a:ext cx="153988" cy="258763"/>
            </a:xfrm>
            <a:custGeom>
              <a:avLst/>
              <a:gdLst>
                <a:gd name="T0" fmla="*/ 36 w 36"/>
                <a:gd name="T1" fmla="*/ 61 h 61"/>
                <a:gd name="T2" fmla="*/ 25 w 36"/>
                <a:gd name="T3" fmla="*/ 55 h 61"/>
                <a:gd name="T4" fmla="*/ 7 w 36"/>
                <a:gd name="T5" fmla="*/ 14 h 61"/>
                <a:gd name="T6" fmla="*/ 7 w 36"/>
                <a:gd name="T7" fmla="*/ 14 h 61"/>
                <a:gd name="T8" fmla="*/ 8 w 36"/>
                <a:gd name="T9" fmla="*/ 26 h 61"/>
                <a:gd name="T10" fmla="*/ 8 w 36"/>
                <a:gd name="T11" fmla="*/ 45 h 61"/>
                <a:gd name="T12" fmla="*/ 0 w 36"/>
                <a:gd name="T13" fmla="*/ 40 h 61"/>
                <a:gd name="T14" fmla="*/ 0 w 36"/>
                <a:gd name="T15" fmla="*/ 0 h 61"/>
                <a:gd name="T16" fmla="*/ 11 w 36"/>
                <a:gd name="T17" fmla="*/ 6 h 61"/>
                <a:gd name="T18" fmla="*/ 28 w 36"/>
                <a:gd name="T19" fmla="*/ 47 h 61"/>
                <a:gd name="T20" fmla="*/ 29 w 36"/>
                <a:gd name="T21" fmla="*/ 47 h 61"/>
                <a:gd name="T22" fmla="*/ 28 w 36"/>
                <a:gd name="T23" fmla="*/ 35 h 61"/>
                <a:gd name="T24" fmla="*/ 28 w 36"/>
                <a:gd name="T25" fmla="*/ 16 h 61"/>
                <a:gd name="T26" fmla="*/ 36 w 36"/>
                <a:gd name="T27" fmla="*/ 20 h 61"/>
                <a:gd name="T28" fmla="*/ 36 w 36"/>
                <a:gd name="T29"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61">
                  <a:moveTo>
                    <a:pt x="36" y="61"/>
                  </a:moveTo>
                  <a:cubicBezTo>
                    <a:pt x="25" y="55"/>
                    <a:pt x="25" y="55"/>
                    <a:pt x="25" y="55"/>
                  </a:cubicBezTo>
                  <a:cubicBezTo>
                    <a:pt x="7" y="14"/>
                    <a:pt x="7" y="14"/>
                    <a:pt x="7" y="14"/>
                  </a:cubicBezTo>
                  <a:cubicBezTo>
                    <a:pt x="7" y="14"/>
                    <a:pt x="7" y="14"/>
                    <a:pt x="7" y="14"/>
                  </a:cubicBezTo>
                  <a:cubicBezTo>
                    <a:pt x="7" y="19"/>
                    <a:pt x="8" y="23"/>
                    <a:pt x="8" y="26"/>
                  </a:cubicBezTo>
                  <a:cubicBezTo>
                    <a:pt x="8" y="45"/>
                    <a:pt x="8" y="45"/>
                    <a:pt x="8" y="45"/>
                  </a:cubicBezTo>
                  <a:cubicBezTo>
                    <a:pt x="0" y="40"/>
                    <a:pt x="0" y="40"/>
                    <a:pt x="0" y="40"/>
                  </a:cubicBezTo>
                  <a:cubicBezTo>
                    <a:pt x="0" y="0"/>
                    <a:pt x="0" y="0"/>
                    <a:pt x="0" y="0"/>
                  </a:cubicBezTo>
                  <a:cubicBezTo>
                    <a:pt x="11" y="6"/>
                    <a:pt x="11" y="6"/>
                    <a:pt x="11" y="6"/>
                  </a:cubicBezTo>
                  <a:cubicBezTo>
                    <a:pt x="28" y="47"/>
                    <a:pt x="28" y="47"/>
                    <a:pt x="28" y="47"/>
                  </a:cubicBezTo>
                  <a:cubicBezTo>
                    <a:pt x="29" y="47"/>
                    <a:pt x="29" y="47"/>
                    <a:pt x="29" y="47"/>
                  </a:cubicBezTo>
                  <a:cubicBezTo>
                    <a:pt x="28" y="41"/>
                    <a:pt x="28" y="37"/>
                    <a:pt x="28" y="35"/>
                  </a:cubicBezTo>
                  <a:cubicBezTo>
                    <a:pt x="28" y="16"/>
                    <a:pt x="28" y="16"/>
                    <a:pt x="28" y="16"/>
                  </a:cubicBezTo>
                  <a:cubicBezTo>
                    <a:pt x="36" y="20"/>
                    <a:pt x="36" y="20"/>
                    <a:pt x="36" y="20"/>
                  </a:cubicBezTo>
                  <a:lnTo>
                    <a:pt x="36" y="61"/>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6" name="Freeform 1645"/>
            <p:cNvSpPr>
              <a:spLocks noEditPoints="1"/>
            </p:cNvSpPr>
            <p:nvPr/>
          </p:nvSpPr>
          <p:spPr bwMode="auto">
            <a:xfrm>
              <a:off x="2425701" y="1954213"/>
              <a:ext cx="166688" cy="233363"/>
            </a:xfrm>
            <a:custGeom>
              <a:avLst/>
              <a:gdLst>
                <a:gd name="T0" fmla="*/ 30 w 39"/>
                <a:gd name="T1" fmla="*/ 49 h 55"/>
                <a:gd name="T2" fmla="*/ 27 w 39"/>
                <a:gd name="T3" fmla="*/ 38 h 55"/>
                <a:gd name="T4" fmla="*/ 12 w 39"/>
                <a:gd name="T5" fmla="*/ 29 h 55"/>
                <a:gd name="T6" fmla="*/ 9 w 39"/>
                <a:gd name="T7" fmla="*/ 37 h 55"/>
                <a:gd name="T8" fmla="*/ 0 w 39"/>
                <a:gd name="T9" fmla="*/ 32 h 55"/>
                <a:gd name="T10" fmla="*/ 14 w 39"/>
                <a:gd name="T11" fmla="*/ 0 h 55"/>
                <a:gd name="T12" fmla="*/ 25 w 39"/>
                <a:gd name="T13" fmla="*/ 6 h 55"/>
                <a:gd name="T14" fmla="*/ 39 w 39"/>
                <a:gd name="T15" fmla="*/ 55 h 55"/>
                <a:gd name="T16" fmla="*/ 30 w 39"/>
                <a:gd name="T17" fmla="*/ 49 h 55"/>
                <a:gd name="T18" fmla="*/ 25 w 39"/>
                <a:gd name="T19" fmla="*/ 30 h 55"/>
                <a:gd name="T20" fmla="*/ 20 w 39"/>
                <a:gd name="T21" fmla="*/ 12 h 55"/>
                <a:gd name="T22" fmla="*/ 20 w 39"/>
                <a:gd name="T23" fmla="*/ 9 h 55"/>
                <a:gd name="T24" fmla="*/ 14 w 39"/>
                <a:gd name="T25" fmla="*/ 23 h 55"/>
                <a:gd name="T26" fmla="*/ 25 w 39"/>
                <a:gd name="T27" fmla="*/ 3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55">
                  <a:moveTo>
                    <a:pt x="30" y="49"/>
                  </a:moveTo>
                  <a:cubicBezTo>
                    <a:pt x="27" y="38"/>
                    <a:pt x="27" y="38"/>
                    <a:pt x="27" y="38"/>
                  </a:cubicBezTo>
                  <a:cubicBezTo>
                    <a:pt x="12" y="29"/>
                    <a:pt x="12" y="29"/>
                    <a:pt x="12" y="29"/>
                  </a:cubicBezTo>
                  <a:cubicBezTo>
                    <a:pt x="9" y="37"/>
                    <a:pt x="9" y="37"/>
                    <a:pt x="9" y="37"/>
                  </a:cubicBezTo>
                  <a:cubicBezTo>
                    <a:pt x="0" y="32"/>
                    <a:pt x="0" y="32"/>
                    <a:pt x="0" y="32"/>
                  </a:cubicBezTo>
                  <a:cubicBezTo>
                    <a:pt x="14" y="0"/>
                    <a:pt x="14" y="0"/>
                    <a:pt x="14" y="0"/>
                  </a:cubicBezTo>
                  <a:cubicBezTo>
                    <a:pt x="25" y="6"/>
                    <a:pt x="25" y="6"/>
                    <a:pt x="25" y="6"/>
                  </a:cubicBezTo>
                  <a:cubicBezTo>
                    <a:pt x="39" y="55"/>
                    <a:pt x="39" y="55"/>
                    <a:pt x="39" y="55"/>
                  </a:cubicBezTo>
                  <a:lnTo>
                    <a:pt x="30" y="49"/>
                  </a:lnTo>
                  <a:close/>
                  <a:moveTo>
                    <a:pt x="25" y="30"/>
                  </a:moveTo>
                  <a:cubicBezTo>
                    <a:pt x="22" y="19"/>
                    <a:pt x="21" y="13"/>
                    <a:pt x="20" y="12"/>
                  </a:cubicBezTo>
                  <a:cubicBezTo>
                    <a:pt x="20" y="11"/>
                    <a:pt x="20" y="10"/>
                    <a:pt x="20" y="9"/>
                  </a:cubicBezTo>
                  <a:cubicBezTo>
                    <a:pt x="19" y="11"/>
                    <a:pt x="17" y="16"/>
                    <a:pt x="14" y="23"/>
                  </a:cubicBezTo>
                  <a:lnTo>
                    <a:pt x="25" y="30"/>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7" name="Freeform 1646"/>
            <p:cNvSpPr>
              <a:spLocks/>
            </p:cNvSpPr>
            <p:nvPr/>
          </p:nvSpPr>
          <p:spPr bwMode="auto">
            <a:xfrm>
              <a:off x="2613026" y="2025651"/>
              <a:ext cx="106363" cy="233363"/>
            </a:xfrm>
            <a:custGeom>
              <a:avLst/>
              <a:gdLst>
                <a:gd name="T0" fmla="*/ 0 w 67"/>
                <a:gd name="T1" fmla="*/ 110 h 147"/>
                <a:gd name="T2" fmla="*/ 0 w 67"/>
                <a:gd name="T3" fmla="*/ 0 h 147"/>
                <a:gd name="T4" fmla="*/ 24 w 67"/>
                <a:gd name="T5" fmla="*/ 13 h 147"/>
                <a:gd name="T6" fmla="*/ 24 w 67"/>
                <a:gd name="T7" fmla="*/ 102 h 147"/>
                <a:gd name="T8" fmla="*/ 67 w 67"/>
                <a:gd name="T9" fmla="*/ 128 h 147"/>
                <a:gd name="T10" fmla="*/ 67 w 67"/>
                <a:gd name="T11" fmla="*/ 147 h 147"/>
                <a:gd name="T12" fmla="*/ 0 w 67"/>
                <a:gd name="T13" fmla="*/ 110 h 147"/>
              </a:gdLst>
              <a:ahLst/>
              <a:cxnLst>
                <a:cxn ang="0">
                  <a:pos x="T0" y="T1"/>
                </a:cxn>
                <a:cxn ang="0">
                  <a:pos x="T2" y="T3"/>
                </a:cxn>
                <a:cxn ang="0">
                  <a:pos x="T4" y="T5"/>
                </a:cxn>
                <a:cxn ang="0">
                  <a:pos x="T6" y="T7"/>
                </a:cxn>
                <a:cxn ang="0">
                  <a:pos x="T8" y="T9"/>
                </a:cxn>
                <a:cxn ang="0">
                  <a:pos x="T10" y="T11"/>
                </a:cxn>
                <a:cxn ang="0">
                  <a:pos x="T12" y="T13"/>
                </a:cxn>
              </a:cxnLst>
              <a:rect l="0" t="0" r="r" b="b"/>
              <a:pathLst>
                <a:path w="67" h="147">
                  <a:moveTo>
                    <a:pt x="0" y="110"/>
                  </a:moveTo>
                  <a:lnTo>
                    <a:pt x="0" y="0"/>
                  </a:lnTo>
                  <a:lnTo>
                    <a:pt x="24" y="13"/>
                  </a:lnTo>
                  <a:lnTo>
                    <a:pt x="24" y="102"/>
                  </a:lnTo>
                  <a:lnTo>
                    <a:pt x="67" y="128"/>
                  </a:lnTo>
                  <a:lnTo>
                    <a:pt x="67" y="147"/>
                  </a:lnTo>
                  <a:lnTo>
                    <a:pt x="0" y="110"/>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8" name="Freeform 1647"/>
            <p:cNvSpPr>
              <a:spLocks/>
            </p:cNvSpPr>
            <p:nvPr/>
          </p:nvSpPr>
          <p:spPr bwMode="auto">
            <a:xfrm>
              <a:off x="2728913" y="2093913"/>
              <a:ext cx="152400" cy="223838"/>
            </a:xfrm>
            <a:custGeom>
              <a:avLst/>
              <a:gdLst>
                <a:gd name="T0" fmla="*/ 48 w 96"/>
                <a:gd name="T1" fmla="*/ 72 h 141"/>
                <a:gd name="T2" fmla="*/ 72 w 96"/>
                <a:gd name="T3" fmla="*/ 40 h 141"/>
                <a:gd name="T4" fmla="*/ 96 w 96"/>
                <a:gd name="T5" fmla="*/ 53 h 141"/>
                <a:gd name="T6" fmla="*/ 59 w 96"/>
                <a:gd name="T7" fmla="*/ 99 h 141"/>
                <a:gd name="T8" fmla="*/ 59 w 96"/>
                <a:gd name="T9" fmla="*/ 141 h 141"/>
                <a:gd name="T10" fmla="*/ 37 w 96"/>
                <a:gd name="T11" fmla="*/ 128 h 141"/>
                <a:gd name="T12" fmla="*/ 37 w 96"/>
                <a:gd name="T13" fmla="*/ 85 h 141"/>
                <a:gd name="T14" fmla="*/ 0 w 96"/>
                <a:gd name="T15" fmla="*/ 0 h 141"/>
                <a:gd name="T16" fmla="*/ 26 w 96"/>
                <a:gd name="T17" fmla="*/ 13 h 141"/>
                <a:gd name="T18" fmla="*/ 48 w 96"/>
                <a:gd name="T19" fmla="*/ 7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41">
                  <a:moveTo>
                    <a:pt x="48" y="72"/>
                  </a:moveTo>
                  <a:lnTo>
                    <a:pt x="72" y="40"/>
                  </a:lnTo>
                  <a:lnTo>
                    <a:pt x="96" y="53"/>
                  </a:lnTo>
                  <a:lnTo>
                    <a:pt x="59" y="99"/>
                  </a:lnTo>
                  <a:lnTo>
                    <a:pt x="59" y="141"/>
                  </a:lnTo>
                  <a:lnTo>
                    <a:pt x="37" y="128"/>
                  </a:lnTo>
                  <a:lnTo>
                    <a:pt x="37" y="85"/>
                  </a:lnTo>
                  <a:lnTo>
                    <a:pt x="0" y="0"/>
                  </a:lnTo>
                  <a:lnTo>
                    <a:pt x="26" y="13"/>
                  </a:lnTo>
                  <a:lnTo>
                    <a:pt x="48" y="72"/>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9" name="Freeform 1648"/>
            <p:cNvSpPr>
              <a:spLocks/>
            </p:cNvSpPr>
            <p:nvPr/>
          </p:nvSpPr>
          <p:spPr bwMode="auto">
            <a:xfrm>
              <a:off x="2890838" y="2203451"/>
              <a:ext cx="114300" cy="200025"/>
            </a:xfrm>
            <a:custGeom>
              <a:avLst/>
              <a:gdLst>
                <a:gd name="T0" fmla="*/ 27 w 27"/>
                <a:gd name="T1" fmla="*/ 40 h 47"/>
                <a:gd name="T2" fmla="*/ 23 w 27"/>
                <a:gd name="T3" fmla="*/ 47 h 47"/>
                <a:gd name="T4" fmla="*/ 12 w 27"/>
                <a:gd name="T5" fmla="*/ 43 h 47"/>
                <a:gd name="T6" fmla="*/ 0 w 27"/>
                <a:gd name="T7" fmla="*/ 34 h 47"/>
                <a:gd name="T8" fmla="*/ 0 w 27"/>
                <a:gd name="T9" fmla="*/ 26 h 47"/>
                <a:gd name="T10" fmla="*/ 7 w 27"/>
                <a:gd name="T11" fmla="*/ 33 h 47"/>
                <a:gd name="T12" fmla="*/ 13 w 27"/>
                <a:gd name="T13" fmla="*/ 37 h 47"/>
                <a:gd name="T14" fmla="*/ 17 w 27"/>
                <a:gd name="T15" fmla="*/ 38 h 47"/>
                <a:gd name="T16" fmla="*/ 18 w 27"/>
                <a:gd name="T17" fmla="*/ 36 h 47"/>
                <a:gd name="T18" fmla="*/ 18 w 27"/>
                <a:gd name="T19" fmla="*/ 33 h 47"/>
                <a:gd name="T20" fmla="*/ 16 w 27"/>
                <a:gd name="T21" fmla="*/ 30 h 47"/>
                <a:gd name="T22" fmla="*/ 11 w 27"/>
                <a:gd name="T23" fmla="*/ 25 h 47"/>
                <a:gd name="T24" fmla="*/ 5 w 27"/>
                <a:gd name="T25" fmla="*/ 18 h 47"/>
                <a:gd name="T26" fmla="*/ 2 w 27"/>
                <a:gd name="T27" fmla="*/ 13 h 47"/>
                <a:gd name="T28" fmla="*/ 1 w 27"/>
                <a:gd name="T29" fmla="*/ 7 h 47"/>
                <a:gd name="T30" fmla="*/ 5 w 27"/>
                <a:gd name="T31" fmla="*/ 1 h 47"/>
                <a:gd name="T32" fmla="*/ 15 w 27"/>
                <a:gd name="T33" fmla="*/ 3 h 47"/>
                <a:gd name="T34" fmla="*/ 21 w 27"/>
                <a:gd name="T35" fmla="*/ 7 h 47"/>
                <a:gd name="T36" fmla="*/ 27 w 27"/>
                <a:gd name="T37" fmla="*/ 13 h 47"/>
                <a:gd name="T38" fmla="*/ 24 w 27"/>
                <a:gd name="T39" fmla="*/ 18 h 47"/>
                <a:gd name="T40" fmla="*/ 19 w 27"/>
                <a:gd name="T41" fmla="*/ 13 h 47"/>
                <a:gd name="T42" fmla="*/ 14 w 27"/>
                <a:gd name="T43" fmla="*/ 10 h 47"/>
                <a:gd name="T44" fmla="*/ 11 w 27"/>
                <a:gd name="T45" fmla="*/ 9 h 47"/>
                <a:gd name="T46" fmla="*/ 9 w 27"/>
                <a:gd name="T47" fmla="*/ 11 h 47"/>
                <a:gd name="T48" fmla="*/ 10 w 27"/>
                <a:gd name="T49" fmla="*/ 14 h 47"/>
                <a:gd name="T50" fmla="*/ 12 w 27"/>
                <a:gd name="T51" fmla="*/ 16 h 47"/>
                <a:gd name="T52" fmla="*/ 17 w 27"/>
                <a:gd name="T53" fmla="*/ 22 h 47"/>
                <a:gd name="T54" fmla="*/ 25 w 27"/>
                <a:gd name="T55" fmla="*/ 32 h 47"/>
                <a:gd name="T56" fmla="*/ 27 w 27"/>
                <a:gd name="T57"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 h="47">
                  <a:moveTo>
                    <a:pt x="27" y="40"/>
                  </a:moveTo>
                  <a:cubicBezTo>
                    <a:pt x="27" y="44"/>
                    <a:pt x="26" y="46"/>
                    <a:pt x="23" y="47"/>
                  </a:cubicBezTo>
                  <a:cubicBezTo>
                    <a:pt x="20" y="47"/>
                    <a:pt x="17" y="46"/>
                    <a:pt x="12" y="43"/>
                  </a:cubicBezTo>
                  <a:cubicBezTo>
                    <a:pt x="8" y="41"/>
                    <a:pt x="4" y="38"/>
                    <a:pt x="0" y="34"/>
                  </a:cubicBezTo>
                  <a:cubicBezTo>
                    <a:pt x="0" y="26"/>
                    <a:pt x="0" y="26"/>
                    <a:pt x="0" y="26"/>
                  </a:cubicBezTo>
                  <a:cubicBezTo>
                    <a:pt x="3" y="29"/>
                    <a:pt x="6" y="31"/>
                    <a:pt x="7" y="33"/>
                  </a:cubicBezTo>
                  <a:cubicBezTo>
                    <a:pt x="9" y="35"/>
                    <a:pt x="11" y="36"/>
                    <a:pt x="13" y="37"/>
                  </a:cubicBezTo>
                  <a:cubicBezTo>
                    <a:pt x="15" y="38"/>
                    <a:pt x="16" y="38"/>
                    <a:pt x="17" y="38"/>
                  </a:cubicBezTo>
                  <a:cubicBezTo>
                    <a:pt x="18" y="38"/>
                    <a:pt x="18" y="37"/>
                    <a:pt x="18" y="36"/>
                  </a:cubicBezTo>
                  <a:cubicBezTo>
                    <a:pt x="18" y="35"/>
                    <a:pt x="18" y="34"/>
                    <a:pt x="18" y="33"/>
                  </a:cubicBezTo>
                  <a:cubicBezTo>
                    <a:pt x="17" y="32"/>
                    <a:pt x="17" y="31"/>
                    <a:pt x="16" y="30"/>
                  </a:cubicBezTo>
                  <a:cubicBezTo>
                    <a:pt x="15" y="29"/>
                    <a:pt x="13" y="27"/>
                    <a:pt x="11" y="25"/>
                  </a:cubicBezTo>
                  <a:cubicBezTo>
                    <a:pt x="8" y="22"/>
                    <a:pt x="6" y="20"/>
                    <a:pt x="5" y="18"/>
                  </a:cubicBezTo>
                  <a:cubicBezTo>
                    <a:pt x="4" y="16"/>
                    <a:pt x="3" y="14"/>
                    <a:pt x="2" y="13"/>
                  </a:cubicBezTo>
                  <a:cubicBezTo>
                    <a:pt x="1" y="11"/>
                    <a:pt x="1" y="9"/>
                    <a:pt x="1" y="7"/>
                  </a:cubicBezTo>
                  <a:cubicBezTo>
                    <a:pt x="1" y="3"/>
                    <a:pt x="2" y="1"/>
                    <a:pt x="5" y="1"/>
                  </a:cubicBezTo>
                  <a:cubicBezTo>
                    <a:pt x="7" y="0"/>
                    <a:pt x="10" y="1"/>
                    <a:pt x="15" y="3"/>
                  </a:cubicBezTo>
                  <a:cubicBezTo>
                    <a:pt x="17" y="4"/>
                    <a:pt x="19" y="6"/>
                    <a:pt x="21" y="7"/>
                  </a:cubicBezTo>
                  <a:cubicBezTo>
                    <a:pt x="23" y="9"/>
                    <a:pt x="25" y="11"/>
                    <a:pt x="27" y="13"/>
                  </a:cubicBezTo>
                  <a:cubicBezTo>
                    <a:pt x="24" y="18"/>
                    <a:pt x="24" y="18"/>
                    <a:pt x="24" y="18"/>
                  </a:cubicBezTo>
                  <a:cubicBezTo>
                    <a:pt x="22" y="16"/>
                    <a:pt x="20" y="14"/>
                    <a:pt x="19" y="13"/>
                  </a:cubicBezTo>
                  <a:cubicBezTo>
                    <a:pt x="17" y="12"/>
                    <a:pt x="16" y="11"/>
                    <a:pt x="14" y="10"/>
                  </a:cubicBezTo>
                  <a:cubicBezTo>
                    <a:pt x="13" y="9"/>
                    <a:pt x="12" y="9"/>
                    <a:pt x="11" y="9"/>
                  </a:cubicBezTo>
                  <a:cubicBezTo>
                    <a:pt x="10" y="9"/>
                    <a:pt x="9" y="10"/>
                    <a:pt x="9" y="11"/>
                  </a:cubicBezTo>
                  <a:cubicBezTo>
                    <a:pt x="9" y="12"/>
                    <a:pt x="10" y="13"/>
                    <a:pt x="10" y="14"/>
                  </a:cubicBezTo>
                  <a:cubicBezTo>
                    <a:pt x="10" y="15"/>
                    <a:pt x="11" y="15"/>
                    <a:pt x="12" y="16"/>
                  </a:cubicBezTo>
                  <a:cubicBezTo>
                    <a:pt x="12" y="17"/>
                    <a:pt x="14" y="19"/>
                    <a:pt x="17" y="22"/>
                  </a:cubicBezTo>
                  <a:cubicBezTo>
                    <a:pt x="21" y="26"/>
                    <a:pt x="23" y="30"/>
                    <a:pt x="25" y="32"/>
                  </a:cubicBezTo>
                  <a:cubicBezTo>
                    <a:pt x="26" y="35"/>
                    <a:pt x="27" y="38"/>
                    <a:pt x="27" y="40"/>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0" name="Freeform 1649"/>
            <p:cNvSpPr>
              <a:spLocks/>
            </p:cNvSpPr>
            <p:nvPr/>
          </p:nvSpPr>
          <p:spPr bwMode="auto">
            <a:xfrm>
              <a:off x="3035301" y="2266951"/>
              <a:ext cx="38100" cy="195263"/>
            </a:xfrm>
            <a:custGeom>
              <a:avLst/>
              <a:gdLst>
                <a:gd name="T0" fmla="*/ 0 w 24"/>
                <a:gd name="T1" fmla="*/ 110 h 123"/>
                <a:gd name="T2" fmla="*/ 0 w 24"/>
                <a:gd name="T3" fmla="*/ 0 h 123"/>
                <a:gd name="T4" fmla="*/ 24 w 24"/>
                <a:gd name="T5" fmla="*/ 14 h 123"/>
                <a:gd name="T6" fmla="*/ 24 w 24"/>
                <a:gd name="T7" fmla="*/ 123 h 123"/>
                <a:gd name="T8" fmla="*/ 0 w 24"/>
                <a:gd name="T9" fmla="*/ 110 h 123"/>
              </a:gdLst>
              <a:ahLst/>
              <a:cxnLst>
                <a:cxn ang="0">
                  <a:pos x="T0" y="T1"/>
                </a:cxn>
                <a:cxn ang="0">
                  <a:pos x="T2" y="T3"/>
                </a:cxn>
                <a:cxn ang="0">
                  <a:pos x="T4" y="T5"/>
                </a:cxn>
                <a:cxn ang="0">
                  <a:pos x="T6" y="T7"/>
                </a:cxn>
                <a:cxn ang="0">
                  <a:pos x="T8" y="T9"/>
                </a:cxn>
              </a:cxnLst>
              <a:rect l="0" t="0" r="r" b="b"/>
              <a:pathLst>
                <a:path w="24" h="123">
                  <a:moveTo>
                    <a:pt x="0" y="110"/>
                  </a:moveTo>
                  <a:lnTo>
                    <a:pt x="0" y="0"/>
                  </a:lnTo>
                  <a:lnTo>
                    <a:pt x="24" y="14"/>
                  </a:lnTo>
                  <a:lnTo>
                    <a:pt x="24" y="123"/>
                  </a:lnTo>
                  <a:lnTo>
                    <a:pt x="0" y="110"/>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1" name="Freeform 1650"/>
            <p:cNvSpPr>
              <a:spLocks/>
            </p:cNvSpPr>
            <p:nvPr/>
          </p:nvSpPr>
          <p:spPr bwMode="auto">
            <a:xfrm>
              <a:off x="3106738" y="2327276"/>
              <a:ext cx="111125" cy="198438"/>
            </a:xfrm>
            <a:custGeom>
              <a:avLst/>
              <a:gdLst>
                <a:gd name="T0" fmla="*/ 26 w 26"/>
                <a:gd name="T1" fmla="*/ 40 h 47"/>
                <a:gd name="T2" fmla="*/ 22 w 26"/>
                <a:gd name="T3" fmla="*/ 47 h 47"/>
                <a:gd name="T4" fmla="*/ 11 w 26"/>
                <a:gd name="T5" fmla="*/ 43 h 47"/>
                <a:gd name="T6" fmla="*/ 0 w 26"/>
                <a:gd name="T7" fmla="*/ 34 h 47"/>
                <a:gd name="T8" fmla="*/ 0 w 26"/>
                <a:gd name="T9" fmla="*/ 26 h 47"/>
                <a:gd name="T10" fmla="*/ 7 w 26"/>
                <a:gd name="T11" fmla="*/ 33 h 47"/>
                <a:gd name="T12" fmla="*/ 12 w 26"/>
                <a:gd name="T13" fmla="*/ 37 h 47"/>
                <a:gd name="T14" fmla="*/ 16 w 26"/>
                <a:gd name="T15" fmla="*/ 38 h 47"/>
                <a:gd name="T16" fmla="*/ 18 w 26"/>
                <a:gd name="T17" fmla="*/ 36 h 47"/>
                <a:gd name="T18" fmla="*/ 17 w 26"/>
                <a:gd name="T19" fmla="*/ 33 h 47"/>
                <a:gd name="T20" fmla="*/ 15 w 26"/>
                <a:gd name="T21" fmla="*/ 30 h 47"/>
                <a:gd name="T22" fmla="*/ 10 w 26"/>
                <a:gd name="T23" fmla="*/ 25 h 47"/>
                <a:gd name="T24" fmla="*/ 4 w 26"/>
                <a:gd name="T25" fmla="*/ 18 h 47"/>
                <a:gd name="T26" fmla="*/ 1 w 26"/>
                <a:gd name="T27" fmla="*/ 12 h 47"/>
                <a:gd name="T28" fmla="*/ 0 w 26"/>
                <a:gd name="T29" fmla="*/ 7 h 47"/>
                <a:gd name="T30" fmla="*/ 4 w 26"/>
                <a:gd name="T31" fmla="*/ 0 h 47"/>
                <a:gd name="T32" fmla="*/ 14 w 26"/>
                <a:gd name="T33" fmla="*/ 3 h 47"/>
                <a:gd name="T34" fmla="*/ 20 w 26"/>
                <a:gd name="T35" fmla="*/ 7 h 47"/>
                <a:gd name="T36" fmla="*/ 26 w 26"/>
                <a:gd name="T37" fmla="*/ 13 h 47"/>
                <a:gd name="T38" fmla="*/ 23 w 26"/>
                <a:gd name="T39" fmla="*/ 18 h 47"/>
                <a:gd name="T40" fmla="*/ 18 w 26"/>
                <a:gd name="T41" fmla="*/ 13 h 47"/>
                <a:gd name="T42" fmla="*/ 14 w 26"/>
                <a:gd name="T43" fmla="*/ 10 h 47"/>
                <a:gd name="T44" fmla="*/ 10 w 26"/>
                <a:gd name="T45" fmla="*/ 9 h 47"/>
                <a:gd name="T46" fmla="*/ 9 w 26"/>
                <a:gd name="T47" fmla="*/ 11 h 47"/>
                <a:gd name="T48" fmla="*/ 9 w 26"/>
                <a:gd name="T49" fmla="*/ 14 h 47"/>
                <a:gd name="T50" fmla="*/ 11 w 26"/>
                <a:gd name="T51" fmla="*/ 16 h 47"/>
                <a:gd name="T52" fmla="*/ 16 w 26"/>
                <a:gd name="T53" fmla="*/ 22 h 47"/>
                <a:gd name="T54" fmla="*/ 24 w 26"/>
                <a:gd name="T55" fmla="*/ 32 h 47"/>
                <a:gd name="T56" fmla="*/ 26 w 26"/>
                <a:gd name="T57" fmla="*/ 4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 h="47">
                  <a:moveTo>
                    <a:pt x="26" y="40"/>
                  </a:moveTo>
                  <a:cubicBezTo>
                    <a:pt x="26" y="44"/>
                    <a:pt x="25" y="46"/>
                    <a:pt x="22" y="47"/>
                  </a:cubicBezTo>
                  <a:cubicBezTo>
                    <a:pt x="19" y="47"/>
                    <a:pt x="16" y="46"/>
                    <a:pt x="11" y="43"/>
                  </a:cubicBezTo>
                  <a:cubicBezTo>
                    <a:pt x="7" y="41"/>
                    <a:pt x="3" y="38"/>
                    <a:pt x="0" y="34"/>
                  </a:cubicBezTo>
                  <a:cubicBezTo>
                    <a:pt x="0" y="26"/>
                    <a:pt x="0" y="26"/>
                    <a:pt x="0" y="26"/>
                  </a:cubicBezTo>
                  <a:cubicBezTo>
                    <a:pt x="2" y="29"/>
                    <a:pt x="5" y="31"/>
                    <a:pt x="7" y="33"/>
                  </a:cubicBezTo>
                  <a:cubicBezTo>
                    <a:pt x="8" y="34"/>
                    <a:pt x="10" y="36"/>
                    <a:pt x="12" y="37"/>
                  </a:cubicBezTo>
                  <a:cubicBezTo>
                    <a:pt x="14" y="38"/>
                    <a:pt x="15" y="38"/>
                    <a:pt x="16" y="38"/>
                  </a:cubicBezTo>
                  <a:cubicBezTo>
                    <a:pt x="17" y="38"/>
                    <a:pt x="18" y="37"/>
                    <a:pt x="18" y="36"/>
                  </a:cubicBezTo>
                  <a:cubicBezTo>
                    <a:pt x="18" y="35"/>
                    <a:pt x="17" y="34"/>
                    <a:pt x="17" y="33"/>
                  </a:cubicBezTo>
                  <a:cubicBezTo>
                    <a:pt x="17" y="32"/>
                    <a:pt x="16" y="31"/>
                    <a:pt x="15" y="30"/>
                  </a:cubicBezTo>
                  <a:cubicBezTo>
                    <a:pt x="14" y="29"/>
                    <a:pt x="12" y="27"/>
                    <a:pt x="10" y="25"/>
                  </a:cubicBezTo>
                  <a:cubicBezTo>
                    <a:pt x="7" y="22"/>
                    <a:pt x="5" y="20"/>
                    <a:pt x="4" y="18"/>
                  </a:cubicBezTo>
                  <a:cubicBezTo>
                    <a:pt x="3" y="16"/>
                    <a:pt x="2" y="14"/>
                    <a:pt x="1" y="12"/>
                  </a:cubicBezTo>
                  <a:cubicBezTo>
                    <a:pt x="0" y="11"/>
                    <a:pt x="0" y="9"/>
                    <a:pt x="0" y="7"/>
                  </a:cubicBezTo>
                  <a:cubicBezTo>
                    <a:pt x="0" y="3"/>
                    <a:pt x="1" y="1"/>
                    <a:pt x="4" y="0"/>
                  </a:cubicBezTo>
                  <a:cubicBezTo>
                    <a:pt x="6" y="0"/>
                    <a:pt x="10" y="1"/>
                    <a:pt x="14" y="3"/>
                  </a:cubicBezTo>
                  <a:cubicBezTo>
                    <a:pt x="16" y="4"/>
                    <a:pt x="18" y="6"/>
                    <a:pt x="20" y="7"/>
                  </a:cubicBezTo>
                  <a:cubicBezTo>
                    <a:pt x="22" y="9"/>
                    <a:pt x="24" y="11"/>
                    <a:pt x="26" y="13"/>
                  </a:cubicBezTo>
                  <a:cubicBezTo>
                    <a:pt x="23" y="18"/>
                    <a:pt x="23" y="18"/>
                    <a:pt x="23" y="18"/>
                  </a:cubicBezTo>
                  <a:cubicBezTo>
                    <a:pt x="21" y="16"/>
                    <a:pt x="19" y="14"/>
                    <a:pt x="18" y="13"/>
                  </a:cubicBezTo>
                  <a:cubicBezTo>
                    <a:pt x="16" y="12"/>
                    <a:pt x="15" y="11"/>
                    <a:pt x="14" y="10"/>
                  </a:cubicBezTo>
                  <a:cubicBezTo>
                    <a:pt x="12" y="9"/>
                    <a:pt x="11" y="9"/>
                    <a:pt x="10" y="9"/>
                  </a:cubicBezTo>
                  <a:cubicBezTo>
                    <a:pt x="9" y="9"/>
                    <a:pt x="9" y="10"/>
                    <a:pt x="9" y="11"/>
                  </a:cubicBezTo>
                  <a:cubicBezTo>
                    <a:pt x="9" y="12"/>
                    <a:pt x="9" y="13"/>
                    <a:pt x="9" y="14"/>
                  </a:cubicBezTo>
                  <a:cubicBezTo>
                    <a:pt x="9" y="14"/>
                    <a:pt x="10" y="15"/>
                    <a:pt x="11" y="16"/>
                  </a:cubicBezTo>
                  <a:cubicBezTo>
                    <a:pt x="11" y="17"/>
                    <a:pt x="13" y="19"/>
                    <a:pt x="16" y="22"/>
                  </a:cubicBezTo>
                  <a:cubicBezTo>
                    <a:pt x="20" y="26"/>
                    <a:pt x="23" y="30"/>
                    <a:pt x="24" y="32"/>
                  </a:cubicBezTo>
                  <a:cubicBezTo>
                    <a:pt x="25" y="35"/>
                    <a:pt x="26" y="38"/>
                    <a:pt x="26" y="40"/>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2" name="Freeform 1651"/>
            <p:cNvSpPr>
              <a:spLocks noEditPoints="1"/>
            </p:cNvSpPr>
            <p:nvPr/>
          </p:nvSpPr>
          <p:spPr bwMode="auto">
            <a:xfrm>
              <a:off x="1919288" y="2755901"/>
              <a:ext cx="182563" cy="327025"/>
            </a:xfrm>
            <a:custGeom>
              <a:avLst/>
              <a:gdLst>
                <a:gd name="T0" fmla="*/ 21 w 43"/>
                <a:gd name="T1" fmla="*/ 5 h 77"/>
                <a:gd name="T2" fmla="*/ 36 w 43"/>
                <a:gd name="T3" fmla="*/ 18 h 77"/>
                <a:gd name="T4" fmla="*/ 41 w 43"/>
                <a:gd name="T5" fmla="*/ 32 h 77"/>
                <a:gd name="T6" fmla="*/ 29 w 43"/>
                <a:gd name="T7" fmla="*/ 41 h 77"/>
                <a:gd name="T8" fmla="*/ 40 w 43"/>
                <a:gd name="T9" fmla="*/ 55 h 77"/>
                <a:gd name="T10" fmla="*/ 43 w 43"/>
                <a:gd name="T11" fmla="*/ 67 h 77"/>
                <a:gd name="T12" fmla="*/ 38 w 43"/>
                <a:gd name="T13" fmla="*/ 76 h 77"/>
                <a:gd name="T14" fmla="*/ 22 w 43"/>
                <a:gd name="T15" fmla="*/ 72 h 77"/>
                <a:gd name="T16" fmla="*/ 5 w 43"/>
                <a:gd name="T17" fmla="*/ 58 h 77"/>
                <a:gd name="T18" fmla="*/ 0 w 43"/>
                <a:gd name="T19" fmla="*/ 42 h 77"/>
                <a:gd name="T20" fmla="*/ 3 w 43"/>
                <a:gd name="T21" fmla="*/ 34 h 77"/>
                <a:gd name="T22" fmla="*/ 12 w 43"/>
                <a:gd name="T23" fmla="*/ 32 h 77"/>
                <a:gd name="T24" fmla="*/ 4 w 43"/>
                <a:gd name="T25" fmla="*/ 19 h 77"/>
                <a:gd name="T26" fmla="*/ 2 w 43"/>
                <a:gd name="T27" fmla="*/ 9 h 77"/>
                <a:gd name="T28" fmla="*/ 7 w 43"/>
                <a:gd name="T29" fmla="*/ 1 h 77"/>
                <a:gd name="T30" fmla="*/ 21 w 43"/>
                <a:gd name="T31" fmla="*/ 5 h 77"/>
                <a:gd name="T32" fmla="*/ 9 w 43"/>
                <a:gd name="T33" fmla="*/ 47 h 77"/>
                <a:gd name="T34" fmla="*/ 13 w 43"/>
                <a:gd name="T35" fmla="*/ 56 h 77"/>
                <a:gd name="T36" fmla="*/ 21 w 43"/>
                <a:gd name="T37" fmla="*/ 64 h 77"/>
                <a:gd name="T38" fmla="*/ 30 w 43"/>
                <a:gd name="T39" fmla="*/ 66 h 77"/>
                <a:gd name="T40" fmla="*/ 34 w 43"/>
                <a:gd name="T41" fmla="*/ 61 h 77"/>
                <a:gd name="T42" fmla="*/ 31 w 43"/>
                <a:gd name="T43" fmla="*/ 53 h 77"/>
                <a:gd name="T44" fmla="*/ 22 w 43"/>
                <a:gd name="T45" fmla="*/ 42 h 77"/>
                <a:gd name="T46" fmla="*/ 20 w 43"/>
                <a:gd name="T47" fmla="*/ 41 h 77"/>
                <a:gd name="T48" fmla="*/ 12 w 43"/>
                <a:gd name="T49" fmla="*/ 41 h 77"/>
                <a:gd name="T50" fmla="*/ 9 w 43"/>
                <a:gd name="T51" fmla="*/ 47 h 77"/>
                <a:gd name="T52" fmla="*/ 21 w 43"/>
                <a:gd name="T53" fmla="*/ 13 h 77"/>
                <a:gd name="T54" fmla="*/ 14 w 43"/>
                <a:gd name="T55" fmla="*/ 11 h 77"/>
                <a:gd name="T56" fmla="*/ 12 w 43"/>
                <a:gd name="T57" fmla="*/ 16 h 77"/>
                <a:gd name="T58" fmla="*/ 13 w 43"/>
                <a:gd name="T59" fmla="*/ 20 h 77"/>
                <a:gd name="T60" fmla="*/ 15 w 43"/>
                <a:gd name="T61" fmla="*/ 25 h 77"/>
                <a:gd name="T62" fmla="*/ 22 w 43"/>
                <a:gd name="T63" fmla="*/ 32 h 77"/>
                <a:gd name="T64" fmla="*/ 29 w 43"/>
                <a:gd name="T65" fmla="*/ 32 h 77"/>
                <a:gd name="T66" fmla="*/ 31 w 43"/>
                <a:gd name="T67" fmla="*/ 27 h 77"/>
                <a:gd name="T68" fmla="*/ 29 w 43"/>
                <a:gd name="T69" fmla="*/ 19 h 77"/>
                <a:gd name="T70" fmla="*/ 21 w 43"/>
                <a:gd name="T71" fmla="*/ 1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3" h="77">
                  <a:moveTo>
                    <a:pt x="21" y="5"/>
                  </a:moveTo>
                  <a:cubicBezTo>
                    <a:pt x="28" y="9"/>
                    <a:pt x="32" y="13"/>
                    <a:pt x="36" y="18"/>
                  </a:cubicBezTo>
                  <a:cubicBezTo>
                    <a:pt x="40" y="23"/>
                    <a:pt x="41" y="27"/>
                    <a:pt x="41" y="32"/>
                  </a:cubicBezTo>
                  <a:cubicBezTo>
                    <a:pt x="41" y="39"/>
                    <a:pt x="37" y="42"/>
                    <a:pt x="29" y="41"/>
                  </a:cubicBezTo>
                  <a:cubicBezTo>
                    <a:pt x="35" y="47"/>
                    <a:pt x="38" y="51"/>
                    <a:pt x="40" y="55"/>
                  </a:cubicBezTo>
                  <a:cubicBezTo>
                    <a:pt x="42" y="59"/>
                    <a:pt x="43" y="63"/>
                    <a:pt x="43" y="67"/>
                  </a:cubicBezTo>
                  <a:cubicBezTo>
                    <a:pt x="43" y="72"/>
                    <a:pt x="42" y="75"/>
                    <a:pt x="38" y="76"/>
                  </a:cubicBezTo>
                  <a:cubicBezTo>
                    <a:pt x="34" y="77"/>
                    <a:pt x="28" y="76"/>
                    <a:pt x="22" y="72"/>
                  </a:cubicBezTo>
                  <a:cubicBezTo>
                    <a:pt x="15" y="68"/>
                    <a:pt x="9" y="63"/>
                    <a:pt x="5" y="58"/>
                  </a:cubicBezTo>
                  <a:cubicBezTo>
                    <a:pt x="1" y="52"/>
                    <a:pt x="0" y="47"/>
                    <a:pt x="0" y="42"/>
                  </a:cubicBezTo>
                  <a:cubicBezTo>
                    <a:pt x="0" y="38"/>
                    <a:pt x="1" y="35"/>
                    <a:pt x="3" y="34"/>
                  </a:cubicBezTo>
                  <a:cubicBezTo>
                    <a:pt x="5" y="32"/>
                    <a:pt x="8" y="31"/>
                    <a:pt x="12" y="32"/>
                  </a:cubicBezTo>
                  <a:cubicBezTo>
                    <a:pt x="9" y="27"/>
                    <a:pt x="6" y="23"/>
                    <a:pt x="4" y="19"/>
                  </a:cubicBezTo>
                  <a:cubicBezTo>
                    <a:pt x="2" y="16"/>
                    <a:pt x="2" y="12"/>
                    <a:pt x="2" y="9"/>
                  </a:cubicBezTo>
                  <a:cubicBezTo>
                    <a:pt x="2" y="4"/>
                    <a:pt x="3" y="2"/>
                    <a:pt x="7" y="1"/>
                  </a:cubicBezTo>
                  <a:cubicBezTo>
                    <a:pt x="11" y="0"/>
                    <a:pt x="16" y="2"/>
                    <a:pt x="21" y="5"/>
                  </a:cubicBezTo>
                  <a:close/>
                  <a:moveTo>
                    <a:pt x="9" y="47"/>
                  </a:moveTo>
                  <a:cubicBezTo>
                    <a:pt x="9" y="50"/>
                    <a:pt x="11" y="53"/>
                    <a:pt x="13" y="56"/>
                  </a:cubicBezTo>
                  <a:cubicBezTo>
                    <a:pt x="15" y="59"/>
                    <a:pt x="18" y="61"/>
                    <a:pt x="21" y="64"/>
                  </a:cubicBezTo>
                  <a:cubicBezTo>
                    <a:pt x="25" y="66"/>
                    <a:pt x="28" y="67"/>
                    <a:pt x="30" y="66"/>
                  </a:cubicBezTo>
                  <a:cubicBezTo>
                    <a:pt x="32" y="66"/>
                    <a:pt x="34" y="64"/>
                    <a:pt x="34" y="61"/>
                  </a:cubicBezTo>
                  <a:cubicBezTo>
                    <a:pt x="34" y="58"/>
                    <a:pt x="33" y="56"/>
                    <a:pt x="31" y="53"/>
                  </a:cubicBezTo>
                  <a:cubicBezTo>
                    <a:pt x="29" y="49"/>
                    <a:pt x="26" y="46"/>
                    <a:pt x="22" y="42"/>
                  </a:cubicBezTo>
                  <a:cubicBezTo>
                    <a:pt x="20" y="41"/>
                    <a:pt x="20" y="41"/>
                    <a:pt x="20" y="41"/>
                  </a:cubicBezTo>
                  <a:cubicBezTo>
                    <a:pt x="17" y="40"/>
                    <a:pt x="14" y="40"/>
                    <a:pt x="12" y="41"/>
                  </a:cubicBezTo>
                  <a:cubicBezTo>
                    <a:pt x="10" y="42"/>
                    <a:pt x="9" y="44"/>
                    <a:pt x="9" y="47"/>
                  </a:cubicBezTo>
                  <a:close/>
                  <a:moveTo>
                    <a:pt x="21" y="13"/>
                  </a:moveTo>
                  <a:cubicBezTo>
                    <a:pt x="18" y="11"/>
                    <a:pt x="16" y="11"/>
                    <a:pt x="14" y="11"/>
                  </a:cubicBezTo>
                  <a:cubicBezTo>
                    <a:pt x="12" y="12"/>
                    <a:pt x="12" y="13"/>
                    <a:pt x="12" y="16"/>
                  </a:cubicBezTo>
                  <a:cubicBezTo>
                    <a:pt x="12" y="17"/>
                    <a:pt x="12" y="19"/>
                    <a:pt x="13" y="20"/>
                  </a:cubicBezTo>
                  <a:cubicBezTo>
                    <a:pt x="13" y="22"/>
                    <a:pt x="14" y="23"/>
                    <a:pt x="15" y="25"/>
                  </a:cubicBezTo>
                  <a:cubicBezTo>
                    <a:pt x="17" y="27"/>
                    <a:pt x="19" y="29"/>
                    <a:pt x="22" y="32"/>
                  </a:cubicBezTo>
                  <a:cubicBezTo>
                    <a:pt x="25" y="33"/>
                    <a:pt x="28" y="33"/>
                    <a:pt x="29" y="32"/>
                  </a:cubicBezTo>
                  <a:cubicBezTo>
                    <a:pt x="31" y="31"/>
                    <a:pt x="31" y="29"/>
                    <a:pt x="31" y="27"/>
                  </a:cubicBezTo>
                  <a:cubicBezTo>
                    <a:pt x="31" y="24"/>
                    <a:pt x="30" y="22"/>
                    <a:pt x="29" y="19"/>
                  </a:cubicBezTo>
                  <a:cubicBezTo>
                    <a:pt x="27" y="17"/>
                    <a:pt x="24" y="15"/>
                    <a:pt x="21" y="13"/>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3" name="Freeform 1652"/>
            <p:cNvSpPr>
              <a:spLocks noEditPoints="1"/>
            </p:cNvSpPr>
            <p:nvPr/>
          </p:nvSpPr>
          <p:spPr bwMode="auto">
            <a:xfrm>
              <a:off x="2141538" y="2874963"/>
              <a:ext cx="187325" cy="334963"/>
            </a:xfrm>
            <a:custGeom>
              <a:avLst/>
              <a:gdLst>
                <a:gd name="T0" fmla="*/ 0 w 44"/>
                <a:gd name="T1" fmla="*/ 32 h 79"/>
                <a:gd name="T2" fmla="*/ 30 w 44"/>
                <a:gd name="T3" fmla="*/ 12 h 79"/>
                <a:gd name="T4" fmla="*/ 39 w 44"/>
                <a:gd name="T5" fmla="*/ 18 h 79"/>
                <a:gd name="T6" fmla="*/ 39 w 44"/>
                <a:gd name="T7" fmla="*/ 27 h 79"/>
                <a:gd name="T8" fmla="*/ 31 w 44"/>
                <a:gd name="T9" fmla="*/ 21 h 79"/>
                <a:gd name="T10" fmla="*/ 15 w 44"/>
                <a:gd name="T11" fmla="*/ 18 h 79"/>
                <a:gd name="T12" fmla="*/ 10 w 44"/>
                <a:gd name="T13" fmla="*/ 32 h 79"/>
                <a:gd name="T14" fmla="*/ 10 w 44"/>
                <a:gd name="T15" fmla="*/ 33 h 79"/>
                <a:gd name="T16" fmla="*/ 16 w 44"/>
                <a:gd name="T17" fmla="*/ 30 h 79"/>
                <a:gd name="T18" fmla="*/ 25 w 44"/>
                <a:gd name="T19" fmla="*/ 33 h 79"/>
                <a:gd name="T20" fmla="*/ 39 w 44"/>
                <a:gd name="T21" fmla="*/ 47 h 79"/>
                <a:gd name="T22" fmla="*/ 44 w 44"/>
                <a:gd name="T23" fmla="*/ 64 h 79"/>
                <a:gd name="T24" fmla="*/ 38 w 44"/>
                <a:gd name="T25" fmla="*/ 77 h 79"/>
                <a:gd name="T26" fmla="*/ 22 w 44"/>
                <a:gd name="T27" fmla="*/ 74 h 79"/>
                <a:gd name="T28" fmla="*/ 10 w 44"/>
                <a:gd name="T29" fmla="*/ 64 h 79"/>
                <a:gd name="T30" fmla="*/ 2 w 44"/>
                <a:gd name="T31" fmla="*/ 49 h 79"/>
                <a:gd name="T32" fmla="*/ 0 w 44"/>
                <a:gd name="T33" fmla="*/ 32 h 79"/>
                <a:gd name="T34" fmla="*/ 22 w 44"/>
                <a:gd name="T35" fmla="*/ 65 h 79"/>
                <a:gd name="T36" fmla="*/ 30 w 44"/>
                <a:gd name="T37" fmla="*/ 67 h 79"/>
                <a:gd name="T38" fmla="*/ 33 w 44"/>
                <a:gd name="T39" fmla="*/ 58 h 79"/>
                <a:gd name="T40" fmla="*/ 31 w 44"/>
                <a:gd name="T41" fmla="*/ 48 h 79"/>
                <a:gd name="T42" fmla="*/ 22 w 44"/>
                <a:gd name="T43" fmla="*/ 40 h 79"/>
                <a:gd name="T44" fmla="*/ 16 w 44"/>
                <a:gd name="T45" fmla="*/ 38 h 79"/>
                <a:gd name="T46" fmla="*/ 12 w 44"/>
                <a:gd name="T47" fmla="*/ 39 h 79"/>
                <a:gd name="T48" fmla="*/ 10 w 44"/>
                <a:gd name="T49" fmla="*/ 44 h 79"/>
                <a:gd name="T50" fmla="*/ 13 w 44"/>
                <a:gd name="T51" fmla="*/ 56 h 79"/>
                <a:gd name="T52" fmla="*/ 22 w 44"/>
                <a:gd name="T53" fmla="*/ 6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79">
                  <a:moveTo>
                    <a:pt x="0" y="32"/>
                  </a:moveTo>
                  <a:cubicBezTo>
                    <a:pt x="0" y="7"/>
                    <a:pt x="10" y="0"/>
                    <a:pt x="30" y="12"/>
                  </a:cubicBezTo>
                  <a:cubicBezTo>
                    <a:pt x="34" y="14"/>
                    <a:pt x="36" y="16"/>
                    <a:pt x="39" y="18"/>
                  </a:cubicBezTo>
                  <a:cubicBezTo>
                    <a:pt x="39" y="27"/>
                    <a:pt x="39" y="27"/>
                    <a:pt x="39" y="27"/>
                  </a:cubicBezTo>
                  <a:cubicBezTo>
                    <a:pt x="36" y="25"/>
                    <a:pt x="34" y="23"/>
                    <a:pt x="31" y="21"/>
                  </a:cubicBezTo>
                  <a:cubicBezTo>
                    <a:pt x="24" y="17"/>
                    <a:pt x="19" y="16"/>
                    <a:pt x="15" y="18"/>
                  </a:cubicBezTo>
                  <a:cubicBezTo>
                    <a:pt x="12" y="19"/>
                    <a:pt x="10" y="24"/>
                    <a:pt x="10" y="32"/>
                  </a:cubicBezTo>
                  <a:cubicBezTo>
                    <a:pt x="10" y="33"/>
                    <a:pt x="10" y="33"/>
                    <a:pt x="10" y="33"/>
                  </a:cubicBezTo>
                  <a:cubicBezTo>
                    <a:pt x="12" y="31"/>
                    <a:pt x="14" y="30"/>
                    <a:pt x="16" y="30"/>
                  </a:cubicBezTo>
                  <a:cubicBezTo>
                    <a:pt x="19" y="30"/>
                    <a:pt x="21" y="32"/>
                    <a:pt x="25" y="33"/>
                  </a:cubicBezTo>
                  <a:cubicBezTo>
                    <a:pt x="31" y="37"/>
                    <a:pt x="35" y="41"/>
                    <a:pt x="39" y="47"/>
                  </a:cubicBezTo>
                  <a:cubicBezTo>
                    <a:pt x="42" y="52"/>
                    <a:pt x="44" y="58"/>
                    <a:pt x="44" y="64"/>
                  </a:cubicBezTo>
                  <a:cubicBezTo>
                    <a:pt x="44" y="71"/>
                    <a:pt x="42" y="75"/>
                    <a:pt x="38" y="77"/>
                  </a:cubicBezTo>
                  <a:cubicBezTo>
                    <a:pt x="34" y="79"/>
                    <a:pt x="29" y="78"/>
                    <a:pt x="22" y="74"/>
                  </a:cubicBezTo>
                  <a:cubicBezTo>
                    <a:pt x="18" y="71"/>
                    <a:pt x="14" y="68"/>
                    <a:pt x="10" y="64"/>
                  </a:cubicBezTo>
                  <a:cubicBezTo>
                    <a:pt x="7" y="60"/>
                    <a:pt x="4" y="55"/>
                    <a:pt x="2" y="49"/>
                  </a:cubicBezTo>
                  <a:cubicBezTo>
                    <a:pt x="0" y="44"/>
                    <a:pt x="0" y="38"/>
                    <a:pt x="0" y="32"/>
                  </a:cubicBezTo>
                  <a:close/>
                  <a:moveTo>
                    <a:pt x="22" y="65"/>
                  </a:moveTo>
                  <a:cubicBezTo>
                    <a:pt x="26" y="67"/>
                    <a:pt x="28" y="68"/>
                    <a:pt x="30" y="67"/>
                  </a:cubicBezTo>
                  <a:cubicBezTo>
                    <a:pt x="32" y="66"/>
                    <a:pt x="33" y="63"/>
                    <a:pt x="33" y="58"/>
                  </a:cubicBezTo>
                  <a:cubicBezTo>
                    <a:pt x="33" y="55"/>
                    <a:pt x="32" y="51"/>
                    <a:pt x="31" y="48"/>
                  </a:cubicBezTo>
                  <a:cubicBezTo>
                    <a:pt x="29" y="45"/>
                    <a:pt x="26" y="42"/>
                    <a:pt x="22" y="40"/>
                  </a:cubicBezTo>
                  <a:cubicBezTo>
                    <a:pt x="20" y="39"/>
                    <a:pt x="18" y="38"/>
                    <a:pt x="16" y="38"/>
                  </a:cubicBezTo>
                  <a:cubicBezTo>
                    <a:pt x="14" y="38"/>
                    <a:pt x="13" y="38"/>
                    <a:pt x="12" y="39"/>
                  </a:cubicBezTo>
                  <a:cubicBezTo>
                    <a:pt x="11" y="40"/>
                    <a:pt x="10" y="42"/>
                    <a:pt x="10" y="44"/>
                  </a:cubicBezTo>
                  <a:cubicBezTo>
                    <a:pt x="10" y="48"/>
                    <a:pt x="11" y="52"/>
                    <a:pt x="13" y="56"/>
                  </a:cubicBezTo>
                  <a:cubicBezTo>
                    <a:pt x="16" y="60"/>
                    <a:pt x="19" y="63"/>
                    <a:pt x="22" y="65"/>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4" name="Freeform 1653"/>
            <p:cNvSpPr>
              <a:spLocks noEditPoints="1"/>
            </p:cNvSpPr>
            <p:nvPr/>
          </p:nvSpPr>
          <p:spPr bwMode="auto">
            <a:xfrm>
              <a:off x="2357438" y="2989263"/>
              <a:ext cx="303213" cy="419100"/>
            </a:xfrm>
            <a:custGeom>
              <a:avLst/>
              <a:gdLst>
                <a:gd name="T0" fmla="*/ 28 w 71"/>
                <a:gd name="T1" fmla="*/ 34 h 99"/>
                <a:gd name="T2" fmla="*/ 25 w 71"/>
                <a:gd name="T3" fmla="*/ 47 h 99"/>
                <a:gd name="T4" fmla="*/ 14 w 71"/>
                <a:gd name="T5" fmla="*/ 46 h 99"/>
                <a:gd name="T6" fmla="*/ 4 w 71"/>
                <a:gd name="T7" fmla="*/ 34 h 99"/>
                <a:gd name="T8" fmla="*/ 0 w 71"/>
                <a:gd name="T9" fmla="*/ 17 h 99"/>
                <a:gd name="T10" fmla="*/ 14 w 71"/>
                <a:gd name="T11" fmla="*/ 5 h 99"/>
                <a:gd name="T12" fmla="*/ 25 w 71"/>
                <a:gd name="T13" fmla="*/ 17 h 99"/>
                <a:gd name="T14" fmla="*/ 28 w 71"/>
                <a:gd name="T15" fmla="*/ 34 h 99"/>
                <a:gd name="T16" fmla="*/ 8 w 71"/>
                <a:gd name="T17" fmla="*/ 22 h 99"/>
                <a:gd name="T18" fmla="*/ 10 w 71"/>
                <a:gd name="T19" fmla="*/ 33 h 99"/>
                <a:gd name="T20" fmla="*/ 14 w 71"/>
                <a:gd name="T21" fmla="*/ 39 h 99"/>
                <a:gd name="T22" fmla="*/ 20 w 71"/>
                <a:gd name="T23" fmla="*/ 29 h 99"/>
                <a:gd name="T24" fmla="*/ 14 w 71"/>
                <a:gd name="T25" fmla="*/ 12 h 99"/>
                <a:gd name="T26" fmla="*/ 10 w 71"/>
                <a:gd name="T27" fmla="*/ 13 h 99"/>
                <a:gd name="T28" fmla="*/ 8 w 71"/>
                <a:gd name="T29" fmla="*/ 22 h 99"/>
                <a:gd name="T30" fmla="*/ 57 w 71"/>
                <a:gd name="T31" fmla="*/ 31 h 99"/>
                <a:gd name="T32" fmla="*/ 22 w 71"/>
                <a:gd name="T33" fmla="*/ 75 h 99"/>
                <a:gd name="T34" fmla="*/ 13 w 71"/>
                <a:gd name="T35" fmla="*/ 70 h 99"/>
                <a:gd name="T36" fmla="*/ 49 w 71"/>
                <a:gd name="T37" fmla="*/ 26 h 99"/>
                <a:gd name="T38" fmla="*/ 57 w 71"/>
                <a:gd name="T39" fmla="*/ 31 h 99"/>
                <a:gd name="T40" fmla="*/ 71 w 71"/>
                <a:gd name="T41" fmla="*/ 84 h 99"/>
                <a:gd name="T42" fmla="*/ 67 w 71"/>
                <a:gd name="T43" fmla="*/ 97 h 99"/>
                <a:gd name="T44" fmla="*/ 56 w 71"/>
                <a:gd name="T45" fmla="*/ 96 h 99"/>
                <a:gd name="T46" fmla="*/ 46 w 71"/>
                <a:gd name="T47" fmla="*/ 85 h 99"/>
                <a:gd name="T48" fmla="*/ 42 w 71"/>
                <a:gd name="T49" fmla="*/ 68 h 99"/>
                <a:gd name="T50" fmla="*/ 56 w 71"/>
                <a:gd name="T51" fmla="*/ 55 h 99"/>
                <a:gd name="T52" fmla="*/ 67 w 71"/>
                <a:gd name="T53" fmla="*/ 67 h 99"/>
                <a:gd name="T54" fmla="*/ 71 w 71"/>
                <a:gd name="T55" fmla="*/ 84 h 99"/>
                <a:gd name="T56" fmla="*/ 51 w 71"/>
                <a:gd name="T57" fmla="*/ 73 h 99"/>
                <a:gd name="T58" fmla="*/ 52 w 71"/>
                <a:gd name="T59" fmla="*/ 83 h 99"/>
                <a:gd name="T60" fmla="*/ 56 w 71"/>
                <a:gd name="T61" fmla="*/ 89 h 99"/>
                <a:gd name="T62" fmla="*/ 62 w 71"/>
                <a:gd name="T63" fmla="*/ 79 h 99"/>
                <a:gd name="T64" fmla="*/ 56 w 71"/>
                <a:gd name="T65" fmla="*/ 63 h 99"/>
                <a:gd name="T66" fmla="*/ 52 w 71"/>
                <a:gd name="T67" fmla="*/ 63 h 99"/>
                <a:gd name="T68" fmla="*/ 51 w 71"/>
                <a:gd name="T69" fmla="*/ 7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99">
                  <a:moveTo>
                    <a:pt x="28" y="34"/>
                  </a:moveTo>
                  <a:cubicBezTo>
                    <a:pt x="28" y="41"/>
                    <a:pt x="27" y="45"/>
                    <a:pt x="25" y="47"/>
                  </a:cubicBezTo>
                  <a:cubicBezTo>
                    <a:pt x="22" y="49"/>
                    <a:pt x="19" y="49"/>
                    <a:pt x="14" y="46"/>
                  </a:cubicBezTo>
                  <a:cubicBezTo>
                    <a:pt x="10" y="43"/>
                    <a:pt x="6" y="39"/>
                    <a:pt x="4" y="34"/>
                  </a:cubicBezTo>
                  <a:cubicBezTo>
                    <a:pt x="1" y="30"/>
                    <a:pt x="0" y="24"/>
                    <a:pt x="0" y="17"/>
                  </a:cubicBezTo>
                  <a:cubicBezTo>
                    <a:pt x="0" y="4"/>
                    <a:pt x="5" y="0"/>
                    <a:pt x="14" y="5"/>
                  </a:cubicBezTo>
                  <a:cubicBezTo>
                    <a:pt x="19" y="8"/>
                    <a:pt x="22" y="12"/>
                    <a:pt x="25" y="17"/>
                  </a:cubicBezTo>
                  <a:cubicBezTo>
                    <a:pt x="27" y="22"/>
                    <a:pt x="28" y="27"/>
                    <a:pt x="28" y="34"/>
                  </a:cubicBezTo>
                  <a:close/>
                  <a:moveTo>
                    <a:pt x="8" y="22"/>
                  </a:moveTo>
                  <a:cubicBezTo>
                    <a:pt x="8" y="27"/>
                    <a:pt x="9" y="30"/>
                    <a:pt x="10" y="33"/>
                  </a:cubicBezTo>
                  <a:cubicBezTo>
                    <a:pt x="11" y="36"/>
                    <a:pt x="12" y="37"/>
                    <a:pt x="14" y="39"/>
                  </a:cubicBezTo>
                  <a:cubicBezTo>
                    <a:pt x="18" y="41"/>
                    <a:pt x="20" y="38"/>
                    <a:pt x="20" y="29"/>
                  </a:cubicBezTo>
                  <a:cubicBezTo>
                    <a:pt x="20" y="20"/>
                    <a:pt x="18" y="15"/>
                    <a:pt x="14" y="12"/>
                  </a:cubicBezTo>
                  <a:cubicBezTo>
                    <a:pt x="12" y="11"/>
                    <a:pt x="11" y="12"/>
                    <a:pt x="10" y="13"/>
                  </a:cubicBezTo>
                  <a:cubicBezTo>
                    <a:pt x="9" y="15"/>
                    <a:pt x="8" y="18"/>
                    <a:pt x="8" y="22"/>
                  </a:cubicBezTo>
                  <a:close/>
                  <a:moveTo>
                    <a:pt x="57" y="31"/>
                  </a:moveTo>
                  <a:cubicBezTo>
                    <a:pt x="22" y="75"/>
                    <a:pt x="22" y="75"/>
                    <a:pt x="22" y="75"/>
                  </a:cubicBezTo>
                  <a:cubicBezTo>
                    <a:pt x="13" y="70"/>
                    <a:pt x="13" y="70"/>
                    <a:pt x="13" y="70"/>
                  </a:cubicBezTo>
                  <a:cubicBezTo>
                    <a:pt x="49" y="26"/>
                    <a:pt x="49" y="26"/>
                    <a:pt x="49" y="26"/>
                  </a:cubicBezTo>
                  <a:lnTo>
                    <a:pt x="57" y="31"/>
                  </a:lnTo>
                  <a:close/>
                  <a:moveTo>
                    <a:pt x="71" y="84"/>
                  </a:moveTo>
                  <a:cubicBezTo>
                    <a:pt x="71" y="91"/>
                    <a:pt x="69" y="95"/>
                    <a:pt x="67" y="97"/>
                  </a:cubicBezTo>
                  <a:cubicBezTo>
                    <a:pt x="64" y="99"/>
                    <a:pt x="61" y="99"/>
                    <a:pt x="56" y="96"/>
                  </a:cubicBezTo>
                  <a:cubicBezTo>
                    <a:pt x="52" y="93"/>
                    <a:pt x="48" y="90"/>
                    <a:pt x="46" y="85"/>
                  </a:cubicBezTo>
                  <a:cubicBezTo>
                    <a:pt x="43" y="80"/>
                    <a:pt x="42" y="74"/>
                    <a:pt x="42" y="68"/>
                  </a:cubicBezTo>
                  <a:cubicBezTo>
                    <a:pt x="42" y="54"/>
                    <a:pt x="47" y="50"/>
                    <a:pt x="56" y="55"/>
                  </a:cubicBezTo>
                  <a:cubicBezTo>
                    <a:pt x="61" y="58"/>
                    <a:pt x="64" y="62"/>
                    <a:pt x="67" y="67"/>
                  </a:cubicBezTo>
                  <a:cubicBezTo>
                    <a:pt x="69" y="72"/>
                    <a:pt x="71" y="77"/>
                    <a:pt x="71" y="84"/>
                  </a:cubicBezTo>
                  <a:close/>
                  <a:moveTo>
                    <a:pt x="51" y="73"/>
                  </a:moveTo>
                  <a:cubicBezTo>
                    <a:pt x="51" y="77"/>
                    <a:pt x="51" y="80"/>
                    <a:pt x="52" y="83"/>
                  </a:cubicBezTo>
                  <a:cubicBezTo>
                    <a:pt x="53" y="86"/>
                    <a:pt x="54" y="88"/>
                    <a:pt x="56" y="89"/>
                  </a:cubicBezTo>
                  <a:cubicBezTo>
                    <a:pt x="60" y="91"/>
                    <a:pt x="62" y="88"/>
                    <a:pt x="62" y="79"/>
                  </a:cubicBezTo>
                  <a:cubicBezTo>
                    <a:pt x="62" y="70"/>
                    <a:pt x="60" y="65"/>
                    <a:pt x="56" y="63"/>
                  </a:cubicBezTo>
                  <a:cubicBezTo>
                    <a:pt x="54" y="62"/>
                    <a:pt x="53" y="62"/>
                    <a:pt x="52" y="63"/>
                  </a:cubicBezTo>
                  <a:cubicBezTo>
                    <a:pt x="51" y="65"/>
                    <a:pt x="51" y="68"/>
                    <a:pt x="51" y="73"/>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5" name="Freeform 1654"/>
            <p:cNvSpPr>
              <a:spLocks/>
            </p:cNvSpPr>
            <p:nvPr/>
          </p:nvSpPr>
          <p:spPr bwMode="auto">
            <a:xfrm>
              <a:off x="1536701" y="2289176"/>
              <a:ext cx="1498600" cy="1598613"/>
            </a:xfrm>
            <a:custGeom>
              <a:avLst/>
              <a:gdLst>
                <a:gd name="T0" fmla="*/ 262 w 352"/>
                <a:gd name="T1" fmla="*/ 377 h 377"/>
                <a:gd name="T2" fmla="*/ 174 w 352"/>
                <a:gd name="T3" fmla="*/ 350 h 377"/>
                <a:gd name="T4" fmla="*/ 0 w 352"/>
                <a:gd name="T5" fmla="*/ 76 h 377"/>
                <a:gd name="T6" fmla="*/ 1 w 352"/>
                <a:gd name="T7" fmla="*/ 65 h 377"/>
                <a:gd name="T8" fmla="*/ 8 w 352"/>
                <a:gd name="T9" fmla="*/ 65 h 377"/>
                <a:gd name="T10" fmla="*/ 8 w 352"/>
                <a:gd name="T11" fmla="*/ 76 h 377"/>
                <a:gd name="T12" fmla="*/ 178 w 352"/>
                <a:gd name="T13" fmla="*/ 344 h 377"/>
                <a:gd name="T14" fmla="*/ 304 w 352"/>
                <a:gd name="T15" fmla="*/ 359 h 377"/>
                <a:gd name="T16" fmla="*/ 344 w 352"/>
                <a:gd name="T17" fmla="*/ 274 h 377"/>
                <a:gd name="T18" fmla="*/ 174 w 352"/>
                <a:gd name="T19" fmla="*/ 7 h 377"/>
                <a:gd name="T20" fmla="*/ 178 w 352"/>
                <a:gd name="T21" fmla="*/ 0 h 377"/>
                <a:gd name="T22" fmla="*/ 352 w 352"/>
                <a:gd name="T23" fmla="*/ 274 h 377"/>
                <a:gd name="T24" fmla="*/ 308 w 352"/>
                <a:gd name="T25" fmla="*/ 366 h 377"/>
                <a:gd name="T26" fmla="*/ 262 w 352"/>
                <a:gd name="T27" fmla="*/ 377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2" h="377">
                  <a:moveTo>
                    <a:pt x="262" y="377"/>
                  </a:moveTo>
                  <a:cubicBezTo>
                    <a:pt x="235" y="377"/>
                    <a:pt x="205" y="368"/>
                    <a:pt x="174" y="350"/>
                  </a:cubicBezTo>
                  <a:cubicBezTo>
                    <a:pt x="78" y="295"/>
                    <a:pt x="0" y="172"/>
                    <a:pt x="0" y="76"/>
                  </a:cubicBezTo>
                  <a:cubicBezTo>
                    <a:pt x="0" y="72"/>
                    <a:pt x="0" y="68"/>
                    <a:pt x="1" y="65"/>
                  </a:cubicBezTo>
                  <a:cubicBezTo>
                    <a:pt x="8" y="65"/>
                    <a:pt x="8" y="65"/>
                    <a:pt x="8" y="65"/>
                  </a:cubicBezTo>
                  <a:cubicBezTo>
                    <a:pt x="8" y="69"/>
                    <a:pt x="8" y="72"/>
                    <a:pt x="8" y="76"/>
                  </a:cubicBezTo>
                  <a:cubicBezTo>
                    <a:pt x="8" y="169"/>
                    <a:pt x="84" y="289"/>
                    <a:pt x="178" y="344"/>
                  </a:cubicBezTo>
                  <a:cubicBezTo>
                    <a:pt x="227" y="372"/>
                    <a:pt x="273" y="377"/>
                    <a:pt x="304" y="359"/>
                  </a:cubicBezTo>
                  <a:cubicBezTo>
                    <a:pt x="330" y="344"/>
                    <a:pt x="344" y="314"/>
                    <a:pt x="344" y="274"/>
                  </a:cubicBezTo>
                  <a:cubicBezTo>
                    <a:pt x="344" y="181"/>
                    <a:pt x="268" y="61"/>
                    <a:pt x="174" y="7"/>
                  </a:cubicBezTo>
                  <a:cubicBezTo>
                    <a:pt x="178" y="0"/>
                    <a:pt x="178" y="0"/>
                    <a:pt x="178" y="0"/>
                  </a:cubicBezTo>
                  <a:cubicBezTo>
                    <a:pt x="274" y="55"/>
                    <a:pt x="352" y="178"/>
                    <a:pt x="352" y="274"/>
                  </a:cubicBezTo>
                  <a:cubicBezTo>
                    <a:pt x="352" y="317"/>
                    <a:pt x="336" y="350"/>
                    <a:pt x="308" y="366"/>
                  </a:cubicBezTo>
                  <a:cubicBezTo>
                    <a:pt x="295" y="374"/>
                    <a:pt x="279" y="377"/>
                    <a:pt x="262" y="377"/>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6" name="Freeform 1655"/>
            <p:cNvSpPr>
              <a:spLocks/>
            </p:cNvSpPr>
            <p:nvPr/>
          </p:nvSpPr>
          <p:spPr bwMode="auto">
            <a:xfrm>
              <a:off x="1536701" y="2139951"/>
              <a:ext cx="757238" cy="423863"/>
            </a:xfrm>
            <a:custGeom>
              <a:avLst/>
              <a:gdLst>
                <a:gd name="T0" fmla="*/ 9 w 178"/>
                <a:gd name="T1" fmla="*/ 100 h 100"/>
                <a:gd name="T2" fmla="*/ 0 w 178"/>
                <a:gd name="T3" fmla="*/ 100 h 100"/>
                <a:gd name="T4" fmla="*/ 46 w 178"/>
                <a:gd name="T5" fmla="*/ 18 h 100"/>
                <a:gd name="T6" fmla="*/ 178 w 178"/>
                <a:gd name="T7" fmla="*/ 35 h 100"/>
                <a:gd name="T8" fmla="*/ 174 w 178"/>
                <a:gd name="T9" fmla="*/ 42 h 100"/>
                <a:gd name="T10" fmla="*/ 50 w 178"/>
                <a:gd name="T11" fmla="*/ 25 h 100"/>
                <a:gd name="T12" fmla="*/ 9 w 178"/>
                <a:gd name="T13" fmla="*/ 100 h 100"/>
              </a:gdLst>
              <a:ahLst/>
              <a:cxnLst>
                <a:cxn ang="0">
                  <a:pos x="T0" y="T1"/>
                </a:cxn>
                <a:cxn ang="0">
                  <a:pos x="T2" y="T3"/>
                </a:cxn>
                <a:cxn ang="0">
                  <a:pos x="T4" y="T5"/>
                </a:cxn>
                <a:cxn ang="0">
                  <a:pos x="T6" y="T7"/>
                </a:cxn>
                <a:cxn ang="0">
                  <a:pos x="T8" y="T9"/>
                </a:cxn>
                <a:cxn ang="0">
                  <a:pos x="T10" y="T11"/>
                </a:cxn>
                <a:cxn ang="0">
                  <a:pos x="T12" y="T13"/>
                </a:cxn>
              </a:cxnLst>
              <a:rect l="0" t="0" r="r" b="b"/>
              <a:pathLst>
                <a:path w="178" h="100">
                  <a:moveTo>
                    <a:pt x="9" y="100"/>
                  </a:moveTo>
                  <a:cubicBezTo>
                    <a:pt x="0" y="100"/>
                    <a:pt x="0" y="100"/>
                    <a:pt x="0" y="100"/>
                  </a:cubicBezTo>
                  <a:cubicBezTo>
                    <a:pt x="3" y="61"/>
                    <a:pt x="19" y="32"/>
                    <a:pt x="46" y="18"/>
                  </a:cubicBezTo>
                  <a:cubicBezTo>
                    <a:pt x="80" y="0"/>
                    <a:pt x="128" y="6"/>
                    <a:pt x="178" y="35"/>
                  </a:cubicBezTo>
                  <a:cubicBezTo>
                    <a:pt x="174" y="42"/>
                    <a:pt x="174" y="42"/>
                    <a:pt x="174" y="42"/>
                  </a:cubicBezTo>
                  <a:cubicBezTo>
                    <a:pt x="127" y="14"/>
                    <a:pt x="81" y="8"/>
                    <a:pt x="50" y="25"/>
                  </a:cubicBezTo>
                  <a:cubicBezTo>
                    <a:pt x="25" y="38"/>
                    <a:pt x="11" y="64"/>
                    <a:pt x="9" y="100"/>
                  </a:cubicBezTo>
                  <a:close/>
                </a:path>
              </a:pathLst>
            </a:custGeom>
            <a:solidFill>
              <a:srgbClr val="EAF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7" name="Freeform 1656"/>
            <p:cNvSpPr>
              <a:spLocks/>
            </p:cNvSpPr>
            <p:nvPr/>
          </p:nvSpPr>
          <p:spPr bwMode="auto">
            <a:xfrm>
              <a:off x="1352551" y="3481388"/>
              <a:ext cx="149225" cy="1362075"/>
            </a:xfrm>
            <a:custGeom>
              <a:avLst/>
              <a:gdLst>
                <a:gd name="T0" fmla="*/ 94 w 94"/>
                <a:gd name="T1" fmla="*/ 858 h 858"/>
                <a:gd name="T2" fmla="*/ 0 w 94"/>
                <a:gd name="T3" fmla="*/ 804 h 858"/>
                <a:gd name="T4" fmla="*/ 0 w 94"/>
                <a:gd name="T5" fmla="*/ 0 h 858"/>
                <a:gd name="T6" fmla="*/ 94 w 94"/>
                <a:gd name="T7" fmla="*/ 53 h 858"/>
                <a:gd name="T8" fmla="*/ 94 w 94"/>
                <a:gd name="T9" fmla="*/ 858 h 858"/>
              </a:gdLst>
              <a:ahLst/>
              <a:cxnLst>
                <a:cxn ang="0">
                  <a:pos x="T0" y="T1"/>
                </a:cxn>
                <a:cxn ang="0">
                  <a:pos x="T2" y="T3"/>
                </a:cxn>
                <a:cxn ang="0">
                  <a:pos x="T4" y="T5"/>
                </a:cxn>
                <a:cxn ang="0">
                  <a:pos x="T6" y="T7"/>
                </a:cxn>
                <a:cxn ang="0">
                  <a:pos x="T8" y="T9"/>
                </a:cxn>
              </a:cxnLst>
              <a:rect l="0" t="0" r="r" b="b"/>
              <a:pathLst>
                <a:path w="94" h="858">
                  <a:moveTo>
                    <a:pt x="94" y="858"/>
                  </a:moveTo>
                  <a:lnTo>
                    <a:pt x="0" y="804"/>
                  </a:lnTo>
                  <a:lnTo>
                    <a:pt x="0" y="0"/>
                  </a:lnTo>
                  <a:lnTo>
                    <a:pt x="94" y="53"/>
                  </a:lnTo>
                  <a:lnTo>
                    <a:pt x="94" y="858"/>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8" name="Freeform 1657"/>
            <p:cNvSpPr>
              <a:spLocks/>
            </p:cNvSpPr>
            <p:nvPr/>
          </p:nvSpPr>
          <p:spPr bwMode="auto">
            <a:xfrm>
              <a:off x="1625601" y="4341813"/>
              <a:ext cx="149225" cy="658813"/>
            </a:xfrm>
            <a:custGeom>
              <a:avLst/>
              <a:gdLst>
                <a:gd name="T0" fmla="*/ 94 w 94"/>
                <a:gd name="T1" fmla="*/ 415 h 415"/>
                <a:gd name="T2" fmla="*/ 0 w 94"/>
                <a:gd name="T3" fmla="*/ 361 h 415"/>
                <a:gd name="T4" fmla="*/ 0 w 94"/>
                <a:gd name="T5" fmla="*/ 0 h 415"/>
                <a:gd name="T6" fmla="*/ 94 w 94"/>
                <a:gd name="T7" fmla="*/ 54 h 415"/>
                <a:gd name="T8" fmla="*/ 94 w 94"/>
                <a:gd name="T9" fmla="*/ 415 h 415"/>
              </a:gdLst>
              <a:ahLst/>
              <a:cxnLst>
                <a:cxn ang="0">
                  <a:pos x="T0" y="T1"/>
                </a:cxn>
                <a:cxn ang="0">
                  <a:pos x="T2" y="T3"/>
                </a:cxn>
                <a:cxn ang="0">
                  <a:pos x="T4" y="T5"/>
                </a:cxn>
                <a:cxn ang="0">
                  <a:pos x="T6" y="T7"/>
                </a:cxn>
                <a:cxn ang="0">
                  <a:pos x="T8" y="T9"/>
                </a:cxn>
              </a:cxnLst>
              <a:rect l="0" t="0" r="r" b="b"/>
              <a:pathLst>
                <a:path w="94" h="415">
                  <a:moveTo>
                    <a:pt x="94" y="415"/>
                  </a:moveTo>
                  <a:lnTo>
                    <a:pt x="0" y="361"/>
                  </a:lnTo>
                  <a:lnTo>
                    <a:pt x="0" y="0"/>
                  </a:lnTo>
                  <a:lnTo>
                    <a:pt x="94" y="54"/>
                  </a:lnTo>
                  <a:lnTo>
                    <a:pt x="94" y="415"/>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9" name="Freeform 1658"/>
            <p:cNvSpPr>
              <a:spLocks/>
            </p:cNvSpPr>
            <p:nvPr/>
          </p:nvSpPr>
          <p:spPr bwMode="auto">
            <a:xfrm>
              <a:off x="1898651" y="4257676"/>
              <a:ext cx="149225" cy="903288"/>
            </a:xfrm>
            <a:custGeom>
              <a:avLst/>
              <a:gdLst>
                <a:gd name="T0" fmla="*/ 94 w 94"/>
                <a:gd name="T1" fmla="*/ 569 h 569"/>
                <a:gd name="T2" fmla="*/ 0 w 94"/>
                <a:gd name="T3" fmla="*/ 513 h 569"/>
                <a:gd name="T4" fmla="*/ 0 w 94"/>
                <a:gd name="T5" fmla="*/ 0 h 569"/>
                <a:gd name="T6" fmla="*/ 94 w 94"/>
                <a:gd name="T7" fmla="*/ 53 h 569"/>
                <a:gd name="T8" fmla="*/ 94 w 94"/>
                <a:gd name="T9" fmla="*/ 569 h 569"/>
              </a:gdLst>
              <a:ahLst/>
              <a:cxnLst>
                <a:cxn ang="0">
                  <a:pos x="T0" y="T1"/>
                </a:cxn>
                <a:cxn ang="0">
                  <a:pos x="T2" y="T3"/>
                </a:cxn>
                <a:cxn ang="0">
                  <a:pos x="T4" y="T5"/>
                </a:cxn>
                <a:cxn ang="0">
                  <a:pos x="T6" y="T7"/>
                </a:cxn>
                <a:cxn ang="0">
                  <a:pos x="T8" y="T9"/>
                </a:cxn>
              </a:cxnLst>
              <a:rect l="0" t="0" r="r" b="b"/>
              <a:pathLst>
                <a:path w="94" h="569">
                  <a:moveTo>
                    <a:pt x="94" y="569"/>
                  </a:moveTo>
                  <a:lnTo>
                    <a:pt x="0" y="513"/>
                  </a:lnTo>
                  <a:lnTo>
                    <a:pt x="0" y="0"/>
                  </a:lnTo>
                  <a:lnTo>
                    <a:pt x="94" y="53"/>
                  </a:lnTo>
                  <a:lnTo>
                    <a:pt x="94" y="569"/>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0" name="Freeform 1659"/>
            <p:cNvSpPr>
              <a:spLocks/>
            </p:cNvSpPr>
            <p:nvPr/>
          </p:nvSpPr>
          <p:spPr bwMode="auto">
            <a:xfrm>
              <a:off x="2170113" y="4087813"/>
              <a:ext cx="149225" cy="1230313"/>
            </a:xfrm>
            <a:custGeom>
              <a:avLst/>
              <a:gdLst>
                <a:gd name="T0" fmla="*/ 94 w 94"/>
                <a:gd name="T1" fmla="*/ 775 h 775"/>
                <a:gd name="T2" fmla="*/ 0 w 94"/>
                <a:gd name="T3" fmla="*/ 722 h 775"/>
                <a:gd name="T4" fmla="*/ 0 w 94"/>
                <a:gd name="T5" fmla="*/ 0 h 775"/>
                <a:gd name="T6" fmla="*/ 94 w 94"/>
                <a:gd name="T7" fmla="*/ 53 h 775"/>
                <a:gd name="T8" fmla="*/ 94 w 94"/>
                <a:gd name="T9" fmla="*/ 775 h 775"/>
              </a:gdLst>
              <a:ahLst/>
              <a:cxnLst>
                <a:cxn ang="0">
                  <a:pos x="T0" y="T1"/>
                </a:cxn>
                <a:cxn ang="0">
                  <a:pos x="T2" y="T3"/>
                </a:cxn>
                <a:cxn ang="0">
                  <a:pos x="T4" y="T5"/>
                </a:cxn>
                <a:cxn ang="0">
                  <a:pos x="T6" y="T7"/>
                </a:cxn>
                <a:cxn ang="0">
                  <a:pos x="T8" y="T9"/>
                </a:cxn>
              </a:cxnLst>
              <a:rect l="0" t="0" r="r" b="b"/>
              <a:pathLst>
                <a:path w="94" h="775">
                  <a:moveTo>
                    <a:pt x="94" y="775"/>
                  </a:moveTo>
                  <a:lnTo>
                    <a:pt x="0" y="722"/>
                  </a:lnTo>
                  <a:lnTo>
                    <a:pt x="0" y="0"/>
                  </a:lnTo>
                  <a:lnTo>
                    <a:pt x="94" y="53"/>
                  </a:lnTo>
                  <a:lnTo>
                    <a:pt x="94" y="775"/>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1" name="Freeform 1660"/>
            <p:cNvSpPr>
              <a:spLocks/>
            </p:cNvSpPr>
            <p:nvPr/>
          </p:nvSpPr>
          <p:spPr bwMode="auto">
            <a:xfrm>
              <a:off x="2447926" y="4440238"/>
              <a:ext cx="144463" cy="1035050"/>
            </a:xfrm>
            <a:custGeom>
              <a:avLst/>
              <a:gdLst>
                <a:gd name="T0" fmla="*/ 91 w 91"/>
                <a:gd name="T1" fmla="*/ 652 h 652"/>
                <a:gd name="T2" fmla="*/ 0 w 91"/>
                <a:gd name="T3" fmla="*/ 598 h 652"/>
                <a:gd name="T4" fmla="*/ 0 w 91"/>
                <a:gd name="T5" fmla="*/ 0 h 652"/>
                <a:gd name="T6" fmla="*/ 91 w 91"/>
                <a:gd name="T7" fmla="*/ 53 h 652"/>
                <a:gd name="T8" fmla="*/ 91 w 91"/>
                <a:gd name="T9" fmla="*/ 652 h 652"/>
              </a:gdLst>
              <a:ahLst/>
              <a:cxnLst>
                <a:cxn ang="0">
                  <a:pos x="T0" y="T1"/>
                </a:cxn>
                <a:cxn ang="0">
                  <a:pos x="T2" y="T3"/>
                </a:cxn>
                <a:cxn ang="0">
                  <a:pos x="T4" y="T5"/>
                </a:cxn>
                <a:cxn ang="0">
                  <a:pos x="T6" y="T7"/>
                </a:cxn>
                <a:cxn ang="0">
                  <a:pos x="T8" y="T9"/>
                </a:cxn>
              </a:cxnLst>
              <a:rect l="0" t="0" r="r" b="b"/>
              <a:pathLst>
                <a:path w="91" h="652">
                  <a:moveTo>
                    <a:pt x="91" y="652"/>
                  </a:moveTo>
                  <a:lnTo>
                    <a:pt x="0" y="598"/>
                  </a:lnTo>
                  <a:lnTo>
                    <a:pt x="0" y="0"/>
                  </a:lnTo>
                  <a:lnTo>
                    <a:pt x="91" y="53"/>
                  </a:lnTo>
                  <a:lnTo>
                    <a:pt x="91" y="652"/>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2" name="Freeform 1661"/>
            <p:cNvSpPr>
              <a:spLocks/>
            </p:cNvSpPr>
            <p:nvPr/>
          </p:nvSpPr>
          <p:spPr bwMode="auto">
            <a:xfrm>
              <a:off x="2719388" y="4729163"/>
              <a:ext cx="144463" cy="903288"/>
            </a:xfrm>
            <a:custGeom>
              <a:avLst/>
              <a:gdLst>
                <a:gd name="T0" fmla="*/ 91 w 91"/>
                <a:gd name="T1" fmla="*/ 569 h 569"/>
                <a:gd name="T2" fmla="*/ 0 w 91"/>
                <a:gd name="T3" fmla="*/ 515 h 569"/>
                <a:gd name="T4" fmla="*/ 0 w 91"/>
                <a:gd name="T5" fmla="*/ 0 h 569"/>
                <a:gd name="T6" fmla="*/ 91 w 91"/>
                <a:gd name="T7" fmla="*/ 53 h 569"/>
                <a:gd name="T8" fmla="*/ 91 w 91"/>
                <a:gd name="T9" fmla="*/ 569 h 569"/>
              </a:gdLst>
              <a:ahLst/>
              <a:cxnLst>
                <a:cxn ang="0">
                  <a:pos x="T0" y="T1"/>
                </a:cxn>
                <a:cxn ang="0">
                  <a:pos x="T2" y="T3"/>
                </a:cxn>
                <a:cxn ang="0">
                  <a:pos x="T4" y="T5"/>
                </a:cxn>
                <a:cxn ang="0">
                  <a:pos x="T6" y="T7"/>
                </a:cxn>
                <a:cxn ang="0">
                  <a:pos x="T8" y="T9"/>
                </a:cxn>
              </a:cxnLst>
              <a:rect l="0" t="0" r="r" b="b"/>
              <a:pathLst>
                <a:path w="91" h="569">
                  <a:moveTo>
                    <a:pt x="91" y="569"/>
                  </a:moveTo>
                  <a:lnTo>
                    <a:pt x="0" y="515"/>
                  </a:lnTo>
                  <a:lnTo>
                    <a:pt x="0" y="0"/>
                  </a:lnTo>
                  <a:lnTo>
                    <a:pt x="91" y="53"/>
                  </a:lnTo>
                  <a:lnTo>
                    <a:pt x="91" y="569"/>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3" name="Freeform 1662"/>
            <p:cNvSpPr>
              <a:spLocks/>
            </p:cNvSpPr>
            <p:nvPr/>
          </p:nvSpPr>
          <p:spPr bwMode="auto">
            <a:xfrm>
              <a:off x="2992438" y="4592638"/>
              <a:ext cx="149225" cy="1196975"/>
            </a:xfrm>
            <a:custGeom>
              <a:avLst/>
              <a:gdLst>
                <a:gd name="T0" fmla="*/ 94 w 94"/>
                <a:gd name="T1" fmla="*/ 754 h 754"/>
                <a:gd name="T2" fmla="*/ 0 w 94"/>
                <a:gd name="T3" fmla="*/ 700 h 754"/>
                <a:gd name="T4" fmla="*/ 0 w 94"/>
                <a:gd name="T5" fmla="*/ 0 h 754"/>
                <a:gd name="T6" fmla="*/ 94 w 94"/>
                <a:gd name="T7" fmla="*/ 53 h 754"/>
                <a:gd name="T8" fmla="*/ 94 w 94"/>
                <a:gd name="T9" fmla="*/ 754 h 754"/>
              </a:gdLst>
              <a:ahLst/>
              <a:cxnLst>
                <a:cxn ang="0">
                  <a:pos x="T0" y="T1"/>
                </a:cxn>
                <a:cxn ang="0">
                  <a:pos x="T2" y="T3"/>
                </a:cxn>
                <a:cxn ang="0">
                  <a:pos x="T4" y="T5"/>
                </a:cxn>
                <a:cxn ang="0">
                  <a:pos x="T6" y="T7"/>
                </a:cxn>
                <a:cxn ang="0">
                  <a:pos x="T8" y="T9"/>
                </a:cxn>
              </a:cxnLst>
              <a:rect l="0" t="0" r="r" b="b"/>
              <a:pathLst>
                <a:path w="94" h="754">
                  <a:moveTo>
                    <a:pt x="94" y="754"/>
                  </a:moveTo>
                  <a:lnTo>
                    <a:pt x="0" y="700"/>
                  </a:lnTo>
                  <a:lnTo>
                    <a:pt x="0" y="0"/>
                  </a:lnTo>
                  <a:lnTo>
                    <a:pt x="94" y="53"/>
                  </a:lnTo>
                  <a:lnTo>
                    <a:pt x="94" y="754"/>
                  </a:ln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4" name="Freeform 1663"/>
            <p:cNvSpPr>
              <a:spLocks/>
            </p:cNvSpPr>
            <p:nvPr/>
          </p:nvSpPr>
          <p:spPr bwMode="auto">
            <a:xfrm>
              <a:off x="1387476" y="4872038"/>
              <a:ext cx="80963" cy="106363"/>
            </a:xfrm>
            <a:custGeom>
              <a:avLst/>
              <a:gdLst>
                <a:gd name="T0" fmla="*/ 19 w 19"/>
                <a:gd name="T1" fmla="*/ 18 h 25"/>
                <a:gd name="T2" fmla="*/ 9 w 19"/>
                <a:gd name="T3" fmla="*/ 22 h 25"/>
                <a:gd name="T4" fmla="*/ 0 w 19"/>
                <a:gd name="T5" fmla="*/ 7 h 25"/>
                <a:gd name="T6" fmla="*/ 9 w 19"/>
                <a:gd name="T7" fmla="*/ 3 h 25"/>
                <a:gd name="T8" fmla="*/ 19 w 19"/>
                <a:gd name="T9" fmla="*/ 18 h 25"/>
              </a:gdLst>
              <a:ahLst/>
              <a:cxnLst>
                <a:cxn ang="0">
                  <a:pos x="T0" y="T1"/>
                </a:cxn>
                <a:cxn ang="0">
                  <a:pos x="T2" y="T3"/>
                </a:cxn>
                <a:cxn ang="0">
                  <a:pos x="T4" y="T5"/>
                </a:cxn>
                <a:cxn ang="0">
                  <a:pos x="T6" y="T7"/>
                </a:cxn>
                <a:cxn ang="0">
                  <a:pos x="T8" y="T9"/>
                </a:cxn>
              </a:cxnLst>
              <a:rect l="0" t="0" r="r" b="b"/>
              <a:pathLst>
                <a:path w="19" h="25">
                  <a:moveTo>
                    <a:pt x="19" y="18"/>
                  </a:moveTo>
                  <a:cubicBezTo>
                    <a:pt x="19" y="23"/>
                    <a:pt x="14" y="25"/>
                    <a:pt x="9" y="22"/>
                  </a:cubicBezTo>
                  <a:cubicBezTo>
                    <a:pt x="4" y="19"/>
                    <a:pt x="0" y="12"/>
                    <a:pt x="0" y="7"/>
                  </a:cubicBezTo>
                  <a:cubicBezTo>
                    <a:pt x="0" y="2"/>
                    <a:pt x="4" y="0"/>
                    <a:pt x="9" y="3"/>
                  </a:cubicBezTo>
                  <a:cubicBezTo>
                    <a:pt x="14" y="6"/>
                    <a:pt x="19" y="13"/>
                    <a:pt x="19" y="18"/>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5" name="Freeform 1664"/>
            <p:cNvSpPr>
              <a:spLocks/>
            </p:cNvSpPr>
            <p:nvPr/>
          </p:nvSpPr>
          <p:spPr bwMode="auto">
            <a:xfrm>
              <a:off x="1658938" y="5029201"/>
              <a:ext cx="80963" cy="106363"/>
            </a:xfrm>
            <a:custGeom>
              <a:avLst/>
              <a:gdLst>
                <a:gd name="T0" fmla="*/ 19 w 19"/>
                <a:gd name="T1" fmla="*/ 18 h 25"/>
                <a:gd name="T2" fmla="*/ 9 w 19"/>
                <a:gd name="T3" fmla="*/ 22 h 25"/>
                <a:gd name="T4" fmla="*/ 0 w 19"/>
                <a:gd name="T5" fmla="*/ 7 h 25"/>
                <a:gd name="T6" fmla="*/ 9 w 19"/>
                <a:gd name="T7" fmla="*/ 3 h 25"/>
                <a:gd name="T8" fmla="*/ 19 w 19"/>
                <a:gd name="T9" fmla="*/ 18 h 25"/>
              </a:gdLst>
              <a:ahLst/>
              <a:cxnLst>
                <a:cxn ang="0">
                  <a:pos x="T0" y="T1"/>
                </a:cxn>
                <a:cxn ang="0">
                  <a:pos x="T2" y="T3"/>
                </a:cxn>
                <a:cxn ang="0">
                  <a:pos x="T4" y="T5"/>
                </a:cxn>
                <a:cxn ang="0">
                  <a:pos x="T6" y="T7"/>
                </a:cxn>
                <a:cxn ang="0">
                  <a:pos x="T8" y="T9"/>
                </a:cxn>
              </a:cxnLst>
              <a:rect l="0" t="0" r="r" b="b"/>
              <a:pathLst>
                <a:path w="19" h="25">
                  <a:moveTo>
                    <a:pt x="19" y="18"/>
                  </a:moveTo>
                  <a:cubicBezTo>
                    <a:pt x="19" y="23"/>
                    <a:pt x="15" y="25"/>
                    <a:pt x="9" y="22"/>
                  </a:cubicBezTo>
                  <a:cubicBezTo>
                    <a:pt x="4" y="19"/>
                    <a:pt x="0" y="12"/>
                    <a:pt x="0" y="7"/>
                  </a:cubicBezTo>
                  <a:cubicBezTo>
                    <a:pt x="0" y="2"/>
                    <a:pt x="4" y="0"/>
                    <a:pt x="9" y="3"/>
                  </a:cubicBezTo>
                  <a:cubicBezTo>
                    <a:pt x="15" y="6"/>
                    <a:pt x="19" y="13"/>
                    <a:pt x="19" y="18"/>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6" name="Freeform 1665"/>
            <p:cNvSpPr>
              <a:spLocks/>
            </p:cNvSpPr>
            <p:nvPr/>
          </p:nvSpPr>
          <p:spPr bwMode="auto">
            <a:xfrm>
              <a:off x="1931988" y="5186363"/>
              <a:ext cx="80963" cy="106363"/>
            </a:xfrm>
            <a:custGeom>
              <a:avLst/>
              <a:gdLst>
                <a:gd name="T0" fmla="*/ 19 w 19"/>
                <a:gd name="T1" fmla="*/ 18 h 25"/>
                <a:gd name="T2" fmla="*/ 10 w 19"/>
                <a:gd name="T3" fmla="*/ 22 h 25"/>
                <a:gd name="T4" fmla="*/ 0 w 19"/>
                <a:gd name="T5" fmla="*/ 7 h 25"/>
                <a:gd name="T6" fmla="*/ 10 w 19"/>
                <a:gd name="T7" fmla="*/ 3 h 25"/>
                <a:gd name="T8" fmla="*/ 19 w 19"/>
                <a:gd name="T9" fmla="*/ 18 h 25"/>
              </a:gdLst>
              <a:ahLst/>
              <a:cxnLst>
                <a:cxn ang="0">
                  <a:pos x="T0" y="T1"/>
                </a:cxn>
                <a:cxn ang="0">
                  <a:pos x="T2" y="T3"/>
                </a:cxn>
                <a:cxn ang="0">
                  <a:pos x="T4" y="T5"/>
                </a:cxn>
                <a:cxn ang="0">
                  <a:pos x="T6" y="T7"/>
                </a:cxn>
                <a:cxn ang="0">
                  <a:pos x="T8" y="T9"/>
                </a:cxn>
              </a:cxnLst>
              <a:rect l="0" t="0" r="r" b="b"/>
              <a:pathLst>
                <a:path w="19" h="25">
                  <a:moveTo>
                    <a:pt x="19" y="18"/>
                  </a:moveTo>
                  <a:cubicBezTo>
                    <a:pt x="19" y="23"/>
                    <a:pt x="15" y="25"/>
                    <a:pt x="10" y="22"/>
                  </a:cubicBezTo>
                  <a:cubicBezTo>
                    <a:pt x="5" y="19"/>
                    <a:pt x="0" y="12"/>
                    <a:pt x="0" y="7"/>
                  </a:cubicBezTo>
                  <a:cubicBezTo>
                    <a:pt x="0" y="2"/>
                    <a:pt x="5" y="0"/>
                    <a:pt x="10" y="3"/>
                  </a:cubicBezTo>
                  <a:cubicBezTo>
                    <a:pt x="15" y="6"/>
                    <a:pt x="19" y="13"/>
                    <a:pt x="19" y="18"/>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7" name="Freeform 1666"/>
            <p:cNvSpPr>
              <a:spLocks/>
            </p:cNvSpPr>
            <p:nvPr/>
          </p:nvSpPr>
          <p:spPr bwMode="auto">
            <a:xfrm>
              <a:off x="2208213" y="5343526"/>
              <a:ext cx="77788" cy="106363"/>
            </a:xfrm>
            <a:custGeom>
              <a:avLst/>
              <a:gdLst>
                <a:gd name="T0" fmla="*/ 18 w 18"/>
                <a:gd name="T1" fmla="*/ 18 h 25"/>
                <a:gd name="T2" fmla="*/ 9 w 18"/>
                <a:gd name="T3" fmla="*/ 22 h 25"/>
                <a:gd name="T4" fmla="*/ 0 w 18"/>
                <a:gd name="T5" fmla="*/ 7 h 25"/>
                <a:gd name="T6" fmla="*/ 9 w 18"/>
                <a:gd name="T7" fmla="*/ 3 h 25"/>
                <a:gd name="T8" fmla="*/ 18 w 18"/>
                <a:gd name="T9" fmla="*/ 18 h 25"/>
              </a:gdLst>
              <a:ahLst/>
              <a:cxnLst>
                <a:cxn ang="0">
                  <a:pos x="T0" y="T1"/>
                </a:cxn>
                <a:cxn ang="0">
                  <a:pos x="T2" y="T3"/>
                </a:cxn>
                <a:cxn ang="0">
                  <a:pos x="T4" y="T5"/>
                </a:cxn>
                <a:cxn ang="0">
                  <a:pos x="T6" y="T7"/>
                </a:cxn>
                <a:cxn ang="0">
                  <a:pos x="T8" y="T9"/>
                </a:cxn>
              </a:cxnLst>
              <a:rect l="0" t="0" r="r" b="b"/>
              <a:pathLst>
                <a:path w="18" h="25">
                  <a:moveTo>
                    <a:pt x="18" y="18"/>
                  </a:moveTo>
                  <a:cubicBezTo>
                    <a:pt x="18" y="23"/>
                    <a:pt x="14" y="25"/>
                    <a:pt x="9" y="22"/>
                  </a:cubicBezTo>
                  <a:cubicBezTo>
                    <a:pt x="4" y="19"/>
                    <a:pt x="0" y="12"/>
                    <a:pt x="0" y="7"/>
                  </a:cubicBezTo>
                  <a:cubicBezTo>
                    <a:pt x="0" y="2"/>
                    <a:pt x="4" y="0"/>
                    <a:pt x="9" y="3"/>
                  </a:cubicBezTo>
                  <a:cubicBezTo>
                    <a:pt x="14" y="6"/>
                    <a:pt x="18" y="13"/>
                    <a:pt x="18" y="18"/>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8" name="Freeform 1667"/>
            <p:cNvSpPr>
              <a:spLocks/>
            </p:cNvSpPr>
            <p:nvPr/>
          </p:nvSpPr>
          <p:spPr bwMode="auto">
            <a:xfrm>
              <a:off x="2481263" y="5500688"/>
              <a:ext cx="76200" cy="106363"/>
            </a:xfrm>
            <a:custGeom>
              <a:avLst/>
              <a:gdLst>
                <a:gd name="T0" fmla="*/ 18 w 18"/>
                <a:gd name="T1" fmla="*/ 18 h 25"/>
                <a:gd name="T2" fmla="*/ 9 w 18"/>
                <a:gd name="T3" fmla="*/ 22 h 25"/>
                <a:gd name="T4" fmla="*/ 0 w 18"/>
                <a:gd name="T5" fmla="*/ 7 h 25"/>
                <a:gd name="T6" fmla="*/ 9 w 18"/>
                <a:gd name="T7" fmla="*/ 3 h 25"/>
                <a:gd name="T8" fmla="*/ 18 w 18"/>
                <a:gd name="T9" fmla="*/ 18 h 25"/>
              </a:gdLst>
              <a:ahLst/>
              <a:cxnLst>
                <a:cxn ang="0">
                  <a:pos x="T0" y="T1"/>
                </a:cxn>
                <a:cxn ang="0">
                  <a:pos x="T2" y="T3"/>
                </a:cxn>
                <a:cxn ang="0">
                  <a:pos x="T4" y="T5"/>
                </a:cxn>
                <a:cxn ang="0">
                  <a:pos x="T6" y="T7"/>
                </a:cxn>
                <a:cxn ang="0">
                  <a:pos x="T8" y="T9"/>
                </a:cxn>
              </a:cxnLst>
              <a:rect l="0" t="0" r="r" b="b"/>
              <a:pathLst>
                <a:path w="18" h="25">
                  <a:moveTo>
                    <a:pt x="18" y="18"/>
                  </a:moveTo>
                  <a:cubicBezTo>
                    <a:pt x="18" y="23"/>
                    <a:pt x="14" y="25"/>
                    <a:pt x="9" y="22"/>
                  </a:cubicBezTo>
                  <a:cubicBezTo>
                    <a:pt x="4" y="19"/>
                    <a:pt x="0" y="12"/>
                    <a:pt x="0" y="7"/>
                  </a:cubicBezTo>
                  <a:cubicBezTo>
                    <a:pt x="0" y="2"/>
                    <a:pt x="4" y="0"/>
                    <a:pt x="9" y="3"/>
                  </a:cubicBezTo>
                  <a:cubicBezTo>
                    <a:pt x="14" y="6"/>
                    <a:pt x="18" y="13"/>
                    <a:pt x="18" y="18"/>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9" name="Freeform 1668"/>
            <p:cNvSpPr>
              <a:spLocks/>
            </p:cNvSpPr>
            <p:nvPr/>
          </p:nvSpPr>
          <p:spPr bwMode="auto">
            <a:xfrm>
              <a:off x="2754313" y="5657851"/>
              <a:ext cx="76200" cy="106363"/>
            </a:xfrm>
            <a:custGeom>
              <a:avLst/>
              <a:gdLst>
                <a:gd name="T0" fmla="*/ 18 w 18"/>
                <a:gd name="T1" fmla="*/ 18 h 25"/>
                <a:gd name="T2" fmla="*/ 9 w 18"/>
                <a:gd name="T3" fmla="*/ 22 h 25"/>
                <a:gd name="T4" fmla="*/ 0 w 18"/>
                <a:gd name="T5" fmla="*/ 7 h 25"/>
                <a:gd name="T6" fmla="*/ 9 w 18"/>
                <a:gd name="T7" fmla="*/ 3 h 25"/>
                <a:gd name="T8" fmla="*/ 18 w 18"/>
                <a:gd name="T9" fmla="*/ 18 h 25"/>
              </a:gdLst>
              <a:ahLst/>
              <a:cxnLst>
                <a:cxn ang="0">
                  <a:pos x="T0" y="T1"/>
                </a:cxn>
                <a:cxn ang="0">
                  <a:pos x="T2" y="T3"/>
                </a:cxn>
                <a:cxn ang="0">
                  <a:pos x="T4" y="T5"/>
                </a:cxn>
                <a:cxn ang="0">
                  <a:pos x="T6" y="T7"/>
                </a:cxn>
                <a:cxn ang="0">
                  <a:pos x="T8" y="T9"/>
                </a:cxn>
              </a:cxnLst>
              <a:rect l="0" t="0" r="r" b="b"/>
              <a:pathLst>
                <a:path w="18" h="25">
                  <a:moveTo>
                    <a:pt x="18" y="18"/>
                  </a:moveTo>
                  <a:cubicBezTo>
                    <a:pt x="18" y="23"/>
                    <a:pt x="14" y="25"/>
                    <a:pt x="9" y="22"/>
                  </a:cubicBezTo>
                  <a:cubicBezTo>
                    <a:pt x="4" y="19"/>
                    <a:pt x="0" y="12"/>
                    <a:pt x="0" y="7"/>
                  </a:cubicBezTo>
                  <a:cubicBezTo>
                    <a:pt x="0" y="2"/>
                    <a:pt x="4" y="0"/>
                    <a:pt x="9" y="3"/>
                  </a:cubicBezTo>
                  <a:cubicBezTo>
                    <a:pt x="14" y="6"/>
                    <a:pt x="18" y="13"/>
                    <a:pt x="18" y="18"/>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0" name="Freeform 1669"/>
            <p:cNvSpPr>
              <a:spLocks/>
            </p:cNvSpPr>
            <p:nvPr/>
          </p:nvSpPr>
          <p:spPr bwMode="auto">
            <a:xfrm>
              <a:off x="3025776" y="5815013"/>
              <a:ext cx="77788" cy="106363"/>
            </a:xfrm>
            <a:custGeom>
              <a:avLst/>
              <a:gdLst>
                <a:gd name="T0" fmla="*/ 18 w 18"/>
                <a:gd name="T1" fmla="*/ 18 h 25"/>
                <a:gd name="T2" fmla="*/ 9 w 18"/>
                <a:gd name="T3" fmla="*/ 22 h 25"/>
                <a:gd name="T4" fmla="*/ 0 w 18"/>
                <a:gd name="T5" fmla="*/ 7 h 25"/>
                <a:gd name="T6" fmla="*/ 9 w 18"/>
                <a:gd name="T7" fmla="*/ 3 h 25"/>
                <a:gd name="T8" fmla="*/ 18 w 18"/>
                <a:gd name="T9" fmla="*/ 18 h 25"/>
              </a:gdLst>
              <a:ahLst/>
              <a:cxnLst>
                <a:cxn ang="0">
                  <a:pos x="T0" y="T1"/>
                </a:cxn>
                <a:cxn ang="0">
                  <a:pos x="T2" y="T3"/>
                </a:cxn>
                <a:cxn ang="0">
                  <a:pos x="T4" y="T5"/>
                </a:cxn>
                <a:cxn ang="0">
                  <a:pos x="T6" y="T7"/>
                </a:cxn>
                <a:cxn ang="0">
                  <a:pos x="T8" y="T9"/>
                </a:cxn>
              </a:cxnLst>
              <a:rect l="0" t="0" r="r" b="b"/>
              <a:pathLst>
                <a:path w="18" h="25">
                  <a:moveTo>
                    <a:pt x="18" y="18"/>
                  </a:moveTo>
                  <a:cubicBezTo>
                    <a:pt x="18" y="23"/>
                    <a:pt x="14" y="25"/>
                    <a:pt x="9" y="22"/>
                  </a:cubicBezTo>
                  <a:cubicBezTo>
                    <a:pt x="4" y="19"/>
                    <a:pt x="0" y="12"/>
                    <a:pt x="0" y="7"/>
                  </a:cubicBezTo>
                  <a:cubicBezTo>
                    <a:pt x="0" y="2"/>
                    <a:pt x="4" y="0"/>
                    <a:pt x="9" y="3"/>
                  </a:cubicBezTo>
                  <a:cubicBezTo>
                    <a:pt x="14" y="6"/>
                    <a:pt x="18" y="13"/>
                    <a:pt x="18" y="18"/>
                  </a:cubicBezTo>
                  <a:close/>
                </a:path>
              </a:pathLst>
            </a:custGeom>
            <a:solidFill>
              <a:srgbClr val="FFA6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783" name="Group 1782"/>
          <p:cNvGrpSpPr/>
          <p:nvPr/>
        </p:nvGrpSpPr>
        <p:grpSpPr>
          <a:xfrm>
            <a:off x="5181525" y="1413258"/>
            <a:ext cx="2656427" cy="3383984"/>
            <a:chOff x="609600" y="1092200"/>
            <a:chExt cx="3706813" cy="5148263"/>
          </a:xfrm>
        </p:grpSpPr>
        <p:sp>
          <p:nvSpPr>
            <p:cNvPr id="1726" name="Rectangle 1693"/>
            <p:cNvSpPr>
              <a:spLocks noChangeArrowheads="1"/>
            </p:cNvSpPr>
            <p:nvPr/>
          </p:nvSpPr>
          <p:spPr bwMode="auto">
            <a:xfrm>
              <a:off x="3729038" y="3119438"/>
              <a:ext cx="23813" cy="1082675"/>
            </a:xfrm>
            <a:prstGeom prst="rect">
              <a:avLst/>
            </a:prstGeom>
            <a:solidFill>
              <a:srgbClr val="80828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7" name="Freeform 1694"/>
            <p:cNvSpPr>
              <a:spLocks/>
            </p:cNvSpPr>
            <p:nvPr/>
          </p:nvSpPr>
          <p:spPr bwMode="auto">
            <a:xfrm>
              <a:off x="3530600" y="3027363"/>
              <a:ext cx="420688" cy="239713"/>
            </a:xfrm>
            <a:custGeom>
              <a:avLst/>
              <a:gdLst>
                <a:gd name="T0" fmla="*/ 265 w 265"/>
                <a:gd name="T1" fmla="*/ 69 h 151"/>
                <a:gd name="T2" fmla="*/ 121 w 265"/>
                <a:gd name="T3" fmla="*/ 151 h 151"/>
                <a:gd name="T4" fmla="*/ 0 w 265"/>
                <a:gd name="T5" fmla="*/ 82 h 151"/>
                <a:gd name="T6" fmla="*/ 144 w 265"/>
                <a:gd name="T7" fmla="*/ 0 h 151"/>
                <a:gd name="T8" fmla="*/ 265 w 265"/>
                <a:gd name="T9" fmla="*/ 69 h 151"/>
              </a:gdLst>
              <a:ahLst/>
              <a:cxnLst>
                <a:cxn ang="0">
                  <a:pos x="T0" y="T1"/>
                </a:cxn>
                <a:cxn ang="0">
                  <a:pos x="T2" y="T3"/>
                </a:cxn>
                <a:cxn ang="0">
                  <a:pos x="T4" y="T5"/>
                </a:cxn>
                <a:cxn ang="0">
                  <a:pos x="T6" y="T7"/>
                </a:cxn>
                <a:cxn ang="0">
                  <a:pos x="T8" y="T9"/>
                </a:cxn>
              </a:cxnLst>
              <a:rect l="0" t="0" r="r" b="b"/>
              <a:pathLst>
                <a:path w="265" h="151">
                  <a:moveTo>
                    <a:pt x="265" y="69"/>
                  </a:moveTo>
                  <a:lnTo>
                    <a:pt x="121" y="151"/>
                  </a:lnTo>
                  <a:lnTo>
                    <a:pt x="0" y="82"/>
                  </a:lnTo>
                  <a:lnTo>
                    <a:pt x="144" y="0"/>
                  </a:lnTo>
                  <a:lnTo>
                    <a:pt x="265" y="69"/>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8" name="Freeform 1695"/>
            <p:cNvSpPr>
              <a:spLocks/>
            </p:cNvSpPr>
            <p:nvPr/>
          </p:nvSpPr>
          <p:spPr bwMode="auto">
            <a:xfrm>
              <a:off x="3530600" y="2967038"/>
              <a:ext cx="420688" cy="239713"/>
            </a:xfrm>
            <a:custGeom>
              <a:avLst/>
              <a:gdLst>
                <a:gd name="T0" fmla="*/ 265 w 265"/>
                <a:gd name="T1" fmla="*/ 69 h 151"/>
                <a:gd name="T2" fmla="*/ 121 w 265"/>
                <a:gd name="T3" fmla="*/ 151 h 151"/>
                <a:gd name="T4" fmla="*/ 0 w 265"/>
                <a:gd name="T5" fmla="*/ 82 h 151"/>
                <a:gd name="T6" fmla="*/ 144 w 265"/>
                <a:gd name="T7" fmla="*/ 0 h 151"/>
                <a:gd name="T8" fmla="*/ 265 w 265"/>
                <a:gd name="T9" fmla="*/ 69 h 151"/>
              </a:gdLst>
              <a:ahLst/>
              <a:cxnLst>
                <a:cxn ang="0">
                  <a:pos x="T0" y="T1"/>
                </a:cxn>
                <a:cxn ang="0">
                  <a:pos x="T2" y="T3"/>
                </a:cxn>
                <a:cxn ang="0">
                  <a:pos x="T4" y="T5"/>
                </a:cxn>
                <a:cxn ang="0">
                  <a:pos x="T6" y="T7"/>
                </a:cxn>
                <a:cxn ang="0">
                  <a:pos x="T8" y="T9"/>
                </a:cxn>
              </a:cxnLst>
              <a:rect l="0" t="0" r="r" b="b"/>
              <a:pathLst>
                <a:path w="265" h="151">
                  <a:moveTo>
                    <a:pt x="265" y="69"/>
                  </a:moveTo>
                  <a:lnTo>
                    <a:pt x="121" y="151"/>
                  </a:lnTo>
                  <a:lnTo>
                    <a:pt x="0" y="82"/>
                  </a:lnTo>
                  <a:lnTo>
                    <a:pt x="144" y="0"/>
                  </a:lnTo>
                  <a:lnTo>
                    <a:pt x="265" y="69"/>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9" name="Freeform 1696"/>
            <p:cNvSpPr>
              <a:spLocks/>
            </p:cNvSpPr>
            <p:nvPr/>
          </p:nvSpPr>
          <p:spPr bwMode="auto">
            <a:xfrm>
              <a:off x="3530600" y="3097213"/>
              <a:ext cx="192088" cy="169863"/>
            </a:xfrm>
            <a:custGeom>
              <a:avLst/>
              <a:gdLst>
                <a:gd name="T0" fmla="*/ 121 w 121"/>
                <a:gd name="T1" fmla="*/ 107 h 107"/>
                <a:gd name="T2" fmla="*/ 121 w 121"/>
                <a:gd name="T3" fmla="*/ 69 h 107"/>
                <a:gd name="T4" fmla="*/ 0 w 121"/>
                <a:gd name="T5" fmla="*/ 0 h 107"/>
                <a:gd name="T6" fmla="*/ 0 w 121"/>
                <a:gd name="T7" fmla="*/ 38 h 107"/>
                <a:gd name="T8" fmla="*/ 121 w 121"/>
                <a:gd name="T9" fmla="*/ 107 h 107"/>
              </a:gdLst>
              <a:ahLst/>
              <a:cxnLst>
                <a:cxn ang="0">
                  <a:pos x="T0" y="T1"/>
                </a:cxn>
                <a:cxn ang="0">
                  <a:pos x="T2" y="T3"/>
                </a:cxn>
                <a:cxn ang="0">
                  <a:pos x="T4" y="T5"/>
                </a:cxn>
                <a:cxn ang="0">
                  <a:pos x="T6" y="T7"/>
                </a:cxn>
                <a:cxn ang="0">
                  <a:pos x="T8" y="T9"/>
                </a:cxn>
              </a:cxnLst>
              <a:rect l="0" t="0" r="r" b="b"/>
              <a:pathLst>
                <a:path w="121" h="107">
                  <a:moveTo>
                    <a:pt x="121" y="107"/>
                  </a:moveTo>
                  <a:lnTo>
                    <a:pt x="121" y="69"/>
                  </a:lnTo>
                  <a:lnTo>
                    <a:pt x="0" y="0"/>
                  </a:lnTo>
                  <a:lnTo>
                    <a:pt x="0" y="38"/>
                  </a:lnTo>
                  <a:lnTo>
                    <a:pt x="121" y="107"/>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0" name="Freeform 1697"/>
            <p:cNvSpPr>
              <a:spLocks/>
            </p:cNvSpPr>
            <p:nvPr/>
          </p:nvSpPr>
          <p:spPr bwMode="auto">
            <a:xfrm>
              <a:off x="3722688" y="3076575"/>
              <a:ext cx="228600" cy="190500"/>
            </a:xfrm>
            <a:custGeom>
              <a:avLst/>
              <a:gdLst>
                <a:gd name="T0" fmla="*/ 0 w 144"/>
                <a:gd name="T1" fmla="*/ 120 h 120"/>
                <a:gd name="T2" fmla="*/ 0 w 144"/>
                <a:gd name="T3" fmla="*/ 82 h 120"/>
                <a:gd name="T4" fmla="*/ 144 w 144"/>
                <a:gd name="T5" fmla="*/ 0 h 120"/>
                <a:gd name="T6" fmla="*/ 144 w 144"/>
                <a:gd name="T7" fmla="*/ 38 h 120"/>
                <a:gd name="T8" fmla="*/ 0 w 144"/>
                <a:gd name="T9" fmla="*/ 120 h 120"/>
              </a:gdLst>
              <a:ahLst/>
              <a:cxnLst>
                <a:cxn ang="0">
                  <a:pos x="T0" y="T1"/>
                </a:cxn>
                <a:cxn ang="0">
                  <a:pos x="T2" y="T3"/>
                </a:cxn>
                <a:cxn ang="0">
                  <a:pos x="T4" y="T5"/>
                </a:cxn>
                <a:cxn ang="0">
                  <a:pos x="T6" y="T7"/>
                </a:cxn>
                <a:cxn ang="0">
                  <a:pos x="T8" y="T9"/>
                </a:cxn>
              </a:cxnLst>
              <a:rect l="0" t="0" r="r" b="b"/>
              <a:pathLst>
                <a:path w="144" h="120">
                  <a:moveTo>
                    <a:pt x="0" y="120"/>
                  </a:moveTo>
                  <a:lnTo>
                    <a:pt x="0" y="82"/>
                  </a:lnTo>
                  <a:lnTo>
                    <a:pt x="144" y="0"/>
                  </a:lnTo>
                  <a:lnTo>
                    <a:pt x="144" y="38"/>
                  </a:lnTo>
                  <a:lnTo>
                    <a:pt x="0" y="120"/>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1" name="Freeform 1698"/>
            <p:cNvSpPr>
              <a:spLocks/>
            </p:cNvSpPr>
            <p:nvPr/>
          </p:nvSpPr>
          <p:spPr bwMode="auto">
            <a:xfrm>
              <a:off x="715963" y="1463675"/>
              <a:ext cx="690563" cy="398463"/>
            </a:xfrm>
            <a:custGeom>
              <a:avLst/>
              <a:gdLst>
                <a:gd name="T0" fmla="*/ 435 w 435"/>
                <a:gd name="T1" fmla="*/ 144 h 251"/>
                <a:gd name="T2" fmla="*/ 247 w 435"/>
                <a:gd name="T3" fmla="*/ 251 h 251"/>
                <a:gd name="T4" fmla="*/ 0 w 435"/>
                <a:gd name="T5" fmla="*/ 109 h 251"/>
                <a:gd name="T6" fmla="*/ 188 w 435"/>
                <a:gd name="T7" fmla="*/ 0 h 251"/>
                <a:gd name="T8" fmla="*/ 435 w 435"/>
                <a:gd name="T9" fmla="*/ 144 h 251"/>
              </a:gdLst>
              <a:ahLst/>
              <a:cxnLst>
                <a:cxn ang="0">
                  <a:pos x="T0" y="T1"/>
                </a:cxn>
                <a:cxn ang="0">
                  <a:pos x="T2" y="T3"/>
                </a:cxn>
                <a:cxn ang="0">
                  <a:pos x="T4" y="T5"/>
                </a:cxn>
                <a:cxn ang="0">
                  <a:pos x="T6" y="T7"/>
                </a:cxn>
                <a:cxn ang="0">
                  <a:pos x="T8" y="T9"/>
                </a:cxn>
              </a:cxnLst>
              <a:rect l="0" t="0" r="r" b="b"/>
              <a:pathLst>
                <a:path w="435" h="251">
                  <a:moveTo>
                    <a:pt x="435" y="144"/>
                  </a:moveTo>
                  <a:lnTo>
                    <a:pt x="247" y="251"/>
                  </a:lnTo>
                  <a:lnTo>
                    <a:pt x="0" y="109"/>
                  </a:lnTo>
                  <a:lnTo>
                    <a:pt x="188" y="0"/>
                  </a:lnTo>
                  <a:lnTo>
                    <a:pt x="435" y="144"/>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2" name="Freeform 1699"/>
            <p:cNvSpPr>
              <a:spLocks/>
            </p:cNvSpPr>
            <p:nvPr/>
          </p:nvSpPr>
          <p:spPr bwMode="auto">
            <a:xfrm>
              <a:off x="715963" y="1357313"/>
              <a:ext cx="690563" cy="398463"/>
            </a:xfrm>
            <a:custGeom>
              <a:avLst/>
              <a:gdLst>
                <a:gd name="T0" fmla="*/ 435 w 435"/>
                <a:gd name="T1" fmla="*/ 142 h 251"/>
                <a:gd name="T2" fmla="*/ 247 w 435"/>
                <a:gd name="T3" fmla="*/ 251 h 251"/>
                <a:gd name="T4" fmla="*/ 0 w 435"/>
                <a:gd name="T5" fmla="*/ 109 h 251"/>
                <a:gd name="T6" fmla="*/ 188 w 435"/>
                <a:gd name="T7" fmla="*/ 0 h 251"/>
                <a:gd name="T8" fmla="*/ 435 w 435"/>
                <a:gd name="T9" fmla="*/ 142 h 251"/>
              </a:gdLst>
              <a:ahLst/>
              <a:cxnLst>
                <a:cxn ang="0">
                  <a:pos x="T0" y="T1"/>
                </a:cxn>
                <a:cxn ang="0">
                  <a:pos x="T2" y="T3"/>
                </a:cxn>
                <a:cxn ang="0">
                  <a:pos x="T4" y="T5"/>
                </a:cxn>
                <a:cxn ang="0">
                  <a:pos x="T6" y="T7"/>
                </a:cxn>
                <a:cxn ang="0">
                  <a:pos x="T8" y="T9"/>
                </a:cxn>
              </a:cxnLst>
              <a:rect l="0" t="0" r="r" b="b"/>
              <a:pathLst>
                <a:path w="435" h="251">
                  <a:moveTo>
                    <a:pt x="435" y="142"/>
                  </a:moveTo>
                  <a:lnTo>
                    <a:pt x="247" y="251"/>
                  </a:lnTo>
                  <a:lnTo>
                    <a:pt x="0" y="109"/>
                  </a:lnTo>
                  <a:lnTo>
                    <a:pt x="188" y="0"/>
                  </a:lnTo>
                  <a:lnTo>
                    <a:pt x="435" y="142"/>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3" name="Freeform 1700"/>
            <p:cNvSpPr>
              <a:spLocks/>
            </p:cNvSpPr>
            <p:nvPr/>
          </p:nvSpPr>
          <p:spPr bwMode="auto">
            <a:xfrm>
              <a:off x="715963" y="1530350"/>
              <a:ext cx="392113" cy="331788"/>
            </a:xfrm>
            <a:custGeom>
              <a:avLst/>
              <a:gdLst>
                <a:gd name="T0" fmla="*/ 247 w 247"/>
                <a:gd name="T1" fmla="*/ 209 h 209"/>
                <a:gd name="T2" fmla="*/ 247 w 247"/>
                <a:gd name="T3" fmla="*/ 142 h 209"/>
                <a:gd name="T4" fmla="*/ 0 w 247"/>
                <a:gd name="T5" fmla="*/ 0 h 209"/>
                <a:gd name="T6" fmla="*/ 0 w 247"/>
                <a:gd name="T7" fmla="*/ 67 h 209"/>
                <a:gd name="T8" fmla="*/ 247 w 247"/>
                <a:gd name="T9" fmla="*/ 209 h 209"/>
              </a:gdLst>
              <a:ahLst/>
              <a:cxnLst>
                <a:cxn ang="0">
                  <a:pos x="T0" y="T1"/>
                </a:cxn>
                <a:cxn ang="0">
                  <a:pos x="T2" y="T3"/>
                </a:cxn>
                <a:cxn ang="0">
                  <a:pos x="T4" y="T5"/>
                </a:cxn>
                <a:cxn ang="0">
                  <a:pos x="T6" y="T7"/>
                </a:cxn>
                <a:cxn ang="0">
                  <a:pos x="T8" y="T9"/>
                </a:cxn>
              </a:cxnLst>
              <a:rect l="0" t="0" r="r" b="b"/>
              <a:pathLst>
                <a:path w="247" h="209">
                  <a:moveTo>
                    <a:pt x="247" y="209"/>
                  </a:moveTo>
                  <a:lnTo>
                    <a:pt x="247" y="142"/>
                  </a:lnTo>
                  <a:lnTo>
                    <a:pt x="0" y="0"/>
                  </a:lnTo>
                  <a:lnTo>
                    <a:pt x="0" y="67"/>
                  </a:lnTo>
                  <a:lnTo>
                    <a:pt x="247" y="209"/>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4" name="Freeform 1701"/>
            <p:cNvSpPr>
              <a:spLocks/>
            </p:cNvSpPr>
            <p:nvPr/>
          </p:nvSpPr>
          <p:spPr bwMode="auto">
            <a:xfrm>
              <a:off x="1108075" y="1582738"/>
              <a:ext cx="298450" cy="279400"/>
            </a:xfrm>
            <a:custGeom>
              <a:avLst/>
              <a:gdLst>
                <a:gd name="T0" fmla="*/ 0 w 188"/>
                <a:gd name="T1" fmla="*/ 176 h 176"/>
                <a:gd name="T2" fmla="*/ 0 w 188"/>
                <a:gd name="T3" fmla="*/ 109 h 176"/>
                <a:gd name="T4" fmla="*/ 188 w 188"/>
                <a:gd name="T5" fmla="*/ 0 h 176"/>
                <a:gd name="T6" fmla="*/ 188 w 188"/>
                <a:gd name="T7" fmla="*/ 69 h 176"/>
                <a:gd name="T8" fmla="*/ 0 w 188"/>
                <a:gd name="T9" fmla="*/ 176 h 176"/>
              </a:gdLst>
              <a:ahLst/>
              <a:cxnLst>
                <a:cxn ang="0">
                  <a:pos x="T0" y="T1"/>
                </a:cxn>
                <a:cxn ang="0">
                  <a:pos x="T2" y="T3"/>
                </a:cxn>
                <a:cxn ang="0">
                  <a:pos x="T4" y="T5"/>
                </a:cxn>
                <a:cxn ang="0">
                  <a:pos x="T6" y="T7"/>
                </a:cxn>
                <a:cxn ang="0">
                  <a:pos x="T8" y="T9"/>
                </a:cxn>
              </a:cxnLst>
              <a:rect l="0" t="0" r="r" b="b"/>
              <a:pathLst>
                <a:path w="188" h="176">
                  <a:moveTo>
                    <a:pt x="0" y="176"/>
                  </a:moveTo>
                  <a:lnTo>
                    <a:pt x="0" y="109"/>
                  </a:lnTo>
                  <a:lnTo>
                    <a:pt x="188" y="0"/>
                  </a:lnTo>
                  <a:lnTo>
                    <a:pt x="188" y="69"/>
                  </a:lnTo>
                  <a:lnTo>
                    <a:pt x="0" y="176"/>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5" name="Freeform 1702"/>
            <p:cNvSpPr>
              <a:spLocks noEditPoints="1"/>
            </p:cNvSpPr>
            <p:nvPr/>
          </p:nvSpPr>
          <p:spPr bwMode="auto">
            <a:xfrm>
              <a:off x="609600" y="1293813"/>
              <a:ext cx="1430338" cy="833438"/>
            </a:xfrm>
            <a:custGeom>
              <a:avLst/>
              <a:gdLst>
                <a:gd name="T0" fmla="*/ 470 w 470"/>
                <a:gd name="T1" fmla="*/ 222 h 274"/>
                <a:gd name="T2" fmla="*/ 470 w 470"/>
                <a:gd name="T3" fmla="*/ 222 h 274"/>
                <a:gd name="T4" fmla="*/ 469 w 470"/>
                <a:gd name="T5" fmla="*/ 220 h 274"/>
                <a:gd name="T6" fmla="*/ 468 w 470"/>
                <a:gd name="T7" fmla="*/ 219 h 274"/>
                <a:gd name="T8" fmla="*/ 279 w 470"/>
                <a:gd name="T9" fmla="*/ 110 h 274"/>
                <a:gd name="T10" fmla="*/ 90 w 470"/>
                <a:gd name="T11" fmla="*/ 1 h 274"/>
                <a:gd name="T12" fmla="*/ 89 w 470"/>
                <a:gd name="T13" fmla="*/ 0 h 274"/>
                <a:gd name="T14" fmla="*/ 88 w 470"/>
                <a:gd name="T15" fmla="*/ 0 h 274"/>
                <a:gd name="T16" fmla="*/ 87 w 470"/>
                <a:gd name="T17" fmla="*/ 1 h 274"/>
                <a:gd name="T18" fmla="*/ 1 w 470"/>
                <a:gd name="T19" fmla="*/ 50 h 274"/>
                <a:gd name="T20" fmla="*/ 0 w 470"/>
                <a:gd name="T21" fmla="*/ 51 h 274"/>
                <a:gd name="T22" fmla="*/ 0 w 470"/>
                <a:gd name="T23" fmla="*/ 53 h 274"/>
                <a:gd name="T24" fmla="*/ 0 w 470"/>
                <a:gd name="T25" fmla="*/ 53 h 274"/>
                <a:gd name="T26" fmla="*/ 0 w 470"/>
                <a:gd name="T27" fmla="*/ 54 h 274"/>
                <a:gd name="T28" fmla="*/ 1 w 470"/>
                <a:gd name="T29" fmla="*/ 55 h 274"/>
                <a:gd name="T30" fmla="*/ 191 w 470"/>
                <a:gd name="T31" fmla="*/ 165 h 274"/>
                <a:gd name="T32" fmla="*/ 380 w 470"/>
                <a:gd name="T33" fmla="*/ 274 h 274"/>
                <a:gd name="T34" fmla="*/ 382 w 470"/>
                <a:gd name="T35" fmla="*/ 274 h 274"/>
                <a:gd name="T36" fmla="*/ 382 w 470"/>
                <a:gd name="T37" fmla="*/ 274 h 274"/>
                <a:gd name="T38" fmla="*/ 382 w 470"/>
                <a:gd name="T39" fmla="*/ 274 h 274"/>
                <a:gd name="T40" fmla="*/ 383 w 470"/>
                <a:gd name="T41" fmla="*/ 274 h 274"/>
                <a:gd name="T42" fmla="*/ 469 w 470"/>
                <a:gd name="T43" fmla="*/ 225 h 274"/>
                <a:gd name="T44" fmla="*/ 470 w 470"/>
                <a:gd name="T45" fmla="*/ 223 h 274"/>
                <a:gd name="T46" fmla="*/ 290 w 470"/>
                <a:gd name="T47" fmla="*/ 212 h 274"/>
                <a:gd name="T48" fmla="*/ 361 w 470"/>
                <a:gd name="T49" fmla="*/ 170 h 274"/>
                <a:gd name="T50" fmla="*/ 370 w 470"/>
                <a:gd name="T51" fmla="*/ 173 h 274"/>
                <a:gd name="T52" fmla="*/ 298 w 470"/>
                <a:gd name="T53" fmla="*/ 214 h 274"/>
                <a:gd name="T54" fmla="*/ 285 w 470"/>
                <a:gd name="T55" fmla="*/ 162 h 274"/>
                <a:gd name="T56" fmla="*/ 360 w 470"/>
                <a:gd name="T57" fmla="*/ 164 h 274"/>
                <a:gd name="T58" fmla="*/ 195 w 470"/>
                <a:gd name="T59" fmla="*/ 157 h 274"/>
                <a:gd name="T60" fmla="*/ 267 w 470"/>
                <a:gd name="T61" fmla="*/ 116 h 274"/>
                <a:gd name="T62" fmla="*/ 275 w 470"/>
                <a:gd name="T63" fmla="*/ 118 h 274"/>
                <a:gd name="T64" fmla="*/ 203 w 470"/>
                <a:gd name="T65" fmla="*/ 159 h 274"/>
                <a:gd name="T66" fmla="*/ 190 w 470"/>
                <a:gd name="T67" fmla="*/ 107 h 274"/>
                <a:gd name="T68" fmla="*/ 265 w 470"/>
                <a:gd name="T69" fmla="*/ 109 h 274"/>
                <a:gd name="T70" fmla="*/ 100 w 470"/>
                <a:gd name="T71" fmla="*/ 102 h 274"/>
                <a:gd name="T72" fmla="*/ 172 w 470"/>
                <a:gd name="T73" fmla="*/ 61 h 274"/>
                <a:gd name="T74" fmla="*/ 180 w 470"/>
                <a:gd name="T75" fmla="*/ 63 h 274"/>
                <a:gd name="T76" fmla="*/ 109 w 470"/>
                <a:gd name="T77" fmla="*/ 105 h 274"/>
                <a:gd name="T78" fmla="*/ 96 w 470"/>
                <a:gd name="T79" fmla="*/ 52 h 274"/>
                <a:gd name="T80" fmla="*/ 171 w 470"/>
                <a:gd name="T81" fmla="*/ 55 h 274"/>
                <a:gd name="T82" fmla="*/ 90 w 470"/>
                <a:gd name="T83" fmla="*/ 52 h 274"/>
                <a:gd name="T84" fmla="*/ 86 w 470"/>
                <a:gd name="T85" fmla="*/ 9 h 274"/>
                <a:gd name="T86" fmla="*/ 90 w 470"/>
                <a:gd name="T87" fmla="*/ 58 h 274"/>
                <a:gd name="T88" fmla="*/ 15 w 470"/>
                <a:gd name="T89" fmla="*/ 56 h 274"/>
                <a:gd name="T90" fmla="*/ 185 w 470"/>
                <a:gd name="T91" fmla="*/ 113 h 274"/>
                <a:gd name="T92" fmla="*/ 110 w 470"/>
                <a:gd name="T93" fmla="*/ 111 h 274"/>
                <a:gd name="T94" fmla="*/ 279 w 470"/>
                <a:gd name="T95" fmla="*/ 168 h 274"/>
                <a:gd name="T96" fmla="*/ 204 w 470"/>
                <a:gd name="T97" fmla="*/ 165 h 274"/>
                <a:gd name="T98" fmla="*/ 374 w 470"/>
                <a:gd name="T99" fmla="*/ 222 h 274"/>
                <a:gd name="T100" fmla="*/ 299 w 470"/>
                <a:gd name="T101" fmla="*/ 220 h 274"/>
                <a:gd name="T102" fmla="*/ 380 w 470"/>
                <a:gd name="T103" fmla="*/ 223 h 274"/>
                <a:gd name="T104" fmla="*/ 384 w 470"/>
                <a:gd name="T105" fmla="*/ 266 h 274"/>
                <a:gd name="T106" fmla="*/ 380 w 470"/>
                <a:gd name="T107" fmla="*/ 216 h 274"/>
                <a:gd name="T108" fmla="*/ 455 w 470"/>
                <a:gd name="T109" fmla="*/ 219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0" h="274">
                  <a:moveTo>
                    <a:pt x="470" y="222"/>
                  </a:moveTo>
                  <a:cubicBezTo>
                    <a:pt x="470" y="222"/>
                    <a:pt x="470" y="222"/>
                    <a:pt x="470" y="222"/>
                  </a:cubicBezTo>
                  <a:cubicBezTo>
                    <a:pt x="470" y="222"/>
                    <a:pt x="470" y="222"/>
                    <a:pt x="470" y="222"/>
                  </a:cubicBezTo>
                  <a:cubicBezTo>
                    <a:pt x="470" y="222"/>
                    <a:pt x="470" y="222"/>
                    <a:pt x="470" y="222"/>
                  </a:cubicBezTo>
                  <a:cubicBezTo>
                    <a:pt x="470" y="221"/>
                    <a:pt x="470" y="221"/>
                    <a:pt x="470" y="221"/>
                  </a:cubicBezTo>
                  <a:cubicBezTo>
                    <a:pt x="470" y="221"/>
                    <a:pt x="469" y="220"/>
                    <a:pt x="469" y="220"/>
                  </a:cubicBezTo>
                  <a:cubicBezTo>
                    <a:pt x="469" y="220"/>
                    <a:pt x="469" y="220"/>
                    <a:pt x="469" y="220"/>
                  </a:cubicBezTo>
                  <a:cubicBezTo>
                    <a:pt x="469" y="219"/>
                    <a:pt x="469" y="219"/>
                    <a:pt x="468" y="219"/>
                  </a:cubicBezTo>
                  <a:cubicBezTo>
                    <a:pt x="374" y="165"/>
                    <a:pt x="374" y="165"/>
                    <a:pt x="374" y="165"/>
                  </a:cubicBezTo>
                  <a:cubicBezTo>
                    <a:pt x="279" y="110"/>
                    <a:pt x="279" y="110"/>
                    <a:pt x="279" y="110"/>
                  </a:cubicBezTo>
                  <a:cubicBezTo>
                    <a:pt x="184" y="55"/>
                    <a:pt x="184" y="55"/>
                    <a:pt x="184" y="55"/>
                  </a:cubicBezTo>
                  <a:cubicBezTo>
                    <a:pt x="90" y="1"/>
                    <a:pt x="90" y="1"/>
                    <a:pt x="90" y="1"/>
                  </a:cubicBezTo>
                  <a:cubicBezTo>
                    <a:pt x="90" y="1"/>
                    <a:pt x="90" y="1"/>
                    <a:pt x="90" y="1"/>
                  </a:cubicBezTo>
                  <a:cubicBezTo>
                    <a:pt x="89" y="1"/>
                    <a:pt x="89" y="0"/>
                    <a:pt x="89" y="0"/>
                  </a:cubicBezTo>
                  <a:cubicBezTo>
                    <a:pt x="88" y="0"/>
                    <a:pt x="88" y="0"/>
                    <a:pt x="88" y="0"/>
                  </a:cubicBezTo>
                  <a:cubicBezTo>
                    <a:pt x="88" y="0"/>
                    <a:pt x="88" y="0"/>
                    <a:pt x="88" y="0"/>
                  </a:cubicBezTo>
                  <a:cubicBezTo>
                    <a:pt x="88" y="0"/>
                    <a:pt x="87" y="1"/>
                    <a:pt x="87" y="1"/>
                  </a:cubicBezTo>
                  <a:cubicBezTo>
                    <a:pt x="87" y="1"/>
                    <a:pt x="87" y="1"/>
                    <a:pt x="87" y="1"/>
                  </a:cubicBezTo>
                  <a:cubicBezTo>
                    <a:pt x="1" y="50"/>
                    <a:pt x="1" y="50"/>
                    <a:pt x="1" y="50"/>
                  </a:cubicBezTo>
                  <a:cubicBezTo>
                    <a:pt x="1" y="50"/>
                    <a:pt x="1" y="50"/>
                    <a:pt x="1" y="50"/>
                  </a:cubicBezTo>
                  <a:cubicBezTo>
                    <a:pt x="1" y="50"/>
                    <a:pt x="1" y="51"/>
                    <a:pt x="0" y="51"/>
                  </a:cubicBezTo>
                  <a:cubicBezTo>
                    <a:pt x="0" y="51"/>
                    <a:pt x="0" y="51"/>
                    <a:pt x="0" y="51"/>
                  </a:cubicBezTo>
                  <a:cubicBezTo>
                    <a:pt x="0" y="52"/>
                    <a:pt x="0" y="52"/>
                    <a:pt x="0" y="53"/>
                  </a:cubicBezTo>
                  <a:cubicBezTo>
                    <a:pt x="0" y="53"/>
                    <a:pt x="0" y="53"/>
                    <a:pt x="0" y="53"/>
                  </a:cubicBezTo>
                  <a:cubicBezTo>
                    <a:pt x="0" y="53"/>
                    <a:pt x="0" y="53"/>
                    <a:pt x="0" y="53"/>
                  </a:cubicBezTo>
                  <a:cubicBezTo>
                    <a:pt x="0" y="53"/>
                    <a:pt x="0" y="53"/>
                    <a:pt x="0" y="53"/>
                  </a:cubicBezTo>
                  <a:cubicBezTo>
                    <a:pt x="0" y="53"/>
                    <a:pt x="0" y="54"/>
                    <a:pt x="0" y="54"/>
                  </a:cubicBezTo>
                  <a:cubicBezTo>
                    <a:pt x="0" y="54"/>
                    <a:pt x="0" y="54"/>
                    <a:pt x="0" y="54"/>
                  </a:cubicBezTo>
                  <a:cubicBezTo>
                    <a:pt x="1" y="55"/>
                    <a:pt x="1" y="55"/>
                    <a:pt x="1" y="55"/>
                  </a:cubicBezTo>
                  <a:cubicBezTo>
                    <a:pt x="1" y="55"/>
                    <a:pt x="1" y="55"/>
                    <a:pt x="1" y="55"/>
                  </a:cubicBezTo>
                  <a:cubicBezTo>
                    <a:pt x="96" y="110"/>
                    <a:pt x="96" y="110"/>
                    <a:pt x="96" y="110"/>
                  </a:cubicBezTo>
                  <a:cubicBezTo>
                    <a:pt x="191" y="165"/>
                    <a:pt x="191" y="165"/>
                    <a:pt x="191" y="165"/>
                  </a:cubicBezTo>
                  <a:cubicBezTo>
                    <a:pt x="285" y="219"/>
                    <a:pt x="285" y="219"/>
                    <a:pt x="285" y="219"/>
                  </a:cubicBezTo>
                  <a:cubicBezTo>
                    <a:pt x="380" y="274"/>
                    <a:pt x="380" y="274"/>
                    <a:pt x="380" y="274"/>
                  </a:cubicBezTo>
                  <a:cubicBezTo>
                    <a:pt x="380" y="274"/>
                    <a:pt x="380" y="274"/>
                    <a:pt x="380" y="274"/>
                  </a:cubicBezTo>
                  <a:cubicBezTo>
                    <a:pt x="381" y="274"/>
                    <a:pt x="381" y="274"/>
                    <a:pt x="382" y="274"/>
                  </a:cubicBezTo>
                  <a:cubicBezTo>
                    <a:pt x="382" y="274"/>
                    <a:pt x="382" y="274"/>
                    <a:pt x="382" y="274"/>
                  </a:cubicBezTo>
                  <a:cubicBezTo>
                    <a:pt x="382" y="274"/>
                    <a:pt x="382" y="274"/>
                    <a:pt x="382" y="274"/>
                  </a:cubicBezTo>
                  <a:cubicBezTo>
                    <a:pt x="382" y="274"/>
                    <a:pt x="382" y="274"/>
                    <a:pt x="382" y="274"/>
                  </a:cubicBezTo>
                  <a:cubicBezTo>
                    <a:pt x="382" y="274"/>
                    <a:pt x="382" y="274"/>
                    <a:pt x="382" y="274"/>
                  </a:cubicBezTo>
                  <a:cubicBezTo>
                    <a:pt x="382" y="274"/>
                    <a:pt x="383" y="274"/>
                    <a:pt x="383" y="274"/>
                  </a:cubicBezTo>
                  <a:cubicBezTo>
                    <a:pt x="383" y="274"/>
                    <a:pt x="383" y="274"/>
                    <a:pt x="383" y="274"/>
                  </a:cubicBezTo>
                  <a:cubicBezTo>
                    <a:pt x="468" y="225"/>
                    <a:pt x="468" y="225"/>
                    <a:pt x="468" y="225"/>
                  </a:cubicBezTo>
                  <a:cubicBezTo>
                    <a:pt x="469" y="225"/>
                    <a:pt x="469" y="225"/>
                    <a:pt x="469" y="225"/>
                  </a:cubicBezTo>
                  <a:cubicBezTo>
                    <a:pt x="469" y="224"/>
                    <a:pt x="469" y="224"/>
                    <a:pt x="469" y="224"/>
                  </a:cubicBezTo>
                  <a:cubicBezTo>
                    <a:pt x="469" y="224"/>
                    <a:pt x="470" y="224"/>
                    <a:pt x="470" y="223"/>
                  </a:cubicBezTo>
                  <a:cubicBezTo>
                    <a:pt x="470" y="223"/>
                    <a:pt x="470" y="223"/>
                    <a:pt x="470" y="222"/>
                  </a:cubicBezTo>
                  <a:close/>
                  <a:moveTo>
                    <a:pt x="290" y="212"/>
                  </a:moveTo>
                  <a:cubicBezTo>
                    <a:pt x="286" y="168"/>
                    <a:pt x="286" y="168"/>
                    <a:pt x="286" y="168"/>
                  </a:cubicBezTo>
                  <a:cubicBezTo>
                    <a:pt x="361" y="170"/>
                    <a:pt x="361" y="170"/>
                    <a:pt x="361" y="170"/>
                  </a:cubicBezTo>
                  <a:lnTo>
                    <a:pt x="290" y="212"/>
                  </a:lnTo>
                  <a:close/>
                  <a:moveTo>
                    <a:pt x="370" y="173"/>
                  </a:moveTo>
                  <a:cubicBezTo>
                    <a:pt x="373" y="216"/>
                    <a:pt x="373" y="216"/>
                    <a:pt x="373" y="216"/>
                  </a:cubicBezTo>
                  <a:cubicBezTo>
                    <a:pt x="298" y="214"/>
                    <a:pt x="298" y="214"/>
                    <a:pt x="298" y="214"/>
                  </a:cubicBezTo>
                  <a:lnTo>
                    <a:pt x="370" y="173"/>
                  </a:lnTo>
                  <a:close/>
                  <a:moveTo>
                    <a:pt x="285" y="162"/>
                  </a:moveTo>
                  <a:cubicBezTo>
                    <a:pt x="281" y="118"/>
                    <a:pt x="281" y="118"/>
                    <a:pt x="281" y="118"/>
                  </a:cubicBezTo>
                  <a:cubicBezTo>
                    <a:pt x="360" y="164"/>
                    <a:pt x="360" y="164"/>
                    <a:pt x="360" y="164"/>
                  </a:cubicBezTo>
                  <a:lnTo>
                    <a:pt x="285" y="162"/>
                  </a:lnTo>
                  <a:close/>
                  <a:moveTo>
                    <a:pt x="195" y="157"/>
                  </a:moveTo>
                  <a:cubicBezTo>
                    <a:pt x="191" y="113"/>
                    <a:pt x="191" y="113"/>
                    <a:pt x="191" y="113"/>
                  </a:cubicBezTo>
                  <a:cubicBezTo>
                    <a:pt x="267" y="116"/>
                    <a:pt x="267" y="116"/>
                    <a:pt x="267" y="116"/>
                  </a:cubicBezTo>
                  <a:lnTo>
                    <a:pt x="195" y="157"/>
                  </a:lnTo>
                  <a:close/>
                  <a:moveTo>
                    <a:pt x="275" y="118"/>
                  </a:moveTo>
                  <a:cubicBezTo>
                    <a:pt x="279" y="161"/>
                    <a:pt x="279" y="161"/>
                    <a:pt x="279" y="161"/>
                  </a:cubicBezTo>
                  <a:cubicBezTo>
                    <a:pt x="203" y="159"/>
                    <a:pt x="203" y="159"/>
                    <a:pt x="203" y="159"/>
                  </a:cubicBezTo>
                  <a:lnTo>
                    <a:pt x="275" y="118"/>
                  </a:lnTo>
                  <a:close/>
                  <a:moveTo>
                    <a:pt x="190" y="107"/>
                  </a:moveTo>
                  <a:cubicBezTo>
                    <a:pt x="187" y="64"/>
                    <a:pt x="187" y="64"/>
                    <a:pt x="187" y="64"/>
                  </a:cubicBezTo>
                  <a:cubicBezTo>
                    <a:pt x="265" y="109"/>
                    <a:pt x="265" y="109"/>
                    <a:pt x="265" y="109"/>
                  </a:cubicBezTo>
                  <a:lnTo>
                    <a:pt x="190" y="107"/>
                  </a:lnTo>
                  <a:close/>
                  <a:moveTo>
                    <a:pt x="100" y="102"/>
                  </a:moveTo>
                  <a:cubicBezTo>
                    <a:pt x="96" y="59"/>
                    <a:pt x="96" y="59"/>
                    <a:pt x="96" y="59"/>
                  </a:cubicBezTo>
                  <a:cubicBezTo>
                    <a:pt x="172" y="61"/>
                    <a:pt x="172" y="61"/>
                    <a:pt x="172" y="61"/>
                  </a:cubicBezTo>
                  <a:lnTo>
                    <a:pt x="100" y="102"/>
                  </a:lnTo>
                  <a:close/>
                  <a:moveTo>
                    <a:pt x="180" y="63"/>
                  </a:moveTo>
                  <a:cubicBezTo>
                    <a:pt x="184" y="107"/>
                    <a:pt x="184" y="107"/>
                    <a:pt x="184" y="107"/>
                  </a:cubicBezTo>
                  <a:cubicBezTo>
                    <a:pt x="109" y="105"/>
                    <a:pt x="109" y="105"/>
                    <a:pt x="109" y="105"/>
                  </a:cubicBezTo>
                  <a:lnTo>
                    <a:pt x="180" y="63"/>
                  </a:lnTo>
                  <a:close/>
                  <a:moveTo>
                    <a:pt x="96" y="52"/>
                  </a:moveTo>
                  <a:cubicBezTo>
                    <a:pt x="92" y="9"/>
                    <a:pt x="92" y="9"/>
                    <a:pt x="92" y="9"/>
                  </a:cubicBezTo>
                  <a:cubicBezTo>
                    <a:pt x="171" y="55"/>
                    <a:pt x="171" y="55"/>
                    <a:pt x="171" y="55"/>
                  </a:cubicBezTo>
                  <a:lnTo>
                    <a:pt x="96" y="52"/>
                  </a:lnTo>
                  <a:close/>
                  <a:moveTo>
                    <a:pt x="90" y="52"/>
                  </a:moveTo>
                  <a:cubicBezTo>
                    <a:pt x="14" y="50"/>
                    <a:pt x="14" y="50"/>
                    <a:pt x="14" y="50"/>
                  </a:cubicBezTo>
                  <a:cubicBezTo>
                    <a:pt x="86" y="9"/>
                    <a:pt x="86" y="9"/>
                    <a:pt x="86" y="9"/>
                  </a:cubicBezTo>
                  <a:lnTo>
                    <a:pt x="90" y="52"/>
                  </a:lnTo>
                  <a:close/>
                  <a:moveTo>
                    <a:pt x="90" y="58"/>
                  </a:moveTo>
                  <a:cubicBezTo>
                    <a:pt x="94" y="102"/>
                    <a:pt x="94" y="102"/>
                    <a:pt x="94" y="102"/>
                  </a:cubicBezTo>
                  <a:cubicBezTo>
                    <a:pt x="15" y="56"/>
                    <a:pt x="15" y="56"/>
                    <a:pt x="15" y="56"/>
                  </a:cubicBezTo>
                  <a:lnTo>
                    <a:pt x="90" y="58"/>
                  </a:lnTo>
                  <a:close/>
                  <a:moveTo>
                    <a:pt x="185" y="113"/>
                  </a:moveTo>
                  <a:cubicBezTo>
                    <a:pt x="189" y="156"/>
                    <a:pt x="189" y="156"/>
                    <a:pt x="189" y="156"/>
                  </a:cubicBezTo>
                  <a:cubicBezTo>
                    <a:pt x="110" y="111"/>
                    <a:pt x="110" y="111"/>
                    <a:pt x="110" y="111"/>
                  </a:cubicBezTo>
                  <a:lnTo>
                    <a:pt x="185" y="113"/>
                  </a:lnTo>
                  <a:close/>
                  <a:moveTo>
                    <a:pt x="279" y="168"/>
                  </a:moveTo>
                  <a:cubicBezTo>
                    <a:pt x="283" y="211"/>
                    <a:pt x="283" y="211"/>
                    <a:pt x="283" y="211"/>
                  </a:cubicBezTo>
                  <a:cubicBezTo>
                    <a:pt x="204" y="165"/>
                    <a:pt x="204" y="165"/>
                    <a:pt x="204" y="165"/>
                  </a:cubicBezTo>
                  <a:lnTo>
                    <a:pt x="279" y="168"/>
                  </a:lnTo>
                  <a:close/>
                  <a:moveTo>
                    <a:pt x="374" y="222"/>
                  </a:moveTo>
                  <a:cubicBezTo>
                    <a:pt x="378" y="266"/>
                    <a:pt x="378" y="266"/>
                    <a:pt x="378" y="266"/>
                  </a:cubicBezTo>
                  <a:cubicBezTo>
                    <a:pt x="299" y="220"/>
                    <a:pt x="299" y="220"/>
                    <a:pt x="299" y="220"/>
                  </a:cubicBezTo>
                  <a:lnTo>
                    <a:pt x="374" y="222"/>
                  </a:lnTo>
                  <a:close/>
                  <a:moveTo>
                    <a:pt x="380" y="223"/>
                  </a:moveTo>
                  <a:cubicBezTo>
                    <a:pt x="456" y="225"/>
                    <a:pt x="456" y="225"/>
                    <a:pt x="456" y="225"/>
                  </a:cubicBezTo>
                  <a:cubicBezTo>
                    <a:pt x="384" y="266"/>
                    <a:pt x="384" y="266"/>
                    <a:pt x="384" y="266"/>
                  </a:cubicBezTo>
                  <a:lnTo>
                    <a:pt x="380" y="223"/>
                  </a:lnTo>
                  <a:close/>
                  <a:moveTo>
                    <a:pt x="380" y="216"/>
                  </a:moveTo>
                  <a:cubicBezTo>
                    <a:pt x="376" y="173"/>
                    <a:pt x="376" y="173"/>
                    <a:pt x="376" y="173"/>
                  </a:cubicBezTo>
                  <a:cubicBezTo>
                    <a:pt x="455" y="219"/>
                    <a:pt x="455" y="219"/>
                    <a:pt x="455" y="219"/>
                  </a:cubicBezTo>
                  <a:lnTo>
                    <a:pt x="380" y="216"/>
                  </a:lnTo>
                  <a:close/>
                </a:path>
              </a:pathLst>
            </a:custGeom>
            <a:solidFill>
              <a:srgbClr val="B59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6" name="Freeform 1703"/>
            <p:cNvSpPr>
              <a:spLocks noEditPoints="1"/>
            </p:cNvSpPr>
            <p:nvPr/>
          </p:nvSpPr>
          <p:spPr bwMode="auto">
            <a:xfrm>
              <a:off x="868363" y="1092200"/>
              <a:ext cx="1171575" cy="885825"/>
            </a:xfrm>
            <a:custGeom>
              <a:avLst/>
              <a:gdLst>
                <a:gd name="T0" fmla="*/ 383 w 385"/>
                <a:gd name="T1" fmla="*/ 219 h 291"/>
                <a:gd name="T2" fmla="*/ 289 w 385"/>
                <a:gd name="T3" fmla="*/ 165 h 291"/>
                <a:gd name="T4" fmla="*/ 194 w 385"/>
                <a:gd name="T5" fmla="*/ 110 h 291"/>
                <a:gd name="T6" fmla="*/ 99 w 385"/>
                <a:gd name="T7" fmla="*/ 55 h 291"/>
                <a:gd name="T8" fmla="*/ 5 w 385"/>
                <a:gd name="T9" fmla="*/ 1 h 291"/>
                <a:gd name="T10" fmla="*/ 2 w 385"/>
                <a:gd name="T11" fmla="*/ 1 h 291"/>
                <a:gd name="T12" fmla="*/ 0 w 385"/>
                <a:gd name="T13" fmla="*/ 3 h 291"/>
                <a:gd name="T14" fmla="*/ 0 w 385"/>
                <a:gd name="T15" fmla="*/ 69 h 291"/>
                <a:gd name="T16" fmla="*/ 2 w 385"/>
                <a:gd name="T17" fmla="*/ 72 h 291"/>
                <a:gd name="T18" fmla="*/ 96 w 385"/>
                <a:gd name="T19" fmla="*/ 127 h 291"/>
                <a:gd name="T20" fmla="*/ 191 w 385"/>
                <a:gd name="T21" fmla="*/ 181 h 291"/>
                <a:gd name="T22" fmla="*/ 286 w 385"/>
                <a:gd name="T23" fmla="*/ 236 h 291"/>
                <a:gd name="T24" fmla="*/ 380 w 385"/>
                <a:gd name="T25" fmla="*/ 291 h 291"/>
                <a:gd name="T26" fmla="*/ 382 w 385"/>
                <a:gd name="T27" fmla="*/ 291 h 291"/>
                <a:gd name="T28" fmla="*/ 383 w 385"/>
                <a:gd name="T29" fmla="*/ 291 h 291"/>
                <a:gd name="T30" fmla="*/ 385 w 385"/>
                <a:gd name="T31" fmla="*/ 288 h 291"/>
                <a:gd name="T32" fmla="*/ 385 w 385"/>
                <a:gd name="T33" fmla="*/ 222 h 291"/>
                <a:gd name="T34" fmla="*/ 383 w 385"/>
                <a:gd name="T35" fmla="*/ 219 h 291"/>
                <a:gd name="T36" fmla="*/ 6 w 385"/>
                <a:gd name="T37" fmla="*/ 9 h 291"/>
                <a:gd name="T38" fmla="*/ 95 w 385"/>
                <a:gd name="T39" fmla="*/ 60 h 291"/>
                <a:gd name="T40" fmla="*/ 95 w 385"/>
                <a:gd name="T41" fmla="*/ 119 h 291"/>
                <a:gd name="T42" fmla="*/ 6 w 385"/>
                <a:gd name="T43" fmla="*/ 68 h 291"/>
                <a:gd name="T44" fmla="*/ 6 w 385"/>
                <a:gd name="T45" fmla="*/ 9 h 291"/>
                <a:gd name="T46" fmla="*/ 101 w 385"/>
                <a:gd name="T47" fmla="*/ 63 h 291"/>
                <a:gd name="T48" fmla="*/ 189 w 385"/>
                <a:gd name="T49" fmla="*/ 114 h 291"/>
                <a:gd name="T50" fmla="*/ 189 w 385"/>
                <a:gd name="T51" fmla="*/ 173 h 291"/>
                <a:gd name="T52" fmla="*/ 101 w 385"/>
                <a:gd name="T53" fmla="*/ 122 h 291"/>
                <a:gd name="T54" fmla="*/ 101 w 385"/>
                <a:gd name="T55" fmla="*/ 63 h 291"/>
                <a:gd name="T56" fmla="*/ 196 w 385"/>
                <a:gd name="T57" fmla="*/ 118 h 291"/>
                <a:gd name="T58" fmla="*/ 284 w 385"/>
                <a:gd name="T59" fmla="*/ 169 h 291"/>
                <a:gd name="T60" fmla="*/ 284 w 385"/>
                <a:gd name="T61" fmla="*/ 228 h 291"/>
                <a:gd name="T62" fmla="*/ 196 w 385"/>
                <a:gd name="T63" fmla="*/ 177 h 291"/>
                <a:gd name="T64" fmla="*/ 196 w 385"/>
                <a:gd name="T65" fmla="*/ 118 h 291"/>
                <a:gd name="T66" fmla="*/ 379 w 385"/>
                <a:gd name="T67" fmla="*/ 283 h 291"/>
                <a:gd name="T68" fmla="*/ 290 w 385"/>
                <a:gd name="T69" fmla="*/ 232 h 291"/>
                <a:gd name="T70" fmla="*/ 290 w 385"/>
                <a:gd name="T71" fmla="*/ 173 h 291"/>
                <a:gd name="T72" fmla="*/ 379 w 385"/>
                <a:gd name="T73" fmla="*/ 224 h 291"/>
                <a:gd name="T74" fmla="*/ 379 w 385"/>
                <a:gd name="T75" fmla="*/ 28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5" h="291">
                  <a:moveTo>
                    <a:pt x="383" y="219"/>
                  </a:moveTo>
                  <a:cubicBezTo>
                    <a:pt x="289" y="165"/>
                    <a:pt x="289" y="165"/>
                    <a:pt x="289" y="165"/>
                  </a:cubicBezTo>
                  <a:cubicBezTo>
                    <a:pt x="194" y="110"/>
                    <a:pt x="194" y="110"/>
                    <a:pt x="194" y="110"/>
                  </a:cubicBezTo>
                  <a:cubicBezTo>
                    <a:pt x="99" y="55"/>
                    <a:pt x="99" y="55"/>
                    <a:pt x="99" y="55"/>
                  </a:cubicBezTo>
                  <a:cubicBezTo>
                    <a:pt x="5" y="1"/>
                    <a:pt x="5" y="1"/>
                    <a:pt x="5" y="1"/>
                  </a:cubicBezTo>
                  <a:cubicBezTo>
                    <a:pt x="4" y="0"/>
                    <a:pt x="3" y="0"/>
                    <a:pt x="2" y="1"/>
                  </a:cubicBezTo>
                  <a:cubicBezTo>
                    <a:pt x="1" y="1"/>
                    <a:pt x="0" y="2"/>
                    <a:pt x="0" y="3"/>
                  </a:cubicBezTo>
                  <a:cubicBezTo>
                    <a:pt x="0" y="69"/>
                    <a:pt x="0" y="69"/>
                    <a:pt x="0" y="69"/>
                  </a:cubicBezTo>
                  <a:cubicBezTo>
                    <a:pt x="0" y="71"/>
                    <a:pt x="1" y="72"/>
                    <a:pt x="2" y="72"/>
                  </a:cubicBezTo>
                  <a:cubicBezTo>
                    <a:pt x="96" y="127"/>
                    <a:pt x="96" y="127"/>
                    <a:pt x="96" y="127"/>
                  </a:cubicBezTo>
                  <a:cubicBezTo>
                    <a:pt x="191" y="181"/>
                    <a:pt x="191" y="181"/>
                    <a:pt x="191" y="181"/>
                  </a:cubicBezTo>
                  <a:cubicBezTo>
                    <a:pt x="286" y="236"/>
                    <a:pt x="286" y="236"/>
                    <a:pt x="286" y="236"/>
                  </a:cubicBezTo>
                  <a:cubicBezTo>
                    <a:pt x="380" y="291"/>
                    <a:pt x="380" y="291"/>
                    <a:pt x="380" y="291"/>
                  </a:cubicBezTo>
                  <a:cubicBezTo>
                    <a:pt x="381" y="291"/>
                    <a:pt x="381" y="291"/>
                    <a:pt x="382" y="291"/>
                  </a:cubicBezTo>
                  <a:cubicBezTo>
                    <a:pt x="382" y="291"/>
                    <a:pt x="383" y="291"/>
                    <a:pt x="383" y="291"/>
                  </a:cubicBezTo>
                  <a:cubicBezTo>
                    <a:pt x="384" y="290"/>
                    <a:pt x="385" y="289"/>
                    <a:pt x="385" y="288"/>
                  </a:cubicBezTo>
                  <a:cubicBezTo>
                    <a:pt x="385" y="222"/>
                    <a:pt x="385" y="222"/>
                    <a:pt x="385" y="222"/>
                  </a:cubicBezTo>
                  <a:cubicBezTo>
                    <a:pt x="385" y="221"/>
                    <a:pt x="384" y="220"/>
                    <a:pt x="383" y="219"/>
                  </a:cubicBezTo>
                  <a:close/>
                  <a:moveTo>
                    <a:pt x="6" y="9"/>
                  </a:moveTo>
                  <a:cubicBezTo>
                    <a:pt x="95" y="60"/>
                    <a:pt x="95" y="60"/>
                    <a:pt x="95" y="60"/>
                  </a:cubicBezTo>
                  <a:cubicBezTo>
                    <a:pt x="95" y="119"/>
                    <a:pt x="95" y="119"/>
                    <a:pt x="95" y="119"/>
                  </a:cubicBezTo>
                  <a:cubicBezTo>
                    <a:pt x="6" y="68"/>
                    <a:pt x="6" y="68"/>
                    <a:pt x="6" y="68"/>
                  </a:cubicBezTo>
                  <a:lnTo>
                    <a:pt x="6" y="9"/>
                  </a:lnTo>
                  <a:close/>
                  <a:moveTo>
                    <a:pt x="101" y="63"/>
                  </a:moveTo>
                  <a:cubicBezTo>
                    <a:pt x="189" y="114"/>
                    <a:pt x="189" y="114"/>
                    <a:pt x="189" y="114"/>
                  </a:cubicBezTo>
                  <a:cubicBezTo>
                    <a:pt x="189" y="173"/>
                    <a:pt x="189" y="173"/>
                    <a:pt x="189" y="173"/>
                  </a:cubicBezTo>
                  <a:cubicBezTo>
                    <a:pt x="101" y="122"/>
                    <a:pt x="101" y="122"/>
                    <a:pt x="101" y="122"/>
                  </a:cubicBezTo>
                  <a:lnTo>
                    <a:pt x="101" y="63"/>
                  </a:lnTo>
                  <a:close/>
                  <a:moveTo>
                    <a:pt x="196" y="118"/>
                  </a:moveTo>
                  <a:cubicBezTo>
                    <a:pt x="284" y="169"/>
                    <a:pt x="284" y="169"/>
                    <a:pt x="284" y="169"/>
                  </a:cubicBezTo>
                  <a:cubicBezTo>
                    <a:pt x="284" y="228"/>
                    <a:pt x="284" y="228"/>
                    <a:pt x="284" y="228"/>
                  </a:cubicBezTo>
                  <a:cubicBezTo>
                    <a:pt x="196" y="177"/>
                    <a:pt x="196" y="177"/>
                    <a:pt x="196" y="177"/>
                  </a:cubicBezTo>
                  <a:lnTo>
                    <a:pt x="196" y="118"/>
                  </a:lnTo>
                  <a:close/>
                  <a:moveTo>
                    <a:pt x="379" y="283"/>
                  </a:moveTo>
                  <a:cubicBezTo>
                    <a:pt x="290" y="232"/>
                    <a:pt x="290" y="232"/>
                    <a:pt x="290" y="232"/>
                  </a:cubicBezTo>
                  <a:cubicBezTo>
                    <a:pt x="290" y="173"/>
                    <a:pt x="290" y="173"/>
                    <a:pt x="290" y="173"/>
                  </a:cubicBezTo>
                  <a:cubicBezTo>
                    <a:pt x="379" y="224"/>
                    <a:pt x="379" y="224"/>
                    <a:pt x="379" y="224"/>
                  </a:cubicBezTo>
                  <a:lnTo>
                    <a:pt x="379" y="283"/>
                  </a:lnTo>
                  <a:close/>
                </a:path>
              </a:pathLst>
            </a:custGeom>
            <a:solidFill>
              <a:srgbClr val="E0C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7" name="Freeform 1704"/>
            <p:cNvSpPr>
              <a:spLocks noEditPoints="1"/>
            </p:cNvSpPr>
            <p:nvPr/>
          </p:nvSpPr>
          <p:spPr bwMode="auto">
            <a:xfrm>
              <a:off x="609600" y="1092200"/>
              <a:ext cx="1430338" cy="1035050"/>
            </a:xfrm>
            <a:custGeom>
              <a:avLst/>
              <a:gdLst>
                <a:gd name="T0" fmla="*/ 470 w 470"/>
                <a:gd name="T1" fmla="*/ 222 h 340"/>
                <a:gd name="T2" fmla="*/ 470 w 470"/>
                <a:gd name="T3" fmla="*/ 222 h 340"/>
                <a:gd name="T4" fmla="*/ 469 w 470"/>
                <a:gd name="T5" fmla="*/ 220 h 340"/>
                <a:gd name="T6" fmla="*/ 468 w 470"/>
                <a:gd name="T7" fmla="*/ 219 h 340"/>
                <a:gd name="T8" fmla="*/ 279 w 470"/>
                <a:gd name="T9" fmla="*/ 110 h 340"/>
                <a:gd name="T10" fmla="*/ 90 w 470"/>
                <a:gd name="T11" fmla="*/ 1 h 340"/>
                <a:gd name="T12" fmla="*/ 89 w 470"/>
                <a:gd name="T13" fmla="*/ 0 h 340"/>
                <a:gd name="T14" fmla="*/ 88 w 470"/>
                <a:gd name="T15" fmla="*/ 0 h 340"/>
                <a:gd name="T16" fmla="*/ 87 w 470"/>
                <a:gd name="T17" fmla="*/ 1 h 340"/>
                <a:gd name="T18" fmla="*/ 1 w 470"/>
                <a:gd name="T19" fmla="*/ 50 h 340"/>
                <a:gd name="T20" fmla="*/ 0 w 470"/>
                <a:gd name="T21" fmla="*/ 51 h 340"/>
                <a:gd name="T22" fmla="*/ 0 w 470"/>
                <a:gd name="T23" fmla="*/ 53 h 340"/>
                <a:gd name="T24" fmla="*/ 0 w 470"/>
                <a:gd name="T25" fmla="*/ 119 h 340"/>
                <a:gd name="T26" fmla="*/ 96 w 470"/>
                <a:gd name="T27" fmla="*/ 176 h 340"/>
                <a:gd name="T28" fmla="*/ 285 w 470"/>
                <a:gd name="T29" fmla="*/ 285 h 340"/>
                <a:gd name="T30" fmla="*/ 382 w 470"/>
                <a:gd name="T31" fmla="*/ 340 h 340"/>
                <a:gd name="T32" fmla="*/ 385 w 470"/>
                <a:gd name="T33" fmla="*/ 337 h 340"/>
                <a:gd name="T34" fmla="*/ 468 w 470"/>
                <a:gd name="T35" fmla="*/ 225 h 340"/>
                <a:gd name="T36" fmla="*/ 469 w 470"/>
                <a:gd name="T37" fmla="*/ 224 h 340"/>
                <a:gd name="T38" fmla="*/ 470 w 470"/>
                <a:gd name="T39" fmla="*/ 222 h 340"/>
                <a:gd name="T40" fmla="*/ 286 w 470"/>
                <a:gd name="T41" fmla="*/ 168 h 340"/>
                <a:gd name="T42" fmla="*/ 290 w 470"/>
                <a:gd name="T43" fmla="*/ 211 h 340"/>
                <a:gd name="T44" fmla="*/ 204 w 470"/>
                <a:gd name="T45" fmla="*/ 165 h 340"/>
                <a:gd name="T46" fmla="*/ 283 w 470"/>
                <a:gd name="T47" fmla="*/ 211 h 340"/>
                <a:gd name="T48" fmla="*/ 275 w 470"/>
                <a:gd name="T49" fmla="*/ 118 h 340"/>
                <a:gd name="T50" fmla="*/ 203 w 470"/>
                <a:gd name="T51" fmla="*/ 159 h 340"/>
                <a:gd name="T52" fmla="*/ 191 w 470"/>
                <a:gd name="T53" fmla="*/ 113 h 340"/>
                <a:gd name="T54" fmla="*/ 195 w 470"/>
                <a:gd name="T55" fmla="*/ 157 h 340"/>
                <a:gd name="T56" fmla="*/ 110 w 470"/>
                <a:gd name="T57" fmla="*/ 111 h 340"/>
                <a:gd name="T58" fmla="*/ 189 w 470"/>
                <a:gd name="T59" fmla="*/ 156 h 340"/>
                <a:gd name="T60" fmla="*/ 180 w 470"/>
                <a:gd name="T61" fmla="*/ 63 h 340"/>
                <a:gd name="T62" fmla="*/ 109 w 470"/>
                <a:gd name="T63" fmla="*/ 104 h 340"/>
                <a:gd name="T64" fmla="*/ 96 w 470"/>
                <a:gd name="T65" fmla="*/ 58 h 340"/>
                <a:gd name="T66" fmla="*/ 100 w 470"/>
                <a:gd name="T67" fmla="*/ 102 h 340"/>
                <a:gd name="T68" fmla="*/ 15 w 470"/>
                <a:gd name="T69" fmla="*/ 56 h 340"/>
                <a:gd name="T70" fmla="*/ 94 w 470"/>
                <a:gd name="T71" fmla="*/ 102 h 340"/>
                <a:gd name="T72" fmla="*/ 374 w 470"/>
                <a:gd name="T73" fmla="*/ 222 h 340"/>
                <a:gd name="T74" fmla="*/ 299 w 470"/>
                <a:gd name="T75" fmla="*/ 220 h 340"/>
                <a:gd name="T76" fmla="*/ 370 w 470"/>
                <a:gd name="T77" fmla="*/ 172 h 340"/>
                <a:gd name="T78" fmla="*/ 298 w 470"/>
                <a:gd name="T79" fmla="*/ 214 h 340"/>
                <a:gd name="T80" fmla="*/ 281 w 470"/>
                <a:gd name="T81" fmla="*/ 118 h 340"/>
                <a:gd name="T82" fmla="*/ 285 w 470"/>
                <a:gd name="T83" fmla="*/ 162 h 340"/>
                <a:gd name="T84" fmla="*/ 187 w 470"/>
                <a:gd name="T85" fmla="*/ 64 h 340"/>
                <a:gd name="T86" fmla="*/ 190 w 470"/>
                <a:gd name="T87" fmla="*/ 107 h 340"/>
                <a:gd name="T88" fmla="*/ 92 w 470"/>
                <a:gd name="T89" fmla="*/ 9 h 340"/>
                <a:gd name="T90" fmla="*/ 96 w 470"/>
                <a:gd name="T91" fmla="*/ 52 h 340"/>
                <a:gd name="T92" fmla="*/ 14 w 470"/>
                <a:gd name="T93" fmla="*/ 50 h 340"/>
                <a:gd name="T94" fmla="*/ 90 w 470"/>
                <a:gd name="T95" fmla="*/ 52 h 340"/>
                <a:gd name="T96" fmla="*/ 380 w 470"/>
                <a:gd name="T97" fmla="*/ 222 h 340"/>
                <a:gd name="T98" fmla="*/ 384 w 470"/>
                <a:gd name="T99" fmla="*/ 266 h 340"/>
                <a:gd name="T100" fmla="*/ 376 w 470"/>
                <a:gd name="T101" fmla="*/ 173 h 340"/>
                <a:gd name="T102" fmla="*/ 380 w 470"/>
                <a:gd name="T103" fmla="*/ 216 h 340"/>
                <a:gd name="T104" fmla="*/ 94 w 470"/>
                <a:gd name="T105" fmla="*/ 109 h 340"/>
                <a:gd name="T106" fmla="*/ 6 w 470"/>
                <a:gd name="T107" fmla="*/ 117 h 340"/>
                <a:gd name="T108" fmla="*/ 101 w 470"/>
                <a:gd name="T109" fmla="*/ 113 h 340"/>
                <a:gd name="T110" fmla="*/ 189 w 470"/>
                <a:gd name="T111" fmla="*/ 223 h 340"/>
                <a:gd name="T112" fmla="*/ 101 w 470"/>
                <a:gd name="T113" fmla="*/ 113 h 340"/>
                <a:gd name="T114" fmla="*/ 284 w 470"/>
                <a:gd name="T115" fmla="*/ 218 h 340"/>
                <a:gd name="T116" fmla="*/ 195 w 470"/>
                <a:gd name="T117" fmla="*/ 226 h 340"/>
                <a:gd name="T118" fmla="*/ 290 w 470"/>
                <a:gd name="T119" fmla="*/ 281 h 340"/>
                <a:gd name="T120" fmla="*/ 378 w 470"/>
                <a:gd name="T121" fmla="*/ 273 h 340"/>
                <a:gd name="T122" fmla="*/ 290 w 470"/>
                <a:gd name="T123" fmla="*/ 28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0" h="340">
                  <a:moveTo>
                    <a:pt x="470" y="222"/>
                  </a:moveTo>
                  <a:cubicBezTo>
                    <a:pt x="470" y="222"/>
                    <a:pt x="470" y="222"/>
                    <a:pt x="470" y="222"/>
                  </a:cubicBezTo>
                  <a:cubicBezTo>
                    <a:pt x="470" y="222"/>
                    <a:pt x="470" y="222"/>
                    <a:pt x="470" y="222"/>
                  </a:cubicBezTo>
                  <a:cubicBezTo>
                    <a:pt x="470" y="222"/>
                    <a:pt x="470" y="222"/>
                    <a:pt x="470" y="222"/>
                  </a:cubicBezTo>
                  <a:cubicBezTo>
                    <a:pt x="470" y="221"/>
                    <a:pt x="470" y="221"/>
                    <a:pt x="470" y="221"/>
                  </a:cubicBezTo>
                  <a:cubicBezTo>
                    <a:pt x="470" y="220"/>
                    <a:pt x="469" y="220"/>
                    <a:pt x="469" y="220"/>
                  </a:cubicBezTo>
                  <a:cubicBezTo>
                    <a:pt x="469" y="220"/>
                    <a:pt x="469" y="220"/>
                    <a:pt x="469" y="219"/>
                  </a:cubicBezTo>
                  <a:cubicBezTo>
                    <a:pt x="469" y="219"/>
                    <a:pt x="469" y="219"/>
                    <a:pt x="468" y="219"/>
                  </a:cubicBezTo>
                  <a:cubicBezTo>
                    <a:pt x="374" y="165"/>
                    <a:pt x="374" y="165"/>
                    <a:pt x="374" y="165"/>
                  </a:cubicBezTo>
                  <a:cubicBezTo>
                    <a:pt x="279" y="110"/>
                    <a:pt x="279" y="110"/>
                    <a:pt x="279" y="110"/>
                  </a:cubicBezTo>
                  <a:cubicBezTo>
                    <a:pt x="184" y="55"/>
                    <a:pt x="184" y="55"/>
                    <a:pt x="184" y="55"/>
                  </a:cubicBezTo>
                  <a:cubicBezTo>
                    <a:pt x="90" y="1"/>
                    <a:pt x="90" y="1"/>
                    <a:pt x="90" y="1"/>
                  </a:cubicBezTo>
                  <a:cubicBezTo>
                    <a:pt x="90" y="1"/>
                    <a:pt x="90" y="1"/>
                    <a:pt x="90" y="1"/>
                  </a:cubicBezTo>
                  <a:cubicBezTo>
                    <a:pt x="89" y="0"/>
                    <a:pt x="89" y="0"/>
                    <a:pt x="89" y="0"/>
                  </a:cubicBezTo>
                  <a:cubicBezTo>
                    <a:pt x="88" y="0"/>
                    <a:pt x="88" y="0"/>
                    <a:pt x="88" y="0"/>
                  </a:cubicBezTo>
                  <a:cubicBezTo>
                    <a:pt x="88" y="0"/>
                    <a:pt x="88" y="0"/>
                    <a:pt x="88" y="0"/>
                  </a:cubicBezTo>
                  <a:cubicBezTo>
                    <a:pt x="88" y="0"/>
                    <a:pt x="87" y="0"/>
                    <a:pt x="87" y="1"/>
                  </a:cubicBezTo>
                  <a:cubicBezTo>
                    <a:pt x="87" y="1"/>
                    <a:pt x="87" y="1"/>
                    <a:pt x="87" y="1"/>
                  </a:cubicBezTo>
                  <a:cubicBezTo>
                    <a:pt x="1" y="50"/>
                    <a:pt x="1" y="50"/>
                    <a:pt x="1" y="50"/>
                  </a:cubicBezTo>
                  <a:cubicBezTo>
                    <a:pt x="1" y="50"/>
                    <a:pt x="1" y="50"/>
                    <a:pt x="1" y="50"/>
                  </a:cubicBezTo>
                  <a:cubicBezTo>
                    <a:pt x="1" y="50"/>
                    <a:pt x="1" y="51"/>
                    <a:pt x="0" y="51"/>
                  </a:cubicBezTo>
                  <a:cubicBezTo>
                    <a:pt x="0" y="51"/>
                    <a:pt x="0" y="51"/>
                    <a:pt x="0" y="51"/>
                  </a:cubicBezTo>
                  <a:cubicBezTo>
                    <a:pt x="0" y="52"/>
                    <a:pt x="0" y="52"/>
                    <a:pt x="0" y="52"/>
                  </a:cubicBezTo>
                  <a:cubicBezTo>
                    <a:pt x="0" y="53"/>
                    <a:pt x="0" y="53"/>
                    <a:pt x="0" y="53"/>
                  </a:cubicBezTo>
                  <a:cubicBezTo>
                    <a:pt x="0" y="53"/>
                    <a:pt x="0" y="53"/>
                    <a:pt x="0" y="53"/>
                  </a:cubicBezTo>
                  <a:cubicBezTo>
                    <a:pt x="0" y="119"/>
                    <a:pt x="0" y="119"/>
                    <a:pt x="0" y="119"/>
                  </a:cubicBezTo>
                  <a:cubicBezTo>
                    <a:pt x="0" y="120"/>
                    <a:pt x="0" y="121"/>
                    <a:pt x="1" y="121"/>
                  </a:cubicBezTo>
                  <a:cubicBezTo>
                    <a:pt x="96" y="176"/>
                    <a:pt x="96" y="176"/>
                    <a:pt x="96" y="176"/>
                  </a:cubicBezTo>
                  <a:cubicBezTo>
                    <a:pt x="191" y="231"/>
                    <a:pt x="191" y="231"/>
                    <a:pt x="191" y="231"/>
                  </a:cubicBezTo>
                  <a:cubicBezTo>
                    <a:pt x="285" y="285"/>
                    <a:pt x="285" y="285"/>
                    <a:pt x="285" y="285"/>
                  </a:cubicBezTo>
                  <a:cubicBezTo>
                    <a:pt x="380" y="340"/>
                    <a:pt x="380" y="340"/>
                    <a:pt x="380" y="340"/>
                  </a:cubicBezTo>
                  <a:cubicBezTo>
                    <a:pt x="380" y="340"/>
                    <a:pt x="381" y="340"/>
                    <a:pt x="382" y="340"/>
                  </a:cubicBezTo>
                  <a:cubicBezTo>
                    <a:pt x="382" y="340"/>
                    <a:pt x="383" y="340"/>
                    <a:pt x="383" y="340"/>
                  </a:cubicBezTo>
                  <a:cubicBezTo>
                    <a:pt x="384" y="339"/>
                    <a:pt x="385" y="338"/>
                    <a:pt x="385" y="337"/>
                  </a:cubicBezTo>
                  <a:cubicBezTo>
                    <a:pt x="385" y="273"/>
                    <a:pt x="385" y="273"/>
                    <a:pt x="385" y="273"/>
                  </a:cubicBezTo>
                  <a:cubicBezTo>
                    <a:pt x="468" y="225"/>
                    <a:pt x="468" y="225"/>
                    <a:pt x="468" y="225"/>
                  </a:cubicBezTo>
                  <a:cubicBezTo>
                    <a:pt x="469" y="225"/>
                    <a:pt x="469" y="224"/>
                    <a:pt x="469" y="224"/>
                  </a:cubicBezTo>
                  <a:cubicBezTo>
                    <a:pt x="469" y="224"/>
                    <a:pt x="469" y="224"/>
                    <a:pt x="469" y="224"/>
                  </a:cubicBezTo>
                  <a:cubicBezTo>
                    <a:pt x="469" y="224"/>
                    <a:pt x="470" y="223"/>
                    <a:pt x="470" y="223"/>
                  </a:cubicBezTo>
                  <a:cubicBezTo>
                    <a:pt x="470" y="223"/>
                    <a:pt x="470" y="222"/>
                    <a:pt x="470" y="222"/>
                  </a:cubicBezTo>
                  <a:close/>
                  <a:moveTo>
                    <a:pt x="290" y="211"/>
                  </a:moveTo>
                  <a:cubicBezTo>
                    <a:pt x="286" y="168"/>
                    <a:pt x="286" y="168"/>
                    <a:pt x="286" y="168"/>
                  </a:cubicBezTo>
                  <a:cubicBezTo>
                    <a:pt x="361" y="170"/>
                    <a:pt x="361" y="170"/>
                    <a:pt x="361" y="170"/>
                  </a:cubicBezTo>
                  <a:lnTo>
                    <a:pt x="290" y="211"/>
                  </a:lnTo>
                  <a:close/>
                  <a:moveTo>
                    <a:pt x="283" y="211"/>
                  </a:moveTo>
                  <a:cubicBezTo>
                    <a:pt x="204" y="165"/>
                    <a:pt x="204" y="165"/>
                    <a:pt x="204" y="165"/>
                  </a:cubicBezTo>
                  <a:cubicBezTo>
                    <a:pt x="279" y="168"/>
                    <a:pt x="279" y="168"/>
                    <a:pt x="279" y="168"/>
                  </a:cubicBezTo>
                  <a:lnTo>
                    <a:pt x="283" y="211"/>
                  </a:lnTo>
                  <a:close/>
                  <a:moveTo>
                    <a:pt x="203" y="159"/>
                  </a:moveTo>
                  <a:cubicBezTo>
                    <a:pt x="275" y="118"/>
                    <a:pt x="275" y="118"/>
                    <a:pt x="275" y="118"/>
                  </a:cubicBezTo>
                  <a:cubicBezTo>
                    <a:pt x="279" y="161"/>
                    <a:pt x="279" y="161"/>
                    <a:pt x="279" y="161"/>
                  </a:cubicBezTo>
                  <a:lnTo>
                    <a:pt x="203" y="159"/>
                  </a:lnTo>
                  <a:close/>
                  <a:moveTo>
                    <a:pt x="195" y="157"/>
                  </a:moveTo>
                  <a:cubicBezTo>
                    <a:pt x="191" y="113"/>
                    <a:pt x="191" y="113"/>
                    <a:pt x="191" y="113"/>
                  </a:cubicBezTo>
                  <a:cubicBezTo>
                    <a:pt x="267" y="115"/>
                    <a:pt x="267" y="115"/>
                    <a:pt x="267" y="115"/>
                  </a:cubicBezTo>
                  <a:lnTo>
                    <a:pt x="195" y="157"/>
                  </a:lnTo>
                  <a:close/>
                  <a:moveTo>
                    <a:pt x="189" y="156"/>
                  </a:moveTo>
                  <a:cubicBezTo>
                    <a:pt x="110" y="111"/>
                    <a:pt x="110" y="111"/>
                    <a:pt x="110" y="111"/>
                  </a:cubicBezTo>
                  <a:cubicBezTo>
                    <a:pt x="185" y="113"/>
                    <a:pt x="185" y="113"/>
                    <a:pt x="185" y="113"/>
                  </a:cubicBezTo>
                  <a:lnTo>
                    <a:pt x="189" y="156"/>
                  </a:lnTo>
                  <a:close/>
                  <a:moveTo>
                    <a:pt x="109" y="104"/>
                  </a:moveTo>
                  <a:cubicBezTo>
                    <a:pt x="180" y="63"/>
                    <a:pt x="180" y="63"/>
                    <a:pt x="180" y="63"/>
                  </a:cubicBezTo>
                  <a:cubicBezTo>
                    <a:pt x="184" y="107"/>
                    <a:pt x="184" y="107"/>
                    <a:pt x="184" y="107"/>
                  </a:cubicBezTo>
                  <a:lnTo>
                    <a:pt x="109" y="104"/>
                  </a:lnTo>
                  <a:close/>
                  <a:moveTo>
                    <a:pt x="100" y="102"/>
                  </a:moveTo>
                  <a:cubicBezTo>
                    <a:pt x="96" y="58"/>
                    <a:pt x="96" y="58"/>
                    <a:pt x="96" y="58"/>
                  </a:cubicBezTo>
                  <a:cubicBezTo>
                    <a:pt x="172" y="61"/>
                    <a:pt x="172" y="61"/>
                    <a:pt x="172" y="61"/>
                  </a:cubicBezTo>
                  <a:lnTo>
                    <a:pt x="100" y="102"/>
                  </a:lnTo>
                  <a:close/>
                  <a:moveTo>
                    <a:pt x="94" y="102"/>
                  </a:moveTo>
                  <a:cubicBezTo>
                    <a:pt x="15" y="56"/>
                    <a:pt x="15" y="56"/>
                    <a:pt x="15" y="56"/>
                  </a:cubicBezTo>
                  <a:cubicBezTo>
                    <a:pt x="90" y="58"/>
                    <a:pt x="90" y="58"/>
                    <a:pt x="90" y="58"/>
                  </a:cubicBezTo>
                  <a:lnTo>
                    <a:pt x="94" y="102"/>
                  </a:lnTo>
                  <a:close/>
                  <a:moveTo>
                    <a:pt x="299" y="220"/>
                  </a:moveTo>
                  <a:cubicBezTo>
                    <a:pt x="374" y="222"/>
                    <a:pt x="374" y="222"/>
                    <a:pt x="374" y="222"/>
                  </a:cubicBezTo>
                  <a:cubicBezTo>
                    <a:pt x="378" y="266"/>
                    <a:pt x="378" y="266"/>
                    <a:pt x="378" y="266"/>
                  </a:cubicBezTo>
                  <a:lnTo>
                    <a:pt x="299" y="220"/>
                  </a:lnTo>
                  <a:close/>
                  <a:moveTo>
                    <a:pt x="298" y="214"/>
                  </a:moveTo>
                  <a:cubicBezTo>
                    <a:pt x="370" y="172"/>
                    <a:pt x="370" y="172"/>
                    <a:pt x="370" y="172"/>
                  </a:cubicBezTo>
                  <a:cubicBezTo>
                    <a:pt x="373" y="216"/>
                    <a:pt x="373" y="216"/>
                    <a:pt x="373" y="216"/>
                  </a:cubicBezTo>
                  <a:lnTo>
                    <a:pt x="298" y="214"/>
                  </a:lnTo>
                  <a:close/>
                  <a:moveTo>
                    <a:pt x="285" y="162"/>
                  </a:moveTo>
                  <a:cubicBezTo>
                    <a:pt x="281" y="118"/>
                    <a:pt x="281" y="118"/>
                    <a:pt x="281" y="118"/>
                  </a:cubicBezTo>
                  <a:cubicBezTo>
                    <a:pt x="360" y="164"/>
                    <a:pt x="360" y="164"/>
                    <a:pt x="360" y="164"/>
                  </a:cubicBezTo>
                  <a:lnTo>
                    <a:pt x="285" y="162"/>
                  </a:lnTo>
                  <a:close/>
                  <a:moveTo>
                    <a:pt x="190" y="107"/>
                  </a:moveTo>
                  <a:cubicBezTo>
                    <a:pt x="187" y="64"/>
                    <a:pt x="187" y="64"/>
                    <a:pt x="187" y="64"/>
                  </a:cubicBezTo>
                  <a:cubicBezTo>
                    <a:pt x="265" y="109"/>
                    <a:pt x="265" y="109"/>
                    <a:pt x="265" y="109"/>
                  </a:cubicBezTo>
                  <a:lnTo>
                    <a:pt x="190" y="107"/>
                  </a:lnTo>
                  <a:close/>
                  <a:moveTo>
                    <a:pt x="96" y="52"/>
                  </a:moveTo>
                  <a:cubicBezTo>
                    <a:pt x="92" y="9"/>
                    <a:pt x="92" y="9"/>
                    <a:pt x="92" y="9"/>
                  </a:cubicBezTo>
                  <a:cubicBezTo>
                    <a:pt x="171" y="54"/>
                    <a:pt x="171" y="54"/>
                    <a:pt x="171" y="54"/>
                  </a:cubicBezTo>
                  <a:lnTo>
                    <a:pt x="96" y="52"/>
                  </a:lnTo>
                  <a:close/>
                  <a:moveTo>
                    <a:pt x="90" y="52"/>
                  </a:moveTo>
                  <a:cubicBezTo>
                    <a:pt x="14" y="50"/>
                    <a:pt x="14" y="50"/>
                    <a:pt x="14" y="50"/>
                  </a:cubicBezTo>
                  <a:cubicBezTo>
                    <a:pt x="86" y="8"/>
                    <a:pt x="86" y="8"/>
                    <a:pt x="86" y="8"/>
                  </a:cubicBezTo>
                  <a:lnTo>
                    <a:pt x="90" y="52"/>
                  </a:lnTo>
                  <a:close/>
                  <a:moveTo>
                    <a:pt x="384" y="266"/>
                  </a:moveTo>
                  <a:cubicBezTo>
                    <a:pt x="380" y="222"/>
                    <a:pt x="380" y="222"/>
                    <a:pt x="380" y="222"/>
                  </a:cubicBezTo>
                  <a:cubicBezTo>
                    <a:pt x="456" y="225"/>
                    <a:pt x="456" y="225"/>
                    <a:pt x="456" y="225"/>
                  </a:cubicBezTo>
                  <a:lnTo>
                    <a:pt x="384" y="266"/>
                  </a:lnTo>
                  <a:close/>
                  <a:moveTo>
                    <a:pt x="380" y="216"/>
                  </a:moveTo>
                  <a:cubicBezTo>
                    <a:pt x="376" y="173"/>
                    <a:pt x="376" y="173"/>
                    <a:pt x="376" y="173"/>
                  </a:cubicBezTo>
                  <a:cubicBezTo>
                    <a:pt x="455" y="218"/>
                    <a:pt x="455" y="218"/>
                    <a:pt x="455" y="218"/>
                  </a:cubicBezTo>
                  <a:lnTo>
                    <a:pt x="380" y="216"/>
                  </a:lnTo>
                  <a:close/>
                  <a:moveTo>
                    <a:pt x="6" y="58"/>
                  </a:moveTo>
                  <a:cubicBezTo>
                    <a:pt x="94" y="109"/>
                    <a:pt x="94" y="109"/>
                    <a:pt x="94" y="109"/>
                  </a:cubicBezTo>
                  <a:cubicBezTo>
                    <a:pt x="94" y="168"/>
                    <a:pt x="94" y="168"/>
                    <a:pt x="94" y="168"/>
                  </a:cubicBezTo>
                  <a:cubicBezTo>
                    <a:pt x="6" y="117"/>
                    <a:pt x="6" y="117"/>
                    <a:pt x="6" y="117"/>
                  </a:cubicBezTo>
                  <a:lnTo>
                    <a:pt x="6" y="58"/>
                  </a:lnTo>
                  <a:close/>
                  <a:moveTo>
                    <a:pt x="101" y="113"/>
                  </a:moveTo>
                  <a:cubicBezTo>
                    <a:pt x="189" y="164"/>
                    <a:pt x="189" y="164"/>
                    <a:pt x="189" y="164"/>
                  </a:cubicBezTo>
                  <a:cubicBezTo>
                    <a:pt x="189" y="223"/>
                    <a:pt x="189" y="223"/>
                    <a:pt x="189" y="223"/>
                  </a:cubicBezTo>
                  <a:cubicBezTo>
                    <a:pt x="101" y="172"/>
                    <a:pt x="101" y="172"/>
                    <a:pt x="101" y="172"/>
                  </a:cubicBezTo>
                  <a:lnTo>
                    <a:pt x="101" y="113"/>
                  </a:lnTo>
                  <a:close/>
                  <a:moveTo>
                    <a:pt x="195" y="167"/>
                  </a:moveTo>
                  <a:cubicBezTo>
                    <a:pt x="284" y="218"/>
                    <a:pt x="284" y="218"/>
                    <a:pt x="284" y="218"/>
                  </a:cubicBezTo>
                  <a:cubicBezTo>
                    <a:pt x="284" y="277"/>
                    <a:pt x="284" y="277"/>
                    <a:pt x="284" y="277"/>
                  </a:cubicBezTo>
                  <a:cubicBezTo>
                    <a:pt x="195" y="226"/>
                    <a:pt x="195" y="226"/>
                    <a:pt x="195" y="226"/>
                  </a:cubicBezTo>
                  <a:lnTo>
                    <a:pt x="195" y="167"/>
                  </a:lnTo>
                  <a:close/>
                  <a:moveTo>
                    <a:pt x="290" y="281"/>
                  </a:moveTo>
                  <a:cubicBezTo>
                    <a:pt x="290" y="222"/>
                    <a:pt x="290" y="222"/>
                    <a:pt x="290" y="222"/>
                  </a:cubicBezTo>
                  <a:cubicBezTo>
                    <a:pt x="378" y="273"/>
                    <a:pt x="378" y="273"/>
                    <a:pt x="378" y="273"/>
                  </a:cubicBezTo>
                  <a:cubicBezTo>
                    <a:pt x="378" y="332"/>
                    <a:pt x="378" y="332"/>
                    <a:pt x="378" y="332"/>
                  </a:cubicBezTo>
                  <a:lnTo>
                    <a:pt x="290" y="281"/>
                  </a:lnTo>
                  <a:close/>
                </a:path>
              </a:pathLst>
            </a:custGeom>
            <a:solidFill>
              <a:srgbClr val="FFE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8" name="Freeform 1705"/>
            <p:cNvSpPr>
              <a:spLocks/>
            </p:cNvSpPr>
            <p:nvPr/>
          </p:nvSpPr>
          <p:spPr bwMode="auto">
            <a:xfrm>
              <a:off x="1166813" y="5241925"/>
              <a:ext cx="1728788" cy="998538"/>
            </a:xfrm>
            <a:custGeom>
              <a:avLst/>
              <a:gdLst>
                <a:gd name="T0" fmla="*/ 1089 w 1089"/>
                <a:gd name="T1" fmla="*/ 315 h 629"/>
                <a:gd name="T2" fmla="*/ 544 w 1089"/>
                <a:gd name="T3" fmla="*/ 629 h 629"/>
                <a:gd name="T4" fmla="*/ 0 w 1089"/>
                <a:gd name="T5" fmla="*/ 315 h 629"/>
                <a:gd name="T6" fmla="*/ 544 w 1089"/>
                <a:gd name="T7" fmla="*/ 0 h 629"/>
                <a:gd name="T8" fmla="*/ 1089 w 1089"/>
                <a:gd name="T9" fmla="*/ 315 h 629"/>
              </a:gdLst>
              <a:ahLst/>
              <a:cxnLst>
                <a:cxn ang="0">
                  <a:pos x="T0" y="T1"/>
                </a:cxn>
                <a:cxn ang="0">
                  <a:pos x="T2" y="T3"/>
                </a:cxn>
                <a:cxn ang="0">
                  <a:pos x="T4" y="T5"/>
                </a:cxn>
                <a:cxn ang="0">
                  <a:pos x="T6" y="T7"/>
                </a:cxn>
                <a:cxn ang="0">
                  <a:pos x="T8" y="T9"/>
                </a:cxn>
              </a:cxnLst>
              <a:rect l="0" t="0" r="r" b="b"/>
              <a:pathLst>
                <a:path w="1089" h="629">
                  <a:moveTo>
                    <a:pt x="1089" y="315"/>
                  </a:moveTo>
                  <a:lnTo>
                    <a:pt x="544" y="629"/>
                  </a:lnTo>
                  <a:lnTo>
                    <a:pt x="0" y="315"/>
                  </a:lnTo>
                  <a:lnTo>
                    <a:pt x="544" y="0"/>
                  </a:lnTo>
                  <a:lnTo>
                    <a:pt x="1089" y="315"/>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9" name="Freeform 1706"/>
            <p:cNvSpPr>
              <a:spLocks/>
            </p:cNvSpPr>
            <p:nvPr/>
          </p:nvSpPr>
          <p:spPr bwMode="auto">
            <a:xfrm>
              <a:off x="1166813" y="4938713"/>
              <a:ext cx="1728788" cy="993775"/>
            </a:xfrm>
            <a:custGeom>
              <a:avLst/>
              <a:gdLst>
                <a:gd name="T0" fmla="*/ 1089 w 1089"/>
                <a:gd name="T1" fmla="*/ 314 h 626"/>
                <a:gd name="T2" fmla="*/ 544 w 1089"/>
                <a:gd name="T3" fmla="*/ 626 h 626"/>
                <a:gd name="T4" fmla="*/ 0 w 1089"/>
                <a:gd name="T5" fmla="*/ 314 h 626"/>
                <a:gd name="T6" fmla="*/ 544 w 1089"/>
                <a:gd name="T7" fmla="*/ 0 h 626"/>
                <a:gd name="T8" fmla="*/ 1089 w 1089"/>
                <a:gd name="T9" fmla="*/ 314 h 626"/>
              </a:gdLst>
              <a:ahLst/>
              <a:cxnLst>
                <a:cxn ang="0">
                  <a:pos x="T0" y="T1"/>
                </a:cxn>
                <a:cxn ang="0">
                  <a:pos x="T2" y="T3"/>
                </a:cxn>
                <a:cxn ang="0">
                  <a:pos x="T4" y="T5"/>
                </a:cxn>
                <a:cxn ang="0">
                  <a:pos x="T6" y="T7"/>
                </a:cxn>
                <a:cxn ang="0">
                  <a:pos x="T8" y="T9"/>
                </a:cxn>
              </a:cxnLst>
              <a:rect l="0" t="0" r="r" b="b"/>
              <a:pathLst>
                <a:path w="1089" h="626">
                  <a:moveTo>
                    <a:pt x="1089" y="314"/>
                  </a:moveTo>
                  <a:lnTo>
                    <a:pt x="544" y="626"/>
                  </a:lnTo>
                  <a:lnTo>
                    <a:pt x="0" y="314"/>
                  </a:lnTo>
                  <a:lnTo>
                    <a:pt x="544" y="0"/>
                  </a:lnTo>
                  <a:lnTo>
                    <a:pt x="1089" y="314"/>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0" name="Freeform 1707"/>
            <p:cNvSpPr>
              <a:spLocks/>
            </p:cNvSpPr>
            <p:nvPr/>
          </p:nvSpPr>
          <p:spPr bwMode="auto">
            <a:xfrm>
              <a:off x="1166813" y="5437188"/>
              <a:ext cx="863600" cy="803275"/>
            </a:xfrm>
            <a:custGeom>
              <a:avLst/>
              <a:gdLst>
                <a:gd name="T0" fmla="*/ 544 w 544"/>
                <a:gd name="T1" fmla="*/ 506 h 506"/>
                <a:gd name="T2" fmla="*/ 544 w 544"/>
                <a:gd name="T3" fmla="*/ 312 h 506"/>
                <a:gd name="T4" fmla="*/ 0 w 544"/>
                <a:gd name="T5" fmla="*/ 0 h 506"/>
                <a:gd name="T6" fmla="*/ 0 w 544"/>
                <a:gd name="T7" fmla="*/ 192 h 506"/>
                <a:gd name="T8" fmla="*/ 544 w 544"/>
                <a:gd name="T9" fmla="*/ 506 h 506"/>
              </a:gdLst>
              <a:ahLst/>
              <a:cxnLst>
                <a:cxn ang="0">
                  <a:pos x="T0" y="T1"/>
                </a:cxn>
                <a:cxn ang="0">
                  <a:pos x="T2" y="T3"/>
                </a:cxn>
                <a:cxn ang="0">
                  <a:pos x="T4" y="T5"/>
                </a:cxn>
                <a:cxn ang="0">
                  <a:pos x="T6" y="T7"/>
                </a:cxn>
                <a:cxn ang="0">
                  <a:pos x="T8" y="T9"/>
                </a:cxn>
              </a:cxnLst>
              <a:rect l="0" t="0" r="r" b="b"/>
              <a:pathLst>
                <a:path w="544" h="506">
                  <a:moveTo>
                    <a:pt x="544" y="506"/>
                  </a:moveTo>
                  <a:lnTo>
                    <a:pt x="544" y="312"/>
                  </a:lnTo>
                  <a:lnTo>
                    <a:pt x="0" y="0"/>
                  </a:lnTo>
                  <a:lnTo>
                    <a:pt x="0" y="192"/>
                  </a:lnTo>
                  <a:lnTo>
                    <a:pt x="544" y="506"/>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1" name="Freeform 1708"/>
            <p:cNvSpPr>
              <a:spLocks/>
            </p:cNvSpPr>
            <p:nvPr/>
          </p:nvSpPr>
          <p:spPr bwMode="auto">
            <a:xfrm>
              <a:off x="2030413" y="5437188"/>
              <a:ext cx="865188" cy="803275"/>
            </a:xfrm>
            <a:custGeom>
              <a:avLst/>
              <a:gdLst>
                <a:gd name="T0" fmla="*/ 0 w 545"/>
                <a:gd name="T1" fmla="*/ 506 h 506"/>
                <a:gd name="T2" fmla="*/ 0 w 545"/>
                <a:gd name="T3" fmla="*/ 312 h 506"/>
                <a:gd name="T4" fmla="*/ 545 w 545"/>
                <a:gd name="T5" fmla="*/ 0 h 506"/>
                <a:gd name="T6" fmla="*/ 545 w 545"/>
                <a:gd name="T7" fmla="*/ 192 h 506"/>
                <a:gd name="T8" fmla="*/ 0 w 545"/>
                <a:gd name="T9" fmla="*/ 506 h 506"/>
              </a:gdLst>
              <a:ahLst/>
              <a:cxnLst>
                <a:cxn ang="0">
                  <a:pos x="T0" y="T1"/>
                </a:cxn>
                <a:cxn ang="0">
                  <a:pos x="T2" y="T3"/>
                </a:cxn>
                <a:cxn ang="0">
                  <a:pos x="T4" y="T5"/>
                </a:cxn>
                <a:cxn ang="0">
                  <a:pos x="T6" y="T7"/>
                </a:cxn>
                <a:cxn ang="0">
                  <a:pos x="T8" y="T9"/>
                </a:cxn>
              </a:cxnLst>
              <a:rect l="0" t="0" r="r" b="b"/>
              <a:pathLst>
                <a:path w="545" h="506">
                  <a:moveTo>
                    <a:pt x="0" y="506"/>
                  </a:moveTo>
                  <a:lnTo>
                    <a:pt x="0" y="312"/>
                  </a:lnTo>
                  <a:lnTo>
                    <a:pt x="545" y="0"/>
                  </a:lnTo>
                  <a:lnTo>
                    <a:pt x="545" y="192"/>
                  </a:lnTo>
                  <a:lnTo>
                    <a:pt x="0" y="506"/>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2" name="Freeform 1709"/>
            <p:cNvSpPr>
              <a:spLocks/>
            </p:cNvSpPr>
            <p:nvPr/>
          </p:nvSpPr>
          <p:spPr bwMode="auto">
            <a:xfrm>
              <a:off x="1622425" y="5275263"/>
              <a:ext cx="812800" cy="469900"/>
            </a:xfrm>
            <a:custGeom>
              <a:avLst/>
              <a:gdLst>
                <a:gd name="T0" fmla="*/ 512 w 512"/>
                <a:gd name="T1" fmla="*/ 148 h 296"/>
                <a:gd name="T2" fmla="*/ 257 w 512"/>
                <a:gd name="T3" fmla="*/ 296 h 296"/>
                <a:gd name="T4" fmla="*/ 0 w 512"/>
                <a:gd name="T5" fmla="*/ 148 h 296"/>
                <a:gd name="T6" fmla="*/ 257 w 512"/>
                <a:gd name="T7" fmla="*/ 0 h 296"/>
                <a:gd name="T8" fmla="*/ 512 w 512"/>
                <a:gd name="T9" fmla="*/ 148 h 296"/>
              </a:gdLst>
              <a:ahLst/>
              <a:cxnLst>
                <a:cxn ang="0">
                  <a:pos x="T0" y="T1"/>
                </a:cxn>
                <a:cxn ang="0">
                  <a:pos x="T2" y="T3"/>
                </a:cxn>
                <a:cxn ang="0">
                  <a:pos x="T4" y="T5"/>
                </a:cxn>
                <a:cxn ang="0">
                  <a:pos x="T6" y="T7"/>
                </a:cxn>
                <a:cxn ang="0">
                  <a:pos x="T8" y="T9"/>
                </a:cxn>
              </a:cxnLst>
              <a:rect l="0" t="0" r="r" b="b"/>
              <a:pathLst>
                <a:path w="512" h="296">
                  <a:moveTo>
                    <a:pt x="512" y="148"/>
                  </a:moveTo>
                  <a:lnTo>
                    <a:pt x="257" y="296"/>
                  </a:lnTo>
                  <a:lnTo>
                    <a:pt x="0" y="148"/>
                  </a:lnTo>
                  <a:lnTo>
                    <a:pt x="257" y="0"/>
                  </a:lnTo>
                  <a:lnTo>
                    <a:pt x="512" y="148"/>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3" name="Freeform 1710"/>
            <p:cNvSpPr>
              <a:spLocks/>
            </p:cNvSpPr>
            <p:nvPr/>
          </p:nvSpPr>
          <p:spPr bwMode="auto">
            <a:xfrm>
              <a:off x="1622425" y="5051425"/>
              <a:ext cx="812800" cy="468313"/>
            </a:xfrm>
            <a:custGeom>
              <a:avLst/>
              <a:gdLst>
                <a:gd name="T0" fmla="*/ 512 w 512"/>
                <a:gd name="T1" fmla="*/ 147 h 295"/>
                <a:gd name="T2" fmla="*/ 257 w 512"/>
                <a:gd name="T3" fmla="*/ 295 h 295"/>
                <a:gd name="T4" fmla="*/ 0 w 512"/>
                <a:gd name="T5" fmla="*/ 147 h 295"/>
                <a:gd name="T6" fmla="*/ 257 w 512"/>
                <a:gd name="T7" fmla="*/ 0 h 295"/>
                <a:gd name="T8" fmla="*/ 512 w 512"/>
                <a:gd name="T9" fmla="*/ 147 h 295"/>
              </a:gdLst>
              <a:ahLst/>
              <a:cxnLst>
                <a:cxn ang="0">
                  <a:pos x="T0" y="T1"/>
                </a:cxn>
                <a:cxn ang="0">
                  <a:pos x="T2" y="T3"/>
                </a:cxn>
                <a:cxn ang="0">
                  <a:pos x="T4" y="T5"/>
                </a:cxn>
                <a:cxn ang="0">
                  <a:pos x="T6" y="T7"/>
                </a:cxn>
                <a:cxn ang="0">
                  <a:pos x="T8" y="T9"/>
                </a:cxn>
              </a:cxnLst>
              <a:rect l="0" t="0" r="r" b="b"/>
              <a:pathLst>
                <a:path w="512" h="295">
                  <a:moveTo>
                    <a:pt x="512" y="147"/>
                  </a:moveTo>
                  <a:lnTo>
                    <a:pt x="257" y="295"/>
                  </a:lnTo>
                  <a:lnTo>
                    <a:pt x="0" y="147"/>
                  </a:lnTo>
                  <a:lnTo>
                    <a:pt x="257" y="0"/>
                  </a:lnTo>
                  <a:lnTo>
                    <a:pt x="512" y="147"/>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4" name="Freeform 1711"/>
            <p:cNvSpPr>
              <a:spLocks/>
            </p:cNvSpPr>
            <p:nvPr/>
          </p:nvSpPr>
          <p:spPr bwMode="auto">
            <a:xfrm>
              <a:off x="1622425" y="5284788"/>
              <a:ext cx="407988" cy="460375"/>
            </a:xfrm>
            <a:custGeom>
              <a:avLst/>
              <a:gdLst>
                <a:gd name="T0" fmla="*/ 257 w 257"/>
                <a:gd name="T1" fmla="*/ 290 h 290"/>
                <a:gd name="T2" fmla="*/ 257 w 257"/>
                <a:gd name="T3" fmla="*/ 148 h 290"/>
                <a:gd name="T4" fmla="*/ 0 w 257"/>
                <a:gd name="T5" fmla="*/ 0 h 290"/>
                <a:gd name="T6" fmla="*/ 0 w 257"/>
                <a:gd name="T7" fmla="*/ 142 h 290"/>
                <a:gd name="T8" fmla="*/ 257 w 257"/>
                <a:gd name="T9" fmla="*/ 290 h 290"/>
              </a:gdLst>
              <a:ahLst/>
              <a:cxnLst>
                <a:cxn ang="0">
                  <a:pos x="T0" y="T1"/>
                </a:cxn>
                <a:cxn ang="0">
                  <a:pos x="T2" y="T3"/>
                </a:cxn>
                <a:cxn ang="0">
                  <a:pos x="T4" y="T5"/>
                </a:cxn>
                <a:cxn ang="0">
                  <a:pos x="T6" y="T7"/>
                </a:cxn>
                <a:cxn ang="0">
                  <a:pos x="T8" y="T9"/>
                </a:cxn>
              </a:cxnLst>
              <a:rect l="0" t="0" r="r" b="b"/>
              <a:pathLst>
                <a:path w="257" h="290">
                  <a:moveTo>
                    <a:pt x="257" y="290"/>
                  </a:moveTo>
                  <a:lnTo>
                    <a:pt x="257" y="148"/>
                  </a:lnTo>
                  <a:lnTo>
                    <a:pt x="0" y="0"/>
                  </a:lnTo>
                  <a:lnTo>
                    <a:pt x="0" y="142"/>
                  </a:lnTo>
                  <a:lnTo>
                    <a:pt x="257" y="29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5" name="Freeform 1712"/>
            <p:cNvSpPr>
              <a:spLocks/>
            </p:cNvSpPr>
            <p:nvPr/>
          </p:nvSpPr>
          <p:spPr bwMode="auto">
            <a:xfrm>
              <a:off x="2030413" y="5284788"/>
              <a:ext cx="404813" cy="460375"/>
            </a:xfrm>
            <a:custGeom>
              <a:avLst/>
              <a:gdLst>
                <a:gd name="T0" fmla="*/ 0 w 255"/>
                <a:gd name="T1" fmla="*/ 290 h 290"/>
                <a:gd name="T2" fmla="*/ 0 w 255"/>
                <a:gd name="T3" fmla="*/ 148 h 290"/>
                <a:gd name="T4" fmla="*/ 255 w 255"/>
                <a:gd name="T5" fmla="*/ 0 h 290"/>
                <a:gd name="T6" fmla="*/ 255 w 255"/>
                <a:gd name="T7" fmla="*/ 142 h 290"/>
                <a:gd name="T8" fmla="*/ 0 w 255"/>
                <a:gd name="T9" fmla="*/ 290 h 290"/>
              </a:gdLst>
              <a:ahLst/>
              <a:cxnLst>
                <a:cxn ang="0">
                  <a:pos x="T0" y="T1"/>
                </a:cxn>
                <a:cxn ang="0">
                  <a:pos x="T2" y="T3"/>
                </a:cxn>
                <a:cxn ang="0">
                  <a:pos x="T4" y="T5"/>
                </a:cxn>
                <a:cxn ang="0">
                  <a:pos x="T6" y="T7"/>
                </a:cxn>
                <a:cxn ang="0">
                  <a:pos x="T8" y="T9"/>
                </a:cxn>
              </a:cxnLst>
              <a:rect l="0" t="0" r="r" b="b"/>
              <a:pathLst>
                <a:path w="255" h="290">
                  <a:moveTo>
                    <a:pt x="0" y="290"/>
                  </a:moveTo>
                  <a:lnTo>
                    <a:pt x="0" y="148"/>
                  </a:lnTo>
                  <a:lnTo>
                    <a:pt x="255" y="0"/>
                  </a:lnTo>
                  <a:lnTo>
                    <a:pt x="255" y="142"/>
                  </a:lnTo>
                  <a:lnTo>
                    <a:pt x="0" y="29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6" name="Freeform 1713"/>
            <p:cNvSpPr>
              <a:spLocks noEditPoints="1"/>
            </p:cNvSpPr>
            <p:nvPr/>
          </p:nvSpPr>
          <p:spPr bwMode="auto">
            <a:xfrm>
              <a:off x="1760538" y="1387475"/>
              <a:ext cx="279400" cy="3900488"/>
            </a:xfrm>
            <a:custGeom>
              <a:avLst/>
              <a:gdLst>
                <a:gd name="T0" fmla="*/ 90 w 92"/>
                <a:gd name="T1" fmla="*/ 1 h 1282"/>
                <a:gd name="T2" fmla="*/ 88 w 92"/>
                <a:gd name="T3" fmla="*/ 0 h 1282"/>
                <a:gd name="T4" fmla="*/ 1 w 92"/>
                <a:gd name="T5" fmla="*/ 47 h 1282"/>
                <a:gd name="T6" fmla="*/ 0 w 92"/>
                <a:gd name="T7" fmla="*/ 238 h 1282"/>
                <a:gd name="T8" fmla="*/ 0 w 92"/>
                <a:gd name="T9" fmla="*/ 711 h 1282"/>
                <a:gd name="T10" fmla="*/ 0 w 92"/>
                <a:gd name="T11" fmla="*/ 1185 h 1282"/>
                <a:gd name="T12" fmla="*/ 2 w 92"/>
                <a:gd name="T13" fmla="*/ 1282 h 1282"/>
                <a:gd name="T14" fmla="*/ 4 w 92"/>
                <a:gd name="T15" fmla="*/ 1282 h 1282"/>
                <a:gd name="T16" fmla="*/ 91 w 92"/>
                <a:gd name="T17" fmla="*/ 1236 h 1282"/>
                <a:gd name="T18" fmla="*/ 92 w 92"/>
                <a:gd name="T19" fmla="*/ 1139 h 1282"/>
                <a:gd name="T20" fmla="*/ 92 w 92"/>
                <a:gd name="T21" fmla="*/ 666 h 1282"/>
                <a:gd name="T22" fmla="*/ 92 w 92"/>
                <a:gd name="T23" fmla="*/ 193 h 1282"/>
                <a:gd name="T24" fmla="*/ 51 w 92"/>
                <a:gd name="T25" fmla="*/ 1208 h 1282"/>
                <a:gd name="T26" fmla="*/ 7 w 92"/>
                <a:gd name="T27" fmla="*/ 132 h 1282"/>
                <a:gd name="T28" fmla="*/ 80 w 92"/>
                <a:gd name="T29" fmla="*/ 106 h 1282"/>
                <a:gd name="T30" fmla="*/ 7 w 92"/>
                <a:gd name="T31" fmla="*/ 149 h 1282"/>
                <a:gd name="T32" fmla="*/ 45 w 92"/>
                <a:gd name="T33" fmla="*/ 258 h 1282"/>
                <a:gd name="T34" fmla="*/ 82 w 92"/>
                <a:gd name="T35" fmla="*/ 192 h 1282"/>
                <a:gd name="T36" fmla="*/ 7 w 92"/>
                <a:gd name="T37" fmla="*/ 243 h 1282"/>
                <a:gd name="T38" fmla="*/ 12 w 92"/>
                <a:gd name="T39" fmla="*/ 325 h 1282"/>
                <a:gd name="T40" fmla="*/ 42 w 92"/>
                <a:gd name="T41" fmla="*/ 358 h 1282"/>
                <a:gd name="T42" fmla="*/ 10 w 92"/>
                <a:gd name="T43" fmla="*/ 427 h 1282"/>
                <a:gd name="T44" fmla="*/ 12 w 92"/>
                <a:gd name="T45" fmla="*/ 419 h 1282"/>
                <a:gd name="T46" fmla="*/ 80 w 92"/>
                <a:gd name="T47" fmla="*/ 485 h 1282"/>
                <a:gd name="T48" fmla="*/ 47 w 92"/>
                <a:gd name="T49" fmla="*/ 456 h 1282"/>
                <a:gd name="T50" fmla="*/ 7 w 92"/>
                <a:gd name="T51" fmla="*/ 606 h 1282"/>
                <a:gd name="T52" fmla="*/ 80 w 92"/>
                <a:gd name="T53" fmla="*/ 579 h 1282"/>
                <a:gd name="T54" fmla="*/ 7 w 92"/>
                <a:gd name="T55" fmla="*/ 622 h 1282"/>
                <a:gd name="T56" fmla="*/ 45 w 92"/>
                <a:gd name="T57" fmla="*/ 732 h 1282"/>
                <a:gd name="T58" fmla="*/ 82 w 92"/>
                <a:gd name="T59" fmla="*/ 666 h 1282"/>
                <a:gd name="T60" fmla="*/ 7 w 92"/>
                <a:gd name="T61" fmla="*/ 717 h 1282"/>
                <a:gd name="T62" fmla="*/ 12 w 92"/>
                <a:gd name="T63" fmla="*/ 798 h 1282"/>
                <a:gd name="T64" fmla="*/ 42 w 92"/>
                <a:gd name="T65" fmla="*/ 832 h 1282"/>
                <a:gd name="T66" fmla="*/ 10 w 92"/>
                <a:gd name="T67" fmla="*/ 901 h 1282"/>
                <a:gd name="T68" fmla="*/ 12 w 92"/>
                <a:gd name="T69" fmla="*/ 893 h 1282"/>
                <a:gd name="T70" fmla="*/ 80 w 92"/>
                <a:gd name="T71" fmla="*/ 958 h 1282"/>
                <a:gd name="T72" fmla="*/ 47 w 92"/>
                <a:gd name="T73" fmla="*/ 929 h 1282"/>
                <a:gd name="T74" fmla="*/ 7 w 92"/>
                <a:gd name="T75" fmla="*/ 1079 h 1282"/>
                <a:gd name="T76" fmla="*/ 80 w 92"/>
                <a:gd name="T77" fmla="*/ 1053 h 1282"/>
                <a:gd name="T78" fmla="*/ 7 w 92"/>
                <a:gd name="T79" fmla="*/ 1095 h 1282"/>
                <a:gd name="T80" fmla="*/ 47 w 92"/>
                <a:gd name="T81" fmla="*/ 1119 h 1282"/>
                <a:gd name="T82" fmla="*/ 10 w 92"/>
                <a:gd name="T83" fmla="*/ 1185 h 1282"/>
                <a:gd name="T84" fmla="*/ 86 w 92"/>
                <a:gd name="T85" fmla="*/ 1134 h 1282"/>
                <a:gd name="T86" fmla="*/ 86 w 92"/>
                <a:gd name="T87" fmla="*/ 944 h 1282"/>
                <a:gd name="T88" fmla="*/ 51 w 92"/>
                <a:gd name="T89" fmla="*/ 829 h 1282"/>
                <a:gd name="T90" fmla="*/ 86 w 92"/>
                <a:gd name="T91" fmla="*/ 677 h 1282"/>
                <a:gd name="T92" fmla="*/ 86 w 92"/>
                <a:gd name="T93" fmla="*/ 661 h 1282"/>
                <a:gd name="T94" fmla="*/ 86 w 92"/>
                <a:gd name="T95" fmla="*/ 471 h 1282"/>
                <a:gd name="T96" fmla="*/ 51 w 92"/>
                <a:gd name="T97" fmla="*/ 356 h 1282"/>
                <a:gd name="T98" fmla="*/ 86 w 92"/>
                <a:gd name="T99" fmla="*/ 204 h 1282"/>
                <a:gd name="T100" fmla="*/ 86 w 92"/>
                <a:gd name="T101" fmla="*/ 187 h 1282"/>
                <a:gd name="T102" fmla="*/ 45 w 92"/>
                <a:gd name="T103" fmla="*/ 69 h 1282"/>
                <a:gd name="T104" fmla="*/ 42 w 92"/>
                <a:gd name="T105" fmla="*/ 1210 h 1282"/>
                <a:gd name="T106" fmla="*/ 12 w 92"/>
                <a:gd name="T107" fmla="*/ 1271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1282">
                  <a:moveTo>
                    <a:pt x="92" y="3"/>
                  </a:moveTo>
                  <a:cubicBezTo>
                    <a:pt x="92" y="3"/>
                    <a:pt x="92" y="2"/>
                    <a:pt x="92" y="2"/>
                  </a:cubicBezTo>
                  <a:cubicBezTo>
                    <a:pt x="92" y="2"/>
                    <a:pt x="92" y="2"/>
                    <a:pt x="91" y="2"/>
                  </a:cubicBezTo>
                  <a:cubicBezTo>
                    <a:pt x="91" y="1"/>
                    <a:pt x="91" y="1"/>
                    <a:pt x="90" y="1"/>
                  </a:cubicBezTo>
                  <a:cubicBezTo>
                    <a:pt x="90" y="1"/>
                    <a:pt x="90" y="1"/>
                    <a:pt x="90" y="1"/>
                  </a:cubicBezTo>
                  <a:cubicBezTo>
                    <a:pt x="90" y="1"/>
                    <a:pt x="90" y="1"/>
                    <a:pt x="90" y="1"/>
                  </a:cubicBezTo>
                  <a:cubicBezTo>
                    <a:pt x="90" y="1"/>
                    <a:pt x="90" y="1"/>
                    <a:pt x="90" y="1"/>
                  </a:cubicBezTo>
                  <a:cubicBezTo>
                    <a:pt x="90" y="0"/>
                    <a:pt x="90" y="0"/>
                    <a:pt x="89" y="0"/>
                  </a:cubicBezTo>
                  <a:cubicBezTo>
                    <a:pt x="89" y="0"/>
                    <a:pt x="89" y="0"/>
                    <a:pt x="89" y="0"/>
                  </a:cubicBezTo>
                  <a:cubicBezTo>
                    <a:pt x="88" y="0"/>
                    <a:pt x="88" y="0"/>
                    <a:pt x="88" y="0"/>
                  </a:cubicBezTo>
                  <a:cubicBezTo>
                    <a:pt x="88" y="1"/>
                    <a:pt x="87" y="1"/>
                    <a:pt x="87" y="1"/>
                  </a:cubicBezTo>
                  <a:cubicBezTo>
                    <a:pt x="2" y="46"/>
                    <a:pt x="2" y="46"/>
                    <a:pt x="2" y="46"/>
                  </a:cubicBezTo>
                  <a:cubicBezTo>
                    <a:pt x="2" y="46"/>
                    <a:pt x="2" y="46"/>
                    <a:pt x="2" y="46"/>
                  </a:cubicBezTo>
                  <a:cubicBezTo>
                    <a:pt x="2" y="46"/>
                    <a:pt x="1" y="47"/>
                    <a:pt x="1" y="47"/>
                  </a:cubicBezTo>
                  <a:cubicBezTo>
                    <a:pt x="1" y="47"/>
                    <a:pt x="1" y="47"/>
                    <a:pt x="1" y="47"/>
                  </a:cubicBezTo>
                  <a:cubicBezTo>
                    <a:pt x="1" y="47"/>
                    <a:pt x="1" y="47"/>
                    <a:pt x="1" y="47"/>
                  </a:cubicBezTo>
                  <a:cubicBezTo>
                    <a:pt x="1" y="48"/>
                    <a:pt x="0" y="48"/>
                    <a:pt x="0" y="49"/>
                  </a:cubicBezTo>
                  <a:cubicBezTo>
                    <a:pt x="0" y="49"/>
                    <a:pt x="0" y="49"/>
                    <a:pt x="0" y="49"/>
                  </a:cubicBezTo>
                  <a:cubicBezTo>
                    <a:pt x="0" y="143"/>
                    <a:pt x="0" y="143"/>
                    <a:pt x="0" y="143"/>
                  </a:cubicBezTo>
                  <a:cubicBezTo>
                    <a:pt x="0" y="238"/>
                    <a:pt x="0" y="238"/>
                    <a:pt x="0" y="238"/>
                  </a:cubicBezTo>
                  <a:cubicBezTo>
                    <a:pt x="0" y="333"/>
                    <a:pt x="0" y="333"/>
                    <a:pt x="0" y="333"/>
                  </a:cubicBezTo>
                  <a:cubicBezTo>
                    <a:pt x="0" y="427"/>
                    <a:pt x="0" y="427"/>
                    <a:pt x="0" y="427"/>
                  </a:cubicBezTo>
                  <a:cubicBezTo>
                    <a:pt x="0" y="522"/>
                    <a:pt x="0" y="522"/>
                    <a:pt x="0" y="522"/>
                  </a:cubicBezTo>
                  <a:cubicBezTo>
                    <a:pt x="0" y="617"/>
                    <a:pt x="0" y="617"/>
                    <a:pt x="0" y="617"/>
                  </a:cubicBezTo>
                  <a:cubicBezTo>
                    <a:pt x="0" y="711"/>
                    <a:pt x="0" y="711"/>
                    <a:pt x="0" y="711"/>
                  </a:cubicBezTo>
                  <a:cubicBezTo>
                    <a:pt x="0" y="806"/>
                    <a:pt x="0" y="806"/>
                    <a:pt x="0" y="806"/>
                  </a:cubicBezTo>
                  <a:cubicBezTo>
                    <a:pt x="0" y="901"/>
                    <a:pt x="0" y="901"/>
                    <a:pt x="0" y="901"/>
                  </a:cubicBezTo>
                  <a:cubicBezTo>
                    <a:pt x="0" y="995"/>
                    <a:pt x="0" y="995"/>
                    <a:pt x="0" y="995"/>
                  </a:cubicBezTo>
                  <a:cubicBezTo>
                    <a:pt x="0" y="1090"/>
                    <a:pt x="0" y="1090"/>
                    <a:pt x="0" y="1090"/>
                  </a:cubicBezTo>
                  <a:cubicBezTo>
                    <a:pt x="0" y="1185"/>
                    <a:pt x="0" y="1185"/>
                    <a:pt x="0" y="1185"/>
                  </a:cubicBezTo>
                  <a:cubicBezTo>
                    <a:pt x="0" y="1279"/>
                    <a:pt x="0" y="1279"/>
                    <a:pt x="0" y="1279"/>
                  </a:cubicBezTo>
                  <a:cubicBezTo>
                    <a:pt x="0" y="1279"/>
                    <a:pt x="0" y="1279"/>
                    <a:pt x="0" y="1279"/>
                  </a:cubicBezTo>
                  <a:cubicBezTo>
                    <a:pt x="1" y="1280"/>
                    <a:pt x="1" y="1280"/>
                    <a:pt x="1" y="1280"/>
                  </a:cubicBezTo>
                  <a:cubicBezTo>
                    <a:pt x="1" y="1281"/>
                    <a:pt x="1" y="1281"/>
                    <a:pt x="1" y="1281"/>
                  </a:cubicBezTo>
                  <a:cubicBezTo>
                    <a:pt x="1" y="1281"/>
                    <a:pt x="1" y="1282"/>
                    <a:pt x="2" y="1282"/>
                  </a:cubicBezTo>
                  <a:cubicBezTo>
                    <a:pt x="2" y="1282"/>
                    <a:pt x="2" y="1282"/>
                    <a:pt x="2" y="1282"/>
                  </a:cubicBezTo>
                  <a:cubicBezTo>
                    <a:pt x="2" y="1282"/>
                    <a:pt x="2" y="1282"/>
                    <a:pt x="2" y="1282"/>
                  </a:cubicBezTo>
                  <a:cubicBezTo>
                    <a:pt x="2" y="1282"/>
                    <a:pt x="3" y="1282"/>
                    <a:pt x="3" y="1282"/>
                  </a:cubicBezTo>
                  <a:cubicBezTo>
                    <a:pt x="3" y="1282"/>
                    <a:pt x="3" y="1282"/>
                    <a:pt x="4" y="1282"/>
                  </a:cubicBezTo>
                  <a:cubicBezTo>
                    <a:pt x="4" y="1282"/>
                    <a:pt x="4" y="1282"/>
                    <a:pt x="4" y="1282"/>
                  </a:cubicBezTo>
                  <a:cubicBezTo>
                    <a:pt x="4" y="1282"/>
                    <a:pt x="4" y="1282"/>
                    <a:pt x="4" y="1282"/>
                  </a:cubicBezTo>
                  <a:cubicBezTo>
                    <a:pt x="4" y="1282"/>
                    <a:pt x="5" y="1282"/>
                    <a:pt x="5" y="1282"/>
                  </a:cubicBezTo>
                  <a:cubicBezTo>
                    <a:pt x="90" y="1237"/>
                    <a:pt x="90" y="1237"/>
                    <a:pt x="90" y="1237"/>
                  </a:cubicBezTo>
                  <a:cubicBezTo>
                    <a:pt x="90" y="1237"/>
                    <a:pt x="90" y="1237"/>
                    <a:pt x="90" y="1237"/>
                  </a:cubicBezTo>
                  <a:cubicBezTo>
                    <a:pt x="91" y="1236"/>
                    <a:pt x="91" y="1236"/>
                    <a:pt x="91" y="1236"/>
                  </a:cubicBezTo>
                  <a:cubicBezTo>
                    <a:pt x="91" y="1236"/>
                    <a:pt x="91" y="1236"/>
                    <a:pt x="92" y="1235"/>
                  </a:cubicBezTo>
                  <a:cubicBezTo>
                    <a:pt x="92" y="1235"/>
                    <a:pt x="92" y="1235"/>
                    <a:pt x="92" y="1235"/>
                  </a:cubicBezTo>
                  <a:cubicBezTo>
                    <a:pt x="92" y="1235"/>
                    <a:pt x="92" y="1234"/>
                    <a:pt x="92" y="1234"/>
                  </a:cubicBezTo>
                  <a:cubicBezTo>
                    <a:pt x="92" y="1234"/>
                    <a:pt x="92" y="1234"/>
                    <a:pt x="92" y="1234"/>
                  </a:cubicBezTo>
                  <a:cubicBezTo>
                    <a:pt x="92" y="1139"/>
                    <a:pt x="92" y="1139"/>
                    <a:pt x="92" y="1139"/>
                  </a:cubicBezTo>
                  <a:cubicBezTo>
                    <a:pt x="92" y="1045"/>
                    <a:pt x="92" y="1045"/>
                    <a:pt x="92" y="1045"/>
                  </a:cubicBezTo>
                  <a:cubicBezTo>
                    <a:pt x="92" y="950"/>
                    <a:pt x="92" y="950"/>
                    <a:pt x="92" y="950"/>
                  </a:cubicBezTo>
                  <a:cubicBezTo>
                    <a:pt x="92" y="855"/>
                    <a:pt x="92" y="855"/>
                    <a:pt x="92" y="855"/>
                  </a:cubicBezTo>
                  <a:cubicBezTo>
                    <a:pt x="92" y="761"/>
                    <a:pt x="92" y="761"/>
                    <a:pt x="92" y="761"/>
                  </a:cubicBezTo>
                  <a:cubicBezTo>
                    <a:pt x="92" y="666"/>
                    <a:pt x="92" y="666"/>
                    <a:pt x="92" y="666"/>
                  </a:cubicBezTo>
                  <a:cubicBezTo>
                    <a:pt x="92" y="571"/>
                    <a:pt x="92" y="571"/>
                    <a:pt x="92" y="571"/>
                  </a:cubicBezTo>
                  <a:cubicBezTo>
                    <a:pt x="92" y="477"/>
                    <a:pt x="92" y="477"/>
                    <a:pt x="92" y="477"/>
                  </a:cubicBezTo>
                  <a:cubicBezTo>
                    <a:pt x="92" y="382"/>
                    <a:pt x="92" y="382"/>
                    <a:pt x="92" y="382"/>
                  </a:cubicBezTo>
                  <a:cubicBezTo>
                    <a:pt x="92" y="287"/>
                    <a:pt x="92" y="287"/>
                    <a:pt x="92" y="287"/>
                  </a:cubicBezTo>
                  <a:cubicBezTo>
                    <a:pt x="92" y="193"/>
                    <a:pt x="92" y="193"/>
                    <a:pt x="92" y="193"/>
                  </a:cubicBezTo>
                  <a:cubicBezTo>
                    <a:pt x="92" y="98"/>
                    <a:pt x="92" y="98"/>
                    <a:pt x="92" y="98"/>
                  </a:cubicBezTo>
                  <a:cubicBezTo>
                    <a:pt x="92" y="3"/>
                    <a:pt x="92" y="3"/>
                    <a:pt x="92" y="3"/>
                  </a:cubicBezTo>
                  <a:cubicBezTo>
                    <a:pt x="92" y="3"/>
                    <a:pt x="92" y="3"/>
                    <a:pt x="92" y="3"/>
                  </a:cubicBezTo>
                  <a:close/>
                  <a:moveTo>
                    <a:pt x="86" y="1228"/>
                  </a:moveTo>
                  <a:cubicBezTo>
                    <a:pt x="51" y="1208"/>
                    <a:pt x="51" y="1208"/>
                    <a:pt x="51" y="1208"/>
                  </a:cubicBezTo>
                  <a:cubicBezTo>
                    <a:pt x="86" y="1150"/>
                    <a:pt x="86" y="1150"/>
                    <a:pt x="86" y="1150"/>
                  </a:cubicBezTo>
                  <a:lnTo>
                    <a:pt x="86" y="1228"/>
                  </a:lnTo>
                  <a:close/>
                  <a:moveTo>
                    <a:pt x="7" y="54"/>
                  </a:moveTo>
                  <a:cubicBezTo>
                    <a:pt x="42" y="74"/>
                    <a:pt x="42" y="74"/>
                    <a:pt x="42" y="74"/>
                  </a:cubicBezTo>
                  <a:cubicBezTo>
                    <a:pt x="7" y="132"/>
                    <a:pt x="7" y="132"/>
                    <a:pt x="7" y="132"/>
                  </a:cubicBezTo>
                  <a:lnTo>
                    <a:pt x="7" y="54"/>
                  </a:lnTo>
                  <a:close/>
                  <a:moveTo>
                    <a:pt x="80" y="106"/>
                  </a:moveTo>
                  <a:cubicBezTo>
                    <a:pt x="45" y="164"/>
                    <a:pt x="45" y="164"/>
                    <a:pt x="45" y="164"/>
                  </a:cubicBezTo>
                  <a:cubicBezTo>
                    <a:pt x="10" y="143"/>
                    <a:pt x="10" y="143"/>
                    <a:pt x="10" y="143"/>
                  </a:cubicBezTo>
                  <a:lnTo>
                    <a:pt x="80" y="106"/>
                  </a:lnTo>
                  <a:close/>
                  <a:moveTo>
                    <a:pt x="12" y="135"/>
                  </a:moveTo>
                  <a:cubicBezTo>
                    <a:pt x="47" y="78"/>
                    <a:pt x="47" y="78"/>
                    <a:pt x="47" y="78"/>
                  </a:cubicBezTo>
                  <a:cubicBezTo>
                    <a:pt x="82" y="98"/>
                    <a:pt x="82" y="98"/>
                    <a:pt x="82" y="98"/>
                  </a:cubicBezTo>
                  <a:lnTo>
                    <a:pt x="12" y="135"/>
                  </a:lnTo>
                  <a:close/>
                  <a:moveTo>
                    <a:pt x="7" y="149"/>
                  </a:moveTo>
                  <a:cubicBezTo>
                    <a:pt x="42" y="169"/>
                    <a:pt x="42" y="169"/>
                    <a:pt x="42" y="169"/>
                  </a:cubicBezTo>
                  <a:cubicBezTo>
                    <a:pt x="7" y="227"/>
                    <a:pt x="7" y="227"/>
                    <a:pt x="7" y="227"/>
                  </a:cubicBezTo>
                  <a:lnTo>
                    <a:pt x="7" y="149"/>
                  </a:lnTo>
                  <a:close/>
                  <a:moveTo>
                    <a:pt x="80" y="201"/>
                  </a:moveTo>
                  <a:cubicBezTo>
                    <a:pt x="45" y="258"/>
                    <a:pt x="45" y="258"/>
                    <a:pt x="45" y="258"/>
                  </a:cubicBezTo>
                  <a:cubicBezTo>
                    <a:pt x="10" y="238"/>
                    <a:pt x="10" y="238"/>
                    <a:pt x="10" y="238"/>
                  </a:cubicBezTo>
                  <a:lnTo>
                    <a:pt x="80" y="201"/>
                  </a:lnTo>
                  <a:close/>
                  <a:moveTo>
                    <a:pt x="12" y="230"/>
                  </a:moveTo>
                  <a:cubicBezTo>
                    <a:pt x="47" y="172"/>
                    <a:pt x="47" y="172"/>
                    <a:pt x="47" y="172"/>
                  </a:cubicBezTo>
                  <a:cubicBezTo>
                    <a:pt x="82" y="192"/>
                    <a:pt x="82" y="192"/>
                    <a:pt x="82" y="192"/>
                  </a:cubicBezTo>
                  <a:lnTo>
                    <a:pt x="12" y="230"/>
                  </a:lnTo>
                  <a:close/>
                  <a:moveTo>
                    <a:pt x="7" y="243"/>
                  </a:moveTo>
                  <a:cubicBezTo>
                    <a:pt x="42" y="264"/>
                    <a:pt x="42" y="264"/>
                    <a:pt x="42" y="264"/>
                  </a:cubicBezTo>
                  <a:cubicBezTo>
                    <a:pt x="7" y="322"/>
                    <a:pt x="7" y="322"/>
                    <a:pt x="7" y="322"/>
                  </a:cubicBezTo>
                  <a:lnTo>
                    <a:pt x="7" y="243"/>
                  </a:lnTo>
                  <a:close/>
                  <a:moveTo>
                    <a:pt x="80" y="295"/>
                  </a:moveTo>
                  <a:cubicBezTo>
                    <a:pt x="45" y="353"/>
                    <a:pt x="45" y="353"/>
                    <a:pt x="45" y="353"/>
                  </a:cubicBezTo>
                  <a:cubicBezTo>
                    <a:pt x="10" y="333"/>
                    <a:pt x="10" y="333"/>
                    <a:pt x="10" y="333"/>
                  </a:cubicBezTo>
                  <a:lnTo>
                    <a:pt x="80" y="295"/>
                  </a:lnTo>
                  <a:close/>
                  <a:moveTo>
                    <a:pt x="12" y="325"/>
                  </a:moveTo>
                  <a:cubicBezTo>
                    <a:pt x="47" y="267"/>
                    <a:pt x="47" y="267"/>
                    <a:pt x="47" y="267"/>
                  </a:cubicBezTo>
                  <a:cubicBezTo>
                    <a:pt x="82" y="287"/>
                    <a:pt x="82" y="287"/>
                    <a:pt x="82" y="287"/>
                  </a:cubicBezTo>
                  <a:lnTo>
                    <a:pt x="12" y="325"/>
                  </a:lnTo>
                  <a:close/>
                  <a:moveTo>
                    <a:pt x="7" y="338"/>
                  </a:moveTo>
                  <a:cubicBezTo>
                    <a:pt x="42" y="358"/>
                    <a:pt x="42" y="358"/>
                    <a:pt x="42" y="358"/>
                  </a:cubicBezTo>
                  <a:cubicBezTo>
                    <a:pt x="7" y="416"/>
                    <a:pt x="7" y="416"/>
                    <a:pt x="7" y="416"/>
                  </a:cubicBezTo>
                  <a:lnTo>
                    <a:pt x="7" y="338"/>
                  </a:lnTo>
                  <a:close/>
                  <a:moveTo>
                    <a:pt x="80" y="390"/>
                  </a:moveTo>
                  <a:cubicBezTo>
                    <a:pt x="45" y="448"/>
                    <a:pt x="45" y="448"/>
                    <a:pt x="45" y="448"/>
                  </a:cubicBezTo>
                  <a:cubicBezTo>
                    <a:pt x="10" y="427"/>
                    <a:pt x="10" y="427"/>
                    <a:pt x="10" y="427"/>
                  </a:cubicBezTo>
                  <a:lnTo>
                    <a:pt x="80" y="390"/>
                  </a:lnTo>
                  <a:close/>
                  <a:moveTo>
                    <a:pt x="12" y="419"/>
                  </a:moveTo>
                  <a:cubicBezTo>
                    <a:pt x="47" y="361"/>
                    <a:pt x="47" y="361"/>
                    <a:pt x="47" y="361"/>
                  </a:cubicBezTo>
                  <a:cubicBezTo>
                    <a:pt x="82" y="382"/>
                    <a:pt x="82" y="382"/>
                    <a:pt x="82" y="382"/>
                  </a:cubicBezTo>
                  <a:lnTo>
                    <a:pt x="12" y="419"/>
                  </a:lnTo>
                  <a:close/>
                  <a:moveTo>
                    <a:pt x="7" y="433"/>
                  </a:moveTo>
                  <a:cubicBezTo>
                    <a:pt x="42" y="453"/>
                    <a:pt x="42" y="453"/>
                    <a:pt x="42" y="453"/>
                  </a:cubicBezTo>
                  <a:cubicBezTo>
                    <a:pt x="7" y="511"/>
                    <a:pt x="7" y="511"/>
                    <a:pt x="7" y="511"/>
                  </a:cubicBezTo>
                  <a:lnTo>
                    <a:pt x="7" y="433"/>
                  </a:lnTo>
                  <a:close/>
                  <a:moveTo>
                    <a:pt x="80" y="485"/>
                  </a:moveTo>
                  <a:cubicBezTo>
                    <a:pt x="45" y="542"/>
                    <a:pt x="45" y="542"/>
                    <a:pt x="45" y="542"/>
                  </a:cubicBezTo>
                  <a:cubicBezTo>
                    <a:pt x="10" y="522"/>
                    <a:pt x="10" y="522"/>
                    <a:pt x="10" y="522"/>
                  </a:cubicBezTo>
                  <a:lnTo>
                    <a:pt x="80" y="485"/>
                  </a:lnTo>
                  <a:close/>
                  <a:moveTo>
                    <a:pt x="12" y="514"/>
                  </a:moveTo>
                  <a:cubicBezTo>
                    <a:pt x="47" y="456"/>
                    <a:pt x="47" y="456"/>
                    <a:pt x="47" y="456"/>
                  </a:cubicBezTo>
                  <a:cubicBezTo>
                    <a:pt x="82" y="476"/>
                    <a:pt x="82" y="476"/>
                    <a:pt x="82" y="476"/>
                  </a:cubicBezTo>
                  <a:lnTo>
                    <a:pt x="12" y="514"/>
                  </a:lnTo>
                  <a:close/>
                  <a:moveTo>
                    <a:pt x="7" y="527"/>
                  </a:moveTo>
                  <a:cubicBezTo>
                    <a:pt x="42" y="548"/>
                    <a:pt x="42" y="548"/>
                    <a:pt x="42" y="548"/>
                  </a:cubicBezTo>
                  <a:cubicBezTo>
                    <a:pt x="7" y="606"/>
                    <a:pt x="7" y="606"/>
                    <a:pt x="7" y="606"/>
                  </a:cubicBezTo>
                  <a:lnTo>
                    <a:pt x="7" y="527"/>
                  </a:lnTo>
                  <a:close/>
                  <a:moveTo>
                    <a:pt x="80" y="579"/>
                  </a:moveTo>
                  <a:cubicBezTo>
                    <a:pt x="45" y="637"/>
                    <a:pt x="45" y="637"/>
                    <a:pt x="45" y="637"/>
                  </a:cubicBezTo>
                  <a:cubicBezTo>
                    <a:pt x="10" y="617"/>
                    <a:pt x="10" y="617"/>
                    <a:pt x="10" y="617"/>
                  </a:cubicBezTo>
                  <a:lnTo>
                    <a:pt x="80" y="579"/>
                  </a:lnTo>
                  <a:close/>
                  <a:moveTo>
                    <a:pt x="12" y="609"/>
                  </a:moveTo>
                  <a:cubicBezTo>
                    <a:pt x="47" y="551"/>
                    <a:pt x="47" y="551"/>
                    <a:pt x="47" y="551"/>
                  </a:cubicBezTo>
                  <a:cubicBezTo>
                    <a:pt x="82" y="571"/>
                    <a:pt x="82" y="571"/>
                    <a:pt x="82" y="571"/>
                  </a:cubicBezTo>
                  <a:lnTo>
                    <a:pt x="12" y="609"/>
                  </a:lnTo>
                  <a:close/>
                  <a:moveTo>
                    <a:pt x="7" y="622"/>
                  </a:moveTo>
                  <a:cubicBezTo>
                    <a:pt x="42" y="642"/>
                    <a:pt x="42" y="642"/>
                    <a:pt x="42" y="642"/>
                  </a:cubicBezTo>
                  <a:cubicBezTo>
                    <a:pt x="7" y="700"/>
                    <a:pt x="7" y="700"/>
                    <a:pt x="7" y="700"/>
                  </a:cubicBezTo>
                  <a:lnTo>
                    <a:pt x="7" y="622"/>
                  </a:lnTo>
                  <a:close/>
                  <a:moveTo>
                    <a:pt x="80" y="674"/>
                  </a:moveTo>
                  <a:cubicBezTo>
                    <a:pt x="45" y="732"/>
                    <a:pt x="45" y="732"/>
                    <a:pt x="45" y="732"/>
                  </a:cubicBezTo>
                  <a:cubicBezTo>
                    <a:pt x="10" y="711"/>
                    <a:pt x="10" y="711"/>
                    <a:pt x="10" y="711"/>
                  </a:cubicBezTo>
                  <a:lnTo>
                    <a:pt x="80" y="674"/>
                  </a:lnTo>
                  <a:close/>
                  <a:moveTo>
                    <a:pt x="12" y="703"/>
                  </a:moveTo>
                  <a:cubicBezTo>
                    <a:pt x="47" y="645"/>
                    <a:pt x="47" y="645"/>
                    <a:pt x="47" y="645"/>
                  </a:cubicBezTo>
                  <a:cubicBezTo>
                    <a:pt x="82" y="666"/>
                    <a:pt x="82" y="666"/>
                    <a:pt x="82" y="666"/>
                  </a:cubicBezTo>
                  <a:lnTo>
                    <a:pt x="12" y="703"/>
                  </a:lnTo>
                  <a:close/>
                  <a:moveTo>
                    <a:pt x="7" y="717"/>
                  </a:moveTo>
                  <a:cubicBezTo>
                    <a:pt x="42" y="737"/>
                    <a:pt x="42" y="737"/>
                    <a:pt x="42" y="737"/>
                  </a:cubicBezTo>
                  <a:cubicBezTo>
                    <a:pt x="7" y="795"/>
                    <a:pt x="7" y="795"/>
                    <a:pt x="7" y="795"/>
                  </a:cubicBezTo>
                  <a:lnTo>
                    <a:pt x="7" y="717"/>
                  </a:lnTo>
                  <a:close/>
                  <a:moveTo>
                    <a:pt x="80" y="769"/>
                  </a:moveTo>
                  <a:cubicBezTo>
                    <a:pt x="45" y="826"/>
                    <a:pt x="45" y="826"/>
                    <a:pt x="45" y="826"/>
                  </a:cubicBezTo>
                  <a:cubicBezTo>
                    <a:pt x="10" y="806"/>
                    <a:pt x="10" y="806"/>
                    <a:pt x="10" y="806"/>
                  </a:cubicBezTo>
                  <a:lnTo>
                    <a:pt x="80" y="769"/>
                  </a:lnTo>
                  <a:close/>
                  <a:moveTo>
                    <a:pt x="12" y="798"/>
                  </a:moveTo>
                  <a:cubicBezTo>
                    <a:pt x="47" y="740"/>
                    <a:pt x="47" y="740"/>
                    <a:pt x="47" y="740"/>
                  </a:cubicBezTo>
                  <a:cubicBezTo>
                    <a:pt x="82" y="760"/>
                    <a:pt x="82" y="760"/>
                    <a:pt x="82" y="760"/>
                  </a:cubicBezTo>
                  <a:lnTo>
                    <a:pt x="12" y="798"/>
                  </a:lnTo>
                  <a:close/>
                  <a:moveTo>
                    <a:pt x="7" y="811"/>
                  </a:moveTo>
                  <a:cubicBezTo>
                    <a:pt x="42" y="832"/>
                    <a:pt x="42" y="832"/>
                    <a:pt x="42" y="832"/>
                  </a:cubicBezTo>
                  <a:cubicBezTo>
                    <a:pt x="7" y="890"/>
                    <a:pt x="7" y="890"/>
                    <a:pt x="7" y="890"/>
                  </a:cubicBezTo>
                  <a:lnTo>
                    <a:pt x="7" y="811"/>
                  </a:lnTo>
                  <a:close/>
                  <a:moveTo>
                    <a:pt x="80" y="863"/>
                  </a:moveTo>
                  <a:cubicBezTo>
                    <a:pt x="45" y="921"/>
                    <a:pt x="45" y="921"/>
                    <a:pt x="45" y="921"/>
                  </a:cubicBezTo>
                  <a:cubicBezTo>
                    <a:pt x="10" y="901"/>
                    <a:pt x="10" y="901"/>
                    <a:pt x="10" y="901"/>
                  </a:cubicBezTo>
                  <a:lnTo>
                    <a:pt x="80" y="863"/>
                  </a:lnTo>
                  <a:close/>
                  <a:moveTo>
                    <a:pt x="12" y="893"/>
                  </a:moveTo>
                  <a:cubicBezTo>
                    <a:pt x="47" y="835"/>
                    <a:pt x="47" y="835"/>
                    <a:pt x="47" y="835"/>
                  </a:cubicBezTo>
                  <a:cubicBezTo>
                    <a:pt x="82" y="855"/>
                    <a:pt x="82" y="855"/>
                    <a:pt x="82" y="855"/>
                  </a:cubicBezTo>
                  <a:lnTo>
                    <a:pt x="12" y="893"/>
                  </a:lnTo>
                  <a:close/>
                  <a:moveTo>
                    <a:pt x="7" y="906"/>
                  </a:moveTo>
                  <a:cubicBezTo>
                    <a:pt x="42" y="926"/>
                    <a:pt x="42" y="926"/>
                    <a:pt x="42" y="926"/>
                  </a:cubicBezTo>
                  <a:cubicBezTo>
                    <a:pt x="7" y="984"/>
                    <a:pt x="7" y="984"/>
                    <a:pt x="7" y="984"/>
                  </a:cubicBezTo>
                  <a:lnTo>
                    <a:pt x="7" y="906"/>
                  </a:lnTo>
                  <a:close/>
                  <a:moveTo>
                    <a:pt x="80" y="958"/>
                  </a:moveTo>
                  <a:cubicBezTo>
                    <a:pt x="45" y="1016"/>
                    <a:pt x="45" y="1016"/>
                    <a:pt x="45" y="1016"/>
                  </a:cubicBezTo>
                  <a:cubicBezTo>
                    <a:pt x="10" y="995"/>
                    <a:pt x="10" y="995"/>
                    <a:pt x="10" y="995"/>
                  </a:cubicBezTo>
                  <a:lnTo>
                    <a:pt x="80" y="958"/>
                  </a:lnTo>
                  <a:close/>
                  <a:moveTo>
                    <a:pt x="12" y="987"/>
                  </a:moveTo>
                  <a:cubicBezTo>
                    <a:pt x="47" y="929"/>
                    <a:pt x="47" y="929"/>
                    <a:pt x="47" y="929"/>
                  </a:cubicBezTo>
                  <a:cubicBezTo>
                    <a:pt x="82" y="950"/>
                    <a:pt x="82" y="950"/>
                    <a:pt x="82" y="950"/>
                  </a:cubicBezTo>
                  <a:lnTo>
                    <a:pt x="12" y="987"/>
                  </a:lnTo>
                  <a:close/>
                  <a:moveTo>
                    <a:pt x="7" y="1001"/>
                  </a:moveTo>
                  <a:cubicBezTo>
                    <a:pt x="42" y="1021"/>
                    <a:pt x="42" y="1021"/>
                    <a:pt x="42" y="1021"/>
                  </a:cubicBezTo>
                  <a:cubicBezTo>
                    <a:pt x="7" y="1079"/>
                    <a:pt x="7" y="1079"/>
                    <a:pt x="7" y="1079"/>
                  </a:cubicBezTo>
                  <a:lnTo>
                    <a:pt x="7" y="1001"/>
                  </a:lnTo>
                  <a:close/>
                  <a:moveTo>
                    <a:pt x="80" y="1053"/>
                  </a:moveTo>
                  <a:cubicBezTo>
                    <a:pt x="45" y="1110"/>
                    <a:pt x="45" y="1110"/>
                    <a:pt x="45" y="1110"/>
                  </a:cubicBezTo>
                  <a:cubicBezTo>
                    <a:pt x="10" y="1090"/>
                    <a:pt x="10" y="1090"/>
                    <a:pt x="10" y="1090"/>
                  </a:cubicBezTo>
                  <a:lnTo>
                    <a:pt x="80" y="1053"/>
                  </a:lnTo>
                  <a:close/>
                  <a:moveTo>
                    <a:pt x="12" y="1082"/>
                  </a:moveTo>
                  <a:cubicBezTo>
                    <a:pt x="47" y="1024"/>
                    <a:pt x="47" y="1024"/>
                    <a:pt x="47" y="1024"/>
                  </a:cubicBezTo>
                  <a:cubicBezTo>
                    <a:pt x="82" y="1044"/>
                    <a:pt x="82" y="1044"/>
                    <a:pt x="82" y="1044"/>
                  </a:cubicBezTo>
                  <a:lnTo>
                    <a:pt x="12" y="1082"/>
                  </a:lnTo>
                  <a:close/>
                  <a:moveTo>
                    <a:pt x="7" y="1095"/>
                  </a:moveTo>
                  <a:cubicBezTo>
                    <a:pt x="42" y="1116"/>
                    <a:pt x="42" y="1116"/>
                    <a:pt x="42" y="1116"/>
                  </a:cubicBezTo>
                  <a:cubicBezTo>
                    <a:pt x="7" y="1173"/>
                    <a:pt x="7" y="1173"/>
                    <a:pt x="7" y="1173"/>
                  </a:cubicBezTo>
                  <a:lnTo>
                    <a:pt x="7" y="1095"/>
                  </a:lnTo>
                  <a:close/>
                  <a:moveTo>
                    <a:pt x="12" y="1176"/>
                  </a:moveTo>
                  <a:cubicBezTo>
                    <a:pt x="47" y="1119"/>
                    <a:pt x="47" y="1119"/>
                    <a:pt x="47" y="1119"/>
                  </a:cubicBezTo>
                  <a:cubicBezTo>
                    <a:pt x="82" y="1139"/>
                    <a:pt x="82" y="1139"/>
                    <a:pt x="82" y="1139"/>
                  </a:cubicBezTo>
                  <a:lnTo>
                    <a:pt x="12" y="1176"/>
                  </a:lnTo>
                  <a:close/>
                  <a:moveTo>
                    <a:pt x="80" y="1147"/>
                  </a:moveTo>
                  <a:cubicBezTo>
                    <a:pt x="45" y="1205"/>
                    <a:pt x="45" y="1205"/>
                    <a:pt x="45" y="1205"/>
                  </a:cubicBezTo>
                  <a:cubicBezTo>
                    <a:pt x="10" y="1185"/>
                    <a:pt x="10" y="1185"/>
                    <a:pt x="10" y="1185"/>
                  </a:cubicBezTo>
                  <a:lnTo>
                    <a:pt x="80" y="1147"/>
                  </a:lnTo>
                  <a:close/>
                  <a:moveTo>
                    <a:pt x="86" y="1134"/>
                  </a:moveTo>
                  <a:cubicBezTo>
                    <a:pt x="51" y="1113"/>
                    <a:pt x="51" y="1113"/>
                    <a:pt x="51" y="1113"/>
                  </a:cubicBezTo>
                  <a:cubicBezTo>
                    <a:pt x="86" y="1056"/>
                    <a:pt x="86" y="1056"/>
                    <a:pt x="86" y="1056"/>
                  </a:cubicBezTo>
                  <a:lnTo>
                    <a:pt x="86" y="1134"/>
                  </a:lnTo>
                  <a:close/>
                  <a:moveTo>
                    <a:pt x="86" y="1039"/>
                  </a:moveTo>
                  <a:cubicBezTo>
                    <a:pt x="51" y="1019"/>
                    <a:pt x="51" y="1019"/>
                    <a:pt x="51" y="1019"/>
                  </a:cubicBezTo>
                  <a:cubicBezTo>
                    <a:pt x="86" y="961"/>
                    <a:pt x="86" y="961"/>
                    <a:pt x="86" y="961"/>
                  </a:cubicBezTo>
                  <a:lnTo>
                    <a:pt x="86" y="1039"/>
                  </a:lnTo>
                  <a:close/>
                  <a:moveTo>
                    <a:pt x="86" y="944"/>
                  </a:moveTo>
                  <a:cubicBezTo>
                    <a:pt x="51" y="924"/>
                    <a:pt x="51" y="924"/>
                    <a:pt x="51" y="924"/>
                  </a:cubicBezTo>
                  <a:cubicBezTo>
                    <a:pt x="86" y="866"/>
                    <a:pt x="86" y="866"/>
                    <a:pt x="86" y="866"/>
                  </a:cubicBezTo>
                  <a:lnTo>
                    <a:pt x="86" y="944"/>
                  </a:lnTo>
                  <a:close/>
                  <a:moveTo>
                    <a:pt x="86" y="850"/>
                  </a:moveTo>
                  <a:cubicBezTo>
                    <a:pt x="51" y="829"/>
                    <a:pt x="51" y="829"/>
                    <a:pt x="51" y="829"/>
                  </a:cubicBezTo>
                  <a:cubicBezTo>
                    <a:pt x="86" y="772"/>
                    <a:pt x="86" y="772"/>
                    <a:pt x="86" y="772"/>
                  </a:cubicBezTo>
                  <a:lnTo>
                    <a:pt x="86" y="850"/>
                  </a:lnTo>
                  <a:close/>
                  <a:moveTo>
                    <a:pt x="86" y="755"/>
                  </a:moveTo>
                  <a:cubicBezTo>
                    <a:pt x="51" y="735"/>
                    <a:pt x="51" y="735"/>
                    <a:pt x="51" y="735"/>
                  </a:cubicBezTo>
                  <a:cubicBezTo>
                    <a:pt x="86" y="677"/>
                    <a:pt x="86" y="677"/>
                    <a:pt x="86" y="677"/>
                  </a:cubicBezTo>
                  <a:lnTo>
                    <a:pt x="86" y="755"/>
                  </a:lnTo>
                  <a:close/>
                  <a:moveTo>
                    <a:pt x="86" y="661"/>
                  </a:moveTo>
                  <a:cubicBezTo>
                    <a:pt x="51" y="640"/>
                    <a:pt x="51" y="640"/>
                    <a:pt x="51" y="640"/>
                  </a:cubicBezTo>
                  <a:cubicBezTo>
                    <a:pt x="86" y="582"/>
                    <a:pt x="86" y="582"/>
                    <a:pt x="86" y="582"/>
                  </a:cubicBezTo>
                  <a:lnTo>
                    <a:pt x="86" y="661"/>
                  </a:lnTo>
                  <a:close/>
                  <a:moveTo>
                    <a:pt x="86" y="566"/>
                  </a:moveTo>
                  <a:cubicBezTo>
                    <a:pt x="51" y="545"/>
                    <a:pt x="51" y="545"/>
                    <a:pt x="51" y="545"/>
                  </a:cubicBezTo>
                  <a:cubicBezTo>
                    <a:pt x="86" y="488"/>
                    <a:pt x="86" y="488"/>
                    <a:pt x="86" y="488"/>
                  </a:cubicBezTo>
                  <a:lnTo>
                    <a:pt x="86" y="566"/>
                  </a:lnTo>
                  <a:close/>
                  <a:moveTo>
                    <a:pt x="86" y="471"/>
                  </a:moveTo>
                  <a:cubicBezTo>
                    <a:pt x="51" y="451"/>
                    <a:pt x="51" y="451"/>
                    <a:pt x="51" y="451"/>
                  </a:cubicBezTo>
                  <a:cubicBezTo>
                    <a:pt x="86" y="393"/>
                    <a:pt x="86" y="393"/>
                    <a:pt x="86" y="393"/>
                  </a:cubicBezTo>
                  <a:lnTo>
                    <a:pt x="86" y="471"/>
                  </a:lnTo>
                  <a:close/>
                  <a:moveTo>
                    <a:pt x="86" y="377"/>
                  </a:moveTo>
                  <a:cubicBezTo>
                    <a:pt x="51" y="356"/>
                    <a:pt x="51" y="356"/>
                    <a:pt x="51" y="356"/>
                  </a:cubicBezTo>
                  <a:cubicBezTo>
                    <a:pt x="86" y="298"/>
                    <a:pt x="86" y="298"/>
                    <a:pt x="86" y="298"/>
                  </a:cubicBezTo>
                  <a:lnTo>
                    <a:pt x="86" y="377"/>
                  </a:lnTo>
                  <a:close/>
                  <a:moveTo>
                    <a:pt x="86" y="282"/>
                  </a:moveTo>
                  <a:cubicBezTo>
                    <a:pt x="51" y="262"/>
                    <a:pt x="51" y="262"/>
                    <a:pt x="51" y="262"/>
                  </a:cubicBezTo>
                  <a:cubicBezTo>
                    <a:pt x="86" y="204"/>
                    <a:pt x="86" y="204"/>
                    <a:pt x="86" y="204"/>
                  </a:cubicBezTo>
                  <a:lnTo>
                    <a:pt x="86" y="282"/>
                  </a:lnTo>
                  <a:close/>
                  <a:moveTo>
                    <a:pt x="86" y="187"/>
                  </a:moveTo>
                  <a:cubicBezTo>
                    <a:pt x="51" y="167"/>
                    <a:pt x="51" y="167"/>
                    <a:pt x="51" y="167"/>
                  </a:cubicBezTo>
                  <a:cubicBezTo>
                    <a:pt x="86" y="109"/>
                    <a:pt x="86" y="109"/>
                    <a:pt x="86" y="109"/>
                  </a:cubicBezTo>
                  <a:lnTo>
                    <a:pt x="86" y="187"/>
                  </a:lnTo>
                  <a:close/>
                  <a:moveTo>
                    <a:pt x="86" y="93"/>
                  </a:moveTo>
                  <a:cubicBezTo>
                    <a:pt x="51" y="72"/>
                    <a:pt x="51" y="72"/>
                    <a:pt x="51" y="72"/>
                  </a:cubicBezTo>
                  <a:cubicBezTo>
                    <a:pt x="86" y="14"/>
                    <a:pt x="86" y="14"/>
                    <a:pt x="86" y="14"/>
                  </a:cubicBezTo>
                  <a:lnTo>
                    <a:pt x="86" y="93"/>
                  </a:lnTo>
                  <a:close/>
                  <a:moveTo>
                    <a:pt x="45" y="69"/>
                  </a:moveTo>
                  <a:cubicBezTo>
                    <a:pt x="10" y="49"/>
                    <a:pt x="10" y="49"/>
                    <a:pt x="10" y="49"/>
                  </a:cubicBezTo>
                  <a:cubicBezTo>
                    <a:pt x="80" y="11"/>
                    <a:pt x="80" y="11"/>
                    <a:pt x="80" y="11"/>
                  </a:cubicBezTo>
                  <a:lnTo>
                    <a:pt x="45" y="69"/>
                  </a:lnTo>
                  <a:close/>
                  <a:moveTo>
                    <a:pt x="7" y="1190"/>
                  </a:moveTo>
                  <a:cubicBezTo>
                    <a:pt x="42" y="1210"/>
                    <a:pt x="42" y="1210"/>
                    <a:pt x="42" y="1210"/>
                  </a:cubicBezTo>
                  <a:cubicBezTo>
                    <a:pt x="7" y="1268"/>
                    <a:pt x="7" y="1268"/>
                    <a:pt x="7" y="1268"/>
                  </a:cubicBezTo>
                  <a:lnTo>
                    <a:pt x="7" y="1190"/>
                  </a:lnTo>
                  <a:close/>
                  <a:moveTo>
                    <a:pt x="47" y="1213"/>
                  </a:moveTo>
                  <a:cubicBezTo>
                    <a:pt x="82" y="1234"/>
                    <a:pt x="82" y="1234"/>
                    <a:pt x="82" y="1234"/>
                  </a:cubicBezTo>
                  <a:cubicBezTo>
                    <a:pt x="12" y="1271"/>
                    <a:pt x="12" y="1271"/>
                    <a:pt x="12" y="1271"/>
                  </a:cubicBezTo>
                  <a:lnTo>
                    <a:pt x="47" y="1213"/>
                  </a:lnTo>
                  <a:close/>
                </a:path>
              </a:pathLst>
            </a:custGeom>
            <a:solidFill>
              <a:srgbClr val="E0C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7" name="Freeform 1714"/>
            <p:cNvSpPr>
              <a:spLocks noEditPoints="1"/>
            </p:cNvSpPr>
            <p:nvPr/>
          </p:nvSpPr>
          <p:spPr bwMode="auto">
            <a:xfrm>
              <a:off x="2020888" y="1387475"/>
              <a:ext cx="277813" cy="3900488"/>
            </a:xfrm>
            <a:custGeom>
              <a:avLst/>
              <a:gdLst>
                <a:gd name="T0" fmla="*/ 90 w 91"/>
                <a:gd name="T1" fmla="*/ 46 h 1282"/>
                <a:gd name="T2" fmla="*/ 3 w 91"/>
                <a:gd name="T3" fmla="*/ 0 h 1282"/>
                <a:gd name="T4" fmla="*/ 0 w 91"/>
                <a:gd name="T5" fmla="*/ 2 h 1282"/>
                <a:gd name="T6" fmla="*/ 0 w 91"/>
                <a:gd name="T7" fmla="*/ 193 h 1282"/>
                <a:gd name="T8" fmla="*/ 0 w 91"/>
                <a:gd name="T9" fmla="*/ 666 h 1282"/>
                <a:gd name="T10" fmla="*/ 0 w 91"/>
                <a:gd name="T11" fmla="*/ 1139 h 1282"/>
                <a:gd name="T12" fmla="*/ 1 w 91"/>
                <a:gd name="T13" fmla="*/ 1236 h 1282"/>
                <a:gd name="T14" fmla="*/ 88 w 91"/>
                <a:gd name="T15" fmla="*/ 1282 h 1282"/>
                <a:gd name="T16" fmla="*/ 90 w 91"/>
                <a:gd name="T17" fmla="*/ 1282 h 1282"/>
                <a:gd name="T18" fmla="*/ 91 w 91"/>
                <a:gd name="T19" fmla="*/ 1185 h 1282"/>
                <a:gd name="T20" fmla="*/ 91 w 91"/>
                <a:gd name="T21" fmla="*/ 711 h 1282"/>
                <a:gd name="T22" fmla="*/ 91 w 91"/>
                <a:gd name="T23" fmla="*/ 238 h 1282"/>
                <a:gd name="T24" fmla="*/ 47 w 91"/>
                <a:gd name="T25" fmla="*/ 164 h 1282"/>
                <a:gd name="T26" fmla="*/ 80 w 91"/>
                <a:gd name="T27" fmla="*/ 135 h 1282"/>
                <a:gd name="T28" fmla="*/ 41 w 91"/>
                <a:gd name="T29" fmla="*/ 167 h 1282"/>
                <a:gd name="T30" fmla="*/ 9 w 91"/>
                <a:gd name="T31" fmla="*/ 192 h 1282"/>
                <a:gd name="T32" fmla="*/ 6 w 91"/>
                <a:gd name="T33" fmla="*/ 282 h 1282"/>
                <a:gd name="T34" fmla="*/ 11 w 91"/>
                <a:gd name="T35" fmla="*/ 295 h 1282"/>
                <a:gd name="T36" fmla="*/ 9 w 91"/>
                <a:gd name="T37" fmla="*/ 287 h 1282"/>
                <a:gd name="T38" fmla="*/ 82 w 91"/>
                <a:gd name="T39" fmla="*/ 427 h 1282"/>
                <a:gd name="T40" fmla="*/ 44 w 91"/>
                <a:gd name="T41" fmla="*/ 361 h 1282"/>
                <a:gd name="T42" fmla="*/ 6 w 91"/>
                <a:gd name="T43" fmla="*/ 393 h 1282"/>
                <a:gd name="T44" fmla="*/ 82 w 91"/>
                <a:gd name="T45" fmla="*/ 522 h 1282"/>
                <a:gd name="T46" fmla="*/ 41 w 91"/>
                <a:gd name="T47" fmla="*/ 545 h 1282"/>
                <a:gd name="T48" fmla="*/ 47 w 91"/>
                <a:gd name="T49" fmla="*/ 637 h 1282"/>
                <a:gd name="T50" fmla="*/ 80 w 91"/>
                <a:gd name="T51" fmla="*/ 609 h 1282"/>
                <a:gd name="T52" fmla="*/ 41 w 91"/>
                <a:gd name="T53" fmla="*/ 640 h 1282"/>
                <a:gd name="T54" fmla="*/ 9 w 91"/>
                <a:gd name="T55" fmla="*/ 666 h 1282"/>
                <a:gd name="T56" fmla="*/ 6 w 91"/>
                <a:gd name="T57" fmla="*/ 755 h 1282"/>
                <a:gd name="T58" fmla="*/ 11 w 91"/>
                <a:gd name="T59" fmla="*/ 769 h 1282"/>
                <a:gd name="T60" fmla="*/ 9 w 91"/>
                <a:gd name="T61" fmla="*/ 760 h 1282"/>
                <a:gd name="T62" fmla="*/ 82 w 91"/>
                <a:gd name="T63" fmla="*/ 901 h 1282"/>
                <a:gd name="T64" fmla="*/ 44 w 91"/>
                <a:gd name="T65" fmla="*/ 835 h 1282"/>
                <a:gd name="T66" fmla="*/ 6 w 91"/>
                <a:gd name="T67" fmla="*/ 866 h 1282"/>
                <a:gd name="T68" fmla="*/ 82 w 91"/>
                <a:gd name="T69" fmla="*/ 995 h 1282"/>
                <a:gd name="T70" fmla="*/ 41 w 91"/>
                <a:gd name="T71" fmla="*/ 1019 h 1282"/>
                <a:gd name="T72" fmla="*/ 47 w 91"/>
                <a:gd name="T73" fmla="*/ 1110 h 1282"/>
                <a:gd name="T74" fmla="*/ 80 w 91"/>
                <a:gd name="T75" fmla="*/ 1082 h 1282"/>
                <a:gd name="T76" fmla="*/ 41 w 91"/>
                <a:gd name="T77" fmla="*/ 1113 h 1282"/>
                <a:gd name="T78" fmla="*/ 82 w 91"/>
                <a:gd name="T79" fmla="*/ 1185 h 1282"/>
                <a:gd name="T80" fmla="*/ 85 w 91"/>
                <a:gd name="T81" fmla="*/ 1095 h 1282"/>
                <a:gd name="T82" fmla="*/ 85 w 91"/>
                <a:gd name="T83" fmla="*/ 1079 h 1282"/>
                <a:gd name="T84" fmla="*/ 50 w 91"/>
                <a:gd name="T85" fmla="*/ 926 h 1282"/>
                <a:gd name="T86" fmla="*/ 50 w 91"/>
                <a:gd name="T87" fmla="*/ 737 h 1282"/>
                <a:gd name="T88" fmla="*/ 85 w 91"/>
                <a:gd name="T89" fmla="*/ 622 h 1282"/>
                <a:gd name="T90" fmla="*/ 85 w 91"/>
                <a:gd name="T91" fmla="*/ 606 h 1282"/>
                <a:gd name="T92" fmla="*/ 50 w 91"/>
                <a:gd name="T93" fmla="*/ 453 h 1282"/>
                <a:gd name="T94" fmla="*/ 50 w 91"/>
                <a:gd name="T95" fmla="*/ 264 h 1282"/>
                <a:gd name="T96" fmla="*/ 85 w 91"/>
                <a:gd name="T97" fmla="*/ 149 h 1282"/>
                <a:gd name="T98" fmla="*/ 85 w 91"/>
                <a:gd name="T99" fmla="*/ 54 h 1282"/>
                <a:gd name="T100" fmla="*/ 47 w 91"/>
                <a:gd name="T101" fmla="*/ 69 h 1282"/>
                <a:gd name="T102" fmla="*/ 6 w 91"/>
                <a:gd name="T103" fmla="*/ 1150 h 1282"/>
                <a:gd name="T104" fmla="*/ 80 w 91"/>
                <a:gd name="T105" fmla="*/ 1271 h 1282"/>
                <a:gd name="T106" fmla="*/ 85 w 91"/>
                <a:gd name="T107" fmla="*/ 1268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282">
                  <a:moveTo>
                    <a:pt x="91" y="49"/>
                  </a:moveTo>
                  <a:cubicBezTo>
                    <a:pt x="91" y="48"/>
                    <a:pt x="91" y="48"/>
                    <a:pt x="91" y="47"/>
                  </a:cubicBezTo>
                  <a:cubicBezTo>
                    <a:pt x="91" y="47"/>
                    <a:pt x="91" y="47"/>
                    <a:pt x="91" y="47"/>
                  </a:cubicBezTo>
                  <a:cubicBezTo>
                    <a:pt x="91" y="47"/>
                    <a:pt x="91" y="47"/>
                    <a:pt x="91" y="47"/>
                  </a:cubicBezTo>
                  <a:cubicBezTo>
                    <a:pt x="91" y="47"/>
                    <a:pt x="90" y="46"/>
                    <a:pt x="90" y="46"/>
                  </a:cubicBezTo>
                  <a:cubicBezTo>
                    <a:pt x="90" y="46"/>
                    <a:pt x="90" y="46"/>
                    <a:pt x="90" y="46"/>
                  </a:cubicBezTo>
                  <a:cubicBezTo>
                    <a:pt x="4" y="1"/>
                    <a:pt x="4" y="1"/>
                    <a:pt x="4" y="1"/>
                  </a:cubicBezTo>
                  <a:cubicBezTo>
                    <a:pt x="4" y="1"/>
                    <a:pt x="4" y="1"/>
                    <a:pt x="4" y="0"/>
                  </a:cubicBezTo>
                  <a:cubicBezTo>
                    <a:pt x="4" y="0"/>
                    <a:pt x="3" y="0"/>
                    <a:pt x="3" y="0"/>
                  </a:cubicBezTo>
                  <a:cubicBezTo>
                    <a:pt x="3" y="0"/>
                    <a:pt x="3" y="0"/>
                    <a:pt x="3" y="0"/>
                  </a:cubicBezTo>
                  <a:cubicBezTo>
                    <a:pt x="2" y="0"/>
                    <a:pt x="2" y="0"/>
                    <a:pt x="1" y="1"/>
                  </a:cubicBezTo>
                  <a:cubicBezTo>
                    <a:pt x="1" y="1"/>
                    <a:pt x="1" y="1"/>
                    <a:pt x="1" y="1"/>
                  </a:cubicBezTo>
                  <a:cubicBezTo>
                    <a:pt x="1" y="1"/>
                    <a:pt x="1" y="1"/>
                    <a:pt x="1" y="1"/>
                  </a:cubicBezTo>
                  <a:cubicBezTo>
                    <a:pt x="1" y="1"/>
                    <a:pt x="1" y="1"/>
                    <a:pt x="1" y="1"/>
                  </a:cubicBezTo>
                  <a:cubicBezTo>
                    <a:pt x="1" y="1"/>
                    <a:pt x="1" y="1"/>
                    <a:pt x="0" y="2"/>
                  </a:cubicBezTo>
                  <a:cubicBezTo>
                    <a:pt x="0" y="2"/>
                    <a:pt x="0" y="2"/>
                    <a:pt x="0" y="2"/>
                  </a:cubicBezTo>
                  <a:cubicBezTo>
                    <a:pt x="0" y="2"/>
                    <a:pt x="0" y="3"/>
                    <a:pt x="0" y="3"/>
                  </a:cubicBezTo>
                  <a:cubicBezTo>
                    <a:pt x="0" y="3"/>
                    <a:pt x="0" y="3"/>
                    <a:pt x="0" y="3"/>
                  </a:cubicBezTo>
                  <a:cubicBezTo>
                    <a:pt x="0" y="98"/>
                    <a:pt x="0" y="98"/>
                    <a:pt x="0" y="98"/>
                  </a:cubicBezTo>
                  <a:cubicBezTo>
                    <a:pt x="0" y="193"/>
                    <a:pt x="0" y="193"/>
                    <a:pt x="0" y="193"/>
                  </a:cubicBezTo>
                  <a:cubicBezTo>
                    <a:pt x="0" y="287"/>
                    <a:pt x="0" y="287"/>
                    <a:pt x="0" y="287"/>
                  </a:cubicBezTo>
                  <a:cubicBezTo>
                    <a:pt x="0" y="382"/>
                    <a:pt x="0" y="382"/>
                    <a:pt x="0" y="382"/>
                  </a:cubicBezTo>
                  <a:cubicBezTo>
                    <a:pt x="0" y="477"/>
                    <a:pt x="0" y="477"/>
                    <a:pt x="0" y="477"/>
                  </a:cubicBezTo>
                  <a:cubicBezTo>
                    <a:pt x="0" y="571"/>
                    <a:pt x="0" y="571"/>
                    <a:pt x="0" y="571"/>
                  </a:cubicBezTo>
                  <a:cubicBezTo>
                    <a:pt x="0" y="666"/>
                    <a:pt x="0" y="666"/>
                    <a:pt x="0" y="666"/>
                  </a:cubicBezTo>
                  <a:cubicBezTo>
                    <a:pt x="0" y="761"/>
                    <a:pt x="0" y="761"/>
                    <a:pt x="0" y="761"/>
                  </a:cubicBezTo>
                  <a:cubicBezTo>
                    <a:pt x="0" y="855"/>
                    <a:pt x="0" y="855"/>
                    <a:pt x="0" y="855"/>
                  </a:cubicBezTo>
                  <a:cubicBezTo>
                    <a:pt x="0" y="950"/>
                    <a:pt x="0" y="950"/>
                    <a:pt x="0" y="950"/>
                  </a:cubicBezTo>
                  <a:cubicBezTo>
                    <a:pt x="0" y="1045"/>
                    <a:pt x="0" y="1045"/>
                    <a:pt x="0" y="1045"/>
                  </a:cubicBezTo>
                  <a:cubicBezTo>
                    <a:pt x="0" y="1139"/>
                    <a:pt x="0" y="1139"/>
                    <a:pt x="0" y="1139"/>
                  </a:cubicBezTo>
                  <a:cubicBezTo>
                    <a:pt x="0" y="1234"/>
                    <a:pt x="0" y="1234"/>
                    <a:pt x="0" y="1234"/>
                  </a:cubicBezTo>
                  <a:cubicBezTo>
                    <a:pt x="0" y="1234"/>
                    <a:pt x="0" y="1234"/>
                    <a:pt x="0" y="1234"/>
                  </a:cubicBezTo>
                  <a:cubicBezTo>
                    <a:pt x="0" y="1234"/>
                    <a:pt x="0" y="1235"/>
                    <a:pt x="0" y="1235"/>
                  </a:cubicBezTo>
                  <a:cubicBezTo>
                    <a:pt x="0" y="1235"/>
                    <a:pt x="0" y="1235"/>
                    <a:pt x="0" y="1235"/>
                  </a:cubicBezTo>
                  <a:cubicBezTo>
                    <a:pt x="0" y="1236"/>
                    <a:pt x="1" y="1236"/>
                    <a:pt x="1" y="1236"/>
                  </a:cubicBezTo>
                  <a:cubicBezTo>
                    <a:pt x="1" y="1236"/>
                    <a:pt x="1" y="1236"/>
                    <a:pt x="1" y="1237"/>
                  </a:cubicBezTo>
                  <a:cubicBezTo>
                    <a:pt x="1" y="1237"/>
                    <a:pt x="1" y="1237"/>
                    <a:pt x="1" y="1237"/>
                  </a:cubicBezTo>
                  <a:cubicBezTo>
                    <a:pt x="87" y="1282"/>
                    <a:pt x="87" y="1282"/>
                    <a:pt x="87" y="1282"/>
                  </a:cubicBezTo>
                  <a:cubicBezTo>
                    <a:pt x="87" y="1282"/>
                    <a:pt x="88" y="1282"/>
                    <a:pt x="88" y="1282"/>
                  </a:cubicBezTo>
                  <a:cubicBezTo>
                    <a:pt x="88" y="1282"/>
                    <a:pt x="88" y="1282"/>
                    <a:pt x="88" y="1282"/>
                  </a:cubicBezTo>
                  <a:cubicBezTo>
                    <a:pt x="88" y="1282"/>
                    <a:pt x="88" y="1282"/>
                    <a:pt x="88" y="1282"/>
                  </a:cubicBezTo>
                  <a:cubicBezTo>
                    <a:pt x="88" y="1282"/>
                    <a:pt x="88" y="1282"/>
                    <a:pt x="88" y="1282"/>
                  </a:cubicBezTo>
                  <a:cubicBezTo>
                    <a:pt x="89" y="1282"/>
                    <a:pt x="89" y="1282"/>
                    <a:pt x="90" y="1282"/>
                  </a:cubicBezTo>
                  <a:cubicBezTo>
                    <a:pt x="90" y="1282"/>
                    <a:pt x="90" y="1282"/>
                    <a:pt x="90" y="1282"/>
                  </a:cubicBezTo>
                  <a:cubicBezTo>
                    <a:pt x="90" y="1282"/>
                    <a:pt x="90" y="1282"/>
                    <a:pt x="90" y="1282"/>
                  </a:cubicBezTo>
                  <a:cubicBezTo>
                    <a:pt x="90" y="1282"/>
                    <a:pt x="91" y="1281"/>
                    <a:pt x="91" y="1281"/>
                  </a:cubicBezTo>
                  <a:cubicBezTo>
                    <a:pt x="91" y="1281"/>
                    <a:pt x="91" y="1281"/>
                    <a:pt x="91" y="1280"/>
                  </a:cubicBezTo>
                  <a:cubicBezTo>
                    <a:pt x="91" y="1280"/>
                    <a:pt x="91" y="1280"/>
                    <a:pt x="91" y="1279"/>
                  </a:cubicBezTo>
                  <a:cubicBezTo>
                    <a:pt x="91" y="1279"/>
                    <a:pt x="91" y="1279"/>
                    <a:pt x="91" y="1279"/>
                  </a:cubicBezTo>
                  <a:cubicBezTo>
                    <a:pt x="91" y="1185"/>
                    <a:pt x="91" y="1185"/>
                    <a:pt x="91" y="1185"/>
                  </a:cubicBezTo>
                  <a:cubicBezTo>
                    <a:pt x="91" y="1090"/>
                    <a:pt x="91" y="1090"/>
                    <a:pt x="91" y="1090"/>
                  </a:cubicBezTo>
                  <a:cubicBezTo>
                    <a:pt x="91" y="995"/>
                    <a:pt x="91" y="995"/>
                    <a:pt x="91" y="995"/>
                  </a:cubicBezTo>
                  <a:cubicBezTo>
                    <a:pt x="91" y="901"/>
                    <a:pt x="91" y="901"/>
                    <a:pt x="91" y="901"/>
                  </a:cubicBezTo>
                  <a:cubicBezTo>
                    <a:pt x="91" y="806"/>
                    <a:pt x="91" y="806"/>
                    <a:pt x="91" y="806"/>
                  </a:cubicBezTo>
                  <a:cubicBezTo>
                    <a:pt x="91" y="711"/>
                    <a:pt x="91" y="711"/>
                    <a:pt x="91" y="711"/>
                  </a:cubicBezTo>
                  <a:cubicBezTo>
                    <a:pt x="91" y="617"/>
                    <a:pt x="91" y="617"/>
                    <a:pt x="91" y="617"/>
                  </a:cubicBezTo>
                  <a:cubicBezTo>
                    <a:pt x="91" y="522"/>
                    <a:pt x="91" y="522"/>
                    <a:pt x="91" y="522"/>
                  </a:cubicBezTo>
                  <a:cubicBezTo>
                    <a:pt x="91" y="427"/>
                    <a:pt x="91" y="427"/>
                    <a:pt x="91" y="427"/>
                  </a:cubicBezTo>
                  <a:cubicBezTo>
                    <a:pt x="91" y="333"/>
                    <a:pt x="91" y="333"/>
                    <a:pt x="91" y="333"/>
                  </a:cubicBezTo>
                  <a:cubicBezTo>
                    <a:pt x="91" y="238"/>
                    <a:pt x="91" y="238"/>
                    <a:pt x="91" y="238"/>
                  </a:cubicBezTo>
                  <a:cubicBezTo>
                    <a:pt x="91" y="143"/>
                    <a:pt x="91" y="143"/>
                    <a:pt x="91" y="143"/>
                  </a:cubicBezTo>
                  <a:cubicBezTo>
                    <a:pt x="91" y="49"/>
                    <a:pt x="91" y="49"/>
                    <a:pt x="91" y="49"/>
                  </a:cubicBezTo>
                  <a:cubicBezTo>
                    <a:pt x="91" y="49"/>
                    <a:pt x="91" y="49"/>
                    <a:pt x="91" y="49"/>
                  </a:cubicBezTo>
                  <a:close/>
                  <a:moveTo>
                    <a:pt x="82" y="143"/>
                  </a:moveTo>
                  <a:cubicBezTo>
                    <a:pt x="47" y="164"/>
                    <a:pt x="47" y="164"/>
                    <a:pt x="47" y="164"/>
                  </a:cubicBezTo>
                  <a:cubicBezTo>
                    <a:pt x="11" y="106"/>
                    <a:pt x="11" y="106"/>
                    <a:pt x="11" y="106"/>
                  </a:cubicBezTo>
                  <a:lnTo>
                    <a:pt x="82" y="143"/>
                  </a:lnTo>
                  <a:close/>
                  <a:moveTo>
                    <a:pt x="9" y="98"/>
                  </a:moveTo>
                  <a:cubicBezTo>
                    <a:pt x="44" y="78"/>
                    <a:pt x="44" y="78"/>
                    <a:pt x="44" y="78"/>
                  </a:cubicBezTo>
                  <a:cubicBezTo>
                    <a:pt x="80" y="135"/>
                    <a:pt x="80" y="135"/>
                    <a:pt x="80" y="135"/>
                  </a:cubicBezTo>
                  <a:lnTo>
                    <a:pt x="9" y="98"/>
                  </a:lnTo>
                  <a:close/>
                  <a:moveTo>
                    <a:pt x="41" y="167"/>
                  </a:moveTo>
                  <a:cubicBezTo>
                    <a:pt x="6" y="187"/>
                    <a:pt x="6" y="187"/>
                    <a:pt x="6" y="187"/>
                  </a:cubicBezTo>
                  <a:cubicBezTo>
                    <a:pt x="6" y="109"/>
                    <a:pt x="6" y="109"/>
                    <a:pt x="6" y="109"/>
                  </a:cubicBezTo>
                  <a:lnTo>
                    <a:pt x="41" y="167"/>
                  </a:lnTo>
                  <a:close/>
                  <a:moveTo>
                    <a:pt x="82" y="238"/>
                  </a:moveTo>
                  <a:cubicBezTo>
                    <a:pt x="47" y="258"/>
                    <a:pt x="47" y="258"/>
                    <a:pt x="47" y="258"/>
                  </a:cubicBezTo>
                  <a:cubicBezTo>
                    <a:pt x="11" y="201"/>
                    <a:pt x="11" y="201"/>
                    <a:pt x="11" y="201"/>
                  </a:cubicBezTo>
                  <a:lnTo>
                    <a:pt x="82" y="238"/>
                  </a:lnTo>
                  <a:close/>
                  <a:moveTo>
                    <a:pt x="9" y="192"/>
                  </a:moveTo>
                  <a:cubicBezTo>
                    <a:pt x="44" y="172"/>
                    <a:pt x="44" y="172"/>
                    <a:pt x="44" y="172"/>
                  </a:cubicBezTo>
                  <a:cubicBezTo>
                    <a:pt x="80" y="230"/>
                    <a:pt x="80" y="230"/>
                    <a:pt x="80" y="230"/>
                  </a:cubicBezTo>
                  <a:lnTo>
                    <a:pt x="9" y="192"/>
                  </a:lnTo>
                  <a:close/>
                  <a:moveTo>
                    <a:pt x="41" y="262"/>
                  </a:moveTo>
                  <a:cubicBezTo>
                    <a:pt x="6" y="282"/>
                    <a:pt x="6" y="282"/>
                    <a:pt x="6" y="282"/>
                  </a:cubicBezTo>
                  <a:cubicBezTo>
                    <a:pt x="6" y="204"/>
                    <a:pt x="6" y="204"/>
                    <a:pt x="6" y="204"/>
                  </a:cubicBezTo>
                  <a:lnTo>
                    <a:pt x="41" y="262"/>
                  </a:lnTo>
                  <a:close/>
                  <a:moveTo>
                    <a:pt x="82" y="333"/>
                  </a:moveTo>
                  <a:cubicBezTo>
                    <a:pt x="47" y="353"/>
                    <a:pt x="47" y="353"/>
                    <a:pt x="47" y="353"/>
                  </a:cubicBezTo>
                  <a:cubicBezTo>
                    <a:pt x="11" y="295"/>
                    <a:pt x="11" y="295"/>
                    <a:pt x="11" y="295"/>
                  </a:cubicBezTo>
                  <a:lnTo>
                    <a:pt x="82" y="333"/>
                  </a:lnTo>
                  <a:close/>
                  <a:moveTo>
                    <a:pt x="9" y="287"/>
                  </a:moveTo>
                  <a:cubicBezTo>
                    <a:pt x="44" y="267"/>
                    <a:pt x="44" y="267"/>
                    <a:pt x="44" y="267"/>
                  </a:cubicBezTo>
                  <a:cubicBezTo>
                    <a:pt x="80" y="325"/>
                    <a:pt x="80" y="325"/>
                    <a:pt x="80" y="325"/>
                  </a:cubicBezTo>
                  <a:lnTo>
                    <a:pt x="9" y="287"/>
                  </a:lnTo>
                  <a:close/>
                  <a:moveTo>
                    <a:pt x="41" y="356"/>
                  </a:moveTo>
                  <a:cubicBezTo>
                    <a:pt x="6" y="377"/>
                    <a:pt x="6" y="377"/>
                    <a:pt x="6" y="377"/>
                  </a:cubicBezTo>
                  <a:cubicBezTo>
                    <a:pt x="6" y="298"/>
                    <a:pt x="6" y="298"/>
                    <a:pt x="6" y="298"/>
                  </a:cubicBezTo>
                  <a:lnTo>
                    <a:pt x="41" y="356"/>
                  </a:lnTo>
                  <a:close/>
                  <a:moveTo>
                    <a:pt x="82" y="427"/>
                  </a:moveTo>
                  <a:cubicBezTo>
                    <a:pt x="47" y="448"/>
                    <a:pt x="47" y="448"/>
                    <a:pt x="47" y="448"/>
                  </a:cubicBezTo>
                  <a:cubicBezTo>
                    <a:pt x="11" y="390"/>
                    <a:pt x="11" y="390"/>
                    <a:pt x="11" y="390"/>
                  </a:cubicBezTo>
                  <a:lnTo>
                    <a:pt x="82" y="427"/>
                  </a:lnTo>
                  <a:close/>
                  <a:moveTo>
                    <a:pt x="9" y="382"/>
                  </a:moveTo>
                  <a:cubicBezTo>
                    <a:pt x="44" y="361"/>
                    <a:pt x="44" y="361"/>
                    <a:pt x="44" y="361"/>
                  </a:cubicBezTo>
                  <a:cubicBezTo>
                    <a:pt x="80" y="419"/>
                    <a:pt x="80" y="419"/>
                    <a:pt x="80" y="419"/>
                  </a:cubicBezTo>
                  <a:lnTo>
                    <a:pt x="9" y="382"/>
                  </a:lnTo>
                  <a:close/>
                  <a:moveTo>
                    <a:pt x="41" y="451"/>
                  </a:moveTo>
                  <a:cubicBezTo>
                    <a:pt x="6" y="471"/>
                    <a:pt x="6" y="471"/>
                    <a:pt x="6" y="471"/>
                  </a:cubicBezTo>
                  <a:cubicBezTo>
                    <a:pt x="6" y="393"/>
                    <a:pt x="6" y="393"/>
                    <a:pt x="6" y="393"/>
                  </a:cubicBezTo>
                  <a:lnTo>
                    <a:pt x="41" y="451"/>
                  </a:lnTo>
                  <a:close/>
                  <a:moveTo>
                    <a:pt x="82" y="522"/>
                  </a:moveTo>
                  <a:cubicBezTo>
                    <a:pt x="47" y="542"/>
                    <a:pt x="47" y="542"/>
                    <a:pt x="47" y="542"/>
                  </a:cubicBezTo>
                  <a:cubicBezTo>
                    <a:pt x="11" y="485"/>
                    <a:pt x="11" y="485"/>
                    <a:pt x="11" y="485"/>
                  </a:cubicBezTo>
                  <a:lnTo>
                    <a:pt x="82" y="522"/>
                  </a:lnTo>
                  <a:close/>
                  <a:moveTo>
                    <a:pt x="9" y="476"/>
                  </a:moveTo>
                  <a:cubicBezTo>
                    <a:pt x="44" y="456"/>
                    <a:pt x="44" y="456"/>
                    <a:pt x="44" y="456"/>
                  </a:cubicBezTo>
                  <a:cubicBezTo>
                    <a:pt x="80" y="514"/>
                    <a:pt x="80" y="514"/>
                    <a:pt x="80" y="514"/>
                  </a:cubicBezTo>
                  <a:lnTo>
                    <a:pt x="9" y="476"/>
                  </a:lnTo>
                  <a:close/>
                  <a:moveTo>
                    <a:pt x="41" y="545"/>
                  </a:moveTo>
                  <a:cubicBezTo>
                    <a:pt x="6" y="566"/>
                    <a:pt x="6" y="566"/>
                    <a:pt x="6" y="566"/>
                  </a:cubicBezTo>
                  <a:cubicBezTo>
                    <a:pt x="6" y="488"/>
                    <a:pt x="6" y="488"/>
                    <a:pt x="6" y="488"/>
                  </a:cubicBezTo>
                  <a:lnTo>
                    <a:pt x="41" y="545"/>
                  </a:lnTo>
                  <a:close/>
                  <a:moveTo>
                    <a:pt x="82" y="617"/>
                  </a:moveTo>
                  <a:cubicBezTo>
                    <a:pt x="47" y="637"/>
                    <a:pt x="47" y="637"/>
                    <a:pt x="47" y="637"/>
                  </a:cubicBezTo>
                  <a:cubicBezTo>
                    <a:pt x="11" y="579"/>
                    <a:pt x="11" y="579"/>
                    <a:pt x="11" y="579"/>
                  </a:cubicBezTo>
                  <a:lnTo>
                    <a:pt x="82" y="617"/>
                  </a:lnTo>
                  <a:close/>
                  <a:moveTo>
                    <a:pt x="9" y="571"/>
                  </a:moveTo>
                  <a:cubicBezTo>
                    <a:pt x="44" y="551"/>
                    <a:pt x="44" y="551"/>
                    <a:pt x="44" y="551"/>
                  </a:cubicBezTo>
                  <a:cubicBezTo>
                    <a:pt x="80" y="609"/>
                    <a:pt x="80" y="609"/>
                    <a:pt x="80" y="609"/>
                  </a:cubicBezTo>
                  <a:lnTo>
                    <a:pt x="9" y="571"/>
                  </a:lnTo>
                  <a:close/>
                  <a:moveTo>
                    <a:pt x="41" y="640"/>
                  </a:moveTo>
                  <a:cubicBezTo>
                    <a:pt x="6" y="661"/>
                    <a:pt x="6" y="661"/>
                    <a:pt x="6" y="661"/>
                  </a:cubicBezTo>
                  <a:cubicBezTo>
                    <a:pt x="6" y="582"/>
                    <a:pt x="6" y="582"/>
                    <a:pt x="6" y="582"/>
                  </a:cubicBezTo>
                  <a:lnTo>
                    <a:pt x="41" y="640"/>
                  </a:lnTo>
                  <a:close/>
                  <a:moveTo>
                    <a:pt x="82" y="711"/>
                  </a:moveTo>
                  <a:cubicBezTo>
                    <a:pt x="47" y="732"/>
                    <a:pt x="47" y="732"/>
                    <a:pt x="47" y="732"/>
                  </a:cubicBezTo>
                  <a:cubicBezTo>
                    <a:pt x="11" y="674"/>
                    <a:pt x="11" y="674"/>
                    <a:pt x="11" y="674"/>
                  </a:cubicBezTo>
                  <a:lnTo>
                    <a:pt x="82" y="711"/>
                  </a:lnTo>
                  <a:close/>
                  <a:moveTo>
                    <a:pt x="9" y="666"/>
                  </a:moveTo>
                  <a:cubicBezTo>
                    <a:pt x="44" y="645"/>
                    <a:pt x="44" y="645"/>
                    <a:pt x="44" y="645"/>
                  </a:cubicBezTo>
                  <a:cubicBezTo>
                    <a:pt x="80" y="703"/>
                    <a:pt x="80" y="703"/>
                    <a:pt x="80" y="703"/>
                  </a:cubicBezTo>
                  <a:lnTo>
                    <a:pt x="9" y="666"/>
                  </a:lnTo>
                  <a:close/>
                  <a:moveTo>
                    <a:pt x="41" y="735"/>
                  </a:moveTo>
                  <a:cubicBezTo>
                    <a:pt x="6" y="755"/>
                    <a:pt x="6" y="755"/>
                    <a:pt x="6" y="755"/>
                  </a:cubicBezTo>
                  <a:cubicBezTo>
                    <a:pt x="6" y="677"/>
                    <a:pt x="6" y="677"/>
                    <a:pt x="6" y="677"/>
                  </a:cubicBezTo>
                  <a:lnTo>
                    <a:pt x="41" y="735"/>
                  </a:lnTo>
                  <a:close/>
                  <a:moveTo>
                    <a:pt x="82" y="806"/>
                  </a:moveTo>
                  <a:cubicBezTo>
                    <a:pt x="47" y="826"/>
                    <a:pt x="47" y="826"/>
                    <a:pt x="47" y="826"/>
                  </a:cubicBezTo>
                  <a:cubicBezTo>
                    <a:pt x="11" y="769"/>
                    <a:pt x="11" y="769"/>
                    <a:pt x="11" y="769"/>
                  </a:cubicBezTo>
                  <a:lnTo>
                    <a:pt x="82" y="806"/>
                  </a:lnTo>
                  <a:close/>
                  <a:moveTo>
                    <a:pt x="9" y="760"/>
                  </a:moveTo>
                  <a:cubicBezTo>
                    <a:pt x="44" y="740"/>
                    <a:pt x="44" y="740"/>
                    <a:pt x="44" y="740"/>
                  </a:cubicBezTo>
                  <a:cubicBezTo>
                    <a:pt x="80" y="798"/>
                    <a:pt x="80" y="798"/>
                    <a:pt x="80" y="798"/>
                  </a:cubicBezTo>
                  <a:lnTo>
                    <a:pt x="9" y="760"/>
                  </a:lnTo>
                  <a:close/>
                  <a:moveTo>
                    <a:pt x="41" y="829"/>
                  </a:moveTo>
                  <a:cubicBezTo>
                    <a:pt x="6" y="850"/>
                    <a:pt x="6" y="850"/>
                    <a:pt x="6" y="850"/>
                  </a:cubicBezTo>
                  <a:cubicBezTo>
                    <a:pt x="6" y="772"/>
                    <a:pt x="6" y="772"/>
                    <a:pt x="6" y="772"/>
                  </a:cubicBezTo>
                  <a:lnTo>
                    <a:pt x="41" y="829"/>
                  </a:lnTo>
                  <a:close/>
                  <a:moveTo>
                    <a:pt x="82" y="901"/>
                  </a:moveTo>
                  <a:cubicBezTo>
                    <a:pt x="47" y="921"/>
                    <a:pt x="47" y="921"/>
                    <a:pt x="47" y="921"/>
                  </a:cubicBezTo>
                  <a:cubicBezTo>
                    <a:pt x="11" y="863"/>
                    <a:pt x="11" y="863"/>
                    <a:pt x="11" y="863"/>
                  </a:cubicBezTo>
                  <a:lnTo>
                    <a:pt x="82" y="901"/>
                  </a:lnTo>
                  <a:close/>
                  <a:moveTo>
                    <a:pt x="9" y="855"/>
                  </a:moveTo>
                  <a:cubicBezTo>
                    <a:pt x="44" y="835"/>
                    <a:pt x="44" y="835"/>
                    <a:pt x="44" y="835"/>
                  </a:cubicBezTo>
                  <a:cubicBezTo>
                    <a:pt x="80" y="893"/>
                    <a:pt x="80" y="893"/>
                    <a:pt x="80" y="893"/>
                  </a:cubicBezTo>
                  <a:lnTo>
                    <a:pt x="9" y="855"/>
                  </a:lnTo>
                  <a:close/>
                  <a:moveTo>
                    <a:pt x="41" y="924"/>
                  </a:moveTo>
                  <a:cubicBezTo>
                    <a:pt x="6" y="944"/>
                    <a:pt x="6" y="944"/>
                    <a:pt x="6" y="944"/>
                  </a:cubicBezTo>
                  <a:cubicBezTo>
                    <a:pt x="6" y="866"/>
                    <a:pt x="6" y="866"/>
                    <a:pt x="6" y="866"/>
                  </a:cubicBezTo>
                  <a:lnTo>
                    <a:pt x="41" y="924"/>
                  </a:lnTo>
                  <a:close/>
                  <a:moveTo>
                    <a:pt x="82" y="995"/>
                  </a:moveTo>
                  <a:cubicBezTo>
                    <a:pt x="47" y="1016"/>
                    <a:pt x="47" y="1016"/>
                    <a:pt x="47" y="1016"/>
                  </a:cubicBezTo>
                  <a:cubicBezTo>
                    <a:pt x="11" y="958"/>
                    <a:pt x="11" y="958"/>
                    <a:pt x="11" y="958"/>
                  </a:cubicBezTo>
                  <a:lnTo>
                    <a:pt x="82" y="995"/>
                  </a:lnTo>
                  <a:close/>
                  <a:moveTo>
                    <a:pt x="9" y="950"/>
                  </a:moveTo>
                  <a:cubicBezTo>
                    <a:pt x="44" y="929"/>
                    <a:pt x="44" y="929"/>
                    <a:pt x="44" y="929"/>
                  </a:cubicBezTo>
                  <a:cubicBezTo>
                    <a:pt x="80" y="987"/>
                    <a:pt x="80" y="987"/>
                    <a:pt x="80" y="987"/>
                  </a:cubicBezTo>
                  <a:lnTo>
                    <a:pt x="9" y="950"/>
                  </a:lnTo>
                  <a:close/>
                  <a:moveTo>
                    <a:pt x="41" y="1019"/>
                  </a:moveTo>
                  <a:cubicBezTo>
                    <a:pt x="6" y="1039"/>
                    <a:pt x="6" y="1039"/>
                    <a:pt x="6" y="1039"/>
                  </a:cubicBezTo>
                  <a:cubicBezTo>
                    <a:pt x="6" y="961"/>
                    <a:pt x="6" y="961"/>
                    <a:pt x="6" y="961"/>
                  </a:cubicBezTo>
                  <a:lnTo>
                    <a:pt x="41" y="1019"/>
                  </a:lnTo>
                  <a:close/>
                  <a:moveTo>
                    <a:pt x="82" y="1090"/>
                  </a:moveTo>
                  <a:cubicBezTo>
                    <a:pt x="47" y="1110"/>
                    <a:pt x="47" y="1110"/>
                    <a:pt x="47" y="1110"/>
                  </a:cubicBezTo>
                  <a:cubicBezTo>
                    <a:pt x="11" y="1053"/>
                    <a:pt x="11" y="1053"/>
                    <a:pt x="11" y="1053"/>
                  </a:cubicBezTo>
                  <a:lnTo>
                    <a:pt x="82" y="1090"/>
                  </a:lnTo>
                  <a:close/>
                  <a:moveTo>
                    <a:pt x="9" y="1044"/>
                  </a:moveTo>
                  <a:cubicBezTo>
                    <a:pt x="44" y="1024"/>
                    <a:pt x="44" y="1024"/>
                    <a:pt x="44" y="1024"/>
                  </a:cubicBezTo>
                  <a:cubicBezTo>
                    <a:pt x="80" y="1082"/>
                    <a:pt x="80" y="1082"/>
                    <a:pt x="80" y="1082"/>
                  </a:cubicBezTo>
                  <a:lnTo>
                    <a:pt x="9" y="1044"/>
                  </a:lnTo>
                  <a:close/>
                  <a:moveTo>
                    <a:pt x="41" y="1113"/>
                  </a:moveTo>
                  <a:cubicBezTo>
                    <a:pt x="6" y="1134"/>
                    <a:pt x="6" y="1134"/>
                    <a:pt x="6" y="1134"/>
                  </a:cubicBezTo>
                  <a:cubicBezTo>
                    <a:pt x="6" y="1056"/>
                    <a:pt x="6" y="1056"/>
                    <a:pt x="6" y="1056"/>
                  </a:cubicBezTo>
                  <a:lnTo>
                    <a:pt x="41" y="1113"/>
                  </a:lnTo>
                  <a:close/>
                  <a:moveTo>
                    <a:pt x="9" y="1139"/>
                  </a:moveTo>
                  <a:cubicBezTo>
                    <a:pt x="44" y="1119"/>
                    <a:pt x="44" y="1119"/>
                    <a:pt x="44" y="1119"/>
                  </a:cubicBezTo>
                  <a:cubicBezTo>
                    <a:pt x="80" y="1176"/>
                    <a:pt x="80" y="1176"/>
                    <a:pt x="80" y="1176"/>
                  </a:cubicBezTo>
                  <a:lnTo>
                    <a:pt x="9" y="1139"/>
                  </a:lnTo>
                  <a:close/>
                  <a:moveTo>
                    <a:pt x="82" y="1185"/>
                  </a:moveTo>
                  <a:cubicBezTo>
                    <a:pt x="47" y="1205"/>
                    <a:pt x="47" y="1205"/>
                    <a:pt x="47" y="1205"/>
                  </a:cubicBezTo>
                  <a:cubicBezTo>
                    <a:pt x="11" y="1147"/>
                    <a:pt x="11" y="1147"/>
                    <a:pt x="11" y="1147"/>
                  </a:cubicBezTo>
                  <a:lnTo>
                    <a:pt x="82" y="1185"/>
                  </a:lnTo>
                  <a:close/>
                  <a:moveTo>
                    <a:pt x="50" y="1116"/>
                  </a:moveTo>
                  <a:cubicBezTo>
                    <a:pt x="85" y="1095"/>
                    <a:pt x="85" y="1095"/>
                    <a:pt x="85" y="1095"/>
                  </a:cubicBezTo>
                  <a:cubicBezTo>
                    <a:pt x="85" y="1173"/>
                    <a:pt x="85" y="1173"/>
                    <a:pt x="85" y="1173"/>
                  </a:cubicBezTo>
                  <a:lnTo>
                    <a:pt x="50" y="1116"/>
                  </a:lnTo>
                  <a:close/>
                  <a:moveTo>
                    <a:pt x="50" y="1021"/>
                  </a:moveTo>
                  <a:cubicBezTo>
                    <a:pt x="85" y="1001"/>
                    <a:pt x="85" y="1001"/>
                    <a:pt x="85" y="1001"/>
                  </a:cubicBezTo>
                  <a:cubicBezTo>
                    <a:pt x="85" y="1079"/>
                    <a:pt x="85" y="1079"/>
                    <a:pt x="85" y="1079"/>
                  </a:cubicBezTo>
                  <a:lnTo>
                    <a:pt x="50" y="1021"/>
                  </a:lnTo>
                  <a:close/>
                  <a:moveTo>
                    <a:pt x="50" y="926"/>
                  </a:moveTo>
                  <a:cubicBezTo>
                    <a:pt x="85" y="906"/>
                    <a:pt x="85" y="906"/>
                    <a:pt x="85" y="906"/>
                  </a:cubicBezTo>
                  <a:cubicBezTo>
                    <a:pt x="85" y="984"/>
                    <a:pt x="85" y="984"/>
                    <a:pt x="85" y="984"/>
                  </a:cubicBezTo>
                  <a:lnTo>
                    <a:pt x="50" y="926"/>
                  </a:lnTo>
                  <a:close/>
                  <a:moveTo>
                    <a:pt x="50" y="832"/>
                  </a:moveTo>
                  <a:cubicBezTo>
                    <a:pt x="85" y="811"/>
                    <a:pt x="85" y="811"/>
                    <a:pt x="85" y="811"/>
                  </a:cubicBezTo>
                  <a:cubicBezTo>
                    <a:pt x="85" y="890"/>
                    <a:pt x="85" y="890"/>
                    <a:pt x="85" y="890"/>
                  </a:cubicBezTo>
                  <a:lnTo>
                    <a:pt x="50" y="832"/>
                  </a:lnTo>
                  <a:close/>
                  <a:moveTo>
                    <a:pt x="50" y="737"/>
                  </a:moveTo>
                  <a:cubicBezTo>
                    <a:pt x="85" y="717"/>
                    <a:pt x="85" y="717"/>
                    <a:pt x="85" y="717"/>
                  </a:cubicBezTo>
                  <a:cubicBezTo>
                    <a:pt x="85" y="795"/>
                    <a:pt x="85" y="795"/>
                    <a:pt x="85" y="795"/>
                  </a:cubicBezTo>
                  <a:lnTo>
                    <a:pt x="50" y="737"/>
                  </a:lnTo>
                  <a:close/>
                  <a:moveTo>
                    <a:pt x="50" y="642"/>
                  </a:moveTo>
                  <a:cubicBezTo>
                    <a:pt x="85" y="622"/>
                    <a:pt x="85" y="622"/>
                    <a:pt x="85" y="622"/>
                  </a:cubicBezTo>
                  <a:cubicBezTo>
                    <a:pt x="85" y="700"/>
                    <a:pt x="85" y="700"/>
                    <a:pt x="85" y="700"/>
                  </a:cubicBezTo>
                  <a:lnTo>
                    <a:pt x="50" y="642"/>
                  </a:lnTo>
                  <a:close/>
                  <a:moveTo>
                    <a:pt x="50" y="548"/>
                  </a:moveTo>
                  <a:cubicBezTo>
                    <a:pt x="85" y="527"/>
                    <a:pt x="85" y="527"/>
                    <a:pt x="85" y="527"/>
                  </a:cubicBezTo>
                  <a:cubicBezTo>
                    <a:pt x="85" y="606"/>
                    <a:pt x="85" y="606"/>
                    <a:pt x="85" y="606"/>
                  </a:cubicBezTo>
                  <a:lnTo>
                    <a:pt x="50" y="548"/>
                  </a:lnTo>
                  <a:close/>
                  <a:moveTo>
                    <a:pt x="50" y="453"/>
                  </a:moveTo>
                  <a:cubicBezTo>
                    <a:pt x="85" y="433"/>
                    <a:pt x="85" y="433"/>
                    <a:pt x="85" y="433"/>
                  </a:cubicBezTo>
                  <a:cubicBezTo>
                    <a:pt x="85" y="511"/>
                    <a:pt x="85" y="511"/>
                    <a:pt x="85" y="511"/>
                  </a:cubicBezTo>
                  <a:lnTo>
                    <a:pt x="50" y="453"/>
                  </a:lnTo>
                  <a:close/>
                  <a:moveTo>
                    <a:pt x="50" y="358"/>
                  </a:moveTo>
                  <a:cubicBezTo>
                    <a:pt x="85" y="338"/>
                    <a:pt x="85" y="338"/>
                    <a:pt x="85" y="338"/>
                  </a:cubicBezTo>
                  <a:cubicBezTo>
                    <a:pt x="85" y="416"/>
                    <a:pt x="85" y="416"/>
                    <a:pt x="85" y="416"/>
                  </a:cubicBezTo>
                  <a:lnTo>
                    <a:pt x="50" y="358"/>
                  </a:lnTo>
                  <a:close/>
                  <a:moveTo>
                    <a:pt x="50" y="264"/>
                  </a:moveTo>
                  <a:cubicBezTo>
                    <a:pt x="85" y="243"/>
                    <a:pt x="85" y="243"/>
                    <a:pt x="85" y="243"/>
                  </a:cubicBezTo>
                  <a:cubicBezTo>
                    <a:pt x="85" y="322"/>
                    <a:pt x="85" y="322"/>
                    <a:pt x="85" y="322"/>
                  </a:cubicBezTo>
                  <a:lnTo>
                    <a:pt x="50" y="264"/>
                  </a:lnTo>
                  <a:close/>
                  <a:moveTo>
                    <a:pt x="50" y="169"/>
                  </a:moveTo>
                  <a:cubicBezTo>
                    <a:pt x="85" y="149"/>
                    <a:pt x="85" y="149"/>
                    <a:pt x="85" y="149"/>
                  </a:cubicBezTo>
                  <a:cubicBezTo>
                    <a:pt x="85" y="227"/>
                    <a:pt x="85" y="227"/>
                    <a:pt x="85" y="227"/>
                  </a:cubicBezTo>
                  <a:lnTo>
                    <a:pt x="50" y="169"/>
                  </a:lnTo>
                  <a:close/>
                  <a:moveTo>
                    <a:pt x="85" y="132"/>
                  </a:moveTo>
                  <a:cubicBezTo>
                    <a:pt x="50" y="74"/>
                    <a:pt x="50" y="74"/>
                    <a:pt x="50" y="74"/>
                  </a:cubicBezTo>
                  <a:cubicBezTo>
                    <a:pt x="85" y="54"/>
                    <a:pt x="85" y="54"/>
                    <a:pt x="85" y="54"/>
                  </a:cubicBezTo>
                  <a:lnTo>
                    <a:pt x="85" y="132"/>
                  </a:lnTo>
                  <a:close/>
                  <a:moveTo>
                    <a:pt x="47" y="69"/>
                  </a:moveTo>
                  <a:cubicBezTo>
                    <a:pt x="11" y="11"/>
                    <a:pt x="11" y="11"/>
                    <a:pt x="11" y="11"/>
                  </a:cubicBezTo>
                  <a:cubicBezTo>
                    <a:pt x="82" y="49"/>
                    <a:pt x="82" y="49"/>
                    <a:pt x="82" y="49"/>
                  </a:cubicBezTo>
                  <a:lnTo>
                    <a:pt x="47" y="69"/>
                  </a:lnTo>
                  <a:close/>
                  <a:moveTo>
                    <a:pt x="41" y="72"/>
                  </a:moveTo>
                  <a:cubicBezTo>
                    <a:pt x="6" y="93"/>
                    <a:pt x="6" y="93"/>
                    <a:pt x="6" y="93"/>
                  </a:cubicBezTo>
                  <a:cubicBezTo>
                    <a:pt x="6" y="14"/>
                    <a:pt x="6" y="14"/>
                    <a:pt x="6" y="14"/>
                  </a:cubicBezTo>
                  <a:lnTo>
                    <a:pt x="41" y="72"/>
                  </a:lnTo>
                  <a:close/>
                  <a:moveTo>
                    <a:pt x="6" y="1150"/>
                  </a:moveTo>
                  <a:cubicBezTo>
                    <a:pt x="41" y="1208"/>
                    <a:pt x="41" y="1208"/>
                    <a:pt x="41" y="1208"/>
                  </a:cubicBezTo>
                  <a:cubicBezTo>
                    <a:pt x="6" y="1228"/>
                    <a:pt x="6" y="1228"/>
                    <a:pt x="6" y="1228"/>
                  </a:cubicBezTo>
                  <a:lnTo>
                    <a:pt x="6" y="1150"/>
                  </a:lnTo>
                  <a:close/>
                  <a:moveTo>
                    <a:pt x="44" y="1213"/>
                  </a:moveTo>
                  <a:cubicBezTo>
                    <a:pt x="80" y="1271"/>
                    <a:pt x="80" y="1271"/>
                    <a:pt x="80" y="1271"/>
                  </a:cubicBezTo>
                  <a:cubicBezTo>
                    <a:pt x="9" y="1234"/>
                    <a:pt x="9" y="1234"/>
                    <a:pt x="9" y="1234"/>
                  </a:cubicBezTo>
                  <a:lnTo>
                    <a:pt x="44" y="1213"/>
                  </a:lnTo>
                  <a:close/>
                  <a:moveTo>
                    <a:pt x="50" y="1210"/>
                  </a:moveTo>
                  <a:cubicBezTo>
                    <a:pt x="85" y="1190"/>
                    <a:pt x="85" y="1190"/>
                    <a:pt x="85" y="1190"/>
                  </a:cubicBezTo>
                  <a:cubicBezTo>
                    <a:pt x="85" y="1268"/>
                    <a:pt x="85" y="1268"/>
                    <a:pt x="85" y="1268"/>
                  </a:cubicBezTo>
                  <a:lnTo>
                    <a:pt x="50" y="1210"/>
                  </a:lnTo>
                  <a:close/>
                </a:path>
              </a:pathLst>
            </a:custGeom>
            <a:solidFill>
              <a:srgbClr val="B59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8" name="Freeform 1715"/>
            <p:cNvSpPr>
              <a:spLocks noEditPoints="1"/>
            </p:cNvSpPr>
            <p:nvPr/>
          </p:nvSpPr>
          <p:spPr bwMode="auto">
            <a:xfrm>
              <a:off x="2020888" y="1527175"/>
              <a:ext cx="277813" cy="3913188"/>
            </a:xfrm>
            <a:custGeom>
              <a:avLst/>
              <a:gdLst>
                <a:gd name="T0" fmla="*/ 90 w 91"/>
                <a:gd name="T1" fmla="*/ 0 h 1286"/>
                <a:gd name="T2" fmla="*/ 87 w 91"/>
                <a:gd name="T3" fmla="*/ 0 h 1286"/>
                <a:gd name="T4" fmla="*/ 0 w 91"/>
                <a:gd name="T5" fmla="*/ 50 h 1286"/>
                <a:gd name="T6" fmla="*/ 0 w 91"/>
                <a:gd name="T7" fmla="*/ 241 h 1286"/>
                <a:gd name="T8" fmla="*/ 0 w 91"/>
                <a:gd name="T9" fmla="*/ 715 h 1286"/>
                <a:gd name="T10" fmla="*/ 0 w 91"/>
                <a:gd name="T11" fmla="*/ 1188 h 1286"/>
                <a:gd name="T12" fmla="*/ 1 w 91"/>
                <a:gd name="T13" fmla="*/ 1285 h 1286"/>
                <a:gd name="T14" fmla="*/ 3 w 91"/>
                <a:gd name="T15" fmla="*/ 1286 h 1286"/>
                <a:gd name="T16" fmla="*/ 90 w 91"/>
                <a:gd name="T17" fmla="*/ 1236 h 1286"/>
                <a:gd name="T18" fmla="*/ 91 w 91"/>
                <a:gd name="T19" fmla="*/ 1233 h 1286"/>
                <a:gd name="T20" fmla="*/ 91 w 91"/>
                <a:gd name="T21" fmla="*/ 855 h 1286"/>
                <a:gd name="T22" fmla="*/ 91 w 91"/>
                <a:gd name="T23" fmla="*/ 381 h 1286"/>
                <a:gd name="T24" fmla="*/ 91 w 91"/>
                <a:gd name="T25" fmla="*/ 2 h 1286"/>
                <a:gd name="T26" fmla="*/ 6 w 91"/>
                <a:gd name="T27" fmla="*/ 57 h 1286"/>
                <a:gd name="T28" fmla="*/ 44 w 91"/>
                <a:gd name="T29" fmla="*/ 165 h 1286"/>
                <a:gd name="T30" fmla="*/ 82 w 91"/>
                <a:gd name="T31" fmla="*/ 97 h 1286"/>
                <a:gd name="T32" fmla="*/ 6 w 91"/>
                <a:gd name="T33" fmla="*/ 152 h 1286"/>
                <a:gd name="T34" fmla="*/ 12 w 91"/>
                <a:gd name="T35" fmla="*/ 233 h 1286"/>
                <a:gd name="T36" fmla="*/ 41 w 91"/>
                <a:gd name="T37" fmla="*/ 265 h 1286"/>
                <a:gd name="T38" fmla="*/ 9 w 91"/>
                <a:gd name="T39" fmla="*/ 336 h 1286"/>
                <a:gd name="T40" fmla="*/ 12 w 91"/>
                <a:gd name="T41" fmla="*/ 327 h 1286"/>
                <a:gd name="T42" fmla="*/ 12 w 91"/>
                <a:gd name="T43" fmla="*/ 517 h 1286"/>
                <a:gd name="T44" fmla="*/ 41 w 91"/>
                <a:gd name="T45" fmla="*/ 549 h 1286"/>
                <a:gd name="T46" fmla="*/ 44 w 91"/>
                <a:gd name="T47" fmla="*/ 544 h 1286"/>
                <a:gd name="T48" fmla="*/ 47 w 91"/>
                <a:gd name="T49" fmla="*/ 552 h 1286"/>
                <a:gd name="T50" fmla="*/ 9 w 91"/>
                <a:gd name="T51" fmla="*/ 620 h 1286"/>
                <a:gd name="T52" fmla="*/ 82 w 91"/>
                <a:gd name="T53" fmla="*/ 665 h 1286"/>
                <a:gd name="T54" fmla="*/ 6 w 91"/>
                <a:gd name="T55" fmla="*/ 798 h 1286"/>
                <a:gd name="T56" fmla="*/ 9 w 91"/>
                <a:gd name="T57" fmla="*/ 714 h 1286"/>
                <a:gd name="T58" fmla="*/ 6 w 91"/>
                <a:gd name="T59" fmla="*/ 814 h 1286"/>
                <a:gd name="T60" fmla="*/ 79 w 91"/>
                <a:gd name="T61" fmla="*/ 769 h 1286"/>
                <a:gd name="T62" fmla="*/ 12 w 91"/>
                <a:gd name="T63" fmla="*/ 895 h 1286"/>
                <a:gd name="T64" fmla="*/ 6 w 91"/>
                <a:gd name="T65" fmla="*/ 909 h 1286"/>
                <a:gd name="T66" fmla="*/ 47 w 91"/>
                <a:gd name="T67" fmla="*/ 931 h 1286"/>
                <a:gd name="T68" fmla="*/ 41 w 91"/>
                <a:gd name="T69" fmla="*/ 1022 h 1286"/>
                <a:gd name="T70" fmla="*/ 44 w 91"/>
                <a:gd name="T71" fmla="*/ 1017 h 1286"/>
                <a:gd name="T72" fmla="*/ 47 w 91"/>
                <a:gd name="T73" fmla="*/ 1025 h 1286"/>
                <a:gd name="T74" fmla="*/ 9 w 91"/>
                <a:gd name="T75" fmla="*/ 1093 h 1286"/>
                <a:gd name="T76" fmla="*/ 82 w 91"/>
                <a:gd name="T77" fmla="*/ 1139 h 1286"/>
                <a:gd name="T78" fmla="*/ 85 w 91"/>
                <a:gd name="T79" fmla="*/ 1055 h 1286"/>
                <a:gd name="T80" fmla="*/ 85 w 91"/>
                <a:gd name="T81" fmla="*/ 1039 h 1286"/>
                <a:gd name="T82" fmla="*/ 85 w 91"/>
                <a:gd name="T83" fmla="*/ 849 h 1286"/>
                <a:gd name="T84" fmla="*/ 50 w 91"/>
                <a:gd name="T85" fmla="*/ 736 h 1286"/>
                <a:gd name="T86" fmla="*/ 85 w 91"/>
                <a:gd name="T87" fmla="*/ 582 h 1286"/>
                <a:gd name="T88" fmla="*/ 85 w 91"/>
                <a:gd name="T89" fmla="*/ 565 h 1286"/>
                <a:gd name="T90" fmla="*/ 80 w 91"/>
                <a:gd name="T91" fmla="*/ 390 h 1286"/>
                <a:gd name="T92" fmla="*/ 47 w 91"/>
                <a:gd name="T93" fmla="*/ 363 h 1286"/>
                <a:gd name="T94" fmla="*/ 6 w 91"/>
                <a:gd name="T95" fmla="*/ 514 h 1286"/>
                <a:gd name="T96" fmla="*/ 79 w 91"/>
                <a:gd name="T97" fmla="*/ 1147 h 1286"/>
                <a:gd name="T98" fmla="*/ 85 w 91"/>
                <a:gd name="T99" fmla="*/ 281 h 1286"/>
                <a:gd name="T100" fmla="*/ 50 w 91"/>
                <a:gd name="T101" fmla="*/ 168 h 1286"/>
                <a:gd name="T102" fmla="*/ 85 w 91"/>
                <a:gd name="T103" fmla="*/ 14 h 1286"/>
                <a:gd name="T104" fmla="*/ 44 w 91"/>
                <a:gd name="T105" fmla="*/ 71 h 1286"/>
                <a:gd name="T106" fmla="*/ 47 w 91"/>
                <a:gd name="T107" fmla="*/ 1215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1" h="1286">
                  <a:moveTo>
                    <a:pt x="91" y="2"/>
                  </a:moveTo>
                  <a:cubicBezTo>
                    <a:pt x="91" y="2"/>
                    <a:pt x="91" y="2"/>
                    <a:pt x="91" y="1"/>
                  </a:cubicBezTo>
                  <a:cubicBezTo>
                    <a:pt x="91" y="1"/>
                    <a:pt x="91" y="1"/>
                    <a:pt x="91" y="1"/>
                  </a:cubicBezTo>
                  <a:cubicBezTo>
                    <a:pt x="91" y="1"/>
                    <a:pt x="90" y="0"/>
                    <a:pt x="90" y="0"/>
                  </a:cubicBezTo>
                  <a:cubicBezTo>
                    <a:pt x="90" y="0"/>
                    <a:pt x="90" y="0"/>
                    <a:pt x="90" y="0"/>
                  </a:cubicBezTo>
                  <a:cubicBezTo>
                    <a:pt x="90" y="0"/>
                    <a:pt x="90" y="0"/>
                    <a:pt x="90" y="0"/>
                  </a:cubicBezTo>
                  <a:cubicBezTo>
                    <a:pt x="90" y="0"/>
                    <a:pt x="90" y="0"/>
                    <a:pt x="90" y="0"/>
                  </a:cubicBezTo>
                  <a:cubicBezTo>
                    <a:pt x="89" y="0"/>
                    <a:pt x="89" y="0"/>
                    <a:pt x="88" y="0"/>
                  </a:cubicBezTo>
                  <a:cubicBezTo>
                    <a:pt x="88" y="0"/>
                    <a:pt x="88" y="0"/>
                    <a:pt x="88" y="0"/>
                  </a:cubicBezTo>
                  <a:cubicBezTo>
                    <a:pt x="88" y="0"/>
                    <a:pt x="87" y="0"/>
                    <a:pt x="87" y="0"/>
                  </a:cubicBezTo>
                  <a:cubicBezTo>
                    <a:pt x="87" y="0"/>
                    <a:pt x="87" y="0"/>
                    <a:pt x="87" y="0"/>
                  </a:cubicBezTo>
                  <a:cubicBezTo>
                    <a:pt x="1" y="49"/>
                    <a:pt x="1" y="49"/>
                    <a:pt x="1" y="49"/>
                  </a:cubicBezTo>
                  <a:cubicBezTo>
                    <a:pt x="1" y="49"/>
                    <a:pt x="1" y="49"/>
                    <a:pt x="1" y="49"/>
                  </a:cubicBezTo>
                  <a:cubicBezTo>
                    <a:pt x="1" y="50"/>
                    <a:pt x="1" y="50"/>
                    <a:pt x="0" y="50"/>
                  </a:cubicBezTo>
                  <a:cubicBezTo>
                    <a:pt x="0" y="50"/>
                    <a:pt x="0" y="50"/>
                    <a:pt x="0" y="50"/>
                  </a:cubicBezTo>
                  <a:cubicBezTo>
                    <a:pt x="0" y="50"/>
                    <a:pt x="0" y="50"/>
                    <a:pt x="0" y="50"/>
                  </a:cubicBezTo>
                  <a:cubicBezTo>
                    <a:pt x="0" y="51"/>
                    <a:pt x="0" y="51"/>
                    <a:pt x="0" y="52"/>
                  </a:cubicBezTo>
                  <a:cubicBezTo>
                    <a:pt x="0" y="52"/>
                    <a:pt x="0" y="52"/>
                    <a:pt x="0" y="52"/>
                  </a:cubicBezTo>
                  <a:cubicBezTo>
                    <a:pt x="0" y="147"/>
                    <a:pt x="0" y="147"/>
                    <a:pt x="0" y="147"/>
                  </a:cubicBezTo>
                  <a:cubicBezTo>
                    <a:pt x="0" y="241"/>
                    <a:pt x="0" y="241"/>
                    <a:pt x="0" y="241"/>
                  </a:cubicBezTo>
                  <a:cubicBezTo>
                    <a:pt x="0" y="336"/>
                    <a:pt x="0" y="336"/>
                    <a:pt x="0" y="336"/>
                  </a:cubicBezTo>
                  <a:cubicBezTo>
                    <a:pt x="0" y="431"/>
                    <a:pt x="0" y="431"/>
                    <a:pt x="0" y="431"/>
                  </a:cubicBezTo>
                  <a:cubicBezTo>
                    <a:pt x="0" y="525"/>
                    <a:pt x="0" y="525"/>
                    <a:pt x="0" y="525"/>
                  </a:cubicBezTo>
                  <a:cubicBezTo>
                    <a:pt x="0" y="620"/>
                    <a:pt x="0" y="620"/>
                    <a:pt x="0" y="620"/>
                  </a:cubicBezTo>
                  <a:cubicBezTo>
                    <a:pt x="0" y="715"/>
                    <a:pt x="0" y="715"/>
                    <a:pt x="0" y="715"/>
                  </a:cubicBezTo>
                  <a:cubicBezTo>
                    <a:pt x="0" y="809"/>
                    <a:pt x="0" y="809"/>
                    <a:pt x="0" y="809"/>
                  </a:cubicBezTo>
                  <a:cubicBezTo>
                    <a:pt x="0" y="904"/>
                    <a:pt x="0" y="904"/>
                    <a:pt x="0" y="904"/>
                  </a:cubicBezTo>
                  <a:cubicBezTo>
                    <a:pt x="0" y="999"/>
                    <a:pt x="0" y="999"/>
                    <a:pt x="0" y="999"/>
                  </a:cubicBezTo>
                  <a:cubicBezTo>
                    <a:pt x="0" y="1093"/>
                    <a:pt x="0" y="1093"/>
                    <a:pt x="0" y="1093"/>
                  </a:cubicBezTo>
                  <a:cubicBezTo>
                    <a:pt x="0" y="1188"/>
                    <a:pt x="0" y="1188"/>
                    <a:pt x="0" y="1188"/>
                  </a:cubicBezTo>
                  <a:cubicBezTo>
                    <a:pt x="0" y="1282"/>
                    <a:pt x="0" y="1282"/>
                    <a:pt x="0" y="1282"/>
                  </a:cubicBezTo>
                  <a:cubicBezTo>
                    <a:pt x="0" y="1283"/>
                    <a:pt x="0" y="1283"/>
                    <a:pt x="0" y="1283"/>
                  </a:cubicBezTo>
                  <a:cubicBezTo>
                    <a:pt x="0" y="1283"/>
                    <a:pt x="0" y="1283"/>
                    <a:pt x="0" y="1284"/>
                  </a:cubicBezTo>
                  <a:cubicBezTo>
                    <a:pt x="0" y="1284"/>
                    <a:pt x="0" y="1284"/>
                    <a:pt x="0" y="1284"/>
                  </a:cubicBezTo>
                  <a:cubicBezTo>
                    <a:pt x="1" y="1285"/>
                    <a:pt x="1" y="1285"/>
                    <a:pt x="1" y="1285"/>
                  </a:cubicBezTo>
                  <a:cubicBezTo>
                    <a:pt x="1" y="1285"/>
                    <a:pt x="1" y="1285"/>
                    <a:pt x="1" y="1285"/>
                  </a:cubicBezTo>
                  <a:cubicBezTo>
                    <a:pt x="1" y="1285"/>
                    <a:pt x="1" y="1285"/>
                    <a:pt x="1" y="1285"/>
                  </a:cubicBezTo>
                  <a:cubicBezTo>
                    <a:pt x="2" y="1285"/>
                    <a:pt x="2" y="1285"/>
                    <a:pt x="3" y="1286"/>
                  </a:cubicBezTo>
                  <a:cubicBezTo>
                    <a:pt x="3" y="1286"/>
                    <a:pt x="3" y="1286"/>
                    <a:pt x="3" y="1286"/>
                  </a:cubicBezTo>
                  <a:cubicBezTo>
                    <a:pt x="3" y="1286"/>
                    <a:pt x="3" y="1286"/>
                    <a:pt x="3" y="1286"/>
                  </a:cubicBezTo>
                  <a:cubicBezTo>
                    <a:pt x="3" y="1286"/>
                    <a:pt x="3" y="1286"/>
                    <a:pt x="3" y="1286"/>
                  </a:cubicBezTo>
                  <a:cubicBezTo>
                    <a:pt x="3" y="1286"/>
                    <a:pt x="3" y="1286"/>
                    <a:pt x="3" y="1286"/>
                  </a:cubicBezTo>
                  <a:cubicBezTo>
                    <a:pt x="3" y="1286"/>
                    <a:pt x="4" y="1285"/>
                    <a:pt x="4" y="1285"/>
                  </a:cubicBezTo>
                  <a:cubicBezTo>
                    <a:pt x="4" y="1285"/>
                    <a:pt x="4" y="1285"/>
                    <a:pt x="4" y="1285"/>
                  </a:cubicBezTo>
                  <a:cubicBezTo>
                    <a:pt x="90" y="1236"/>
                    <a:pt x="90" y="1236"/>
                    <a:pt x="90" y="1236"/>
                  </a:cubicBezTo>
                  <a:cubicBezTo>
                    <a:pt x="90" y="1236"/>
                    <a:pt x="90" y="1236"/>
                    <a:pt x="90" y="1236"/>
                  </a:cubicBezTo>
                  <a:cubicBezTo>
                    <a:pt x="90" y="1236"/>
                    <a:pt x="90" y="1236"/>
                    <a:pt x="90" y="1236"/>
                  </a:cubicBezTo>
                  <a:cubicBezTo>
                    <a:pt x="90" y="1235"/>
                    <a:pt x="91" y="1235"/>
                    <a:pt x="91" y="1235"/>
                  </a:cubicBezTo>
                  <a:cubicBezTo>
                    <a:pt x="91" y="1235"/>
                    <a:pt x="91" y="1235"/>
                    <a:pt x="91" y="1235"/>
                  </a:cubicBezTo>
                  <a:cubicBezTo>
                    <a:pt x="91" y="1234"/>
                    <a:pt x="91" y="1234"/>
                    <a:pt x="91" y="1233"/>
                  </a:cubicBezTo>
                  <a:cubicBezTo>
                    <a:pt x="91" y="1233"/>
                    <a:pt x="91" y="1233"/>
                    <a:pt x="91" y="1233"/>
                  </a:cubicBezTo>
                  <a:cubicBezTo>
                    <a:pt x="91" y="1139"/>
                    <a:pt x="91" y="1139"/>
                    <a:pt x="91" y="1139"/>
                  </a:cubicBezTo>
                  <a:cubicBezTo>
                    <a:pt x="91" y="1044"/>
                    <a:pt x="91" y="1044"/>
                    <a:pt x="91" y="1044"/>
                  </a:cubicBezTo>
                  <a:cubicBezTo>
                    <a:pt x="91" y="949"/>
                    <a:pt x="91" y="949"/>
                    <a:pt x="91" y="949"/>
                  </a:cubicBezTo>
                  <a:cubicBezTo>
                    <a:pt x="91" y="855"/>
                    <a:pt x="91" y="855"/>
                    <a:pt x="91" y="855"/>
                  </a:cubicBezTo>
                  <a:cubicBezTo>
                    <a:pt x="91" y="760"/>
                    <a:pt x="91" y="760"/>
                    <a:pt x="91" y="760"/>
                  </a:cubicBezTo>
                  <a:cubicBezTo>
                    <a:pt x="91" y="665"/>
                    <a:pt x="91" y="665"/>
                    <a:pt x="91" y="665"/>
                  </a:cubicBezTo>
                  <a:cubicBezTo>
                    <a:pt x="91" y="571"/>
                    <a:pt x="91" y="571"/>
                    <a:pt x="91" y="571"/>
                  </a:cubicBezTo>
                  <a:cubicBezTo>
                    <a:pt x="91" y="476"/>
                    <a:pt x="91" y="476"/>
                    <a:pt x="91" y="476"/>
                  </a:cubicBezTo>
                  <a:cubicBezTo>
                    <a:pt x="91" y="381"/>
                    <a:pt x="91" y="381"/>
                    <a:pt x="91" y="381"/>
                  </a:cubicBezTo>
                  <a:cubicBezTo>
                    <a:pt x="91" y="287"/>
                    <a:pt x="91" y="287"/>
                    <a:pt x="91" y="287"/>
                  </a:cubicBezTo>
                  <a:cubicBezTo>
                    <a:pt x="91" y="192"/>
                    <a:pt x="91" y="192"/>
                    <a:pt x="91" y="192"/>
                  </a:cubicBezTo>
                  <a:cubicBezTo>
                    <a:pt x="91" y="97"/>
                    <a:pt x="91" y="97"/>
                    <a:pt x="91" y="97"/>
                  </a:cubicBezTo>
                  <a:cubicBezTo>
                    <a:pt x="91" y="3"/>
                    <a:pt x="91" y="3"/>
                    <a:pt x="91" y="3"/>
                  </a:cubicBezTo>
                  <a:cubicBezTo>
                    <a:pt x="91" y="3"/>
                    <a:pt x="91" y="3"/>
                    <a:pt x="91" y="2"/>
                  </a:cubicBezTo>
                  <a:close/>
                  <a:moveTo>
                    <a:pt x="85" y="1228"/>
                  </a:moveTo>
                  <a:cubicBezTo>
                    <a:pt x="50" y="1209"/>
                    <a:pt x="50" y="1209"/>
                    <a:pt x="50" y="1209"/>
                  </a:cubicBezTo>
                  <a:cubicBezTo>
                    <a:pt x="85" y="1150"/>
                    <a:pt x="85" y="1150"/>
                    <a:pt x="85" y="1150"/>
                  </a:cubicBezTo>
                  <a:lnTo>
                    <a:pt x="85" y="1228"/>
                  </a:lnTo>
                  <a:close/>
                  <a:moveTo>
                    <a:pt x="6" y="57"/>
                  </a:moveTo>
                  <a:cubicBezTo>
                    <a:pt x="41" y="76"/>
                    <a:pt x="41" y="76"/>
                    <a:pt x="41" y="76"/>
                  </a:cubicBezTo>
                  <a:cubicBezTo>
                    <a:pt x="6" y="135"/>
                    <a:pt x="6" y="135"/>
                    <a:pt x="6" y="135"/>
                  </a:cubicBezTo>
                  <a:lnTo>
                    <a:pt x="6" y="57"/>
                  </a:lnTo>
                  <a:close/>
                  <a:moveTo>
                    <a:pt x="80" y="106"/>
                  </a:moveTo>
                  <a:cubicBezTo>
                    <a:pt x="44" y="165"/>
                    <a:pt x="44" y="165"/>
                    <a:pt x="44" y="165"/>
                  </a:cubicBezTo>
                  <a:cubicBezTo>
                    <a:pt x="9" y="146"/>
                    <a:pt x="9" y="146"/>
                    <a:pt x="9" y="146"/>
                  </a:cubicBezTo>
                  <a:lnTo>
                    <a:pt x="80" y="106"/>
                  </a:lnTo>
                  <a:close/>
                  <a:moveTo>
                    <a:pt x="12" y="138"/>
                  </a:moveTo>
                  <a:cubicBezTo>
                    <a:pt x="47" y="79"/>
                    <a:pt x="47" y="79"/>
                    <a:pt x="47" y="79"/>
                  </a:cubicBezTo>
                  <a:cubicBezTo>
                    <a:pt x="82" y="97"/>
                    <a:pt x="82" y="97"/>
                    <a:pt x="82" y="97"/>
                  </a:cubicBezTo>
                  <a:lnTo>
                    <a:pt x="12" y="138"/>
                  </a:lnTo>
                  <a:close/>
                  <a:moveTo>
                    <a:pt x="6" y="152"/>
                  </a:moveTo>
                  <a:cubicBezTo>
                    <a:pt x="41" y="171"/>
                    <a:pt x="41" y="171"/>
                    <a:pt x="41" y="171"/>
                  </a:cubicBezTo>
                  <a:cubicBezTo>
                    <a:pt x="6" y="230"/>
                    <a:pt x="6" y="230"/>
                    <a:pt x="6" y="230"/>
                  </a:cubicBezTo>
                  <a:lnTo>
                    <a:pt x="6" y="152"/>
                  </a:lnTo>
                  <a:close/>
                  <a:moveTo>
                    <a:pt x="80" y="201"/>
                  </a:moveTo>
                  <a:cubicBezTo>
                    <a:pt x="44" y="260"/>
                    <a:pt x="44" y="260"/>
                    <a:pt x="44" y="260"/>
                  </a:cubicBezTo>
                  <a:cubicBezTo>
                    <a:pt x="9" y="241"/>
                    <a:pt x="9" y="241"/>
                    <a:pt x="9" y="241"/>
                  </a:cubicBezTo>
                  <a:lnTo>
                    <a:pt x="80" y="201"/>
                  </a:lnTo>
                  <a:close/>
                  <a:moveTo>
                    <a:pt x="12" y="233"/>
                  </a:moveTo>
                  <a:cubicBezTo>
                    <a:pt x="47" y="173"/>
                    <a:pt x="47" y="173"/>
                    <a:pt x="47" y="173"/>
                  </a:cubicBezTo>
                  <a:cubicBezTo>
                    <a:pt x="82" y="192"/>
                    <a:pt x="82" y="192"/>
                    <a:pt x="82" y="192"/>
                  </a:cubicBezTo>
                  <a:lnTo>
                    <a:pt x="12" y="233"/>
                  </a:lnTo>
                  <a:close/>
                  <a:moveTo>
                    <a:pt x="6" y="246"/>
                  </a:moveTo>
                  <a:cubicBezTo>
                    <a:pt x="41" y="265"/>
                    <a:pt x="41" y="265"/>
                    <a:pt x="41" y="265"/>
                  </a:cubicBezTo>
                  <a:cubicBezTo>
                    <a:pt x="6" y="325"/>
                    <a:pt x="6" y="325"/>
                    <a:pt x="6" y="325"/>
                  </a:cubicBezTo>
                  <a:lnTo>
                    <a:pt x="6" y="246"/>
                  </a:lnTo>
                  <a:close/>
                  <a:moveTo>
                    <a:pt x="80" y="295"/>
                  </a:moveTo>
                  <a:cubicBezTo>
                    <a:pt x="44" y="354"/>
                    <a:pt x="44" y="354"/>
                    <a:pt x="44" y="354"/>
                  </a:cubicBezTo>
                  <a:cubicBezTo>
                    <a:pt x="9" y="336"/>
                    <a:pt x="9" y="336"/>
                    <a:pt x="9" y="336"/>
                  </a:cubicBezTo>
                  <a:lnTo>
                    <a:pt x="80" y="295"/>
                  </a:lnTo>
                  <a:close/>
                  <a:moveTo>
                    <a:pt x="12" y="327"/>
                  </a:moveTo>
                  <a:cubicBezTo>
                    <a:pt x="47" y="268"/>
                    <a:pt x="47" y="268"/>
                    <a:pt x="47" y="268"/>
                  </a:cubicBezTo>
                  <a:cubicBezTo>
                    <a:pt x="82" y="287"/>
                    <a:pt x="82" y="287"/>
                    <a:pt x="82" y="287"/>
                  </a:cubicBezTo>
                  <a:lnTo>
                    <a:pt x="12" y="327"/>
                  </a:lnTo>
                  <a:close/>
                  <a:moveTo>
                    <a:pt x="6" y="341"/>
                  </a:moveTo>
                  <a:cubicBezTo>
                    <a:pt x="41" y="360"/>
                    <a:pt x="41" y="360"/>
                    <a:pt x="41" y="360"/>
                  </a:cubicBezTo>
                  <a:cubicBezTo>
                    <a:pt x="6" y="419"/>
                    <a:pt x="6" y="419"/>
                    <a:pt x="6" y="419"/>
                  </a:cubicBezTo>
                  <a:lnTo>
                    <a:pt x="6" y="341"/>
                  </a:lnTo>
                  <a:close/>
                  <a:moveTo>
                    <a:pt x="12" y="517"/>
                  </a:moveTo>
                  <a:cubicBezTo>
                    <a:pt x="47" y="457"/>
                    <a:pt x="47" y="457"/>
                    <a:pt x="47" y="457"/>
                  </a:cubicBezTo>
                  <a:cubicBezTo>
                    <a:pt x="82" y="476"/>
                    <a:pt x="82" y="476"/>
                    <a:pt x="82" y="476"/>
                  </a:cubicBezTo>
                  <a:lnTo>
                    <a:pt x="12" y="517"/>
                  </a:lnTo>
                  <a:close/>
                  <a:moveTo>
                    <a:pt x="6" y="530"/>
                  </a:moveTo>
                  <a:cubicBezTo>
                    <a:pt x="41" y="549"/>
                    <a:pt x="41" y="549"/>
                    <a:pt x="41" y="549"/>
                  </a:cubicBezTo>
                  <a:cubicBezTo>
                    <a:pt x="6" y="609"/>
                    <a:pt x="6" y="609"/>
                    <a:pt x="6" y="609"/>
                  </a:cubicBezTo>
                  <a:lnTo>
                    <a:pt x="6" y="530"/>
                  </a:lnTo>
                  <a:close/>
                  <a:moveTo>
                    <a:pt x="9" y="525"/>
                  </a:moveTo>
                  <a:cubicBezTo>
                    <a:pt x="79" y="485"/>
                    <a:pt x="79" y="485"/>
                    <a:pt x="79" y="485"/>
                  </a:cubicBezTo>
                  <a:cubicBezTo>
                    <a:pt x="44" y="544"/>
                    <a:pt x="44" y="544"/>
                    <a:pt x="44" y="544"/>
                  </a:cubicBezTo>
                  <a:lnTo>
                    <a:pt x="9" y="525"/>
                  </a:lnTo>
                  <a:close/>
                  <a:moveTo>
                    <a:pt x="47" y="552"/>
                  </a:moveTo>
                  <a:cubicBezTo>
                    <a:pt x="82" y="571"/>
                    <a:pt x="82" y="571"/>
                    <a:pt x="82" y="571"/>
                  </a:cubicBezTo>
                  <a:cubicBezTo>
                    <a:pt x="12" y="611"/>
                    <a:pt x="12" y="611"/>
                    <a:pt x="12" y="611"/>
                  </a:cubicBezTo>
                  <a:lnTo>
                    <a:pt x="47" y="552"/>
                  </a:lnTo>
                  <a:close/>
                  <a:moveTo>
                    <a:pt x="6" y="625"/>
                  </a:moveTo>
                  <a:cubicBezTo>
                    <a:pt x="41" y="644"/>
                    <a:pt x="41" y="644"/>
                    <a:pt x="41" y="644"/>
                  </a:cubicBezTo>
                  <a:cubicBezTo>
                    <a:pt x="6" y="703"/>
                    <a:pt x="6" y="703"/>
                    <a:pt x="6" y="703"/>
                  </a:cubicBezTo>
                  <a:lnTo>
                    <a:pt x="6" y="625"/>
                  </a:lnTo>
                  <a:close/>
                  <a:moveTo>
                    <a:pt x="9" y="620"/>
                  </a:moveTo>
                  <a:cubicBezTo>
                    <a:pt x="79" y="579"/>
                    <a:pt x="79" y="579"/>
                    <a:pt x="79" y="579"/>
                  </a:cubicBezTo>
                  <a:cubicBezTo>
                    <a:pt x="44" y="638"/>
                    <a:pt x="44" y="638"/>
                    <a:pt x="44" y="638"/>
                  </a:cubicBezTo>
                  <a:lnTo>
                    <a:pt x="9" y="620"/>
                  </a:lnTo>
                  <a:close/>
                  <a:moveTo>
                    <a:pt x="47" y="647"/>
                  </a:moveTo>
                  <a:cubicBezTo>
                    <a:pt x="82" y="665"/>
                    <a:pt x="82" y="665"/>
                    <a:pt x="82" y="665"/>
                  </a:cubicBezTo>
                  <a:cubicBezTo>
                    <a:pt x="12" y="706"/>
                    <a:pt x="12" y="706"/>
                    <a:pt x="12" y="706"/>
                  </a:cubicBezTo>
                  <a:lnTo>
                    <a:pt x="47" y="647"/>
                  </a:lnTo>
                  <a:close/>
                  <a:moveTo>
                    <a:pt x="6" y="720"/>
                  </a:moveTo>
                  <a:cubicBezTo>
                    <a:pt x="41" y="738"/>
                    <a:pt x="41" y="738"/>
                    <a:pt x="41" y="738"/>
                  </a:cubicBezTo>
                  <a:cubicBezTo>
                    <a:pt x="6" y="798"/>
                    <a:pt x="6" y="798"/>
                    <a:pt x="6" y="798"/>
                  </a:cubicBezTo>
                  <a:lnTo>
                    <a:pt x="6" y="720"/>
                  </a:lnTo>
                  <a:close/>
                  <a:moveTo>
                    <a:pt x="9" y="714"/>
                  </a:moveTo>
                  <a:cubicBezTo>
                    <a:pt x="79" y="674"/>
                    <a:pt x="79" y="674"/>
                    <a:pt x="79" y="674"/>
                  </a:cubicBezTo>
                  <a:cubicBezTo>
                    <a:pt x="44" y="733"/>
                    <a:pt x="44" y="733"/>
                    <a:pt x="44" y="733"/>
                  </a:cubicBezTo>
                  <a:lnTo>
                    <a:pt x="9" y="714"/>
                  </a:lnTo>
                  <a:close/>
                  <a:moveTo>
                    <a:pt x="47" y="741"/>
                  </a:moveTo>
                  <a:cubicBezTo>
                    <a:pt x="82" y="760"/>
                    <a:pt x="82" y="760"/>
                    <a:pt x="82" y="760"/>
                  </a:cubicBezTo>
                  <a:cubicBezTo>
                    <a:pt x="12" y="801"/>
                    <a:pt x="12" y="801"/>
                    <a:pt x="12" y="801"/>
                  </a:cubicBezTo>
                  <a:lnTo>
                    <a:pt x="47" y="741"/>
                  </a:lnTo>
                  <a:close/>
                  <a:moveTo>
                    <a:pt x="6" y="814"/>
                  </a:moveTo>
                  <a:cubicBezTo>
                    <a:pt x="41" y="833"/>
                    <a:pt x="41" y="833"/>
                    <a:pt x="41" y="833"/>
                  </a:cubicBezTo>
                  <a:cubicBezTo>
                    <a:pt x="6" y="893"/>
                    <a:pt x="6" y="893"/>
                    <a:pt x="6" y="893"/>
                  </a:cubicBezTo>
                  <a:lnTo>
                    <a:pt x="6" y="814"/>
                  </a:lnTo>
                  <a:close/>
                  <a:moveTo>
                    <a:pt x="9" y="809"/>
                  </a:moveTo>
                  <a:cubicBezTo>
                    <a:pt x="79" y="769"/>
                    <a:pt x="79" y="769"/>
                    <a:pt x="79" y="769"/>
                  </a:cubicBezTo>
                  <a:cubicBezTo>
                    <a:pt x="44" y="828"/>
                    <a:pt x="44" y="828"/>
                    <a:pt x="44" y="828"/>
                  </a:cubicBezTo>
                  <a:lnTo>
                    <a:pt x="9" y="809"/>
                  </a:lnTo>
                  <a:close/>
                  <a:moveTo>
                    <a:pt x="47" y="836"/>
                  </a:moveTo>
                  <a:cubicBezTo>
                    <a:pt x="82" y="855"/>
                    <a:pt x="82" y="855"/>
                    <a:pt x="82" y="855"/>
                  </a:cubicBezTo>
                  <a:cubicBezTo>
                    <a:pt x="12" y="895"/>
                    <a:pt x="12" y="895"/>
                    <a:pt x="12" y="895"/>
                  </a:cubicBezTo>
                  <a:lnTo>
                    <a:pt x="47" y="836"/>
                  </a:lnTo>
                  <a:close/>
                  <a:moveTo>
                    <a:pt x="6" y="909"/>
                  </a:moveTo>
                  <a:cubicBezTo>
                    <a:pt x="41" y="928"/>
                    <a:pt x="41" y="928"/>
                    <a:pt x="41" y="928"/>
                  </a:cubicBezTo>
                  <a:cubicBezTo>
                    <a:pt x="6" y="987"/>
                    <a:pt x="6" y="987"/>
                    <a:pt x="6" y="987"/>
                  </a:cubicBezTo>
                  <a:lnTo>
                    <a:pt x="6" y="909"/>
                  </a:lnTo>
                  <a:close/>
                  <a:moveTo>
                    <a:pt x="9" y="904"/>
                  </a:moveTo>
                  <a:cubicBezTo>
                    <a:pt x="79" y="863"/>
                    <a:pt x="79" y="863"/>
                    <a:pt x="79" y="863"/>
                  </a:cubicBezTo>
                  <a:cubicBezTo>
                    <a:pt x="44" y="922"/>
                    <a:pt x="44" y="922"/>
                    <a:pt x="44" y="922"/>
                  </a:cubicBezTo>
                  <a:lnTo>
                    <a:pt x="9" y="904"/>
                  </a:lnTo>
                  <a:close/>
                  <a:moveTo>
                    <a:pt x="47" y="931"/>
                  </a:moveTo>
                  <a:cubicBezTo>
                    <a:pt x="82" y="949"/>
                    <a:pt x="82" y="949"/>
                    <a:pt x="82" y="949"/>
                  </a:cubicBezTo>
                  <a:cubicBezTo>
                    <a:pt x="12" y="990"/>
                    <a:pt x="12" y="990"/>
                    <a:pt x="12" y="990"/>
                  </a:cubicBezTo>
                  <a:lnTo>
                    <a:pt x="47" y="931"/>
                  </a:lnTo>
                  <a:close/>
                  <a:moveTo>
                    <a:pt x="6" y="1004"/>
                  </a:moveTo>
                  <a:cubicBezTo>
                    <a:pt x="41" y="1022"/>
                    <a:pt x="41" y="1022"/>
                    <a:pt x="41" y="1022"/>
                  </a:cubicBezTo>
                  <a:cubicBezTo>
                    <a:pt x="6" y="1082"/>
                    <a:pt x="6" y="1082"/>
                    <a:pt x="6" y="1082"/>
                  </a:cubicBezTo>
                  <a:lnTo>
                    <a:pt x="6" y="1004"/>
                  </a:lnTo>
                  <a:close/>
                  <a:moveTo>
                    <a:pt x="9" y="998"/>
                  </a:moveTo>
                  <a:cubicBezTo>
                    <a:pt x="79" y="958"/>
                    <a:pt x="79" y="958"/>
                    <a:pt x="79" y="958"/>
                  </a:cubicBezTo>
                  <a:cubicBezTo>
                    <a:pt x="44" y="1017"/>
                    <a:pt x="44" y="1017"/>
                    <a:pt x="44" y="1017"/>
                  </a:cubicBezTo>
                  <a:lnTo>
                    <a:pt x="9" y="998"/>
                  </a:lnTo>
                  <a:close/>
                  <a:moveTo>
                    <a:pt x="47" y="1025"/>
                  </a:moveTo>
                  <a:cubicBezTo>
                    <a:pt x="82" y="1044"/>
                    <a:pt x="82" y="1044"/>
                    <a:pt x="82" y="1044"/>
                  </a:cubicBezTo>
                  <a:cubicBezTo>
                    <a:pt x="12" y="1085"/>
                    <a:pt x="12" y="1085"/>
                    <a:pt x="12" y="1085"/>
                  </a:cubicBezTo>
                  <a:lnTo>
                    <a:pt x="47" y="1025"/>
                  </a:lnTo>
                  <a:close/>
                  <a:moveTo>
                    <a:pt x="6" y="1098"/>
                  </a:moveTo>
                  <a:cubicBezTo>
                    <a:pt x="41" y="1117"/>
                    <a:pt x="41" y="1117"/>
                    <a:pt x="41" y="1117"/>
                  </a:cubicBezTo>
                  <a:cubicBezTo>
                    <a:pt x="6" y="1176"/>
                    <a:pt x="6" y="1176"/>
                    <a:pt x="6" y="1176"/>
                  </a:cubicBezTo>
                  <a:lnTo>
                    <a:pt x="6" y="1098"/>
                  </a:lnTo>
                  <a:close/>
                  <a:moveTo>
                    <a:pt x="9" y="1093"/>
                  </a:moveTo>
                  <a:cubicBezTo>
                    <a:pt x="79" y="1053"/>
                    <a:pt x="79" y="1053"/>
                    <a:pt x="79" y="1053"/>
                  </a:cubicBezTo>
                  <a:cubicBezTo>
                    <a:pt x="44" y="1112"/>
                    <a:pt x="44" y="1112"/>
                    <a:pt x="44" y="1112"/>
                  </a:cubicBezTo>
                  <a:lnTo>
                    <a:pt x="9" y="1093"/>
                  </a:lnTo>
                  <a:close/>
                  <a:moveTo>
                    <a:pt x="47" y="1120"/>
                  </a:moveTo>
                  <a:cubicBezTo>
                    <a:pt x="82" y="1139"/>
                    <a:pt x="82" y="1139"/>
                    <a:pt x="82" y="1139"/>
                  </a:cubicBezTo>
                  <a:cubicBezTo>
                    <a:pt x="12" y="1179"/>
                    <a:pt x="12" y="1179"/>
                    <a:pt x="12" y="1179"/>
                  </a:cubicBezTo>
                  <a:lnTo>
                    <a:pt x="47" y="1120"/>
                  </a:lnTo>
                  <a:close/>
                  <a:moveTo>
                    <a:pt x="85" y="1133"/>
                  </a:moveTo>
                  <a:cubicBezTo>
                    <a:pt x="50" y="1115"/>
                    <a:pt x="50" y="1115"/>
                    <a:pt x="50" y="1115"/>
                  </a:cubicBezTo>
                  <a:cubicBezTo>
                    <a:pt x="85" y="1055"/>
                    <a:pt x="85" y="1055"/>
                    <a:pt x="85" y="1055"/>
                  </a:cubicBezTo>
                  <a:lnTo>
                    <a:pt x="85" y="1133"/>
                  </a:lnTo>
                  <a:close/>
                  <a:moveTo>
                    <a:pt x="85" y="1039"/>
                  </a:moveTo>
                  <a:cubicBezTo>
                    <a:pt x="50" y="1020"/>
                    <a:pt x="50" y="1020"/>
                    <a:pt x="50" y="1020"/>
                  </a:cubicBezTo>
                  <a:cubicBezTo>
                    <a:pt x="85" y="961"/>
                    <a:pt x="85" y="961"/>
                    <a:pt x="85" y="961"/>
                  </a:cubicBezTo>
                  <a:lnTo>
                    <a:pt x="85" y="1039"/>
                  </a:lnTo>
                  <a:close/>
                  <a:moveTo>
                    <a:pt x="85" y="944"/>
                  </a:moveTo>
                  <a:cubicBezTo>
                    <a:pt x="50" y="925"/>
                    <a:pt x="50" y="925"/>
                    <a:pt x="50" y="925"/>
                  </a:cubicBezTo>
                  <a:cubicBezTo>
                    <a:pt x="85" y="866"/>
                    <a:pt x="85" y="866"/>
                    <a:pt x="85" y="866"/>
                  </a:cubicBezTo>
                  <a:lnTo>
                    <a:pt x="85" y="944"/>
                  </a:lnTo>
                  <a:close/>
                  <a:moveTo>
                    <a:pt x="85" y="849"/>
                  </a:moveTo>
                  <a:cubicBezTo>
                    <a:pt x="50" y="831"/>
                    <a:pt x="50" y="831"/>
                    <a:pt x="50" y="831"/>
                  </a:cubicBezTo>
                  <a:cubicBezTo>
                    <a:pt x="85" y="771"/>
                    <a:pt x="85" y="771"/>
                    <a:pt x="85" y="771"/>
                  </a:cubicBezTo>
                  <a:lnTo>
                    <a:pt x="85" y="849"/>
                  </a:lnTo>
                  <a:close/>
                  <a:moveTo>
                    <a:pt x="85" y="755"/>
                  </a:moveTo>
                  <a:cubicBezTo>
                    <a:pt x="50" y="736"/>
                    <a:pt x="50" y="736"/>
                    <a:pt x="50" y="736"/>
                  </a:cubicBezTo>
                  <a:cubicBezTo>
                    <a:pt x="85" y="677"/>
                    <a:pt x="85" y="677"/>
                    <a:pt x="85" y="677"/>
                  </a:cubicBezTo>
                  <a:lnTo>
                    <a:pt x="85" y="755"/>
                  </a:lnTo>
                  <a:close/>
                  <a:moveTo>
                    <a:pt x="85" y="660"/>
                  </a:moveTo>
                  <a:cubicBezTo>
                    <a:pt x="50" y="641"/>
                    <a:pt x="50" y="641"/>
                    <a:pt x="50" y="641"/>
                  </a:cubicBezTo>
                  <a:cubicBezTo>
                    <a:pt x="85" y="582"/>
                    <a:pt x="85" y="582"/>
                    <a:pt x="85" y="582"/>
                  </a:cubicBezTo>
                  <a:lnTo>
                    <a:pt x="85" y="660"/>
                  </a:lnTo>
                  <a:close/>
                  <a:moveTo>
                    <a:pt x="85" y="565"/>
                  </a:moveTo>
                  <a:cubicBezTo>
                    <a:pt x="50" y="547"/>
                    <a:pt x="50" y="547"/>
                    <a:pt x="50" y="547"/>
                  </a:cubicBezTo>
                  <a:cubicBezTo>
                    <a:pt x="85" y="487"/>
                    <a:pt x="85" y="487"/>
                    <a:pt x="85" y="487"/>
                  </a:cubicBezTo>
                  <a:lnTo>
                    <a:pt x="85" y="565"/>
                  </a:lnTo>
                  <a:close/>
                  <a:moveTo>
                    <a:pt x="85" y="471"/>
                  </a:moveTo>
                  <a:cubicBezTo>
                    <a:pt x="50" y="452"/>
                    <a:pt x="50" y="452"/>
                    <a:pt x="50" y="452"/>
                  </a:cubicBezTo>
                  <a:cubicBezTo>
                    <a:pt x="85" y="393"/>
                    <a:pt x="85" y="393"/>
                    <a:pt x="85" y="393"/>
                  </a:cubicBezTo>
                  <a:lnTo>
                    <a:pt x="85" y="471"/>
                  </a:lnTo>
                  <a:close/>
                  <a:moveTo>
                    <a:pt x="80" y="390"/>
                  </a:moveTo>
                  <a:cubicBezTo>
                    <a:pt x="44" y="449"/>
                    <a:pt x="44" y="449"/>
                    <a:pt x="44" y="449"/>
                  </a:cubicBezTo>
                  <a:cubicBezTo>
                    <a:pt x="9" y="430"/>
                    <a:pt x="9" y="430"/>
                    <a:pt x="9" y="430"/>
                  </a:cubicBezTo>
                  <a:lnTo>
                    <a:pt x="80" y="390"/>
                  </a:lnTo>
                  <a:close/>
                  <a:moveTo>
                    <a:pt x="12" y="422"/>
                  </a:moveTo>
                  <a:cubicBezTo>
                    <a:pt x="47" y="363"/>
                    <a:pt x="47" y="363"/>
                    <a:pt x="47" y="363"/>
                  </a:cubicBezTo>
                  <a:cubicBezTo>
                    <a:pt x="82" y="381"/>
                    <a:pt x="82" y="381"/>
                    <a:pt x="82" y="381"/>
                  </a:cubicBezTo>
                  <a:lnTo>
                    <a:pt x="12" y="422"/>
                  </a:lnTo>
                  <a:close/>
                  <a:moveTo>
                    <a:pt x="6" y="436"/>
                  </a:moveTo>
                  <a:cubicBezTo>
                    <a:pt x="41" y="454"/>
                    <a:pt x="41" y="454"/>
                    <a:pt x="41" y="454"/>
                  </a:cubicBezTo>
                  <a:cubicBezTo>
                    <a:pt x="6" y="514"/>
                    <a:pt x="6" y="514"/>
                    <a:pt x="6" y="514"/>
                  </a:cubicBezTo>
                  <a:lnTo>
                    <a:pt x="6" y="436"/>
                  </a:lnTo>
                  <a:close/>
                  <a:moveTo>
                    <a:pt x="79" y="1147"/>
                  </a:moveTo>
                  <a:cubicBezTo>
                    <a:pt x="44" y="1206"/>
                    <a:pt x="44" y="1206"/>
                    <a:pt x="44" y="1206"/>
                  </a:cubicBezTo>
                  <a:cubicBezTo>
                    <a:pt x="9" y="1188"/>
                    <a:pt x="9" y="1188"/>
                    <a:pt x="9" y="1188"/>
                  </a:cubicBezTo>
                  <a:lnTo>
                    <a:pt x="79" y="1147"/>
                  </a:lnTo>
                  <a:close/>
                  <a:moveTo>
                    <a:pt x="85" y="376"/>
                  </a:moveTo>
                  <a:cubicBezTo>
                    <a:pt x="50" y="357"/>
                    <a:pt x="50" y="357"/>
                    <a:pt x="50" y="357"/>
                  </a:cubicBezTo>
                  <a:cubicBezTo>
                    <a:pt x="85" y="298"/>
                    <a:pt x="85" y="298"/>
                    <a:pt x="85" y="298"/>
                  </a:cubicBezTo>
                  <a:lnTo>
                    <a:pt x="85" y="376"/>
                  </a:lnTo>
                  <a:close/>
                  <a:moveTo>
                    <a:pt x="85" y="281"/>
                  </a:moveTo>
                  <a:cubicBezTo>
                    <a:pt x="50" y="263"/>
                    <a:pt x="50" y="263"/>
                    <a:pt x="50" y="263"/>
                  </a:cubicBezTo>
                  <a:cubicBezTo>
                    <a:pt x="85" y="203"/>
                    <a:pt x="85" y="203"/>
                    <a:pt x="85" y="203"/>
                  </a:cubicBezTo>
                  <a:lnTo>
                    <a:pt x="85" y="281"/>
                  </a:lnTo>
                  <a:close/>
                  <a:moveTo>
                    <a:pt x="85" y="187"/>
                  </a:moveTo>
                  <a:cubicBezTo>
                    <a:pt x="50" y="168"/>
                    <a:pt x="50" y="168"/>
                    <a:pt x="50" y="168"/>
                  </a:cubicBezTo>
                  <a:cubicBezTo>
                    <a:pt x="85" y="109"/>
                    <a:pt x="85" y="109"/>
                    <a:pt x="85" y="109"/>
                  </a:cubicBezTo>
                  <a:lnTo>
                    <a:pt x="85" y="187"/>
                  </a:lnTo>
                  <a:close/>
                  <a:moveTo>
                    <a:pt x="85" y="92"/>
                  </a:moveTo>
                  <a:cubicBezTo>
                    <a:pt x="50" y="73"/>
                    <a:pt x="50" y="73"/>
                    <a:pt x="50" y="73"/>
                  </a:cubicBezTo>
                  <a:cubicBezTo>
                    <a:pt x="85" y="14"/>
                    <a:pt x="85" y="14"/>
                    <a:pt x="85" y="14"/>
                  </a:cubicBezTo>
                  <a:lnTo>
                    <a:pt x="85" y="92"/>
                  </a:lnTo>
                  <a:close/>
                  <a:moveTo>
                    <a:pt x="44" y="71"/>
                  </a:moveTo>
                  <a:cubicBezTo>
                    <a:pt x="9" y="52"/>
                    <a:pt x="9" y="52"/>
                    <a:pt x="9" y="52"/>
                  </a:cubicBezTo>
                  <a:cubicBezTo>
                    <a:pt x="80" y="11"/>
                    <a:pt x="80" y="11"/>
                    <a:pt x="80" y="11"/>
                  </a:cubicBezTo>
                  <a:lnTo>
                    <a:pt x="44" y="71"/>
                  </a:lnTo>
                  <a:close/>
                  <a:moveTo>
                    <a:pt x="6" y="1193"/>
                  </a:moveTo>
                  <a:cubicBezTo>
                    <a:pt x="41" y="1212"/>
                    <a:pt x="41" y="1212"/>
                    <a:pt x="41" y="1212"/>
                  </a:cubicBezTo>
                  <a:cubicBezTo>
                    <a:pt x="6" y="1271"/>
                    <a:pt x="6" y="1271"/>
                    <a:pt x="6" y="1271"/>
                  </a:cubicBezTo>
                  <a:lnTo>
                    <a:pt x="6" y="1193"/>
                  </a:lnTo>
                  <a:close/>
                  <a:moveTo>
                    <a:pt x="47" y="1215"/>
                  </a:moveTo>
                  <a:cubicBezTo>
                    <a:pt x="82" y="1233"/>
                    <a:pt x="82" y="1233"/>
                    <a:pt x="82" y="1233"/>
                  </a:cubicBezTo>
                  <a:cubicBezTo>
                    <a:pt x="12" y="1274"/>
                    <a:pt x="12" y="1274"/>
                    <a:pt x="12" y="1274"/>
                  </a:cubicBezTo>
                  <a:lnTo>
                    <a:pt x="47" y="1215"/>
                  </a:lnTo>
                  <a:close/>
                </a:path>
              </a:pathLst>
            </a:custGeom>
            <a:solidFill>
              <a:srgbClr val="FFB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9" name="Freeform 1716"/>
            <p:cNvSpPr>
              <a:spLocks noEditPoints="1"/>
            </p:cNvSpPr>
            <p:nvPr/>
          </p:nvSpPr>
          <p:spPr bwMode="auto">
            <a:xfrm>
              <a:off x="2020888" y="2098675"/>
              <a:ext cx="2295525" cy="1333500"/>
            </a:xfrm>
            <a:custGeom>
              <a:avLst/>
              <a:gdLst>
                <a:gd name="T0" fmla="*/ 754 w 754"/>
                <a:gd name="T1" fmla="*/ 386 h 438"/>
                <a:gd name="T2" fmla="*/ 753 w 754"/>
                <a:gd name="T3" fmla="*/ 383 h 438"/>
                <a:gd name="T4" fmla="*/ 563 w 754"/>
                <a:gd name="T5" fmla="*/ 274 h 438"/>
                <a:gd name="T6" fmla="*/ 279 w 754"/>
                <a:gd name="T7" fmla="*/ 110 h 438"/>
                <a:gd name="T8" fmla="*/ 89 w 754"/>
                <a:gd name="T9" fmla="*/ 1 h 438"/>
                <a:gd name="T10" fmla="*/ 88 w 754"/>
                <a:gd name="T11" fmla="*/ 0 h 438"/>
                <a:gd name="T12" fmla="*/ 2 w 754"/>
                <a:gd name="T13" fmla="*/ 50 h 438"/>
                <a:gd name="T14" fmla="*/ 1 w 754"/>
                <a:gd name="T15" fmla="*/ 50 h 438"/>
                <a:gd name="T16" fmla="*/ 0 w 754"/>
                <a:gd name="T17" fmla="*/ 53 h 438"/>
                <a:gd name="T18" fmla="*/ 0 w 754"/>
                <a:gd name="T19" fmla="*/ 53 h 438"/>
                <a:gd name="T20" fmla="*/ 1 w 754"/>
                <a:gd name="T21" fmla="*/ 55 h 438"/>
                <a:gd name="T22" fmla="*/ 191 w 754"/>
                <a:gd name="T23" fmla="*/ 165 h 438"/>
                <a:gd name="T24" fmla="*/ 475 w 754"/>
                <a:gd name="T25" fmla="*/ 329 h 438"/>
                <a:gd name="T26" fmla="*/ 664 w 754"/>
                <a:gd name="T27" fmla="*/ 438 h 438"/>
                <a:gd name="T28" fmla="*/ 667 w 754"/>
                <a:gd name="T29" fmla="*/ 438 h 438"/>
                <a:gd name="T30" fmla="*/ 753 w 754"/>
                <a:gd name="T31" fmla="*/ 389 h 438"/>
                <a:gd name="T32" fmla="*/ 754 w 754"/>
                <a:gd name="T33" fmla="*/ 386 h 438"/>
                <a:gd name="T34" fmla="*/ 570 w 754"/>
                <a:gd name="T35" fmla="*/ 332 h 438"/>
                <a:gd name="T36" fmla="*/ 653 w 754"/>
                <a:gd name="T37" fmla="*/ 336 h 438"/>
                <a:gd name="T38" fmla="*/ 653 w 754"/>
                <a:gd name="T39" fmla="*/ 336 h 438"/>
                <a:gd name="T40" fmla="*/ 644 w 754"/>
                <a:gd name="T41" fmla="*/ 328 h 438"/>
                <a:gd name="T42" fmla="*/ 475 w 754"/>
                <a:gd name="T43" fmla="*/ 277 h 438"/>
                <a:gd name="T44" fmla="*/ 559 w 754"/>
                <a:gd name="T45" fmla="*/ 282 h 438"/>
                <a:gd name="T46" fmla="*/ 559 w 754"/>
                <a:gd name="T47" fmla="*/ 282 h 438"/>
                <a:gd name="T48" fmla="*/ 549 w 754"/>
                <a:gd name="T49" fmla="*/ 273 h 438"/>
                <a:gd name="T50" fmla="*/ 384 w 754"/>
                <a:gd name="T51" fmla="*/ 266 h 438"/>
                <a:gd name="T52" fmla="*/ 411 w 754"/>
                <a:gd name="T53" fmla="*/ 250 h 438"/>
                <a:gd name="T54" fmla="*/ 468 w 754"/>
                <a:gd name="T55" fmla="*/ 271 h 438"/>
                <a:gd name="T56" fmla="*/ 380 w 754"/>
                <a:gd name="T57" fmla="*/ 216 h 438"/>
                <a:gd name="T58" fmla="*/ 380 w 754"/>
                <a:gd name="T59" fmla="*/ 216 h 438"/>
                <a:gd name="T60" fmla="*/ 361 w 754"/>
                <a:gd name="T61" fmla="*/ 170 h 438"/>
                <a:gd name="T62" fmla="*/ 373 w 754"/>
                <a:gd name="T63" fmla="*/ 216 h 438"/>
                <a:gd name="T64" fmla="*/ 285 w 754"/>
                <a:gd name="T65" fmla="*/ 162 h 438"/>
                <a:gd name="T66" fmla="*/ 285 w 754"/>
                <a:gd name="T67" fmla="*/ 162 h 438"/>
                <a:gd name="T68" fmla="*/ 267 w 754"/>
                <a:gd name="T69" fmla="*/ 116 h 438"/>
                <a:gd name="T70" fmla="*/ 279 w 754"/>
                <a:gd name="T71" fmla="*/ 162 h 438"/>
                <a:gd name="T72" fmla="*/ 190 w 754"/>
                <a:gd name="T73" fmla="*/ 107 h 438"/>
                <a:gd name="T74" fmla="*/ 190 w 754"/>
                <a:gd name="T75" fmla="*/ 107 h 438"/>
                <a:gd name="T76" fmla="*/ 172 w 754"/>
                <a:gd name="T77" fmla="*/ 61 h 438"/>
                <a:gd name="T78" fmla="*/ 184 w 754"/>
                <a:gd name="T79" fmla="*/ 107 h 438"/>
                <a:gd name="T80" fmla="*/ 96 w 754"/>
                <a:gd name="T81" fmla="*/ 52 h 438"/>
                <a:gd name="T82" fmla="*/ 96 w 754"/>
                <a:gd name="T83" fmla="*/ 52 h 438"/>
                <a:gd name="T84" fmla="*/ 86 w 754"/>
                <a:gd name="T85" fmla="*/ 9 h 438"/>
                <a:gd name="T86" fmla="*/ 94 w 754"/>
                <a:gd name="T87" fmla="*/ 102 h 438"/>
                <a:gd name="T88" fmla="*/ 185 w 754"/>
                <a:gd name="T89" fmla="*/ 113 h 438"/>
                <a:gd name="T90" fmla="*/ 185 w 754"/>
                <a:gd name="T91" fmla="*/ 113 h 438"/>
                <a:gd name="T92" fmla="*/ 204 w 754"/>
                <a:gd name="T93" fmla="*/ 166 h 438"/>
                <a:gd name="T94" fmla="*/ 378 w 754"/>
                <a:gd name="T95" fmla="*/ 266 h 438"/>
                <a:gd name="T96" fmla="*/ 469 w 754"/>
                <a:gd name="T97" fmla="*/ 277 h 438"/>
                <a:gd name="T98" fmla="*/ 469 w 754"/>
                <a:gd name="T99" fmla="*/ 277 h 438"/>
                <a:gd name="T100" fmla="*/ 488 w 754"/>
                <a:gd name="T101" fmla="*/ 329 h 438"/>
                <a:gd name="T102" fmla="*/ 662 w 754"/>
                <a:gd name="T103" fmla="*/ 430 h 438"/>
                <a:gd name="T104" fmla="*/ 664 w 754"/>
                <a:gd name="T105" fmla="*/ 387 h 438"/>
                <a:gd name="T106" fmla="*/ 664 w 754"/>
                <a:gd name="T107" fmla="*/ 387 h 438"/>
                <a:gd name="T108" fmla="*/ 739 w 754"/>
                <a:gd name="T109" fmla="*/ 383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4" h="438">
                  <a:moveTo>
                    <a:pt x="754" y="386"/>
                  </a:moveTo>
                  <a:cubicBezTo>
                    <a:pt x="754" y="386"/>
                    <a:pt x="754" y="386"/>
                    <a:pt x="754" y="386"/>
                  </a:cubicBezTo>
                  <a:cubicBezTo>
                    <a:pt x="754" y="386"/>
                    <a:pt x="754" y="386"/>
                    <a:pt x="754" y="386"/>
                  </a:cubicBezTo>
                  <a:cubicBezTo>
                    <a:pt x="754" y="385"/>
                    <a:pt x="754" y="385"/>
                    <a:pt x="754" y="385"/>
                  </a:cubicBezTo>
                  <a:cubicBezTo>
                    <a:pt x="753" y="385"/>
                    <a:pt x="753" y="384"/>
                    <a:pt x="753" y="384"/>
                  </a:cubicBezTo>
                  <a:cubicBezTo>
                    <a:pt x="753" y="384"/>
                    <a:pt x="753" y="384"/>
                    <a:pt x="753" y="383"/>
                  </a:cubicBezTo>
                  <a:cubicBezTo>
                    <a:pt x="752" y="383"/>
                    <a:pt x="752" y="383"/>
                    <a:pt x="752" y="383"/>
                  </a:cubicBezTo>
                  <a:cubicBezTo>
                    <a:pt x="658" y="329"/>
                    <a:pt x="658" y="329"/>
                    <a:pt x="658" y="329"/>
                  </a:cubicBezTo>
                  <a:cubicBezTo>
                    <a:pt x="563" y="274"/>
                    <a:pt x="563" y="274"/>
                    <a:pt x="563" y="274"/>
                  </a:cubicBezTo>
                  <a:cubicBezTo>
                    <a:pt x="468" y="219"/>
                    <a:pt x="468" y="219"/>
                    <a:pt x="468" y="219"/>
                  </a:cubicBezTo>
                  <a:cubicBezTo>
                    <a:pt x="374" y="165"/>
                    <a:pt x="374" y="165"/>
                    <a:pt x="374" y="165"/>
                  </a:cubicBezTo>
                  <a:cubicBezTo>
                    <a:pt x="279" y="110"/>
                    <a:pt x="279" y="110"/>
                    <a:pt x="279" y="110"/>
                  </a:cubicBezTo>
                  <a:cubicBezTo>
                    <a:pt x="184" y="55"/>
                    <a:pt x="184" y="55"/>
                    <a:pt x="184" y="55"/>
                  </a:cubicBezTo>
                  <a:cubicBezTo>
                    <a:pt x="90" y="1"/>
                    <a:pt x="90" y="1"/>
                    <a:pt x="90" y="1"/>
                  </a:cubicBezTo>
                  <a:cubicBezTo>
                    <a:pt x="90" y="1"/>
                    <a:pt x="90" y="1"/>
                    <a:pt x="89" y="1"/>
                  </a:cubicBezTo>
                  <a:cubicBezTo>
                    <a:pt x="89" y="1"/>
                    <a:pt x="89" y="0"/>
                    <a:pt x="89" y="0"/>
                  </a:cubicBezTo>
                  <a:cubicBezTo>
                    <a:pt x="88" y="0"/>
                    <a:pt x="88" y="0"/>
                    <a:pt x="88" y="0"/>
                  </a:cubicBezTo>
                  <a:cubicBezTo>
                    <a:pt x="88" y="0"/>
                    <a:pt x="88" y="0"/>
                    <a:pt x="88" y="0"/>
                  </a:cubicBezTo>
                  <a:cubicBezTo>
                    <a:pt x="87" y="0"/>
                    <a:pt x="87" y="1"/>
                    <a:pt x="87" y="1"/>
                  </a:cubicBezTo>
                  <a:cubicBezTo>
                    <a:pt x="87" y="1"/>
                    <a:pt x="87" y="1"/>
                    <a:pt x="87" y="1"/>
                  </a:cubicBezTo>
                  <a:cubicBezTo>
                    <a:pt x="2" y="50"/>
                    <a:pt x="2" y="50"/>
                    <a:pt x="2" y="50"/>
                  </a:cubicBezTo>
                  <a:cubicBezTo>
                    <a:pt x="2" y="50"/>
                    <a:pt x="2" y="50"/>
                    <a:pt x="2" y="50"/>
                  </a:cubicBezTo>
                  <a:cubicBezTo>
                    <a:pt x="1" y="50"/>
                    <a:pt x="1" y="50"/>
                    <a:pt x="1" y="50"/>
                  </a:cubicBezTo>
                  <a:cubicBezTo>
                    <a:pt x="1" y="50"/>
                    <a:pt x="1" y="50"/>
                    <a:pt x="1" y="50"/>
                  </a:cubicBezTo>
                  <a:cubicBezTo>
                    <a:pt x="1" y="50"/>
                    <a:pt x="0" y="51"/>
                    <a:pt x="0" y="51"/>
                  </a:cubicBezTo>
                  <a:cubicBezTo>
                    <a:pt x="0" y="51"/>
                    <a:pt x="0" y="51"/>
                    <a:pt x="0" y="51"/>
                  </a:cubicBezTo>
                  <a:cubicBezTo>
                    <a:pt x="0" y="52"/>
                    <a:pt x="0" y="52"/>
                    <a:pt x="0" y="53"/>
                  </a:cubicBezTo>
                  <a:cubicBezTo>
                    <a:pt x="0" y="53"/>
                    <a:pt x="0" y="53"/>
                    <a:pt x="0" y="53"/>
                  </a:cubicBezTo>
                  <a:cubicBezTo>
                    <a:pt x="0" y="53"/>
                    <a:pt x="0" y="53"/>
                    <a:pt x="0" y="53"/>
                  </a:cubicBezTo>
                  <a:cubicBezTo>
                    <a:pt x="0" y="53"/>
                    <a:pt x="0" y="53"/>
                    <a:pt x="0" y="53"/>
                  </a:cubicBezTo>
                  <a:cubicBezTo>
                    <a:pt x="0" y="53"/>
                    <a:pt x="0" y="54"/>
                    <a:pt x="0" y="54"/>
                  </a:cubicBezTo>
                  <a:cubicBezTo>
                    <a:pt x="0" y="54"/>
                    <a:pt x="0" y="54"/>
                    <a:pt x="0" y="54"/>
                  </a:cubicBezTo>
                  <a:cubicBezTo>
                    <a:pt x="1" y="55"/>
                    <a:pt x="1" y="55"/>
                    <a:pt x="1" y="55"/>
                  </a:cubicBezTo>
                  <a:cubicBezTo>
                    <a:pt x="1" y="55"/>
                    <a:pt x="1" y="55"/>
                    <a:pt x="1" y="55"/>
                  </a:cubicBezTo>
                  <a:cubicBezTo>
                    <a:pt x="96" y="110"/>
                    <a:pt x="96" y="110"/>
                    <a:pt x="96" y="110"/>
                  </a:cubicBezTo>
                  <a:cubicBezTo>
                    <a:pt x="191" y="165"/>
                    <a:pt x="191" y="165"/>
                    <a:pt x="191" y="165"/>
                  </a:cubicBezTo>
                  <a:cubicBezTo>
                    <a:pt x="285" y="219"/>
                    <a:pt x="285" y="219"/>
                    <a:pt x="285" y="219"/>
                  </a:cubicBezTo>
                  <a:cubicBezTo>
                    <a:pt x="380" y="274"/>
                    <a:pt x="380" y="274"/>
                    <a:pt x="380" y="274"/>
                  </a:cubicBezTo>
                  <a:cubicBezTo>
                    <a:pt x="475" y="329"/>
                    <a:pt x="475" y="329"/>
                    <a:pt x="475" y="329"/>
                  </a:cubicBezTo>
                  <a:cubicBezTo>
                    <a:pt x="569" y="383"/>
                    <a:pt x="569" y="383"/>
                    <a:pt x="569" y="383"/>
                  </a:cubicBezTo>
                  <a:cubicBezTo>
                    <a:pt x="664" y="438"/>
                    <a:pt x="664" y="438"/>
                    <a:pt x="664" y="438"/>
                  </a:cubicBezTo>
                  <a:cubicBezTo>
                    <a:pt x="664" y="438"/>
                    <a:pt x="664" y="438"/>
                    <a:pt x="664" y="438"/>
                  </a:cubicBezTo>
                  <a:cubicBezTo>
                    <a:pt x="664" y="438"/>
                    <a:pt x="665" y="438"/>
                    <a:pt x="665" y="438"/>
                  </a:cubicBezTo>
                  <a:cubicBezTo>
                    <a:pt x="666" y="438"/>
                    <a:pt x="666" y="438"/>
                    <a:pt x="666" y="438"/>
                  </a:cubicBezTo>
                  <a:cubicBezTo>
                    <a:pt x="666" y="438"/>
                    <a:pt x="667" y="438"/>
                    <a:pt x="667" y="438"/>
                  </a:cubicBezTo>
                  <a:cubicBezTo>
                    <a:pt x="667" y="438"/>
                    <a:pt x="667" y="438"/>
                    <a:pt x="667" y="438"/>
                  </a:cubicBezTo>
                  <a:cubicBezTo>
                    <a:pt x="752" y="389"/>
                    <a:pt x="752" y="389"/>
                    <a:pt x="752" y="389"/>
                  </a:cubicBezTo>
                  <a:cubicBezTo>
                    <a:pt x="752" y="389"/>
                    <a:pt x="752" y="389"/>
                    <a:pt x="753" y="389"/>
                  </a:cubicBezTo>
                  <a:cubicBezTo>
                    <a:pt x="753" y="388"/>
                    <a:pt x="753" y="388"/>
                    <a:pt x="753" y="388"/>
                  </a:cubicBezTo>
                  <a:cubicBezTo>
                    <a:pt x="753" y="388"/>
                    <a:pt x="753" y="388"/>
                    <a:pt x="754" y="387"/>
                  </a:cubicBezTo>
                  <a:cubicBezTo>
                    <a:pt x="754" y="387"/>
                    <a:pt x="754" y="387"/>
                    <a:pt x="754" y="386"/>
                  </a:cubicBezTo>
                  <a:cubicBezTo>
                    <a:pt x="754" y="386"/>
                    <a:pt x="754" y="386"/>
                    <a:pt x="754" y="386"/>
                  </a:cubicBezTo>
                  <a:close/>
                  <a:moveTo>
                    <a:pt x="573" y="376"/>
                  </a:moveTo>
                  <a:cubicBezTo>
                    <a:pt x="570" y="332"/>
                    <a:pt x="570" y="332"/>
                    <a:pt x="570" y="332"/>
                  </a:cubicBezTo>
                  <a:cubicBezTo>
                    <a:pt x="645" y="334"/>
                    <a:pt x="645" y="334"/>
                    <a:pt x="645" y="334"/>
                  </a:cubicBezTo>
                  <a:lnTo>
                    <a:pt x="573" y="376"/>
                  </a:lnTo>
                  <a:close/>
                  <a:moveTo>
                    <a:pt x="653" y="336"/>
                  </a:moveTo>
                  <a:cubicBezTo>
                    <a:pt x="657" y="380"/>
                    <a:pt x="657" y="380"/>
                    <a:pt x="657" y="380"/>
                  </a:cubicBezTo>
                  <a:cubicBezTo>
                    <a:pt x="582" y="378"/>
                    <a:pt x="582" y="378"/>
                    <a:pt x="582" y="378"/>
                  </a:cubicBezTo>
                  <a:lnTo>
                    <a:pt x="653" y="336"/>
                  </a:lnTo>
                  <a:close/>
                  <a:moveTo>
                    <a:pt x="569" y="326"/>
                  </a:moveTo>
                  <a:cubicBezTo>
                    <a:pt x="565" y="282"/>
                    <a:pt x="565" y="282"/>
                    <a:pt x="565" y="282"/>
                  </a:cubicBezTo>
                  <a:cubicBezTo>
                    <a:pt x="644" y="328"/>
                    <a:pt x="644" y="328"/>
                    <a:pt x="644" y="328"/>
                  </a:cubicBezTo>
                  <a:lnTo>
                    <a:pt x="569" y="326"/>
                  </a:lnTo>
                  <a:close/>
                  <a:moveTo>
                    <a:pt x="479" y="321"/>
                  </a:moveTo>
                  <a:cubicBezTo>
                    <a:pt x="475" y="277"/>
                    <a:pt x="475" y="277"/>
                    <a:pt x="475" y="277"/>
                  </a:cubicBezTo>
                  <a:cubicBezTo>
                    <a:pt x="550" y="279"/>
                    <a:pt x="550" y="279"/>
                    <a:pt x="550" y="279"/>
                  </a:cubicBezTo>
                  <a:lnTo>
                    <a:pt x="479" y="321"/>
                  </a:lnTo>
                  <a:close/>
                  <a:moveTo>
                    <a:pt x="559" y="282"/>
                  </a:moveTo>
                  <a:cubicBezTo>
                    <a:pt x="563" y="325"/>
                    <a:pt x="563" y="325"/>
                    <a:pt x="563" y="325"/>
                  </a:cubicBezTo>
                  <a:cubicBezTo>
                    <a:pt x="487" y="323"/>
                    <a:pt x="487" y="323"/>
                    <a:pt x="487" y="323"/>
                  </a:cubicBezTo>
                  <a:lnTo>
                    <a:pt x="559" y="282"/>
                  </a:lnTo>
                  <a:close/>
                  <a:moveTo>
                    <a:pt x="474" y="271"/>
                  </a:moveTo>
                  <a:cubicBezTo>
                    <a:pt x="470" y="228"/>
                    <a:pt x="470" y="228"/>
                    <a:pt x="470" y="228"/>
                  </a:cubicBezTo>
                  <a:cubicBezTo>
                    <a:pt x="549" y="273"/>
                    <a:pt x="549" y="273"/>
                    <a:pt x="549" y="273"/>
                  </a:cubicBezTo>
                  <a:lnTo>
                    <a:pt x="474" y="271"/>
                  </a:lnTo>
                  <a:close/>
                  <a:moveTo>
                    <a:pt x="411" y="250"/>
                  </a:moveTo>
                  <a:cubicBezTo>
                    <a:pt x="384" y="266"/>
                    <a:pt x="384" y="266"/>
                    <a:pt x="384" y="266"/>
                  </a:cubicBezTo>
                  <a:cubicBezTo>
                    <a:pt x="380" y="223"/>
                    <a:pt x="380" y="223"/>
                    <a:pt x="380" y="223"/>
                  </a:cubicBezTo>
                  <a:cubicBezTo>
                    <a:pt x="456" y="225"/>
                    <a:pt x="456" y="225"/>
                    <a:pt x="456" y="225"/>
                  </a:cubicBezTo>
                  <a:lnTo>
                    <a:pt x="411" y="250"/>
                  </a:lnTo>
                  <a:close/>
                  <a:moveTo>
                    <a:pt x="417" y="254"/>
                  </a:moveTo>
                  <a:cubicBezTo>
                    <a:pt x="464" y="227"/>
                    <a:pt x="464" y="227"/>
                    <a:pt x="464" y="227"/>
                  </a:cubicBezTo>
                  <a:cubicBezTo>
                    <a:pt x="468" y="271"/>
                    <a:pt x="468" y="271"/>
                    <a:pt x="468" y="271"/>
                  </a:cubicBezTo>
                  <a:cubicBezTo>
                    <a:pt x="393" y="269"/>
                    <a:pt x="393" y="269"/>
                    <a:pt x="393" y="269"/>
                  </a:cubicBezTo>
                  <a:lnTo>
                    <a:pt x="417" y="254"/>
                  </a:lnTo>
                  <a:close/>
                  <a:moveTo>
                    <a:pt x="380" y="216"/>
                  </a:moveTo>
                  <a:cubicBezTo>
                    <a:pt x="376" y="173"/>
                    <a:pt x="376" y="173"/>
                    <a:pt x="376" y="173"/>
                  </a:cubicBezTo>
                  <a:cubicBezTo>
                    <a:pt x="455" y="219"/>
                    <a:pt x="455" y="219"/>
                    <a:pt x="455" y="219"/>
                  </a:cubicBezTo>
                  <a:lnTo>
                    <a:pt x="380" y="216"/>
                  </a:lnTo>
                  <a:close/>
                  <a:moveTo>
                    <a:pt x="290" y="212"/>
                  </a:moveTo>
                  <a:cubicBezTo>
                    <a:pt x="286" y="168"/>
                    <a:pt x="286" y="168"/>
                    <a:pt x="286" y="168"/>
                  </a:cubicBezTo>
                  <a:cubicBezTo>
                    <a:pt x="361" y="170"/>
                    <a:pt x="361" y="170"/>
                    <a:pt x="361" y="170"/>
                  </a:cubicBezTo>
                  <a:lnTo>
                    <a:pt x="290" y="212"/>
                  </a:lnTo>
                  <a:close/>
                  <a:moveTo>
                    <a:pt x="370" y="173"/>
                  </a:moveTo>
                  <a:cubicBezTo>
                    <a:pt x="373" y="216"/>
                    <a:pt x="373" y="216"/>
                    <a:pt x="373" y="216"/>
                  </a:cubicBezTo>
                  <a:cubicBezTo>
                    <a:pt x="298" y="214"/>
                    <a:pt x="298" y="214"/>
                    <a:pt x="298" y="214"/>
                  </a:cubicBezTo>
                  <a:lnTo>
                    <a:pt x="370" y="173"/>
                  </a:lnTo>
                  <a:close/>
                  <a:moveTo>
                    <a:pt x="285" y="162"/>
                  </a:moveTo>
                  <a:cubicBezTo>
                    <a:pt x="281" y="118"/>
                    <a:pt x="281" y="118"/>
                    <a:pt x="281" y="118"/>
                  </a:cubicBezTo>
                  <a:cubicBezTo>
                    <a:pt x="360" y="164"/>
                    <a:pt x="360" y="164"/>
                    <a:pt x="360" y="164"/>
                  </a:cubicBezTo>
                  <a:lnTo>
                    <a:pt x="285" y="162"/>
                  </a:lnTo>
                  <a:close/>
                  <a:moveTo>
                    <a:pt x="195" y="157"/>
                  </a:moveTo>
                  <a:cubicBezTo>
                    <a:pt x="191" y="113"/>
                    <a:pt x="191" y="113"/>
                    <a:pt x="191" y="113"/>
                  </a:cubicBezTo>
                  <a:cubicBezTo>
                    <a:pt x="267" y="116"/>
                    <a:pt x="267" y="116"/>
                    <a:pt x="267" y="116"/>
                  </a:cubicBezTo>
                  <a:lnTo>
                    <a:pt x="195" y="157"/>
                  </a:lnTo>
                  <a:close/>
                  <a:moveTo>
                    <a:pt x="275" y="118"/>
                  </a:moveTo>
                  <a:cubicBezTo>
                    <a:pt x="279" y="162"/>
                    <a:pt x="279" y="162"/>
                    <a:pt x="279" y="162"/>
                  </a:cubicBezTo>
                  <a:cubicBezTo>
                    <a:pt x="203" y="159"/>
                    <a:pt x="203" y="159"/>
                    <a:pt x="203" y="159"/>
                  </a:cubicBezTo>
                  <a:lnTo>
                    <a:pt x="275" y="118"/>
                  </a:lnTo>
                  <a:close/>
                  <a:moveTo>
                    <a:pt x="190" y="107"/>
                  </a:moveTo>
                  <a:cubicBezTo>
                    <a:pt x="187" y="64"/>
                    <a:pt x="187" y="64"/>
                    <a:pt x="187" y="64"/>
                  </a:cubicBezTo>
                  <a:cubicBezTo>
                    <a:pt x="265" y="109"/>
                    <a:pt x="265" y="109"/>
                    <a:pt x="265" y="109"/>
                  </a:cubicBezTo>
                  <a:lnTo>
                    <a:pt x="190" y="107"/>
                  </a:lnTo>
                  <a:close/>
                  <a:moveTo>
                    <a:pt x="100" y="102"/>
                  </a:moveTo>
                  <a:cubicBezTo>
                    <a:pt x="96" y="59"/>
                    <a:pt x="96" y="59"/>
                    <a:pt x="96" y="59"/>
                  </a:cubicBezTo>
                  <a:cubicBezTo>
                    <a:pt x="172" y="61"/>
                    <a:pt x="172" y="61"/>
                    <a:pt x="172" y="61"/>
                  </a:cubicBezTo>
                  <a:lnTo>
                    <a:pt x="100" y="102"/>
                  </a:lnTo>
                  <a:close/>
                  <a:moveTo>
                    <a:pt x="180" y="63"/>
                  </a:moveTo>
                  <a:cubicBezTo>
                    <a:pt x="184" y="107"/>
                    <a:pt x="184" y="107"/>
                    <a:pt x="184" y="107"/>
                  </a:cubicBezTo>
                  <a:cubicBezTo>
                    <a:pt x="109" y="105"/>
                    <a:pt x="109" y="105"/>
                    <a:pt x="109" y="105"/>
                  </a:cubicBezTo>
                  <a:lnTo>
                    <a:pt x="180" y="63"/>
                  </a:lnTo>
                  <a:close/>
                  <a:moveTo>
                    <a:pt x="96" y="52"/>
                  </a:moveTo>
                  <a:cubicBezTo>
                    <a:pt x="92" y="9"/>
                    <a:pt x="92" y="9"/>
                    <a:pt x="92" y="9"/>
                  </a:cubicBezTo>
                  <a:cubicBezTo>
                    <a:pt x="171" y="55"/>
                    <a:pt x="171" y="55"/>
                    <a:pt x="171" y="55"/>
                  </a:cubicBezTo>
                  <a:lnTo>
                    <a:pt x="96" y="52"/>
                  </a:lnTo>
                  <a:close/>
                  <a:moveTo>
                    <a:pt x="89" y="52"/>
                  </a:moveTo>
                  <a:cubicBezTo>
                    <a:pt x="14" y="50"/>
                    <a:pt x="14" y="50"/>
                    <a:pt x="14" y="50"/>
                  </a:cubicBezTo>
                  <a:cubicBezTo>
                    <a:pt x="86" y="9"/>
                    <a:pt x="86" y="9"/>
                    <a:pt x="86" y="9"/>
                  </a:cubicBezTo>
                  <a:lnTo>
                    <a:pt x="89" y="52"/>
                  </a:lnTo>
                  <a:close/>
                  <a:moveTo>
                    <a:pt x="90" y="58"/>
                  </a:moveTo>
                  <a:cubicBezTo>
                    <a:pt x="94" y="102"/>
                    <a:pt x="94" y="102"/>
                    <a:pt x="94" y="102"/>
                  </a:cubicBezTo>
                  <a:cubicBezTo>
                    <a:pt x="15" y="56"/>
                    <a:pt x="15" y="56"/>
                    <a:pt x="15" y="56"/>
                  </a:cubicBezTo>
                  <a:lnTo>
                    <a:pt x="90" y="58"/>
                  </a:lnTo>
                  <a:close/>
                  <a:moveTo>
                    <a:pt x="185" y="113"/>
                  </a:moveTo>
                  <a:cubicBezTo>
                    <a:pt x="189" y="156"/>
                    <a:pt x="189" y="156"/>
                    <a:pt x="189" y="156"/>
                  </a:cubicBezTo>
                  <a:cubicBezTo>
                    <a:pt x="110" y="111"/>
                    <a:pt x="110" y="111"/>
                    <a:pt x="110" y="111"/>
                  </a:cubicBezTo>
                  <a:lnTo>
                    <a:pt x="185" y="113"/>
                  </a:lnTo>
                  <a:close/>
                  <a:moveTo>
                    <a:pt x="279" y="168"/>
                  </a:moveTo>
                  <a:cubicBezTo>
                    <a:pt x="283" y="211"/>
                    <a:pt x="283" y="211"/>
                    <a:pt x="283" y="211"/>
                  </a:cubicBezTo>
                  <a:cubicBezTo>
                    <a:pt x="204" y="166"/>
                    <a:pt x="204" y="166"/>
                    <a:pt x="204" y="166"/>
                  </a:cubicBezTo>
                  <a:lnTo>
                    <a:pt x="279" y="168"/>
                  </a:lnTo>
                  <a:close/>
                  <a:moveTo>
                    <a:pt x="374" y="222"/>
                  </a:moveTo>
                  <a:cubicBezTo>
                    <a:pt x="378" y="266"/>
                    <a:pt x="378" y="266"/>
                    <a:pt x="378" y="266"/>
                  </a:cubicBezTo>
                  <a:cubicBezTo>
                    <a:pt x="299" y="220"/>
                    <a:pt x="299" y="220"/>
                    <a:pt x="299" y="220"/>
                  </a:cubicBezTo>
                  <a:lnTo>
                    <a:pt x="374" y="222"/>
                  </a:lnTo>
                  <a:close/>
                  <a:moveTo>
                    <a:pt x="469" y="277"/>
                  </a:moveTo>
                  <a:cubicBezTo>
                    <a:pt x="473" y="320"/>
                    <a:pt x="473" y="320"/>
                    <a:pt x="473" y="320"/>
                  </a:cubicBezTo>
                  <a:cubicBezTo>
                    <a:pt x="394" y="275"/>
                    <a:pt x="394" y="275"/>
                    <a:pt x="394" y="275"/>
                  </a:cubicBezTo>
                  <a:lnTo>
                    <a:pt x="469" y="277"/>
                  </a:lnTo>
                  <a:close/>
                  <a:moveTo>
                    <a:pt x="563" y="332"/>
                  </a:moveTo>
                  <a:cubicBezTo>
                    <a:pt x="567" y="375"/>
                    <a:pt x="567" y="375"/>
                    <a:pt x="567" y="375"/>
                  </a:cubicBezTo>
                  <a:cubicBezTo>
                    <a:pt x="488" y="329"/>
                    <a:pt x="488" y="329"/>
                    <a:pt x="488" y="329"/>
                  </a:cubicBezTo>
                  <a:lnTo>
                    <a:pt x="563" y="332"/>
                  </a:lnTo>
                  <a:close/>
                  <a:moveTo>
                    <a:pt x="658" y="386"/>
                  </a:moveTo>
                  <a:cubicBezTo>
                    <a:pt x="662" y="430"/>
                    <a:pt x="662" y="430"/>
                    <a:pt x="662" y="430"/>
                  </a:cubicBezTo>
                  <a:cubicBezTo>
                    <a:pt x="583" y="384"/>
                    <a:pt x="583" y="384"/>
                    <a:pt x="583" y="384"/>
                  </a:cubicBezTo>
                  <a:lnTo>
                    <a:pt x="658" y="386"/>
                  </a:lnTo>
                  <a:close/>
                  <a:moveTo>
                    <a:pt x="664" y="387"/>
                  </a:moveTo>
                  <a:cubicBezTo>
                    <a:pt x="740" y="389"/>
                    <a:pt x="740" y="389"/>
                    <a:pt x="740" y="389"/>
                  </a:cubicBezTo>
                  <a:cubicBezTo>
                    <a:pt x="668" y="430"/>
                    <a:pt x="668" y="430"/>
                    <a:pt x="668" y="430"/>
                  </a:cubicBezTo>
                  <a:lnTo>
                    <a:pt x="664" y="387"/>
                  </a:lnTo>
                  <a:close/>
                  <a:moveTo>
                    <a:pt x="664" y="380"/>
                  </a:moveTo>
                  <a:cubicBezTo>
                    <a:pt x="660" y="337"/>
                    <a:pt x="660" y="337"/>
                    <a:pt x="660" y="337"/>
                  </a:cubicBezTo>
                  <a:cubicBezTo>
                    <a:pt x="739" y="383"/>
                    <a:pt x="739" y="383"/>
                    <a:pt x="739" y="383"/>
                  </a:cubicBezTo>
                  <a:lnTo>
                    <a:pt x="664" y="380"/>
                  </a:lnTo>
                  <a:close/>
                </a:path>
              </a:pathLst>
            </a:custGeom>
            <a:solidFill>
              <a:srgbClr val="B597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0" name="Freeform 1717"/>
            <p:cNvSpPr>
              <a:spLocks noEditPoints="1"/>
            </p:cNvSpPr>
            <p:nvPr/>
          </p:nvSpPr>
          <p:spPr bwMode="auto">
            <a:xfrm>
              <a:off x="2279650" y="1898650"/>
              <a:ext cx="2036763" cy="1384300"/>
            </a:xfrm>
            <a:custGeom>
              <a:avLst/>
              <a:gdLst>
                <a:gd name="T0" fmla="*/ 668 w 669"/>
                <a:gd name="T1" fmla="*/ 450 h 455"/>
                <a:gd name="T2" fmla="*/ 629 w 669"/>
                <a:gd name="T3" fmla="*/ 360 h 455"/>
                <a:gd name="T4" fmla="*/ 628 w 669"/>
                <a:gd name="T5" fmla="*/ 359 h 455"/>
                <a:gd name="T6" fmla="*/ 573 w 669"/>
                <a:gd name="T7" fmla="*/ 329 h 455"/>
                <a:gd name="T8" fmla="*/ 573 w 669"/>
                <a:gd name="T9" fmla="*/ 329 h 455"/>
                <a:gd name="T10" fmla="*/ 478 w 669"/>
                <a:gd name="T11" fmla="*/ 274 h 455"/>
                <a:gd name="T12" fmla="*/ 383 w 669"/>
                <a:gd name="T13" fmla="*/ 219 h 455"/>
                <a:gd name="T14" fmla="*/ 289 w 669"/>
                <a:gd name="T15" fmla="*/ 165 h 455"/>
                <a:gd name="T16" fmla="*/ 194 w 669"/>
                <a:gd name="T17" fmla="*/ 110 h 455"/>
                <a:gd name="T18" fmla="*/ 99 w 669"/>
                <a:gd name="T19" fmla="*/ 55 h 455"/>
                <a:gd name="T20" fmla="*/ 5 w 669"/>
                <a:gd name="T21" fmla="*/ 1 h 455"/>
                <a:gd name="T22" fmla="*/ 2 w 669"/>
                <a:gd name="T23" fmla="*/ 1 h 455"/>
                <a:gd name="T24" fmla="*/ 0 w 669"/>
                <a:gd name="T25" fmla="*/ 3 h 455"/>
                <a:gd name="T26" fmla="*/ 0 w 669"/>
                <a:gd name="T27" fmla="*/ 69 h 455"/>
                <a:gd name="T28" fmla="*/ 2 w 669"/>
                <a:gd name="T29" fmla="*/ 72 h 455"/>
                <a:gd name="T30" fmla="*/ 96 w 669"/>
                <a:gd name="T31" fmla="*/ 127 h 455"/>
                <a:gd name="T32" fmla="*/ 191 w 669"/>
                <a:gd name="T33" fmla="*/ 181 h 455"/>
                <a:gd name="T34" fmla="*/ 286 w 669"/>
                <a:gd name="T35" fmla="*/ 236 h 455"/>
                <a:gd name="T36" fmla="*/ 380 w 669"/>
                <a:gd name="T37" fmla="*/ 291 h 455"/>
                <a:gd name="T38" fmla="*/ 475 w 669"/>
                <a:gd name="T39" fmla="*/ 345 h 455"/>
                <a:gd name="T40" fmla="*/ 570 w 669"/>
                <a:gd name="T41" fmla="*/ 400 h 455"/>
                <a:gd name="T42" fmla="*/ 664 w 669"/>
                <a:gd name="T43" fmla="*/ 455 h 455"/>
                <a:gd name="T44" fmla="*/ 666 w 669"/>
                <a:gd name="T45" fmla="*/ 455 h 455"/>
                <a:gd name="T46" fmla="*/ 666 w 669"/>
                <a:gd name="T47" fmla="*/ 455 h 455"/>
                <a:gd name="T48" fmla="*/ 669 w 669"/>
                <a:gd name="T49" fmla="*/ 452 h 455"/>
                <a:gd name="T50" fmla="*/ 668 w 669"/>
                <a:gd name="T51" fmla="*/ 450 h 455"/>
                <a:gd name="T52" fmla="*/ 6 w 669"/>
                <a:gd name="T53" fmla="*/ 9 h 455"/>
                <a:gd name="T54" fmla="*/ 95 w 669"/>
                <a:gd name="T55" fmla="*/ 60 h 455"/>
                <a:gd name="T56" fmla="*/ 95 w 669"/>
                <a:gd name="T57" fmla="*/ 119 h 455"/>
                <a:gd name="T58" fmla="*/ 6 w 669"/>
                <a:gd name="T59" fmla="*/ 68 h 455"/>
                <a:gd name="T60" fmla="*/ 6 w 669"/>
                <a:gd name="T61" fmla="*/ 9 h 455"/>
                <a:gd name="T62" fmla="*/ 101 w 669"/>
                <a:gd name="T63" fmla="*/ 63 h 455"/>
                <a:gd name="T64" fmla="*/ 189 w 669"/>
                <a:gd name="T65" fmla="*/ 114 h 455"/>
                <a:gd name="T66" fmla="*/ 189 w 669"/>
                <a:gd name="T67" fmla="*/ 173 h 455"/>
                <a:gd name="T68" fmla="*/ 101 w 669"/>
                <a:gd name="T69" fmla="*/ 122 h 455"/>
                <a:gd name="T70" fmla="*/ 101 w 669"/>
                <a:gd name="T71" fmla="*/ 63 h 455"/>
                <a:gd name="T72" fmla="*/ 196 w 669"/>
                <a:gd name="T73" fmla="*/ 118 h 455"/>
                <a:gd name="T74" fmla="*/ 284 w 669"/>
                <a:gd name="T75" fmla="*/ 169 h 455"/>
                <a:gd name="T76" fmla="*/ 284 w 669"/>
                <a:gd name="T77" fmla="*/ 228 h 455"/>
                <a:gd name="T78" fmla="*/ 196 w 669"/>
                <a:gd name="T79" fmla="*/ 177 h 455"/>
                <a:gd name="T80" fmla="*/ 196 w 669"/>
                <a:gd name="T81" fmla="*/ 118 h 455"/>
                <a:gd name="T82" fmla="*/ 290 w 669"/>
                <a:gd name="T83" fmla="*/ 173 h 455"/>
                <a:gd name="T84" fmla="*/ 379 w 669"/>
                <a:gd name="T85" fmla="*/ 224 h 455"/>
                <a:gd name="T86" fmla="*/ 379 w 669"/>
                <a:gd name="T87" fmla="*/ 283 h 455"/>
                <a:gd name="T88" fmla="*/ 290 w 669"/>
                <a:gd name="T89" fmla="*/ 232 h 455"/>
                <a:gd name="T90" fmla="*/ 290 w 669"/>
                <a:gd name="T91" fmla="*/ 173 h 455"/>
                <a:gd name="T92" fmla="*/ 385 w 669"/>
                <a:gd name="T93" fmla="*/ 227 h 455"/>
                <a:gd name="T94" fmla="*/ 473 w 669"/>
                <a:gd name="T95" fmla="*/ 278 h 455"/>
                <a:gd name="T96" fmla="*/ 473 w 669"/>
                <a:gd name="T97" fmla="*/ 337 h 455"/>
                <a:gd name="T98" fmla="*/ 385 w 669"/>
                <a:gd name="T99" fmla="*/ 286 h 455"/>
                <a:gd name="T100" fmla="*/ 385 w 669"/>
                <a:gd name="T101" fmla="*/ 227 h 455"/>
                <a:gd name="T102" fmla="*/ 480 w 669"/>
                <a:gd name="T103" fmla="*/ 282 h 455"/>
                <a:gd name="T104" fmla="*/ 568 w 669"/>
                <a:gd name="T105" fmla="*/ 333 h 455"/>
                <a:gd name="T106" fmla="*/ 568 w 669"/>
                <a:gd name="T107" fmla="*/ 392 h 455"/>
                <a:gd name="T108" fmla="*/ 480 w 669"/>
                <a:gd name="T109" fmla="*/ 341 h 455"/>
                <a:gd name="T110" fmla="*/ 480 w 669"/>
                <a:gd name="T111" fmla="*/ 282 h 455"/>
                <a:gd name="T112" fmla="*/ 574 w 669"/>
                <a:gd name="T113" fmla="*/ 396 h 455"/>
                <a:gd name="T114" fmla="*/ 574 w 669"/>
                <a:gd name="T115" fmla="*/ 336 h 455"/>
                <a:gd name="T116" fmla="*/ 624 w 669"/>
                <a:gd name="T117" fmla="*/ 364 h 455"/>
                <a:gd name="T118" fmla="*/ 659 w 669"/>
                <a:gd name="T119" fmla="*/ 445 h 455"/>
                <a:gd name="T120" fmla="*/ 574 w 669"/>
                <a:gd name="T121" fmla="*/ 396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9" h="455">
                  <a:moveTo>
                    <a:pt x="668" y="450"/>
                  </a:moveTo>
                  <a:cubicBezTo>
                    <a:pt x="629" y="360"/>
                    <a:pt x="629" y="360"/>
                    <a:pt x="629" y="360"/>
                  </a:cubicBezTo>
                  <a:cubicBezTo>
                    <a:pt x="629" y="360"/>
                    <a:pt x="629" y="359"/>
                    <a:pt x="628" y="359"/>
                  </a:cubicBezTo>
                  <a:cubicBezTo>
                    <a:pt x="573" y="329"/>
                    <a:pt x="573" y="329"/>
                    <a:pt x="573" y="329"/>
                  </a:cubicBezTo>
                  <a:cubicBezTo>
                    <a:pt x="573" y="329"/>
                    <a:pt x="573" y="329"/>
                    <a:pt x="573" y="329"/>
                  </a:cubicBezTo>
                  <a:cubicBezTo>
                    <a:pt x="478" y="274"/>
                    <a:pt x="478" y="274"/>
                    <a:pt x="478" y="274"/>
                  </a:cubicBezTo>
                  <a:cubicBezTo>
                    <a:pt x="383" y="219"/>
                    <a:pt x="383" y="219"/>
                    <a:pt x="383" y="219"/>
                  </a:cubicBezTo>
                  <a:cubicBezTo>
                    <a:pt x="289" y="165"/>
                    <a:pt x="289" y="165"/>
                    <a:pt x="289" y="165"/>
                  </a:cubicBezTo>
                  <a:cubicBezTo>
                    <a:pt x="194" y="110"/>
                    <a:pt x="194" y="110"/>
                    <a:pt x="194" y="110"/>
                  </a:cubicBezTo>
                  <a:cubicBezTo>
                    <a:pt x="99" y="55"/>
                    <a:pt x="99" y="55"/>
                    <a:pt x="99" y="55"/>
                  </a:cubicBezTo>
                  <a:cubicBezTo>
                    <a:pt x="5" y="1"/>
                    <a:pt x="5" y="1"/>
                    <a:pt x="5" y="1"/>
                  </a:cubicBezTo>
                  <a:cubicBezTo>
                    <a:pt x="4" y="0"/>
                    <a:pt x="3" y="0"/>
                    <a:pt x="2" y="1"/>
                  </a:cubicBezTo>
                  <a:cubicBezTo>
                    <a:pt x="1" y="1"/>
                    <a:pt x="0" y="2"/>
                    <a:pt x="0" y="3"/>
                  </a:cubicBezTo>
                  <a:cubicBezTo>
                    <a:pt x="0" y="69"/>
                    <a:pt x="0" y="69"/>
                    <a:pt x="0" y="69"/>
                  </a:cubicBezTo>
                  <a:cubicBezTo>
                    <a:pt x="0" y="71"/>
                    <a:pt x="1" y="72"/>
                    <a:pt x="2" y="72"/>
                  </a:cubicBezTo>
                  <a:cubicBezTo>
                    <a:pt x="96" y="127"/>
                    <a:pt x="96" y="127"/>
                    <a:pt x="96" y="127"/>
                  </a:cubicBezTo>
                  <a:cubicBezTo>
                    <a:pt x="191" y="181"/>
                    <a:pt x="191" y="181"/>
                    <a:pt x="191" y="181"/>
                  </a:cubicBezTo>
                  <a:cubicBezTo>
                    <a:pt x="286" y="236"/>
                    <a:pt x="286" y="236"/>
                    <a:pt x="286" y="236"/>
                  </a:cubicBezTo>
                  <a:cubicBezTo>
                    <a:pt x="380" y="291"/>
                    <a:pt x="380" y="291"/>
                    <a:pt x="380" y="291"/>
                  </a:cubicBezTo>
                  <a:cubicBezTo>
                    <a:pt x="475" y="345"/>
                    <a:pt x="475" y="345"/>
                    <a:pt x="475" y="345"/>
                  </a:cubicBezTo>
                  <a:cubicBezTo>
                    <a:pt x="570" y="400"/>
                    <a:pt x="570" y="400"/>
                    <a:pt x="570" y="400"/>
                  </a:cubicBezTo>
                  <a:cubicBezTo>
                    <a:pt x="664" y="455"/>
                    <a:pt x="664" y="455"/>
                    <a:pt x="664" y="455"/>
                  </a:cubicBezTo>
                  <a:cubicBezTo>
                    <a:pt x="665" y="455"/>
                    <a:pt x="665" y="455"/>
                    <a:pt x="666" y="455"/>
                  </a:cubicBezTo>
                  <a:cubicBezTo>
                    <a:pt x="666" y="455"/>
                    <a:pt x="666" y="455"/>
                    <a:pt x="666" y="455"/>
                  </a:cubicBezTo>
                  <a:cubicBezTo>
                    <a:pt x="668" y="455"/>
                    <a:pt x="669" y="454"/>
                    <a:pt x="669" y="452"/>
                  </a:cubicBezTo>
                  <a:cubicBezTo>
                    <a:pt x="669" y="451"/>
                    <a:pt x="669" y="451"/>
                    <a:pt x="668" y="450"/>
                  </a:cubicBezTo>
                  <a:close/>
                  <a:moveTo>
                    <a:pt x="6" y="9"/>
                  </a:moveTo>
                  <a:cubicBezTo>
                    <a:pt x="95" y="60"/>
                    <a:pt x="95" y="60"/>
                    <a:pt x="95" y="60"/>
                  </a:cubicBezTo>
                  <a:cubicBezTo>
                    <a:pt x="95" y="119"/>
                    <a:pt x="95" y="119"/>
                    <a:pt x="95" y="119"/>
                  </a:cubicBezTo>
                  <a:cubicBezTo>
                    <a:pt x="6" y="68"/>
                    <a:pt x="6" y="68"/>
                    <a:pt x="6" y="68"/>
                  </a:cubicBezTo>
                  <a:lnTo>
                    <a:pt x="6" y="9"/>
                  </a:lnTo>
                  <a:close/>
                  <a:moveTo>
                    <a:pt x="101" y="63"/>
                  </a:moveTo>
                  <a:cubicBezTo>
                    <a:pt x="189" y="114"/>
                    <a:pt x="189" y="114"/>
                    <a:pt x="189" y="114"/>
                  </a:cubicBezTo>
                  <a:cubicBezTo>
                    <a:pt x="189" y="173"/>
                    <a:pt x="189" y="173"/>
                    <a:pt x="189" y="173"/>
                  </a:cubicBezTo>
                  <a:cubicBezTo>
                    <a:pt x="101" y="122"/>
                    <a:pt x="101" y="122"/>
                    <a:pt x="101" y="122"/>
                  </a:cubicBezTo>
                  <a:lnTo>
                    <a:pt x="101" y="63"/>
                  </a:lnTo>
                  <a:close/>
                  <a:moveTo>
                    <a:pt x="196" y="118"/>
                  </a:moveTo>
                  <a:cubicBezTo>
                    <a:pt x="284" y="169"/>
                    <a:pt x="284" y="169"/>
                    <a:pt x="284" y="169"/>
                  </a:cubicBezTo>
                  <a:cubicBezTo>
                    <a:pt x="284" y="228"/>
                    <a:pt x="284" y="228"/>
                    <a:pt x="284" y="228"/>
                  </a:cubicBezTo>
                  <a:cubicBezTo>
                    <a:pt x="196" y="177"/>
                    <a:pt x="196" y="177"/>
                    <a:pt x="196" y="177"/>
                  </a:cubicBezTo>
                  <a:lnTo>
                    <a:pt x="196" y="118"/>
                  </a:lnTo>
                  <a:close/>
                  <a:moveTo>
                    <a:pt x="290" y="173"/>
                  </a:moveTo>
                  <a:cubicBezTo>
                    <a:pt x="379" y="224"/>
                    <a:pt x="379" y="224"/>
                    <a:pt x="379" y="224"/>
                  </a:cubicBezTo>
                  <a:cubicBezTo>
                    <a:pt x="379" y="283"/>
                    <a:pt x="379" y="283"/>
                    <a:pt x="379" y="283"/>
                  </a:cubicBezTo>
                  <a:cubicBezTo>
                    <a:pt x="290" y="232"/>
                    <a:pt x="290" y="232"/>
                    <a:pt x="290" y="232"/>
                  </a:cubicBezTo>
                  <a:lnTo>
                    <a:pt x="290" y="173"/>
                  </a:lnTo>
                  <a:close/>
                  <a:moveTo>
                    <a:pt x="385" y="227"/>
                  </a:moveTo>
                  <a:cubicBezTo>
                    <a:pt x="473" y="278"/>
                    <a:pt x="473" y="278"/>
                    <a:pt x="473" y="278"/>
                  </a:cubicBezTo>
                  <a:cubicBezTo>
                    <a:pt x="473" y="337"/>
                    <a:pt x="473" y="337"/>
                    <a:pt x="473" y="337"/>
                  </a:cubicBezTo>
                  <a:cubicBezTo>
                    <a:pt x="385" y="286"/>
                    <a:pt x="385" y="286"/>
                    <a:pt x="385" y="286"/>
                  </a:cubicBezTo>
                  <a:lnTo>
                    <a:pt x="385" y="227"/>
                  </a:lnTo>
                  <a:close/>
                  <a:moveTo>
                    <a:pt x="480" y="282"/>
                  </a:moveTo>
                  <a:cubicBezTo>
                    <a:pt x="568" y="333"/>
                    <a:pt x="568" y="333"/>
                    <a:pt x="568" y="333"/>
                  </a:cubicBezTo>
                  <a:cubicBezTo>
                    <a:pt x="568" y="392"/>
                    <a:pt x="568" y="392"/>
                    <a:pt x="568" y="392"/>
                  </a:cubicBezTo>
                  <a:cubicBezTo>
                    <a:pt x="480" y="341"/>
                    <a:pt x="480" y="341"/>
                    <a:pt x="480" y="341"/>
                  </a:cubicBezTo>
                  <a:lnTo>
                    <a:pt x="480" y="282"/>
                  </a:lnTo>
                  <a:close/>
                  <a:moveTo>
                    <a:pt x="574" y="396"/>
                  </a:moveTo>
                  <a:cubicBezTo>
                    <a:pt x="574" y="336"/>
                    <a:pt x="574" y="336"/>
                    <a:pt x="574" y="336"/>
                  </a:cubicBezTo>
                  <a:cubicBezTo>
                    <a:pt x="624" y="364"/>
                    <a:pt x="624" y="364"/>
                    <a:pt x="624" y="364"/>
                  </a:cubicBezTo>
                  <a:cubicBezTo>
                    <a:pt x="659" y="445"/>
                    <a:pt x="659" y="445"/>
                    <a:pt x="659" y="445"/>
                  </a:cubicBezTo>
                  <a:lnTo>
                    <a:pt x="574" y="396"/>
                  </a:lnTo>
                  <a:close/>
                </a:path>
              </a:pathLst>
            </a:custGeom>
            <a:solidFill>
              <a:srgbClr val="E0C2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1" name="Freeform 1718"/>
            <p:cNvSpPr>
              <a:spLocks noEditPoints="1"/>
            </p:cNvSpPr>
            <p:nvPr/>
          </p:nvSpPr>
          <p:spPr bwMode="auto">
            <a:xfrm>
              <a:off x="2020888" y="1898650"/>
              <a:ext cx="2176463" cy="1533525"/>
            </a:xfrm>
            <a:custGeom>
              <a:avLst/>
              <a:gdLst>
                <a:gd name="T0" fmla="*/ 626 w 715"/>
                <a:gd name="T1" fmla="*/ 407 h 504"/>
                <a:gd name="T2" fmla="*/ 658 w 715"/>
                <a:gd name="T3" fmla="*/ 334 h 504"/>
                <a:gd name="T4" fmla="*/ 659 w 715"/>
                <a:gd name="T5" fmla="*/ 331 h 504"/>
                <a:gd name="T6" fmla="*/ 659 w 715"/>
                <a:gd name="T7" fmla="*/ 331 h 504"/>
                <a:gd name="T8" fmla="*/ 658 w 715"/>
                <a:gd name="T9" fmla="*/ 329 h 504"/>
                <a:gd name="T10" fmla="*/ 468 w 715"/>
                <a:gd name="T11" fmla="*/ 219 h 504"/>
                <a:gd name="T12" fmla="*/ 184 w 715"/>
                <a:gd name="T13" fmla="*/ 55 h 504"/>
                <a:gd name="T14" fmla="*/ 89 w 715"/>
                <a:gd name="T15" fmla="*/ 0 h 504"/>
                <a:gd name="T16" fmla="*/ 87 w 715"/>
                <a:gd name="T17" fmla="*/ 1 h 504"/>
                <a:gd name="T18" fmla="*/ 2 w 715"/>
                <a:gd name="T19" fmla="*/ 50 h 504"/>
                <a:gd name="T20" fmla="*/ 0 w 715"/>
                <a:gd name="T21" fmla="*/ 51 h 504"/>
                <a:gd name="T22" fmla="*/ 0 w 715"/>
                <a:gd name="T23" fmla="*/ 53 h 504"/>
                <a:gd name="T24" fmla="*/ 1 w 715"/>
                <a:gd name="T25" fmla="*/ 121 h 504"/>
                <a:gd name="T26" fmla="*/ 285 w 715"/>
                <a:gd name="T27" fmla="*/ 285 h 504"/>
                <a:gd name="T28" fmla="*/ 569 w 715"/>
                <a:gd name="T29" fmla="*/ 449 h 504"/>
                <a:gd name="T30" fmla="*/ 666 w 715"/>
                <a:gd name="T31" fmla="*/ 504 h 504"/>
                <a:gd name="T32" fmla="*/ 630 w 715"/>
                <a:gd name="T33" fmla="*/ 412 h 504"/>
                <a:gd name="T34" fmla="*/ 570 w 715"/>
                <a:gd name="T35" fmla="*/ 332 h 504"/>
                <a:gd name="T36" fmla="*/ 570 w 715"/>
                <a:gd name="T37" fmla="*/ 332 h 504"/>
                <a:gd name="T38" fmla="*/ 644 w 715"/>
                <a:gd name="T39" fmla="*/ 328 h 504"/>
                <a:gd name="T40" fmla="*/ 479 w 715"/>
                <a:gd name="T41" fmla="*/ 321 h 504"/>
                <a:gd name="T42" fmla="*/ 517 w 715"/>
                <a:gd name="T43" fmla="*/ 299 h 504"/>
                <a:gd name="T44" fmla="*/ 469 w 715"/>
                <a:gd name="T45" fmla="*/ 277 h 504"/>
                <a:gd name="T46" fmla="*/ 464 w 715"/>
                <a:gd name="T47" fmla="*/ 227 h 504"/>
                <a:gd name="T48" fmla="*/ 384 w 715"/>
                <a:gd name="T49" fmla="*/ 266 h 504"/>
                <a:gd name="T50" fmla="*/ 384 w 715"/>
                <a:gd name="T51" fmla="*/ 266 h 504"/>
                <a:gd name="T52" fmla="*/ 374 w 715"/>
                <a:gd name="T53" fmla="*/ 222 h 504"/>
                <a:gd name="T54" fmla="*/ 370 w 715"/>
                <a:gd name="T55" fmla="*/ 172 h 504"/>
                <a:gd name="T56" fmla="*/ 290 w 715"/>
                <a:gd name="T57" fmla="*/ 211 h 504"/>
                <a:gd name="T58" fmla="*/ 290 w 715"/>
                <a:gd name="T59" fmla="*/ 211 h 504"/>
                <a:gd name="T60" fmla="*/ 279 w 715"/>
                <a:gd name="T61" fmla="*/ 168 h 504"/>
                <a:gd name="T62" fmla="*/ 275 w 715"/>
                <a:gd name="T63" fmla="*/ 118 h 504"/>
                <a:gd name="T64" fmla="*/ 195 w 715"/>
                <a:gd name="T65" fmla="*/ 157 h 504"/>
                <a:gd name="T66" fmla="*/ 195 w 715"/>
                <a:gd name="T67" fmla="*/ 157 h 504"/>
                <a:gd name="T68" fmla="*/ 185 w 715"/>
                <a:gd name="T69" fmla="*/ 113 h 504"/>
                <a:gd name="T70" fmla="*/ 180 w 715"/>
                <a:gd name="T71" fmla="*/ 63 h 504"/>
                <a:gd name="T72" fmla="*/ 100 w 715"/>
                <a:gd name="T73" fmla="*/ 102 h 504"/>
                <a:gd name="T74" fmla="*/ 100 w 715"/>
                <a:gd name="T75" fmla="*/ 102 h 504"/>
                <a:gd name="T76" fmla="*/ 90 w 715"/>
                <a:gd name="T77" fmla="*/ 58 h 504"/>
                <a:gd name="T78" fmla="*/ 563 w 715"/>
                <a:gd name="T79" fmla="*/ 325 h 504"/>
                <a:gd name="T80" fmla="*/ 474 w 715"/>
                <a:gd name="T81" fmla="*/ 271 h 504"/>
                <a:gd name="T82" fmla="*/ 474 w 715"/>
                <a:gd name="T83" fmla="*/ 271 h 504"/>
                <a:gd name="T84" fmla="*/ 455 w 715"/>
                <a:gd name="T85" fmla="*/ 218 h 504"/>
                <a:gd name="T86" fmla="*/ 281 w 715"/>
                <a:gd name="T87" fmla="*/ 118 h 504"/>
                <a:gd name="T88" fmla="*/ 190 w 715"/>
                <a:gd name="T89" fmla="*/ 107 h 504"/>
                <a:gd name="T90" fmla="*/ 190 w 715"/>
                <a:gd name="T91" fmla="*/ 107 h 504"/>
                <a:gd name="T92" fmla="*/ 171 w 715"/>
                <a:gd name="T93" fmla="*/ 55 h 504"/>
                <a:gd name="T94" fmla="*/ 14 w 715"/>
                <a:gd name="T95" fmla="*/ 50 h 504"/>
                <a:gd name="T96" fmla="*/ 488 w 715"/>
                <a:gd name="T97" fmla="*/ 329 h 504"/>
                <a:gd name="T98" fmla="*/ 513 w 715"/>
                <a:gd name="T99" fmla="*/ 343 h 504"/>
                <a:gd name="T100" fmla="*/ 94 w 715"/>
                <a:gd name="T101" fmla="*/ 109 h 504"/>
                <a:gd name="T102" fmla="*/ 6 w 715"/>
                <a:gd name="T103" fmla="*/ 58 h 504"/>
                <a:gd name="T104" fmla="*/ 189 w 715"/>
                <a:gd name="T105" fmla="*/ 223 h 504"/>
                <a:gd name="T106" fmla="*/ 195 w 715"/>
                <a:gd name="T107" fmla="*/ 167 h 504"/>
                <a:gd name="T108" fmla="*/ 195 w 715"/>
                <a:gd name="T109" fmla="*/ 226 h 504"/>
                <a:gd name="T110" fmla="*/ 378 w 715"/>
                <a:gd name="T111" fmla="*/ 273 h 504"/>
                <a:gd name="T112" fmla="*/ 290 w 715"/>
                <a:gd name="T113" fmla="*/ 222 h 504"/>
                <a:gd name="T114" fmla="*/ 473 w 715"/>
                <a:gd name="T115" fmla="*/ 387 h 504"/>
                <a:gd name="T116" fmla="*/ 479 w 715"/>
                <a:gd name="T117" fmla="*/ 331 h 504"/>
                <a:gd name="T118" fmla="*/ 568 w 715"/>
                <a:gd name="T119" fmla="*/ 441 h 504"/>
                <a:gd name="T120" fmla="*/ 574 w 715"/>
                <a:gd name="T121" fmla="*/ 445 h 504"/>
                <a:gd name="T122" fmla="*/ 659 w 715"/>
                <a:gd name="T123" fmla="*/ 49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5" h="504">
                  <a:moveTo>
                    <a:pt x="714" y="360"/>
                  </a:moveTo>
                  <a:cubicBezTo>
                    <a:pt x="713" y="359"/>
                    <a:pt x="711" y="358"/>
                    <a:pt x="710" y="359"/>
                  </a:cubicBezTo>
                  <a:cubicBezTo>
                    <a:pt x="626" y="407"/>
                    <a:pt x="626" y="407"/>
                    <a:pt x="626" y="407"/>
                  </a:cubicBezTo>
                  <a:cubicBezTo>
                    <a:pt x="577" y="380"/>
                    <a:pt x="577" y="380"/>
                    <a:pt x="577" y="380"/>
                  </a:cubicBezTo>
                  <a:cubicBezTo>
                    <a:pt x="658" y="334"/>
                    <a:pt x="658" y="334"/>
                    <a:pt x="658" y="334"/>
                  </a:cubicBezTo>
                  <a:cubicBezTo>
                    <a:pt x="658" y="334"/>
                    <a:pt x="658" y="334"/>
                    <a:pt x="658" y="334"/>
                  </a:cubicBezTo>
                  <a:cubicBezTo>
                    <a:pt x="658" y="334"/>
                    <a:pt x="658" y="333"/>
                    <a:pt x="659" y="333"/>
                  </a:cubicBezTo>
                  <a:cubicBezTo>
                    <a:pt x="659" y="333"/>
                    <a:pt x="659" y="333"/>
                    <a:pt x="659" y="333"/>
                  </a:cubicBezTo>
                  <a:cubicBezTo>
                    <a:pt x="659" y="332"/>
                    <a:pt x="659" y="332"/>
                    <a:pt x="659" y="331"/>
                  </a:cubicBezTo>
                  <a:cubicBezTo>
                    <a:pt x="659" y="331"/>
                    <a:pt x="659" y="331"/>
                    <a:pt x="659" y="331"/>
                  </a:cubicBezTo>
                  <a:cubicBezTo>
                    <a:pt x="659" y="331"/>
                    <a:pt x="659" y="331"/>
                    <a:pt x="659" y="331"/>
                  </a:cubicBezTo>
                  <a:cubicBezTo>
                    <a:pt x="659" y="331"/>
                    <a:pt x="659" y="331"/>
                    <a:pt x="659" y="331"/>
                  </a:cubicBezTo>
                  <a:cubicBezTo>
                    <a:pt x="659" y="331"/>
                    <a:pt x="659" y="330"/>
                    <a:pt x="659" y="330"/>
                  </a:cubicBezTo>
                  <a:cubicBezTo>
                    <a:pt x="659" y="330"/>
                    <a:pt x="659" y="330"/>
                    <a:pt x="659" y="330"/>
                  </a:cubicBezTo>
                  <a:cubicBezTo>
                    <a:pt x="658" y="329"/>
                    <a:pt x="658" y="329"/>
                    <a:pt x="658" y="329"/>
                  </a:cubicBezTo>
                  <a:cubicBezTo>
                    <a:pt x="658" y="329"/>
                    <a:pt x="658" y="329"/>
                    <a:pt x="658" y="329"/>
                  </a:cubicBezTo>
                  <a:cubicBezTo>
                    <a:pt x="563" y="274"/>
                    <a:pt x="563" y="274"/>
                    <a:pt x="563" y="274"/>
                  </a:cubicBezTo>
                  <a:cubicBezTo>
                    <a:pt x="468" y="219"/>
                    <a:pt x="468" y="219"/>
                    <a:pt x="468" y="219"/>
                  </a:cubicBezTo>
                  <a:cubicBezTo>
                    <a:pt x="374" y="165"/>
                    <a:pt x="374" y="165"/>
                    <a:pt x="374" y="165"/>
                  </a:cubicBezTo>
                  <a:cubicBezTo>
                    <a:pt x="279" y="110"/>
                    <a:pt x="279" y="110"/>
                    <a:pt x="279" y="110"/>
                  </a:cubicBezTo>
                  <a:cubicBezTo>
                    <a:pt x="184" y="55"/>
                    <a:pt x="184" y="55"/>
                    <a:pt x="184" y="55"/>
                  </a:cubicBezTo>
                  <a:cubicBezTo>
                    <a:pt x="90" y="1"/>
                    <a:pt x="90" y="1"/>
                    <a:pt x="90" y="1"/>
                  </a:cubicBezTo>
                  <a:cubicBezTo>
                    <a:pt x="90" y="1"/>
                    <a:pt x="90" y="1"/>
                    <a:pt x="89" y="1"/>
                  </a:cubicBezTo>
                  <a:cubicBezTo>
                    <a:pt x="89" y="0"/>
                    <a:pt x="89" y="0"/>
                    <a:pt x="89" y="0"/>
                  </a:cubicBezTo>
                  <a:cubicBezTo>
                    <a:pt x="88" y="0"/>
                    <a:pt x="88" y="0"/>
                    <a:pt x="88" y="0"/>
                  </a:cubicBezTo>
                  <a:cubicBezTo>
                    <a:pt x="88" y="0"/>
                    <a:pt x="88" y="0"/>
                    <a:pt x="88" y="0"/>
                  </a:cubicBezTo>
                  <a:cubicBezTo>
                    <a:pt x="87" y="0"/>
                    <a:pt x="87" y="0"/>
                    <a:pt x="87" y="1"/>
                  </a:cubicBezTo>
                  <a:cubicBezTo>
                    <a:pt x="87" y="1"/>
                    <a:pt x="87" y="1"/>
                    <a:pt x="87" y="1"/>
                  </a:cubicBezTo>
                  <a:cubicBezTo>
                    <a:pt x="2" y="50"/>
                    <a:pt x="2" y="50"/>
                    <a:pt x="2" y="50"/>
                  </a:cubicBezTo>
                  <a:cubicBezTo>
                    <a:pt x="2" y="50"/>
                    <a:pt x="2" y="50"/>
                    <a:pt x="2" y="50"/>
                  </a:cubicBezTo>
                  <a:cubicBezTo>
                    <a:pt x="1" y="50"/>
                    <a:pt x="1" y="50"/>
                    <a:pt x="1" y="50"/>
                  </a:cubicBezTo>
                  <a:cubicBezTo>
                    <a:pt x="1" y="50"/>
                    <a:pt x="1" y="50"/>
                    <a:pt x="1" y="50"/>
                  </a:cubicBezTo>
                  <a:cubicBezTo>
                    <a:pt x="1" y="50"/>
                    <a:pt x="0" y="51"/>
                    <a:pt x="0" y="51"/>
                  </a:cubicBezTo>
                  <a:cubicBezTo>
                    <a:pt x="0" y="51"/>
                    <a:pt x="0" y="51"/>
                    <a:pt x="0" y="51"/>
                  </a:cubicBezTo>
                  <a:cubicBezTo>
                    <a:pt x="0" y="52"/>
                    <a:pt x="0" y="52"/>
                    <a:pt x="0" y="53"/>
                  </a:cubicBezTo>
                  <a:cubicBezTo>
                    <a:pt x="0" y="53"/>
                    <a:pt x="0" y="53"/>
                    <a:pt x="0" y="53"/>
                  </a:cubicBezTo>
                  <a:cubicBezTo>
                    <a:pt x="0" y="53"/>
                    <a:pt x="0" y="53"/>
                    <a:pt x="0" y="53"/>
                  </a:cubicBezTo>
                  <a:cubicBezTo>
                    <a:pt x="0" y="119"/>
                    <a:pt x="0" y="119"/>
                    <a:pt x="0" y="119"/>
                  </a:cubicBezTo>
                  <a:cubicBezTo>
                    <a:pt x="0" y="120"/>
                    <a:pt x="0" y="121"/>
                    <a:pt x="1" y="121"/>
                  </a:cubicBezTo>
                  <a:cubicBezTo>
                    <a:pt x="96" y="176"/>
                    <a:pt x="96" y="176"/>
                    <a:pt x="96" y="176"/>
                  </a:cubicBezTo>
                  <a:cubicBezTo>
                    <a:pt x="191" y="231"/>
                    <a:pt x="191" y="231"/>
                    <a:pt x="191" y="231"/>
                  </a:cubicBezTo>
                  <a:cubicBezTo>
                    <a:pt x="285" y="285"/>
                    <a:pt x="285" y="285"/>
                    <a:pt x="285" y="285"/>
                  </a:cubicBezTo>
                  <a:cubicBezTo>
                    <a:pt x="380" y="340"/>
                    <a:pt x="380" y="340"/>
                    <a:pt x="380" y="340"/>
                  </a:cubicBezTo>
                  <a:cubicBezTo>
                    <a:pt x="475" y="395"/>
                    <a:pt x="475" y="395"/>
                    <a:pt x="475" y="395"/>
                  </a:cubicBezTo>
                  <a:cubicBezTo>
                    <a:pt x="569" y="449"/>
                    <a:pt x="569" y="449"/>
                    <a:pt x="569" y="449"/>
                  </a:cubicBezTo>
                  <a:cubicBezTo>
                    <a:pt x="664" y="504"/>
                    <a:pt x="664" y="504"/>
                    <a:pt x="664" y="504"/>
                  </a:cubicBezTo>
                  <a:cubicBezTo>
                    <a:pt x="664" y="504"/>
                    <a:pt x="665" y="504"/>
                    <a:pt x="665" y="504"/>
                  </a:cubicBezTo>
                  <a:cubicBezTo>
                    <a:pt x="666" y="504"/>
                    <a:pt x="666" y="504"/>
                    <a:pt x="666" y="504"/>
                  </a:cubicBezTo>
                  <a:cubicBezTo>
                    <a:pt x="667" y="504"/>
                    <a:pt x="669" y="503"/>
                    <a:pt x="669" y="501"/>
                  </a:cubicBezTo>
                  <a:cubicBezTo>
                    <a:pt x="669" y="501"/>
                    <a:pt x="668" y="500"/>
                    <a:pt x="668" y="499"/>
                  </a:cubicBezTo>
                  <a:cubicBezTo>
                    <a:pt x="630" y="412"/>
                    <a:pt x="630" y="412"/>
                    <a:pt x="630" y="412"/>
                  </a:cubicBezTo>
                  <a:cubicBezTo>
                    <a:pt x="713" y="364"/>
                    <a:pt x="713" y="364"/>
                    <a:pt x="713" y="364"/>
                  </a:cubicBezTo>
                  <a:cubicBezTo>
                    <a:pt x="714" y="363"/>
                    <a:pt x="715" y="362"/>
                    <a:pt x="714" y="360"/>
                  </a:cubicBezTo>
                  <a:close/>
                  <a:moveTo>
                    <a:pt x="570" y="332"/>
                  </a:moveTo>
                  <a:cubicBezTo>
                    <a:pt x="645" y="334"/>
                    <a:pt x="645" y="334"/>
                    <a:pt x="645" y="334"/>
                  </a:cubicBezTo>
                  <a:cubicBezTo>
                    <a:pt x="573" y="375"/>
                    <a:pt x="573" y="375"/>
                    <a:pt x="573" y="375"/>
                  </a:cubicBezTo>
                  <a:lnTo>
                    <a:pt x="570" y="332"/>
                  </a:lnTo>
                  <a:close/>
                  <a:moveTo>
                    <a:pt x="569" y="326"/>
                  </a:moveTo>
                  <a:cubicBezTo>
                    <a:pt x="565" y="282"/>
                    <a:pt x="565" y="282"/>
                    <a:pt x="565" y="282"/>
                  </a:cubicBezTo>
                  <a:cubicBezTo>
                    <a:pt x="644" y="328"/>
                    <a:pt x="644" y="328"/>
                    <a:pt x="644" y="328"/>
                  </a:cubicBezTo>
                  <a:lnTo>
                    <a:pt x="569" y="326"/>
                  </a:lnTo>
                  <a:close/>
                  <a:moveTo>
                    <a:pt x="517" y="299"/>
                  </a:moveTo>
                  <a:cubicBezTo>
                    <a:pt x="479" y="321"/>
                    <a:pt x="479" y="321"/>
                    <a:pt x="479" y="321"/>
                  </a:cubicBezTo>
                  <a:cubicBezTo>
                    <a:pt x="475" y="277"/>
                    <a:pt x="475" y="277"/>
                    <a:pt x="475" y="277"/>
                  </a:cubicBezTo>
                  <a:cubicBezTo>
                    <a:pt x="550" y="279"/>
                    <a:pt x="550" y="279"/>
                    <a:pt x="550" y="279"/>
                  </a:cubicBezTo>
                  <a:lnTo>
                    <a:pt x="517" y="299"/>
                  </a:lnTo>
                  <a:close/>
                  <a:moveTo>
                    <a:pt x="473" y="320"/>
                  </a:moveTo>
                  <a:cubicBezTo>
                    <a:pt x="394" y="275"/>
                    <a:pt x="394" y="275"/>
                    <a:pt x="394" y="275"/>
                  </a:cubicBezTo>
                  <a:cubicBezTo>
                    <a:pt x="469" y="277"/>
                    <a:pt x="469" y="277"/>
                    <a:pt x="469" y="277"/>
                  </a:cubicBezTo>
                  <a:lnTo>
                    <a:pt x="473" y="320"/>
                  </a:lnTo>
                  <a:close/>
                  <a:moveTo>
                    <a:pt x="393" y="268"/>
                  </a:moveTo>
                  <a:cubicBezTo>
                    <a:pt x="464" y="227"/>
                    <a:pt x="464" y="227"/>
                    <a:pt x="464" y="227"/>
                  </a:cubicBezTo>
                  <a:cubicBezTo>
                    <a:pt x="468" y="271"/>
                    <a:pt x="468" y="271"/>
                    <a:pt x="468" y="271"/>
                  </a:cubicBezTo>
                  <a:lnTo>
                    <a:pt x="393" y="268"/>
                  </a:lnTo>
                  <a:close/>
                  <a:moveTo>
                    <a:pt x="384" y="266"/>
                  </a:moveTo>
                  <a:cubicBezTo>
                    <a:pt x="380" y="222"/>
                    <a:pt x="380" y="222"/>
                    <a:pt x="380" y="222"/>
                  </a:cubicBezTo>
                  <a:cubicBezTo>
                    <a:pt x="456" y="225"/>
                    <a:pt x="456" y="225"/>
                    <a:pt x="456" y="225"/>
                  </a:cubicBezTo>
                  <a:lnTo>
                    <a:pt x="384" y="266"/>
                  </a:lnTo>
                  <a:close/>
                  <a:moveTo>
                    <a:pt x="378" y="266"/>
                  </a:moveTo>
                  <a:cubicBezTo>
                    <a:pt x="299" y="220"/>
                    <a:pt x="299" y="220"/>
                    <a:pt x="299" y="220"/>
                  </a:cubicBezTo>
                  <a:cubicBezTo>
                    <a:pt x="374" y="222"/>
                    <a:pt x="374" y="222"/>
                    <a:pt x="374" y="222"/>
                  </a:cubicBezTo>
                  <a:lnTo>
                    <a:pt x="378" y="266"/>
                  </a:lnTo>
                  <a:close/>
                  <a:moveTo>
                    <a:pt x="298" y="214"/>
                  </a:moveTo>
                  <a:cubicBezTo>
                    <a:pt x="370" y="172"/>
                    <a:pt x="370" y="172"/>
                    <a:pt x="370" y="172"/>
                  </a:cubicBezTo>
                  <a:cubicBezTo>
                    <a:pt x="373" y="216"/>
                    <a:pt x="373" y="216"/>
                    <a:pt x="373" y="216"/>
                  </a:cubicBezTo>
                  <a:lnTo>
                    <a:pt x="298" y="214"/>
                  </a:lnTo>
                  <a:close/>
                  <a:moveTo>
                    <a:pt x="290" y="211"/>
                  </a:moveTo>
                  <a:cubicBezTo>
                    <a:pt x="286" y="168"/>
                    <a:pt x="286" y="168"/>
                    <a:pt x="286" y="168"/>
                  </a:cubicBezTo>
                  <a:cubicBezTo>
                    <a:pt x="361" y="170"/>
                    <a:pt x="361" y="170"/>
                    <a:pt x="361" y="170"/>
                  </a:cubicBezTo>
                  <a:lnTo>
                    <a:pt x="290" y="211"/>
                  </a:lnTo>
                  <a:close/>
                  <a:moveTo>
                    <a:pt x="283" y="211"/>
                  </a:moveTo>
                  <a:cubicBezTo>
                    <a:pt x="204" y="165"/>
                    <a:pt x="204" y="165"/>
                    <a:pt x="204" y="165"/>
                  </a:cubicBezTo>
                  <a:cubicBezTo>
                    <a:pt x="279" y="168"/>
                    <a:pt x="279" y="168"/>
                    <a:pt x="279" y="168"/>
                  </a:cubicBezTo>
                  <a:lnTo>
                    <a:pt x="283" y="211"/>
                  </a:lnTo>
                  <a:close/>
                  <a:moveTo>
                    <a:pt x="203" y="159"/>
                  </a:moveTo>
                  <a:cubicBezTo>
                    <a:pt x="275" y="118"/>
                    <a:pt x="275" y="118"/>
                    <a:pt x="275" y="118"/>
                  </a:cubicBezTo>
                  <a:cubicBezTo>
                    <a:pt x="279" y="161"/>
                    <a:pt x="279" y="161"/>
                    <a:pt x="279" y="161"/>
                  </a:cubicBezTo>
                  <a:lnTo>
                    <a:pt x="203" y="159"/>
                  </a:lnTo>
                  <a:close/>
                  <a:moveTo>
                    <a:pt x="195" y="157"/>
                  </a:moveTo>
                  <a:cubicBezTo>
                    <a:pt x="191" y="113"/>
                    <a:pt x="191" y="113"/>
                    <a:pt x="191" y="113"/>
                  </a:cubicBezTo>
                  <a:cubicBezTo>
                    <a:pt x="267" y="115"/>
                    <a:pt x="267" y="115"/>
                    <a:pt x="267" y="115"/>
                  </a:cubicBezTo>
                  <a:lnTo>
                    <a:pt x="195" y="157"/>
                  </a:lnTo>
                  <a:close/>
                  <a:moveTo>
                    <a:pt x="189" y="156"/>
                  </a:moveTo>
                  <a:cubicBezTo>
                    <a:pt x="110" y="111"/>
                    <a:pt x="110" y="111"/>
                    <a:pt x="110" y="111"/>
                  </a:cubicBezTo>
                  <a:cubicBezTo>
                    <a:pt x="185" y="113"/>
                    <a:pt x="185" y="113"/>
                    <a:pt x="185" y="113"/>
                  </a:cubicBezTo>
                  <a:lnTo>
                    <a:pt x="189" y="156"/>
                  </a:lnTo>
                  <a:close/>
                  <a:moveTo>
                    <a:pt x="109" y="104"/>
                  </a:moveTo>
                  <a:cubicBezTo>
                    <a:pt x="180" y="63"/>
                    <a:pt x="180" y="63"/>
                    <a:pt x="180" y="63"/>
                  </a:cubicBezTo>
                  <a:cubicBezTo>
                    <a:pt x="184" y="107"/>
                    <a:pt x="184" y="107"/>
                    <a:pt x="184" y="107"/>
                  </a:cubicBezTo>
                  <a:lnTo>
                    <a:pt x="109" y="104"/>
                  </a:lnTo>
                  <a:close/>
                  <a:moveTo>
                    <a:pt x="100" y="102"/>
                  </a:moveTo>
                  <a:cubicBezTo>
                    <a:pt x="96" y="59"/>
                    <a:pt x="96" y="59"/>
                    <a:pt x="96" y="59"/>
                  </a:cubicBezTo>
                  <a:cubicBezTo>
                    <a:pt x="172" y="61"/>
                    <a:pt x="172" y="61"/>
                    <a:pt x="172" y="61"/>
                  </a:cubicBezTo>
                  <a:lnTo>
                    <a:pt x="100" y="102"/>
                  </a:lnTo>
                  <a:close/>
                  <a:moveTo>
                    <a:pt x="94" y="102"/>
                  </a:moveTo>
                  <a:cubicBezTo>
                    <a:pt x="15" y="56"/>
                    <a:pt x="15" y="56"/>
                    <a:pt x="15" y="56"/>
                  </a:cubicBezTo>
                  <a:cubicBezTo>
                    <a:pt x="90" y="58"/>
                    <a:pt x="90" y="58"/>
                    <a:pt x="90" y="58"/>
                  </a:cubicBezTo>
                  <a:lnTo>
                    <a:pt x="94" y="102"/>
                  </a:lnTo>
                  <a:close/>
                  <a:moveTo>
                    <a:pt x="559" y="282"/>
                  </a:moveTo>
                  <a:cubicBezTo>
                    <a:pt x="563" y="325"/>
                    <a:pt x="563" y="325"/>
                    <a:pt x="563" y="325"/>
                  </a:cubicBezTo>
                  <a:cubicBezTo>
                    <a:pt x="487" y="323"/>
                    <a:pt x="487" y="323"/>
                    <a:pt x="487" y="323"/>
                  </a:cubicBezTo>
                  <a:lnTo>
                    <a:pt x="559" y="282"/>
                  </a:lnTo>
                  <a:close/>
                  <a:moveTo>
                    <a:pt x="474" y="271"/>
                  </a:moveTo>
                  <a:cubicBezTo>
                    <a:pt x="470" y="228"/>
                    <a:pt x="470" y="228"/>
                    <a:pt x="470" y="228"/>
                  </a:cubicBezTo>
                  <a:cubicBezTo>
                    <a:pt x="549" y="273"/>
                    <a:pt x="549" y="273"/>
                    <a:pt x="549" y="273"/>
                  </a:cubicBezTo>
                  <a:lnTo>
                    <a:pt x="474" y="271"/>
                  </a:lnTo>
                  <a:close/>
                  <a:moveTo>
                    <a:pt x="380" y="216"/>
                  </a:moveTo>
                  <a:cubicBezTo>
                    <a:pt x="376" y="173"/>
                    <a:pt x="376" y="173"/>
                    <a:pt x="376" y="173"/>
                  </a:cubicBezTo>
                  <a:cubicBezTo>
                    <a:pt x="455" y="218"/>
                    <a:pt x="455" y="218"/>
                    <a:pt x="455" y="218"/>
                  </a:cubicBezTo>
                  <a:lnTo>
                    <a:pt x="380" y="216"/>
                  </a:lnTo>
                  <a:close/>
                  <a:moveTo>
                    <a:pt x="285" y="162"/>
                  </a:moveTo>
                  <a:cubicBezTo>
                    <a:pt x="281" y="118"/>
                    <a:pt x="281" y="118"/>
                    <a:pt x="281" y="118"/>
                  </a:cubicBezTo>
                  <a:cubicBezTo>
                    <a:pt x="360" y="164"/>
                    <a:pt x="360" y="164"/>
                    <a:pt x="360" y="164"/>
                  </a:cubicBezTo>
                  <a:lnTo>
                    <a:pt x="285" y="162"/>
                  </a:lnTo>
                  <a:close/>
                  <a:moveTo>
                    <a:pt x="190" y="107"/>
                  </a:moveTo>
                  <a:cubicBezTo>
                    <a:pt x="187" y="64"/>
                    <a:pt x="187" y="64"/>
                    <a:pt x="187" y="64"/>
                  </a:cubicBezTo>
                  <a:cubicBezTo>
                    <a:pt x="265" y="109"/>
                    <a:pt x="265" y="109"/>
                    <a:pt x="265" y="109"/>
                  </a:cubicBezTo>
                  <a:lnTo>
                    <a:pt x="190" y="107"/>
                  </a:lnTo>
                  <a:close/>
                  <a:moveTo>
                    <a:pt x="96" y="52"/>
                  </a:moveTo>
                  <a:cubicBezTo>
                    <a:pt x="92" y="9"/>
                    <a:pt x="92" y="9"/>
                    <a:pt x="92" y="9"/>
                  </a:cubicBezTo>
                  <a:cubicBezTo>
                    <a:pt x="171" y="55"/>
                    <a:pt x="171" y="55"/>
                    <a:pt x="171" y="55"/>
                  </a:cubicBezTo>
                  <a:lnTo>
                    <a:pt x="96" y="52"/>
                  </a:lnTo>
                  <a:close/>
                  <a:moveTo>
                    <a:pt x="89" y="52"/>
                  </a:moveTo>
                  <a:cubicBezTo>
                    <a:pt x="14" y="50"/>
                    <a:pt x="14" y="50"/>
                    <a:pt x="14" y="50"/>
                  </a:cubicBezTo>
                  <a:cubicBezTo>
                    <a:pt x="86" y="8"/>
                    <a:pt x="86" y="8"/>
                    <a:pt x="86" y="8"/>
                  </a:cubicBezTo>
                  <a:lnTo>
                    <a:pt x="89" y="52"/>
                  </a:lnTo>
                  <a:close/>
                  <a:moveTo>
                    <a:pt x="488" y="329"/>
                  </a:moveTo>
                  <a:cubicBezTo>
                    <a:pt x="563" y="332"/>
                    <a:pt x="563" y="332"/>
                    <a:pt x="563" y="332"/>
                  </a:cubicBezTo>
                  <a:cubicBezTo>
                    <a:pt x="567" y="375"/>
                    <a:pt x="567" y="375"/>
                    <a:pt x="567" y="375"/>
                  </a:cubicBezTo>
                  <a:cubicBezTo>
                    <a:pt x="513" y="343"/>
                    <a:pt x="513" y="343"/>
                    <a:pt x="513" y="343"/>
                  </a:cubicBezTo>
                  <a:lnTo>
                    <a:pt x="488" y="329"/>
                  </a:lnTo>
                  <a:close/>
                  <a:moveTo>
                    <a:pt x="6" y="58"/>
                  </a:moveTo>
                  <a:cubicBezTo>
                    <a:pt x="94" y="109"/>
                    <a:pt x="94" y="109"/>
                    <a:pt x="94" y="109"/>
                  </a:cubicBezTo>
                  <a:cubicBezTo>
                    <a:pt x="94" y="168"/>
                    <a:pt x="94" y="168"/>
                    <a:pt x="94" y="168"/>
                  </a:cubicBezTo>
                  <a:cubicBezTo>
                    <a:pt x="6" y="117"/>
                    <a:pt x="6" y="117"/>
                    <a:pt x="6" y="117"/>
                  </a:cubicBezTo>
                  <a:lnTo>
                    <a:pt x="6" y="58"/>
                  </a:lnTo>
                  <a:close/>
                  <a:moveTo>
                    <a:pt x="101" y="113"/>
                  </a:moveTo>
                  <a:cubicBezTo>
                    <a:pt x="189" y="164"/>
                    <a:pt x="189" y="164"/>
                    <a:pt x="189" y="164"/>
                  </a:cubicBezTo>
                  <a:cubicBezTo>
                    <a:pt x="189" y="223"/>
                    <a:pt x="189" y="223"/>
                    <a:pt x="189" y="223"/>
                  </a:cubicBezTo>
                  <a:cubicBezTo>
                    <a:pt x="101" y="172"/>
                    <a:pt x="101" y="172"/>
                    <a:pt x="101" y="172"/>
                  </a:cubicBezTo>
                  <a:lnTo>
                    <a:pt x="101" y="113"/>
                  </a:lnTo>
                  <a:close/>
                  <a:moveTo>
                    <a:pt x="195" y="167"/>
                  </a:moveTo>
                  <a:cubicBezTo>
                    <a:pt x="284" y="218"/>
                    <a:pt x="284" y="218"/>
                    <a:pt x="284" y="218"/>
                  </a:cubicBezTo>
                  <a:cubicBezTo>
                    <a:pt x="284" y="277"/>
                    <a:pt x="284" y="277"/>
                    <a:pt x="284" y="277"/>
                  </a:cubicBezTo>
                  <a:cubicBezTo>
                    <a:pt x="195" y="226"/>
                    <a:pt x="195" y="226"/>
                    <a:pt x="195" y="226"/>
                  </a:cubicBezTo>
                  <a:lnTo>
                    <a:pt x="195" y="167"/>
                  </a:lnTo>
                  <a:close/>
                  <a:moveTo>
                    <a:pt x="290" y="222"/>
                  </a:moveTo>
                  <a:cubicBezTo>
                    <a:pt x="378" y="273"/>
                    <a:pt x="378" y="273"/>
                    <a:pt x="378" y="273"/>
                  </a:cubicBezTo>
                  <a:cubicBezTo>
                    <a:pt x="378" y="332"/>
                    <a:pt x="378" y="332"/>
                    <a:pt x="378" y="332"/>
                  </a:cubicBezTo>
                  <a:cubicBezTo>
                    <a:pt x="290" y="281"/>
                    <a:pt x="290" y="281"/>
                    <a:pt x="290" y="281"/>
                  </a:cubicBezTo>
                  <a:lnTo>
                    <a:pt x="290" y="222"/>
                  </a:lnTo>
                  <a:close/>
                  <a:moveTo>
                    <a:pt x="385" y="277"/>
                  </a:moveTo>
                  <a:cubicBezTo>
                    <a:pt x="473" y="328"/>
                    <a:pt x="473" y="328"/>
                    <a:pt x="473" y="328"/>
                  </a:cubicBezTo>
                  <a:cubicBezTo>
                    <a:pt x="473" y="387"/>
                    <a:pt x="473" y="387"/>
                    <a:pt x="473" y="387"/>
                  </a:cubicBezTo>
                  <a:cubicBezTo>
                    <a:pt x="385" y="336"/>
                    <a:pt x="385" y="336"/>
                    <a:pt x="385" y="336"/>
                  </a:cubicBezTo>
                  <a:lnTo>
                    <a:pt x="385" y="277"/>
                  </a:lnTo>
                  <a:close/>
                  <a:moveTo>
                    <a:pt x="479" y="331"/>
                  </a:moveTo>
                  <a:cubicBezTo>
                    <a:pt x="506" y="347"/>
                    <a:pt x="506" y="347"/>
                    <a:pt x="506" y="347"/>
                  </a:cubicBezTo>
                  <a:cubicBezTo>
                    <a:pt x="568" y="382"/>
                    <a:pt x="568" y="382"/>
                    <a:pt x="568" y="382"/>
                  </a:cubicBezTo>
                  <a:cubicBezTo>
                    <a:pt x="568" y="441"/>
                    <a:pt x="568" y="441"/>
                    <a:pt x="568" y="441"/>
                  </a:cubicBezTo>
                  <a:cubicBezTo>
                    <a:pt x="479" y="390"/>
                    <a:pt x="479" y="390"/>
                    <a:pt x="479" y="390"/>
                  </a:cubicBezTo>
                  <a:lnTo>
                    <a:pt x="479" y="331"/>
                  </a:lnTo>
                  <a:close/>
                  <a:moveTo>
                    <a:pt x="574" y="445"/>
                  </a:moveTo>
                  <a:cubicBezTo>
                    <a:pt x="574" y="386"/>
                    <a:pt x="574" y="386"/>
                    <a:pt x="574" y="386"/>
                  </a:cubicBezTo>
                  <a:cubicBezTo>
                    <a:pt x="624" y="413"/>
                    <a:pt x="624" y="413"/>
                    <a:pt x="624" y="413"/>
                  </a:cubicBezTo>
                  <a:cubicBezTo>
                    <a:pt x="659" y="494"/>
                    <a:pt x="659" y="494"/>
                    <a:pt x="659" y="494"/>
                  </a:cubicBezTo>
                  <a:lnTo>
                    <a:pt x="574" y="445"/>
                  </a:lnTo>
                  <a:close/>
                </a:path>
              </a:pathLst>
            </a:custGeom>
            <a:solidFill>
              <a:srgbClr val="FFE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2" name="Freeform 1719"/>
            <p:cNvSpPr>
              <a:spLocks/>
            </p:cNvSpPr>
            <p:nvPr/>
          </p:nvSpPr>
          <p:spPr bwMode="auto">
            <a:xfrm>
              <a:off x="1760538" y="1198563"/>
              <a:ext cx="279400" cy="347663"/>
            </a:xfrm>
            <a:custGeom>
              <a:avLst/>
              <a:gdLst>
                <a:gd name="T0" fmla="*/ 4 w 92"/>
                <a:gd name="T1" fmla="*/ 114 h 114"/>
                <a:gd name="T2" fmla="*/ 2 w 92"/>
                <a:gd name="T3" fmla="*/ 113 h 114"/>
                <a:gd name="T4" fmla="*/ 1 w 92"/>
                <a:gd name="T5" fmla="*/ 109 h 114"/>
                <a:gd name="T6" fmla="*/ 86 w 92"/>
                <a:gd name="T7" fmla="*/ 1 h 114"/>
                <a:gd name="T8" fmla="*/ 91 w 92"/>
                <a:gd name="T9" fmla="*/ 1 h 114"/>
                <a:gd name="T10" fmla="*/ 91 w 92"/>
                <a:gd name="T11" fmla="*/ 5 h 114"/>
                <a:gd name="T12" fmla="*/ 6 w 92"/>
                <a:gd name="T13" fmla="*/ 113 h 114"/>
                <a:gd name="T14" fmla="*/ 4 w 92"/>
                <a:gd name="T15" fmla="*/ 114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114">
                  <a:moveTo>
                    <a:pt x="4" y="114"/>
                  </a:moveTo>
                  <a:cubicBezTo>
                    <a:pt x="3" y="114"/>
                    <a:pt x="2" y="114"/>
                    <a:pt x="2" y="113"/>
                  </a:cubicBezTo>
                  <a:cubicBezTo>
                    <a:pt x="0" y="112"/>
                    <a:pt x="0" y="110"/>
                    <a:pt x="1" y="109"/>
                  </a:cubicBezTo>
                  <a:cubicBezTo>
                    <a:pt x="86" y="1"/>
                    <a:pt x="86" y="1"/>
                    <a:pt x="86" y="1"/>
                  </a:cubicBezTo>
                  <a:cubicBezTo>
                    <a:pt x="88" y="0"/>
                    <a:pt x="89" y="0"/>
                    <a:pt x="91" y="1"/>
                  </a:cubicBezTo>
                  <a:cubicBezTo>
                    <a:pt x="92" y="2"/>
                    <a:pt x="92" y="4"/>
                    <a:pt x="91" y="5"/>
                  </a:cubicBezTo>
                  <a:cubicBezTo>
                    <a:pt x="6" y="113"/>
                    <a:pt x="6" y="113"/>
                    <a:pt x="6" y="113"/>
                  </a:cubicBezTo>
                  <a:cubicBezTo>
                    <a:pt x="5" y="113"/>
                    <a:pt x="4" y="114"/>
                    <a:pt x="4" y="114"/>
                  </a:cubicBezTo>
                  <a:close/>
                </a:path>
              </a:pathLst>
            </a:custGeom>
            <a:solidFill>
              <a:srgbClr val="FFE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3" name="Freeform 1720"/>
            <p:cNvSpPr>
              <a:spLocks/>
            </p:cNvSpPr>
            <p:nvPr/>
          </p:nvSpPr>
          <p:spPr bwMode="auto">
            <a:xfrm>
              <a:off x="2020888" y="1198563"/>
              <a:ext cx="19050" cy="490538"/>
            </a:xfrm>
            <a:custGeom>
              <a:avLst/>
              <a:gdLst>
                <a:gd name="T0" fmla="*/ 3 w 6"/>
                <a:gd name="T1" fmla="*/ 161 h 161"/>
                <a:gd name="T2" fmla="*/ 0 w 6"/>
                <a:gd name="T3" fmla="*/ 158 h 161"/>
                <a:gd name="T4" fmla="*/ 0 w 6"/>
                <a:gd name="T5" fmla="*/ 3 h 161"/>
                <a:gd name="T6" fmla="*/ 3 w 6"/>
                <a:gd name="T7" fmla="*/ 0 h 161"/>
                <a:gd name="T8" fmla="*/ 6 w 6"/>
                <a:gd name="T9" fmla="*/ 3 h 161"/>
                <a:gd name="T10" fmla="*/ 6 w 6"/>
                <a:gd name="T11" fmla="*/ 158 h 161"/>
                <a:gd name="T12" fmla="*/ 3 w 6"/>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6" h="161">
                  <a:moveTo>
                    <a:pt x="3" y="161"/>
                  </a:moveTo>
                  <a:cubicBezTo>
                    <a:pt x="1" y="161"/>
                    <a:pt x="0" y="159"/>
                    <a:pt x="0" y="158"/>
                  </a:cubicBezTo>
                  <a:cubicBezTo>
                    <a:pt x="0" y="3"/>
                    <a:pt x="0" y="3"/>
                    <a:pt x="0" y="3"/>
                  </a:cubicBezTo>
                  <a:cubicBezTo>
                    <a:pt x="0" y="2"/>
                    <a:pt x="1" y="0"/>
                    <a:pt x="3" y="0"/>
                  </a:cubicBezTo>
                  <a:cubicBezTo>
                    <a:pt x="5" y="0"/>
                    <a:pt x="6" y="2"/>
                    <a:pt x="6" y="3"/>
                  </a:cubicBezTo>
                  <a:cubicBezTo>
                    <a:pt x="6" y="158"/>
                    <a:pt x="6" y="158"/>
                    <a:pt x="6" y="158"/>
                  </a:cubicBezTo>
                  <a:cubicBezTo>
                    <a:pt x="6" y="159"/>
                    <a:pt x="5" y="161"/>
                    <a:pt x="3" y="161"/>
                  </a:cubicBezTo>
                  <a:close/>
                </a:path>
              </a:pathLst>
            </a:custGeom>
            <a:solidFill>
              <a:srgbClr val="FFB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4" name="Freeform 1721"/>
            <p:cNvSpPr>
              <a:spLocks/>
            </p:cNvSpPr>
            <p:nvPr/>
          </p:nvSpPr>
          <p:spPr bwMode="auto">
            <a:xfrm>
              <a:off x="2017713" y="1198563"/>
              <a:ext cx="284163" cy="341313"/>
            </a:xfrm>
            <a:custGeom>
              <a:avLst/>
              <a:gdLst>
                <a:gd name="T0" fmla="*/ 89 w 93"/>
                <a:gd name="T1" fmla="*/ 112 h 112"/>
                <a:gd name="T2" fmla="*/ 87 w 93"/>
                <a:gd name="T3" fmla="*/ 111 h 112"/>
                <a:gd name="T4" fmla="*/ 1 w 93"/>
                <a:gd name="T5" fmla="*/ 5 h 112"/>
                <a:gd name="T6" fmla="*/ 2 w 93"/>
                <a:gd name="T7" fmla="*/ 1 h 112"/>
                <a:gd name="T8" fmla="*/ 6 w 93"/>
                <a:gd name="T9" fmla="*/ 1 h 112"/>
                <a:gd name="T10" fmla="*/ 92 w 93"/>
                <a:gd name="T11" fmla="*/ 107 h 112"/>
                <a:gd name="T12" fmla="*/ 91 w 93"/>
                <a:gd name="T13" fmla="*/ 111 h 112"/>
                <a:gd name="T14" fmla="*/ 89 w 93"/>
                <a:gd name="T15" fmla="*/ 112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12">
                  <a:moveTo>
                    <a:pt x="89" y="112"/>
                  </a:moveTo>
                  <a:cubicBezTo>
                    <a:pt x="88" y="112"/>
                    <a:pt x="87" y="111"/>
                    <a:pt x="87" y="111"/>
                  </a:cubicBezTo>
                  <a:cubicBezTo>
                    <a:pt x="1" y="5"/>
                    <a:pt x="1" y="5"/>
                    <a:pt x="1" y="5"/>
                  </a:cubicBezTo>
                  <a:cubicBezTo>
                    <a:pt x="0" y="4"/>
                    <a:pt x="1" y="2"/>
                    <a:pt x="2" y="1"/>
                  </a:cubicBezTo>
                  <a:cubicBezTo>
                    <a:pt x="3" y="0"/>
                    <a:pt x="5" y="0"/>
                    <a:pt x="6" y="1"/>
                  </a:cubicBezTo>
                  <a:cubicBezTo>
                    <a:pt x="92" y="107"/>
                    <a:pt x="92" y="107"/>
                    <a:pt x="92" y="107"/>
                  </a:cubicBezTo>
                  <a:cubicBezTo>
                    <a:pt x="93" y="108"/>
                    <a:pt x="93" y="110"/>
                    <a:pt x="91" y="111"/>
                  </a:cubicBezTo>
                  <a:cubicBezTo>
                    <a:pt x="91" y="112"/>
                    <a:pt x="90" y="112"/>
                    <a:pt x="89" y="112"/>
                  </a:cubicBezTo>
                  <a:close/>
                </a:path>
              </a:pathLst>
            </a:custGeom>
            <a:solidFill>
              <a:srgbClr val="FFB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5" name="Freeform 1722"/>
            <p:cNvSpPr>
              <a:spLocks/>
            </p:cNvSpPr>
            <p:nvPr/>
          </p:nvSpPr>
          <p:spPr bwMode="auto">
            <a:xfrm>
              <a:off x="841375" y="1144588"/>
              <a:ext cx="136525" cy="149225"/>
            </a:xfrm>
            <a:custGeom>
              <a:avLst/>
              <a:gdLst>
                <a:gd name="T0" fmla="*/ 30 w 45"/>
                <a:gd name="T1" fmla="*/ 2 h 49"/>
                <a:gd name="T2" fmla="*/ 20 w 45"/>
                <a:gd name="T3" fmla="*/ 1 h 49"/>
                <a:gd name="T4" fmla="*/ 0 w 45"/>
                <a:gd name="T5" fmla="*/ 13 h 49"/>
                <a:gd name="T6" fmla="*/ 10 w 45"/>
                <a:gd name="T7" fmla="*/ 14 h 49"/>
                <a:gd name="T8" fmla="*/ 25 w 45"/>
                <a:gd name="T9" fmla="*/ 39 h 49"/>
                <a:gd name="T10" fmla="*/ 21 w 45"/>
                <a:gd name="T11" fmla="*/ 49 h 49"/>
                <a:gd name="T12" fmla="*/ 41 w 45"/>
                <a:gd name="T13" fmla="*/ 37 h 49"/>
                <a:gd name="T14" fmla="*/ 45 w 45"/>
                <a:gd name="T15" fmla="*/ 28 h 49"/>
                <a:gd name="T16" fmla="*/ 30 w 45"/>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9">
                  <a:moveTo>
                    <a:pt x="30" y="2"/>
                  </a:moveTo>
                  <a:cubicBezTo>
                    <a:pt x="26" y="0"/>
                    <a:pt x="22" y="0"/>
                    <a:pt x="20" y="1"/>
                  </a:cubicBezTo>
                  <a:cubicBezTo>
                    <a:pt x="0" y="13"/>
                    <a:pt x="0" y="13"/>
                    <a:pt x="0" y="13"/>
                  </a:cubicBezTo>
                  <a:cubicBezTo>
                    <a:pt x="2" y="11"/>
                    <a:pt x="6" y="11"/>
                    <a:pt x="10" y="14"/>
                  </a:cubicBezTo>
                  <a:cubicBezTo>
                    <a:pt x="18" y="18"/>
                    <a:pt x="25" y="30"/>
                    <a:pt x="25" y="39"/>
                  </a:cubicBezTo>
                  <a:cubicBezTo>
                    <a:pt x="25" y="44"/>
                    <a:pt x="23" y="47"/>
                    <a:pt x="21" y="49"/>
                  </a:cubicBezTo>
                  <a:cubicBezTo>
                    <a:pt x="41" y="37"/>
                    <a:pt x="41" y="37"/>
                    <a:pt x="41" y="37"/>
                  </a:cubicBezTo>
                  <a:cubicBezTo>
                    <a:pt x="43" y="35"/>
                    <a:pt x="45" y="32"/>
                    <a:pt x="45" y="28"/>
                  </a:cubicBezTo>
                  <a:cubicBezTo>
                    <a:pt x="45" y="18"/>
                    <a:pt x="38" y="7"/>
                    <a:pt x="30" y="2"/>
                  </a:cubicBezTo>
                  <a:close/>
                </a:path>
              </a:pathLst>
            </a:custGeom>
            <a:solidFill>
              <a:srgbClr val="FFB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6" name="Freeform 1723"/>
            <p:cNvSpPr>
              <a:spLocks/>
            </p:cNvSpPr>
            <p:nvPr/>
          </p:nvSpPr>
          <p:spPr bwMode="auto">
            <a:xfrm>
              <a:off x="825500" y="1171575"/>
              <a:ext cx="92075" cy="130175"/>
            </a:xfrm>
            <a:custGeom>
              <a:avLst/>
              <a:gdLst>
                <a:gd name="T0" fmla="*/ 15 w 30"/>
                <a:gd name="T1" fmla="*/ 5 h 43"/>
                <a:gd name="T2" fmla="*/ 0 w 30"/>
                <a:gd name="T3" fmla="*/ 13 h 43"/>
                <a:gd name="T4" fmla="*/ 15 w 30"/>
                <a:gd name="T5" fmla="*/ 39 h 43"/>
                <a:gd name="T6" fmla="*/ 30 w 30"/>
                <a:gd name="T7" fmla="*/ 30 h 43"/>
                <a:gd name="T8" fmla="*/ 15 w 30"/>
                <a:gd name="T9" fmla="*/ 5 h 43"/>
              </a:gdLst>
              <a:ahLst/>
              <a:cxnLst>
                <a:cxn ang="0">
                  <a:pos x="T0" y="T1"/>
                </a:cxn>
                <a:cxn ang="0">
                  <a:pos x="T2" y="T3"/>
                </a:cxn>
                <a:cxn ang="0">
                  <a:pos x="T4" y="T5"/>
                </a:cxn>
                <a:cxn ang="0">
                  <a:pos x="T6" y="T7"/>
                </a:cxn>
                <a:cxn ang="0">
                  <a:pos x="T8" y="T9"/>
                </a:cxn>
              </a:cxnLst>
              <a:rect l="0" t="0" r="r" b="b"/>
              <a:pathLst>
                <a:path w="30" h="43">
                  <a:moveTo>
                    <a:pt x="15" y="5"/>
                  </a:moveTo>
                  <a:cubicBezTo>
                    <a:pt x="7" y="0"/>
                    <a:pt x="0" y="4"/>
                    <a:pt x="0" y="13"/>
                  </a:cubicBezTo>
                  <a:cubicBezTo>
                    <a:pt x="0" y="22"/>
                    <a:pt x="7" y="34"/>
                    <a:pt x="15" y="39"/>
                  </a:cubicBezTo>
                  <a:cubicBezTo>
                    <a:pt x="23" y="43"/>
                    <a:pt x="30" y="39"/>
                    <a:pt x="30" y="30"/>
                  </a:cubicBezTo>
                  <a:cubicBezTo>
                    <a:pt x="30" y="21"/>
                    <a:pt x="23" y="9"/>
                    <a:pt x="15" y="5"/>
                  </a:cubicBez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7" name="Freeform 1724"/>
            <p:cNvSpPr>
              <a:spLocks/>
            </p:cNvSpPr>
            <p:nvPr/>
          </p:nvSpPr>
          <p:spPr bwMode="auto">
            <a:xfrm>
              <a:off x="922338" y="1185863"/>
              <a:ext cx="1101725" cy="39688"/>
            </a:xfrm>
            <a:custGeom>
              <a:avLst/>
              <a:gdLst>
                <a:gd name="T0" fmla="*/ 4 w 362"/>
                <a:gd name="T1" fmla="*/ 13 h 13"/>
                <a:gd name="T2" fmla="*/ 0 w 362"/>
                <a:gd name="T3" fmla="*/ 9 h 13"/>
                <a:gd name="T4" fmla="*/ 4 w 362"/>
                <a:gd name="T5" fmla="*/ 5 h 13"/>
                <a:gd name="T6" fmla="*/ 358 w 362"/>
                <a:gd name="T7" fmla="*/ 0 h 13"/>
                <a:gd name="T8" fmla="*/ 362 w 362"/>
                <a:gd name="T9" fmla="*/ 5 h 13"/>
                <a:gd name="T10" fmla="*/ 358 w 362"/>
                <a:gd name="T11" fmla="*/ 9 h 13"/>
                <a:gd name="T12" fmla="*/ 4 w 362"/>
                <a:gd name="T13" fmla="*/ 13 h 13"/>
                <a:gd name="T14" fmla="*/ 4 w 362"/>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2" h="13">
                  <a:moveTo>
                    <a:pt x="4" y="13"/>
                  </a:moveTo>
                  <a:cubicBezTo>
                    <a:pt x="2" y="13"/>
                    <a:pt x="0" y="11"/>
                    <a:pt x="0" y="9"/>
                  </a:cubicBezTo>
                  <a:cubicBezTo>
                    <a:pt x="0" y="7"/>
                    <a:pt x="2" y="5"/>
                    <a:pt x="4" y="5"/>
                  </a:cubicBezTo>
                  <a:cubicBezTo>
                    <a:pt x="358" y="0"/>
                    <a:pt x="358" y="0"/>
                    <a:pt x="358" y="0"/>
                  </a:cubicBezTo>
                  <a:cubicBezTo>
                    <a:pt x="360" y="0"/>
                    <a:pt x="362" y="2"/>
                    <a:pt x="362" y="5"/>
                  </a:cubicBezTo>
                  <a:cubicBezTo>
                    <a:pt x="362" y="7"/>
                    <a:pt x="360" y="9"/>
                    <a:pt x="358" y="9"/>
                  </a:cubicBezTo>
                  <a:cubicBezTo>
                    <a:pt x="4" y="13"/>
                    <a:pt x="4" y="13"/>
                    <a:pt x="4" y="13"/>
                  </a:cubicBezTo>
                  <a:cubicBezTo>
                    <a:pt x="4" y="13"/>
                    <a:pt x="4" y="13"/>
                    <a:pt x="4" y="1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8" name="Freeform 1725"/>
            <p:cNvSpPr>
              <a:spLocks/>
            </p:cNvSpPr>
            <p:nvPr/>
          </p:nvSpPr>
          <p:spPr bwMode="auto">
            <a:xfrm>
              <a:off x="1976438" y="1119188"/>
              <a:ext cx="136525" cy="149225"/>
            </a:xfrm>
            <a:custGeom>
              <a:avLst/>
              <a:gdLst>
                <a:gd name="T0" fmla="*/ 30 w 45"/>
                <a:gd name="T1" fmla="*/ 3 h 49"/>
                <a:gd name="T2" fmla="*/ 20 w 45"/>
                <a:gd name="T3" fmla="*/ 1 h 49"/>
                <a:gd name="T4" fmla="*/ 0 w 45"/>
                <a:gd name="T5" fmla="*/ 13 h 49"/>
                <a:gd name="T6" fmla="*/ 10 w 45"/>
                <a:gd name="T7" fmla="*/ 14 h 49"/>
                <a:gd name="T8" fmla="*/ 25 w 45"/>
                <a:gd name="T9" fmla="*/ 40 h 49"/>
                <a:gd name="T10" fmla="*/ 21 w 45"/>
                <a:gd name="T11" fmla="*/ 49 h 49"/>
                <a:gd name="T12" fmla="*/ 41 w 45"/>
                <a:gd name="T13" fmla="*/ 37 h 49"/>
                <a:gd name="T14" fmla="*/ 45 w 45"/>
                <a:gd name="T15" fmla="*/ 28 h 49"/>
                <a:gd name="T16" fmla="*/ 30 w 45"/>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9">
                  <a:moveTo>
                    <a:pt x="30" y="3"/>
                  </a:moveTo>
                  <a:cubicBezTo>
                    <a:pt x="26" y="0"/>
                    <a:pt x="22" y="0"/>
                    <a:pt x="20" y="1"/>
                  </a:cubicBezTo>
                  <a:cubicBezTo>
                    <a:pt x="0" y="13"/>
                    <a:pt x="0" y="13"/>
                    <a:pt x="0" y="13"/>
                  </a:cubicBezTo>
                  <a:cubicBezTo>
                    <a:pt x="2" y="12"/>
                    <a:pt x="6" y="12"/>
                    <a:pt x="10" y="14"/>
                  </a:cubicBezTo>
                  <a:cubicBezTo>
                    <a:pt x="18" y="19"/>
                    <a:pt x="25" y="30"/>
                    <a:pt x="25" y="40"/>
                  </a:cubicBezTo>
                  <a:cubicBezTo>
                    <a:pt x="25" y="44"/>
                    <a:pt x="23" y="47"/>
                    <a:pt x="21" y="49"/>
                  </a:cubicBezTo>
                  <a:cubicBezTo>
                    <a:pt x="41" y="37"/>
                    <a:pt x="41" y="37"/>
                    <a:pt x="41" y="37"/>
                  </a:cubicBezTo>
                  <a:cubicBezTo>
                    <a:pt x="43" y="36"/>
                    <a:pt x="45" y="33"/>
                    <a:pt x="45" y="28"/>
                  </a:cubicBezTo>
                  <a:cubicBezTo>
                    <a:pt x="45" y="19"/>
                    <a:pt x="38" y="7"/>
                    <a:pt x="30" y="3"/>
                  </a:cubicBezTo>
                  <a:close/>
                </a:path>
              </a:pathLst>
            </a:custGeom>
            <a:solidFill>
              <a:srgbClr val="FFB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9" name="Freeform 1726"/>
            <p:cNvSpPr>
              <a:spLocks/>
            </p:cNvSpPr>
            <p:nvPr/>
          </p:nvSpPr>
          <p:spPr bwMode="auto">
            <a:xfrm>
              <a:off x="1960563" y="1147763"/>
              <a:ext cx="92075" cy="133350"/>
            </a:xfrm>
            <a:custGeom>
              <a:avLst/>
              <a:gdLst>
                <a:gd name="T0" fmla="*/ 15 w 30"/>
                <a:gd name="T1" fmla="*/ 5 h 44"/>
                <a:gd name="T2" fmla="*/ 0 w 30"/>
                <a:gd name="T3" fmla="*/ 14 h 44"/>
                <a:gd name="T4" fmla="*/ 15 w 30"/>
                <a:gd name="T5" fmla="*/ 39 h 44"/>
                <a:gd name="T6" fmla="*/ 30 w 30"/>
                <a:gd name="T7" fmla="*/ 31 h 44"/>
                <a:gd name="T8" fmla="*/ 15 w 30"/>
                <a:gd name="T9" fmla="*/ 5 h 44"/>
              </a:gdLst>
              <a:ahLst/>
              <a:cxnLst>
                <a:cxn ang="0">
                  <a:pos x="T0" y="T1"/>
                </a:cxn>
                <a:cxn ang="0">
                  <a:pos x="T2" y="T3"/>
                </a:cxn>
                <a:cxn ang="0">
                  <a:pos x="T4" y="T5"/>
                </a:cxn>
                <a:cxn ang="0">
                  <a:pos x="T6" y="T7"/>
                </a:cxn>
                <a:cxn ang="0">
                  <a:pos x="T8" y="T9"/>
                </a:cxn>
              </a:cxnLst>
              <a:rect l="0" t="0" r="r" b="b"/>
              <a:pathLst>
                <a:path w="30" h="44">
                  <a:moveTo>
                    <a:pt x="15" y="5"/>
                  </a:moveTo>
                  <a:cubicBezTo>
                    <a:pt x="7" y="0"/>
                    <a:pt x="0" y="4"/>
                    <a:pt x="0" y="14"/>
                  </a:cubicBezTo>
                  <a:cubicBezTo>
                    <a:pt x="0" y="23"/>
                    <a:pt x="7" y="34"/>
                    <a:pt x="15" y="39"/>
                  </a:cubicBezTo>
                  <a:cubicBezTo>
                    <a:pt x="23" y="44"/>
                    <a:pt x="30" y="40"/>
                    <a:pt x="30" y="31"/>
                  </a:cubicBezTo>
                  <a:cubicBezTo>
                    <a:pt x="30" y="21"/>
                    <a:pt x="23" y="10"/>
                    <a:pt x="15" y="5"/>
                  </a:cubicBez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0" name="Freeform 1727"/>
            <p:cNvSpPr>
              <a:spLocks/>
            </p:cNvSpPr>
            <p:nvPr/>
          </p:nvSpPr>
          <p:spPr bwMode="auto">
            <a:xfrm>
              <a:off x="2063750" y="1181100"/>
              <a:ext cx="1685925" cy="1720850"/>
            </a:xfrm>
            <a:custGeom>
              <a:avLst/>
              <a:gdLst>
                <a:gd name="T0" fmla="*/ 549 w 554"/>
                <a:gd name="T1" fmla="*/ 566 h 566"/>
                <a:gd name="T2" fmla="*/ 546 w 554"/>
                <a:gd name="T3" fmla="*/ 565 h 566"/>
                <a:gd name="T4" fmla="*/ 2 w 554"/>
                <a:gd name="T5" fmla="*/ 8 h 566"/>
                <a:gd name="T6" fmla="*/ 2 w 554"/>
                <a:gd name="T7" fmla="*/ 2 h 566"/>
                <a:gd name="T8" fmla="*/ 8 w 554"/>
                <a:gd name="T9" fmla="*/ 2 h 566"/>
                <a:gd name="T10" fmla="*/ 552 w 554"/>
                <a:gd name="T11" fmla="*/ 559 h 566"/>
                <a:gd name="T12" fmla="*/ 552 w 554"/>
                <a:gd name="T13" fmla="*/ 565 h 566"/>
                <a:gd name="T14" fmla="*/ 549 w 554"/>
                <a:gd name="T15" fmla="*/ 566 h 5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4" h="566">
                  <a:moveTo>
                    <a:pt x="549" y="566"/>
                  </a:moveTo>
                  <a:cubicBezTo>
                    <a:pt x="548" y="566"/>
                    <a:pt x="547" y="566"/>
                    <a:pt x="546" y="565"/>
                  </a:cubicBezTo>
                  <a:cubicBezTo>
                    <a:pt x="2" y="8"/>
                    <a:pt x="2" y="8"/>
                    <a:pt x="2" y="8"/>
                  </a:cubicBezTo>
                  <a:cubicBezTo>
                    <a:pt x="0" y="6"/>
                    <a:pt x="0" y="3"/>
                    <a:pt x="2" y="2"/>
                  </a:cubicBezTo>
                  <a:cubicBezTo>
                    <a:pt x="3" y="0"/>
                    <a:pt x="6" y="0"/>
                    <a:pt x="8" y="2"/>
                  </a:cubicBezTo>
                  <a:cubicBezTo>
                    <a:pt x="552" y="559"/>
                    <a:pt x="552" y="559"/>
                    <a:pt x="552" y="559"/>
                  </a:cubicBezTo>
                  <a:cubicBezTo>
                    <a:pt x="554" y="561"/>
                    <a:pt x="554" y="563"/>
                    <a:pt x="552" y="565"/>
                  </a:cubicBezTo>
                  <a:cubicBezTo>
                    <a:pt x="551" y="566"/>
                    <a:pt x="550" y="566"/>
                    <a:pt x="549" y="56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1" name="Freeform 1728"/>
            <p:cNvSpPr>
              <a:spLocks/>
            </p:cNvSpPr>
            <p:nvPr/>
          </p:nvSpPr>
          <p:spPr bwMode="auto">
            <a:xfrm>
              <a:off x="3689350" y="2828925"/>
              <a:ext cx="136525" cy="149225"/>
            </a:xfrm>
            <a:custGeom>
              <a:avLst/>
              <a:gdLst>
                <a:gd name="T0" fmla="*/ 30 w 45"/>
                <a:gd name="T1" fmla="*/ 3 h 49"/>
                <a:gd name="T2" fmla="*/ 20 w 45"/>
                <a:gd name="T3" fmla="*/ 1 h 49"/>
                <a:gd name="T4" fmla="*/ 0 w 45"/>
                <a:gd name="T5" fmla="*/ 13 h 49"/>
                <a:gd name="T6" fmla="*/ 10 w 45"/>
                <a:gd name="T7" fmla="*/ 14 h 49"/>
                <a:gd name="T8" fmla="*/ 25 w 45"/>
                <a:gd name="T9" fmla="*/ 40 h 49"/>
                <a:gd name="T10" fmla="*/ 21 w 45"/>
                <a:gd name="T11" fmla="*/ 49 h 49"/>
                <a:gd name="T12" fmla="*/ 41 w 45"/>
                <a:gd name="T13" fmla="*/ 37 h 49"/>
                <a:gd name="T14" fmla="*/ 45 w 45"/>
                <a:gd name="T15" fmla="*/ 28 h 49"/>
                <a:gd name="T16" fmla="*/ 30 w 45"/>
                <a:gd name="T1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9">
                  <a:moveTo>
                    <a:pt x="30" y="3"/>
                  </a:moveTo>
                  <a:cubicBezTo>
                    <a:pt x="26" y="0"/>
                    <a:pt x="23" y="0"/>
                    <a:pt x="20" y="1"/>
                  </a:cubicBezTo>
                  <a:cubicBezTo>
                    <a:pt x="0" y="13"/>
                    <a:pt x="0" y="13"/>
                    <a:pt x="0" y="13"/>
                  </a:cubicBezTo>
                  <a:cubicBezTo>
                    <a:pt x="3" y="11"/>
                    <a:pt x="6" y="12"/>
                    <a:pt x="10" y="14"/>
                  </a:cubicBezTo>
                  <a:cubicBezTo>
                    <a:pt x="19" y="19"/>
                    <a:pt x="25" y="30"/>
                    <a:pt x="25" y="40"/>
                  </a:cubicBezTo>
                  <a:cubicBezTo>
                    <a:pt x="25" y="44"/>
                    <a:pt x="23" y="47"/>
                    <a:pt x="21" y="49"/>
                  </a:cubicBezTo>
                  <a:cubicBezTo>
                    <a:pt x="41" y="37"/>
                    <a:pt x="41" y="37"/>
                    <a:pt x="41" y="37"/>
                  </a:cubicBezTo>
                  <a:cubicBezTo>
                    <a:pt x="43" y="36"/>
                    <a:pt x="45" y="33"/>
                    <a:pt x="45" y="28"/>
                  </a:cubicBezTo>
                  <a:cubicBezTo>
                    <a:pt x="45" y="19"/>
                    <a:pt x="38" y="7"/>
                    <a:pt x="30" y="3"/>
                  </a:cubicBezTo>
                  <a:close/>
                </a:path>
              </a:pathLst>
            </a:custGeom>
            <a:solidFill>
              <a:srgbClr val="FFB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2" name="Freeform 1729"/>
            <p:cNvSpPr>
              <a:spLocks/>
            </p:cNvSpPr>
            <p:nvPr/>
          </p:nvSpPr>
          <p:spPr bwMode="auto">
            <a:xfrm>
              <a:off x="3676650" y="2857500"/>
              <a:ext cx="88900" cy="133350"/>
            </a:xfrm>
            <a:custGeom>
              <a:avLst/>
              <a:gdLst>
                <a:gd name="T0" fmla="*/ 14 w 29"/>
                <a:gd name="T1" fmla="*/ 5 h 44"/>
                <a:gd name="T2" fmla="*/ 0 w 29"/>
                <a:gd name="T3" fmla="*/ 13 h 44"/>
                <a:gd name="T4" fmla="*/ 14 w 29"/>
                <a:gd name="T5" fmla="*/ 39 h 44"/>
                <a:gd name="T6" fmla="*/ 29 w 29"/>
                <a:gd name="T7" fmla="*/ 31 h 44"/>
                <a:gd name="T8" fmla="*/ 14 w 29"/>
                <a:gd name="T9" fmla="*/ 5 h 44"/>
              </a:gdLst>
              <a:ahLst/>
              <a:cxnLst>
                <a:cxn ang="0">
                  <a:pos x="T0" y="T1"/>
                </a:cxn>
                <a:cxn ang="0">
                  <a:pos x="T2" y="T3"/>
                </a:cxn>
                <a:cxn ang="0">
                  <a:pos x="T4" y="T5"/>
                </a:cxn>
                <a:cxn ang="0">
                  <a:pos x="T6" y="T7"/>
                </a:cxn>
                <a:cxn ang="0">
                  <a:pos x="T8" y="T9"/>
                </a:cxn>
              </a:cxnLst>
              <a:rect l="0" t="0" r="r" b="b"/>
              <a:pathLst>
                <a:path w="29" h="44">
                  <a:moveTo>
                    <a:pt x="14" y="5"/>
                  </a:moveTo>
                  <a:cubicBezTo>
                    <a:pt x="6" y="0"/>
                    <a:pt x="0" y="4"/>
                    <a:pt x="0" y="13"/>
                  </a:cubicBezTo>
                  <a:cubicBezTo>
                    <a:pt x="0" y="23"/>
                    <a:pt x="6" y="34"/>
                    <a:pt x="14" y="39"/>
                  </a:cubicBezTo>
                  <a:cubicBezTo>
                    <a:pt x="22" y="44"/>
                    <a:pt x="29" y="40"/>
                    <a:pt x="29" y="31"/>
                  </a:cubicBezTo>
                  <a:cubicBezTo>
                    <a:pt x="29" y="21"/>
                    <a:pt x="23" y="10"/>
                    <a:pt x="14" y="5"/>
                  </a:cubicBez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3" name="Freeform 1730"/>
            <p:cNvSpPr>
              <a:spLocks noEditPoints="1"/>
            </p:cNvSpPr>
            <p:nvPr/>
          </p:nvSpPr>
          <p:spPr bwMode="auto">
            <a:xfrm>
              <a:off x="1760538" y="1527175"/>
              <a:ext cx="279400" cy="3913188"/>
            </a:xfrm>
            <a:custGeom>
              <a:avLst/>
              <a:gdLst>
                <a:gd name="T0" fmla="*/ 91 w 92"/>
                <a:gd name="T1" fmla="*/ 49 h 1286"/>
                <a:gd name="T2" fmla="*/ 3 w 92"/>
                <a:gd name="T3" fmla="*/ 0 h 1286"/>
                <a:gd name="T4" fmla="*/ 1 w 92"/>
                <a:gd name="T5" fmla="*/ 1 h 1286"/>
                <a:gd name="T6" fmla="*/ 0 w 92"/>
                <a:gd name="T7" fmla="*/ 192 h 1286"/>
                <a:gd name="T8" fmla="*/ 0 w 92"/>
                <a:gd name="T9" fmla="*/ 665 h 1286"/>
                <a:gd name="T10" fmla="*/ 0 w 92"/>
                <a:gd name="T11" fmla="*/ 1139 h 1286"/>
                <a:gd name="T12" fmla="*/ 2 w 92"/>
                <a:gd name="T13" fmla="*/ 1236 h 1286"/>
                <a:gd name="T14" fmla="*/ 89 w 92"/>
                <a:gd name="T15" fmla="*/ 1286 h 1286"/>
                <a:gd name="T16" fmla="*/ 90 w 92"/>
                <a:gd name="T17" fmla="*/ 1285 h 1286"/>
                <a:gd name="T18" fmla="*/ 92 w 92"/>
                <a:gd name="T19" fmla="*/ 1283 h 1286"/>
                <a:gd name="T20" fmla="*/ 92 w 92"/>
                <a:gd name="T21" fmla="*/ 904 h 1286"/>
                <a:gd name="T22" fmla="*/ 92 w 92"/>
                <a:gd name="T23" fmla="*/ 431 h 1286"/>
                <a:gd name="T24" fmla="*/ 92 w 92"/>
                <a:gd name="T25" fmla="*/ 52 h 1286"/>
                <a:gd name="T26" fmla="*/ 10 w 92"/>
                <a:gd name="T27" fmla="*/ 97 h 1286"/>
                <a:gd name="T28" fmla="*/ 7 w 92"/>
                <a:gd name="T29" fmla="*/ 187 h 1286"/>
                <a:gd name="T30" fmla="*/ 12 w 92"/>
                <a:gd name="T31" fmla="*/ 201 h 1286"/>
                <a:gd name="T32" fmla="*/ 10 w 92"/>
                <a:gd name="T33" fmla="*/ 192 h 1286"/>
                <a:gd name="T34" fmla="*/ 82 w 92"/>
                <a:gd name="T35" fmla="*/ 336 h 1286"/>
                <a:gd name="T36" fmla="*/ 45 w 92"/>
                <a:gd name="T37" fmla="*/ 268 h 1286"/>
                <a:gd name="T38" fmla="*/ 7 w 92"/>
                <a:gd name="T39" fmla="*/ 298 h 1286"/>
                <a:gd name="T40" fmla="*/ 82 w 92"/>
                <a:gd name="T41" fmla="*/ 525 h 1286"/>
                <a:gd name="T42" fmla="*/ 45 w 92"/>
                <a:gd name="T43" fmla="*/ 552 h 1286"/>
                <a:gd name="T44" fmla="*/ 47 w 92"/>
                <a:gd name="T45" fmla="*/ 638 h 1286"/>
                <a:gd name="T46" fmla="*/ 7 w 92"/>
                <a:gd name="T47" fmla="*/ 660 h 1286"/>
                <a:gd name="T48" fmla="*/ 45 w 92"/>
                <a:gd name="T49" fmla="*/ 647 h 1286"/>
                <a:gd name="T50" fmla="*/ 7 w 92"/>
                <a:gd name="T51" fmla="*/ 677 h 1286"/>
                <a:gd name="T52" fmla="*/ 80 w 92"/>
                <a:gd name="T53" fmla="*/ 801 h 1286"/>
                <a:gd name="T54" fmla="*/ 12 w 92"/>
                <a:gd name="T55" fmla="*/ 769 h 1286"/>
                <a:gd name="T56" fmla="*/ 7 w 92"/>
                <a:gd name="T57" fmla="*/ 771 h 1286"/>
                <a:gd name="T58" fmla="*/ 82 w 92"/>
                <a:gd name="T59" fmla="*/ 904 h 1286"/>
                <a:gd name="T60" fmla="*/ 42 w 92"/>
                <a:gd name="T61" fmla="*/ 925 h 1286"/>
                <a:gd name="T62" fmla="*/ 10 w 92"/>
                <a:gd name="T63" fmla="*/ 949 h 1286"/>
                <a:gd name="T64" fmla="*/ 82 w 92"/>
                <a:gd name="T65" fmla="*/ 998 h 1286"/>
                <a:gd name="T66" fmla="*/ 45 w 92"/>
                <a:gd name="T67" fmla="*/ 1025 h 1286"/>
                <a:gd name="T68" fmla="*/ 47 w 92"/>
                <a:gd name="T69" fmla="*/ 1112 h 1286"/>
                <a:gd name="T70" fmla="*/ 7 w 92"/>
                <a:gd name="T71" fmla="*/ 1133 h 1286"/>
                <a:gd name="T72" fmla="*/ 45 w 92"/>
                <a:gd name="T73" fmla="*/ 1120 h 1286"/>
                <a:gd name="T74" fmla="*/ 86 w 92"/>
                <a:gd name="T75" fmla="*/ 1082 h 1286"/>
                <a:gd name="T76" fmla="*/ 51 w 92"/>
                <a:gd name="T77" fmla="*/ 928 h 1286"/>
                <a:gd name="T78" fmla="*/ 86 w 92"/>
                <a:gd name="T79" fmla="*/ 814 h 1286"/>
                <a:gd name="T80" fmla="*/ 86 w 92"/>
                <a:gd name="T81" fmla="*/ 798 h 1286"/>
                <a:gd name="T82" fmla="*/ 86 w 92"/>
                <a:gd name="T83" fmla="*/ 609 h 1286"/>
                <a:gd name="T84" fmla="*/ 45 w 92"/>
                <a:gd name="T85" fmla="*/ 457 h 1286"/>
                <a:gd name="T86" fmla="*/ 42 w 92"/>
                <a:gd name="T87" fmla="*/ 452 h 1286"/>
                <a:gd name="T88" fmla="*/ 12 w 92"/>
                <a:gd name="T89" fmla="*/ 390 h 1286"/>
                <a:gd name="T90" fmla="*/ 82 w 92"/>
                <a:gd name="T91" fmla="*/ 1188 h 1286"/>
                <a:gd name="T92" fmla="*/ 86 w 92"/>
                <a:gd name="T93" fmla="*/ 436 h 1286"/>
                <a:gd name="T94" fmla="*/ 86 w 92"/>
                <a:gd name="T95" fmla="*/ 419 h 1286"/>
                <a:gd name="T96" fmla="*/ 51 w 92"/>
                <a:gd name="T97" fmla="*/ 265 h 1286"/>
                <a:gd name="T98" fmla="*/ 86 w 92"/>
                <a:gd name="T99" fmla="*/ 135 h 1286"/>
                <a:gd name="T100" fmla="*/ 12 w 92"/>
                <a:gd name="T101" fmla="*/ 11 h 1286"/>
                <a:gd name="T102" fmla="*/ 7 w 92"/>
                <a:gd name="T103" fmla="*/ 14 h 1286"/>
                <a:gd name="T104" fmla="*/ 7 w 92"/>
                <a:gd name="T105" fmla="*/ 1150 h 1286"/>
                <a:gd name="T106" fmla="*/ 51 w 92"/>
                <a:gd name="T107" fmla="*/ 1212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2" h="1286">
                  <a:moveTo>
                    <a:pt x="92" y="52"/>
                  </a:moveTo>
                  <a:cubicBezTo>
                    <a:pt x="92" y="51"/>
                    <a:pt x="92" y="51"/>
                    <a:pt x="92" y="50"/>
                  </a:cubicBezTo>
                  <a:cubicBezTo>
                    <a:pt x="92" y="50"/>
                    <a:pt x="92" y="50"/>
                    <a:pt x="92" y="50"/>
                  </a:cubicBezTo>
                  <a:cubicBezTo>
                    <a:pt x="92" y="50"/>
                    <a:pt x="91" y="50"/>
                    <a:pt x="91" y="50"/>
                  </a:cubicBezTo>
                  <a:cubicBezTo>
                    <a:pt x="91" y="50"/>
                    <a:pt x="91" y="50"/>
                    <a:pt x="91" y="49"/>
                  </a:cubicBezTo>
                  <a:cubicBezTo>
                    <a:pt x="91" y="49"/>
                    <a:pt x="90" y="49"/>
                    <a:pt x="90" y="49"/>
                  </a:cubicBezTo>
                  <a:cubicBezTo>
                    <a:pt x="5" y="0"/>
                    <a:pt x="5" y="0"/>
                    <a:pt x="5" y="0"/>
                  </a:cubicBezTo>
                  <a:cubicBezTo>
                    <a:pt x="5" y="0"/>
                    <a:pt x="5" y="0"/>
                    <a:pt x="5" y="0"/>
                  </a:cubicBezTo>
                  <a:cubicBezTo>
                    <a:pt x="4" y="0"/>
                    <a:pt x="4" y="0"/>
                    <a:pt x="4" y="0"/>
                  </a:cubicBezTo>
                  <a:cubicBezTo>
                    <a:pt x="4" y="0"/>
                    <a:pt x="4" y="0"/>
                    <a:pt x="3" y="0"/>
                  </a:cubicBezTo>
                  <a:cubicBezTo>
                    <a:pt x="3" y="0"/>
                    <a:pt x="2" y="0"/>
                    <a:pt x="2" y="0"/>
                  </a:cubicBezTo>
                  <a:cubicBezTo>
                    <a:pt x="2" y="0"/>
                    <a:pt x="2" y="0"/>
                    <a:pt x="2" y="0"/>
                  </a:cubicBezTo>
                  <a:cubicBezTo>
                    <a:pt x="2" y="0"/>
                    <a:pt x="2" y="0"/>
                    <a:pt x="2" y="0"/>
                  </a:cubicBezTo>
                  <a:cubicBezTo>
                    <a:pt x="2" y="0"/>
                    <a:pt x="2" y="0"/>
                    <a:pt x="2" y="0"/>
                  </a:cubicBezTo>
                  <a:cubicBezTo>
                    <a:pt x="2" y="0"/>
                    <a:pt x="1" y="1"/>
                    <a:pt x="1" y="1"/>
                  </a:cubicBezTo>
                  <a:cubicBezTo>
                    <a:pt x="1" y="1"/>
                    <a:pt x="1" y="1"/>
                    <a:pt x="1" y="1"/>
                  </a:cubicBezTo>
                  <a:cubicBezTo>
                    <a:pt x="1" y="2"/>
                    <a:pt x="1" y="2"/>
                    <a:pt x="0" y="2"/>
                  </a:cubicBezTo>
                  <a:cubicBezTo>
                    <a:pt x="0" y="3"/>
                    <a:pt x="0" y="3"/>
                    <a:pt x="0" y="3"/>
                  </a:cubicBezTo>
                  <a:cubicBezTo>
                    <a:pt x="0" y="97"/>
                    <a:pt x="0" y="97"/>
                    <a:pt x="0" y="97"/>
                  </a:cubicBezTo>
                  <a:cubicBezTo>
                    <a:pt x="0" y="192"/>
                    <a:pt x="0" y="192"/>
                    <a:pt x="0" y="192"/>
                  </a:cubicBezTo>
                  <a:cubicBezTo>
                    <a:pt x="0" y="287"/>
                    <a:pt x="0" y="287"/>
                    <a:pt x="0" y="287"/>
                  </a:cubicBezTo>
                  <a:cubicBezTo>
                    <a:pt x="0" y="381"/>
                    <a:pt x="0" y="381"/>
                    <a:pt x="0" y="381"/>
                  </a:cubicBezTo>
                  <a:cubicBezTo>
                    <a:pt x="0" y="476"/>
                    <a:pt x="0" y="476"/>
                    <a:pt x="0" y="476"/>
                  </a:cubicBezTo>
                  <a:cubicBezTo>
                    <a:pt x="0" y="571"/>
                    <a:pt x="0" y="571"/>
                    <a:pt x="0" y="571"/>
                  </a:cubicBezTo>
                  <a:cubicBezTo>
                    <a:pt x="0" y="665"/>
                    <a:pt x="0" y="665"/>
                    <a:pt x="0" y="665"/>
                  </a:cubicBezTo>
                  <a:cubicBezTo>
                    <a:pt x="0" y="760"/>
                    <a:pt x="0" y="760"/>
                    <a:pt x="0" y="760"/>
                  </a:cubicBezTo>
                  <a:cubicBezTo>
                    <a:pt x="0" y="855"/>
                    <a:pt x="0" y="855"/>
                    <a:pt x="0" y="855"/>
                  </a:cubicBezTo>
                  <a:cubicBezTo>
                    <a:pt x="0" y="949"/>
                    <a:pt x="0" y="949"/>
                    <a:pt x="0" y="949"/>
                  </a:cubicBezTo>
                  <a:cubicBezTo>
                    <a:pt x="0" y="1044"/>
                    <a:pt x="0" y="1044"/>
                    <a:pt x="0" y="1044"/>
                  </a:cubicBezTo>
                  <a:cubicBezTo>
                    <a:pt x="0" y="1139"/>
                    <a:pt x="0" y="1139"/>
                    <a:pt x="0" y="1139"/>
                  </a:cubicBezTo>
                  <a:cubicBezTo>
                    <a:pt x="0" y="1233"/>
                    <a:pt x="0" y="1233"/>
                    <a:pt x="0" y="1233"/>
                  </a:cubicBezTo>
                  <a:cubicBezTo>
                    <a:pt x="0" y="1233"/>
                    <a:pt x="0" y="1233"/>
                    <a:pt x="0" y="1233"/>
                  </a:cubicBezTo>
                  <a:cubicBezTo>
                    <a:pt x="0" y="1234"/>
                    <a:pt x="1" y="1234"/>
                    <a:pt x="1" y="1235"/>
                  </a:cubicBezTo>
                  <a:cubicBezTo>
                    <a:pt x="1" y="1235"/>
                    <a:pt x="1" y="1235"/>
                    <a:pt x="1" y="1235"/>
                  </a:cubicBezTo>
                  <a:cubicBezTo>
                    <a:pt x="1" y="1235"/>
                    <a:pt x="1" y="1235"/>
                    <a:pt x="2" y="1236"/>
                  </a:cubicBezTo>
                  <a:cubicBezTo>
                    <a:pt x="2" y="1236"/>
                    <a:pt x="2" y="1236"/>
                    <a:pt x="2" y="1236"/>
                  </a:cubicBezTo>
                  <a:cubicBezTo>
                    <a:pt x="2" y="1236"/>
                    <a:pt x="2" y="1236"/>
                    <a:pt x="2" y="1236"/>
                  </a:cubicBezTo>
                  <a:cubicBezTo>
                    <a:pt x="87" y="1285"/>
                    <a:pt x="87" y="1285"/>
                    <a:pt x="87" y="1285"/>
                  </a:cubicBezTo>
                  <a:cubicBezTo>
                    <a:pt x="87" y="1285"/>
                    <a:pt x="87" y="1285"/>
                    <a:pt x="87" y="1285"/>
                  </a:cubicBezTo>
                  <a:cubicBezTo>
                    <a:pt x="88" y="1285"/>
                    <a:pt x="88" y="1286"/>
                    <a:pt x="89" y="1286"/>
                  </a:cubicBezTo>
                  <a:cubicBezTo>
                    <a:pt x="89" y="1286"/>
                    <a:pt x="89" y="1286"/>
                    <a:pt x="89" y="1286"/>
                  </a:cubicBezTo>
                  <a:cubicBezTo>
                    <a:pt x="89" y="1286"/>
                    <a:pt x="89" y="1286"/>
                    <a:pt x="89" y="1286"/>
                  </a:cubicBezTo>
                  <a:cubicBezTo>
                    <a:pt x="89" y="1286"/>
                    <a:pt x="89" y="1286"/>
                    <a:pt x="89" y="1286"/>
                  </a:cubicBezTo>
                  <a:cubicBezTo>
                    <a:pt x="89" y="1286"/>
                    <a:pt x="89" y="1286"/>
                    <a:pt x="89" y="1286"/>
                  </a:cubicBezTo>
                  <a:cubicBezTo>
                    <a:pt x="90" y="1285"/>
                    <a:pt x="90" y="1285"/>
                    <a:pt x="90" y="1285"/>
                  </a:cubicBezTo>
                  <a:cubicBezTo>
                    <a:pt x="90" y="1285"/>
                    <a:pt x="90" y="1285"/>
                    <a:pt x="90" y="1285"/>
                  </a:cubicBezTo>
                  <a:cubicBezTo>
                    <a:pt x="90" y="1285"/>
                    <a:pt x="90" y="1285"/>
                    <a:pt x="90" y="1285"/>
                  </a:cubicBezTo>
                  <a:cubicBezTo>
                    <a:pt x="91" y="1285"/>
                    <a:pt x="91" y="1285"/>
                    <a:pt x="91" y="1284"/>
                  </a:cubicBezTo>
                  <a:cubicBezTo>
                    <a:pt x="92" y="1284"/>
                    <a:pt x="92" y="1284"/>
                    <a:pt x="92" y="1284"/>
                  </a:cubicBezTo>
                  <a:cubicBezTo>
                    <a:pt x="92" y="1283"/>
                    <a:pt x="92" y="1283"/>
                    <a:pt x="92" y="1283"/>
                  </a:cubicBezTo>
                  <a:cubicBezTo>
                    <a:pt x="92" y="1283"/>
                    <a:pt x="92" y="1283"/>
                    <a:pt x="92" y="1282"/>
                  </a:cubicBezTo>
                  <a:cubicBezTo>
                    <a:pt x="92" y="1188"/>
                    <a:pt x="92" y="1188"/>
                    <a:pt x="92" y="1188"/>
                  </a:cubicBezTo>
                  <a:cubicBezTo>
                    <a:pt x="92" y="1093"/>
                    <a:pt x="92" y="1093"/>
                    <a:pt x="92" y="1093"/>
                  </a:cubicBezTo>
                  <a:cubicBezTo>
                    <a:pt x="92" y="999"/>
                    <a:pt x="92" y="999"/>
                    <a:pt x="92" y="999"/>
                  </a:cubicBezTo>
                  <a:cubicBezTo>
                    <a:pt x="92" y="904"/>
                    <a:pt x="92" y="904"/>
                    <a:pt x="92" y="904"/>
                  </a:cubicBezTo>
                  <a:cubicBezTo>
                    <a:pt x="92" y="809"/>
                    <a:pt x="92" y="809"/>
                    <a:pt x="92" y="809"/>
                  </a:cubicBezTo>
                  <a:cubicBezTo>
                    <a:pt x="92" y="715"/>
                    <a:pt x="92" y="715"/>
                    <a:pt x="92" y="715"/>
                  </a:cubicBezTo>
                  <a:cubicBezTo>
                    <a:pt x="92" y="620"/>
                    <a:pt x="92" y="620"/>
                    <a:pt x="92" y="620"/>
                  </a:cubicBezTo>
                  <a:cubicBezTo>
                    <a:pt x="92" y="525"/>
                    <a:pt x="92" y="525"/>
                    <a:pt x="92" y="525"/>
                  </a:cubicBezTo>
                  <a:cubicBezTo>
                    <a:pt x="92" y="431"/>
                    <a:pt x="92" y="431"/>
                    <a:pt x="92" y="431"/>
                  </a:cubicBezTo>
                  <a:cubicBezTo>
                    <a:pt x="92" y="336"/>
                    <a:pt x="92" y="336"/>
                    <a:pt x="92" y="336"/>
                  </a:cubicBezTo>
                  <a:cubicBezTo>
                    <a:pt x="92" y="241"/>
                    <a:pt x="92" y="241"/>
                    <a:pt x="92" y="241"/>
                  </a:cubicBezTo>
                  <a:cubicBezTo>
                    <a:pt x="92" y="147"/>
                    <a:pt x="92" y="147"/>
                    <a:pt x="92" y="147"/>
                  </a:cubicBezTo>
                  <a:cubicBezTo>
                    <a:pt x="92" y="52"/>
                    <a:pt x="92" y="52"/>
                    <a:pt x="92" y="52"/>
                  </a:cubicBezTo>
                  <a:cubicBezTo>
                    <a:pt x="92" y="52"/>
                    <a:pt x="92" y="52"/>
                    <a:pt x="92" y="52"/>
                  </a:cubicBezTo>
                  <a:close/>
                  <a:moveTo>
                    <a:pt x="82" y="146"/>
                  </a:moveTo>
                  <a:cubicBezTo>
                    <a:pt x="47" y="165"/>
                    <a:pt x="47" y="165"/>
                    <a:pt x="47" y="165"/>
                  </a:cubicBezTo>
                  <a:cubicBezTo>
                    <a:pt x="12" y="106"/>
                    <a:pt x="12" y="106"/>
                    <a:pt x="12" y="106"/>
                  </a:cubicBezTo>
                  <a:lnTo>
                    <a:pt x="82" y="146"/>
                  </a:lnTo>
                  <a:close/>
                  <a:moveTo>
                    <a:pt x="10" y="97"/>
                  </a:moveTo>
                  <a:cubicBezTo>
                    <a:pt x="45" y="79"/>
                    <a:pt x="45" y="79"/>
                    <a:pt x="45" y="79"/>
                  </a:cubicBezTo>
                  <a:cubicBezTo>
                    <a:pt x="80" y="138"/>
                    <a:pt x="80" y="138"/>
                    <a:pt x="80" y="138"/>
                  </a:cubicBezTo>
                  <a:lnTo>
                    <a:pt x="10" y="97"/>
                  </a:lnTo>
                  <a:close/>
                  <a:moveTo>
                    <a:pt x="42" y="168"/>
                  </a:moveTo>
                  <a:cubicBezTo>
                    <a:pt x="7" y="187"/>
                    <a:pt x="7" y="187"/>
                    <a:pt x="7" y="187"/>
                  </a:cubicBezTo>
                  <a:cubicBezTo>
                    <a:pt x="7" y="109"/>
                    <a:pt x="7" y="109"/>
                    <a:pt x="7" y="109"/>
                  </a:cubicBezTo>
                  <a:lnTo>
                    <a:pt x="42" y="168"/>
                  </a:lnTo>
                  <a:close/>
                  <a:moveTo>
                    <a:pt x="82" y="241"/>
                  </a:moveTo>
                  <a:cubicBezTo>
                    <a:pt x="47" y="260"/>
                    <a:pt x="47" y="260"/>
                    <a:pt x="47" y="260"/>
                  </a:cubicBezTo>
                  <a:cubicBezTo>
                    <a:pt x="12" y="201"/>
                    <a:pt x="12" y="201"/>
                    <a:pt x="12" y="201"/>
                  </a:cubicBezTo>
                  <a:lnTo>
                    <a:pt x="82" y="241"/>
                  </a:lnTo>
                  <a:close/>
                  <a:moveTo>
                    <a:pt x="10" y="192"/>
                  </a:moveTo>
                  <a:cubicBezTo>
                    <a:pt x="45" y="173"/>
                    <a:pt x="45" y="173"/>
                    <a:pt x="45" y="173"/>
                  </a:cubicBezTo>
                  <a:cubicBezTo>
                    <a:pt x="80" y="233"/>
                    <a:pt x="80" y="233"/>
                    <a:pt x="80" y="233"/>
                  </a:cubicBezTo>
                  <a:lnTo>
                    <a:pt x="10" y="192"/>
                  </a:lnTo>
                  <a:close/>
                  <a:moveTo>
                    <a:pt x="42" y="263"/>
                  </a:moveTo>
                  <a:cubicBezTo>
                    <a:pt x="7" y="281"/>
                    <a:pt x="7" y="281"/>
                    <a:pt x="7" y="281"/>
                  </a:cubicBezTo>
                  <a:cubicBezTo>
                    <a:pt x="7" y="203"/>
                    <a:pt x="7" y="203"/>
                    <a:pt x="7" y="203"/>
                  </a:cubicBezTo>
                  <a:lnTo>
                    <a:pt x="42" y="263"/>
                  </a:lnTo>
                  <a:close/>
                  <a:moveTo>
                    <a:pt x="82" y="336"/>
                  </a:moveTo>
                  <a:cubicBezTo>
                    <a:pt x="47" y="354"/>
                    <a:pt x="47" y="354"/>
                    <a:pt x="47" y="354"/>
                  </a:cubicBezTo>
                  <a:cubicBezTo>
                    <a:pt x="12" y="295"/>
                    <a:pt x="12" y="295"/>
                    <a:pt x="12" y="295"/>
                  </a:cubicBezTo>
                  <a:lnTo>
                    <a:pt x="82" y="336"/>
                  </a:lnTo>
                  <a:close/>
                  <a:moveTo>
                    <a:pt x="10" y="287"/>
                  </a:moveTo>
                  <a:cubicBezTo>
                    <a:pt x="45" y="268"/>
                    <a:pt x="45" y="268"/>
                    <a:pt x="45" y="268"/>
                  </a:cubicBezTo>
                  <a:cubicBezTo>
                    <a:pt x="80" y="327"/>
                    <a:pt x="80" y="327"/>
                    <a:pt x="80" y="327"/>
                  </a:cubicBezTo>
                  <a:lnTo>
                    <a:pt x="10" y="287"/>
                  </a:lnTo>
                  <a:close/>
                  <a:moveTo>
                    <a:pt x="42" y="357"/>
                  </a:moveTo>
                  <a:cubicBezTo>
                    <a:pt x="7" y="376"/>
                    <a:pt x="7" y="376"/>
                    <a:pt x="7" y="376"/>
                  </a:cubicBezTo>
                  <a:cubicBezTo>
                    <a:pt x="7" y="298"/>
                    <a:pt x="7" y="298"/>
                    <a:pt x="7" y="298"/>
                  </a:cubicBezTo>
                  <a:lnTo>
                    <a:pt x="42" y="357"/>
                  </a:lnTo>
                  <a:close/>
                  <a:moveTo>
                    <a:pt x="82" y="525"/>
                  </a:moveTo>
                  <a:cubicBezTo>
                    <a:pt x="47" y="544"/>
                    <a:pt x="47" y="544"/>
                    <a:pt x="47" y="544"/>
                  </a:cubicBezTo>
                  <a:cubicBezTo>
                    <a:pt x="12" y="485"/>
                    <a:pt x="12" y="485"/>
                    <a:pt x="12" y="485"/>
                  </a:cubicBezTo>
                  <a:lnTo>
                    <a:pt x="82" y="525"/>
                  </a:lnTo>
                  <a:close/>
                  <a:moveTo>
                    <a:pt x="7" y="487"/>
                  </a:moveTo>
                  <a:cubicBezTo>
                    <a:pt x="42" y="547"/>
                    <a:pt x="42" y="547"/>
                    <a:pt x="42" y="547"/>
                  </a:cubicBezTo>
                  <a:cubicBezTo>
                    <a:pt x="7" y="565"/>
                    <a:pt x="7" y="565"/>
                    <a:pt x="7" y="565"/>
                  </a:cubicBezTo>
                  <a:lnTo>
                    <a:pt x="7" y="487"/>
                  </a:lnTo>
                  <a:close/>
                  <a:moveTo>
                    <a:pt x="45" y="552"/>
                  </a:moveTo>
                  <a:cubicBezTo>
                    <a:pt x="80" y="611"/>
                    <a:pt x="80" y="611"/>
                    <a:pt x="80" y="611"/>
                  </a:cubicBezTo>
                  <a:cubicBezTo>
                    <a:pt x="10" y="571"/>
                    <a:pt x="10" y="571"/>
                    <a:pt x="10" y="571"/>
                  </a:cubicBezTo>
                  <a:lnTo>
                    <a:pt x="45" y="552"/>
                  </a:lnTo>
                  <a:close/>
                  <a:moveTo>
                    <a:pt x="82" y="620"/>
                  </a:moveTo>
                  <a:cubicBezTo>
                    <a:pt x="47" y="638"/>
                    <a:pt x="47" y="638"/>
                    <a:pt x="47" y="638"/>
                  </a:cubicBezTo>
                  <a:cubicBezTo>
                    <a:pt x="12" y="579"/>
                    <a:pt x="12" y="579"/>
                    <a:pt x="12" y="579"/>
                  </a:cubicBezTo>
                  <a:lnTo>
                    <a:pt x="82" y="620"/>
                  </a:lnTo>
                  <a:close/>
                  <a:moveTo>
                    <a:pt x="7" y="582"/>
                  </a:moveTo>
                  <a:cubicBezTo>
                    <a:pt x="42" y="641"/>
                    <a:pt x="42" y="641"/>
                    <a:pt x="42" y="641"/>
                  </a:cubicBezTo>
                  <a:cubicBezTo>
                    <a:pt x="7" y="660"/>
                    <a:pt x="7" y="660"/>
                    <a:pt x="7" y="660"/>
                  </a:cubicBezTo>
                  <a:lnTo>
                    <a:pt x="7" y="582"/>
                  </a:lnTo>
                  <a:close/>
                  <a:moveTo>
                    <a:pt x="45" y="647"/>
                  </a:moveTo>
                  <a:cubicBezTo>
                    <a:pt x="80" y="706"/>
                    <a:pt x="80" y="706"/>
                    <a:pt x="80" y="706"/>
                  </a:cubicBezTo>
                  <a:cubicBezTo>
                    <a:pt x="10" y="665"/>
                    <a:pt x="10" y="665"/>
                    <a:pt x="10" y="665"/>
                  </a:cubicBezTo>
                  <a:lnTo>
                    <a:pt x="45" y="647"/>
                  </a:lnTo>
                  <a:close/>
                  <a:moveTo>
                    <a:pt x="82" y="714"/>
                  </a:moveTo>
                  <a:cubicBezTo>
                    <a:pt x="47" y="733"/>
                    <a:pt x="47" y="733"/>
                    <a:pt x="47" y="733"/>
                  </a:cubicBezTo>
                  <a:cubicBezTo>
                    <a:pt x="12" y="674"/>
                    <a:pt x="12" y="674"/>
                    <a:pt x="12" y="674"/>
                  </a:cubicBezTo>
                  <a:lnTo>
                    <a:pt x="82" y="714"/>
                  </a:lnTo>
                  <a:close/>
                  <a:moveTo>
                    <a:pt x="7" y="677"/>
                  </a:moveTo>
                  <a:cubicBezTo>
                    <a:pt x="42" y="736"/>
                    <a:pt x="42" y="736"/>
                    <a:pt x="42" y="736"/>
                  </a:cubicBezTo>
                  <a:cubicBezTo>
                    <a:pt x="7" y="755"/>
                    <a:pt x="7" y="755"/>
                    <a:pt x="7" y="755"/>
                  </a:cubicBezTo>
                  <a:lnTo>
                    <a:pt x="7" y="677"/>
                  </a:lnTo>
                  <a:close/>
                  <a:moveTo>
                    <a:pt x="45" y="741"/>
                  </a:moveTo>
                  <a:cubicBezTo>
                    <a:pt x="80" y="801"/>
                    <a:pt x="80" y="801"/>
                    <a:pt x="80" y="801"/>
                  </a:cubicBezTo>
                  <a:cubicBezTo>
                    <a:pt x="10" y="760"/>
                    <a:pt x="10" y="760"/>
                    <a:pt x="10" y="760"/>
                  </a:cubicBezTo>
                  <a:lnTo>
                    <a:pt x="45" y="741"/>
                  </a:lnTo>
                  <a:close/>
                  <a:moveTo>
                    <a:pt x="82" y="809"/>
                  </a:moveTo>
                  <a:cubicBezTo>
                    <a:pt x="47" y="828"/>
                    <a:pt x="47" y="828"/>
                    <a:pt x="47" y="828"/>
                  </a:cubicBezTo>
                  <a:cubicBezTo>
                    <a:pt x="12" y="769"/>
                    <a:pt x="12" y="769"/>
                    <a:pt x="12" y="769"/>
                  </a:cubicBezTo>
                  <a:lnTo>
                    <a:pt x="82" y="809"/>
                  </a:lnTo>
                  <a:close/>
                  <a:moveTo>
                    <a:pt x="7" y="771"/>
                  </a:moveTo>
                  <a:cubicBezTo>
                    <a:pt x="42" y="831"/>
                    <a:pt x="42" y="831"/>
                    <a:pt x="42" y="831"/>
                  </a:cubicBezTo>
                  <a:cubicBezTo>
                    <a:pt x="7" y="849"/>
                    <a:pt x="7" y="849"/>
                    <a:pt x="7" y="849"/>
                  </a:cubicBezTo>
                  <a:lnTo>
                    <a:pt x="7" y="771"/>
                  </a:lnTo>
                  <a:close/>
                  <a:moveTo>
                    <a:pt x="45" y="836"/>
                  </a:moveTo>
                  <a:cubicBezTo>
                    <a:pt x="80" y="895"/>
                    <a:pt x="80" y="895"/>
                    <a:pt x="80" y="895"/>
                  </a:cubicBezTo>
                  <a:cubicBezTo>
                    <a:pt x="10" y="855"/>
                    <a:pt x="10" y="855"/>
                    <a:pt x="10" y="855"/>
                  </a:cubicBezTo>
                  <a:lnTo>
                    <a:pt x="45" y="836"/>
                  </a:lnTo>
                  <a:close/>
                  <a:moveTo>
                    <a:pt x="82" y="904"/>
                  </a:moveTo>
                  <a:cubicBezTo>
                    <a:pt x="47" y="922"/>
                    <a:pt x="47" y="922"/>
                    <a:pt x="47" y="922"/>
                  </a:cubicBezTo>
                  <a:cubicBezTo>
                    <a:pt x="12" y="863"/>
                    <a:pt x="12" y="863"/>
                    <a:pt x="12" y="863"/>
                  </a:cubicBezTo>
                  <a:lnTo>
                    <a:pt x="82" y="904"/>
                  </a:lnTo>
                  <a:close/>
                  <a:moveTo>
                    <a:pt x="7" y="866"/>
                  </a:moveTo>
                  <a:cubicBezTo>
                    <a:pt x="42" y="925"/>
                    <a:pt x="42" y="925"/>
                    <a:pt x="42" y="925"/>
                  </a:cubicBezTo>
                  <a:cubicBezTo>
                    <a:pt x="7" y="944"/>
                    <a:pt x="7" y="944"/>
                    <a:pt x="7" y="944"/>
                  </a:cubicBezTo>
                  <a:lnTo>
                    <a:pt x="7" y="866"/>
                  </a:lnTo>
                  <a:close/>
                  <a:moveTo>
                    <a:pt x="45" y="931"/>
                  </a:moveTo>
                  <a:cubicBezTo>
                    <a:pt x="80" y="990"/>
                    <a:pt x="80" y="990"/>
                    <a:pt x="80" y="990"/>
                  </a:cubicBezTo>
                  <a:cubicBezTo>
                    <a:pt x="10" y="949"/>
                    <a:pt x="10" y="949"/>
                    <a:pt x="10" y="949"/>
                  </a:cubicBezTo>
                  <a:lnTo>
                    <a:pt x="45" y="931"/>
                  </a:lnTo>
                  <a:close/>
                  <a:moveTo>
                    <a:pt x="82" y="998"/>
                  </a:moveTo>
                  <a:cubicBezTo>
                    <a:pt x="47" y="1017"/>
                    <a:pt x="47" y="1017"/>
                    <a:pt x="47" y="1017"/>
                  </a:cubicBezTo>
                  <a:cubicBezTo>
                    <a:pt x="12" y="958"/>
                    <a:pt x="12" y="958"/>
                    <a:pt x="12" y="958"/>
                  </a:cubicBezTo>
                  <a:lnTo>
                    <a:pt x="82" y="998"/>
                  </a:lnTo>
                  <a:close/>
                  <a:moveTo>
                    <a:pt x="7" y="961"/>
                  </a:moveTo>
                  <a:cubicBezTo>
                    <a:pt x="42" y="1020"/>
                    <a:pt x="42" y="1020"/>
                    <a:pt x="42" y="1020"/>
                  </a:cubicBezTo>
                  <a:cubicBezTo>
                    <a:pt x="7" y="1039"/>
                    <a:pt x="7" y="1039"/>
                    <a:pt x="7" y="1039"/>
                  </a:cubicBezTo>
                  <a:lnTo>
                    <a:pt x="7" y="961"/>
                  </a:lnTo>
                  <a:close/>
                  <a:moveTo>
                    <a:pt x="45" y="1025"/>
                  </a:moveTo>
                  <a:cubicBezTo>
                    <a:pt x="80" y="1085"/>
                    <a:pt x="80" y="1085"/>
                    <a:pt x="80" y="1085"/>
                  </a:cubicBezTo>
                  <a:cubicBezTo>
                    <a:pt x="10" y="1044"/>
                    <a:pt x="10" y="1044"/>
                    <a:pt x="10" y="1044"/>
                  </a:cubicBezTo>
                  <a:lnTo>
                    <a:pt x="45" y="1025"/>
                  </a:lnTo>
                  <a:close/>
                  <a:moveTo>
                    <a:pt x="82" y="1093"/>
                  </a:moveTo>
                  <a:cubicBezTo>
                    <a:pt x="47" y="1112"/>
                    <a:pt x="47" y="1112"/>
                    <a:pt x="47" y="1112"/>
                  </a:cubicBezTo>
                  <a:cubicBezTo>
                    <a:pt x="12" y="1053"/>
                    <a:pt x="12" y="1053"/>
                    <a:pt x="12" y="1053"/>
                  </a:cubicBezTo>
                  <a:lnTo>
                    <a:pt x="82" y="1093"/>
                  </a:lnTo>
                  <a:close/>
                  <a:moveTo>
                    <a:pt x="7" y="1055"/>
                  </a:moveTo>
                  <a:cubicBezTo>
                    <a:pt x="42" y="1115"/>
                    <a:pt x="42" y="1115"/>
                    <a:pt x="42" y="1115"/>
                  </a:cubicBezTo>
                  <a:cubicBezTo>
                    <a:pt x="7" y="1133"/>
                    <a:pt x="7" y="1133"/>
                    <a:pt x="7" y="1133"/>
                  </a:cubicBezTo>
                  <a:lnTo>
                    <a:pt x="7" y="1055"/>
                  </a:lnTo>
                  <a:close/>
                  <a:moveTo>
                    <a:pt x="45" y="1120"/>
                  </a:moveTo>
                  <a:cubicBezTo>
                    <a:pt x="80" y="1179"/>
                    <a:pt x="80" y="1179"/>
                    <a:pt x="80" y="1179"/>
                  </a:cubicBezTo>
                  <a:cubicBezTo>
                    <a:pt x="10" y="1139"/>
                    <a:pt x="10" y="1139"/>
                    <a:pt x="10" y="1139"/>
                  </a:cubicBezTo>
                  <a:lnTo>
                    <a:pt x="45" y="1120"/>
                  </a:lnTo>
                  <a:close/>
                  <a:moveTo>
                    <a:pt x="86" y="1176"/>
                  </a:moveTo>
                  <a:cubicBezTo>
                    <a:pt x="51" y="1117"/>
                    <a:pt x="51" y="1117"/>
                    <a:pt x="51" y="1117"/>
                  </a:cubicBezTo>
                  <a:cubicBezTo>
                    <a:pt x="86" y="1098"/>
                    <a:pt x="86" y="1098"/>
                    <a:pt x="86" y="1098"/>
                  </a:cubicBezTo>
                  <a:lnTo>
                    <a:pt x="86" y="1176"/>
                  </a:lnTo>
                  <a:close/>
                  <a:moveTo>
                    <a:pt x="86" y="1082"/>
                  </a:moveTo>
                  <a:cubicBezTo>
                    <a:pt x="51" y="1022"/>
                    <a:pt x="51" y="1022"/>
                    <a:pt x="51" y="1022"/>
                  </a:cubicBezTo>
                  <a:cubicBezTo>
                    <a:pt x="86" y="1004"/>
                    <a:pt x="86" y="1004"/>
                    <a:pt x="86" y="1004"/>
                  </a:cubicBezTo>
                  <a:lnTo>
                    <a:pt x="86" y="1082"/>
                  </a:lnTo>
                  <a:close/>
                  <a:moveTo>
                    <a:pt x="86" y="987"/>
                  </a:moveTo>
                  <a:cubicBezTo>
                    <a:pt x="51" y="928"/>
                    <a:pt x="51" y="928"/>
                    <a:pt x="51" y="928"/>
                  </a:cubicBezTo>
                  <a:cubicBezTo>
                    <a:pt x="86" y="909"/>
                    <a:pt x="86" y="909"/>
                    <a:pt x="86" y="909"/>
                  </a:cubicBezTo>
                  <a:lnTo>
                    <a:pt x="86" y="987"/>
                  </a:lnTo>
                  <a:close/>
                  <a:moveTo>
                    <a:pt x="86" y="893"/>
                  </a:moveTo>
                  <a:cubicBezTo>
                    <a:pt x="51" y="833"/>
                    <a:pt x="51" y="833"/>
                    <a:pt x="51" y="833"/>
                  </a:cubicBezTo>
                  <a:cubicBezTo>
                    <a:pt x="86" y="814"/>
                    <a:pt x="86" y="814"/>
                    <a:pt x="86" y="814"/>
                  </a:cubicBezTo>
                  <a:lnTo>
                    <a:pt x="86" y="893"/>
                  </a:lnTo>
                  <a:close/>
                  <a:moveTo>
                    <a:pt x="86" y="798"/>
                  </a:moveTo>
                  <a:cubicBezTo>
                    <a:pt x="51" y="738"/>
                    <a:pt x="51" y="738"/>
                    <a:pt x="51" y="738"/>
                  </a:cubicBezTo>
                  <a:cubicBezTo>
                    <a:pt x="86" y="720"/>
                    <a:pt x="86" y="720"/>
                    <a:pt x="86" y="720"/>
                  </a:cubicBezTo>
                  <a:lnTo>
                    <a:pt x="86" y="798"/>
                  </a:lnTo>
                  <a:close/>
                  <a:moveTo>
                    <a:pt x="86" y="703"/>
                  </a:moveTo>
                  <a:cubicBezTo>
                    <a:pt x="51" y="644"/>
                    <a:pt x="51" y="644"/>
                    <a:pt x="51" y="644"/>
                  </a:cubicBezTo>
                  <a:cubicBezTo>
                    <a:pt x="86" y="625"/>
                    <a:pt x="86" y="625"/>
                    <a:pt x="86" y="625"/>
                  </a:cubicBezTo>
                  <a:lnTo>
                    <a:pt x="86" y="703"/>
                  </a:lnTo>
                  <a:close/>
                  <a:moveTo>
                    <a:pt x="86" y="609"/>
                  </a:moveTo>
                  <a:cubicBezTo>
                    <a:pt x="51" y="549"/>
                    <a:pt x="51" y="549"/>
                    <a:pt x="51" y="549"/>
                  </a:cubicBezTo>
                  <a:cubicBezTo>
                    <a:pt x="86" y="530"/>
                    <a:pt x="86" y="530"/>
                    <a:pt x="86" y="530"/>
                  </a:cubicBezTo>
                  <a:lnTo>
                    <a:pt x="86" y="609"/>
                  </a:lnTo>
                  <a:close/>
                  <a:moveTo>
                    <a:pt x="10" y="476"/>
                  </a:moveTo>
                  <a:cubicBezTo>
                    <a:pt x="45" y="457"/>
                    <a:pt x="45" y="457"/>
                    <a:pt x="45" y="457"/>
                  </a:cubicBezTo>
                  <a:cubicBezTo>
                    <a:pt x="80" y="517"/>
                    <a:pt x="80" y="517"/>
                    <a:pt x="80" y="517"/>
                  </a:cubicBezTo>
                  <a:lnTo>
                    <a:pt x="10" y="476"/>
                  </a:lnTo>
                  <a:close/>
                  <a:moveTo>
                    <a:pt x="7" y="471"/>
                  </a:moveTo>
                  <a:cubicBezTo>
                    <a:pt x="7" y="393"/>
                    <a:pt x="7" y="393"/>
                    <a:pt x="7" y="393"/>
                  </a:cubicBezTo>
                  <a:cubicBezTo>
                    <a:pt x="42" y="452"/>
                    <a:pt x="42" y="452"/>
                    <a:pt x="42" y="452"/>
                  </a:cubicBezTo>
                  <a:lnTo>
                    <a:pt x="7" y="471"/>
                  </a:lnTo>
                  <a:close/>
                  <a:moveTo>
                    <a:pt x="12" y="390"/>
                  </a:moveTo>
                  <a:cubicBezTo>
                    <a:pt x="82" y="430"/>
                    <a:pt x="82" y="430"/>
                    <a:pt x="82" y="430"/>
                  </a:cubicBezTo>
                  <a:cubicBezTo>
                    <a:pt x="47" y="449"/>
                    <a:pt x="47" y="449"/>
                    <a:pt x="47" y="449"/>
                  </a:cubicBezTo>
                  <a:lnTo>
                    <a:pt x="12" y="390"/>
                  </a:lnTo>
                  <a:close/>
                  <a:moveTo>
                    <a:pt x="10" y="381"/>
                  </a:moveTo>
                  <a:cubicBezTo>
                    <a:pt x="45" y="363"/>
                    <a:pt x="45" y="363"/>
                    <a:pt x="45" y="363"/>
                  </a:cubicBezTo>
                  <a:cubicBezTo>
                    <a:pt x="80" y="422"/>
                    <a:pt x="80" y="422"/>
                    <a:pt x="80" y="422"/>
                  </a:cubicBezTo>
                  <a:lnTo>
                    <a:pt x="10" y="381"/>
                  </a:lnTo>
                  <a:close/>
                  <a:moveTo>
                    <a:pt x="82" y="1188"/>
                  </a:moveTo>
                  <a:cubicBezTo>
                    <a:pt x="47" y="1206"/>
                    <a:pt x="47" y="1206"/>
                    <a:pt x="47" y="1206"/>
                  </a:cubicBezTo>
                  <a:cubicBezTo>
                    <a:pt x="12" y="1147"/>
                    <a:pt x="12" y="1147"/>
                    <a:pt x="12" y="1147"/>
                  </a:cubicBezTo>
                  <a:lnTo>
                    <a:pt x="82" y="1188"/>
                  </a:lnTo>
                  <a:close/>
                  <a:moveTo>
                    <a:pt x="51" y="454"/>
                  </a:moveTo>
                  <a:cubicBezTo>
                    <a:pt x="86" y="436"/>
                    <a:pt x="86" y="436"/>
                    <a:pt x="86" y="436"/>
                  </a:cubicBezTo>
                  <a:cubicBezTo>
                    <a:pt x="86" y="514"/>
                    <a:pt x="86" y="514"/>
                    <a:pt x="86" y="514"/>
                  </a:cubicBezTo>
                  <a:lnTo>
                    <a:pt x="51" y="454"/>
                  </a:lnTo>
                  <a:close/>
                  <a:moveTo>
                    <a:pt x="51" y="360"/>
                  </a:moveTo>
                  <a:cubicBezTo>
                    <a:pt x="86" y="341"/>
                    <a:pt x="86" y="341"/>
                    <a:pt x="86" y="341"/>
                  </a:cubicBezTo>
                  <a:cubicBezTo>
                    <a:pt x="86" y="419"/>
                    <a:pt x="86" y="419"/>
                    <a:pt x="86" y="419"/>
                  </a:cubicBezTo>
                  <a:lnTo>
                    <a:pt x="51" y="360"/>
                  </a:lnTo>
                  <a:close/>
                  <a:moveTo>
                    <a:pt x="51" y="265"/>
                  </a:moveTo>
                  <a:cubicBezTo>
                    <a:pt x="86" y="246"/>
                    <a:pt x="86" y="246"/>
                    <a:pt x="86" y="246"/>
                  </a:cubicBezTo>
                  <a:cubicBezTo>
                    <a:pt x="86" y="325"/>
                    <a:pt x="86" y="325"/>
                    <a:pt x="86" y="325"/>
                  </a:cubicBezTo>
                  <a:lnTo>
                    <a:pt x="51" y="265"/>
                  </a:lnTo>
                  <a:close/>
                  <a:moveTo>
                    <a:pt x="51" y="171"/>
                  </a:moveTo>
                  <a:cubicBezTo>
                    <a:pt x="86" y="152"/>
                    <a:pt x="86" y="152"/>
                    <a:pt x="86" y="152"/>
                  </a:cubicBezTo>
                  <a:cubicBezTo>
                    <a:pt x="86" y="230"/>
                    <a:pt x="86" y="230"/>
                    <a:pt x="86" y="230"/>
                  </a:cubicBezTo>
                  <a:lnTo>
                    <a:pt x="51" y="171"/>
                  </a:lnTo>
                  <a:close/>
                  <a:moveTo>
                    <a:pt x="86" y="135"/>
                  </a:moveTo>
                  <a:cubicBezTo>
                    <a:pt x="51" y="76"/>
                    <a:pt x="51" y="76"/>
                    <a:pt x="51" y="76"/>
                  </a:cubicBezTo>
                  <a:cubicBezTo>
                    <a:pt x="86" y="57"/>
                    <a:pt x="86" y="57"/>
                    <a:pt x="86" y="57"/>
                  </a:cubicBezTo>
                  <a:lnTo>
                    <a:pt x="86" y="135"/>
                  </a:lnTo>
                  <a:close/>
                  <a:moveTo>
                    <a:pt x="47" y="71"/>
                  </a:moveTo>
                  <a:cubicBezTo>
                    <a:pt x="12" y="11"/>
                    <a:pt x="12" y="11"/>
                    <a:pt x="12" y="11"/>
                  </a:cubicBezTo>
                  <a:cubicBezTo>
                    <a:pt x="82" y="52"/>
                    <a:pt x="82" y="52"/>
                    <a:pt x="82" y="52"/>
                  </a:cubicBezTo>
                  <a:lnTo>
                    <a:pt x="47" y="71"/>
                  </a:lnTo>
                  <a:close/>
                  <a:moveTo>
                    <a:pt x="42" y="73"/>
                  </a:moveTo>
                  <a:cubicBezTo>
                    <a:pt x="7" y="92"/>
                    <a:pt x="7" y="92"/>
                    <a:pt x="7" y="92"/>
                  </a:cubicBezTo>
                  <a:cubicBezTo>
                    <a:pt x="7" y="14"/>
                    <a:pt x="7" y="14"/>
                    <a:pt x="7" y="14"/>
                  </a:cubicBezTo>
                  <a:lnTo>
                    <a:pt x="42" y="73"/>
                  </a:lnTo>
                  <a:close/>
                  <a:moveTo>
                    <a:pt x="7" y="1150"/>
                  </a:moveTo>
                  <a:cubicBezTo>
                    <a:pt x="42" y="1209"/>
                    <a:pt x="42" y="1209"/>
                    <a:pt x="42" y="1209"/>
                  </a:cubicBezTo>
                  <a:cubicBezTo>
                    <a:pt x="7" y="1228"/>
                    <a:pt x="7" y="1228"/>
                    <a:pt x="7" y="1228"/>
                  </a:cubicBezTo>
                  <a:lnTo>
                    <a:pt x="7" y="1150"/>
                  </a:lnTo>
                  <a:close/>
                  <a:moveTo>
                    <a:pt x="45" y="1215"/>
                  </a:moveTo>
                  <a:cubicBezTo>
                    <a:pt x="80" y="1274"/>
                    <a:pt x="80" y="1274"/>
                    <a:pt x="80" y="1274"/>
                  </a:cubicBezTo>
                  <a:cubicBezTo>
                    <a:pt x="10" y="1233"/>
                    <a:pt x="10" y="1233"/>
                    <a:pt x="10" y="1233"/>
                  </a:cubicBezTo>
                  <a:lnTo>
                    <a:pt x="45" y="1215"/>
                  </a:lnTo>
                  <a:close/>
                  <a:moveTo>
                    <a:pt x="51" y="1212"/>
                  </a:moveTo>
                  <a:cubicBezTo>
                    <a:pt x="86" y="1193"/>
                    <a:pt x="86" y="1193"/>
                    <a:pt x="86" y="1193"/>
                  </a:cubicBezTo>
                  <a:cubicBezTo>
                    <a:pt x="86" y="1271"/>
                    <a:pt x="86" y="1271"/>
                    <a:pt x="86" y="1271"/>
                  </a:cubicBezTo>
                  <a:lnTo>
                    <a:pt x="51" y="1212"/>
                  </a:lnTo>
                  <a:close/>
                </a:path>
              </a:pathLst>
            </a:custGeom>
            <a:solidFill>
              <a:srgbClr val="FFE1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4" name="Freeform 1731"/>
            <p:cNvSpPr>
              <a:spLocks/>
            </p:cNvSpPr>
            <p:nvPr/>
          </p:nvSpPr>
          <p:spPr bwMode="auto">
            <a:xfrm>
              <a:off x="1768475" y="1719263"/>
              <a:ext cx="338138" cy="747713"/>
            </a:xfrm>
            <a:custGeom>
              <a:avLst/>
              <a:gdLst>
                <a:gd name="T0" fmla="*/ 213 w 213"/>
                <a:gd name="T1" fmla="*/ 471 h 471"/>
                <a:gd name="T2" fmla="*/ 0 w 213"/>
                <a:gd name="T3" fmla="*/ 349 h 471"/>
                <a:gd name="T4" fmla="*/ 0 w 213"/>
                <a:gd name="T5" fmla="*/ 0 h 471"/>
                <a:gd name="T6" fmla="*/ 213 w 213"/>
                <a:gd name="T7" fmla="*/ 124 h 471"/>
                <a:gd name="T8" fmla="*/ 213 w 213"/>
                <a:gd name="T9" fmla="*/ 471 h 471"/>
              </a:gdLst>
              <a:ahLst/>
              <a:cxnLst>
                <a:cxn ang="0">
                  <a:pos x="T0" y="T1"/>
                </a:cxn>
                <a:cxn ang="0">
                  <a:pos x="T2" y="T3"/>
                </a:cxn>
                <a:cxn ang="0">
                  <a:pos x="T4" y="T5"/>
                </a:cxn>
                <a:cxn ang="0">
                  <a:pos x="T6" y="T7"/>
                </a:cxn>
                <a:cxn ang="0">
                  <a:pos x="T8" y="T9"/>
                </a:cxn>
              </a:cxnLst>
              <a:rect l="0" t="0" r="r" b="b"/>
              <a:pathLst>
                <a:path w="213" h="471">
                  <a:moveTo>
                    <a:pt x="213" y="471"/>
                  </a:moveTo>
                  <a:lnTo>
                    <a:pt x="0" y="349"/>
                  </a:lnTo>
                  <a:lnTo>
                    <a:pt x="0" y="0"/>
                  </a:lnTo>
                  <a:lnTo>
                    <a:pt x="213" y="124"/>
                  </a:lnTo>
                  <a:lnTo>
                    <a:pt x="213" y="471"/>
                  </a:lnTo>
                  <a:close/>
                </a:path>
              </a:pathLst>
            </a:custGeom>
            <a:solidFill>
              <a:srgbClr val="4B6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5" name="Freeform 1732"/>
            <p:cNvSpPr>
              <a:spLocks/>
            </p:cNvSpPr>
            <p:nvPr/>
          </p:nvSpPr>
          <p:spPr bwMode="auto">
            <a:xfrm>
              <a:off x="1541463" y="1852613"/>
              <a:ext cx="339725" cy="749300"/>
            </a:xfrm>
            <a:custGeom>
              <a:avLst/>
              <a:gdLst>
                <a:gd name="T0" fmla="*/ 214 w 214"/>
                <a:gd name="T1" fmla="*/ 472 h 472"/>
                <a:gd name="T2" fmla="*/ 0 w 214"/>
                <a:gd name="T3" fmla="*/ 349 h 472"/>
                <a:gd name="T4" fmla="*/ 0 w 214"/>
                <a:gd name="T5" fmla="*/ 0 h 472"/>
                <a:gd name="T6" fmla="*/ 214 w 214"/>
                <a:gd name="T7" fmla="*/ 123 h 472"/>
                <a:gd name="T8" fmla="*/ 214 w 214"/>
                <a:gd name="T9" fmla="*/ 472 h 472"/>
              </a:gdLst>
              <a:ahLst/>
              <a:cxnLst>
                <a:cxn ang="0">
                  <a:pos x="T0" y="T1"/>
                </a:cxn>
                <a:cxn ang="0">
                  <a:pos x="T2" y="T3"/>
                </a:cxn>
                <a:cxn ang="0">
                  <a:pos x="T4" y="T5"/>
                </a:cxn>
                <a:cxn ang="0">
                  <a:pos x="T6" y="T7"/>
                </a:cxn>
                <a:cxn ang="0">
                  <a:pos x="T8" y="T9"/>
                </a:cxn>
              </a:cxnLst>
              <a:rect l="0" t="0" r="r" b="b"/>
              <a:pathLst>
                <a:path w="214" h="472">
                  <a:moveTo>
                    <a:pt x="214" y="472"/>
                  </a:moveTo>
                  <a:lnTo>
                    <a:pt x="0" y="349"/>
                  </a:lnTo>
                  <a:lnTo>
                    <a:pt x="0" y="0"/>
                  </a:lnTo>
                  <a:lnTo>
                    <a:pt x="214" y="123"/>
                  </a:lnTo>
                  <a:lnTo>
                    <a:pt x="214" y="472"/>
                  </a:lnTo>
                  <a:close/>
                </a:path>
              </a:pathLst>
            </a:custGeom>
            <a:solidFill>
              <a:srgbClr val="597B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6" name="Freeform 1733"/>
            <p:cNvSpPr>
              <a:spLocks/>
            </p:cNvSpPr>
            <p:nvPr/>
          </p:nvSpPr>
          <p:spPr bwMode="auto">
            <a:xfrm>
              <a:off x="1574800" y="2014538"/>
              <a:ext cx="127000" cy="484188"/>
            </a:xfrm>
            <a:custGeom>
              <a:avLst/>
              <a:gdLst>
                <a:gd name="T0" fmla="*/ 80 w 80"/>
                <a:gd name="T1" fmla="*/ 305 h 305"/>
                <a:gd name="T2" fmla="*/ 0 w 80"/>
                <a:gd name="T3" fmla="*/ 259 h 305"/>
                <a:gd name="T4" fmla="*/ 0 w 80"/>
                <a:gd name="T5" fmla="*/ 0 h 305"/>
                <a:gd name="T6" fmla="*/ 80 w 80"/>
                <a:gd name="T7" fmla="*/ 46 h 305"/>
                <a:gd name="T8" fmla="*/ 80 w 80"/>
                <a:gd name="T9" fmla="*/ 305 h 305"/>
              </a:gdLst>
              <a:ahLst/>
              <a:cxnLst>
                <a:cxn ang="0">
                  <a:pos x="T0" y="T1"/>
                </a:cxn>
                <a:cxn ang="0">
                  <a:pos x="T2" y="T3"/>
                </a:cxn>
                <a:cxn ang="0">
                  <a:pos x="T4" y="T5"/>
                </a:cxn>
                <a:cxn ang="0">
                  <a:pos x="T6" y="T7"/>
                </a:cxn>
                <a:cxn ang="0">
                  <a:pos x="T8" y="T9"/>
                </a:cxn>
              </a:cxnLst>
              <a:rect l="0" t="0" r="r" b="b"/>
              <a:pathLst>
                <a:path w="80" h="305">
                  <a:moveTo>
                    <a:pt x="80" y="305"/>
                  </a:moveTo>
                  <a:lnTo>
                    <a:pt x="0" y="259"/>
                  </a:lnTo>
                  <a:lnTo>
                    <a:pt x="0" y="0"/>
                  </a:lnTo>
                  <a:lnTo>
                    <a:pt x="80" y="46"/>
                  </a:lnTo>
                  <a:lnTo>
                    <a:pt x="80" y="305"/>
                  </a:lnTo>
                  <a:close/>
                </a:path>
              </a:pathLst>
            </a:custGeom>
            <a:solidFill>
              <a:srgbClr val="3D54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7" name="Freeform 1734"/>
            <p:cNvSpPr>
              <a:spLocks/>
            </p:cNvSpPr>
            <p:nvPr/>
          </p:nvSpPr>
          <p:spPr bwMode="auto">
            <a:xfrm>
              <a:off x="1881188" y="1916113"/>
              <a:ext cx="225425" cy="685800"/>
            </a:xfrm>
            <a:custGeom>
              <a:avLst/>
              <a:gdLst>
                <a:gd name="T0" fmla="*/ 0 w 142"/>
                <a:gd name="T1" fmla="*/ 432 h 432"/>
                <a:gd name="T2" fmla="*/ 142 w 142"/>
                <a:gd name="T3" fmla="*/ 347 h 432"/>
                <a:gd name="T4" fmla="*/ 142 w 142"/>
                <a:gd name="T5" fmla="*/ 0 h 432"/>
                <a:gd name="T6" fmla="*/ 0 w 142"/>
                <a:gd name="T7" fmla="*/ 83 h 432"/>
                <a:gd name="T8" fmla="*/ 0 w 142"/>
                <a:gd name="T9" fmla="*/ 432 h 432"/>
              </a:gdLst>
              <a:ahLst/>
              <a:cxnLst>
                <a:cxn ang="0">
                  <a:pos x="T0" y="T1"/>
                </a:cxn>
                <a:cxn ang="0">
                  <a:pos x="T2" y="T3"/>
                </a:cxn>
                <a:cxn ang="0">
                  <a:pos x="T4" y="T5"/>
                </a:cxn>
                <a:cxn ang="0">
                  <a:pos x="T6" y="T7"/>
                </a:cxn>
                <a:cxn ang="0">
                  <a:pos x="T8" y="T9"/>
                </a:cxn>
              </a:cxnLst>
              <a:rect l="0" t="0" r="r" b="b"/>
              <a:pathLst>
                <a:path w="142" h="432">
                  <a:moveTo>
                    <a:pt x="0" y="432"/>
                  </a:moveTo>
                  <a:lnTo>
                    <a:pt x="142" y="347"/>
                  </a:lnTo>
                  <a:lnTo>
                    <a:pt x="142" y="0"/>
                  </a:lnTo>
                  <a:lnTo>
                    <a:pt x="0" y="83"/>
                  </a:lnTo>
                  <a:lnTo>
                    <a:pt x="0" y="432"/>
                  </a:ln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8" name="Freeform 1735"/>
            <p:cNvSpPr>
              <a:spLocks/>
            </p:cNvSpPr>
            <p:nvPr/>
          </p:nvSpPr>
          <p:spPr bwMode="auto">
            <a:xfrm>
              <a:off x="1754188" y="1968500"/>
              <a:ext cx="352425" cy="504825"/>
            </a:xfrm>
            <a:custGeom>
              <a:avLst/>
              <a:gdLst>
                <a:gd name="T0" fmla="*/ 42 w 116"/>
                <a:gd name="T1" fmla="*/ 45 h 166"/>
                <a:gd name="T2" fmla="*/ 9 w 116"/>
                <a:gd name="T3" fmla="*/ 27 h 166"/>
                <a:gd name="T4" fmla="*/ 0 w 116"/>
                <a:gd name="T5" fmla="*/ 32 h 166"/>
                <a:gd name="T6" fmla="*/ 0 w 116"/>
                <a:gd name="T7" fmla="*/ 138 h 166"/>
                <a:gd name="T8" fmla="*/ 3 w 116"/>
                <a:gd name="T9" fmla="*/ 144 h 166"/>
                <a:gd name="T10" fmla="*/ 42 w 116"/>
                <a:gd name="T11" fmla="*/ 166 h 166"/>
                <a:gd name="T12" fmla="*/ 116 w 116"/>
                <a:gd name="T13" fmla="*/ 121 h 166"/>
                <a:gd name="T14" fmla="*/ 116 w 116"/>
                <a:gd name="T15" fmla="*/ 0 h 166"/>
                <a:gd name="T16" fmla="*/ 42 w 116"/>
                <a:gd name="T17" fmla="*/ 45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66">
                  <a:moveTo>
                    <a:pt x="42" y="45"/>
                  </a:moveTo>
                  <a:cubicBezTo>
                    <a:pt x="9" y="27"/>
                    <a:pt x="9" y="27"/>
                    <a:pt x="9" y="27"/>
                  </a:cubicBezTo>
                  <a:cubicBezTo>
                    <a:pt x="5" y="24"/>
                    <a:pt x="0" y="27"/>
                    <a:pt x="0" y="32"/>
                  </a:cubicBezTo>
                  <a:cubicBezTo>
                    <a:pt x="0" y="138"/>
                    <a:pt x="0" y="138"/>
                    <a:pt x="0" y="138"/>
                  </a:cubicBezTo>
                  <a:cubicBezTo>
                    <a:pt x="0" y="140"/>
                    <a:pt x="1" y="142"/>
                    <a:pt x="3" y="144"/>
                  </a:cubicBezTo>
                  <a:cubicBezTo>
                    <a:pt x="42" y="166"/>
                    <a:pt x="42" y="166"/>
                    <a:pt x="42" y="166"/>
                  </a:cubicBezTo>
                  <a:cubicBezTo>
                    <a:pt x="116" y="121"/>
                    <a:pt x="116" y="121"/>
                    <a:pt x="116" y="121"/>
                  </a:cubicBezTo>
                  <a:cubicBezTo>
                    <a:pt x="116" y="0"/>
                    <a:pt x="116" y="0"/>
                    <a:pt x="116" y="0"/>
                  </a:cubicBezTo>
                  <a:lnTo>
                    <a:pt x="42" y="45"/>
                  </a:lnTo>
                  <a:close/>
                </a:path>
              </a:pathLst>
            </a:custGeom>
            <a:solidFill>
              <a:srgbClr val="61E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9" name="Freeform 1736"/>
            <p:cNvSpPr>
              <a:spLocks/>
            </p:cNvSpPr>
            <p:nvPr/>
          </p:nvSpPr>
          <p:spPr bwMode="auto">
            <a:xfrm>
              <a:off x="1541463" y="1719263"/>
              <a:ext cx="565150" cy="328613"/>
            </a:xfrm>
            <a:custGeom>
              <a:avLst/>
              <a:gdLst>
                <a:gd name="T0" fmla="*/ 0 w 356"/>
                <a:gd name="T1" fmla="*/ 84 h 207"/>
                <a:gd name="T2" fmla="*/ 143 w 356"/>
                <a:gd name="T3" fmla="*/ 0 h 207"/>
                <a:gd name="T4" fmla="*/ 356 w 356"/>
                <a:gd name="T5" fmla="*/ 124 h 207"/>
                <a:gd name="T6" fmla="*/ 214 w 356"/>
                <a:gd name="T7" fmla="*/ 207 h 207"/>
                <a:gd name="T8" fmla="*/ 0 w 356"/>
                <a:gd name="T9" fmla="*/ 84 h 207"/>
              </a:gdLst>
              <a:ahLst/>
              <a:cxnLst>
                <a:cxn ang="0">
                  <a:pos x="T0" y="T1"/>
                </a:cxn>
                <a:cxn ang="0">
                  <a:pos x="T2" y="T3"/>
                </a:cxn>
                <a:cxn ang="0">
                  <a:pos x="T4" y="T5"/>
                </a:cxn>
                <a:cxn ang="0">
                  <a:pos x="T6" y="T7"/>
                </a:cxn>
                <a:cxn ang="0">
                  <a:pos x="T8" y="T9"/>
                </a:cxn>
              </a:cxnLst>
              <a:rect l="0" t="0" r="r" b="b"/>
              <a:pathLst>
                <a:path w="356" h="207">
                  <a:moveTo>
                    <a:pt x="0" y="84"/>
                  </a:moveTo>
                  <a:lnTo>
                    <a:pt x="143" y="0"/>
                  </a:lnTo>
                  <a:lnTo>
                    <a:pt x="356" y="124"/>
                  </a:lnTo>
                  <a:lnTo>
                    <a:pt x="214" y="207"/>
                  </a:lnTo>
                  <a:lnTo>
                    <a:pt x="0" y="84"/>
                  </a:lnTo>
                  <a:close/>
                </a:path>
              </a:pathLst>
            </a:custGeom>
            <a:solidFill>
              <a:srgbClr val="76A4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0" name="Freeform 1737"/>
            <p:cNvSpPr>
              <a:spLocks/>
            </p:cNvSpPr>
            <p:nvPr/>
          </p:nvSpPr>
          <p:spPr bwMode="auto">
            <a:xfrm>
              <a:off x="3659188" y="4186238"/>
              <a:ext cx="163513" cy="288925"/>
            </a:xfrm>
            <a:custGeom>
              <a:avLst/>
              <a:gdLst>
                <a:gd name="T0" fmla="*/ 54 w 54"/>
                <a:gd name="T1" fmla="*/ 51 h 95"/>
                <a:gd name="T2" fmla="*/ 53 w 54"/>
                <a:gd name="T3" fmla="*/ 60 h 95"/>
                <a:gd name="T4" fmla="*/ 50 w 54"/>
                <a:gd name="T5" fmla="*/ 67 h 95"/>
                <a:gd name="T6" fmla="*/ 41 w 54"/>
                <a:gd name="T7" fmla="*/ 81 h 95"/>
                <a:gd name="T8" fmla="*/ 28 w 54"/>
                <a:gd name="T9" fmla="*/ 91 h 95"/>
                <a:gd name="T10" fmla="*/ 24 w 54"/>
                <a:gd name="T11" fmla="*/ 93 h 95"/>
                <a:gd name="T12" fmla="*/ 20 w 54"/>
                <a:gd name="T13" fmla="*/ 94 h 95"/>
                <a:gd name="T14" fmla="*/ 10 w 54"/>
                <a:gd name="T15" fmla="*/ 94 h 95"/>
                <a:gd name="T16" fmla="*/ 2 w 54"/>
                <a:gd name="T17" fmla="*/ 88 h 95"/>
                <a:gd name="T18" fmla="*/ 0 w 54"/>
                <a:gd name="T19" fmla="*/ 79 h 95"/>
                <a:gd name="T20" fmla="*/ 0 w 54"/>
                <a:gd name="T21" fmla="*/ 75 h 95"/>
                <a:gd name="T22" fmla="*/ 1 w 54"/>
                <a:gd name="T23" fmla="*/ 70 h 95"/>
                <a:gd name="T24" fmla="*/ 4 w 54"/>
                <a:gd name="T25" fmla="*/ 62 h 95"/>
                <a:gd name="T26" fmla="*/ 25 w 54"/>
                <a:gd name="T27" fmla="*/ 38 h 95"/>
                <a:gd name="T28" fmla="*/ 25 w 54"/>
                <a:gd name="T29" fmla="*/ 38 h 95"/>
                <a:gd name="T30" fmla="*/ 23 w 54"/>
                <a:gd name="T31" fmla="*/ 41 h 95"/>
                <a:gd name="T32" fmla="*/ 22 w 54"/>
                <a:gd name="T33" fmla="*/ 5 h 95"/>
                <a:gd name="T34" fmla="*/ 27 w 54"/>
                <a:gd name="T35" fmla="*/ 0 h 95"/>
                <a:gd name="T36" fmla="*/ 32 w 54"/>
                <a:gd name="T37" fmla="*/ 5 h 95"/>
                <a:gd name="T38" fmla="*/ 32 w 54"/>
                <a:gd name="T39" fmla="*/ 5 h 95"/>
                <a:gd name="T40" fmla="*/ 31 w 54"/>
                <a:gd name="T41" fmla="*/ 41 h 95"/>
                <a:gd name="T42" fmla="*/ 31 w 54"/>
                <a:gd name="T43" fmla="*/ 41 h 95"/>
                <a:gd name="T44" fmla="*/ 29 w 54"/>
                <a:gd name="T45" fmla="*/ 45 h 95"/>
                <a:gd name="T46" fmla="*/ 29 w 54"/>
                <a:gd name="T47" fmla="*/ 45 h 95"/>
                <a:gd name="T48" fmla="*/ 11 w 54"/>
                <a:gd name="T49" fmla="*/ 66 h 95"/>
                <a:gd name="T50" fmla="*/ 8 w 54"/>
                <a:gd name="T51" fmla="*/ 72 h 95"/>
                <a:gd name="T52" fmla="*/ 8 w 54"/>
                <a:gd name="T53" fmla="*/ 75 h 95"/>
                <a:gd name="T54" fmla="*/ 8 w 54"/>
                <a:gd name="T55" fmla="*/ 79 h 95"/>
                <a:gd name="T56" fmla="*/ 13 w 54"/>
                <a:gd name="T57" fmla="*/ 87 h 95"/>
                <a:gd name="T58" fmla="*/ 18 w 54"/>
                <a:gd name="T59" fmla="*/ 87 h 95"/>
                <a:gd name="T60" fmla="*/ 21 w 54"/>
                <a:gd name="T61" fmla="*/ 86 h 95"/>
                <a:gd name="T62" fmla="*/ 24 w 54"/>
                <a:gd name="T63" fmla="*/ 85 h 95"/>
                <a:gd name="T64" fmla="*/ 35 w 54"/>
                <a:gd name="T65" fmla="*/ 76 h 95"/>
                <a:gd name="T66" fmla="*/ 43 w 54"/>
                <a:gd name="T67" fmla="*/ 64 h 95"/>
                <a:gd name="T68" fmla="*/ 46 w 54"/>
                <a:gd name="T69" fmla="*/ 58 h 95"/>
                <a:gd name="T70" fmla="*/ 47 w 54"/>
                <a:gd name="T71" fmla="*/ 51 h 95"/>
                <a:gd name="T72" fmla="*/ 50 w 54"/>
                <a:gd name="T73" fmla="*/ 47 h 95"/>
                <a:gd name="T74" fmla="*/ 54 w 54"/>
                <a:gd name="T75"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95">
                  <a:moveTo>
                    <a:pt x="54" y="51"/>
                  </a:moveTo>
                  <a:cubicBezTo>
                    <a:pt x="54" y="54"/>
                    <a:pt x="53" y="57"/>
                    <a:pt x="53" y="60"/>
                  </a:cubicBezTo>
                  <a:cubicBezTo>
                    <a:pt x="52" y="62"/>
                    <a:pt x="51" y="65"/>
                    <a:pt x="50" y="67"/>
                  </a:cubicBezTo>
                  <a:cubicBezTo>
                    <a:pt x="47" y="72"/>
                    <a:pt x="44" y="77"/>
                    <a:pt x="41" y="81"/>
                  </a:cubicBezTo>
                  <a:cubicBezTo>
                    <a:pt x="37" y="85"/>
                    <a:pt x="33" y="89"/>
                    <a:pt x="28" y="91"/>
                  </a:cubicBezTo>
                  <a:cubicBezTo>
                    <a:pt x="27" y="92"/>
                    <a:pt x="26" y="93"/>
                    <a:pt x="24" y="93"/>
                  </a:cubicBezTo>
                  <a:cubicBezTo>
                    <a:pt x="23" y="94"/>
                    <a:pt x="21" y="94"/>
                    <a:pt x="20" y="94"/>
                  </a:cubicBezTo>
                  <a:cubicBezTo>
                    <a:pt x="17" y="95"/>
                    <a:pt x="14" y="95"/>
                    <a:pt x="10" y="94"/>
                  </a:cubicBezTo>
                  <a:cubicBezTo>
                    <a:pt x="7" y="93"/>
                    <a:pt x="4" y="91"/>
                    <a:pt x="2" y="88"/>
                  </a:cubicBezTo>
                  <a:cubicBezTo>
                    <a:pt x="1" y="85"/>
                    <a:pt x="0" y="82"/>
                    <a:pt x="0" y="79"/>
                  </a:cubicBezTo>
                  <a:cubicBezTo>
                    <a:pt x="0" y="77"/>
                    <a:pt x="0" y="76"/>
                    <a:pt x="0" y="75"/>
                  </a:cubicBezTo>
                  <a:cubicBezTo>
                    <a:pt x="0" y="73"/>
                    <a:pt x="1" y="72"/>
                    <a:pt x="1" y="70"/>
                  </a:cubicBezTo>
                  <a:cubicBezTo>
                    <a:pt x="2" y="68"/>
                    <a:pt x="2" y="65"/>
                    <a:pt x="4" y="62"/>
                  </a:cubicBezTo>
                  <a:cubicBezTo>
                    <a:pt x="8" y="52"/>
                    <a:pt x="15" y="44"/>
                    <a:pt x="25" y="38"/>
                  </a:cubicBezTo>
                  <a:cubicBezTo>
                    <a:pt x="25" y="38"/>
                    <a:pt x="25" y="38"/>
                    <a:pt x="25" y="38"/>
                  </a:cubicBezTo>
                  <a:cubicBezTo>
                    <a:pt x="23" y="41"/>
                    <a:pt x="23" y="41"/>
                    <a:pt x="23" y="41"/>
                  </a:cubicBezTo>
                  <a:cubicBezTo>
                    <a:pt x="22" y="5"/>
                    <a:pt x="22" y="5"/>
                    <a:pt x="22" y="5"/>
                  </a:cubicBezTo>
                  <a:cubicBezTo>
                    <a:pt x="22" y="2"/>
                    <a:pt x="24" y="0"/>
                    <a:pt x="27" y="0"/>
                  </a:cubicBezTo>
                  <a:cubicBezTo>
                    <a:pt x="30" y="0"/>
                    <a:pt x="32" y="2"/>
                    <a:pt x="32" y="5"/>
                  </a:cubicBezTo>
                  <a:cubicBezTo>
                    <a:pt x="32" y="5"/>
                    <a:pt x="32" y="5"/>
                    <a:pt x="32" y="5"/>
                  </a:cubicBezTo>
                  <a:cubicBezTo>
                    <a:pt x="31" y="41"/>
                    <a:pt x="31" y="41"/>
                    <a:pt x="31" y="41"/>
                  </a:cubicBezTo>
                  <a:cubicBezTo>
                    <a:pt x="31" y="41"/>
                    <a:pt x="31" y="41"/>
                    <a:pt x="31" y="41"/>
                  </a:cubicBezTo>
                  <a:cubicBezTo>
                    <a:pt x="31" y="43"/>
                    <a:pt x="30" y="44"/>
                    <a:pt x="29" y="45"/>
                  </a:cubicBezTo>
                  <a:cubicBezTo>
                    <a:pt x="29" y="45"/>
                    <a:pt x="29" y="45"/>
                    <a:pt x="29" y="45"/>
                  </a:cubicBezTo>
                  <a:cubicBezTo>
                    <a:pt x="21" y="49"/>
                    <a:pt x="15" y="57"/>
                    <a:pt x="11" y="66"/>
                  </a:cubicBezTo>
                  <a:cubicBezTo>
                    <a:pt x="10" y="68"/>
                    <a:pt x="9" y="70"/>
                    <a:pt x="8" y="72"/>
                  </a:cubicBezTo>
                  <a:cubicBezTo>
                    <a:pt x="8" y="73"/>
                    <a:pt x="8" y="74"/>
                    <a:pt x="8" y="75"/>
                  </a:cubicBezTo>
                  <a:cubicBezTo>
                    <a:pt x="8" y="76"/>
                    <a:pt x="8" y="78"/>
                    <a:pt x="8" y="79"/>
                  </a:cubicBezTo>
                  <a:cubicBezTo>
                    <a:pt x="8" y="83"/>
                    <a:pt x="9" y="86"/>
                    <a:pt x="13" y="87"/>
                  </a:cubicBezTo>
                  <a:cubicBezTo>
                    <a:pt x="14" y="88"/>
                    <a:pt x="16" y="88"/>
                    <a:pt x="18" y="87"/>
                  </a:cubicBezTo>
                  <a:cubicBezTo>
                    <a:pt x="19" y="87"/>
                    <a:pt x="20" y="87"/>
                    <a:pt x="21" y="86"/>
                  </a:cubicBezTo>
                  <a:cubicBezTo>
                    <a:pt x="22" y="86"/>
                    <a:pt x="23" y="85"/>
                    <a:pt x="24" y="85"/>
                  </a:cubicBezTo>
                  <a:cubicBezTo>
                    <a:pt x="28" y="83"/>
                    <a:pt x="32" y="80"/>
                    <a:pt x="35" y="76"/>
                  </a:cubicBezTo>
                  <a:cubicBezTo>
                    <a:pt x="38" y="72"/>
                    <a:pt x="41" y="69"/>
                    <a:pt x="43" y="64"/>
                  </a:cubicBezTo>
                  <a:cubicBezTo>
                    <a:pt x="44" y="62"/>
                    <a:pt x="45" y="60"/>
                    <a:pt x="46" y="58"/>
                  </a:cubicBezTo>
                  <a:cubicBezTo>
                    <a:pt x="46" y="55"/>
                    <a:pt x="47" y="54"/>
                    <a:pt x="47" y="51"/>
                  </a:cubicBezTo>
                  <a:cubicBezTo>
                    <a:pt x="47" y="49"/>
                    <a:pt x="48" y="47"/>
                    <a:pt x="50" y="47"/>
                  </a:cubicBezTo>
                  <a:cubicBezTo>
                    <a:pt x="52" y="48"/>
                    <a:pt x="54" y="49"/>
                    <a:pt x="54" y="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1" name="Freeform 1738"/>
            <p:cNvSpPr>
              <a:spLocks/>
            </p:cNvSpPr>
            <p:nvPr/>
          </p:nvSpPr>
          <p:spPr bwMode="auto">
            <a:xfrm>
              <a:off x="3703638" y="4132263"/>
              <a:ext cx="79375" cy="120650"/>
            </a:xfrm>
            <a:custGeom>
              <a:avLst/>
              <a:gdLst>
                <a:gd name="T0" fmla="*/ 13 w 26"/>
                <a:gd name="T1" fmla="*/ 5 h 40"/>
                <a:gd name="T2" fmla="*/ 26 w 26"/>
                <a:gd name="T3" fmla="*/ 12 h 40"/>
                <a:gd name="T4" fmla="*/ 13 w 26"/>
                <a:gd name="T5" fmla="*/ 35 h 40"/>
                <a:gd name="T6" fmla="*/ 0 w 26"/>
                <a:gd name="T7" fmla="*/ 28 h 40"/>
                <a:gd name="T8" fmla="*/ 13 w 26"/>
                <a:gd name="T9" fmla="*/ 5 h 40"/>
              </a:gdLst>
              <a:ahLst/>
              <a:cxnLst>
                <a:cxn ang="0">
                  <a:pos x="T0" y="T1"/>
                </a:cxn>
                <a:cxn ang="0">
                  <a:pos x="T2" y="T3"/>
                </a:cxn>
                <a:cxn ang="0">
                  <a:pos x="T4" y="T5"/>
                </a:cxn>
                <a:cxn ang="0">
                  <a:pos x="T6" y="T7"/>
                </a:cxn>
                <a:cxn ang="0">
                  <a:pos x="T8" y="T9"/>
                </a:cxn>
              </a:cxnLst>
              <a:rect l="0" t="0" r="r" b="b"/>
              <a:pathLst>
                <a:path w="26" h="40">
                  <a:moveTo>
                    <a:pt x="13" y="5"/>
                  </a:moveTo>
                  <a:cubicBezTo>
                    <a:pt x="20" y="0"/>
                    <a:pt x="26" y="4"/>
                    <a:pt x="26" y="12"/>
                  </a:cubicBezTo>
                  <a:cubicBezTo>
                    <a:pt x="26" y="21"/>
                    <a:pt x="20" y="31"/>
                    <a:pt x="13" y="35"/>
                  </a:cubicBezTo>
                  <a:cubicBezTo>
                    <a:pt x="6" y="40"/>
                    <a:pt x="0" y="36"/>
                    <a:pt x="0" y="28"/>
                  </a:cubicBezTo>
                  <a:cubicBezTo>
                    <a:pt x="0" y="19"/>
                    <a:pt x="6" y="9"/>
                    <a:pt x="13" y="5"/>
                  </a:cubicBezTo>
                  <a:close/>
                </a:path>
              </a:pathLst>
            </a:custGeom>
            <a:solidFill>
              <a:srgbClr val="FFB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2" name="Freeform 1739"/>
            <p:cNvSpPr>
              <a:spLocks/>
            </p:cNvSpPr>
            <p:nvPr/>
          </p:nvSpPr>
          <p:spPr bwMode="auto">
            <a:xfrm>
              <a:off x="3695700" y="4135438"/>
              <a:ext cx="79375" cy="106363"/>
            </a:xfrm>
            <a:custGeom>
              <a:avLst/>
              <a:gdLst>
                <a:gd name="T0" fmla="*/ 23 w 26"/>
                <a:gd name="T1" fmla="*/ 1 h 35"/>
                <a:gd name="T2" fmla="*/ 14 w 26"/>
                <a:gd name="T3" fmla="*/ 2 h 35"/>
                <a:gd name="T4" fmla="*/ 1 w 26"/>
                <a:gd name="T5" fmla="*/ 26 h 35"/>
                <a:gd name="T6" fmla="*/ 4 w 26"/>
                <a:gd name="T7" fmla="*/ 34 h 35"/>
                <a:gd name="T8" fmla="*/ 7 w 26"/>
                <a:gd name="T9" fmla="*/ 35 h 35"/>
                <a:gd name="T10" fmla="*/ 3 w 26"/>
                <a:gd name="T11" fmla="*/ 27 h 35"/>
                <a:gd name="T12" fmla="*/ 16 w 26"/>
                <a:gd name="T13" fmla="*/ 4 h 35"/>
                <a:gd name="T14" fmla="*/ 26 w 26"/>
                <a:gd name="T15" fmla="*/ 3 h 35"/>
                <a:gd name="T16" fmla="*/ 23 w 26"/>
                <a:gd name="T1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35">
                  <a:moveTo>
                    <a:pt x="23" y="1"/>
                  </a:moveTo>
                  <a:cubicBezTo>
                    <a:pt x="21" y="0"/>
                    <a:pt x="18" y="0"/>
                    <a:pt x="14" y="2"/>
                  </a:cubicBezTo>
                  <a:cubicBezTo>
                    <a:pt x="6" y="7"/>
                    <a:pt x="0" y="17"/>
                    <a:pt x="1" y="26"/>
                  </a:cubicBezTo>
                  <a:cubicBezTo>
                    <a:pt x="1" y="30"/>
                    <a:pt x="2" y="33"/>
                    <a:pt x="4" y="34"/>
                  </a:cubicBezTo>
                  <a:cubicBezTo>
                    <a:pt x="7" y="35"/>
                    <a:pt x="7" y="35"/>
                    <a:pt x="7" y="35"/>
                  </a:cubicBezTo>
                  <a:cubicBezTo>
                    <a:pt x="4" y="34"/>
                    <a:pt x="3" y="31"/>
                    <a:pt x="3" y="27"/>
                  </a:cubicBezTo>
                  <a:cubicBezTo>
                    <a:pt x="3" y="18"/>
                    <a:pt x="9" y="8"/>
                    <a:pt x="16" y="4"/>
                  </a:cubicBezTo>
                  <a:cubicBezTo>
                    <a:pt x="20" y="2"/>
                    <a:pt x="23" y="1"/>
                    <a:pt x="26" y="3"/>
                  </a:cubicBezTo>
                  <a:lnTo>
                    <a:pt x="23" y="1"/>
                  </a:lnTo>
                  <a:close/>
                </a:path>
              </a:pathLst>
            </a:custGeom>
            <a:solidFill>
              <a:srgbClr val="FFF7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3" name="Freeform 1740"/>
            <p:cNvSpPr>
              <a:spLocks/>
            </p:cNvSpPr>
            <p:nvPr/>
          </p:nvSpPr>
          <p:spPr bwMode="auto">
            <a:xfrm>
              <a:off x="3394075" y="4908550"/>
              <a:ext cx="349250" cy="595313"/>
            </a:xfrm>
            <a:custGeom>
              <a:avLst/>
              <a:gdLst>
                <a:gd name="T0" fmla="*/ 220 w 220"/>
                <a:gd name="T1" fmla="*/ 375 h 375"/>
                <a:gd name="T2" fmla="*/ 2 w 220"/>
                <a:gd name="T3" fmla="*/ 249 h 375"/>
                <a:gd name="T4" fmla="*/ 0 w 220"/>
                <a:gd name="T5" fmla="*/ 0 h 375"/>
                <a:gd name="T6" fmla="*/ 218 w 220"/>
                <a:gd name="T7" fmla="*/ 126 h 375"/>
                <a:gd name="T8" fmla="*/ 220 w 220"/>
                <a:gd name="T9" fmla="*/ 375 h 375"/>
              </a:gdLst>
              <a:ahLst/>
              <a:cxnLst>
                <a:cxn ang="0">
                  <a:pos x="T0" y="T1"/>
                </a:cxn>
                <a:cxn ang="0">
                  <a:pos x="T2" y="T3"/>
                </a:cxn>
                <a:cxn ang="0">
                  <a:pos x="T4" y="T5"/>
                </a:cxn>
                <a:cxn ang="0">
                  <a:pos x="T6" y="T7"/>
                </a:cxn>
                <a:cxn ang="0">
                  <a:pos x="T8" y="T9"/>
                </a:cxn>
              </a:cxnLst>
              <a:rect l="0" t="0" r="r" b="b"/>
              <a:pathLst>
                <a:path w="220" h="375">
                  <a:moveTo>
                    <a:pt x="220" y="375"/>
                  </a:moveTo>
                  <a:lnTo>
                    <a:pt x="2" y="249"/>
                  </a:lnTo>
                  <a:lnTo>
                    <a:pt x="0" y="0"/>
                  </a:lnTo>
                  <a:lnTo>
                    <a:pt x="218" y="126"/>
                  </a:lnTo>
                  <a:lnTo>
                    <a:pt x="220" y="375"/>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4" name="Freeform 1741"/>
            <p:cNvSpPr>
              <a:spLocks/>
            </p:cNvSpPr>
            <p:nvPr/>
          </p:nvSpPr>
          <p:spPr bwMode="auto">
            <a:xfrm>
              <a:off x="3394075" y="4710113"/>
              <a:ext cx="690563" cy="398463"/>
            </a:xfrm>
            <a:custGeom>
              <a:avLst/>
              <a:gdLst>
                <a:gd name="T0" fmla="*/ 218 w 435"/>
                <a:gd name="T1" fmla="*/ 251 h 251"/>
                <a:gd name="T2" fmla="*/ 0 w 435"/>
                <a:gd name="T3" fmla="*/ 125 h 251"/>
                <a:gd name="T4" fmla="*/ 217 w 435"/>
                <a:gd name="T5" fmla="*/ 0 h 251"/>
                <a:gd name="T6" fmla="*/ 435 w 435"/>
                <a:gd name="T7" fmla="*/ 126 h 251"/>
                <a:gd name="T8" fmla="*/ 218 w 435"/>
                <a:gd name="T9" fmla="*/ 251 h 251"/>
              </a:gdLst>
              <a:ahLst/>
              <a:cxnLst>
                <a:cxn ang="0">
                  <a:pos x="T0" y="T1"/>
                </a:cxn>
                <a:cxn ang="0">
                  <a:pos x="T2" y="T3"/>
                </a:cxn>
                <a:cxn ang="0">
                  <a:pos x="T4" y="T5"/>
                </a:cxn>
                <a:cxn ang="0">
                  <a:pos x="T6" y="T7"/>
                </a:cxn>
                <a:cxn ang="0">
                  <a:pos x="T8" y="T9"/>
                </a:cxn>
              </a:cxnLst>
              <a:rect l="0" t="0" r="r" b="b"/>
              <a:pathLst>
                <a:path w="435" h="251">
                  <a:moveTo>
                    <a:pt x="218" y="251"/>
                  </a:moveTo>
                  <a:lnTo>
                    <a:pt x="0" y="125"/>
                  </a:lnTo>
                  <a:lnTo>
                    <a:pt x="217" y="0"/>
                  </a:lnTo>
                  <a:lnTo>
                    <a:pt x="435" y="126"/>
                  </a:lnTo>
                  <a:lnTo>
                    <a:pt x="218" y="251"/>
                  </a:lnTo>
                  <a:close/>
                </a:path>
              </a:pathLst>
            </a:custGeom>
            <a:solidFill>
              <a:srgbClr val="085E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5" name="Freeform 1742"/>
            <p:cNvSpPr>
              <a:spLocks/>
            </p:cNvSpPr>
            <p:nvPr/>
          </p:nvSpPr>
          <p:spPr bwMode="auto">
            <a:xfrm>
              <a:off x="3740150" y="4910138"/>
              <a:ext cx="347663" cy="593725"/>
            </a:xfrm>
            <a:custGeom>
              <a:avLst/>
              <a:gdLst>
                <a:gd name="T0" fmla="*/ 217 w 219"/>
                <a:gd name="T1" fmla="*/ 0 h 374"/>
                <a:gd name="T2" fmla="*/ 219 w 219"/>
                <a:gd name="T3" fmla="*/ 250 h 374"/>
                <a:gd name="T4" fmla="*/ 2 w 219"/>
                <a:gd name="T5" fmla="*/ 374 h 374"/>
                <a:gd name="T6" fmla="*/ 0 w 219"/>
                <a:gd name="T7" fmla="*/ 125 h 374"/>
                <a:gd name="T8" fmla="*/ 217 w 219"/>
                <a:gd name="T9" fmla="*/ 0 h 374"/>
              </a:gdLst>
              <a:ahLst/>
              <a:cxnLst>
                <a:cxn ang="0">
                  <a:pos x="T0" y="T1"/>
                </a:cxn>
                <a:cxn ang="0">
                  <a:pos x="T2" y="T3"/>
                </a:cxn>
                <a:cxn ang="0">
                  <a:pos x="T4" y="T5"/>
                </a:cxn>
                <a:cxn ang="0">
                  <a:pos x="T6" y="T7"/>
                </a:cxn>
                <a:cxn ang="0">
                  <a:pos x="T8" y="T9"/>
                </a:cxn>
              </a:cxnLst>
              <a:rect l="0" t="0" r="r" b="b"/>
              <a:pathLst>
                <a:path w="219" h="374">
                  <a:moveTo>
                    <a:pt x="217" y="0"/>
                  </a:moveTo>
                  <a:lnTo>
                    <a:pt x="219" y="250"/>
                  </a:lnTo>
                  <a:lnTo>
                    <a:pt x="2" y="374"/>
                  </a:lnTo>
                  <a:lnTo>
                    <a:pt x="0" y="125"/>
                  </a:lnTo>
                  <a:lnTo>
                    <a:pt x="217"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6" name="Freeform 1743"/>
            <p:cNvSpPr>
              <a:spLocks/>
            </p:cNvSpPr>
            <p:nvPr/>
          </p:nvSpPr>
          <p:spPr bwMode="auto">
            <a:xfrm>
              <a:off x="3527425" y="5227638"/>
              <a:ext cx="73025" cy="93663"/>
            </a:xfrm>
            <a:custGeom>
              <a:avLst/>
              <a:gdLst>
                <a:gd name="T0" fmla="*/ 24 w 24"/>
                <a:gd name="T1" fmla="*/ 23 h 31"/>
                <a:gd name="T2" fmla="*/ 12 w 24"/>
                <a:gd name="T3" fmla="*/ 28 h 31"/>
                <a:gd name="T4" fmla="*/ 0 w 24"/>
                <a:gd name="T5" fmla="*/ 9 h 31"/>
                <a:gd name="T6" fmla="*/ 12 w 24"/>
                <a:gd name="T7" fmla="*/ 4 h 31"/>
                <a:gd name="T8" fmla="*/ 24 w 24"/>
                <a:gd name="T9" fmla="*/ 23 h 31"/>
              </a:gdLst>
              <a:ahLst/>
              <a:cxnLst>
                <a:cxn ang="0">
                  <a:pos x="T0" y="T1"/>
                </a:cxn>
                <a:cxn ang="0">
                  <a:pos x="T2" y="T3"/>
                </a:cxn>
                <a:cxn ang="0">
                  <a:pos x="T4" y="T5"/>
                </a:cxn>
                <a:cxn ang="0">
                  <a:pos x="T6" y="T7"/>
                </a:cxn>
                <a:cxn ang="0">
                  <a:pos x="T8" y="T9"/>
                </a:cxn>
              </a:cxnLst>
              <a:rect l="0" t="0" r="r" b="b"/>
              <a:pathLst>
                <a:path w="24" h="31">
                  <a:moveTo>
                    <a:pt x="24" y="23"/>
                  </a:moveTo>
                  <a:cubicBezTo>
                    <a:pt x="24" y="29"/>
                    <a:pt x="18" y="31"/>
                    <a:pt x="12" y="28"/>
                  </a:cubicBezTo>
                  <a:cubicBezTo>
                    <a:pt x="5" y="24"/>
                    <a:pt x="0" y="16"/>
                    <a:pt x="0" y="9"/>
                  </a:cubicBezTo>
                  <a:cubicBezTo>
                    <a:pt x="0" y="2"/>
                    <a:pt x="5" y="0"/>
                    <a:pt x="12" y="4"/>
                  </a:cubicBezTo>
                  <a:cubicBezTo>
                    <a:pt x="18" y="8"/>
                    <a:pt x="24" y="16"/>
                    <a:pt x="24" y="23"/>
                  </a:cubicBezTo>
                  <a:close/>
                </a:path>
              </a:pathLst>
            </a:custGeom>
            <a:solidFill>
              <a:srgbClr val="08C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7" name="Freeform 1744"/>
            <p:cNvSpPr>
              <a:spLocks/>
            </p:cNvSpPr>
            <p:nvPr/>
          </p:nvSpPr>
          <p:spPr bwMode="auto">
            <a:xfrm>
              <a:off x="3490913" y="5178425"/>
              <a:ext cx="146050" cy="103188"/>
            </a:xfrm>
            <a:custGeom>
              <a:avLst/>
              <a:gdLst>
                <a:gd name="T0" fmla="*/ 44 w 48"/>
                <a:gd name="T1" fmla="*/ 33 h 34"/>
                <a:gd name="T2" fmla="*/ 41 w 48"/>
                <a:gd name="T3" fmla="*/ 30 h 34"/>
                <a:gd name="T4" fmla="*/ 6 w 48"/>
                <a:gd name="T5" fmla="*/ 10 h 34"/>
                <a:gd name="T6" fmla="*/ 1 w 48"/>
                <a:gd name="T7" fmla="*/ 7 h 34"/>
                <a:gd name="T8" fmla="*/ 1 w 48"/>
                <a:gd name="T9" fmla="*/ 2 h 34"/>
                <a:gd name="T10" fmla="*/ 24 w 48"/>
                <a:gd name="T11" fmla="*/ 6 h 34"/>
                <a:gd name="T12" fmla="*/ 46 w 48"/>
                <a:gd name="T13" fmla="*/ 28 h 34"/>
                <a:gd name="T14" fmla="*/ 47 w 48"/>
                <a:gd name="T15" fmla="*/ 33 h 34"/>
                <a:gd name="T16" fmla="*/ 44 w 48"/>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4">
                  <a:moveTo>
                    <a:pt x="44" y="33"/>
                  </a:moveTo>
                  <a:cubicBezTo>
                    <a:pt x="43" y="32"/>
                    <a:pt x="42" y="32"/>
                    <a:pt x="41" y="30"/>
                  </a:cubicBezTo>
                  <a:cubicBezTo>
                    <a:pt x="32" y="16"/>
                    <a:pt x="16" y="7"/>
                    <a:pt x="6" y="10"/>
                  </a:cubicBezTo>
                  <a:cubicBezTo>
                    <a:pt x="5" y="11"/>
                    <a:pt x="2" y="9"/>
                    <a:pt x="1" y="7"/>
                  </a:cubicBezTo>
                  <a:cubicBezTo>
                    <a:pt x="0" y="5"/>
                    <a:pt x="0" y="2"/>
                    <a:pt x="1" y="2"/>
                  </a:cubicBezTo>
                  <a:cubicBezTo>
                    <a:pt x="7" y="0"/>
                    <a:pt x="15" y="1"/>
                    <a:pt x="24" y="6"/>
                  </a:cubicBezTo>
                  <a:cubicBezTo>
                    <a:pt x="32" y="11"/>
                    <a:pt x="40" y="19"/>
                    <a:pt x="46" y="28"/>
                  </a:cubicBezTo>
                  <a:cubicBezTo>
                    <a:pt x="48" y="30"/>
                    <a:pt x="48" y="33"/>
                    <a:pt x="47" y="33"/>
                  </a:cubicBezTo>
                  <a:cubicBezTo>
                    <a:pt x="46" y="34"/>
                    <a:pt x="45" y="33"/>
                    <a:pt x="44" y="33"/>
                  </a:cubicBezTo>
                  <a:close/>
                </a:path>
              </a:pathLst>
            </a:custGeom>
            <a:solidFill>
              <a:srgbClr val="08C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8" name="Freeform 1745"/>
            <p:cNvSpPr>
              <a:spLocks/>
            </p:cNvSpPr>
            <p:nvPr/>
          </p:nvSpPr>
          <p:spPr bwMode="auto">
            <a:xfrm>
              <a:off x="3467100" y="5132388"/>
              <a:ext cx="195263" cy="134938"/>
            </a:xfrm>
            <a:custGeom>
              <a:avLst/>
              <a:gdLst>
                <a:gd name="T0" fmla="*/ 60 w 64"/>
                <a:gd name="T1" fmla="*/ 43 h 44"/>
                <a:gd name="T2" fmla="*/ 57 w 64"/>
                <a:gd name="T3" fmla="*/ 41 h 44"/>
                <a:gd name="T4" fmla="*/ 32 w 64"/>
                <a:gd name="T5" fmla="*/ 16 h 44"/>
                <a:gd name="T6" fmla="*/ 7 w 64"/>
                <a:gd name="T7" fmla="*/ 11 h 44"/>
                <a:gd name="T8" fmla="*/ 2 w 64"/>
                <a:gd name="T9" fmla="*/ 8 h 44"/>
                <a:gd name="T10" fmla="*/ 2 w 64"/>
                <a:gd name="T11" fmla="*/ 3 h 44"/>
                <a:gd name="T12" fmla="*/ 32 w 64"/>
                <a:gd name="T13" fmla="*/ 9 h 44"/>
                <a:gd name="T14" fmla="*/ 62 w 64"/>
                <a:gd name="T15" fmla="*/ 38 h 44"/>
                <a:gd name="T16" fmla="*/ 62 w 64"/>
                <a:gd name="T17" fmla="*/ 43 h 44"/>
                <a:gd name="T18" fmla="*/ 60 w 64"/>
                <a:gd name="T19"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44">
                  <a:moveTo>
                    <a:pt x="60" y="43"/>
                  </a:moveTo>
                  <a:cubicBezTo>
                    <a:pt x="59" y="42"/>
                    <a:pt x="58" y="42"/>
                    <a:pt x="57" y="41"/>
                  </a:cubicBezTo>
                  <a:cubicBezTo>
                    <a:pt x="50" y="30"/>
                    <a:pt x="41" y="21"/>
                    <a:pt x="32" y="16"/>
                  </a:cubicBezTo>
                  <a:cubicBezTo>
                    <a:pt x="23" y="11"/>
                    <a:pt x="14" y="9"/>
                    <a:pt x="7" y="11"/>
                  </a:cubicBezTo>
                  <a:cubicBezTo>
                    <a:pt x="5" y="12"/>
                    <a:pt x="3" y="10"/>
                    <a:pt x="2" y="8"/>
                  </a:cubicBezTo>
                  <a:cubicBezTo>
                    <a:pt x="0" y="6"/>
                    <a:pt x="0" y="3"/>
                    <a:pt x="2" y="3"/>
                  </a:cubicBezTo>
                  <a:cubicBezTo>
                    <a:pt x="10" y="0"/>
                    <a:pt x="21" y="2"/>
                    <a:pt x="32" y="9"/>
                  </a:cubicBezTo>
                  <a:cubicBezTo>
                    <a:pt x="43" y="15"/>
                    <a:pt x="54" y="26"/>
                    <a:pt x="62" y="38"/>
                  </a:cubicBezTo>
                  <a:cubicBezTo>
                    <a:pt x="64" y="40"/>
                    <a:pt x="64" y="43"/>
                    <a:pt x="62" y="43"/>
                  </a:cubicBezTo>
                  <a:cubicBezTo>
                    <a:pt x="62" y="44"/>
                    <a:pt x="61" y="44"/>
                    <a:pt x="60" y="43"/>
                  </a:cubicBezTo>
                  <a:close/>
                </a:path>
              </a:pathLst>
            </a:custGeom>
            <a:solidFill>
              <a:srgbClr val="08C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9" name="Freeform 1746"/>
            <p:cNvSpPr>
              <a:spLocks/>
            </p:cNvSpPr>
            <p:nvPr/>
          </p:nvSpPr>
          <p:spPr bwMode="auto">
            <a:xfrm>
              <a:off x="3446463" y="5091113"/>
              <a:ext cx="236538" cy="157163"/>
            </a:xfrm>
            <a:custGeom>
              <a:avLst/>
              <a:gdLst>
                <a:gd name="T0" fmla="*/ 74 w 78"/>
                <a:gd name="T1" fmla="*/ 52 h 52"/>
                <a:gd name="T2" fmla="*/ 71 w 78"/>
                <a:gd name="T3" fmla="*/ 49 h 52"/>
                <a:gd name="T4" fmla="*/ 39 w 78"/>
                <a:gd name="T5" fmla="*/ 18 h 52"/>
                <a:gd name="T6" fmla="*/ 6 w 78"/>
                <a:gd name="T7" fmla="*/ 12 h 52"/>
                <a:gd name="T8" fmla="*/ 1 w 78"/>
                <a:gd name="T9" fmla="*/ 8 h 52"/>
                <a:gd name="T10" fmla="*/ 1 w 78"/>
                <a:gd name="T11" fmla="*/ 3 h 52"/>
                <a:gd name="T12" fmla="*/ 39 w 78"/>
                <a:gd name="T13" fmla="*/ 10 h 52"/>
                <a:gd name="T14" fmla="*/ 76 w 78"/>
                <a:gd name="T15" fmla="*/ 47 h 52"/>
                <a:gd name="T16" fmla="*/ 77 w 78"/>
                <a:gd name="T17" fmla="*/ 52 h 52"/>
                <a:gd name="T18" fmla="*/ 74 w 78"/>
                <a:gd name="T1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52">
                  <a:moveTo>
                    <a:pt x="74" y="52"/>
                  </a:moveTo>
                  <a:cubicBezTo>
                    <a:pt x="73" y="51"/>
                    <a:pt x="72" y="50"/>
                    <a:pt x="71" y="49"/>
                  </a:cubicBezTo>
                  <a:cubicBezTo>
                    <a:pt x="62" y="36"/>
                    <a:pt x="51" y="25"/>
                    <a:pt x="39" y="18"/>
                  </a:cubicBezTo>
                  <a:cubicBezTo>
                    <a:pt x="27" y="11"/>
                    <a:pt x="15" y="9"/>
                    <a:pt x="6" y="12"/>
                  </a:cubicBezTo>
                  <a:cubicBezTo>
                    <a:pt x="5" y="12"/>
                    <a:pt x="2" y="11"/>
                    <a:pt x="1" y="8"/>
                  </a:cubicBezTo>
                  <a:cubicBezTo>
                    <a:pt x="0" y="6"/>
                    <a:pt x="0" y="4"/>
                    <a:pt x="1" y="3"/>
                  </a:cubicBezTo>
                  <a:cubicBezTo>
                    <a:pt x="12" y="0"/>
                    <a:pt x="25" y="2"/>
                    <a:pt x="39" y="10"/>
                  </a:cubicBezTo>
                  <a:cubicBezTo>
                    <a:pt x="53" y="18"/>
                    <a:pt x="66" y="31"/>
                    <a:pt x="76" y="47"/>
                  </a:cubicBezTo>
                  <a:cubicBezTo>
                    <a:pt x="78" y="49"/>
                    <a:pt x="78" y="51"/>
                    <a:pt x="77" y="52"/>
                  </a:cubicBezTo>
                  <a:cubicBezTo>
                    <a:pt x="76" y="52"/>
                    <a:pt x="75" y="52"/>
                    <a:pt x="74" y="52"/>
                  </a:cubicBezTo>
                  <a:close/>
                </a:path>
              </a:pathLst>
            </a:custGeom>
            <a:solidFill>
              <a:srgbClr val="08C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0" name="Freeform 1747"/>
            <p:cNvSpPr>
              <a:spLocks/>
            </p:cNvSpPr>
            <p:nvPr/>
          </p:nvSpPr>
          <p:spPr bwMode="auto">
            <a:xfrm>
              <a:off x="3381375" y="4438650"/>
              <a:ext cx="371475" cy="481013"/>
            </a:xfrm>
            <a:custGeom>
              <a:avLst/>
              <a:gdLst>
                <a:gd name="T0" fmla="*/ 4 w 122"/>
                <a:gd name="T1" fmla="*/ 158 h 158"/>
                <a:gd name="T2" fmla="*/ 2 w 122"/>
                <a:gd name="T3" fmla="*/ 157 h 158"/>
                <a:gd name="T4" fmla="*/ 1 w 122"/>
                <a:gd name="T5" fmla="*/ 152 h 158"/>
                <a:gd name="T6" fmla="*/ 115 w 122"/>
                <a:gd name="T7" fmla="*/ 2 h 158"/>
                <a:gd name="T8" fmla="*/ 120 w 122"/>
                <a:gd name="T9" fmla="*/ 2 h 158"/>
                <a:gd name="T10" fmla="*/ 121 w 122"/>
                <a:gd name="T11" fmla="*/ 7 h 158"/>
                <a:gd name="T12" fmla="*/ 7 w 122"/>
                <a:gd name="T13" fmla="*/ 157 h 158"/>
                <a:gd name="T14" fmla="*/ 4 w 122"/>
                <a:gd name="T15" fmla="*/ 158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58">
                  <a:moveTo>
                    <a:pt x="4" y="158"/>
                  </a:moveTo>
                  <a:cubicBezTo>
                    <a:pt x="4" y="158"/>
                    <a:pt x="3" y="158"/>
                    <a:pt x="2" y="157"/>
                  </a:cubicBezTo>
                  <a:cubicBezTo>
                    <a:pt x="0" y="156"/>
                    <a:pt x="0" y="154"/>
                    <a:pt x="1" y="152"/>
                  </a:cubicBezTo>
                  <a:cubicBezTo>
                    <a:pt x="115" y="2"/>
                    <a:pt x="115" y="2"/>
                    <a:pt x="115" y="2"/>
                  </a:cubicBezTo>
                  <a:cubicBezTo>
                    <a:pt x="116" y="1"/>
                    <a:pt x="119" y="0"/>
                    <a:pt x="120" y="2"/>
                  </a:cubicBezTo>
                  <a:cubicBezTo>
                    <a:pt x="122" y="3"/>
                    <a:pt x="122" y="5"/>
                    <a:pt x="121" y="7"/>
                  </a:cubicBezTo>
                  <a:cubicBezTo>
                    <a:pt x="7" y="157"/>
                    <a:pt x="7" y="157"/>
                    <a:pt x="7" y="157"/>
                  </a:cubicBezTo>
                  <a:cubicBezTo>
                    <a:pt x="7" y="158"/>
                    <a:pt x="6" y="158"/>
                    <a:pt x="4" y="158"/>
                  </a:cubicBezTo>
                  <a:close/>
                </a:path>
              </a:pathLst>
            </a:custGeom>
            <a:solidFill>
              <a:srgbClr val="C49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1" name="Freeform 1748"/>
            <p:cNvSpPr>
              <a:spLocks/>
            </p:cNvSpPr>
            <p:nvPr/>
          </p:nvSpPr>
          <p:spPr bwMode="auto">
            <a:xfrm>
              <a:off x="3729038" y="4438650"/>
              <a:ext cx="371475" cy="484188"/>
            </a:xfrm>
            <a:custGeom>
              <a:avLst/>
              <a:gdLst>
                <a:gd name="T0" fmla="*/ 117 w 122"/>
                <a:gd name="T1" fmla="*/ 159 h 159"/>
                <a:gd name="T2" fmla="*/ 114 w 122"/>
                <a:gd name="T3" fmla="*/ 158 h 159"/>
                <a:gd name="T4" fmla="*/ 1 w 122"/>
                <a:gd name="T5" fmla="*/ 7 h 159"/>
                <a:gd name="T6" fmla="*/ 2 w 122"/>
                <a:gd name="T7" fmla="*/ 2 h 159"/>
                <a:gd name="T8" fmla="*/ 7 w 122"/>
                <a:gd name="T9" fmla="*/ 2 h 159"/>
                <a:gd name="T10" fmla="*/ 120 w 122"/>
                <a:gd name="T11" fmla="*/ 153 h 159"/>
                <a:gd name="T12" fmla="*/ 120 w 122"/>
                <a:gd name="T13" fmla="*/ 158 h 159"/>
                <a:gd name="T14" fmla="*/ 117 w 122"/>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59">
                  <a:moveTo>
                    <a:pt x="117" y="159"/>
                  </a:moveTo>
                  <a:cubicBezTo>
                    <a:pt x="116" y="159"/>
                    <a:pt x="115" y="159"/>
                    <a:pt x="114" y="158"/>
                  </a:cubicBezTo>
                  <a:cubicBezTo>
                    <a:pt x="1" y="7"/>
                    <a:pt x="1" y="7"/>
                    <a:pt x="1" y="7"/>
                  </a:cubicBezTo>
                  <a:cubicBezTo>
                    <a:pt x="0" y="5"/>
                    <a:pt x="0" y="3"/>
                    <a:pt x="2" y="2"/>
                  </a:cubicBezTo>
                  <a:cubicBezTo>
                    <a:pt x="3" y="0"/>
                    <a:pt x="6" y="1"/>
                    <a:pt x="7" y="2"/>
                  </a:cubicBezTo>
                  <a:cubicBezTo>
                    <a:pt x="120" y="153"/>
                    <a:pt x="120" y="153"/>
                    <a:pt x="120" y="153"/>
                  </a:cubicBezTo>
                  <a:cubicBezTo>
                    <a:pt x="122" y="155"/>
                    <a:pt x="121" y="157"/>
                    <a:pt x="120" y="158"/>
                  </a:cubicBezTo>
                  <a:cubicBezTo>
                    <a:pt x="119" y="159"/>
                    <a:pt x="118" y="159"/>
                    <a:pt x="117" y="159"/>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2" name="Freeform 1749"/>
            <p:cNvSpPr>
              <a:spLocks/>
            </p:cNvSpPr>
            <p:nvPr/>
          </p:nvSpPr>
          <p:spPr bwMode="auto">
            <a:xfrm>
              <a:off x="3729038" y="4441825"/>
              <a:ext cx="23813" cy="679450"/>
            </a:xfrm>
            <a:custGeom>
              <a:avLst/>
              <a:gdLst>
                <a:gd name="T0" fmla="*/ 4 w 8"/>
                <a:gd name="T1" fmla="*/ 223 h 223"/>
                <a:gd name="T2" fmla="*/ 0 w 8"/>
                <a:gd name="T3" fmla="*/ 219 h 223"/>
                <a:gd name="T4" fmla="*/ 0 w 8"/>
                <a:gd name="T5" fmla="*/ 4 h 223"/>
                <a:gd name="T6" fmla="*/ 4 w 8"/>
                <a:gd name="T7" fmla="*/ 0 h 223"/>
                <a:gd name="T8" fmla="*/ 4 w 8"/>
                <a:gd name="T9" fmla="*/ 0 h 223"/>
                <a:gd name="T10" fmla="*/ 8 w 8"/>
                <a:gd name="T11" fmla="*/ 4 h 223"/>
                <a:gd name="T12" fmla="*/ 8 w 8"/>
                <a:gd name="T13" fmla="*/ 219 h 223"/>
                <a:gd name="T14" fmla="*/ 4 w 8"/>
                <a:gd name="T15" fmla="*/ 223 h 223"/>
                <a:gd name="T16" fmla="*/ 4 w 8"/>
                <a:gd name="T17"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23">
                  <a:moveTo>
                    <a:pt x="4" y="223"/>
                  </a:moveTo>
                  <a:cubicBezTo>
                    <a:pt x="2" y="223"/>
                    <a:pt x="0" y="222"/>
                    <a:pt x="0" y="219"/>
                  </a:cubicBezTo>
                  <a:cubicBezTo>
                    <a:pt x="0" y="4"/>
                    <a:pt x="0" y="4"/>
                    <a:pt x="0" y="4"/>
                  </a:cubicBezTo>
                  <a:cubicBezTo>
                    <a:pt x="0" y="2"/>
                    <a:pt x="2" y="0"/>
                    <a:pt x="4" y="0"/>
                  </a:cubicBezTo>
                  <a:cubicBezTo>
                    <a:pt x="4" y="0"/>
                    <a:pt x="4" y="0"/>
                    <a:pt x="4" y="0"/>
                  </a:cubicBezTo>
                  <a:cubicBezTo>
                    <a:pt x="6" y="0"/>
                    <a:pt x="8" y="2"/>
                    <a:pt x="8" y="4"/>
                  </a:cubicBezTo>
                  <a:cubicBezTo>
                    <a:pt x="8" y="219"/>
                    <a:pt x="8" y="219"/>
                    <a:pt x="8" y="219"/>
                  </a:cubicBezTo>
                  <a:cubicBezTo>
                    <a:pt x="8" y="222"/>
                    <a:pt x="6" y="223"/>
                    <a:pt x="4" y="223"/>
                  </a:cubicBezTo>
                  <a:cubicBezTo>
                    <a:pt x="4" y="223"/>
                    <a:pt x="4" y="223"/>
                    <a:pt x="4" y="223"/>
                  </a:cubicBezTo>
                  <a:close/>
                </a:path>
              </a:pathLst>
            </a:custGeom>
            <a:solidFill>
              <a:srgbClr val="A97C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922" name="Group 1921"/>
          <p:cNvGrpSpPr/>
          <p:nvPr/>
        </p:nvGrpSpPr>
        <p:grpSpPr>
          <a:xfrm>
            <a:off x="8120949" y="3721419"/>
            <a:ext cx="1596976" cy="2542554"/>
            <a:chOff x="8120949" y="3721419"/>
            <a:chExt cx="1596976" cy="2542554"/>
          </a:xfrm>
        </p:grpSpPr>
        <p:sp>
          <p:nvSpPr>
            <p:cNvPr id="1785" name="Freeform 73"/>
            <p:cNvSpPr>
              <a:spLocks noEditPoints="1"/>
            </p:cNvSpPr>
            <p:nvPr/>
          </p:nvSpPr>
          <p:spPr bwMode="auto">
            <a:xfrm>
              <a:off x="8120949" y="3758670"/>
              <a:ext cx="739270" cy="1893066"/>
            </a:xfrm>
            <a:custGeom>
              <a:avLst/>
              <a:gdLst>
                <a:gd name="T0" fmla="*/ 2641 w 2709"/>
                <a:gd name="T1" fmla="*/ 5 h 6938"/>
                <a:gd name="T2" fmla="*/ 2561 w 2709"/>
                <a:gd name="T3" fmla="*/ 68 h 6938"/>
                <a:gd name="T4" fmla="*/ 2484 w 2709"/>
                <a:gd name="T5" fmla="*/ 708 h 6938"/>
                <a:gd name="T6" fmla="*/ 770 w 2709"/>
                <a:gd name="T7" fmla="*/ 1697 h 6938"/>
                <a:gd name="T8" fmla="*/ 834 w 2709"/>
                <a:gd name="T9" fmla="*/ 1165 h 6938"/>
                <a:gd name="T10" fmla="*/ 771 w 2709"/>
                <a:gd name="T11" fmla="*/ 1085 h 6938"/>
                <a:gd name="T12" fmla="*/ 691 w 2709"/>
                <a:gd name="T13" fmla="*/ 1148 h 6938"/>
                <a:gd name="T14" fmla="*/ 611 w 2709"/>
                <a:gd name="T15" fmla="*/ 1811 h 6938"/>
                <a:gd name="T16" fmla="*/ 608 w 2709"/>
                <a:gd name="T17" fmla="*/ 1838 h 6938"/>
                <a:gd name="T18" fmla="*/ 478 w 2709"/>
                <a:gd name="T19" fmla="*/ 2922 h 6938"/>
                <a:gd name="T20" fmla="*/ 475 w 2709"/>
                <a:gd name="T21" fmla="*/ 2946 h 6938"/>
                <a:gd name="T22" fmla="*/ 344 w 2709"/>
                <a:gd name="T23" fmla="*/ 4033 h 6938"/>
                <a:gd name="T24" fmla="*/ 341 w 2709"/>
                <a:gd name="T25" fmla="*/ 4055 h 6938"/>
                <a:gd name="T26" fmla="*/ 210 w 2709"/>
                <a:gd name="T27" fmla="*/ 5144 h 6938"/>
                <a:gd name="T28" fmla="*/ 208 w 2709"/>
                <a:gd name="T29" fmla="*/ 5163 h 6938"/>
                <a:gd name="T30" fmla="*/ 77 w 2709"/>
                <a:gd name="T31" fmla="*/ 6257 h 6938"/>
                <a:gd name="T32" fmla="*/ 75 w 2709"/>
                <a:gd name="T33" fmla="*/ 6270 h 6938"/>
                <a:gd name="T34" fmla="*/ 5 w 2709"/>
                <a:gd name="T35" fmla="*/ 6857 h 6938"/>
                <a:gd name="T36" fmla="*/ 68 w 2709"/>
                <a:gd name="T37" fmla="*/ 6937 h 6938"/>
                <a:gd name="T38" fmla="*/ 76 w 2709"/>
                <a:gd name="T39" fmla="*/ 6938 h 6938"/>
                <a:gd name="T40" fmla="*/ 148 w 2709"/>
                <a:gd name="T41" fmla="*/ 6874 h 6938"/>
                <a:gd name="T42" fmla="*/ 215 w 2709"/>
                <a:gd name="T43" fmla="*/ 6316 h 6938"/>
                <a:gd name="T44" fmla="*/ 1929 w 2709"/>
                <a:gd name="T45" fmla="*/ 5327 h 6938"/>
                <a:gd name="T46" fmla="*/ 1874 w 2709"/>
                <a:gd name="T47" fmla="*/ 5777 h 6938"/>
                <a:gd name="T48" fmla="*/ 1938 w 2709"/>
                <a:gd name="T49" fmla="*/ 5858 h 6938"/>
                <a:gd name="T50" fmla="*/ 1946 w 2709"/>
                <a:gd name="T51" fmla="*/ 5858 h 6938"/>
                <a:gd name="T52" fmla="*/ 2018 w 2709"/>
                <a:gd name="T53" fmla="*/ 5795 h 6938"/>
                <a:gd name="T54" fmla="*/ 2704 w 2709"/>
                <a:gd name="T55" fmla="*/ 86 h 6938"/>
                <a:gd name="T56" fmla="*/ 2641 w 2709"/>
                <a:gd name="T57" fmla="*/ 5 h 6938"/>
                <a:gd name="T58" fmla="*/ 2084 w 2709"/>
                <a:gd name="T59" fmla="*/ 4038 h 6938"/>
                <a:gd name="T60" fmla="*/ 370 w 2709"/>
                <a:gd name="T61" fmla="*/ 5027 h 6938"/>
                <a:gd name="T62" fmla="*/ 482 w 2709"/>
                <a:gd name="T63" fmla="*/ 4096 h 6938"/>
                <a:gd name="T64" fmla="*/ 2196 w 2709"/>
                <a:gd name="T65" fmla="*/ 3107 h 6938"/>
                <a:gd name="T66" fmla="*/ 2084 w 2709"/>
                <a:gd name="T67" fmla="*/ 4038 h 6938"/>
                <a:gd name="T68" fmla="*/ 2217 w 2709"/>
                <a:gd name="T69" fmla="*/ 2928 h 6938"/>
                <a:gd name="T70" fmla="*/ 503 w 2709"/>
                <a:gd name="T71" fmla="*/ 3917 h 6938"/>
                <a:gd name="T72" fmla="*/ 615 w 2709"/>
                <a:gd name="T73" fmla="*/ 2986 h 6938"/>
                <a:gd name="T74" fmla="*/ 2329 w 2709"/>
                <a:gd name="T75" fmla="*/ 1997 h 6938"/>
                <a:gd name="T76" fmla="*/ 2217 w 2709"/>
                <a:gd name="T77" fmla="*/ 2928 h 6938"/>
                <a:gd name="T78" fmla="*/ 2462 w 2709"/>
                <a:gd name="T79" fmla="*/ 887 h 6938"/>
                <a:gd name="T80" fmla="*/ 2351 w 2709"/>
                <a:gd name="T81" fmla="*/ 1818 h 6938"/>
                <a:gd name="T82" fmla="*/ 637 w 2709"/>
                <a:gd name="T83" fmla="*/ 2807 h 6938"/>
                <a:gd name="T84" fmla="*/ 749 w 2709"/>
                <a:gd name="T85" fmla="*/ 1876 h 6938"/>
                <a:gd name="T86" fmla="*/ 2462 w 2709"/>
                <a:gd name="T87" fmla="*/ 887 h 6938"/>
                <a:gd name="T88" fmla="*/ 237 w 2709"/>
                <a:gd name="T89" fmla="*/ 6137 h 6938"/>
                <a:gd name="T90" fmla="*/ 348 w 2709"/>
                <a:gd name="T91" fmla="*/ 5206 h 6938"/>
                <a:gd name="T92" fmla="*/ 2062 w 2709"/>
                <a:gd name="T93" fmla="*/ 4217 h 6938"/>
                <a:gd name="T94" fmla="*/ 1950 w 2709"/>
                <a:gd name="T95" fmla="*/ 5148 h 6938"/>
                <a:gd name="T96" fmla="*/ 237 w 2709"/>
                <a:gd name="T97" fmla="*/ 6137 h 6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9" h="6938">
                  <a:moveTo>
                    <a:pt x="2641" y="5"/>
                  </a:moveTo>
                  <a:cubicBezTo>
                    <a:pt x="2602" y="0"/>
                    <a:pt x="2566" y="29"/>
                    <a:pt x="2561" y="68"/>
                  </a:cubicBezTo>
                  <a:cubicBezTo>
                    <a:pt x="2484" y="708"/>
                    <a:pt x="2484" y="708"/>
                    <a:pt x="2484" y="708"/>
                  </a:cubicBezTo>
                  <a:cubicBezTo>
                    <a:pt x="770" y="1697"/>
                    <a:pt x="770" y="1697"/>
                    <a:pt x="770" y="1697"/>
                  </a:cubicBezTo>
                  <a:cubicBezTo>
                    <a:pt x="834" y="1165"/>
                    <a:pt x="834" y="1165"/>
                    <a:pt x="834" y="1165"/>
                  </a:cubicBezTo>
                  <a:cubicBezTo>
                    <a:pt x="839" y="1126"/>
                    <a:pt x="811" y="1090"/>
                    <a:pt x="771" y="1085"/>
                  </a:cubicBezTo>
                  <a:cubicBezTo>
                    <a:pt x="732" y="1080"/>
                    <a:pt x="696" y="1108"/>
                    <a:pt x="691" y="1148"/>
                  </a:cubicBezTo>
                  <a:cubicBezTo>
                    <a:pt x="611" y="1811"/>
                    <a:pt x="611" y="1811"/>
                    <a:pt x="611" y="1811"/>
                  </a:cubicBezTo>
                  <a:cubicBezTo>
                    <a:pt x="609" y="1819"/>
                    <a:pt x="607" y="1829"/>
                    <a:pt x="608" y="1838"/>
                  </a:cubicBezTo>
                  <a:cubicBezTo>
                    <a:pt x="478" y="2922"/>
                    <a:pt x="478" y="2922"/>
                    <a:pt x="478" y="2922"/>
                  </a:cubicBezTo>
                  <a:cubicBezTo>
                    <a:pt x="475" y="2930"/>
                    <a:pt x="474" y="2938"/>
                    <a:pt x="475" y="2946"/>
                  </a:cubicBezTo>
                  <a:cubicBezTo>
                    <a:pt x="344" y="4033"/>
                    <a:pt x="344" y="4033"/>
                    <a:pt x="344" y="4033"/>
                  </a:cubicBezTo>
                  <a:cubicBezTo>
                    <a:pt x="342" y="4040"/>
                    <a:pt x="341" y="4047"/>
                    <a:pt x="341" y="4055"/>
                  </a:cubicBezTo>
                  <a:cubicBezTo>
                    <a:pt x="210" y="5144"/>
                    <a:pt x="210" y="5144"/>
                    <a:pt x="210" y="5144"/>
                  </a:cubicBezTo>
                  <a:cubicBezTo>
                    <a:pt x="209" y="5150"/>
                    <a:pt x="208" y="5157"/>
                    <a:pt x="208" y="5163"/>
                  </a:cubicBezTo>
                  <a:cubicBezTo>
                    <a:pt x="77" y="6257"/>
                    <a:pt x="77" y="6257"/>
                    <a:pt x="77" y="6257"/>
                  </a:cubicBezTo>
                  <a:cubicBezTo>
                    <a:pt x="76" y="6261"/>
                    <a:pt x="75" y="6266"/>
                    <a:pt x="75" y="6270"/>
                  </a:cubicBezTo>
                  <a:cubicBezTo>
                    <a:pt x="5" y="6857"/>
                    <a:pt x="5" y="6857"/>
                    <a:pt x="5" y="6857"/>
                  </a:cubicBezTo>
                  <a:cubicBezTo>
                    <a:pt x="0" y="6897"/>
                    <a:pt x="28" y="6933"/>
                    <a:pt x="68" y="6937"/>
                  </a:cubicBezTo>
                  <a:cubicBezTo>
                    <a:pt x="71" y="6938"/>
                    <a:pt x="73" y="6938"/>
                    <a:pt x="76" y="6938"/>
                  </a:cubicBezTo>
                  <a:cubicBezTo>
                    <a:pt x="112" y="6938"/>
                    <a:pt x="144" y="6911"/>
                    <a:pt x="148" y="6874"/>
                  </a:cubicBezTo>
                  <a:cubicBezTo>
                    <a:pt x="215" y="6316"/>
                    <a:pt x="215" y="6316"/>
                    <a:pt x="215" y="6316"/>
                  </a:cubicBezTo>
                  <a:cubicBezTo>
                    <a:pt x="1929" y="5327"/>
                    <a:pt x="1929" y="5327"/>
                    <a:pt x="1929" y="5327"/>
                  </a:cubicBezTo>
                  <a:cubicBezTo>
                    <a:pt x="1874" y="5777"/>
                    <a:pt x="1874" y="5777"/>
                    <a:pt x="1874" y="5777"/>
                  </a:cubicBezTo>
                  <a:cubicBezTo>
                    <a:pt x="1870" y="5817"/>
                    <a:pt x="1898" y="5853"/>
                    <a:pt x="1938" y="5858"/>
                  </a:cubicBezTo>
                  <a:cubicBezTo>
                    <a:pt x="1940" y="5858"/>
                    <a:pt x="1943" y="5858"/>
                    <a:pt x="1946" y="5858"/>
                  </a:cubicBezTo>
                  <a:cubicBezTo>
                    <a:pt x="1982" y="5858"/>
                    <a:pt x="2013" y="5831"/>
                    <a:pt x="2018" y="5795"/>
                  </a:cubicBezTo>
                  <a:cubicBezTo>
                    <a:pt x="2704" y="86"/>
                    <a:pt x="2704" y="86"/>
                    <a:pt x="2704" y="86"/>
                  </a:cubicBezTo>
                  <a:cubicBezTo>
                    <a:pt x="2709" y="46"/>
                    <a:pt x="2681" y="10"/>
                    <a:pt x="2641" y="5"/>
                  </a:cubicBezTo>
                  <a:close/>
                  <a:moveTo>
                    <a:pt x="2084" y="4038"/>
                  </a:moveTo>
                  <a:cubicBezTo>
                    <a:pt x="370" y="5027"/>
                    <a:pt x="370" y="5027"/>
                    <a:pt x="370" y="5027"/>
                  </a:cubicBezTo>
                  <a:cubicBezTo>
                    <a:pt x="482" y="4096"/>
                    <a:pt x="482" y="4096"/>
                    <a:pt x="482" y="4096"/>
                  </a:cubicBezTo>
                  <a:cubicBezTo>
                    <a:pt x="2196" y="3107"/>
                    <a:pt x="2196" y="3107"/>
                    <a:pt x="2196" y="3107"/>
                  </a:cubicBezTo>
                  <a:lnTo>
                    <a:pt x="2084" y="4038"/>
                  </a:lnTo>
                  <a:close/>
                  <a:moveTo>
                    <a:pt x="2217" y="2928"/>
                  </a:moveTo>
                  <a:cubicBezTo>
                    <a:pt x="503" y="3917"/>
                    <a:pt x="503" y="3917"/>
                    <a:pt x="503" y="3917"/>
                  </a:cubicBezTo>
                  <a:cubicBezTo>
                    <a:pt x="615" y="2986"/>
                    <a:pt x="615" y="2986"/>
                    <a:pt x="615" y="2986"/>
                  </a:cubicBezTo>
                  <a:cubicBezTo>
                    <a:pt x="2329" y="1997"/>
                    <a:pt x="2329" y="1997"/>
                    <a:pt x="2329" y="1997"/>
                  </a:cubicBezTo>
                  <a:lnTo>
                    <a:pt x="2217" y="2928"/>
                  </a:lnTo>
                  <a:close/>
                  <a:moveTo>
                    <a:pt x="2462" y="887"/>
                  </a:moveTo>
                  <a:cubicBezTo>
                    <a:pt x="2351" y="1818"/>
                    <a:pt x="2351" y="1818"/>
                    <a:pt x="2351" y="1818"/>
                  </a:cubicBezTo>
                  <a:cubicBezTo>
                    <a:pt x="637" y="2807"/>
                    <a:pt x="637" y="2807"/>
                    <a:pt x="637" y="2807"/>
                  </a:cubicBezTo>
                  <a:cubicBezTo>
                    <a:pt x="749" y="1876"/>
                    <a:pt x="749" y="1876"/>
                    <a:pt x="749" y="1876"/>
                  </a:cubicBezTo>
                  <a:lnTo>
                    <a:pt x="2462" y="887"/>
                  </a:lnTo>
                  <a:close/>
                  <a:moveTo>
                    <a:pt x="237" y="6137"/>
                  </a:moveTo>
                  <a:cubicBezTo>
                    <a:pt x="348" y="5206"/>
                    <a:pt x="348" y="5206"/>
                    <a:pt x="348" y="5206"/>
                  </a:cubicBezTo>
                  <a:cubicBezTo>
                    <a:pt x="2062" y="4217"/>
                    <a:pt x="2062" y="4217"/>
                    <a:pt x="2062" y="4217"/>
                  </a:cubicBezTo>
                  <a:cubicBezTo>
                    <a:pt x="1950" y="5148"/>
                    <a:pt x="1950" y="5148"/>
                    <a:pt x="1950" y="5148"/>
                  </a:cubicBezTo>
                  <a:lnTo>
                    <a:pt x="237" y="6137"/>
                  </a:ln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6" name="Freeform 74"/>
            <p:cNvSpPr>
              <a:spLocks noEditPoints="1"/>
            </p:cNvSpPr>
            <p:nvPr/>
          </p:nvSpPr>
          <p:spPr bwMode="auto">
            <a:xfrm>
              <a:off x="8765661" y="4026106"/>
              <a:ext cx="952264" cy="2237867"/>
            </a:xfrm>
            <a:custGeom>
              <a:avLst/>
              <a:gdLst>
                <a:gd name="T0" fmla="*/ 3482 w 3490"/>
                <a:gd name="T1" fmla="*/ 7032 h 8199"/>
                <a:gd name="T2" fmla="*/ 2019 w 3490"/>
                <a:gd name="T3" fmla="*/ 64 h 8199"/>
                <a:gd name="T4" fmla="*/ 1934 w 3490"/>
                <a:gd name="T5" fmla="*/ 9 h 8199"/>
                <a:gd name="T6" fmla="*/ 1878 w 3490"/>
                <a:gd name="T7" fmla="*/ 94 h 8199"/>
                <a:gd name="T8" fmla="*/ 2035 w 3490"/>
                <a:gd name="T9" fmla="*/ 844 h 8199"/>
                <a:gd name="T10" fmla="*/ 297 w 3490"/>
                <a:gd name="T11" fmla="*/ 1848 h 8199"/>
                <a:gd name="T12" fmla="*/ 149 w 3490"/>
                <a:gd name="T13" fmla="*/ 1144 h 8199"/>
                <a:gd name="T14" fmla="*/ 64 w 3490"/>
                <a:gd name="T15" fmla="*/ 1088 h 8199"/>
                <a:gd name="T16" fmla="*/ 8 w 3490"/>
                <a:gd name="T17" fmla="*/ 1174 h 8199"/>
                <a:gd name="T18" fmla="*/ 173 w 3490"/>
                <a:gd name="T19" fmla="*/ 1961 h 8199"/>
                <a:gd name="T20" fmla="*/ 179 w 3490"/>
                <a:gd name="T21" fmla="*/ 1989 h 8199"/>
                <a:gd name="T22" fmla="*/ 460 w 3490"/>
                <a:gd name="T23" fmla="*/ 3325 h 8199"/>
                <a:gd name="T24" fmla="*/ 465 w 3490"/>
                <a:gd name="T25" fmla="*/ 3352 h 8199"/>
                <a:gd name="T26" fmla="*/ 746 w 3490"/>
                <a:gd name="T27" fmla="*/ 4689 h 8199"/>
                <a:gd name="T28" fmla="*/ 751 w 3490"/>
                <a:gd name="T29" fmla="*/ 4715 h 8199"/>
                <a:gd name="T30" fmla="*/ 1032 w 3490"/>
                <a:gd name="T31" fmla="*/ 6052 h 8199"/>
                <a:gd name="T32" fmla="*/ 1038 w 3490"/>
                <a:gd name="T33" fmla="*/ 6077 h 8199"/>
                <a:gd name="T34" fmla="*/ 1319 w 3490"/>
                <a:gd name="T35" fmla="*/ 7417 h 8199"/>
                <a:gd name="T36" fmla="*/ 1324 w 3490"/>
                <a:gd name="T37" fmla="*/ 7440 h 8199"/>
                <a:gd name="T38" fmla="*/ 1471 w 3490"/>
                <a:gd name="T39" fmla="*/ 8142 h 8199"/>
                <a:gd name="T40" fmla="*/ 1542 w 3490"/>
                <a:gd name="T41" fmla="*/ 8199 h 8199"/>
                <a:gd name="T42" fmla="*/ 1556 w 3490"/>
                <a:gd name="T43" fmla="*/ 8197 h 8199"/>
                <a:gd name="T44" fmla="*/ 1612 w 3490"/>
                <a:gd name="T45" fmla="*/ 8112 h 8199"/>
                <a:gd name="T46" fmla="*/ 1473 w 3490"/>
                <a:gd name="T47" fmla="*/ 7450 h 8199"/>
                <a:gd name="T48" fmla="*/ 3212 w 3490"/>
                <a:gd name="T49" fmla="*/ 6446 h 8199"/>
                <a:gd name="T50" fmla="*/ 3341 w 3490"/>
                <a:gd name="T51" fmla="*/ 7062 h 8199"/>
                <a:gd name="T52" fmla="*/ 3411 w 3490"/>
                <a:gd name="T53" fmla="*/ 7119 h 8199"/>
                <a:gd name="T54" fmla="*/ 3426 w 3490"/>
                <a:gd name="T55" fmla="*/ 7118 h 8199"/>
                <a:gd name="T56" fmla="*/ 3482 w 3490"/>
                <a:gd name="T57" fmla="*/ 7032 h 8199"/>
                <a:gd name="T58" fmla="*/ 901 w 3490"/>
                <a:gd name="T59" fmla="*/ 4723 h 8199"/>
                <a:gd name="T60" fmla="*/ 2639 w 3490"/>
                <a:gd name="T61" fmla="*/ 3719 h 8199"/>
                <a:gd name="T62" fmla="*/ 2894 w 3490"/>
                <a:gd name="T63" fmla="*/ 4934 h 8199"/>
                <a:gd name="T64" fmla="*/ 1156 w 3490"/>
                <a:gd name="T65" fmla="*/ 5938 h 8199"/>
                <a:gd name="T66" fmla="*/ 901 w 3490"/>
                <a:gd name="T67" fmla="*/ 4723 h 8199"/>
                <a:gd name="T68" fmla="*/ 614 w 3490"/>
                <a:gd name="T69" fmla="*/ 3360 h 8199"/>
                <a:gd name="T70" fmla="*/ 2353 w 3490"/>
                <a:gd name="T71" fmla="*/ 2356 h 8199"/>
                <a:gd name="T72" fmla="*/ 2608 w 3490"/>
                <a:gd name="T73" fmla="*/ 3571 h 8199"/>
                <a:gd name="T74" fmla="*/ 869 w 3490"/>
                <a:gd name="T75" fmla="*/ 4574 h 8199"/>
                <a:gd name="T76" fmla="*/ 614 w 3490"/>
                <a:gd name="T77" fmla="*/ 3360 h 8199"/>
                <a:gd name="T78" fmla="*/ 2067 w 3490"/>
                <a:gd name="T79" fmla="*/ 993 h 8199"/>
                <a:gd name="T80" fmla="*/ 2322 w 3490"/>
                <a:gd name="T81" fmla="*/ 2207 h 8199"/>
                <a:gd name="T82" fmla="*/ 583 w 3490"/>
                <a:gd name="T83" fmla="*/ 3211 h 8199"/>
                <a:gd name="T84" fmla="*/ 328 w 3490"/>
                <a:gd name="T85" fmla="*/ 1996 h 8199"/>
                <a:gd name="T86" fmla="*/ 2067 w 3490"/>
                <a:gd name="T87" fmla="*/ 993 h 8199"/>
                <a:gd name="T88" fmla="*/ 1442 w 3490"/>
                <a:gd name="T89" fmla="*/ 7301 h 8199"/>
                <a:gd name="T90" fmla="*/ 1187 w 3490"/>
                <a:gd name="T91" fmla="*/ 6086 h 8199"/>
                <a:gd name="T92" fmla="*/ 2925 w 3490"/>
                <a:gd name="T93" fmla="*/ 5083 h 8199"/>
                <a:gd name="T94" fmla="*/ 3180 w 3490"/>
                <a:gd name="T95" fmla="*/ 6297 h 8199"/>
                <a:gd name="T96" fmla="*/ 1442 w 3490"/>
                <a:gd name="T97" fmla="*/ 7301 h 8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90" h="8199">
                  <a:moveTo>
                    <a:pt x="3482" y="7032"/>
                  </a:moveTo>
                  <a:cubicBezTo>
                    <a:pt x="2019" y="64"/>
                    <a:pt x="2019" y="64"/>
                    <a:pt x="2019" y="64"/>
                  </a:cubicBezTo>
                  <a:cubicBezTo>
                    <a:pt x="2011" y="25"/>
                    <a:pt x="1973" y="0"/>
                    <a:pt x="1934" y="9"/>
                  </a:cubicBezTo>
                  <a:cubicBezTo>
                    <a:pt x="1895" y="17"/>
                    <a:pt x="1870" y="55"/>
                    <a:pt x="1878" y="94"/>
                  </a:cubicBezTo>
                  <a:cubicBezTo>
                    <a:pt x="2035" y="844"/>
                    <a:pt x="2035" y="844"/>
                    <a:pt x="2035" y="844"/>
                  </a:cubicBezTo>
                  <a:cubicBezTo>
                    <a:pt x="297" y="1848"/>
                    <a:pt x="297" y="1848"/>
                    <a:pt x="297" y="1848"/>
                  </a:cubicBezTo>
                  <a:cubicBezTo>
                    <a:pt x="149" y="1144"/>
                    <a:pt x="149" y="1144"/>
                    <a:pt x="149" y="1144"/>
                  </a:cubicBezTo>
                  <a:cubicBezTo>
                    <a:pt x="141" y="1105"/>
                    <a:pt x="103" y="1080"/>
                    <a:pt x="64" y="1088"/>
                  </a:cubicBezTo>
                  <a:cubicBezTo>
                    <a:pt x="25" y="1096"/>
                    <a:pt x="0" y="1135"/>
                    <a:pt x="8" y="1174"/>
                  </a:cubicBezTo>
                  <a:cubicBezTo>
                    <a:pt x="173" y="1961"/>
                    <a:pt x="173" y="1961"/>
                    <a:pt x="173" y="1961"/>
                  </a:cubicBezTo>
                  <a:cubicBezTo>
                    <a:pt x="173" y="1971"/>
                    <a:pt x="175" y="1980"/>
                    <a:pt x="179" y="1989"/>
                  </a:cubicBezTo>
                  <a:cubicBezTo>
                    <a:pt x="460" y="3325"/>
                    <a:pt x="460" y="3325"/>
                    <a:pt x="460" y="3325"/>
                  </a:cubicBezTo>
                  <a:cubicBezTo>
                    <a:pt x="460" y="3334"/>
                    <a:pt x="462" y="3343"/>
                    <a:pt x="465" y="3352"/>
                  </a:cubicBezTo>
                  <a:cubicBezTo>
                    <a:pt x="746" y="4689"/>
                    <a:pt x="746" y="4689"/>
                    <a:pt x="746" y="4689"/>
                  </a:cubicBezTo>
                  <a:cubicBezTo>
                    <a:pt x="746" y="4697"/>
                    <a:pt x="748" y="4706"/>
                    <a:pt x="751" y="4715"/>
                  </a:cubicBezTo>
                  <a:cubicBezTo>
                    <a:pt x="1032" y="6052"/>
                    <a:pt x="1032" y="6052"/>
                    <a:pt x="1032" y="6052"/>
                  </a:cubicBezTo>
                  <a:cubicBezTo>
                    <a:pt x="1033" y="6061"/>
                    <a:pt x="1034" y="6069"/>
                    <a:pt x="1038" y="6077"/>
                  </a:cubicBezTo>
                  <a:cubicBezTo>
                    <a:pt x="1319" y="7417"/>
                    <a:pt x="1319" y="7417"/>
                    <a:pt x="1319" y="7417"/>
                  </a:cubicBezTo>
                  <a:cubicBezTo>
                    <a:pt x="1319" y="7424"/>
                    <a:pt x="1321" y="7432"/>
                    <a:pt x="1324" y="7440"/>
                  </a:cubicBezTo>
                  <a:cubicBezTo>
                    <a:pt x="1471" y="8142"/>
                    <a:pt x="1471" y="8142"/>
                    <a:pt x="1471" y="8142"/>
                  </a:cubicBezTo>
                  <a:cubicBezTo>
                    <a:pt x="1478" y="8176"/>
                    <a:pt x="1508" y="8199"/>
                    <a:pt x="1542" y="8199"/>
                  </a:cubicBezTo>
                  <a:cubicBezTo>
                    <a:pt x="1546" y="8199"/>
                    <a:pt x="1551" y="8199"/>
                    <a:pt x="1556" y="8197"/>
                  </a:cubicBezTo>
                  <a:cubicBezTo>
                    <a:pt x="1595" y="8189"/>
                    <a:pt x="1620" y="8151"/>
                    <a:pt x="1612" y="8112"/>
                  </a:cubicBezTo>
                  <a:cubicBezTo>
                    <a:pt x="1473" y="7450"/>
                    <a:pt x="1473" y="7450"/>
                    <a:pt x="1473" y="7450"/>
                  </a:cubicBezTo>
                  <a:cubicBezTo>
                    <a:pt x="3212" y="6446"/>
                    <a:pt x="3212" y="6446"/>
                    <a:pt x="3212" y="6446"/>
                  </a:cubicBezTo>
                  <a:cubicBezTo>
                    <a:pt x="3341" y="7062"/>
                    <a:pt x="3341" y="7062"/>
                    <a:pt x="3341" y="7062"/>
                  </a:cubicBezTo>
                  <a:cubicBezTo>
                    <a:pt x="3348" y="7096"/>
                    <a:pt x="3378" y="7119"/>
                    <a:pt x="3411" y="7119"/>
                  </a:cubicBezTo>
                  <a:cubicBezTo>
                    <a:pt x="3416" y="7119"/>
                    <a:pt x="3421" y="7119"/>
                    <a:pt x="3426" y="7118"/>
                  </a:cubicBezTo>
                  <a:cubicBezTo>
                    <a:pt x="3465" y="7110"/>
                    <a:pt x="3490" y="7071"/>
                    <a:pt x="3482" y="7032"/>
                  </a:cubicBezTo>
                  <a:close/>
                  <a:moveTo>
                    <a:pt x="901" y="4723"/>
                  </a:moveTo>
                  <a:cubicBezTo>
                    <a:pt x="2639" y="3719"/>
                    <a:pt x="2639" y="3719"/>
                    <a:pt x="2639" y="3719"/>
                  </a:cubicBezTo>
                  <a:cubicBezTo>
                    <a:pt x="2894" y="4934"/>
                    <a:pt x="2894" y="4934"/>
                    <a:pt x="2894" y="4934"/>
                  </a:cubicBezTo>
                  <a:cubicBezTo>
                    <a:pt x="1156" y="5938"/>
                    <a:pt x="1156" y="5938"/>
                    <a:pt x="1156" y="5938"/>
                  </a:cubicBezTo>
                  <a:lnTo>
                    <a:pt x="901" y="4723"/>
                  </a:lnTo>
                  <a:close/>
                  <a:moveTo>
                    <a:pt x="614" y="3360"/>
                  </a:moveTo>
                  <a:cubicBezTo>
                    <a:pt x="2353" y="2356"/>
                    <a:pt x="2353" y="2356"/>
                    <a:pt x="2353" y="2356"/>
                  </a:cubicBezTo>
                  <a:cubicBezTo>
                    <a:pt x="2608" y="3571"/>
                    <a:pt x="2608" y="3571"/>
                    <a:pt x="2608" y="3571"/>
                  </a:cubicBezTo>
                  <a:cubicBezTo>
                    <a:pt x="869" y="4574"/>
                    <a:pt x="869" y="4574"/>
                    <a:pt x="869" y="4574"/>
                  </a:cubicBezTo>
                  <a:lnTo>
                    <a:pt x="614" y="3360"/>
                  </a:lnTo>
                  <a:close/>
                  <a:moveTo>
                    <a:pt x="2067" y="993"/>
                  </a:moveTo>
                  <a:cubicBezTo>
                    <a:pt x="2322" y="2207"/>
                    <a:pt x="2322" y="2207"/>
                    <a:pt x="2322" y="2207"/>
                  </a:cubicBezTo>
                  <a:cubicBezTo>
                    <a:pt x="583" y="3211"/>
                    <a:pt x="583" y="3211"/>
                    <a:pt x="583" y="3211"/>
                  </a:cubicBezTo>
                  <a:cubicBezTo>
                    <a:pt x="328" y="1996"/>
                    <a:pt x="328" y="1996"/>
                    <a:pt x="328" y="1996"/>
                  </a:cubicBezTo>
                  <a:lnTo>
                    <a:pt x="2067" y="993"/>
                  </a:lnTo>
                  <a:close/>
                  <a:moveTo>
                    <a:pt x="1442" y="7301"/>
                  </a:moveTo>
                  <a:cubicBezTo>
                    <a:pt x="1187" y="6086"/>
                    <a:pt x="1187" y="6086"/>
                    <a:pt x="1187" y="6086"/>
                  </a:cubicBezTo>
                  <a:cubicBezTo>
                    <a:pt x="2925" y="5083"/>
                    <a:pt x="2925" y="5083"/>
                    <a:pt x="2925" y="5083"/>
                  </a:cubicBezTo>
                  <a:cubicBezTo>
                    <a:pt x="3180" y="6297"/>
                    <a:pt x="3180" y="6297"/>
                    <a:pt x="3180" y="6297"/>
                  </a:cubicBezTo>
                  <a:lnTo>
                    <a:pt x="1442" y="7301"/>
                  </a:lnTo>
                  <a:close/>
                </a:path>
              </a:pathLst>
            </a:custGeom>
            <a:solidFill>
              <a:srgbClr val="096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787" name="Group 1786"/>
            <p:cNvGrpSpPr/>
            <p:nvPr/>
          </p:nvGrpSpPr>
          <p:grpSpPr>
            <a:xfrm>
              <a:off x="8285231" y="3721419"/>
              <a:ext cx="1044911" cy="630386"/>
              <a:chOff x="4843463" y="2022475"/>
              <a:chExt cx="1736725" cy="1047751"/>
            </a:xfrm>
          </p:grpSpPr>
          <p:sp>
            <p:nvSpPr>
              <p:cNvPr id="1804" name="Freeform 75"/>
              <p:cNvSpPr>
                <a:spLocks/>
              </p:cNvSpPr>
              <p:nvPr/>
            </p:nvSpPr>
            <p:spPr bwMode="auto">
              <a:xfrm>
                <a:off x="4848225" y="2525713"/>
                <a:ext cx="1727200" cy="544513"/>
              </a:xfrm>
              <a:custGeom>
                <a:avLst/>
                <a:gdLst>
                  <a:gd name="T0" fmla="*/ 3807 w 3808"/>
                  <a:gd name="T1" fmla="*/ 0 h 1203"/>
                  <a:gd name="T2" fmla="*/ 3776 w 3808"/>
                  <a:gd name="T3" fmla="*/ 44 h 1203"/>
                  <a:gd name="T4" fmla="*/ 1974 w 3808"/>
                  <a:gd name="T5" fmla="*/ 1084 h 1203"/>
                  <a:gd name="T6" fmla="*/ 1821 w 3808"/>
                  <a:gd name="T7" fmla="*/ 1084 h 1203"/>
                  <a:gd name="T8" fmla="*/ 32 w 3808"/>
                  <a:gd name="T9" fmla="*/ 44 h 1203"/>
                  <a:gd name="T10" fmla="*/ 0 w 3808"/>
                  <a:gd name="T11" fmla="*/ 0 h 1203"/>
                  <a:gd name="T12" fmla="*/ 1 w 3808"/>
                  <a:gd name="T13" fmla="*/ 94 h 1203"/>
                  <a:gd name="T14" fmla="*/ 32 w 3808"/>
                  <a:gd name="T15" fmla="*/ 138 h 1203"/>
                  <a:gd name="T16" fmla="*/ 1822 w 3808"/>
                  <a:gd name="T17" fmla="*/ 1178 h 1203"/>
                  <a:gd name="T18" fmla="*/ 1975 w 3808"/>
                  <a:gd name="T19" fmla="*/ 1178 h 1203"/>
                  <a:gd name="T20" fmla="*/ 3776 w 3808"/>
                  <a:gd name="T21" fmla="*/ 138 h 1203"/>
                  <a:gd name="T22" fmla="*/ 3808 w 3808"/>
                  <a:gd name="T23" fmla="*/ 94 h 1203"/>
                  <a:gd name="T24" fmla="*/ 3807 w 3808"/>
                  <a:gd name="T25" fmla="*/ 0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08" h="1203">
                    <a:moveTo>
                      <a:pt x="3807" y="0"/>
                    </a:moveTo>
                    <a:cubicBezTo>
                      <a:pt x="3807" y="16"/>
                      <a:pt x="3797" y="32"/>
                      <a:pt x="3776" y="44"/>
                    </a:cubicBezTo>
                    <a:cubicBezTo>
                      <a:pt x="1974" y="1084"/>
                      <a:pt x="1974" y="1084"/>
                      <a:pt x="1974" y="1084"/>
                    </a:cubicBezTo>
                    <a:cubicBezTo>
                      <a:pt x="1932" y="1109"/>
                      <a:pt x="1863" y="1109"/>
                      <a:pt x="1821" y="1084"/>
                    </a:cubicBezTo>
                    <a:cubicBezTo>
                      <a:pt x="32" y="44"/>
                      <a:pt x="32" y="44"/>
                      <a:pt x="32" y="44"/>
                    </a:cubicBezTo>
                    <a:cubicBezTo>
                      <a:pt x="11" y="32"/>
                      <a:pt x="1" y="16"/>
                      <a:pt x="0" y="0"/>
                    </a:cubicBezTo>
                    <a:cubicBezTo>
                      <a:pt x="1" y="94"/>
                      <a:pt x="1" y="94"/>
                      <a:pt x="1" y="94"/>
                    </a:cubicBezTo>
                    <a:cubicBezTo>
                      <a:pt x="1" y="110"/>
                      <a:pt x="11" y="126"/>
                      <a:pt x="32" y="138"/>
                    </a:cubicBezTo>
                    <a:cubicBezTo>
                      <a:pt x="1822" y="1178"/>
                      <a:pt x="1822" y="1178"/>
                      <a:pt x="1822" y="1178"/>
                    </a:cubicBezTo>
                    <a:cubicBezTo>
                      <a:pt x="1864" y="1203"/>
                      <a:pt x="1932" y="1203"/>
                      <a:pt x="1975" y="1178"/>
                    </a:cubicBezTo>
                    <a:cubicBezTo>
                      <a:pt x="3776" y="138"/>
                      <a:pt x="3776" y="138"/>
                      <a:pt x="3776" y="138"/>
                    </a:cubicBezTo>
                    <a:cubicBezTo>
                      <a:pt x="3797" y="126"/>
                      <a:pt x="3808" y="110"/>
                      <a:pt x="3808" y="94"/>
                    </a:cubicBezTo>
                    <a:lnTo>
                      <a:pt x="3807"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5" name="Freeform 76"/>
              <p:cNvSpPr>
                <a:spLocks/>
              </p:cNvSpPr>
              <p:nvPr/>
            </p:nvSpPr>
            <p:spPr bwMode="auto">
              <a:xfrm>
                <a:off x="4843463" y="2022475"/>
                <a:ext cx="1736725" cy="1006475"/>
              </a:xfrm>
              <a:custGeom>
                <a:avLst/>
                <a:gdLst>
                  <a:gd name="T0" fmla="*/ 1843 w 3828"/>
                  <a:gd name="T1" fmla="*/ 25 h 2218"/>
                  <a:gd name="T2" fmla="*/ 1997 w 3828"/>
                  <a:gd name="T3" fmla="*/ 25 h 2218"/>
                  <a:gd name="T4" fmla="*/ 3786 w 3828"/>
                  <a:gd name="T5" fmla="*/ 1065 h 2218"/>
                  <a:gd name="T6" fmla="*/ 3786 w 3828"/>
                  <a:gd name="T7" fmla="*/ 1153 h 2218"/>
                  <a:gd name="T8" fmla="*/ 1984 w 3828"/>
                  <a:gd name="T9" fmla="*/ 2193 h 2218"/>
                  <a:gd name="T10" fmla="*/ 1831 w 3828"/>
                  <a:gd name="T11" fmla="*/ 2193 h 2218"/>
                  <a:gd name="T12" fmla="*/ 42 w 3828"/>
                  <a:gd name="T13" fmla="*/ 1153 h 2218"/>
                  <a:gd name="T14" fmla="*/ 42 w 3828"/>
                  <a:gd name="T15" fmla="*/ 1065 h 2218"/>
                  <a:gd name="T16" fmla="*/ 1843 w 3828"/>
                  <a:gd name="T17" fmla="*/ 25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8" h="2218">
                    <a:moveTo>
                      <a:pt x="1843" y="25"/>
                    </a:moveTo>
                    <a:cubicBezTo>
                      <a:pt x="1886" y="0"/>
                      <a:pt x="1954" y="0"/>
                      <a:pt x="1997" y="25"/>
                    </a:cubicBezTo>
                    <a:cubicBezTo>
                      <a:pt x="3786" y="1065"/>
                      <a:pt x="3786" y="1065"/>
                      <a:pt x="3786" y="1065"/>
                    </a:cubicBezTo>
                    <a:cubicBezTo>
                      <a:pt x="3828" y="1089"/>
                      <a:pt x="3828" y="1129"/>
                      <a:pt x="3786" y="1153"/>
                    </a:cubicBezTo>
                    <a:cubicBezTo>
                      <a:pt x="1984" y="2193"/>
                      <a:pt x="1984" y="2193"/>
                      <a:pt x="1984" y="2193"/>
                    </a:cubicBezTo>
                    <a:cubicBezTo>
                      <a:pt x="1942" y="2218"/>
                      <a:pt x="1873" y="2218"/>
                      <a:pt x="1831" y="2193"/>
                    </a:cubicBezTo>
                    <a:cubicBezTo>
                      <a:pt x="42" y="1153"/>
                      <a:pt x="42" y="1153"/>
                      <a:pt x="42" y="1153"/>
                    </a:cubicBezTo>
                    <a:cubicBezTo>
                      <a:pt x="0" y="1129"/>
                      <a:pt x="0" y="1089"/>
                      <a:pt x="42" y="1065"/>
                    </a:cubicBezTo>
                    <a:lnTo>
                      <a:pt x="1843" y="25"/>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1788" name="Group 1787"/>
          <p:cNvGrpSpPr/>
          <p:nvPr/>
        </p:nvGrpSpPr>
        <p:grpSpPr>
          <a:xfrm>
            <a:off x="8669193" y="2934393"/>
            <a:ext cx="474699" cy="1137559"/>
            <a:chOff x="5481638" y="714375"/>
            <a:chExt cx="788987" cy="1890713"/>
          </a:xfrm>
        </p:grpSpPr>
        <p:sp>
          <p:nvSpPr>
            <p:cNvPr id="1789" name="Freeform 77"/>
            <p:cNvSpPr>
              <a:spLocks/>
            </p:cNvSpPr>
            <p:nvPr/>
          </p:nvSpPr>
          <p:spPr bwMode="auto">
            <a:xfrm>
              <a:off x="5811838" y="2471738"/>
              <a:ext cx="303213" cy="111125"/>
            </a:xfrm>
            <a:custGeom>
              <a:avLst/>
              <a:gdLst>
                <a:gd name="T0" fmla="*/ 481 w 670"/>
                <a:gd name="T1" fmla="*/ 198 h 246"/>
                <a:gd name="T2" fmla="*/ 613 w 670"/>
                <a:gd name="T3" fmla="*/ 134 h 246"/>
                <a:gd name="T4" fmla="*/ 670 w 670"/>
                <a:gd name="T5" fmla="*/ 64 h 246"/>
                <a:gd name="T6" fmla="*/ 661 w 670"/>
                <a:gd name="T7" fmla="*/ 41 h 246"/>
                <a:gd name="T8" fmla="*/ 654 w 670"/>
                <a:gd name="T9" fmla="*/ 34 h 246"/>
                <a:gd name="T10" fmla="*/ 619 w 670"/>
                <a:gd name="T11" fmla="*/ 20 h 246"/>
                <a:gd name="T12" fmla="*/ 478 w 670"/>
                <a:gd name="T13" fmla="*/ 5 h 246"/>
                <a:gd name="T14" fmla="*/ 409 w 670"/>
                <a:gd name="T15" fmla="*/ 0 h 246"/>
                <a:gd name="T16" fmla="*/ 340 w 670"/>
                <a:gd name="T17" fmla="*/ 3 h 246"/>
                <a:gd name="T18" fmla="*/ 41 w 670"/>
                <a:gd name="T19" fmla="*/ 82 h 246"/>
                <a:gd name="T20" fmla="*/ 12 w 670"/>
                <a:gd name="T21" fmla="*/ 130 h 246"/>
                <a:gd name="T22" fmla="*/ 0 w 670"/>
                <a:gd name="T23" fmla="*/ 189 h 246"/>
                <a:gd name="T24" fmla="*/ 481 w 670"/>
                <a:gd name="T25" fmla="*/ 198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246">
                  <a:moveTo>
                    <a:pt x="481" y="198"/>
                  </a:moveTo>
                  <a:cubicBezTo>
                    <a:pt x="528" y="184"/>
                    <a:pt x="574" y="164"/>
                    <a:pt x="613" y="134"/>
                  </a:cubicBezTo>
                  <a:cubicBezTo>
                    <a:pt x="637" y="115"/>
                    <a:pt x="656" y="91"/>
                    <a:pt x="670" y="64"/>
                  </a:cubicBezTo>
                  <a:cubicBezTo>
                    <a:pt x="669" y="56"/>
                    <a:pt x="666" y="48"/>
                    <a:pt x="661" y="41"/>
                  </a:cubicBezTo>
                  <a:cubicBezTo>
                    <a:pt x="658" y="39"/>
                    <a:pt x="656" y="36"/>
                    <a:pt x="654" y="34"/>
                  </a:cubicBezTo>
                  <a:cubicBezTo>
                    <a:pt x="644" y="26"/>
                    <a:pt x="631" y="23"/>
                    <a:pt x="619" y="20"/>
                  </a:cubicBezTo>
                  <a:cubicBezTo>
                    <a:pt x="572" y="9"/>
                    <a:pt x="526" y="7"/>
                    <a:pt x="478" y="5"/>
                  </a:cubicBezTo>
                  <a:cubicBezTo>
                    <a:pt x="455" y="4"/>
                    <a:pt x="432" y="0"/>
                    <a:pt x="409" y="0"/>
                  </a:cubicBezTo>
                  <a:cubicBezTo>
                    <a:pt x="386" y="0"/>
                    <a:pt x="363" y="3"/>
                    <a:pt x="340" y="3"/>
                  </a:cubicBezTo>
                  <a:cubicBezTo>
                    <a:pt x="237" y="14"/>
                    <a:pt x="133" y="35"/>
                    <a:pt x="41" y="82"/>
                  </a:cubicBezTo>
                  <a:cubicBezTo>
                    <a:pt x="24" y="91"/>
                    <a:pt x="17" y="111"/>
                    <a:pt x="12" y="130"/>
                  </a:cubicBezTo>
                  <a:cubicBezTo>
                    <a:pt x="7" y="149"/>
                    <a:pt x="3" y="169"/>
                    <a:pt x="0" y="189"/>
                  </a:cubicBezTo>
                  <a:cubicBezTo>
                    <a:pt x="154" y="242"/>
                    <a:pt x="325" y="246"/>
                    <a:pt x="481" y="19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0" name="Freeform 78"/>
            <p:cNvSpPr>
              <a:spLocks/>
            </p:cNvSpPr>
            <p:nvPr/>
          </p:nvSpPr>
          <p:spPr bwMode="auto">
            <a:xfrm>
              <a:off x="5808663" y="2500313"/>
              <a:ext cx="309563" cy="104775"/>
            </a:xfrm>
            <a:custGeom>
              <a:avLst/>
              <a:gdLst>
                <a:gd name="T0" fmla="*/ 619 w 680"/>
                <a:gd name="T1" fmla="*/ 70 h 233"/>
                <a:gd name="T2" fmla="*/ 487 w 680"/>
                <a:gd name="T3" fmla="*/ 134 h 233"/>
                <a:gd name="T4" fmla="*/ 6 w 680"/>
                <a:gd name="T5" fmla="*/ 125 h 233"/>
                <a:gd name="T6" fmla="*/ 6 w 680"/>
                <a:gd name="T7" fmla="*/ 127 h 233"/>
                <a:gd name="T8" fmla="*/ 0 w 680"/>
                <a:gd name="T9" fmla="*/ 182 h 233"/>
                <a:gd name="T10" fmla="*/ 1 w 680"/>
                <a:gd name="T11" fmla="*/ 187 h 233"/>
                <a:gd name="T12" fmla="*/ 4 w 680"/>
                <a:gd name="T13" fmla="*/ 190 h 233"/>
                <a:gd name="T14" fmla="*/ 100 w 680"/>
                <a:gd name="T15" fmla="*/ 227 h 233"/>
                <a:gd name="T16" fmla="*/ 205 w 680"/>
                <a:gd name="T17" fmla="*/ 233 h 233"/>
                <a:gd name="T18" fmla="*/ 205 w 680"/>
                <a:gd name="T19" fmla="*/ 214 h 233"/>
                <a:gd name="T20" fmla="*/ 206 w 680"/>
                <a:gd name="T21" fmla="*/ 185 h 233"/>
                <a:gd name="T22" fmla="*/ 250 w 680"/>
                <a:gd name="T23" fmla="*/ 184 h 233"/>
                <a:gd name="T24" fmla="*/ 305 w 680"/>
                <a:gd name="T25" fmla="*/ 185 h 233"/>
                <a:gd name="T26" fmla="*/ 522 w 680"/>
                <a:gd name="T27" fmla="*/ 154 h 233"/>
                <a:gd name="T28" fmla="*/ 660 w 680"/>
                <a:gd name="T29" fmla="*/ 64 h 233"/>
                <a:gd name="T30" fmla="*/ 678 w 680"/>
                <a:gd name="T31" fmla="*/ 8 h 233"/>
                <a:gd name="T32" fmla="*/ 676 w 680"/>
                <a:gd name="T33" fmla="*/ 0 h 233"/>
                <a:gd name="T34" fmla="*/ 619 w 680"/>
                <a:gd name="T35" fmla="*/ 7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0" h="233">
                  <a:moveTo>
                    <a:pt x="619" y="70"/>
                  </a:moveTo>
                  <a:cubicBezTo>
                    <a:pt x="580" y="100"/>
                    <a:pt x="534" y="120"/>
                    <a:pt x="487" y="134"/>
                  </a:cubicBezTo>
                  <a:cubicBezTo>
                    <a:pt x="331" y="182"/>
                    <a:pt x="160" y="178"/>
                    <a:pt x="6" y="125"/>
                  </a:cubicBezTo>
                  <a:cubicBezTo>
                    <a:pt x="6" y="126"/>
                    <a:pt x="6" y="127"/>
                    <a:pt x="6" y="127"/>
                  </a:cubicBezTo>
                  <a:cubicBezTo>
                    <a:pt x="3" y="145"/>
                    <a:pt x="1" y="163"/>
                    <a:pt x="0" y="182"/>
                  </a:cubicBezTo>
                  <a:cubicBezTo>
                    <a:pt x="0" y="184"/>
                    <a:pt x="0" y="186"/>
                    <a:pt x="1" y="187"/>
                  </a:cubicBezTo>
                  <a:cubicBezTo>
                    <a:pt x="1" y="188"/>
                    <a:pt x="3" y="189"/>
                    <a:pt x="4" y="190"/>
                  </a:cubicBezTo>
                  <a:cubicBezTo>
                    <a:pt x="32" y="211"/>
                    <a:pt x="66" y="222"/>
                    <a:pt x="100" y="227"/>
                  </a:cubicBezTo>
                  <a:cubicBezTo>
                    <a:pt x="135" y="233"/>
                    <a:pt x="170" y="233"/>
                    <a:pt x="205" y="233"/>
                  </a:cubicBezTo>
                  <a:cubicBezTo>
                    <a:pt x="205" y="226"/>
                    <a:pt x="205" y="220"/>
                    <a:pt x="205" y="214"/>
                  </a:cubicBezTo>
                  <a:cubicBezTo>
                    <a:pt x="205" y="207"/>
                    <a:pt x="202" y="191"/>
                    <a:pt x="206" y="185"/>
                  </a:cubicBezTo>
                  <a:cubicBezTo>
                    <a:pt x="210" y="176"/>
                    <a:pt x="240" y="184"/>
                    <a:pt x="250" y="184"/>
                  </a:cubicBezTo>
                  <a:cubicBezTo>
                    <a:pt x="269" y="185"/>
                    <a:pt x="287" y="186"/>
                    <a:pt x="305" y="185"/>
                  </a:cubicBezTo>
                  <a:cubicBezTo>
                    <a:pt x="379" y="185"/>
                    <a:pt x="452" y="174"/>
                    <a:pt x="522" y="154"/>
                  </a:cubicBezTo>
                  <a:cubicBezTo>
                    <a:pt x="578" y="138"/>
                    <a:pt x="624" y="111"/>
                    <a:pt x="660" y="64"/>
                  </a:cubicBezTo>
                  <a:cubicBezTo>
                    <a:pt x="672" y="48"/>
                    <a:pt x="680" y="28"/>
                    <a:pt x="678" y="8"/>
                  </a:cubicBezTo>
                  <a:cubicBezTo>
                    <a:pt x="678" y="5"/>
                    <a:pt x="677" y="3"/>
                    <a:pt x="676" y="0"/>
                  </a:cubicBezTo>
                  <a:cubicBezTo>
                    <a:pt x="662" y="27"/>
                    <a:pt x="643" y="51"/>
                    <a:pt x="619" y="7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1" name="Freeform 79"/>
            <p:cNvSpPr>
              <a:spLocks/>
            </p:cNvSpPr>
            <p:nvPr/>
          </p:nvSpPr>
          <p:spPr bwMode="auto">
            <a:xfrm>
              <a:off x="5589588" y="2319338"/>
              <a:ext cx="150813" cy="111125"/>
            </a:xfrm>
            <a:custGeom>
              <a:avLst/>
              <a:gdLst>
                <a:gd name="T0" fmla="*/ 231 w 332"/>
                <a:gd name="T1" fmla="*/ 104 h 246"/>
                <a:gd name="T2" fmla="*/ 212 w 332"/>
                <a:gd name="T3" fmla="*/ 130 h 246"/>
                <a:gd name="T4" fmla="*/ 129 w 332"/>
                <a:gd name="T5" fmla="*/ 175 h 246"/>
                <a:gd name="T6" fmla="*/ 103 w 332"/>
                <a:gd name="T7" fmla="*/ 180 h 246"/>
                <a:gd name="T8" fmla="*/ 5 w 332"/>
                <a:gd name="T9" fmla="*/ 137 h 246"/>
                <a:gd name="T10" fmla="*/ 3 w 332"/>
                <a:gd name="T11" fmla="*/ 136 h 246"/>
                <a:gd name="T12" fmla="*/ 1 w 332"/>
                <a:gd name="T13" fmla="*/ 165 h 246"/>
                <a:gd name="T14" fmla="*/ 2 w 332"/>
                <a:gd name="T15" fmla="*/ 191 h 246"/>
                <a:gd name="T16" fmla="*/ 40 w 332"/>
                <a:gd name="T17" fmla="*/ 236 h 246"/>
                <a:gd name="T18" fmla="*/ 100 w 332"/>
                <a:gd name="T19" fmla="*/ 244 h 246"/>
                <a:gd name="T20" fmla="*/ 171 w 332"/>
                <a:gd name="T21" fmla="*/ 223 h 246"/>
                <a:gd name="T22" fmla="*/ 195 w 332"/>
                <a:gd name="T23" fmla="*/ 203 h 246"/>
                <a:gd name="T24" fmla="*/ 205 w 332"/>
                <a:gd name="T25" fmla="*/ 172 h 246"/>
                <a:gd name="T26" fmla="*/ 247 w 332"/>
                <a:gd name="T27" fmla="*/ 117 h 246"/>
                <a:gd name="T28" fmla="*/ 299 w 332"/>
                <a:gd name="T29" fmla="*/ 71 h 246"/>
                <a:gd name="T30" fmla="*/ 332 w 332"/>
                <a:gd name="T31" fmla="*/ 0 h 246"/>
                <a:gd name="T32" fmla="*/ 302 w 332"/>
                <a:gd name="T33" fmla="*/ 25 h 246"/>
                <a:gd name="T34" fmla="*/ 231 w 332"/>
                <a:gd name="T35" fmla="*/ 10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2" h="246">
                  <a:moveTo>
                    <a:pt x="231" y="104"/>
                  </a:moveTo>
                  <a:cubicBezTo>
                    <a:pt x="225" y="113"/>
                    <a:pt x="219" y="122"/>
                    <a:pt x="212" y="130"/>
                  </a:cubicBezTo>
                  <a:cubicBezTo>
                    <a:pt x="191" y="155"/>
                    <a:pt x="160" y="168"/>
                    <a:pt x="129" y="175"/>
                  </a:cubicBezTo>
                  <a:cubicBezTo>
                    <a:pt x="120" y="177"/>
                    <a:pt x="112" y="179"/>
                    <a:pt x="103" y="180"/>
                  </a:cubicBezTo>
                  <a:cubicBezTo>
                    <a:pt x="66" y="183"/>
                    <a:pt x="28" y="166"/>
                    <a:pt x="5" y="137"/>
                  </a:cubicBezTo>
                  <a:cubicBezTo>
                    <a:pt x="4" y="137"/>
                    <a:pt x="4" y="136"/>
                    <a:pt x="3" y="136"/>
                  </a:cubicBezTo>
                  <a:cubicBezTo>
                    <a:pt x="2" y="146"/>
                    <a:pt x="1" y="155"/>
                    <a:pt x="1" y="165"/>
                  </a:cubicBezTo>
                  <a:cubicBezTo>
                    <a:pt x="0" y="174"/>
                    <a:pt x="0" y="182"/>
                    <a:pt x="2" y="191"/>
                  </a:cubicBezTo>
                  <a:cubicBezTo>
                    <a:pt x="6" y="211"/>
                    <a:pt x="22" y="227"/>
                    <a:pt x="40" y="236"/>
                  </a:cubicBezTo>
                  <a:cubicBezTo>
                    <a:pt x="59" y="244"/>
                    <a:pt x="80" y="246"/>
                    <a:pt x="100" y="244"/>
                  </a:cubicBezTo>
                  <a:cubicBezTo>
                    <a:pt x="125" y="242"/>
                    <a:pt x="149" y="235"/>
                    <a:pt x="171" y="223"/>
                  </a:cubicBezTo>
                  <a:cubicBezTo>
                    <a:pt x="181" y="218"/>
                    <a:pt x="190" y="212"/>
                    <a:pt x="195" y="203"/>
                  </a:cubicBezTo>
                  <a:cubicBezTo>
                    <a:pt x="201" y="194"/>
                    <a:pt x="202" y="182"/>
                    <a:pt x="205" y="172"/>
                  </a:cubicBezTo>
                  <a:cubicBezTo>
                    <a:pt x="213" y="150"/>
                    <a:pt x="230" y="132"/>
                    <a:pt x="247" y="117"/>
                  </a:cubicBezTo>
                  <a:cubicBezTo>
                    <a:pt x="265" y="102"/>
                    <a:pt x="284" y="89"/>
                    <a:pt x="299" y="71"/>
                  </a:cubicBezTo>
                  <a:cubicBezTo>
                    <a:pt x="315" y="50"/>
                    <a:pt x="325" y="26"/>
                    <a:pt x="332" y="0"/>
                  </a:cubicBezTo>
                  <a:cubicBezTo>
                    <a:pt x="322" y="9"/>
                    <a:pt x="311" y="17"/>
                    <a:pt x="302" y="25"/>
                  </a:cubicBezTo>
                  <a:cubicBezTo>
                    <a:pt x="275" y="48"/>
                    <a:pt x="251" y="75"/>
                    <a:pt x="231" y="10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2" name="Freeform 80"/>
            <p:cNvSpPr>
              <a:spLocks/>
            </p:cNvSpPr>
            <p:nvPr/>
          </p:nvSpPr>
          <p:spPr bwMode="auto">
            <a:xfrm>
              <a:off x="5591175" y="2236788"/>
              <a:ext cx="155575" cy="165100"/>
            </a:xfrm>
            <a:custGeom>
              <a:avLst/>
              <a:gdLst>
                <a:gd name="T0" fmla="*/ 338 w 345"/>
                <a:gd name="T1" fmla="*/ 91 h 363"/>
                <a:gd name="T2" fmla="*/ 319 w 345"/>
                <a:gd name="T3" fmla="*/ 55 h 363"/>
                <a:gd name="T4" fmla="*/ 286 w 345"/>
                <a:gd name="T5" fmla="*/ 15 h 363"/>
                <a:gd name="T6" fmla="*/ 236 w 345"/>
                <a:gd name="T7" fmla="*/ 8 h 363"/>
                <a:gd name="T8" fmla="*/ 219 w 345"/>
                <a:gd name="T9" fmla="*/ 20 h 363"/>
                <a:gd name="T10" fmla="*/ 131 w 345"/>
                <a:gd name="T11" fmla="*/ 101 h 363"/>
                <a:gd name="T12" fmla="*/ 84 w 345"/>
                <a:gd name="T13" fmla="*/ 149 h 363"/>
                <a:gd name="T14" fmla="*/ 65 w 345"/>
                <a:gd name="T15" fmla="*/ 174 h 363"/>
                <a:gd name="T16" fmla="*/ 38 w 345"/>
                <a:gd name="T17" fmla="*/ 213 h 363"/>
                <a:gd name="T18" fmla="*/ 14 w 345"/>
                <a:gd name="T19" fmla="*/ 253 h 363"/>
                <a:gd name="T20" fmla="*/ 6 w 345"/>
                <a:gd name="T21" fmla="*/ 282 h 363"/>
                <a:gd name="T22" fmla="*/ 0 w 345"/>
                <a:gd name="T23" fmla="*/ 316 h 363"/>
                <a:gd name="T24" fmla="*/ 2 w 345"/>
                <a:gd name="T25" fmla="*/ 317 h 363"/>
                <a:gd name="T26" fmla="*/ 100 w 345"/>
                <a:gd name="T27" fmla="*/ 360 h 363"/>
                <a:gd name="T28" fmla="*/ 126 w 345"/>
                <a:gd name="T29" fmla="*/ 355 h 363"/>
                <a:gd name="T30" fmla="*/ 209 w 345"/>
                <a:gd name="T31" fmla="*/ 310 h 363"/>
                <a:gd name="T32" fmla="*/ 228 w 345"/>
                <a:gd name="T33" fmla="*/ 284 h 363"/>
                <a:gd name="T34" fmla="*/ 299 w 345"/>
                <a:gd name="T35" fmla="*/ 205 h 363"/>
                <a:gd name="T36" fmla="*/ 329 w 345"/>
                <a:gd name="T37" fmla="*/ 180 h 363"/>
                <a:gd name="T38" fmla="*/ 334 w 345"/>
                <a:gd name="T39" fmla="*/ 161 h 363"/>
                <a:gd name="T40" fmla="*/ 338 w 345"/>
                <a:gd name="T41" fmla="*/ 91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5" h="363">
                  <a:moveTo>
                    <a:pt x="338" y="91"/>
                  </a:moveTo>
                  <a:cubicBezTo>
                    <a:pt x="335" y="78"/>
                    <a:pt x="327" y="66"/>
                    <a:pt x="319" y="55"/>
                  </a:cubicBezTo>
                  <a:cubicBezTo>
                    <a:pt x="310" y="40"/>
                    <a:pt x="300" y="25"/>
                    <a:pt x="286" y="15"/>
                  </a:cubicBezTo>
                  <a:cubicBezTo>
                    <a:pt x="271" y="5"/>
                    <a:pt x="252" y="0"/>
                    <a:pt x="236" y="8"/>
                  </a:cubicBezTo>
                  <a:cubicBezTo>
                    <a:pt x="230" y="11"/>
                    <a:pt x="224" y="16"/>
                    <a:pt x="219" y="20"/>
                  </a:cubicBezTo>
                  <a:cubicBezTo>
                    <a:pt x="190" y="47"/>
                    <a:pt x="161" y="74"/>
                    <a:pt x="131" y="101"/>
                  </a:cubicBezTo>
                  <a:cubicBezTo>
                    <a:pt x="115" y="116"/>
                    <a:pt x="98" y="131"/>
                    <a:pt x="84" y="149"/>
                  </a:cubicBezTo>
                  <a:cubicBezTo>
                    <a:pt x="77" y="157"/>
                    <a:pt x="71" y="165"/>
                    <a:pt x="65" y="174"/>
                  </a:cubicBezTo>
                  <a:cubicBezTo>
                    <a:pt x="56" y="187"/>
                    <a:pt x="47" y="200"/>
                    <a:pt x="38" y="213"/>
                  </a:cubicBezTo>
                  <a:cubicBezTo>
                    <a:pt x="29" y="226"/>
                    <a:pt x="20" y="239"/>
                    <a:pt x="14" y="253"/>
                  </a:cubicBezTo>
                  <a:cubicBezTo>
                    <a:pt x="10" y="262"/>
                    <a:pt x="8" y="272"/>
                    <a:pt x="6" y="282"/>
                  </a:cubicBezTo>
                  <a:cubicBezTo>
                    <a:pt x="3" y="293"/>
                    <a:pt x="2" y="305"/>
                    <a:pt x="0" y="316"/>
                  </a:cubicBezTo>
                  <a:cubicBezTo>
                    <a:pt x="1" y="316"/>
                    <a:pt x="1" y="317"/>
                    <a:pt x="2" y="317"/>
                  </a:cubicBezTo>
                  <a:cubicBezTo>
                    <a:pt x="25" y="346"/>
                    <a:pt x="63" y="363"/>
                    <a:pt x="100" y="360"/>
                  </a:cubicBezTo>
                  <a:cubicBezTo>
                    <a:pt x="109" y="359"/>
                    <a:pt x="117" y="357"/>
                    <a:pt x="126" y="355"/>
                  </a:cubicBezTo>
                  <a:cubicBezTo>
                    <a:pt x="157" y="348"/>
                    <a:pt x="188" y="335"/>
                    <a:pt x="209" y="310"/>
                  </a:cubicBezTo>
                  <a:cubicBezTo>
                    <a:pt x="216" y="302"/>
                    <a:pt x="222" y="293"/>
                    <a:pt x="228" y="284"/>
                  </a:cubicBezTo>
                  <a:cubicBezTo>
                    <a:pt x="248" y="255"/>
                    <a:pt x="272" y="228"/>
                    <a:pt x="299" y="205"/>
                  </a:cubicBezTo>
                  <a:cubicBezTo>
                    <a:pt x="308" y="197"/>
                    <a:pt x="319" y="189"/>
                    <a:pt x="329" y="180"/>
                  </a:cubicBezTo>
                  <a:cubicBezTo>
                    <a:pt x="331" y="174"/>
                    <a:pt x="332" y="167"/>
                    <a:pt x="334" y="161"/>
                  </a:cubicBezTo>
                  <a:cubicBezTo>
                    <a:pt x="340" y="138"/>
                    <a:pt x="345" y="114"/>
                    <a:pt x="338" y="91"/>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3" name="Freeform 81"/>
            <p:cNvSpPr>
              <a:spLocks/>
            </p:cNvSpPr>
            <p:nvPr/>
          </p:nvSpPr>
          <p:spPr bwMode="auto">
            <a:xfrm>
              <a:off x="5591175" y="1752600"/>
              <a:ext cx="219075" cy="622300"/>
            </a:xfrm>
            <a:custGeom>
              <a:avLst/>
              <a:gdLst>
                <a:gd name="T0" fmla="*/ 115 w 484"/>
                <a:gd name="T1" fmla="*/ 0 h 1372"/>
                <a:gd name="T2" fmla="*/ 120 w 484"/>
                <a:gd name="T3" fmla="*/ 122 h 1372"/>
                <a:gd name="T4" fmla="*/ 123 w 484"/>
                <a:gd name="T5" fmla="*/ 358 h 1372"/>
                <a:gd name="T6" fmla="*/ 129 w 484"/>
                <a:gd name="T7" fmla="*/ 405 h 1372"/>
                <a:gd name="T8" fmla="*/ 112 w 484"/>
                <a:gd name="T9" fmla="*/ 436 h 1372"/>
                <a:gd name="T10" fmla="*/ 35 w 484"/>
                <a:gd name="T11" fmla="*/ 615 h 1372"/>
                <a:gd name="T12" fmla="*/ 20 w 484"/>
                <a:gd name="T13" fmla="*/ 751 h 1372"/>
                <a:gd name="T14" fmla="*/ 1 w 484"/>
                <a:gd name="T15" fmla="*/ 1276 h 1372"/>
                <a:gd name="T16" fmla="*/ 4 w 484"/>
                <a:gd name="T17" fmla="*/ 1315 h 1372"/>
                <a:gd name="T18" fmla="*/ 100 w 484"/>
                <a:gd name="T19" fmla="*/ 1364 h 1372"/>
                <a:gd name="T20" fmla="*/ 192 w 484"/>
                <a:gd name="T21" fmla="*/ 1293 h 1372"/>
                <a:gd name="T22" fmla="*/ 241 w 484"/>
                <a:gd name="T23" fmla="*/ 1120 h 1372"/>
                <a:gd name="T24" fmla="*/ 288 w 484"/>
                <a:gd name="T25" fmla="*/ 878 h 1372"/>
                <a:gd name="T26" fmla="*/ 321 w 484"/>
                <a:gd name="T27" fmla="*/ 777 h 1372"/>
                <a:gd name="T28" fmla="*/ 338 w 484"/>
                <a:gd name="T29" fmla="*/ 669 h 1372"/>
                <a:gd name="T30" fmla="*/ 478 w 484"/>
                <a:gd name="T31" fmla="*/ 147 h 1372"/>
                <a:gd name="T32" fmla="*/ 471 w 484"/>
                <a:gd name="T33" fmla="*/ 80 h 1372"/>
                <a:gd name="T34" fmla="*/ 416 w 484"/>
                <a:gd name="T35" fmla="*/ 50 h 1372"/>
                <a:gd name="T36" fmla="*/ 115 w 484"/>
                <a:gd name="T37" fmla="*/ 0 h 1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4" h="1372">
                  <a:moveTo>
                    <a:pt x="115" y="0"/>
                  </a:moveTo>
                  <a:cubicBezTo>
                    <a:pt x="134" y="37"/>
                    <a:pt x="126" y="81"/>
                    <a:pt x="120" y="122"/>
                  </a:cubicBezTo>
                  <a:cubicBezTo>
                    <a:pt x="108" y="201"/>
                    <a:pt x="103" y="282"/>
                    <a:pt x="123" y="358"/>
                  </a:cubicBezTo>
                  <a:cubicBezTo>
                    <a:pt x="127" y="374"/>
                    <a:pt x="132" y="390"/>
                    <a:pt x="129" y="405"/>
                  </a:cubicBezTo>
                  <a:cubicBezTo>
                    <a:pt x="126" y="417"/>
                    <a:pt x="119" y="426"/>
                    <a:pt x="112" y="436"/>
                  </a:cubicBezTo>
                  <a:cubicBezTo>
                    <a:pt x="75" y="490"/>
                    <a:pt x="49" y="551"/>
                    <a:pt x="35" y="615"/>
                  </a:cubicBezTo>
                  <a:cubicBezTo>
                    <a:pt x="26" y="660"/>
                    <a:pt x="23" y="705"/>
                    <a:pt x="20" y="751"/>
                  </a:cubicBezTo>
                  <a:cubicBezTo>
                    <a:pt x="8" y="926"/>
                    <a:pt x="2" y="1101"/>
                    <a:pt x="1" y="1276"/>
                  </a:cubicBezTo>
                  <a:cubicBezTo>
                    <a:pt x="0" y="1289"/>
                    <a:pt x="0" y="1303"/>
                    <a:pt x="4" y="1315"/>
                  </a:cubicBezTo>
                  <a:cubicBezTo>
                    <a:pt x="16" y="1353"/>
                    <a:pt x="62" y="1372"/>
                    <a:pt x="100" y="1364"/>
                  </a:cubicBezTo>
                  <a:cubicBezTo>
                    <a:pt x="139" y="1355"/>
                    <a:pt x="170" y="1326"/>
                    <a:pt x="192" y="1293"/>
                  </a:cubicBezTo>
                  <a:cubicBezTo>
                    <a:pt x="226" y="1242"/>
                    <a:pt x="243" y="1181"/>
                    <a:pt x="241" y="1120"/>
                  </a:cubicBezTo>
                  <a:cubicBezTo>
                    <a:pt x="238" y="1038"/>
                    <a:pt x="263" y="955"/>
                    <a:pt x="288" y="878"/>
                  </a:cubicBezTo>
                  <a:cubicBezTo>
                    <a:pt x="299" y="844"/>
                    <a:pt x="312" y="811"/>
                    <a:pt x="321" y="777"/>
                  </a:cubicBezTo>
                  <a:cubicBezTo>
                    <a:pt x="329" y="741"/>
                    <a:pt x="332" y="705"/>
                    <a:pt x="338" y="669"/>
                  </a:cubicBezTo>
                  <a:cubicBezTo>
                    <a:pt x="365" y="491"/>
                    <a:pt x="450" y="325"/>
                    <a:pt x="478" y="147"/>
                  </a:cubicBezTo>
                  <a:cubicBezTo>
                    <a:pt x="482" y="124"/>
                    <a:pt x="484" y="99"/>
                    <a:pt x="471" y="80"/>
                  </a:cubicBezTo>
                  <a:cubicBezTo>
                    <a:pt x="458" y="63"/>
                    <a:pt x="437" y="56"/>
                    <a:pt x="416" y="50"/>
                  </a:cubicBezTo>
                  <a:cubicBezTo>
                    <a:pt x="319" y="22"/>
                    <a:pt x="216" y="10"/>
                    <a:pt x="115"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4" name="Freeform 82"/>
            <p:cNvSpPr>
              <a:spLocks/>
            </p:cNvSpPr>
            <p:nvPr/>
          </p:nvSpPr>
          <p:spPr bwMode="auto">
            <a:xfrm>
              <a:off x="5783263" y="1692275"/>
              <a:ext cx="244475" cy="828675"/>
            </a:xfrm>
            <a:custGeom>
              <a:avLst/>
              <a:gdLst>
                <a:gd name="T0" fmla="*/ 5 w 538"/>
                <a:gd name="T1" fmla="*/ 179 h 1825"/>
                <a:gd name="T2" fmla="*/ 1 w 538"/>
                <a:gd name="T3" fmla="*/ 275 h 1825"/>
                <a:gd name="T4" fmla="*/ 9 w 538"/>
                <a:gd name="T5" fmla="*/ 358 h 1825"/>
                <a:gd name="T6" fmla="*/ 109 w 538"/>
                <a:gd name="T7" fmla="*/ 765 h 1825"/>
                <a:gd name="T8" fmla="*/ 88 w 538"/>
                <a:gd name="T9" fmla="*/ 1816 h 1825"/>
                <a:gd name="T10" fmla="*/ 270 w 538"/>
                <a:gd name="T11" fmla="*/ 1814 h 1825"/>
                <a:gd name="T12" fmla="*/ 393 w 538"/>
                <a:gd name="T13" fmla="*/ 1776 h 1825"/>
                <a:gd name="T14" fmla="*/ 411 w 538"/>
                <a:gd name="T15" fmla="*/ 1730 h 1825"/>
                <a:gd name="T16" fmla="*/ 371 w 538"/>
                <a:gd name="T17" fmla="*/ 1556 h 1825"/>
                <a:gd name="T18" fmla="*/ 459 w 538"/>
                <a:gd name="T19" fmla="*/ 783 h 1825"/>
                <a:gd name="T20" fmla="*/ 440 w 538"/>
                <a:gd name="T21" fmla="*/ 13 h 1825"/>
                <a:gd name="T22" fmla="*/ 401 w 538"/>
                <a:gd name="T23" fmla="*/ 0 h 1825"/>
                <a:gd name="T24" fmla="*/ 114 w 538"/>
                <a:gd name="T25" fmla="*/ 81 h 1825"/>
                <a:gd name="T26" fmla="*/ 5 w 538"/>
                <a:gd name="T27" fmla="*/ 179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8" h="1825">
                  <a:moveTo>
                    <a:pt x="5" y="179"/>
                  </a:moveTo>
                  <a:cubicBezTo>
                    <a:pt x="10" y="211"/>
                    <a:pt x="2" y="243"/>
                    <a:pt x="1" y="275"/>
                  </a:cubicBezTo>
                  <a:cubicBezTo>
                    <a:pt x="0" y="303"/>
                    <a:pt x="4" y="331"/>
                    <a:pt x="9" y="358"/>
                  </a:cubicBezTo>
                  <a:cubicBezTo>
                    <a:pt x="32" y="496"/>
                    <a:pt x="65" y="632"/>
                    <a:pt x="109" y="765"/>
                  </a:cubicBezTo>
                  <a:cubicBezTo>
                    <a:pt x="22" y="1104"/>
                    <a:pt x="76" y="1467"/>
                    <a:pt x="88" y="1816"/>
                  </a:cubicBezTo>
                  <a:cubicBezTo>
                    <a:pt x="149" y="1824"/>
                    <a:pt x="209" y="1825"/>
                    <a:pt x="270" y="1814"/>
                  </a:cubicBezTo>
                  <a:cubicBezTo>
                    <a:pt x="312" y="1807"/>
                    <a:pt x="353" y="1792"/>
                    <a:pt x="393" y="1776"/>
                  </a:cubicBezTo>
                  <a:cubicBezTo>
                    <a:pt x="411" y="1769"/>
                    <a:pt x="420" y="1748"/>
                    <a:pt x="411" y="1730"/>
                  </a:cubicBezTo>
                  <a:cubicBezTo>
                    <a:pt x="386" y="1677"/>
                    <a:pt x="377" y="1613"/>
                    <a:pt x="371" y="1556"/>
                  </a:cubicBezTo>
                  <a:cubicBezTo>
                    <a:pt x="343" y="1297"/>
                    <a:pt x="410" y="1039"/>
                    <a:pt x="459" y="783"/>
                  </a:cubicBezTo>
                  <a:cubicBezTo>
                    <a:pt x="508" y="527"/>
                    <a:pt x="538" y="254"/>
                    <a:pt x="440" y="13"/>
                  </a:cubicBezTo>
                  <a:cubicBezTo>
                    <a:pt x="424" y="8"/>
                    <a:pt x="417" y="5"/>
                    <a:pt x="401" y="0"/>
                  </a:cubicBezTo>
                  <a:cubicBezTo>
                    <a:pt x="318" y="51"/>
                    <a:pt x="206" y="40"/>
                    <a:pt x="114" y="81"/>
                  </a:cubicBezTo>
                  <a:cubicBezTo>
                    <a:pt x="72" y="100"/>
                    <a:pt x="24" y="137"/>
                    <a:pt x="5" y="17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5" name="Freeform 83"/>
            <p:cNvSpPr>
              <a:spLocks/>
            </p:cNvSpPr>
            <p:nvPr/>
          </p:nvSpPr>
          <p:spPr bwMode="auto">
            <a:xfrm>
              <a:off x="5514975" y="1022350"/>
              <a:ext cx="517525" cy="790575"/>
            </a:xfrm>
            <a:custGeom>
              <a:avLst/>
              <a:gdLst>
                <a:gd name="T0" fmla="*/ 342 w 1140"/>
                <a:gd name="T1" fmla="*/ 7 h 1745"/>
                <a:gd name="T2" fmla="*/ 142 w 1140"/>
                <a:gd name="T3" fmla="*/ 26 h 1745"/>
                <a:gd name="T4" fmla="*/ 90 w 1140"/>
                <a:gd name="T5" fmla="*/ 54 h 1745"/>
                <a:gd name="T6" fmla="*/ 47 w 1140"/>
                <a:gd name="T7" fmla="*/ 89 h 1745"/>
                <a:gd name="T8" fmla="*/ 0 w 1140"/>
                <a:gd name="T9" fmla="*/ 223 h 1745"/>
                <a:gd name="T10" fmla="*/ 23 w 1140"/>
                <a:gd name="T11" fmla="*/ 366 h 1745"/>
                <a:gd name="T12" fmla="*/ 84 w 1140"/>
                <a:gd name="T13" fmla="*/ 621 h 1745"/>
                <a:gd name="T14" fmla="*/ 126 w 1140"/>
                <a:gd name="T15" fmla="*/ 774 h 1745"/>
                <a:gd name="T16" fmla="*/ 145 w 1140"/>
                <a:gd name="T17" fmla="*/ 838 h 1745"/>
                <a:gd name="T18" fmla="*/ 171 w 1140"/>
                <a:gd name="T19" fmla="*/ 938 h 1745"/>
                <a:gd name="T20" fmla="*/ 206 w 1140"/>
                <a:gd name="T21" fmla="*/ 1161 h 1745"/>
                <a:gd name="T22" fmla="*/ 217 w 1140"/>
                <a:gd name="T23" fmla="*/ 1310 h 1745"/>
                <a:gd name="T24" fmla="*/ 185 w 1140"/>
                <a:gd name="T25" fmla="*/ 1531 h 1745"/>
                <a:gd name="T26" fmla="*/ 226 w 1140"/>
                <a:gd name="T27" fmla="*/ 1597 h 1745"/>
                <a:gd name="T28" fmla="*/ 622 w 1140"/>
                <a:gd name="T29" fmla="*/ 1694 h 1745"/>
                <a:gd name="T30" fmla="*/ 807 w 1140"/>
                <a:gd name="T31" fmla="*/ 1597 h 1745"/>
                <a:gd name="T32" fmla="*/ 1063 w 1140"/>
                <a:gd name="T33" fmla="*/ 1540 h 1745"/>
                <a:gd name="T34" fmla="*/ 1104 w 1140"/>
                <a:gd name="T35" fmla="*/ 1538 h 1745"/>
                <a:gd name="T36" fmla="*/ 1134 w 1140"/>
                <a:gd name="T37" fmla="*/ 1513 h 1745"/>
                <a:gd name="T38" fmla="*/ 1118 w 1140"/>
                <a:gd name="T39" fmla="*/ 1464 h 1745"/>
                <a:gd name="T40" fmla="*/ 1081 w 1140"/>
                <a:gd name="T41" fmla="*/ 1425 h 1745"/>
                <a:gd name="T42" fmla="*/ 998 w 1140"/>
                <a:gd name="T43" fmla="*/ 1105 h 1745"/>
                <a:gd name="T44" fmla="*/ 991 w 1140"/>
                <a:gd name="T45" fmla="*/ 982 h 1745"/>
                <a:gd name="T46" fmla="*/ 969 w 1140"/>
                <a:gd name="T47" fmla="*/ 870 h 1745"/>
                <a:gd name="T48" fmla="*/ 997 w 1140"/>
                <a:gd name="T49" fmla="*/ 353 h 1745"/>
                <a:gd name="T50" fmla="*/ 968 w 1140"/>
                <a:gd name="T51" fmla="*/ 175 h 1745"/>
                <a:gd name="T52" fmla="*/ 924 w 1140"/>
                <a:gd name="T53" fmla="*/ 103 h 1745"/>
                <a:gd name="T54" fmla="*/ 844 w 1140"/>
                <a:gd name="T55" fmla="*/ 74 h 1745"/>
                <a:gd name="T56" fmla="*/ 743 w 1140"/>
                <a:gd name="T57" fmla="*/ 57 h 1745"/>
                <a:gd name="T58" fmla="*/ 689 w 1140"/>
                <a:gd name="T59" fmla="*/ 46 h 1745"/>
                <a:gd name="T60" fmla="*/ 538 w 1140"/>
                <a:gd name="T61" fmla="*/ 14 h 1745"/>
                <a:gd name="T62" fmla="*/ 342 w 1140"/>
                <a:gd name="T63" fmla="*/ 7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0" h="1745">
                  <a:moveTo>
                    <a:pt x="342" y="7"/>
                  </a:moveTo>
                  <a:cubicBezTo>
                    <a:pt x="275" y="1"/>
                    <a:pt x="205" y="0"/>
                    <a:pt x="142" y="26"/>
                  </a:cubicBezTo>
                  <a:cubicBezTo>
                    <a:pt x="124" y="34"/>
                    <a:pt x="107" y="44"/>
                    <a:pt x="90" y="54"/>
                  </a:cubicBezTo>
                  <a:cubicBezTo>
                    <a:pt x="75" y="65"/>
                    <a:pt x="60" y="76"/>
                    <a:pt x="47" y="89"/>
                  </a:cubicBezTo>
                  <a:cubicBezTo>
                    <a:pt x="14" y="125"/>
                    <a:pt x="1" y="175"/>
                    <a:pt x="0" y="223"/>
                  </a:cubicBezTo>
                  <a:cubicBezTo>
                    <a:pt x="0" y="271"/>
                    <a:pt x="11" y="319"/>
                    <a:pt x="23" y="366"/>
                  </a:cubicBezTo>
                  <a:cubicBezTo>
                    <a:pt x="44" y="451"/>
                    <a:pt x="62" y="537"/>
                    <a:pt x="84" y="621"/>
                  </a:cubicBezTo>
                  <a:cubicBezTo>
                    <a:pt x="98" y="673"/>
                    <a:pt x="112" y="723"/>
                    <a:pt x="126" y="774"/>
                  </a:cubicBezTo>
                  <a:cubicBezTo>
                    <a:pt x="132" y="796"/>
                    <a:pt x="138" y="817"/>
                    <a:pt x="145" y="838"/>
                  </a:cubicBezTo>
                  <a:cubicBezTo>
                    <a:pt x="154" y="872"/>
                    <a:pt x="163" y="905"/>
                    <a:pt x="171" y="938"/>
                  </a:cubicBezTo>
                  <a:cubicBezTo>
                    <a:pt x="188" y="1012"/>
                    <a:pt x="197" y="1086"/>
                    <a:pt x="206" y="1161"/>
                  </a:cubicBezTo>
                  <a:cubicBezTo>
                    <a:pt x="212" y="1210"/>
                    <a:pt x="218" y="1260"/>
                    <a:pt x="217" y="1310"/>
                  </a:cubicBezTo>
                  <a:cubicBezTo>
                    <a:pt x="216" y="1384"/>
                    <a:pt x="200" y="1458"/>
                    <a:pt x="185" y="1531"/>
                  </a:cubicBezTo>
                  <a:cubicBezTo>
                    <a:pt x="195" y="1553"/>
                    <a:pt x="210" y="1579"/>
                    <a:pt x="226" y="1597"/>
                  </a:cubicBezTo>
                  <a:cubicBezTo>
                    <a:pt x="323" y="1705"/>
                    <a:pt x="487" y="1745"/>
                    <a:pt x="622" y="1694"/>
                  </a:cubicBezTo>
                  <a:cubicBezTo>
                    <a:pt x="688" y="1670"/>
                    <a:pt x="744" y="1627"/>
                    <a:pt x="807" y="1597"/>
                  </a:cubicBezTo>
                  <a:cubicBezTo>
                    <a:pt x="886" y="1558"/>
                    <a:pt x="975" y="1538"/>
                    <a:pt x="1063" y="1540"/>
                  </a:cubicBezTo>
                  <a:cubicBezTo>
                    <a:pt x="1077" y="1540"/>
                    <a:pt x="1091" y="1541"/>
                    <a:pt x="1104" y="1538"/>
                  </a:cubicBezTo>
                  <a:cubicBezTo>
                    <a:pt x="1117" y="1534"/>
                    <a:pt x="1129" y="1526"/>
                    <a:pt x="1134" y="1513"/>
                  </a:cubicBezTo>
                  <a:cubicBezTo>
                    <a:pt x="1140" y="1496"/>
                    <a:pt x="1131" y="1477"/>
                    <a:pt x="1118" y="1464"/>
                  </a:cubicBezTo>
                  <a:cubicBezTo>
                    <a:pt x="1106" y="1451"/>
                    <a:pt x="1090" y="1440"/>
                    <a:pt x="1081" y="1425"/>
                  </a:cubicBezTo>
                  <a:cubicBezTo>
                    <a:pt x="1021" y="1327"/>
                    <a:pt x="1003" y="1219"/>
                    <a:pt x="998" y="1105"/>
                  </a:cubicBezTo>
                  <a:cubicBezTo>
                    <a:pt x="996" y="1064"/>
                    <a:pt x="996" y="1023"/>
                    <a:pt x="991" y="982"/>
                  </a:cubicBezTo>
                  <a:cubicBezTo>
                    <a:pt x="986" y="944"/>
                    <a:pt x="976" y="908"/>
                    <a:pt x="969" y="870"/>
                  </a:cubicBezTo>
                  <a:cubicBezTo>
                    <a:pt x="941" y="700"/>
                    <a:pt x="993" y="526"/>
                    <a:pt x="997" y="353"/>
                  </a:cubicBezTo>
                  <a:cubicBezTo>
                    <a:pt x="999" y="293"/>
                    <a:pt x="993" y="230"/>
                    <a:pt x="968" y="175"/>
                  </a:cubicBezTo>
                  <a:cubicBezTo>
                    <a:pt x="958" y="151"/>
                    <a:pt x="943" y="121"/>
                    <a:pt x="924" y="103"/>
                  </a:cubicBezTo>
                  <a:cubicBezTo>
                    <a:pt x="904" y="84"/>
                    <a:pt x="871" y="78"/>
                    <a:pt x="844" y="74"/>
                  </a:cubicBezTo>
                  <a:cubicBezTo>
                    <a:pt x="810" y="68"/>
                    <a:pt x="776" y="63"/>
                    <a:pt x="743" y="57"/>
                  </a:cubicBezTo>
                  <a:cubicBezTo>
                    <a:pt x="725" y="54"/>
                    <a:pt x="707" y="51"/>
                    <a:pt x="689" y="46"/>
                  </a:cubicBezTo>
                  <a:cubicBezTo>
                    <a:pt x="636" y="30"/>
                    <a:pt x="595" y="7"/>
                    <a:pt x="538" y="14"/>
                  </a:cubicBezTo>
                  <a:cubicBezTo>
                    <a:pt x="472" y="21"/>
                    <a:pt x="408" y="13"/>
                    <a:pt x="342" y="7"/>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6" name="Freeform 84"/>
            <p:cNvSpPr>
              <a:spLocks/>
            </p:cNvSpPr>
            <p:nvPr/>
          </p:nvSpPr>
          <p:spPr bwMode="auto">
            <a:xfrm>
              <a:off x="5668963" y="968375"/>
              <a:ext cx="134938" cy="36513"/>
            </a:xfrm>
            <a:custGeom>
              <a:avLst/>
              <a:gdLst>
                <a:gd name="T0" fmla="*/ 0 w 298"/>
                <a:gd name="T1" fmla="*/ 54 h 80"/>
                <a:gd name="T2" fmla="*/ 298 w 298"/>
                <a:gd name="T3" fmla="*/ 80 h 80"/>
                <a:gd name="T4" fmla="*/ 291 w 298"/>
                <a:gd name="T5" fmla="*/ 68 h 80"/>
                <a:gd name="T6" fmla="*/ 280 w 298"/>
                <a:gd name="T7" fmla="*/ 48 h 80"/>
                <a:gd name="T8" fmla="*/ 275 w 298"/>
                <a:gd name="T9" fmla="*/ 29 h 80"/>
                <a:gd name="T10" fmla="*/ 0 w 298"/>
                <a:gd name="T11" fmla="*/ 2 h 80"/>
                <a:gd name="T12" fmla="*/ 0 w 298"/>
                <a:gd name="T13" fmla="*/ 54 h 80"/>
              </a:gdLst>
              <a:ahLst/>
              <a:cxnLst>
                <a:cxn ang="0">
                  <a:pos x="T0" y="T1"/>
                </a:cxn>
                <a:cxn ang="0">
                  <a:pos x="T2" y="T3"/>
                </a:cxn>
                <a:cxn ang="0">
                  <a:pos x="T4" y="T5"/>
                </a:cxn>
                <a:cxn ang="0">
                  <a:pos x="T6" y="T7"/>
                </a:cxn>
                <a:cxn ang="0">
                  <a:pos x="T8" y="T9"/>
                </a:cxn>
                <a:cxn ang="0">
                  <a:pos x="T10" y="T11"/>
                </a:cxn>
                <a:cxn ang="0">
                  <a:pos x="T12" y="T13"/>
                </a:cxn>
              </a:cxnLst>
              <a:rect l="0" t="0" r="r" b="b"/>
              <a:pathLst>
                <a:path w="298" h="80">
                  <a:moveTo>
                    <a:pt x="0" y="54"/>
                  </a:moveTo>
                  <a:cubicBezTo>
                    <a:pt x="99" y="54"/>
                    <a:pt x="203" y="56"/>
                    <a:pt x="298" y="80"/>
                  </a:cubicBezTo>
                  <a:cubicBezTo>
                    <a:pt x="296" y="76"/>
                    <a:pt x="293" y="72"/>
                    <a:pt x="291" y="68"/>
                  </a:cubicBezTo>
                  <a:cubicBezTo>
                    <a:pt x="287" y="61"/>
                    <a:pt x="283" y="55"/>
                    <a:pt x="280" y="48"/>
                  </a:cubicBezTo>
                  <a:cubicBezTo>
                    <a:pt x="277" y="42"/>
                    <a:pt x="276" y="35"/>
                    <a:pt x="275" y="29"/>
                  </a:cubicBezTo>
                  <a:cubicBezTo>
                    <a:pt x="185" y="9"/>
                    <a:pt x="92" y="0"/>
                    <a:pt x="0" y="2"/>
                  </a:cubicBezTo>
                  <a:cubicBezTo>
                    <a:pt x="0" y="19"/>
                    <a:pt x="0" y="36"/>
                    <a:pt x="0"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7" name="Freeform 85"/>
            <p:cNvSpPr>
              <a:spLocks/>
            </p:cNvSpPr>
            <p:nvPr/>
          </p:nvSpPr>
          <p:spPr bwMode="auto">
            <a:xfrm>
              <a:off x="5668963" y="811213"/>
              <a:ext cx="182563" cy="169863"/>
            </a:xfrm>
            <a:custGeom>
              <a:avLst/>
              <a:gdLst>
                <a:gd name="T0" fmla="*/ 401 w 402"/>
                <a:gd name="T1" fmla="*/ 38 h 373"/>
                <a:gd name="T2" fmla="*/ 380 w 402"/>
                <a:gd name="T3" fmla="*/ 0 h 373"/>
                <a:gd name="T4" fmla="*/ 380 w 402"/>
                <a:gd name="T5" fmla="*/ 4 h 373"/>
                <a:gd name="T6" fmla="*/ 354 w 402"/>
                <a:gd name="T7" fmla="*/ 64 h 373"/>
                <a:gd name="T8" fmla="*/ 341 w 402"/>
                <a:gd name="T9" fmla="*/ 132 h 373"/>
                <a:gd name="T10" fmla="*/ 329 w 402"/>
                <a:gd name="T11" fmla="*/ 152 h 373"/>
                <a:gd name="T12" fmla="*/ 321 w 402"/>
                <a:gd name="T13" fmla="*/ 141 h 373"/>
                <a:gd name="T14" fmla="*/ 318 w 402"/>
                <a:gd name="T15" fmla="*/ 103 h 373"/>
                <a:gd name="T16" fmla="*/ 295 w 402"/>
                <a:gd name="T17" fmla="*/ 76 h 373"/>
                <a:gd name="T18" fmla="*/ 272 w 402"/>
                <a:gd name="T19" fmla="*/ 84 h 373"/>
                <a:gd name="T20" fmla="*/ 219 w 402"/>
                <a:gd name="T21" fmla="*/ 153 h 373"/>
                <a:gd name="T22" fmla="*/ 200 w 402"/>
                <a:gd name="T23" fmla="*/ 224 h 373"/>
                <a:gd name="T24" fmla="*/ 132 w 402"/>
                <a:gd name="T25" fmla="*/ 296 h 373"/>
                <a:gd name="T26" fmla="*/ 34 w 402"/>
                <a:gd name="T27" fmla="*/ 308 h 373"/>
                <a:gd name="T28" fmla="*/ 3 w 402"/>
                <a:gd name="T29" fmla="*/ 297 h 373"/>
                <a:gd name="T30" fmla="*/ 0 w 402"/>
                <a:gd name="T31" fmla="*/ 295 h 373"/>
                <a:gd name="T32" fmla="*/ 1 w 402"/>
                <a:gd name="T33" fmla="*/ 346 h 373"/>
                <a:gd name="T34" fmla="*/ 276 w 402"/>
                <a:gd name="T35" fmla="*/ 373 h 373"/>
                <a:gd name="T36" fmla="*/ 276 w 402"/>
                <a:gd name="T37" fmla="*/ 356 h 373"/>
                <a:gd name="T38" fmla="*/ 320 w 402"/>
                <a:gd name="T39" fmla="*/ 354 h 373"/>
                <a:gd name="T40" fmla="*/ 354 w 402"/>
                <a:gd name="T41" fmla="*/ 328 h 373"/>
                <a:gd name="T42" fmla="*/ 357 w 402"/>
                <a:gd name="T43" fmla="*/ 293 h 373"/>
                <a:gd name="T44" fmla="*/ 390 w 402"/>
                <a:gd name="T45" fmla="*/ 162 h 373"/>
                <a:gd name="T46" fmla="*/ 393 w 402"/>
                <a:gd name="T47" fmla="*/ 76 h 373"/>
                <a:gd name="T48" fmla="*/ 401 w 402"/>
                <a:gd name="T49" fmla="*/ 3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2" h="373">
                  <a:moveTo>
                    <a:pt x="401" y="38"/>
                  </a:moveTo>
                  <a:cubicBezTo>
                    <a:pt x="401" y="23"/>
                    <a:pt x="392" y="9"/>
                    <a:pt x="380" y="0"/>
                  </a:cubicBezTo>
                  <a:cubicBezTo>
                    <a:pt x="380" y="2"/>
                    <a:pt x="380" y="3"/>
                    <a:pt x="380" y="4"/>
                  </a:cubicBezTo>
                  <a:cubicBezTo>
                    <a:pt x="375" y="25"/>
                    <a:pt x="362" y="44"/>
                    <a:pt x="354" y="64"/>
                  </a:cubicBezTo>
                  <a:cubicBezTo>
                    <a:pt x="345" y="85"/>
                    <a:pt x="340" y="109"/>
                    <a:pt x="341" y="132"/>
                  </a:cubicBezTo>
                  <a:cubicBezTo>
                    <a:pt x="341" y="141"/>
                    <a:pt x="338" y="154"/>
                    <a:pt x="329" y="152"/>
                  </a:cubicBezTo>
                  <a:cubicBezTo>
                    <a:pt x="324" y="151"/>
                    <a:pt x="322" y="146"/>
                    <a:pt x="321" y="141"/>
                  </a:cubicBezTo>
                  <a:cubicBezTo>
                    <a:pt x="318" y="128"/>
                    <a:pt x="320" y="115"/>
                    <a:pt x="318" y="103"/>
                  </a:cubicBezTo>
                  <a:cubicBezTo>
                    <a:pt x="316" y="90"/>
                    <a:pt x="307" y="77"/>
                    <a:pt x="295" y="76"/>
                  </a:cubicBezTo>
                  <a:cubicBezTo>
                    <a:pt x="286" y="75"/>
                    <a:pt x="279" y="79"/>
                    <a:pt x="272" y="84"/>
                  </a:cubicBezTo>
                  <a:cubicBezTo>
                    <a:pt x="248" y="100"/>
                    <a:pt x="229" y="125"/>
                    <a:pt x="219" y="153"/>
                  </a:cubicBezTo>
                  <a:cubicBezTo>
                    <a:pt x="211" y="176"/>
                    <a:pt x="209" y="201"/>
                    <a:pt x="200" y="224"/>
                  </a:cubicBezTo>
                  <a:cubicBezTo>
                    <a:pt x="188" y="255"/>
                    <a:pt x="163" y="281"/>
                    <a:pt x="132" y="296"/>
                  </a:cubicBezTo>
                  <a:cubicBezTo>
                    <a:pt x="102" y="310"/>
                    <a:pt x="67" y="314"/>
                    <a:pt x="34" y="308"/>
                  </a:cubicBezTo>
                  <a:cubicBezTo>
                    <a:pt x="23" y="307"/>
                    <a:pt x="12" y="304"/>
                    <a:pt x="3" y="297"/>
                  </a:cubicBezTo>
                  <a:cubicBezTo>
                    <a:pt x="2" y="297"/>
                    <a:pt x="1" y="296"/>
                    <a:pt x="0" y="295"/>
                  </a:cubicBezTo>
                  <a:cubicBezTo>
                    <a:pt x="1" y="312"/>
                    <a:pt x="0" y="329"/>
                    <a:pt x="1" y="346"/>
                  </a:cubicBezTo>
                  <a:cubicBezTo>
                    <a:pt x="93" y="344"/>
                    <a:pt x="186" y="353"/>
                    <a:pt x="276" y="373"/>
                  </a:cubicBezTo>
                  <a:cubicBezTo>
                    <a:pt x="275" y="367"/>
                    <a:pt x="275" y="362"/>
                    <a:pt x="276" y="356"/>
                  </a:cubicBezTo>
                  <a:cubicBezTo>
                    <a:pt x="290" y="358"/>
                    <a:pt x="306" y="357"/>
                    <a:pt x="320" y="354"/>
                  </a:cubicBezTo>
                  <a:cubicBezTo>
                    <a:pt x="335" y="350"/>
                    <a:pt x="349" y="341"/>
                    <a:pt x="354" y="328"/>
                  </a:cubicBezTo>
                  <a:cubicBezTo>
                    <a:pt x="359" y="317"/>
                    <a:pt x="357" y="305"/>
                    <a:pt x="357" y="293"/>
                  </a:cubicBezTo>
                  <a:cubicBezTo>
                    <a:pt x="358" y="248"/>
                    <a:pt x="385" y="207"/>
                    <a:pt x="390" y="162"/>
                  </a:cubicBezTo>
                  <a:cubicBezTo>
                    <a:pt x="392" y="133"/>
                    <a:pt x="386" y="104"/>
                    <a:pt x="393" y="76"/>
                  </a:cubicBezTo>
                  <a:cubicBezTo>
                    <a:pt x="396" y="63"/>
                    <a:pt x="402" y="51"/>
                    <a:pt x="401" y="3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8" name="Freeform 86"/>
            <p:cNvSpPr>
              <a:spLocks/>
            </p:cNvSpPr>
            <p:nvPr/>
          </p:nvSpPr>
          <p:spPr bwMode="auto">
            <a:xfrm>
              <a:off x="5629275" y="714375"/>
              <a:ext cx="225425" cy="239713"/>
            </a:xfrm>
            <a:custGeom>
              <a:avLst/>
              <a:gdLst>
                <a:gd name="T0" fmla="*/ 4 w 495"/>
                <a:gd name="T1" fmla="*/ 244 h 529"/>
                <a:gd name="T2" fmla="*/ 11 w 495"/>
                <a:gd name="T3" fmla="*/ 326 h 529"/>
                <a:gd name="T4" fmla="*/ 20 w 495"/>
                <a:gd name="T5" fmla="*/ 363 h 529"/>
                <a:gd name="T6" fmla="*/ 47 w 495"/>
                <a:gd name="T7" fmla="*/ 416 h 529"/>
                <a:gd name="T8" fmla="*/ 61 w 495"/>
                <a:gd name="T9" fmla="*/ 468 h 529"/>
                <a:gd name="T10" fmla="*/ 89 w 495"/>
                <a:gd name="T11" fmla="*/ 512 h 529"/>
                <a:gd name="T12" fmla="*/ 120 w 495"/>
                <a:gd name="T13" fmla="*/ 523 h 529"/>
                <a:gd name="T14" fmla="*/ 218 w 495"/>
                <a:gd name="T15" fmla="*/ 511 h 529"/>
                <a:gd name="T16" fmla="*/ 286 w 495"/>
                <a:gd name="T17" fmla="*/ 439 h 529"/>
                <a:gd name="T18" fmla="*/ 305 w 495"/>
                <a:gd name="T19" fmla="*/ 368 h 529"/>
                <a:gd name="T20" fmla="*/ 358 w 495"/>
                <a:gd name="T21" fmla="*/ 299 h 529"/>
                <a:gd name="T22" fmla="*/ 381 w 495"/>
                <a:gd name="T23" fmla="*/ 291 h 529"/>
                <a:gd name="T24" fmla="*/ 404 w 495"/>
                <a:gd name="T25" fmla="*/ 318 h 529"/>
                <a:gd name="T26" fmla="*/ 407 w 495"/>
                <a:gd name="T27" fmla="*/ 356 h 529"/>
                <a:gd name="T28" fmla="*/ 415 w 495"/>
                <a:gd name="T29" fmla="*/ 367 h 529"/>
                <a:gd name="T30" fmla="*/ 427 w 495"/>
                <a:gd name="T31" fmla="*/ 347 h 529"/>
                <a:gd name="T32" fmla="*/ 440 w 495"/>
                <a:gd name="T33" fmla="*/ 279 h 529"/>
                <a:gd name="T34" fmla="*/ 466 w 495"/>
                <a:gd name="T35" fmla="*/ 219 h 529"/>
                <a:gd name="T36" fmla="*/ 472 w 495"/>
                <a:gd name="T37" fmla="*/ 134 h 529"/>
                <a:gd name="T38" fmla="*/ 489 w 495"/>
                <a:gd name="T39" fmla="*/ 88 h 529"/>
                <a:gd name="T40" fmla="*/ 487 w 495"/>
                <a:gd name="T41" fmla="*/ 41 h 529"/>
                <a:gd name="T42" fmla="*/ 440 w 495"/>
                <a:gd name="T43" fmla="*/ 15 h 529"/>
                <a:gd name="T44" fmla="*/ 252 w 495"/>
                <a:gd name="T45" fmla="*/ 1 h 529"/>
                <a:gd name="T46" fmla="*/ 168 w 495"/>
                <a:gd name="T47" fmla="*/ 11 h 529"/>
                <a:gd name="T48" fmla="*/ 110 w 495"/>
                <a:gd name="T49" fmla="*/ 37 h 529"/>
                <a:gd name="T50" fmla="*/ 82 w 495"/>
                <a:gd name="T51" fmla="*/ 63 h 529"/>
                <a:gd name="T52" fmla="*/ 71 w 495"/>
                <a:gd name="T53" fmla="*/ 94 h 529"/>
                <a:gd name="T54" fmla="*/ 4 w 495"/>
                <a:gd name="T55" fmla="*/ 24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5" h="529">
                  <a:moveTo>
                    <a:pt x="4" y="244"/>
                  </a:moveTo>
                  <a:cubicBezTo>
                    <a:pt x="0" y="271"/>
                    <a:pt x="5" y="299"/>
                    <a:pt x="11" y="326"/>
                  </a:cubicBezTo>
                  <a:cubicBezTo>
                    <a:pt x="13" y="338"/>
                    <a:pt x="16" y="351"/>
                    <a:pt x="20" y="363"/>
                  </a:cubicBezTo>
                  <a:cubicBezTo>
                    <a:pt x="28" y="381"/>
                    <a:pt x="40" y="397"/>
                    <a:pt x="47" y="416"/>
                  </a:cubicBezTo>
                  <a:cubicBezTo>
                    <a:pt x="54" y="433"/>
                    <a:pt x="56" y="451"/>
                    <a:pt x="61" y="468"/>
                  </a:cubicBezTo>
                  <a:cubicBezTo>
                    <a:pt x="66" y="485"/>
                    <a:pt x="74" y="502"/>
                    <a:pt x="89" y="512"/>
                  </a:cubicBezTo>
                  <a:cubicBezTo>
                    <a:pt x="98" y="519"/>
                    <a:pt x="109" y="522"/>
                    <a:pt x="120" y="523"/>
                  </a:cubicBezTo>
                  <a:cubicBezTo>
                    <a:pt x="153" y="529"/>
                    <a:pt x="188" y="525"/>
                    <a:pt x="218" y="511"/>
                  </a:cubicBezTo>
                  <a:cubicBezTo>
                    <a:pt x="249" y="496"/>
                    <a:pt x="274" y="470"/>
                    <a:pt x="286" y="439"/>
                  </a:cubicBezTo>
                  <a:cubicBezTo>
                    <a:pt x="295" y="416"/>
                    <a:pt x="297" y="391"/>
                    <a:pt x="305" y="368"/>
                  </a:cubicBezTo>
                  <a:cubicBezTo>
                    <a:pt x="315" y="340"/>
                    <a:pt x="334" y="315"/>
                    <a:pt x="358" y="299"/>
                  </a:cubicBezTo>
                  <a:cubicBezTo>
                    <a:pt x="365" y="294"/>
                    <a:pt x="372" y="290"/>
                    <a:pt x="381" y="291"/>
                  </a:cubicBezTo>
                  <a:cubicBezTo>
                    <a:pt x="393" y="292"/>
                    <a:pt x="402" y="305"/>
                    <a:pt x="404" y="318"/>
                  </a:cubicBezTo>
                  <a:cubicBezTo>
                    <a:pt x="406" y="330"/>
                    <a:pt x="404" y="343"/>
                    <a:pt x="407" y="356"/>
                  </a:cubicBezTo>
                  <a:cubicBezTo>
                    <a:pt x="408" y="361"/>
                    <a:pt x="410" y="366"/>
                    <a:pt x="415" y="367"/>
                  </a:cubicBezTo>
                  <a:cubicBezTo>
                    <a:pt x="424" y="369"/>
                    <a:pt x="427" y="356"/>
                    <a:pt x="427" y="347"/>
                  </a:cubicBezTo>
                  <a:cubicBezTo>
                    <a:pt x="426" y="324"/>
                    <a:pt x="431" y="300"/>
                    <a:pt x="440" y="279"/>
                  </a:cubicBezTo>
                  <a:cubicBezTo>
                    <a:pt x="448" y="259"/>
                    <a:pt x="461" y="240"/>
                    <a:pt x="466" y="219"/>
                  </a:cubicBezTo>
                  <a:cubicBezTo>
                    <a:pt x="472" y="192"/>
                    <a:pt x="466" y="162"/>
                    <a:pt x="472" y="134"/>
                  </a:cubicBezTo>
                  <a:cubicBezTo>
                    <a:pt x="476" y="118"/>
                    <a:pt x="484" y="104"/>
                    <a:pt x="489" y="88"/>
                  </a:cubicBezTo>
                  <a:cubicBezTo>
                    <a:pt x="494" y="73"/>
                    <a:pt x="495" y="55"/>
                    <a:pt x="487" y="41"/>
                  </a:cubicBezTo>
                  <a:cubicBezTo>
                    <a:pt x="477" y="25"/>
                    <a:pt x="458" y="19"/>
                    <a:pt x="440" y="15"/>
                  </a:cubicBezTo>
                  <a:cubicBezTo>
                    <a:pt x="378" y="2"/>
                    <a:pt x="315" y="0"/>
                    <a:pt x="252" y="1"/>
                  </a:cubicBezTo>
                  <a:cubicBezTo>
                    <a:pt x="223" y="2"/>
                    <a:pt x="195" y="4"/>
                    <a:pt x="168" y="11"/>
                  </a:cubicBezTo>
                  <a:cubicBezTo>
                    <a:pt x="147" y="17"/>
                    <a:pt x="128" y="25"/>
                    <a:pt x="110" y="37"/>
                  </a:cubicBezTo>
                  <a:cubicBezTo>
                    <a:pt x="99" y="44"/>
                    <a:pt x="89" y="52"/>
                    <a:pt x="82" y="63"/>
                  </a:cubicBezTo>
                  <a:cubicBezTo>
                    <a:pt x="77" y="72"/>
                    <a:pt x="74" y="83"/>
                    <a:pt x="71" y="94"/>
                  </a:cubicBezTo>
                  <a:cubicBezTo>
                    <a:pt x="54" y="146"/>
                    <a:pt x="11" y="189"/>
                    <a:pt x="4" y="24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9" name="Freeform 87"/>
            <p:cNvSpPr>
              <a:spLocks/>
            </p:cNvSpPr>
            <p:nvPr/>
          </p:nvSpPr>
          <p:spPr bwMode="auto">
            <a:xfrm>
              <a:off x="5634038" y="977900"/>
              <a:ext cx="219075" cy="69850"/>
            </a:xfrm>
            <a:custGeom>
              <a:avLst/>
              <a:gdLst>
                <a:gd name="T0" fmla="*/ 80 w 484"/>
                <a:gd name="T1" fmla="*/ 105 h 156"/>
                <a:gd name="T2" fmla="*/ 276 w 484"/>
                <a:gd name="T3" fmla="*/ 112 h 156"/>
                <a:gd name="T4" fmla="*/ 427 w 484"/>
                <a:gd name="T5" fmla="*/ 144 h 156"/>
                <a:gd name="T6" fmla="*/ 481 w 484"/>
                <a:gd name="T7" fmla="*/ 155 h 156"/>
                <a:gd name="T8" fmla="*/ 484 w 484"/>
                <a:gd name="T9" fmla="*/ 156 h 156"/>
                <a:gd name="T10" fmla="*/ 467 w 484"/>
                <a:gd name="T11" fmla="*/ 116 h 156"/>
                <a:gd name="T12" fmla="*/ 411 w 484"/>
                <a:gd name="T13" fmla="*/ 63 h 156"/>
                <a:gd name="T14" fmla="*/ 376 w 484"/>
                <a:gd name="T15" fmla="*/ 41 h 156"/>
                <a:gd name="T16" fmla="*/ 263 w 484"/>
                <a:gd name="T17" fmla="*/ 10 h 156"/>
                <a:gd name="T18" fmla="*/ 55 w 484"/>
                <a:gd name="T19" fmla="*/ 3 h 156"/>
                <a:gd name="T20" fmla="*/ 34 w 484"/>
                <a:gd name="T21" fmla="*/ 55 h 156"/>
                <a:gd name="T22" fmla="*/ 10 w 484"/>
                <a:gd name="T23" fmla="*/ 92 h 156"/>
                <a:gd name="T24" fmla="*/ 0 w 484"/>
                <a:gd name="T25" fmla="*/ 102 h 156"/>
                <a:gd name="T26" fmla="*/ 80 w 484"/>
                <a:gd name="T27" fmla="*/ 10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4" h="156">
                  <a:moveTo>
                    <a:pt x="80" y="105"/>
                  </a:moveTo>
                  <a:cubicBezTo>
                    <a:pt x="146" y="111"/>
                    <a:pt x="210" y="119"/>
                    <a:pt x="276" y="112"/>
                  </a:cubicBezTo>
                  <a:cubicBezTo>
                    <a:pt x="333" y="105"/>
                    <a:pt x="374" y="128"/>
                    <a:pt x="427" y="144"/>
                  </a:cubicBezTo>
                  <a:cubicBezTo>
                    <a:pt x="445" y="149"/>
                    <a:pt x="463" y="152"/>
                    <a:pt x="481" y="155"/>
                  </a:cubicBezTo>
                  <a:cubicBezTo>
                    <a:pt x="482" y="155"/>
                    <a:pt x="483" y="155"/>
                    <a:pt x="484" y="156"/>
                  </a:cubicBezTo>
                  <a:cubicBezTo>
                    <a:pt x="481" y="142"/>
                    <a:pt x="475" y="128"/>
                    <a:pt x="467" y="116"/>
                  </a:cubicBezTo>
                  <a:cubicBezTo>
                    <a:pt x="453" y="95"/>
                    <a:pt x="432" y="78"/>
                    <a:pt x="411" y="63"/>
                  </a:cubicBezTo>
                  <a:cubicBezTo>
                    <a:pt x="400" y="55"/>
                    <a:pt x="388" y="47"/>
                    <a:pt x="376" y="41"/>
                  </a:cubicBezTo>
                  <a:cubicBezTo>
                    <a:pt x="341" y="22"/>
                    <a:pt x="302" y="15"/>
                    <a:pt x="263" y="10"/>
                  </a:cubicBezTo>
                  <a:cubicBezTo>
                    <a:pt x="194" y="1"/>
                    <a:pt x="125" y="0"/>
                    <a:pt x="55" y="3"/>
                  </a:cubicBezTo>
                  <a:cubicBezTo>
                    <a:pt x="53" y="22"/>
                    <a:pt x="44" y="39"/>
                    <a:pt x="34" y="55"/>
                  </a:cubicBezTo>
                  <a:cubicBezTo>
                    <a:pt x="27" y="68"/>
                    <a:pt x="20" y="81"/>
                    <a:pt x="10" y="92"/>
                  </a:cubicBezTo>
                  <a:cubicBezTo>
                    <a:pt x="7" y="96"/>
                    <a:pt x="3" y="99"/>
                    <a:pt x="0" y="102"/>
                  </a:cubicBezTo>
                  <a:cubicBezTo>
                    <a:pt x="27" y="101"/>
                    <a:pt x="54" y="103"/>
                    <a:pt x="80" y="105"/>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0" name="Freeform 88"/>
            <p:cNvSpPr>
              <a:spLocks/>
            </p:cNvSpPr>
            <p:nvPr/>
          </p:nvSpPr>
          <p:spPr bwMode="auto">
            <a:xfrm>
              <a:off x="5937250" y="1016000"/>
              <a:ext cx="271463" cy="242888"/>
            </a:xfrm>
            <a:custGeom>
              <a:avLst/>
              <a:gdLst>
                <a:gd name="T0" fmla="*/ 585 w 598"/>
                <a:gd name="T1" fmla="*/ 126 h 535"/>
                <a:gd name="T2" fmla="*/ 590 w 598"/>
                <a:gd name="T3" fmla="*/ 48 h 535"/>
                <a:gd name="T4" fmla="*/ 557 w 598"/>
                <a:gd name="T5" fmla="*/ 25 h 535"/>
                <a:gd name="T6" fmla="*/ 423 w 598"/>
                <a:gd name="T7" fmla="*/ 3 h 535"/>
                <a:gd name="T8" fmla="*/ 366 w 598"/>
                <a:gd name="T9" fmla="*/ 138 h 535"/>
                <a:gd name="T10" fmla="*/ 339 w 598"/>
                <a:gd name="T11" fmla="*/ 165 h 535"/>
                <a:gd name="T12" fmla="*/ 331 w 598"/>
                <a:gd name="T13" fmla="*/ 200 h 535"/>
                <a:gd name="T14" fmla="*/ 38 w 598"/>
                <a:gd name="T15" fmla="*/ 140 h 535"/>
                <a:gd name="T16" fmla="*/ 0 w 598"/>
                <a:gd name="T17" fmla="*/ 126 h 535"/>
                <a:gd name="T18" fmla="*/ 36 w 598"/>
                <a:gd name="T19" fmla="*/ 189 h 535"/>
                <a:gd name="T20" fmla="*/ 65 w 598"/>
                <a:gd name="T21" fmla="*/ 367 h 535"/>
                <a:gd name="T22" fmla="*/ 51 w 598"/>
                <a:gd name="T23" fmla="*/ 527 h 535"/>
                <a:gd name="T24" fmla="*/ 330 w 598"/>
                <a:gd name="T25" fmla="*/ 527 h 535"/>
                <a:gd name="T26" fmla="*/ 377 w 598"/>
                <a:gd name="T27" fmla="*/ 524 h 535"/>
                <a:gd name="T28" fmla="*/ 515 w 598"/>
                <a:gd name="T29" fmla="*/ 476 h 535"/>
                <a:gd name="T30" fmla="*/ 541 w 598"/>
                <a:gd name="T31" fmla="*/ 455 h 535"/>
                <a:gd name="T32" fmla="*/ 550 w 598"/>
                <a:gd name="T33" fmla="*/ 433 h 535"/>
                <a:gd name="T34" fmla="*/ 587 w 598"/>
                <a:gd name="T35" fmla="*/ 249 h 535"/>
                <a:gd name="T36" fmla="*/ 585 w 598"/>
                <a:gd name="T37" fmla="*/ 12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8" h="535">
                  <a:moveTo>
                    <a:pt x="585" y="126"/>
                  </a:moveTo>
                  <a:cubicBezTo>
                    <a:pt x="584" y="111"/>
                    <a:pt x="598" y="60"/>
                    <a:pt x="590" y="48"/>
                  </a:cubicBezTo>
                  <a:cubicBezTo>
                    <a:pt x="583" y="37"/>
                    <a:pt x="570" y="30"/>
                    <a:pt x="557" y="25"/>
                  </a:cubicBezTo>
                  <a:cubicBezTo>
                    <a:pt x="515" y="7"/>
                    <a:pt x="469" y="0"/>
                    <a:pt x="423" y="3"/>
                  </a:cubicBezTo>
                  <a:cubicBezTo>
                    <a:pt x="423" y="40"/>
                    <a:pt x="393" y="113"/>
                    <a:pt x="366" y="138"/>
                  </a:cubicBezTo>
                  <a:cubicBezTo>
                    <a:pt x="357" y="147"/>
                    <a:pt x="347" y="155"/>
                    <a:pt x="339" y="165"/>
                  </a:cubicBezTo>
                  <a:cubicBezTo>
                    <a:pt x="331" y="175"/>
                    <a:pt x="327" y="188"/>
                    <a:pt x="331" y="200"/>
                  </a:cubicBezTo>
                  <a:cubicBezTo>
                    <a:pt x="231" y="198"/>
                    <a:pt x="131" y="178"/>
                    <a:pt x="38" y="140"/>
                  </a:cubicBezTo>
                  <a:cubicBezTo>
                    <a:pt x="26" y="135"/>
                    <a:pt x="13" y="130"/>
                    <a:pt x="0" y="126"/>
                  </a:cubicBezTo>
                  <a:cubicBezTo>
                    <a:pt x="15" y="144"/>
                    <a:pt x="27" y="169"/>
                    <a:pt x="36" y="189"/>
                  </a:cubicBezTo>
                  <a:cubicBezTo>
                    <a:pt x="61" y="244"/>
                    <a:pt x="67" y="307"/>
                    <a:pt x="65" y="367"/>
                  </a:cubicBezTo>
                  <a:cubicBezTo>
                    <a:pt x="64" y="421"/>
                    <a:pt x="58" y="474"/>
                    <a:pt x="51" y="527"/>
                  </a:cubicBezTo>
                  <a:cubicBezTo>
                    <a:pt x="144" y="535"/>
                    <a:pt x="237" y="531"/>
                    <a:pt x="330" y="527"/>
                  </a:cubicBezTo>
                  <a:cubicBezTo>
                    <a:pt x="346" y="526"/>
                    <a:pt x="362" y="525"/>
                    <a:pt x="377" y="524"/>
                  </a:cubicBezTo>
                  <a:cubicBezTo>
                    <a:pt x="426" y="518"/>
                    <a:pt x="473" y="502"/>
                    <a:pt x="515" y="476"/>
                  </a:cubicBezTo>
                  <a:cubicBezTo>
                    <a:pt x="524" y="470"/>
                    <a:pt x="534" y="464"/>
                    <a:pt x="541" y="455"/>
                  </a:cubicBezTo>
                  <a:cubicBezTo>
                    <a:pt x="545" y="448"/>
                    <a:pt x="548" y="441"/>
                    <a:pt x="550" y="433"/>
                  </a:cubicBezTo>
                  <a:cubicBezTo>
                    <a:pt x="571" y="374"/>
                    <a:pt x="583" y="312"/>
                    <a:pt x="587" y="249"/>
                  </a:cubicBezTo>
                  <a:cubicBezTo>
                    <a:pt x="589" y="208"/>
                    <a:pt x="587" y="167"/>
                    <a:pt x="585" y="126"/>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1" name="Freeform 89"/>
            <p:cNvSpPr>
              <a:spLocks/>
            </p:cNvSpPr>
            <p:nvPr/>
          </p:nvSpPr>
          <p:spPr bwMode="auto">
            <a:xfrm>
              <a:off x="6130925" y="982663"/>
              <a:ext cx="92075" cy="58738"/>
            </a:xfrm>
            <a:custGeom>
              <a:avLst/>
              <a:gdLst>
                <a:gd name="T0" fmla="*/ 205 w 205"/>
                <a:gd name="T1" fmla="*/ 106 h 131"/>
                <a:gd name="T2" fmla="*/ 84 w 205"/>
                <a:gd name="T3" fmla="*/ 0 h 131"/>
                <a:gd name="T4" fmla="*/ 64 w 205"/>
                <a:gd name="T5" fmla="*/ 19 h 131"/>
                <a:gd name="T6" fmla="*/ 43 w 205"/>
                <a:gd name="T7" fmla="*/ 40 h 131"/>
                <a:gd name="T8" fmla="*/ 4 w 205"/>
                <a:gd name="T9" fmla="*/ 72 h 131"/>
                <a:gd name="T10" fmla="*/ 0 w 205"/>
                <a:gd name="T11" fmla="*/ 77 h 131"/>
                <a:gd name="T12" fmla="*/ 131 w 205"/>
                <a:gd name="T13" fmla="*/ 99 h 131"/>
                <a:gd name="T14" fmla="*/ 164 w 205"/>
                <a:gd name="T15" fmla="*/ 122 h 131"/>
                <a:gd name="T16" fmla="*/ 205 w 205"/>
                <a:gd name="T17" fmla="*/ 10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131">
                  <a:moveTo>
                    <a:pt x="205" y="106"/>
                  </a:moveTo>
                  <a:cubicBezTo>
                    <a:pt x="187" y="62"/>
                    <a:pt x="126" y="1"/>
                    <a:pt x="84" y="0"/>
                  </a:cubicBezTo>
                  <a:cubicBezTo>
                    <a:pt x="71" y="0"/>
                    <a:pt x="71" y="10"/>
                    <a:pt x="64" y="19"/>
                  </a:cubicBezTo>
                  <a:cubicBezTo>
                    <a:pt x="58" y="27"/>
                    <a:pt x="51" y="34"/>
                    <a:pt x="43" y="40"/>
                  </a:cubicBezTo>
                  <a:cubicBezTo>
                    <a:pt x="30" y="50"/>
                    <a:pt x="15" y="60"/>
                    <a:pt x="4" y="72"/>
                  </a:cubicBezTo>
                  <a:cubicBezTo>
                    <a:pt x="3" y="73"/>
                    <a:pt x="2" y="75"/>
                    <a:pt x="0" y="77"/>
                  </a:cubicBezTo>
                  <a:cubicBezTo>
                    <a:pt x="45" y="74"/>
                    <a:pt x="90" y="82"/>
                    <a:pt x="131" y="99"/>
                  </a:cubicBezTo>
                  <a:cubicBezTo>
                    <a:pt x="144" y="104"/>
                    <a:pt x="157" y="111"/>
                    <a:pt x="164" y="122"/>
                  </a:cubicBezTo>
                  <a:cubicBezTo>
                    <a:pt x="170" y="131"/>
                    <a:pt x="205" y="106"/>
                    <a:pt x="205" y="1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2" name="Freeform 90"/>
            <p:cNvSpPr>
              <a:spLocks/>
            </p:cNvSpPr>
            <p:nvPr/>
          </p:nvSpPr>
          <p:spPr bwMode="auto">
            <a:xfrm>
              <a:off x="5481638" y="1052513"/>
              <a:ext cx="106363" cy="376238"/>
            </a:xfrm>
            <a:custGeom>
              <a:avLst/>
              <a:gdLst>
                <a:gd name="T0" fmla="*/ 216 w 232"/>
                <a:gd name="T1" fmla="*/ 770 h 830"/>
                <a:gd name="T2" fmla="*/ 197 w 232"/>
                <a:gd name="T3" fmla="*/ 706 h 830"/>
                <a:gd name="T4" fmla="*/ 155 w 232"/>
                <a:gd name="T5" fmla="*/ 553 h 830"/>
                <a:gd name="T6" fmla="*/ 94 w 232"/>
                <a:gd name="T7" fmla="*/ 298 h 830"/>
                <a:gd name="T8" fmla="*/ 71 w 232"/>
                <a:gd name="T9" fmla="*/ 155 h 830"/>
                <a:gd name="T10" fmla="*/ 118 w 232"/>
                <a:gd name="T11" fmla="*/ 21 h 830"/>
                <a:gd name="T12" fmla="*/ 142 w 232"/>
                <a:gd name="T13" fmla="*/ 0 h 830"/>
                <a:gd name="T14" fmla="*/ 69 w 232"/>
                <a:gd name="T15" fmla="*/ 61 h 830"/>
                <a:gd name="T16" fmla="*/ 22 w 232"/>
                <a:gd name="T17" fmla="*/ 163 h 830"/>
                <a:gd name="T18" fmla="*/ 2 w 232"/>
                <a:gd name="T19" fmla="*/ 261 h 830"/>
                <a:gd name="T20" fmla="*/ 1 w 232"/>
                <a:gd name="T21" fmla="*/ 304 h 830"/>
                <a:gd name="T22" fmla="*/ 8 w 232"/>
                <a:gd name="T23" fmla="*/ 340 h 830"/>
                <a:gd name="T24" fmla="*/ 40 w 232"/>
                <a:gd name="T25" fmla="*/ 472 h 830"/>
                <a:gd name="T26" fmla="*/ 86 w 232"/>
                <a:gd name="T27" fmla="*/ 636 h 830"/>
                <a:gd name="T28" fmla="*/ 99 w 232"/>
                <a:gd name="T29" fmla="*/ 680 h 830"/>
                <a:gd name="T30" fmla="*/ 153 w 232"/>
                <a:gd name="T31" fmla="*/ 753 h 830"/>
                <a:gd name="T32" fmla="*/ 232 w 232"/>
                <a:gd name="T33" fmla="*/ 830 h 830"/>
                <a:gd name="T34" fmla="*/ 216 w 232"/>
                <a:gd name="T35" fmla="*/ 770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2" h="830">
                  <a:moveTo>
                    <a:pt x="216" y="770"/>
                  </a:moveTo>
                  <a:cubicBezTo>
                    <a:pt x="209" y="749"/>
                    <a:pt x="203" y="728"/>
                    <a:pt x="197" y="706"/>
                  </a:cubicBezTo>
                  <a:cubicBezTo>
                    <a:pt x="183" y="655"/>
                    <a:pt x="169" y="605"/>
                    <a:pt x="155" y="553"/>
                  </a:cubicBezTo>
                  <a:cubicBezTo>
                    <a:pt x="133" y="469"/>
                    <a:pt x="115" y="383"/>
                    <a:pt x="94" y="298"/>
                  </a:cubicBezTo>
                  <a:cubicBezTo>
                    <a:pt x="82" y="251"/>
                    <a:pt x="71" y="203"/>
                    <a:pt x="71" y="155"/>
                  </a:cubicBezTo>
                  <a:cubicBezTo>
                    <a:pt x="72" y="107"/>
                    <a:pt x="85" y="57"/>
                    <a:pt x="118" y="21"/>
                  </a:cubicBezTo>
                  <a:cubicBezTo>
                    <a:pt x="125" y="13"/>
                    <a:pt x="134" y="6"/>
                    <a:pt x="142" y="0"/>
                  </a:cubicBezTo>
                  <a:cubicBezTo>
                    <a:pt x="113" y="14"/>
                    <a:pt x="88" y="35"/>
                    <a:pt x="69" y="61"/>
                  </a:cubicBezTo>
                  <a:cubicBezTo>
                    <a:pt x="47" y="91"/>
                    <a:pt x="33" y="127"/>
                    <a:pt x="22" y="163"/>
                  </a:cubicBezTo>
                  <a:cubicBezTo>
                    <a:pt x="13" y="195"/>
                    <a:pt x="6" y="228"/>
                    <a:pt x="2" y="261"/>
                  </a:cubicBezTo>
                  <a:cubicBezTo>
                    <a:pt x="1" y="276"/>
                    <a:pt x="0" y="290"/>
                    <a:pt x="1" y="304"/>
                  </a:cubicBezTo>
                  <a:cubicBezTo>
                    <a:pt x="2" y="316"/>
                    <a:pt x="5" y="328"/>
                    <a:pt x="8" y="340"/>
                  </a:cubicBezTo>
                  <a:cubicBezTo>
                    <a:pt x="19" y="384"/>
                    <a:pt x="29" y="428"/>
                    <a:pt x="40" y="472"/>
                  </a:cubicBezTo>
                  <a:cubicBezTo>
                    <a:pt x="54" y="529"/>
                    <a:pt x="73" y="579"/>
                    <a:pt x="86" y="636"/>
                  </a:cubicBezTo>
                  <a:cubicBezTo>
                    <a:pt x="90" y="651"/>
                    <a:pt x="93" y="666"/>
                    <a:pt x="99" y="680"/>
                  </a:cubicBezTo>
                  <a:cubicBezTo>
                    <a:pt x="111" y="708"/>
                    <a:pt x="132" y="731"/>
                    <a:pt x="153" y="753"/>
                  </a:cubicBezTo>
                  <a:cubicBezTo>
                    <a:pt x="178" y="779"/>
                    <a:pt x="205" y="805"/>
                    <a:pt x="232" y="830"/>
                  </a:cubicBezTo>
                  <a:cubicBezTo>
                    <a:pt x="227" y="810"/>
                    <a:pt x="221" y="790"/>
                    <a:pt x="216" y="770"/>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3" name="Freeform 91"/>
            <p:cNvSpPr>
              <a:spLocks/>
            </p:cNvSpPr>
            <p:nvPr/>
          </p:nvSpPr>
          <p:spPr bwMode="auto">
            <a:xfrm>
              <a:off x="6162675" y="931863"/>
              <a:ext cx="107950" cy="98425"/>
            </a:xfrm>
            <a:custGeom>
              <a:avLst/>
              <a:gdLst>
                <a:gd name="T0" fmla="*/ 233 w 237"/>
                <a:gd name="T1" fmla="*/ 23 h 217"/>
                <a:gd name="T2" fmla="*/ 236 w 237"/>
                <a:gd name="T3" fmla="*/ 13 h 217"/>
                <a:gd name="T4" fmla="*/ 233 w 237"/>
                <a:gd name="T5" fmla="*/ 3 h 217"/>
                <a:gd name="T6" fmla="*/ 218 w 237"/>
                <a:gd name="T7" fmla="*/ 1 h 217"/>
                <a:gd name="T8" fmla="*/ 155 w 237"/>
                <a:gd name="T9" fmla="*/ 30 h 217"/>
                <a:gd name="T10" fmla="*/ 118 w 237"/>
                <a:gd name="T11" fmla="*/ 53 h 217"/>
                <a:gd name="T12" fmla="*/ 110 w 237"/>
                <a:gd name="T13" fmla="*/ 54 h 217"/>
                <a:gd name="T14" fmla="*/ 69 w 237"/>
                <a:gd name="T15" fmla="*/ 73 h 217"/>
                <a:gd name="T16" fmla="*/ 0 w 237"/>
                <a:gd name="T17" fmla="*/ 112 h 217"/>
                <a:gd name="T18" fmla="*/ 12 w 237"/>
                <a:gd name="T19" fmla="*/ 111 h 217"/>
                <a:gd name="T20" fmla="*/ 133 w 237"/>
                <a:gd name="T21" fmla="*/ 217 h 217"/>
                <a:gd name="T22" fmla="*/ 180 w 237"/>
                <a:gd name="T23" fmla="*/ 194 h 217"/>
                <a:gd name="T24" fmla="*/ 208 w 237"/>
                <a:gd name="T25" fmla="*/ 137 h 217"/>
                <a:gd name="T26" fmla="*/ 204 w 237"/>
                <a:gd name="T27" fmla="*/ 121 h 217"/>
                <a:gd name="T28" fmla="*/ 195 w 237"/>
                <a:gd name="T29" fmla="*/ 98 h 217"/>
                <a:gd name="T30" fmla="*/ 178 w 237"/>
                <a:gd name="T31" fmla="*/ 85 h 217"/>
                <a:gd name="T32" fmla="*/ 172 w 237"/>
                <a:gd name="T33" fmla="*/ 80 h 217"/>
                <a:gd name="T34" fmla="*/ 202 w 237"/>
                <a:gd name="T35" fmla="*/ 59 h 217"/>
                <a:gd name="T36" fmla="*/ 233 w 237"/>
                <a:gd name="T37" fmla="*/ 2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7" h="217">
                  <a:moveTo>
                    <a:pt x="233" y="23"/>
                  </a:moveTo>
                  <a:cubicBezTo>
                    <a:pt x="235" y="20"/>
                    <a:pt x="236" y="17"/>
                    <a:pt x="236" y="13"/>
                  </a:cubicBezTo>
                  <a:cubicBezTo>
                    <a:pt x="237" y="9"/>
                    <a:pt x="235" y="6"/>
                    <a:pt x="233" y="3"/>
                  </a:cubicBezTo>
                  <a:cubicBezTo>
                    <a:pt x="229" y="0"/>
                    <a:pt x="223" y="1"/>
                    <a:pt x="218" y="1"/>
                  </a:cubicBezTo>
                  <a:cubicBezTo>
                    <a:pt x="196" y="6"/>
                    <a:pt x="175" y="17"/>
                    <a:pt x="155" y="30"/>
                  </a:cubicBezTo>
                  <a:cubicBezTo>
                    <a:pt x="143" y="38"/>
                    <a:pt x="131" y="46"/>
                    <a:pt x="118" y="53"/>
                  </a:cubicBezTo>
                  <a:cubicBezTo>
                    <a:pt x="115" y="53"/>
                    <a:pt x="113" y="54"/>
                    <a:pt x="110" y="54"/>
                  </a:cubicBezTo>
                  <a:cubicBezTo>
                    <a:pt x="95" y="58"/>
                    <a:pt x="82" y="65"/>
                    <a:pt x="69" y="73"/>
                  </a:cubicBezTo>
                  <a:cubicBezTo>
                    <a:pt x="46" y="86"/>
                    <a:pt x="23" y="99"/>
                    <a:pt x="0" y="112"/>
                  </a:cubicBezTo>
                  <a:cubicBezTo>
                    <a:pt x="4" y="111"/>
                    <a:pt x="8" y="111"/>
                    <a:pt x="12" y="111"/>
                  </a:cubicBezTo>
                  <a:cubicBezTo>
                    <a:pt x="54" y="112"/>
                    <a:pt x="115" y="173"/>
                    <a:pt x="133" y="217"/>
                  </a:cubicBezTo>
                  <a:cubicBezTo>
                    <a:pt x="180" y="194"/>
                    <a:pt x="180" y="194"/>
                    <a:pt x="180" y="194"/>
                  </a:cubicBezTo>
                  <a:cubicBezTo>
                    <a:pt x="201" y="184"/>
                    <a:pt x="212" y="160"/>
                    <a:pt x="208" y="137"/>
                  </a:cubicBezTo>
                  <a:cubicBezTo>
                    <a:pt x="206" y="130"/>
                    <a:pt x="205" y="125"/>
                    <a:pt x="204" y="121"/>
                  </a:cubicBezTo>
                  <a:cubicBezTo>
                    <a:pt x="202" y="113"/>
                    <a:pt x="200" y="105"/>
                    <a:pt x="195" y="98"/>
                  </a:cubicBezTo>
                  <a:cubicBezTo>
                    <a:pt x="190" y="93"/>
                    <a:pt x="183" y="90"/>
                    <a:pt x="178" y="85"/>
                  </a:cubicBezTo>
                  <a:cubicBezTo>
                    <a:pt x="176" y="83"/>
                    <a:pt x="174" y="82"/>
                    <a:pt x="172" y="80"/>
                  </a:cubicBezTo>
                  <a:cubicBezTo>
                    <a:pt x="182" y="73"/>
                    <a:pt x="193" y="66"/>
                    <a:pt x="202" y="59"/>
                  </a:cubicBezTo>
                  <a:cubicBezTo>
                    <a:pt x="215" y="49"/>
                    <a:pt x="226" y="38"/>
                    <a:pt x="233" y="2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06" name="Group 1805"/>
          <p:cNvGrpSpPr/>
          <p:nvPr/>
        </p:nvGrpSpPr>
        <p:grpSpPr>
          <a:xfrm>
            <a:off x="9832298" y="5656712"/>
            <a:ext cx="1303318" cy="827670"/>
            <a:chOff x="2670176" y="5146676"/>
            <a:chExt cx="1974849" cy="1254125"/>
          </a:xfrm>
        </p:grpSpPr>
        <p:sp>
          <p:nvSpPr>
            <p:cNvPr id="1807" name="Freeform 127"/>
            <p:cNvSpPr>
              <a:spLocks/>
            </p:cNvSpPr>
            <p:nvPr/>
          </p:nvSpPr>
          <p:spPr bwMode="auto">
            <a:xfrm>
              <a:off x="3581400" y="5468938"/>
              <a:ext cx="1014412" cy="441325"/>
            </a:xfrm>
            <a:custGeom>
              <a:avLst/>
              <a:gdLst>
                <a:gd name="T0" fmla="*/ 1 w 1102"/>
                <a:gd name="T1" fmla="*/ 0 h 480"/>
                <a:gd name="T2" fmla="*/ 1 w 1102"/>
                <a:gd name="T3" fmla="*/ 128 h 480"/>
                <a:gd name="T4" fmla="*/ 163 w 1102"/>
                <a:gd name="T5" fmla="*/ 355 h 480"/>
                <a:gd name="T6" fmla="*/ 942 w 1102"/>
                <a:gd name="T7" fmla="*/ 355 h 480"/>
                <a:gd name="T8" fmla="*/ 1102 w 1102"/>
                <a:gd name="T9" fmla="*/ 131 h 480"/>
                <a:gd name="T10" fmla="*/ 1102 w 1102"/>
                <a:gd name="T11" fmla="*/ 3 h 480"/>
                <a:gd name="T12" fmla="*/ 942 w 1102"/>
                <a:gd name="T13" fmla="*/ 227 h 480"/>
                <a:gd name="T14" fmla="*/ 163 w 1102"/>
                <a:gd name="T15" fmla="*/ 227 h 480"/>
                <a:gd name="T16" fmla="*/ 1 w 1102"/>
                <a:gd name="T17"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2" h="480">
                  <a:moveTo>
                    <a:pt x="1" y="0"/>
                  </a:moveTo>
                  <a:cubicBezTo>
                    <a:pt x="1" y="128"/>
                    <a:pt x="1" y="128"/>
                    <a:pt x="1" y="128"/>
                  </a:cubicBezTo>
                  <a:cubicBezTo>
                    <a:pt x="0" y="210"/>
                    <a:pt x="55" y="293"/>
                    <a:pt x="163" y="355"/>
                  </a:cubicBezTo>
                  <a:cubicBezTo>
                    <a:pt x="379" y="480"/>
                    <a:pt x="727" y="480"/>
                    <a:pt x="942" y="355"/>
                  </a:cubicBezTo>
                  <a:cubicBezTo>
                    <a:pt x="1048" y="293"/>
                    <a:pt x="1101" y="213"/>
                    <a:pt x="1102" y="131"/>
                  </a:cubicBezTo>
                  <a:cubicBezTo>
                    <a:pt x="1102" y="3"/>
                    <a:pt x="1102" y="3"/>
                    <a:pt x="1102" y="3"/>
                  </a:cubicBezTo>
                  <a:cubicBezTo>
                    <a:pt x="1102" y="84"/>
                    <a:pt x="1049" y="165"/>
                    <a:pt x="942" y="227"/>
                  </a:cubicBezTo>
                  <a:cubicBezTo>
                    <a:pt x="728" y="351"/>
                    <a:pt x="379" y="351"/>
                    <a:pt x="163" y="227"/>
                  </a:cubicBezTo>
                  <a:cubicBezTo>
                    <a:pt x="55" y="164"/>
                    <a:pt x="1" y="82"/>
                    <a:pt x="1" y="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8" name="Freeform 128"/>
            <p:cNvSpPr>
              <a:spLocks/>
            </p:cNvSpPr>
            <p:nvPr/>
          </p:nvSpPr>
          <p:spPr bwMode="auto">
            <a:xfrm>
              <a:off x="3533775" y="5146676"/>
              <a:ext cx="1111250" cy="644525"/>
            </a:xfrm>
            <a:custGeom>
              <a:avLst/>
              <a:gdLst>
                <a:gd name="T0" fmla="*/ 993 w 1209"/>
                <a:gd name="T1" fmla="*/ 125 h 700"/>
                <a:gd name="T2" fmla="*/ 214 w 1209"/>
                <a:gd name="T3" fmla="*/ 125 h 700"/>
                <a:gd name="T4" fmla="*/ 216 w 1209"/>
                <a:gd name="T5" fmla="*/ 576 h 700"/>
                <a:gd name="T6" fmla="*/ 995 w 1209"/>
                <a:gd name="T7" fmla="*/ 576 h 700"/>
                <a:gd name="T8" fmla="*/ 993 w 1209"/>
                <a:gd name="T9" fmla="*/ 125 h 700"/>
              </a:gdLst>
              <a:ahLst/>
              <a:cxnLst>
                <a:cxn ang="0">
                  <a:pos x="T0" y="T1"/>
                </a:cxn>
                <a:cxn ang="0">
                  <a:pos x="T2" y="T3"/>
                </a:cxn>
                <a:cxn ang="0">
                  <a:pos x="T4" y="T5"/>
                </a:cxn>
                <a:cxn ang="0">
                  <a:pos x="T6" y="T7"/>
                </a:cxn>
                <a:cxn ang="0">
                  <a:pos x="T8" y="T9"/>
                </a:cxn>
              </a:cxnLst>
              <a:rect l="0" t="0" r="r" b="b"/>
              <a:pathLst>
                <a:path w="1209" h="700">
                  <a:moveTo>
                    <a:pt x="993" y="125"/>
                  </a:moveTo>
                  <a:cubicBezTo>
                    <a:pt x="777" y="0"/>
                    <a:pt x="428" y="0"/>
                    <a:pt x="214" y="125"/>
                  </a:cubicBezTo>
                  <a:cubicBezTo>
                    <a:pt x="0" y="249"/>
                    <a:pt x="1" y="451"/>
                    <a:pt x="216" y="576"/>
                  </a:cubicBezTo>
                  <a:cubicBezTo>
                    <a:pt x="432" y="700"/>
                    <a:pt x="781" y="700"/>
                    <a:pt x="995" y="576"/>
                  </a:cubicBezTo>
                  <a:cubicBezTo>
                    <a:pt x="1209" y="451"/>
                    <a:pt x="1208" y="249"/>
                    <a:pt x="993" y="125"/>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9" name="Freeform 129"/>
            <p:cNvSpPr>
              <a:spLocks/>
            </p:cNvSpPr>
            <p:nvPr/>
          </p:nvSpPr>
          <p:spPr bwMode="auto">
            <a:xfrm>
              <a:off x="3632200" y="5224463"/>
              <a:ext cx="914400" cy="490538"/>
            </a:xfrm>
            <a:custGeom>
              <a:avLst/>
              <a:gdLst>
                <a:gd name="T0" fmla="*/ 499 w 995"/>
                <a:gd name="T1" fmla="*/ 532 h 532"/>
                <a:gd name="T2" fmla="*/ 136 w 995"/>
                <a:gd name="T3" fmla="*/ 446 h 532"/>
                <a:gd name="T4" fmla="*/ 0 w 995"/>
                <a:gd name="T5" fmla="*/ 265 h 532"/>
                <a:gd name="T6" fmla="*/ 134 w 995"/>
                <a:gd name="T7" fmla="*/ 86 h 532"/>
                <a:gd name="T8" fmla="*/ 496 w 995"/>
                <a:gd name="T9" fmla="*/ 0 h 532"/>
                <a:gd name="T10" fmla="*/ 859 w 995"/>
                <a:gd name="T11" fmla="*/ 87 h 532"/>
                <a:gd name="T12" fmla="*/ 995 w 995"/>
                <a:gd name="T13" fmla="*/ 267 h 532"/>
                <a:gd name="T14" fmla="*/ 861 w 995"/>
                <a:gd name="T15" fmla="*/ 446 h 532"/>
                <a:gd name="T16" fmla="*/ 499 w 995"/>
                <a:gd name="T1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5" h="532">
                  <a:moveTo>
                    <a:pt x="499" y="532"/>
                  </a:moveTo>
                  <a:cubicBezTo>
                    <a:pt x="361" y="532"/>
                    <a:pt x="232" y="501"/>
                    <a:pt x="136" y="446"/>
                  </a:cubicBezTo>
                  <a:cubicBezTo>
                    <a:pt x="48" y="395"/>
                    <a:pt x="0" y="331"/>
                    <a:pt x="0" y="265"/>
                  </a:cubicBezTo>
                  <a:cubicBezTo>
                    <a:pt x="0" y="200"/>
                    <a:pt x="47" y="137"/>
                    <a:pt x="134" y="86"/>
                  </a:cubicBezTo>
                  <a:cubicBezTo>
                    <a:pt x="229" y="31"/>
                    <a:pt x="358" y="0"/>
                    <a:pt x="496" y="0"/>
                  </a:cubicBezTo>
                  <a:cubicBezTo>
                    <a:pt x="634" y="0"/>
                    <a:pt x="763" y="31"/>
                    <a:pt x="859" y="87"/>
                  </a:cubicBezTo>
                  <a:cubicBezTo>
                    <a:pt x="947" y="137"/>
                    <a:pt x="995" y="201"/>
                    <a:pt x="995" y="267"/>
                  </a:cubicBezTo>
                  <a:cubicBezTo>
                    <a:pt x="995" y="332"/>
                    <a:pt x="948" y="396"/>
                    <a:pt x="861" y="446"/>
                  </a:cubicBezTo>
                  <a:cubicBezTo>
                    <a:pt x="766" y="502"/>
                    <a:pt x="637" y="532"/>
                    <a:pt x="499" y="532"/>
                  </a:cubicBez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0" name="Freeform 130"/>
            <p:cNvSpPr>
              <a:spLocks/>
            </p:cNvSpPr>
            <p:nvPr/>
          </p:nvSpPr>
          <p:spPr bwMode="auto">
            <a:xfrm>
              <a:off x="3632200" y="5224463"/>
              <a:ext cx="819150" cy="412750"/>
            </a:xfrm>
            <a:custGeom>
              <a:avLst/>
              <a:gdLst>
                <a:gd name="T0" fmla="*/ 37 w 891"/>
                <a:gd name="T1" fmla="*/ 288 h 449"/>
                <a:gd name="T2" fmla="*/ 171 w 891"/>
                <a:gd name="T3" fmla="*/ 110 h 449"/>
                <a:gd name="T4" fmla="*/ 533 w 891"/>
                <a:gd name="T5" fmla="*/ 23 h 449"/>
                <a:gd name="T6" fmla="*/ 891 w 891"/>
                <a:gd name="T7" fmla="*/ 107 h 449"/>
                <a:gd name="T8" fmla="*/ 859 w 891"/>
                <a:gd name="T9" fmla="*/ 87 h 449"/>
                <a:gd name="T10" fmla="*/ 496 w 891"/>
                <a:gd name="T11" fmla="*/ 0 h 449"/>
                <a:gd name="T12" fmla="*/ 134 w 891"/>
                <a:gd name="T13" fmla="*/ 86 h 449"/>
                <a:gd name="T14" fmla="*/ 0 w 891"/>
                <a:gd name="T15" fmla="*/ 265 h 449"/>
                <a:gd name="T16" fmla="*/ 136 w 891"/>
                <a:gd name="T17" fmla="*/ 446 h 449"/>
                <a:gd name="T18" fmla="*/ 142 w 891"/>
                <a:gd name="T19" fmla="*/ 449 h 449"/>
                <a:gd name="T20" fmla="*/ 37 w 891"/>
                <a:gd name="T21" fmla="*/ 288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1" h="449">
                  <a:moveTo>
                    <a:pt x="37" y="288"/>
                  </a:moveTo>
                  <a:cubicBezTo>
                    <a:pt x="37" y="223"/>
                    <a:pt x="85" y="160"/>
                    <a:pt x="171" y="110"/>
                  </a:cubicBezTo>
                  <a:cubicBezTo>
                    <a:pt x="267" y="54"/>
                    <a:pt x="395" y="23"/>
                    <a:pt x="533" y="23"/>
                  </a:cubicBezTo>
                  <a:cubicBezTo>
                    <a:pt x="668" y="23"/>
                    <a:pt x="795" y="53"/>
                    <a:pt x="891" y="107"/>
                  </a:cubicBezTo>
                  <a:cubicBezTo>
                    <a:pt x="881" y="100"/>
                    <a:pt x="870" y="93"/>
                    <a:pt x="859" y="87"/>
                  </a:cubicBezTo>
                  <a:cubicBezTo>
                    <a:pt x="763" y="31"/>
                    <a:pt x="634" y="0"/>
                    <a:pt x="496" y="0"/>
                  </a:cubicBezTo>
                  <a:cubicBezTo>
                    <a:pt x="358" y="0"/>
                    <a:pt x="229" y="31"/>
                    <a:pt x="134" y="86"/>
                  </a:cubicBezTo>
                  <a:cubicBezTo>
                    <a:pt x="47" y="137"/>
                    <a:pt x="0" y="200"/>
                    <a:pt x="0" y="265"/>
                  </a:cubicBezTo>
                  <a:cubicBezTo>
                    <a:pt x="0" y="331"/>
                    <a:pt x="48" y="395"/>
                    <a:pt x="136" y="446"/>
                  </a:cubicBezTo>
                  <a:cubicBezTo>
                    <a:pt x="138" y="447"/>
                    <a:pt x="140" y="448"/>
                    <a:pt x="142" y="449"/>
                  </a:cubicBezTo>
                  <a:cubicBezTo>
                    <a:pt x="74" y="402"/>
                    <a:pt x="37" y="346"/>
                    <a:pt x="37" y="288"/>
                  </a:cubicBezTo>
                  <a:close/>
                </a:path>
              </a:pathLst>
            </a:custGeom>
            <a:solidFill>
              <a:srgbClr val="00B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1" name="Freeform 131"/>
            <p:cNvSpPr>
              <a:spLocks/>
            </p:cNvSpPr>
            <p:nvPr/>
          </p:nvSpPr>
          <p:spPr bwMode="auto">
            <a:xfrm>
              <a:off x="3367088" y="5654676"/>
              <a:ext cx="369887" cy="285750"/>
            </a:xfrm>
            <a:custGeom>
              <a:avLst/>
              <a:gdLst>
                <a:gd name="T0" fmla="*/ 352 w 402"/>
                <a:gd name="T1" fmla="*/ 8 h 310"/>
                <a:gd name="T2" fmla="*/ 317 w 402"/>
                <a:gd name="T3" fmla="*/ 5 h 310"/>
                <a:gd name="T4" fmla="*/ 0 w 402"/>
                <a:gd name="T5" fmla="*/ 189 h 310"/>
                <a:gd name="T6" fmla="*/ 35 w 402"/>
                <a:gd name="T7" fmla="*/ 193 h 310"/>
                <a:gd name="T8" fmla="*/ 84 w 402"/>
                <a:gd name="T9" fmla="*/ 278 h 310"/>
                <a:gd name="T10" fmla="*/ 70 w 402"/>
                <a:gd name="T11" fmla="*/ 310 h 310"/>
                <a:gd name="T12" fmla="*/ 387 w 402"/>
                <a:gd name="T13" fmla="*/ 126 h 310"/>
                <a:gd name="T14" fmla="*/ 402 w 402"/>
                <a:gd name="T15" fmla="*/ 94 h 310"/>
                <a:gd name="T16" fmla="*/ 352 w 402"/>
                <a:gd name="T17" fmla="*/ 8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2" h="310">
                  <a:moveTo>
                    <a:pt x="352" y="8"/>
                  </a:moveTo>
                  <a:cubicBezTo>
                    <a:pt x="339" y="0"/>
                    <a:pt x="326" y="0"/>
                    <a:pt x="317" y="5"/>
                  </a:cubicBezTo>
                  <a:cubicBezTo>
                    <a:pt x="0" y="189"/>
                    <a:pt x="0" y="189"/>
                    <a:pt x="0" y="189"/>
                  </a:cubicBezTo>
                  <a:cubicBezTo>
                    <a:pt x="9" y="184"/>
                    <a:pt x="21" y="185"/>
                    <a:pt x="35" y="193"/>
                  </a:cubicBezTo>
                  <a:cubicBezTo>
                    <a:pt x="62" y="209"/>
                    <a:pt x="84" y="247"/>
                    <a:pt x="84" y="278"/>
                  </a:cubicBezTo>
                  <a:cubicBezTo>
                    <a:pt x="84" y="294"/>
                    <a:pt x="79" y="305"/>
                    <a:pt x="70" y="310"/>
                  </a:cubicBezTo>
                  <a:cubicBezTo>
                    <a:pt x="387" y="126"/>
                    <a:pt x="387" y="126"/>
                    <a:pt x="387" y="126"/>
                  </a:cubicBezTo>
                  <a:cubicBezTo>
                    <a:pt x="396" y="120"/>
                    <a:pt x="402" y="110"/>
                    <a:pt x="402" y="94"/>
                  </a:cubicBezTo>
                  <a:cubicBezTo>
                    <a:pt x="402" y="62"/>
                    <a:pt x="380" y="24"/>
                    <a:pt x="352" y="8"/>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2" name="Freeform 132"/>
            <p:cNvSpPr>
              <a:spLocks/>
            </p:cNvSpPr>
            <p:nvPr/>
          </p:nvSpPr>
          <p:spPr bwMode="auto">
            <a:xfrm>
              <a:off x="3352800" y="5818188"/>
              <a:ext cx="90487" cy="133350"/>
            </a:xfrm>
            <a:custGeom>
              <a:avLst/>
              <a:gdLst>
                <a:gd name="T0" fmla="*/ 50 w 99"/>
                <a:gd name="T1" fmla="*/ 16 h 145"/>
                <a:gd name="T2" fmla="*/ 0 w 99"/>
                <a:gd name="T3" fmla="*/ 44 h 145"/>
                <a:gd name="T4" fmla="*/ 50 w 99"/>
                <a:gd name="T5" fmla="*/ 130 h 145"/>
                <a:gd name="T6" fmla="*/ 99 w 99"/>
                <a:gd name="T7" fmla="*/ 101 h 145"/>
                <a:gd name="T8" fmla="*/ 50 w 99"/>
                <a:gd name="T9" fmla="*/ 16 h 145"/>
              </a:gdLst>
              <a:ahLst/>
              <a:cxnLst>
                <a:cxn ang="0">
                  <a:pos x="T0" y="T1"/>
                </a:cxn>
                <a:cxn ang="0">
                  <a:pos x="T2" y="T3"/>
                </a:cxn>
                <a:cxn ang="0">
                  <a:pos x="T4" y="T5"/>
                </a:cxn>
                <a:cxn ang="0">
                  <a:pos x="T6" y="T7"/>
                </a:cxn>
                <a:cxn ang="0">
                  <a:pos x="T8" y="T9"/>
                </a:cxn>
              </a:cxnLst>
              <a:rect l="0" t="0" r="r" b="b"/>
              <a:pathLst>
                <a:path w="99" h="145">
                  <a:moveTo>
                    <a:pt x="50" y="16"/>
                  </a:moveTo>
                  <a:cubicBezTo>
                    <a:pt x="23" y="0"/>
                    <a:pt x="1" y="13"/>
                    <a:pt x="0" y="44"/>
                  </a:cubicBezTo>
                  <a:cubicBezTo>
                    <a:pt x="0" y="76"/>
                    <a:pt x="22" y="114"/>
                    <a:pt x="50" y="130"/>
                  </a:cubicBezTo>
                  <a:cubicBezTo>
                    <a:pt x="77" y="145"/>
                    <a:pt x="99" y="133"/>
                    <a:pt x="99" y="101"/>
                  </a:cubicBezTo>
                  <a:cubicBezTo>
                    <a:pt x="99" y="70"/>
                    <a:pt x="77" y="32"/>
                    <a:pt x="50" y="16"/>
                  </a:cubicBezTo>
                  <a:close/>
                </a:path>
              </a:pathLst>
            </a:custGeom>
            <a:solidFill>
              <a:srgbClr val="D7D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3" name="Freeform 133"/>
            <p:cNvSpPr>
              <a:spLocks/>
            </p:cNvSpPr>
            <p:nvPr/>
          </p:nvSpPr>
          <p:spPr bwMode="auto">
            <a:xfrm>
              <a:off x="2698750" y="5780088"/>
              <a:ext cx="773112" cy="596900"/>
            </a:xfrm>
            <a:custGeom>
              <a:avLst/>
              <a:gdLst>
                <a:gd name="T0" fmla="*/ 737 w 840"/>
                <a:gd name="T1" fmla="*/ 18 h 649"/>
                <a:gd name="T2" fmla="*/ 663 w 840"/>
                <a:gd name="T3" fmla="*/ 11 h 649"/>
                <a:gd name="T4" fmla="*/ 0 w 840"/>
                <a:gd name="T5" fmla="*/ 397 h 649"/>
                <a:gd name="T6" fmla="*/ 73 w 840"/>
                <a:gd name="T7" fmla="*/ 404 h 649"/>
                <a:gd name="T8" fmla="*/ 176 w 840"/>
                <a:gd name="T9" fmla="*/ 582 h 649"/>
                <a:gd name="T10" fmla="*/ 146 w 840"/>
                <a:gd name="T11" fmla="*/ 649 h 649"/>
                <a:gd name="T12" fmla="*/ 810 w 840"/>
                <a:gd name="T13" fmla="*/ 263 h 649"/>
                <a:gd name="T14" fmla="*/ 840 w 840"/>
                <a:gd name="T15" fmla="*/ 197 h 649"/>
                <a:gd name="T16" fmla="*/ 737 w 840"/>
                <a:gd name="T17" fmla="*/ 18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0" h="649">
                  <a:moveTo>
                    <a:pt x="737" y="18"/>
                  </a:moveTo>
                  <a:cubicBezTo>
                    <a:pt x="708" y="1"/>
                    <a:pt x="682" y="0"/>
                    <a:pt x="663" y="11"/>
                  </a:cubicBezTo>
                  <a:cubicBezTo>
                    <a:pt x="0" y="397"/>
                    <a:pt x="0" y="397"/>
                    <a:pt x="0" y="397"/>
                  </a:cubicBezTo>
                  <a:cubicBezTo>
                    <a:pt x="18" y="386"/>
                    <a:pt x="44" y="387"/>
                    <a:pt x="73" y="404"/>
                  </a:cubicBezTo>
                  <a:cubicBezTo>
                    <a:pt x="130" y="437"/>
                    <a:pt x="177" y="517"/>
                    <a:pt x="176" y="582"/>
                  </a:cubicBezTo>
                  <a:cubicBezTo>
                    <a:pt x="176" y="615"/>
                    <a:pt x="165" y="638"/>
                    <a:pt x="146" y="649"/>
                  </a:cubicBezTo>
                  <a:cubicBezTo>
                    <a:pt x="810" y="263"/>
                    <a:pt x="810" y="263"/>
                    <a:pt x="810" y="263"/>
                  </a:cubicBezTo>
                  <a:cubicBezTo>
                    <a:pt x="829" y="252"/>
                    <a:pt x="840" y="229"/>
                    <a:pt x="840" y="197"/>
                  </a:cubicBezTo>
                  <a:cubicBezTo>
                    <a:pt x="840" y="131"/>
                    <a:pt x="794" y="51"/>
                    <a:pt x="737" y="1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4" name="Freeform 134"/>
            <p:cNvSpPr>
              <a:spLocks/>
            </p:cNvSpPr>
            <p:nvPr/>
          </p:nvSpPr>
          <p:spPr bwMode="auto">
            <a:xfrm>
              <a:off x="2670176" y="6121401"/>
              <a:ext cx="192087" cy="279400"/>
            </a:xfrm>
            <a:custGeom>
              <a:avLst/>
              <a:gdLst>
                <a:gd name="T0" fmla="*/ 104 w 208"/>
                <a:gd name="T1" fmla="*/ 33 h 304"/>
                <a:gd name="T2" fmla="*/ 0 w 208"/>
                <a:gd name="T3" fmla="*/ 92 h 304"/>
                <a:gd name="T4" fmla="*/ 104 w 208"/>
                <a:gd name="T5" fmla="*/ 271 h 304"/>
                <a:gd name="T6" fmla="*/ 207 w 208"/>
                <a:gd name="T7" fmla="*/ 211 h 304"/>
                <a:gd name="T8" fmla="*/ 104 w 208"/>
                <a:gd name="T9" fmla="*/ 33 h 304"/>
              </a:gdLst>
              <a:ahLst/>
              <a:cxnLst>
                <a:cxn ang="0">
                  <a:pos x="T0" y="T1"/>
                </a:cxn>
                <a:cxn ang="0">
                  <a:pos x="T2" y="T3"/>
                </a:cxn>
                <a:cxn ang="0">
                  <a:pos x="T4" y="T5"/>
                </a:cxn>
                <a:cxn ang="0">
                  <a:pos x="T6" y="T7"/>
                </a:cxn>
                <a:cxn ang="0">
                  <a:pos x="T8" y="T9"/>
                </a:cxn>
              </a:cxnLst>
              <a:rect l="0" t="0" r="r" b="b"/>
              <a:pathLst>
                <a:path w="208" h="304">
                  <a:moveTo>
                    <a:pt x="104" y="33"/>
                  </a:moveTo>
                  <a:cubicBezTo>
                    <a:pt x="47" y="0"/>
                    <a:pt x="1" y="26"/>
                    <a:pt x="0" y="92"/>
                  </a:cubicBezTo>
                  <a:cubicBezTo>
                    <a:pt x="0" y="158"/>
                    <a:pt x="46" y="238"/>
                    <a:pt x="104" y="271"/>
                  </a:cubicBezTo>
                  <a:cubicBezTo>
                    <a:pt x="161" y="304"/>
                    <a:pt x="207" y="277"/>
                    <a:pt x="207" y="211"/>
                  </a:cubicBezTo>
                  <a:cubicBezTo>
                    <a:pt x="208" y="146"/>
                    <a:pt x="161" y="66"/>
                    <a:pt x="104" y="33"/>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17" name="Group 1816"/>
          <p:cNvGrpSpPr/>
          <p:nvPr/>
        </p:nvGrpSpPr>
        <p:grpSpPr>
          <a:xfrm>
            <a:off x="6261732" y="4353959"/>
            <a:ext cx="1165011" cy="702335"/>
            <a:chOff x="1398588" y="792163"/>
            <a:chExt cx="8002587" cy="4824413"/>
          </a:xfrm>
        </p:grpSpPr>
        <p:sp>
          <p:nvSpPr>
            <p:cNvPr id="1828" name="Freeform 5"/>
            <p:cNvSpPr>
              <a:spLocks/>
            </p:cNvSpPr>
            <p:nvPr/>
          </p:nvSpPr>
          <p:spPr bwMode="auto">
            <a:xfrm>
              <a:off x="2611438" y="1492251"/>
              <a:ext cx="6789737" cy="4124325"/>
            </a:xfrm>
            <a:custGeom>
              <a:avLst/>
              <a:gdLst>
                <a:gd name="T0" fmla="*/ 4277 w 4277"/>
                <a:gd name="T1" fmla="*/ 0 h 2598"/>
                <a:gd name="T2" fmla="*/ 4277 w 4277"/>
                <a:gd name="T3" fmla="*/ 110 h 2598"/>
                <a:gd name="T4" fmla="*/ 0 w 4277"/>
                <a:gd name="T5" fmla="*/ 2598 h 2598"/>
                <a:gd name="T6" fmla="*/ 0 w 4277"/>
                <a:gd name="T7" fmla="*/ 2488 h 2598"/>
                <a:gd name="T8" fmla="*/ 4277 w 4277"/>
                <a:gd name="T9" fmla="*/ 0 h 2598"/>
              </a:gdLst>
              <a:ahLst/>
              <a:cxnLst>
                <a:cxn ang="0">
                  <a:pos x="T0" y="T1"/>
                </a:cxn>
                <a:cxn ang="0">
                  <a:pos x="T2" y="T3"/>
                </a:cxn>
                <a:cxn ang="0">
                  <a:pos x="T4" y="T5"/>
                </a:cxn>
                <a:cxn ang="0">
                  <a:pos x="T6" y="T7"/>
                </a:cxn>
                <a:cxn ang="0">
                  <a:pos x="T8" y="T9"/>
                </a:cxn>
              </a:cxnLst>
              <a:rect l="0" t="0" r="r" b="b"/>
              <a:pathLst>
                <a:path w="4277" h="2598">
                  <a:moveTo>
                    <a:pt x="4277" y="0"/>
                  </a:moveTo>
                  <a:lnTo>
                    <a:pt x="4277" y="110"/>
                  </a:lnTo>
                  <a:lnTo>
                    <a:pt x="0" y="2598"/>
                  </a:lnTo>
                  <a:lnTo>
                    <a:pt x="0" y="2488"/>
                  </a:lnTo>
                  <a:lnTo>
                    <a:pt x="4277" y="0"/>
                  </a:lnTo>
                  <a:close/>
                </a:path>
              </a:pathLst>
            </a:custGeom>
            <a:solidFill>
              <a:srgbClr val="FF9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9" name="Freeform 6"/>
            <p:cNvSpPr>
              <a:spLocks/>
            </p:cNvSpPr>
            <p:nvPr/>
          </p:nvSpPr>
          <p:spPr bwMode="auto">
            <a:xfrm>
              <a:off x="1398588" y="4737101"/>
              <a:ext cx="1212850" cy="879475"/>
            </a:xfrm>
            <a:custGeom>
              <a:avLst/>
              <a:gdLst>
                <a:gd name="T0" fmla="*/ 764 w 764"/>
                <a:gd name="T1" fmla="*/ 444 h 554"/>
                <a:gd name="T2" fmla="*/ 764 w 764"/>
                <a:gd name="T3" fmla="*/ 554 h 554"/>
                <a:gd name="T4" fmla="*/ 0 w 764"/>
                <a:gd name="T5" fmla="*/ 110 h 554"/>
                <a:gd name="T6" fmla="*/ 0 w 764"/>
                <a:gd name="T7" fmla="*/ 0 h 554"/>
                <a:gd name="T8" fmla="*/ 764 w 764"/>
                <a:gd name="T9" fmla="*/ 444 h 554"/>
              </a:gdLst>
              <a:ahLst/>
              <a:cxnLst>
                <a:cxn ang="0">
                  <a:pos x="T0" y="T1"/>
                </a:cxn>
                <a:cxn ang="0">
                  <a:pos x="T2" y="T3"/>
                </a:cxn>
                <a:cxn ang="0">
                  <a:pos x="T4" y="T5"/>
                </a:cxn>
                <a:cxn ang="0">
                  <a:pos x="T6" y="T7"/>
                </a:cxn>
                <a:cxn ang="0">
                  <a:pos x="T8" y="T9"/>
                </a:cxn>
              </a:cxnLst>
              <a:rect l="0" t="0" r="r" b="b"/>
              <a:pathLst>
                <a:path w="764" h="554">
                  <a:moveTo>
                    <a:pt x="764" y="444"/>
                  </a:moveTo>
                  <a:lnTo>
                    <a:pt x="764" y="554"/>
                  </a:lnTo>
                  <a:lnTo>
                    <a:pt x="0" y="110"/>
                  </a:lnTo>
                  <a:lnTo>
                    <a:pt x="0" y="0"/>
                  </a:lnTo>
                  <a:lnTo>
                    <a:pt x="764" y="444"/>
                  </a:lnTo>
                  <a:close/>
                </a:path>
              </a:pathLst>
            </a:custGeom>
            <a:solidFill>
              <a:srgbClr val="FFD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0" name="Freeform 7"/>
            <p:cNvSpPr>
              <a:spLocks/>
            </p:cNvSpPr>
            <p:nvPr/>
          </p:nvSpPr>
          <p:spPr bwMode="auto">
            <a:xfrm>
              <a:off x="1398588" y="792163"/>
              <a:ext cx="8002587" cy="4649788"/>
            </a:xfrm>
            <a:custGeom>
              <a:avLst/>
              <a:gdLst>
                <a:gd name="T0" fmla="*/ 0 w 5041"/>
                <a:gd name="T1" fmla="*/ 2485 h 2929"/>
                <a:gd name="T2" fmla="*/ 4278 w 5041"/>
                <a:gd name="T3" fmla="*/ 0 h 2929"/>
                <a:gd name="T4" fmla="*/ 5041 w 5041"/>
                <a:gd name="T5" fmla="*/ 441 h 2929"/>
                <a:gd name="T6" fmla="*/ 764 w 5041"/>
                <a:gd name="T7" fmla="*/ 2929 h 2929"/>
                <a:gd name="T8" fmla="*/ 0 w 5041"/>
                <a:gd name="T9" fmla="*/ 2485 h 2929"/>
              </a:gdLst>
              <a:ahLst/>
              <a:cxnLst>
                <a:cxn ang="0">
                  <a:pos x="T0" y="T1"/>
                </a:cxn>
                <a:cxn ang="0">
                  <a:pos x="T2" y="T3"/>
                </a:cxn>
                <a:cxn ang="0">
                  <a:pos x="T4" y="T5"/>
                </a:cxn>
                <a:cxn ang="0">
                  <a:pos x="T6" y="T7"/>
                </a:cxn>
                <a:cxn ang="0">
                  <a:pos x="T8" y="T9"/>
                </a:cxn>
              </a:cxnLst>
              <a:rect l="0" t="0" r="r" b="b"/>
              <a:pathLst>
                <a:path w="5041" h="2929">
                  <a:moveTo>
                    <a:pt x="0" y="2485"/>
                  </a:moveTo>
                  <a:lnTo>
                    <a:pt x="4278" y="0"/>
                  </a:lnTo>
                  <a:lnTo>
                    <a:pt x="5041" y="441"/>
                  </a:lnTo>
                  <a:lnTo>
                    <a:pt x="764" y="2929"/>
                  </a:lnTo>
                  <a:lnTo>
                    <a:pt x="0" y="2485"/>
                  </a:ln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1" name="Freeform 8"/>
            <p:cNvSpPr>
              <a:spLocks/>
            </p:cNvSpPr>
            <p:nvPr/>
          </p:nvSpPr>
          <p:spPr bwMode="auto">
            <a:xfrm>
              <a:off x="7604125" y="1071563"/>
              <a:ext cx="690562" cy="403225"/>
            </a:xfrm>
            <a:custGeom>
              <a:avLst/>
              <a:gdLst>
                <a:gd name="T0" fmla="*/ 435 w 435"/>
                <a:gd name="T1" fmla="*/ 217 h 254"/>
                <a:gd name="T2" fmla="*/ 374 w 435"/>
                <a:gd name="T3" fmla="*/ 254 h 254"/>
                <a:gd name="T4" fmla="*/ 0 w 435"/>
                <a:gd name="T5" fmla="*/ 38 h 254"/>
                <a:gd name="T6" fmla="*/ 62 w 435"/>
                <a:gd name="T7" fmla="*/ 0 h 254"/>
                <a:gd name="T8" fmla="*/ 435 w 435"/>
                <a:gd name="T9" fmla="*/ 217 h 254"/>
              </a:gdLst>
              <a:ahLst/>
              <a:cxnLst>
                <a:cxn ang="0">
                  <a:pos x="T0" y="T1"/>
                </a:cxn>
                <a:cxn ang="0">
                  <a:pos x="T2" y="T3"/>
                </a:cxn>
                <a:cxn ang="0">
                  <a:pos x="T4" y="T5"/>
                </a:cxn>
                <a:cxn ang="0">
                  <a:pos x="T6" y="T7"/>
                </a:cxn>
                <a:cxn ang="0">
                  <a:pos x="T8" y="T9"/>
                </a:cxn>
              </a:cxnLst>
              <a:rect l="0" t="0" r="r" b="b"/>
              <a:pathLst>
                <a:path w="435" h="254">
                  <a:moveTo>
                    <a:pt x="435" y="217"/>
                  </a:moveTo>
                  <a:lnTo>
                    <a:pt x="374" y="254"/>
                  </a:lnTo>
                  <a:lnTo>
                    <a:pt x="0" y="38"/>
                  </a:lnTo>
                  <a:lnTo>
                    <a:pt x="62" y="0"/>
                  </a:lnTo>
                  <a:lnTo>
                    <a:pt x="435" y="217"/>
                  </a:lnTo>
                  <a:close/>
                </a:path>
              </a:pathLst>
            </a:custGeom>
            <a:solidFill>
              <a:srgbClr val="FF9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2" name="Freeform 9"/>
            <p:cNvSpPr>
              <a:spLocks/>
            </p:cNvSpPr>
            <p:nvPr/>
          </p:nvSpPr>
          <p:spPr bwMode="auto">
            <a:xfrm>
              <a:off x="6934200" y="1462088"/>
              <a:ext cx="449262" cy="258763"/>
            </a:xfrm>
            <a:custGeom>
              <a:avLst/>
              <a:gdLst>
                <a:gd name="T0" fmla="*/ 283 w 283"/>
                <a:gd name="T1" fmla="*/ 129 h 163"/>
                <a:gd name="T2" fmla="*/ 219 w 283"/>
                <a:gd name="T3" fmla="*/ 163 h 163"/>
                <a:gd name="T4" fmla="*/ 0 w 283"/>
                <a:gd name="T5" fmla="*/ 38 h 163"/>
                <a:gd name="T6" fmla="*/ 62 w 283"/>
                <a:gd name="T7" fmla="*/ 0 h 163"/>
                <a:gd name="T8" fmla="*/ 283 w 283"/>
                <a:gd name="T9" fmla="*/ 129 h 163"/>
              </a:gdLst>
              <a:ahLst/>
              <a:cxnLst>
                <a:cxn ang="0">
                  <a:pos x="T0" y="T1"/>
                </a:cxn>
                <a:cxn ang="0">
                  <a:pos x="T2" y="T3"/>
                </a:cxn>
                <a:cxn ang="0">
                  <a:pos x="T4" y="T5"/>
                </a:cxn>
                <a:cxn ang="0">
                  <a:pos x="T6" y="T7"/>
                </a:cxn>
                <a:cxn ang="0">
                  <a:pos x="T8" y="T9"/>
                </a:cxn>
              </a:cxnLst>
              <a:rect l="0" t="0" r="r" b="b"/>
              <a:pathLst>
                <a:path w="283" h="163">
                  <a:moveTo>
                    <a:pt x="283" y="129"/>
                  </a:moveTo>
                  <a:lnTo>
                    <a:pt x="219" y="163"/>
                  </a:lnTo>
                  <a:lnTo>
                    <a:pt x="0" y="38"/>
                  </a:lnTo>
                  <a:lnTo>
                    <a:pt x="62" y="0"/>
                  </a:lnTo>
                  <a:lnTo>
                    <a:pt x="283" y="129"/>
                  </a:lnTo>
                  <a:close/>
                </a:path>
              </a:pathLst>
            </a:custGeom>
            <a:solidFill>
              <a:srgbClr val="FF9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3" name="Freeform 10"/>
            <p:cNvSpPr>
              <a:spLocks/>
            </p:cNvSpPr>
            <p:nvPr/>
          </p:nvSpPr>
          <p:spPr bwMode="auto">
            <a:xfrm>
              <a:off x="6261100" y="1852613"/>
              <a:ext cx="695325" cy="398463"/>
            </a:xfrm>
            <a:custGeom>
              <a:avLst/>
              <a:gdLst>
                <a:gd name="T0" fmla="*/ 438 w 438"/>
                <a:gd name="T1" fmla="*/ 217 h 251"/>
                <a:gd name="T2" fmla="*/ 374 w 438"/>
                <a:gd name="T3" fmla="*/ 251 h 251"/>
                <a:gd name="T4" fmla="*/ 0 w 438"/>
                <a:gd name="T5" fmla="*/ 38 h 251"/>
                <a:gd name="T6" fmla="*/ 64 w 438"/>
                <a:gd name="T7" fmla="*/ 0 h 251"/>
                <a:gd name="T8" fmla="*/ 438 w 438"/>
                <a:gd name="T9" fmla="*/ 217 h 251"/>
              </a:gdLst>
              <a:ahLst/>
              <a:cxnLst>
                <a:cxn ang="0">
                  <a:pos x="T0" y="T1"/>
                </a:cxn>
                <a:cxn ang="0">
                  <a:pos x="T2" y="T3"/>
                </a:cxn>
                <a:cxn ang="0">
                  <a:pos x="T4" y="T5"/>
                </a:cxn>
                <a:cxn ang="0">
                  <a:pos x="T6" y="T7"/>
                </a:cxn>
                <a:cxn ang="0">
                  <a:pos x="T8" y="T9"/>
                </a:cxn>
              </a:cxnLst>
              <a:rect l="0" t="0" r="r" b="b"/>
              <a:pathLst>
                <a:path w="438" h="251">
                  <a:moveTo>
                    <a:pt x="438" y="217"/>
                  </a:moveTo>
                  <a:lnTo>
                    <a:pt x="374" y="251"/>
                  </a:lnTo>
                  <a:lnTo>
                    <a:pt x="0" y="38"/>
                  </a:lnTo>
                  <a:lnTo>
                    <a:pt x="64" y="0"/>
                  </a:lnTo>
                  <a:lnTo>
                    <a:pt x="438" y="217"/>
                  </a:lnTo>
                  <a:close/>
                </a:path>
              </a:pathLst>
            </a:custGeom>
            <a:solidFill>
              <a:srgbClr val="FF9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4" name="Freeform 11"/>
            <p:cNvSpPr>
              <a:spLocks/>
            </p:cNvSpPr>
            <p:nvPr/>
          </p:nvSpPr>
          <p:spPr bwMode="auto">
            <a:xfrm>
              <a:off x="5591175" y="2243138"/>
              <a:ext cx="454025" cy="258763"/>
            </a:xfrm>
            <a:custGeom>
              <a:avLst/>
              <a:gdLst>
                <a:gd name="T0" fmla="*/ 286 w 286"/>
                <a:gd name="T1" fmla="*/ 126 h 163"/>
                <a:gd name="T2" fmla="*/ 221 w 286"/>
                <a:gd name="T3" fmla="*/ 163 h 163"/>
                <a:gd name="T4" fmla="*/ 0 w 286"/>
                <a:gd name="T5" fmla="*/ 37 h 163"/>
                <a:gd name="T6" fmla="*/ 64 w 286"/>
                <a:gd name="T7" fmla="*/ 0 h 163"/>
                <a:gd name="T8" fmla="*/ 286 w 286"/>
                <a:gd name="T9" fmla="*/ 126 h 163"/>
              </a:gdLst>
              <a:ahLst/>
              <a:cxnLst>
                <a:cxn ang="0">
                  <a:pos x="T0" y="T1"/>
                </a:cxn>
                <a:cxn ang="0">
                  <a:pos x="T2" y="T3"/>
                </a:cxn>
                <a:cxn ang="0">
                  <a:pos x="T4" y="T5"/>
                </a:cxn>
                <a:cxn ang="0">
                  <a:pos x="T6" y="T7"/>
                </a:cxn>
                <a:cxn ang="0">
                  <a:pos x="T8" y="T9"/>
                </a:cxn>
              </a:cxnLst>
              <a:rect l="0" t="0" r="r" b="b"/>
              <a:pathLst>
                <a:path w="286" h="163">
                  <a:moveTo>
                    <a:pt x="286" y="126"/>
                  </a:moveTo>
                  <a:lnTo>
                    <a:pt x="221" y="163"/>
                  </a:lnTo>
                  <a:lnTo>
                    <a:pt x="0" y="37"/>
                  </a:lnTo>
                  <a:lnTo>
                    <a:pt x="64" y="0"/>
                  </a:lnTo>
                  <a:lnTo>
                    <a:pt x="286" y="126"/>
                  </a:lnTo>
                  <a:close/>
                </a:path>
              </a:pathLst>
            </a:custGeom>
            <a:solidFill>
              <a:srgbClr val="FF9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5" name="Freeform 12"/>
            <p:cNvSpPr>
              <a:spLocks/>
            </p:cNvSpPr>
            <p:nvPr/>
          </p:nvSpPr>
          <p:spPr bwMode="auto">
            <a:xfrm>
              <a:off x="4921250" y="2633663"/>
              <a:ext cx="695325" cy="398463"/>
            </a:xfrm>
            <a:custGeom>
              <a:avLst/>
              <a:gdLst>
                <a:gd name="T0" fmla="*/ 438 w 438"/>
                <a:gd name="T1" fmla="*/ 214 h 251"/>
                <a:gd name="T2" fmla="*/ 374 w 438"/>
                <a:gd name="T3" fmla="*/ 251 h 251"/>
                <a:gd name="T4" fmla="*/ 0 w 438"/>
                <a:gd name="T5" fmla="*/ 35 h 251"/>
                <a:gd name="T6" fmla="*/ 64 w 438"/>
                <a:gd name="T7" fmla="*/ 0 h 251"/>
                <a:gd name="T8" fmla="*/ 438 w 438"/>
                <a:gd name="T9" fmla="*/ 214 h 251"/>
              </a:gdLst>
              <a:ahLst/>
              <a:cxnLst>
                <a:cxn ang="0">
                  <a:pos x="T0" y="T1"/>
                </a:cxn>
                <a:cxn ang="0">
                  <a:pos x="T2" y="T3"/>
                </a:cxn>
                <a:cxn ang="0">
                  <a:pos x="T4" y="T5"/>
                </a:cxn>
                <a:cxn ang="0">
                  <a:pos x="T6" y="T7"/>
                </a:cxn>
                <a:cxn ang="0">
                  <a:pos x="T8" y="T9"/>
                </a:cxn>
              </a:cxnLst>
              <a:rect l="0" t="0" r="r" b="b"/>
              <a:pathLst>
                <a:path w="438" h="251">
                  <a:moveTo>
                    <a:pt x="438" y="214"/>
                  </a:moveTo>
                  <a:lnTo>
                    <a:pt x="374" y="251"/>
                  </a:lnTo>
                  <a:lnTo>
                    <a:pt x="0" y="35"/>
                  </a:lnTo>
                  <a:lnTo>
                    <a:pt x="64" y="0"/>
                  </a:lnTo>
                  <a:lnTo>
                    <a:pt x="438" y="214"/>
                  </a:lnTo>
                  <a:close/>
                </a:path>
              </a:pathLst>
            </a:custGeom>
            <a:solidFill>
              <a:srgbClr val="FF9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6" name="Freeform 13"/>
            <p:cNvSpPr>
              <a:spLocks/>
            </p:cNvSpPr>
            <p:nvPr/>
          </p:nvSpPr>
          <p:spPr bwMode="auto">
            <a:xfrm>
              <a:off x="4251325" y="3019426"/>
              <a:ext cx="454025" cy="263525"/>
            </a:xfrm>
            <a:custGeom>
              <a:avLst/>
              <a:gdLst>
                <a:gd name="T0" fmla="*/ 286 w 286"/>
                <a:gd name="T1" fmla="*/ 128 h 166"/>
                <a:gd name="T2" fmla="*/ 222 w 286"/>
                <a:gd name="T3" fmla="*/ 166 h 166"/>
                <a:gd name="T4" fmla="*/ 0 w 286"/>
                <a:gd name="T5" fmla="*/ 37 h 166"/>
                <a:gd name="T6" fmla="*/ 64 w 286"/>
                <a:gd name="T7" fmla="*/ 0 h 166"/>
                <a:gd name="T8" fmla="*/ 286 w 286"/>
                <a:gd name="T9" fmla="*/ 128 h 166"/>
              </a:gdLst>
              <a:ahLst/>
              <a:cxnLst>
                <a:cxn ang="0">
                  <a:pos x="T0" y="T1"/>
                </a:cxn>
                <a:cxn ang="0">
                  <a:pos x="T2" y="T3"/>
                </a:cxn>
                <a:cxn ang="0">
                  <a:pos x="T4" y="T5"/>
                </a:cxn>
                <a:cxn ang="0">
                  <a:pos x="T6" y="T7"/>
                </a:cxn>
                <a:cxn ang="0">
                  <a:pos x="T8" y="T9"/>
                </a:cxn>
              </a:cxnLst>
              <a:rect l="0" t="0" r="r" b="b"/>
              <a:pathLst>
                <a:path w="286" h="166">
                  <a:moveTo>
                    <a:pt x="286" y="128"/>
                  </a:moveTo>
                  <a:lnTo>
                    <a:pt x="222" y="166"/>
                  </a:lnTo>
                  <a:lnTo>
                    <a:pt x="0" y="37"/>
                  </a:lnTo>
                  <a:lnTo>
                    <a:pt x="64" y="0"/>
                  </a:lnTo>
                  <a:lnTo>
                    <a:pt x="286" y="128"/>
                  </a:lnTo>
                  <a:close/>
                </a:path>
              </a:pathLst>
            </a:custGeom>
            <a:solidFill>
              <a:srgbClr val="FF9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7" name="Freeform 14"/>
            <p:cNvSpPr>
              <a:spLocks/>
            </p:cNvSpPr>
            <p:nvPr/>
          </p:nvSpPr>
          <p:spPr bwMode="auto">
            <a:xfrm>
              <a:off x="3581400" y="3409951"/>
              <a:ext cx="695325" cy="403225"/>
            </a:xfrm>
            <a:custGeom>
              <a:avLst/>
              <a:gdLst>
                <a:gd name="T0" fmla="*/ 438 w 438"/>
                <a:gd name="T1" fmla="*/ 216 h 254"/>
                <a:gd name="T2" fmla="*/ 374 w 438"/>
                <a:gd name="T3" fmla="*/ 254 h 254"/>
                <a:gd name="T4" fmla="*/ 0 w 438"/>
                <a:gd name="T5" fmla="*/ 37 h 254"/>
                <a:gd name="T6" fmla="*/ 64 w 438"/>
                <a:gd name="T7" fmla="*/ 0 h 254"/>
                <a:gd name="T8" fmla="*/ 438 w 438"/>
                <a:gd name="T9" fmla="*/ 216 h 254"/>
              </a:gdLst>
              <a:ahLst/>
              <a:cxnLst>
                <a:cxn ang="0">
                  <a:pos x="T0" y="T1"/>
                </a:cxn>
                <a:cxn ang="0">
                  <a:pos x="T2" y="T3"/>
                </a:cxn>
                <a:cxn ang="0">
                  <a:pos x="T4" y="T5"/>
                </a:cxn>
                <a:cxn ang="0">
                  <a:pos x="T6" y="T7"/>
                </a:cxn>
                <a:cxn ang="0">
                  <a:pos x="T8" y="T9"/>
                </a:cxn>
              </a:cxnLst>
              <a:rect l="0" t="0" r="r" b="b"/>
              <a:pathLst>
                <a:path w="438" h="254">
                  <a:moveTo>
                    <a:pt x="438" y="216"/>
                  </a:moveTo>
                  <a:lnTo>
                    <a:pt x="374" y="254"/>
                  </a:lnTo>
                  <a:lnTo>
                    <a:pt x="0" y="37"/>
                  </a:lnTo>
                  <a:lnTo>
                    <a:pt x="64" y="0"/>
                  </a:lnTo>
                  <a:lnTo>
                    <a:pt x="438" y="216"/>
                  </a:lnTo>
                  <a:close/>
                </a:path>
              </a:pathLst>
            </a:custGeom>
            <a:solidFill>
              <a:srgbClr val="FF9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8" name="Freeform 15"/>
            <p:cNvSpPr>
              <a:spLocks/>
            </p:cNvSpPr>
            <p:nvPr/>
          </p:nvSpPr>
          <p:spPr bwMode="auto">
            <a:xfrm>
              <a:off x="2911475" y="3800476"/>
              <a:ext cx="449262" cy="261938"/>
            </a:xfrm>
            <a:custGeom>
              <a:avLst/>
              <a:gdLst>
                <a:gd name="T0" fmla="*/ 283 w 283"/>
                <a:gd name="T1" fmla="*/ 128 h 165"/>
                <a:gd name="T2" fmla="*/ 222 w 283"/>
                <a:gd name="T3" fmla="*/ 165 h 165"/>
                <a:gd name="T4" fmla="*/ 0 w 283"/>
                <a:gd name="T5" fmla="*/ 37 h 165"/>
                <a:gd name="T6" fmla="*/ 64 w 283"/>
                <a:gd name="T7" fmla="*/ 0 h 165"/>
                <a:gd name="T8" fmla="*/ 283 w 283"/>
                <a:gd name="T9" fmla="*/ 128 h 165"/>
              </a:gdLst>
              <a:ahLst/>
              <a:cxnLst>
                <a:cxn ang="0">
                  <a:pos x="T0" y="T1"/>
                </a:cxn>
                <a:cxn ang="0">
                  <a:pos x="T2" y="T3"/>
                </a:cxn>
                <a:cxn ang="0">
                  <a:pos x="T4" y="T5"/>
                </a:cxn>
                <a:cxn ang="0">
                  <a:pos x="T6" y="T7"/>
                </a:cxn>
                <a:cxn ang="0">
                  <a:pos x="T8" y="T9"/>
                </a:cxn>
              </a:cxnLst>
              <a:rect l="0" t="0" r="r" b="b"/>
              <a:pathLst>
                <a:path w="283" h="165">
                  <a:moveTo>
                    <a:pt x="283" y="128"/>
                  </a:moveTo>
                  <a:lnTo>
                    <a:pt x="222" y="165"/>
                  </a:lnTo>
                  <a:lnTo>
                    <a:pt x="0" y="37"/>
                  </a:lnTo>
                  <a:lnTo>
                    <a:pt x="64" y="0"/>
                  </a:lnTo>
                  <a:lnTo>
                    <a:pt x="283" y="128"/>
                  </a:lnTo>
                  <a:close/>
                </a:path>
              </a:pathLst>
            </a:custGeom>
            <a:solidFill>
              <a:srgbClr val="FF9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9" name="Freeform 16"/>
            <p:cNvSpPr>
              <a:spLocks/>
            </p:cNvSpPr>
            <p:nvPr/>
          </p:nvSpPr>
          <p:spPr bwMode="auto">
            <a:xfrm>
              <a:off x="2241550" y="4191001"/>
              <a:ext cx="695325" cy="401638"/>
            </a:xfrm>
            <a:custGeom>
              <a:avLst/>
              <a:gdLst>
                <a:gd name="T0" fmla="*/ 438 w 438"/>
                <a:gd name="T1" fmla="*/ 216 h 253"/>
                <a:gd name="T2" fmla="*/ 374 w 438"/>
                <a:gd name="T3" fmla="*/ 253 h 253"/>
                <a:gd name="T4" fmla="*/ 0 w 438"/>
                <a:gd name="T5" fmla="*/ 37 h 253"/>
                <a:gd name="T6" fmla="*/ 64 w 438"/>
                <a:gd name="T7" fmla="*/ 0 h 253"/>
                <a:gd name="T8" fmla="*/ 438 w 438"/>
                <a:gd name="T9" fmla="*/ 216 h 253"/>
              </a:gdLst>
              <a:ahLst/>
              <a:cxnLst>
                <a:cxn ang="0">
                  <a:pos x="T0" y="T1"/>
                </a:cxn>
                <a:cxn ang="0">
                  <a:pos x="T2" y="T3"/>
                </a:cxn>
                <a:cxn ang="0">
                  <a:pos x="T4" y="T5"/>
                </a:cxn>
                <a:cxn ang="0">
                  <a:pos x="T6" y="T7"/>
                </a:cxn>
                <a:cxn ang="0">
                  <a:pos x="T8" y="T9"/>
                </a:cxn>
              </a:cxnLst>
              <a:rect l="0" t="0" r="r" b="b"/>
              <a:pathLst>
                <a:path w="438" h="253">
                  <a:moveTo>
                    <a:pt x="438" y="216"/>
                  </a:moveTo>
                  <a:lnTo>
                    <a:pt x="374" y="253"/>
                  </a:lnTo>
                  <a:lnTo>
                    <a:pt x="0" y="37"/>
                  </a:lnTo>
                  <a:lnTo>
                    <a:pt x="64" y="0"/>
                  </a:lnTo>
                  <a:lnTo>
                    <a:pt x="438" y="216"/>
                  </a:lnTo>
                  <a:close/>
                </a:path>
              </a:pathLst>
            </a:custGeom>
            <a:solidFill>
              <a:srgbClr val="FF9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0" name="Freeform 17"/>
            <p:cNvSpPr>
              <a:spLocks/>
            </p:cNvSpPr>
            <p:nvPr/>
          </p:nvSpPr>
          <p:spPr bwMode="auto">
            <a:xfrm>
              <a:off x="2203450" y="4716463"/>
              <a:ext cx="471487" cy="271463"/>
            </a:xfrm>
            <a:custGeom>
              <a:avLst/>
              <a:gdLst>
                <a:gd name="T0" fmla="*/ 20 w 111"/>
                <a:gd name="T1" fmla="*/ 11 h 64"/>
                <a:gd name="T2" fmla="*/ 92 w 111"/>
                <a:gd name="T3" fmla="*/ 11 h 64"/>
                <a:gd name="T4" fmla="*/ 91 w 111"/>
                <a:gd name="T5" fmla="*/ 52 h 64"/>
                <a:gd name="T6" fmla="*/ 20 w 111"/>
                <a:gd name="T7" fmla="*/ 52 h 64"/>
                <a:gd name="T8" fmla="*/ 20 w 111"/>
                <a:gd name="T9" fmla="*/ 11 h 64"/>
              </a:gdLst>
              <a:ahLst/>
              <a:cxnLst>
                <a:cxn ang="0">
                  <a:pos x="T0" y="T1"/>
                </a:cxn>
                <a:cxn ang="0">
                  <a:pos x="T2" y="T3"/>
                </a:cxn>
                <a:cxn ang="0">
                  <a:pos x="T4" y="T5"/>
                </a:cxn>
                <a:cxn ang="0">
                  <a:pos x="T6" y="T7"/>
                </a:cxn>
                <a:cxn ang="0">
                  <a:pos x="T8" y="T9"/>
                </a:cxn>
              </a:cxnLst>
              <a:rect l="0" t="0" r="r" b="b"/>
              <a:pathLst>
                <a:path w="111" h="64">
                  <a:moveTo>
                    <a:pt x="20" y="11"/>
                  </a:moveTo>
                  <a:cubicBezTo>
                    <a:pt x="40" y="0"/>
                    <a:pt x="72" y="0"/>
                    <a:pt x="92" y="11"/>
                  </a:cubicBezTo>
                  <a:cubicBezTo>
                    <a:pt x="111" y="22"/>
                    <a:pt x="111" y="41"/>
                    <a:pt x="91" y="52"/>
                  </a:cubicBezTo>
                  <a:cubicBezTo>
                    <a:pt x="72" y="64"/>
                    <a:pt x="40" y="64"/>
                    <a:pt x="20" y="52"/>
                  </a:cubicBezTo>
                  <a:cubicBezTo>
                    <a:pt x="0" y="41"/>
                    <a:pt x="1" y="22"/>
                    <a:pt x="20" y="11"/>
                  </a:cubicBezTo>
                  <a:close/>
                </a:path>
              </a:pathLst>
            </a:custGeom>
            <a:solidFill>
              <a:srgbClr val="FF95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18" name="Group 1817"/>
          <p:cNvGrpSpPr/>
          <p:nvPr/>
        </p:nvGrpSpPr>
        <p:grpSpPr>
          <a:xfrm>
            <a:off x="6590135" y="4649083"/>
            <a:ext cx="908251" cy="552346"/>
            <a:chOff x="3654425" y="2819401"/>
            <a:chExt cx="6238875" cy="3794125"/>
          </a:xfrm>
        </p:grpSpPr>
        <p:sp>
          <p:nvSpPr>
            <p:cNvPr id="1819" name="Freeform 18"/>
            <p:cNvSpPr>
              <a:spLocks/>
            </p:cNvSpPr>
            <p:nvPr/>
          </p:nvSpPr>
          <p:spPr bwMode="auto">
            <a:xfrm>
              <a:off x="8994775" y="2819401"/>
              <a:ext cx="898525" cy="917575"/>
            </a:xfrm>
            <a:custGeom>
              <a:avLst/>
              <a:gdLst>
                <a:gd name="T0" fmla="*/ 566 w 566"/>
                <a:gd name="T1" fmla="*/ 0 h 578"/>
                <a:gd name="T2" fmla="*/ 0 w 566"/>
                <a:gd name="T3" fmla="*/ 578 h 578"/>
                <a:gd name="T4" fmla="*/ 83 w 566"/>
                <a:gd name="T5" fmla="*/ 463 h 578"/>
                <a:gd name="T6" fmla="*/ 566 w 566"/>
                <a:gd name="T7" fmla="*/ 0 h 578"/>
              </a:gdLst>
              <a:ahLst/>
              <a:cxnLst>
                <a:cxn ang="0">
                  <a:pos x="T0" y="T1"/>
                </a:cxn>
                <a:cxn ang="0">
                  <a:pos x="T2" y="T3"/>
                </a:cxn>
                <a:cxn ang="0">
                  <a:pos x="T4" y="T5"/>
                </a:cxn>
                <a:cxn ang="0">
                  <a:pos x="T6" y="T7"/>
                </a:cxn>
              </a:cxnLst>
              <a:rect l="0" t="0" r="r" b="b"/>
              <a:pathLst>
                <a:path w="566" h="578">
                  <a:moveTo>
                    <a:pt x="566" y="0"/>
                  </a:moveTo>
                  <a:lnTo>
                    <a:pt x="0" y="578"/>
                  </a:lnTo>
                  <a:lnTo>
                    <a:pt x="83" y="463"/>
                  </a:lnTo>
                  <a:lnTo>
                    <a:pt x="56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0" name="Freeform 19"/>
            <p:cNvSpPr>
              <a:spLocks/>
            </p:cNvSpPr>
            <p:nvPr/>
          </p:nvSpPr>
          <p:spPr bwMode="auto">
            <a:xfrm>
              <a:off x="8994775" y="2819401"/>
              <a:ext cx="898525" cy="735013"/>
            </a:xfrm>
            <a:custGeom>
              <a:avLst/>
              <a:gdLst>
                <a:gd name="T0" fmla="*/ 83 w 566"/>
                <a:gd name="T1" fmla="*/ 463 h 463"/>
                <a:gd name="T2" fmla="*/ 566 w 566"/>
                <a:gd name="T3" fmla="*/ 0 h 463"/>
                <a:gd name="T4" fmla="*/ 0 w 566"/>
                <a:gd name="T5" fmla="*/ 254 h 463"/>
                <a:gd name="T6" fmla="*/ 83 w 566"/>
                <a:gd name="T7" fmla="*/ 463 h 463"/>
              </a:gdLst>
              <a:ahLst/>
              <a:cxnLst>
                <a:cxn ang="0">
                  <a:pos x="T0" y="T1"/>
                </a:cxn>
                <a:cxn ang="0">
                  <a:pos x="T2" y="T3"/>
                </a:cxn>
                <a:cxn ang="0">
                  <a:pos x="T4" y="T5"/>
                </a:cxn>
                <a:cxn ang="0">
                  <a:pos x="T6" y="T7"/>
                </a:cxn>
              </a:cxnLst>
              <a:rect l="0" t="0" r="r" b="b"/>
              <a:pathLst>
                <a:path w="566" h="463">
                  <a:moveTo>
                    <a:pt x="83" y="463"/>
                  </a:moveTo>
                  <a:lnTo>
                    <a:pt x="566" y="0"/>
                  </a:lnTo>
                  <a:lnTo>
                    <a:pt x="0" y="254"/>
                  </a:lnTo>
                  <a:lnTo>
                    <a:pt x="83" y="463"/>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1" name="Freeform 20"/>
            <p:cNvSpPr>
              <a:spLocks/>
            </p:cNvSpPr>
            <p:nvPr/>
          </p:nvSpPr>
          <p:spPr bwMode="auto">
            <a:xfrm>
              <a:off x="8736013" y="2819401"/>
              <a:ext cx="1157287" cy="403225"/>
            </a:xfrm>
            <a:custGeom>
              <a:avLst/>
              <a:gdLst>
                <a:gd name="T0" fmla="*/ 729 w 729"/>
                <a:gd name="T1" fmla="*/ 0 h 254"/>
                <a:gd name="T2" fmla="*/ 163 w 729"/>
                <a:gd name="T3" fmla="*/ 254 h 254"/>
                <a:gd name="T4" fmla="*/ 0 w 729"/>
                <a:gd name="T5" fmla="*/ 161 h 254"/>
                <a:gd name="T6" fmla="*/ 729 w 729"/>
                <a:gd name="T7" fmla="*/ 0 h 254"/>
              </a:gdLst>
              <a:ahLst/>
              <a:cxnLst>
                <a:cxn ang="0">
                  <a:pos x="T0" y="T1"/>
                </a:cxn>
                <a:cxn ang="0">
                  <a:pos x="T2" y="T3"/>
                </a:cxn>
                <a:cxn ang="0">
                  <a:pos x="T4" y="T5"/>
                </a:cxn>
                <a:cxn ang="0">
                  <a:pos x="T6" y="T7"/>
                </a:cxn>
              </a:cxnLst>
              <a:rect l="0" t="0" r="r" b="b"/>
              <a:pathLst>
                <a:path w="729" h="254">
                  <a:moveTo>
                    <a:pt x="729" y="0"/>
                  </a:moveTo>
                  <a:lnTo>
                    <a:pt x="163" y="254"/>
                  </a:lnTo>
                  <a:lnTo>
                    <a:pt x="0" y="161"/>
                  </a:lnTo>
                  <a:lnTo>
                    <a:pt x="729"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2" name="Freeform 21"/>
            <p:cNvSpPr>
              <a:spLocks/>
            </p:cNvSpPr>
            <p:nvPr/>
          </p:nvSpPr>
          <p:spPr bwMode="auto">
            <a:xfrm>
              <a:off x="3806825" y="6121401"/>
              <a:ext cx="215900" cy="322263"/>
            </a:xfrm>
            <a:custGeom>
              <a:avLst/>
              <a:gdLst>
                <a:gd name="T0" fmla="*/ 26 w 51"/>
                <a:gd name="T1" fmla="*/ 9 h 76"/>
                <a:gd name="T2" fmla="*/ 0 w 51"/>
                <a:gd name="T3" fmla="*/ 23 h 76"/>
                <a:gd name="T4" fmla="*/ 25 w 51"/>
                <a:gd name="T5" fmla="*/ 68 h 76"/>
                <a:gd name="T6" fmla="*/ 51 w 51"/>
                <a:gd name="T7" fmla="*/ 53 h 76"/>
                <a:gd name="T8" fmla="*/ 26 w 51"/>
                <a:gd name="T9" fmla="*/ 9 h 76"/>
              </a:gdLst>
              <a:ahLst/>
              <a:cxnLst>
                <a:cxn ang="0">
                  <a:pos x="T0" y="T1"/>
                </a:cxn>
                <a:cxn ang="0">
                  <a:pos x="T2" y="T3"/>
                </a:cxn>
                <a:cxn ang="0">
                  <a:pos x="T4" y="T5"/>
                </a:cxn>
                <a:cxn ang="0">
                  <a:pos x="T6" y="T7"/>
                </a:cxn>
                <a:cxn ang="0">
                  <a:pos x="T8" y="T9"/>
                </a:cxn>
              </a:cxnLst>
              <a:rect l="0" t="0" r="r" b="b"/>
              <a:pathLst>
                <a:path w="51" h="76">
                  <a:moveTo>
                    <a:pt x="26" y="9"/>
                  </a:moveTo>
                  <a:cubicBezTo>
                    <a:pt x="11" y="0"/>
                    <a:pt x="0" y="7"/>
                    <a:pt x="0" y="23"/>
                  </a:cubicBezTo>
                  <a:cubicBezTo>
                    <a:pt x="0" y="40"/>
                    <a:pt x="11" y="59"/>
                    <a:pt x="25" y="68"/>
                  </a:cubicBezTo>
                  <a:cubicBezTo>
                    <a:pt x="40" y="76"/>
                    <a:pt x="51" y="69"/>
                    <a:pt x="51" y="53"/>
                  </a:cubicBezTo>
                  <a:cubicBezTo>
                    <a:pt x="51" y="37"/>
                    <a:pt x="40" y="17"/>
                    <a:pt x="26" y="9"/>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3" name="Freeform 22"/>
            <p:cNvSpPr>
              <a:spLocks/>
            </p:cNvSpPr>
            <p:nvPr/>
          </p:nvSpPr>
          <p:spPr bwMode="auto">
            <a:xfrm>
              <a:off x="4043363" y="3554413"/>
              <a:ext cx="5083175" cy="3059113"/>
            </a:xfrm>
            <a:custGeom>
              <a:avLst/>
              <a:gdLst>
                <a:gd name="T0" fmla="*/ 0 w 3202"/>
                <a:gd name="T1" fmla="*/ 1927 h 1927"/>
                <a:gd name="T2" fmla="*/ 3119 w 3202"/>
                <a:gd name="T3" fmla="*/ 115 h 1927"/>
                <a:gd name="T4" fmla="*/ 3202 w 3202"/>
                <a:gd name="T5" fmla="*/ 0 h 1927"/>
                <a:gd name="T6" fmla="*/ 83 w 3202"/>
                <a:gd name="T7" fmla="*/ 1812 h 1927"/>
                <a:gd name="T8" fmla="*/ 0 w 3202"/>
                <a:gd name="T9" fmla="*/ 1927 h 1927"/>
              </a:gdLst>
              <a:ahLst/>
              <a:cxnLst>
                <a:cxn ang="0">
                  <a:pos x="T0" y="T1"/>
                </a:cxn>
                <a:cxn ang="0">
                  <a:pos x="T2" y="T3"/>
                </a:cxn>
                <a:cxn ang="0">
                  <a:pos x="T4" y="T5"/>
                </a:cxn>
                <a:cxn ang="0">
                  <a:pos x="T6" y="T7"/>
                </a:cxn>
                <a:cxn ang="0">
                  <a:pos x="T8" y="T9"/>
                </a:cxn>
              </a:cxnLst>
              <a:rect l="0" t="0" r="r" b="b"/>
              <a:pathLst>
                <a:path w="3202" h="1927">
                  <a:moveTo>
                    <a:pt x="0" y="1927"/>
                  </a:moveTo>
                  <a:lnTo>
                    <a:pt x="3119" y="115"/>
                  </a:lnTo>
                  <a:lnTo>
                    <a:pt x="3202" y="0"/>
                  </a:lnTo>
                  <a:lnTo>
                    <a:pt x="83" y="1812"/>
                  </a:lnTo>
                  <a:lnTo>
                    <a:pt x="0" y="1927"/>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4" name="Freeform 23"/>
            <p:cNvSpPr>
              <a:spLocks/>
            </p:cNvSpPr>
            <p:nvPr/>
          </p:nvSpPr>
          <p:spPr bwMode="auto">
            <a:xfrm>
              <a:off x="4043363" y="3222626"/>
              <a:ext cx="5083175" cy="3208338"/>
            </a:xfrm>
            <a:custGeom>
              <a:avLst/>
              <a:gdLst>
                <a:gd name="T0" fmla="*/ 83 w 3202"/>
                <a:gd name="T1" fmla="*/ 2021 h 2021"/>
                <a:gd name="T2" fmla="*/ 3202 w 3202"/>
                <a:gd name="T3" fmla="*/ 209 h 2021"/>
                <a:gd name="T4" fmla="*/ 3119 w 3202"/>
                <a:gd name="T5" fmla="*/ 0 h 2021"/>
                <a:gd name="T6" fmla="*/ 0 w 3202"/>
                <a:gd name="T7" fmla="*/ 1812 h 2021"/>
                <a:gd name="T8" fmla="*/ 83 w 3202"/>
                <a:gd name="T9" fmla="*/ 2021 h 2021"/>
              </a:gdLst>
              <a:ahLst/>
              <a:cxnLst>
                <a:cxn ang="0">
                  <a:pos x="T0" y="T1"/>
                </a:cxn>
                <a:cxn ang="0">
                  <a:pos x="T2" y="T3"/>
                </a:cxn>
                <a:cxn ang="0">
                  <a:pos x="T4" y="T5"/>
                </a:cxn>
                <a:cxn ang="0">
                  <a:pos x="T6" y="T7"/>
                </a:cxn>
                <a:cxn ang="0">
                  <a:pos x="T8" y="T9"/>
                </a:cxn>
              </a:cxnLst>
              <a:rect l="0" t="0" r="r" b="b"/>
              <a:pathLst>
                <a:path w="3202" h="2021">
                  <a:moveTo>
                    <a:pt x="83" y="2021"/>
                  </a:moveTo>
                  <a:lnTo>
                    <a:pt x="3202" y="209"/>
                  </a:lnTo>
                  <a:lnTo>
                    <a:pt x="3119" y="0"/>
                  </a:lnTo>
                  <a:lnTo>
                    <a:pt x="0" y="1812"/>
                  </a:lnTo>
                  <a:lnTo>
                    <a:pt x="83" y="2021"/>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5" name="Freeform 24"/>
            <p:cNvSpPr>
              <a:spLocks noEditPoints="1"/>
            </p:cNvSpPr>
            <p:nvPr/>
          </p:nvSpPr>
          <p:spPr bwMode="auto">
            <a:xfrm>
              <a:off x="3654425" y="5951538"/>
              <a:ext cx="520700" cy="661988"/>
            </a:xfrm>
            <a:custGeom>
              <a:avLst/>
              <a:gdLst>
                <a:gd name="T0" fmla="*/ 92 w 123"/>
                <a:gd name="T1" fmla="*/ 35 h 156"/>
                <a:gd name="T2" fmla="*/ 123 w 123"/>
                <a:gd name="T3" fmla="*/ 113 h 156"/>
                <a:gd name="T4" fmla="*/ 92 w 123"/>
                <a:gd name="T5" fmla="*/ 156 h 156"/>
                <a:gd name="T6" fmla="*/ 31 w 123"/>
                <a:gd name="T7" fmla="*/ 121 h 156"/>
                <a:gd name="T8" fmla="*/ 0 w 123"/>
                <a:gd name="T9" fmla="*/ 43 h 156"/>
                <a:gd name="T10" fmla="*/ 31 w 123"/>
                <a:gd name="T11" fmla="*/ 0 h 156"/>
                <a:gd name="T12" fmla="*/ 92 w 123"/>
                <a:gd name="T13" fmla="*/ 35 h 156"/>
                <a:gd name="T14" fmla="*/ 61 w 123"/>
                <a:gd name="T15" fmla="*/ 108 h 156"/>
                <a:gd name="T16" fmla="*/ 87 w 123"/>
                <a:gd name="T17" fmla="*/ 93 h 156"/>
                <a:gd name="T18" fmla="*/ 62 w 123"/>
                <a:gd name="T19" fmla="*/ 49 h 156"/>
                <a:gd name="T20" fmla="*/ 36 w 123"/>
                <a:gd name="T21" fmla="*/ 63 h 156"/>
                <a:gd name="T22" fmla="*/ 61 w 123"/>
                <a:gd name="T23" fmla="*/ 10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56">
                  <a:moveTo>
                    <a:pt x="92" y="35"/>
                  </a:moveTo>
                  <a:cubicBezTo>
                    <a:pt x="123" y="113"/>
                    <a:pt x="123" y="113"/>
                    <a:pt x="123" y="113"/>
                  </a:cubicBezTo>
                  <a:cubicBezTo>
                    <a:pt x="92" y="156"/>
                    <a:pt x="92" y="156"/>
                    <a:pt x="92" y="156"/>
                  </a:cubicBezTo>
                  <a:cubicBezTo>
                    <a:pt x="31" y="121"/>
                    <a:pt x="31" y="121"/>
                    <a:pt x="31" y="121"/>
                  </a:cubicBezTo>
                  <a:cubicBezTo>
                    <a:pt x="0" y="43"/>
                    <a:pt x="0" y="43"/>
                    <a:pt x="0" y="43"/>
                  </a:cubicBezTo>
                  <a:cubicBezTo>
                    <a:pt x="31" y="0"/>
                    <a:pt x="31" y="0"/>
                    <a:pt x="31" y="0"/>
                  </a:cubicBezTo>
                  <a:lnTo>
                    <a:pt x="92" y="35"/>
                  </a:lnTo>
                  <a:close/>
                  <a:moveTo>
                    <a:pt x="61" y="108"/>
                  </a:moveTo>
                  <a:cubicBezTo>
                    <a:pt x="76" y="116"/>
                    <a:pt x="87" y="109"/>
                    <a:pt x="87" y="93"/>
                  </a:cubicBezTo>
                  <a:cubicBezTo>
                    <a:pt x="87" y="77"/>
                    <a:pt x="76" y="57"/>
                    <a:pt x="62" y="49"/>
                  </a:cubicBezTo>
                  <a:cubicBezTo>
                    <a:pt x="47" y="40"/>
                    <a:pt x="36" y="47"/>
                    <a:pt x="36" y="63"/>
                  </a:cubicBezTo>
                  <a:cubicBezTo>
                    <a:pt x="36" y="80"/>
                    <a:pt x="47" y="99"/>
                    <a:pt x="61" y="108"/>
                  </a:cubicBezTo>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6" name="Freeform 25"/>
            <p:cNvSpPr>
              <a:spLocks/>
            </p:cNvSpPr>
            <p:nvPr/>
          </p:nvSpPr>
          <p:spPr bwMode="auto">
            <a:xfrm>
              <a:off x="3784600" y="3074988"/>
              <a:ext cx="5210175" cy="3024188"/>
            </a:xfrm>
            <a:custGeom>
              <a:avLst/>
              <a:gdLst>
                <a:gd name="T0" fmla="*/ 163 w 3282"/>
                <a:gd name="T1" fmla="*/ 1905 h 1905"/>
                <a:gd name="T2" fmla="*/ 3282 w 3282"/>
                <a:gd name="T3" fmla="*/ 93 h 1905"/>
                <a:gd name="T4" fmla="*/ 3119 w 3282"/>
                <a:gd name="T5" fmla="*/ 0 h 1905"/>
                <a:gd name="T6" fmla="*/ 0 w 3282"/>
                <a:gd name="T7" fmla="*/ 1812 h 1905"/>
                <a:gd name="T8" fmla="*/ 163 w 3282"/>
                <a:gd name="T9" fmla="*/ 1905 h 1905"/>
              </a:gdLst>
              <a:ahLst/>
              <a:cxnLst>
                <a:cxn ang="0">
                  <a:pos x="T0" y="T1"/>
                </a:cxn>
                <a:cxn ang="0">
                  <a:pos x="T2" y="T3"/>
                </a:cxn>
                <a:cxn ang="0">
                  <a:pos x="T4" y="T5"/>
                </a:cxn>
                <a:cxn ang="0">
                  <a:pos x="T6" y="T7"/>
                </a:cxn>
                <a:cxn ang="0">
                  <a:pos x="T8" y="T9"/>
                </a:cxn>
              </a:cxnLst>
              <a:rect l="0" t="0" r="r" b="b"/>
              <a:pathLst>
                <a:path w="3282" h="1905">
                  <a:moveTo>
                    <a:pt x="163" y="1905"/>
                  </a:moveTo>
                  <a:lnTo>
                    <a:pt x="3282" y="93"/>
                  </a:lnTo>
                  <a:lnTo>
                    <a:pt x="3119" y="0"/>
                  </a:lnTo>
                  <a:lnTo>
                    <a:pt x="0" y="1812"/>
                  </a:lnTo>
                  <a:lnTo>
                    <a:pt x="163" y="1905"/>
                  </a:lnTo>
                  <a:close/>
                </a:path>
              </a:pathLst>
            </a:custGeom>
            <a:solidFill>
              <a:srgbClr val="096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7" name="Freeform 26"/>
            <p:cNvSpPr>
              <a:spLocks/>
            </p:cNvSpPr>
            <p:nvPr/>
          </p:nvSpPr>
          <p:spPr bwMode="auto">
            <a:xfrm>
              <a:off x="9380538" y="2819401"/>
              <a:ext cx="512762" cy="357188"/>
            </a:xfrm>
            <a:custGeom>
              <a:avLst/>
              <a:gdLst>
                <a:gd name="T0" fmla="*/ 14 w 121"/>
                <a:gd name="T1" fmla="*/ 30 h 84"/>
                <a:gd name="T2" fmla="*/ 0 w 121"/>
                <a:gd name="T3" fmla="*/ 26 h 84"/>
                <a:gd name="T4" fmla="*/ 121 w 121"/>
                <a:gd name="T5" fmla="*/ 0 h 84"/>
                <a:gd name="T6" fmla="*/ 38 w 121"/>
                <a:gd name="T7" fmla="*/ 84 h 84"/>
                <a:gd name="T8" fmla="*/ 40 w 121"/>
                <a:gd name="T9" fmla="*/ 74 h 84"/>
                <a:gd name="T10" fmla="*/ 14 w 121"/>
                <a:gd name="T11" fmla="*/ 30 h 84"/>
              </a:gdLst>
              <a:ahLst/>
              <a:cxnLst>
                <a:cxn ang="0">
                  <a:pos x="T0" y="T1"/>
                </a:cxn>
                <a:cxn ang="0">
                  <a:pos x="T2" y="T3"/>
                </a:cxn>
                <a:cxn ang="0">
                  <a:pos x="T4" y="T5"/>
                </a:cxn>
                <a:cxn ang="0">
                  <a:pos x="T6" y="T7"/>
                </a:cxn>
                <a:cxn ang="0">
                  <a:pos x="T8" y="T9"/>
                </a:cxn>
                <a:cxn ang="0">
                  <a:pos x="T10" y="T11"/>
                </a:cxn>
              </a:cxnLst>
              <a:rect l="0" t="0" r="r" b="b"/>
              <a:pathLst>
                <a:path w="121" h="84">
                  <a:moveTo>
                    <a:pt x="14" y="30"/>
                  </a:moveTo>
                  <a:cubicBezTo>
                    <a:pt x="9" y="27"/>
                    <a:pt x="4" y="26"/>
                    <a:pt x="0" y="26"/>
                  </a:cubicBezTo>
                  <a:cubicBezTo>
                    <a:pt x="121" y="0"/>
                    <a:pt x="121" y="0"/>
                    <a:pt x="121" y="0"/>
                  </a:cubicBezTo>
                  <a:cubicBezTo>
                    <a:pt x="38" y="84"/>
                    <a:pt x="38" y="84"/>
                    <a:pt x="38" y="84"/>
                  </a:cubicBezTo>
                  <a:cubicBezTo>
                    <a:pt x="39" y="82"/>
                    <a:pt x="40" y="78"/>
                    <a:pt x="40" y="74"/>
                  </a:cubicBezTo>
                  <a:cubicBezTo>
                    <a:pt x="40" y="58"/>
                    <a:pt x="29" y="38"/>
                    <a:pt x="14" y="3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41" name="Group 1840"/>
          <p:cNvGrpSpPr/>
          <p:nvPr/>
        </p:nvGrpSpPr>
        <p:grpSpPr>
          <a:xfrm>
            <a:off x="5501299" y="5072616"/>
            <a:ext cx="384745" cy="1178550"/>
            <a:chOff x="5789613" y="590550"/>
            <a:chExt cx="1984375" cy="6078538"/>
          </a:xfrm>
        </p:grpSpPr>
        <p:sp>
          <p:nvSpPr>
            <p:cNvPr id="1842" name="Freeform 96"/>
            <p:cNvSpPr>
              <a:spLocks/>
            </p:cNvSpPr>
            <p:nvPr/>
          </p:nvSpPr>
          <p:spPr bwMode="auto">
            <a:xfrm>
              <a:off x="6621463" y="2374900"/>
              <a:ext cx="1057275" cy="611188"/>
            </a:xfrm>
            <a:custGeom>
              <a:avLst/>
              <a:gdLst>
                <a:gd name="T0" fmla="*/ 315 w 666"/>
                <a:gd name="T1" fmla="*/ 0 h 385"/>
                <a:gd name="T2" fmla="*/ 666 w 666"/>
                <a:gd name="T3" fmla="*/ 204 h 385"/>
                <a:gd name="T4" fmla="*/ 354 w 666"/>
                <a:gd name="T5" fmla="*/ 385 h 385"/>
                <a:gd name="T6" fmla="*/ 0 w 666"/>
                <a:gd name="T7" fmla="*/ 181 h 385"/>
                <a:gd name="T8" fmla="*/ 315 w 666"/>
                <a:gd name="T9" fmla="*/ 0 h 385"/>
              </a:gdLst>
              <a:ahLst/>
              <a:cxnLst>
                <a:cxn ang="0">
                  <a:pos x="T0" y="T1"/>
                </a:cxn>
                <a:cxn ang="0">
                  <a:pos x="T2" y="T3"/>
                </a:cxn>
                <a:cxn ang="0">
                  <a:pos x="T4" y="T5"/>
                </a:cxn>
                <a:cxn ang="0">
                  <a:pos x="T6" y="T7"/>
                </a:cxn>
                <a:cxn ang="0">
                  <a:pos x="T8" y="T9"/>
                </a:cxn>
              </a:cxnLst>
              <a:rect l="0" t="0" r="r" b="b"/>
              <a:pathLst>
                <a:path w="666" h="385">
                  <a:moveTo>
                    <a:pt x="315" y="0"/>
                  </a:moveTo>
                  <a:lnTo>
                    <a:pt x="666" y="204"/>
                  </a:lnTo>
                  <a:lnTo>
                    <a:pt x="354" y="385"/>
                  </a:lnTo>
                  <a:lnTo>
                    <a:pt x="0" y="181"/>
                  </a:lnTo>
                  <a:lnTo>
                    <a:pt x="315"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3" name="Freeform 97"/>
            <p:cNvSpPr>
              <a:spLocks noEditPoints="1"/>
            </p:cNvSpPr>
            <p:nvPr/>
          </p:nvSpPr>
          <p:spPr bwMode="auto">
            <a:xfrm>
              <a:off x="6573838" y="2346325"/>
              <a:ext cx="1200150" cy="693738"/>
            </a:xfrm>
            <a:custGeom>
              <a:avLst/>
              <a:gdLst>
                <a:gd name="T0" fmla="*/ 143 w 329"/>
                <a:gd name="T1" fmla="*/ 2 h 191"/>
                <a:gd name="T2" fmla="*/ 157 w 329"/>
                <a:gd name="T3" fmla="*/ 2 h 191"/>
                <a:gd name="T4" fmla="*/ 325 w 329"/>
                <a:gd name="T5" fmla="*/ 100 h 191"/>
                <a:gd name="T6" fmla="*/ 325 w 329"/>
                <a:gd name="T7" fmla="*/ 108 h 191"/>
                <a:gd name="T8" fmla="*/ 186 w 329"/>
                <a:gd name="T9" fmla="*/ 189 h 191"/>
                <a:gd name="T10" fmla="*/ 171 w 329"/>
                <a:gd name="T11" fmla="*/ 189 h 191"/>
                <a:gd name="T12" fmla="*/ 4 w 329"/>
                <a:gd name="T13" fmla="*/ 91 h 191"/>
                <a:gd name="T14" fmla="*/ 4 w 329"/>
                <a:gd name="T15" fmla="*/ 83 h 191"/>
                <a:gd name="T16" fmla="*/ 143 w 329"/>
                <a:gd name="T17" fmla="*/ 2 h 191"/>
                <a:gd name="T18" fmla="*/ 303 w 329"/>
                <a:gd name="T19" fmla="*/ 97 h 191"/>
                <a:gd name="T20" fmla="*/ 150 w 329"/>
                <a:gd name="T21" fmla="*/ 8 h 191"/>
                <a:gd name="T22" fmla="*/ 13 w 329"/>
                <a:gd name="T23" fmla="*/ 87 h 191"/>
                <a:gd name="T24" fmla="*/ 167 w 329"/>
                <a:gd name="T25" fmla="*/ 176 h 191"/>
                <a:gd name="T26" fmla="*/ 303 w 329"/>
                <a:gd name="T27" fmla="*/ 97 h 191"/>
                <a:gd name="T28" fmla="*/ 253 w 329"/>
                <a:gd name="T29" fmla="*/ 146 h 191"/>
                <a:gd name="T30" fmla="*/ 253 w 329"/>
                <a:gd name="T31" fmla="*/ 139 h 191"/>
                <a:gd name="T32" fmla="*/ 242 w 329"/>
                <a:gd name="T33" fmla="*/ 139 h 191"/>
                <a:gd name="T34" fmla="*/ 242 w 329"/>
                <a:gd name="T35" fmla="*/ 146 h 191"/>
                <a:gd name="T36" fmla="*/ 253 w 329"/>
                <a:gd name="T37" fmla="*/ 1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9" h="191">
                  <a:moveTo>
                    <a:pt x="143" y="2"/>
                  </a:moveTo>
                  <a:cubicBezTo>
                    <a:pt x="147" y="0"/>
                    <a:pt x="153" y="0"/>
                    <a:pt x="157" y="2"/>
                  </a:cubicBezTo>
                  <a:cubicBezTo>
                    <a:pt x="325" y="100"/>
                    <a:pt x="325" y="100"/>
                    <a:pt x="325" y="100"/>
                  </a:cubicBezTo>
                  <a:cubicBezTo>
                    <a:pt x="329" y="102"/>
                    <a:pt x="329" y="106"/>
                    <a:pt x="325" y="108"/>
                  </a:cubicBezTo>
                  <a:cubicBezTo>
                    <a:pt x="186" y="189"/>
                    <a:pt x="186" y="189"/>
                    <a:pt x="186" y="189"/>
                  </a:cubicBezTo>
                  <a:cubicBezTo>
                    <a:pt x="182" y="191"/>
                    <a:pt x="175" y="191"/>
                    <a:pt x="171" y="189"/>
                  </a:cubicBezTo>
                  <a:cubicBezTo>
                    <a:pt x="4" y="91"/>
                    <a:pt x="4" y="91"/>
                    <a:pt x="4" y="91"/>
                  </a:cubicBezTo>
                  <a:cubicBezTo>
                    <a:pt x="0" y="89"/>
                    <a:pt x="0" y="85"/>
                    <a:pt x="4" y="83"/>
                  </a:cubicBezTo>
                  <a:lnTo>
                    <a:pt x="143" y="2"/>
                  </a:lnTo>
                  <a:close/>
                  <a:moveTo>
                    <a:pt x="303" y="97"/>
                  </a:moveTo>
                  <a:cubicBezTo>
                    <a:pt x="150" y="8"/>
                    <a:pt x="150" y="8"/>
                    <a:pt x="150" y="8"/>
                  </a:cubicBezTo>
                  <a:cubicBezTo>
                    <a:pt x="13" y="87"/>
                    <a:pt x="13" y="87"/>
                    <a:pt x="13" y="87"/>
                  </a:cubicBezTo>
                  <a:cubicBezTo>
                    <a:pt x="167" y="176"/>
                    <a:pt x="167" y="176"/>
                    <a:pt x="167" y="176"/>
                  </a:cubicBezTo>
                  <a:cubicBezTo>
                    <a:pt x="303" y="97"/>
                    <a:pt x="303" y="97"/>
                    <a:pt x="303" y="97"/>
                  </a:cubicBezTo>
                  <a:moveTo>
                    <a:pt x="253" y="146"/>
                  </a:moveTo>
                  <a:cubicBezTo>
                    <a:pt x="256" y="144"/>
                    <a:pt x="256" y="141"/>
                    <a:pt x="253" y="139"/>
                  </a:cubicBezTo>
                  <a:cubicBezTo>
                    <a:pt x="250" y="137"/>
                    <a:pt x="245" y="137"/>
                    <a:pt x="242" y="139"/>
                  </a:cubicBezTo>
                  <a:cubicBezTo>
                    <a:pt x="239" y="141"/>
                    <a:pt x="239" y="144"/>
                    <a:pt x="242" y="146"/>
                  </a:cubicBezTo>
                  <a:cubicBezTo>
                    <a:pt x="245" y="147"/>
                    <a:pt x="250" y="147"/>
                    <a:pt x="253" y="146"/>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4" name="Freeform 98"/>
            <p:cNvSpPr>
              <a:spLocks/>
            </p:cNvSpPr>
            <p:nvPr/>
          </p:nvSpPr>
          <p:spPr bwMode="auto">
            <a:xfrm>
              <a:off x="7445376" y="2844800"/>
              <a:ext cx="61913" cy="36513"/>
            </a:xfrm>
            <a:custGeom>
              <a:avLst/>
              <a:gdLst>
                <a:gd name="T0" fmla="*/ 3 w 17"/>
                <a:gd name="T1" fmla="*/ 2 h 10"/>
                <a:gd name="T2" fmla="*/ 14 w 17"/>
                <a:gd name="T3" fmla="*/ 2 h 10"/>
                <a:gd name="T4" fmla="*/ 14 w 17"/>
                <a:gd name="T5" fmla="*/ 9 h 10"/>
                <a:gd name="T6" fmla="*/ 3 w 17"/>
                <a:gd name="T7" fmla="*/ 9 h 10"/>
                <a:gd name="T8" fmla="*/ 3 w 17"/>
                <a:gd name="T9" fmla="*/ 2 h 10"/>
              </a:gdLst>
              <a:ahLst/>
              <a:cxnLst>
                <a:cxn ang="0">
                  <a:pos x="T0" y="T1"/>
                </a:cxn>
                <a:cxn ang="0">
                  <a:pos x="T2" y="T3"/>
                </a:cxn>
                <a:cxn ang="0">
                  <a:pos x="T4" y="T5"/>
                </a:cxn>
                <a:cxn ang="0">
                  <a:pos x="T6" y="T7"/>
                </a:cxn>
                <a:cxn ang="0">
                  <a:pos x="T8" y="T9"/>
                </a:cxn>
              </a:cxnLst>
              <a:rect l="0" t="0" r="r" b="b"/>
              <a:pathLst>
                <a:path w="17" h="10">
                  <a:moveTo>
                    <a:pt x="3" y="2"/>
                  </a:moveTo>
                  <a:cubicBezTo>
                    <a:pt x="6" y="0"/>
                    <a:pt x="11" y="0"/>
                    <a:pt x="14" y="2"/>
                  </a:cubicBezTo>
                  <a:cubicBezTo>
                    <a:pt x="17" y="4"/>
                    <a:pt x="17" y="7"/>
                    <a:pt x="14" y="9"/>
                  </a:cubicBezTo>
                  <a:cubicBezTo>
                    <a:pt x="11" y="10"/>
                    <a:pt x="6" y="10"/>
                    <a:pt x="3" y="9"/>
                  </a:cubicBezTo>
                  <a:cubicBezTo>
                    <a:pt x="0" y="7"/>
                    <a:pt x="0" y="4"/>
                    <a:pt x="3" y="2"/>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5" name="Freeform 99"/>
            <p:cNvSpPr>
              <a:spLocks/>
            </p:cNvSpPr>
            <p:nvPr/>
          </p:nvSpPr>
          <p:spPr bwMode="auto">
            <a:xfrm>
              <a:off x="6577013" y="2662238"/>
              <a:ext cx="1193800" cy="396875"/>
            </a:xfrm>
            <a:custGeom>
              <a:avLst/>
              <a:gdLst>
                <a:gd name="T0" fmla="*/ 327 w 327"/>
                <a:gd name="T1" fmla="*/ 17 h 109"/>
                <a:gd name="T2" fmla="*/ 324 w 327"/>
                <a:gd name="T3" fmla="*/ 21 h 109"/>
                <a:gd name="T4" fmla="*/ 185 w 327"/>
                <a:gd name="T5" fmla="*/ 102 h 109"/>
                <a:gd name="T6" fmla="*/ 170 w 327"/>
                <a:gd name="T7" fmla="*/ 102 h 109"/>
                <a:gd name="T8" fmla="*/ 3 w 327"/>
                <a:gd name="T9" fmla="*/ 4 h 109"/>
                <a:gd name="T10" fmla="*/ 0 w 327"/>
                <a:gd name="T11" fmla="*/ 0 h 109"/>
                <a:gd name="T12" fmla="*/ 0 w 327"/>
                <a:gd name="T13" fmla="*/ 5 h 109"/>
                <a:gd name="T14" fmla="*/ 3 w 327"/>
                <a:gd name="T15" fmla="*/ 9 h 109"/>
                <a:gd name="T16" fmla="*/ 170 w 327"/>
                <a:gd name="T17" fmla="*/ 107 h 109"/>
                <a:gd name="T18" fmla="*/ 185 w 327"/>
                <a:gd name="T19" fmla="*/ 107 h 109"/>
                <a:gd name="T20" fmla="*/ 324 w 327"/>
                <a:gd name="T21" fmla="*/ 27 h 109"/>
                <a:gd name="T22" fmla="*/ 327 w 327"/>
                <a:gd name="T23" fmla="*/ 22 h 109"/>
                <a:gd name="T24" fmla="*/ 327 w 327"/>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7" h="109">
                  <a:moveTo>
                    <a:pt x="327" y="17"/>
                  </a:moveTo>
                  <a:cubicBezTo>
                    <a:pt x="327" y="19"/>
                    <a:pt x="326" y="20"/>
                    <a:pt x="324" y="21"/>
                  </a:cubicBezTo>
                  <a:cubicBezTo>
                    <a:pt x="185" y="102"/>
                    <a:pt x="185" y="102"/>
                    <a:pt x="185" y="102"/>
                  </a:cubicBezTo>
                  <a:cubicBezTo>
                    <a:pt x="181" y="104"/>
                    <a:pt x="174" y="104"/>
                    <a:pt x="170" y="102"/>
                  </a:cubicBezTo>
                  <a:cubicBezTo>
                    <a:pt x="3" y="4"/>
                    <a:pt x="3" y="4"/>
                    <a:pt x="3" y="4"/>
                  </a:cubicBezTo>
                  <a:cubicBezTo>
                    <a:pt x="1" y="3"/>
                    <a:pt x="0" y="1"/>
                    <a:pt x="0" y="0"/>
                  </a:cubicBezTo>
                  <a:cubicBezTo>
                    <a:pt x="0" y="5"/>
                    <a:pt x="0" y="5"/>
                    <a:pt x="0" y="5"/>
                  </a:cubicBezTo>
                  <a:cubicBezTo>
                    <a:pt x="0" y="7"/>
                    <a:pt x="1" y="8"/>
                    <a:pt x="3" y="9"/>
                  </a:cubicBezTo>
                  <a:cubicBezTo>
                    <a:pt x="170" y="107"/>
                    <a:pt x="170" y="107"/>
                    <a:pt x="170" y="107"/>
                  </a:cubicBezTo>
                  <a:cubicBezTo>
                    <a:pt x="174" y="109"/>
                    <a:pt x="181" y="109"/>
                    <a:pt x="185" y="107"/>
                  </a:cubicBezTo>
                  <a:cubicBezTo>
                    <a:pt x="324" y="27"/>
                    <a:pt x="324" y="27"/>
                    <a:pt x="324" y="27"/>
                  </a:cubicBezTo>
                  <a:cubicBezTo>
                    <a:pt x="326" y="26"/>
                    <a:pt x="327" y="24"/>
                    <a:pt x="327" y="22"/>
                  </a:cubicBezTo>
                  <a:lnTo>
                    <a:pt x="327" y="17"/>
                  </a:lnTo>
                  <a:close/>
                </a:path>
              </a:pathLst>
            </a:custGeom>
            <a:solidFill>
              <a:srgbClr val="CDD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6" name="Freeform 100"/>
            <p:cNvSpPr>
              <a:spLocks/>
            </p:cNvSpPr>
            <p:nvPr/>
          </p:nvSpPr>
          <p:spPr bwMode="auto">
            <a:xfrm>
              <a:off x="6116638" y="1106488"/>
              <a:ext cx="868363" cy="704850"/>
            </a:xfrm>
            <a:custGeom>
              <a:avLst/>
              <a:gdLst>
                <a:gd name="T0" fmla="*/ 7 w 238"/>
                <a:gd name="T1" fmla="*/ 178 h 194"/>
                <a:gd name="T2" fmla="*/ 82 w 238"/>
                <a:gd name="T3" fmla="*/ 173 h 194"/>
                <a:gd name="T4" fmla="*/ 140 w 238"/>
                <a:gd name="T5" fmla="*/ 164 h 194"/>
                <a:gd name="T6" fmla="*/ 139 w 238"/>
                <a:gd name="T7" fmla="*/ 160 h 194"/>
                <a:gd name="T8" fmla="*/ 139 w 238"/>
                <a:gd name="T9" fmla="*/ 151 h 194"/>
                <a:gd name="T10" fmla="*/ 145 w 238"/>
                <a:gd name="T11" fmla="*/ 145 h 194"/>
                <a:gd name="T12" fmla="*/ 153 w 238"/>
                <a:gd name="T13" fmla="*/ 148 h 194"/>
                <a:gd name="T14" fmla="*/ 167 w 238"/>
                <a:gd name="T15" fmla="*/ 154 h 194"/>
                <a:gd name="T16" fmla="*/ 182 w 238"/>
                <a:gd name="T17" fmla="*/ 151 h 194"/>
                <a:gd name="T18" fmla="*/ 194 w 238"/>
                <a:gd name="T19" fmla="*/ 135 h 194"/>
                <a:gd name="T20" fmla="*/ 215 w 238"/>
                <a:gd name="T21" fmla="*/ 94 h 194"/>
                <a:gd name="T22" fmla="*/ 229 w 238"/>
                <a:gd name="T23" fmla="*/ 58 h 194"/>
                <a:gd name="T24" fmla="*/ 238 w 238"/>
                <a:gd name="T25" fmla="*/ 15 h 194"/>
                <a:gd name="T26" fmla="*/ 224 w 238"/>
                <a:gd name="T27" fmla="*/ 5 h 194"/>
                <a:gd name="T28" fmla="*/ 169 w 238"/>
                <a:gd name="T29" fmla="*/ 7 h 194"/>
                <a:gd name="T30" fmla="*/ 123 w 238"/>
                <a:gd name="T31" fmla="*/ 20 h 194"/>
                <a:gd name="T32" fmla="*/ 76 w 238"/>
                <a:gd name="T33" fmla="*/ 55 h 194"/>
                <a:gd name="T34" fmla="*/ 57 w 238"/>
                <a:gd name="T35" fmla="*/ 83 h 194"/>
                <a:gd name="T36" fmla="*/ 8 w 238"/>
                <a:gd name="T37" fmla="*/ 149 h 194"/>
                <a:gd name="T38" fmla="*/ 7 w 238"/>
                <a:gd name="T39"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8" h="194">
                  <a:moveTo>
                    <a:pt x="7" y="178"/>
                  </a:moveTo>
                  <a:cubicBezTo>
                    <a:pt x="17" y="184"/>
                    <a:pt x="46" y="194"/>
                    <a:pt x="82" y="173"/>
                  </a:cubicBezTo>
                  <a:cubicBezTo>
                    <a:pt x="107" y="161"/>
                    <a:pt x="121" y="155"/>
                    <a:pt x="140" y="164"/>
                  </a:cubicBezTo>
                  <a:cubicBezTo>
                    <a:pt x="140" y="163"/>
                    <a:pt x="139" y="162"/>
                    <a:pt x="139" y="160"/>
                  </a:cubicBezTo>
                  <a:cubicBezTo>
                    <a:pt x="137" y="158"/>
                    <a:pt x="138" y="154"/>
                    <a:pt x="139" y="151"/>
                  </a:cubicBezTo>
                  <a:cubicBezTo>
                    <a:pt x="140" y="148"/>
                    <a:pt x="142" y="146"/>
                    <a:pt x="145" y="145"/>
                  </a:cubicBezTo>
                  <a:cubicBezTo>
                    <a:pt x="148" y="145"/>
                    <a:pt x="151" y="147"/>
                    <a:pt x="153" y="148"/>
                  </a:cubicBezTo>
                  <a:cubicBezTo>
                    <a:pt x="158" y="151"/>
                    <a:pt x="162" y="153"/>
                    <a:pt x="167" y="154"/>
                  </a:cubicBezTo>
                  <a:cubicBezTo>
                    <a:pt x="172" y="154"/>
                    <a:pt x="178" y="154"/>
                    <a:pt x="182" y="151"/>
                  </a:cubicBezTo>
                  <a:cubicBezTo>
                    <a:pt x="188" y="147"/>
                    <a:pt x="191" y="141"/>
                    <a:pt x="194" y="135"/>
                  </a:cubicBezTo>
                  <a:cubicBezTo>
                    <a:pt x="201" y="121"/>
                    <a:pt x="208" y="107"/>
                    <a:pt x="215" y="94"/>
                  </a:cubicBezTo>
                  <a:cubicBezTo>
                    <a:pt x="221" y="82"/>
                    <a:pt x="226" y="71"/>
                    <a:pt x="229" y="58"/>
                  </a:cubicBezTo>
                  <a:cubicBezTo>
                    <a:pt x="232" y="43"/>
                    <a:pt x="234" y="30"/>
                    <a:pt x="238" y="15"/>
                  </a:cubicBezTo>
                  <a:cubicBezTo>
                    <a:pt x="235" y="10"/>
                    <a:pt x="230" y="7"/>
                    <a:pt x="224" y="5"/>
                  </a:cubicBezTo>
                  <a:cubicBezTo>
                    <a:pt x="207" y="0"/>
                    <a:pt x="188" y="3"/>
                    <a:pt x="169" y="7"/>
                  </a:cubicBezTo>
                  <a:cubicBezTo>
                    <a:pt x="154" y="10"/>
                    <a:pt x="138" y="13"/>
                    <a:pt x="123" y="20"/>
                  </a:cubicBezTo>
                  <a:cubicBezTo>
                    <a:pt x="105" y="28"/>
                    <a:pt x="91" y="42"/>
                    <a:pt x="76" y="55"/>
                  </a:cubicBezTo>
                  <a:cubicBezTo>
                    <a:pt x="68" y="62"/>
                    <a:pt x="59" y="72"/>
                    <a:pt x="57" y="83"/>
                  </a:cubicBezTo>
                  <a:cubicBezTo>
                    <a:pt x="51" y="110"/>
                    <a:pt x="33" y="135"/>
                    <a:pt x="8" y="149"/>
                  </a:cubicBezTo>
                  <a:cubicBezTo>
                    <a:pt x="2" y="160"/>
                    <a:pt x="0" y="173"/>
                    <a:pt x="7"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7" name="Freeform 101"/>
            <p:cNvSpPr>
              <a:spLocks/>
            </p:cNvSpPr>
            <p:nvPr/>
          </p:nvSpPr>
          <p:spPr bwMode="auto">
            <a:xfrm>
              <a:off x="6088063" y="4643438"/>
              <a:ext cx="466725" cy="1633538"/>
            </a:xfrm>
            <a:custGeom>
              <a:avLst/>
              <a:gdLst>
                <a:gd name="T0" fmla="*/ 123 w 128"/>
                <a:gd name="T1" fmla="*/ 10 h 449"/>
                <a:gd name="T2" fmla="*/ 125 w 128"/>
                <a:gd name="T3" fmla="*/ 49 h 449"/>
                <a:gd name="T4" fmla="*/ 115 w 128"/>
                <a:gd name="T5" fmla="*/ 88 h 449"/>
                <a:gd name="T6" fmla="*/ 110 w 128"/>
                <a:gd name="T7" fmla="*/ 147 h 449"/>
                <a:gd name="T8" fmla="*/ 74 w 128"/>
                <a:gd name="T9" fmla="*/ 390 h 449"/>
                <a:gd name="T10" fmla="*/ 83 w 128"/>
                <a:gd name="T11" fmla="*/ 389 h 449"/>
                <a:gd name="T12" fmla="*/ 90 w 128"/>
                <a:gd name="T13" fmla="*/ 392 h 449"/>
                <a:gd name="T14" fmla="*/ 94 w 128"/>
                <a:gd name="T15" fmla="*/ 401 h 449"/>
                <a:gd name="T16" fmla="*/ 90 w 128"/>
                <a:gd name="T17" fmla="*/ 427 h 449"/>
                <a:gd name="T18" fmla="*/ 70 w 128"/>
                <a:gd name="T19" fmla="*/ 444 h 449"/>
                <a:gd name="T20" fmla="*/ 33 w 128"/>
                <a:gd name="T21" fmla="*/ 448 h 449"/>
                <a:gd name="T22" fmla="*/ 2 w 128"/>
                <a:gd name="T23" fmla="*/ 445 h 449"/>
                <a:gd name="T24" fmla="*/ 24 w 128"/>
                <a:gd name="T25" fmla="*/ 299 h 449"/>
                <a:gd name="T26" fmla="*/ 17 w 128"/>
                <a:gd name="T27" fmla="*/ 110 h 449"/>
                <a:gd name="T28" fmla="*/ 37 w 128"/>
                <a:gd name="T29" fmla="*/ 56 h 449"/>
                <a:gd name="T30" fmla="*/ 35 w 128"/>
                <a:gd name="T31" fmla="*/ 0 h 449"/>
                <a:gd name="T32" fmla="*/ 123 w 128"/>
                <a:gd name="T33" fmla="*/ 1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9">
                  <a:moveTo>
                    <a:pt x="123" y="10"/>
                  </a:moveTo>
                  <a:cubicBezTo>
                    <a:pt x="128" y="22"/>
                    <a:pt x="128" y="36"/>
                    <a:pt x="125" y="49"/>
                  </a:cubicBezTo>
                  <a:cubicBezTo>
                    <a:pt x="123" y="62"/>
                    <a:pt x="118" y="75"/>
                    <a:pt x="115" y="88"/>
                  </a:cubicBezTo>
                  <a:cubicBezTo>
                    <a:pt x="111" y="107"/>
                    <a:pt x="111" y="127"/>
                    <a:pt x="110" y="147"/>
                  </a:cubicBezTo>
                  <a:cubicBezTo>
                    <a:pt x="104" y="229"/>
                    <a:pt x="73" y="308"/>
                    <a:pt x="74" y="390"/>
                  </a:cubicBezTo>
                  <a:cubicBezTo>
                    <a:pt x="77" y="390"/>
                    <a:pt x="80" y="389"/>
                    <a:pt x="83" y="389"/>
                  </a:cubicBezTo>
                  <a:cubicBezTo>
                    <a:pt x="85" y="389"/>
                    <a:pt x="88" y="390"/>
                    <a:pt x="90" y="392"/>
                  </a:cubicBezTo>
                  <a:cubicBezTo>
                    <a:pt x="93" y="395"/>
                    <a:pt x="94" y="398"/>
                    <a:pt x="94" y="401"/>
                  </a:cubicBezTo>
                  <a:cubicBezTo>
                    <a:pt x="95" y="410"/>
                    <a:pt x="94" y="419"/>
                    <a:pt x="90" y="427"/>
                  </a:cubicBezTo>
                  <a:cubicBezTo>
                    <a:pt x="85" y="435"/>
                    <a:pt x="78" y="441"/>
                    <a:pt x="70" y="444"/>
                  </a:cubicBezTo>
                  <a:cubicBezTo>
                    <a:pt x="59" y="449"/>
                    <a:pt x="45" y="449"/>
                    <a:pt x="33" y="448"/>
                  </a:cubicBezTo>
                  <a:cubicBezTo>
                    <a:pt x="23" y="447"/>
                    <a:pt x="12" y="446"/>
                    <a:pt x="2" y="445"/>
                  </a:cubicBezTo>
                  <a:cubicBezTo>
                    <a:pt x="15" y="397"/>
                    <a:pt x="25" y="348"/>
                    <a:pt x="24" y="299"/>
                  </a:cubicBezTo>
                  <a:cubicBezTo>
                    <a:pt x="22" y="236"/>
                    <a:pt x="0" y="171"/>
                    <a:pt x="17" y="110"/>
                  </a:cubicBezTo>
                  <a:cubicBezTo>
                    <a:pt x="23" y="92"/>
                    <a:pt x="32" y="75"/>
                    <a:pt x="37" y="56"/>
                  </a:cubicBezTo>
                  <a:cubicBezTo>
                    <a:pt x="43" y="38"/>
                    <a:pt x="44" y="17"/>
                    <a:pt x="35" y="0"/>
                  </a:cubicBezTo>
                  <a:lnTo>
                    <a:pt x="123"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8" name="Freeform 102"/>
            <p:cNvSpPr>
              <a:spLocks/>
            </p:cNvSpPr>
            <p:nvPr/>
          </p:nvSpPr>
          <p:spPr bwMode="auto">
            <a:xfrm>
              <a:off x="6062663" y="5949950"/>
              <a:ext cx="412750" cy="541338"/>
            </a:xfrm>
            <a:custGeom>
              <a:avLst/>
              <a:gdLst>
                <a:gd name="T0" fmla="*/ 103 w 113"/>
                <a:gd name="T1" fmla="*/ 4 h 149"/>
                <a:gd name="T2" fmla="*/ 82 w 113"/>
                <a:gd name="T3" fmla="*/ 1 h 149"/>
                <a:gd name="T4" fmla="*/ 81 w 113"/>
                <a:gd name="T5" fmla="*/ 31 h 149"/>
                <a:gd name="T6" fmla="*/ 90 w 113"/>
                <a:gd name="T7" fmla="*/ 30 h 149"/>
                <a:gd name="T8" fmla="*/ 97 w 113"/>
                <a:gd name="T9" fmla="*/ 33 h 149"/>
                <a:gd name="T10" fmla="*/ 101 w 113"/>
                <a:gd name="T11" fmla="*/ 42 h 149"/>
                <a:gd name="T12" fmla="*/ 97 w 113"/>
                <a:gd name="T13" fmla="*/ 68 h 149"/>
                <a:gd name="T14" fmla="*/ 77 w 113"/>
                <a:gd name="T15" fmla="*/ 85 h 149"/>
                <a:gd name="T16" fmla="*/ 40 w 113"/>
                <a:gd name="T17" fmla="*/ 89 h 149"/>
                <a:gd name="T18" fmla="*/ 9 w 113"/>
                <a:gd name="T19" fmla="*/ 86 h 149"/>
                <a:gd name="T20" fmla="*/ 36 w 113"/>
                <a:gd name="T21" fmla="*/ 146 h 149"/>
                <a:gd name="T22" fmla="*/ 85 w 113"/>
                <a:gd name="T23" fmla="*/ 110 h 149"/>
                <a:gd name="T24" fmla="*/ 89 w 113"/>
                <a:gd name="T25" fmla="*/ 95 h 149"/>
                <a:gd name="T26" fmla="*/ 99 w 113"/>
                <a:gd name="T27" fmla="*/ 83 h 149"/>
                <a:gd name="T28" fmla="*/ 111 w 113"/>
                <a:gd name="T29" fmla="*/ 57 h 149"/>
                <a:gd name="T30" fmla="*/ 112 w 113"/>
                <a:gd name="T31" fmla="*/ 28 h 149"/>
                <a:gd name="T32" fmla="*/ 103 w 113"/>
                <a:gd name="T33"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49">
                  <a:moveTo>
                    <a:pt x="103" y="4"/>
                  </a:moveTo>
                  <a:cubicBezTo>
                    <a:pt x="97" y="0"/>
                    <a:pt x="89" y="0"/>
                    <a:pt x="82" y="1"/>
                  </a:cubicBezTo>
                  <a:cubicBezTo>
                    <a:pt x="82" y="11"/>
                    <a:pt x="81" y="21"/>
                    <a:pt x="81" y="31"/>
                  </a:cubicBezTo>
                  <a:cubicBezTo>
                    <a:pt x="84" y="31"/>
                    <a:pt x="87" y="30"/>
                    <a:pt x="90" y="30"/>
                  </a:cubicBezTo>
                  <a:cubicBezTo>
                    <a:pt x="92" y="30"/>
                    <a:pt x="95" y="31"/>
                    <a:pt x="97" y="33"/>
                  </a:cubicBezTo>
                  <a:cubicBezTo>
                    <a:pt x="100" y="36"/>
                    <a:pt x="101" y="39"/>
                    <a:pt x="101" y="42"/>
                  </a:cubicBezTo>
                  <a:cubicBezTo>
                    <a:pt x="102" y="51"/>
                    <a:pt x="101" y="60"/>
                    <a:pt x="97" y="68"/>
                  </a:cubicBezTo>
                  <a:cubicBezTo>
                    <a:pt x="92" y="76"/>
                    <a:pt x="85" y="82"/>
                    <a:pt x="77" y="85"/>
                  </a:cubicBezTo>
                  <a:cubicBezTo>
                    <a:pt x="66" y="90"/>
                    <a:pt x="52" y="90"/>
                    <a:pt x="40" y="89"/>
                  </a:cubicBezTo>
                  <a:cubicBezTo>
                    <a:pt x="30" y="88"/>
                    <a:pt x="19" y="87"/>
                    <a:pt x="9" y="86"/>
                  </a:cubicBezTo>
                  <a:cubicBezTo>
                    <a:pt x="9" y="92"/>
                    <a:pt x="0" y="146"/>
                    <a:pt x="36" y="146"/>
                  </a:cubicBezTo>
                  <a:cubicBezTo>
                    <a:pt x="36" y="146"/>
                    <a:pt x="75" y="149"/>
                    <a:pt x="85" y="110"/>
                  </a:cubicBezTo>
                  <a:cubicBezTo>
                    <a:pt x="86" y="104"/>
                    <a:pt x="86" y="99"/>
                    <a:pt x="89" y="95"/>
                  </a:cubicBezTo>
                  <a:cubicBezTo>
                    <a:pt x="92" y="90"/>
                    <a:pt x="96" y="87"/>
                    <a:pt x="99" y="83"/>
                  </a:cubicBezTo>
                  <a:cubicBezTo>
                    <a:pt x="105" y="75"/>
                    <a:pt x="109" y="66"/>
                    <a:pt x="111" y="57"/>
                  </a:cubicBezTo>
                  <a:cubicBezTo>
                    <a:pt x="113" y="47"/>
                    <a:pt x="113" y="38"/>
                    <a:pt x="112" y="28"/>
                  </a:cubicBezTo>
                  <a:cubicBezTo>
                    <a:pt x="112" y="19"/>
                    <a:pt x="110" y="9"/>
                    <a:pt x="103" y="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9" name="Freeform 103"/>
            <p:cNvSpPr>
              <a:spLocks/>
            </p:cNvSpPr>
            <p:nvPr/>
          </p:nvSpPr>
          <p:spPr bwMode="auto">
            <a:xfrm>
              <a:off x="6340476" y="6246813"/>
              <a:ext cx="776288" cy="422275"/>
            </a:xfrm>
            <a:custGeom>
              <a:avLst/>
              <a:gdLst>
                <a:gd name="T0" fmla="*/ 209 w 213"/>
                <a:gd name="T1" fmla="*/ 2 h 116"/>
                <a:gd name="T2" fmla="*/ 195 w 213"/>
                <a:gd name="T3" fmla="*/ 1 h 116"/>
                <a:gd name="T4" fmla="*/ 168 w 213"/>
                <a:gd name="T5" fmla="*/ 0 h 116"/>
                <a:gd name="T6" fmla="*/ 140 w 213"/>
                <a:gd name="T7" fmla="*/ 4 h 116"/>
                <a:gd name="T8" fmla="*/ 172 w 213"/>
                <a:gd name="T9" fmla="*/ 37 h 116"/>
                <a:gd name="T10" fmla="*/ 116 w 213"/>
                <a:gd name="T11" fmla="*/ 67 h 116"/>
                <a:gd name="T12" fmla="*/ 52 w 213"/>
                <a:gd name="T13" fmla="*/ 63 h 116"/>
                <a:gd name="T14" fmla="*/ 23 w 213"/>
                <a:gd name="T15" fmla="*/ 51 h 116"/>
                <a:gd name="T16" fmla="*/ 13 w 213"/>
                <a:gd name="T17" fmla="*/ 40 h 116"/>
                <a:gd name="T18" fmla="*/ 10 w 213"/>
                <a:gd name="T19" fmla="*/ 51 h 116"/>
                <a:gd name="T20" fmla="*/ 4 w 213"/>
                <a:gd name="T21" fmla="*/ 61 h 116"/>
                <a:gd name="T22" fmla="*/ 1 w 213"/>
                <a:gd name="T23" fmla="*/ 71 h 116"/>
                <a:gd name="T24" fmla="*/ 4 w 213"/>
                <a:gd name="T25" fmla="*/ 95 h 116"/>
                <a:gd name="T26" fmla="*/ 15 w 213"/>
                <a:gd name="T27" fmla="*/ 112 h 116"/>
                <a:gd name="T28" fmla="*/ 37 w 213"/>
                <a:gd name="T29" fmla="*/ 114 h 116"/>
                <a:gd name="T30" fmla="*/ 84 w 213"/>
                <a:gd name="T31" fmla="*/ 99 h 116"/>
                <a:gd name="T32" fmla="*/ 148 w 213"/>
                <a:gd name="T33" fmla="*/ 90 h 116"/>
                <a:gd name="T34" fmla="*/ 195 w 213"/>
                <a:gd name="T35" fmla="*/ 57 h 116"/>
                <a:gd name="T36" fmla="*/ 211 w 213"/>
                <a:gd name="T37" fmla="*/ 11 h 116"/>
                <a:gd name="T38" fmla="*/ 209 w 213"/>
                <a:gd name="T39"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3" h="116">
                  <a:moveTo>
                    <a:pt x="209" y="2"/>
                  </a:moveTo>
                  <a:cubicBezTo>
                    <a:pt x="205" y="1"/>
                    <a:pt x="200" y="1"/>
                    <a:pt x="195" y="1"/>
                  </a:cubicBezTo>
                  <a:cubicBezTo>
                    <a:pt x="186" y="0"/>
                    <a:pt x="177" y="0"/>
                    <a:pt x="168" y="0"/>
                  </a:cubicBezTo>
                  <a:cubicBezTo>
                    <a:pt x="159" y="1"/>
                    <a:pt x="149" y="3"/>
                    <a:pt x="140" y="4"/>
                  </a:cubicBezTo>
                  <a:cubicBezTo>
                    <a:pt x="153" y="13"/>
                    <a:pt x="164" y="24"/>
                    <a:pt x="172" y="37"/>
                  </a:cubicBezTo>
                  <a:cubicBezTo>
                    <a:pt x="158" y="53"/>
                    <a:pt x="138" y="63"/>
                    <a:pt x="116" y="67"/>
                  </a:cubicBezTo>
                  <a:cubicBezTo>
                    <a:pt x="95" y="71"/>
                    <a:pt x="73" y="69"/>
                    <a:pt x="52" y="63"/>
                  </a:cubicBezTo>
                  <a:cubicBezTo>
                    <a:pt x="42" y="61"/>
                    <a:pt x="32" y="57"/>
                    <a:pt x="23" y="51"/>
                  </a:cubicBezTo>
                  <a:cubicBezTo>
                    <a:pt x="20" y="48"/>
                    <a:pt x="16" y="44"/>
                    <a:pt x="13" y="40"/>
                  </a:cubicBezTo>
                  <a:cubicBezTo>
                    <a:pt x="12" y="44"/>
                    <a:pt x="11" y="48"/>
                    <a:pt x="10" y="51"/>
                  </a:cubicBezTo>
                  <a:cubicBezTo>
                    <a:pt x="8" y="54"/>
                    <a:pt x="5" y="58"/>
                    <a:pt x="4" y="61"/>
                  </a:cubicBezTo>
                  <a:cubicBezTo>
                    <a:pt x="2" y="64"/>
                    <a:pt x="1" y="68"/>
                    <a:pt x="1" y="71"/>
                  </a:cubicBezTo>
                  <a:cubicBezTo>
                    <a:pt x="0" y="79"/>
                    <a:pt x="1" y="87"/>
                    <a:pt x="4" y="95"/>
                  </a:cubicBezTo>
                  <a:cubicBezTo>
                    <a:pt x="6" y="101"/>
                    <a:pt x="9" y="108"/>
                    <a:pt x="15" y="112"/>
                  </a:cubicBezTo>
                  <a:cubicBezTo>
                    <a:pt x="22" y="116"/>
                    <a:pt x="30" y="115"/>
                    <a:pt x="37" y="114"/>
                  </a:cubicBezTo>
                  <a:cubicBezTo>
                    <a:pt x="53" y="111"/>
                    <a:pt x="68" y="103"/>
                    <a:pt x="84" y="99"/>
                  </a:cubicBezTo>
                  <a:cubicBezTo>
                    <a:pt x="105" y="94"/>
                    <a:pt x="127" y="96"/>
                    <a:pt x="148" y="90"/>
                  </a:cubicBezTo>
                  <a:cubicBezTo>
                    <a:pt x="167" y="84"/>
                    <a:pt x="184" y="72"/>
                    <a:pt x="195" y="57"/>
                  </a:cubicBezTo>
                  <a:cubicBezTo>
                    <a:pt x="205" y="43"/>
                    <a:pt x="210" y="27"/>
                    <a:pt x="211" y="11"/>
                  </a:cubicBezTo>
                  <a:cubicBezTo>
                    <a:pt x="212" y="7"/>
                    <a:pt x="213" y="3"/>
                    <a:pt x="209" y="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0" name="Freeform 104"/>
            <p:cNvSpPr>
              <a:spLocks/>
            </p:cNvSpPr>
            <p:nvPr/>
          </p:nvSpPr>
          <p:spPr bwMode="auto">
            <a:xfrm>
              <a:off x="6388101" y="4673600"/>
              <a:ext cx="623888" cy="1831975"/>
            </a:xfrm>
            <a:custGeom>
              <a:avLst/>
              <a:gdLst>
                <a:gd name="T0" fmla="*/ 10 w 171"/>
                <a:gd name="T1" fmla="*/ 484 h 504"/>
                <a:gd name="T2" fmla="*/ 39 w 171"/>
                <a:gd name="T3" fmla="*/ 496 h 504"/>
                <a:gd name="T4" fmla="*/ 103 w 171"/>
                <a:gd name="T5" fmla="*/ 500 h 504"/>
                <a:gd name="T6" fmla="*/ 159 w 171"/>
                <a:gd name="T7" fmla="*/ 470 h 504"/>
                <a:gd name="T8" fmla="*/ 127 w 171"/>
                <a:gd name="T9" fmla="*/ 437 h 504"/>
                <a:gd name="T10" fmla="*/ 124 w 171"/>
                <a:gd name="T11" fmla="*/ 438 h 504"/>
                <a:gd name="T12" fmla="*/ 107 w 171"/>
                <a:gd name="T13" fmla="*/ 439 h 504"/>
                <a:gd name="T14" fmla="*/ 92 w 171"/>
                <a:gd name="T15" fmla="*/ 438 h 504"/>
                <a:gd name="T16" fmla="*/ 74 w 171"/>
                <a:gd name="T17" fmla="*/ 422 h 504"/>
                <a:gd name="T18" fmla="*/ 73 w 171"/>
                <a:gd name="T19" fmla="*/ 395 h 504"/>
                <a:gd name="T20" fmla="*/ 171 w 171"/>
                <a:gd name="T21" fmla="*/ 1 h 504"/>
                <a:gd name="T22" fmla="*/ 45 w 171"/>
                <a:gd name="T23" fmla="*/ 0 h 504"/>
                <a:gd name="T24" fmla="*/ 42 w 171"/>
                <a:gd name="T25" fmla="*/ 94 h 504"/>
                <a:gd name="T26" fmla="*/ 10 w 171"/>
                <a:gd name="T27" fmla="*/ 184 h 504"/>
                <a:gd name="T28" fmla="*/ 1 w 171"/>
                <a:gd name="T29" fmla="*/ 227 h 504"/>
                <a:gd name="T30" fmla="*/ 1 w 171"/>
                <a:gd name="T31" fmla="*/ 268 h 504"/>
                <a:gd name="T32" fmla="*/ 8 w 171"/>
                <a:gd name="T33" fmla="*/ 359 h 504"/>
                <a:gd name="T34" fmla="*/ 0 w 171"/>
                <a:gd name="T35" fmla="*/ 473 h 504"/>
                <a:gd name="T36" fmla="*/ 10 w 171"/>
                <a:gd name="T37" fmla="*/ 48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4">
                  <a:moveTo>
                    <a:pt x="10" y="484"/>
                  </a:moveTo>
                  <a:cubicBezTo>
                    <a:pt x="19" y="490"/>
                    <a:pt x="29" y="494"/>
                    <a:pt x="39" y="496"/>
                  </a:cubicBezTo>
                  <a:cubicBezTo>
                    <a:pt x="60" y="502"/>
                    <a:pt x="82" y="504"/>
                    <a:pt x="103" y="500"/>
                  </a:cubicBezTo>
                  <a:cubicBezTo>
                    <a:pt x="125" y="496"/>
                    <a:pt x="145" y="486"/>
                    <a:pt x="159" y="470"/>
                  </a:cubicBezTo>
                  <a:cubicBezTo>
                    <a:pt x="151" y="457"/>
                    <a:pt x="140" y="446"/>
                    <a:pt x="127" y="437"/>
                  </a:cubicBezTo>
                  <a:cubicBezTo>
                    <a:pt x="126" y="438"/>
                    <a:pt x="125" y="438"/>
                    <a:pt x="124" y="438"/>
                  </a:cubicBezTo>
                  <a:cubicBezTo>
                    <a:pt x="118" y="439"/>
                    <a:pt x="113" y="439"/>
                    <a:pt x="107" y="439"/>
                  </a:cubicBezTo>
                  <a:cubicBezTo>
                    <a:pt x="102" y="439"/>
                    <a:pt x="97" y="438"/>
                    <a:pt x="92" y="438"/>
                  </a:cubicBezTo>
                  <a:cubicBezTo>
                    <a:pt x="84" y="437"/>
                    <a:pt x="77" y="430"/>
                    <a:pt x="74" y="422"/>
                  </a:cubicBezTo>
                  <a:cubicBezTo>
                    <a:pt x="71" y="414"/>
                    <a:pt x="72" y="404"/>
                    <a:pt x="73" y="395"/>
                  </a:cubicBezTo>
                  <a:cubicBezTo>
                    <a:pt x="87" y="260"/>
                    <a:pt x="122" y="127"/>
                    <a:pt x="171" y="1"/>
                  </a:cubicBezTo>
                  <a:cubicBezTo>
                    <a:pt x="45" y="0"/>
                    <a:pt x="45" y="0"/>
                    <a:pt x="45" y="0"/>
                  </a:cubicBezTo>
                  <a:cubicBezTo>
                    <a:pt x="56" y="30"/>
                    <a:pt x="52" y="63"/>
                    <a:pt x="42" y="94"/>
                  </a:cubicBezTo>
                  <a:cubicBezTo>
                    <a:pt x="33" y="124"/>
                    <a:pt x="18" y="153"/>
                    <a:pt x="10" y="184"/>
                  </a:cubicBezTo>
                  <a:cubicBezTo>
                    <a:pt x="6" y="198"/>
                    <a:pt x="3" y="212"/>
                    <a:pt x="1" y="227"/>
                  </a:cubicBezTo>
                  <a:cubicBezTo>
                    <a:pt x="0" y="241"/>
                    <a:pt x="0" y="254"/>
                    <a:pt x="1" y="268"/>
                  </a:cubicBezTo>
                  <a:cubicBezTo>
                    <a:pt x="3" y="298"/>
                    <a:pt x="7" y="329"/>
                    <a:pt x="8" y="359"/>
                  </a:cubicBezTo>
                  <a:cubicBezTo>
                    <a:pt x="11" y="398"/>
                    <a:pt x="10" y="437"/>
                    <a:pt x="0" y="473"/>
                  </a:cubicBezTo>
                  <a:cubicBezTo>
                    <a:pt x="3" y="477"/>
                    <a:pt x="7" y="481"/>
                    <a:pt x="10" y="48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1" name="Freeform 105"/>
            <p:cNvSpPr>
              <a:spLocks/>
            </p:cNvSpPr>
            <p:nvPr/>
          </p:nvSpPr>
          <p:spPr bwMode="auto">
            <a:xfrm>
              <a:off x="5789613" y="1647825"/>
              <a:ext cx="1641475" cy="3144838"/>
            </a:xfrm>
            <a:custGeom>
              <a:avLst/>
              <a:gdLst>
                <a:gd name="T0" fmla="*/ 448 w 450"/>
                <a:gd name="T1" fmla="*/ 791 h 865"/>
                <a:gd name="T2" fmla="*/ 444 w 450"/>
                <a:gd name="T3" fmla="*/ 794 h 865"/>
                <a:gd name="T4" fmla="*/ 417 w 450"/>
                <a:gd name="T5" fmla="*/ 800 h 865"/>
                <a:gd name="T6" fmla="*/ 391 w 450"/>
                <a:gd name="T7" fmla="*/ 809 h 865"/>
                <a:gd name="T8" fmla="*/ 379 w 450"/>
                <a:gd name="T9" fmla="*/ 824 h 865"/>
                <a:gd name="T10" fmla="*/ 353 w 450"/>
                <a:gd name="T11" fmla="*/ 838 h 865"/>
                <a:gd name="T12" fmla="*/ 335 w 450"/>
                <a:gd name="T13" fmla="*/ 839 h 865"/>
                <a:gd name="T14" fmla="*/ 326 w 450"/>
                <a:gd name="T15" fmla="*/ 838 h 865"/>
                <a:gd name="T16" fmla="*/ 320 w 450"/>
                <a:gd name="T17" fmla="*/ 836 h 865"/>
                <a:gd name="T18" fmla="*/ 291 w 450"/>
                <a:gd name="T19" fmla="*/ 842 h 865"/>
                <a:gd name="T20" fmla="*/ 262 w 450"/>
                <a:gd name="T21" fmla="*/ 861 h 865"/>
                <a:gd name="T22" fmla="*/ 231 w 450"/>
                <a:gd name="T23" fmla="*/ 854 h 865"/>
                <a:gd name="T24" fmla="*/ 225 w 450"/>
                <a:gd name="T25" fmla="*/ 844 h 865"/>
                <a:gd name="T26" fmla="*/ 205 w 450"/>
                <a:gd name="T27" fmla="*/ 843 h 865"/>
                <a:gd name="T28" fmla="*/ 188 w 450"/>
                <a:gd name="T29" fmla="*/ 857 h 865"/>
                <a:gd name="T30" fmla="*/ 167 w 450"/>
                <a:gd name="T31" fmla="*/ 859 h 865"/>
                <a:gd name="T32" fmla="*/ 152 w 450"/>
                <a:gd name="T33" fmla="*/ 843 h 865"/>
                <a:gd name="T34" fmla="*/ 138 w 450"/>
                <a:gd name="T35" fmla="*/ 847 h 865"/>
                <a:gd name="T36" fmla="*/ 122 w 450"/>
                <a:gd name="T37" fmla="*/ 833 h 865"/>
                <a:gd name="T38" fmla="*/ 115 w 450"/>
                <a:gd name="T39" fmla="*/ 835 h 865"/>
                <a:gd name="T40" fmla="*/ 88 w 450"/>
                <a:gd name="T41" fmla="*/ 839 h 865"/>
                <a:gd name="T42" fmla="*/ 59 w 450"/>
                <a:gd name="T43" fmla="*/ 835 h 865"/>
                <a:gd name="T44" fmla="*/ 46 w 450"/>
                <a:gd name="T45" fmla="*/ 812 h 865"/>
                <a:gd name="T46" fmla="*/ 40 w 450"/>
                <a:gd name="T47" fmla="*/ 795 h 865"/>
                <a:gd name="T48" fmla="*/ 38 w 450"/>
                <a:gd name="T49" fmla="*/ 780 h 865"/>
                <a:gd name="T50" fmla="*/ 21 w 450"/>
                <a:gd name="T51" fmla="*/ 788 h 865"/>
                <a:gd name="T52" fmla="*/ 4 w 450"/>
                <a:gd name="T53" fmla="*/ 782 h 865"/>
                <a:gd name="T54" fmla="*/ 3 w 450"/>
                <a:gd name="T55" fmla="*/ 762 h 865"/>
                <a:gd name="T56" fmla="*/ 53 w 450"/>
                <a:gd name="T57" fmla="*/ 479 h 865"/>
                <a:gd name="T58" fmla="*/ 79 w 450"/>
                <a:gd name="T59" fmla="*/ 430 h 865"/>
                <a:gd name="T60" fmla="*/ 92 w 450"/>
                <a:gd name="T61" fmla="*/ 377 h 865"/>
                <a:gd name="T62" fmla="*/ 80 w 450"/>
                <a:gd name="T63" fmla="*/ 344 h 865"/>
                <a:gd name="T64" fmla="*/ 78 w 450"/>
                <a:gd name="T65" fmla="*/ 312 h 865"/>
                <a:gd name="T66" fmla="*/ 74 w 450"/>
                <a:gd name="T67" fmla="*/ 302 h 865"/>
                <a:gd name="T68" fmla="*/ 62 w 450"/>
                <a:gd name="T69" fmla="*/ 281 h 865"/>
                <a:gd name="T70" fmla="*/ 52 w 450"/>
                <a:gd name="T71" fmla="*/ 262 h 865"/>
                <a:gd name="T72" fmla="*/ 32 w 450"/>
                <a:gd name="T73" fmla="*/ 217 h 865"/>
                <a:gd name="T74" fmla="*/ 12 w 450"/>
                <a:gd name="T75" fmla="*/ 122 h 865"/>
                <a:gd name="T76" fmla="*/ 15 w 450"/>
                <a:gd name="T77" fmla="*/ 68 h 865"/>
                <a:gd name="T78" fmla="*/ 44 w 450"/>
                <a:gd name="T79" fmla="*/ 23 h 865"/>
                <a:gd name="T80" fmla="*/ 94 w 450"/>
                <a:gd name="T81" fmla="*/ 2 h 865"/>
                <a:gd name="T82" fmla="*/ 98 w 450"/>
                <a:gd name="T83" fmla="*/ 0 h 865"/>
                <a:gd name="T84" fmla="*/ 97 w 450"/>
                <a:gd name="T85" fmla="*/ 29 h 865"/>
                <a:gd name="T86" fmla="*/ 172 w 450"/>
                <a:gd name="T87" fmla="*/ 24 h 865"/>
                <a:gd name="T88" fmla="*/ 230 w 450"/>
                <a:gd name="T89" fmla="*/ 15 h 865"/>
                <a:gd name="T90" fmla="*/ 300 w 450"/>
                <a:gd name="T91" fmla="*/ 88 h 865"/>
                <a:gd name="T92" fmla="*/ 300 w 450"/>
                <a:gd name="T93" fmla="*/ 89 h 865"/>
                <a:gd name="T94" fmla="*/ 314 w 450"/>
                <a:gd name="T95" fmla="*/ 126 h 865"/>
                <a:gd name="T96" fmla="*/ 319 w 450"/>
                <a:gd name="T97" fmla="*/ 133 h 865"/>
                <a:gd name="T98" fmla="*/ 344 w 450"/>
                <a:gd name="T99" fmla="*/ 167 h 865"/>
                <a:gd name="T100" fmla="*/ 346 w 450"/>
                <a:gd name="T101" fmla="*/ 217 h 865"/>
                <a:gd name="T102" fmla="*/ 346 w 450"/>
                <a:gd name="T103" fmla="*/ 221 h 865"/>
                <a:gd name="T104" fmla="*/ 345 w 450"/>
                <a:gd name="T105" fmla="*/ 327 h 865"/>
                <a:gd name="T106" fmla="*/ 345 w 450"/>
                <a:gd name="T107" fmla="*/ 336 h 865"/>
                <a:gd name="T108" fmla="*/ 361 w 450"/>
                <a:gd name="T109" fmla="*/ 430 h 865"/>
                <a:gd name="T110" fmla="*/ 367 w 450"/>
                <a:gd name="T111" fmla="*/ 448 h 865"/>
                <a:gd name="T112" fmla="*/ 384 w 450"/>
                <a:gd name="T113" fmla="*/ 495 h 865"/>
                <a:gd name="T114" fmla="*/ 410 w 450"/>
                <a:gd name="T115" fmla="*/ 594 h 865"/>
                <a:gd name="T116" fmla="*/ 430 w 450"/>
                <a:gd name="T117" fmla="*/ 698 h 865"/>
                <a:gd name="T118" fmla="*/ 438 w 450"/>
                <a:gd name="T119" fmla="*/ 750 h 865"/>
                <a:gd name="T120" fmla="*/ 442 w 450"/>
                <a:gd name="T121" fmla="*/ 772 h 865"/>
                <a:gd name="T122" fmla="*/ 448 w 450"/>
                <a:gd name="T123" fmla="*/ 791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 h="865">
                  <a:moveTo>
                    <a:pt x="448" y="791"/>
                  </a:moveTo>
                  <a:cubicBezTo>
                    <a:pt x="447" y="792"/>
                    <a:pt x="446" y="793"/>
                    <a:pt x="444" y="794"/>
                  </a:cubicBezTo>
                  <a:cubicBezTo>
                    <a:pt x="436" y="798"/>
                    <a:pt x="426" y="799"/>
                    <a:pt x="417" y="800"/>
                  </a:cubicBezTo>
                  <a:cubicBezTo>
                    <a:pt x="408" y="801"/>
                    <a:pt x="398" y="803"/>
                    <a:pt x="391" y="809"/>
                  </a:cubicBezTo>
                  <a:cubicBezTo>
                    <a:pt x="387" y="814"/>
                    <a:pt x="384" y="819"/>
                    <a:pt x="379" y="824"/>
                  </a:cubicBezTo>
                  <a:cubicBezTo>
                    <a:pt x="373" y="832"/>
                    <a:pt x="363" y="836"/>
                    <a:pt x="353" y="838"/>
                  </a:cubicBezTo>
                  <a:cubicBezTo>
                    <a:pt x="347" y="839"/>
                    <a:pt x="341" y="840"/>
                    <a:pt x="335" y="839"/>
                  </a:cubicBezTo>
                  <a:cubicBezTo>
                    <a:pt x="332" y="839"/>
                    <a:pt x="329" y="839"/>
                    <a:pt x="326" y="838"/>
                  </a:cubicBezTo>
                  <a:cubicBezTo>
                    <a:pt x="324" y="838"/>
                    <a:pt x="322" y="837"/>
                    <a:pt x="320" y="836"/>
                  </a:cubicBezTo>
                  <a:cubicBezTo>
                    <a:pt x="310" y="833"/>
                    <a:pt x="299" y="837"/>
                    <a:pt x="291" y="842"/>
                  </a:cubicBezTo>
                  <a:cubicBezTo>
                    <a:pt x="281" y="848"/>
                    <a:pt x="273" y="856"/>
                    <a:pt x="262" y="861"/>
                  </a:cubicBezTo>
                  <a:cubicBezTo>
                    <a:pt x="251" y="865"/>
                    <a:pt x="236" y="864"/>
                    <a:pt x="231" y="854"/>
                  </a:cubicBezTo>
                  <a:cubicBezTo>
                    <a:pt x="229" y="850"/>
                    <a:pt x="228" y="846"/>
                    <a:pt x="225" y="844"/>
                  </a:cubicBezTo>
                  <a:cubicBezTo>
                    <a:pt x="220" y="838"/>
                    <a:pt x="211" y="839"/>
                    <a:pt x="205" y="843"/>
                  </a:cubicBezTo>
                  <a:cubicBezTo>
                    <a:pt x="198" y="847"/>
                    <a:pt x="194" y="853"/>
                    <a:pt x="188" y="857"/>
                  </a:cubicBezTo>
                  <a:cubicBezTo>
                    <a:pt x="181" y="861"/>
                    <a:pt x="173" y="863"/>
                    <a:pt x="167" y="859"/>
                  </a:cubicBezTo>
                  <a:cubicBezTo>
                    <a:pt x="161" y="854"/>
                    <a:pt x="159" y="844"/>
                    <a:pt x="152" y="843"/>
                  </a:cubicBezTo>
                  <a:cubicBezTo>
                    <a:pt x="147" y="843"/>
                    <a:pt x="143" y="847"/>
                    <a:pt x="138" y="847"/>
                  </a:cubicBezTo>
                  <a:cubicBezTo>
                    <a:pt x="131" y="846"/>
                    <a:pt x="129" y="834"/>
                    <a:pt x="122" y="833"/>
                  </a:cubicBezTo>
                  <a:cubicBezTo>
                    <a:pt x="120" y="833"/>
                    <a:pt x="117" y="834"/>
                    <a:pt x="115" y="835"/>
                  </a:cubicBezTo>
                  <a:cubicBezTo>
                    <a:pt x="106" y="838"/>
                    <a:pt x="97" y="838"/>
                    <a:pt x="88" y="839"/>
                  </a:cubicBezTo>
                  <a:cubicBezTo>
                    <a:pt x="78" y="839"/>
                    <a:pt x="68" y="839"/>
                    <a:pt x="59" y="835"/>
                  </a:cubicBezTo>
                  <a:cubicBezTo>
                    <a:pt x="51" y="831"/>
                    <a:pt x="43" y="821"/>
                    <a:pt x="46" y="812"/>
                  </a:cubicBezTo>
                  <a:cubicBezTo>
                    <a:pt x="49" y="806"/>
                    <a:pt x="46" y="798"/>
                    <a:pt x="40" y="795"/>
                  </a:cubicBezTo>
                  <a:cubicBezTo>
                    <a:pt x="39" y="790"/>
                    <a:pt x="39" y="785"/>
                    <a:pt x="38" y="780"/>
                  </a:cubicBezTo>
                  <a:cubicBezTo>
                    <a:pt x="33" y="783"/>
                    <a:pt x="27" y="786"/>
                    <a:pt x="21" y="788"/>
                  </a:cubicBezTo>
                  <a:cubicBezTo>
                    <a:pt x="15" y="789"/>
                    <a:pt x="8" y="787"/>
                    <a:pt x="4" y="782"/>
                  </a:cubicBezTo>
                  <a:cubicBezTo>
                    <a:pt x="0" y="776"/>
                    <a:pt x="1" y="768"/>
                    <a:pt x="3" y="762"/>
                  </a:cubicBezTo>
                  <a:cubicBezTo>
                    <a:pt x="23" y="667"/>
                    <a:pt x="26" y="571"/>
                    <a:pt x="53" y="479"/>
                  </a:cubicBezTo>
                  <a:cubicBezTo>
                    <a:pt x="58" y="461"/>
                    <a:pt x="70" y="446"/>
                    <a:pt x="79" y="430"/>
                  </a:cubicBezTo>
                  <a:cubicBezTo>
                    <a:pt x="88" y="414"/>
                    <a:pt x="96" y="395"/>
                    <a:pt x="92" y="377"/>
                  </a:cubicBezTo>
                  <a:cubicBezTo>
                    <a:pt x="89" y="366"/>
                    <a:pt x="82" y="355"/>
                    <a:pt x="80" y="344"/>
                  </a:cubicBezTo>
                  <a:cubicBezTo>
                    <a:pt x="78" y="334"/>
                    <a:pt x="79" y="323"/>
                    <a:pt x="78" y="312"/>
                  </a:cubicBezTo>
                  <a:cubicBezTo>
                    <a:pt x="77" y="309"/>
                    <a:pt x="76" y="305"/>
                    <a:pt x="74" y="302"/>
                  </a:cubicBezTo>
                  <a:cubicBezTo>
                    <a:pt x="71" y="294"/>
                    <a:pt x="66" y="288"/>
                    <a:pt x="62" y="281"/>
                  </a:cubicBezTo>
                  <a:cubicBezTo>
                    <a:pt x="58" y="275"/>
                    <a:pt x="55" y="268"/>
                    <a:pt x="52" y="262"/>
                  </a:cubicBezTo>
                  <a:cubicBezTo>
                    <a:pt x="44" y="247"/>
                    <a:pt x="38" y="232"/>
                    <a:pt x="32" y="217"/>
                  </a:cubicBezTo>
                  <a:cubicBezTo>
                    <a:pt x="21" y="187"/>
                    <a:pt x="14" y="155"/>
                    <a:pt x="12" y="122"/>
                  </a:cubicBezTo>
                  <a:cubicBezTo>
                    <a:pt x="10" y="104"/>
                    <a:pt x="10" y="85"/>
                    <a:pt x="15" y="68"/>
                  </a:cubicBezTo>
                  <a:cubicBezTo>
                    <a:pt x="19" y="50"/>
                    <a:pt x="29" y="33"/>
                    <a:pt x="44" y="23"/>
                  </a:cubicBezTo>
                  <a:cubicBezTo>
                    <a:pt x="59" y="12"/>
                    <a:pt x="78" y="9"/>
                    <a:pt x="94" y="2"/>
                  </a:cubicBezTo>
                  <a:cubicBezTo>
                    <a:pt x="95" y="1"/>
                    <a:pt x="97" y="0"/>
                    <a:pt x="98" y="0"/>
                  </a:cubicBezTo>
                  <a:cubicBezTo>
                    <a:pt x="92" y="11"/>
                    <a:pt x="90" y="24"/>
                    <a:pt x="97" y="29"/>
                  </a:cubicBezTo>
                  <a:cubicBezTo>
                    <a:pt x="107" y="35"/>
                    <a:pt x="136" y="45"/>
                    <a:pt x="172" y="24"/>
                  </a:cubicBezTo>
                  <a:cubicBezTo>
                    <a:pt x="197" y="12"/>
                    <a:pt x="211" y="6"/>
                    <a:pt x="230" y="15"/>
                  </a:cubicBezTo>
                  <a:cubicBezTo>
                    <a:pt x="248" y="44"/>
                    <a:pt x="285" y="58"/>
                    <a:pt x="300" y="88"/>
                  </a:cubicBezTo>
                  <a:cubicBezTo>
                    <a:pt x="300" y="89"/>
                    <a:pt x="300" y="89"/>
                    <a:pt x="300" y="89"/>
                  </a:cubicBezTo>
                  <a:cubicBezTo>
                    <a:pt x="306" y="101"/>
                    <a:pt x="308" y="114"/>
                    <a:pt x="314" y="126"/>
                  </a:cubicBezTo>
                  <a:cubicBezTo>
                    <a:pt x="316" y="128"/>
                    <a:pt x="318" y="131"/>
                    <a:pt x="319" y="133"/>
                  </a:cubicBezTo>
                  <a:cubicBezTo>
                    <a:pt x="328" y="144"/>
                    <a:pt x="339" y="154"/>
                    <a:pt x="344" y="167"/>
                  </a:cubicBezTo>
                  <a:cubicBezTo>
                    <a:pt x="351" y="182"/>
                    <a:pt x="348" y="200"/>
                    <a:pt x="346" y="217"/>
                  </a:cubicBezTo>
                  <a:cubicBezTo>
                    <a:pt x="346" y="218"/>
                    <a:pt x="346" y="219"/>
                    <a:pt x="346" y="221"/>
                  </a:cubicBezTo>
                  <a:cubicBezTo>
                    <a:pt x="342" y="256"/>
                    <a:pt x="341" y="292"/>
                    <a:pt x="345" y="327"/>
                  </a:cubicBezTo>
                  <a:cubicBezTo>
                    <a:pt x="345" y="330"/>
                    <a:pt x="345" y="333"/>
                    <a:pt x="345" y="336"/>
                  </a:cubicBezTo>
                  <a:cubicBezTo>
                    <a:pt x="349" y="368"/>
                    <a:pt x="352" y="399"/>
                    <a:pt x="361" y="430"/>
                  </a:cubicBezTo>
                  <a:cubicBezTo>
                    <a:pt x="363" y="436"/>
                    <a:pt x="365" y="442"/>
                    <a:pt x="367" y="448"/>
                  </a:cubicBezTo>
                  <a:cubicBezTo>
                    <a:pt x="372" y="463"/>
                    <a:pt x="379" y="479"/>
                    <a:pt x="384" y="495"/>
                  </a:cubicBezTo>
                  <a:cubicBezTo>
                    <a:pt x="394" y="528"/>
                    <a:pt x="402" y="561"/>
                    <a:pt x="410" y="594"/>
                  </a:cubicBezTo>
                  <a:cubicBezTo>
                    <a:pt x="418" y="629"/>
                    <a:pt x="425" y="663"/>
                    <a:pt x="430" y="698"/>
                  </a:cubicBezTo>
                  <a:cubicBezTo>
                    <a:pt x="433" y="715"/>
                    <a:pt x="436" y="733"/>
                    <a:pt x="438" y="750"/>
                  </a:cubicBezTo>
                  <a:cubicBezTo>
                    <a:pt x="439" y="758"/>
                    <a:pt x="439" y="766"/>
                    <a:pt x="442" y="772"/>
                  </a:cubicBezTo>
                  <a:cubicBezTo>
                    <a:pt x="444" y="777"/>
                    <a:pt x="450" y="785"/>
                    <a:pt x="448" y="79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2" name="Freeform 106"/>
            <p:cNvSpPr>
              <a:spLocks/>
            </p:cNvSpPr>
            <p:nvPr/>
          </p:nvSpPr>
          <p:spPr bwMode="auto">
            <a:xfrm>
              <a:off x="6242051" y="590550"/>
              <a:ext cx="801688" cy="839788"/>
            </a:xfrm>
            <a:custGeom>
              <a:avLst/>
              <a:gdLst>
                <a:gd name="T0" fmla="*/ 172 w 220"/>
                <a:gd name="T1" fmla="*/ 41 h 231"/>
                <a:gd name="T2" fmla="*/ 135 w 220"/>
                <a:gd name="T3" fmla="*/ 12 h 231"/>
                <a:gd name="T4" fmla="*/ 90 w 220"/>
                <a:gd name="T5" fmla="*/ 1 h 231"/>
                <a:gd name="T6" fmla="*/ 38 w 220"/>
                <a:gd name="T7" fmla="*/ 35 h 231"/>
                <a:gd name="T8" fmla="*/ 13 w 220"/>
                <a:gd name="T9" fmla="*/ 94 h 231"/>
                <a:gd name="T10" fmla="*/ 4 w 220"/>
                <a:gd name="T11" fmla="*/ 170 h 231"/>
                <a:gd name="T12" fmla="*/ 16 w 220"/>
                <a:gd name="T13" fmla="*/ 209 h 231"/>
                <a:gd name="T14" fmla="*/ 24 w 220"/>
                <a:gd name="T15" fmla="*/ 221 h 231"/>
                <a:gd name="T16" fmla="*/ 34 w 220"/>
                <a:gd name="T17" fmla="*/ 214 h 231"/>
                <a:gd name="T18" fmla="*/ 66 w 220"/>
                <a:gd name="T19" fmla="*/ 229 h 231"/>
                <a:gd name="T20" fmla="*/ 99 w 220"/>
                <a:gd name="T21" fmla="*/ 213 h 231"/>
                <a:gd name="T22" fmla="*/ 122 w 220"/>
                <a:gd name="T23" fmla="*/ 196 h 231"/>
                <a:gd name="T24" fmla="*/ 144 w 220"/>
                <a:gd name="T25" fmla="*/ 191 h 231"/>
                <a:gd name="T26" fmla="*/ 190 w 220"/>
                <a:gd name="T27" fmla="*/ 173 h 231"/>
                <a:gd name="T28" fmla="*/ 217 w 220"/>
                <a:gd name="T29" fmla="*/ 132 h 231"/>
                <a:gd name="T30" fmla="*/ 207 w 220"/>
                <a:gd name="T31" fmla="*/ 81 h 231"/>
                <a:gd name="T32" fmla="*/ 172 w 220"/>
                <a:gd name="T33" fmla="*/ 4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0" h="231">
                  <a:moveTo>
                    <a:pt x="172" y="41"/>
                  </a:moveTo>
                  <a:cubicBezTo>
                    <a:pt x="161" y="30"/>
                    <a:pt x="149" y="19"/>
                    <a:pt x="135" y="12"/>
                  </a:cubicBezTo>
                  <a:cubicBezTo>
                    <a:pt x="121" y="4"/>
                    <a:pt x="105" y="0"/>
                    <a:pt x="90" y="1"/>
                  </a:cubicBezTo>
                  <a:cubicBezTo>
                    <a:pt x="69" y="4"/>
                    <a:pt x="50" y="18"/>
                    <a:pt x="38" y="35"/>
                  </a:cubicBezTo>
                  <a:cubicBezTo>
                    <a:pt x="26" y="53"/>
                    <a:pt x="19" y="73"/>
                    <a:pt x="13" y="94"/>
                  </a:cubicBezTo>
                  <a:cubicBezTo>
                    <a:pt x="6" y="119"/>
                    <a:pt x="0" y="145"/>
                    <a:pt x="4" y="170"/>
                  </a:cubicBezTo>
                  <a:cubicBezTo>
                    <a:pt x="6" y="184"/>
                    <a:pt x="11" y="196"/>
                    <a:pt x="16" y="209"/>
                  </a:cubicBezTo>
                  <a:cubicBezTo>
                    <a:pt x="18" y="214"/>
                    <a:pt x="20" y="219"/>
                    <a:pt x="24" y="221"/>
                  </a:cubicBezTo>
                  <a:cubicBezTo>
                    <a:pt x="29" y="223"/>
                    <a:pt x="35" y="219"/>
                    <a:pt x="34" y="214"/>
                  </a:cubicBezTo>
                  <a:cubicBezTo>
                    <a:pt x="40" y="225"/>
                    <a:pt x="54" y="231"/>
                    <a:pt x="66" y="229"/>
                  </a:cubicBezTo>
                  <a:cubicBezTo>
                    <a:pt x="78" y="228"/>
                    <a:pt x="89" y="221"/>
                    <a:pt x="99" y="213"/>
                  </a:cubicBezTo>
                  <a:cubicBezTo>
                    <a:pt x="106" y="207"/>
                    <a:pt x="113" y="200"/>
                    <a:pt x="122" y="196"/>
                  </a:cubicBezTo>
                  <a:cubicBezTo>
                    <a:pt x="129" y="193"/>
                    <a:pt x="136" y="192"/>
                    <a:pt x="144" y="191"/>
                  </a:cubicBezTo>
                  <a:cubicBezTo>
                    <a:pt x="160" y="188"/>
                    <a:pt x="177" y="183"/>
                    <a:pt x="190" y="173"/>
                  </a:cubicBezTo>
                  <a:cubicBezTo>
                    <a:pt x="203" y="163"/>
                    <a:pt x="214" y="149"/>
                    <a:pt x="217" y="132"/>
                  </a:cubicBezTo>
                  <a:cubicBezTo>
                    <a:pt x="220" y="115"/>
                    <a:pt x="215" y="97"/>
                    <a:pt x="207" y="81"/>
                  </a:cubicBezTo>
                  <a:cubicBezTo>
                    <a:pt x="198" y="66"/>
                    <a:pt x="185" y="53"/>
                    <a:pt x="172"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3" name="Freeform 107"/>
            <p:cNvSpPr>
              <a:spLocks/>
            </p:cNvSpPr>
            <p:nvPr/>
          </p:nvSpPr>
          <p:spPr bwMode="auto">
            <a:xfrm>
              <a:off x="5967413" y="1135063"/>
              <a:ext cx="398463" cy="549275"/>
            </a:xfrm>
            <a:custGeom>
              <a:avLst/>
              <a:gdLst>
                <a:gd name="T0" fmla="*/ 16 w 109"/>
                <a:gd name="T1" fmla="*/ 135 h 151"/>
                <a:gd name="T2" fmla="*/ 24 w 109"/>
                <a:gd name="T3" fmla="*/ 151 h 151"/>
                <a:gd name="T4" fmla="*/ 45 w 109"/>
                <a:gd name="T5" fmla="*/ 143 h 151"/>
                <a:gd name="T6" fmla="*/ 49 w 109"/>
                <a:gd name="T7" fmla="*/ 141 h 151"/>
                <a:gd name="T8" fmla="*/ 85 w 109"/>
                <a:gd name="T9" fmla="*/ 106 h 151"/>
                <a:gd name="T10" fmla="*/ 80 w 109"/>
                <a:gd name="T11" fmla="*/ 102 h 151"/>
                <a:gd name="T12" fmla="*/ 70 w 109"/>
                <a:gd name="T13" fmla="*/ 92 h 151"/>
                <a:gd name="T14" fmla="*/ 74 w 109"/>
                <a:gd name="T15" fmla="*/ 73 h 151"/>
                <a:gd name="T16" fmla="*/ 90 w 109"/>
                <a:gd name="T17" fmla="*/ 48 h 151"/>
                <a:gd name="T18" fmla="*/ 103 w 109"/>
                <a:gd name="T19" fmla="*/ 34 h 151"/>
                <a:gd name="T20" fmla="*/ 109 w 109"/>
                <a:gd name="T21" fmla="*/ 16 h 151"/>
                <a:gd name="T22" fmla="*/ 99 w 109"/>
                <a:gd name="T23" fmla="*/ 1 h 151"/>
                <a:gd name="T24" fmla="*/ 82 w 109"/>
                <a:gd name="T25" fmla="*/ 4 h 151"/>
                <a:gd name="T26" fmla="*/ 6 w 109"/>
                <a:gd name="T27" fmla="*/ 91 h 151"/>
                <a:gd name="T28" fmla="*/ 4 w 109"/>
                <a:gd name="T29" fmla="*/ 119 h 151"/>
                <a:gd name="T30" fmla="*/ 16 w 109"/>
                <a:gd name="T31" fmla="*/ 13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1">
                  <a:moveTo>
                    <a:pt x="16" y="135"/>
                  </a:moveTo>
                  <a:cubicBezTo>
                    <a:pt x="20" y="139"/>
                    <a:pt x="24" y="145"/>
                    <a:pt x="24" y="151"/>
                  </a:cubicBezTo>
                  <a:cubicBezTo>
                    <a:pt x="31" y="148"/>
                    <a:pt x="38" y="146"/>
                    <a:pt x="45" y="143"/>
                  </a:cubicBezTo>
                  <a:cubicBezTo>
                    <a:pt x="46" y="142"/>
                    <a:pt x="48" y="141"/>
                    <a:pt x="49" y="141"/>
                  </a:cubicBezTo>
                  <a:cubicBezTo>
                    <a:pt x="64" y="133"/>
                    <a:pt x="76" y="121"/>
                    <a:pt x="85" y="106"/>
                  </a:cubicBezTo>
                  <a:cubicBezTo>
                    <a:pt x="84" y="105"/>
                    <a:pt x="82" y="103"/>
                    <a:pt x="80" y="102"/>
                  </a:cubicBezTo>
                  <a:cubicBezTo>
                    <a:pt x="76" y="99"/>
                    <a:pt x="72" y="97"/>
                    <a:pt x="70" y="92"/>
                  </a:cubicBezTo>
                  <a:cubicBezTo>
                    <a:pt x="68" y="86"/>
                    <a:pt x="71" y="79"/>
                    <a:pt x="74" y="73"/>
                  </a:cubicBezTo>
                  <a:cubicBezTo>
                    <a:pt x="79" y="65"/>
                    <a:pt x="84" y="56"/>
                    <a:pt x="90" y="48"/>
                  </a:cubicBezTo>
                  <a:cubicBezTo>
                    <a:pt x="94" y="43"/>
                    <a:pt x="99" y="39"/>
                    <a:pt x="103" y="34"/>
                  </a:cubicBezTo>
                  <a:cubicBezTo>
                    <a:pt x="107" y="29"/>
                    <a:pt x="109" y="22"/>
                    <a:pt x="109" y="16"/>
                  </a:cubicBezTo>
                  <a:cubicBezTo>
                    <a:pt x="109" y="9"/>
                    <a:pt x="105" y="3"/>
                    <a:pt x="99" y="1"/>
                  </a:cubicBezTo>
                  <a:cubicBezTo>
                    <a:pt x="93" y="0"/>
                    <a:pt x="88" y="2"/>
                    <a:pt x="82" y="4"/>
                  </a:cubicBezTo>
                  <a:cubicBezTo>
                    <a:pt x="47" y="22"/>
                    <a:pt x="20" y="54"/>
                    <a:pt x="6" y="91"/>
                  </a:cubicBezTo>
                  <a:cubicBezTo>
                    <a:pt x="3" y="100"/>
                    <a:pt x="0" y="110"/>
                    <a:pt x="4" y="119"/>
                  </a:cubicBezTo>
                  <a:cubicBezTo>
                    <a:pt x="6" y="125"/>
                    <a:pt x="12" y="130"/>
                    <a:pt x="16"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4" name="Freeform 108"/>
            <p:cNvSpPr>
              <a:spLocks/>
            </p:cNvSpPr>
            <p:nvPr/>
          </p:nvSpPr>
          <p:spPr bwMode="auto">
            <a:xfrm>
              <a:off x="6278563" y="1092200"/>
              <a:ext cx="149225" cy="163513"/>
            </a:xfrm>
            <a:custGeom>
              <a:avLst/>
              <a:gdLst>
                <a:gd name="T0" fmla="*/ 38 w 41"/>
                <a:gd name="T1" fmla="*/ 13 h 45"/>
                <a:gd name="T2" fmla="*/ 26 w 41"/>
                <a:gd name="T3" fmla="*/ 2 h 45"/>
                <a:gd name="T4" fmla="*/ 12 w 41"/>
                <a:gd name="T5" fmla="*/ 1 h 45"/>
                <a:gd name="T6" fmla="*/ 2 w 41"/>
                <a:gd name="T7" fmla="*/ 10 h 45"/>
                <a:gd name="T8" fmla="*/ 0 w 41"/>
                <a:gd name="T9" fmla="*/ 15 h 45"/>
                <a:gd name="T10" fmla="*/ 14 w 41"/>
                <a:gd name="T11" fmla="*/ 13 h 45"/>
                <a:gd name="T12" fmla="*/ 24 w 41"/>
                <a:gd name="T13" fmla="*/ 28 h 45"/>
                <a:gd name="T14" fmla="*/ 18 w 41"/>
                <a:gd name="T15" fmla="*/ 45 h 45"/>
                <a:gd name="T16" fmla="*/ 23 w 41"/>
                <a:gd name="T17" fmla="*/ 45 h 45"/>
                <a:gd name="T18" fmla="*/ 32 w 41"/>
                <a:gd name="T19" fmla="*/ 43 h 45"/>
                <a:gd name="T20" fmla="*/ 39 w 41"/>
                <a:gd name="T21" fmla="*/ 32 h 45"/>
                <a:gd name="T22" fmla="*/ 38 w 41"/>
                <a:gd name="T2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5">
                  <a:moveTo>
                    <a:pt x="38" y="13"/>
                  </a:moveTo>
                  <a:cubicBezTo>
                    <a:pt x="35" y="8"/>
                    <a:pt x="31" y="4"/>
                    <a:pt x="26" y="2"/>
                  </a:cubicBezTo>
                  <a:cubicBezTo>
                    <a:pt x="21" y="0"/>
                    <a:pt x="16" y="0"/>
                    <a:pt x="12" y="1"/>
                  </a:cubicBezTo>
                  <a:cubicBezTo>
                    <a:pt x="8" y="3"/>
                    <a:pt x="4" y="6"/>
                    <a:pt x="2" y="10"/>
                  </a:cubicBezTo>
                  <a:cubicBezTo>
                    <a:pt x="1" y="12"/>
                    <a:pt x="0" y="13"/>
                    <a:pt x="0" y="15"/>
                  </a:cubicBezTo>
                  <a:cubicBezTo>
                    <a:pt x="4" y="13"/>
                    <a:pt x="9" y="12"/>
                    <a:pt x="14" y="13"/>
                  </a:cubicBezTo>
                  <a:cubicBezTo>
                    <a:pt x="20" y="15"/>
                    <a:pt x="24" y="21"/>
                    <a:pt x="24" y="28"/>
                  </a:cubicBezTo>
                  <a:cubicBezTo>
                    <a:pt x="24" y="34"/>
                    <a:pt x="22" y="40"/>
                    <a:pt x="18" y="45"/>
                  </a:cubicBezTo>
                  <a:cubicBezTo>
                    <a:pt x="20" y="45"/>
                    <a:pt x="22" y="45"/>
                    <a:pt x="23" y="45"/>
                  </a:cubicBezTo>
                  <a:cubicBezTo>
                    <a:pt x="26" y="45"/>
                    <a:pt x="30" y="45"/>
                    <a:pt x="32" y="43"/>
                  </a:cubicBezTo>
                  <a:cubicBezTo>
                    <a:pt x="36" y="41"/>
                    <a:pt x="38" y="37"/>
                    <a:pt x="39" y="32"/>
                  </a:cubicBezTo>
                  <a:cubicBezTo>
                    <a:pt x="40" y="26"/>
                    <a:pt x="41" y="19"/>
                    <a:pt x="38" y="1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5" name="Freeform 109"/>
            <p:cNvSpPr>
              <a:spLocks/>
            </p:cNvSpPr>
            <p:nvPr/>
          </p:nvSpPr>
          <p:spPr bwMode="auto">
            <a:xfrm>
              <a:off x="6091238" y="2994025"/>
              <a:ext cx="1011238" cy="398463"/>
            </a:xfrm>
            <a:custGeom>
              <a:avLst/>
              <a:gdLst>
                <a:gd name="T0" fmla="*/ 277 w 277"/>
                <a:gd name="T1" fmla="*/ 55 h 110"/>
                <a:gd name="T2" fmla="*/ 267 w 277"/>
                <a:gd name="T3" fmla="*/ 8 h 110"/>
                <a:gd name="T4" fmla="*/ 7 w 277"/>
                <a:gd name="T5" fmla="*/ 0 h 110"/>
                <a:gd name="T6" fmla="*/ 9 w 277"/>
                <a:gd name="T7" fmla="*/ 7 h 110"/>
                <a:gd name="T8" fmla="*/ 0 w 277"/>
                <a:gd name="T9" fmla="*/ 52 h 110"/>
                <a:gd name="T10" fmla="*/ 277 w 277"/>
                <a:gd name="T11" fmla="*/ 55 h 110"/>
              </a:gdLst>
              <a:ahLst/>
              <a:cxnLst>
                <a:cxn ang="0">
                  <a:pos x="T0" y="T1"/>
                </a:cxn>
                <a:cxn ang="0">
                  <a:pos x="T2" y="T3"/>
                </a:cxn>
                <a:cxn ang="0">
                  <a:pos x="T4" y="T5"/>
                </a:cxn>
                <a:cxn ang="0">
                  <a:pos x="T6" y="T7"/>
                </a:cxn>
                <a:cxn ang="0">
                  <a:pos x="T8" y="T9"/>
                </a:cxn>
                <a:cxn ang="0">
                  <a:pos x="T10" y="T11"/>
                </a:cxn>
              </a:cxnLst>
              <a:rect l="0" t="0" r="r" b="b"/>
              <a:pathLst>
                <a:path w="277" h="110">
                  <a:moveTo>
                    <a:pt x="277" y="55"/>
                  </a:moveTo>
                  <a:cubicBezTo>
                    <a:pt x="273" y="40"/>
                    <a:pt x="270" y="24"/>
                    <a:pt x="267" y="8"/>
                  </a:cubicBezTo>
                  <a:cubicBezTo>
                    <a:pt x="130" y="56"/>
                    <a:pt x="75" y="41"/>
                    <a:pt x="7" y="0"/>
                  </a:cubicBezTo>
                  <a:cubicBezTo>
                    <a:pt x="7" y="3"/>
                    <a:pt x="8" y="5"/>
                    <a:pt x="9" y="7"/>
                  </a:cubicBezTo>
                  <a:cubicBezTo>
                    <a:pt x="12" y="22"/>
                    <a:pt x="7" y="38"/>
                    <a:pt x="0" y="52"/>
                  </a:cubicBezTo>
                  <a:cubicBezTo>
                    <a:pt x="72" y="95"/>
                    <a:pt x="128" y="110"/>
                    <a:pt x="277" y="5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6" name="Freeform 110"/>
            <p:cNvSpPr>
              <a:spLocks noEditPoints="1"/>
            </p:cNvSpPr>
            <p:nvPr/>
          </p:nvSpPr>
          <p:spPr bwMode="auto">
            <a:xfrm>
              <a:off x="6532563" y="1971675"/>
              <a:ext cx="1055688" cy="1330325"/>
            </a:xfrm>
            <a:custGeom>
              <a:avLst/>
              <a:gdLst>
                <a:gd name="T0" fmla="*/ 288 w 289"/>
                <a:gd name="T1" fmla="*/ 273 h 366"/>
                <a:gd name="T2" fmla="*/ 287 w 289"/>
                <a:gd name="T3" fmla="*/ 251 h 366"/>
                <a:gd name="T4" fmla="*/ 281 w 289"/>
                <a:gd name="T5" fmla="*/ 236 h 366"/>
                <a:gd name="T6" fmla="*/ 269 w 289"/>
                <a:gd name="T7" fmla="*/ 231 h 366"/>
                <a:gd name="T8" fmla="*/ 273 w 289"/>
                <a:gd name="T9" fmla="*/ 218 h 366"/>
                <a:gd name="T10" fmla="*/ 268 w 289"/>
                <a:gd name="T11" fmla="*/ 212 h 366"/>
                <a:gd name="T12" fmla="*/ 263 w 289"/>
                <a:gd name="T13" fmla="*/ 217 h 366"/>
                <a:gd name="T14" fmla="*/ 254 w 289"/>
                <a:gd name="T15" fmla="*/ 227 h 366"/>
                <a:gd name="T16" fmla="*/ 247 w 289"/>
                <a:gd name="T17" fmla="*/ 225 h 366"/>
                <a:gd name="T18" fmla="*/ 240 w 289"/>
                <a:gd name="T19" fmla="*/ 223 h 366"/>
                <a:gd name="T20" fmla="*/ 234 w 289"/>
                <a:gd name="T21" fmla="*/ 226 h 366"/>
                <a:gd name="T22" fmla="*/ 237 w 289"/>
                <a:gd name="T23" fmla="*/ 233 h 366"/>
                <a:gd name="T24" fmla="*/ 244 w 289"/>
                <a:gd name="T25" fmla="*/ 235 h 366"/>
                <a:gd name="T26" fmla="*/ 245 w 289"/>
                <a:gd name="T27" fmla="*/ 235 h 366"/>
                <a:gd name="T28" fmla="*/ 227 w 289"/>
                <a:gd name="T29" fmla="*/ 253 h 366"/>
                <a:gd name="T30" fmla="*/ 217 w 289"/>
                <a:gd name="T31" fmla="*/ 293 h 366"/>
                <a:gd name="T32" fmla="*/ 217 w 289"/>
                <a:gd name="T33" fmla="*/ 293 h 366"/>
                <a:gd name="T34" fmla="*/ 203 w 289"/>
                <a:gd name="T35" fmla="*/ 293 h 366"/>
                <a:gd name="T36" fmla="*/ 168 w 289"/>
                <a:gd name="T37" fmla="*/ 288 h 366"/>
                <a:gd name="T38" fmla="*/ 156 w 289"/>
                <a:gd name="T39" fmla="*/ 282 h 366"/>
                <a:gd name="T40" fmla="*/ 151 w 289"/>
                <a:gd name="T41" fmla="*/ 273 h 366"/>
                <a:gd name="T42" fmla="*/ 141 w 289"/>
                <a:gd name="T43" fmla="*/ 247 h 366"/>
                <a:gd name="T44" fmla="*/ 140 w 289"/>
                <a:gd name="T45" fmla="*/ 243 h 366"/>
                <a:gd name="T46" fmla="*/ 115 w 289"/>
                <a:gd name="T47" fmla="*/ 44 h 366"/>
                <a:gd name="T48" fmla="*/ 110 w 289"/>
                <a:gd name="T49" fmla="*/ 37 h 366"/>
                <a:gd name="T50" fmla="*/ 96 w 289"/>
                <a:gd name="T51" fmla="*/ 0 h 366"/>
                <a:gd name="T52" fmla="*/ 6 w 289"/>
                <a:gd name="T53" fmla="*/ 123 h 366"/>
                <a:gd name="T54" fmla="*/ 18 w 289"/>
                <a:gd name="T55" fmla="*/ 139 h 366"/>
                <a:gd name="T56" fmla="*/ 35 w 289"/>
                <a:gd name="T57" fmla="*/ 176 h 366"/>
                <a:gd name="T58" fmla="*/ 48 w 289"/>
                <a:gd name="T59" fmla="*/ 207 h 366"/>
                <a:gd name="T60" fmla="*/ 78 w 289"/>
                <a:gd name="T61" fmla="*/ 284 h 366"/>
                <a:gd name="T62" fmla="*/ 82 w 289"/>
                <a:gd name="T63" fmla="*/ 300 h 366"/>
                <a:gd name="T64" fmla="*/ 86 w 289"/>
                <a:gd name="T65" fmla="*/ 317 h 366"/>
                <a:gd name="T66" fmla="*/ 102 w 289"/>
                <a:gd name="T67" fmla="*/ 348 h 366"/>
                <a:gd name="T68" fmla="*/ 122 w 289"/>
                <a:gd name="T69" fmla="*/ 364 h 366"/>
                <a:gd name="T70" fmla="*/ 147 w 289"/>
                <a:gd name="T71" fmla="*/ 362 h 366"/>
                <a:gd name="T72" fmla="*/ 163 w 289"/>
                <a:gd name="T73" fmla="*/ 359 h 366"/>
                <a:gd name="T74" fmla="*/ 198 w 289"/>
                <a:gd name="T75" fmla="*/ 350 h 366"/>
                <a:gd name="T76" fmla="*/ 243 w 289"/>
                <a:gd name="T77" fmla="*/ 334 h 366"/>
                <a:gd name="T78" fmla="*/ 278 w 289"/>
                <a:gd name="T79" fmla="*/ 306 h 366"/>
                <a:gd name="T80" fmla="*/ 285 w 289"/>
                <a:gd name="T81" fmla="*/ 292 h 366"/>
                <a:gd name="T82" fmla="*/ 288 w 289"/>
                <a:gd name="T83" fmla="*/ 273 h 366"/>
                <a:gd name="T84" fmla="*/ 267 w 289"/>
                <a:gd name="T85" fmla="*/ 254 h 366"/>
                <a:gd name="T86" fmla="*/ 262 w 289"/>
                <a:gd name="T87" fmla="*/ 257 h 366"/>
                <a:gd name="T88" fmla="*/ 254 w 289"/>
                <a:gd name="T89" fmla="*/ 255 h 366"/>
                <a:gd name="T90" fmla="*/ 253 w 289"/>
                <a:gd name="T91" fmla="*/ 251 h 366"/>
                <a:gd name="T92" fmla="*/ 255 w 289"/>
                <a:gd name="T93" fmla="*/ 247 h 366"/>
                <a:gd name="T94" fmla="*/ 260 w 289"/>
                <a:gd name="T95" fmla="*/ 242 h 366"/>
                <a:gd name="T96" fmla="*/ 260 w 289"/>
                <a:gd name="T97" fmla="*/ 242 h 366"/>
                <a:gd name="T98" fmla="*/ 266 w 289"/>
                <a:gd name="T99" fmla="*/ 244 h 366"/>
                <a:gd name="T100" fmla="*/ 270 w 289"/>
                <a:gd name="T101" fmla="*/ 249 h 366"/>
                <a:gd name="T102" fmla="*/ 267 w 289"/>
                <a:gd name="T103" fmla="*/ 25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 h="366">
                  <a:moveTo>
                    <a:pt x="288" y="273"/>
                  </a:moveTo>
                  <a:cubicBezTo>
                    <a:pt x="286" y="262"/>
                    <a:pt x="288" y="257"/>
                    <a:pt x="287" y="251"/>
                  </a:cubicBezTo>
                  <a:cubicBezTo>
                    <a:pt x="286" y="245"/>
                    <a:pt x="285" y="240"/>
                    <a:pt x="281" y="236"/>
                  </a:cubicBezTo>
                  <a:cubicBezTo>
                    <a:pt x="278" y="233"/>
                    <a:pt x="274" y="232"/>
                    <a:pt x="269" y="231"/>
                  </a:cubicBezTo>
                  <a:cubicBezTo>
                    <a:pt x="272" y="227"/>
                    <a:pt x="274" y="223"/>
                    <a:pt x="273" y="218"/>
                  </a:cubicBezTo>
                  <a:cubicBezTo>
                    <a:pt x="273" y="215"/>
                    <a:pt x="271" y="212"/>
                    <a:pt x="268" y="212"/>
                  </a:cubicBezTo>
                  <a:cubicBezTo>
                    <a:pt x="266" y="213"/>
                    <a:pt x="264" y="215"/>
                    <a:pt x="263" y="217"/>
                  </a:cubicBezTo>
                  <a:cubicBezTo>
                    <a:pt x="261" y="221"/>
                    <a:pt x="257" y="224"/>
                    <a:pt x="254" y="227"/>
                  </a:cubicBezTo>
                  <a:cubicBezTo>
                    <a:pt x="252" y="227"/>
                    <a:pt x="249" y="226"/>
                    <a:pt x="247" y="225"/>
                  </a:cubicBezTo>
                  <a:cubicBezTo>
                    <a:pt x="245" y="224"/>
                    <a:pt x="242" y="223"/>
                    <a:pt x="240" y="223"/>
                  </a:cubicBezTo>
                  <a:cubicBezTo>
                    <a:pt x="237" y="223"/>
                    <a:pt x="235" y="224"/>
                    <a:pt x="234" y="226"/>
                  </a:cubicBezTo>
                  <a:cubicBezTo>
                    <a:pt x="233" y="228"/>
                    <a:pt x="234" y="231"/>
                    <a:pt x="237" y="233"/>
                  </a:cubicBezTo>
                  <a:cubicBezTo>
                    <a:pt x="239" y="234"/>
                    <a:pt x="242" y="235"/>
                    <a:pt x="244" y="235"/>
                  </a:cubicBezTo>
                  <a:cubicBezTo>
                    <a:pt x="245" y="235"/>
                    <a:pt x="245" y="235"/>
                    <a:pt x="245" y="235"/>
                  </a:cubicBezTo>
                  <a:cubicBezTo>
                    <a:pt x="238" y="241"/>
                    <a:pt x="232" y="246"/>
                    <a:pt x="227" y="253"/>
                  </a:cubicBezTo>
                  <a:cubicBezTo>
                    <a:pt x="218" y="264"/>
                    <a:pt x="215" y="279"/>
                    <a:pt x="217" y="293"/>
                  </a:cubicBezTo>
                  <a:cubicBezTo>
                    <a:pt x="217" y="293"/>
                    <a:pt x="217" y="293"/>
                    <a:pt x="217" y="293"/>
                  </a:cubicBezTo>
                  <a:cubicBezTo>
                    <a:pt x="213" y="294"/>
                    <a:pt x="207" y="293"/>
                    <a:pt x="203" y="293"/>
                  </a:cubicBezTo>
                  <a:cubicBezTo>
                    <a:pt x="191" y="292"/>
                    <a:pt x="179" y="291"/>
                    <a:pt x="168" y="288"/>
                  </a:cubicBezTo>
                  <a:cubicBezTo>
                    <a:pt x="164" y="287"/>
                    <a:pt x="159" y="285"/>
                    <a:pt x="156" y="282"/>
                  </a:cubicBezTo>
                  <a:cubicBezTo>
                    <a:pt x="154" y="280"/>
                    <a:pt x="152" y="277"/>
                    <a:pt x="151" y="273"/>
                  </a:cubicBezTo>
                  <a:cubicBezTo>
                    <a:pt x="148" y="265"/>
                    <a:pt x="144" y="256"/>
                    <a:pt x="141" y="247"/>
                  </a:cubicBezTo>
                  <a:cubicBezTo>
                    <a:pt x="141" y="246"/>
                    <a:pt x="141" y="245"/>
                    <a:pt x="140" y="243"/>
                  </a:cubicBezTo>
                  <a:cubicBezTo>
                    <a:pt x="120" y="179"/>
                    <a:pt x="117" y="111"/>
                    <a:pt x="115" y="44"/>
                  </a:cubicBezTo>
                  <a:cubicBezTo>
                    <a:pt x="114" y="42"/>
                    <a:pt x="112" y="39"/>
                    <a:pt x="110" y="37"/>
                  </a:cubicBezTo>
                  <a:cubicBezTo>
                    <a:pt x="104" y="25"/>
                    <a:pt x="102" y="12"/>
                    <a:pt x="96" y="0"/>
                  </a:cubicBezTo>
                  <a:cubicBezTo>
                    <a:pt x="63" y="12"/>
                    <a:pt x="0" y="58"/>
                    <a:pt x="6" y="123"/>
                  </a:cubicBezTo>
                  <a:cubicBezTo>
                    <a:pt x="10" y="128"/>
                    <a:pt x="14" y="133"/>
                    <a:pt x="18" y="139"/>
                  </a:cubicBezTo>
                  <a:cubicBezTo>
                    <a:pt x="25" y="150"/>
                    <a:pt x="30" y="163"/>
                    <a:pt x="35" y="176"/>
                  </a:cubicBezTo>
                  <a:cubicBezTo>
                    <a:pt x="39" y="186"/>
                    <a:pt x="43" y="197"/>
                    <a:pt x="48" y="207"/>
                  </a:cubicBezTo>
                  <a:cubicBezTo>
                    <a:pt x="58" y="233"/>
                    <a:pt x="68" y="258"/>
                    <a:pt x="78" y="284"/>
                  </a:cubicBezTo>
                  <a:cubicBezTo>
                    <a:pt x="80" y="289"/>
                    <a:pt x="81" y="294"/>
                    <a:pt x="82" y="300"/>
                  </a:cubicBezTo>
                  <a:cubicBezTo>
                    <a:pt x="83" y="306"/>
                    <a:pt x="84" y="312"/>
                    <a:pt x="86" y="317"/>
                  </a:cubicBezTo>
                  <a:cubicBezTo>
                    <a:pt x="90" y="328"/>
                    <a:pt x="95" y="338"/>
                    <a:pt x="102" y="348"/>
                  </a:cubicBezTo>
                  <a:cubicBezTo>
                    <a:pt x="108" y="355"/>
                    <a:pt x="114" y="361"/>
                    <a:pt x="122" y="364"/>
                  </a:cubicBezTo>
                  <a:cubicBezTo>
                    <a:pt x="131" y="366"/>
                    <a:pt x="139" y="364"/>
                    <a:pt x="147" y="362"/>
                  </a:cubicBezTo>
                  <a:cubicBezTo>
                    <a:pt x="152" y="361"/>
                    <a:pt x="158" y="360"/>
                    <a:pt x="163" y="359"/>
                  </a:cubicBezTo>
                  <a:cubicBezTo>
                    <a:pt x="175" y="356"/>
                    <a:pt x="186" y="353"/>
                    <a:pt x="198" y="350"/>
                  </a:cubicBezTo>
                  <a:cubicBezTo>
                    <a:pt x="214" y="347"/>
                    <a:pt x="230" y="343"/>
                    <a:pt x="243" y="334"/>
                  </a:cubicBezTo>
                  <a:cubicBezTo>
                    <a:pt x="257" y="328"/>
                    <a:pt x="271" y="317"/>
                    <a:pt x="278" y="306"/>
                  </a:cubicBezTo>
                  <a:cubicBezTo>
                    <a:pt x="285" y="296"/>
                    <a:pt x="283" y="296"/>
                    <a:pt x="285" y="292"/>
                  </a:cubicBezTo>
                  <a:cubicBezTo>
                    <a:pt x="287" y="288"/>
                    <a:pt x="289" y="285"/>
                    <a:pt x="288" y="273"/>
                  </a:cubicBezTo>
                  <a:close/>
                  <a:moveTo>
                    <a:pt x="267" y="254"/>
                  </a:moveTo>
                  <a:cubicBezTo>
                    <a:pt x="265" y="256"/>
                    <a:pt x="263" y="256"/>
                    <a:pt x="262" y="257"/>
                  </a:cubicBezTo>
                  <a:cubicBezTo>
                    <a:pt x="259" y="257"/>
                    <a:pt x="255" y="258"/>
                    <a:pt x="254" y="255"/>
                  </a:cubicBezTo>
                  <a:cubicBezTo>
                    <a:pt x="253" y="254"/>
                    <a:pt x="252" y="252"/>
                    <a:pt x="253" y="251"/>
                  </a:cubicBezTo>
                  <a:cubicBezTo>
                    <a:pt x="253" y="249"/>
                    <a:pt x="254" y="248"/>
                    <a:pt x="255" y="247"/>
                  </a:cubicBezTo>
                  <a:cubicBezTo>
                    <a:pt x="257" y="245"/>
                    <a:pt x="258" y="243"/>
                    <a:pt x="260" y="242"/>
                  </a:cubicBezTo>
                  <a:cubicBezTo>
                    <a:pt x="260" y="242"/>
                    <a:pt x="260" y="242"/>
                    <a:pt x="260" y="242"/>
                  </a:cubicBezTo>
                  <a:cubicBezTo>
                    <a:pt x="262" y="242"/>
                    <a:pt x="265" y="243"/>
                    <a:pt x="266" y="244"/>
                  </a:cubicBezTo>
                  <a:cubicBezTo>
                    <a:pt x="268" y="245"/>
                    <a:pt x="270" y="247"/>
                    <a:pt x="270" y="249"/>
                  </a:cubicBezTo>
                  <a:cubicBezTo>
                    <a:pt x="270" y="251"/>
                    <a:pt x="269" y="253"/>
                    <a:pt x="267" y="25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7" name="Freeform 111"/>
            <p:cNvSpPr>
              <a:spLocks/>
            </p:cNvSpPr>
            <p:nvPr/>
          </p:nvSpPr>
          <p:spPr bwMode="auto">
            <a:xfrm>
              <a:off x="5846763" y="2281238"/>
              <a:ext cx="277813" cy="741363"/>
            </a:xfrm>
            <a:custGeom>
              <a:avLst/>
              <a:gdLst>
                <a:gd name="T0" fmla="*/ 4 w 76"/>
                <a:gd name="T1" fmla="*/ 134 h 204"/>
                <a:gd name="T2" fmla="*/ 26 w 76"/>
                <a:gd name="T3" fmla="*/ 190 h 204"/>
                <a:gd name="T4" fmla="*/ 57 w 76"/>
                <a:gd name="T5" fmla="*/ 203 h 204"/>
                <a:gd name="T6" fmla="*/ 76 w 76"/>
                <a:gd name="T7" fmla="*/ 203 h 204"/>
                <a:gd name="T8" fmla="*/ 76 w 76"/>
                <a:gd name="T9" fmla="*/ 203 h 204"/>
                <a:gd name="T10" fmla="*/ 64 w 76"/>
                <a:gd name="T11" fmla="*/ 170 h 204"/>
                <a:gd name="T12" fmla="*/ 62 w 76"/>
                <a:gd name="T13" fmla="*/ 138 h 204"/>
                <a:gd name="T14" fmla="*/ 58 w 76"/>
                <a:gd name="T15" fmla="*/ 128 h 204"/>
                <a:gd name="T16" fmla="*/ 46 w 76"/>
                <a:gd name="T17" fmla="*/ 107 h 204"/>
                <a:gd name="T18" fmla="*/ 36 w 76"/>
                <a:gd name="T19" fmla="*/ 88 h 204"/>
                <a:gd name="T20" fmla="*/ 16 w 76"/>
                <a:gd name="T21" fmla="*/ 43 h 204"/>
                <a:gd name="T22" fmla="*/ 4 w 76"/>
                <a:gd name="T23" fmla="*/ 0 h 204"/>
                <a:gd name="T24" fmla="*/ 4 w 76"/>
                <a:gd name="T25" fmla="*/ 13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204">
                  <a:moveTo>
                    <a:pt x="4" y="134"/>
                  </a:moveTo>
                  <a:cubicBezTo>
                    <a:pt x="6" y="155"/>
                    <a:pt x="11" y="177"/>
                    <a:pt x="26" y="190"/>
                  </a:cubicBezTo>
                  <a:cubicBezTo>
                    <a:pt x="35" y="198"/>
                    <a:pt x="46" y="201"/>
                    <a:pt x="57" y="203"/>
                  </a:cubicBezTo>
                  <a:cubicBezTo>
                    <a:pt x="63" y="203"/>
                    <a:pt x="69" y="204"/>
                    <a:pt x="76" y="203"/>
                  </a:cubicBezTo>
                  <a:cubicBezTo>
                    <a:pt x="76" y="203"/>
                    <a:pt x="76" y="203"/>
                    <a:pt x="76" y="203"/>
                  </a:cubicBezTo>
                  <a:cubicBezTo>
                    <a:pt x="73" y="192"/>
                    <a:pt x="66" y="181"/>
                    <a:pt x="64" y="170"/>
                  </a:cubicBezTo>
                  <a:cubicBezTo>
                    <a:pt x="62" y="160"/>
                    <a:pt x="63" y="149"/>
                    <a:pt x="62" y="138"/>
                  </a:cubicBezTo>
                  <a:cubicBezTo>
                    <a:pt x="61" y="135"/>
                    <a:pt x="60" y="131"/>
                    <a:pt x="58" y="128"/>
                  </a:cubicBezTo>
                  <a:cubicBezTo>
                    <a:pt x="55" y="120"/>
                    <a:pt x="50" y="114"/>
                    <a:pt x="46" y="107"/>
                  </a:cubicBezTo>
                  <a:cubicBezTo>
                    <a:pt x="42" y="101"/>
                    <a:pt x="39" y="94"/>
                    <a:pt x="36" y="88"/>
                  </a:cubicBezTo>
                  <a:cubicBezTo>
                    <a:pt x="28" y="73"/>
                    <a:pt x="22" y="58"/>
                    <a:pt x="16" y="43"/>
                  </a:cubicBezTo>
                  <a:cubicBezTo>
                    <a:pt x="11" y="29"/>
                    <a:pt x="7" y="15"/>
                    <a:pt x="4" y="0"/>
                  </a:cubicBezTo>
                  <a:cubicBezTo>
                    <a:pt x="1" y="45"/>
                    <a:pt x="0" y="90"/>
                    <a:pt x="4" y="13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8" name="Freeform 112"/>
            <p:cNvSpPr>
              <a:spLocks/>
            </p:cNvSpPr>
            <p:nvPr/>
          </p:nvSpPr>
          <p:spPr bwMode="auto">
            <a:xfrm>
              <a:off x="6054726" y="1647825"/>
              <a:ext cx="603250" cy="211138"/>
            </a:xfrm>
            <a:custGeom>
              <a:avLst/>
              <a:gdLst>
                <a:gd name="T0" fmla="*/ 6 w 165"/>
                <a:gd name="T1" fmla="*/ 35 h 58"/>
                <a:gd name="T2" fmla="*/ 36 w 165"/>
                <a:gd name="T3" fmla="*/ 56 h 58"/>
                <a:gd name="T4" fmla="*/ 73 w 165"/>
                <a:gd name="T5" fmla="*/ 54 h 58"/>
                <a:gd name="T6" fmla="*/ 108 w 165"/>
                <a:gd name="T7" fmla="*/ 41 h 58"/>
                <a:gd name="T8" fmla="*/ 165 w 165"/>
                <a:gd name="T9" fmla="*/ 25 h 58"/>
                <a:gd name="T10" fmla="*/ 157 w 165"/>
                <a:gd name="T11" fmla="*/ 15 h 58"/>
                <a:gd name="T12" fmla="*/ 99 w 165"/>
                <a:gd name="T13" fmla="*/ 24 h 58"/>
                <a:gd name="T14" fmla="*/ 24 w 165"/>
                <a:gd name="T15" fmla="*/ 29 h 58"/>
                <a:gd name="T16" fmla="*/ 25 w 165"/>
                <a:gd name="T17" fmla="*/ 0 h 58"/>
                <a:gd name="T18" fmla="*/ 21 w 165"/>
                <a:gd name="T19" fmla="*/ 2 h 58"/>
                <a:gd name="T20" fmla="*/ 3 w 165"/>
                <a:gd name="T21" fmla="*/ 9 h 58"/>
                <a:gd name="T22" fmla="*/ 6 w 165"/>
                <a:gd name="T23" fmla="*/ 3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58">
                  <a:moveTo>
                    <a:pt x="6" y="35"/>
                  </a:moveTo>
                  <a:cubicBezTo>
                    <a:pt x="12" y="46"/>
                    <a:pt x="23" y="53"/>
                    <a:pt x="36" y="56"/>
                  </a:cubicBezTo>
                  <a:cubicBezTo>
                    <a:pt x="48" y="58"/>
                    <a:pt x="61" y="57"/>
                    <a:pt x="73" y="54"/>
                  </a:cubicBezTo>
                  <a:cubicBezTo>
                    <a:pt x="85" y="50"/>
                    <a:pt x="96" y="45"/>
                    <a:pt x="108" y="41"/>
                  </a:cubicBezTo>
                  <a:cubicBezTo>
                    <a:pt x="126" y="33"/>
                    <a:pt x="145" y="26"/>
                    <a:pt x="165" y="25"/>
                  </a:cubicBezTo>
                  <a:cubicBezTo>
                    <a:pt x="162" y="21"/>
                    <a:pt x="160" y="18"/>
                    <a:pt x="157" y="15"/>
                  </a:cubicBezTo>
                  <a:cubicBezTo>
                    <a:pt x="138" y="6"/>
                    <a:pt x="124" y="12"/>
                    <a:pt x="99" y="24"/>
                  </a:cubicBezTo>
                  <a:cubicBezTo>
                    <a:pt x="63" y="45"/>
                    <a:pt x="34" y="35"/>
                    <a:pt x="24" y="29"/>
                  </a:cubicBezTo>
                  <a:cubicBezTo>
                    <a:pt x="17" y="24"/>
                    <a:pt x="19" y="11"/>
                    <a:pt x="25" y="0"/>
                  </a:cubicBezTo>
                  <a:cubicBezTo>
                    <a:pt x="24" y="0"/>
                    <a:pt x="22" y="1"/>
                    <a:pt x="21" y="2"/>
                  </a:cubicBezTo>
                  <a:cubicBezTo>
                    <a:pt x="15" y="4"/>
                    <a:pt x="9" y="7"/>
                    <a:pt x="3" y="9"/>
                  </a:cubicBezTo>
                  <a:cubicBezTo>
                    <a:pt x="0" y="17"/>
                    <a:pt x="1" y="27"/>
                    <a:pt x="6" y="3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9" name="Freeform 113"/>
            <p:cNvSpPr>
              <a:spLocks/>
            </p:cNvSpPr>
            <p:nvPr/>
          </p:nvSpPr>
          <p:spPr bwMode="auto">
            <a:xfrm>
              <a:off x="6515101" y="1927225"/>
              <a:ext cx="368300" cy="492125"/>
            </a:xfrm>
            <a:custGeom>
              <a:avLst/>
              <a:gdLst>
                <a:gd name="T0" fmla="*/ 101 w 101"/>
                <a:gd name="T1" fmla="*/ 12 h 135"/>
                <a:gd name="T2" fmla="*/ 101 w 101"/>
                <a:gd name="T3" fmla="*/ 11 h 135"/>
                <a:gd name="T4" fmla="*/ 94 w 101"/>
                <a:gd name="T5" fmla="*/ 0 h 135"/>
                <a:gd name="T6" fmla="*/ 29 w 101"/>
                <a:gd name="T7" fmla="*/ 49 h 135"/>
                <a:gd name="T8" fmla="*/ 11 w 101"/>
                <a:gd name="T9" fmla="*/ 135 h 135"/>
                <a:gd name="T10" fmla="*/ 101 w 101"/>
                <a:gd name="T11" fmla="*/ 12 h 135"/>
              </a:gdLst>
              <a:ahLst/>
              <a:cxnLst>
                <a:cxn ang="0">
                  <a:pos x="T0" y="T1"/>
                </a:cxn>
                <a:cxn ang="0">
                  <a:pos x="T2" y="T3"/>
                </a:cxn>
                <a:cxn ang="0">
                  <a:pos x="T4" y="T5"/>
                </a:cxn>
                <a:cxn ang="0">
                  <a:pos x="T6" y="T7"/>
                </a:cxn>
                <a:cxn ang="0">
                  <a:pos x="T8" y="T9"/>
                </a:cxn>
                <a:cxn ang="0">
                  <a:pos x="T10" y="T11"/>
                </a:cxn>
              </a:cxnLst>
              <a:rect l="0" t="0" r="r" b="b"/>
              <a:pathLst>
                <a:path w="101" h="135">
                  <a:moveTo>
                    <a:pt x="101" y="12"/>
                  </a:moveTo>
                  <a:cubicBezTo>
                    <a:pt x="101" y="12"/>
                    <a:pt x="101" y="12"/>
                    <a:pt x="101" y="11"/>
                  </a:cubicBezTo>
                  <a:cubicBezTo>
                    <a:pt x="99" y="7"/>
                    <a:pt x="97" y="3"/>
                    <a:pt x="94" y="0"/>
                  </a:cubicBezTo>
                  <a:cubicBezTo>
                    <a:pt x="79" y="8"/>
                    <a:pt x="50" y="26"/>
                    <a:pt x="29" y="49"/>
                  </a:cubicBezTo>
                  <a:cubicBezTo>
                    <a:pt x="0" y="83"/>
                    <a:pt x="0" y="115"/>
                    <a:pt x="11" y="135"/>
                  </a:cubicBezTo>
                  <a:cubicBezTo>
                    <a:pt x="5" y="70"/>
                    <a:pt x="68" y="24"/>
                    <a:pt x="101" y="1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82" name="Group 1881"/>
          <p:cNvGrpSpPr/>
          <p:nvPr/>
        </p:nvGrpSpPr>
        <p:grpSpPr>
          <a:xfrm>
            <a:off x="7239000" y="4921697"/>
            <a:ext cx="483833" cy="1508327"/>
            <a:chOff x="1552576" y="414338"/>
            <a:chExt cx="1919286" cy="5983288"/>
          </a:xfrm>
        </p:grpSpPr>
        <p:sp>
          <p:nvSpPr>
            <p:cNvPr id="1863" name="Freeform 1753"/>
            <p:cNvSpPr>
              <a:spLocks/>
            </p:cNvSpPr>
            <p:nvPr/>
          </p:nvSpPr>
          <p:spPr bwMode="auto">
            <a:xfrm>
              <a:off x="1552576" y="4086225"/>
              <a:ext cx="819150" cy="1812925"/>
            </a:xfrm>
            <a:custGeom>
              <a:avLst/>
              <a:gdLst>
                <a:gd name="T0" fmla="*/ 76 w 221"/>
                <a:gd name="T1" fmla="*/ 0 h 491"/>
                <a:gd name="T2" fmla="*/ 9 w 221"/>
                <a:gd name="T3" fmla="*/ 436 h 491"/>
                <a:gd name="T4" fmla="*/ 20 w 221"/>
                <a:gd name="T5" fmla="*/ 475 h 491"/>
                <a:gd name="T6" fmla="*/ 66 w 221"/>
                <a:gd name="T7" fmla="*/ 487 h 491"/>
                <a:gd name="T8" fmla="*/ 106 w 221"/>
                <a:gd name="T9" fmla="*/ 459 h 491"/>
                <a:gd name="T10" fmla="*/ 167 w 221"/>
                <a:gd name="T11" fmla="*/ 183 h 491"/>
                <a:gd name="T12" fmla="*/ 221 w 221"/>
                <a:gd name="T13" fmla="*/ 69 h 491"/>
                <a:gd name="T14" fmla="*/ 76 w 221"/>
                <a:gd name="T15" fmla="*/ 0 h 4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491">
                  <a:moveTo>
                    <a:pt x="76" y="0"/>
                  </a:moveTo>
                  <a:cubicBezTo>
                    <a:pt x="63" y="147"/>
                    <a:pt x="0" y="289"/>
                    <a:pt x="9" y="436"/>
                  </a:cubicBezTo>
                  <a:cubicBezTo>
                    <a:pt x="10" y="450"/>
                    <a:pt x="11" y="464"/>
                    <a:pt x="20" y="475"/>
                  </a:cubicBezTo>
                  <a:cubicBezTo>
                    <a:pt x="31" y="487"/>
                    <a:pt x="49" y="491"/>
                    <a:pt x="66" y="487"/>
                  </a:cubicBezTo>
                  <a:cubicBezTo>
                    <a:pt x="82" y="483"/>
                    <a:pt x="95" y="472"/>
                    <a:pt x="106" y="459"/>
                  </a:cubicBezTo>
                  <a:cubicBezTo>
                    <a:pt x="104" y="364"/>
                    <a:pt x="124" y="268"/>
                    <a:pt x="167" y="183"/>
                  </a:cubicBezTo>
                  <a:cubicBezTo>
                    <a:pt x="186" y="145"/>
                    <a:pt x="209" y="109"/>
                    <a:pt x="221" y="69"/>
                  </a:cubicBezTo>
                  <a:cubicBezTo>
                    <a:pt x="169" y="57"/>
                    <a:pt x="120" y="31"/>
                    <a:pt x="76" y="0"/>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4" name="Freeform 1754"/>
            <p:cNvSpPr>
              <a:spLocks/>
            </p:cNvSpPr>
            <p:nvPr/>
          </p:nvSpPr>
          <p:spPr bwMode="auto">
            <a:xfrm>
              <a:off x="1616075" y="5703888"/>
              <a:ext cx="555625" cy="361950"/>
            </a:xfrm>
            <a:custGeom>
              <a:avLst/>
              <a:gdLst>
                <a:gd name="T0" fmla="*/ 57 w 150"/>
                <a:gd name="T1" fmla="*/ 91 h 98"/>
                <a:gd name="T2" fmla="*/ 81 w 150"/>
                <a:gd name="T3" fmla="*/ 75 h 98"/>
                <a:gd name="T4" fmla="*/ 120 w 150"/>
                <a:gd name="T5" fmla="*/ 61 h 98"/>
                <a:gd name="T6" fmla="*/ 145 w 150"/>
                <a:gd name="T7" fmla="*/ 43 h 98"/>
                <a:gd name="T8" fmla="*/ 150 w 150"/>
                <a:gd name="T9" fmla="*/ 25 h 98"/>
                <a:gd name="T10" fmla="*/ 140 w 150"/>
                <a:gd name="T11" fmla="*/ 5 h 98"/>
                <a:gd name="T12" fmla="*/ 114 w 150"/>
                <a:gd name="T13" fmla="*/ 1 h 98"/>
                <a:gd name="T14" fmla="*/ 89 w 150"/>
                <a:gd name="T15" fmla="*/ 6 h 98"/>
                <a:gd name="T16" fmla="*/ 89 w 150"/>
                <a:gd name="T17" fmla="*/ 21 h 98"/>
                <a:gd name="T18" fmla="*/ 49 w 150"/>
                <a:gd name="T19" fmla="*/ 49 h 98"/>
                <a:gd name="T20" fmla="*/ 3 w 150"/>
                <a:gd name="T21" fmla="*/ 37 h 98"/>
                <a:gd name="T22" fmla="*/ 0 w 150"/>
                <a:gd name="T23" fmla="*/ 32 h 98"/>
                <a:gd name="T24" fmla="*/ 0 w 150"/>
                <a:gd name="T25" fmla="*/ 86 h 98"/>
                <a:gd name="T26" fmla="*/ 23 w 150"/>
                <a:gd name="T27" fmla="*/ 96 h 98"/>
                <a:gd name="T28" fmla="*/ 57 w 150"/>
                <a:gd name="T2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0" h="98">
                  <a:moveTo>
                    <a:pt x="57" y="91"/>
                  </a:moveTo>
                  <a:cubicBezTo>
                    <a:pt x="66" y="86"/>
                    <a:pt x="73" y="80"/>
                    <a:pt x="81" y="75"/>
                  </a:cubicBezTo>
                  <a:cubicBezTo>
                    <a:pt x="93" y="69"/>
                    <a:pt x="107" y="67"/>
                    <a:pt x="120" y="61"/>
                  </a:cubicBezTo>
                  <a:cubicBezTo>
                    <a:pt x="130" y="57"/>
                    <a:pt x="138" y="51"/>
                    <a:pt x="145" y="43"/>
                  </a:cubicBezTo>
                  <a:cubicBezTo>
                    <a:pt x="148" y="38"/>
                    <a:pt x="150" y="32"/>
                    <a:pt x="150" y="25"/>
                  </a:cubicBezTo>
                  <a:cubicBezTo>
                    <a:pt x="150" y="18"/>
                    <a:pt x="147" y="10"/>
                    <a:pt x="140" y="5"/>
                  </a:cubicBezTo>
                  <a:cubicBezTo>
                    <a:pt x="133" y="0"/>
                    <a:pt x="123" y="0"/>
                    <a:pt x="114" y="1"/>
                  </a:cubicBezTo>
                  <a:cubicBezTo>
                    <a:pt x="106" y="3"/>
                    <a:pt x="97" y="4"/>
                    <a:pt x="89" y="6"/>
                  </a:cubicBezTo>
                  <a:cubicBezTo>
                    <a:pt x="89" y="11"/>
                    <a:pt x="89" y="16"/>
                    <a:pt x="89" y="21"/>
                  </a:cubicBezTo>
                  <a:cubicBezTo>
                    <a:pt x="78" y="34"/>
                    <a:pt x="65" y="45"/>
                    <a:pt x="49" y="49"/>
                  </a:cubicBezTo>
                  <a:cubicBezTo>
                    <a:pt x="32" y="53"/>
                    <a:pt x="14" y="49"/>
                    <a:pt x="3" y="37"/>
                  </a:cubicBezTo>
                  <a:cubicBezTo>
                    <a:pt x="2" y="35"/>
                    <a:pt x="1" y="34"/>
                    <a:pt x="0" y="32"/>
                  </a:cubicBezTo>
                  <a:cubicBezTo>
                    <a:pt x="0" y="86"/>
                    <a:pt x="0" y="86"/>
                    <a:pt x="0" y="86"/>
                  </a:cubicBezTo>
                  <a:cubicBezTo>
                    <a:pt x="7" y="91"/>
                    <a:pt x="15" y="94"/>
                    <a:pt x="23" y="96"/>
                  </a:cubicBezTo>
                  <a:cubicBezTo>
                    <a:pt x="34" y="98"/>
                    <a:pt x="47" y="96"/>
                    <a:pt x="57" y="9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5" name="Freeform 1755"/>
            <p:cNvSpPr>
              <a:spLocks/>
            </p:cNvSpPr>
            <p:nvPr/>
          </p:nvSpPr>
          <p:spPr bwMode="auto">
            <a:xfrm>
              <a:off x="1616075" y="5862638"/>
              <a:ext cx="536575" cy="254000"/>
            </a:xfrm>
            <a:custGeom>
              <a:avLst/>
              <a:gdLst>
                <a:gd name="T0" fmla="*/ 120 w 145"/>
                <a:gd name="T1" fmla="*/ 18 h 69"/>
                <a:gd name="T2" fmla="*/ 81 w 145"/>
                <a:gd name="T3" fmla="*/ 32 h 69"/>
                <a:gd name="T4" fmla="*/ 57 w 145"/>
                <a:gd name="T5" fmla="*/ 48 h 69"/>
                <a:gd name="T6" fmla="*/ 23 w 145"/>
                <a:gd name="T7" fmla="*/ 53 h 69"/>
                <a:gd name="T8" fmla="*/ 0 w 145"/>
                <a:gd name="T9" fmla="*/ 43 h 69"/>
                <a:gd name="T10" fmla="*/ 0 w 145"/>
                <a:gd name="T11" fmla="*/ 53 h 69"/>
                <a:gd name="T12" fmla="*/ 0 w 145"/>
                <a:gd name="T13" fmla="*/ 56 h 69"/>
                <a:gd name="T14" fmla="*/ 33 w 145"/>
                <a:gd name="T15" fmla="*/ 69 h 69"/>
                <a:gd name="T16" fmla="*/ 67 w 145"/>
                <a:gd name="T17" fmla="*/ 60 h 69"/>
                <a:gd name="T18" fmla="*/ 67 w 145"/>
                <a:gd name="T19" fmla="*/ 46 h 69"/>
                <a:gd name="T20" fmla="*/ 98 w 145"/>
                <a:gd name="T21" fmla="*/ 33 h 69"/>
                <a:gd name="T22" fmla="*/ 130 w 145"/>
                <a:gd name="T23" fmla="*/ 23 h 69"/>
                <a:gd name="T24" fmla="*/ 143 w 145"/>
                <a:gd name="T25" fmla="*/ 4 h 69"/>
                <a:gd name="T26" fmla="*/ 145 w 145"/>
                <a:gd name="T27" fmla="*/ 0 h 69"/>
                <a:gd name="T28" fmla="*/ 120 w 145"/>
                <a:gd name="T29"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69">
                  <a:moveTo>
                    <a:pt x="120" y="18"/>
                  </a:moveTo>
                  <a:cubicBezTo>
                    <a:pt x="107" y="24"/>
                    <a:pt x="93" y="26"/>
                    <a:pt x="81" y="32"/>
                  </a:cubicBezTo>
                  <a:cubicBezTo>
                    <a:pt x="73" y="37"/>
                    <a:pt x="66" y="43"/>
                    <a:pt x="57" y="48"/>
                  </a:cubicBezTo>
                  <a:cubicBezTo>
                    <a:pt x="47" y="53"/>
                    <a:pt x="34" y="55"/>
                    <a:pt x="23" y="53"/>
                  </a:cubicBezTo>
                  <a:cubicBezTo>
                    <a:pt x="15" y="51"/>
                    <a:pt x="7" y="48"/>
                    <a:pt x="0" y="43"/>
                  </a:cubicBezTo>
                  <a:cubicBezTo>
                    <a:pt x="0" y="53"/>
                    <a:pt x="0" y="53"/>
                    <a:pt x="0" y="53"/>
                  </a:cubicBezTo>
                  <a:cubicBezTo>
                    <a:pt x="0" y="54"/>
                    <a:pt x="0" y="55"/>
                    <a:pt x="0" y="56"/>
                  </a:cubicBezTo>
                  <a:cubicBezTo>
                    <a:pt x="9" y="65"/>
                    <a:pt x="21" y="69"/>
                    <a:pt x="33" y="69"/>
                  </a:cubicBezTo>
                  <a:cubicBezTo>
                    <a:pt x="45" y="69"/>
                    <a:pt x="57" y="65"/>
                    <a:pt x="67" y="60"/>
                  </a:cubicBezTo>
                  <a:cubicBezTo>
                    <a:pt x="67" y="46"/>
                    <a:pt x="67" y="46"/>
                    <a:pt x="67" y="46"/>
                  </a:cubicBezTo>
                  <a:cubicBezTo>
                    <a:pt x="75" y="38"/>
                    <a:pt x="87" y="36"/>
                    <a:pt x="98" y="33"/>
                  </a:cubicBezTo>
                  <a:cubicBezTo>
                    <a:pt x="109" y="31"/>
                    <a:pt x="121" y="29"/>
                    <a:pt x="130" y="23"/>
                  </a:cubicBezTo>
                  <a:cubicBezTo>
                    <a:pt x="136" y="18"/>
                    <a:pt x="140" y="11"/>
                    <a:pt x="143" y="4"/>
                  </a:cubicBezTo>
                  <a:cubicBezTo>
                    <a:pt x="144" y="3"/>
                    <a:pt x="145" y="2"/>
                    <a:pt x="145" y="0"/>
                  </a:cubicBezTo>
                  <a:cubicBezTo>
                    <a:pt x="138" y="8"/>
                    <a:pt x="130" y="14"/>
                    <a:pt x="120" y="1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6" name="Freeform 1756"/>
            <p:cNvSpPr>
              <a:spLocks/>
            </p:cNvSpPr>
            <p:nvPr/>
          </p:nvSpPr>
          <p:spPr bwMode="auto">
            <a:xfrm>
              <a:off x="2119313" y="3781425"/>
              <a:ext cx="744537" cy="2393950"/>
            </a:xfrm>
            <a:custGeom>
              <a:avLst/>
              <a:gdLst>
                <a:gd name="T0" fmla="*/ 10 w 201"/>
                <a:gd name="T1" fmla="*/ 623 h 649"/>
                <a:gd name="T2" fmla="*/ 21 w 201"/>
                <a:gd name="T3" fmla="*/ 421 h 649"/>
                <a:gd name="T4" fmla="*/ 52 w 201"/>
                <a:gd name="T5" fmla="*/ 311 h 649"/>
                <a:gd name="T6" fmla="*/ 36 w 201"/>
                <a:gd name="T7" fmla="*/ 150 h 649"/>
                <a:gd name="T8" fmla="*/ 41 w 201"/>
                <a:gd name="T9" fmla="*/ 105 h 649"/>
                <a:gd name="T10" fmla="*/ 66 w 201"/>
                <a:gd name="T11" fmla="*/ 41 h 649"/>
                <a:gd name="T12" fmla="*/ 108 w 201"/>
                <a:gd name="T13" fmla="*/ 8 h 649"/>
                <a:gd name="T14" fmla="*/ 129 w 201"/>
                <a:gd name="T15" fmla="*/ 1 h 649"/>
                <a:gd name="T16" fmla="*/ 149 w 201"/>
                <a:gd name="T17" fmla="*/ 9 h 649"/>
                <a:gd name="T18" fmla="*/ 172 w 201"/>
                <a:gd name="T19" fmla="*/ 30 h 649"/>
                <a:gd name="T20" fmla="*/ 179 w 201"/>
                <a:gd name="T21" fmla="*/ 62 h 649"/>
                <a:gd name="T22" fmla="*/ 181 w 201"/>
                <a:gd name="T23" fmla="*/ 95 h 649"/>
                <a:gd name="T24" fmla="*/ 197 w 201"/>
                <a:gd name="T25" fmla="*/ 126 h 649"/>
                <a:gd name="T26" fmla="*/ 174 w 201"/>
                <a:gd name="T27" fmla="*/ 352 h 649"/>
                <a:gd name="T28" fmla="*/ 136 w 201"/>
                <a:gd name="T29" fmla="*/ 483 h 649"/>
                <a:gd name="T30" fmla="*/ 123 w 201"/>
                <a:gd name="T31" fmla="*/ 618 h 649"/>
                <a:gd name="T32" fmla="*/ 80 w 201"/>
                <a:gd name="T33" fmla="*/ 646 h 649"/>
                <a:gd name="T34" fmla="*/ 28 w 201"/>
                <a:gd name="T35" fmla="*/ 638 h 649"/>
                <a:gd name="T36" fmla="*/ 10 w 201"/>
                <a:gd name="T37" fmla="*/ 623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649">
                  <a:moveTo>
                    <a:pt x="10" y="623"/>
                  </a:moveTo>
                  <a:cubicBezTo>
                    <a:pt x="4" y="557"/>
                    <a:pt x="0" y="485"/>
                    <a:pt x="21" y="421"/>
                  </a:cubicBezTo>
                  <a:cubicBezTo>
                    <a:pt x="33" y="385"/>
                    <a:pt x="54" y="349"/>
                    <a:pt x="52" y="311"/>
                  </a:cubicBezTo>
                  <a:cubicBezTo>
                    <a:pt x="49" y="257"/>
                    <a:pt x="44" y="203"/>
                    <a:pt x="36" y="150"/>
                  </a:cubicBezTo>
                  <a:cubicBezTo>
                    <a:pt x="34" y="135"/>
                    <a:pt x="37" y="120"/>
                    <a:pt x="41" y="105"/>
                  </a:cubicBezTo>
                  <a:cubicBezTo>
                    <a:pt x="46" y="83"/>
                    <a:pt x="52" y="60"/>
                    <a:pt x="66" y="41"/>
                  </a:cubicBezTo>
                  <a:cubicBezTo>
                    <a:pt x="77" y="27"/>
                    <a:pt x="92" y="16"/>
                    <a:pt x="108" y="8"/>
                  </a:cubicBezTo>
                  <a:cubicBezTo>
                    <a:pt x="114" y="4"/>
                    <a:pt x="122" y="0"/>
                    <a:pt x="129" y="1"/>
                  </a:cubicBezTo>
                  <a:cubicBezTo>
                    <a:pt x="136" y="1"/>
                    <a:pt x="143" y="5"/>
                    <a:pt x="149" y="9"/>
                  </a:cubicBezTo>
                  <a:cubicBezTo>
                    <a:pt x="157" y="15"/>
                    <a:pt x="166" y="21"/>
                    <a:pt x="172" y="30"/>
                  </a:cubicBezTo>
                  <a:cubicBezTo>
                    <a:pt x="177" y="40"/>
                    <a:pt x="179" y="51"/>
                    <a:pt x="179" y="62"/>
                  </a:cubicBezTo>
                  <a:cubicBezTo>
                    <a:pt x="179" y="73"/>
                    <a:pt x="179" y="84"/>
                    <a:pt x="181" y="95"/>
                  </a:cubicBezTo>
                  <a:cubicBezTo>
                    <a:pt x="184" y="106"/>
                    <a:pt x="191" y="116"/>
                    <a:pt x="197" y="126"/>
                  </a:cubicBezTo>
                  <a:cubicBezTo>
                    <a:pt x="201" y="202"/>
                    <a:pt x="193" y="278"/>
                    <a:pt x="174" y="352"/>
                  </a:cubicBezTo>
                  <a:cubicBezTo>
                    <a:pt x="163" y="396"/>
                    <a:pt x="147" y="439"/>
                    <a:pt x="136" y="483"/>
                  </a:cubicBezTo>
                  <a:cubicBezTo>
                    <a:pt x="125" y="527"/>
                    <a:pt x="118" y="572"/>
                    <a:pt x="123" y="618"/>
                  </a:cubicBezTo>
                  <a:cubicBezTo>
                    <a:pt x="114" y="633"/>
                    <a:pt x="98" y="643"/>
                    <a:pt x="80" y="646"/>
                  </a:cubicBezTo>
                  <a:cubicBezTo>
                    <a:pt x="62" y="649"/>
                    <a:pt x="44" y="645"/>
                    <a:pt x="28" y="638"/>
                  </a:cubicBezTo>
                  <a:cubicBezTo>
                    <a:pt x="21" y="635"/>
                    <a:pt x="13" y="631"/>
                    <a:pt x="10" y="623"/>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7" name="Freeform 1757"/>
            <p:cNvSpPr>
              <a:spLocks/>
            </p:cNvSpPr>
            <p:nvPr/>
          </p:nvSpPr>
          <p:spPr bwMode="auto">
            <a:xfrm>
              <a:off x="3082925" y="522288"/>
              <a:ext cx="388937" cy="663575"/>
            </a:xfrm>
            <a:custGeom>
              <a:avLst/>
              <a:gdLst>
                <a:gd name="T0" fmla="*/ 33 w 105"/>
                <a:gd name="T1" fmla="*/ 65 h 180"/>
                <a:gd name="T2" fmla="*/ 39 w 105"/>
                <a:gd name="T3" fmla="*/ 15 h 180"/>
                <a:gd name="T4" fmla="*/ 42 w 105"/>
                <a:gd name="T5" fmla="*/ 5 h 180"/>
                <a:gd name="T6" fmla="*/ 51 w 105"/>
                <a:gd name="T7" fmla="*/ 1 h 180"/>
                <a:gd name="T8" fmla="*/ 55 w 105"/>
                <a:gd name="T9" fmla="*/ 8 h 180"/>
                <a:gd name="T10" fmla="*/ 55 w 105"/>
                <a:gd name="T11" fmla="*/ 15 h 180"/>
                <a:gd name="T12" fmla="*/ 48 w 105"/>
                <a:gd name="T13" fmla="*/ 68 h 180"/>
                <a:gd name="T14" fmla="*/ 58 w 105"/>
                <a:gd name="T15" fmla="*/ 15 h 180"/>
                <a:gd name="T16" fmla="*/ 60 w 105"/>
                <a:gd name="T17" fmla="*/ 5 h 180"/>
                <a:gd name="T18" fmla="*/ 69 w 105"/>
                <a:gd name="T19" fmla="*/ 1 h 180"/>
                <a:gd name="T20" fmla="*/ 73 w 105"/>
                <a:gd name="T21" fmla="*/ 13 h 180"/>
                <a:gd name="T22" fmla="*/ 69 w 105"/>
                <a:gd name="T23" fmla="*/ 68 h 180"/>
                <a:gd name="T24" fmla="*/ 76 w 105"/>
                <a:gd name="T25" fmla="*/ 16 h 180"/>
                <a:gd name="T26" fmla="*/ 79 w 105"/>
                <a:gd name="T27" fmla="*/ 13 h 180"/>
                <a:gd name="T28" fmla="*/ 86 w 105"/>
                <a:gd name="T29" fmla="*/ 20 h 180"/>
                <a:gd name="T30" fmla="*/ 88 w 105"/>
                <a:gd name="T31" fmla="*/ 29 h 180"/>
                <a:gd name="T32" fmla="*/ 87 w 105"/>
                <a:gd name="T33" fmla="*/ 73 h 180"/>
                <a:gd name="T34" fmla="*/ 92 w 105"/>
                <a:gd name="T35" fmla="*/ 40 h 180"/>
                <a:gd name="T36" fmla="*/ 93 w 105"/>
                <a:gd name="T37" fmla="*/ 33 h 180"/>
                <a:gd name="T38" fmla="*/ 99 w 105"/>
                <a:gd name="T39" fmla="*/ 30 h 180"/>
                <a:gd name="T40" fmla="*/ 102 w 105"/>
                <a:gd name="T41" fmla="*/ 37 h 180"/>
                <a:gd name="T42" fmla="*/ 95 w 105"/>
                <a:gd name="T43" fmla="*/ 110 h 180"/>
                <a:gd name="T44" fmla="*/ 61 w 105"/>
                <a:gd name="T45" fmla="*/ 180 h 180"/>
                <a:gd name="T46" fmla="*/ 26 w 105"/>
                <a:gd name="T47" fmla="*/ 166 h 180"/>
                <a:gd name="T48" fmla="*/ 19 w 105"/>
                <a:gd name="T49" fmla="*/ 134 h 180"/>
                <a:gd name="T50" fmla="*/ 5 w 105"/>
                <a:gd name="T51" fmla="*/ 103 h 180"/>
                <a:gd name="T52" fmla="*/ 0 w 105"/>
                <a:gd name="T53" fmla="*/ 50 h 180"/>
                <a:gd name="T54" fmla="*/ 5 w 105"/>
                <a:gd name="T55" fmla="*/ 46 h 180"/>
                <a:gd name="T56" fmla="*/ 16 w 105"/>
                <a:gd name="T57" fmla="*/ 55 h 180"/>
                <a:gd name="T58" fmla="*/ 20 w 105"/>
                <a:gd name="T59" fmla="*/ 75 h 180"/>
                <a:gd name="T60" fmla="*/ 22 w 105"/>
                <a:gd name="T61" fmla="*/ 88 h 180"/>
                <a:gd name="T62" fmla="*/ 28 w 105"/>
                <a:gd name="T63" fmla="*/ 88 h 180"/>
                <a:gd name="T64" fmla="*/ 33 w 105"/>
                <a:gd name="T65" fmla="*/ 6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180">
                  <a:moveTo>
                    <a:pt x="33" y="65"/>
                  </a:moveTo>
                  <a:cubicBezTo>
                    <a:pt x="35" y="48"/>
                    <a:pt x="37" y="32"/>
                    <a:pt x="39" y="15"/>
                  </a:cubicBezTo>
                  <a:cubicBezTo>
                    <a:pt x="40" y="12"/>
                    <a:pt x="40" y="8"/>
                    <a:pt x="42" y="5"/>
                  </a:cubicBezTo>
                  <a:cubicBezTo>
                    <a:pt x="44" y="2"/>
                    <a:pt x="47" y="0"/>
                    <a:pt x="51" y="1"/>
                  </a:cubicBezTo>
                  <a:cubicBezTo>
                    <a:pt x="53" y="2"/>
                    <a:pt x="55" y="5"/>
                    <a:pt x="55" y="8"/>
                  </a:cubicBezTo>
                  <a:cubicBezTo>
                    <a:pt x="56" y="10"/>
                    <a:pt x="56" y="13"/>
                    <a:pt x="55" y="15"/>
                  </a:cubicBezTo>
                  <a:cubicBezTo>
                    <a:pt x="53" y="33"/>
                    <a:pt x="50" y="50"/>
                    <a:pt x="48" y="68"/>
                  </a:cubicBezTo>
                  <a:cubicBezTo>
                    <a:pt x="51" y="69"/>
                    <a:pt x="57" y="28"/>
                    <a:pt x="58" y="15"/>
                  </a:cubicBezTo>
                  <a:cubicBezTo>
                    <a:pt x="58" y="11"/>
                    <a:pt x="58" y="8"/>
                    <a:pt x="60" y="5"/>
                  </a:cubicBezTo>
                  <a:cubicBezTo>
                    <a:pt x="62" y="2"/>
                    <a:pt x="65" y="0"/>
                    <a:pt x="69" y="1"/>
                  </a:cubicBezTo>
                  <a:cubicBezTo>
                    <a:pt x="73" y="3"/>
                    <a:pt x="73" y="9"/>
                    <a:pt x="73" y="13"/>
                  </a:cubicBezTo>
                  <a:cubicBezTo>
                    <a:pt x="72" y="31"/>
                    <a:pt x="72" y="50"/>
                    <a:pt x="69" y="68"/>
                  </a:cubicBezTo>
                  <a:cubicBezTo>
                    <a:pt x="71" y="69"/>
                    <a:pt x="75" y="33"/>
                    <a:pt x="76" y="16"/>
                  </a:cubicBezTo>
                  <a:cubicBezTo>
                    <a:pt x="76" y="14"/>
                    <a:pt x="78" y="13"/>
                    <a:pt x="79" y="13"/>
                  </a:cubicBezTo>
                  <a:cubicBezTo>
                    <a:pt x="83" y="14"/>
                    <a:pt x="85" y="17"/>
                    <a:pt x="86" y="20"/>
                  </a:cubicBezTo>
                  <a:cubicBezTo>
                    <a:pt x="87" y="23"/>
                    <a:pt x="88" y="26"/>
                    <a:pt x="88" y="29"/>
                  </a:cubicBezTo>
                  <a:cubicBezTo>
                    <a:pt x="87" y="73"/>
                    <a:pt x="87" y="73"/>
                    <a:pt x="87" y="73"/>
                  </a:cubicBezTo>
                  <a:cubicBezTo>
                    <a:pt x="92" y="61"/>
                    <a:pt x="93" y="53"/>
                    <a:pt x="92" y="40"/>
                  </a:cubicBezTo>
                  <a:cubicBezTo>
                    <a:pt x="92" y="38"/>
                    <a:pt x="92" y="35"/>
                    <a:pt x="93" y="33"/>
                  </a:cubicBezTo>
                  <a:cubicBezTo>
                    <a:pt x="94" y="31"/>
                    <a:pt x="96" y="29"/>
                    <a:pt x="99" y="30"/>
                  </a:cubicBezTo>
                  <a:cubicBezTo>
                    <a:pt x="101" y="31"/>
                    <a:pt x="102" y="34"/>
                    <a:pt x="102" y="37"/>
                  </a:cubicBezTo>
                  <a:cubicBezTo>
                    <a:pt x="104" y="61"/>
                    <a:pt x="105" y="87"/>
                    <a:pt x="95" y="110"/>
                  </a:cubicBezTo>
                  <a:cubicBezTo>
                    <a:pt x="85" y="134"/>
                    <a:pt x="65" y="154"/>
                    <a:pt x="61" y="180"/>
                  </a:cubicBezTo>
                  <a:cubicBezTo>
                    <a:pt x="26" y="166"/>
                    <a:pt x="26" y="166"/>
                    <a:pt x="26" y="166"/>
                  </a:cubicBezTo>
                  <a:cubicBezTo>
                    <a:pt x="27" y="155"/>
                    <a:pt x="23" y="144"/>
                    <a:pt x="19" y="134"/>
                  </a:cubicBezTo>
                  <a:cubicBezTo>
                    <a:pt x="14" y="124"/>
                    <a:pt x="8" y="114"/>
                    <a:pt x="5" y="103"/>
                  </a:cubicBezTo>
                  <a:cubicBezTo>
                    <a:pt x="1" y="86"/>
                    <a:pt x="3" y="68"/>
                    <a:pt x="0" y="50"/>
                  </a:cubicBezTo>
                  <a:cubicBezTo>
                    <a:pt x="0" y="48"/>
                    <a:pt x="2" y="45"/>
                    <a:pt x="5" y="46"/>
                  </a:cubicBezTo>
                  <a:cubicBezTo>
                    <a:pt x="9" y="47"/>
                    <a:pt x="14" y="51"/>
                    <a:pt x="16" y="55"/>
                  </a:cubicBezTo>
                  <a:cubicBezTo>
                    <a:pt x="19" y="61"/>
                    <a:pt x="19" y="68"/>
                    <a:pt x="20" y="75"/>
                  </a:cubicBezTo>
                  <a:cubicBezTo>
                    <a:pt x="20" y="80"/>
                    <a:pt x="21" y="84"/>
                    <a:pt x="22" y="88"/>
                  </a:cubicBezTo>
                  <a:cubicBezTo>
                    <a:pt x="23" y="90"/>
                    <a:pt x="27" y="90"/>
                    <a:pt x="28" y="88"/>
                  </a:cubicBezTo>
                  <a:cubicBezTo>
                    <a:pt x="31" y="81"/>
                    <a:pt x="32" y="74"/>
                    <a:pt x="33" y="6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8" name="Freeform 1758"/>
            <p:cNvSpPr>
              <a:spLocks/>
            </p:cNvSpPr>
            <p:nvPr/>
          </p:nvSpPr>
          <p:spPr bwMode="auto">
            <a:xfrm>
              <a:off x="1566863" y="1049338"/>
              <a:ext cx="1838325" cy="3325813"/>
            </a:xfrm>
            <a:custGeom>
              <a:avLst/>
              <a:gdLst>
                <a:gd name="T0" fmla="*/ 376 w 496"/>
                <a:gd name="T1" fmla="*/ 871 h 901"/>
                <a:gd name="T2" fmla="*/ 351 w 496"/>
                <a:gd name="T3" fmla="*/ 788 h 901"/>
                <a:gd name="T4" fmla="*/ 331 w 496"/>
                <a:gd name="T5" fmla="*/ 637 h 901"/>
                <a:gd name="T6" fmla="*/ 360 w 496"/>
                <a:gd name="T7" fmla="*/ 502 h 901"/>
                <a:gd name="T8" fmla="*/ 357 w 496"/>
                <a:gd name="T9" fmla="*/ 470 h 901"/>
                <a:gd name="T10" fmla="*/ 357 w 496"/>
                <a:gd name="T11" fmla="*/ 453 h 901"/>
                <a:gd name="T12" fmla="*/ 363 w 496"/>
                <a:gd name="T13" fmla="*/ 439 h 901"/>
                <a:gd name="T14" fmla="*/ 380 w 496"/>
                <a:gd name="T15" fmla="*/ 391 h 901"/>
                <a:gd name="T16" fmla="*/ 398 w 496"/>
                <a:gd name="T17" fmla="*/ 340 h 901"/>
                <a:gd name="T18" fmla="*/ 432 w 496"/>
                <a:gd name="T19" fmla="*/ 239 h 901"/>
                <a:gd name="T20" fmla="*/ 462 w 496"/>
                <a:gd name="T21" fmla="*/ 144 h 901"/>
                <a:gd name="T22" fmla="*/ 478 w 496"/>
                <a:gd name="T23" fmla="*/ 95 h 901"/>
                <a:gd name="T24" fmla="*/ 493 w 496"/>
                <a:gd name="T25" fmla="*/ 50 h 901"/>
                <a:gd name="T26" fmla="*/ 455 w 496"/>
                <a:gd name="T27" fmla="*/ 28 h 901"/>
                <a:gd name="T28" fmla="*/ 415 w 496"/>
                <a:gd name="T29" fmla="*/ 14 h 901"/>
                <a:gd name="T30" fmla="*/ 400 w 496"/>
                <a:gd name="T31" fmla="*/ 40 h 901"/>
                <a:gd name="T32" fmla="*/ 378 w 496"/>
                <a:gd name="T33" fmla="*/ 82 h 901"/>
                <a:gd name="T34" fmla="*/ 359 w 496"/>
                <a:gd name="T35" fmla="*/ 125 h 901"/>
                <a:gd name="T36" fmla="*/ 341 w 496"/>
                <a:gd name="T37" fmla="*/ 168 h 901"/>
                <a:gd name="T38" fmla="*/ 323 w 496"/>
                <a:gd name="T39" fmla="*/ 212 h 901"/>
                <a:gd name="T40" fmla="*/ 305 w 496"/>
                <a:gd name="T41" fmla="*/ 256 h 901"/>
                <a:gd name="T42" fmla="*/ 286 w 496"/>
                <a:gd name="T43" fmla="*/ 299 h 901"/>
                <a:gd name="T44" fmla="*/ 266 w 496"/>
                <a:gd name="T45" fmla="*/ 341 h 901"/>
                <a:gd name="T46" fmla="*/ 254 w 496"/>
                <a:gd name="T47" fmla="*/ 361 h 901"/>
                <a:gd name="T48" fmla="*/ 248 w 496"/>
                <a:gd name="T49" fmla="*/ 371 h 901"/>
                <a:gd name="T50" fmla="*/ 245 w 496"/>
                <a:gd name="T51" fmla="*/ 376 h 901"/>
                <a:gd name="T52" fmla="*/ 242 w 496"/>
                <a:gd name="T53" fmla="*/ 381 h 901"/>
                <a:gd name="T54" fmla="*/ 184 w 496"/>
                <a:gd name="T55" fmla="*/ 373 h 901"/>
                <a:gd name="T56" fmla="*/ 127 w 496"/>
                <a:gd name="T57" fmla="*/ 361 h 901"/>
                <a:gd name="T58" fmla="*/ 123 w 496"/>
                <a:gd name="T59" fmla="*/ 136 h 901"/>
                <a:gd name="T60" fmla="*/ 137 w 496"/>
                <a:gd name="T61" fmla="*/ 16 h 901"/>
                <a:gd name="T62" fmla="*/ 61 w 496"/>
                <a:gd name="T63" fmla="*/ 8 h 901"/>
                <a:gd name="T64" fmla="*/ 13 w 496"/>
                <a:gd name="T65" fmla="*/ 275 h 901"/>
                <a:gd name="T66" fmla="*/ 45 w 496"/>
                <a:gd name="T67" fmla="*/ 541 h 901"/>
                <a:gd name="T68" fmla="*/ 89 w 496"/>
                <a:gd name="T69" fmla="*/ 655 h 901"/>
                <a:gd name="T70" fmla="*/ 81 w 496"/>
                <a:gd name="T71" fmla="*/ 741 h 901"/>
                <a:gd name="T72" fmla="*/ 52 w 496"/>
                <a:gd name="T73" fmla="*/ 823 h 901"/>
                <a:gd name="T74" fmla="*/ 151 w 496"/>
                <a:gd name="T75" fmla="*/ 888 h 901"/>
                <a:gd name="T76" fmla="*/ 272 w 496"/>
                <a:gd name="T77" fmla="*/ 900 h 901"/>
                <a:gd name="T78" fmla="*/ 279 w 496"/>
                <a:gd name="T79" fmla="*/ 766 h 901"/>
                <a:gd name="T80" fmla="*/ 287 w 496"/>
                <a:gd name="T81" fmla="*/ 900 h 901"/>
                <a:gd name="T82" fmla="*/ 376 w 496"/>
                <a:gd name="T83" fmla="*/ 871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6" h="901">
                  <a:moveTo>
                    <a:pt x="376" y="871"/>
                  </a:moveTo>
                  <a:cubicBezTo>
                    <a:pt x="364" y="843"/>
                    <a:pt x="358" y="816"/>
                    <a:pt x="351" y="788"/>
                  </a:cubicBezTo>
                  <a:cubicBezTo>
                    <a:pt x="338" y="739"/>
                    <a:pt x="332" y="688"/>
                    <a:pt x="331" y="637"/>
                  </a:cubicBezTo>
                  <a:cubicBezTo>
                    <a:pt x="331" y="591"/>
                    <a:pt x="362" y="550"/>
                    <a:pt x="360" y="502"/>
                  </a:cubicBezTo>
                  <a:cubicBezTo>
                    <a:pt x="360" y="491"/>
                    <a:pt x="357" y="481"/>
                    <a:pt x="357" y="470"/>
                  </a:cubicBezTo>
                  <a:cubicBezTo>
                    <a:pt x="356" y="464"/>
                    <a:pt x="357" y="459"/>
                    <a:pt x="357" y="453"/>
                  </a:cubicBezTo>
                  <a:cubicBezTo>
                    <a:pt x="357" y="448"/>
                    <a:pt x="361" y="444"/>
                    <a:pt x="363" y="439"/>
                  </a:cubicBezTo>
                  <a:cubicBezTo>
                    <a:pt x="369" y="423"/>
                    <a:pt x="375" y="407"/>
                    <a:pt x="380" y="391"/>
                  </a:cubicBezTo>
                  <a:cubicBezTo>
                    <a:pt x="386" y="374"/>
                    <a:pt x="392" y="357"/>
                    <a:pt x="398" y="340"/>
                  </a:cubicBezTo>
                  <a:cubicBezTo>
                    <a:pt x="410" y="307"/>
                    <a:pt x="421" y="273"/>
                    <a:pt x="432" y="239"/>
                  </a:cubicBezTo>
                  <a:cubicBezTo>
                    <a:pt x="442" y="207"/>
                    <a:pt x="452" y="175"/>
                    <a:pt x="462" y="144"/>
                  </a:cubicBezTo>
                  <a:cubicBezTo>
                    <a:pt x="467" y="127"/>
                    <a:pt x="473" y="111"/>
                    <a:pt x="478" y="95"/>
                  </a:cubicBezTo>
                  <a:cubicBezTo>
                    <a:pt x="480" y="89"/>
                    <a:pt x="496" y="53"/>
                    <a:pt x="493" y="50"/>
                  </a:cubicBezTo>
                  <a:cubicBezTo>
                    <a:pt x="484" y="39"/>
                    <a:pt x="469" y="33"/>
                    <a:pt x="455" y="28"/>
                  </a:cubicBezTo>
                  <a:cubicBezTo>
                    <a:pt x="442" y="23"/>
                    <a:pt x="428" y="19"/>
                    <a:pt x="415" y="14"/>
                  </a:cubicBezTo>
                  <a:cubicBezTo>
                    <a:pt x="410" y="23"/>
                    <a:pt x="405" y="31"/>
                    <a:pt x="400" y="40"/>
                  </a:cubicBezTo>
                  <a:cubicBezTo>
                    <a:pt x="392" y="54"/>
                    <a:pt x="385" y="68"/>
                    <a:pt x="378" y="82"/>
                  </a:cubicBezTo>
                  <a:cubicBezTo>
                    <a:pt x="371" y="96"/>
                    <a:pt x="365" y="110"/>
                    <a:pt x="359" y="125"/>
                  </a:cubicBezTo>
                  <a:cubicBezTo>
                    <a:pt x="353" y="139"/>
                    <a:pt x="347" y="154"/>
                    <a:pt x="341" y="168"/>
                  </a:cubicBezTo>
                  <a:cubicBezTo>
                    <a:pt x="335" y="183"/>
                    <a:pt x="329" y="197"/>
                    <a:pt x="323" y="212"/>
                  </a:cubicBezTo>
                  <a:cubicBezTo>
                    <a:pt x="317" y="227"/>
                    <a:pt x="312" y="241"/>
                    <a:pt x="305" y="256"/>
                  </a:cubicBezTo>
                  <a:cubicBezTo>
                    <a:pt x="299" y="270"/>
                    <a:pt x="293" y="285"/>
                    <a:pt x="286" y="299"/>
                  </a:cubicBezTo>
                  <a:cubicBezTo>
                    <a:pt x="280" y="313"/>
                    <a:pt x="273" y="327"/>
                    <a:pt x="266" y="341"/>
                  </a:cubicBezTo>
                  <a:cubicBezTo>
                    <a:pt x="262" y="348"/>
                    <a:pt x="258" y="354"/>
                    <a:pt x="254" y="361"/>
                  </a:cubicBezTo>
                  <a:cubicBezTo>
                    <a:pt x="252" y="364"/>
                    <a:pt x="250" y="368"/>
                    <a:pt x="248" y="371"/>
                  </a:cubicBezTo>
                  <a:cubicBezTo>
                    <a:pt x="247" y="373"/>
                    <a:pt x="246" y="374"/>
                    <a:pt x="245" y="376"/>
                  </a:cubicBezTo>
                  <a:cubicBezTo>
                    <a:pt x="245" y="377"/>
                    <a:pt x="243" y="381"/>
                    <a:pt x="242" y="381"/>
                  </a:cubicBezTo>
                  <a:cubicBezTo>
                    <a:pt x="223" y="385"/>
                    <a:pt x="203" y="379"/>
                    <a:pt x="184" y="373"/>
                  </a:cubicBezTo>
                  <a:cubicBezTo>
                    <a:pt x="165" y="367"/>
                    <a:pt x="147" y="358"/>
                    <a:pt x="127" y="361"/>
                  </a:cubicBezTo>
                  <a:cubicBezTo>
                    <a:pt x="137" y="286"/>
                    <a:pt x="115" y="210"/>
                    <a:pt x="123" y="136"/>
                  </a:cubicBezTo>
                  <a:cubicBezTo>
                    <a:pt x="128" y="96"/>
                    <a:pt x="141" y="56"/>
                    <a:pt x="137" y="16"/>
                  </a:cubicBezTo>
                  <a:cubicBezTo>
                    <a:pt x="115" y="2"/>
                    <a:pt x="86" y="0"/>
                    <a:pt x="61" y="8"/>
                  </a:cubicBezTo>
                  <a:cubicBezTo>
                    <a:pt x="38" y="96"/>
                    <a:pt x="19" y="185"/>
                    <a:pt x="13" y="275"/>
                  </a:cubicBezTo>
                  <a:cubicBezTo>
                    <a:pt x="7" y="365"/>
                    <a:pt x="0" y="463"/>
                    <a:pt x="45" y="541"/>
                  </a:cubicBezTo>
                  <a:cubicBezTo>
                    <a:pt x="66" y="577"/>
                    <a:pt x="85" y="615"/>
                    <a:pt x="89" y="655"/>
                  </a:cubicBezTo>
                  <a:cubicBezTo>
                    <a:pt x="92" y="684"/>
                    <a:pt x="88" y="713"/>
                    <a:pt x="81" y="741"/>
                  </a:cubicBezTo>
                  <a:cubicBezTo>
                    <a:pt x="74" y="769"/>
                    <a:pt x="63" y="796"/>
                    <a:pt x="52" y="823"/>
                  </a:cubicBezTo>
                  <a:cubicBezTo>
                    <a:pt x="74" y="857"/>
                    <a:pt x="112" y="876"/>
                    <a:pt x="151" y="888"/>
                  </a:cubicBezTo>
                  <a:cubicBezTo>
                    <a:pt x="190" y="899"/>
                    <a:pt x="232" y="900"/>
                    <a:pt x="272" y="900"/>
                  </a:cubicBezTo>
                  <a:cubicBezTo>
                    <a:pt x="277" y="855"/>
                    <a:pt x="280" y="811"/>
                    <a:pt x="279" y="766"/>
                  </a:cubicBezTo>
                  <a:cubicBezTo>
                    <a:pt x="282" y="811"/>
                    <a:pt x="285" y="856"/>
                    <a:pt x="287" y="900"/>
                  </a:cubicBezTo>
                  <a:cubicBezTo>
                    <a:pt x="319" y="901"/>
                    <a:pt x="351" y="890"/>
                    <a:pt x="376" y="87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9" name="Freeform 1759"/>
            <p:cNvSpPr>
              <a:spLocks/>
            </p:cNvSpPr>
            <p:nvPr/>
          </p:nvSpPr>
          <p:spPr bwMode="auto">
            <a:xfrm>
              <a:off x="1963738" y="2371725"/>
              <a:ext cx="500062" cy="157163"/>
            </a:xfrm>
            <a:custGeom>
              <a:avLst/>
              <a:gdLst>
                <a:gd name="T0" fmla="*/ 42 w 135"/>
                <a:gd name="T1" fmla="*/ 32 h 43"/>
                <a:gd name="T2" fmla="*/ 86 w 135"/>
                <a:gd name="T3" fmla="*/ 40 h 43"/>
                <a:gd name="T4" fmla="*/ 135 w 135"/>
                <a:gd name="T5" fmla="*/ 23 h 43"/>
                <a:gd name="T6" fmla="*/ 77 w 135"/>
                <a:gd name="T7" fmla="*/ 15 h 43"/>
                <a:gd name="T8" fmla="*/ 20 w 135"/>
                <a:gd name="T9" fmla="*/ 3 h 43"/>
                <a:gd name="T10" fmla="*/ 0 w 135"/>
                <a:gd name="T11" fmla="*/ 30 h 43"/>
                <a:gd name="T12" fmla="*/ 42 w 135"/>
                <a:gd name="T13" fmla="*/ 32 h 43"/>
              </a:gdLst>
              <a:ahLst/>
              <a:cxnLst>
                <a:cxn ang="0">
                  <a:pos x="T0" y="T1"/>
                </a:cxn>
                <a:cxn ang="0">
                  <a:pos x="T2" y="T3"/>
                </a:cxn>
                <a:cxn ang="0">
                  <a:pos x="T4" y="T5"/>
                </a:cxn>
                <a:cxn ang="0">
                  <a:pos x="T6" y="T7"/>
                </a:cxn>
                <a:cxn ang="0">
                  <a:pos x="T8" y="T9"/>
                </a:cxn>
                <a:cxn ang="0">
                  <a:pos x="T10" y="T11"/>
                </a:cxn>
                <a:cxn ang="0">
                  <a:pos x="T12" y="T13"/>
                </a:cxn>
              </a:cxnLst>
              <a:rect l="0" t="0" r="r" b="b"/>
              <a:pathLst>
                <a:path w="135" h="43">
                  <a:moveTo>
                    <a:pt x="42" y="32"/>
                  </a:moveTo>
                  <a:cubicBezTo>
                    <a:pt x="52" y="34"/>
                    <a:pt x="70" y="43"/>
                    <a:pt x="86" y="40"/>
                  </a:cubicBezTo>
                  <a:cubicBezTo>
                    <a:pt x="103" y="37"/>
                    <a:pt x="135" y="23"/>
                    <a:pt x="135" y="23"/>
                  </a:cubicBezTo>
                  <a:cubicBezTo>
                    <a:pt x="116" y="27"/>
                    <a:pt x="96" y="21"/>
                    <a:pt x="77" y="15"/>
                  </a:cubicBezTo>
                  <a:cubicBezTo>
                    <a:pt x="58" y="9"/>
                    <a:pt x="40" y="0"/>
                    <a:pt x="20" y="3"/>
                  </a:cubicBezTo>
                  <a:cubicBezTo>
                    <a:pt x="0" y="30"/>
                    <a:pt x="0" y="30"/>
                    <a:pt x="0" y="30"/>
                  </a:cubicBezTo>
                  <a:cubicBezTo>
                    <a:pt x="0" y="30"/>
                    <a:pt x="32" y="30"/>
                    <a:pt x="42" y="32"/>
                  </a:cubicBezTo>
                  <a:close/>
                </a:path>
              </a:pathLst>
            </a:custGeom>
            <a:solidFill>
              <a:srgbClr val="323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0" name="Freeform 1760"/>
            <p:cNvSpPr>
              <a:spLocks/>
            </p:cNvSpPr>
            <p:nvPr/>
          </p:nvSpPr>
          <p:spPr bwMode="auto">
            <a:xfrm>
              <a:off x="2178050" y="6021388"/>
              <a:ext cx="755650" cy="309563"/>
            </a:xfrm>
            <a:custGeom>
              <a:avLst/>
              <a:gdLst>
                <a:gd name="T0" fmla="*/ 57 w 204"/>
                <a:gd name="T1" fmla="*/ 82 h 84"/>
                <a:gd name="T2" fmla="*/ 153 w 204"/>
                <a:gd name="T3" fmla="*/ 71 h 84"/>
                <a:gd name="T4" fmla="*/ 202 w 204"/>
                <a:gd name="T5" fmla="*/ 39 h 84"/>
                <a:gd name="T6" fmla="*/ 198 w 204"/>
                <a:gd name="T7" fmla="*/ 19 h 84"/>
                <a:gd name="T8" fmla="*/ 183 w 204"/>
                <a:gd name="T9" fmla="*/ 11 h 84"/>
                <a:gd name="T10" fmla="*/ 165 w 204"/>
                <a:gd name="T11" fmla="*/ 9 h 84"/>
                <a:gd name="T12" fmla="*/ 106 w 204"/>
                <a:gd name="T13" fmla="*/ 0 h 84"/>
                <a:gd name="T14" fmla="*/ 107 w 204"/>
                <a:gd name="T15" fmla="*/ 11 h 84"/>
                <a:gd name="T16" fmla="*/ 64 w 204"/>
                <a:gd name="T17" fmla="*/ 39 h 84"/>
                <a:gd name="T18" fmla="*/ 12 w 204"/>
                <a:gd name="T19" fmla="*/ 31 h 84"/>
                <a:gd name="T20" fmla="*/ 4 w 204"/>
                <a:gd name="T21" fmla="*/ 27 h 84"/>
                <a:gd name="T22" fmla="*/ 0 w 204"/>
                <a:gd name="T23" fmla="*/ 63 h 84"/>
                <a:gd name="T24" fmla="*/ 23 w 204"/>
                <a:gd name="T25" fmla="*/ 76 h 84"/>
                <a:gd name="T26" fmla="*/ 57 w 204"/>
                <a:gd name="T27"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 h="84">
                  <a:moveTo>
                    <a:pt x="57" y="82"/>
                  </a:moveTo>
                  <a:cubicBezTo>
                    <a:pt x="89" y="84"/>
                    <a:pt x="123" y="84"/>
                    <a:pt x="153" y="71"/>
                  </a:cubicBezTo>
                  <a:cubicBezTo>
                    <a:pt x="171" y="64"/>
                    <a:pt x="187" y="52"/>
                    <a:pt x="202" y="39"/>
                  </a:cubicBezTo>
                  <a:cubicBezTo>
                    <a:pt x="204" y="32"/>
                    <a:pt x="203" y="25"/>
                    <a:pt x="198" y="19"/>
                  </a:cubicBezTo>
                  <a:cubicBezTo>
                    <a:pt x="194" y="15"/>
                    <a:pt x="189" y="12"/>
                    <a:pt x="183" y="11"/>
                  </a:cubicBezTo>
                  <a:cubicBezTo>
                    <a:pt x="177" y="10"/>
                    <a:pt x="171" y="10"/>
                    <a:pt x="165" y="9"/>
                  </a:cubicBezTo>
                  <a:cubicBezTo>
                    <a:pt x="145" y="9"/>
                    <a:pt x="125" y="5"/>
                    <a:pt x="106" y="0"/>
                  </a:cubicBezTo>
                  <a:cubicBezTo>
                    <a:pt x="106" y="3"/>
                    <a:pt x="106" y="7"/>
                    <a:pt x="107" y="11"/>
                  </a:cubicBezTo>
                  <a:cubicBezTo>
                    <a:pt x="98" y="26"/>
                    <a:pt x="82" y="36"/>
                    <a:pt x="64" y="39"/>
                  </a:cubicBezTo>
                  <a:cubicBezTo>
                    <a:pt x="46" y="42"/>
                    <a:pt x="28" y="38"/>
                    <a:pt x="12" y="31"/>
                  </a:cubicBezTo>
                  <a:cubicBezTo>
                    <a:pt x="9" y="30"/>
                    <a:pt x="7" y="29"/>
                    <a:pt x="4" y="27"/>
                  </a:cubicBezTo>
                  <a:cubicBezTo>
                    <a:pt x="2" y="39"/>
                    <a:pt x="1" y="51"/>
                    <a:pt x="0" y="63"/>
                  </a:cubicBezTo>
                  <a:cubicBezTo>
                    <a:pt x="7" y="69"/>
                    <a:pt x="14" y="73"/>
                    <a:pt x="23" y="76"/>
                  </a:cubicBezTo>
                  <a:cubicBezTo>
                    <a:pt x="34" y="80"/>
                    <a:pt x="45" y="81"/>
                    <a:pt x="57" y="8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1" name="Freeform 1761"/>
            <p:cNvSpPr>
              <a:spLocks/>
            </p:cNvSpPr>
            <p:nvPr/>
          </p:nvSpPr>
          <p:spPr bwMode="auto">
            <a:xfrm>
              <a:off x="2178050" y="6164263"/>
              <a:ext cx="749300" cy="233363"/>
            </a:xfrm>
            <a:custGeom>
              <a:avLst/>
              <a:gdLst>
                <a:gd name="T0" fmla="*/ 153 w 202"/>
                <a:gd name="T1" fmla="*/ 32 h 63"/>
                <a:gd name="T2" fmla="*/ 57 w 202"/>
                <a:gd name="T3" fmla="*/ 43 h 63"/>
                <a:gd name="T4" fmla="*/ 23 w 202"/>
                <a:gd name="T5" fmla="*/ 37 h 63"/>
                <a:gd name="T6" fmla="*/ 0 w 202"/>
                <a:gd name="T7" fmla="*/ 24 h 63"/>
                <a:gd name="T8" fmla="*/ 0 w 202"/>
                <a:gd name="T9" fmla="*/ 37 h 63"/>
                <a:gd name="T10" fmla="*/ 3 w 202"/>
                <a:gd name="T11" fmla="*/ 50 h 63"/>
                <a:gd name="T12" fmla="*/ 12 w 202"/>
                <a:gd name="T13" fmla="*/ 58 h 63"/>
                <a:gd name="T14" fmla="*/ 39 w 202"/>
                <a:gd name="T15" fmla="*/ 63 h 63"/>
                <a:gd name="T16" fmla="*/ 67 w 202"/>
                <a:gd name="T17" fmla="*/ 60 h 63"/>
                <a:gd name="T18" fmla="*/ 67 w 202"/>
                <a:gd name="T19" fmla="*/ 50 h 63"/>
                <a:gd name="T20" fmla="*/ 129 w 202"/>
                <a:gd name="T21" fmla="*/ 46 h 63"/>
                <a:gd name="T22" fmla="*/ 177 w 202"/>
                <a:gd name="T23" fmla="*/ 29 h 63"/>
                <a:gd name="T24" fmla="*/ 199 w 202"/>
                <a:gd name="T25" fmla="*/ 9 h 63"/>
                <a:gd name="T26" fmla="*/ 202 w 202"/>
                <a:gd name="T27" fmla="*/ 0 h 63"/>
                <a:gd name="T28" fmla="*/ 153 w 202"/>
                <a:gd name="T29" fmla="*/ 3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2" h="63">
                  <a:moveTo>
                    <a:pt x="153" y="32"/>
                  </a:moveTo>
                  <a:cubicBezTo>
                    <a:pt x="123" y="45"/>
                    <a:pt x="89" y="45"/>
                    <a:pt x="57" y="43"/>
                  </a:cubicBezTo>
                  <a:cubicBezTo>
                    <a:pt x="45" y="42"/>
                    <a:pt x="34" y="41"/>
                    <a:pt x="23" y="37"/>
                  </a:cubicBezTo>
                  <a:cubicBezTo>
                    <a:pt x="14" y="34"/>
                    <a:pt x="7" y="30"/>
                    <a:pt x="0" y="24"/>
                  </a:cubicBezTo>
                  <a:cubicBezTo>
                    <a:pt x="0" y="28"/>
                    <a:pt x="0" y="33"/>
                    <a:pt x="0" y="37"/>
                  </a:cubicBezTo>
                  <a:cubicBezTo>
                    <a:pt x="0" y="41"/>
                    <a:pt x="1" y="46"/>
                    <a:pt x="3" y="50"/>
                  </a:cubicBezTo>
                  <a:cubicBezTo>
                    <a:pt x="5" y="53"/>
                    <a:pt x="9" y="56"/>
                    <a:pt x="12" y="58"/>
                  </a:cubicBezTo>
                  <a:cubicBezTo>
                    <a:pt x="20" y="62"/>
                    <a:pt x="30" y="63"/>
                    <a:pt x="39" y="63"/>
                  </a:cubicBezTo>
                  <a:cubicBezTo>
                    <a:pt x="48" y="63"/>
                    <a:pt x="58" y="62"/>
                    <a:pt x="67" y="60"/>
                  </a:cubicBezTo>
                  <a:cubicBezTo>
                    <a:pt x="67" y="50"/>
                    <a:pt x="67" y="50"/>
                    <a:pt x="67" y="50"/>
                  </a:cubicBezTo>
                  <a:cubicBezTo>
                    <a:pt x="88" y="47"/>
                    <a:pt x="108" y="50"/>
                    <a:pt x="129" y="46"/>
                  </a:cubicBezTo>
                  <a:cubicBezTo>
                    <a:pt x="146" y="44"/>
                    <a:pt x="162" y="37"/>
                    <a:pt x="177" y="29"/>
                  </a:cubicBezTo>
                  <a:cubicBezTo>
                    <a:pt x="185" y="23"/>
                    <a:pt x="194" y="17"/>
                    <a:pt x="199" y="9"/>
                  </a:cubicBezTo>
                  <a:cubicBezTo>
                    <a:pt x="200" y="6"/>
                    <a:pt x="202" y="3"/>
                    <a:pt x="202" y="0"/>
                  </a:cubicBezTo>
                  <a:cubicBezTo>
                    <a:pt x="187" y="13"/>
                    <a:pt x="171" y="25"/>
                    <a:pt x="153" y="32"/>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2" name="Freeform 1762"/>
            <p:cNvSpPr>
              <a:spLocks/>
            </p:cNvSpPr>
            <p:nvPr/>
          </p:nvSpPr>
          <p:spPr bwMode="auto">
            <a:xfrm>
              <a:off x="2100263" y="1817688"/>
              <a:ext cx="500062" cy="627063"/>
            </a:xfrm>
            <a:custGeom>
              <a:avLst/>
              <a:gdLst>
                <a:gd name="T0" fmla="*/ 135 w 135"/>
                <a:gd name="T1" fmla="*/ 42 h 170"/>
                <a:gd name="T2" fmla="*/ 126 w 135"/>
                <a:gd name="T3" fmla="*/ 4 h 170"/>
                <a:gd name="T4" fmla="*/ 124 w 135"/>
                <a:gd name="T5" fmla="*/ 0 h 170"/>
                <a:gd name="T6" fmla="*/ 117 w 135"/>
                <a:gd name="T7" fmla="*/ 62 h 170"/>
                <a:gd name="T8" fmla="*/ 117 w 135"/>
                <a:gd name="T9" fmla="*/ 72 h 170"/>
                <a:gd name="T10" fmla="*/ 109 w 135"/>
                <a:gd name="T11" fmla="*/ 77 h 170"/>
                <a:gd name="T12" fmla="*/ 101 w 135"/>
                <a:gd name="T13" fmla="*/ 64 h 170"/>
                <a:gd name="T14" fmla="*/ 84 w 135"/>
                <a:gd name="T15" fmla="*/ 61 h 170"/>
                <a:gd name="T16" fmla="*/ 74 w 135"/>
                <a:gd name="T17" fmla="*/ 77 h 170"/>
                <a:gd name="T18" fmla="*/ 72 w 135"/>
                <a:gd name="T19" fmla="*/ 95 h 170"/>
                <a:gd name="T20" fmla="*/ 66 w 135"/>
                <a:gd name="T21" fmla="*/ 113 h 170"/>
                <a:gd name="T22" fmla="*/ 35 w 135"/>
                <a:gd name="T23" fmla="*/ 122 h 170"/>
                <a:gd name="T24" fmla="*/ 10 w 135"/>
                <a:gd name="T25" fmla="*/ 117 h 170"/>
                <a:gd name="T26" fmla="*/ 2 w 135"/>
                <a:gd name="T27" fmla="*/ 112 h 170"/>
                <a:gd name="T28" fmla="*/ 1 w 135"/>
                <a:gd name="T29" fmla="*/ 140 h 170"/>
                <a:gd name="T30" fmla="*/ 1 w 135"/>
                <a:gd name="T31" fmla="*/ 140 h 170"/>
                <a:gd name="T32" fmla="*/ 94 w 135"/>
                <a:gd name="T33" fmla="*/ 170 h 170"/>
                <a:gd name="T34" fmla="*/ 94 w 135"/>
                <a:gd name="T35" fmla="*/ 147 h 170"/>
                <a:gd name="T36" fmla="*/ 96 w 135"/>
                <a:gd name="T37" fmla="*/ 138 h 170"/>
                <a:gd name="T38" fmla="*/ 106 w 135"/>
                <a:gd name="T39" fmla="*/ 136 h 170"/>
                <a:gd name="T40" fmla="*/ 125 w 135"/>
                <a:gd name="T41" fmla="*/ 121 h 170"/>
                <a:gd name="T42" fmla="*/ 131 w 135"/>
                <a:gd name="T43" fmla="*/ 96 h 170"/>
                <a:gd name="T44" fmla="*/ 135 w 135"/>
                <a:gd name="T45" fmla="*/ 4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70">
                  <a:moveTo>
                    <a:pt x="135" y="42"/>
                  </a:moveTo>
                  <a:cubicBezTo>
                    <a:pt x="134" y="29"/>
                    <a:pt x="132" y="16"/>
                    <a:pt x="126" y="4"/>
                  </a:cubicBezTo>
                  <a:cubicBezTo>
                    <a:pt x="126" y="3"/>
                    <a:pt x="125" y="2"/>
                    <a:pt x="124" y="0"/>
                  </a:cubicBezTo>
                  <a:cubicBezTo>
                    <a:pt x="123" y="21"/>
                    <a:pt x="117" y="41"/>
                    <a:pt x="117" y="62"/>
                  </a:cubicBezTo>
                  <a:cubicBezTo>
                    <a:pt x="118" y="66"/>
                    <a:pt x="118" y="69"/>
                    <a:pt x="117" y="72"/>
                  </a:cubicBezTo>
                  <a:cubicBezTo>
                    <a:pt x="115" y="75"/>
                    <a:pt x="112" y="78"/>
                    <a:pt x="109" y="77"/>
                  </a:cubicBezTo>
                  <a:cubicBezTo>
                    <a:pt x="103" y="76"/>
                    <a:pt x="103" y="69"/>
                    <a:pt x="101" y="64"/>
                  </a:cubicBezTo>
                  <a:cubicBezTo>
                    <a:pt x="97" y="59"/>
                    <a:pt x="89" y="58"/>
                    <a:pt x="84" y="61"/>
                  </a:cubicBezTo>
                  <a:cubicBezTo>
                    <a:pt x="78" y="65"/>
                    <a:pt x="75" y="71"/>
                    <a:pt x="74" y="77"/>
                  </a:cubicBezTo>
                  <a:cubicBezTo>
                    <a:pt x="73" y="83"/>
                    <a:pt x="73" y="89"/>
                    <a:pt x="72" y="95"/>
                  </a:cubicBezTo>
                  <a:cubicBezTo>
                    <a:pt x="71" y="102"/>
                    <a:pt x="70" y="108"/>
                    <a:pt x="66" y="113"/>
                  </a:cubicBezTo>
                  <a:cubicBezTo>
                    <a:pt x="59" y="121"/>
                    <a:pt x="46" y="122"/>
                    <a:pt x="35" y="122"/>
                  </a:cubicBezTo>
                  <a:cubicBezTo>
                    <a:pt x="26" y="122"/>
                    <a:pt x="17" y="121"/>
                    <a:pt x="10" y="117"/>
                  </a:cubicBezTo>
                  <a:cubicBezTo>
                    <a:pt x="7" y="116"/>
                    <a:pt x="4" y="114"/>
                    <a:pt x="2" y="112"/>
                  </a:cubicBezTo>
                  <a:cubicBezTo>
                    <a:pt x="0" y="121"/>
                    <a:pt x="1" y="130"/>
                    <a:pt x="1" y="140"/>
                  </a:cubicBezTo>
                  <a:cubicBezTo>
                    <a:pt x="1" y="140"/>
                    <a:pt x="1" y="140"/>
                    <a:pt x="1" y="140"/>
                  </a:cubicBezTo>
                  <a:cubicBezTo>
                    <a:pt x="12" y="139"/>
                    <a:pt x="45" y="139"/>
                    <a:pt x="94" y="170"/>
                  </a:cubicBezTo>
                  <a:cubicBezTo>
                    <a:pt x="94" y="163"/>
                    <a:pt x="94" y="155"/>
                    <a:pt x="94" y="147"/>
                  </a:cubicBezTo>
                  <a:cubicBezTo>
                    <a:pt x="93" y="144"/>
                    <a:pt x="93" y="140"/>
                    <a:pt x="96" y="138"/>
                  </a:cubicBezTo>
                  <a:cubicBezTo>
                    <a:pt x="98" y="136"/>
                    <a:pt x="102" y="136"/>
                    <a:pt x="106" y="136"/>
                  </a:cubicBezTo>
                  <a:cubicBezTo>
                    <a:pt x="114" y="135"/>
                    <a:pt x="121" y="128"/>
                    <a:pt x="125" y="121"/>
                  </a:cubicBezTo>
                  <a:cubicBezTo>
                    <a:pt x="128" y="113"/>
                    <a:pt x="130" y="104"/>
                    <a:pt x="131" y="96"/>
                  </a:cubicBezTo>
                  <a:cubicBezTo>
                    <a:pt x="133" y="78"/>
                    <a:pt x="135" y="60"/>
                    <a:pt x="135" y="4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3" name="Freeform 1763"/>
            <p:cNvSpPr>
              <a:spLocks/>
            </p:cNvSpPr>
            <p:nvPr/>
          </p:nvSpPr>
          <p:spPr bwMode="auto">
            <a:xfrm>
              <a:off x="2038350" y="2305050"/>
              <a:ext cx="425450" cy="165100"/>
            </a:xfrm>
            <a:custGeom>
              <a:avLst/>
              <a:gdLst>
                <a:gd name="T0" fmla="*/ 14 w 115"/>
                <a:gd name="T1" fmla="*/ 9 h 45"/>
                <a:gd name="T2" fmla="*/ 0 w 115"/>
                <a:gd name="T3" fmla="*/ 21 h 45"/>
                <a:gd name="T4" fmla="*/ 57 w 115"/>
                <a:gd name="T5" fmla="*/ 33 h 45"/>
                <a:gd name="T6" fmla="*/ 115 w 115"/>
                <a:gd name="T7" fmla="*/ 41 h 45"/>
                <a:gd name="T8" fmla="*/ 14 w 115"/>
                <a:gd name="T9" fmla="*/ 9 h 45"/>
              </a:gdLst>
              <a:ahLst/>
              <a:cxnLst>
                <a:cxn ang="0">
                  <a:pos x="T0" y="T1"/>
                </a:cxn>
                <a:cxn ang="0">
                  <a:pos x="T2" y="T3"/>
                </a:cxn>
                <a:cxn ang="0">
                  <a:pos x="T4" y="T5"/>
                </a:cxn>
                <a:cxn ang="0">
                  <a:pos x="T6" y="T7"/>
                </a:cxn>
                <a:cxn ang="0">
                  <a:pos x="T8" y="T9"/>
                </a:cxn>
              </a:cxnLst>
              <a:rect l="0" t="0" r="r" b="b"/>
              <a:pathLst>
                <a:path w="115" h="45">
                  <a:moveTo>
                    <a:pt x="14" y="9"/>
                  </a:moveTo>
                  <a:cubicBezTo>
                    <a:pt x="0" y="21"/>
                    <a:pt x="0" y="21"/>
                    <a:pt x="0" y="21"/>
                  </a:cubicBezTo>
                  <a:cubicBezTo>
                    <a:pt x="20" y="18"/>
                    <a:pt x="38" y="27"/>
                    <a:pt x="57" y="33"/>
                  </a:cubicBezTo>
                  <a:cubicBezTo>
                    <a:pt x="76" y="39"/>
                    <a:pt x="96" y="45"/>
                    <a:pt x="115" y="41"/>
                  </a:cubicBezTo>
                  <a:cubicBezTo>
                    <a:pt x="52" y="0"/>
                    <a:pt x="14" y="9"/>
                    <a:pt x="14" y="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4" name="Freeform 1764"/>
            <p:cNvSpPr>
              <a:spLocks/>
            </p:cNvSpPr>
            <p:nvPr/>
          </p:nvSpPr>
          <p:spPr bwMode="auto">
            <a:xfrm>
              <a:off x="1993900" y="1655763"/>
              <a:ext cx="569912" cy="611188"/>
            </a:xfrm>
            <a:custGeom>
              <a:avLst/>
              <a:gdLst>
                <a:gd name="T0" fmla="*/ 64 w 154"/>
                <a:gd name="T1" fmla="*/ 166 h 166"/>
                <a:gd name="T2" fmla="*/ 39 w 154"/>
                <a:gd name="T3" fmla="*/ 161 h 166"/>
                <a:gd name="T4" fmla="*/ 19 w 154"/>
                <a:gd name="T5" fmla="*/ 142 h 166"/>
                <a:gd name="T6" fmla="*/ 12 w 154"/>
                <a:gd name="T7" fmla="*/ 55 h 166"/>
                <a:gd name="T8" fmla="*/ 81 w 154"/>
                <a:gd name="T9" fmla="*/ 3 h 166"/>
                <a:gd name="T10" fmla="*/ 131 w 154"/>
                <a:gd name="T11" fmla="*/ 7 h 166"/>
                <a:gd name="T12" fmla="*/ 147 w 154"/>
                <a:gd name="T13" fmla="*/ 15 h 166"/>
                <a:gd name="T14" fmla="*/ 153 w 154"/>
                <a:gd name="T15" fmla="*/ 36 h 166"/>
                <a:gd name="T16" fmla="*/ 146 w 154"/>
                <a:gd name="T17" fmla="*/ 106 h 166"/>
                <a:gd name="T18" fmla="*/ 146 w 154"/>
                <a:gd name="T19" fmla="*/ 116 h 166"/>
                <a:gd name="T20" fmla="*/ 138 w 154"/>
                <a:gd name="T21" fmla="*/ 121 h 166"/>
                <a:gd name="T22" fmla="*/ 130 w 154"/>
                <a:gd name="T23" fmla="*/ 108 h 166"/>
                <a:gd name="T24" fmla="*/ 113 w 154"/>
                <a:gd name="T25" fmla="*/ 105 h 166"/>
                <a:gd name="T26" fmla="*/ 103 w 154"/>
                <a:gd name="T27" fmla="*/ 121 h 166"/>
                <a:gd name="T28" fmla="*/ 101 w 154"/>
                <a:gd name="T29" fmla="*/ 139 h 166"/>
                <a:gd name="T30" fmla="*/ 95 w 154"/>
                <a:gd name="T31" fmla="*/ 157 h 166"/>
                <a:gd name="T32" fmla="*/ 64 w 154"/>
                <a:gd name="T33"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66">
                  <a:moveTo>
                    <a:pt x="64" y="166"/>
                  </a:moveTo>
                  <a:cubicBezTo>
                    <a:pt x="55" y="166"/>
                    <a:pt x="46" y="165"/>
                    <a:pt x="39" y="161"/>
                  </a:cubicBezTo>
                  <a:cubicBezTo>
                    <a:pt x="30" y="157"/>
                    <a:pt x="24" y="150"/>
                    <a:pt x="19" y="142"/>
                  </a:cubicBezTo>
                  <a:cubicBezTo>
                    <a:pt x="2" y="117"/>
                    <a:pt x="0" y="83"/>
                    <a:pt x="12" y="55"/>
                  </a:cubicBezTo>
                  <a:cubicBezTo>
                    <a:pt x="24" y="28"/>
                    <a:pt x="51" y="7"/>
                    <a:pt x="81" y="3"/>
                  </a:cubicBezTo>
                  <a:cubicBezTo>
                    <a:pt x="97" y="0"/>
                    <a:pt x="115" y="2"/>
                    <a:pt x="131" y="7"/>
                  </a:cubicBezTo>
                  <a:cubicBezTo>
                    <a:pt x="137" y="8"/>
                    <a:pt x="143" y="10"/>
                    <a:pt x="147" y="15"/>
                  </a:cubicBezTo>
                  <a:cubicBezTo>
                    <a:pt x="152" y="21"/>
                    <a:pt x="153" y="29"/>
                    <a:pt x="153" y="36"/>
                  </a:cubicBezTo>
                  <a:cubicBezTo>
                    <a:pt x="154" y="60"/>
                    <a:pt x="146" y="83"/>
                    <a:pt x="146" y="106"/>
                  </a:cubicBezTo>
                  <a:cubicBezTo>
                    <a:pt x="147" y="110"/>
                    <a:pt x="147" y="113"/>
                    <a:pt x="146" y="116"/>
                  </a:cubicBezTo>
                  <a:cubicBezTo>
                    <a:pt x="144" y="119"/>
                    <a:pt x="141" y="122"/>
                    <a:pt x="138" y="121"/>
                  </a:cubicBezTo>
                  <a:cubicBezTo>
                    <a:pt x="132" y="120"/>
                    <a:pt x="132" y="113"/>
                    <a:pt x="130" y="108"/>
                  </a:cubicBezTo>
                  <a:cubicBezTo>
                    <a:pt x="126" y="103"/>
                    <a:pt x="118" y="102"/>
                    <a:pt x="113" y="105"/>
                  </a:cubicBezTo>
                  <a:cubicBezTo>
                    <a:pt x="107" y="109"/>
                    <a:pt x="104" y="115"/>
                    <a:pt x="103" y="121"/>
                  </a:cubicBezTo>
                  <a:cubicBezTo>
                    <a:pt x="102" y="127"/>
                    <a:pt x="102" y="133"/>
                    <a:pt x="101" y="139"/>
                  </a:cubicBezTo>
                  <a:cubicBezTo>
                    <a:pt x="100" y="146"/>
                    <a:pt x="99" y="152"/>
                    <a:pt x="95" y="157"/>
                  </a:cubicBezTo>
                  <a:cubicBezTo>
                    <a:pt x="88" y="165"/>
                    <a:pt x="75" y="166"/>
                    <a:pt x="64" y="16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5" name="Freeform 1765"/>
            <p:cNvSpPr>
              <a:spLocks/>
            </p:cNvSpPr>
            <p:nvPr/>
          </p:nvSpPr>
          <p:spPr bwMode="auto">
            <a:xfrm>
              <a:off x="1738313" y="414338"/>
              <a:ext cx="333375" cy="650875"/>
            </a:xfrm>
            <a:custGeom>
              <a:avLst/>
              <a:gdLst>
                <a:gd name="T0" fmla="*/ 37 w 90"/>
                <a:gd name="T1" fmla="*/ 172 h 176"/>
                <a:gd name="T2" fmla="*/ 28 w 90"/>
                <a:gd name="T3" fmla="*/ 151 h 176"/>
                <a:gd name="T4" fmla="*/ 5 w 90"/>
                <a:gd name="T5" fmla="*/ 86 h 176"/>
                <a:gd name="T6" fmla="*/ 3 w 90"/>
                <a:gd name="T7" fmla="*/ 57 h 176"/>
                <a:gd name="T8" fmla="*/ 26 w 90"/>
                <a:gd name="T9" fmla="*/ 23 h 176"/>
                <a:gd name="T10" fmla="*/ 29 w 90"/>
                <a:gd name="T11" fmla="*/ 13 h 176"/>
                <a:gd name="T12" fmla="*/ 33 w 90"/>
                <a:gd name="T13" fmla="*/ 4 h 176"/>
                <a:gd name="T14" fmla="*/ 43 w 90"/>
                <a:gd name="T15" fmla="*/ 1 h 176"/>
                <a:gd name="T16" fmla="*/ 46 w 90"/>
                <a:gd name="T17" fmla="*/ 9 h 176"/>
                <a:gd name="T18" fmla="*/ 57 w 90"/>
                <a:gd name="T19" fmla="*/ 18 h 176"/>
                <a:gd name="T20" fmla="*/ 55 w 90"/>
                <a:gd name="T21" fmla="*/ 32 h 176"/>
                <a:gd name="T22" fmla="*/ 48 w 90"/>
                <a:gd name="T23" fmla="*/ 46 h 176"/>
                <a:gd name="T24" fmla="*/ 55 w 90"/>
                <a:gd name="T25" fmla="*/ 82 h 176"/>
                <a:gd name="T26" fmla="*/ 67 w 90"/>
                <a:gd name="T27" fmla="*/ 85 h 176"/>
                <a:gd name="T28" fmla="*/ 70 w 90"/>
                <a:gd name="T29" fmla="*/ 77 h 176"/>
                <a:gd name="T30" fmla="*/ 68 w 90"/>
                <a:gd name="T31" fmla="*/ 69 h 176"/>
                <a:gd name="T32" fmla="*/ 68 w 90"/>
                <a:gd name="T33" fmla="*/ 51 h 176"/>
                <a:gd name="T34" fmla="*/ 74 w 90"/>
                <a:gd name="T35" fmla="*/ 43 h 176"/>
                <a:gd name="T36" fmla="*/ 83 w 90"/>
                <a:gd name="T37" fmla="*/ 42 h 176"/>
                <a:gd name="T38" fmla="*/ 87 w 90"/>
                <a:gd name="T39" fmla="*/ 50 h 176"/>
                <a:gd name="T40" fmla="*/ 86 w 90"/>
                <a:gd name="T41" fmla="*/ 59 h 176"/>
                <a:gd name="T42" fmla="*/ 89 w 90"/>
                <a:gd name="T43" fmla="*/ 112 h 176"/>
                <a:gd name="T44" fmla="*/ 76 w 90"/>
                <a:gd name="T45" fmla="*/ 176 h 176"/>
                <a:gd name="T46" fmla="*/ 37 w 90"/>
                <a:gd name="T47" fmla="*/ 17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0" h="176">
                  <a:moveTo>
                    <a:pt x="37" y="172"/>
                  </a:moveTo>
                  <a:cubicBezTo>
                    <a:pt x="36" y="164"/>
                    <a:pt x="31" y="157"/>
                    <a:pt x="28" y="151"/>
                  </a:cubicBezTo>
                  <a:cubicBezTo>
                    <a:pt x="17" y="130"/>
                    <a:pt x="10" y="108"/>
                    <a:pt x="5" y="86"/>
                  </a:cubicBezTo>
                  <a:cubicBezTo>
                    <a:pt x="2" y="76"/>
                    <a:pt x="0" y="66"/>
                    <a:pt x="3" y="57"/>
                  </a:cubicBezTo>
                  <a:cubicBezTo>
                    <a:pt x="7" y="44"/>
                    <a:pt x="22" y="36"/>
                    <a:pt x="26" y="23"/>
                  </a:cubicBezTo>
                  <a:cubicBezTo>
                    <a:pt x="27" y="19"/>
                    <a:pt x="28" y="16"/>
                    <a:pt x="29" y="13"/>
                  </a:cubicBezTo>
                  <a:cubicBezTo>
                    <a:pt x="30" y="9"/>
                    <a:pt x="31" y="6"/>
                    <a:pt x="33" y="4"/>
                  </a:cubicBezTo>
                  <a:cubicBezTo>
                    <a:pt x="36" y="1"/>
                    <a:pt x="39" y="0"/>
                    <a:pt x="43" y="1"/>
                  </a:cubicBezTo>
                  <a:cubicBezTo>
                    <a:pt x="46" y="2"/>
                    <a:pt x="48" y="6"/>
                    <a:pt x="46" y="9"/>
                  </a:cubicBezTo>
                  <a:cubicBezTo>
                    <a:pt x="51" y="8"/>
                    <a:pt x="56" y="13"/>
                    <a:pt x="57" y="18"/>
                  </a:cubicBezTo>
                  <a:cubicBezTo>
                    <a:pt x="59" y="22"/>
                    <a:pt x="57" y="28"/>
                    <a:pt x="55" y="32"/>
                  </a:cubicBezTo>
                  <a:cubicBezTo>
                    <a:pt x="53" y="37"/>
                    <a:pt x="50" y="41"/>
                    <a:pt x="48" y="46"/>
                  </a:cubicBezTo>
                  <a:cubicBezTo>
                    <a:pt x="43" y="58"/>
                    <a:pt x="46" y="73"/>
                    <a:pt x="55" y="82"/>
                  </a:cubicBezTo>
                  <a:cubicBezTo>
                    <a:pt x="58" y="85"/>
                    <a:pt x="63" y="87"/>
                    <a:pt x="67" y="85"/>
                  </a:cubicBezTo>
                  <a:cubicBezTo>
                    <a:pt x="69" y="83"/>
                    <a:pt x="70" y="80"/>
                    <a:pt x="70" y="77"/>
                  </a:cubicBezTo>
                  <a:cubicBezTo>
                    <a:pt x="70" y="74"/>
                    <a:pt x="68" y="72"/>
                    <a:pt x="68" y="69"/>
                  </a:cubicBezTo>
                  <a:cubicBezTo>
                    <a:pt x="66" y="63"/>
                    <a:pt x="66" y="56"/>
                    <a:pt x="68" y="51"/>
                  </a:cubicBezTo>
                  <a:cubicBezTo>
                    <a:pt x="70" y="48"/>
                    <a:pt x="71" y="45"/>
                    <a:pt x="74" y="43"/>
                  </a:cubicBezTo>
                  <a:cubicBezTo>
                    <a:pt x="77" y="41"/>
                    <a:pt x="81" y="40"/>
                    <a:pt x="83" y="42"/>
                  </a:cubicBezTo>
                  <a:cubicBezTo>
                    <a:pt x="86" y="44"/>
                    <a:pt x="87" y="47"/>
                    <a:pt x="87" y="50"/>
                  </a:cubicBezTo>
                  <a:cubicBezTo>
                    <a:pt x="87" y="53"/>
                    <a:pt x="87" y="56"/>
                    <a:pt x="86" y="59"/>
                  </a:cubicBezTo>
                  <a:cubicBezTo>
                    <a:pt x="83" y="76"/>
                    <a:pt x="90" y="94"/>
                    <a:pt x="89" y="112"/>
                  </a:cubicBezTo>
                  <a:cubicBezTo>
                    <a:pt x="87" y="133"/>
                    <a:pt x="74" y="154"/>
                    <a:pt x="76" y="176"/>
                  </a:cubicBezTo>
                  <a:cubicBezTo>
                    <a:pt x="63" y="175"/>
                    <a:pt x="50" y="173"/>
                    <a:pt x="37" y="17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6" name="Freeform 1766"/>
            <p:cNvSpPr>
              <a:spLocks/>
            </p:cNvSpPr>
            <p:nvPr/>
          </p:nvSpPr>
          <p:spPr bwMode="auto">
            <a:xfrm>
              <a:off x="1822450" y="1031875"/>
              <a:ext cx="227012" cy="61913"/>
            </a:xfrm>
            <a:custGeom>
              <a:avLst/>
              <a:gdLst>
                <a:gd name="T0" fmla="*/ 61 w 61"/>
                <a:gd name="T1" fmla="*/ 17 h 17"/>
                <a:gd name="T2" fmla="*/ 61 w 61"/>
                <a:gd name="T3" fmla="*/ 11 h 17"/>
                <a:gd name="T4" fmla="*/ 61 w 61"/>
                <a:gd name="T5" fmla="*/ 8 h 17"/>
                <a:gd name="T6" fmla="*/ 59 w 61"/>
                <a:gd name="T7" fmla="*/ 7 h 17"/>
                <a:gd name="T8" fmla="*/ 11 w 61"/>
                <a:gd name="T9" fmla="*/ 0 h 17"/>
                <a:gd name="T10" fmla="*/ 6 w 61"/>
                <a:gd name="T11" fmla="*/ 1 h 17"/>
                <a:gd name="T12" fmla="*/ 2 w 61"/>
                <a:gd name="T13" fmla="*/ 7 h 17"/>
                <a:gd name="T14" fmla="*/ 0 w 61"/>
                <a:gd name="T15" fmla="*/ 11 h 17"/>
                <a:gd name="T16" fmla="*/ 61 w 61"/>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7">
                  <a:moveTo>
                    <a:pt x="61" y="17"/>
                  </a:moveTo>
                  <a:cubicBezTo>
                    <a:pt x="61" y="15"/>
                    <a:pt x="61" y="13"/>
                    <a:pt x="61" y="11"/>
                  </a:cubicBezTo>
                  <a:cubicBezTo>
                    <a:pt x="61" y="10"/>
                    <a:pt x="61" y="9"/>
                    <a:pt x="61" y="8"/>
                  </a:cubicBezTo>
                  <a:cubicBezTo>
                    <a:pt x="60" y="7"/>
                    <a:pt x="60" y="7"/>
                    <a:pt x="59" y="7"/>
                  </a:cubicBezTo>
                  <a:cubicBezTo>
                    <a:pt x="44" y="2"/>
                    <a:pt x="27" y="0"/>
                    <a:pt x="11" y="0"/>
                  </a:cubicBezTo>
                  <a:cubicBezTo>
                    <a:pt x="9" y="0"/>
                    <a:pt x="7" y="0"/>
                    <a:pt x="6" y="1"/>
                  </a:cubicBezTo>
                  <a:cubicBezTo>
                    <a:pt x="4" y="2"/>
                    <a:pt x="2" y="5"/>
                    <a:pt x="2" y="7"/>
                  </a:cubicBezTo>
                  <a:cubicBezTo>
                    <a:pt x="1" y="9"/>
                    <a:pt x="1" y="10"/>
                    <a:pt x="0" y="11"/>
                  </a:cubicBezTo>
                  <a:cubicBezTo>
                    <a:pt x="20" y="7"/>
                    <a:pt x="42" y="8"/>
                    <a:pt x="61" y="17"/>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7" name="Freeform 1767"/>
            <p:cNvSpPr>
              <a:spLocks/>
            </p:cNvSpPr>
            <p:nvPr/>
          </p:nvSpPr>
          <p:spPr bwMode="auto">
            <a:xfrm>
              <a:off x="3127375" y="1065213"/>
              <a:ext cx="250825" cy="139700"/>
            </a:xfrm>
            <a:custGeom>
              <a:avLst/>
              <a:gdLst>
                <a:gd name="T0" fmla="*/ 34 w 68"/>
                <a:gd name="T1" fmla="*/ 24 h 38"/>
                <a:gd name="T2" fmla="*/ 64 w 68"/>
                <a:gd name="T3" fmla="*/ 38 h 38"/>
                <a:gd name="T4" fmla="*/ 66 w 68"/>
                <a:gd name="T5" fmla="*/ 35 h 38"/>
                <a:gd name="T6" fmla="*/ 66 w 68"/>
                <a:gd name="T7" fmla="*/ 23 h 38"/>
                <a:gd name="T8" fmla="*/ 59 w 68"/>
                <a:gd name="T9" fmla="*/ 18 h 38"/>
                <a:gd name="T10" fmla="*/ 7 w 68"/>
                <a:gd name="T11" fmla="*/ 1 h 38"/>
                <a:gd name="T12" fmla="*/ 3 w 68"/>
                <a:gd name="T13" fmla="*/ 1 h 38"/>
                <a:gd name="T14" fmla="*/ 2 w 68"/>
                <a:gd name="T15" fmla="*/ 3 h 38"/>
                <a:gd name="T16" fmla="*/ 0 w 68"/>
                <a:gd name="T17" fmla="*/ 9 h 38"/>
                <a:gd name="T18" fmla="*/ 0 w 68"/>
                <a:gd name="T19" fmla="*/ 12 h 38"/>
                <a:gd name="T20" fmla="*/ 34 w 68"/>
                <a:gd name="T21"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38">
                  <a:moveTo>
                    <a:pt x="34" y="24"/>
                  </a:moveTo>
                  <a:cubicBezTo>
                    <a:pt x="45" y="28"/>
                    <a:pt x="56" y="32"/>
                    <a:pt x="64" y="38"/>
                  </a:cubicBezTo>
                  <a:cubicBezTo>
                    <a:pt x="65" y="37"/>
                    <a:pt x="65" y="36"/>
                    <a:pt x="66" y="35"/>
                  </a:cubicBezTo>
                  <a:cubicBezTo>
                    <a:pt x="67" y="31"/>
                    <a:pt x="68" y="26"/>
                    <a:pt x="66" y="23"/>
                  </a:cubicBezTo>
                  <a:cubicBezTo>
                    <a:pt x="64" y="21"/>
                    <a:pt x="61" y="19"/>
                    <a:pt x="59" y="18"/>
                  </a:cubicBezTo>
                  <a:cubicBezTo>
                    <a:pt x="42" y="11"/>
                    <a:pt x="25" y="5"/>
                    <a:pt x="7" y="1"/>
                  </a:cubicBezTo>
                  <a:cubicBezTo>
                    <a:pt x="6" y="0"/>
                    <a:pt x="4" y="0"/>
                    <a:pt x="3" y="1"/>
                  </a:cubicBezTo>
                  <a:cubicBezTo>
                    <a:pt x="2" y="1"/>
                    <a:pt x="2" y="2"/>
                    <a:pt x="2" y="3"/>
                  </a:cubicBezTo>
                  <a:cubicBezTo>
                    <a:pt x="1" y="5"/>
                    <a:pt x="1" y="7"/>
                    <a:pt x="0" y="9"/>
                  </a:cubicBezTo>
                  <a:cubicBezTo>
                    <a:pt x="0" y="10"/>
                    <a:pt x="0" y="11"/>
                    <a:pt x="0" y="12"/>
                  </a:cubicBezTo>
                  <a:cubicBezTo>
                    <a:pt x="11" y="16"/>
                    <a:pt x="23" y="20"/>
                    <a:pt x="34" y="24"/>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8" name="Freeform 1768"/>
            <p:cNvSpPr>
              <a:spLocks/>
            </p:cNvSpPr>
            <p:nvPr/>
          </p:nvSpPr>
          <p:spPr bwMode="auto">
            <a:xfrm>
              <a:off x="2000250" y="1765300"/>
              <a:ext cx="727075" cy="339725"/>
            </a:xfrm>
            <a:custGeom>
              <a:avLst/>
              <a:gdLst>
                <a:gd name="T0" fmla="*/ 156 w 196"/>
                <a:gd name="T1" fmla="*/ 5 h 92"/>
                <a:gd name="T2" fmla="*/ 154 w 196"/>
                <a:gd name="T3" fmla="*/ 21 h 92"/>
                <a:gd name="T4" fmla="*/ 130 w 196"/>
                <a:gd name="T5" fmla="*/ 42 h 92"/>
                <a:gd name="T6" fmla="*/ 6 w 196"/>
                <a:gd name="T7" fmla="*/ 71 h 92"/>
                <a:gd name="T8" fmla="*/ 5 w 196"/>
                <a:gd name="T9" fmla="*/ 68 h 92"/>
                <a:gd name="T10" fmla="*/ 1 w 196"/>
                <a:gd name="T11" fmla="*/ 81 h 92"/>
                <a:gd name="T12" fmla="*/ 11 w 196"/>
                <a:gd name="T13" fmla="*/ 90 h 92"/>
                <a:gd name="T14" fmla="*/ 24 w 196"/>
                <a:gd name="T15" fmla="*/ 91 h 92"/>
                <a:gd name="T16" fmla="*/ 115 w 196"/>
                <a:gd name="T17" fmla="*/ 66 h 92"/>
                <a:gd name="T18" fmla="*/ 193 w 196"/>
                <a:gd name="T19" fmla="*/ 12 h 92"/>
                <a:gd name="T20" fmla="*/ 156 w 196"/>
                <a:gd name="T21"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92">
                  <a:moveTo>
                    <a:pt x="156" y="5"/>
                  </a:moveTo>
                  <a:cubicBezTo>
                    <a:pt x="157" y="10"/>
                    <a:pt x="156" y="16"/>
                    <a:pt x="154" y="21"/>
                  </a:cubicBezTo>
                  <a:cubicBezTo>
                    <a:pt x="150" y="31"/>
                    <a:pt x="139" y="37"/>
                    <a:pt x="130" y="42"/>
                  </a:cubicBezTo>
                  <a:cubicBezTo>
                    <a:pt x="91" y="61"/>
                    <a:pt x="49" y="77"/>
                    <a:pt x="6" y="71"/>
                  </a:cubicBezTo>
                  <a:cubicBezTo>
                    <a:pt x="6" y="70"/>
                    <a:pt x="5" y="69"/>
                    <a:pt x="5" y="68"/>
                  </a:cubicBezTo>
                  <a:cubicBezTo>
                    <a:pt x="2" y="72"/>
                    <a:pt x="0" y="77"/>
                    <a:pt x="1" y="81"/>
                  </a:cubicBezTo>
                  <a:cubicBezTo>
                    <a:pt x="3" y="85"/>
                    <a:pt x="7" y="89"/>
                    <a:pt x="11" y="90"/>
                  </a:cubicBezTo>
                  <a:cubicBezTo>
                    <a:pt x="15" y="92"/>
                    <a:pt x="20" y="92"/>
                    <a:pt x="24" y="91"/>
                  </a:cubicBezTo>
                  <a:cubicBezTo>
                    <a:pt x="56" y="90"/>
                    <a:pt x="87" y="81"/>
                    <a:pt x="115" y="66"/>
                  </a:cubicBezTo>
                  <a:cubicBezTo>
                    <a:pt x="144" y="52"/>
                    <a:pt x="196" y="44"/>
                    <a:pt x="193" y="12"/>
                  </a:cubicBezTo>
                  <a:cubicBezTo>
                    <a:pt x="192" y="0"/>
                    <a:pt x="169" y="4"/>
                    <a:pt x="156" y="5"/>
                  </a:cubicBez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9" name="Freeform 1769"/>
            <p:cNvSpPr>
              <a:spLocks/>
            </p:cNvSpPr>
            <p:nvPr/>
          </p:nvSpPr>
          <p:spPr bwMode="auto">
            <a:xfrm>
              <a:off x="1971675" y="1528763"/>
              <a:ext cx="622300" cy="520700"/>
            </a:xfrm>
            <a:custGeom>
              <a:avLst/>
              <a:gdLst>
                <a:gd name="T0" fmla="*/ 162 w 168"/>
                <a:gd name="T1" fmla="*/ 85 h 141"/>
                <a:gd name="T2" fmla="*/ 153 w 168"/>
                <a:gd name="T3" fmla="*/ 42 h 141"/>
                <a:gd name="T4" fmla="*/ 112 w 168"/>
                <a:gd name="T5" fmla="*/ 6 h 141"/>
                <a:gd name="T6" fmla="*/ 67 w 168"/>
                <a:gd name="T7" fmla="*/ 3 h 141"/>
                <a:gd name="T8" fmla="*/ 30 w 168"/>
                <a:gd name="T9" fmla="*/ 19 h 141"/>
                <a:gd name="T10" fmla="*/ 13 w 168"/>
                <a:gd name="T11" fmla="*/ 45 h 141"/>
                <a:gd name="T12" fmla="*/ 14 w 168"/>
                <a:gd name="T13" fmla="*/ 135 h 141"/>
                <a:gd name="T14" fmla="*/ 138 w 168"/>
                <a:gd name="T15" fmla="*/ 106 h 141"/>
                <a:gd name="T16" fmla="*/ 162 w 168"/>
                <a:gd name="T17" fmla="*/ 8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41">
                  <a:moveTo>
                    <a:pt x="162" y="85"/>
                  </a:moveTo>
                  <a:cubicBezTo>
                    <a:pt x="168" y="71"/>
                    <a:pt x="161" y="55"/>
                    <a:pt x="153" y="42"/>
                  </a:cubicBezTo>
                  <a:cubicBezTo>
                    <a:pt x="142" y="27"/>
                    <a:pt x="129" y="12"/>
                    <a:pt x="112" y="6"/>
                  </a:cubicBezTo>
                  <a:cubicBezTo>
                    <a:pt x="98" y="0"/>
                    <a:pt x="82" y="0"/>
                    <a:pt x="67" y="3"/>
                  </a:cubicBezTo>
                  <a:cubicBezTo>
                    <a:pt x="54" y="5"/>
                    <a:pt x="40" y="9"/>
                    <a:pt x="30" y="19"/>
                  </a:cubicBezTo>
                  <a:cubicBezTo>
                    <a:pt x="22" y="26"/>
                    <a:pt x="17" y="36"/>
                    <a:pt x="13" y="45"/>
                  </a:cubicBezTo>
                  <a:cubicBezTo>
                    <a:pt x="2" y="74"/>
                    <a:pt x="0" y="108"/>
                    <a:pt x="14" y="135"/>
                  </a:cubicBezTo>
                  <a:cubicBezTo>
                    <a:pt x="57" y="141"/>
                    <a:pt x="99" y="125"/>
                    <a:pt x="138" y="106"/>
                  </a:cubicBezTo>
                  <a:cubicBezTo>
                    <a:pt x="147" y="101"/>
                    <a:pt x="158" y="95"/>
                    <a:pt x="162" y="85"/>
                  </a:cubicBez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0" name="Freeform 1770"/>
            <p:cNvSpPr>
              <a:spLocks/>
            </p:cNvSpPr>
            <p:nvPr/>
          </p:nvSpPr>
          <p:spPr bwMode="auto">
            <a:xfrm>
              <a:off x="2174875" y="1533525"/>
              <a:ext cx="188912" cy="180975"/>
            </a:xfrm>
            <a:custGeom>
              <a:avLst/>
              <a:gdLst>
                <a:gd name="T0" fmla="*/ 1 w 51"/>
                <a:gd name="T1" fmla="*/ 39 h 49"/>
                <a:gd name="T2" fmla="*/ 1 w 51"/>
                <a:gd name="T3" fmla="*/ 46 h 49"/>
                <a:gd name="T4" fmla="*/ 11 w 51"/>
                <a:gd name="T5" fmla="*/ 47 h 49"/>
                <a:gd name="T6" fmla="*/ 18 w 51"/>
                <a:gd name="T7" fmla="*/ 39 h 49"/>
                <a:gd name="T8" fmla="*/ 51 w 51"/>
                <a:gd name="T9" fmla="*/ 3 h 49"/>
                <a:gd name="T10" fmla="*/ 32 w 51"/>
                <a:gd name="T11" fmla="*/ 0 h 49"/>
                <a:gd name="T12" fmla="*/ 9 w 51"/>
                <a:gd name="T13" fmla="*/ 24 h 49"/>
                <a:gd name="T14" fmla="*/ 1 w 51"/>
                <a:gd name="T15" fmla="*/ 3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49">
                  <a:moveTo>
                    <a:pt x="1" y="39"/>
                  </a:moveTo>
                  <a:cubicBezTo>
                    <a:pt x="0" y="41"/>
                    <a:pt x="0" y="44"/>
                    <a:pt x="1" y="46"/>
                  </a:cubicBezTo>
                  <a:cubicBezTo>
                    <a:pt x="3" y="49"/>
                    <a:pt x="8" y="49"/>
                    <a:pt x="11" y="47"/>
                  </a:cubicBezTo>
                  <a:cubicBezTo>
                    <a:pt x="14" y="45"/>
                    <a:pt x="16" y="42"/>
                    <a:pt x="18" y="39"/>
                  </a:cubicBezTo>
                  <a:cubicBezTo>
                    <a:pt x="27" y="25"/>
                    <a:pt x="38" y="13"/>
                    <a:pt x="51" y="3"/>
                  </a:cubicBezTo>
                  <a:cubicBezTo>
                    <a:pt x="45" y="1"/>
                    <a:pt x="39" y="0"/>
                    <a:pt x="32" y="0"/>
                  </a:cubicBezTo>
                  <a:cubicBezTo>
                    <a:pt x="24" y="7"/>
                    <a:pt x="16" y="15"/>
                    <a:pt x="9" y="24"/>
                  </a:cubicBezTo>
                  <a:cubicBezTo>
                    <a:pt x="6" y="28"/>
                    <a:pt x="2" y="33"/>
                    <a:pt x="1" y="39"/>
                  </a:cubicBez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1" name="Freeform 1771"/>
            <p:cNvSpPr>
              <a:spLocks/>
            </p:cNvSpPr>
            <p:nvPr/>
          </p:nvSpPr>
          <p:spPr bwMode="auto">
            <a:xfrm>
              <a:off x="2055813" y="1539875"/>
              <a:ext cx="171450" cy="196850"/>
            </a:xfrm>
            <a:custGeom>
              <a:avLst/>
              <a:gdLst>
                <a:gd name="T0" fmla="*/ 2 w 46"/>
                <a:gd name="T1" fmla="*/ 40 h 53"/>
                <a:gd name="T2" fmla="*/ 0 w 46"/>
                <a:gd name="T3" fmla="*/ 48 h 53"/>
                <a:gd name="T4" fmla="*/ 2 w 46"/>
                <a:gd name="T5" fmla="*/ 51 h 53"/>
                <a:gd name="T6" fmla="*/ 7 w 46"/>
                <a:gd name="T7" fmla="*/ 52 h 53"/>
                <a:gd name="T8" fmla="*/ 12 w 46"/>
                <a:gd name="T9" fmla="*/ 49 h 53"/>
                <a:gd name="T10" fmla="*/ 28 w 46"/>
                <a:gd name="T11" fmla="*/ 24 h 53"/>
                <a:gd name="T12" fmla="*/ 46 w 46"/>
                <a:gd name="T13" fmla="*/ 0 h 53"/>
                <a:gd name="T14" fmla="*/ 44 w 46"/>
                <a:gd name="T15" fmla="*/ 0 h 53"/>
                <a:gd name="T16" fmla="*/ 27 w 46"/>
                <a:gd name="T17" fmla="*/ 4 h 53"/>
                <a:gd name="T18" fmla="*/ 17 w 46"/>
                <a:gd name="T19" fmla="*/ 16 h 53"/>
                <a:gd name="T20" fmla="*/ 2 w 46"/>
                <a:gd name="T21" fmla="*/ 4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53">
                  <a:moveTo>
                    <a:pt x="2" y="40"/>
                  </a:moveTo>
                  <a:cubicBezTo>
                    <a:pt x="1" y="43"/>
                    <a:pt x="0" y="45"/>
                    <a:pt x="0" y="48"/>
                  </a:cubicBezTo>
                  <a:cubicBezTo>
                    <a:pt x="0" y="49"/>
                    <a:pt x="1" y="50"/>
                    <a:pt x="2" y="51"/>
                  </a:cubicBezTo>
                  <a:cubicBezTo>
                    <a:pt x="3" y="53"/>
                    <a:pt x="5" y="53"/>
                    <a:pt x="7" y="52"/>
                  </a:cubicBezTo>
                  <a:cubicBezTo>
                    <a:pt x="9" y="52"/>
                    <a:pt x="10" y="50"/>
                    <a:pt x="12" y="49"/>
                  </a:cubicBezTo>
                  <a:cubicBezTo>
                    <a:pt x="19" y="42"/>
                    <a:pt x="23" y="32"/>
                    <a:pt x="28" y="24"/>
                  </a:cubicBezTo>
                  <a:cubicBezTo>
                    <a:pt x="33" y="15"/>
                    <a:pt x="39" y="7"/>
                    <a:pt x="46" y="0"/>
                  </a:cubicBezTo>
                  <a:cubicBezTo>
                    <a:pt x="45" y="0"/>
                    <a:pt x="45" y="0"/>
                    <a:pt x="44" y="0"/>
                  </a:cubicBezTo>
                  <a:cubicBezTo>
                    <a:pt x="38" y="1"/>
                    <a:pt x="33" y="2"/>
                    <a:pt x="27" y="4"/>
                  </a:cubicBezTo>
                  <a:cubicBezTo>
                    <a:pt x="23" y="7"/>
                    <a:pt x="20" y="11"/>
                    <a:pt x="17" y="16"/>
                  </a:cubicBezTo>
                  <a:cubicBezTo>
                    <a:pt x="11" y="23"/>
                    <a:pt x="7" y="32"/>
                    <a:pt x="2" y="40"/>
                  </a:cubicBezTo>
                  <a:close/>
                </a:path>
              </a:pathLst>
            </a:custGeom>
            <a:solidFill>
              <a:srgbClr val="FBB0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912" name="Group 1911"/>
          <p:cNvGrpSpPr/>
          <p:nvPr/>
        </p:nvGrpSpPr>
        <p:grpSpPr>
          <a:xfrm>
            <a:off x="9561435" y="902182"/>
            <a:ext cx="548261" cy="1107807"/>
            <a:chOff x="739775" y="911226"/>
            <a:chExt cx="2776538" cy="5610224"/>
          </a:xfrm>
        </p:grpSpPr>
        <p:sp>
          <p:nvSpPr>
            <p:cNvPr id="1886" name="Freeform 1775"/>
            <p:cNvSpPr>
              <a:spLocks/>
            </p:cNvSpPr>
            <p:nvPr/>
          </p:nvSpPr>
          <p:spPr bwMode="auto">
            <a:xfrm>
              <a:off x="2109788" y="1684338"/>
              <a:ext cx="1333500" cy="2155825"/>
            </a:xfrm>
            <a:custGeom>
              <a:avLst/>
              <a:gdLst>
                <a:gd name="T0" fmla="*/ 209 w 384"/>
                <a:gd name="T1" fmla="*/ 27 h 622"/>
                <a:gd name="T2" fmla="*/ 199 w 384"/>
                <a:gd name="T3" fmla="*/ 38 h 622"/>
                <a:gd name="T4" fmla="*/ 177 w 384"/>
                <a:gd name="T5" fmla="*/ 69 h 622"/>
                <a:gd name="T6" fmla="*/ 140 w 384"/>
                <a:gd name="T7" fmla="*/ 93 h 622"/>
                <a:gd name="T8" fmla="*/ 105 w 384"/>
                <a:gd name="T9" fmla="*/ 89 h 622"/>
                <a:gd name="T10" fmla="*/ 88 w 384"/>
                <a:gd name="T11" fmla="*/ 67 h 622"/>
                <a:gd name="T12" fmla="*/ 84 w 384"/>
                <a:gd name="T13" fmla="*/ 38 h 622"/>
                <a:gd name="T14" fmla="*/ 86 w 384"/>
                <a:gd name="T15" fmla="*/ 10 h 622"/>
                <a:gd name="T16" fmla="*/ 33 w 384"/>
                <a:gd name="T17" fmla="*/ 22 h 622"/>
                <a:gd name="T18" fmla="*/ 1 w 384"/>
                <a:gd name="T19" fmla="*/ 76 h 622"/>
                <a:gd name="T20" fmla="*/ 10 w 384"/>
                <a:gd name="T21" fmla="*/ 90 h 622"/>
                <a:gd name="T22" fmla="*/ 20 w 384"/>
                <a:gd name="T23" fmla="*/ 106 h 622"/>
                <a:gd name="T24" fmla="*/ 35 w 384"/>
                <a:gd name="T25" fmla="*/ 138 h 622"/>
                <a:gd name="T26" fmla="*/ 45 w 384"/>
                <a:gd name="T27" fmla="*/ 172 h 622"/>
                <a:gd name="T28" fmla="*/ 52 w 384"/>
                <a:gd name="T29" fmla="*/ 212 h 622"/>
                <a:gd name="T30" fmla="*/ 65 w 384"/>
                <a:gd name="T31" fmla="*/ 297 h 622"/>
                <a:gd name="T32" fmla="*/ 68 w 384"/>
                <a:gd name="T33" fmla="*/ 349 h 622"/>
                <a:gd name="T34" fmla="*/ 55 w 384"/>
                <a:gd name="T35" fmla="*/ 401 h 622"/>
                <a:gd name="T36" fmla="*/ 79 w 384"/>
                <a:gd name="T37" fmla="*/ 512 h 622"/>
                <a:gd name="T38" fmla="*/ 259 w 384"/>
                <a:gd name="T39" fmla="*/ 510 h 622"/>
                <a:gd name="T40" fmla="*/ 295 w 384"/>
                <a:gd name="T41" fmla="*/ 521 h 622"/>
                <a:gd name="T42" fmla="*/ 321 w 384"/>
                <a:gd name="T43" fmla="*/ 546 h 622"/>
                <a:gd name="T44" fmla="*/ 321 w 384"/>
                <a:gd name="T45" fmla="*/ 600 h 622"/>
                <a:gd name="T46" fmla="*/ 339 w 384"/>
                <a:gd name="T47" fmla="*/ 622 h 622"/>
                <a:gd name="T48" fmla="*/ 364 w 384"/>
                <a:gd name="T49" fmla="*/ 485 h 622"/>
                <a:gd name="T50" fmla="*/ 350 w 384"/>
                <a:gd name="T51" fmla="*/ 343 h 622"/>
                <a:gd name="T52" fmla="*/ 384 w 384"/>
                <a:gd name="T53" fmla="*/ 109 h 622"/>
                <a:gd name="T54" fmla="*/ 376 w 384"/>
                <a:gd name="T55" fmla="*/ 96 h 622"/>
                <a:gd name="T56" fmla="*/ 333 w 384"/>
                <a:gd name="T57" fmla="*/ 53 h 622"/>
                <a:gd name="T58" fmla="*/ 216 w 384"/>
                <a:gd name="T59" fmla="*/ 1 h 622"/>
                <a:gd name="T60" fmla="*/ 211 w 384"/>
                <a:gd name="T61" fmla="*/ 0 h 622"/>
                <a:gd name="T62" fmla="*/ 217 w 384"/>
                <a:gd name="T63" fmla="*/ 13 h 622"/>
                <a:gd name="T64" fmla="*/ 209 w 384"/>
                <a:gd name="T65" fmla="*/ 27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4" h="622">
                  <a:moveTo>
                    <a:pt x="209" y="27"/>
                  </a:moveTo>
                  <a:cubicBezTo>
                    <a:pt x="206" y="30"/>
                    <a:pt x="202" y="34"/>
                    <a:pt x="199" y="38"/>
                  </a:cubicBezTo>
                  <a:cubicBezTo>
                    <a:pt x="191" y="48"/>
                    <a:pt x="186" y="59"/>
                    <a:pt x="177" y="69"/>
                  </a:cubicBezTo>
                  <a:cubicBezTo>
                    <a:pt x="168" y="81"/>
                    <a:pt x="155" y="89"/>
                    <a:pt x="140" y="93"/>
                  </a:cubicBezTo>
                  <a:cubicBezTo>
                    <a:pt x="128" y="96"/>
                    <a:pt x="115" y="96"/>
                    <a:pt x="105" y="89"/>
                  </a:cubicBezTo>
                  <a:cubicBezTo>
                    <a:pt x="97" y="84"/>
                    <a:pt x="91" y="76"/>
                    <a:pt x="88" y="67"/>
                  </a:cubicBezTo>
                  <a:cubicBezTo>
                    <a:pt x="85" y="57"/>
                    <a:pt x="84" y="48"/>
                    <a:pt x="84" y="38"/>
                  </a:cubicBezTo>
                  <a:cubicBezTo>
                    <a:pt x="84" y="29"/>
                    <a:pt x="84" y="19"/>
                    <a:pt x="86" y="10"/>
                  </a:cubicBezTo>
                  <a:cubicBezTo>
                    <a:pt x="68" y="11"/>
                    <a:pt x="50" y="15"/>
                    <a:pt x="33" y="22"/>
                  </a:cubicBezTo>
                  <a:cubicBezTo>
                    <a:pt x="20" y="38"/>
                    <a:pt x="9" y="57"/>
                    <a:pt x="1" y="76"/>
                  </a:cubicBezTo>
                  <a:cubicBezTo>
                    <a:pt x="0" y="77"/>
                    <a:pt x="9" y="89"/>
                    <a:pt x="10" y="90"/>
                  </a:cubicBezTo>
                  <a:cubicBezTo>
                    <a:pt x="14" y="95"/>
                    <a:pt x="17" y="101"/>
                    <a:pt x="20" y="106"/>
                  </a:cubicBezTo>
                  <a:cubicBezTo>
                    <a:pt x="25" y="116"/>
                    <a:pt x="31" y="127"/>
                    <a:pt x="35" y="138"/>
                  </a:cubicBezTo>
                  <a:cubicBezTo>
                    <a:pt x="40" y="149"/>
                    <a:pt x="43" y="160"/>
                    <a:pt x="45" y="172"/>
                  </a:cubicBezTo>
                  <a:cubicBezTo>
                    <a:pt x="47" y="185"/>
                    <a:pt x="50" y="198"/>
                    <a:pt x="52" y="212"/>
                  </a:cubicBezTo>
                  <a:cubicBezTo>
                    <a:pt x="56" y="240"/>
                    <a:pt x="61" y="269"/>
                    <a:pt x="65" y="297"/>
                  </a:cubicBezTo>
                  <a:cubicBezTo>
                    <a:pt x="68" y="314"/>
                    <a:pt x="71" y="332"/>
                    <a:pt x="68" y="349"/>
                  </a:cubicBezTo>
                  <a:cubicBezTo>
                    <a:pt x="65" y="367"/>
                    <a:pt x="56" y="383"/>
                    <a:pt x="55" y="401"/>
                  </a:cubicBezTo>
                  <a:cubicBezTo>
                    <a:pt x="52" y="439"/>
                    <a:pt x="62" y="477"/>
                    <a:pt x="79" y="512"/>
                  </a:cubicBezTo>
                  <a:cubicBezTo>
                    <a:pt x="139" y="506"/>
                    <a:pt x="200" y="500"/>
                    <a:pt x="259" y="510"/>
                  </a:cubicBezTo>
                  <a:cubicBezTo>
                    <a:pt x="271" y="512"/>
                    <a:pt x="284" y="515"/>
                    <a:pt x="295" y="521"/>
                  </a:cubicBezTo>
                  <a:cubicBezTo>
                    <a:pt x="306" y="526"/>
                    <a:pt x="316" y="535"/>
                    <a:pt x="321" y="546"/>
                  </a:cubicBezTo>
                  <a:cubicBezTo>
                    <a:pt x="329" y="563"/>
                    <a:pt x="325" y="582"/>
                    <a:pt x="321" y="600"/>
                  </a:cubicBezTo>
                  <a:cubicBezTo>
                    <a:pt x="327" y="607"/>
                    <a:pt x="332" y="614"/>
                    <a:pt x="339" y="622"/>
                  </a:cubicBezTo>
                  <a:cubicBezTo>
                    <a:pt x="358" y="579"/>
                    <a:pt x="365" y="532"/>
                    <a:pt x="364" y="485"/>
                  </a:cubicBezTo>
                  <a:cubicBezTo>
                    <a:pt x="362" y="437"/>
                    <a:pt x="354" y="390"/>
                    <a:pt x="350" y="343"/>
                  </a:cubicBezTo>
                  <a:cubicBezTo>
                    <a:pt x="384" y="109"/>
                    <a:pt x="384" y="109"/>
                    <a:pt x="384" y="109"/>
                  </a:cubicBezTo>
                  <a:cubicBezTo>
                    <a:pt x="381" y="105"/>
                    <a:pt x="379" y="101"/>
                    <a:pt x="376" y="96"/>
                  </a:cubicBezTo>
                  <a:cubicBezTo>
                    <a:pt x="365" y="79"/>
                    <a:pt x="351" y="64"/>
                    <a:pt x="333" y="53"/>
                  </a:cubicBezTo>
                  <a:cubicBezTo>
                    <a:pt x="296" y="31"/>
                    <a:pt x="257" y="13"/>
                    <a:pt x="216" y="1"/>
                  </a:cubicBezTo>
                  <a:cubicBezTo>
                    <a:pt x="214" y="0"/>
                    <a:pt x="212" y="0"/>
                    <a:pt x="211" y="0"/>
                  </a:cubicBezTo>
                  <a:cubicBezTo>
                    <a:pt x="215" y="3"/>
                    <a:pt x="217" y="8"/>
                    <a:pt x="217" y="13"/>
                  </a:cubicBezTo>
                  <a:cubicBezTo>
                    <a:pt x="217" y="18"/>
                    <a:pt x="212" y="23"/>
                    <a:pt x="209" y="27"/>
                  </a:cubicBez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7" name="Freeform 1776"/>
            <p:cNvSpPr>
              <a:spLocks/>
            </p:cNvSpPr>
            <p:nvPr/>
          </p:nvSpPr>
          <p:spPr bwMode="auto">
            <a:xfrm>
              <a:off x="2360613" y="1684338"/>
              <a:ext cx="547688" cy="371475"/>
            </a:xfrm>
            <a:custGeom>
              <a:avLst/>
              <a:gdLst>
                <a:gd name="T0" fmla="*/ 0 w 158"/>
                <a:gd name="T1" fmla="*/ 24 h 107"/>
                <a:gd name="T2" fmla="*/ 0 w 158"/>
                <a:gd name="T3" fmla="*/ 39 h 107"/>
                <a:gd name="T4" fmla="*/ 5 w 158"/>
                <a:gd name="T5" fmla="*/ 70 h 107"/>
                <a:gd name="T6" fmla="*/ 26 w 158"/>
                <a:gd name="T7" fmla="*/ 100 h 107"/>
                <a:gd name="T8" fmla="*/ 54 w 158"/>
                <a:gd name="T9" fmla="*/ 107 h 107"/>
                <a:gd name="T10" fmla="*/ 71 w 158"/>
                <a:gd name="T11" fmla="*/ 105 h 107"/>
                <a:gd name="T12" fmla="*/ 115 w 158"/>
                <a:gd name="T13" fmla="*/ 77 h 107"/>
                <a:gd name="T14" fmla="*/ 127 w 158"/>
                <a:gd name="T15" fmla="*/ 60 h 107"/>
                <a:gd name="T16" fmla="*/ 137 w 158"/>
                <a:gd name="T17" fmla="*/ 46 h 107"/>
                <a:gd name="T18" fmla="*/ 141 w 158"/>
                <a:gd name="T19" fmla="*/ 40 h 107"/>
                <a:gd name="T20" fmla="*/ 146 w 158"/>
                <a:gd name="T21" fmla="*/ 35 h 107"/>
                <a:gd name="T22" fmla="*/ 148 w 158"/>
                <a:gd name="T23" fmla="*/ 33 h 107"/>
                <a:gd name="T24" fmla="*/ 157 w 158"/>
                <a:gd name="T25" fmla="*/ 18 h 107"/>
                <a:gd name="T26" fmla="*/ 154 w 158"/>
                <a:gd name="T27" fmla="*/ 4 h 107"/>
                <a:gd name="T28" fmla="*/ 144 w 158"/>
                <a:gd name="T29" fmla="*/ 1 h 107"/>
                <a:gd name="T30" fmla="*/ 139 w 158"/>
                <a:gd name="T31" fmla="*/ 0 h 107"/>
                <a:gd name="T32" fmla="*/ 145 w 158"/>
                <a:gd name="T33" fmla="*/ 13 h 107"/>
                <a:gd name="T34" fmla="*/ 137 w 158"/>
                <a:gd name="T35" fmla="*/ 27 h 107"/>
                <a:gd name="T36" fmla="*/ 127 w 158"/>
                <a:gd name="T37" fmla="*/ 38 h 107"/>
                <a:gd name="T38" fmla="*/ 105 w 158"/>
                <a:gd name="T39" fmla="*/ 69 h 107"/>
                <a:gd name="T40" fmla="*/ 68 w 158"/>
                <a:gd name="T41" fmla="*/ 93 h 107"/>
                <a:gd name="T42" fmla="*/ 33 w 158"/>
                <a:gd name="T43" fmla="*/ 89 h 107"/>
                <a:gd name="T44" fmla="*/ 16 w 158"/>
                <a:gd name="T45" fmla="*/ 67 h 107"/>
                <a:gd name="T46" fmla="*/ 12 w 158"/>
                <a:gd name="T47" fmla="*/ 38 h 107"/>
                <a:gd name="T48" fmla="*/ 14 w 158"/>
                <a:gd name="T49" fmla="*/ 10 h 107"/>
                <a:gd name="T50" fmla="*/ 0 w 158"/>
                <a:gd name="T51" fmla="*/ 11 h 107"/>
                <a:gd name="T52" fmla="*/ 0 w 158"/>
                <a:gd name="T53"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8" h="107">
                  <a:moveTo>
                    <a:pt x="0" y="24"/>
                  </a:moveTo>
                  <a:cubicBezTo>
                    <a:pt x="0" y="28"/>
                    <a:pt x="0" y="33"/>
                    <a:pt x="0" y="39"/>
                  </a:cubicBezTo>
                  <a:cubicBezTo>
                    <a:pt x="0" y="48"/>
                    <a:pt x="1" y="59"/>
                    <a:pt x="5" y="70"/>
                  </a:cubicBezTo>
                  <a:cubicBezTo>
                    <a:pt x="9" y="83"/>
                    <a:pt x="17" y="93"/>
                    <a:pt x="26" y="100"/>
                  </a:cubicBezTo>
                  <a:cubicBezTo>
                    <a:pt x="34" y="104"/>
                    <a:pt x="43" y="107"/>
                    <a:pt x="54" y="107"/>
                  </a:cubicBezTo>
                  <a:cubicBezTo>
                    <a:pt x="59" y="107"/>
                    <a:pt x="65" y="106"/>
                    <a:pt x="71" y="105"/>
                  </a:cubicBezTo>
                  <a:cubicBezTo>
                    <a:pt x="88" y="100"/>
                    <a:pt x="104" y="90"/>
                    <a:pt x="115" y="77"/>
                  </a:cubicBezTo>
                  <a:cubicBezTo>
                    <a:pt x="120" y="71"/>
                    <a:pt x="123" y="65"/>
                    <a:pt x="127" y="60"/>
                  </a:cubicBezTo>
                  <a:cubicBezTo>
                    <a:pt x="130" y="55"/>
                    <a:pt x="133" y="50"/>
                    <a:pt x="137" y="46"/>
                  </a:cubicBezTo>
                  <a:cubicBezTo>
                    <a:pt x="138" y="44"/>
                    <a:pt x="140" y="42"/>
                    <a:pt x="141" y="40"/>
                  </a:cubicBezTo>
                  <a:cubicBezTo>
                    <a:pt x="143" y="38"/>
                    <a:pt x="145" y="36"/>
                    <a:pt x="146" y="35"/>
                  </a:cubicBezTo>
                  <a:cubicBezTo>
                    <a:pt x="148" y="33"/>
                    <a:pt x="148" y="33"/>
                    <a:pt x="148" y="33"/>
                  </a:cubicBezTo>
                  <a:cubicBezTo>
                    <a:pt x="151" y="30"/>
                    <a:pt x="155" y="25"/>
                    <a:pt x="157" y="18"/>
                  </a:cubicBezTo>
                  <a:cubicBezTo>
                    <a:pt x="158" y="13"/>
                    <a:pt x="156" y="9"/>
                    <a:pt x="154" y="4"/>
                  </a:cubicBezTo>
                  <a:cubicBezTo>
                    <a:pt x="151" y="3"/>
                    <a:pt x="147" y="2"/>
                    <a:pt x="144" y="1"/>
                  </a:cubicBezTo>
                  <a:cubicBezTo>
                    <a:pt x="142" y="0"/>
                    <a:pt x="140" y="0"/>
                    <a:pt x="139" y="0"/>
                  </a:cubicBezTo>
                  <a:cubicBezTo>
                    <a:pt x="143" y="3"/>
                    <a:pt x="145" y="8"/>
                    <a:pt x="145" y="13"/>
                  </a:cubicBezTo>
                  <a:cubicBezTo>
                    <a:pt x="145" y="18"/>
                    <a:pt x="140" y="23"/>
                    <a:pt x="137" y="27"/>
                  </a:cubicBezTo>
                  <a:cubicBezTo>
                    <a:pt x="134" y="30"/>
                    <a:pt x="130" y="34"/>
                    <a:pt x="127" y="38"/>
                  </a:cubicBezTo>
                  <a:cubicBezTo>
                    <a:pt x="119" y="48"/>
                    <a:pt x="114" y="59"/>
                    <a:pt x="105" y="69"/>
                  </a:cubicBezTo>
                  <a:cubicBezTo>
                    <a:pt x="96" y="81"/>
                    <a:pt x="83" y="89"/>
                    <a:pt x="68" y="93"/>
                  </a:cubicBezTo>
                  <a:cubicBezTo>
                    <a:pt x="56" y="96"/>
                    <a:pt x="43" y="96"/>
                    <a:pt x="33" y="89"/>
                  </a:cubicBezTo>
                  <a:cubicBezTo>
                    <a:pt x="25" y="84"/>
                    <a:pt x="19" y="76"/>
                    <a:pt x="16" y="67"/>
                  </a:cubicBezTo>
                  <a:cubicBezTo>
                    <a:pt x="13" y="57"/>
                    <a:pt x="12" y="48"/>
                    <a:pt x="12" y="38"/>
                  </a:cubicBezTo>
                  <a:cubicBezTo>
                    <a:pt x="12" y="29"/>
                    <a:pt x="12" y="19"/>
                    <a:pt x="14" y="10"/>
                  </a:cubicBezTo>
                  <a:cubicBezTo>
                    <a:pt x="9" y="10"/>
                    <a:pt x="5" y="11"/>
                    <a:pt x="0" y="11"/>
                  </a:cubicBezTo>
                  <a:cubicBezTo>
                    <a:pt x="0" y="15"/>
                    <a:pt x="0" y="20"/>
                    <a:pt x="0" y="2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8" name="Freeform 1777"/>
            <p:cNvSpPr>
              <a:spLocks/>
            </p:cNvSpPr>
            <p:nvPr/>
          </p:nvSpPr>
          <p:spPr bwMode="auto">
            <a:xfrm>
              <a:off x="3117850" y="2062163"/>
              <a:ext cx="398463" cy="647700"/>
            </a:xfrm>
            <a:custGeom>
              <a:avLst/>
              <a:gdLst>
                <a:gd name="T0" fmla="*/ 94 w 115"/>
                <a:gd name="T1" fmla="*/ 0 h 187"/>
                <a:gd name="T2" fmla="*/ 100 w 115"/>
                <a:gd name="T3" fmla="*/ 15 h 187"/>
                <a:gd name="T4" fmla="*/ 107 w 115"/>
                <a:gd name="T5" fmla="*/ 52 h 187"/>
                <a:gd name="T6" fmla="*/ 109 w 115"/>
                <a:gd name="T7" fmla="*/ 176 h 187"/>
                <a:gd name="T8" fmla="*/ 92 w 115"/>
                <a:gd name="T9" fmla="*/ 182 h 187"/>
                <a:gd name="T10" fmla="*/ 12 w 115"/>
                <a:gd name="T11" fmla="*/ 186 h 187"/>
                <a:gd name="T12" fmla="*/ 4 w 115"/>
                <a:gd name="T13" fmla="*/ 126 h 187"/>
                <a:gd name="T14" fmla="*/ 13 w 115"/>
                <a:gd name="T15" fmla="*/ 92 h 187"/>
                <a:gd name="T16" fmla="*/ 7 w 115"/>
                <a:gd name="T17" fmla="*/ 58 h 187"/>
                <a:gd name="T18" fmla="*/ 94 w 115"/>
                <a:gd name="T19"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87">
                  <a:moveTo>
                    <a:pt x="94" y="0"/>
                  </a:moveTo>
                  <a:cubicBezTo>
                    <a:pt x="96" y="5"/>
                    <a:pt x="98" y="10"/>
                    <a:pt x="100" y="15"/>
                  </a:cubicBezTo>
                  <a:cubicBezTo>
                    <a:pt x="103" y="27"/>
                    <a:pt x="105" y="40"/>
                    <a:pt x="107" y="52"/>
                  </a:cubicBezTo>
                  <a:cubicBezTo>
                    <a:pt x="114" y="93"/>
                    <a:pt x="115" y="135"/>
                    <a:pt x="109" y="176"/>
                  </a:cubicBezTo>
                  <a:cubicBezTo>
                    <a:pt x="104" y="180"/>
                    <a:pt x="98" y="181"/>
                    <a:pt x="92" y="182"/>
                  </a:cubicBezTo>
                  <a:cubicBezTo>
                    <a:pt x="65" y="186"/>
                    <a:pt x="38" y="187"/>
                    <a:pt x="12" y="186"/>
                  </a:cubicBezTo>
                  <a:cubicBezTo>
                    <a:pt x="2" y="168"/>
                    <a:pt x="0" y="146"/>
                    <a:pt x="4" y="126"/>
                  </a:cubicBezTo>
                  <a:cubicBezTo>
                    <a:pt x="6" y="114"/>
                    <a:pt x="11" y="103"/>
                    <a:pt x="13" y="92"/>
                  </a:cubicBezTo>
                  <a:cubicBezTo>
                    <a:pt x="15" y="80"/>
                    <a:pt x="14" y="67"/>
                    <a:pt x="7" y="58"/>
                  </a:cubicBezTo>
                  <a:cubicBezTo>
                    <a:pt x="21" y="38"/>
                    <a:pt x="74" y="5"/>
                    <a:pt x="94" y="0"/>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9" name="Freeform 1778"/>
            <p:cNvSpPr>
              <a:spLocks/>
            </p:cNvSpPr>
            <p:nvPr/>
          </p:nvSpPr>
          <p:spPr bwMode="auto">
            <a:xfrm>
              <a:off x="2114550" y="1951038"/>
              <a:ext cx="187325" cy="547687"/>
            </a:xfrm>
            <a:custGeom>
              <a:avLst/>
              <a:gdLst>
                <a:gd name="T0" fmla="*/ 54 w 54"/>
                <a:gd name="T1" fmla="*/ 158 h 158"/>
                <a:gd name="T2" fmla="*/ 51 w 54"/>
                <a:gd name="T3" fmla="*/ 135 h 158"/>
                <a:gd name="T4" fmla="*/ 44 w 54"/>
                <a:gd name="T5" fmla="*/ 95 h 158"/>
                <a:gd name="T6" fmla="*/ 34 w 54"/>
                <a:gd name="T7" fmla="*/ 61 h 158"/>
                <a:gd name="T8" fmla="*/ 19 w 54"/>
                <a:gd name="T9" fmla="*/ 29 h 158"/>
                <a:gd name="T10" fmla="*/ 9 w 54"/>
                <a:gd name="T11" fmla="*/ 13 h 158"/>
                <a:gd name="T12" fmla="*/ 0 w 54"/>
                <a:gd name="T13" fmla="*/ 0 h 158"/>
                <a:gd name="T14" fmla="*/ 4 w 54"/>
                <a:gd name="T15" fmla="*/ 32 h 158"/>
                <a:gd name="T16" fmla="*/ 5 w 54"/>
                <a:gd name="T17" fmla="*/ 46 h 158"/>
                <a:gd name="T18" fmla="*/ 8 w 54"/>
                <a:gd name="T19" fmla="*/ 64 h 158"/>
                <a:gd name="T20" fmla="*/ 5 w 54"/>
                <a:gd name="T21" fmla="*/ 137 h 158"/>
                <a:gd name="T22" fmla="*/ 54 w 54"/>
                <a:gd name="T2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8">
                  <a:moveTo>
                    <a:pt x="54" y="158"/>
                  </a:moveTo>
                  <a:cubicBezTo>
                    <a:pt x="53" y="150"/>
                    <a:pt x="52" y="142"/>
                    <a:pt x="51" y="135"/>
                  </a:cubicBezTo>
                  <a:cubicBezTo>
                    <a:pt x="49" y="121"/>
                    <a:pt x="46" y="108"/>
                    <a:pt x="44" y="95"/>
                  </a:cubicBezTo>
                  <a:cubicBezTo>
                    <a:pt x="42" y="83"/>
                    <a:pt x="39" y="72"/>
                    <a:pt x="34" y="61"/>
                  </a:cubicBezTo>
                  <a:cubicBezTo>
                    <a:pt x="30" y="50"/>
                    <a:pt x="24" y="39"/>
                    <a:pt x="19" y="29"/>
                  </a:cubicBezTo>
                  <a:cubicBezTo>
                    <a:pt x="16" y="24"/>
                    <a:pt x="13" y="18"/>
                    <a:pt x="9" y="13"/>
                  </a:cubicBezTo>
                  <a:cubicBezTo>
                    <a:pt x="8" y="12"/>
                    <a:pt x="1" y="2"/>
                    <a:pt x="0" y="0"/>
                  </a:cubicBezTo>
                  <a:cubicBezTo>
                    <a:pt x="1" y="10"/>
                    <a:pt x="3" y="21"/>
                    <a:pt x="4" y="32"/>
                  </a:cubicBezTo>
                  <a:cubicBezTo>
                    <a:pt x="4" y="37"/>
                    <a:pt x="4" y="41"/>
                    <a:pt x="5" y="46"/>
                  </a:cubicBezTo>
                  <a:cubicBezTo>
                    <a:pt x="7" y="52"/>
                    <a:pt x="8" y="58"/>
                    <a:pt x="8" y="64"/>
                  </a:cubicBezTo>
                  <a:cubicBezTo>
                    <a:pt x="10" y="89"/>
                    <a:pt x="8" y="113"/>
                    <a:pt x="5" y="137"/>
                  </a:cubicBezTo>
                  <a:cubicBezTo>
                    <a:pt x="19" y="148"/>
                    <a:pt x="36" y="155"/>
                    <a:pt x="54" y="158"/>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0" name="Freeform 1779"/>
            <p:cNvSpPr>
              <a:spLocks/>
            </p:cNvSpPr>
            <p:nvPr/>
          </p:nvSpPr>
          <p:spPr bwMode="auto">
            <a:xfrm>
              <a:off x="2030413" y="911226"/>
              <a:ext cx="722313" cy="647700"/>
            </a:xfrm>
            <a:custGeom>
              <a:avLst/>
              <a:gdLst>
                <a:gd name="T0" fmla="*/ 22 w 208"/>
                <a:gd name="T1" fmla="*/ 137 h 187"/>
                <a:gd name="T2" fmla="*/ 48 w 208"/>
                <a:gd name="T3" fmla="*/ 131 h 187"/>
                <a:gd name="T4" fmla="*/ 79 w 208"/>
                <a:gd name="T5" fmla="*/ 119 h 187"/>
                <a:gd name="T6" fmla="*/ 97 w 208"/>
                <a:gd name="T7" fmla="*/ 118 h 187"/>
                <a:gd name="T8" fmla="*/ 104 w 208"/>
                <a:gd name="T9" fmla="*/ 133 h 187"/>
                <a:gd name="T10" fmla="*/ 125 w 208"/>
                <a:gd name="T11" fmla="*/ 146 h 187"/>
                <a:gd name="T12" fmla="*/ 144 w 208"/>
                <a:gd name="T13" fmla="*/ 162 h 187"/>
                <a:gd name="T14" fmla="*/ 145 w 208"/>
                <a:gd name="T15" fmla="*/ 177 h 187"/>
                <a:gd name="T16" fmla="*/ 155 w 208"/>
                <a:gd name="T17" fmla="*/ 186 h 187"/>
                <a:gd name="T18" fmla="*/ 161 w 208"/>
                <a:gd name="T19" fmla="*/ 175 h 187"/>
                <a:gd name="T20" fmla="*/ 178 w 208"/>
                <a:gd name="T21" fmla="*/ 144 h 187"/>
                <a:gd name="T22" fmla="*/ 199 w 208"/>
                <a:gd name="T23" fmla="*/ 135 h 187"/>
                <a:gd name="T24" fmla="*/ 204 w 208"/>
                <a:gd name="T25" fmla="*/ 120 h 187"/>
                <a:gd name="T26" fmla="*/ 205 w 208"/>
                <a:gd name="T27" fmla="*/ 84 h 187"/>
                <a:gd name="T28" fmla="*/ 193 w 208"/>
                <a:gd name="T29" fmla="*/ 51 h 187"/>
                <a:gd name="T30" fmla="*/ 88 w 208"/>
                <a:gd name="T31" fmla="*/ 7 h 187"/>
                <a:gd name="T32" fmla="*/ 41 w 208"/>
                <a:gd name="T33" fmla="*/ 28 h 187"/>
                <a:gd name="T34" fmla="*/ 10 w 208"/>
                <a:gd name="T35" fmla="*/ 63 h 187"/>
                <a:gd name="T36" fmla="*/ 3 w 208"/>
                <a:gd name="T37" fmla="*/ 123 h 187"/>
                <a:gd name="T38" fmla="*/ 22 w 208"/>
                <a:gd name="T39" fmla="*/ 1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8" h="187">
                  <a:moveTo>
                    <a:pt x="22" y="137"/>
                  </a:moveTo>
                  <a:cubicBezTo>
                    <a:pt x="31" y="138"/>
                    <a:pt x="40" y="135"/>
                    <a:pt x="48" y="131"/>
                  </a:cubicBezTo>
                  <a:cubicBezTo>
                    <a:pt x="58" y="127"/>
                    <a:pt x="69" y="123"/>
                    <a:pt x="79" y="119"/>
                  </a:cubicBezTo>
                  <a:cubicBezTo>
                    <a:pt x="85" y="116"/>
                    <a:pt x="92" y="114"/>
                    <a:pt x="97" y="118"/>
                  </a:cubicBezTo>
                  <a:cubicBezTo>
                    <a:pt x="101" y="121"/>
                    <a:pt x="101" y="128"/>
                    <a:pt x="104" y="133"/>
                  </a:cubicBezTo>
                  <a:cubicBezTo>
                    <a:pt x="108" y="140"/>
                    <a:pt x="117" y="144"/>
                    <a:pt x="125" y="146"/>
                  </a:cubicBezTo>
                  <a:cubicBezTo>
                    <a:pt x="133" y="149"/>
                    <a:pt x="141" y="154"/>
                    <a:pt x="144" y="162"/>
                  </a:cubicBezTo>
                  <a:cubicBezTo>
                    <a:pt x="145" y="167"/>
                    <a:pt x="144" y="172"/>
                    <a:pt x="145" y="177"/>
                  </a:cubicBezTo>
                  <a:cubicBezTo>
                    <a:pt x="145" y="182"/>
                    <a:pt x="150" y="187"/>
                    <a:pt x="155" y="186"/>
                  </a:cubicBezTo>
                  <a:cubicBezTo>
                    <a:pt x="159" y="185"/>
                    <a:pt x="160" y="180"/>
                    <a:pt x="161" y="175"/>
                  </a:cubicBezTo>
                  <a:cubicBezTo>
                    <a:pt x="164" y="164"/>
                    <a:pt x="169" y="152"/>
                    <a:pt x="178" y="144"/>
                  </a:cubicBezTo>
                  <a:cubicBezTo>
                    <a:pt x="184" y="139"/>
                    <a:pt x="192" y="135"/>
                    <a:pt x="199" y="135"/>
                  </a:cubicBezTo>
                  <a:cubicBezTo>
                    <a:pt x="200" y="130"/>
                    <a:pt x="202" y="125"/>
                    <a:pt x="204" y="120"/>
                  </a:cubicBezTo>
                  <a:cubicBezTo>
                    <a:pt x="208" y="108"/>
                    <a:pt x="207" y="96"/>
                    <a:pt x="205" y="84"/>
                  </a:cubicBezTo>
                  <a:cubicBezTo>
                    <a:pt x="202" y="73"/>
                    <a:pt x="197" y="62"/>
                    <a:pt x="193" y="51"/>
                  </a:cubicBezTo>
                  <a:cubicBezTo>
                    <a:pt x="177" y="14"/>
                    <a:pt x="128" y="0"/>
                    <a:pt x="88" y="7"/>
                  </a:cubicBezTo>
                  <a:cubicBezTo>
                    <a:pt x="71" y="10"/>
                    <a:pt x="55" y="17"/>
                    <a:pt x="41" y="28"/>
                  </a:cubicBezTo>
                  <a:cubicBezTo>
                    <a:pt x="29" y="37"/>
                    <a:pt x="17" y="49"/>
                    <a:pt x="10" y="63"/>
                  </a:cubicBezTo>
                  <a:cubicBezTo>
                    <a:pt x="1" y="81"/>
                    <a:pt x="0" y="103"/>
                    <a:pt x="3" y="123"/>
                  </a:cubicBezTo>
                  <a:cubicBezTo>
                    <a:pt x="8" y="130"/>
                    <a:pt x="15" y="135"/>
                    <a:pt x="22" y="1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1" name="Freeform 1780"/>
            <p:cNvSpPr>
              <a:spLocks/>
            </p:cNvSpPr>
            <p:nvPr/>
          </p:nvSpPr>
          <p:spPr bwMode="auto">
            <a:xfrm>
              <a:off x="2041525" y="1306513"/>
              <a:ext cx="693738" cy="582612"/>
            </a:xfrm>
            <a:custGeom>
              <a:avLst/>
              <a:gdLst>
                <a:gd name="T0" fmla="*/ 200 w 200"/>
                <a:gd name="T1" fmla="*/ 40 h 168"/>
                <a:gd name="T2" fmla="*/ 196 w 200"/>
                <a:gd name="T3" fmla="*/ 22 h 168"/>
                <a:gd name="T4" fmla="*/ 196 w 200"/>
                <a:gd name="T5" fmla="*/ 21 h 168"/>
                <a:gd name="T6" fmla="*/ 175 w 200"/>
                <a:gd name="T7" fmla="*/ 30 h 168"/>
                <a:gd name="T8" fmla="*/ 158 w 200"/>
                <a:gd name="T9" fmla="*/ 61 h 168"/>
                <a:gd name="T10" fmla="*/ 152 w 200"/>
                <a:gd name="T11" fmla="*/ 72 h 168"/>
                <a:gd name="T12" fmla="*/ 142 w 200"/>
                <a:gd name="T13" fmla="*/ 63 h 168"/>
                <a:gd name="T14" fmla="*/ 141 w 200"/>
                <a:gd name="T15" fmla="*/ 48 h 168"/>
                <a:gd name="T16" fmla="*/ 122 w 200"/>
                <a:gd name="T17" fmla="*/ 32 h 168"/>
                <a:gd name="T18" fmla="*/ 101 w 200"/>
                <a:gd name="T19" fmla="*/ 19 h 168"/>
                <a:gd name="T20" fmla="*/ 94 w 200"/>
                <a:gd name="T21" fmla="*/ 4 h 168"/>
                <a:gd name="T22" fmla="*/ 76 w 200"/>
                <a:gd name="T23" fmla="*/ 5 h 168"/>
                <a:gd name="T24" fmla="*/ 45 w 200"/>
                <a:gd name="T25" fmla="*/ 17 h 168"/>
                <a:gd name="T26" fmla="*/ 19 w 200"/>
                <a:gd name="T27" fmla="*/ 23 h 168"/>
                <a:gd name="T28" fmla="*/ 0 w 200"/>
                <a:gd name="T29" fmla="*/ 10 h 168"/>
                <a:gd name="T30" fmla="*/ 19 w 200"/>
                <a:gd name="T31" fmla="*/ 68 h 168"/>
                <a:gd name="T32" fmla="*/ 29 w 200"/>
                <a:gd name="T33" fmla="*/ 107 h 168"/>
                <a:gd name="T34" fmla="*/ 27 w 200"/>
                <a:gd name="T35" fmla="*/ 118 h 168"/>
                <a:gd name="T36" fmla="*/ 33 w 200"/>
                <a:gd name="T37" fmla="*/ 127 h 168"/>
                <a:gd name="T38" fmla="*/ 43 w 200"/>
                <a:gd name="T39" fmla="*/ 126 h 168"/>
                <a:gd name="T40" fmla="*/ 53 w 200"/>
                <a:gd name="T41" fmla="*/ 135 h 168"/>
                <a:gd name="T42" fmla="*/ 57 w 200"/>
                <a:gd name="T43" fmla="*/ 149 h 168"/>
                <a:gd name="T44" fmla="*/ 78 w 200"/>
                <a:gd name="T45" fmla="*/ 166 h 168"/>
                <a:gd name="T46" fmla="*/ 108 w 200"/>
                <a:gd name="T47" fmla="*/ 157 h 168"/>
                <a:gd name="T48" fmla="*/ 164 w 200"/>
                <a:gd name="T49" fmla="*/ 110 h 168"/>
                <a:gd name="T50" fmla="*/ 191 w 200"/>
                <a:gd name="T51" fmla="*/ 76 h 168"/>
                <a:gd name="T52" fmla="*/ 191 w 200"/>
                <a:gd name="T53" fmla="*/ 72 h 168"/>
                <a:gd name="T54" fmla="*/ 200 w 200"/>
                <a:gd name="T55" fmla="*/ 4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 h="168">
                  <a:moveTo>
                    <a:pt x="200" y="40"/>
                  </a:moveTo>
                  <a:cubicBezTo>
                    <a:pt x="199" y="34"/>
                    <a:pt x="196" y="28"/>
                    <a:pt x="196" y="22"/>
                  </a:cubicBezTo>
                  <a:cubicBezTo>
                    <a:pt x="196" y="22"/>
                    <a:pt x="196" y="22"/>
                    <a:pt x="196" y="21"/>
                  </a:cubicBezTo>
                  <a:cubicBezTo>
                    <a:pt x="189" y="21"/>
                    <a:pt x="181" y="25"/>
                    <a:pt x="175" y="30"/>
                  </a:cubicBezTo>
                  <a:cubicBezTo>
                    <a:pt x="166" y="38"/>
                    <a:pt x="161" y="50"/>
                    <a:pt x="158" y="61"/>
                  </a:cubicBezTo>
                  <a:cubicBezTo>
                    <a:pt x="157" y="66"/>
                    <a:pt x="156" y="71"/>
                    <a:pt x="152" y="72"/>
                  </a:cubicBezTo>
                  <a:cubicBezTo>
                    <a:pt x="147" y="73"/>
                    <a:pt x="142" y="68"/>
                    <a:pt x="142" y="63"/>
                  </a:cubicBezTo>
                  <a:cubicBezTo>
                    <a:pt x="141" y="58"/>
                    <a:pt x="142" y="53"/>
                    <a:pt x="141" y="48"/>
                  </a:cubicBezTo>
                  <a:cubicBezTo>
                    <a:pt x="138" y="40"/>
                    <a:pt x="130" y="35"/>
                    <a:pt x="122" y="32"/>
                  </a:cubicBezTo>
                  <a:cubicBezTo>
                    <a:pt x="114" y="30"/>
                    <a:pt x="105" y="26"/>
                    <a:pt x="101" y="19"/>
                  </a:cubicBezTo>
                  <a:cubicBezTo>
                    <a:pt x="98" y="14"/>
                    <a:pt x="98" y="7"/>
                    <a:pt x="94" y="4"/>
                  </a:cubicBezTo>
                  <a:cubicBezTo>
                    <a:pt x="89" y="0"/>
                    <a:pt x="82" y="2"/>
                    <a:pt x="76" y="5"/>
                  </a:cubicBezTo>
                  <a:cubicBezTo>
                    <a:pt x="66" y="9"/>
                    <a:pt x="55" y="13"/>
                    <a:pt x="45" y="17"/>
                  </a:cubicBezTo>
                  <a:cubicBezTo>
                    <a:pt x="37" y="21"/>
                    <a:pt x="28" y="24"/>
                    <a:pt x="19" y="23"/>
                  </a:cubicBezTo>
                  <a:cubicBezTo>
                    <a:pt x="12" y="21"/>
                    <a:pt x="5" y="16"/>
                    <a:pt x="0" y="10"/>
                  </a:cubicBezTo>
                  <a:cubicBezTo>
                    <a:pt x="4" y="30"/>
                    <a:pt x="11" y="49"/>
                    <a:pt x="19" y="68"/>
                  </a:cubicBezTo>
                  <a:cubicBezTo>
                    <a:pt x="25" y="81"/>
                    <a:pt x="30" y="94"/>
                    <a:pt x="29" y="107"/>
                  </a:cubicBezTo>
                  <a:cubicBezTo>
                    <a:pt x="28" y="111"/>
                    <a:pt x="27" y="114"/>
                    <a:pt x="27" y="118"/>
                  </a:cubicBezTo>
                  <a:cubicBezTo>
                    <a:pt x="27" y="122"/>
                    <a:pt x="30" y="126"/>
                    <a:pt x="33" y="127"/>
                  </a:cubicBezTo>
                  <a:cubicBezTo>
                    <a:pt x="36" y="127"/>
                    <a:pt x="40" y="125"/>
                    <a:pt x="43" y="126"/>
                  </a:cubicBezTo>
                  <a:cubicBezTo>
                    <a:pt x="48" y="126"/>
                    <a:pt x="51" y="130"/>
                    <a:pt x="53" y="135"/>
                  </a:cubicBezTo>
                  <a:cubicBezTo>
                    <a:pt x="55" y="139"/>
                    <a:pt x="55" y="144"/>
                    <a:pt x="57" y="149"/>
                  </a:cubicBezTo>
                  <a:cubicBezTo>
                    <a:pt x="60" y="158"/>
                    <a:pt x="68" y="164"/>
                    <a:pt x="78" y="166"/>
                  </a:cubicBezTo>
                  <a:cubicBezTo>
                    <a:pt x="88" y="168"/>
                    <a:pt x="99" y="162"/>
                    <a:pt x="108" y="157"/>
                  </a:cubicBezTo>
                  <a:cubicBezTo>
                    <a:pt x="129" y="145"/>
                    <a:pt x="148" y="128"/>
                    <a:pt x="164" y="110"/>
                  </a:cubicBezTo>
                  <a:cubicBezTo>
                    <a:pt x="173" y="99"/>
                    <a:pt x="183" y="88"/>
                    <a:pt x="191" y="76"/>
                  </a:cubicBezTo>
                  <a:cubicBezTo>
                    <a:pt x="191" y="75"/>
                    <a:pt x="191" y="73"/>
                    <a:pt x="191" y="72"/>
                  </a:cubicBezTo>
                  <a:cubicBezTo>
                    <a:pt x="191" y="61"/>
                    <a:pt x="200" y="51"/>
                    <a:pt x="200" y="4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2" name="Freeform 1781"/>
            <p:cNvSpPr>
              <a:spLocks/>
            </p:cNvSpPr>
            <p:nvPr/>
          </p:nvSpPr>
          <p:spPr bwMode="auto">
            <a:xfrm>
              <a:off x="2405063" y="1570038"/>
              <a:ext cx="458788" cy="447675"/>
            </a:xfrm>
            <a:custGeom>
              <a:avLst/>
              <a:gdLst>
                <a:gd name="T0" fmla="*/ 126 w 132"/>
                <a:gd name="T1" fmla="*/ 33 h 129"/>
                <a:gd name="T2" fmla="*/ 101 w 132"/>
                <a:gd name="T3" fmla="*/ 22 h 129"/>
                <a:gd name="T4" fmla="*/ 86 w 132"/>
                <a:gd name="T5" fmla="*/ 0 h 129"/>
                <a:gd name="T6" fmla="*/ 59 w 132"/>
                <a:gd name="T7" fmla="*/ 34 h 129"/>
                <a:gd name="T8" fmla="*/ 3 w 132"/>
                <a:gd name="T9" fmla="*/ 81 h 129"/>
                <a:gd name="T10" fmla="*/ 0 w 132"/>
                <a:gd name="T11" fmla="*/ 83 h 129"/>
                <a:gd name="T12" fmla="*/ 3 w 132"/>
                <a:gd name="T13" fmla="*/ 100 h 129"/>
                <a:gd name="T14" fmla="*/ 20 w 132"/>
                <a:gd name="T15" fmla="*/ 122 h 129"/>
                <a:gd name="T16" fmla="*/ 55 w 132"/>
                <a:gd name="T17" fmla="*/ 126 h 129"/>
                <a:gd name="T18" fmla="*/ 92 w 132"/>
                <a:gd name="T19" fmla="*/ 102 h 129"/>
                <a:gd name="T20" fmla="*/ 114 w 132"/>
                <a:gd name="T21" fmla="*/ 71 h 129"/>
                <a:gd name="T22" fmla="*/ 124 w 132"/>
                <a:gd name="T23" fmla="*/ 60 h 129"/>
                <a:gd name="T24" fmla="*/ 132 w 132"/>
                <a:gd name="T25" fmla="*/ 46 h 129"/>
                <a:gd name="T26" fmla="*/ 126 w 132"/>
                <a:gd name="T27" fmla="*/ 3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29">
                  <a:moveTo>
                    <a:pt x="126" y="33"/>
                  </a:moveTo>
                  <a:cubicBezTo>
                    <a:pt x="117" y="30"/>
                    <a:pt x="108" y="27"/>
                    <a:pt x="101" y="22"/>
                  </a:cubicBezTo>
                  <a:cubicBezTo>
                    <a:pt x="93" y="17"/>
                    <a:pt x="87" y="9"/>
                    <a:pt x="86" y="0"/>
                  </a:cubicBezTo>
                  <a:cubicBezTo>
                    <a:pt x="78" y="12"/>
                    <a:pt x="68" y="23"/>
                    <a:pt x="59" y="34"/>
                  </a:cubicBezTo>
                  <a:cubicBezTo>
                    <a:pt x="43" y="52"/>
                    <a:pt x="24" y="69"/>
                    <a:pt x="3" y="81"/>
                  </a:cubicBezTo>
                  <a:cubicBezTo>
                    <a:pt x="2" y="81"/>
                    <a:pt x="1" y="82"/>
                    <a:pt x="0" y="83"/>
                  </a:cubicBezTo>
                  <a:cubicBezTo>
                    <a:pt x="0" y="88"/>
                    <a:pt x="1" y="94"/>
                    <a:pt x="3" y="100"/>
                  </a:cubicBezTo>
                  <a:cubicBezTo>
                    <a:pt x="6" y="109"/>
                    <a:pt x="12" y="117"/>
                    <a:pt x="20" y="122"/>
                  </a:cubicBezTo>
                  <a:cubicBezTo>
                    <a:pt x="30" y="129"/>
                    <a:pt x="43" y="129"/>
                    <a:pt x="55" y="126"/>
                  </a:cubicBezTo>
                  <a:cubicBezTo>
                    <a:pt x="70" y="122"/>
                    <a:pt x="83" y="114"/>
                    <a:pt x="92" y="102"/>
                  </a:cubicBezTo>
                  <a:cubicBezTo>
                    <a:pt x="101" y="92"/>
                    <a:pt x="106" y="81"/>
                    <a:pt x="114" y="71"/>
                  </a:cubicBezTo>
                  <a:cubicBezTo>
                    <a:pt x="117" y="67"/>
                    <a:pt x="121" y="63"/>
                    <a:pt x="124" y="60"/>
                  </a:cubicBezTo>
                  <a:cubicBezTo>
                    <a:pt x="127" y="56"/>
                    <a:pt x="132" y="51"/>
                    <a:pt x="132" y="46"/>
                  </a:cubicBezTo>
                  <a:cubicBezTo>
                    <a:pt x="132" y="41"/>
                    <a:pt x="130" y="36"/>
                    <a:pt x="126" y="3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3" name="Freeform 1782"/>
            <p:cNvSpPr>
              <a:spLocks/>
            </p:cNvSpPr>
            <p:nvPr/>
          </p:nvSpPr>
          <p:spPr bwMode="auto">
            <a:xfrm>
              <a:off x="1978025" y="3424238"/>
              <a:ext cx="1274763" cy="2557462"/>
            </a:xfrm>
            <a:custGeom>
              <a:avLst/>
              <a:gdLst>
                <a:gd name="T0" fmla="*/ 359 w 367"/>
                <a:gd name="T1" fmla="*/ 44 h 738"/>
                <a:gd name="T2" fmla="*/ 333 w 367"/>
                <a:gd name="T3" fmla="*/ 19 h 738"/>
                <a:gd name="T4" fmla="*/ 297 w 367"/>
                <a:gd name="T5" fmla="*/ 8 h 738"/>
                <a:gd name="T6" fmla="*/ 146 w 367"/>
                <a:gd name="T7" fmla="*/ 7 h 738"/>
                <a:gd name="T8" fmla="*/ 129 w 367"/>
                <a:gd name="T9" fmla="*/ 34 h 738"/>
                <a:gd name="T10" fmla="*/ 87 w 367"/>
                <a:gd name="T11" fmla="*/ 105 h 738"/>
                <a:gd name="T12" fmla="*/ 18 w 367"/>
                <a:gd name="T13" fmla="*/ 239 h 738"/>
                <a:gd name="T14" fmla="*/ 11 w 367"/>
                <a:gd name="T15" fmla="*/ 373 h 738"/>
                <a:gd name="T16" fmla="*/ 39 w 367"/>
                <a:gd name="T17" fmla="*/ 495 h 738"/>
                <a:gd name="T18" fmla="*/ 40 w 367"/>
                <a:gd name="T19" fmla="*/ 591 h 738"/>
                <a:gd name="T20" fmla="*/ 59 w 367"/>
                <a:gd name="T21" fmla="*/ 685 h 738"/>
                <a:gd name="T22" fmla="*/ 134 w 367"/>
                <a:gd name="T23" fmla="*/ 737 h 738"/>
                <a:gd name="T24" fmla="*/ 170 w 367"/>
                <a:gd name="T25" fmla="*/ 727 h 738"/>
                <a:gd name="T26" fmla="*/ 191 w 367"/>
                <a:gd name="T27" fmla="*/ 695 h 738"/>
                <a:gd name="T28" fmla="*/ 180 w 367"/>
                <a:gd name="T29" fmla="*/ 493 h 738"/>
                <a:gd name="T30" fmla="*/ 186 w 367"/>
                <a:gd name="T31" fmla="*/ 427 h 738"/>
                <a:gd name="T32" fmla="*/ 153 w 367"/>
                <a:gd name="T33" fmla="*/ 308 h 738"/>
                <a:gd name="T34" fmla="*/ 149 w 367"/>
                <a:gd name="T35" fmla="*/ 300 h 738"/>
                <a:gd name="T36" fmla="*/ 160 w 367"/>
                <a:gd name="T37" fmla="*/ 291 h 738"/>
                <a:gd name="T38" fmla="*/ 254 w 367"/>
                <a:gd name="T39" fmla="*/ 210 h 738"/>
                <a:gd name="T40" fmla="*/ 315 w 367"/>
                <a:gd name="T41" fmla="*/ 162 h 738"/>
                <a:gd name="T42" fmla="*/ 344 w 367"/>
                <a:gd name="T43" fmla="*/ 126 h 738"/>
                <a:gd name="T44" fmla="*/ 359 w 367"/>
                <a:gd name="T45" fmla="*/ 97 h 738"/>
                <a:gd name="T46" fmla="*/ 359 w 367"/>
                <a:gd name="T47" fmla="*/ 44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7" h="738">
                  <a:moveTo>
                    <a:pt x="359" y="44"/>
                  </a:moveTo>
                  <a:cubicBezTo>
                    <a:pt x="354" y="33"/>
                    <a:pt x="344" y="24"/>
                    <a:pt x="333" y="19"/>
                  </a:cubicBezTo>
                  <a:cubicBezTo>
                    <a:pt x="322" y="13"/>
                    <a:pt x="309" y="10"/>
                    <a:pt x="297" y="8"/>
                  </a:cubicBezTo>
                  <a:cubicBezTo>
                    <a:pt x="247" y="0"/>
                    <a:pt x="197" y="3"/>
                    <a:pt x="146" y="7"/>
                  </a:cubicBezTo>
                  <a:cubicBezTo>
                    <a:pt x="140" y="16"/>
                    <a:pt x="135" y="25"/>
                    <a:pt x="129" y="34"/>
                  </a:cubicBezTo>
                  <a:cubicBezTo>
                    <a:pt x="115" y="58"/>
                    <a:pt x="101" y="82"/>
                    <a:pt x="87" y="105"/>
                  </a:cubicBezTo>
                  <a:cubicBezTo>
                    <a:pt x="62" y="149"/>
                    <a:pt x="38" y="193"/>
                    <a:pt x="18" y="239"/>
                  </a:cubicBezTo>
                  <a:cubicBezTo>
                    <a:pt x="0" y="282"/>
                    <a:pt x="1" y="329"/>
                    <a:pt x="11" y="373"/>
                  </a:cubicBezTo>
                  <a:cubicBezTo>
                    <a:pt x="20" y="414"/>
                    <a:pt x="35" y="454"/>
                    <a:pt x="39" y="495"/>
                  </a:cubicBezTo>
                  <a:cubicBezTo>
                    <a:pt x="43" y="527"/>
                    <a:pt x="40" y="559"/>
                    <a:pt x="40" y="591"/>
                  </a:cubicBezTo>
                  <a:cubicBezTo>
                    <a:pt x="41" y="623"/>
                    <a:pt x="44" y="656"/>
                    <a:pt x="59" y="685"/>
                  </a:cubicBezTo>
                  <a:cubicBezTo>
                    <a:pt x="74" y="713"/>
                    <a:pt x="102" y="736"/>
                    <a:pt x="134" y="737"/>
                  </a:cubicBezTo>
                  <a:cubicBezTo>
                    <a:pt x="147" y="738"/>
                    <a:pt x="160" y="735"/>
                    <a:pt x="170" y="727"/>
                  </a:cubicBezTo>
                  <a:cubicBezTo>
                    <a:pt x="181" y="719"/>
                    <a:pt x="187" y="708"/>
                    <a:pt x="191" y="695"/>
                  </a:cubicBezTo>
                  <a:cubicBezTo>
                    <a:pt x="212" y="630"/>
                    <a:pt x="180" y="561"/>
                    <a:pt x="180" y="493"/>
                  </a:cubicBezTo>
                  <a:cubicBezTo>
                    <a:pt x="180" y="471"/>
                    <a:pt x="184" y="449"/>
                    <a:pt x="186" y="427"/>
                  </a:cubicBezTo>
                  <a:cubicBezTo>
                    <a:pt x="190" y="385"/>
                    <a:pt x="178" y="342"/>
                    <a:pt x="153" y="308"/>
                  </a:cubicBezTo>
                  <a:cubicBezTo>
                    <a:pt x="151" y="306"/>
                    <a:pt x="149" y="303"/>
                    <a:pt x="149" y="300"/>
                  </a:cubicBezTo>
                  <a:cubicBezTo>
                    <a:pt x="150" y="295"/>
                    <a:pt x="155" y="293"/>
                    <a:pt x="160" y="291"/>
                  </a:cubicBezTo>
                  <a:cubicBezTo>
                    <a:pt x="199" y="276"/>
                    <a:pt x="222" y="238"/>
                    <a:pt x="254" y="210"/>
                  </a:cubicBezTo>
                  <a:cubicBezTo>
                    <a:pt x="273" y="193"/>
                    <a:pt x="295" y="180"/>
                    <a:pt x="315" y="162"/>
                  </a:cubicBezTo>
                  <a:cubicBezTo>
                    <a:pt x="326" y="152"/>
                    <a:pt x="336" y="140"/>
                    <a:pt x="344" y="126"/>
                  </a:cubicBezTo>
                  <a:cubicBezTo>
                    <a:pt x="350" y="117"/>
                    <a:pt x="354" y="106"/>
                    <a:pt x="359" y="97"/>
                  </a:cubicBezTo>
                  <a:cubicBezTo>
                    <a:pt x="363" y="80"/>
                    <a:pt x="367" y="61"/>
                    <a:pt x="359" y="4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4" name="Freeform 1783"/>
            <p:cNvSpPr>
              <a:spLocks/>
            </p:cNvSpPr>
            <p:nvPr/>
          </p:nvSpPr>
          <p:spPr bwMode="auto">
            <a:xfrm>
              <a:off x="1158875" y="3157538"/>
              <a:ext cx="1327150" cy="2154237"/>
            </a:xfrm>
            <a:custGeom>
              <a:avLst/>
              <a:gdLst>
                <a:gd name="T0" fmla="*/ 280 w 382"/>
                <a:gd name="T1" fmla="*/ 221 h 622"/>
                <a:gd name="T2" fmla="*/ 306 w 382"/>
                <a:gd name="T3" fmla="*/ 212 h 622"/>
                <a:gd name="T4" fmla="*/ 323 w 382"/>
                <a:gd name="T5" fmla="*/ 182 h 622"/>
                <a:gd name="T6" fmla="*/ 365 w 382"/>
                <a:gd name="T7" fmla="*/ 111 h 622"/>
                <a:gd name="T8" fmla="*/ 382 w 382"/>
                <a:gd name="T9" fmla="*/ 84 h 622"/>
                <a:gd name="T10" fmla="*/ 353 w 382"/>
                <a:gd name="T11" fmla="*/ 87 h 622"/>
                <a:gd name="T12" fmla="*/ 330 w 382"/>
                <a:gd name="T13" fmla="*/ 10 h 622"/>
                <a:gd name="T14" fmla="*/ 285 w 382"/>
                <a:gd name="T15" fmla="*/ 3 h 622"/>
                <a:gd name="T16" fmla="*/ 233 w 382"/>
                <a:gd name="T17" fmla="*/ 26 h 622"/>
                <a:gd name="T18" fmla="*/ 80 w 382"/>
                <a:gd name="T19" fmla="*/ 126 h 622"/>
                <a:gd name="T20" fmla="*/ 10 w 382"/>
                <a:gd name="T21" fmla="*/ 218 h 622"/>
                <a:gd name="T22" fmla="*/ 1 w 382"/>
                <a:gd name="T23" fmla="*/ 287 h 622"/>
                <a:gd name="T24" fmla="*/ 4 w 382"/>
                <a:gd name="T25" fmla="*/ 323 h 622"/>
                <a:gd name="T26" fmla="*/ 13 w 382"/>
                <a:gd name="T27" fmla="*/ 355 h 622"/>
                <a:gd name="T28" fmla="*/ 24 w 382"/>
                <a:gd name="T29" fmla="*/ 449 h 622"/>
                <a:gd name="T30" fmla="*/ 19 w 382"/>
                <a:gd name="T31" fmla="*/ 494 h 622"/>
                <a:gd name="T32" fmla="*/ 25 w 382"/>
                <a:gd name="T33" fmla="*/ 542 h 622"/>
                <a:gd name="T34" fmla="*/ 46 w 382"/>
                <a:gd name="T35" fmla="*/ 604 h 622"/>
                <a:gd name="T36" fmla="*/ 109 w 382"/>
                <a:gd name="T37" fmla="*/ 621 h 622"/>
                <a:gd name="T38" fmla="*/ 162 w 382"/>
                <a:gd name="T39" fmla="*/ 604 h 622"/>
                <a:gd name="T40" fmla="*/ 165 w 382"/>
                <a:gd name="T41" fmla="*/ 521 h 622"/>
                <a:gd name="T42" fmla="*/ 170 w 382"/>
                <a:gd name="T43" fmla="*/ 426 h 622"/>
                <a:gd name="T44" fmla="*/ 179 w 382"/>
                <a:gd name="T45" fmla="*/ 342 h 622"/>
                <a:gd name="T46" fmla="*/ 153 w 382"/>
                <a:gd name="T47" fmla="*/ 262 h 622"/>
                <a:gd name="T48" fmla="*/ 280 w 382"/>
                <a:gd name="T49" fmla="*/ 221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2" h="622">
                  <a:moveTo>
                    <a:pt x="280" y="221"/>
                  </a:moveTo>
                  <a:cubicBezTo>
                    <a:pt x="289" y="218"/>
                    <a:pt x="298" y="215"/>
                    <a:pt x="306" y="212"/>
                  </a:cubicBezTo>
                  <a:cubicBezTo>
                    <a:pt x="312" y="202"/>
                    <a:pt x="317" y="192"/>
                    <a:pt x="323" y="182"/>
                  </a:cubicBezTo>
                  <a:cubicBezTo>
                    <a:pt x="337" y="159"/>
                    <a:pt x="351" y="135"/>
                    <a:pt x="365" y="111"/>
                  </a:cubicBezTo>
                  <a:cubicBezTo>
                    <a:pt x="371" y="102"/>
                    <a:pt x="376" y="93"/>
                    <a:pt x="382" y="84"/>
                  </a:cubicBezTo>
                  <a:cubicBezTo>
                    <a:pt x="373" y="85"/>
                    <a:pt x="363" y="86"/>
                    <a:pt x="353" y="87"/>
                  </a:cubicBezTo>
                  <a:cubicBezTo>
                    <a:pt x="341" y="63"/>
                    <a:pt x="333" y="37"/>
                    <a:pt x="330" y="10"/>
                  </a:cubicBezTo>
                  <a:cubicBezTo>
                    <a:pt x="317" y="2"/>
                    <a:pt x="300" y="0"/>
                    <a:pt x="285" y="3"/>
                  </a:cubicBezTo>
                  <a:cubicBezTo>
                    <a:pt x="266" y="6"/>
                    <a:pt x="249" y="16"/>
                    <a:pt x="233" y="26"/>
                  </a:cubicBezTo>
                  <a:cubicBezTo>
                    <a:pt x="180" y="56"/>
                    <a:pt x="127" y="87"/>
                    <a:pt x="80" y="126"/>
                  </a:cubicBezTo>
                  <a:cubicBezTo>
                    <a:pt x="50" y="151"/>
                    <a:pt x="22" y="181"/>
                    <a:pt x="10" y="218"/>
                  </a:cubicBezTo>
                  <a:cubicBezTo>
                    <a:pt x="2" y="240"/>
                    <a:pt x="0" y="264"/>
                    <a:pt x="1" y="287"/>
                  </a:cubicBezTo>
                  <a:cubicBezTo>
                    <a:pt x="2" y="299"/>
                    <a:pt x="2" y="311"/>
                    <a:pt x="4" y="323"/>
                  </a:cubicBezTo>
                  <a:cubicBezTo>
                    <a:pt x="5" y="334"/>
                    <a:pt x="10" y="344"/>
                    <a:pt x="13" y="355"/>
                  </a:cubicBezTo>
                  <a:cubicBezTo>
                    <a:pt x="22" y="385"/>
                    <a:pt x="26" y="417"/>
                    <a:pt x="24" y="449"/>
                  </a:cubicBezTo>
                  <a:cubicBezTo>
                    <a:pt x="23" y="463"/>
                    <a:pt x="18" y="480"/>
                    <a:pt x="19" y="494"/>
                  </a:cubicBezTo>
                  <a:cubicBezTo>
                    <a:pt x="21" y="510"/>
                    <a:pt x="23" y="526"/>
                    <a:pt x="25" y="542"/>
                  </a:cubicBezTo>
                  <a:cubicBezTo>
                    <a:pt x="27" y="564"/>
                    <a:pt x="30" y="589"/>
                    <a:pt x="46" y="604"/>
                  </a:cubicBezTo>
                  <a:cubicBezTo>
                    <a:pt x="63" y="619"/>
                    <a:pt x="87" y="621"/>
                    <a:pt x="109" y="621"/>
                  </a:cubicBezTo>
                  <a:cubicBezTo>
                    <a:pt x="128" y="622"/>
                    <a:pt x="151" y="620"/>
                    <a:pt x="162" y="604"/>
                  </a:cubicBezTo>
                  <a:cubicBezTo>
                    <a:pt x="176" y="582"/>
                    <a:pt x="166" y="545"/>
                    <a:pt x="165" y="521"/>
                  </a:cubicBezTo>
                  <a:cubicBezTo>
                    <a:pt x="164" y="489"/>
                    <a:pt x="166" y="458"/>
                    <a:pt x="170" y="426"/>
                  </a:cubicBezTo>
                  <a:cubicBezTo>
                    <a:pt x="174" y="398"/>
                    <a:pt x="179" y="370"/>
                    <a:pt x="179" y="342"/>
                  </a:cubicBezTo>
                  <a:cubicBezTo>
                    <a:pt x="178" y="313"/>
                    <a:pt x="171" y="284"/>
                    <a:pt x="153" y="262"/>
                  </a:cubicBezTo>
                  <a:cubicBezTo>
                    <a:pt x="196" y="249"/>
                    <a:pt x="237" y="234"/>
                    <a:pt x="280" y="22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5" name="Freeform 1784"/>
            <p:cNvSpPr>
              <a:spLocks/>
            </p:cNvSpPr>
            <p:nvPr/>
          </p:nvSpPr>
          <p:spPr bwMode="auto">
            <a:xfrm>
              <a:off x="1128713" y="3184525"/>
              <a:ext cx="1878013" cy="1081087"/>
            </a:xfrm>
            <a:custGeom>
              <a:avLst/>
              <a:gdLst>
                <a:gd name="T0" fmla="*/ 314 w 541"/>
                <a:gd name="T1" fmla="*/ 311 h 312"/>
                <a:gd name="T2" fmla="*/ 2 w 541"/>
                <a:gd name="T3" fmla="*/ 131 h 312"/>
                <a:gd name="T4" fmla="*/ 2 w 541"/>
                <a:gd name="T5" fmla="*/ 126 h 312"/>
                <a:gd name="T6" fmla="*/ 218 w 541"/>
                <a:gd name="T7" fmla="*/ 1 h 312"/>
                <a:gd name="T8" fmla="*/ 227 w 541"/>
                <a:gd name="T9" fmla="*/ 1 h 312"/>
                <a:gd name="T10" fmla="*/ 539 w 541"/>
                <a:gd name="T11" fmla="*/ 181 h 312"/>
                <a:gd name="T12" fmla="*/ 539 w 541"/>
                <a:gd name="T13" fmla="*/ 186 h 312"/>
                <a:gd name="T14" fmla="*/ 323 w 541"/>
                <a:gd name="T15" fmla="*/ 311 h 312"/>
                <a:gd name="T16" fmla="*/ 314 w 541"/>
                <a:gd name="T17" fmla="*/ 31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1" h="312">
                  <a:moveTo>
                    <a:pt x="314" y="311"/>
                  </a:moveTo>
                  <a:cubicBezTo>
                    <a:pt x="2" y="131"/>
                    <a:pt x="2" y="131"/>
                    <a:pt x="2" y="131"/>
                  </a:cubicBezTo>
                  <a:cubicBezTo>
                    <a:pt x="0" y="129"/>
                    <a:pt x="0" y="127"/>
                    <a:pt x="2" y="126"/>
                  </a:cubicBezTo>
                  <a:cubicBezTo>
                    <a:pt x="218" y="1"/>
                    <a:pt x="218" y="1"/>
                    <a:pt x="218" y="1"/>
                  </a:cubicBezTo>
                  <a:cubicBezTo>
                    <a:pt x="220" y="0"/>
                    <a:pt x="225" y="0"/>
                    <a:pt x="227" y="1"/>
                  </a:cubicBezTo>
                  <a:cubicBezTo>
                    <a:pt x="539" y="181"/>
                    <a:pt x="539" y="181"/>
                    <a:pt x="539" y="181"/>
                  </a:cubicBezTo>
                  <a:cubicBezTo>
                    <a:pt x="541" y="183"/>
                    <a:pt x="541" y="185"/>
                    <a:pt x="539" y="186"/>
                  </a:cubicBezTo>
                  <a:cubicBezTo>
                    <a:pt x="323" y="311"/>
                    <a:pt x="323" y="311"/>
                    <a:pt x="323" y="311"/>
                  </a:cubicBezTo>
                  <a:cubicBezTo>
                    <a:pt x="321" y="312"/>
                    <a:pt x="317" y="312"/>
                    <a:pt x="314" y="311"/>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6" name="Freeform 1785"/>
            <p:cNvSpPr>
              <a:spLocks noEditPoints="1"/>
            </p:cNvSpPr>
            <p:nvPr/>
          </p:nvSpPr>
          <p:spPr bwMode="auto">
            <a:xfrm>
              <a:off x="1208088" y="3357563"/>
              <a:ext cx="1492250" cy="866775"/>
            </a:xfrm>
            <a:custGeom>
              <a:avLst/>
              <a:gdLst>
                <a:gd name="T0" fmla="*/ 41 w 430"/>
                <a:gd name="T1" fmla="*/ 81 h 250"/>
                <a:gd name="T2" fmla="*/ 55 w 430"/>
                <a:gd name="T3" fmla="*/ 98 h 250"/>
                <a:gd name="T4" fmla="*/ 94 w 430"/>
                <a:gd name="T5" fmla="*/ 122 h 250"/>
                <a:gd name="T6" fmla="*/ 125 w 430"/>
                <a:gd name="T7" fmla="*/ 131 h 250"/>
                <a:gd name="T8" fmla="*/ 169 w 430"/>
                <a:gd name="T9" fmla="*/ 155 h 250"/>
                <a:gd name="T10" fmla="*/ 171 w 430"/>
                <a:gd name="T11" fmla="*/ 158 h 250"/>
                <a:gd name="T12" fmla="*/ 187 w 430"/>
                <a:gd name="T13" fmla="*/ 175 h 250"/>
                <a:gd name="T14" fmla="*/ 229 w 430"/>
                <a:gd name="T15" fmla="*/ 198 h 250"/>
                <a:gd name="T16" fmla="*/ 257 w 430"/>
                <a:gd name="T17" fmla="*/ 206 h 250"/>
                <a:gd name="T18" fmla="*/ 283 w 430"/>
                <a:gd name="T19" fmla="*/ 221 h 250"/>
                <a:gd name="T20" fmla="*/ 297 w 430"/>
                <a:gd name="T21" fmla="*/ 238 h 250"/>
                <a:gd name="T22" fmla="*/ 28 w 430"/>
                <a:gd name="T23" fmla="*/ 71 h 250"/>
                <a:gd name="T24" fmla="*/ 80 w 430"/>
                <a:gd name="T25" fmla="*/ 55 h 250"/>
                <a:gd name="T26" fmla="*/ 139 w 430"/>
                <a:gd name="T27" fmla="*/ 39 h 250"/>
                <a:gd name="T28" fmla="*/ 50 w 430"/>
                <a:gd name="T29" fmla="*/ 63 h 250"/>
                <a:gd name="T30" fmla="*/ 55 w 430"/>
                <a:gd name="T31" fmla="*/ 87 h 250"/>
                <a:gd name="T32" fmla="*/ 97 w 430"/>
                <a:gd name="T33" fmla="*/ 109 h 250"/>
                <a:gd name="T34" fmla="*/ 136 w 430"/>
                <a:gd name="T35" fmla="*/ 111 h 250"/>
                <a:gd name="T36" fmla="*/ 163 w 430"/>
                <a:gd name="T37" fmla="*/ 126 h 250"/>
                <a:gd name="T38" fmla="*/ 165 w 430"/>
                <a:gd name="T39" fmla="*/ 149 h 250"/>
                <a:gd name="T40" fmla="*/ 204 w 430"/>
                <a:gd name="T41" fmla="*/ 173 h 250"/>
                <a:gd name="T42" fmla="*/ 246 w 430"/>
                <a:gd name="T43" fmla="*/ 176 h 250"/>
                <a:gd name="T44" fmla="*/ 290 w 430"/>
                <a:gd name="T45" fmla="*/ 200 h 250"/>
                <a:gd name="T46" fmla="*/ 292 w 430"/>
                <a:gd name="T47" fmla="*/ 202 h 250"/>
                <a:gd name="T48" fmla="*/ 65 w 430"/>
                <a:gd name="T49" fmla="*/ 68 h 250"/>
                <a:gd name="T50" fmla="*/ 107 w 430"/>
                <a:gd name="T51" fmla="*/ 91 h 250"/>
                <a:gd name="T52" fmla="*/ 146 w 430"/>
                <a:gd name="T53" fmla="*/ 92 h 250"/>
                <a:gd name="T54" fmla="*/ 173 w 430"/>
                <a:gd name="T55" fmla="*/ 108 h 250"/>
                <a:gd name="T56" fmla="*/ 175 w 430"/>
                <a:gd name="T57" fmla="*/ 130 h 250"/>
                <a:gd name="T58" fmla="*/ 215 w 430"/>
                <a:gd name="T59" fmla="*/ 154 h 250"/>
                <a:gd name="T60" fmla="*/ 256 w 430"/>
                <a:gd name="T61" fmla="*/ 157 h 250"/>
                <a:gd name="T62" fmla="*/ 300 w 430"/>
                <a:gd name="T63" fmla="*/ 181 h 250"/>
                <a:gd name="T64" fmla="*/ 303 w 430"/>
                <a:gd name="T65" fmla="*/ 184 h 250"/>
                <a:gd name="T66" fmla="*/ 307 w 430"/>
                <a:gd name="T67" fmla="*/ 208 h 250"/>
                <a:gd name="T68" fmla="*/ 111 w 430"/>
                <a:gd name="T69" fmla="*/ 69 h 250"/>
                <a:gd name="T70" fmla="*/ 151 w 430"/>
                <a:gd name="T71" fmla="*/ 70 h 250"/>
                <a:gd name="T72" fmla="*/ 177 w 430"/>
                <a:gd name="T73" fmla="*/ 86 h 250"/>
                <a:gd name="T74" fmla="*/ 180 w 430"/>
                <a:gd name="T75" fmla="*/ 108 h 250"/>
                <a:gd name="T76" fmla="*/ 219 w 430"/>
                <a:gd name="T77" fmla="*/ 132 h 250"/>
                <a:gd name="T78" fmla="*/ 261 w 430"/>
                <a:gd name="T79" fmla="*/ 135 h 250"/>
                <a:gd name="T80" fmla="*/ 305 w 430"/>
                <a:gd name="T81" fmla="*/ 159 h 250"/>
                <a:gd name="T82" fmla="*/ 307 w 430"/>
                <a:gd name="T83" fmla="*/ 162 h 250"/>
                <a:gd name="T84" fmla="*/ 312 w 430"/>
                <a:gd name="T85" fmla="*/ 186 h 250"/>
                <a:gd name="T86" fmla="*/ 143 w 430"/>
                <a:gd name="T87" fmla="*/ 63 h 250"/>
                <a:gd name="T88" fmla="*/ 133 w 430"/>
                <a:gd name="T89" fmla="*/ 11 h 250"/>
                <a:gd name="T90" fmla="*/ 160 w 430"/>
                <a:gd name="T91" fmla="*/ 26 h 250"/>
                <a:gd name="T92" fmla="*/ 162 w 430"/>
                <a:gd name="T93" fmla="*/ 49 h 250"/>
                <a:gd name="T94" fmla="*/ 295 w 430"/>
                <a:gd name="T95" fmla="*/ 127 h 250"/>
                <a:gd name="T96" fmla="*/ 183 w 430"/>
                <a:gd name="T97" fmla="*/ 66 h 250"/>
                <a:gd name="T98" fmla="*/ 227 w 430"/>
                <a:gd name="T99" fmla="*/ 90 h 250"/>
                <a:gd name="T100" fmla="*/ 229 w 430"/>
                <a:gd name="T101" fmla="*/ 92 h 250"/>
                <a:gd name="T102" fmla="*/ 234 w 430"/>
                <a:gd name="T103" fmla="*/ 116 h 250"/>
                <a:gd name="T104" fmla="*/ 275 w 430"/>
                <a:gd name="T105" fmla="*/ 139 h 250"/>
                <a:gd name="T106" fmla="*/ 315 w 430"/>
                <a:gd name="T107" fmla="*/ 141 h 250"/>
                <a:gd name="T108" fmla="*/ 319 w 430"/>
                <a:gd name="T109" fmla="*/ 143 h 250"/>
                <a:gd name="T110" fmla="*/ 327 w 430"/>
                <a:gd name="T111" fmla="*/ 144 h 250"/>
                <a:gd name="T112" fmla="*/ 366 w 430"/>
                <a:gd name="T113" fmla="*/ 168 h 250"/>
                <a:gd name="T114" fmla="*/ 408 w 430"/>
                <a:gd name="T115" fmla="*/ 171 h 250"/>
                <a:gd name="T116" fmla="*/ 359 w 430"/>
                <a:gd name="T117" fmla="*/ 166 h 250"/>
                <a:gd name="T118" fmla="*/ 351 w 430"/>
                <a:gd name="T119" fmla="*/ 187 h 250"/>
                <a:gd name="T120" fmla="*/ 344 w 430"/>
                <a:gd name="T121" fmla="*/ 180 h 250"/>
                <a:gd name="T122" fmla="*/ 349 w 430"/>
                <a:gd name="T123" fmla="*/ 230 h 250"/>
                <a:gd name="T124" fmla="*/ 345 w 430"/>
                <a:gd name="T125"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0" h="250">
                  <a:moveTo>
                    <a:pt x="36" y="80"/>
                  </a:moveTo>
                  <a:cubicBezTo>
                    <a:pt x="30" y="83"/>
                    <a:pt x="30" y="83"/>
                    <a:pt x="30" y="83"/>
                  </a:cubicBezTo>
                  <a:cubicBezTo>
                    <a:pt x="29" y="84"/>
                    <a:pt x="28" y="84"/>
                    <a:pt x="28" y="83"/>
                  </a:cubicBezTo>
                  <a:cubicBezTo>
                    <a:pt x="0" y="67"/>
                    <a:pt x="0" y="67"/>
                    <a:pt x="0" y="67"/>
                  </a:cubicBezTo>
                  <a:cubicBezTo>
                    <a:pt x="0" y="67"/>
                    <a:pt x="0" y="67"/>
                    <a:pt x="0" y="66"/>
                  </a:cubicBezTo>
                  <a:cubicBezTo>
                    <a:pt x="6" y="63"/>
                    <a:pt x="6" y="63"/>
                    <a:pt x="6" y="63"/>
                  </a:cubicBezTo>
                  <a:cubicBezTo>
                    <a:pt x="7" y="62"/>
                    <a:pt x="8" y="62"/>
                    <a:pt x="9" y="63"/>
                  </a:cubicBezTo>
                  <a:cubicBezTo>
                    <a:pt x="36" y="79"/>
                    <a:pt x="36" y="79"/>
                    <a:pt x="36" y="79"/>
                  </a:cubicBezTo>
                  <a:cubicBezTo>
                    <a:pt x="37" y="79"/>
                    <a:pt x="37" y="79"/>
                    <a:pt x="36" y="80"/>
                  </a:cubicBezTo>
                  <a:close/>
                  <a:moveTo>
                    <a:pt x="59" y="92"/>
                  </a:moveTo>
                  <a:cubicBezTo>
                    <a:pt x="41" y="81"/>
                    <a:pt x="41" y="81"/>
                    <a:pt x="41" y="81"/>
                  </a:cubicBezTo>
                  <a:cubicBezTo>
                    <a:pt x="40" y="81"/>
                    <a:pt x="39" y="81"/>
                    <a:pt x="39" y="81"/>
                  </a:cubicBezTo>
                  <a:cubicBezTo>
                    <a:pt x="32" y="85"/>
                    <a:pt x="32" y="85"/>
                    <a:pt x="32" y="85"/>
                  </a:cubicBezTo>
                  <a:cubicBezTo>
                    <a:pt x="32" y="85"/>
                    <a:pt x="32" y="86"/>
                    <a:pt x="32" y="86"/>
                  </a:cubicBezTo>
                  <a:cubicBezTo>
                    <a:pt x="50" y="96"/>
                    <a:pt x="50" y="96"/>
                    <a:pt x="50" y="96"/>
                  </a:cubicBezTo>
                  <a:cubicBezTo>
                    <a:pt x="51" y="97"/>
                    <a:pt x="52" y="97"/>
                    <a:pt x="53" y="96"/>
                  </a:cubicBezTo>
                  <a:cubicBezTo>
                    <a:pt x="59" y="93"/>
                    <a:pt x="59" y="93"/>
                    <a:pt x="59" y="93"/>
                  </a:cubicBezTo>
                  <a:cubicBezTo>
                    <a:pt x="59" y="92"/>
                    <a:pt x="59" y="92"/>
                    <a:pt x="59" y="92"/>
                  </a:cubicBezTo>
                  <a:close/>
                  <a:moveTo>
                    <a:pt x="81" y="104"/>
                  </a:moveTo>
                  <a:cubicBezTo>
                    <a:pt x="63" y="94"/>
                    <a:pt x="63" y="94"/>
                    <a:pt x="63" y="94"/>
                  </a:cubicBezTo>
                  <a:cubicBezTo>
                    <a:pt x="62" y="94"/>
                    <a:pt x="61" y="94"/>
                    <a:pt x="61" y="94"/>
                  </a:cubicBezTo>
                  <a:cubicBezTo>
                    <a:pt x="55" y="98"/>
                    <a:pt x="55" y="98"/>
                    <a:pt x="55" y="98"/>
                  </a:cubicBezTo>
                  <a:cubicBezTo>
                    <a:pt x="54" y="98"/>
                    <a:pt x="54" y="98"/>
                    <a:pt x="55" y="99"/>
                  </a:cubicBezTo>
                  <a:cubicBezTo>
                    <a:pt x="72" y="109"/>
                    <a:pt x="72" y="109"/>
                    <a:pt x="72" y="109"/>
                  </a:cubicBezTo>
                  <a:cubicBezTo>
                    <a:pt x="73" y="109"/>
                    <a:pt x="74" y="109"/>
                    <a:pt x="75" y="109"/>
                  </a:cubicBezTo>
                  <a:cubicBezTo>
                    <a:pt x="81" y="106"/>
                    <a:pt x="81" y="106"/>
                    <a:pt x="81" y="106"/>
                  </a:cubicBezTo>
                  <a:cubicBezTo>
                    <a:pt x="81" y="105"/>
                    <a:pt x="81" y="105"/>
                    <a:pt x="81" y="104"/>
                  </a:cubicBezTo>
                  <a:close/>
                  <a:moveTo>
                    <a:pt x="103" y="117"/>
                  </a:moveTo>
                  <a:cubicBezTo>
                    <a:pt x="85" y="107"/>
                    <a:pt x="85" y="107"/>
                    <a:pt x="85" y="107"/>
                  </a:cubicBezTo>
                  <a:cubicBezTo>
                    <a:pt x="84" y="106"/>
                    <a:pt x="83" y="106"/>
                    <a:pt x="83" y="107"/>
                  </a:cubicBezTo>
                  <a:cubicBezTo>
                    <a:pt x="77" y="110"/>
                    <a:pt x="77" y="110"/>
                    <a:pt x="77" y="110"/>
                  </a:cubicBezTo>
                  <a:cubicBezTo>
                    <a:pt x="76" y="111"/>
                    <a:pt x="76" y="111"/>
                    <a:pt x="77" y="112"/>
                  </a:cubicBezTo>
                  <a:cubicBezTo>
                    <a:pt x="94" y="122"/>
                    <a:pt x="94" y="122"/>
                    <a:pt x="94" y="122"/>
                  </a:cubicBezTo>
                  <a:cubicBezTo>
                    <a:pt x="95" y="122"/>
                    <a:pt x="96" y="122"/>
                    <a:pt x="97" y="122"/>
                  </a:cubicBezTo>
                  <a:cubicBezTo>
                    <a:pt x="103" y="118"/>
                    <a:pt x="103" y="118"/>
                    <a:pt x="103" y="118"/>
                  </a:cubicBezTo>
                  <a:cubicBezTo>
                    <a:pt x="103" y="118"/>
                    <a:pt x="103" y="117"/>
                    <a:pt x="103" y="117"/>
                  </a:cubicBezTo>
                  <a:close/>
                  <a:moveTo>
                    <a:pt x="125" y="130"/>
                  </a:moveTo>
                  <a:cubicBezTo>
                    <a:pt x="107" y="119"/>
                    <a:pt x="107" y="119"/>
                    <a:pt x="107" y="119"/>
                  </a:cubicBezTo>
                  <a:cubicBezTo>
                    <a:pt x="106" y="119"/>
                    <a:pt x="105" y="119"/>
                    <a:pt x="105" y="119"/>
                  </a:cubicBezTo>
                  <a:cubicBezTo>
                    <a:pt x="99" y="123"/>
                    <a:pt x="99" y="123"/>
                    <a:pt x="99" y="123"/>
                  </a:cubicBezTo>
                  <a:cubicBezTo>
                    <a:pt x="98" y="123"/>
                    <a:pt x="98" y="124"/>
                    <a:pt x="99" y="124"/>
                  </a:cubicBezTo>
                  <a:cubicBezTo>
                    <a:pt x="117" y="135"/>
                    <a:pt x="117" y="135"/>
                    <a:pt x="117" y="135"/>
                  </a:cubicBezTo>
                  <a:cubicBezTo>
                    <a:pt x="117" y="135"/>
                    <a:pt x="118" y="135"/>
                    <a:pt x="119" y="135"/>
                  </a:cubicBezTo>
                  <a:cubicBezTo>
                    <a:pt x="125" y="131"/>
                    <a:pt x="125" y="131"/>
                    <a:pt x="125" y="131"/>
                  </a:cubicBezTo>
                  <a:cubicBezTo>
                    <a:pt x="125" y="131"/>
                    <a:pt x="125" y="130"/>
                    <a:pt x="125" y="130"/>
                  </a:cubicBezTo>
                  <a:close/>
                  <a:moveTo>
                    <a:pt x="147" y="143"/>
                  </a:moveTo>
                  <a:cubicBezTo>
                    <a:pt x="129" y="132"/>
                    <a:pt x="129" y="132"/>
                    <a:pt x="129" y="132"/>
                  </a:cubicBezTo>
                  <a:cubicBezTo>
                    <a:pt x="128" y="132"/>
                    <a:pt x="128" y="132"/>
                    <a:pt x="127" y="132"/>
                  </a:cubicBezTo>
                  <a:cubicBezTo>
                    <a:pt x="121" y="136"/>
                    <a:pt x="121" y="136"/>
                    <a:pt x="121" y="136"/>
                  </a:cubicBezTo>
                  <a:cubicBezTo>
                    <a:pt x="120" y="136"/>
                    <a:pt x="120" y="137"/>
                    <a:pt x="121" y="137"/>
                  </a:cubicBezTo>
                  <a:cubicBezTo>
                    <a:pt x="139" y="147"/>
                    <a:pt x="139" y="147"/>
                    <a:pt x="139" y="147"/>
                  </a:cubicBezTo>
                  <a:cubicBezTo>
                    <a:pt x="139" y="148"/>
                    <a:pt x="140" y="148"/>
                    <a:pt x="141" y="147"/>
                  </a:cubicBezTo>
                  <a:cubicBezTo>
                    <a:pt x="147" y="144"/>
                    <a:pt x="147" y="144"/>
                    <a:pt x="147" y="144"/>
                  </a:cubicBezTo>
                  <a:cubicBezTo>
                    <a:pt x="148" y="143"/>
                    <a:pt x="148" y="143"/>
                    <a:pt x="147" y="143"/>
                  </a:cubicBezTo>
                  <a:close/>
                  <a:moveTo>
                    <a:pt x="169" y="155"/>
                  </a:moveTo>
                  <a:cubicBezTo>
                    <a:pt x="151" y="145"/>
                    <a:pt x="151" y="145"/>
                    <a:pt x="151" y="145"/>
                  </a:cubicBezTo>
                  <a:cubicBezTo>
                    <a:pt x="151" y="145"/>
                    <a:pt x="150" y="145"/>
                    <a:pt x="149" y="145"/>
                  </a:cubicBezTo>
                  <a:cubicBezTo>
                    <a:pt x="143" y="149"/>
                    <a:pt x="143" y="149"/>
                    <a:pt x="143" y="149"/>
                  </a:cubicBezTo>
                  <a:cubicBezTo>
                    <a:pt x="142" y="149"/>
                    <a:pt x="142" y="149"/>
                    <a:pt x="143" y="150"/>
                  </a:cubicBezTo>
                  <a:cubicBezTo>
                    <a:pt x="161" y="160"/>
                    <a:pt x="161" y="160"/>
                    <a:pt x="161" y="160"/>
                  </a:cubicBezTo>
                  <a:cubicBezTo>
                    <a:pt x="161" y="160"/>
                    <a:pt x="162" y="160"/>
                    <a:pt x="163" y="160"/>
                  </a:cubicBezTo>
                  <a:cubicBezTo>
                    <a:pt x="169" y="156"/>
                    <a:pt x="169" y="156"/>
                    <a:pt x="169" y="156"/>
                  </a:cubicBezTo>
                  <a:cubicBezTo>
                    <a:pt x="170" y="156"/>
                    <a:pt x="170" y="156"/>
                    <a:pt x="169" y="155"/>
                  </a:cubicBezTo>
                  <a:close/>
                  <a:moveTo>
                    <a:pt x="191" y="168"/>
                  </a:moveTo>
                  <a:cubicBezTo>
                    <a:pt x="173" y="158"/>
                    <a:pt x="173" y="158"/>
                    <a:pt x="173" y="158"/>
                  </a:cubicBezTo>
                  <a:cubicBezTo>
                    <a:pt x="173" y="157"/>
                    <a:pt x="172" y="157"/>
                    <a:pt x="171" y="158"/>
                  </a:cubicBezTo>
                  <a:cubicBezTo>
                    <a:pt x="165" y="161"/>
                    <a:pt x="165" y="161"/>
                    <a:pt x="165" y="161"/>
                  </a:cubicBezTo>
                  <a:cubicBezTo>
                    <a:pt x="164" y="162"/>
                    <a:pt x="164" y="162"/>
                    <a:pt x="165" y="162"/>
                  </a:cubicBezTo>
                  <a:cubicBezTo>
                    <a:pt x="183" y="173"/>
                    <a:pt x="183" y="173"/>
                    <a:pt x="183" y="173"/>
                  </a:cubicBezTo>
                  <a:cubicBezTo>
                    <a:pt x="183" y="173"/>
                    <a:pt x="184" y="173"/>
                    <a:pt x="185" y="173"/>
                  </a:cubicBezTo>
                  <a:cubicBezTo>
                    <a:pt x="191" y="169"/>
                    <a:pt x="191" y="169"/>
                    <a:pt x="191" y="169"/>
                  </a:cubicBezTo>
                  <a:cubicBezTo>
                    <a:pt x="192" y="169"/>
                    <a:pt x="192" y="168"/>
                    <a:pt x="191" y="168"/>
                  </a:cubicBezTo>
                  <a:close/>
                  <a:moveTo>
                    <a:pt x="213" y="181"/>
                  </a:moveTo>
                  <a:cubicBezTo>
                    <a:pt x="195" y="170"/>
                    <a:pt x="195" y="170"/>
                    <a:pt x="195" y="170"/>
                  </a:cubicBezTo>
                  <a:cubicBezTo>
                    <a:pt x="195" y="170"/>
                    <a:pt x="194" y="170"/>
                    <a:pt x="193" y="170"/>
                  </a:cubicBezTo>
                  <a:cubicBezTo>
                    <a:pt x="187" y="174"/>
                    <a:pt x="187" y="174"/>
                    <a:pt x="187" y="174"/>
                  </a:cubicBezTo>
                  <a:cubicBezTo>
                    <a:pt x="186" y="174"/>
                    <a:pt x="186" y="175"/>
                    <a:pt x="187" y="175"/>
                  </a:cubicBezTo>
                  <a:cubicBezTo>
                    <a:pt x="205" y="186"/>
                    <a:pt x="205" y="186"/>
                    <a:pt x="205" y="186"/>
                  </a:cubicBezTo>
                  <a:cubicBezTo>
                    <a:pt x="205" y="186"/>
                    <a:pt x="206" y="186"/>
                    <a:pt x="207" y="186"/>
                  </a:cubicBezTo>
                  <a:cubicBezTo>
                    <a:pt x="213" y="182"/>
                    <a:pt x="213" y="182"/>
                    <a:pt x="213" y="182"/>
                  </a:cubicBezTo>
                  <a:cubicBezTo>
                    <a:pt x="214" y="182"/>
                    <a:pt x="214" y="181"/>
                    <a:pt x="213" y="181"/>
                  </a:cubicBezTo>
                  <a:close/>
                  <a:moveTo>
                    <a:pt x="235" y="193"/>
                  </a:moveTo>
                  <a:cubicBezTo>
                    <a:pt x="217" y="183"/>
                    <a:pt x="217" y="183"/>
                    <a:pt x="217" y="183"/>
                  </a:cubicBezTo>
                  <a:cubicBezTo>
                    <a:pt x="217" y="183"/>
                    <a:pt x="216" y="183"/>
                    <a:pt x="215" y="183"/>
                  </a:cubicBezTo>
                  <a:cubicBezTo>
                    <a:pt x="209" y="187"/>
                    <a:pt x="209" y="187"/>
                    <a:pt x="209" y="187"/>
                  </a:cubicBezTo>
                  <a:cubicBezTo>
                    <a:pt x="208" y="187"/>
                    <a:pt x="208" y="188"/>
                    <a:pt x="209" y="188"/>
                  </a:cubicBezTo>
                  <a:cubicBezTo>
                    <a:pt x="227" y="198"/>
                    <a:pt x="227" y="198"/>
                    <a:pt x="227" y="198"/>
                  </a:cubicBezTo>
                  <a:cubicBezTo>
                    <a:pt x="227" y="199"/>
                    <a:pt x="228" y="199"/>
                    <a:pt x="229" y="198"/>
                  </a:cubicBezTo>
                  <a:cubicBezTo>
                    <a:pt x="235" y="195"/>
                    <a:pt x="235" y="195"/>
                    <a:pt x="235" y="195"/>
                  </a:cubicBezTo>
                  <a:cubicBezTo>
                    <a:pt x="236" y="194"/>
                    <a:pt x="236" y="194"/>
                    <a:pt x="235" y="193"/>
                  </a:cubicBezTo>
                  <a:close/>
                  <a:moveTo>
                    <a:pt x="257" y="206"/>
                  </a:moveTo>
                  <a:cubicBezTo>
                    <a:pt x="239" y="196"/>
                    <a:pt x="239" y="196"/>
                    <a:pt x="239" y="196"/>
                  </a:cubicBezTo>
                  <a:cubicBezTo>
                    <a:pt x="239" y="196"/>
                    <a:pt x="238" y="196"/>
                    <a:pt x="237" y="196"/>
                  </a:cubicBezTo>
                  <a:cubicBezTo>
                    <a:pt x="231" y="199"/>
                    <a:pt x="231" y="199"/>
                    <a:pt x="231" y="199"/>
                  </a:cubicBezTo>
                  <a:cubicBezTo>
                    <a:pt x="230" y="200"/>
                    <a:pt x="230" y="200"/>
                    <a:pt x="231" y="201"/>
                  </a:cubicBezTo>
                  <a:cubicBezTo>
                    <a:pt x="249" y="211"/>
                    <a:pt x="249" y="211"/>
                    <a:pt x="249" y="211"/>
                  </a:cubicBezTo>
                  <a:cubicBezTo>
                    <a:pt x="249" y="211"/>
                    <a:pt x="250" y="211"/>
                    <a:pt x="251" y="211"/>
                  </a:cubicBezTo>
                  <a:cubicBezTo>
                    <a:pt x="257" y="207"/>
                    <a:pt x="257" y="207"/>
                    <a:pt x="257" y="207"/>
                  </a:cubicBezTo>
                  <a:cubicBezTo>
                    <a:pt x="258" y="207"/>
                    <a:pt x="258" y="207"/>
                    <a:pt x="257" y="206"/>
                  </a:cubicBezTo>
                  <a:close/>
                  <a:moveTo>
                    <a:pt x="279" y="219"/>
                  </a:moveTo>
                  <a:cubicBezTo>
                    <a:pt x="261" y="209"/>
                    <a:pt x="261" y="209"/>
                    <a:pt x="261" y="209"/>
                  </a:cubicBezTo>
                  <a:cubicBezTo>
                    <a:pt x="261" y="208"/>
                    <a:pt x="260" y="208"/>
                    <a:pt x="259" y="209"/>
                  </a:cubicBezTo>
                  <a:cubicBezTo>
                    <a:pt x="253" y="212"/>
                    <a:pt x="253" y="212"/>
                    <a:pt x="253" y="212"/>
                  </a:cubicBezTo>
                  <a:cubicBezTo>
                    <a:pt x="252" y="213"/>
                    <a:pt x="252" y="213"/>
                    <a:pt x="253" y="213"/>
                  </a:cubicBezTo>
                  <a:cubicBezTo>
                    <a:pt x="271" y="224"/>
                    <a:pt x="271" y="224"/>
                    <a:pt x="271" y="224"/>
                  </a:cubicBezTo>
                  <a:cubicBezTo>
                    <a:pt x="272" y="224"/>
                    <a:pt x="272" y="224"/>
                    <a:pt x="273" y="224"/>
                  </a:cubicBezTo>
                  <a:cubicBezTo>
                    <a:pt x="279" y="220"/>
                    <a:pt x="279" y="220"/>
                    <a:pt x="279" y="220"/>
                  </a:cubicBezTo>
                  <a:cubicBezTo>
                    <a:pt x="280" y="220"/>
                    <a:pt x="280" y="219"/>
                    <a:pt x="279" y="219"/>
                  </a:cubicBezTo>
                  <a:close/>
                  <a:moveTo>
                    <a:pt x="301" y="232"/>
                  </a:moveTo>
                  <a:cubicBezTo>
                    <a:pt x="283" y="221"/>
                    <a:pt x="283" y="221"/>
                    <a:pt x="283" y="221"/>
                  </a:cubicBezTo>
                  <a:cubicBezTo>
                    <a:pt x="283" y="221"/>
                    <a:pt x="282" y="221"/>
                    <a:pt x="281" y="221"/>
                  </a:cubicBezTo>
                  <a:cubicBezTo>
                    <a:pt x="275" y="225"/>
                    <a:pt x="275" y="225"/>
                    <a:pt x="275" y="225"/>
                  </a:cubicBezTo>
                  <a:cubicBezTo>
                    <a:pt x="274" y="225"/>
                    <a:pt x="274" y="226"/>
                    <a:pt x="275" y="226"/>
                  </a:cubicBezTo>
                  <a:cubicBezTo>
                    <a:pt x="293" y="236"/>
                    <a:pt x="293" y="236"/>
                    <a:pt x="293" y="236"/>
                  </a:cubicBezTo>
                  <a:cubicBezTo>
                    <a:pt x="294" y="237"/>
                    <a:pt x="295" y="237"/>
                    <a:pt x="295" y="236"/>
                  </a:cubicBezTo>
                  <a:cubicBezTo>
                    <a:pt x="301" y="233"/>
                    <a:pt x="301" y="233"/>
                    <a:pt x="301" y="233"/>
                  </a:cubicBezTo>
                  <a:cubicBezTo>
                    <a:pt x="302" y="233"/>
                    <a:pt x="302" y="232"/>
                    <a:pt x="301" y="232"/>
                  </a:cubicBezTo>
                  <a:close/>
                  <a:moveTo>
                    <a:pt x="323" y="244"/>
                  </a:moveTo>
                  <a:cubicBezTo>
                    <a:pt x="305" y="234"/>
                    <a:pt x="305" y="234"/>
                    <a:pt x="305" y="234"/>
                  </a:cubicBezTo>
                  <a:cubicBezTo>
                    <a:pt x="305" y="234"/>
                    <a:pt x="304" y="234"/>
                    <a:pt x="303" y="234"/>
                  </a:cubicBezTo>
                  <a:cubicBezTo>
                    <a:pt x="297" y="238"/>
                    <a:pt x="297" y="238"/>
                    <a:pt x="297" y="238"/>
                  </a:cubicBezTo>
                  <a:cubicBezTo>
                    <a:pt x="297" y="238"/>
                    <a:pt x="297" y="239"/>
                    <a:pt x="297" y="239"/>
                  </a:cubicBezTo>
                  <a:cubicBezTo>
                    <a:pt x="315" y="249"/>
                    <a:pt x="315" y="249"/>
                    <a:pt x="315" y="249"/>
                  </a:cubicBezTo>
                  <a:cubicBezTo>
                    <a:pt x="316" y="250"/>
                    <a:pt x="317" y="250"/>
                    <a:pt x="317" y="249"/>
                  </a:cubicBezTo>
                  <a:cubicBezTo>
                    <a:pt x="323" y="246"/>
                    <a:pt x="323" y="246"/>
                    <a:pt x="323" y="246"/>
                  </a:cubicBezTo>
                  <a:cubicBezTo>
                    <a:pt x="324" y="245"/>
                    <a:pt x="324" y="245"/>
                    <a:pt x="323" y="244"/>
                  </a:cubicBezTo>
                  <a:close/>
                  <a:moveTo>
                    <a:pt x="48" y="60"/>
                  </a:moveTo>
                  <a:cubicBezTo>
                    <a:pt x="31" y="50"/>
                    <a:pt x="31" y="50"/>
                    <a:pt x="31" y="50"/>
                  </a:cubicBezTo>
                  <a:cubicBezTo>
                    <a:pt x="30" y="50"/>
                    <a:pt x="29" y="50"/>
                    <a:pt x="28" y="50"/>
                  </a:cubicBezTo>
                  <a:cubicBezTo>
                    <a:pt x="11" y="60"/>
                    <a:pt x="11" y="60"/>
                    <a:pt x="11" y="60"/>
                  </a:cubicBezTo>
                  <a:cubicBezTo>
                    <a:pt x="10" y="60"/>
                    <a:pt x="10" y="61"/>
                    <a:pt x="11" y="61"/>
                  </a:cubicBezTo>
                  <a:cubicBezTo>
                    <a:pt x="28" y="71"/>
                    <a:pt x="28" y="71"/>
                    <a:pt x="28" y="71"/>
                  </a:cubicBezTo>
                  <a:cubicBezTo>
                    <a:pt x="29" y="72"/>
                    <a:pt x="30" y="72"/>
                    <a:pt x="31" y="71"/>
                  </a:cubicBezTo>
                  <a:cubicBezTo>
                    <a:pt x="48" y="61"/>
                    <a:pt x="48" y="61"/>
                    <a:pt x="48" y="61"/>
                  </a:cubicBezTo>
                  <a:cubicBezTo>
                    <a:pt x="48" y="61"/>
                    <a:pt x="48" y="60"/>
                    <a:pt x="48" y="60"/>
                  </a:cubicBezTo>
                  <a:close/>
                  <a:moveTo>
                    <a:pt x="80" y="54"/>
                  </a:moveTo>
                  <a:cubicBezTo>
                    <a:pt x="52" y="38"/>
                    <a:pt x="52" y="38"/>
                    <a:pt x="52" y="38"/>
                  </a:cubicBezTo>
                  <a:cubicBezTo>
                    <a:pt x="51" y="37"/>
                    <a:pt x="50" y="37"/>
                    <a:pt x="50" y="38"/>
                  </a:cubicBezTo>
                  <a:cubicBezTo>
                    <a:pt x="32" y="48"/>
                    <a:pt x="32" y="48"/>
                    <a:pt x="32" y="48"/>
                  </a:cubicBezTo>
                  <a:cubicBezTo>
                    <a:pt x="32" y="48"/>
                    <a:pt x="32" y="49"/>
                    <a:pt x="32" y="49"/>
                  </a:cubicBezTo>
                  <a:cubicBezTo>
                    <a:pt x="61" y="65"/>
                    <a:pt x="61" y="65"/>
                    <a:pt x="61" y="65"/>
                  </a:cubicBezTo>
                  <a:cubicBezTo>
                    <a:pt x="61" y="66"/>
                    <a:pt x="62" y="66"/>
                    <a:pt x="63" y="65"/>
                  </a:cubicBezTo>
                  <a:cubicBezTo>
                    <a:pt x="80" y="55"/>
                    <a:pt x="80" y="55"/>
                    <a:pt x="80" y="55"/>
                  </a:cubicBezTo>
                  <a:cubicBezTo>
                    <a:pt x="81" y="55"/>
                    <a:pt x="81" y="54"/>
                    <a:pt x="80" y="54"/>
                  </a:cubicBezTo>
                  <a:close/>
                  <a:moveTo>
                    <a:pt x="107" y="45"/>
                  </a:moveTo>
                  <a:cubicBezTo>
                    <a:pt x="73" y="25"/>
                    <a:pt x="73" y="25"/>
                    <a:pt x="73" y="25"/>
                  </a:cubicBezTo>
                  <a:cubicBezTo>
                    <a:pt x="72" y="25"/>
                    <a:pt x="71" y="25"/>
                    <a:pt x="71" y="25"/>
                  </a:cubicBezTo>
                  <a:cubicBezTo>
                    <a:pt x="54" y="35"/>
                    <a:pt x="54" y="35"/>
                    <a:pt x="54" y="35"/>
                  </a:cubicBezTo>
                  <a:cubicBezTo>
                    <a:pt x="53" y="36"/>
                    <a:pt x="53" y="36"/>
                    <a:pt x="54" y="37"/>
                  </a:cubicBezTo>
                  <a:cubicBezTo>
                    <a:pt x="87" y="56"/>
                    <a:pt x="87" y="56"/>
                    <a:pt x="87" y="56"/>
                  </a:cubicBezTo>
                  <a:cubicBezTo>
                    <a:pt x="88" y="57"/>
                    <a:pt x="89" y="57"/>
                    <a:pt x="90" y="56"/>
                  </a:cubicBezTo>
                  <a:cubicBezTo>
                    <a:pt x="107" y="46"/>
                    <a:pt x="107" y="46"/>
                    <a:pt x="107" y="46"/>
                  </a:cubicBezTo>
                  <a:cubicBezTo>
                    <a:pt x="107" y="46"/>
                    <a:pt x="107" y="45"/>
                    <a:pt x="107" y="45"/>
                  </a:cubicBezTo>
                  <a:close/>
                  <a:moveTo>
                    <a:pt x="139" y="39"/>
                  </a:moveTo>
                  <a:cubicBezTo>
                    <a:pt x="94" y="13"/>
                    <a:pt x="94" y="13"/>
                    <a:pt x="94" y="13"/>
                  </a:cubicBezTo>
                  <a:cubicBezTo>
                    <a:pt x="94" y="13"/>
                    <a:pt x="93" y="13"/>
                    <a:pt x="92" y="13"/>
                  </a:cubicBezTo>
                  <a:cubicBezTo>
                    <a:pt x="75" y="23"/>
                    <a:pt x="75" y="23"/>
                    <a:pt x="75" y="23"/>
                  </a:cubicBezTo>
                  <a:cubicBezTo>
                    <a:pt x="74" y="24"/>
                    <a:pt x="74" y="24"/>
                    <a:pt x="75" y="24"/>
                  </a:cubicBezTo>
                  <a:cubicBezTo>
                    <a:pt x="120" y="50"/>
                    <a:pt x="120" y="50"/>
                    <a:pt x="120" y="50"/>
                  </a:cubicBezTo>
                  <a:cubicBezTo>
                    <a:pt x="120" y="51"/>
                    <a:pt x="121" y="51"/>
                    <a:pt x="122" y="50"/>
                  </a:cubicBezTo>
                  <a:cubicBezTo>
                    <a:pt x="139" y="40"/>
                    <a:pt x="139" y="40"/>
                    <a:pt x="139" y="40"/>
                  </a:cubicBezTo>
                  <a:cubicBezTo>
                    <a:pt x="140" y="40"/>
                    <a:pt x="140" y="40"/>
                    <a:pt x="139" y="39"/>
                  </a:cubicBezTo>
                  <a:close/>
                  <a:moveTo>
                    <a:pt x="70" y="73"/>
                  </a:moveTo>
                  <a:cubicBezTo>
                    <a:pt x="53" y="63"/>
                    <a:pt x="53" y="63"/>
                    <a:pt x="53" y="63"/>
                  </a:cubicBezTo>
                  <a:cubicBezTo>
                    <a:pt x="52" y="62"/>
                    <a:pt x="51" y="62"/>
                    <a:pt x="50" y="63"/>
                  </a:cubicBezTo>
                  <a:cubicBezTo>
                    <a:pt x="33" y="73"/>
                    <a:pt x="33" y="73"/>
                    <a:pt x="33" y="73"/>
                  </a:cubicBezTo>
                  <a:cubicBezTo>
                    <a:pt x="32" y="73"/>
                    <a:pt x="32" y="74"/>
                    <a:pt x="33" y="74"/>
                  </a:cubicBezTo>
                  <a:cubicBezTo>
                    <a:pt x="50" y="84"/>
                    <a:pt x="50" y="84"/>
                    <a:pt x="50" y="84"/>
                  </a:cubicBezTo>
                  <a:cubicBezTo>
                    <a:pt x="51" y="84"/>
                    <a:pt x="52" y="84"/>
                    <a:pt x="53" y="84"/>
                  </a:cubicBezTo>
                  <a:cubicBezTo>
                    <a:pt x="70" y="74"/>
                    <a:pt x="70" y="74"/>
                    <a:pt x="70" y="74"/>
                  </a:cubicBezTo>
                  <a:cubicBezTo>
                    <a:pt x="70" y="74"/>
                    <a:pt x="70" y="73"/>
                    <a:pt x="70" y="73"/>
                  </a:cubicBezTo>
                  <a:close/>
                  <a:moveTo>
                    <a:pt x="92" y="85"/>
                  </a:moveTo>
                  <a:cubicBezTo>
                    <a:pt x="75" y="75"/>
                    <a:pt x="75" y="75"/>
                    <a:pt x="75" y="75"/>
                  </a:cubicBezTo>
                  <a:cubicBezTo>
                    <a:pt x="74" y="75"/>
                    <a:pt x="73" y="75"/>
                    <a:pt x="72" y="75"/>
                  </a:cubicBezTo>
                  <a:cubicBezTo>
                    <a:pt x="55" y="85"/>
                    <a:pt x="55" y="85"/>
                    <a:pt x="55" y="85"/>
                  </a:cubicBezTo>
                  <a:cubicBezTo>
                    <a:pt x="55" y="86"/>
                    <a:pt x="55" y="86"/>
                    <a:pt x="55" y="87"/>
                  </a:cubicBezTo>
                  <a:cubicBezTo>
                    <a:pt x="72" y="97"/>
                    <a:pt x="72" y="97"/>
                    <a:pt x="72" y="97"/>
                  </a:cubicBezTo>
                  <a:cubicBezTo>
                    <a:pt x="73" y="97"/>
                    <a:pt x="74" y="97"/>
                    <a:pt x="75" y="97"/>
                  </a:cubicBezTo>
                  <a:cubicBezTo>
                    <a:pt x="92" y="87"/>
                    <a:pt x="92" y="87"/>
                    <a:pt x="92" y="87"/>
                  </a:cubicBezTo>
                  <a:cubicBezTo>
                    <a:pt x="92" y="86"/>
                    <a:pt x="92" y="86"/>
                    <a:pt x="92" y="85"/>
                  </a:cubicBezTo>
                  <a:close/>
                  <a:moveTo>
                    <a:pt x="114" y="98"/>
                  </a:moveTo>
                  <a:cubicBezTo>
                    <a:pt x="97" y="88"/>
                    <a:pt x="97" y="88"/>
                    <a:pt x="97" y="88"/>
                  </a:cubicBezTo>
                  <a:cubicBezTo>
                    <a:pt x="96" y="88"/>
                    <a:pt x="95" y="88"/>
                    <a:pt x="94" y="88"/>
                  </a:cubicBezTo>
                  <a:cubicBezTo>
                    <a:pt x="77" y="98"/>
                    <a:pt x="77" y="98"/>
                    <a:pt x="77" y="98"/>
                  </a:cubicBezTo>
                  <a:cubicBezTo>
                    <a:pt x="77" y="98"/>
                    <a:pt x="77" y="99"/>
                    <a:pt x="77" y="99"/>
                  </a:cubicBezTo>
                  <a:cubicBezTo>
                    <a:pt x="94" y="109"/>
                    <a:pt x="94" y="109"/>
                    <a:pt x="94" y="109"/>
                  </a:cubicBezTo>
                  <a:cubicBezTo>
                    <a:pt x="95" y="110"/>
                    <a:pt x="96" y="110"/>
                    <a:pt x="97" y="109"/>
                  </a:cubicBezTo>
                  <a:cubicBezTo>
                    <a:pt x="114" y="99"/>
                    <a:pt x="114" y="99"/>
                    <a:pt x="114" y="99"/>
                  </a:cubicBezTo>
                  <a:cubicBezTo>
                    <a:pt x="114" y="99"/>
                    <a:pt x="114" y="98"/>
                    <a:pt x="114" y="98"/>
                  </a:cubicBezTo>
                  <a:close/>
                  <a:moveTo>
                    <a:pt x="136" y="111"/>
                  </a:moveTo>
                  <a:cubicBezTo>
                    <a:pt x="119" y="101"/>
                    <a:pt x="119" y="101"/>
                    <a:pt x="119" y="101"/>
                  </a:cubicBezTo>
                  <a:cubicBezTo>
                    <a:pt x="118" y="100"/>
                    <a:pt x="117" y="100"/>
                    <a:pt x="116" y="101"/>
                  </a:cubicBezTo>
                  <a:cubicBezTo>
                    <a:pt x="99" y="111"/>
                    <a:pt x="99" y="111"/>
                    <a:pt x="99" y="111"/>
                  </a:cubicBezTo>
                  <a:cubicBezTo>
                    <a:pt x="99" y="111"/>
                    <a:pt x="99" y="112"/>
                    <a:pt x="99" y="112"/>
                  </a:cubicBezTo>
                  <a:cubicBezTo>
                    <a:pt x="116" y="122"/>
                    <a:pt x="116" y="122"/>
                    <a:pt x="116" y="122"/>
                  </a:cubicBezTo>
                  <a:cubicBezTo>
                    <a:pt x="117" y="122"/>
                    <a:pt x="118" y="122"/>
                    <a:pt x="119" y="122"/>
                  </a:cubicBezTo>
                  <a:cubicBezTo>
                    <a:pt x="136" y="112"/>
                    <a:pt x="136" y="112"/>
                    <a:pt x="136" y="112"/>
                  </a:cubicBezTo>
                  <a:cubicBezTo>
                    <a:pt x="136" y="112"/>
                    <a:pt x="136" y="111"/>
                    <a:pt x="136" y="111"/>
                  </a:cubicBezTo>
                  <a:close/>
                  <a:moveTo>
                    <a:pt x="158" y="123"/>
                  </a:moveTo>
                  <a:cubicBezTo>
                    <a:pt x="141" y="113"/>
                    <a:pt x="141" y="113"/>
                    <a:pt x="141" y="113"/>
                  </a:cubicBezTo>
                  <a:cubicBezTo>
                    <a:pt x="140" y="113"/>
                    <a:pt x="139" y="113"/>
                    <a:pt x="138" y="113"/>
                  </a:cubicBezTo>
                  <a:cubicBezTo>
                    <a:pt x="121" y="123"/>
                    <a:pt x="121" y="123"/>
                    <a:pt x="121" y="123"/>
                  </a:cubicBezTo>
                  <a:cubicBezTo>
                    <a:pt x="121" y="124"/>
                    <a:pt x="121" y="124"/>
                    <a:pt x="121" y="125"/>
                  </a:cubicBezTo>
                  <a:cubicBezTo>
                    <a:pt x="138" y="135"/>
                    <a:pt x="138" y="135"/>
                    <a:pt x="138" y="135"/>
                  </a:cubicBezTo>
                  <a:cubicBezTo>
                    <a:pt x="139" y="135"/>
                    <a:pt x="140" y="135"/>
                    <a:pt x="141" y="135"/>
                  </a:cubicBezTo>
                  <a:cubicBezTo>
                    <a:pt x="158" y="125"/>
                    <a:pt x="158" y="125"/>
                    <a:pt x="158" y="125"/>
                  </a:cubicBezTo>
                  <a:cubicBezTo>
                    <a:pt x="158" y="124"/>
                    <a:pt x="158" y="124"/>
                    <a:pt x="158" y="123"/>
                  </a:cubicBezTo>
                  <a:close/>
                  <a:moveTo>
                    <a:pt x="180" y="136"/>
                  </a:moveTo>
                  <a:cubicBezTo>
                    <a:pt x="163" y="126"/>
                    <a:pt x="163" y="126"/>
                    <a:pt x="163" y="126"/>
                  </a:cubicBezTo>
                  <a:cubicBezTo>
                    <a:pt x="162" y="126"/>
                    <a:pt x="161" y="126"/>
                    <a:pt x="160" y="126"/>
                  </a:cubicBezTo>
                  <a:cubicBezTo>
                    <a:pt x="143" y="136"/>
                    <a:pt x="143" y="136"/>
                    <a:pt x="143" y="136"/>
                  </a:cubicBezTo>
                  <a:cubicBezTo>
                    <a:pt x="143" y="137"/>
                    <a:pt x="143" y="137"/>
                    <a:pt x="143" y="137"/>
                  </a:cubicBezTo>
                  <a:cubicBezTo>
                    <a:pt x="160" y="147"/>
                    <a:pt x="160" y="147"/>
                    <a:pt x="160" y="147"/>
                  </a:cubicBezTo>
                  <a:cubicBezTo>
                    <a:pt x="161" y="148"/>
                    <a:pt x="162" y="148"/>
                    <a:pt x="163" y="147"/>
                  </a:cubicBezTo>
                  <a:cubicBezTo>
                    <a:pt x="180" y="137"/>
                    <a:pt x="180" y="137"/>
                    <a:pt x="180" y="137"/>
                  </a:cubicBezTo>
                  <a:cubicBezTo>
                    <a:pt x="180" y="137"/>
                    <a:pt x="180" y="137"/>
                    <a:pt x="180" y="136"/>
                  </a:cubicBezTo>
                  <a:close/>
                  <a:moveTo>
                    <a:pt x="202" y="149"/>
                  </a:moveTo>
                  <a:cubicBezTo>
                    <a:pt x="185" y="139"/>
                    <a:pt x="185" y="139"/>
                    <a:pt x="185" y="139"/>
                  </a:cubicBezTo>
                  <a:cubicBezTo>
                    <a:pt x="184" y="139"/>
                    <a:pt x="183" y="139"/>
                    <a:pt x="182" y="139"/>
                  </a:cubicBezTo>
                  <a:cubicBezTo>
                    <a:pt x="165" y="149"/>
                    <a:pt x="165" y="149"/>
                    <a:pt x="165" y="149"/>
                  </a:cubicBezTo>
                  <a:cubicBezTo>
                    <a:pt x="165" y="149"/>
                    <a:pt x="165" y="150"/>
                    <a:pt x="165" y="150"/>
                  </a:cubicBezTo>
                  <a:cubicBezTo>
                    <a:pt x="182" y="160"/>
                    <a:pt x="182" y="160"/>
                    <a:pt x="182" y="160"/>
                  </a:cubicBezTo>
                  <a:cubicBezTo>
                    <a:pt x="183" y="160"/>
                    <a:pt x="184" y="160"/>
                    <a:pt x="185" y="160"/>
                  </a:cubicBezTo>
                  <a:cubicBezTo>
                    <a:pt x="202" y="150"/>
                    <a:pt x="202" y="150"/>
                    <a:pt x="202" y="150"/>
                  </a:cubicBezTo>
                  <a:cubicBezTo>
                    <a:pt x="202" y="150"/>
                    <a:pt x="202" y="149"/>
                    <a:pt x="202" y="149"/>
                  </a:cubicBezTo>
                  <a:close/>
                  <a:moveTo>
                    <a:pt x="224" y="162"/>
                  </a:moveTo>
                  <a:cubicBezTo>
                    <a:pt x="207" y="152"/>
                    <a:pt x="207" y="152"/>
                    <a:pt x="207" y="152"/>
                  </a:cubicBezTo>
                  <a:cubicBezTo>
                    <a:pt x="206" y="151"/>
                    <a:pt x="205" y="151"/>
                    <a:pt x="204" y="152"/>
                  </a:cubicBezTo>
                  <a:cubicBezTo>
                    <a:pt x="187" y="162"/>
                    <a:pt x="187" y="162"/>
                    <a:pt x="187" y="162"/>
                  </a:cubicBezTo>
                  <a:cubicBezTo>
                    <a:pt x="187" y="162"/>
                    <a:pt x="187" y="162"/>
                    <a:pt x="187" y="163"/>
                  </a:cubicBezTo>
                  <a:cubicBezTo>
                    <a:pt x="204" y="173"/>
                    <a:pt x="204" y="173"/>
                    <a:pt x="204" y="173"/>
                  </a:cubicBezTo>
                  <a:cubicBezTo>
                    <a:pt x="205" y="173"/>
                    <a:pt x="206" y="173"/>
                    <a:pt x="207" y="173"/>
                  </a:cubicBezTo>
                  <a:cubicBezTo>
                    <a:pt x="224" y="163"/>
                    <a:pt x="224" y="163"/>
                    <a:pt x="224" y="163"/>
                  </a:cubicBezTo>
                  <a:cubicBezTo>
                    <a:pt x="224" y="162"/>
                    <a:pt x="224" y="162"/>
                    <a:pt x="224" y="162"/>
                  </a:cubicBezTo>
                  <a:close/>
                  <a:moveTo>
                    <a:pt x="246" y="174"/>
                  </a:moveTo>
                  <a:cubicBezTo>
                    <a:pt x="229" y="164"/>
                    <a:pt x="229" y="164"/>
                    <a:pt x="229" y="164"/>
                  </a:cubicBezTo>
                  <a:cubicBezTo>
                    <a:pt x="228" y="164"/>
                    <a:pt x="227" y="164"/>
                    <a:pt x="226" y="164"/>
                  </a:cubicBezTo>
                  <a:cubicBezTo>
                    <a:pt x="209" y="174"/>
                    <a:pt x="209" y="174"/>
                    <a:pt x="209" y="174"/>
                  </a:cubicBezTo>
                  <a:cubicBezTo>
                    <a:pt x="209" y="175"/>
                    <a:pt x="209" y="175"/>
                    <a:pt x="209" y="176"/>
                  </a:cubicBezTo>
                  <a:cubicBezTo>
                    <a:pt x="226" y="186"/>
                    <a:pt x="226" y="186"/>
                    <a:pt x="226" y="186"/>
                  </a:cubicBezTo>
                  <a:cubicBezTo>
                    <a:pt x="227" y="186"/>
                    <a:pt x="228" y="186"/>
                    <a:pt x="229" y="186"/>
                  </a:cubicBezTo>
                  <a:cubicBezTo>
                    <a:pt x="246" y="176"/>
                    <a:pt x="246" y="176"/>
                    <a:pt x="246" y="176"/>
                  </a:cubicBezTo>
                  <a:cubicBezTo>
                    <a:pt x="246" y="175"/>
                    <a:pt x="246" y="175"/>
                    <a:pt x="246" y="174"/>
                  </a:cubicBezTo>
                  <a:close/>
                  <a:moveTo>
                    <a:pt x="268" y="187"/>
                  </a:moveTo>
                  <a:cubicBezTo>
                    <a:pt x="251" y="177"/>
                    <a:pt x="251" y="177"/>
                    <a:pt x="251" y="177"/>
                  </a:cubicBezTo>
                  <a:cubicBezTo>
                    <a:pt x="250" y="177"/>
                    <a:pt x="249" y="177"/>
                    <a:pt x="248" y="177"/>
                  </a:cubicBezTo>
                  <a:cubicBezTo>
                    <a:pt x="231" y="187"/>
                    <a:pt x="231" y="187"/>
                    <a:pt x="231" y="187"/>
                  </a:cubicBezTo>
                  <a:cubicBezTo>
                    <a:pt x="231" y="187"/>
                    <a:pt x="231" y="188"/>
                    <a:pt x="231" y="188"/>
                  </a:cubicBezTo>
                  <a:cubicBezTo>
                    <a:pt x="248" y="198"/>
                    <a:pt x="248" y="198"/>
                    <a:pt x="248" y="198"/>
                  </a:cubicBezTo>
                  <a:cubicBezTo>
                    <a:pt x="249" y="199"/>
                    <a:pt x="250" y="199"/>
                    <a:pt x="251" y="198"/>
                  </a:cubicBezTo>
                  <a:cubicBezTo>
                    <a:pt x="268" y="188"/>
                    <a:pt x="268" y="188"/>
                    <a:pt x="268" y="188"/>
                  </a:cubicBezTo>
                  <a:cubicBezTo>
                    <a:pt x="268" y="188"/>
                    <a:pt x="268" y="187"/>
                    <a:pt x="268" y="187"/>
                  </a:cubicBezTo>
                  <a:close/>
                  <a:moveTo>
                    <a:pt x="290" y="200"/>
                  </a:moveTo>
                  <a:cubicBezTo>
                    <a:pt x="273" y="190"/>
                    <a:pt x="273" y="190"/>
                    <a:pt x="273" y="190"/>
                  </a:cubicBezTo>
                  <a:cubicBezTo>
                    <a:pt x="272" y="189"/>
                    <a:pt x="271" y="189"/>
                    <a:pt x="270" y="190"/>
                  </a:cubicBezTo>
                  <a:cubicBezTo>
                    <a:pt x="253" y="200"/>
                    <a:pt x="253" y="200"/>
                    <a:pt x="253" y="200"/>
                  </a:cubicBezTo>
                  <a:cubicBezTo>
                    <a:pt x="253" y="200"/>
                    <a:pt x="253" y="201"/>
                    <a:pt x="253" y="201"/>
                  </a:cubicBezTo>
                  <a:cubicBezTo>
                    <a:pt x="270" y="211"/>
                    <a:pt x="270" y="211"/>
                    <a:pt x="270" y="211"/>
                  </a:cubicBezTo>
                  <a:cubicBezTo>
                    <a:pt x="271" y="211"/>
                    <a:pt x="272" y="211"/>
                    <a:pt x="273" y="211"/>
                  </a:cubicBezTo>
                  <a:cubicBezTo>
                    <a:pt x="290" y="201"/>
                    <a:pt x="290" y="201"/>
                    <a:pt x="290" y="201"/>
                  </a:cubicBezTo>
                  <a:cubicBezTo>
                    <a:pt x="290" y="201"/>
                    <a:pt x="290" y="200"/>
                    <a:pt x="290" y="200"/>
                  </a:cubicBezTo>
                  <a:close/>
                  <a:moveTo>
                    <a:pt x="312" y="212"/>
                  </a:moveTo>
                  <a:cubicBezTo>
                    <a:pt x="295" y="202"/>
                    <a:pt x="295" y="202"/>
                    <a:pt x="295" y="202"/>
                  </a:cubicBezTo>
                  <a:cubicBezTo>
                    <a:pt x="294" y="202"/>
                    <a:pt x="293" y="202"/>
                    <a:pt x="292" y="202"/>
                  </a:cubicBezTo>
                  <a:cubicBezTo>
                    <a:pt x="275" y="212"/>
                    <a:pt x="275" y="212"/>
                    <a:pt x="275" y="212"/>
                  </a:cubicBezTo>
                  <a:cubicBezTo>
                    <a:pt x="275" y="213"/>
                    <a:pt x="275" y="213"/>
                    <a:pt x="275" y="214"/>
                  </a:cubicBezTo>
                  <a:cubicBezTo>
                    <a:pt x="292" y="224"/>
                    <a:pt x="292" y="224"/>
                    <a:pt x="292" y="224"/>
                  </a:cubicBezTo>
                  <a:cubicBezTo>
                    <a:pt x="293" y="224"/>
                    <a:pt x="294" y="224"/>
                    <a:pt x="295" y="224"/>
                  </a:cubicBezTo>
                  <a:cubicBezTo>
                    <a:pt x="312" y="214"/>
                    <a:pt x="312" y="214"/>
                    <a:pt x="312" y="214"/>
                  </a:cubicBezTo>
                  <a:cubicBezTo>
                    <a:pt x="312" y="213"/>
                    <a:pt x="312" y="213"/>
                    <a:pt x="312" y="212"/>
                  </a:cubicBezTo>
                  <a:close/>
                  <a:moveTo>
                    <a:pt x="102" y="67"/>
                  </a:moveTo>
                  <a:cubicBezTo>
                    <a:pt x="85" y="57"/>
                    <a:pt x="85" y="57"/>
                    <a:pt x="85" y="57"/>
                  </a:cubicBezTo>
                  <a:cubicBezTo>
                    <a:pt x="84" y="56"/>
                    <a:pt x="83" y="56"/>
                    <a:pt x="83" y="57"/>
                  </a:cubicBezTo>
                  <a:cubicBezTo>
                    <a:pt x="65" y="67"/>
                    <a:pt x="65" y="67"/>
                    <a:pt x="65" y="67"/>
                  </a:cubicBezTo>
                  <a:cubicBezTo>
                    <a:pt x="65" y="67"/>
                    <a:pt x="65" y="68"/>
                    <a:pt x="65" y="68"/>
                  </a:cubicBezTo>
                  <a:cubicBezTo>
                    <a:pt x="83" y="78"/>
                    <a:pt x="83" y="78"/>
                    <a:pt x="83" y="78"/>
                  </a:cubicBezTo>
                  <a:cubicBezTo>
                    <a:pt x="83" y="78"/>
                    <a:pt x="84" y="78"/>
                    <a:pt x="85" y="78"/>
                  </a:cubicBezTo>
                  <a:cubicBezTo>
                    <a:pt x="102" y="68"/>
                    <a:pt x="102" y="68"/>
                    <a:pt x="102" y="68"/>
                  </a:cubicBezTo>
                  <a:cubicBezTo>
                    <a:pt x="103" y="68"/>
                    <a:pt x="103" y="67"/>
                    <a:pt x="102" y="67"/>
                  </a:cubicBezTo>
                  <a:close/>
                  <a:moveTo>
                    <a:pt x="124" y="79"/>
                  </a:moveTo>
                  <a:cubicBezTo>
                    <a:pt x="107" y="69"/>
                    <a:pt x="107" y="69"/>
                    <a:pt x="107" y="69"/>
                  </a:cubicBezTo>
                  <a:cubicBezTo>
                    <a:pt x="106" y="69"/>
                    <a:pt x="105" y="69"/>
                    <a:pt x="105" y="69"/>
                  </a:cubicBezTo>
                  <a:cubicBezTo>
                    <a:pt x="87" y="79"/>
                    <a:pt x="87" y="79"/>
                    <a:pt x="87" y="79"/>
                  </a:cubicBezTo>
                  <a:cubicBezTo>
                    <a:pt x="87" y="80"/>
                    <a:pt x="87" y="80"/>
                    <a:pt x="87" y="81"/>
                  </a:cubicBezTo>
                  <a:cubicBezTo>
                    <a:pt x="105" y="91"/>
                    <a:pt x="105" y="91"/>
                    <a:pt x="105" y="91"/>
                  </a:cubicBezTo>
                  <a:cubicBezTo>
                    <a:pt x="105" y="91"/>
                    <a:pt x="106" y="91"/>
                    <a:pt x="107" y="91"/>
                  </a:cubicBezTo>
                  <a:cubicBezTo>
                    <a:pt x="124" y="81"/>
                    <a:pt x="124" y="81"/>
                    <a:pt x="124" y="81"/>
                  </a:cubicBezTo>
                  <a:cubicBezTo>
                    <a:pt x="125" y="80"/>
                    <a:pt x="125" y="80"/>
                    <a:pt x="124" y="79"/>
                  </a:cubicBezTo>
                  <a:close/>
                  <a:moveTo>
                    <a:pt x="146" y="92"/>
                  </a:moveTo>
                  <a:cubicBezTo>
                    <a:pt x="129" y="82"/>
                    <a:pt x="129" y="82"/>
                    <a:pt x="129" y="82"/>
                  </a:cubicBezTo>
                  <a:cubicBezTo>
                    <a:pt x="128" y="82"/>
                    <a:pt x="127" y="82"/>
                    <a:pt x="127" y="82"/>
                  </a:cubicBezTo>
                  <a:cubicBezTo>
                    <a:pt x="109" y="92"/>
                    <a:pt x="109" y="92"/>
                    <a:pt x="109" y="92"/>
                  </a:cubicBezTo>
                  <a:cubicBezTo>
                    <a:pt x="109" y="92"/>
                    <a:pt x="109" y="93"/>
                    <a:pt x="109" y="93"/>
                  </a:cubicBezTo>
                  <a:cubicBezTo>
                    <a:pt x="127" y="103"/>
                    <a:pt x="127" y="103"/>
                    <a:pt x="127" y="103"/>
                  </a:cubicBezTo>
                  <a:cubicBezTo>
                    <a:pt x="127" y="104"/>
                    <a:pt x="128" y="104"/>
                    <a:pt x="129" y="103"/>
                  </a:cubicBezTo>
                  <a:cubicBezTo>
                    <a:pt x="146" y="93"/>
                    <a:pt x="146" y="93"/>
                    <a:pt x="146" y="93"/>
                  </a:cubicBezTo>
                  <a:cubicBezTo>
                    <a:pt x="147" y="93"/>
                    <a:pt x="147" y="92"/>
                    <a:pt x="146" y="92"/>
                  </a:cubicBezTo>
                  <a:close/>
                  <a:moveTo>
                    <a:pt x="168" y="105"/>
                  </a:moveTo>
                  <a:cubicBezTo>
                    <a:pt x="151" y="95"/>
                    <a:pt x="151" y="95"/>
                    <a:pt x="151" y="95"/>
                  </a:cubicBezTo>
                  <a:cubicBezTo>
                    <a:pt x="150" y="94"/>
                    <a:pt x="149" y="94"/>
                    <a:pt x="149" y="95"/>
                  </a:cubicBezTo>
                  <a:cubicBezTo>
                    <a:pt x="131" y="105"/>
                    <a:pt x="131" y="105"/>
                    <a:pt x="131" y="105"/>
                  </a:cubicBezTo>
                  <a:cubicBezTo>
                    <a:pt x="131" y="105"/>
                    <a:pt x="131" y="106"/>
                    <a:pt x="131" y="106"/>
                  </a:cubicBezTo>
                  <a:cubicBezTo>
                    <a:pt x="149" y="116"/>
                    <a:pt x="149" y="116"/>
                    <a:pt x="149" y="116"/>
                  </a:cubicBezTo>
                  <a:cubicBezTo>
                    <a:pt x="149" y="116"/>
                    <a:pt x="150" y="116"/>
                    <a:pt x="151" y="116"/>
                  </a:cubicBezTo>
                  <a:cubicBezTo>
                    <a:pt x="168" y="106"/>
                    <a:pt x="168" y="106"/>
                    <a:pt x="168" y="106"/>
                  </a:cubicBezTo>
                  <a:cubicBezTo>
                    <a:pt x="169" y="106"/>
                    <a:pt x="169" y="105"/>
                    <a:pt x="168" y="105"/>
                  </a:cubicBezTo>
                  <a:close/>
                  <a:moveTo>
                    <a:pt x="190" y="118"/>
                  </a:moveTo>
                  <a:cubicBezTo>
                    <a:pt x="173" y="108"/>
                    <a:pt x="173" y="108"/>
                    <a:pt x="173" y="108"/>
                  </a:cubicBezTo>
                  <a:cubicBezTo>
                    <a:pt x="172" y="107"/>
                    <a:pt x="171" y="107"/>
                    <a:pt x="171" y="108"/>
                  </a:cubicBezTo>
                  <a:cubicBezTo>
                    <a:pt x="153" y="118"/>
                    <a:pt x="153" y="118"/>
                    <a:pt x="153" y="118"/>
                  </a:cubicBezTo>
                  <a:cubicBezTo>
                    <a:pt x="153" y="118"/>
                    <a:pt x="153" y="118"/>
                    <a:pt x="153" y="119"/>
                  </a:cubicBezTo>
                  <a:cubicBezTo>
                    <a:pt x="171" y="129"/>
                    <a:pt x="171" y="129"/>
                    <a:pt x="171" y="129"/>
                  </a:cubicBezTo>
                  <a:cubicBezTo>
                    <a:pt x="171" y="129"/>
                    <a:pt x="172" y="129"/>
                    <a:pt x="173" y="129"/>
                  </a:cubicBezTo>
                  <a:cubicBezTo>
                    <a:pt x="190" y="119"/>
                    <a:pt x="190" y="119"/>
                    <a:pt x="190" y="119"/>
                  </a:cubicBezTo>
                  <a:cubicBezTo>
                    <a:pt x="191" y="118"/>
                    <a:pt x="191" y="118"/>
                    <a:pt x="190" y="118"/>
                  </a:cubicBezTo>
                  <a:close/>
                  <a:moveTo>
                    <a:pt x="212" y="130"/>
                  </a:moveTo>
                  <a:cubicBezTo>
                    <a:pt x="195" y="120"/>
                    <a:pt x="195" y="120"/>
                    <a:pt x="195" y="120"/>
                  </a:cubicBezTo>
                  <a:cubicBezTo>
                    <a:pt x="194" y="120"/>
                    <a:pt x="193" y="120"/>
                    <a:pt x="193" y="120"/>
                  </a:cubicBezTo>
                  <a:cubicBezTo>
                    <a:pt x="175" y="130"/>
                    <a:pt x="175" y="130"/>
                    <a:pt x="175" y="130"/>
                  </a:cubicBezTo>
                  <a:cubicBezTo>
                    <a:pt x="175" y="131"/>
                    <a:pt x="175" y="131"/>
                    <a:pt x="175" y="131"/>
                  </a:cubicBezTo>
                  <a:cubicBezTo>
                    <a:pt x="193" y="141"/>
                    <a:pt x="193" y="141"/>
                    <a:pt x="193" y="141"/>
                  </a:cubicBezTo>
                  <a:cubicBezTo>
                    <a:pt x="193" y="142"/>
                    <a:pt x="194" y="142"/>
                    <a:pt x="195" y="141"/>
                  </a:cubicBezTo>
                  <a:cubicBezTo>
                    <a:pt x="212" y="131"/>
                    <a:pt x="212" y="131"/>
                    <a:pt x="212" y="131"/>
                  </a:cubicBezTo>
                  <a:cubicBezTo>
                    <a:pt x="213" y="131"/>
                    <a:pt x="213" y="131"/>
                    <a:pt x="212" y="130"/>
                  </a:cubicBezTo>
                  <a:close/>
                  <a:moveTo>
                    <a:pt x="234" y="143"/>
                  </a:moveTo>
                  <a:cubicBezTo>
                    <a:pt x="217" y="133"/>
                    <a:pt x="217" y="133"/>
                    <a:pt x="217" y="133"/>
                  </a:cubicBezTo>
                  <a:cubicBezTo>
                    <a:pt x="216" y="133"/>
                    <a:pt x="215" y="133"/>
                    <a:pt x="215" y="133"/>
                  </a:cubicBezTo>
                  <a:cubicBezTo>
                    <a:pt x="197" y="143"/>
                    <a:pt x="197" y="143"/>
                    <a:pt x="197" y="143"/>
                  </a:cubicBezTo>
                  <a:cubicBezTo>
                    <a:pt x="197" y="143"/>
                    <a:pt x="197" y="144"/>
                    <a:pt x="197" y="144"/>
                  </a:cubicBezTo>
                  <a:cubicBezTo>
                    <a:pt x="215" y="154"/>
                    <a:pt x="215" y="154"/>
                    <a:pt x="215" y="154"/>
                  </a:cubicBezTo>
                  <a:cubicBezTo>
                    <a:pt x="215" y="155"/>
                    <a:pt x="216" y="155"/>
                    <a:pt x="217" y="154"/>
                  </a:cubicBezTo>
                  <a:cubicBezTo>
                    <a:pt x="234" y="144"/>
                    <a:pt x="234" y="144"/>
                    <a:pt x="234" y="144"/>
                  </a:cubicBezTo>
                  <a:cubicBezTo>
                    <a:pt x="235" y="144"/>
                    <a:pt x="235" y="143"/>
                    <a:pt x="234" y="143"/>
                  </a:cubicBezTo>
                  <a:close/>
                  <a:moveTo>
                    <a:pt x="256" y="156"/>
                  </a:moveTo>
                  <a:cubicBezTo>
                    <a:pt x="239" y="146"/>
                    <a:pt x="239" y="146"/>
                    <a:pt x="239" y="146"/>
                  </a:cubicBezTo>
                  <a:cubicBezTo>
                    <a:pt x="238" y="145"/>
                    <a:pt x="237" y="145"/>
                    <a:pt x="237" y="146"/>
                  </a:cubicBezTo>
                  <a:cubicBezTo>
                    <a:pt x="219" y="156"/>
                    <a:pt x="219" y="156"/>
                    <a:pt x="219" y="156"/>
                  </a:cubicBezTo>
                  <a:cubicBezTo>
                    <a:pt x="219" y="156"/>
                    <a:pt x="219" y="157"/>
                    <a:pt x="219" y="157"/>
                  </a:cubicBezTo>
                  <a:cubicBezTo>
                    <a:pt x="237" y="167"/>
                    <a:pt x="237" y="167"/>
                    <a:pt x="237" y="167"/>
                  </a:cubicBezTo>
                  <a:cubicBezTo>
                    <a:pt x="237" y="167"/>
                    <a:pt x="238" y="167"/>
                    <a:pt x="239" y="167"/>
                  </a:cubicBezTo>
                  <a:cubicBezTo>
                    <a:pt x="256" y="157"/>
                    <a:pt x="256" y="157"/>
                    <a:pt x="256" y="157"/>
                  </a:cubicBezTo>
                  <a:cubicBezTo>
                    <a:pt x="257" y="157"/>
                    <a:pt x="257" y="156"/>
                    <a:pt x="256" y="156"/>
                  </a:cubicBezTo>
                  <a:close/>
                  <a:moveTo>
                    <a:pt x="278" y="168"/>
                  </a:moveTo>
                  <a:cubicBezTo>
                    <a:pt x="261" y="158"/>
                    <a:pt x="261" y="158"/>
                    <a:pt x="261" y="158"/>
                  </a:cubicBezTo>
                  <a:cubicBezTo>
                    <a:pt x="260" y="158"/>
                    <a:pt x="259" y="158"/>
                    <a:pt x="259" y="158"/>
                  </a:cubicBezTo>
                  <a:cubicBezTo>
                    <a:pt x="241" y="168"/>
                    <a:pt x="241" y="168"/>
                    <a:pt x="241" y="168"/>
                  </a:cubicBezTo>
                  <a:cubicBezTo>
                    <a:pt x="241" y="169"/>
                    <a:pt x="241" y="169"/>
                    <a:pt x="241" y="170"/>
                  </a:cubicBezTo>
                  <a:cubicBezTo>
                    <a:pt x="259" y="180"/>
                    <a:pt x="259" y="180"/>
                    <a:pt x="259" y="180"/>
                  </a:cubicBezTo>
                  <a:cubicBezTo>
                    <a:pt x="259" y="180"/>
                    <a:pt x="260" y="180"/>
                    <a:pt x="261" y="180"/>
                  </a:cubicBezTo>
                  <a:cubicBezTo>
                    <a:pt x="278" y="170"/>
                    <a:pt x="278" y="170"/>
                    <a:pt x="278" y="170"/>
                  </a:cubicBezTo>
                  <a:cubicBezTo>
                    <a:pt x="279" y="169"/>
                    <a:pt x="279" y="169"/>
                    <a:pt x="278" y="168"/>
                  </a:cubicBezTo>
                  <a:close/>
                  <a:moveTo>
                    <a:pt x="300" y="181"/>
                  </a:moveTo>
                  <a:cubicBezTo>
                    <a:pt x="283" y="171"/>
                    <a:pt x="283" y="171"/>
                    <a:pt x="283" y="171"/>
                  </a:cubicBezTo>
                  <a:cubicBezTo>
                    <a:pt x="282" y="171"/>
                    <a:pt x="281" y="171"/>
                    <a:pt x="281" y="171"/>
                  </a:cubicBezTo>
                  <a:cubicBezTo>
                    <a:pt x="263" y="181"/>
                    <a:pt x="263" y="181"/>
                    <a:pt x="263" y="181"/>
                  </a:cubicBezTo>
                  <a:cubicBezTo>
                    <a:pt x="263" y="181"/>
                    <a:pt x="263" y="182"/>
                    <a:pt x="263" y="182"/>
                  </a:cubicBezTo>
                  <a:cubicBezTo>
                    <a:pt x="281" y="192"/>
                    <a:pt x="281" y="192"/>
                    <a:pt x="281" y="192"/>
                  </a:cubicBezTo>
                  <a:cubicBezTo>
                    <a:pt x="281" y="193"/>
                    <a:pt x="282" y="193"/>
                    <a:pt x="283" y="192"/>
                  </a:cubicBezTo>
                  <a:cubicBezTo>
                    <a:pt x="300" y="182"/>
                    <a:pt x="300" y="182"/>
                    <a:pt x="300" y="182"/>
                  </a:cubicBezTo>
                  <a:cubicBezTo>
                    <a:pt x="301" y="182"/>
                    <a:pt x="301" y="181"/>
                    <a:pt x="300" y="181"/>
                  </a:cubicBezTo>
                  <a:close/>
                  <a:moveTo>
                    <a:pt x="322" y="194"/>
                  </a:moveTo>
                  <a:cubicBezTo>
                    <a:pt x="305" y="184"/>
                    <a:pt x="305" y="184"/>
                    <a:pt x="305" y="184"/>
                  </a:cubicBezTo>
                  <a:cubicBezTo>
                    <a:pt x="304" y="183"/>
                    <a:pt x="303" y="183"/>
                    <a:pt x="303" y="184"/>
                  </a:cubicBezTo>
                  <a:cubicBezTo>
                    <a:pt x="285" y="194"/>
                    <a:pt x="285" y="194"/>
                    <a:pt x="285" y="194"/>
                  </a:cubicBezTo>
                  <a:cubicBezTo>
                    <a:pt x="285" y="194"/>
                    <a:pt x="285" y="195"/>
                    <a:pt x="285" y="195"/>
                  </a:cubicBezTo>
                  <a:cubicBezTo>
                    <a:pt x="303" y="205"/>
                    <a:pt x="303" y="205"/>
                    <a:pt x="303" y="205"/>
                  </a:cubicBezTo>
                  <a:cubicBezTo>
                    <a:pt x="303" y="205"/>
                    <a:pt x="304" y="205"/>
                    <a:pt x="305" y="205"/>
                  </a:cubicBezTo>
                  <a:cubicBezTo>
                    <a:pt x="322" y="195"/>
                    <a:pt x="322" y="195"/>
                    <a:pt x="322" y="195"/>
                  </a:cubicBezTo>
                  <a:cubicBezTo>
                    <a:pt x="323" y="195"/>
                    <a:pt x="323" y="194"/>
                    <a:pt x="322" y="194"/>
                  </a:cubicBezTo>
                  <a:close/>
                  <a:moveTo>
                    <a:pt x="344" y="206"/>
                  </a:moveTo>
                  <a:cubicBezTo>
                    <a:pt x="327" y="196"/>
                    <a:pt x="327" y="196"/>
                    <a:pt x="327" y="196"/>
                  </a:cubicBezTo>
                  <a:cubicBezTo>
                    <a:pt x="326" y="196"/>
                    <a:pt x="325" y="196"/>
                    <a:pt x="325" y="196"/>
                  </a:cubicBezTo>
                  <a:cubicBezTo>
                    <a:pt x="307" y="206"/>
                    <a:pt x="307" y="206"/>
                    <a:pt x="307" y="206"/>
                  </a:cubicBezTo>
                  <a:cubicBezTo>
                    <a:pt x="307" y="207"/>
                    <a:pt x="307" y="207"/>
                    <a:pt x="307" y="208"/>
                  </a:cubicBezTo>
                  <a:cubicBezTo>
                    <a:pt x="325" y="218"/>
                    <a:pt x="325" y="218"/>
                    <a:pt x="325" y="218"/>
                  </a:cubicBezTo>
                  <a:cubicBezTo>
                    <a:pt x="325" y="218"/>
                    <a:pt x="326" y="218"/>
                    <a:pt x="327" y="218"/>
                  </a:cubicBezTo>
                  <a:cubicBezTo>
                    <a:pt x="344" y="208"/>
                    <a:pt x="344" y="208"/>
                    <a:pt x="344" y="208"/>
                  </a:cubicBezTo>
                  <a:cubicBezTo>
                    <a:pt x="345" y="207"/>
                    <a:pt x="345" y="207"/>
                    <a:pt x="344" y="206"/>
                  </a:cubicBezTo>
                  <a:close/>
                  <a:moveTo>
                    <a:pt x="129" y="58"/>
                  </a:moveTo>
                  <a:cubicBezTo>
                    <a:pt x="111" y="48"/>
                    <a:pt x="111" y="48"/>
                    <a:pt x="111" y="48"/>
                  </a:cubicBezTo>
                  <a:cubicBezTo>
                    <a:pt x="111" y="47"/>
                    <a:pt x="110" y="47"/>
                    <a:pt x="109" y="48"/>
                  </a:cubicBezTo>
                  <a:cubicBezTo>
                    <a:pt x="92" y="58"/>
                    <a:pt x="92" y="58"/>
                    <a:pt x="92" y="58"/>
                  </a:cubicBezTo>
                  <a:cubicBezTo>
                    <a:pt x="91" y="58"/>
                    <a:pt x="91" y="58"/>
                    <a:pt x="92" y="59"/>
                  </a:cubicBezTo>
                  <a:cubicBezTo>
                    <a:pt x="109" y="69"/>
                    <a:pt x="109" y="69"/>
                    <a:pt x="109" y="69"/>
                  </a:cubicBezTo>
                  <a:cubicBezTo>
                    <a:pt x="110" y="69"/>
                    <a:pt x="111" y="69"/>
                    <a:pt x="111" y="69"/>
                  </a:cubicBezTo>
                  <a:cubicBezTo>
                    <a:pt x="129" y="59"/>
                    <a:pt x="129" y="59"/>
                    <a:pt x="129" y="59"/>
                  </a:cubicBezTo>
                  <a:cubicBezTo>
                    <a:pt x="129" y="58"/>
                    <a:pt x="129" y="58"/>
                    <a:pt x="129" y="58"/>
                  </a:cubicBezTo>
                  <a:close/>
                  <a:moveTo>
                    <a:pt x="151" y="70"/>
                  </a:moveTo>
                  <a:cubicBezTo>
                    <a:pt x="133" y="60"/>
                    <a:pt x="133" y="60"/>
                    <a:pt x="133" y="60"/>
                  </a:cubicBezTo>
                  <a:cubicBezTo>
                    <a:pt x="133" y="60"/>
                    <a:pt x="132" y="60"/>
                    <a:pt x="131" y="60"/>
                  </a:cubicBezTo>
                  <a:cubicBezTo>
                    <a:pt x="114" y="70"/>
                    <a:pt x="114" y="70"/>
                    <a:pt x="114" y="70"/>
                  </a:cubicBezTo>
                  <a:cubicBezTo>
                    <a:pt x="113" y="71"/>
                    <a:pt x="113" y="71"/>
                    <a:pt x="114" y="71"/>
                  </a:cubicBezTo>
                  <a:cubicBezTo>
                    <a:pt x="131" y="81"/>
                    <a:pt x="131" y="81"/>
                    <a:pt x="131" y="81"/>
                  </a:cubicBezTo>
                  <a:cubicBezTo>
                    <a:pt x="132" y="82"/>
                    <a:pt x="133" y="82"/>
                    <a:pt x="133" y="81"/>
                  </a:cubicBezTo>
                  <a:cubicBezTo>
                    <a:pt x="151" y="71"/>
                    <a:pt x="151" y="71"/>
                    <a:pt x="151" y="71"/>
                  </a:cubicBezTo>
                  <a:cubicBezTo>
                    <a:pt x="151" y="71"/>
                    <a:pt x="151" y="71"/>
                    <a:pt x="151" y="70"/>
                  </a:cubicBezTo>
                  <a:close/>
                  <a:moveTo>
                    <a:pt x="173" y="83"/>
                  </a:moveTo>
                  <a:cubicBezTo>
                    <a:pt x="155" y="73"/>
                    <a:pt x="155" y="73"/>
                    <a:pt x="155" y="73"/>
                  </a:cubicBezTo>
                  <a:cubicBezTo>
                    <a:pt x="155" y="73"/>
                    <a:pt x="154" y="73"/>
                    <a:pt x="153" y="73"/>
                  </a:cubicBezTo>
                  <a:cubicBezTo>
                    <a:pt x="136" y="83"/>
                    <a:pt x="136" y="83"/>
                    <a:pt x="136" y="83"/>
                  </a:cubicBezTo>
                  <a:cubicBezTo>
                    <a:pt x="135" y="83"/>
                    <a:pt x="135" y="84"/>
                    <a:pt x="136" y="84"/>
                  </a:cubicBezTo>
                  <a:cubicBezTo>
                    <a:pt x="153" y="94"/>
                    <a:pt x="153" y="94"/>
                    <a:pt x="153" y="94"/>
                  </a:cubicBezTo>
                  <a:cubicBezTo>
                    <a:pt x="154" y="95"/>
                    <a:pt x="155" y="95"/>
                    <a:pt x="155" y="94"/>
                  </a:cubicBezTo>
                  <a:cubicBezTo>
                    <a:pt x="173" y="84"/>
                    <a:pt x="173" y="84"/>
                    <a:pt x="173" y="84"/>
                  </a:cubicBezTo>
                  <a:cubicBezTo>
                    <a:pt x="173" y="84"/>
                    <a:pt x="173" y="83"/>
                    <a:pt x="173" y="83"/>
                  </a:cubicBezTo>
                  <a:close/>
                  <a:moveTo>
                    <a:pt x="195" y="96"/>
                  </a:moveTo>
                  <a:cubicBezTo>
                    <a:pt x="177" y="86"/>
                    <a:pt x="177" y="86"/>
                    <a:pt x="177" y="86"/>
                  </a:cubicBezTo>
                  <a:cubicBezTo>
                    <a:pt x="177" y="85"/>
                    <a:pt x="176" y="85"/>
                    <a:pt x="175" y="86"/>
                  </a:cubicBezTo>
                  <a:cubicBezTo>
                    <a:pt x="158" y="96"/>
                    <a:pt x="158" y="96"/>
                    <a:pt x="158" y="96"/>
                  </a:cubicBezTo>
                  <a:cubicBezTo>
                    <a:pt x="157" y="96"/>
                    <a:pt x="157" y="97"/>
                    <a:pt x="158" y="97"/>
                  </a:cubicBezTo>
                  <a:cubicBezTo>
                    <a:pt x="175" y="107"/>
                    <a:pt x="175" y="107"/>
                    <a:pt x="175" y="107"/>
                  </a:cubicBezTo>
                  <a:cubicBezTo>
                    <a:pt x="176" y="107"/>
                    <a:pt x="177" y="107"/>
                    <a:pt x="177" y="107"/>
                  </a:cubicBezTo>
                  <a:cubicBezTo>
                    <a:pt x="195" y="97"/>
                    <a:pt x="195" y="97"/>
                    <a:pt x="195" y="97"/>
                  </a:cubicBezTo>
                  <a:cubicBezTo>
                    <a:pt x="195" y="97"/>
                    <a:pt x="195" y="96"/>
                    <a:pt x="195" y="96"/>
                  </a:cubicBezTo>
                  <a:close/>
                  <a:moveTo>
                    <a:pt x="217" y="108"/>
                  </a:moveTo>
                  <a:cubicBezTo>
                    <a:pt x="199" y="98"/>
                    <a:pt x="199" y="98"/>
                    <a:pt x="199" y="98"/>
                  </a:cubicBezTo>
                  <a:cubicBezTo>
                    <a:pt x="199" y="98"/>
                    <a:pt x="198" y="98"/>
                    <a:pt x="197" y="98"/>
                  </a:cubicBezTo>
                  <a:cubicBezTo>
                    <a:pt x="180" y="108"/>
                    <a:pt x="180" y="108"/>
                    <a:pt x="180" y="108"/>
                  </a:cubicBezTo>
                  <a:cubicBezTo>
                    <a:pt x="179" y="109"/>
                    <a:pt x="179" y="109"/>
                    <a:pt x="180" y="110"/>
                  </a:cubicBezTo>
                  <a:cubicBezTo>
                    <a:pt x="197" y="120"/>
                    <a:pt x="197" y="120"/>
                    <a:pt x="197" y="120"/>
                  </a:cubicBezTo>
                  <a:cubicBezTo>
                    <a:pt x="198" y="120"/>
                    <a:pt x="199" y="120"/>
                    <a:pt x="199" y="120"/>
                  </a:cubicBezTo>
                  <a:cubicBezTo>
                    <a:pt x="217" y="110"/>
                    <a:pt x="217" y="110"/>
                    <a:pt x="217" y="110"/>
                  </a:cubicBezTo>
                  <a:cubicBezTo>
                    <a:pt x="217" y="109"/>
                    <a:pt x="217" y="109"/>
                    <a:pt x="217" y="108"/>
                  </a:cubicBezTo>
                  <a:close/>
                  <a:moveTo>
                    <a:pt x="239" y="121"/>
                  </a:moveTo>
                  <a:cubicBezTo>
                    <a:pt x="221" y="111"/>
                    <a:pt x="221" y="111"/>
                    <a:pt x="221" y="111"/>
                  </a:cubicBezTo>
                  <a:cubicBezTo>
                    <a:pt x="221" y="111"/>
                    <a:pt x="220" y="111"/>
                    <a:pt x="219" y="111"/>
                  </a:cubicBezTo>
                  <a:cubicBezTo>
                    <a:pt x="202" y="121"/>
                    <a:pt x="202" y="121"/>
                    <a:pt x="202" y="121"/>
                  </a:cubicBezTo>
                  <a:cubicBezTo>
                    <a:pt x="201" y="121"/>
                    <a:pt x="201" y="122"/>
                    <a:pt x="202" y="122"/>
                  </a:cubicBezTo>
                  <a:cubicBezTo>
                    <a:pt x="219" y="132"/>
                    <a:pt x="219" y="132"/>
                    <a:pt x="219" y="132"/>
                  </a:cubicBezTo>
                  <a:cubicBezTo>
                    <a:pt x="220" y="133"/>
                    <a:pt x="221" y="133"/>
                    <a:pt x="221" y="132"/>
                  </a:cubicBezTo>
                  <a:cubicBezTo>
                    <a:pt x="239" y="122"/>
                    <a:pt x="239" y="122"/>
                    <a:pt x="239" y="122"/>
                  </a:cubicBezTo>
                  <a:cubicBezTo>
                    <a:pt x="239" y="122"/>
                    <a:pt x="239" y="121"/>
                    <a:pt x="239" y="121"/>
                  </a:cubicBezTo>
                  <a:close/>
                  <a:moveTo>
                    <a:pt x="261" y="134"/>
                  </a:moveTo>
                  <a:cubicBezTo>
                    <a:pt x="243" y="124"/>
                    <a:pt x="243" y="124"/>
                    <a:pt x="243" y="124"/>
                  </a:cubicBezTo>
                  <a:cubicBezTo>
                    <a:pt x="243" y="123"/>
                    <a:pt x="242" y="123"/>
                    <a:pt x="241" y="124"/>
                  </a:cubicBezTo>
                  <a:cubicBezTo>
                    <a:pt x="224" y="134"/>
                    <a:pt x="224" y="134"/>
                    <a:pt x="224" y="134"/>
                  </a:cubicBezTo>
                  <a:cubicBezTo>
                    <a:pt x="223" y="134"/>
                    <a:pt x="223" y="135"/>
                    <a:pt x="224" y="135"/>
                  </a:cubicBezTo>
                  <a:cubicBezTo>
                    <a:pt x="241" y="145"/>
                    <a:pt x="241" y="145"/>
                    <a:pt x="241" y="145"/>
                  </a:cubicBezTo>
                  <a:cubicBezTo>
                    <a:pt x="242" y="145"/>
                    <a:pt x="243" y="145"/>
                    <a:pt x="243" y="145"/>
                  </a:cubicBezTo>
                  <a:cubicBezTo>
                    <a:pt x="261" y="135"/>
                    <a:pt x="261" y="135"/>
                    <a:pt x="261" y="135"/>
                  </a:cubicBezTo>
                  <a:cubicBezTo>
                    <a:pt x="261" y="135"/>
                    <a:pt x="261" y="134"/>
                    <a:pt x="261" y="134"/>
                  </a:cubicBezTo>
                  <a:close/>
                  <a:moveTo>
                    <a:pt x="283" y="146"/>
                  </a:moveTo>
                  <a:cubicBezTo>
                    <a:pt x="265" y="136"/>
                    <a:pt x="265" y="136"/>
                    <a:pt x="265" y="136"/>
                  </a:cubicBezTo>
                  <a:cubicBezTo>
                    <a:pt x="265" y="136"/>
                    <a:pt x="264" y="136"/>
                    <a:pt x="263" y="136"/>
                  </a:cubicBezTo>
                  <a:cubicBezTo>
                    <a:pt x="246" y="146"/>
                    <a:pt x="246" y="146"/>
                    <a:pt x="246" y="146"/>
                  </a:cubicBezTo>
                  <a:cubicBezTo>
                    <a:pt x="245" y="147"/>
                    <a:pt x="245" y="147"/>
                    <a:pt x="246" y="148"/>
                  </a:cubicBezTo>
                  <a:cubicBezTo>
                    <a:pt x="263" y="158"/>
                    <a:pt x="263" y="158"/>
                    <a:pt x="263" y="158"/>
                  </a:cubicBezTo>
                  <a:cubicBezTo>
                    <a:pt x="264" y="158"/>
                    <a:pt x="265" y="158"/>
                    <a:pt x="265" y="158"/>
                  </a:cubicBezTo>
                  <a:cubicBezTo>
                    <a:pt x="283" y="148"/>
                    <a:pt x="283" y="148"/>
                    <a:pt x="283" y="148"/>
                  </a:cubicBezTo>
                  <a:cubicBezTo>
                    <a:pt x="283" y="147"/>
                    <a:pt x="283" y="147"/>
                    <a:pt x="283" y="146"/>
                  </a:cubicBezTo>
                  <a:close/>
                  <a:moveTo>
                    <a:pt x="305" y="159"/>
                  </a:moveTo>
                  <a:cubicBezTo>
                    <a:pt x="287" y="149"/>
                    <a:pt x="287" y="149"/>
                    <a:pt x="287" y="149"/>
                  </a:cubicBezTo>
                  <a:cubicBezTo>
                    <a:pt x="287" y="149"/>
                    <a:pt x="286" y="149"/>
                    <a:pt x="285" y="149"/>
                  </a:cubicBezTo>
                  <a:cubicBezTo>
                    <a:pt x="268" y="159"/>
                    <a:pt x="268" y="159"/>
                    <a:pt x="268" y="159"/>
                  </a:cubicBezTo>
                  <a:cubicBezTo>
                    <a:pt x="267" y="160"/>
                    <a:pt x="267" y="160"/>
                    <a:pt x="268" y="160"/>
                  </a:cubicBezTo>
                  <a:cubicBezTo>
                    <a:pt x="285" y="170"/>
                    <a:pt x="285" y="170"/>
                    <a:pt x="285" y="170"/>
                  </a:cubicBezTo>
                  <a:cubicBezTo>
                    <a:pt x="286" y="171"/>
                    <a:pt x="287" y="171"/>
                    <a:pt x="287" y="170"/>
                  </a:cubicBezTo>
                  <a:cubicBezTo>
                    <a:pt x="305" y="160"/>
                    <a:pt x="305" y="160"/>
                    <a:pt x="305" y="160"/>
                  </a:cubicBezTo>
                  <a:cubicBezTo>
                    <a:pt x="305" y="160"/>
                    <a:pt x="305" y="160"/>
                    <a:pt x="305" y="159"/>
                  </a:cubicBezTo>
                  <a:close/>
                  <a:moveTo>
                    <a:pt x="327" y="172"/>
                  </a:moveTo>
                  <a:cubicBezTo>
                    <a:pt x="309" y="162"/>
                    <a:pt x="309" y="162"/>
                    <a:pt x="309" y="162"/>
                  </a:cubicBezTo>
                  <a:cubicBezTo>
                    <a:pt x="309" y="162"/>
                    <a:pt x="308" y="162"/>
                    <a:pt x="307" y="162"/>
                  </a:cubicBezTo>
                  <a:cubicBezTo>
                    <a:pt x="290" y="172"/>
                    <a:pt x="290" y="172"/>
                    <a:pt x="290" y="172"/>
                  </a:cubicBezTo>
                  <a:cubicBezTo>
                    <a:pt x="289" y="172"/>
                    <a:pt x="289" y="173"/>
                    <a:pt x="290" y="173"/>
                  </a:cubicBezTo>
                  <a:cubicBezTo>
                    <a:pt x="307" y="183"/>
                    <a:pt x="307" y="183"/>
                    <a:pt x="307" y="183"/>
                  </a:cubicBezTo>
                  <a:cubicBezTo>
                    <a:pt x="308" y="183"/>
                    <a:pt x="309" y="183"/>
                    <a:pt x="309" y="183"/>
                  </a:cubicBezTo>
                  <a:cubicBezTo>
                    <a:pt x="327" y="173"/>
                    <a:pt x="327" y="173"/>
                    <a:pt x="327" y="173"/>
                  </a:cubicBezTo>
                  <a:cubicBezTo>
                    <a:pt x="327" y="173"/>
                    <a:pt x="327" y="172"/>
                    <a:pt x="327" y="172"/>
                  </a:cubicBezTo>
                  <a:close/>
                  <a:moveTo>
                    <a:pt x="349" y="185"/>
                  </a:moveTo>
                  <a:cubicBezTo>
                    <a:pt x="331" y="175"/>
                    <a:pt x="331" y="175"/>
                    <a:pt x="331" y="175"/>
                  </a:cubicBezTo>
                  <a:cubicBezTo>
                    <a:pt x="331" y="174"/>
                    <a:pt x="330" y="174"/>
                    <a:pt x="329" y="175"/>
                  </a:cubicBezTo>
                  <a:cubicBezTo>
                    <a:pt x="312" y="185"/>
                    <a:pt x="312" y="185"/>
                    <a:pt x="312" y="185"/>
                  </a:cubicBezTo>
                  <a:cubicBezTo>
                    <a:pt x="311" y="185"/>
                    <a:pt x="311" y="185"/>
                    <a:pt x="312" y="186"/>
                  </a:cubicBezTo>
                  <a:cubicBezTo>
                    <a:pt x="329" y="196"/>
                    <a:pt x="329" y="196"/>
                    <a:pt x="329" y="196"/>
                  </a:cubicBezTo>
                  <a:cubicBezTo>
                    <a:pt x="330" y="196"/>
                    <a:pt x="331" y="196"/>
                    <a:pt x="331" y="196"/>
                  </a:cubicBezTo>
                  <a:cubicBezTo>
                    <a:pt x="349" y="186"/>
                    <a:pt x="349" y="186"/>
                    <a:pt x="349" y="186"/>
                  </a:cubicBezTo>
                  <a:cubicBezTo>
                    <a:pt x="349" y="185"/>
                    <a:pt x="349" y="185"/>
                    <a:pt x="349" y="185"/>
                  </a:cubicBezTo>
                  <a:close/>
                  <a:moveTo>
                    <a:pt x="161" y="52"/>
                  </a:moveTo>
                  <a:cubicBezTo>
                    <a:pt x="143" y="42"/>
                    <a:pt x="143" y="42"/>
                    <a:pt x="143" y="42"/>
                  </a:cubicBezTo>
                  <a:cubicBezTo>
                    <a:pt x="143" y="41"/>
                    <a:pt x="142" y="41"/>
                    <a:pt x="141" y="42"/>
                  </a:cubicBezTo>
                  <a:cubicBezTo>
                    <a:pt x="124" y="52"/>
                    <a:pt x="124" y="52"/>
                    <a:pt x="124" y="52"/>
                  </a:cubicBezTo>
                  <a:cubicBezTo>
                    <a:pt x="123" y="52"/>
                    <a:pt x="123" y="53"/>
                    <a:pt x="124" y="53"/>
                  </a:cubicBezTo>
                  <a:cubicBezTo>
                    <a:pt x="141" y="63"/>
                    <a:pt x="141" y="63"/>
                    <a:pt x="141" y="63"/>
                  </a:cubicBezTo>
                  <a:cubicBezTo>
                    <a:pt x="142" y="63"/>
                    <a:pt x="143" y="63"/>
                    <a:pt x="143" y="63"/>
                  </a:cubicBezTo>
                  <a:cubicBezTo>
                    <a:pt x="161" y="53"/>
                    <a:pt x="161" y="53"/>
                    <a:pt x="161" y="53"/>
                  </a:cubicBezTo>
                  <a:cubicBezTo>
                    <a:pt x="161" y="53"/>
                    <a:pt x="161" y="52"/>
                    <a:pt x="161" y="52"/>
                  </a:cubicBezTo>
                  <a:close/>
                  <a:moveTo>
                    <a:pt x="133" y="11"/>
                  </a:moveTo>
                  <a:cubicBezTo>
                    <a:pt x="116" y="1"/>
                    <a:pt x="116" y="1"/>
                    <a:pt x="116" y="1"/>
                  </a:cubicBezTo>
                  <a:cubicBezTo>
                    <a:pt x="115" y="0"/>
                    <a:pt x="114" y="0"/>
                    <a:pt x="114" y="1"/>
                  </a:cubicBezTo>
                  <a:cubicBezTo>
                    <a:pt x="96" y="11"/>
                    <a:pt x="96" y="11"/>
                    <a:pt x="96" y="11"/>
                  </a:cubicBezTo>
                  <a:cubicBezTo>
                    <a:pt x="96" y="11"/>
                    <a:pt x="96" y="12"/>
                    <a:pt x="96" y="12"/>
                  </a:cubicBezTo>
                  <a:cubicBezTo>
                    <a:pt x="114" y="22"/>
                    <a:pt x="114" y="22"/>
                    <a:pt x="114" y="22"/>
                  </a:cubicBezTo>
                  <a:cubicBezTo>
                    <a:pt x="114" y="22"/>
                    <a:pt x="115" y="22"/>
                    <a:pt x="116" y="22"/>
                  </a:cubicBezTo>
                  <a:cubicBezTo>
                    <a:pt x="133" y="12"/>
                    <a:pt x="133" y="12"/>
                    <a:pt x="133" y="12"/>
                  </a:cubicBezTo>
                  <a:cubicBezTo>
                    <a:pt x="134" y="12"/>
                    <a:pt x="134" y="11"/>
                    <a:pt x="133" y="11"/>
                  </a:cubicBezTo>
                  <a:close/>
                  <a:moveTo>
                    <a:pt x="155" y="23"/>
                  </a:moveTo>
                  <a:cubicBezTo>
                    <a:pt x="138" y="13"/>
                    <a:pt x="138" y="13"/>
                    <a:pt x="138" y="13"/>
                  </a:cubicBezTo>
                  <a:cubicBezTo>
                    <a:pt x="137" y="13"/>
                    <a:pt x="136" y="13"/>
                    <a:pt x="136" y="13"/>
                  </a:cubicBezTo>
                  <a:cubicBezTo>
                    <a:pt x="118" y="23"/>
                    <a:pt x="118" y="23"/>
                    <a:pt x="118" y="23"/>
                  </a:cubicBezTo>
                  <a:cubicBezTo>
                    <a:pt x="118" y="24"/>
                    <a:pt x="118" y="24"/>
                    <a:pt x="118" y="25"/>
                  </a:cubicBezTo>
                  <a:cubicBezTo>
                    <a:pt x="136" y="35"/>
                    <a:pt x="136" y="35"/>
                    <a:pt x="136" y="35"/>
                  </a:cubicBezTo>
                  <a:cubicBezTo>
                    <a:pt x="136" y="35"/>
                    <a:pt x="137" y="35"/>
                    <a:pt x="138" y="35"/>
                  </a:cubicBezTo>
                  <a:cubicBezTo>
                    <a:pt x="155" y="25"/>
                    <a:pt x="155" y="25"/>
                    <a:pt x="155" y="25"/>
                  </a:cubicBezTo>
                  <a:cubicBezTo>
                    <a:pt x="156" y="24"/>
                    <a:pt x="156" y="24"/>
                    <a:pt x="155" y="23"/>
                  </a:cubicBezTo>
                  <a:close/>
                  <a:moveTo>
                    <a:pt x="177" y="36"/>
                  </a:moveTo>
                  <a:cubicBezTo>
                    <a:pt x="160" y="26"/>
                    <a:pt x="160" y="26"/>
                    <a:pt x="160" y="26"/>
                  </a:cubicBezTo>
                  <a:cubicBezTo>
                    <a:pt x="159" y="26"/>
                    <a:pt x="158" y="26"/>
                    <a:pt x="158" y="26"/>
                  </a:cubicBezTo>
                  <a:cubicBezTo>
                    <a:pt x="140" y="36"/>
                    <a:pt x="140" y="36"/>
                    <a:pt x="140" y="36"/>
                  </a:cubicBezTo>
                  <a:cubicBezTo>
                    <a:pt x="140" y="37"/>
                    <a:pt x="140" y="37"/>
                    <a:pt x="140" y="37"/>
                  </a:cubicBezTo>
                  <a:cubicBezTo>
                    <a:pt x="158" y="47"/>
                    <a:pt x="158" y="47"/>
                    <a:pt x="158" y="47"/>
                  </a:cubicBezTo>
                  <a:cubicBezTo>
                    <a:pt x="158" y="48"/>
                    <a:pt x="159" y="48"/>
                    <a:pt x="160" y="47"/>
                  </a:cubicBezTo>
                  <a:cubicBezTo>
                    <a:pt x="177" y="37"/>
                    <a:pt x="177" y="37"/>
                    <a:pt x="177" y="37"/>
                  </a:cubicBezTo>
                  <a:cubicBezTo>
                    <a:pt x="178" y="37"/>
                    <a:pt x="178" y="37"/>
                    <a:pt x="177" y="36"/>
                  </a:cubicBezTo>
                  <a:close/>
                  <a:moveTo>
                    <a:pt x="205" y="52"/>
                  </a:moveTo>
                  <a:cubicBezTo>
                    <a:pt x="182" y="39"/>
                    <a:pt x="182" y="39"/>
                    <a:pt x="182" y="39"/>
                  </a:cubicBezTo>
                  <a:cubicBezTo>
                    <a:pt x="181" y="39"/>
                    <a:pt x="180" y="39"/>
                    <a:pt x="180" y="39"/>
                  </a:cubicBezTo>
                  <a:cubicBezTo>
                    <a:pt x="162" y="49"/>
                    <a:pt x="162" y="49"/>
                    <a:pt x="162" y="49"/>
                  </a:cubicBezTo>
                  <a:cubicBezTo>
                    <a:pt x="162" y="49"/>
                    <a:pt x="162" y="50"/>
                    <a:pt x="162" y="50"/>
                  </a:cubicBezTo>
                  <a:cubicBezTo>
                    <a:pt x="185" y="64"/>
                    <a:pt x="185" y="64"/>
                    <a:pt x="185" y="64"/>
                  </a:cubicBezTo>
                  <a:cubicBezTo>
                    <a:pt x="186" y="64"/>
                    <a:pt x="187" y="64"/>
                    <a:pt x="188" y="64"/>
                  </a:cubicBezTo>
                  <a:cubicBezTo>
                    <a:pt x="205" y="54"/>
                    <a:pt x="205" y="54"/>
                    <a:pt x="205" y="54"/>
                  </a:cubicBezTo>
                  <a:cubicBezTo>
                    <a:pt x="205" y="53"/>
                    <a:pt x="205" y="53"/>
                    <a:pt x="205" y="52"/>
                  </a:cubicBezTo>
                  <a:close/>
                  <a:moveTo>
                    <a:pt x="314" y="115"/>
                  </a:moveTo>
                  <a:cubicBezTo>
                    <a:pt x="209" y="55"/>
                    <a:pt x="209" y="55"/>
                    <a:pt x="209" y="55"/>
                  </a:cubicBezTo>
                  <a:cubicBezTo>
                    <a:pt x="208" y="54"/>
                    <a:pt x="207" y="54"/>
                    <a:pt x="207" y="55"/>
                  </a:cubicBezTo>
                  <a:cubicBezTo>
                    <a:pt x="189" y="65"/>
                    <a:pt x="189" y="65"/>
                    <a:pt x="189" y="65"/>
                  </a:cubicBezTo>
                  <a:cubicBezTo>
                    <a:pt x="189" y="65"/>
                    <a:pt x="189" y="65"/>
                    <a:pt x="189" y="66"/>
                  </a:cubicBezTo>
                  <a:cubicBezTo>
                    <a:pt x="295" y="127"/>
                    <a:pt x="295" y="127"/>
                    <a:pt x="295" y="127"/>
                  </a:cubicBezTo>
                  <a:cubicBezTo>
                    <a:pt x="295" y="127"/>
                    <a:pt x="296" y="127"/>
                    <a:pt x="297" y="127"/>
                  </a:cubicBezTo>
                  <a:cubicBezTo>
                    <a:pt x="314" y="117"/>
                    <a:pt x="314" y="117"/>
                    <a:pt x="314" y="117"/>
                  </a:cubicBezTo>
                  <a:cubicBezTo>
                    <a:pt x="315" y="116"/>
                    <a:pt x="315" y="116"/>
                    <a:pt x="314" y="115"/>
                  </a:cubicBezTo>
                  <a:close/>
                  <a:moveTo>
                    <a:pt x="183" y="64"/>
                  </a:moveTo>
                  <a:cubicBezTo>
                    <a:pt x="165" y="54"/>
                    <a:pt x="165" y="54"/>
                    <a:pt x="165" y="54"/>
                  </a:cubicBezTo>
                  <a:cubicBezTo>
                    <a:pt x="165" y="54"/>
                    <a:pt x="164" y="54"/>
                    <a:pt x="163" y="54"/>
                  </a:cubicBezTo>
                  <a:cubicBezTo>
                    <a:pt x="146" y="64"/>
                    <a:pt x="146" y="64"/>
                    <a:pt x="146" y="64"/>
                  </a:cubicBezTo>
                  <a:cubicBezTo>
                    <a:pt x="145" y="65"/>
                    <a:pt x="145" y="65"/>
                    <a:pt x="146" y="66"/>
                  </a:cubicBezTo>
                  <a:cubicBezTo>
                    <a:pt x="163" y="76"/>
                    <a:pt x="163" y="76"/>
                    <a:pt x="163" y="76"/>
                  </a:cubicBezTo>
                  <a:cubicBezTo>
                    <a:pt x="164" y="76"/>
                    <a:pt x="165" y="76"/>
                    <a:pt x="165" y="76"/>
                  </a:cubicBezTo>
                  <a:cubicBezTo>
                    <a:pt x="183" y="66"/>
                    <a:pt x="183" y="66"/>
                    <a:pt x="183" y="66"/>
                  </a:cubicBezTo>
                  <a:cubicBezTo>
                    <a:pt x="183" y="65"/>
                    <a:pt x="183" y="65"/>
                    <a:pt x="183" y="64"/>
                  </a:cubicBezTo>
                  <a:close/>
                  <a:moveTo>
                    <a:pt x="205" y="77"/>
                  </a:moveTo>
                  <a:cubicBezTo>
                    <a:pt x="187" y="67"/>
                    <a:pt x="187" y="67"/>
                    <a:pt x="187" y="67"/>
                  </a:cubicBezTo>
                  <a:cubicBezTo>
                    <a:pt x="187" y="67"/>
                    <a:pt x="186" y="67"/>
                    <a:pt x="185" y="67"/>
                  </a:cubicBezTo>
                  <a:cubicBezTo>
                    <a:pt x="168" y="77"/>
                    <a:pt x="168" y="77"/>
                    <a:pt x="168" y="77"/>
                  </a:cubicBezTo>
                  <a:cubicBezTo>
                    <a:pt x="167" y="77"/>
                    <a:pt x="167" y="78"/>
                    <a:pt x="168" y="78"/>
                  </a:cubicBezTo>
                  <a:cubicBezTo>
                    <a:pt x="185" y="88"/>
                    <a:pt x="185" y="88"/>
                    <a:pt x="185" y="88"/>
                  </a:cubicBezTo>
                  <a:cubicBezTo>
                    <a:pt x="186" y="89"/>
                    <a:pt x="187" y="89"/>
                    <a:pt x="187" y="88"/>
                  </a:cubicBezTo>
                  <a:cubicBezTo>
                    <a:pt x="205" y="78"/>
                    <a:pt x="205" y="78"/>
                    <a:pt x="205" y="78"/>
                  </a:cubicBezTo>
                  <a:cubicBezTo>
                    <a:pt x="205" y="78"/>
                    <a:pt x="205" y="77"/>
                    <a:pt x="205" y="77"/>
                  </a:cubicBezTo>
                  <a:close/>
                  <a:moveTo>
                    <a:pt x="227" y="90"/>
                  </a:moveTo>
                  <a:cubicBezTo>
                    <a:pt x="209" y="80"/>
                    <a:pt x="209" y="80"/>
                    <a:pt x="209" y="80"/>
                  </a:cubicBezTo>
                  <a:cubicBezTo>
                    <a:pt x="209" y="79"/>
                    <a:pt x="208" y="79"/>
                    <a:pt x="207" y="80"/>
                  </a:cubicBezTo>
                  <a:cubicBezTo>
                    <a:pt x="190" y="90"/>
                    <a:pt x="190" y="90"/>
                    <a:pt x="190" y="90"/>
                  </a:cubicBezTo>
                  <a:cubicBezTo>
                    <a:pt x="189" y="90"/>
                    <a:pt x="189" y="91"/>
                    <a:pt x="190" y="91"/>
                  </a:cubicBezTo>
                  <a:cubicBezTo>
                    <a:pt x="207" y="101"/>
                    <a:pt x="207" y="101"/>
                    <a:pt x="207" y="101"/>
                  </a:cubicBezTo>
                  <a:cubicBezTo>
                    <a:pt x="208" y="101"/>
                    <a:pt x="209" y="101"/>
                    <a:pt x="209" y="101"/>
                  </a:cubicBezTo>
                  <a:cubicBezTo>
                    <a:pt x="227" y="91"/>
                    <a:pt x="227" y="91"/>
                    <a:pt x="227" y="91"/>
                  </a:cubicBezTo>
                  <a:cubicBezTo>
                    <a:pt x="227" y="91"/>
                    <a:pt x="227" y="90"/>
                    <a:pt x="227" y="90"/>
                  </a:cubicBezTo>
                  <a:close/>
                  <a:moveTo>
                    <a:pt x="249" y="102"/>
                  </a:moveTo>
                  <a:cubicBezTo>
                    <a:pt x="231" y="92"/>
                    <a:pt x="231" y="92"/>
                    <a:pt x="231" y="92"/>
                  </a:cubicBezTo>
                  <a:cubicBezTo>
                    <a:pt x="231" y="92"/>
                    <a:pt x="230" y="92"/>
                    <a:pt x="229" y="92"/>
                  </a:cubicBezTo>
                  <a:cubicBezTo>
                    <a:pt x="212" y="102"/>
                    <a:pt x="212" y="102"/>
                    <a:pt x="212" y="102"/>
                  </a:cubicBezTo>
                  <a:cubicBezTo>
                    <a:pt x="211" y="103"/>
                    <a:pt x="211" y="103"/>
                    <a:pt x="212" y="104"/>
                  </a:cubicBezTo>
                  <a:cubicBezTo>
                    <a:pt x="229" y="114"/>
                    <a:pt x="229" y="114"/>
                    <a:pt x="229" y="114"/>
                  </a:cubicBezTo>
                  <a:cubicBezTo>
                    <a:pt x="230" y="114"/>
                    <a:pt x="231" y="114"/>
                    <a:pt x="231" y="114"/>
                  </a:cubicBezTo>
                  <a:cubicBezTo>
                    <a:pt x="249" y="104"/>
                    <a:pt x="249" y="104"/>
                    <a:pt x="249" y="104"/>
                  </a:cubicBezTo>
                  <a:cubicBezTo>
                    <a:pt x="249" y="103"/>
                    <a:pt x="249" y="103"/>
                    <a:pt x="249" y="102"/>
                  </a:cubicBezTo>
                  <a:close/>
                  <a:moveTo>
                    <a:pt x="271" y="115"/>
                  </a:moveTo>
                  <a:cubicBezTo>
                    <a:pt x="253" y="105"/>
                    <a:pt x="253" y="105"/>
                    <a:pt x="253" y="105"/>
                  </a:cubicBezTo>
                  <a:cubicBezTo>
                    <a:pt x="253" y="105"/>
                    <a:pt x="252" y="105"/>
                    <a:pt x="251" y="105"/>
                  </a:cubicBezTo>
                  <a:cubicBezTo>
                    <a:pt x="234" y="115"/>
                    <a:pt x="234" y="115"/>
                    <a:pt x="234" y="115"/>
                  </a:cubicBezTo>
                  <a:cubicBezTo>
                    <a:pt x="233" y="115"/>
                    <a:pt x="233" y="116"/>
                    <a:pt x="234" y="116"/>
                  </a:cubicBezTo>
                  <a:cubicBezTo>
                    <a:pt x="251" y="126"/>
                    <a:pt x="251" y="126"/>
                    <a:pt x="251" y="126"/>
                  </a:cubicBezTo>
                  <a:cubicBezTo>
                    <a:pt x="252" y="127"/>
                    <a:pt x="253" y="127"/>
                    <a:pt x="253" y="126"/>
                  </a:cubicBezTo>
                  <a:cubicBezTo>
                    <a:pt x="271" y="116"/>
                    <a:pt x="271" y="116"/>
                    <a:pt x="271" y="116"/>
                  </a:cubicBezTo>
                  <a:cubicBezTo>
                    <a:pt x="271" y="116"/>
                    <a:pt x="271" y="115"/>
                    <a:pt x="271" y="115"/>
                  </a:cubicBezTo>
                  <a:close/>
                  <a:moveTo>
                    <a:pt x="293" y="128"/>
                  </a:moveTo>
                  <a:cubicBezTo>
                    <a:pt x="275" y="118"/>
                    <a:pt x="275" y="118"/>
                    <a:pt x="275" y="118"/>
                  </a:cubicBezTo>
                  <a:cubicBezTo>
                    <a:pt x="275" y="118"/>
                    <a:pt x="274" y="118"/>
                    <a:pt x="273" y="118"/>
                  </a:cubicBezTo>
                  <a:cubicBezTo>
                    <a:pt x="256" y="128"/>
                    <a:pt x="256" y="128"/>
                    <a:pt x="256" y="128"/>
                  </a:cubicBezTo>
                  <a:cubicBezTo>
                    <a:pt x="255" y="128"/>
                    <a:pt x="255" y="129"/>
                    <a:pt x="256" y="129"/>
                  </a:cubicBezTo>
                  <a:cubicBezTo>
                    <a:pt x="273" y="139"/>
                    <a:pt x="273" y="139"/>
                    <a:pt x="273" y="139"/>
                  </a:cubicBezTo>
                  <a:cubicBezTo>
                    <a:pt x="274" y="139"/>
                    <a:pt x="275" y="139"/>
                    <a:pt x="275" y="139"/>
                  </a:cubicBezTo>
                  <a:cubicBezTo>
                    <a:pt x="293" y="129"/>
                    <a:pt x="293" y="129"/>
                    <a:pt x="293" y="129"/>
                  </a:cubicBezTo>
                  <a:cubicBezTo>
                    <a:pt x="293" y="129"/>
                    <a:pt x="293" y="128"/>
                    <a:pt x="293" y="128"/>
                  </a:cubicBezTo>
                  <a:close/>
                  <a:moveTo>
                    <a:pt x="315" y="141"/>
                  </a:moveTo>
                  <a:cubicBezTo>
                    <a:pt x="297" y="131"/>
                    <a:pt x="297" y="131"/>
                    <a:pt x="297" y="131"/>
                  </a:cubicBezTo>
                  <a:cubicBezTo>
                    <a:pt x="297" y="130"/>
                    <a:pt x="296" y="130"/>
                    <a:pt x="295" y="131"/>
                  </a:cubicBezTo>
                  <a:cubicBezTo>
                    <a:pt x="278" y="141"/>
                    <a:pt x="278" y="141"/>
                    <a:pt x="278" y="141"/>
                  </a:cubicBezTo>
                  <a:cubicBezTo>
                    <a:pt x="277" y="141"/>
                    <a:pt x="277" y="141"/>
                    <a:pt x="278" y="142"/>
                  </a:cubicBezTo>
                  <a:cubicBezTo>
                    <a:pt x="295" y="152"/>
                    <a:pt x="295" y="152"/>
                    <a:pt x="295" y="152"/>
                  </a:cubicBezTo>
                  <a:cubicBezTo>
                    <a:pt x="296" y="152"/>
                    <a:pt x="297" y="152"/>
                    <a:pt x="297" y="152"/>
                  </a:cubicBezTo>
                  <a:cubicBezTo>
                    <a:pt x="315" y="142"/>
                    <a:pt x="315" y="142"/>
                    <a:pt x="315" y="142"/>
                  </a:cubicBezTo>
                  <a:cubicBezTo>
                    <a:pt x="315" y="141"/>
                    <a:pt x="315" y="141"/>
                    <a:pt x="315" y="141"/>
                  </a:cubicBezTo>
                  <a:close/>
                  <a:moveTo>
                    <a:pt x="342" y="131"/>
                  </a:moveTo>
                  <a:cubicBezTo>
                    <a:pt x="319" y="118"/>
                    <a:pt x="319" y="118"/>
                    <a:pt x="319" y="118"/>
                  </a:cubicBezTo>
                  <a:cubicBezTo>
                    <a:pt x="318" y="118"/>
                    <a:pt x="317" y="118"/>
                    <a:pt x="317" y="118"/>
                  </a:cubicBezTo>
                  <a:cubicBezTo>
                    <a:pt x="299" y="128"/>
                    <a:pt x="299" y="128"/>
                    <a:pt x="299" y="128"/>
                  </a:cubicBezTo>
                  <a:cubicBezTo>
                    <a:pt x="299" y="128"/>
                    <a:pt x="299" y="129"/>
                    <a:pt x="299" y="129"/>
                  </a:cubicBezTo>
                  <a:cubicBezTo>
                    <a:pt x="323" y="143"/>
                    <a:pt x="323" y="143"/>
                    <a:pt x="323" y="143"/>
                  </a:cubicBezTo>
                  <a:cubicBezTo>
                    <a:pt x="323" y="143"/>
                    <a:pt x="324" y="143"/>
                    <a:pt x="325" y="143"/>
                  </a:cubicBezTo>
                  <a:cubicBezTo>
                    <a:pt x="342" y="133"/>
                    <a:pt x="342" y="133"/>
                    <a:pt x="342" y="133"/>
                  </a:cubicBezTo>
                  <a:cubicBezTo>
                    <a:pt x="343" y="132"/>
                    <a:pt x="343" y="132"/>
                    <a:pt x="342" y="131"/>
                  </a:cubicBezTo>
                  <a:close/>
                  <a:moveTo>
                    <a:pt x="337" y="153"/>
                  </a:moveTo>
                  <a:cubicBezTo>
                    <a:pt x="319" y="143"/>
                    <a:pt x="319" y="143"/>
                    <a:pt x="319" y="143"/>
                  </a:cubicBezTo>
                  <a:cubicBezTo>
                    <a:pt x="319" y="143"/>
                    <a:pt x="318" y="143"/>
                    <a:pt x="317" y="143"/>
                  </a:cubicBezTo>
                  <a:cubicBezTo>
                    <a:pt x="300" y="153"/>
                    <a:pt x="300" y="153"/>
                    <a:pt x="300" y="153"/>
                  </a:cubicBezTo>
                  <a:cubicBezTo>
                    <a:pt x="299" y="154"/>
                    <a:pt x="299" y="154"/>
                    <a:pt x="300" y="155"/>
                  </a:cubicBezTo>
                  <a:cubicBezTo>
                    <a:pt x="317" y="164"/>
                    <a:pt x="317" y="164"/>
                    <a:pt x="317" y="164"/>
                  </a:cubicBezTo>
                  <a:cubicBezTo>
                    <a:pt x="318" y="165"/>
                    <a:pt x="319" y="165"/>
                    <a:pt x="319" y="164"/>
                  </a:cubicBezTo>
                  <a:cubicBezTo>
                    <a:pt x="337" y="155"/>
                    <a:pt x="337" y="155"/>
                    <a:pt x="337" y="155"/>
                  </a:cubicBezTo>
                  <a:cubicBezTo>
                    <a:pt x="337" y="154"/>
                    <a:pt x="337" y="154"/>
                    <a:pt x="337" y="153"/>
                  </a:cubicBezTo>
                  <a:close/>
                  <a:moveTo>
                    <a:pt x="364" y="144"/>
                  </a:moveTo>
                  <a:cubicBezTo>
                    <a:pt x="346" y="134"/>
                    <a:pt x="346" y="134"/>
                    <a:pt x="346" y="134"/>
                  </a:cubicBezTo>
                  <a:cubicBezTo>
                    <a:pt x="346" y="134"/>
                    <a:pt x="345" y="134"/>
                    <a:pt x="344" y="134"/>
                  </a:cubicBezTo>
                  <a:cubicBezTo>
                    <a:pt x="327" y="144"/>
                    <a:pt x="327" y="144"/>
                    <a:pt x="327" y="144"/>
                  </a:cubicBezTo>
                  <a:cubicBezTo>
                    <a:pt x="326" y="144"/>
                    <a:pt x="326" y="145"/>
                    <a:pt x="327" y="145"/>
                  </a:cubicBezTo>
                  <a:cubicBezTo>
                    <a:pt x="344" y="155"/>
                    <a:pt x="344" y="155"/>
                    <a:pt x="344" y="155"/>
                  </a:cubicBezTo>
                  <a:cubicBezTo>
                    <a:pt x="345" y="156"/>
                    <a:pt x="346" y="156"/>
                    <a:pt x="346" y="155"/>
                  </a:cubicBezTo>
                  <a:cubicBezTo>
                    <a:pt x="364" y="145"/>
                    <a:pt x="364" y="145"/>
                    <a:pt x="364" y="145"/>
                  </a:cubicBezTo>
                  <a:cubicBezTo>
                    <a:pt x="364" y="145"/>
                    <a:pt x="364" y="144"/>
                    <a:pt x="364" y="144"/>
                  </a:cubicBezTo>
                  <a:close/>
                  <a:moveTo>
                    <a:pt x="386" y="157"/>
                  </a:moveTo>
                  <a:cubicBezTo>
                    <a:pt x="368" y="147"/>
                    <a:pt x="368" y="147"/>
                    <a:pt x="368" y="147"/>
                  </a:cubicBezTo>
                  <a:cubicBezTo>
                    <a:pt x="368" y="146"/>
                    <a:pt x="367" y="146"/>
                    <a:pt x="366" y="147"/>
                  </a:cubicBezTo>
                  <a:cubicBezTo>
                    <a:pt x="349" y="157"/>
                    <a:pt x="349" y="157"/>
                    <a:pt x="349" y="157"/>
                  </a:cubicBezTo>
                  <a:cubicBezTo>
                    <a:pt x="348" y="157"/>
                    <a:pt x="348" y="158"/>
                    <a:pt x="349" y="158"/>
                  </a:cubicBezTo>
                  <a:cubicBezTo>
                    <a:pt x="366" y="168"/>
                    <a:pt x="366" y="168"/>
                    <a:pt x="366" y="168"/>
                  </a:cubicBezTo>
                  <a:cubicBezTo>
                    <a:pt x="367" y="168"/>
                    <a:pt x="368" y="168"/>
                    <a:pt x="368" y="168"/>
                  </a:cubicBezTo>
                  <a:cubicBezTo>
                    <a:pt x="386" y="158"/>
                    <a:pt x="386" y="158"/>
                    <a:pt x="386" y="158"/>
                  </a:cubicBezTo>
                  <a:cubicBezTo>
                    <a:pt x="386" y="158"/>
                    <a:pt x="386" y="157"/>
                    <a:pt x="386" y="157"/>
                  </a:cubicBezTo>
                  <a:close/>
                  <a:moveTo>
                    <a:pt x="408" y="169"/>
                  </a:moveTo>
                  <a:cubicBezTo>
                    <a:pt x="390" y="159"/>
                    <a:pt x="390" y="159"/>
                    <a:pt x="390" y="159"/>
                  </a:cubicBezTo>
                  <a:cubicBezTo>
                    <a:pt x="390" y="159"/>
                    <a:pt x="389" y="159"/>
                    <a:pt x="388" y="159"/>
                  </a:cubicBezTo>
                  <a:cubicBezTo>
                    <a:pt x="371" y="169"/>
                    <a:pt x="371" y="169"/>
                    <a:pt x="371" y="169"/>
                  </a:cubicBezTo>
                  <a:cubicBezTo>
                    <a:pt x="370" y="170"/>
                    <a:pt x="370" y="170"/>
                    <a:pt x="371" y="171"/>
                  </a:cubicBezTo>
                  <a:cubicBezTo>
                    <a:pt x="388" y="181"/>
                    <a:pt x="388" y="181"/>
                    <a:pt x="388" y="181"/>
                  </a:cubicBezTo>
                  <a:cubicBezTo>
                    <a:pt x="389" y="181"/>
                    <a:pt x="390" y="181"/>
                    <a:pt x="390" y="181"/>
                  </a:cubicBezTo>
                  <a:cubicBezTo>
                    <a:pt x="408" y="171"/>
                    <a:pt x="408" y="171"/>
                    <a:pt x="408" y="171"/>
                  </a:cubicBezTo>
                  <a:cubicBezTo>
                    <a:pt x="408" y="170"/>
                    <a:pt x="408" y="170"/>
                    <a:pt x="408" y="169"/>
                  </a:cubicBezTo>
                  <a:close/>
                  <a:moveTo>
                    <a:pt x="430" y="182"/>
                  </a:moveTo>
                  <a:cubicBezTo>
                    <a:pt x="413" y="172"/>
                    <a:pt x="413" y="172"/>
                    <a:pt x="413" y="172"/>
                  </a:cubicBezTo>
                  <a:cubicBezTo>
                    <a:pt x="412" y="172"/>
                    <a:pt x="411" y="172"/>
                    <a:pt x="410" y="172"/>
                  </a:cubicBezTo>
                  <a:cubicBezTo>
                    <a:pt x="393" y="182"/>
                    <a:pt x="393" y="182"/>
                    <a:pt x="393" y="182"/>
                  </a:cubicBezTo>
                  <a:cubicBezTo>
                    <a:pt x="393" y="183"/>
                    <a:pt x="393" y="183"/>
                    <a:pt x="393" y="183"/>
                  </a:cubicBezTo>
                  <a:cubicBezTo>
                    <a:pt x="410" y="193"/>
                    <a:pt x="410" y="193"/>
                    <a:pt x="410" y="193"/>
                  </a:cubicBezTo>
                  <a:cubicBezTo>
                    <a:pt x="411" y="194"/>
                    <a:pt x="412" y="194"/>
                    <a:pt x="413" y="193"/>
                  </a:cubicBezTo>
                  <a:cubicBezTo>
                    <a:pt x="430" y="183"/>
                    <a:pt x="430" y="183"/>
                    <a:pt x="430" y="183"/>
                  </a:cubicBezTo>
                  <a:cubicBezTo>
                    <a:pt x="430" y="183"/>
                    <a:pt x="430" y="183"/>
                    <a:pt x="430" y="182"/>
                  </a:cubicBezTo>
                  <a:close/>
                  <a:moveTo>
                    <a:pt x="359" y="166"/>
                  </a:moveTo>
                  <a:cubicBezTo>
                    <a:pt x="341" y="156"/>
                    <a:pt x="341" y="156"/>
                    <a:pt x="341" y="156"/>
                  </a:cubicBezTo>
                  <a:cubicBezTo>
                    <a:pt x="341" y="156"/>
                    <a:pt x="340" y="156"/>
                    <a:pt x="339" y="156"/>
                  </a:cubicBezTo>
                  <a:cubicBezTo>
                    <a:pt x="322" y="166"/>
                    <a:pt x="322" y="166"/>
                    <a:pt x="322" y="166"/>
                  </a:cubicBezTo>
                  <a:cubicBezTo>
                    <a:pt x="321" y="166"/>
                    <a:pt x="321" y="167"/>
                    <a:pt x="322" y="167"/>
                  </a:cubicBezTo>
                  <a:cubicBezTo>
                    <a:pt x="339" y="177"/>
                    <a:pt x="339" y="177"/>
                    <a:pt x="339" y="177"/>
                  </a:cubicBezTo>
                  <a:cubicBezTo>
                    <a:pt x="340" y="178"/>
                    <a:pt x="341" y="178"/>
                    <a:pt x="341" y="177"/>
                  </a:cubicBezTo>
                  <a:cubicBezTo>
                    <a:pt x="359" y="167"/>
                    <a:pt x="359" y="167"/>
                    <a:pt x="359" y="167"/>
                  </a:cubicBezTo>
                  <a:cubicBezTo>
                    <a:pt x="359" y="167"/>
                    <a:pt x="359" y="166"/>
                    <a:pt x="359" y="166"/>
                  </a:cubicBezTo>
                  <a:close/>
                  <a:moveTo>
                    <a:pt x="387" y="207"/>
                  </a:moveTo>
                  <a:cubicBezTo>
                    <a:pt x="353" y="187"/>
                    <a:pt x="353" y="187"/>
                    <a:pt x="353" y="187"/>
                  </a:cubicBezTo>
                  <a:cubicBezTo>
                    <a:pt x="353" y="187"/>
                    <a:pt x="352" y="187"/>
                    <a:pt x="351" y="187"/>
                  </a:cubicBezTo>
                  <a:cubicBezTo>
                    <a:pt x="334" y="197"/>
                    <a:pt x="334" y="197"/>
                    <a:pt x="334" y="197"/>
                  </a:cubicBezTo>
                  <a:cubicBezTo>
                    <a:pt x="333" y="198"/>
                    <a:pt x="333" y="198"/>
                    <a:pt x="334" y="199"/>
                  </a:cubicBezTo>
                  <a:cubicBezTo>
                    <a:pt x="368" y="218"/>
                    <a:pt x="368" y="218"/>
                    <a:pt x="368" y="218"/>
                  </a:cubicBezTo>
                  <a:cubicBezTo>
                    <a:pt x="368" y="218"/>
                    <a:pt x="369" y="218"/>
                    <a:pt x="370" y="218"/>
                  </a:cubicBezTo>
                  <a:cubicBezTo>
                    <a:pt x="387" y="208"/>
                    <a:pt x="387" y="208"/>
                    <a:pt x="387" y="208"/>
                  </a:cubicBezTo>
                  <a:cubicBezTo>
                    <a:pt x="388" y="208"/>
                    <a:pt x="388" y="207"/>
                    <a:pt x="387" y="207"/>
                  </a:cubicBezTo>
                  <a:close/>
                  <a:moveTo>
                    <a:pt x="408" y="195"/>
                  </a:moveTo>
                  <a:cubicBezTo>
                    <a:pt x="363" y="169"/>
                    <a:pt x="363" y="169"/>
                    <a:pt x="363" y="169"/>
                  </a:cubicBezTo>
                  <a:cubicBezTo>
                    <a:pt x="363" y="168"/>
                    <a:pt x="362" y="168"/>
                    <a:pt x="361" y="169"/>
                  </a:cubicBezTo>
                  <a:cubicBezTo>
                    <a:pt x="344" y="179"/>
                    <a:pt x="344" y="179"/>
                    <a:pt x="344" y="179"/>
                  </a:cubicBezTo>
                  <a:cubicBezTo>
                    <a:pt x="343" y="179"/>
                    <a:pt x="343" y="180"/>
                    <a:pt x="344" y="180"/>
                  </a:cubicBezTo>
                  <a:cubicBezTo>
                    <a:pt x="389" y="206"/>
                    <a:pt x="389" y="206"/>
                    <a:pt x="389" y="206"/>
                  </a:cubicBezTo>
                  <a:cubicBezTo>
                    <a:pt x="389" y="206"/>
                    <a:pt x="390" y="206"/>
                    <a:pt x="391" y="206"/>
                  </a:cubicBezTo>
                  <a:cubicBezTo>
                    <a:pt x="408" y="196"/>
                    <a:pt x="408" y="196"/>
                    <a:pt x="408" y="196"/>
                  </a:cubicBezTo>
                  <a:cubicBezTo>
                    <a:pt x="409" y="196"/>
                    <a:pt x="409" y="195"/>
                    <a:pt x="408" y="195"/>
                  </a:cubicBezTo>
                  <a:close/>
                  <a:moveTo>
                    <a:pt x="366" y="219"/>
                  </a:moveTo>
                  <a:cubicBezTo>
                    <a:pt x="349" y="209"/>
                    <a:pt x="349" y="209"/>
                    <a:pt x="349" y="209"/>
                  </a:cubicBezTo>
                  <a:cubicBezTo>
                    <a:pt x="348" y="209"/>
                    <a:pt x="347" y="209"/>
                    <a:pt x="347" y="209"/>
                  </a:cubicBezTo>
                  <a:cubicBezTo>
                    <a:pt x="329" y="219"/>
                    <a:pt x="329" y="219"/>
                    <a:pt x="329" y="219"/>
                  </a:cubicBezTo>
                  <a:cubicBezTo>
                    <a:pt x="329" y="219"/>
                    <a:pt x="329" y="220"/>
                    <a:pt x="329" y="220"/>
                  </a:cubicBezTo>
                  <a:cubicBezTo>
                    <a:pt x="347" y="230"/>
                    <a:pt x="347" y="230"/>
                    <a:pt x="347" y="230"/>
                  </a:cubicBezTo>
                  <a:cubicBezTo>
                    <a:pt x="347" y="231"/>
                    <a:pt x="348" y="231"/>
                    <a:pt x="349" y="230"/>
                  </a:cubicBezTo>
                  <a:cubicBezTo>
                    <a:pt x="366" y="220"/>
                    <a:pt x="366" y="220"/>
                    <a:pt x="366" y="220"/>
                  </a:cubicBezTo>
                  <a:cubicBezTo>
                    <a:pt x="367" y="220"/>
                    <a:pt x="367" y="219"/>
                    <a:pt x="366" y="219"/>
                  </a:cubicBezTo>
                  <a:close/>
                  <a:moveTo>
                    <a:pt x="345" y="232"/>
                  </a:moveTo>
                  <a:cubicBezTo>
                    <a:pt x="316" y="215"/>
                    <a:pt x="316" y="215"/>
                    <a:pt x="316" y="215"/>
                  </a:cubicBezTo>
                  <a:cubicBezTo>
                    <a:pt x="316" y="215"/>
                    <a:pt x="315" y="215"/>
                    <a:pt x="314" y="215"/>
                  </a:cubicBezTo>
                  <a:cubicBezTo>
                    <a:pt x="297" y="225"/>
                    <a:pt x="297" y="225"/>
                    <a:pt x="297" y="225"/>
                  </a:cubicBezTo>
                  <a:cubicBezTo>
                    <a:pt x="296" y="225"/>
                    <a:pt x="296" y="226"/>
                    <a:pt x="297" y="226"/>
                  </a:cubicBezTo>
                  <a:cubicBezTo>
                    <a:pt x="326" y="243"/>
                    <a:pt x="326" y="243"/>
                    <a:pt x="326" y="243"/>
                  </a:cubicBezTo>
                  <a:cubicBezTo>
                    <a:pt x="326" y="243"/>
                    <a:pt x="327" y="243"/>
                    <a:pt x="328" y="243"/>
                  </a:cubicBezTo>
                  <a:cubicBezTo>
                    <a:pt x="345" y="233"/>
                    <a:pt x="345" y="233"/>
                    <a:pt x="345" y="233"/>
                  </a:cubicBezTo>
                  <a:cubicBezTo>
                    <a:pt x="346" y="233"/>
                    <a:pt x="346" y="232"/>
                    <a:pt x="345" y="23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7" name="Freeform 1786"/>
            <p:cNvSpPr>
              <a:spLocks/>
            </p:cNvSpPr>
            <p:nvPr/>
          </p:nvSpPr>
          <p:spPr bwMode="auto">
            <a:xfrm>
              <a:off x="1944688" y="3378200"/>
              <a:ext cx="728663" cy="419100"/>
            </a:xfrm>
            <a:custGeom>
              <a:avLst/>
              <a:gdLst>
                <a:gd name="T0" fmla="*/ 209 w 210"/>
                <a:gd name="T1" fmla="*/ 74 h 121"/>
                <a:gd name="T2" fmla="*/ 80 w 210"/>
                <a:gd name="T3" fmla="*/ 0 h 121"/>
                <a:gd name="T4" fmla="*/ 78 w 210"/>
                <a:gd name="T5" fmla="*/ 0 h 121"/>
                <a:gd name="T6" fmla="*/ 1 w 210"/>
                <a:gd name="T7" fmla="*/ 45 h 121"/>
                <a:gd name="T8" fmla="*/ 1 w 210"/>
                <a:gd name="T9" fmla="*/ 46 h 121"/>
                <a:gd name="T10" fmla="*/ 129 w 210"/>
                <a:gd name="T11" fmla="*/ 120 h 121"/>
                <a:gd name="T12" fmla="*/ 132 w 210"/>
                <a:gd name="T13" fmla="*/ 120 h 121"/>
                <a:gd name="T14" fmla="*/ 209 w 210"/>
                <a:gd name="T15" fmla="*/ 75 h 121"/>
                <a:gd name="T16" fmla="*/ 209 w 210"/>
                <a:gd name="T17" fmla="*/ 7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121">
                  <a:moveTo>
                    <a:pt x="209" y="74"/>
                  </a:moveTo>
                  <a:cubicBezTo>
                    <a:pt x="80" y="0"/>
                    <a:pt x="80" y="0"/>
                    <a:pt x="80" y="0"/>
                  </a:cubicBezTo>
                  <a:cubicBezTo>
                    <a:pt x="80" y="0"/>
                    <a:pt x="79" y="0"/>
                    <a:pt x="78" y="0"/>
                  </a:cubicBezTo>
                  <a:cubicBezTo>
                    <a:pt x="1" y="45"/>
                    <a:pt x="1" y="45"/>
                    <a:pt x="1" y="45"/>
                  </a:cubicBezTo>
                  <a:cubicBezTo>
                    <a:pt x="0" y="45"/>
                    <a:pt x="0" y="46"/>
                    <a:pt x="1" y="46"/>
                  </a:cubicBezTo>
                  <a:cubicBezTo>
                    <a:pt x="129" y="120"/>
                    <a:pt x="129" y="120"/>
                    <a:pt x="129" y="120"/>
                  </a:cubicBezTo>
                  <a:cubicBezTo>
                    <a:pt x="130" y="121"/>
                    <a:pt x="131" y="121"/>
                    <a:pt x="132" y="120"/>
                  </a:cubicBezTo>
                  <a:cubicBezTo>
                    <a:pt x="209" y="75"/>
                    <a:pt x="209" y="75"/>
                    <a:pt x="209" y="75"/>
                  </a:cubicBezTo>
                  <a:cubicBezTo>
                    <a:pt x="210" y="75"/>
                    <a:pt x="210" y="75"/>
                    <a:pt x="209" y="74"/>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8" name="Freeform 1787"/>
            <p:cNvSpPr>
              <a:spLocks/>
            </p:cNvSpPr>
            <p:nvPr/>
          </p:nvSpPr>
          <p:spPr bwMode="auto">
            <a:xfrm>
              <a:off x="1368425" y="3781425"/>
              <a:ext cx="603250" cy="349250"/>
            </a:xfrm>
            <a:custGeom>
              <a:avLst/>
              <a:gdLst>
                <a:gd name="T0" fmla="*/ 380 w 380"/>
                <a:gd name="T1" fmla="*/ 207 h 220"/>
                <a:gd name="T2" fmla="*/ 19 w 380"/>
                <a:gd name="T3" fmla="*/ 0 h 220"/>
                <a:gd name="T4" fmla="*/ 0 w 380"/>
                <a:gd name="T5" fmla="*/ 10 h 220"/>
                <a:gd name="T6" fmla="*/ 360 w 380"/>
                <a:gd name="T7" fmla="*/ 220 h 220"/>
                <a:gd name="T8" fmla="*/ 380 w 380"/>
                <a:gd name="T9" fmla="*/ 207 h 220"/>
              </a:gdLst>
              <a:ahLst/>
              <a:cxnLst>
                <a:cxn ang="0">
                  <a:pos x="T0" y="T1"/>
                </a:cxn>
                <a:cxn ang="0">
                  <a:pos x="T2" y="T3"/>
                </a:cxn>
                <a:cxn ang="0">
                  <a:pos x="T4" y="T5"/>
                </a:cxn>
                <a:cxn ang="0">
                  <a:pos x="T6" y="T7"/>
                </a:cxn>
                <a:cxn ang="0">
                  <a:pos x="T8" y="T9"/>
                </a:cxn>
              </a:cxnLst>
              <a:rect l="0" t="0" r="r" b="b"/>
              <a:pathLst>
                <a:path w="380" h="220">
                  <a:moveTo>
                    <a:pt x="380" y="207"/>
                  </a:moveTo>
                  <a:lnTo>
                    <a:pt x="19" y="0"/>
                  </a:lnTo>
                  <a:lnTo>
                    <a:pt x="0" y="10"/>
                  </a:lnTo>
                  <a:lnTo>
                    <a:pt x="360" y="220"/>
                  </a:lnTo>
                  <a:lnTo>
                    <a:pt x="380" y="207"/>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9" name="Freeform 1788"/>
            <p:cNvSpPr>
              <a:spLocks/>
            </p:cNvSpPr>
            <p:nvPr/>
          </p:nvSpPr>
          <p:spPr bwMode="auto">
            <a:xfrm>
              <a:off x="1128713" y="3641725"/>
              <a:ext cx="1878013" cy="652462"/>
            </a:xfrm>
            <a:custGeom>
              <a:avLst/>
              <a:gdLst>
                <a:gd name="T0" fmla="*/ 539 w 541"/>
                <a:gd name="T1" fmla="*/ 54 h 188"/>
                <a:gd name="T2" fmla="*/ 323 w 541"/>
                <a:gd name="T3" fmla="*/ 179 h 188"/>
                <a:gd name="T4" fmla="*/ 314 w 541"/>
                <a:gd name="T5" fmla="*/ 179 h 188"/>
                <a:gd name="T6" fmla="*/ 5 w 541"/>
                <a:gd name="T7" fmla="*/ 0 h 188"/>
                <a:gd name="T8" fmla="*/ 2 w 541"/>
                <a:gd name="T9" fmla="*/ 2 h 188"/>
                <a:gd name="T10" fmla="*/ 2 w 541"/>
                <a:gd name="T11" fmla="*/ 7 h 188"/>
                <a:gd name="T12" fmla="*/ 314 w 541"/>
                <a:gd name="T13" fmla="*/ 187 h 188"/>
                <a:gd name="T14" fmla="*/ 323 w 541"/>
                <a:gd name="T15" fmla="*/ 187 h 188"/>
                <a:gd name="T16" fmla="*/ 539 w 541"/>
                <a:gd name="T17" fmla="*/ 62 h 188"/>
                <a:gd name="T18" fmla="*/ 541 w 541"/>
                <a:gd name="T19" fmla="*/ 60 h 188"/>
                <a:gd name="T20" fmla="*/ 541 w 541"/>
                <a:gd name="T21" fmla="*/ 52 h 188"/>
                <a:gd name="T22" fmla="*/ 539 w 541"/>
                <a:gd name="T23" fmla="*/ 5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1" h="188">
                  <a:moveTo>
                    <a:pt x="539" y="54"/>
                  </a:moveTo>
                  <a:cubicBezTo>
                    <a:pt x="323" y="179"/>
                    <a:pt x="323" y="179"/>
                    <a:pt x="323" y="179"/>
                  </a:cubicBezTo>
                  <a:cubicBezTo>
                    <a:pt x="321" y="180"/>
                    <a:pt x="317" y="180"/>
                    <a:pt x="314" y="179"/>
                  </a:cubicBezTo>
                  <a:cubicBezTo>
                    <a:pt x="5" y="0"/>
                    <a:pt x="5" y="0"/>
                    <a:pt x="5" y="0"/>
                  </a:cubicBezTo>
                  <a:cubicBezTo>
                    <a:pt x="2" y="2"/>
                    <a:pt x="2" y="2"/>
                    <a:pt x="2" y="2"/>
                  </a:cubicBezTo>
                  <a:cubicBezTo>
                    <a:pt x="0" y="3"/>
                    <a:pt x="0" y="6"/>
                    <a:pt x="2" y="7"/>
                  </a:cubicBezTo>
                  <a:cubicBezTo>
                    <a:pt x="314" y="187"/>
                    <a:pt x="314" y="187"/>
                    <a:pt x="314" y="187"/>
                  </a:cubicBezTo>
                  <a:cubicBezTo>
                    <a:pt x="317" y="188"/>
                    <a:pt x="321" y="188"/>
                    <a:pt x="323" y="187"/>
                  </a:cubicBezTo>
                  <a:cubicBezTo>
                    <a:pt x="539" y="62"/>
                    <a:pt x="539" y="62"/>
                    <a:pt x="539" y="62"/>
                  </a:cubicBezTo>
                  <a:cubicBezTo>
                    <a:pt x="540" y="62"/>
                    <a:pt x="541" y="61"/>
                    <a:pt x="541" y="60"/>
                  </a:cubicBezTo>
                  <a:cubicBezTo>
                    <a:pt x="541" y="52"/>
                    <a:pt x="541" y="52"/>
                    <a:pt x="541" y="52"/>
                  </a:cubicBezTo>
                  <a:cubicBezTo>
                    <a:pt x="541" y="53"/>
                    <a:pt x="540" y="54"/>
                    <a:pt x="539" y="54"/>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0" name="Rectangle 1789"/>
            <p:cNvSpPr>
              <a:spLocks noChangeArrowheads="1"/>
            </p:cNvSpPr>
            <p:nvPr/>
          </p:nvSpPr>
          <p:spPr bwMode="auto">
            <a:xfrm>
              <a:off x="3006725" y="3819525"/>
              <a:ext cx="1588" cy="3175"/>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1" name="Freeform 1790"/>
            <p:cNvSpPr>
              <a:spLocks/>
            </p:cNvSpPr>
            <p:nvPr/>
          </p:nvSpPr>
          <p:spPr bwMode="auto">
            <a:xfrm>
              <a:off x="1357313" y="2446338"/>
              <a:ext cx="992188" cy="1157287"/>
            </a:xfrm>
            <a:custGeom>
              <a:avLst/>
              <a:gdLst>
                <a:gd name="T0" fmla="*/ 286 w 286"/>
                <a:gd name="T1" fmla="*/ 114 h 334"/>
                <a:gd name="T2" fmla="*/ 282 w 286"/>
                <a:gd name="T3" fmla="*/ 77 h 334"/>
                <a:gd name="T4" fmla="*/ 272 w 286"/>
                <a:gd name="T5" fmla="*/ 15 h 334"/>
                <a:gd name="T6" fmla="*/ 231 w 286"/>
                <a:gd name="T7" fmla="*/ 0 h 334"/>
                <a:gd name="T8" fmla="*/ 223 w 286"/>
                <a:gd name="T9" fmla="*/ 59 h 334"/>
                <a:gd name="T10" fmla="*/ 200 w 286"/>
                <a:gd name="T11" fmla="*/ 93 h 334"/>
                <a:gd name="T12" fmla="*/ 175 w 286"/>
                <a:gd name="T13" fmla="*/ 141 h 334"/>
                <a:gd name="T14" fmla="*/ 137 w 286"/>
                <a:gd name="T15" fmla="*/ 225 h 334"/>
                <a:gd name="T16" fmla="*/ 130 w 286"/>
                <a:gd name="T17" fmla="*/ 224 h 334"/>
                <a:gd name="T18" fmla="*/ 85 w 286"/>
                <a:gd name="T19" fmla="*/ 229 h 334"/>
                <a:gd name="T20" fmla="*/ 43 w 286"/>
                <a:gd name="T21" fmla="*/ 242 h 334"/>
                <a:gd name="T22" fmla="*/ 19 w 286"/>
                <a:gd name="T23" fmla="*/ 271 h 334"/>
                <a:gd name="T24" fmla="*/ 1 w 286"/>
                <a:gd name="T25" fmla="*/ 319 h 334"/>
                <a:gd name="T26" fmla="*/ 1 w 286"/>
                <a:gd name="T27" fmla="*/ 325 h 334"/>
                <a:gd name="T28" fmla="*/ 6 w 286"/>
                <a:gd name="T29" fmla="*/ 330 h 334"/>
                <a:gd name="T30" fmla="*/ 14 w 286"/>
                <a:gd name="T31" fmla="*/ 324 h 334"/>
                <a:gd name="T32" fmla="*/ 22 w 286"/>
                <a:gd name="T33" fmla="*/ 311 h 334"/>
                <a:gd name="T34" fmla="*/ 19 w 286"/>
                <a:gd name="T35" fmla="*/ 321 h 334"/>
                <a:gd name="T36" fmla="*/ 21 w 286"/>
                <a:gd name="T37" fmla="*/ 331 h 334"/>
                <a:gd name="T38" fmla="*/ 32 w 286"/>
                <a:gd name="T39" fmla="*/ 330 h 334"/>
                <a:gd name="T40" fmla="*/ 38 w 286"/>
                <a:gd name="T41" fmla="*/ 319 h 334"/>
                <a:gd name="T42" fmla="*/ 64 w 286"/>
                <a:gd name="T43" fmla="*/ 270 h 334"/>
                <a:gd name="T44" fmla="*/ 76 w 286"/>
                <a:gd name="T45" fmla="*/ 264 h 334"/>
                <a:gd name="T46" fmla="*/ 88 w 286"/>
                <a:gd name="T47" fmla="*/ 268 h 334"/>
                <a:gd name="T48" fmla="*/ 86 w 286"/>
                <a:gd name="T49" fmla="*/ 283 h 334"/>
                <a:gd name="T50" fmla="*/ 74 w 286"/>
                <a:gd name="T51" fmla="*/ 293 h 334"/>
                <a:gd name="T52" fmla="*/ 56 w 286"/>
                <a:gd name="T53" fmla="*/ 306 h 334"/>
                <a:gd name="T54" fmla="*/ 49 w 286"/>
                <a:gd name="T55" fmla="*/ 318 h 334"/>
                <a:gd name="T56" fmla="*/ 57 w 286"/>
                <a:gd name="T57" fmla="*/ 324 h 334"/>
                <a:gd name="T58" fmla="*/ 66 w 286"/>
                <a:gd name="T59" fmla="*/ 322 h 334"/>
                <a:gd name="T60" fmla="*/ 92 w 286"/>
                <a:gd name="T61" fmla="*/ 310 h 334"/>
                <a:gd name="T62" fmla="*/ 126 w 286"/>
                <a:gd name="T63" fmla="*/ 289 h 334"/>
                <a:gd name="T64" fmla="*/ 154 w 286"/>
                <a:gd name="T65" fmla="*/ 259 h 334"/>
                <a:gd name="T66" fmla="*/ 221 w 286"/>
                <a:gd name="T67" fmla="*/ 198 h 334"/>
                <a:gd name="T68" fmla="*/ 280 w 286"/>
                <a:gd name="T69" fmla="*/ 126 h 334"/>
                <a:gd name="T70" fmla="*/ 286 w 286"/>
                <a:gd name="T71" fmla="*/ 11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6" h="334">
                  <a:moveTo>
                    <a:pt x="286" y="114"/>
                  </a:moveTo>
                  <a:cubicBezTo>
                    <a:pt x="286" y="101"/>
                    <a:pt x="284" y="89"/>
                    <a:pt x="282" y="77"/>
                  </a:cubicBezTo>
                  <a:cubicBezTo>
                    <a:pt x="279" y="56"/>
                    <a:pt x="276" y="35"/>
                    <a:pt x="272" y="15"/>
                  </a:cubicBezTo>
                  <a:cubicBezTo>
                    <a:pt x="258" y="13"/>
                    <a:pt x="243" y="8"/>
                    <a:pt x="231" y="0"/>
                  </a:cubicBezTo>
                  <a:cubicBezTo>
                    <a:pt x="232" y="20"/>
                    <a:pt x="232" y="41"/>
                    <a:pt x="223" y="59"/>
                  </a:cubicBezTo>
                  <a:cubicBezTo>
                    <a:pt x="217" y="72"/>
                    <a:pt x="208" y="82"/>
                    <a:pt x="200" y="93"/>
                  </a:cubicBezTo>
                  <a:cubicBezTo>
                    <a:pt x="190" y="108"/>
                    <a:pt x="182" y="125"/>
                    <a:pt x="175" y="141"/>
                  </a:cubicBezTo>
                  <a:cubicBezTo>
                    <a:pt x="162" y="169"/>
                    <a:pt x="149" y="197"/>
                    <a:pt x="137" y="225"/>
                  </a:cubicBezTo>
                  <a:cubicBezTo>
                    <a:pt x="134" y="224"/>
                    <a:pt x="132" y="224"/>
                    <a:pt x="130" y="224"/>
                  </a:cubicBezTo>
                  <a:cubicBezTo>
                    <a:pt x="116" y="227"/>
                    <a:pt x="100" y="227"/>
                    <a:pt x="85" y="229"/>
                  </a:cubicBezTo>
                  <a:cubicBezTo>
                    <a:pt x="70" y="230"/>
                    <a:pt x="55" y="234"/>
                    <a:pt x="43" y="242"/>
                  </a:cubicBezTo>
                  <a:cubicBezTo>
                    <a:pt x="33" y="250"/>
                    <a:pt x="25" y="260"/>
                    <a:pt x="19" y="271"/>
                  </a:cubicBezTo>
                  <a:cubicBezTo>
                    <a:pt x="10" y="285"/>
                    <a:pt x="3" y="302"/>
                    <a:pt x="1" y="319"/>
                  </a:cubicBezTo>
                  <a:cubicBezTo>
                    <a:pt x="1" y="321"/>
                    <a:pt x="0" y="323"/>
                    <a:pt x="1" y="325"/>
                  </a:cubicBezTo>
                  <a:cubicBezTo>
                    <a:pt x="2" y="328"/>
                    <a:pt x="3" y="330"/>
                    <a:pt x="6" y="330"/>
                  </a:cubicBezTo>
                  <a:cubicBezTo>
                    <a:pt x="9" y="331"/>
                    <a:pt x="12" y="327"/>
                    <a:pt x="14" y="324"/>
                  </a:cubicBezTo>
                  <a:cubicBezTo>
                    <a:pt x="17" y="320"/>
                    <a:pt x="19" y="315"/>
                    <a:pt x="22" y="311"/>
                  </a:cubicBezTo>
                  <a:cubicBezTo>
                    <a:pt x="21" y="314"/>
                    <a:pt x="20" y="318"/>
                    <a:pt x="19" y="321"/>
                  </a:cubicBezTo>
                  <a:cubicBezTo>
                    <a:pt x="19" y="325"/>
                    <a:pt x="19" y="328"/>
                    <a:pt x="21" y="331"/>
                  </a:cubicBezTo>
                  <a:cubicBezTo>
                    <a:pt x="24" y="334"/>
                    <a:pt x="29" y="333"/>
                    <a:pt x="32" y="330"/>
                  </a:cubicBezTo>
                  <a:cubicBezTo>
                    <a:pt x="35" y="327"/>
                    <a:pt x="37" y="323"/>
                    <a:pt x="38" y="319"/>
                  </a:cubicBezTo>
                  <a:cubicBezTo>
                    <a:pt x="43" y="301"/>
                    <a:pt x="50" y="282"/>
                    <a:pt x="64" y="270"/>
                  </a:cubicBezTo>
                  <a:cubicBezTo>
                    <a:pt x="67" y="267"/>
                    <a:pt x="71" y="264"/>
                    <a:pt x="76" y="264"/>
                  </a:cubicBezTo>
                  <a:cubicBezTo>
                    <a:pt x="80" y="263"/>
                    <a:pt x="85" y="264"/>
                    <a:pt x="88" y="268"/>
                  </a:cubicBezTo>
                  <a:cubicBezTo>
                    <a:pt x="91" y="272"/>
                    <a:pt x="90" y="279"/>
                    <a:pt x="86" y="283"/>
                  </a:cubicBezTo>
                  <a:cubicBezTo>
                    <a:pt x="83" y="287"/>
                    <a:pt x="79" y="290"/>
                    <a:pt x="74" y="293"/>
                  </a:cubicBezTo>
                  <a:cubicBezTo>
                    <a:pt x="68" y="297"/>
                    <a:pt x="62" y="301"/>
                    <a:pt x="56" y="306"/>
                  </a:cubicBezTo>
                  <a:cubicBezTo>
                    <a:pt x="52" y="309"/>
                    <a:pt x="48" y="314"/>
                    <a:pt x="49" y="318"/>
                  </a:cubicBezTo>
                  <a:cubicBezTo>
                    <a:pt x="50" y="322"/>
                    <a:pt x="53" y="323"/>
                    <a:pt x="57" y="324"/>
                  </a:cubicBezTo>
                  <a:cubicBezTo>
                    <a:pt x="60" y="324"/>
                    <a:pt x="63" y="323"/>
                    <a:pt x="66" y="322"/>
                  </a:cubicBezTo>
                  <a:cubicBezTo>
                    <a:pt x="75" y="319"/>
                    <a:pt x="84" y="314"/>
                    <a:pt x="92" y="310"/>
                  </a:cubicBezTo>
                  <a:cubicBezTo>
                    <a:pt x="104" y="304"/>
                    <a:pt x="116" y="297"/>
                    <a:pt x="126" y="289"/>
                  </a:cubicBezTo>
                  <a:cubicBezTo>
                    <a:pt x="136" y="280"/>
                    <a:pt x="145" y="270"/>
                    <a:pt x="154" y="259"/>
                  </a:cubicBezTo>
                  <a:cubicBezTo>
                    <a:pt x="174" y="236"/>
                    <a:pt x="196" y="216"/>
                    <a:pt x="221" y="198"/>
                  </a:cubicBezTo>
                  <a:cubicBezTo>
                    <a:pt x="246" y="179"/>
                    <a:pt x="265" y="153"/>
                    <a:pt x="280" y="126"/>
                  </a:cubicBezTo>
                  <a:cubicBezTo>
                    <a:pt x="282" y="122"/>
                    <a:pt x="284" y="118"/>
                    <a:pt x="286" y="11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2" name="Freeform 1791"/>
            <p:cNvSpPr>
              <a:spLocks/>
            </p:cNvSpPr>
            <p:nvPr/>
          </p:nvSpPr>
          <p:spPr bwMode="auto">
            <a:xfrm>
              <a:off x="1114425" y="2879725"/>
              <a:ext cx="1114425" cy="1409700"/>
            </a:xfrm>
            <a:custGeom>
              <a:avLst/>
              <a:gdLst>
                <a:gd name="T0" fmla="*/ 317 w 321"/>
                <a:gd name="T1" fmla="*/ 406 h 407"/>
                <a:gd name="T2" fmla="*/ 5 w 321"/>
                <a:gd name="T3" fmla="*/ 226 h 407"/>
                <a:gd name="T4" fmla="*/ 0 w 321"/>
                <a:gd name="T5" fmla="*/ 219 h 407"/>
                <a:gd name="T6" fmla="*/ 0 w 321"/>
                <a:gd name="T7" fmla="*/ 3 h 407"/>
                <a:gd name="T8" fmla="*/ 5 w 321"/>
                <a:gd name="T9" fmla="*/ 1 h 407"/>
                <a:gd name="T10" fmla="*/ 317 w 321"/>
                <a:gd name="T11" fmla="*/ 181 h 407"/>
                <a:gd name="T12" fmla="*/ 321 w 321"/>
                <a:gd name="T13" fmla="*/ 188 h 407"/>
                <a:gd name="T14" fmla="*/ 321 w 321"/>
                <a:gd name="T15" fmla="*/ 404 h 407"/>
                <a:gd name="T16" fmla="*/ 317 w 321"/>
                <a:gd name="T17" fmla="*/ 40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1" h="407">
                  <a:moveTo>
                    <a:pt x="317" y="406"/>
                  </a:moveTo>
                  <a:cubicBezTo>
                    <a:pt x="5" y="226"/>
                    <a:pt x="5" y="226"/>
                    <a:pt x="5" y="226"/>
                  </a:cubicBezTo>
                  <a:cubicBezTo>
                    <a:pt x="2" y="224"/>
                    <a:pt x="0" y="221"/>
                    <a:pt x="0" y="219"/>
                  </a:cubicBezTo>
                  <a:cubicBezTo>
                    <a:pt x="0" y="3"/>
                    <a:pt x="0" y="3"/>
                    <a:pt x="0" y="3"/>
                  </a:cubicBezTo>
                  <a:cubicBezTo>
                    <a:pt x="0" y="1"/>
                    <a:pt x="2" y="0"/>
                    <a:pt x="5" y="1"/>
                  </a:cubicBezTo>
                  <a:cubicBezTo>
                    <a:pt x="317" y="181"/>
                    <a:pt x="317" y="181"/>
                    <a:pt x="317" y="181"/>
                  </a:cubicBezTo>
                  <a:cubicBezTo>
                    <a:pt x="319" y="183"/>
                    <a:pt x="321" y="186"/>
                    <a:pt x="321" y="188"/>
                  </a:cubicBezTo>
                  <a:cubicBezTo>
                    <a:pt x="321" y="404"/>
                    <a:pt x="321" y="404"/>
                    <a:pt x="321" y="404"/>
                  </a:cubicBezTo>
                  <a:cubicBezTo>
                    <a:pt x="321" y="406"/>
                    <a:pt x="319" y="407"/>
                    <a:pt x="317" y="406"/>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3" name="Freeform 1792"/>
            <p:cNvSpPr>
              <a:spLocks/>
            </p:cNvSpPr>
            <p:nvPr/>
          </p:nvSpPr>
          <p:spPr bwMode="auto">
            <a:xfrm>
              <a:off x="1120775" y="2876550"/>
              <a:ext cx="1117600" cy="1409700"/>
            </a:xfrm>
            <a:custGeom>
              <a:avLst/>
              <a:gdLst>
                <a:gd name="T0" fmla="*/ 318 w 322"/>
                <a:gd name="T1" fmla="*/ 181 h 407"/>
                <a:gd name="T2" fmla="*/ 6 w 322"/>
                <a:gd name="T3" fmla="*/ 1 h 407"/>
                <a:gd name="T4" fmla="*/ 3 w 322"/>
                <a:gd name="T5" fmla="*/ 0 h 407"/>
                <a:gd name="T6" fmla="*/ 3 w 322"/>
                <a:gd name="T7" fmla="*/ 0 h 407"/>
                <a:gd name="T8" fmla="*/ 0 w 322"/>
                <a:gd name="T9" fmla="*/ 2 h 407"/>
                <a:gd name="T10" fmla="*/ 0 w 322"/>
                <a:gd name="T11" fmla="*/ 2 h 407"/>
                <a:gd name="T12" fmla="*/ 3 w 322"/>
                <a:gd name="T13" fmla="*/ 2 h 407"/>
                <a:gd name="T14" fmla="*/ 315 w 322"/>
                <a:gd name="T15" fmla="*/ 182 h 407"/>
                <a:gd name="T16" fmla="*/ 319 w 322"/>
                <a:gd name="T17" fmla="*/ 189 h 407"/>
                <a:gd name="T18" fmla="*/ 319 w 322"/>
                <a:gd name="T19" fmla="*/ 405 h 407"/>
                <a:gd name="T20" fmla="*/ 319 w 322"/>
                <a:gd name="T21" fmla="*/ 406 h 407"/>
                <a:gd name="T22" fmla="*/ 322 w 322"/>
                <a:gd name="T23" fmla="*/ 404 h 407"/>
                <a:gd name="T24" fmla="*/ 322 w 322"/>
                <a:gd name="T25" fmla="*/ 188 h 407"/>
                <a:gd name="T26" fmla="*/ 318 w 322"/>
                <a:gd name="T27" fmla="*/ 181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407">
                  <a:moveTo>
                    <a:pt x="318" y="181"/>
                  </a:moveTo>
                  <a:cubicBezTo>
                    <a:pt x="6" y="1"/>
                    <a:pt x="6" y="1"/>
                    <a:pt x="6" y="1"/>
                  </a:cubicBezTo>
                  <a:cubicBezTo>
                    <a:pt x="5" y="0"/>
                    <a:pt x="4" y="0"/>
                    <a:pt x="3" y="0"/>
                  </a:cubicBezTo>
                  <a:cubicBezTo>
                    <a:pt x="3" y="0"/>
                    <a:pt x="3" y="0"/>
                    <a:pt x="3" y="0"/>
                  </a:cubicBezTo>
                  <a:cubicBezTo>
                    <a:pt x="0" y="2"/>
                    <a:pt x="0" y="2"/>
                    <a:pt x="0" y="2"/>
                  </a:cubicBezTo>
                  <a:cubicBezTo>
                    <a:pt x="0" y="2"/>
                    <a:pt x="0" y="2"/>
                    <a:pt x="0" y="2"/>
                  </a:cubicBezTo>
                  <a:cubicBezTo>
                    <a:pt x="1" y="1"/>
                    <a:pt x="2" y="1"/>
                    <a:pt x="3" y="2"/>
                  </a:cubicBezTo>
                  <a:cubicBezTo>
                    <a:pt x="315" y="182"/>
                    <a:pt x="315" y="182"/>
                    <a:pt x="315" y="182"/>
                  </a:cubicBezTo>
                  <a:cubicBezTo>
                    <a:pt x="317" y="184"/>
                    <a:pt x="319" y="187"/>
                    <a:pt x="319" y="189"/>
                  </a:cubicBezTo>
                  <a:cubicBezTo>
                    <a:pt x="319" y="405"/>
                    <a:pt x="319" y="405"/>
                    <a:pt x="319" y="405"/>
                  </a:cubicBezTo>
                  <a:cubicBezTo>
                    <a:pt x="319" y="405"/>
                    <a:pt x="319" y="406"/>
                    <a:pt x="319" y="406"/>
                  </a:cubicBezTo>
                  <a:cubicBezTo>
                    <a:pt x="321" y="407"/>
                    <a:pt x="322" y="406"/>
                    <a:pt x="322" y="404"/>
                  </a:cubicBezTo>
                  <a:cubicBezTo>
                    <a:pt x="322" y="188"/>
                    <a:pt x="322" y="188"/>
                    <a:pt x="322" y="188"/>
                  </a:cubicBezTo>
                  <a:cubicBezTo>
                    <a:pt x="322" y="186"/>
                    <a:pt x="320" y="182"/>
                    <a:pt x="318" y="181"/>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4" name="Freeform 1793"/>
            <p:cNvSpPr>
              <a:spLocks/>
            </p:cNvSpPr>
            <p:nvPr/>
          </p:nvSpPr>
          <p:spPr bwMode="auto">
            <a:xfrm>
              <a:off x="1558925" y="3433763"/>
              <a:ext cx="228600" cy="301625"/>
            </a:xfrm>
            <a:custGeom>
              <a:avLst/>
              <a:gdLst>
                <a:gd name="T0" fmla="*/ 66 w 66"/>
                <a:gd name="T1" fmla="*/ 63 h 87"/>
                <a:gd name="T2" fmla="*/ 33 w 66"/>
                <a:gd name="T3" fmla="*/ 77 h 87"/>
                <a:gd name="T4" fmla="*/ 0 w 66"/>
                <a:gd name="T5" fmla="*/ 24 h 87"/>
                <a:gd name="T6" fmla="*/ 33 w 66"/>
                <a:gd name="T7" fmla="*/ 10 h 87"/>
                <a:gd name="T8" fmla="*/ 66 w 66"/>
                <a:gd name="T9" fmla="*/ 63 h 87"/>
              </a:gdLst>
              <a:ahLst/>
              <a:cxnLst>
                <a:cxn ang="0">
                  <a:pos x="T0" y="T1"/>
                </a:cxn>
                <a:cxn ang="0">
                  <a:pos x="T2" y="T3"/>
                </a:cxn>
                <a:cxn ang="0">
                  <a:pos x="T4" y="T5"/>
                </a:cxn>
                <a:cxn ang="0">
                  <a:pos x="T6" y="T7"/>
                </a:cxn>
                <a:cxn ang="0">
                  <a:pos x="T8" y="T9"/>
                </a:cxn>
              </a:cxnLst>
              <a:rect l="0" t="0" r="r" b="b"/>
              <a:pathLst>
                <a:path w="66" h="87">
                  <a:moveTo>
                    <a:pt x="66" y="63"/>
                  </a:moveTo>
                  <a:cubicBezTo>
                    <a:pt x="66" y="81"/>
                    <a:pt x="51" y="87"/>
                    <a:pt x="33" y="77"/>
                  </a:cubicBezTo>
                  <a:cubicBezTo>
                    <a:pt x="15" y="66"/>
                    <a:pt x="0" y="43"/>
                    <a:pt x="0" y="24"/>
                  </a:cubicBezTo>
                  <a:cubicBezTo>
                    <a:pt x="0" y="6"/>
                    <a:pt x="15" y="0"/>
                    <a:pt x="33" y="10"/>
                  </a:cubicBezTo>
                  <a:cubicBezTo>
                    <a:pt x="51" y="21"/>
                    <a:pt x="66" y="44"/>
                    <a:pt x="66" y="6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5" name="Freeform 1794"/>
            <p:cNvSpPr>
              <a:spLocks/>
            </p:cNvSpPr>
            <p:nvPr/>
          </p:nvSpPr>
          <p:spPr bwMode="auto">
            <a:xfrm>
              <a:off x="2478088" y="2682875"/>
              <a:ext cx="1014413" cy="1339850"/>
            </a:xfrm>
            <a:custGeom>
              <a:avLst/>
              <a:gdLst>
                <a:gd name="T0" fmla="*/ 289 w 292"/>
                <a:gd name="T1" fmla="*/ 10 h 387"/>
                <a:gd name="T2" fmla="*/ 288 w 292"/>
                <a:gd name="T3" fmla="*/ 0 h 387"/>
                <a:gd name="T4" fmla="*/ 276 w 292"/>
                <a:gd name="T5" fmla="*/ 3 h 387"/>
                <a:gd name="T6" fmla="*/ 205 w 292"/>
                <a:gd name="T7" fmla="*/ 7 h 387"/>
                <a:gd name="T8" fmla="*/ 216 w 292"/>
                <a:gd name="T9" fmla="*/ 63 h 387"/>
                <a:gd name="T10" fmla="*/ 217 w 292"/>
                <a:gd name="T11" fmla="*/ 73 h 387"/>
                <a:gd name="T12" fmla="*/ 206 w 292"/>
                <a:gd name="T13" fmla="*/ 86 h 387"/>
                <a:gd name="T14" fmla="*/ 191 w 292"/>
                <a:gd name="T15" fmla="*/ 101 h 387"/>
                <a:gd name="T16" fmla="*/ 162 w 292"/>
                <a:gd name="T17" fmla="*/ 132 h 387"/>
                <a:gd name="T18" fmla="*/ 112 w 292"/>
                <a:gd name="T19" fmla="*/ 200 h 387"/>
                <a:gd name="T20" fmla="*/ 49 w 292"/>
                <a:gd name="T21" fmla="*/ 260 h 387"/>
                <a:gd name="T22" fmla="*/ 19 w 292"/>
                <a:gd name="T23" fmla="*/ 314 h 387"/>
                <a:gd name="T24" fmla="*/ 2 w 292"/>
                <a:gd name="T25" fmla="*/ 352 h 387"/>
                <a:gd name="T26" fmla="*/ 0 w 292"/>
                <a:gd name="T27" fmla="*/ 360 h 387"/>
                <a:gd name="T28" fmla="*/ 5 w 292"/>
                <a:gd name="T29" fmla="*/ 367 h 387"/>
                <a:gd name="T30" fmla="*/ 13 w 292"/>
                <a:gd name="T31" fmla="*/ 365 h 387"/>
                <a:gd name="T32" fmla="*/ 18 w 292"/>
                <a:gd name="T33" fmla="*/ 357 h 387"/>
                <a:gd name="T34" fmla="*/ 51 w 292"/>
                <a:gd name="T35" fmla="*/ 311 h 387"/>
                <a:gd name="T36" fmla="*/ 25 w 292"/>
                <a:gd name="T37" fmla="*/ 373 h 387"/>
                <a:gd name="T38" fmla="*/ 26 w 292"/>
                <a:gd name="T39" fmla="*/ 384 h 387"/>
                <a:gd name="T40" fmla="*/ 32 w 292"/>
                <a:gd name="T41" fmla="*/ 385 h 387"/>
                <a:gd name="T42" fmla="*/ 41 w 292"/>
                <a:gd name="T43" fmla="*/ 375 h 387"/>
                <a:gd name="T44" fmla="*/ 68 w 292"/>
                <a:gd name="T45" fmla="*/ 332 h 387"/>
                <a:gd name="T46" fmla="*/ 47 w 292"/>
                <a:gd name="T47" fmla="*/ 376 h 387"/>
                <a:gd name="T48" fmla="*/ 47 w 292"/>
                <a:gd name="T49" fmla="*/ 383 h 387"/>
                <a:gd name="T50" fmla="*/ 58 w 292"/>
                <a:gd name="T51" fmla="*/ 383 h 387"/>
                <a:gd name="T52" fmla="*/ 91 w 292"/>
                <a:gd name="T53" fmla="*/ 332 h 387"/>
                <a:gd name="T54" fmla="*/ 74 w 292"/>
                <a:gd name="T55" fmla="*/ 377 h 387"/>
                <a:gd name="T56" fmla="*/ 80 w 292"/>
                <a:gd name="T57" fmla="*/ 384 h 387"/>
                <a:gd name="T58" fmla="*/ 90 w 292"/>
                <a:gd name="T59" fmla="*/ 375 h 387"/>
                <a:gd name="T60" fmla="*/ 107 w 292"/>
                <a:gd name="T61" fmla="*/ 339 h 387"/>
                <a:gd name="T62" fmla="*/ 125 w 292"/>
                <a:gd name="T63" fmla="*/ 283 h 387"/>
                <a:gd name="T64" fmla="*/ 132 w 292"/>
                <a:gd name="T65" fmla="*/ 268 h 387"/>
                <a:gd name="T66" fmla="*/ 155 w 292"/>
                <a:gd name="T67" fmla="*/ 245 h 387"/>
                <a:gd name="T68" fmla="*/ 201 w 292"/>
                <a:gd name="T69" fmla="*/ 200 h 387"/>
                <a:gd name="T70" fmla="*/ 268 w 292"/>
                <a:gd name="T71" fmla="*/ 127 h 387"/>
                <a:gd name="T72" fmla="*/ 290 w 292"/>
                <a:gd name="T73" fmla="*/ 52 h 387"/>
                <a:gd name="T74" fmla="*/ 289 w 292"/>
                <a:gd name="T75" fmla="*/ 1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2" h="387">
                  <a:moveTo>
                    <a:pt x="289" y="10"/>
                  </a:moveTo>
                  <a:cubicBezTo>
                    <a:pt x="289" y="7"/>
                    <a:pt x="289" y="3"/>
                    <a:pt x="288" y="0"/>
                  </a:cubicBezTo>
                  <a:cubicBezTo>
                    <a:pt x="284" y="2"/>
                    <a:pt x="280" y="3"/>
                    <a:pt x="276" y="3"/>
                  </a:cubicBezTo>
                  <a:cubicBezTo>
                    <a:pt x="252" y="7"/>
                    <a:pt x="228" y="8"/>
                    <a:pt x="205" y="7"/>
                  </a:cubicBezTo>
                  <a:cubicBezTo>
                    <a:pt x="206" y="26"/>
                    <a:pt x="210" y="45"/>
                    <a:pt x="216" y="63"/>
                  </a:cubicBezTo>
                  <a:cubicBezTo>
                    <a:pt x="217" y="66"/>
                    <a:pt x="217" y="70"/>
                    <a:pt x="217" y="73"/>
                  </a:cubicBezTo>
                  <a:cubicBezTo>
                    <a:pt x="215" y="80"/>
                    <a:pt x="211" y="83"/>
                    <a:pt x="206" y="86"/>
                  </a:cubicBezTo>
                  <a:cubicBezTo>
                    <a:pt x="201" y="91"/>
                    <a:pt x="196" y="96"/>
                    <a:pt x="191" y="101"/>
                  </a:cubicBezTo>
                  <a:cubicBezTo>
                    <a:pt x="181" y="111"/>
                    <a:pt x="171" y="122"/>
                    <a:pt x="162" y="132"/>
                  </a:cubicBezTo>
                  <a:cubicBezTo>
                    <a:pt x="143" y="154"/>
                    <a:pt x="127" y="176"/>
                    <a:pt x="112" y="200"/>
                  </a:cubicBezTo>
                  <a:cubicBezTo>
                    <a:pt x="96" y="226"/>
                    <a:pt x="68" y="238"/>
                    <a:pt x="49" y="260"/>
                  </a:cubicBezTo>
                  <a:cubicBezTo>
                    <a:pt x="36" y="276"/>
                    <a:pt x="28" y="296"/>
                    <a:pt x="19" y="314"/>
                  </a:cubicBezTo>
                  <a:cubicBezTo>
                    <a:pt x="12" y="326"/>
                    <a:pt x="7" y="339"/>
                    <a:pt x="2" y="352"/>
                  </a:cubicBezTo>
                  <a:cubicBezTo>
                    <a:pt x="1" y="355"/>
                    <a:pt x="0" y="357"/>
                    <a:pt x="0" y="360"/>
                  </a:cubicBezTo>
                  <a:cubicBezTo>
                    <a:pt x="1" y="363"/>
                    <a:pt x="2" y="366"/>
                    <a:pt x="5" y="367"/>
                  </a:cubicBezTo>
                  <a:cubicBezTo>
                    <a:pt x="8" y="369"/>
                    <a:pt x="11" y="368"/>
                    <a:pt x="13" y="365"/>
                  </a:cubicBezTo>
                  <a:cubicBezTo>
                    <a:pt x="16" y="363"/>
                    <a:pt x="17" y="360"/>
                    <a:pt x="18" y="357"/>
                  </a:cubicBezTo>
                  <a:cubicBezTo>
                    <a:pt x="26" y="342"/>
                    <a:pt x="41" y="325"/>
                    <a:pt x="51" y="311"/>
                  </a:cubicBezTo>
                  <a:cubicBezTo>
                    <a:pt x="52" y="309"/>
                    <a:pt x="30" y="354"/>
                    <a:pt x="25" y="373"/>
                  </a:cubicBezTo>
                  <a:cubicBezTo>
                    <a:pt x="23" y="377"/>
                    <a:pt x="22" y="382"/>
                    <a:pt x="26" y="384"/>
                  </a:cubicBezTo>
                  <a:cubicBezTo>
                    <a:pt x="28" y="385"/>
                    <a:pt x="30" y="386"/>
                    <a:pt x="32" y="385"/>
                  </a:cubicBezTo>
                  <a:cubicBezTo>
                    <a:pt x="37" y="383"/>
                    <a:pt x="39" y="379"/>
                    <a:pt x="41" y="375"/>
                  </a:cubicBezTo>
                  <a:cubicBezTo>
                    <a:pt x="55" y="348"/>
                    <a:pt x="85" y="296"/>
                    <a:pt x="68" y="332"/>
                  </a:cubicBezTo>
                  <a:cubicBezTo>
                    <a:pt x="61" y="346"/>
                    <a:pt x="55" y="362"/>
                    <a:pt x="47" y="376"/>
                  </a:cubicBezTo>
                  <a:cubicBezTo>
                    <a:pt x="46" y="378"/>
                    <a:pt x="46" y="380"/>
                    <a:pt x="47" y="383"/>
                  </a:cubicBezTo>
                  <a:cubicBezTo>
                    <a:pt x="49" y="387"/>
                    <a:pt x="55" y="386"/>
                    <a:pt x="58" y="383"/>
                  </a:cubicBezTo>
                  <a:cubicBezTo>
                    <a:pt x="73" y="368"/>
                    <a:pt x="91" y="330"/>
                    <a:pt x="91" y="332"/>
                  </a:cubicBezTo>
                  <a:cubicBezTo>
                    <a:pt x="90" y="342"/>
                    <a:pt x="73" y="370"/>
                    <a:pt x="74" y="377"/>
                  </a:cubicBezTo>
                  <a:cubicBezTo>
                    <a:pt x="74" y="380"/>
                    <a:pt x="76" y="383"/>
                    <a:pt x="80" y="384"/>
                  </a:cubicBezTo>
                  <a:cubicBezTo>
                    <a:pt x="85" y="385"/>
                    <a:pt x="88" y="379"/>
                    <a:pt x="90" y="375"/>
                  </a:cubicBezTo>
                  <a:cubicBezTo>
                    <a:pt x="96" y="363"/>
                    <a:pt x="101" y="351"/>
                    <a:pt x="107" y="339"/>
                  </a:cubicBezTo>
                  <a:cubicBezTo>
                    <a:pt x="114" y="324"/>
                    <a:pt x="122" y="299"/>
                    <a:pt x="125" y="283"/>
                  </a:cubicBezTo>
                  <a:cubicBezTo>
                    <a:pt x="126" y="278"/>
                    <a:pt x="128" y="273"/>
                    <a:pt x="132" y="268"/>
                  </a:cubicBezTo>
                  <a:cubicBezTo>
                    <a:pt x="139" y="260"/>
                    <a:pt x="148" y="253"/>
                    <a:pt x="155" y="245"/>
                  </a:cubicBezTo>
                  <a:cubicBezTo>
                    <a:pt x="171" y="230"/>
                    <a:pt x="186" y="215"/>
                    <a:pt x="201" y="200"/>
                  </a:cubicBezTo>
                  <a:cubicBezTo>
                    <a:pt x="225" y="177"/>
                    <a:pt x="248" y="154"/>
                    <a:pt x="268" y="127"/>
                  </a:cubicBezTo>
                  <a:cubicBezTo>
                    <a:pt x="282" y="109"/>
                    <a:pt x="292" y="75"/>
                    <a:pt x="290" y="52"/>
                  </a:cubicBezTo>
                  <a:cubicBezTo>
                    <a:pt x="289" y="38"/>
                    <a:pt x="289" y="24"/>
                    <a:pt x="289"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6" name="Freeform 1795"/>
            <p:cNvSpPr>
              <a:spLocks/>
            </p:cNvSpPr>
            <p:nvPr/>
          </p:nvSpPr>
          <p:spPr bwMode="auto">
            <a:xfrm>
              <a:off x="739775" y="5343525"/>
              <a:ext cx="1030288" cy="319087"/>
            </a:xfrm>
            <a:custGeom>
              <a:avLst/>
              <a:gdLst>
                <a:gd name="T0" fmla="*/ 223 w 297"/>
                <a:gd name="T1" fmla="*/ 18 h 92"/>
                <a:gd name="T2" fmla="*/ 145 w 297"/>
                <a:gd name="T3" fmla="*/ 50 h 92"/>
                <a:gd name="T4" fmla="*/ 64 w 297"/>
                <a:gd name="T5" fmla="*/ 73 h 92"/>
                <a:gd name="T6" fmla="*/ 2 w 297"/>
                <a:gd name="T7" fmla="*/ 48 h 92"/>
                <a:gd name="T8" fmla="*/ 1 w 297"/>
                <a:gd name="T9" fmla="*/ 53 h 92"/>
                <a:gd name="T10" fmla="*/ 12 w 297"/>
                <a:gd name="T11" fmla="*/ 78 h 92"/>
                <a:gd name="T12" fmla="*/ 39 w 297"/>
                <a:gd name="T13" fmla="*/ 88 h 92"/>
                <a:gd name="T14" fmla="*/ 120 w 297"/>
                <a:gd name="T15" fmla="*/ 74 h 92"/>
                <a:gd name="T16" fmla="*/ 198 w 297"/>
                <a:gd name="T17" fmla="*/ 41 h 92"/>
                <a:gd name="T18" fmla="*/ 259 w 297"/>
                <a:gd name="T19" fmla="*/ 28 h 92"/>
                <a:gd name="T20" fmla="*/ 291 w 297"/>
                <a:gd name="T21" fmla="*/ 16 h 92"/>
                <a:gd name="T22" fmla="*/ 297 w 297"/>
                <a:gd name="T23" fmla="*/ 0 h 92"/>
                <a:gd name="T24" fmla="*/ 274 w 297"/>
                <a:gd name="T25" fmla="*/ 9 h 92"/>
                <a:gd name="T26" fmla="*/ 223 w 297"/>
                <a:gd name="T27"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7" h="92">
                  <a:moveTo>
                    <a:pt x="223" y="18"/>
                  </a:moveTo>
                  <a:cubicBezTo>
                    <a:pt x="196" y="25"/>
                    <a:pt x="170" y="38"/>
                    <a:pt x="145" y="50"/>
                  </a:cubicBezTo>
                  <a:cubicBezTo>
                    <a:pt x="119" y="62"/>
                    <a:pt x="92" y="73"/>
                    <a:pt x="64" y="73"/>
                  </a:cubicBezTo>
                  <a:cubicBezTo>
                    <a:pt x="41" y="73"/>
                    <a:pt x="17" y="65"/>
                    <a:pt x="2" y="48"/>
                  </a:cubicBezTo>
                  <a:cubicBezTo>
                    <a:pt x="1" y="50"/>
                    <a:pt x="1" y="51"/>
                    <a:pt x="1" y="53"/>
                  </a:cubicBezTo>
                  <a:cubicBezTo>
                    <a:pt x="0" y="62"/>
                    <a:pt x="5" y="72"/>
                    <a:pt x="12" y="78"/>
                  </a:cubicBezTo>
                  <a:cubicBezTo>
                    <a:pt x="20" y="84"/>
                    <a:pt x="29" y="87"/>
                    <a:pt x="39" y="88"/>
                  </a:cubicBezTo>
                  <a:cubicBezTo>
                    <a:pt x="66" y="92"/>
                    <a:pt x="95" y="85"/>
                    <a:pt x="120" y="74"/>
                  </a:cubicBezTo>
                  <a:cubicBezTo>
                    <a:pt x="146" y="63"/>
                    <a:pt x="171" y="50"/>
                    <a:pt x="198" y="41"/>
                  </a:cubicBezTo>
                  <a:cubicBezTo>
                    <a:pt x="218" y="34"/>
                    <a:pt x="238" y="31"/>
                    <a:pt x="259" y="28"/>
                  </a:cubicBezTo>
                  <a:cubicBezTo>
                    <a:pt x="271" y="26"/>
                    <a:pt x="283" y="25"/>
                    <a:pt x="291" y="16"/>
                  </a:cubicBezTo>
                  <a:cubicBezTo>
                    <a:pt x="295" y="12"/>
                    <a:pt x="296" y="6"/>
                    <a:pt x="297" y="0"/>
                  </a:cubicBezTo>
                  <a:cubicBezTo>
                    <a:pt x="290" y="4"/>
                    <a:pt x="282" y="7"/>
                    <a:pt x="274" y="9"/>
                  </a:cubicBezTo>
                  <a:cubicBezTo>
                    <a:pt x="257" y="13"/>
                    <a:pt x="240" y="14"/>
                    <a:pt x="223"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7" name="Freeform 1796"/>
            <p:cNvSpPr>
              <a:spLocks/>
            </p:cNvSpPr>
            <p:nvPr/>
          </p:nvSpPr>
          <p:spPr bwMode="auto">
            <a:xfrm>
              <a:off x="933450" y="5170488"/>
              <a:ext cx="406400" cy="304800"/>
            </a:xfrm>
            <a:custGeom>
              <a:avLst/>
              <a:gdLst>
                <a:gd name="T0" fmla="*/ 27 w 117"/>
                <a:gd name="T1" fmla="*/ 86 h 88"/>
                <a:gd name="T2" fmla="*/ 46 w 117"/>
                <a:gd name="T3" fmla="*/ 81 h 88"/>
                <a:gd name="T4" fmla="*/ 117 w 117"/>
                <a:gd name="T5" fmla="*/ 28 h 88"/>
                <a:gd name="T6" fmla="*/ 111 w 117"/>
                <a:gd name="T7" fmla="*/ 23 h 88"/>
                <a:gd name="T8" fmla="*/ 97 w 117"/>
                <a:gd name="T9" fmla="*/ 0 h 88"/>
                <a:gd name="T10" fmla="*/ 63 w 117"/>
                <a:gd name="T11" fmla="*/ 18 h 88"/>
                <a:gd name="T12" fmla="*/ 0 w 117"/>
                <a:gd name="T13" fmla="*/ 53 h 88"/>
                <a:gd name="T14" fmla="*/ 14 w 117"/>
                <a:gd name="T15" fmla="*/ 74 h 88"/>
                <a:gd name="T16" fmla="*/ 27 w 117"/>
                <a:gd name="T17" fmla="*/ 8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88">
                  <a:moveTo>
                    <a:pt x="27" y="86"/>
                  </a:moveTo>
                  <a:cubicBezTo>
                    <a:pt x="34" y="88"/>
                    <a:pt x="40" y="84"/>
                    <a:pt x="46" y="81"/>
                  </a:cubicBezTo>
                  <a:cubicBezTo>
                    <a:pt x="71" y="65"/>
                    <a:pt x="94" y="47"/>
                    <a:pt x="117" y="28"/>
                  </a:cubicBezTo>
                  <a:cubicBezTo>
                    <a:pt x="115" y="26"/>
                    <a:pt x="113" y="25"/>
                    <a:pt x="111" y="23"/>
                  </a:cubicBezTo>
                  <a:cubicBezTo>
                    <a:pt x="104" y="17"/>
                    <a:pt x="100" y="9"/>
                    <a:pt x="97" y="0"/>
                  </a:cubicBezTo>
                  <a:cubicBezTo>
                    <a:pt x="85" y="5"/>
                    <a:pt x="74" y="12"/>
                    <a:pt x="63" y="18"/>
                  </a:cubicBezTo>
                  <a:cubicBezTo>
                    <a:pt x="43" y="31"/>
                    <a:pt x="21" y="41"/>
                    <a:pt x="0" y="53"/>
                  </a:cubicBezTo>
                  <a:cubicBezTo>
                    <a:pt x="5" y="60"/>
                    <a:pt x="9" y="67"/>
                    <a:pt x="14" y="74"/>
                  </a:cubicBezTo>
                  <a:cubicBezTo>
                    <a:pt x="17" y="79"/>
                    <a:pt x="21" y="85"/>
                    <a:pt x="27" y="8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8" name="Freeform 1797"/>
            <p:cNvSpPr>
              <a:spLocks/>
            </p:cNvSpPr>
            <p:nvPr/>
          </p:nvSpPr>
          <p:spPr bwMode="auto">
            <a:xfrm>
              <a:off x="746125" y="5191125"/>
              <a:ext cx="1027113" cy="404812"/>
            </a:xfrm>
            <a:custGeom>
              <a:avLst/>
              <a:gdLst>
                <a:gd name="T0" fmla="*/ 296 w 296"/>
                <a:gd name="T1" fmla="*/ 27 h 117"/>
                <a:gd name="T2" fmla="*/ 287 w 296"/>
                <a:gd name="T3" fmla="*/ 0 h 117"/>
                <a:gd name="T4" fmla="*/ 281 w 296"/>
                <a:gd name="T5" fmla="*/ 17 h 117"/>
                <a:gd name="T6" fmla="*/ 228 w 296"/>
                <a:gd name="T7" fmla="*/ 34 h 117"/>
                <a:gd name="T8" fmla="*/ 171 w 296"/>
                <a:gd name="T9" fmla="*/ 22 h 117"/>
                <a:gd name="T10" fmla="*/ 100 w 296"/>
                <a:gd name="T11" fmla="*/ 75 h 117"/>
                <a:gd name="T12" fmla="*/ 81 w 296"/>
                <a:gd name="T13" fmla="*/ 80 h 117"/>
                <a:gd name="T14" fmla="*/ 68 w 296"/>
                <a:gd name="T15" fmla="*/ 68 h 117"/>
                <a:gd name="T16" fmla="*/ 54 w 296"/>
                <a:gd name="T17" fmla="*/ 47 h 117"/>
                <a:gd name="T18" fmla="*/ 19 w 296"/>
                <a:gd name="T19" fmla="*/ 69 h 117"/>
                <a:gd name="T20" fmla="*/ 0 w 296"/>
                <a:gd name="T21" fmla="*/ 92 h 117"/>
                <a:gd name="T22" fmla="*/ 62 w 296"/>
                <a:gd name="T23" fmla="*/ 117 h 117"/>
                <a:gd name="T24" fmla="*/ 143 w 296"/>
                <a:gd name="T25" fmla="*/ 94 h 117"/>
                <a:gd name="T26" fmla="*/ 221 w 296"/>
                <a:gd name="T27" fmla="*/ 62 h 117"/>
                <a:gd name="T28" fmla="*/ 272 w 296"/>
                <a:gd name="T29" fmla="*/ 53 h 117"/>
                <a:gd name="T30" fmla="*/ 295 w 296"/>
                <a:gd name="T31" fmla="*/ 44 h 117"/>
                <a:gd name="T32" fmla="*/ 296 w 296"/>
                <a:gd name="T33" fmla="*/ 2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6" h="117">
                  <a:moveTo>
                    <a:pt x="296" y="27"/>
                  </a:moveTo>
                  <a:cubicBezTo>
                    <a:pt x="295" y="17"/>
                    <a:pt x="294" y="6"/>
                    <a:pt x="287" y="0"/>
                  </a:cubicBezTo>
                  <a:cubicBezTo>
                    <a:pt x="286" y="6"/>
                    <a:pt x="284" y="12"/>
                    <a:pt x="281" y="17"/>
                  </a:cubicBezTo>
                  <a:cubicBezTo>
                    <a:pt x="270" y="33"/>
                    <a:pt x="247" y="35"/>
                    <a:pt x="228" y="34"/>
                  </a:cubicBezTo>
                  <a:cubicBezTo>
                    <a:pt x="208" y="34"/>
                    <a:pt x="187" y="33"/>
                    <a:pt x="171" y="22"/>
                  </a:cubicBezTo>
                  <a:cubicBezTo>
                    <a:pt x="148" y="41"/>
                    <a:pt x="125" y="59"/>
                    <a:pt x="100" y="75"/>
                  </a:cubicBezTo>
                  <a:cubicBezTo>
                    <a:pt x="94" y="78"/>
                    <a:pt x="88" y="82"/>
                    <a:pt x="81" y="80"/>
                  </a:cubicBezTo>
                  <a:cubicBezTo>
                    <a:pt x="75" y="79"/>
                    <a:pt x="71" y="73"/>
                    <a:pt x="68" y="68"/>
                  </a:cubicBezTo>
                  <a:cubicBezTo>
                    <a:pt x="63" y="61"/>
                    <a:pt x="59" y="54"/>
                    <a:pt x="54" y="47"/>
                  </a:cubicBezTo>
                  <a:cubicBezTo>
                    <a:pt x="42" y="54"/>
                    <a:pt x="30" y="61"/>
                    <a:pt x="19" y="69"/>
                  </a:cubicBezTo>
                  <a:cubicBezTo>
                    <a:pt x="11" y="75"/>
                    <a:pt x="3" y="83"/>
                    <a:pt x="0" y="92"/>
                  </a:cubicBezTo>
                  <a:cubicBezTo>
                    <a:pt x="15" y="109"/>
                    <a:pt x="39" y="117"/>
                    <a:pt x="62" y="117"/>
                  </a:cubicBezTo>
                  <a:cubicBezTo>
                    <a:pt x="90" y="117"/>
                    <a:pt x="117" y="106"/>
                    <a:pt x="143" y="94"/>
                  </a:cubicBezTo>
                  <a:cubicBezTo>
                    <a:pt x="168" y="82"/>
                    <a:pt x="194" y="69"/>
                    <a:pt x="221" y="62"/>
                  </a:cubicBezTo>
                  <a:cubicBezTo>
                    <a:pt x="238" y="58"/>
                    <a:pt x="255" y="57"/>
                    <a:pt x="272" y="53"/>
                  </a:cubicBezTo>
                  <a:cubicBezTo>
                    <a:pt x="280" y="51"/>
                    <a:pt x="288" y="48"/>
                    <a:pt x="295" y="44"/>
                  </a:cubicBezTo>
                  <a:cubicBezTo>
                    <a:pt x="296" y="39"/>
                    <a:pt x="296" y="33"/>
                    <a:pt x="296"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9" name="Freeform 1798"/>
            <p:cNvSpPr>
              <a:spLocks/>
            </p:cNvSpPr>
            <p:nvPr/>
          </p:nvSpPr>
          <p:spPr bwMode="auto">
            <a:xfrm>
              <a:off x="1895475" y="6032500"/>
              <a:ext cx="631825" cy="488950"/>
            </a:xfrm>
            <a:custGeom>
              <a:avLst/>
              <a:gdLst>
                <a:gd name="T0" fmla="*/ 147 w 182"/>
                <a:gd name="T1" fmla="*/ 63 h 141"/>
                <a:gd name="T2" fmla="*/ 39 w 182"/>
                <a:gd name="T3" fmla="*/ 116 h 141"/>
                <a:gd name="T4" fmla="*/ 18 w 182"/>
                <a:gd name="T5" fmla="*/ 111 h 141"/>
                <a:gd name="T6" fmla="*/ 3 w 182"/>
                <a:gd name="T7" fmla="*/ 82 h 141"/>
                <a:gd name="T8" fmla="*/ 3 w 182"/>
                <a:gd name="T9" fmla="*/ 80 h 141"/>
                <a:gd name="T10" fmla="*/ 0 w 182"/>
                <a:gd name="T11" fmla="*/ 98 h 141"/>
                <a:gd name="T12" fmla="*/ 9 w 182"/>
                <a:gd name="T13" fmla="*/ 126 h 141"/>
                <a:gd name="T14" fmla="*/ 48 w 182"/>
                <a:gd name="T15" fmla="*/ 140 h 141"/>
                <a:gd name="T16" fmla="*/ 140 w 182"/>
                <a:gd name="T17" fmla="*/ 104 h 141"/>
                <a:gd name="T18" fmla="*/ 165 w 182"/>
                <a:gd name="T19" fmla="*/ 54 h 141"/>
                <a:gd name="T20" fmla="*/ 182 w 182"/>
                <a:gd name="T21" fmla="*/ 0 h 141"/>
                <a:gd name="T22" fmla="*/ 172 w 182"/>
                <a:gd name="T23" fmla="*/ 18 h 141"/>
                <a:gd name="T24" fmla="*/ 147 w 182"/>
                <a:gd name="T25" fmla="*/ 6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141">
                  <a:moveTo>
                    <a:pt x="147" y="63"/>
                  </a:moveTo>
                  <a:cubicBezTo>
                    <a:pt x="123" y="97"/>
                    <a:pt x="81" y="118"/>
                    <a:pt x="39" y="116"/>
                  </a:cubicBezTo>
                  <a:cubicBezTo>
                    <a:pt x="32" y="115"/>
                    <a:pt x="24" y="114"/>
                    <a:pt x="18" y="111"/>
                  </a:cubicBezTo>
                  <a:cubicBezTo>
                    <a:pt x="8" y="105"/>
                    <a:pt x="4" y="93"/>
                    <a:pt x="3" y="82"/>
                  </a:cubicBezTo>
                  <a:cubicBezTo>
                    <a:pt x="3" y="81"/>
                    <a:pt x="3" y="81"/>
                    <a:pt x="3" y="80"/>
                  </a:cubicBezTo>
                  <a:cubicBezTo>
                    <a:pt x="1" y="86"/>
                    <a:pt x="0" y="92"/>
                    <a:pt x="0" y="98"/>
                  </a:cubicBezTo>
                  <a:cubicBezTo>
                    <a:pt x="0" y="108"/>
                    <a:pt x="3" y="118"/>
                    <a:pt x="9" y="126"/>
                  </a:cubicBezTo>
                  <a:cubicBezTo>
                    <a:pt x="19" y="136"/>
                    <a:pt x="34" y="139"/>
                    <a:pt x="48" y="140"/>
                  </a:cubicBezTo>
                  <a:cubicBezTo>
                    <a:pt x="82" y="141"/>
                    <a:pt x="118" y="130"/>
                    <a:pt x="140" y="104"/>
                  </a:cubicBezTo>
                  <a:cubicBezTo>
                    <a:pt x="152" y="89"/>
                    <a:pt x="159" y="72"/>
                    <a:pt x="165" y="54"/>
                  </a:cubicBezTo>
                  <a:cubicBezTo>
                    <a:pt x="172" y="36"/>
                    <a:pt x="177" y="18"/>
                    <a:pt x="182" y="0"/>
                  </a:cubicBezTo>
                  <a:cubicBezTo>
                    <a:pt x="179" y="6"/>
                    <a:pt x="175" y="12"/>
                    <a:pt x="172" y="18"/>
                  </a:cubicBezTo>
                  <a:cubicBezTo>
                    <a:pt x="164" y="33"/>
                    <a:pt x="157" y="49"/>
                    <a:pt x="147" y="6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0" name="Freeform 1799"/>
            <p:cNvSpPr>
              <a:spLocks/>
            </p:cNvSpPr>
            <p:nvPr/>
          </p:nvSpPr>
          <p:spPr bwMode="auto">
            <a:xfrm>
              <a:off x="1978025" y="5800725"/>
              <a:ext cx="388938" cy="454025"/>
            </a:xfrm>
            <a:custGeom>
              <a:avLst/>
              <a:gdLst>
                <a:gd name="T0" fmla="*/ 112 w 112"/>
                <a:gd name="T1" fmla="*/ 47 h 131"/>
                <a:gd name="T2" fmla="*/ 60 w 112"/>
                <a:gd name="T3" fmla="*/ 0 h 131"/>
                <a:gd name="T4" fmla="*/ 31 w 112"/>
                <a:gd name="T5" fmla="*/ 68 h 131"/>
                <a:gd name="T6" fmla="*/ 0 w 112"/>
                <a:gd name="T7" fmla="*/ 109 h 131"/>
                <a:gd name="T8" fmla="*/ 72 w 112"/>
                <a:gd name="T9" fmla="*/ 131 h 131"/>
                <a:gd name="T10" fmla="*/ 112 w 112"/>
                <a:gd name="T11" fmla="*/ 47 h 131"/>
              </a:gdLst>
              <a:ahLst/>
              <a:cxnLst>
                <a:cxn ang="0">
                  <a:pos x="T0" y="T1"/>
                </a:cxn>
                <a:cxn ang="0">
                  <a:pos x="T2" y="T3"/>
                </a:cxn>
                <a:cxn ang="0">
                  <a:pos x="T4" y="T5"/>
                </a:cxn>
                <a:cxn ang="0">
                  <a:pos x="T6" y="T7"/>
                </a:cxn>
                <a:cxn ang="0">
                  <a:pos x="T8" y="T9"/>
                </a:cxn>
                <a:cxn ang="0">
                  <a:pos x="T10" y="T11"/>
                </a:cxn>
              </a:cxnLst>
              <a:rect l="0" t="0" r="r" b="b"/>
              <a:pathLst>
                <a:path w="112" h="131">
                  <a:moveTo>
                    <a:pt x="112" y="47"/>
                  </a:moveTo>
                  <a:cubicBezTo>
                    <a:pt x="90" y="39"/>
                    <a:pt x="72" y="21"/>
                    <a:pt x="60" y="0"/>
                  </a:cubicBezTo>
                  <a:cubicBezTo>
                    <a:pt x="59" y="25"/>
                    <a:pt x="46" y="48"/>
                    <a:pt x="31" y="68"/>
                  </a:cubicBezTo>
                  <a:cubicBezTo>
                    <a:pt x="21" y="82"/>
                    <a:pt x="10" y="95"/>
                    <a:pt x="0" y="109"/>
                  </a:cubicBezTo>
                  <a:cubicBezTo>
                    <a:pt x="25" y="113"/>
                    <a:pt x="49" y="120"/>
                    <a:pt x="72" y="131"/>
                  </a:cubicBezTo>
                  <a:cubicBezTo>
                    <a:pt x="89" y="105"/>
                    <a:pt x="102" y="76"/>
                    <a:pt x="112" y="4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1" name="Freeform 1800"/>
            <p:cNvSpPr>
              <a:spLocks/>
            </p:cNvSpPr>
            <p:nvPr/>
          </p:nvSpPr>
          <p:spPr bwMode="auto">
            <a:xfrm>
              <a:off x="1905000" y="5956300"/>
              <a:ext cx="642938" cy="485775"/>
            </a:xfrm>
            <a:custGeom>
              <a:avLst/>
              <a:gdLst>
                <a:gd name="T0" fmla="*/ 155 w 185"/>
                <a:gd name="T1" fmla="*/ 6 h 140"/>
                <a:gd name="T2" fmla="*/ 133 w 185"/>
                <a:gd name="T3" fmla="*/ 2 h 140"/>
                <a:gd name="T4" fmla="*/ 102 w 185"/>
                <a:gd name="T5" fmla="*/ 70 h 140"/>
                <a:gd name="T6" fmla="*/ 77 w 185"/>
                <a:gd name="T7" fmla="*/ 79 h 140"/>
                <a:gd name="T8" fmla="*/ 21 w 185"/>
                <a:gd name="T9" fmla="*/ 64 h 140"/>
                <a:gd name="T10" fmla="*/ 4 w 185"/>
                <a:gd name="T11" fmla="*/ 92 h 140"/>
                <a:gd name="T12" fmla="*/ 0 w 185"/>
                <a:gd name="T13" fmla="*/ 102 h 140"/>
                <a:gd name="T14" fmla="*/ 15 w 185"/>
                <a:gd name="T15" fmla="*/ 133 h 140"/>
                <a:gd name="T16" fmla="*/ 36 w 185"/>
                <a:gd name="T17" fmla="*/ 138 h 140"/>
                <a:gd name="T18" fmla="*/ 144 w 185"/>
                <a:gd name="T19" fmla="*/ 85 h 140"/>
                <a:gd name="T20" fmla="*/ 169 w 185"/>
                <a:gd name="T21" fmla="*/ 40 h 140"/>
                <a:gd name="T22" fmla="*/ 174 w 185"/>
                <a:gd name="T23" fmla="*/ 30 h 140"/>
                <a:gd name="T24" fmla="*/ 183 w 185"/>
                <a:gd name="T25" fmla="*/ 8 h 140"/>
                <a:gd name="T26" fmla="*/ 185 w 185"/>
                <a:gd name="T27" fmla="*/ 0 h 140"/>
                <a:gd name="T28" fmla="*/ 155 w 185"/>
                <a:gd name="T29" fmla="*/ 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140">
                  <a:moveTo>
                    <a:pt x="155" y="6"/>
                  </a:moveTo>
                  <a:cubicBezTo>
                    <a:pt x="148" y="6"/>
                    <a:pt x="140" y="4"/>
                    <a:pt x="133" y="2"/>
                  </a:cubicBezTo>
                  <a:cubicBezTo>
                    <a:pt x="125" y="26"/>
                    <a:pt x="115" y="49"/>
                    <a:pt x="102" y="70"/>
                  </a:cubicBezTo>
                  <a:cubicBezTo>
                    <a:pt x="97" y="79"/>
                    <a:pt x="87" y="83"/>
                    <a:pt x="77" y="79"/>
                  </a:cubicBezTo>
                  <a:cubicBezTo>
                    <a:pt x="59" y="72"/>
                    <a:pt x="40" y="67"/>
                    <a:pt x="21" y="64"/>
                  </a:cubicBezTo>
                  <a:cubicBezTo>
                    <a:pt x="14" y="72"/>
                    <a:pt x="9" y="82"/>
                    <a:pt x="4" y="92"/>
                  </a:cubicBezTo>
                  <a:cubicBezTo>
                    <a:pt x="2" y="95"/>
                    <a:pt x="1" y="99"/>
                    <a:pt x="0" y="102"/>
                  </a:cubicBezTo>
                  <a:cubicBezTo>
                    <a:pt x="0" y="114"/>
                    <a:pt x="5" y="126"/>
                    <a:pt x="15" y="133"/>
                  </a:cubicBezTo>
                  <a:cubicBezTo>
                    <a:pt x="21" y="136"/>
                    <a:pt x="29" y="137"/>
                    <a:pt x="36" y="138"/>
                  </a:cubicBezTo>
                  <a:cubicBezTo>
                    <a:pt x="78" y="140"/>
                    <a:pt x="120" y="119"/>
                    <a:pt x="144" y="85"/>
                  </a:cubicBezTo>
                  <a:cubicBezTo>
                    <a:pt x="154" y="71"/>
                    <a:pt x="161" y="55"/>
                    <a:pt x="169" y="40"/>
                  </a:cubicBezTo>
                  <a:cubicBezTo>
                    <a:pt x="171" y="37"/>
                    <a:pt x="173" y="33"/>
                    <a:pt x="174" y="30"/>
                  </a:cubicBezTo>
                  <a:cubicBezTo>
                    <a:pt x="177" y="24"/>
                    <a:pt x="181" y="14"/>
                    <a:pt x="183" y="8"/>
                  </a:cubicBezTo>
                  <a:cubicBezTo>
                    <a:pt x="184" y="5"/>
                    <a:pt x="185" y="3"/>
                    <a:pt x="185" y="0"/>
                  </a:cubicBezTo>
                  <a:cubicBezTo>
                    <a:pt x="176" y="5"/>
                    <a:pt x="166" y="7"/>
                    <a:pt x="155"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921" name="Group 1920"/>
          <p:cNvGrpSpPr/>
          <p:nvPr/>
        </p:nvGrpSpPr>
        <p:grpSpPr>
          <a:xfrm>
            <a:off x="5781000" y="4777753"/>
            <a:ext cx="365750" cy="430295"/>
            <a:chOff x="769938" y="1287462"/>
            <a:chExt cx="2941637" cy="3460752"/>
          </a:xfrm>
        </p:grpSpPr>
        <p:sp>
          <p:nvSpPr>
            <p:cNvPr id="1916" name="Freeform 1804"/>
            <p:cNvSpPr>
              <a:spLocks/>
            </p:cNvSpPr>
            <p:nvPr/>
          </p:nvSpPr>
          <p:spPr bwMode="auto">
            <a:xfrm>
              <a:off x="769938" y="1328738"/>
              <a:ext cx="2732088" cy="3419476"/>
            </a:xfrm>
            <a:custGeom>
              <a:avLst/>
              <a:gdLst>
                <a:gd name="T0" fmla="*/ 1016 w 1272"/>
                <a:gd name="T1" fmla="*/ 518 h 1592"/>
                <a:gd name="T2" fmla="*/ 1272 w 1272"/>
                <a:gd name="T3" fmla="*/ 962 h 1592"/>
                <a:gd name="T4" fmla="*/ 1271 w 1272"/>
                <a:gd name="T5" fmla="*/ 1363 h 1592"/>
                <a:gd name="T6" fmla="*/ 1013 w 1272"/>
                <a:gd name="T7" fmla="*/ 1510 h 1592"/>
                <a:gd name="T8" fmla="*/ 652 w 1272"/>
                <a:gd name="T9" fmla="*/ 1302 h 1592"/>
                <a:gd name="T10" fmla="*/ 333 w 1272"/>
                <a:gd name="T11" fmla="*/ 1483 h 1592"/>
                <a:gd name="T12" fmla="*/ 334 w 1272"/>
                <a:gd name="T13" fmla="*/ 1118 h 1592"/>
                <a:gd name="T14" fmla="*/ 257 w 1272"/>
                <a:gd name="T15" fmla="*/ 1073 h 1592"/>
                <a:gd name="T16" fmla="*/ 0 w 1272"/>
                <a:gd name="T17" fmla="*/ 630 h 1592"/>
                <a:gd name="T18" fmla="*/ 1 w 1272"/>
                <a:gd name="T19" fmla="*/ 228 h 1592"/>
                <a:gd name="T20" fmla="*/ 259 w 1272"/>
                <a:gd name="T21" fmla="*/ 81 h 1592"/>
                <a:gd name="T22" fmla="*/ 1016 w 1272"/>
                <a:gd name="T23" fmla="*/ 518 h 1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2" h="1592">
                  <a:moveTo>
                    <a:pt x="1016" y="518"/>
                  </a:moveTo>
                  <a:cubicBezTo>
                    <a:pt x="1157" y="600"/>
                    <a:pt x="1272" y="799"/>
                    <a:pt x="1272" y="962"/>
                  </a:cubicBezTo>
                  <a:cubicBezTo>
                    <a:pt x="1271" y="1363"/>
                    <a:pt x="1271" y="1363"/>
                    <a:pt x="1271" y="1363"/>
                  </a:cubicBezTo>
                  <a:cubicBezTo>
                    <a:pt x="1270" y="1525"/>
                    <a:pt x="1154" y="1592"/>
                    <a:pt x="1013" y="1510"/>
                  </a:cubicBezTo>
                  <a:cubicBezTo>
                    <a:pt x="652" y="1302"/>
                    <a:pt x="652" y="1302"/>
                    <a:pt x="652" y="1302"/>
                  </a:cubicBezTo>
                  <a:cubicBezTo>
                    <a:pt x="333" y="1483"/>
                    <a:pt x="333" y="1483"/>
                    <a:pt x="333" y="1483"/>
                  </a:cubicBezTo>
                  <a:cubicBezTo>
                    <a:pt x="334" y="1118"/>
                    <a:pt x="334" y="1118"/>
                    <a:pt x="334" y="1118"/>
                  </a:cubicBezTo>
                  <a:cubicBezTo>
                    <a:pt x="257" y="1073"/>
                    <a:pt x="257" y="1073"/>
                    <a:pt x="257" y="1073"/>
                  </a:cubicBezTo>
                  <a:cubicBezTo>
                    <a:pt x="115" y="992"/>
                    <a:pt x="0" y="792"/>
                    <a:pt x="0" y="630"/>
                  </a:cubicBezTo>
                  <a:cubicBezTo>
                    <a:pt x="1" y="228"/>
                    <a:pt x="1" y="228"/>
                    <a:pt x="1" y="228"/>
                  </a:cubicBezTo>
                  <a:cubicBezTo>
                    <a:pt x="2" y="66"/>
                    <a:pt x="118" y="0"/>
                    <a:pt x="259" y="81"/>
                  </a:cubicBezTo>
                  <a:lnTo>
                    <a:pt x="1016" y="518"/>
                  </a:lnTo>
                  <a:close/>
                </a:path>
              </a:pathLst>
            </a:custGeom>
            <a:solidFill>
              <a:srgbClr val="CC2B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7" name="Freeform 1805"/>
            <p:cNvSpPr>
              <a:spLocks/>
            </p:cNvSpPr>
            <p:nvPr/>
          </p:nvSpPr>
          <p:spPr bwMode="auto">
            <a:xfrm>
              <a:off x="2709863" y="3206750"/>
              <a:ext cx="365125" cy="536575"/>
            </a:xfrm>
            <a:custGeom>
              <a:avLst/>
              <a:gdLst>
                <a:gd name="T0" fmla="*/ 85 w 170"/>
                <a:gd name="T1" fmla="*/ 222 h 250"/>
                <a:gd name="T2" fmla="*/ 170 w 170"/>
                <a:gd name="T3" fmla="*/ 174 h 250"/>
                <a:gd name="T4" fmla="*/ 85 w 170"/>
                <a:gd name="T5" fmla="*/ 28 h 250"/>
                <a:gd name="T6" fmla="*/ 0 w 170"/>
                <a:gd name="T7" fmla="*/ 76 h 250"/>
                <a:gd name="T8" fmla="*/ 85 w 170"/>
                <a:gd name="T9" fmla="*/ 222 h 250"/>
              </a:gdLst>
              <a:ahLst/>
              <a:cxnLst>
                <a:cxn ang="0">
                  <a:pos x="T0" y="T1"/>
                </a:cxn>
                <a:cxn ang="0">
                  <a:pos x="T2" y="T3"/>
                </a:cxn>
                <a:cxn ang="0">
                  <a:pos x="T4" y="T5"/>
                </a:cxn>
                <a:cxn ang="0">
                  <a:pos x="T6" y="T7"/>
                </a:cxn>
                <a:cxn ang="0">
                  <a:pos x="T8" y="T9"/>
                </a:cxn>
              </a:cxnLst>
              <a:rect l="0" t="0" r="r" b="b"/>
              <a:pathLst>
                <a:path w="170" h="250">
                  <a:moveTo>
                    <a:pt x="85" y="222"/>
                  </a:moveTo>
                  <a:cubicBezTo>
                    <a:pt x="132" y="250"/>
                    <a:pt x="170" y="228"/>
                    <a:pt x="170" y="174"/>
                  </a:cubicBezTo>
                  <a:cubicBezTo>
                    <a:pt x="170" y="120"/>
                    <a:pt x="132" y="55"/>
                    <a:pt x="85" y="28"/>
                  </a:cubicBezTo>
                  <a:cubicBezTo>
                    <a:pt x="38" y="0"/>
                    <a:pt x="0" y="22"/>
                    <a:pt x="0" y="76"/>
                  </a:cubicBezTo>
                  <a:cubicBezTo>
                    <a:pt x="0" y="130"/>
                    <a:pt x="38" y="195"/>
                    <a:pt x="85" y="22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8" name="Freeform 1806"/>
            <p:cNvSpPr>
              <a:spLocks/>
            </p:cNvSpPr>
            <p:nvPr/>
          </p:nvSpPr>
          <p:spPr bwMode="auto">
            <a:xfrm>
              <a:off x="1954213" y="2770188"/>
              <a:ext cx="365125" cy="534988"/>
            </a:xfrm>
            <a:custGeom>
              <a:avLst/>
              <a:gdLst>
                <a:gd name="T0" fmla="*/ 85 w 170"/>
                <a:gd name="T1" fmla="*/ 222 h 249"/>
                <a:gd name="T2" fmla="*/ 170 w 170"/>
                <a:gd name="T3" fmla="*/ 174 h 249"/>
                <a:gd name="T4" fmla="*/ 85 w 170"/>
                <a:gd name="T5" fmla="*/ 27 h 249"/>
                <a:gd name="T6" fmla="*/ 0 w 170"/>
                <a:gd name="T7" fmla="*/ 76 h 249"/>
                <a:gd name="T8" fmla="*/ 85 w 170"/>
                <a:gd name="T9" fmla="*/ 222 h 249"/>
              </a:gdLst>
              <a:ahLst/>
              <a:cxnLst>
                <a:cxn ang="0">
                  <a:pos x="T0" y="T1"/>
                </a:cxn>
                <a:cxn ang="0">
                  <a:pos x="T2" y="T3"/>
                </a:cxn>
                <a:cxn ang="0">
                  <a:pos x="T4" y="T5"/>
                </a:cxn>
                <a:cxn ang="0">
                  <a:pos x="T6" y="T7"/>
                </a:cxn>
                <a:cxn ang="0">
                  <a:pos x="T8" y="T9"/>
                </a:cxn>
              </a:cxnLst>
              <a:rect l="0" t="0" r="r" b="b"/>
              <a:pathLst>
                <a:path w="170" h="249">
                  <a:moveTo>
                    <a:pt x="85" y="222"/>
                  </a:moveTo>
                  <a:cubicBezTo>
                    <a:pt x="132" y="249"/>
                    <a:pt x="170" y="227"/>
                    <a:pt x="170" y="174"/>
                  </a:cubicBezTo>
                  <a:cubicBezTo>
                    <a:pt x="170" y="120"/>
                    <a:pt x="132" y="54"/>
                    <a:pt x="85" y="27"/>
                  </a:cubicBezTo>
                  <a:cubicBezTo>
                    <a:pt x="39" y="0"/>
                    <a:pt x="0" y="22"/>
                    <a:pt x="0" y="76"/>
                  </a:cubicBezTo>
                  <a:cubicBezTo>
                    <a:pt x="0" y="130"/>
                    <a:pt x="38" y="195"/>
                    <a:pt x="85" y="22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9" name="Freeform 1807"/>
            <p:cNvSpPr>
              <a:spLocks/>
            </p:cNvSpPr>
            <p:nvPr/>
          </p:nvSpPr>
          <p:spPr bwMode="auto">
            <a:xfrm>
              <a:off x="1198563" y="2333625"/>
              <a:ext cx="365125" cy="534988"/>
            </a:xfrm>
            <a:custGeom>
              <a:avLst/>
              <a:gdLst>
                <a:gd name="T0" fmla="*/ 85 w 170"/>
                <a:gd name="T1" fmla="*/ 222 h 249"/>
                <a:gd name="T2" fmla="*/ 170 w 170"/>
                <a:gd name="T3" fmla="*/ 173 h 249"/>
                <a:gd name="T4" fmla="*/ 85 w 170"/>
                <a:gd name="T5" fmla="*/ 27 h 249"/>
                <a:gd name="T6" fmla="*/ 0 w 170"/>
                <a:gd name="T7" fmla="*/ 76 h 249"/>
                <a:gd name="T8" fmla="*/ 85 w 170"/>
                <a:gd name="T9" fmla="*/ 222 h 249"/>
              </a:gdLst>
              <a:ahLst/>
              <a:cxnLst>
                <a:cxn ang="0">
                  <a:pos x="T0" y="T1"/>
                </a:cxn>
                <a:cxn ang="0">
                  <a:pos x="T2" y="T3"/>
                </a:cxn>
                <a:cxn ang="0">
                  <a:pos x="T4" y="T5"/>
                </a:cxn>
                <a:cxn ang="0">
                  <a:pos x="T6" y="T7"/>
                </a:cxn>
                <a:cxn ang="0">
                  <a:pos x="T8" y="T9"/>
                </a:cxn>
              </a:cxnLst>
              <a:rect l="0" t="0" r="r" b="b"/>
              <a:pathLst>
                <a:path w="170" h="249">
                  <a:moveTo>
                    <a:pt x="85" y="222"/>
                  </a:moveTo>
                  <a:cubicBezTo>
                    <a:pt x="132" y="249"/>
                    <a:pt x="170" y="227"/>
                    <a:pt x="170" y="173"/>
                  </a:cubicBezTo>
                  <a:cubicBezTo>
                    <a:pt x="170" y="120"/>
                    <a:pt x="132" y="54"/>
                    <a:pt x="85" y="27"/>
                  </a:cubicBezTo>
                  <a:cubicBezTo>
                    <a:pt x="39" y="0"/>
                    <a:pt x="0" y="22"/>
                    <a:pt x="0" y="76"/>
                  </a:cubicBezTo>
                  <a:cubicBezTo>
                    <a:pt x="0" y="129"/>
                    <a:pt x="38" y="195"/>
                    <a:pt x="85" y="22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0" name="Freeform 1808"/>
            <p:cNvSpPr>
              <a:spLocks/>
            </p:cNvSpPr>
            <p:nvPr/>
          </p:nvSpPr>
          <p:spPr bwMode="auto">
            <a:xfrm>
              <a:off x="936625" y="1287462"/>
              <a:ext cx="2774950" cy="3324225"/>
            </a:xfrm>
            <a:custGeom>
              <a:avLst/>
              <a:gdLst>
                <a:gd name="T0" fmla="*/ 1035 w 1292"/>
                <a:gd name="T1" fmla="*/ 481 h 1547"/>
                <a:gd name="T2" fmla="*/ 279 w 1292"/>
                <a:gd name="T3" fmla="*/ 44 h 1547"/>
                <a:gd name="T4" fmla="*/ 96 w 1292"/>
                <a:gd name="T5" fmla="*/ 27 h 1547"/>
                <a:gd name="T6" fmla="*/ 0 w 1292"/>
                <a:gd name="T7" fmla="*/ 83 h 1547"/>
                <a:gd name="T8" fmla="*/ 182 w 1292"/>
                <a:gd name="T9" fmla="*/ 100 h 1547"/>
                <a:gd name="T10" fmla="*/ 939 w 1292"/>
                <a:gd name="T11" fmla="*/ 537 h 1547"/>
                <a:gd name="T12" fmla="*/ 1195 w 1292"/>
                <a:gd name="T13" fmla="*/ 981 h 1547"/>
                <a:gd name="T14" fmla="*/ 1194 w 1292"/>
                <a:gd name="T15" fmla="*/ 1382 h 1547"/>
                <a:gd name="T16" fmla="*/ 1119 w 1292"/>
                <a:gd name="T17" fmla="*/ 1547 h 1547"/>
                <a:gd name="T18" fmla="*/ 1215 w 1292"/>
                <a:gd name="T19" fmla="*/ 1491 h 1547"/>
                <a:gd name="T20" fmla="*/ 1290 w 1292"/>
                <a:gd name="T21" fmla="*/ 1326 h 1547"/>
                <a:gd name="T22" fmla="*/ 1291 w 1292"/>
                <a:gd name="T23" fmla="*/ 925 h 1547"/>
                <a:gd name="T24" fmla="*/ 1035 w 1292"/>
                <a:gd name="T25" fmla="*/ 481 h 1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2" h="1547">
                  <a:moveTo>
                    <a:pt x="1035" y="481"/>
                  </a:moveTo>
                  <a:cubicBezTo>
                    <a:pt x="279" y="44"/>
                    <a:pt x="279" y="44"/>
                    <a:pt x="279" y="44"/>
                  </a:cubicBezTo>
                  <a:cubicBezTo>
                    <a:pt x="207" y="3"/>
                    <a:pt x="143" y="0"/>
                    <a:pt x="96" y="27"/>
                  </a:cubicBezTo>
                  <a:cubicBezTo>
                    <a:pt x="0" y="83"/>
                    <a:pt x="0" y="83"/>
                    <a:pt x="0" y="83"/>
                  </a:cubicBezTo>
                  <a:cubicBezTo>
                    <a:pt x="46" y="56"/>
                    <a:pt x="111" y="59"/>
                    <a:pt x="182" y="100"/>
                  </a:cubicBezTo>
                  <a:cubicBezTo>
                    <a:pt x="939" y="537"/>
                    <a:pt x="939" y="537"/>
                    <a:pt x="939" y="537"/>
                  </a:cubicBezTo>
                  <a:cubicBezTo>
                    <a:pt x="1080" y="619"/>
                    <a:pt x="1195" y="818"/>
                    <a:pt x="1195" y="981"/>
                  </a:cubicBezTo>
                  <a:cubicBezTo>
                    <a:pt x="1194" y="1382"/>
                    <a:pt x="1194" y="1382"/>
                    <a:pt x="1194" y="1382"/>
                  </a:cubicBezTo>
                  <a:cubicBezTo>
                    <a:pt x="1194" y="1463"/>
                    <a:pt x="1165" y="1520"/>
                    <a:pt x="1119" y="1547"/>
                  </a:cubicBezTo>
                  <a:cubicBezTo>
                    <a:pt x="1215" y="1491"/>
                    <a:pt x="1215" y="1491"/>
                    <a:pt x="1215" y="1491"/>
                  </a:cubicBezTo>
                  <a:cubicBezTo>
                    <a:pt x="1261" y="1464"/>
                    <a:pt x="1290" y="1407"/>
                    <a:pt x="1290" y="1326"/>
                  </a:cubicBezTo>
                  <a:cubicBezTo>
                    <a:pt x="1291" y="925"/>
                    <a:pt x="1291" y="925"/>
                    <a:pt x="1291" y="925"/>
                  </a:cubicBezTo>
                  <a:cubicBezTo>
                    <a:pt x="1292" y="762"/>
                    <a:pt x="1176" y="563"/>
                    <a:pt x="1035" y="481"/>
                  </a:cubicBezTo>
                  <a:close/>
                </a:path>
              </a:pathLst>
            </a:custGeom>
            <a:solidFill>
              <a:srgbClr val="9E18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9" name="Text Placeholder 677">
            <a:extLst>
              <a:ext uri="{FF2B5EF4-FFF2-40B4-BE49-F238E27FC236}">
                <a16:creationId xmlns:a16="http://schemas.microsoft.com/office/drawing/2014/main" id="{126BAF3F-161E-84FA-3848-7F4CD4D4B1DB}"/>
              </a:ext>
            </a:extLst>
          </p:cNvPr>
          <p:cNvSpPr txBox="1">
            <a:spLocks/>
          </p:cNvSpPr>
          <p:nvPr/>
        </p:nvSpPr>
        <p:spPr>
          <a:xfrm>
            <a:off x="2544417" y="3886"/>
            <a:ext cx="6823849" cy="1181282"/>
          </a:xfrm>
          <a:prstGeom prst="rect">
            <a:avLst/>
          </a:prstGeom>
        </p:spPr>
        <p:txBody>
          <a:bodyPr vert="horz" lIns="91440" tIns="45720" rIns="91440" bIns="45720" rtlCol="0">
            <a:noAutofit/>
            <a:scene3d>
              <a:camera prst="orthographicFront"/>
              <a:lightRig rig="harsh" dir="t"/>
            </a:scene3d>
            <a:sp3d extrusionH="57150" prstMaterial="matte">
              <a:bevelT w="63500" h="12700" prst="angle"/>
              <a:contourClr>
                <a:schemeClr val="bg1">
                  <a:lumMod val="65000"/>
                </a:schemeClr>
              </a:contourClr>
            </a:sp3d>
          </a:bodyPr>
          <a:lstStyle>
            <a:lvl1pPr marL="0" indent="0" algn="l" defTabSz="914400" rtl="0" eaLnBrk="1" latinLnBrk="0" hangingPunct="1">
              <a:lnSpc>
                <a:spcPct val="90000"/>
              </a:lnSpc>
              <a:spcBef>
                <a:spcPts val="1000"/>
              </a:spcBef>
              <a:buFont typeface="Arial" panose="020B0604020202020204" pitchFamily="34" charset="0"/>
              <a:buNone/>
              <a:defRPr sz="3600" kern="1200">
                <a:solidFill>
                  <a:srgbClr val="0070C0"/>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ar-DZ" sz="7200" b="1" dirty="0">
                <a:ln/>
                <a:solidFill>
                  <a:schemeClr val="accent3"/>
                </a:solidFill>
                <a:latin typeface="Sakkal Majalla" panose="02000000000000000000" pitchFamily="2" charset="-78"/>
                <a:cs typeface="Sakkal Majalla" panose="02000000000000000000" pitchFamily="2" charset="-78"/>
              </a:rPr>
              <a:t>أنواع الابتكار غير المزعزع</a:t>
            </a:r>
            <a:endParaRPr lang="ru-RU" sz="5400" b="1" dirty="0">
              <a:ln/>
              <a:solidFill>
                <a:schemeClr val="accent3"/>
              </a:solidFill>
              <a:cs typeface="Sakkal Majalla" panose="02000000000000000000" pitchFamily="2" charset="-78"/>
            </a:endParaRPr>
          </a:p>
        </p:txBody>
      </p:sp>
      <p:sp>
        <p:nvSpPr>
          <p:cNvPr id="10" name="Text Placeholder 671">
            <a:extLst>
              <a:ext uri="{FF2B5EF4-FFF2-40B4-BE49-F238E27FC236}">
                <a16:creationId xmlns:a16="http://schemas.microsoft.com/office/drawing/2014/main" id="{31978E26-9929-296D-8AB9-D30BAC28FC31}"/>
              </a:ext>
            </a:extLst>
          </p:cNvPr>
          <p:cNvSpPr>
            <a:spLocks noGrp="1"/>
          </p:cNvSpPr>
          <p:nvPr>
            <p:ph type="body" sz="quarter" idx="10"/>
          </p:nvPr>
        </p:nvSpPr>
        <p:spPr>
          <a:xfrm>
            <a:off x="79809" y="1560297"/>
            <a:ext cx="4978627" cy="4666515"/>
          </a:xfrm>
        </p:spPr>
        <p:txBody>
          <a:bodyPr>
            <a:scene3d>
              <a:camera prst="orthographicFront"/>
              <a:lightRig rig="harsh" dir="t"/>
            </a:scene3d>
            <a:sp3d extrusionH="57150" prstMaterial="matte">
              <a:bevelT w="63500" h="12700" prst="angle"/>
              <a:contourClr>
                <a:schemeClr val="bg1">
                  <a:lumMod val="65000"/>
                </a:schemeClr>
              </a:contourClr>
            </a:sp3d>
          </a:bodyPr>
          <a:lstStyle/>
          <a:p>
            <a:pPr marL="457200" lvl="0" indent="-457200" algn="just" rtl="1">
              <a:lnSpc>
                <a:spcPct val="150000"/>
              </a:lnSpc>
              <a:buFontTx/>
              <a:buChar char="-"/>
            </a:pPr>
            <a:r>
              <a:rPr lang="ar-DZ" sz="2800" b="1" dirty="0">
                <a:ln/>
                <a:latin typeface="Sakkal Majalla" panose="02000000000000000000" pitchFamily="2" charset="-78"/>
                <a:cs typeface="Sakkal Majalla" panose="02000000000000000000" pitchFamily="2" charset="-78"/>
              </a:rPr>
              <a:t>استهداف الشركات الجديدة لفئات العملاء المهملة في السوق. وذلك بتوفير منتج تعتبره الشركات الحالية منتج غير ربحي.</a:t>
            </a:r>
          </a:p>
          <a:p>
            <a:pPr marL="457200" lvl="0" indent="-457200" algn="just" rtl="1">
              <a:lnSpc>
                <a:spcPct val="150000"/>
              </a:lnSpc>
              <a:buFontTx/>
              <a:buChar char="-"/>
            </a:pPr>
            <a:r>
              <a:rPr lang="ar-DZ" sz="2800" b="1" dirty="0">
                <a:ln/>
                <a:latin typeface="Sakkal Majalla" panose="02000000000000000000" pitchFamily="2" charset="-78"/>
                <a:cs typeface="Sakkal Majalla" panose="02000000000000000000" pitchFamily="2" charset="-78"/>
              </a:rPr>
              <a:t>خلق أسواق جديدة تماما وتحويل المستهلكين الذين لم يكونوا مستهدفين في السابق إلى عملاء مستهدفين.</a:t>
            </a:r>
          </a:p>
          <a:p>
            <a:pPr lvl="0" algn="just" rtl="1">
              <a:lnSpc>
                <a:spcPct val="150000"/>
              </a:lnSpc>
            </a:pPr>
            <a:endParaRPr lang="ru-RU" sz="2800" b="1" dirty="0">
              <a:ln/>
              <a:cs typeface="Sakkal Majalla" panose="02000000000000000000" pitchFamily="2" charset="-78"/>
            </a:endParaRPr>
          </a:p>
        </p:txBody>
      </p:sp>
      <p:sp>
        <p:nvSpPr>
          <p:cNvPr id="3" name="Rectangle 2">
            <a:extLst>
              <a:ext uri="{FF2B5EF4-FFF2-40B4-BE49-F238E27FC236}">
                <a16:creationId xmlns:a16="http://schemas.microsoft.com/office/drawing/2014/main" id="{7618B6EF-3E26-6B7E-66DC-28FC392EC704}"/>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723695931"/>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7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67000">
                                          <p:cBhvr additive="base">
                                            <p:cTn id="7" dur="1000" fill="hold"/>
                                            <p:tgtEl>
                                              <p:spTgt spid="2"/>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9" fill="hold" nodeType="withEffect" p14:presetBounceEnd="67000">
                                      <p:stCondLst>
                                        <p:cond delay="100"/>
                                      </p:stCondLst>
                                      <p:childTnLst>
                                        <p:set>
                                          <p:cBhvr>
                                            <p:cTn id="10" dur="1" fill="hold">
                                              <p:stCondLst>
                                                <p:cond delay="0"/>
                                              </p:stCondLst>
                                            </p:cTn>
                                            <p:tgtEl>
                                              <p:spTgt spid="1722"/>
                                            </p:tgtEl>
                                            <p:attrNameLst>
                                              <p:attrName>style.visibility</p:attrName>
                                            </p:attrNameLst>
                                          </p:cBhvr>
                                          <p:to>
                                            <p:strVal val="visible"/>
                                          </p:to>
                                        </p:set>
                                        <p:anim calcmode="lin" valueType="num" p14:bounceEnd="67000">
                                          <p:cBhvr additive="base">
                                            <p:cTn id="11" dur="1000" fill="hold"/>
                                            <p:tgtEl>
                                              <p:spTgt spid="1722"/>
                                            </p:tgtEl>
                                            <p:attrNameLst>
                                              <p:attrName>ppt_x</p:attrName>
                                            </p:attrNameLst>
                                          </p:cBhvr>
                                          <p:tavLst>
                                            <p:tav tm="0">
                                              <p:val>
                                                <p:strVal val="0-#ppt_w/2"/>
                                              </p:val>
                                            </p:tav>
                                            <p:tav tm="100000">
                                              <p:val>
                                                <p:strVal val="#ppt_x"/>
                                              </p:val>
                                            </p:tav>
                                          </p:tavLst>
                                        </p:anim>
                                        <p:anim calcmode="lin" valueType="num" p14:bounceEnd="67000">
                                          <p:cBhvr additive="base">
                                            <p:cTn id="12" dur="1000" fill="hold"/>
                                            <p:tgtEl>
                                              <p:spTgt spid="1722"/>
                                            </p:tgtEl>
                                            <p:attrNameLst>
                                              <p:attrName>ppt_y</p:attrName>
                                            </p:attrNameLst>
                                          </p:cBhvr>
                                          <p:tavLst>
                                            <p:tav tm="0">
                                              <p:val>
                                                <p:strVal val="0-#ppt_h/2"/>
                                              </p:val>
                                            </p:tav>
                                            <p:tav tm="100000">
                                              <p:val>
                                                <p:strVal val="#ppt_y"/>
                                              </p:val>
                                            </p:tav>
                                          </p:tavLst>
                                        </p:anim>
                                      </p:childTnLst>
                                    </p:cTn>
                                  </p:par>
                                  <p:par>
                                    <p:cTn id="13" presetID="2" presetClass="entr" presetSubtype="6" fill="hold" nodeType="withEffect" p14:presetBounceEnd="67000">
                                      <p:stCondLst>
                                        <p:cond delay="200"/>
                                      </p:stCondLst>
                                      <p:childTnLst>
                                        <p:set>
                                          <p:cBhvr>
                                            <p:cTn id="14" dur="1" fill="hold">
                                              <p:stCondLst>
                                                <p:cond delay="0"/>
                                              </p:stCondLst>
                                            </p:cTn>
                                            <p:tgtEl>
                                              <p:spTgt spid="1663"/>
                                            </p:tgtEl>
                                            <p:attrNameLst>
                                              <p:attrName>style.visibility</p:attrName>
                                            </p:attrNameLst>
                                          </p:cBhvr>
                                          <p:to>
                                            <p:strVal val="visible"/>
                                          </p:to>
                                        </p:set>
                                        <p:anim calcmode="lin" valueType="num" p14:bounceEnd="67000">
                                          <p:cBhvr additive="base">
                                            <p:cTn id="15" dur="1000" fill="hold"/>
                                            <p:tgtEl>
                                              <p:spTgt spid="1663"/>
                                            </p:tgtEl>
                                            <p:attrNameLst>
                                              <p:attrName>ppt_x</p:attrName>
                                            </p:attrNameLst>
                                          </p:cBhvr>
                                          <p:tavLst>
                                            <p:tav tm="0">
                                              <p:val>
                                                <p:strVal val="1+#ppt_w/2"/>
                                              </p:val>
                                            </p:tav>
                                            <p:tav tm="100000">
                                              <p:val>
                                                <p:strVal val="#ppt_x"/>
                                              </p:val>
                                            </p:tav>
                                          </p:tavLst>
                                        </p:anim>
                                        <p:anim calcmode="lin" valueType="num" p14:bounceEnd="67000">
                                          <p:cBhvr additive="base">
                                            <p:cTn id="16" dur="1000" fill="hold"/>
                                            <p:tgtEl>
                                              <p:spTgt spid="1663"/>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14:presetBounceEnd="67000">
                                      <p:stCondLst>
                                        <p:cond delay="300"/>
                                      </p:stCondLst>
                                      <p:childTnLst>
                                        <p:set>
                                          <p:cBhvr>
                                            <p:cTn id="18" dur="1" fill="hold">
                                              <p:stCondLst>
                                                <p:cond delay="0"/>
                                              </p:stCondLst>
                                            </p:cTn>
                                            <p:tgtEl>
                                              <p:spTgt spid="1701"/>
                                            </p:tgtEl>
                                            <p:attrNameLst>
                                              <p:attrName>style.visibility</p:attrName>
                                            </p:attrNameLst>
                                          </p:cBhvr>
                                          <p:to>
                                            <p:strVal val="visible"/>
                                          </p:to>
                                        </p:set>
                                        <p:anim calcmode="lin" valueType="num" p14:bounceEnd="67000">
                                          <p:cBhvr additive="base">
                                            <p:cTn id="19" dur="1000" fill="hold"/>
                                            <p:tgtEl>
                                              <p:spTgt spid="1701"/>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170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67000">
                                      <p:stCondLst>
                                        <p:cond delay="400"/>
                                      </p:stCondLst>
                                      <p:childTnLst>
                                        <p:set>
                                          <p:cBhvr>
                                            <p:cTn id="22" dur="1" fill="hold">
                                              <p:stCondLst>
                                                <p:cond delay="0"/>
                                              </p:stCondLst>
                                            </p:cTn>
                                            <p:tgtEl>
                                              <p:spTgt spid="1783"/>
                                            </p:tgtEl>
                                            <p:attrNameLst>
                                              <p:attrName>style.visibility</p:attrName>
                                            </p:attrNameLst>
                                          </p:cBhvr>
                                          <p:to>
                                            <p:strVal val="visible"/>
                                          </p:to>
                                        </p:set>
                                        <p:anim calcmode="lin" valueType="num" p14:bounceEnd="67000">
                                          <p:cBhvr additive="base">
                                            <p:cTn id="23" dur="1000" fill="hold"/>
                                            <p:tgtEl>
                                              <p:spTgt spid="1783"/>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1783"/>
                                            </p:tgtEl>
                                            <p:attrNameLst>
                                              <p:attrName>ppt_y</p:attrName>
                                            </p:attrNameLst>
                                          </p:cBhvr>
                                          <p:tavLst>
                                            <p:tav tm="0">
                                              <p:val>
                                                <p:strVal val="0-#ppt_h/2"/>
                                              </p:val>
                                            </p:tav>
                                            <p:tav tm="100000">
                                              <p:val>
                                                <p:strVal val="#ppt_y"/>
                                              </p:val>
                                            </p:tav>
                                          </p:tavLst>
                                        </p:anim>
                                      </p:childTnLst>
                                    </p:cTn>
                                  </p:par>
                                  <p:par>
                                    <p:cTn id="25" presetID="2" presetClass="entr" presetSubtype="4" fill="hold" nodeType="withEffect" p14:presetBounceEnd="67000">
                                      <p:stCondLst>
                                        <p:cond delay="500"/>
                                      </p:stCondLst>
                                      <p:childTnLst>
                                        <p:set>
                                          <p:cBhvr>
                                            <p:cTn id="26" dur="1" fill="hold">
                                              <p:stCondLst>
                                                <p:cond delay="0"/>
                                              </p:stCondLst>
                                            </p:cTn>
                                            <p:tgtEl>
                                              <p:spTgt spid="1806"/>
                                            </p:tgtEl>
                                            <p:attrNameLst>
                                              <p:attrName>style.visibility</p:attrName>
                                            </p:attrNameLst>
                                          </p:cBhvr>
                                          <p:to>
                                            <p:strVal val="visible"/>
                                          </p:to>
                                        </p:set>
                                        <p:anim calcmode="lin" valueType="num" p14:bounceEnd="67000">
                                          <p:cBhvr additive="base">
                                            <p:cTn id="27" dur="1000" fill="hold"/>
                                            <p:tgtEl>
                                              <p:spTgt spid="1806"/>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1806"/>
                                            </p:tgtEl>
                                            <p:attrNameLst>
                                              <p:attrName>ppt_y</p:attrName>
                                            </p:attrNameLst>
                                          </p:cBhvr>
                                          <p:tavLst>
                                            <p:tav tm="0">
                                              <p:val>
                                                <p:strVal val="1+#ppt_h/2"/>
                                              </p:val>
                                            </p:tav>
                                            <p:tav tm="100000">
                                              <p:val>
                                                <p:strVal val="#ppt_y"/>
                                              </p:val>
                                            </p:tav>
                                          </p:tavLst>
                                        </p:anim>
                                      </p:childTnLst>
                                    </p:cTn>
                                  </p:par>
                                  <p:par>
                                    <p:cTn id="29" presetID="2" presetClass="entr" presetSubtype="12" fill="hold" nodeType="withEffect" p14:presetBounceEnd="67000">
                                      <p:stCondLst>
                                        <p:cond delay="600"/>
                                      </p:stCondLst>
                                      <p:childTnLst>
                                        <p:set>
                                          <p:cBhvr>
                                            <p:cTn id="30" dur="1" fill="hold">
                                              <p:stCondLst>
                                                <p:cond delay="0"/>
                                              </p:stCondLst>
                                            </p:cTn>
                                            <p:tgtEl>
                                              <p:spTgt spid="1817"/>
                                            </p:tgtEl>
                                            <p:attrNameLst>
                                              <p:attrName>style.visibility</p:attrName>
                                            </p:attrNameLst>
                                          </p:cBhvr>
                                          <p:to>
                                            <p:strVal val="visible"/>
                                          </p:to>
                                        </p:set>
                                        <p:anim calcmode="lin" valueType="num" p14:bounceEnd="67000">
                                          <p:cBhvr additive="base">
                                            <p:cTn id="31" dur="1000" fill="hold"/>
                                            <p:tgtEl>
                                              <p:spTgt spid="1817"/>
                                            </p:tgtEl>
                                            <p:attrNameLst>
                                              <p:attrName>ppt_x</p:attrName>
                                            </p:attrNameLst>
                                          </p:cBhvr>
                                          <p:tavLst>
                                            <p:tav tm="0">
                                              <p:val>
                                                <p:strVal val="0-#ppt_w/2"/>
                                              </p:val>
                                            </p:tav>
                                            <p:tav tm="100000">
                                              <p:val>
                                                <p:strVal val="#ppt_x"/>
                                              </p:val>
                                            </p:tav>
                                          </p:tavLst>
                                        </p:anim>
                                        <p:anim calcmode="lin" valueType="num" p14:bounceEnd="67000">
                                          <p:cBhvr additive="base">
                                            <p:cTn id="32" dur="1000" fill="hold"/>
                                            <p:tgtEl>
                                              <p:spTgt spid="1817"/>
                                            </p:tgtEl>
                                            <p:attrNameLst>
                                              <p:attrName>ppt_y</p:attrName>
                                            </p:attrNameLst>
                                          </p:cBhvr>
                                          <p:tavLst>
                                            <p:tav tm="0">
                                              <p:val>
                                                <p:strVal val="1+#ppt_h/2"/>
                                              </p:val>
                                            </p:tav>
                                            <p:tav tm="100000">
                                              <p:val>
                                                <p:strVal val="#ppt_y"/>
                                              </p:val>
                                            </p:tav>
                                          </p:tavLst>
                                        </p:anim>
                                      </p:childTnLst>
                                    </p:cTn>
                                  </p:par>
                                  <p:par>
                                    <p:cTn id="33" presetID="2" presetClass="entr" presetSubtype="3" fill="hold" nodeType="withEffect" p14:presetBounceEnd="67000">
                                      <p:stCondLst>
                                        <p:cond delay="700"/>
                                      </p:stCondLst>
                                      <p:childTnLst>
                                        <p:set>
                                          <p:cBhvr>
                                            <p:cTn id="34" dur="1" fill="hold">
                                              <p:stCondLst>
                                                <p:cond delay="0"/>
                                              </p:stCondLst>
                                            </p:cTn>
                                            <p:tgtEl>
                                              <p:spTgt spid="1818"/>
                                            </p:tgtEl>
                                            <p:attrNameLst>
                                              <p:attrName>style.visibility</p:attrName>
                                            </p:attrNameLst>
                                          </p:cBhvr>
                                          <p:to>
                                            <p:strVal val="visible"/>
                                          </p:to>
                                        </p:set>
                                        <p:anim calcmode="lin" valueType="num" p14:bounceEnd="67000">
                                          <p:cBhvr additive="base">
                                            <p:cTn id="35" dur="1000" fill="hold"/>
                                            <p:tgtEl>
                                              <p:spTgt spid="1818"/>
                                            </p:tgtEl>
                                            <p:attrNameLst>
                                              <p:attrName>ppt_x</p:attrName>
                                            </p:attrNameLst>
                                          </p:cBhvr>
                                          <p:tavLst>
                                            <p:tav tm="0">
                                              <p:val>
                                                <p:strVal val="1+#ppt_w/2"/>
                                              </p:val>
                                            </p:tav>
                                            <p:tav tm="100000">
                                              <p:val>
                                                <p:strVal val="#ppt_x"/>
                                              </p:val>
                                            </p:tav>
                                          </p:tavLst>
                                        </p:anim>
                                        <p:anim calcmode="lin" valueType="num" p14:bounceEnd="67000">
                                          <p:cBhvr additive="base">
                                            <p:cTn id="36" dur="1000" fill="hold"/>
                                            <p:tgtEl>
                                              <p:spTgt spid="1818"/>
                                            </p:tgtEl>
                                            <p:attrNameLst>
                                              <p:attrName>ppt_y</p:attrName>
                                            </p:attrNameLst>
                                          </p:cBhvr>
                                          <p:tavLst>
                                            <p:tav tm="0">
                                              <p:val>
                                                <p:strVal val="0-#ppt_h/2"/>
                                              </p:val>
                                            </p:tav>
                                            <p:tav tm="100000">
                                              <p:val>
                                                <p:strVal val="#ppt_y"/>
                                              </p:val>
                                            </p:tav>
                                          </p:tavLst>
                                        </p:anim>
                                      </p:childTnLst>
                                    </p:cTn>
                                  </p:par>
                                  <p:par>
                                    <p:cTn id="37" presetID="2" presetClass="entr" presetSubtype="4" fill="hold" nodeType="withEffect" p14:presetBounceEnd="67000">
                                      <p:stCondLst>
                                        <p:cond delay="800"/>
                                      </p:stCondLst>
                                      <p:childTnLst>
                                        <p:set>
                                          <p:cBhvr>
                                            <p:cTn id="38" dur="1" fill="hold">
                                              <p:stCondLst>
                                                <p:cond delay="0"/>
                                              </p:stCondLst>
                                            </p:cTn>
                                            <p:tgtEl>
                                              <p:spTgt spid="1922"/>
                                            </p:tgtEl>
                                            <p:attrNameLst>
                                              <p:attrName>style.visibility</p:attrName>
                                            </p:attrNameLst>
                                          </p:cBhvr>
                                          <p:to>
                                            <p:strVal val="visible"/>
                                          </p:to>
                                        </p:set>
                                        <p:anim calcmode="lin" valueType="num" p14:bounceEnd="67000">
                                          <p:cBhvr additive="base">
                                            <p:cTn id="39" dur="1000" fill="hold"/>
                                            <p:tgtEl>
                                              <p:spTgt spid="1922"/>
                                            </p:tgtEl>
                                            <p:attrNameLst>
                                              <p:attrName>ppt_x</p:attrName>
                                            </p:attrNameLst>
                                          </p:cBhvr>
                                          <p:tavLst>
                                            <p:tav tm="0">
                                              <p:val>
                                                <p:strVal val="#ppt_x"/>
                                              </p:val>
                                            </p:tav>
                                            <p:tav tm="100000">
                                              <p:val>
                                                <p:strVal val="#ppt_x"/>
                                              </p:val>
                                            </p:tav>
                                          </p:tavLst>
                                        </p:anim>
                                        <p:anim calcmode="lin" valueType="num" p14:bounceEnd="67000">
                                          <p:cBhvr additive="base">
                                            <p:cTn id="40" dur="1000" fill="hold"/>
                                            <p:tgtEl>
                                              <p:spTgt spid="1922"/>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14:presetBounceEnd="67000">
                                      <p:stCondLst>
                                        <p:cond delay="900"/>
                                      </p:stCondLst>
                                      <p:childTnLst>
                                        <p:set>
                                          <p:cBhvr>
                                            <p:cTn id="42" dur="1" fill="hold">
                                              <p:stCondLst>
                                                <p:cond delay="0"/>
                                              </p:stCondLst>
                                            </p:cTn>
                                            <p:tgtEl>
                                              <p:spTgt spid="1788"/>
                                            </p:tgtEl>
                                            <p:attrNameLst>
                                              <p:attrName>style.visibility</p:attrName>
                                            </p:attrNameLst>
                                          </p:cBhvr>
                                          <p:to>
                                            <p:strVal val="visible"/>
                                          </p:to>
                                        </p:set>
                                        <p:anim calcmode="lin" valueType="num" p14:bounceEnd="67000">
                                          <p:cBhvr additive="base">
                                            <p:cTn id="43" dur="1000" fill="hold"/>
                                            <p:tgtEl>
                                              <p:spTgt spid="1788"/>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1788"/>
                                            </p:tgtEl>
                                            <p:attrNameLst>
                                              <p:attrName>ppt_y</p:attrName>
                                            </p:attrNameLst>
                                          </p:cBhvr>
                                          <p:tavLst>
                                            <p:tav tm="0">
                                              <p:val>
                                                <p:strVal val="0-#ppt_h/2"/>
                                              </p:val>
                                            </p:tav>
                                            <p:tav tm="100000">
                                              <p:val>
                                                <p:strVal val="#ppt_y"/>
                                              </p:val>
                                            </p:tav>
                                          </p:tavLst>
                                        </p:anim>
                                      </p:childTnLst>
                                    </p:cTn>
                                  </p:par>
                                  <p:par>
                                    <p:cTn id="45" presetID="2" presetClass="entr" presetSubtype="4" fill="hold" nodeType="withEffect" p14:presetBounceEnd="67000">
                                      <p:stCondLst>
                                        <p:cond delay="1000"/>
                                      </p:stCondLst>
                                      <p:childTnLst>
                                        <p:set>
                                          <p:cBhvr>
                                            <p:cTn id="46" dur="1" fill="hold">
                                              <p:stCondLst>
                                                <p:cond delay="0"/>
                                              </p:stCondLst>
                                            </p:cTn>
                                            <p:tgtEl>
                                              <p:spTgt spid="1841"/>
                                            </p:tgtEl>
                                            <p:attrNameLst>
                                              <p:attrName>style.visibility</p:attrName>
                                            </p:attrNameLst>
                                          </p:cBhvr>
                                          <p:to>
                                            <p:strVal val="visible"/>
                                          </p:to>
                                        </p:set>
                                        <p:anim calcmode="lin" valueType="num" p14:bounceEnd="67000">
                                          <p:cBhvr additive="base">
                                            <p:cTn id="47" dur="1000" fill="hold"/>
                                            <p:tgtEl>
                                              <p:spTgt spid="1841"/>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1841"/>
                                            </p:tgtEl>
                                            <p:attrNameLst>
                                              <p:attrName>ppt_y</p:attrName>
                                            </p:attrNameLst>
                                          </p:cBhvr>
                                          <p:tavLst>
                                            <p:tav tm="0">
                                              <p:val>
                                                <p:strVal val="1+#ppt_h/2"/>
                                              </p:val>
                                            </p:tav>
                                            <p:tav tm="100000">
                                              <p:val>
                                                <p:strVal val="#ppt_y"/>
                                              </p:val>
                                            </p:tav>
                                          </p:tavLst>
                                        </p:anim>
                                      </p:childTnLst>
                                    </p:cTn>
                                  </p:par>
                                  <p:par>
                                    <p:cTn id="49" presetID="53" presetClass="entr" presetSubtype="16" fill="hold" nodeType="withEffect">
                                      <p:stCondLst>
                                        <p:cond delay="1100"/>
                                      </p:stCondLst>
                                      <p:childTnLst>
                                        <p:set>
                                          <p:cBhvr>
                                            <p:cTn id="50" dur="1" fill="hold">
                                              <p:stCondLst>
                                                <p:cond delay="0"/>
                                              </p:stCondLst>
                                            </p:cTn>
                                            <p:tgtEl>
                                              <p:spTgt spid="1921"/>
                                            </p:tgtEl>
                                            <p:attrNameLst>
                                              <p:attrName>style.visibility</p:attrName>
                                            </p:attrNameLst>
                                          </p:cBhvr>
                                          <p:to>
                                            <p:strVal val="visible"/>
                                          </p:to>
                                        </p:set>
                                        <p:anim calcmode="lin" valueType="num">
                                          <p:cBhvr>
                                            <p:cTn id="51" dur="750" fill="hold"/>
                                            <p:tgtEl>
                                              <p:spTgt spid="1921"/>
                                            </p:tgtEl>
                                            <p:attrNameLst>
                                              <p:attrName>ppt_w</p:attrName>
                                            </p:attrNameLst>
                                          </p:cBhvr>
                                          <p:tavLst>
                                            <p:tav tm="0">
                                              <p:val>
                                                <p:fltVal val="0"/>
                                              </p:val>
                                            </p:tav>
                                            <p:tav tm="100000">
                                              <p:val>
                                                <p:strVal val="#ppt_w"/>
                                              </p:val>
                                            </p:tav>
                                          </p:tavLst>
                                        </p:anim>
                                        <p:anim calcmode="lin" valueType="num">
                                          <p:cBhvr>
                                            <p:cTn id="52" dur="750" fill="hold"/>
                                            <p:tgtEl>
                                              <p:spTgt spid="1921"/>
                                            </p:tgtEl>
                                            <p:attrNameLst>
                                              <p:attrName>ppt_h</p:attrName>
                                            </p:attrNameLst>
                                          </p:cBhvr>
                                          <p:tavLst>
                                            <p:tav tm="0">
                                              <p:val>
                                                <p:fltVal val="0"/>
                                              </p:val>
                                            </p:tav>
                                            <p:tav tm="100000">
                                              <p:val>
                                                <p:strVal val="#ppt_h"/>
                                              </p:val>
                                            </p:tav>
                                          </p:tavLst>
                                        </p:anim>
                                        <p:animEffect transition="in" filter="fade">
                                          <p:cBhvr>
                                            <p:cTn id="53" dur="750"/>
                                            <p:tgtEl>
                                              <p:spTgt spid="1921"/>
                                            </p:tgtEl>
                                          </p:cBhvr>
                                        </p:animEffect>
                                      </p:childTnLst>
                                    </p:cTn>
                                  </p:par>
                                  <p:par>
                                    <p:cTn id="54" presetID="2" presetClass="entr" presetSubtype="1" fill="hold" nodeType="withEffect" p14:presetBounceEnd="67000">
                                      <p:stCondLst>
                                        <p:cond delay="1200"/>
                                      </p:stCondLst>
                                      <p:childTnLst>
                                        <p:set>
                                          <p:cBhvr>
                                            <p:cTn id="55" dur="1" fill="hold">
                                              <p:stCondLst>
                                                <p:cond delay="0"/>
                                              </p:stCondLst>
                                            </p:cTn>
                                            <p:tgtEl>
                                              <p:spTgt spid="1882"/>
                                            </p:tgtEl>
                                            <p:attrNameLst>
                                              <p:attrName>style.visibility</p:attrName>
                                            </p:attrNameLst>
                                          </p:cBhvr>
                                          <p:to>
                                            <p:strVal val="visible"/>
                                          </p:to>
                                        </p:set>
                                        <p:anim calcmode="lin" valueType="num" p14:bounceEnd="67000">
                                          <p:cBhvr additive="base">
                                            <p:cTn id="56" dur="1000" fill="hold"/>
                                            <p:tgtEl>
                                              <p:spTgt spid="1882"/>
                                            </p:tgtEl>
                                            <p:attrNameLst>
                                              <p:attrName>ppt_x</p:attrName>
                                            </p:attrNameLst>
                                          </p:cBhvr>
                                          <p:tavLst>
                                            <p:tav tm="0">
                                              <p:val>
                                                <p:strVal val="#ppt_x"/>
                                              </p:val>
                                            </p:tav>
                                            <p:tav tm="100000">
                                              <p:val>
                                                <p:strVal val="#ppt_x"/>
                                              </p:val>
                                            </p:tav>
                                          </p:tavLst>
                                        </p:anim>
                                        <p:anim calcmode="lin" valueType="num" p14:bounceEnd="67000">
                                          <p:cBhvr additive="base">
                                            <p:cTn id="57" dur="1000" fill="hold"/>
                                            <p:tgtEl>
                                              <p:spTgt spid="1882"/>
                                            </p:tgtEl>
                                            <p:attrNameLst>
                                              <p:attrName>ppt_y</p:attrName>
                                            </p:attrNameLst>
                                          </p:cBhvr>
                                          <p:tavLst>
                                            <p:tav tm="0">
                                              <p:val>
                                                <p:strVal val="0-#ppt_h/2"/>
                                              </p:val>
                                            </p:tav>
                                            <p:tav tm="100000">
                                              <p:val>
                                                <p:strVal val="#ppt_y"/>
                                              </p:val>
                                            </p:tav>
                                          </p:tavLst>
                                        </p:anim>
                                      </p:childTnLst>
                                    </p:cTn>
                                  </p:par>
                                  <p:par>
                                    <p:cTn id="58" presetID="2" presetClass="entr" presetSubtype="1" fill="hold" nodeType="withEffect" p14:presetBounceEnd="67000">
                                      <p:stCondLst>
                                        <p:cond delay="1300"/>
                                      </p:stCondLst>
                                      <p:childTnLst>
                                        <p:set>
                                          <p:cBhvr>
                                            <p:cTn id="59" dur="1" fill="hold">
                                              <p:stCondLst>
                                                <p:cond delay="0"/>
                                              </p:stCondLst>
                                            </p:cTn>
                                            <p:tgtEl>
                                              <p:spTgt spid="1912"/>
                                            </p:tgtEl>
                                            <p:attrNameLst>
                                              <p:attrName>style.visibility</p:attrName>
                                            </p:attrNameLst>
                                          </p:cBhvr>
                                          <p:to>
                                            <p:strVal val="visible"/>
                                          </p:to>
                                        </p:set>
                                        <p:anim calcmode="lin" valueType="num" p14:bounceEnd="67000">
                                          <p:cBhvr additive="base">
                                            <p:cTn id="60" dur="1000" fill="hold"/>
                                            <p:tgtEl>
                                              <p:spTgt spid="1912"/>
                                            </p:tgtEl>
                                            <p:attrNameLst>
                                              <p:attrName>ppt_x</p:attrName>
                                            </p:attrNameLst>
                                          </p:cBhvr>
                                          <p:tavLst>
                                            <p:tav tm="0">
                                              <p:val>
                                                <p:strVal val="#ppt_x"/>
                                              </p:val>
                                            </p:tav>
                                            <p:tav tm="100000">
                                              <p:val>
                                                <p:strVal val="#ppt_x"/>
                                              </p:val>
                                            </p:tav>
                                          </p:tavLst>
                                        </p:anim>
                                        <p:anim calcmode="lin" valueType="num" p14:bounceEnd="67000">
                                          <p:cBhvr additive="base">
                                            <p:cTn id="61" dur="1000" fill="hold"/>
                                            <p:tgtEl>
                                              <p:spTgt spid="1912"/>
                                            </p:tgtEl>
                                            <p:attrNameLst>
                                              <p:attrName>ppt_y</p:attrName>
                                            </p:attrNameLst>
                                          </p:cBhvr>
                                          <p:tavLst>
                                            <p:tav tm="0">
                                              <p:val>
                                                <p:strVal val="0-#ppt_h/2"/>
                                              </p:val>
                                            </p:tav>
                                            <p:tav tm="100000">
                                              <p:val>
                                                <p:strVal val="#ppt_y"/>
                                              </p:val>
                                            </p:tav>
                                          </p:tavLst>
                                        </p:anim>
                                      </p:childTnLst>
                                    </p:cTn>
                                  </p:par>
                                  <p:par>
                                    <p:cTn id="62" presetID="2" presetClass="entr" presetSubtype="8" fill="hold" grpId="0" nodeType="withEffect" p14:presetBounceEnd="80000">
                                      <p:stCondLst>
                                        <p:cond delay="0"/>
                                      </p:stCondLst>
                                      <p:childTnLst>
                                        <p:set>
                                          <p:cBhvr>
                                            <p:cTn id="63" dur="1" fill="hold">
                                              <p:stCondLst>
                                                <p:cond delay="0"/>
                                              </p:stCondLst>
                                            </p:cTn>
                                            <p:tgtEl>
                                              <p:spTgt spid="9">
                                                <p:txEl>
                                                  <p:pRg st="0" end="0"/>
                                                </p:txEl>
                                              </p:spTgt>
                                            </p:tgtEl>
                                            <p:attrNameLst>
                                              <p:attrName>style.visibility</p:attrName>
                                            </p:attrNameLst>
                                          </p:cBhvr>
                                          <p:to>
                                            <p:strVal val="visible"/>
                                          </p:to>
                                        </p:set>
                                        <p:anim calcmode="lin" valueType="num" p14:bounceEnd="80000">
                                          <p:cBhvr additive="base">
                                            <p:cTn id="64" dur="1000" fill="hold"/>
                                            <p:tgtEl>
                                              <p:spTgt spid="9">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65" dur="10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2300"/>
                                </p:stCondLst>
                                <p:childTnLst>
                                  <p:par>
                                    <p:cTn id="67" presetID="2" presetClass="entr" presetSubtype="8" fill="hold" grpId="0" nodeType="afterEffect" p14:presetBounceEnd="80000">
                                      <p:stCondLst>
                                        <p:cond delay="0"/>
                                      </p:stCondLst>
                                      <p:childTnLst>
                                        <p:set>
                                          <p:cBhvr>
                                            <p:cTn id="68" dur="1" fill="hold">
                                              <p:stCondLst>
                                                <p:cond delay="0"/>
                                              </p:stCondLst>
                                            </p:cTn>
                                            <p:tgtEl>
                                              <p:spTgt spid="10">
                                                <p:txEl>
                                                  <p:pRg st="0" end="0"/>
                                                </p:txEl>
                                              </p:spTgt>
                                            </p:tgtEl>
                                            <p:attrNameLst>
                                              <p:attrName>style.visibility</p:attrName>
                                            </p:attrNameLst>
                                          </p:cBhvr>
                                          <p:to>
                                            <p:strVal val="visible"/>
                                          </p:to>
                                        </p:set>
                                        <p:anim calcmode="lin" valueType="num" p14:bounceEnd="80000">
                                          <p:cBhvr additive="base">
                                            <p:cTn id="69" dur="1000" fill="hold"/>
                                            <p:tgtEl>
                                              <p:spTgt spid="10">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70" dur="10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14:presetBounceEnd="80000">
                                      <p:stCondLst>
                                        <p:cond delay="0"/>
                                      </p:stCondLst>
                                      <p:childTnLst>
                                        <p:set>
                                          <p:cBhvr>
                                            <p:cTn id="74" dur="1" fill="hold">
                                              <p:stCondLst>
                                                <p:cond delay="0"/>
                                              </p:stCondLst>
                                            </p:cTn>
                                            <p:tgtEl>
                                              <p:spTgt spid="10">
                                                <p:txEl>
                                                  <p:pRg st="1" end="1"/>
                                                </p:txEl>
                                              </p:spTgt>
                                            </p:tgtEl>
                                            <p:attrNameLst>
                                              <p:attrName>style.visibility</p:attrName>
                                            </p:attrNameLst>
                                          </p:cBhvr>
                                          <p:to>
                                            <p:strVal val="visible"/>
                                          </p:to>
                                        </p:set>
                                        <p:anim calcmode="lin" valueType="num" p14:bounceEnd="80000">
                                          <p:cBhvr additive="base">
                                            <p:cTn id="75" dur="1000" fill="hold"/>
                                            <p:tgtEl>
                                              <p:spTgt spid="10">
                                                <p:txEl>
                                                  <p:pRg st="1" end="1"/>
                                                </p:txEl>
                                              </p:spTgt>
                                            </p:tgtEl>
                                            <p:attrNameLst>
                                              <p:attrName>ppt_x</p:attrName>
                                            </p:attrNameLst>
                                          </p:cBhvr>
                                          <p:tavLst>
                                            <p:tav tm="0">
                                              <p:val>
                                                <p:strVal val="0-#ppt_w/2"/>
                                              </p:val>
                                            </p:tav>
                                            <p:tav tm="100000">
                                              <p:val>
                                                <p:strVal val="#ppt_x"/>
                                              </p:val>
                                            </p:tav>
                                          </p:tavLst>
                                        </p:anim>
                                        <p:anim calcmode="lin" valueType="num" p14:bounceEnd="80000">
                                          <p:cBhvr additive="base">
                                            <p:cTn id="76" dur="10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0"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9" fill="hold" nodeType="withEffect">
                                      <p:stCondLst>
                                        <p:cond delay="100"/>
                                      </p:stCondLst>
                                      <p:childTnLst>
                                        <p:set>
                                          <p:cBhvr>
                                            <p:cTn id="10" dur="1" fill="hold">
                                              <p:stCondLst>
                                                <p:cond delay="0"/>
                                              </p:stCondLst>
                                            </p:cTn>
                                            <p:tgtEl>
                                              <p:spTgt spid="1722"/>
                                            </p:tgtEl>
                                            <p:attrNameLst>
                                              <p:attrName>style.visibility</p:attrName>
                                            </p:attrNameLst>
                                          </p:cBhvr>
                                          <p:to>
                                            <p:strVal val="visible"/>
                                          </p:to>
                                        </p:set>
                                        <p:anim calcmode="lin" valueType="num">
                                          <p:cBhvr additive="base">
                                            <p:cTn id="11" dur="1000" fill="hold"/>
                                            <p:tgtEl>
                                              <p:spTgt spid="1722"/>
                                            </p:tgtEl>
                                            <p:attrNameLst>
                                              <p:attrName>ppt_x</p:attrName>
                                            </p:attrNameLst>
                                          </p:cBhvr>
                                          <p:tavLst>
                                            <p:tav tm="0">
                                              <p:val>
                                                <p:strVal val="0-#ppt_w/2"/>
                                              </p:val>
                                            </p:tav>
                                            <p:tav tm="100000">
                                              <p:val>
                                                <p:strVal val="#ppt_x"/>
                                              </p:val>
                                            </p:tav>
                                          </p:tavLst>
                                        </p:anim>
                                        <p:anim calcmode="lin" valueType="num">
                                          <p:cBhvr additive="base">
                                            <p:cTn id="12" dur="1000" fill="hold"/>
                                            <p:tgtEl>
                                              <p:spTgt spid="1722"/>
                                            </p:tgtEl>
                                            <p:attrNameLst>
                                              <p:attrName>ppt_y</p:attrName>
                                            </p:attrNameLst>
                                          </p:cBhvr>
                                          <p:tavLst>
                                            <p:tav tm="0">
                                              <p:val>
                                                <p:strVal val="0-#ppt_h/2"/>
                                              </p:val>
                                            </p:tav>
                                            <p:tav tm="100000">
                                              <p:val>
                                                <p:strVal val="#ppt_y"/>
                                              </p:val>
                                            </p:tav>
                                          </p:tavLst>
                                        </p:anim>
                                      </p:childTnLst>
                                    </p:cTn>
                                  </p:par>
                                  <p:par>
                                    <p:cTn id="13" presetID="2" presetClass="entr" presetSubtype="6" fill="hold" nodeType="withEffect">
                                      <p:stCondLst>
                                        <p:cond delay="200"/>
                                      </p:stCondLst>
                                      <p:childTnLst>
                                        <p:set>
                                          <p:cBhvr>
                                            <p:cTn id="14" dur="1" fill="hold">
                                              <p:stCondLst>
                                                <p:cond delay="0"/>
                                              </p:stCondLst>
                                            </p:cTn>
                                            <p:tgtEl>
                                              <p:spTgt spid="1663"/>
                                            </p:tgtEl>
                                            <p:attrNameLst>
                                              <p:attrName>style.visibility</p:attrName>
                                            </p:attrNameLst>
                                          </p:cBhvr>
                                          <p:to>
                                            <p:strVal val="visible"/>
                                          </p:to>
                                        </p:set>
                                        <p:anim calcmode="lin" valueType="num">
                                          <p:cBhvr additive="base">
                                            <p:cTn id="15" dur="1000" fill="hold"/>
                                            <p:tgtEl>
                                              <p:spTgt spid="1663"/>
                                            </p:tgtEl>
                                            <p:attrNameLst>
                                              <p:attrName>ppt_x</p:attrName>
                                            </p:attrNameLst>
                                          </p:cBhvr>
                                          <p:tavLst>
                                            <p:tav tm="0">
                                              <p:val>
                                                <p:strVal val="1+#ppt_w/2"/>
                                              </p:val>
                                            </p:tav>
                                            <p:tav tm="100000">
                                              <p:val>
                                                <p:strVal val="#ppt_x"/>
                                              </p:val>
                                            </p:tav>
                                          </p:tavLst>
                                        </p:anim>
                                        <p:anim calcmode="lin" valueType="num">
                                          <p:cBhvr additive="base">
                                            <p:cTn id="16" dur="1000" fill="hold"/>
                                            <p:tgtEl>
                                              <p:spTgt spid="1663"/>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1701"/>
                                            </p:tgtEl>
                                            <p:attrNameLst>
                                              <p:attrName>style.visibility</p:attrName>
                                            </p:attrNameLst>
                                          </p:cBhvr>
                                          <p:to>
                                            <p:strVal val="visible"/>
                                          </p:to>
                                        </p:set>
                                        <p:anim calcmode="lin" valueType="num">
                                          <p:cBhvr additive="base">
                                            <p:cTn id="19" dur="1000" fill="hold"/>
                                            <p:tgtEl>
                                              <p:spTgt spid="1701"/>
                                            </p:tgtEl>
                                            <p:attrNameLst>
                                              <p:attrName>ppt_x</p:attrName>
                                            </p:attrNameLst>
                                          </p:cBhvr>
                                          <p:tavLst>
                                            <p:tav tm="0">
                                              <p:val>
                                                <p:strVal val="#ppt_x"/>
                                              </p:val>
                                            </p:tav>
                                            <p:tav tm="100000">
                                              <p:val>
                                                <p:strVal val="#ppt_x"/>
                                              </p:val>
                                            </p:tav>
                                          </p:tavLst>
                                        </p:anim>
                                        <p:anim calcmode="lin" valueType="num">
                                          <p:cBhvr additive="base">
                                            <p:cTn id="20" dur="1000" fill="hold"/>
                                            <p:tgtEl>
                                              <p:spTgt spid="170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400"/>
                                      </p:stCondLst>
                                      <p:childTnLst>
                                        <p:set>
                                          <p:cBhvr>
                                            <p:cTn id="22" dur="1" fill="hold">
                                              <p:stCondLst>
                                                <p:cond delay="0"/>
                                              </p:stCondLst>
                                            </p:cTn>
                                            <p:tgtEl>
                                              <p:spTgt spid="1783"/>
                                            </p:tgtEl>
                                            <p:attrNameLst>
                                              <p:attrName>style.visibility</p:attrName>
                                            </p:attrNameLst>
                                          </p:cBhvr>
                                          <p:to>
                                            <p:strVal val="visible"/>
                                          </p:to>
                                        </p:set>
                                        <p:anim calcmode="lin" valueType="num">
                                          <p:cBhvr additive="base">
                                            <p:cTn id="23" dur="1000" fill="hold"/>
                                            <p:tgtEl>
                                              <p:spTgt spid="1783"/>
                                            </p:tgtEl>
                                            <p:attrNameLst>
                                              <p:attrName>ppt_x</p:attrName>
                                            </p:attrNameLst>
                                          </p:cBhvr>
                                          <p:tavLst>
                                            <p:tav tm="0">
                                              <p:val>
                                                <p:strVal val="#ppt_x"/>
                                              </p:val>
                                            </p:tav>
                                            <p:tav tm="100000">
                                              <p:val>
                                                <p:strVal val="#ppt_x"/>
                                              </p:val>
                                            </p:tav>
                                          </p:tavLst>
                                        </p:anim>
                                        <p:anim calcmode="lin" valueType="num">
                                          <p:cBhvr additive="base">
                                            <p:cTn id="24" dur="1000" fill="hold"/>
                                            <p:tgtEl>
                                              <p:spTgt spid="1783"/>
                                            </p:tgtEl>
                                            <p:attrNameLst>
                                              <p:attrName>ppt_y</p:attrName>
                                            </p:attrNameLst>
                                          </p:cBhvr>
                                          <p:tavLst>
                                            <p:tav tm="0">
                                              <p:val>
                                                <p:strVal val="0-#ppt_h/2"/>
                                              </p:val>
                                            </p:tav>
                                            <p:tav tm="100000">
                                              <p:val>
                                                <p:strVal val="#ppt_y"/>
                                              </p:val>
                                            </p:tav>
                                          </p:tavLst>
                                        </p:anim>
                                      </p:childTnLst>
                                    </p:cTn>
                                  </p:par>
                                  <p:par>
                                    <p:cTn id="25" presetID="2" presetClass="entr" presetSubtype="4" fill="hold" nodeType="withEffect">
                                      <p:stCondLst>
                                        <p:cond delay="500"/>
                                      </p:stCondLst>
                                      <p:childTnLst>
                                        <p:set>
                                          <p:cBhvr>
                                            <p:cTn id="26" dur="1" fill="hold">
                                              <p:stCondLst>
                                                <p:cond delay="0"/>
                                              </p:stCondLst>
                                            </p:cTn>
                                            <p:tgtEl>
                                              <p:spTgt spid="1806"/>
                                            </p:tgtEl>
                                            <p:attrNameLst>
                                              <p:attrName>style.visibility</p:attrName>
                                            </p:attrNameLst>
                                          </p:cBhvr>
                                          <p:to>
                                            <p:strVal val="visible"/>
                                          </p:to>
                                        </p:set>
                                        <p:anim calcmode="lin" valueType="num">
                                          <p:cBhvr additive="base">
                                            <p:cTn id="27" dur="1000" fill="hold"/>
                                            <p:tgtEl>
                                              <p:spTgt spid="1806"/>
                                            </p:tgtEl>
                                            <p:attrNameLst>
                                              <p:attrName>ppt_x</p:attrName>
                                            </p:attrNameLst>
                                          </p:cBhvr>
                                          <p:tavLst>
                                            <p:tav tm="0">
                                              <p:val>
                                                <p:strVal val="#ppt_x"/>
                                              </p:val>
                                            </p:tav>
                                            <p:tav tm="100000">
                                              <p:val>
                                                <p:strVal val="#ppt_x"/>
                                              </p:val>
                                            </p:tav>
                                          </p:tavLst>
                                        </p:anim>
                                        <p:anim calcmode="lin" valueType="num">
                                          <p:cBhvr additive="base">
                                            <p:cTn id="28" dur="1000" fill="hold"/>
                                            <p:tgtEl>
                                              <p:spTgt spid="1806"/>
                                            </p:tgtEl>
                                            <p:attrNameLst>
                                              <p:attrName>ppt_y</p:attrName>
                                            </p:attrNameLst>
                                          </p:cBhvr>
                                          <p:tavLst>
                                            <p:tav tm="0">
                                              <p:val>
                                                <p:strVal val="1+#ppt_h/2"/>
                                              </p:val>
                                            </p:tav>
                                            <p:tav tm="100000">
                                              <p:val>
                                                <p:strVal val="#ppt_y"/>
                                              </p:val>
                                            </p:tav>
                                          </p:tavLst>
                                        </p:anim>
                                      </p:childTnLst>
                                    </p:cTn>
                                  </p:par>
                                  <p:par>
                                    <p:cTn id="29" presetID="2" presetClass="entr" presetSubtype="12" fill="hold" nodeType="withEffect">
                                      <p:stCondLst>
                                        <p:cond delay="600"/>
                                      </p:stCondLst>
                                      <p:childTnLst>
                                        <p:set>
                                          <p:cBhvr>
                                            <p:cTn id="30" dur="1" fill="hold">
                                              <p:stCondLst>
                                                <p:cond delay="0"/>
                                              </p:stCondLst>
                                            </p:cTn>
                                            <p:tgtEl>
                                              <p:spTgt spid="1817"/>
                                            </p:tgtEl>
                                            <p:attrNameLst>
                                              <p:attrName>style.visibility</p:attrName>
                                            </p:attrNameLst>
                                          </p:cBhvr>
                                          <p:to>
                                            <p:strVal val="visible"/>
                                          </p:to>
                                        </p:set>
                                        <p:anim calcmode="lin" valueType="num">
                                          <p:cBhvr additive="base">
                                            <p:cTn id="31" dur="1000" fill="hold"/>
                                            <p:tgtEl>
                                              <p:spTgt spid="1817"/>
                                            </p:tgtEl>
                                            <p:attrNameLst>
                                              <p:attrName>ppt_x</p:attrName>
                                            </p:attrNameLst>
                                          </p:cBhvr>
                                          <p:tavLst>
                                            <p:tav tm="0">
                                              <p:val>
                                                <p:strVal val="0-#ppt_w/2"/>
                                              </p:val>
                                            </p:tav>
                                            <p:tav tm="100000">
                                              <p:val>
                                                <p:strVal val="#ppt_x"/>
                                              </p:val>
                                            </p:tav>
                                          </p:tavLst>
                                        </p:anim>
                                        <p:anim calcmode="lin" valueType="num">
                                          <p:cBhvr additive="base">
                                            <p:cTn id="32" dur="1000" fill="hold"/>
                                            <p:tgtEl>
                                              <p:spTgt spid="1817"/>
                                            </p:tgtEl>
                                            <p:attrNameLst>
                                              <p:attrName>ppt_y</p:attrName>
                                            </p:attrNameLst>
                                          </p:cBhvr>
                                          <p:tavLst>
                                            <p:tav tm="0">
                                              <p:val>
                                                <p:strVal val="1+#ppt_h/2"/>
                                              </p:val>
                                            </p:tav>
                                            <p:tav tm="100000">
                                              <p:val>
                                                <p:strVal val="#ppt_y"/>
                                              </p:val>
                                            </p:tav>
                                          </p:tavLst>
                                        </p:anim>
                                      </p:childTnLst>
                                    </p:cTn>
                                  </p:par>
                                  <p:par>
                                    <p:cTn id="33" presetID="2" presetClass="entr" presetSubtype="3" fill="hold" nodeType="withEffect">
                                      <p:stCondLst>
                                        <p:cond delay="700"/>
                                      </p:stCondLst>
                                      <p:childTnLst>
                                        <p:set>
                                          <p:cBhvr>
                                            <p:cTn id="34" dur="1" fill="hold">
                                              <p:stCondLst>
                                                <p:cond delay="0"/>
                                              </p:stCondLst>
                                            </p:cTn>
                                            <p:tgtEl>
                                              <p:spTgt spid="1818"/>
                                            </p:tgtEl>
                                            <p:attrNameLst>
                                              <p:attrName>style.visibility</p:attrName>
                                            </p:attrNameLst>
                                          </p:cBhvr>
                                          <p:to>
                                            <p:strVal val="visible"/>
                                          </p:to>
                                        </p:set>
                                        <p:anim calcmode="lin" valueType="num">
                                          <p:cBhvr additive="base">
                                            <p:cTn id="35" dur="1000" fill="hold"/>
                                            <p:tgtEl>
                                              <p:spTgt spid="1818"/>
                                            </p:tgtEl>
                                            <p:attrNameLst>
                                              <p:attrName>ppt_x</p:attrName>
                                            </p:attrNameLst>
                                          </p:cBhvr>
                                          <p:tavLst>
                                            <p:tav tm="0">
                                              <p:val>
                                                <p:strVal val="1+#ppt_w/2"/>
                                              </p:val>
                                            </p:tav>
                                            <p:tav tm="100000">
                                              <p:val>
                                                <p:strVal val="#ppt_x"/>
                                              </p:val>
                                            </p:tav>
                                          </p:tavLst>
                                        </p:anim>
                                        <p:anim calcmode="lin" valueType="num">
                                          <p:cBhvr additive="base">
                                            <p:cTn id="36" dur="1000" fill="hold"/>
                                            <p:tgtEl>
                                              <p:spTgt spid="1818"/>
                                            </p:tgtEl>
                                            <p:attrNameLst>
                                              <p:attrName>ppt_y</p:attrName>
                                            </p:attrNameLst>
                                          </p:cBhvr>
                                          <p:tavLst>
                                            <p:tav tm="0">
                                              <p:val>
                                                <p:strVal val="0-#ppt_h/2"/>
                                              </p:val>
                                            </p:tav>
                                            <p:tav tm="100000">
                                              <p:val>
                                                <p:strVal val="#ppt_y"/>
                                              </p:val>
                                            </p:tav>
                                          </p:tavLst>
                                        </p:anim>
                                      </p:childTnLst>
                                    </p:cTn>
                                  </p:par>
                                  <p:par>
                                    <p:cTn id="37" presetID="2" presetClass="entr" presetSubtype="4" fill="hold" nodeType="withEffect">
                                      <p:stCondLst>
                                        <p:cond delay="800"/>
                                      </p:stCondLst>
                                      <p:childTnLst>
                                        <p:set>
                                          <p:cBhvr>
                                            <p:cTn id="38" dur="1" fill="hold">
                                              <p:stCondLst>
                                                <p:cond delay="0"/>
                                              </p:stCondLst>
                                            </p:cTn>
                                            <p:tgtEl>
                                              <p:spTgt spid="1922"/>
                                            </p:tgtEl>
                                            <p:attrNameLst>
                                              <p:attrName>style.visibility</p:attrName>
                                            </p:attrNameLst>
                                          </p:cBhvr>
                                          <p:to>
                                            <p:strVal val="visible"/>
                                          </p:to>
                                        </p:set>
                                        <p:anim calcmode="lin" valueType="num">
                                          <p:cBhvr additive="base">
                                            <p:cTn id="39" dur="1000" fill="hold"/>
                                            <p:tgtEl>
                                              <p:spTgt spid="1922"/>
                                            </p:tgtEl>
                                            <p:attrNameLst>
                                              <p:attrName>ppt_x</p:attrName>
                                            </p:attrNameLst>
                                          </p:cBhvr>
                                          <p:tavLst>
                                            <p:tav tm="0">
                                              <p:val>
                                                <p:strVal val="#ppt_x"/>
                                              </p:val>
                                            </p:tav>
                                            <p:tav tm="100000">
                                              <p:val>
                                                <p:strVal val="#ppt_x"/>
                                              </p:val>
                                            </p:tav>
                                          </p:tavLst>
                                        </p:anim>
                                        <p:anim calcmode="lin" valueType="num">
                                          <p:cBhvr additive="base">
                                            <p:cTn id="40" dur="1000" fill="hold"/>
                                            <p:tgtEl>
                                              <p:spTgt spid="1922"/>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stCondLst>
                                        <p:cond delay="900"/>
                                      </p:stCondLst>
                                      <p:childTnLst>
                                        <p:set>
                                          <p:cBhvr>
                                            <p:cTn id="42" dur="1" fill="hold">
                                              <p:stCondLst>
                                                <p:cond delay="0"/>
                                              </p:stCondLst>
                                            </p:cTn>
                                            <p:tgtEl>
                                              <p:spTgt spid="1788"/>
                                            </p:tgtEl>
                                            <p:attrNameLst>
                                              <p:attrName>style.visibility</p:attrName>
                                            </p:attrNameLst>
                                          </p:cBhvr>
                                          <p:to>
                                            <p:strVal val="visible"/>
                                          </p:to>
                                        </p:set>
                                        <p:anim calcmode="lin" valueType="num">
                                          <p:cBhvr additive="base">
                                            <p:cTn id="43" dur="1000" fill="hold"/>
                                            <p:tgtEl>
                                              <p:spTgt spid="1788"/>
                                            </p:tgtEl>
                                            <p:attrNameLst>
                                              <p:attrName>ppt_x</p:attrName>
                                            </p:attrNameLst>
                                          </p:cBhvr>
                                          <p:tavLst>
                                            <p:tav tm="0">
                                              <p:val>
                                                <p:strVal val="#ppt_x"/>
                                              </p:val>
                                            </p:tav>
                                            <p:tav tm="100000">
                                              <p:val>
                                                <p:strVal val="#ppt_x"/>
                                              </p:val>
                                            </p:tav>
                                          </p:tavLst>
                                        </p:anim>
                                        <p:anim calcmode="lin" valueType="num">
                                          <p:cBhvr additive="base">
                                            <p:cTn id="44" dur="1000" fill="hold"/>
                                            <p:tgtEl>
                                              <p:spTgt spid="1788"/>
                                            </p:tgtEl>
                                            <p:attrNameLst>
                                              <p:attrName>ppt_y</p:attrName>
                                            </p:attrNameLst>
                                          </p:cBhvr>
                                          <p:tavLst>
                                            <p:tav tm="0">
                                              <p:val>
                                                <p:strVal val="0-#ppt_h/2"/>
                                              </p:val>
                                            </p:tav>
                                            <p:tav tm="100000">
                                              <p:val>
                                                <p:strVal val="#ppt_y"/>
                                              </p:val>
                                            </p:tav>
                                          </p:tavLst>
                                        </p:anim>
                                      </p:childTnLst>
                                    </p:cTn>
                                  </p:par>
                                  <p:par>
                                    <p:cTn id="45" presetID="2" presetClass="entr" presetSubtype="4" fill="hold" nodeType="withEffect">
                                      <p:stCondLst>
                                        <p:cond delay="1000"/>
                                      </p:stCondLst>
                                      <p:childTnLst>
                                        <p:set>
                                          <p:cBhvr>
                                            <p:cTn id="46" dur="1" fill="hold">
                                              <p:stCondLst>
                                                <p:cond delay="0"/>
                                              </p:stCondLst>
                                            </p:cTn>
                                            <p:tgtEl>
                                              <p:spTgt spid="1841"/>
                                            </p:tgtEl>
                                            <p:attrNameLst>
                                              <p:attrName>style.visibility</p:attrName>
                                            </p:attrNameLst>
                                          </p:cBhvr>
                                          <p:to>
                                            <p:strVal val="visible"/>
                                          </p:to>
                                        </p:set>
                                        <p:anim calcmode="lin" valueType="num">
                                          <p:cBhvr additive="base">
                                            <p:cTn id="47" dur="1000" fill="hold"/>
                                            <p:tgtEl>
                                              <p:spTgt spid="1841"/>
                                            </p:tgtEl>
                                            <p:attrNameLst>
                                              <p:attrName>ppt_x</p:attrName>
                                            </p:attrNameLst>
                                          </p:cBhvr>
                                          <p:tavLst>
                                            <p:tav tm="0">
                                              <p:val>
                                                <p:strVal val="#ppt_x"/>
                                              </p:val>
                                            </p:tav>
                                            <p:tav tm="100000">
                                              <p:val>
                                                <p:strVal val="#ppt_x"/>
                                              </p:val>
                                            </p:tav>
                                          </p:tavLst>
                                        </p:anim>
                                        <p:anim calcmode="lin" valueType="num">
                                          <p:cBhvr additive="base">
                                            <p:cTn id="48" dur="1000" fill="hold"/>
                                            <p:tgtEl>
                                              <p:spTgt spid="1841"/>
                                            </p:tgtEl>
                                            <p:attrNameLst>
                                              <p:attrName>ppt_y</p:attrName>
                                            </p:attrNameLst>
                                          </p:cBhvr>
                                          <p:tavLst>
                                            <p:tav tm="0">
                                              <p:val>
                                                <p:strVal val="1+#ppt_h/2"/>
                                              </p:val>
                                            </p:tav>
                                            <p:tav tm="100000">
                                              <p:val>
                                                <p:strVal val="#ppt_y"/>
                                              </p:val>
                                            </p:tav>
                                          </p:tavLst>
                                        </p:anim>
                                      </p:childTnLst>
                                    </p:cTn>
                                  </p:par>
                                  <p:par>
                                    <p:cTn id="49" presetID="53" presetClass="entr" presetSubtype="16" fill="hold" nodeType="withEffect">
                                      <p:stCondLst>
                                        <p:cond delay="1100"/>
                                      </p:stCondLst>
                                      <p:childTnLst>
                                        <p:set>
                                          <p:cBhvr>
                                            <p:cTn id="50" dur="1" fill="hold">
                                              <p:stCondLst>
                                                <p:cond delay="0"/>
                                              </p:stCondLst>
                                            </p:cTn>
                                            <p:tgtEl>
                                              <p:spTgt spid="1921"/>
                                            </p:tgtEl>
                                            <p:attrNameLst>
                                              <p:attrName>style.visibility</p:attrName>
                                            </p:attrNameLst>
                                          </p:cBhvr>
                                          <p:to>
                                            <p:strVal val="visible"/>
                                          </p:to>
                                        </p:set>
                                        <p:anim calcmode="lin" valueType="num">
                                          <p:cBhvr>
                                            <p:cTn id="51" dur="750" fill="hold"/>
                                            <p:tgtEl>
                                              <p:spTgt spid="1921"/>
                                            </p:tgtEl>
                                            <p:attrNameLst>
                                              <p:attrName>ppt_w</p:attrName>
                                            </p:attrNameLst>
                                          </p:cBhvr>
                                          <p:tavLst>
                                            <p:tav tm="0">
                                              <p:val>
                                                <p:fltVal val="0"/>
                                              </p:val>
                                            </p:tav>
                                            <p:tav tm="100000">
                                              <p:val>
                                                <p:strVal val="#ppt_w"/>
                                              </p:val>
                                            </p:tav>
                                          </p:tavLst>
                                        </p:anim>
                                        <p:anim calcmode="lin" valueType="num">
                                          <p:cBhvr>
                                            <p:cTn id="52" dur="750" fill="hold"/>
                                            <p:tgtEl>
                                              <p:spTgt spid="1921"/>
                                            </p:tgtEl>
                                            <p:attrNameLst>
                                              <p:attrName>ppt_h</p:attrName>
                                            </p:attrNameLst>
                                          </p:cBhvr>
                                          <p:tavLst>
                                            <p:tav tm="0">
                                              <p:val>
                                                <p:fltVal val="0"/>
                                              </p:val>
                                            </p:tav>
                                            <p:tav tm="100000">
                                              <p:val>
                                                <p:strVal val="#ppt_h"/>
                                              </p:val>
                                            </p:tav>
                                          </p:tavLst>
                                        </p:anim>
                                        <p:animEffect transition="in" filter="fade">
                                          <p:cBhvr>
                                            <p:cTn id="53" dur="750"/>
                                            <p:tgtEl>
                                              <p:spTgt spid="1921"/>
                                            </p:tgtEl>
                                          </p:cBhvr>
                                        </p:animEffect>
                                      </p:childTnLst>
                                    </p:cTn>
                                  </p:par>
                                  <p:par>
                                    <p:cTn id="54" presetID="2" presetClass="entr" presetSubtype="1" fill="hold" nodeType="withEffect">
                                      <p:stCondLst>
                                        <p:cond delay="1200"/>
                                      </p:stCondLst>
                                      <p:childTnLst>
                                        <p:set>
                                          <p:cBhvr>
                                            <p:cTn id="55" dur="1" fill="hold">
                                              <p:stCondLst>
                                                <p:cond delay="0"/>
                                              </p:stCondLst>
                                            </p:cTn>
                                            <p:tgtEl>
                                              <p:spTgt spid="1882"/>
                                            </p:tgtEl>
                                            <p:attrNameLst>
                                              <p:attrName>style.visibility</p:attrName>
                                            </p:attrNameLst>
                                          </p:cBhvr>
                                          <p:to>
                                            <p:strVal val="visible"/>
                                          </p:to>
                                        </p:set>
                                        <p:anim calcmode="lin" valueType="num">
                                          <p:cBhvr additive="base">
                                            <p:cTn id="56" dur="1000" fill="hold"/>
                                            <p:tgtEl>
                                              <p:spTgt spid="1882"/>
                                            </p:tgtEl>
                                            <p:attrNameLst>
                                              <p:attrName>ppt_x</p:attrName>
                                            </p:attrNameLst>
                                          </p:cBhvr>
                                          <p:tavLst>
                                            <p:tav tm="0">
                                              <p:val>
                                                <p:strVal val="#ppt_x"/>
                                              </p:val>
                                            </p:tav>
                                            <p:tav tm="100000">
                                              <p:val>
                                                <p:strVal val="#ppt_x"/>
                                              </p:val>
                                            </p:tav>
                                          </p:tavLst>
                                        </p:anim>
                                        <p:anim calcmode="lin" valueType="num">
                                          <p:cBhvr additive="base">
                                            <p:cTn id="57" dur="1000" fill="hold"/>
                                            <p:tgtEl>
                                              <p:spTgt spid="1882"/>
                                            </p:tgtEl>
                                            <p:attrNameLst>
                                              <p:attrName>ppt_y</p:attrName>
                                            </p:attrNameLst>
                                          </p:cBhvr>
                                          <p:tavLst>
                                            <p:tav tm="0">
                                              <p:val>
                                                <p:strVal val="0-#ppt_h/2"/>
                                              </p:val>
                                            </p:tav>
                                            <p:tav tm="100000">
                                              <p:val>
                                                <p:strVal val="#ppt_y"/>
                                              </p:val>
                                            </p:tav>
                                          </p:tavLst>
                                        </p:anim>
                                      </p:childTnLst>
                                    </p:cTn>
                                  </p:par>
                                  <p:par>
                                    <p:cTn id="58" presetID="2" presetClass="entr" presetSubtype="1" fill="hold" nodeType="withEffect">
                                      <p:stCondLst>
                                        <p:cond delay="1300"/>
                                      </p:stCondLst>
                                      <p:childTnLst>
                                        <p:set>
                                          <p:cBhvr>
                                            <p:cTn id="59" dur="1" fill="hold">
                                              <p:stCondLst>
                                                <p:cond delay="0"/>
                                              </p:stCondLst>
                                            </p:cTn>
                                            <p:tgtEl>
                                              <p:spTgt spid="1912"/>
                                            </p:tgtEl>
                                            <p:attrNameLst>
                                              <p:attrName>style.visibility</p:attrName>
                                            </p:attrNameLst>
                                          </p:cBhvr>
                                          <p:to>
                                            <p:strVal val="visible"/>
                                          </p:to>
                                        </p:set>
                                        <p:anim calcmode="lin" valueType="num">
                                          <p:cBhvr additive="base">
                                            <p:cTn id="60" dur="1000" fill="hold"/>
                                            <p:tgtEl>
                                              <p:spTgt spid="1912"/>
                                            </p:tgtEl>
                                            <p:attrNameLst>
                                              <p:attrName>ppt_x</p:attrName>
                                            </p:attrNameLst>
                                          </p:cBhvr>
                                          <p:tavLst>
                                            <p:tav tm="0">
                                              <p:val>
                                                <p:strVal val="#ppt_x"/>
                                              </p:val>
                                            </p:tav>
                                            <p:tav tm="100000">
                                              <p:val>
                                                <p:strVal val="#ppt_x"/>
                                              </p:val>
                                            </p:tav>
                                          </p:tavLst>
                                        </p:anim>
                                        <p:anim calcmode="lin" valueType="num">
                                          <p:cBhvr additive="base">
                                            <p:cTn id="61" dur="1000" fill="hold"/>
                                            <p:tgtEl>
                                              <p:spTgt spid="1912"/>
                                            </p:tgtEl>
                                            <p:attrNameLst>
                                              <p:attrName>ppt_y</p:attrName>
                                            </p:attrNameLst>
                                          </p:cBhvr>
                                          <p:tavLst>
                                            <p:tav tm="0">
                                              <p:val>
                                                <p:strVal val="0-#ppt_h/2"/>
                                              </p:val>
                                            </p:tav>
                                            <p:tav tm="100000">
                                              <p:val>
                                                <p:strVal val="#ppt_y"/>
                                              </p:val>
                                            </p:tav>
                                          </p:tavLst>
                                        </p:anim>
                                      </p:childTnLst>
                                    </p:cTn>
                                  </p:par>
                                  <p:par>
                                    <p:cTn id="62" presetID="2" presetClass="entr" presetSubtype="8" fill="hold" grpId="0" nodeType="withEffect">
                                      <p:stCondLst>
                                        <p:cond delay="0"/>
                                      </p:stCondLst>
                                      <p:childTnLst>
                                        <p:set>
                                          <p:cBhvr>
                                            <p:cTn id="63" dur="1" fill="hold">
                                              <p:stCondLst>
                                                <p:cond delay="0"/>
                                              </p:stCondLst>
                                            </p:cTn>
                                            <p:tgtEl>
                                              <p:spTgt spid="9">
                                                <p:txEl>
                                                  <p:pRg st="0" end="0"/>
                                                </p:txEl>
                                              </p:spTgt>
                                            </p:tgtEl>
                                            <p:attrNameLst>
                                              <p:attrName>style.visibility</p:attrName>
                                            </p:attrNameLst>
                                          </p:cBhvr>
                                          <p:to>
                                            <p:strVal val="visible"/>
                                          </p:to>
                                        </p:set>
                                        <p:anim calcmode="lin" valueType="num">
                                          <p:cBhvr additive="base">
                                            <p:cTn id="64" dur="10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65" dur="10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par>
                              <p:cTn id="66" fill="hold">
                                <p:stCondLst>
                                  <p:cond delay="2300"/>
                                </p:stCondLst>
                                <p:childTnLst>
                                  <p:par>
                                    <p:cTn id="67" presetID="2" presetClass="entr" presetSubtype="8" fill="hold" grpId="0" nodeType="afterEffect">
                                      <p:stCondLst>
                                        <p:cond delay="0"/>
                                      </p:stCondLst>
                                      <p:childTnLst>
                                        <p:set>
                                          <p:cBhvr>
                                            <p:cTn id="68" dur="1" fill="hold">
                                              <p:stCondLst>
                                                <p:cond delay="0"/>
                                              </p:stCondLst>
                                            </p:cTn>
                                            <p:tgtEl>
                                              <p:spTgt spid="10">
                                                <p:txEl>
                                                  <p:pRg st="0" end="0"/>
                                                </p:txEl>
                                              </p:spTgt>
                                            </p:tgtEl>
                                            <p:attrNameLst>
                                              <p:attrName>style.visibility</p:attrName>
                                            </p:attrNameLst>
                                          </p:cBhvr>
                                          <p:to>
                                            <p:strVal val="visible"/>
                                          </p:to>
                                        </p:set>
                                        <p:anim calcmode="lin" valueType="num">
                                          <p:cBhvr additive="base">
                                            <p:cTn id="69" dur="10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70" dur="10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10">
                                                <p:txEl>
                                                  <p:pRg st="1" end="1"/>
                                                </p:txEl>
                                              </p:spTgt>
                                            </p:tgtEl>
                                            <p:attrNameLst>
                                              <p:attrName>style.visibility</p:attrName>
                                            </p:attrNameLst>
                                          </p:cBhvr>
                                          <p:to>
                                            <p:strVal val="visible"/>
                                          </p:to>
                                        </p:set>
                                        <p:anim calcmode="lin" valueType="num">
                                          <p:cBhvr additive="base">
                                            <p:cTn id="75" dur="10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76" dur="10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P spid="10" grpId="0" build="p"/>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5" name="Group 924"/>
          <p:cNvGrpSpPr/>
          <p:nvPr/>
        </p:nvGrpSpPr>
        <p:grpSpPr>
          <a:xfrm>
            <a:off x="5127625" y="2430463"/>
            <a:ext cx="6284913" cy="3424237"/>
            <a:chOff x="5127625" y="2430463"/>
            <a:chExt cx="6284913" cy="3424237"/>
          </a:xfrm>
          <a:solidFill>
            <a:schemeClr val="bg2">
              <a:lumMod val="75000"/>
              <a:lumOff val="25000"/>
            </a:schemeClr>
          </a:solidFill>
        </p:grpSpPr>
        <p:sp>
          <p:nvSpPr>
            <p:cNvPr id="917" name="Freeform 22"/>
            <p:cNvSpPr>
              <a:spLocks/>
            </p:cNvSpPr>
            <p:nvPr/>
          </p:nvSpPr>
          <p:spPr bwMode="auto">
            <a:xfrm>
              <a:off x="5127625" y="2430463"/>
              <a:ext cx="3683000" cy="2138362"/>
            </a:xfrm>
            <a:custGeom>
              <a:avLst/>
              <a:gdLst>
                <a:gd name="T0" fmla="*/ 5 w 1247"/>
                <a:gd name="T1" fmla="*/ 724 h 724"/>
                <a:gd name="T2" fmla="*/ 1 w 1247"/>
                <a:gd name="T3" fmla="*/ 722 h 724"/>
                <a:gd name="T4" fmla="*/ 2 w 1247"/>
                <a:gd name="T5" fmla="*/ 716 h 724"/>
                <a:gd name="T6" fmla="*/ 1241 w 1247"/>
                <a:gd name="T7" fmla="*/ 1 h 724"/>
                <a:gd name="T8" fmla="*/ 1246 w 1247"/>
                <a:gd name="T9" fmla="*/ 3 h 724"/>
                <a:gd name="T10" fmla="*/ 1245 w 1247"/>
                <a:gd name="T11" fmla="*/ 9 h 724"/>
                <a:gd name="T12" fmla="*/ 7 w 1247"/>
                <a:gd name="T13" fmla="*/ 723 h 724"/>
                <a:gd name="T14" fmla="*/ 5 w 1247"/>
                <a:gd name="T15" fmla="*/ 724 h 7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7" h="724">
                  <a:moveTo>
                    <a:pt x="5" y="724"/>
                  </a:moveTo>
                  <a:cubicBezTo>
                    <a:pt x="3" y="724"/>
                    <a:pt x="2" y="723"/>
                    <a:pt x="1" y="722"/>
                  </a:cubicBezTo>
                  <a:cubicBezTo>
                    <a:pt x="0" y="720"/>
                    <a:pt x="0" y="717"/>
                    <a:pt x="2" y="716"/>
                  </a:cubicBezTo>
                  <a:cubicBezTo>
                    <a:pt x="1241" y="1"/>
                    <a:pt x="1241" y="1"/>
                    <a:pt x="1241" y="1"/>
                  </a:cubicBezTo>
                  <a:cubicBezTo>
                    <a:pt x="1243" y="0"/>
                    <a:pt x="1245" y="1"/>
                    <a:pt x="1246" y="3"/>
                  </a:cubicBezTo>
                  <a:cubicBezTo>
                    <a:pt x="1247" y="5"/>
                    <a:pt x="1247" y="7"/>
                    <a:pt x="1245" y="9"/>
                  </a:cubicBezTo>
                  <a:cubicBezTo>
                    <a:pt x="7" y="723"/>
                    <a:pt x="7" y="723"/>
                    <a:pt x="7" y="723"/>
                  </a:cubicBezTo>
                  <a:cubicBezTo>
                    <a:pt x="6" y="724"/>
                    <a:pt x="5" y="724"/>
                    <a:pt x="5" y="7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8" name="Freeform 23"/>
            <p:cNvSpPr>
              <a:spLocks/>
            </p:cNvSpPr>
            <p:nvPr/>
          </p:nvSpPr>
          <p:spPr bwMode="auto">
            <a:xfrm>
              <a:off x="7077075" y="2935288"/>
              <a:ext cx="2419350" cy="1406525"/>
            </a:xfrm>
            <a:custGeom>
              <a:avLst/>
              <a:gdLst>
                <a:gd name="T0" fmla="*/ 5 w 819"/>
                <a:gd name="T1" fmla="*/ 476 h 476"/>
                <a:gd name="T2" fmla="*/ 1 w 819"/>
                <a:gd name="T3" fmla="*/ 474 h 476"/>
                <a:gd name="T4" fmla="*/ 2 w 819"/>
                <a:gd name="T5" fmla="*/ 468 h 476"/>
                <a:gd name="T6" fmla="*/ 812 w 819"/>
                <a:gd name="T7" fmla="*/ 1 h 476"/>
                <a:gd name="T8" fmla="*/ 818 w 819"/>
                <a:gd name="T9" fmla="*/ 3 h 476"/>
                <a:gd name="T10" fmla="*/ 816 w 819"/>
                <a:gd name="T11" fmla="*/ 8 h 476"/>
                <a:gd name="T12" fmla="*/ 7 w 819"/>
                <a:gd name="T13" fmla="*/ 475 h 476"/>
                <a:gd name="T14" fmla="*/ 5 w 819"/>
                <a:gd name="T15" fmla="*/ 476 h 4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9" h="476">
                  <a:moveTo>
                    <a:pt x="5" y="476"/>
                  </a:moveTo>
                  <a:cubicBezTo>
                    <a:pt x="3" y="476"/>
                    <a:pt x="2" y="475"/>
                    <a:pt x="1" y="474"/>
                  </a:cubicBezTo>
                  <a:cubicBezTo>
                    <a:pt x="0" y="472"/>
                    <a:pt x="0" y="469"/>
                    <a:pt x="2" y="468"/>
                  </a:cubicBezTo>
                  <a:cubicBezTo>
                    <a:pt x="812" y="1"/>
                    <a:pt x="812" y="1"/>
                    <a:pt x="812" y="1"/>
                  </a:cubicBezTo>
                  <a:cubicBezTo>
                    <a:pt x="814" y="0"/>
                    <a:pt x="817" y="1"/>
                    <a:pt x="818" y="3"/>
                  </a:cubicBezTo>
                  <a:cubicBezTo>
                    <a:pt x="819" y="5"/>
                    <a:pt x="818" y="7"/>
                    <a:pt x="816" y="8"/>
                  </a:cubicBezTo>
                  <a:cubicBezTo>
                    <a:pt x="7" y="475"/>
                    <a:pt x="7" y="475"/>
                    <a:pt x="7" y="475"/>
                  </a:cubicBezTo>
                  <a:cubicBezTo>
                    <a:pt x="6" y="476"/>
                    <a:pt x="5" y="476"/>
                    <a:pt x="5" y="4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3" name="Freeform 28"/>
            <p:cNvSpPr>
              <a:spLocks/>
            </p:cNvSpPr>
            <p:nvPr/>
          </p:nvSpPr>
          <p:spPr bwMode="auto">
            <a:xfrm>
              <a:off x="8443913" y="4054475"/>
              <a:ext cx="1474788" cy="1800225"/>
            </a:xfrm>
            <a:custGeom>
              <a:avLst/>
              <a:gdLst>
                <a:gd name="T0" fmla="*/ 5 w 499"/>
                <a:gd name="T1" fmla="*/ 609 h 609"/>
                <a:gd name="T2" fmla="*/ 1 w 499"/>
                <a:gd name="T3" fmla="*/ 607 h 609"/>
                <a:gd name="T4" fmla="*/ 3 w 499"/>
                <a:gd name="T5" fmla="*/ 602 h 609"/>
                <a:gd name="T6" fmla="*/ 487 w 499"/>
                <a:gd name="T7" fmla="*/ 323 h 609"/>
                <a:gd name="T8" fmla="*/ 83 w 499"/>
                <a:gd name="T9" fmla="*/ 83 h 609"/>
                <a:gd name="T10" fmla="*/ 80 w 499"/>
                <a:gd name="T11" fmla="*/ 79 h 609"/>
                <a:gd name="T12" fmla="*/ 83 w 499"/>
                <a:gd name="T13" fmla="*/ 75 h 609"/>
                <a:gd name="T14" fmla="*/ 209 w 499"/>
                <a:gd name="T15" fmla="*/ 2 h 609"/>
                <a:gd name="T16" fmla="*/ 214 w 499"/>
                <a:gd name="T17" fmla="*/ 3 h 609"/>
                <a:gd name="T18" fmla="*/ 213 w 499"/>
                <a:gd name="T19" fmla="*/ 9 h 609"/>
                <a:gd name="T20" fmla="*/ 93 w 499"/>
                <a:gd name="T21" fmla="*/ 79 h 609"/>
                <a:gd name="T22" fmla="*/ 497 w 499"/>
                <a:gd name="T23" fmla="*/ 320 h 609"/>
                <a:gd name="T24" fmla="*/ 499 w 499"/>
                <a:gd name="T25" fmla="*/ 323 h 609"/>
                <a:gd name="T26" fmla="*/ 497 w 499"/>
                <a:gd name="T27" fmla="*/ 327 h 609"/>
                <a:gd name="T28" fmla="*/ 7 w 499"/>
                <a:gd name="T29" fmla="*/ 609 h 609"/>
                <a:gd name="T30" fmla="*/ 5 w 499"/>
                <a:gd name="T31" fmla="*/ 609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9" h="609">
                  <a:moveTo>
                    <a:pt x="5" y="609"/>
                  </a:moveTo>
                  <a:cubicBezTo>
                    <a:pt x="3" y="609"/>
                    <a:pt x="2" y="609"/>
                    <a:pt x="1" y="607"/>
                  </a:cubicBezTo>
                  <a:cubicBezTo>
                    <a:pt x="0" y="605"/>
                    <a:pt x="1" y="603"/>
                    <a:pt x="3" y="602"/>
                  </a:cubicBezTo>
                  <a:cubicBezTo>
                    <a:pt x="487" y="323"/>
                    <a:pt x="487" y="323"/>
                    <a:pt x="487" y="323"/>
                  </a:cubicBezTo>
                  <a:cubicBezTo>
                    <a:pt x="83" y="83"/>
                    <a:pt x="83" y="83"/>
                    <a:pt x="83" y="83"/>
                  </a:cubicBezTo>
                  <a:cubicBezTo>
                    <a:pt x="81" y="82"/>
                    <a:pt x="80" y="81"/>
                    <a:pt x="80" y="79"/>
                  </a:cubicBezTo>
                  <a:cubicBezTo>
                    <a:pt x="80" y="78"/>
                    <a:pt x="81" y="76"/>
                    <a:pt x="83" y="75"/>
                  </a:cubicBezTo>
                  <a:cubicBezTo>
                    <a:pt x="209" y="2"/>
                    <a:pt x="209" y="2"/>
                    <a:pt x="209" y="2"/>
                  </a:cubicBezTo>
                  <a:cubicBezTo>
                    <a:pt x="211" y="0"/>
                    <a:pt x="213" y="1"/>
                    <a:pt x="214" y="3"/>
                  </a:cubicBezTo>
                  <a:cubicBezTo>
                    <a:pt x="216" y="5"/>
                    <a:pt x="215" y="8"/>
                    <a:pt x="213" y="9"/>
                  </a:cubicBezTo>
                  <a:cubicBezTo>
                    <a:pt x="93" y="79"/>
                    <a:pt x="93" y="79"/>
                    <a:pt x="93" y="79"/>
                  </a:cubicBezTo>
                  <a:cubicBezTo>
                    <a:pt x="497" y="320"/>
                    <a:pt x="497" y="320"/>
                    <a:pt x="497" y="320"/>
                  </a:cubicBezTo>
                  <a:cubicBezTo>
                    <a:pt x="499" y="320"/>
                    <a:pt x="499" y="322"/>
                    <a:pt x="499" y="323"/>
                  </a:cubicBezTo>
                  <a:cubicBezTo>
                    <a:pt x="499" y="325"/>
                    <a:pt x="499" y="326"/>
                    <a:pt x="497" y="327"/>
                  </a:cubicBezTo>
                  <a:cubicBezTo>
                    <a:pt x="7" y="609"/>
                    <a:pt x="7" y="609"/>
                    <a:pt x="7" y="609"/>
                  </a:cubicBezTo>
                  <a:cubicBezTo>
                    <a:pt x="6" y="609"/>
                    <a:pt x="5" y="609"/>
                    <a:pt x="5" y="6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4" name="Freeform 29"/>
            <p:cNvSpPr>
              <a:spLocks/>
            </p:cNvSpPr>
            <p:nvPr/>
          </p:nvSpPr>
          <p:spPr bwMode="auto">
            <a:xfrm>
              <a:off x="9871075" y="3189288"/>
              <a:ext cx="1541463" cy="1255712"/>
            </a:xfrm>
            <a:custGeom>
              <a:avLst/>
              <a:gdLst>
                <a:gd name="T0" fmla="*/ 311 w 522"/>
                <a:gd name="T1" fmla="*/ 425 h 425"/>
                <a:gd name="T2" fmla="*/ 308 w 522"/>
                <a:gd name="T3" fmla="*/ 423 h 425"/>
                <a:gd name="T4" fmla="*/ 309 w 522"/>
                <a:gd name="T5" fmla="*/ 417 h 425"/>
                <a:gd name="T6" fmla="*/ 509 w 522"/>
                <a:gd name="T7" fmla="*/ 302 h 425"/>
                <a:gd name="T8" fmla="*/ 2 w 522"/>
                <a:gd name="T9" fmla="*/ 8 h 425"/>
                <a:gd name="T10" fmla="*/ 1 w 522"/>
                <a:gd name="T11" fmla="*/ 3 h 425"/>
                <a:gd name="T12" fmla="*/ 7 w 522"/>
                <a:gd name="T13" fmla="*/ 1 h 425"/>
                <a:gd name="T14" fmla="*/ 520 w 522"/>
                <a:gd name="T15" fmla="*/ 298 h 425"/>
                <a:gd name="T16" fmla="*/ 522 w 522"/>
                <a:gd name="T17" fmla="*/ 302 h 425"/>
                <a:gd name="T18" fmla="*/ 520 w 522"/>
                <a:gd name="T19" fmla="*/ 306 h 425"/>
                <a:gd name="T20" fmla="*/ 313 w 522"/>
                <a:gd name="T21" fmla="*/ 424 h 425"/>
                <a:gd name="T22" fmla="*/ 311 w 522"/>
                <a:gd name="T23" fmla="*/ 425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2" h="425">
                  <a:moveTo>
                    <a:pt x="311" y="425"/>
                  </a:moveTo>
                  <a:cubicBezTo>
                    <a:pt x="310" y="425"/>
                    <a:pt x="308" y="424"/>
                    <a:pt x="308" y="423"/>
                  </a:cubicBezTo>
                  <a:cubicBezTo>
                    <a:pt x="306" y="421"/>
                    <a:pt x="307" y="418"/>
                    <a:pt x="309" y="417"/>
                  </a:cubicBezTo>
                  <a:cubicBezTo>
                    <a:pt x="509" y="302"/>
                    <a:pt x="509" y="302"/>
                    <a:pt x="509" y="302"/>
                  </a:cubicBezTo>
                  <a:cubicBezTo>
                    <a:pt x="2" y="8"/>
                    <a:pt x="2" y="8"/>
                    <a:pt x="2" y="8"/>
                  </a:cubicBezTo>
                  <a:cubicBezTo>
                    <a:pt x="0" y="7"/>
                    <a:pt x="0" y="5"/>
                    <a:pt x="1" y="3"/>
                  </a:cubicBezTo>
                  <a:cubicBezTo>
                    <a:pt x="2" y="1"/>
                    <a:pt x="5" y="0"/>
                    <a:pt x="7" y="1"/>
                  </a:cubicBezTo>
                  <a:cubicBezTo>
                    <a:pt x="520" y="298"/>
                    <a:pt x="520" y="298"/>
                    <a:pt x="520" y="298"/>
                  </a:cubicBezTo>
                  <a:cubicBezTo>
                    <a:pt x="521" y="299"/>
                    <a:pt x="522" y="301"/>
                    <a:pt x="522" y="302"/>
                  </a:cubicBezTo>
                  <a:cubicBezTo>
                    <a:pt x="522" y="304"/>
                    <a:pt x="521" y="305"/>
                    <a:pt x="520" y="306"/>
                  </a:cubicBezTo>
                  <a:cubicBezTo>
                    <a:pt x="313" y="424"/>
                    <a:pt x="313" y="424"/>
                    <a:pt x="313" y="424"/>
                  </a:cubicBezTo>
                  <a:cubicBezTo>
                    <a:pt x="313" y="425"/>
                    <a:pt x="312" y="425"/>
                    <a:pt x="311" y="4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57" name="Group 656"/>
          <p:cNvGrpSpPr/>
          <p:nvPr/>
        </p:nvGrpSpPr>
        <p:grpSpPr>
          <a:xfrm>
            <a:off x="7196452" y="1406685"/>
            <a:ext cx="1196608" cy="1955358"/>
            <a:chOff x="1179512" y="293688"/>
            <a:chExt cx="2468563" cy="4033838"/>
          </a:xfrm>
        </p:grpSpPr>
        <p:sp>
          <p:nvSpPr>
            <p:cNvPr id="722" name="Freeform 173"/>
            <p:cNvSpPr>
              <a:spLocks/>
            </p:cNvSpPr>
            <p:nvPr/>
          </p:nvSpPr>
          <p:spPr bwMode="auto">
            <a:xfrm>
              <a:off x="1196975" y="1008063"/>
              <a:ext cx="2441575" cy="3319463"/>
            </a:xfrm>
            <a:custGeom>
              <a:avLst/>
              <a:gdLst>
                <a:gd name="T0" fmla="*/ 716 w 718"/>
                <a:gd name="T1" fmla="*/ 0 h 976"/>
                <a:gd name="T2" fmla="*/ 702 w 718"/>
                <a:gd name="T3" fmla="*/ 21 h 976"/>
                <a:gd name="T4" fmla="*/ 392 w 718"/>
                <a:gd name="T5" fmla="*/ 200 h 976"/>
                <a:gd name="T6" fmla="*/ 322 w 718"/>
                <a:gd name="T7" fmla="*/ 200 h 976"/>
                <a:gd name="T8" fmla="*/ 14 w 718"/>
                <a:gd name="T9" fmla="*/ 21 h 976"/>
                <a:gd name="T10" fmla="*/ 0 w 718"/>
                <a:gd name="T11" fmla="*/ 1 h 976"/>
                <a:gd name="T12" fmla="*/ 2 w 718"/>
                <a:gd name="T13" fmla="*/ 766 h 976"/>
                <a:gd name="T14" fmla="*/ 16 w 718"/>
                <a:gd name="T15" fmla="*/ 786 h 976"/>
                <a:gd name="T16" fmla="*/ 324 w 718"/>
                <a:gd name="T17" fmla="*/ 965 h 976"/>
                <a:gd name="T18" fmla="*/ 394 w 718"/>
                <a:gd name="T19" fmla="*/ 965 h 976"/>
                <a:gd name="T20" fmla="*/ 704 w 718"/>
                <a:gd name="T21" fmla="*/ 786 h 976"/>
                <a:gd name="T22" fmla="*/ 718 w 718"/>
                <a:gd name="T23" fmla="*/ 765 h 976"/>
                <a:gd name="T24" fmla="*/ 716 w 718"/>
                <a:gd name="T25"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8" h="976">
                  <a:moveTo>
                    <a:pt x="716" y="0"/>
                  </a:moveTo>
                  <a:cubicBezTo>
                    <a:pt x="716" y="8"/>
                    <a:pt x="711" y="15"/>
                    <a:pt x="702" y="21"/>
                  </a:cubicBezTo>
                  <a:cubicBezTo>
                    <a:pt x="392" y="200"/>
                    <a:pt x="392" y="200"/>
                    <a:pt x="392" y="200"/>
                  </a:cubicBezTo>
                  <a:cubicBezTo>
                    <a:pt x="372" y="211"/>
                    <a:pt x="341" y="211"/>
                    <a:pt x="322" y="200"/>
                  </a:cubicBezTo>
                  <a:cubicBezTo>
                    <a:pt x="14" y="21"/>
                    <a:pt x="14" y="21"/>
                    <a:pt x="14" y="21"/>
                  </a:cubicBezTo>
                  <a:cubicBezTo>
                    <a:pt x="4" y="15"/>
                    <a:pt x="0" y="8"/>
                    <a:pt x="0" y="1"/>
                  </a:cubicBezTo>
                  <a:cubicBezTo>
                    <a:pt x="2" y="766"/>
                    <a:pt x="2" y="766"/>
                    <a:pt x="2" y="766"/>
                  </a:cubicBezTo>
                  <a:cubicBezTo>
                    <a:pt x="2" y="773"/>
                    <a:pt x="7" y="780"/>
                    <a:pt x="16" y="786"/>
                  </a:cubicBezTo>
                  <a:cubicBezTo>
                    <a:pt x="324" y="965"/>
                    <a:pt x="324" y="965"/>
                    <a:pt x="324" y="965"/>
                  </a:cubicBezTo>
                  <a:cubicBezTo>
                    <a:pt x="343" y="976"/>
                    <a:pt x="375" y="976"/>
                    <a:pt x="394" y="965"/>
                  </a:cubicBezTo>
                  <a:cubicBezTo>
                    <a:pt x="704" y="786"/>
                    <a:pt x="704" y="786"/>
                    <a:pt x="704" y="786"/>
                  </a:cubicBezTo>
                  <a:cubicBezTo>
                    <a:pt x="714" y="780"/>
                    <a:pt x="718" y="773"/>
                    <a:pt x="718" y="765"/>
                  </a:cubicBezTo>
                  <a:lnTo>
                    <a:pt x="716" y="0"/>
                  </a:lnTo>
                  <a:close/>
                </a:path>
              </a:pathLst>
            </a:custGeom>
            <a:gradFill flip="none" rotWithShape="1">
              <a:gsLst>
                <a:gs pos="0">
                  <a:schemeClr val="bg2">
                    <a:lumMod val="75000"/>
                    <a:lumOff val="25000"/>
                    <a:shade val="30000"/>
                    <a:satMod val="115000"/>
                  </a:schemeClr>
                </a:gs>
                <a:gs pos="50000">
                  <a:schemeClr val="bg2">
                    <a:lumMod val="75000"/>
                    <a:lumOff val="25000"/>
                    <a:shade val="67500"/>
                    <a:satMod val="115000"/>
                  </a:schemeClr>
                </a:gs>
                <a:gs pos="100000">
                  <a:schemeClr val="bg2">
                    <a:lumMod val="75000"/>
                    <a:lumOff val="25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3" name="Freeform 174"/>
            <p:cNvSpPr>
              <a:spLocks/>
            </p:cNvSpPr>
            <p:nvPr/>
          </p:nvSpPr>
          <p:spPr bwMode="auto">
            <a:xfrm>
              <a:off x="1179512" y="293688"/>
              <a:ext cx="2468563" cy="1431925"/>
            </a:xfrm>
            <a:custGeom>
              <a:avLst/>
              <a:gdLst>
                <a:gd name="T0" fmla="*/ 329 w 726"/>
                <a:gd name="T1" fmla="*/ 11 h 421"/>
                <a:gd name="T2" fmla="*/ 399 w 726"/>
                <a:gd name="T3" fmla="*/ 11 h 421"/>
                <a:gd name="T4" fmla="*/ 707 w 726"/>
                <a:gd name="T5" fmla="*/ 190 h 421"/>
                <a:gd name="T6" fmla="*/ 707 w 726"/>
                <a:gd name="T7" fmla="*/ 231 h 421"/>
                <a:gd name="T8" fmla="*/ 397 w 726"/>
                <a:gd name="T9" fmla="*/ 410 h 421"/>
                <a:gd name="T10" fmla="*/ 327 w 726"/>
                <a:gd name="T11" fmla="*/ 410 h 421"/>
                <a:gd name="T12" fmla="*/ 19 w 726"/>
                <a:gd name="T13" fmla="*/ 231 h 421"/>
                <a:gd name="T14" fmla="*/ 19 w 726"/>
                <a:gd name="T15" fmla="*/ 190 h 421"/>
                <a:gd name="T16" fmla="*/ 329 w 726"/>
                <a:gd name="T17" fmla="*/ 1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6" h="421">
                  <a:moveTo>
                    <a:pt x="329" y="11"/>
                  </a:moveTo>
                  <a:cubicBezTo>
                    <a:pt x="348" y="0"/>
                    <a:pt x="380" y="0"/>
                    <a:pt x="399" y="11"/>
                  </a:cubicBezTo>
                  <a:cubicBezTo>
                    <a:pt x="707" y="190"/>
                    <a:pt x="707" y="190"/>
                    <a:pt x="707" y="190"/>
                  </a:cubicBezTo>
                  <a:cubicBezTo>
                    <a:pt x="726" y="201"/>
                    <a:pt x="726" y="220"/>
                    <a:pt x="707" y="231"/>
                  </a:cubicBezTo>
                  <a:cubicBezTo>
                    <a:pt x="397" y="410"/>
                    <a:pt x="397" y="410"/>
                    <a:pt x="397" y="410"/>
                  </a:cubicBezTo>
                  <a:cubicBezTo>
                    <a:pt x="377" y="421"/>
                    <a:pt x="346" y="421"/>
                    <a:pt x="327" y="410"/>
                  </a:cubicBezTo>
                  <a:cubicBezTo>
                    <a:pt x="19" y="231"/>
                    <a:pt x="19" y="231"/>
                    <a:pt x="19" y="231"/>
                  </a:cubicBezTo>
                  <a:cubicBezTo>
                    <a:pt x="0" y="220"/>
                    <a:pt x="0" y="202"/>
                    <a:pt x="19" y="190"/>
                  </a:cubicBezTo>
                  <a:lnTo>
                    <a:pt x="329" y="11"/>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4" name="Freeform 175"/>
            <p:cNvSpPr>
              <a:spLocks/>
            </p:cNvSpPr>
            <p:nvPr/>
          </p:nvSpPr>
          <p:spPr bwMode="auto">
            <a:xfrm>
              <a:off x="1333500" y="1447800"/>
              <a:ext cx="914400" cy="2522538"/>
            </a:xfrm>
            <a:custGeom>
              <a:avLst/>
              <a:gdLst>
                <a:gd name="T0" fmla="*/ 576 w 576"/>
                <a:gd name="T1" fmla="*/ 1589 h 1589"/>
                <a:gd name="T2" fmla="*/ 0 w 576"/>
                <a:gd name="T3" fmla="*/ 1255 h 1589"/>
                <a:gd name="T4" fmla="*/ 0 w 576"/>
                <a:gd name="T5" fmla="*/ 0 h 1589"/>
                <a:gd name="T6" fmla="*/ 576 w 576"/>
                <a:gd name="T7" fmla="*/ 334 h 1589"/>
                <a:gd name="T8" fmla="*/ 576 w 576"/>
                <a:gd name="T9" fmla="*/ 1589 h 1589"/>
              </a:gdLst>
              <a:ahLst/>
              <a:cxnLst>
                <a:cxn ang="0">
                  <a:pos x="T0" y="T1"/>
                </a:cxn>
                <a:cxn ang="0">
                  <a:pos x="T2" y="T3"/>
                </a:cxn>
                <a:cxn ang="0">
                  <a:pos x="T4" y="T5"/>
                </a:cxn>
                <a:cxn ang="0">
                  <a:pos x="T6" y="T7"/>
                </a:cxn>
                <a:cxn ang="0">
                  <a:pos x="T8" y="T9"/>
                </a:cxn>
              </a:cxnLst>
              <a:rect l="0" t="0" r="r" b="b"/>
              <a:pathLst>
                <a:path w="576" h="1589">
                  <a:moveTo>
                    <a:pt x="576" y="1589"/>
                  </a:moveTo>
                  <a:lnTo>
                    <a:pt x="0" y="1255"/>
                  </a:lnTo>
                  <a:lnTo>
                    <a:pt x="0" y="0"/>
                  </a:lnTo>
                  <a:lnTo>
                    <a:pt x="576" y="334"/>
                  </a:lnTo>
                  <a:lnTo>
                    <a:pt x="576" y="1589"/>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5" name="Freeform 176"/>
            <p:cNvSpPr>
              <a:spLocks/>
            </p:cNvSpPr>
            <p:nvPr/>
          </p:nvSpPr>
          <p:spPr bwMode="auto">
            <a:xfrm>
              <a:off x="1431925" y="2017713"/>
              <a:ext cx="747713" cy="487363"/>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7"/>
                  </a:cubicBezTo>
                  <a:cubicBezTo>
                    <a:pt x="11" y="3"/>
                    <a:pt x="11" y="3"/>
                    <a:pt x="11" y="3"/>
                  </a:cubicBezTo>
                  <a:cubicBezTo>
                    <a:pt x="5" y="0"/>
                    <a:pt x="0" y="2"/>
                    <a:pt x="0" y="8"/>
                  </a:cubicBezTo>
                  <a:cubicBezTo>
                    <a:pt x="0" y="8"/>
                    <a:pt x="0" y="8"/>
                    <a:pt x="0" y="8"/>
                  </a:cubicBezTo>
                  <a:cubicBezTo>
                    <a:pt x="0" y="14"/>
                    <a:pt x="5" y="21"/>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6" name="Freeform 177"/>
            <p:cNvSpPr>
              <a:spLocks/>
            </p:cNvSpPr>
            <p:nvPr/>
          </p:nvSpPr>
          <p:spPr bwMode="auto">
            <a:xfrm>
              <a:off x="1431925" y="2205038"/>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2"/>
                    <a:pt x="209" y="118"/>
                  </a:cubicBezTo>
                  <a:cubicBezTo>
                    <a:pt x="11" y="4"/>
                    <a:pt x="11" y="4"/>
                    <a:pt x="11" y="4"/>
                  </a:cubicBezTo>
                  <a:cubicBezTo>
                    <a:pt x="5" y="0"/>
                    <a:pt x="0" y="2"/>
                    <a:pt x="0" y="8"/>
                  </a:cubicBezTo>
                  <a:cubicBezTo>
                    <a:pt x="0" y="8"/>
                    <a:pt x="0" y="8"/>
                    <a:pt x="0" y="8"/>
                  </a:cubicBezTo>
                  <a:cubicBezTo>
                    <a:pt x="0" y="15"/>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7" name="Freeform 178"/>
            <p:cNvSpPr>
              <a:spLocks/>
            </p:cNvSpPr>
            <p:nvPr/>
          </p:nvSpPr>
          <p:spPr bwMode="auto">
            <a:xfrm>
              <a:off x="1431925" y="2395538"/>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8" name="Freeform 179"/>
            <p:cNvSpPr>
              <a:spLocks/>
            </p:cNvSpPr>
            <p:nvPr/>
          </p:nvSpPr>
          <p:spPr bwMode="auto">
            <a:xfrm>
              <a:off x="2006600" y="2933700"/>
              <a:ext cx="190500" cy="169863"/>
            </a:xfrm>
            <a:custGeom>
              <a:avLst/>
              <a:gdLst>
                <a:gd name="T0" fmla="*/ 12 w 56"/>
                <a:gd name="T1" fmla="*/ 28 h 50"/>
                <a:gd name="T2" fmla="*/ 44 w 56"/>
                <a:gd name="T3" fmla="*/ 46 h 50"/>
                <a:gd name="T4" fmla="*/ 56 w 56"/>
                <a:gd name="T5" fmla="*/ 41 h 50"/>
                <a:gd name="T6" fmla="*/ 56 w 56"/>
                <a:gd name="T7" fmla="*/ 41 h 50"/>
                <a:gd name="T8" fmla="*/ 44 w 56"/>
                <a:gd name="T9" fmla="*/ 22 h 50"/>
                <a:gd name="T10" fmla="*/ 12 w 56"/>
                <a:gd name="T11" fmla="*/ 4 h 50"/>
                <a:gd name="T12" fmla="*/ 0 w 56"/>
                <a:gd name="T13" fmla="*/ 9 h 50"/>
                <a:gd name="T14" fmla="*/ 0 w 56"/>
                <a:gd name="T15" fmla="*/ 9 h 50"/>
                <a:gd name="T16" fmla="*/ 12 w 56"/>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2" y="28"/>
                  </a:moveTo>
                  <a:cubicBezTo>
                    <a:pt x="44" y="46"/>
                    <a:pt x="44" y="46"/>
                    <a:pt x="44" y="46"/>
                  </a:cubicBezTo>
                  <a:cubicBezTo>
                    <a:pt x="50" y="50"/>
                    <a:pt x="56" y="48"/>
                    <a:pt x="56" y="41"/>
                  </a:cubicBezTo>
                  <a:cubicBezTo>
                    <a:pt x="56" y="41"/>
                    <a:pt x="56" y="41"/>
                    <a:pt x="56" y="41"/>
                  </a:cubicBezTo>
                  <a:cubicBezTo>
                    <a:pt x="56" y="35"/>
                    <a:pt x="50" y="26"/>
                    <a:pt x="44" y="22"/>
                  </a:cubicBezTo>
                  <a:cubicBezTo>
                    <a:pt x="12" y="4"/>
                    <a:pt x="12" y="4"/>
                    <a:pt x="12" y="4"/>
                  </a:cubicBezTo>
                  <a:cubicBezTo>
                    <a:pt x="5" y="0"/>
                    <a:pt x="0" y="2"/>
                    <a:pt x="0" y="9"/>
                  </a:cubicBezTo>
                  <a:cubicBezTo>
                    <a:pt x="0" y="9"/>
                    <a:pt x="0" y="9"/>
                    <a:pt x="0" y="9"/>
                  </a:cubicBezTo>
                  <a:cubicBezTo>
                    <a:pt x="0" y="15"/>
                    <a:pt x="5" y="24"/>
                    <a:pt x="12" y="2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9" name="Freeform 180"/>
            <p:cNvSpPr>
              <a:spLocks/>
            </p:cNvSpPr>
            <p:nvPr/>
          </p:nvSpPr>
          <p:spPr bwMode="auto">
            <a:xfrm>
              <a:off x="1431925" y="2586038"/>
              <a:ext cx="539750" cy="366713"/>
            </a:xfrm>
            <a:custGeom>
              <a:avLst/>
              <a:gdLst>
                <a:gd name="T0" fmla="*/ 11 w 159"/>
                <a:gd name="T1" fmla="*/ 25 h 108"/>
                <a:gd name="T2" fmla="*/ 148 w 159"/>
                <a:gd name="T3" fmla="*/ 105 h 108"/>
                <a:gd name="T4" fmla="*/ 159 w 159"/>
                <a:gd name="T5" fmla="*/ 100 h 108"/>
                <a:gd name="T6" fmla="*/ 159 w 159"/>
                <a:gd name="T7" fmla="*/ 100 h 108"/>
                <a:gd name="T8" fmla="*/ 148 w 159"/>
                <a:gd name="T9" fmla="*/ 83 h 108"/>
                <a:gd name="T10" fmla="*/ 11 w 159"/>
                <a:gd name="T11" fmla="*/ 3 h 108"/>
                <a:gd name="T12" fmla="*/ 0 w 159"/>
                <a:gd name="T13" fmla="*/ 8 h 108"/>
                <a:gd name="T14" fmla="*/ 0 w 159"/>
                <a:gd name="T15" fmla="*/ 8 h 108"/>
                <a:gd name="T16" fmla="*/ 11 w 159"/>
                <a:gd name="T17"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108">
                  <a:moveTo>
                    <a:pt x="11" y="25"/>
                  </a:moveTo>
                  <a:cubicBezTo>
                    <a:pt x="148" y="105"/>
                    <a:pt x="148" y="105"/>
                    <a:pt x="148" y="105"/>
                  </a:cubicBezTo>
                  <a:cubicBezTo>
                    <a:pt x="154" y="108"/>
                    <a:pt x="159" y="106"/>
                    <a:pt x="159" y="100"/>
                  </a:cubicBezTo>
                  <a:cubicBezTo>
                    <a:pt x="159" y="100"/>
                    <a:pt x="159" y="100"/>
                    <a:pt x="159" y="100"/>
                  </a:cubicBezTo>
                  <a:cubicBezTo>
                    <a:pt x="159" y="94"/>
                    <a:pt x="154" y="86"/>
                    <a:pt x="148" y="83"/>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0" name="Freeform 181"/>
            <p:cNvSpPr>
              <a:spLocks/>
            </p:cNvSpPr>
            <p:nvPr/>
          </p:nvSpPr>
          <p:spPr bwMode="auto">
            <a:xfrm>
              <a:off x="1431925" y="2776538"/>
              <a:ext cx="747713"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8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8"/>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1" name="Freeform 182"/>
            <p:cNvSpPr>
              <a:spLocks/>
            </p:cNvSpPr>
            <p:nvPr/>
          </p:nvSpPr>
          <p:spPr bwMode="auto">
            <a:xfrm>
              <a:off x="1431925" y="2967038"/>
              <a:ext cx="747713"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7"/>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2" name="Freeform 183"/>
            <p:cNvSpPr>
              <a:spLocks/>
            </p:cNvSpPr>
            <p:nvPr/>
          </p:nvSpPr>
          <p:spPr bwMode="auto">
            <a:xfrm>
              <a:off x="1431925" y="3154363"/>
              <a:ext cx="747713" cy="488950"/>
            </a:xfrm>
            <a:custGeom>
              <a:avLst/>
              <a:gdLst>
                <a:gd name="T0" fmla="*/ 11 w 220"/>
                <a:gd name="T1" fmla="*/ 26 h 144"/>
                <a:gd name="T2" fmla="*/ 209 w 220"/>
                <a:gd name="T3" fmla="*/ 140 h 144"/>
                <a:gd name="T4" fmla="*/ 220 w 220"/>
                <a:gd name="T5" fmla="*/ 135 h 144"/>
                <a:gd name="T6" fmla="*/ 220 w 220"/>
                <a:gd name="T7" fmla="*/ 135 h 144"/>
                <a:gd name="T8" fmla="*/ 209 w 220"/>
                <a:gd name="T9" fmla="*/ 118 h 144"/>
                <a:gd name="T10" fmla="*/ 11 w 220"/>
                <a:gd name="T11" fmla="*/ 4 h 144"/>
                <a:gd name="T12" fmla="*/ 0 w 220"/>
                <a:gd name="T13" fmla="*/ 9 h 144"/>
                <a:gd name="T14" fmla="*/ 0 w 220"/>
                <a:gd name="T15" fmla="*/ 9 h 144"/>
                <a:gd name="T16" fmla="*/ 11 w 220"/>
                <a:gd name="T17"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4">
                  <a:moveTo>
                    <a:pt x="11" y="26"/>
                  </a:moveTo>
                  <a:cubicBezTo>
                    <a:pt x="209" y="140"/>
                    <a:pt x="209" y="140"/>
                    <a:pt x="209" y="140"/>
                  </a:cubicBezTo>
                  <a:cubicBezTo>
                    <a:pt x="215" y="144"/>
                    <a:pt x="220" y="141"/>
                    <a:pt x="220" y="135"/>
                  </a:cubicBezTo>
                  <a:cubicBezTo>
                    <a:pt x="220" y="135"/>
                    <a:pt x="220" y="135"/>
                    <a:pt x="220" y="135"/>
                  </a:cubicBezTo>
                  <a:cubicBezTo>
                    <a:pt x="220" y="129"/>
                    <a:pt x="215" y="122"/>
                    <a:pt x="209" y="118"/>
                  </a:cubicBezTo>
                  <a:cubicBezTo>
                    <a:pt x="11" y="4"/>
                    <a:pt x="11" y="4"/>
                    <a:pt x="11" y="4"/>
                  </a:cubicBezTo>
                  <a:cubicBezTo>
                    <a:pt x="5" y="0"/>
                    <a:pt x="0" y="3"/>
                    <a:pt x="0" y="9"/>
                  </a:cubicBezTo>
                  <a:cubicBezTo>
                    <a:pt x="0" y="9"/>
                    <a:pt x="0" y="9"/>
                    <a:pt x="0" y="9"/>
                  </a:cubicBezTo>
                  <a:cubicBezTo>
                    <a:pt x="0" y="15"/>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3" name="Freeform 184"/>
            <p:cNvSpPr>
              <a:spLocks/>
            </p:cNvSpPr>
            <p:nvPr/>
          </p:nvSpPr>
          <p:spPr bwMode="auto">
            <a:xfrm>
              <a:off x="1431925" y="3344863"/>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4" name="Freeform 185"/>
            <p:cNvSpPr>
              <a:spLocks/>
            </p:cNvSpPr>
            <p:nvPr/>
          </p:nvSpPr>
          <p:spPr bwMode="auto">
            <a:xfrm>
              <a:off x="1435100" y="1665288"/>
              <a:ext cx="95250" cy="152400"/>
            </a:xfrm>
            <a:custGeom>
              <a:avLst/>
              <a:gdLst>
                <a:gd name="T0" fmla="*/ 60 w 60"/>
                <a:gd name="T1" fmla="*/ 96 h 96"/>
                <a:gd name="T2" fmla="*/ 0 w 60"/>
                <a:gd name="T3" fmla="*/ 62 h 96"/>
                <a:gd name="T4" fmla="*/ 0 w 60"/>
                <a:gd name="T5" fmla="*/ 0 h 96"/>
                <a:gd name="T6" fmla="*/ 60 w 60"/>
                <a:gd name="T7" fmla="*/ 36 h 96"/>
                <a:gd name="T8" fmla="*/ 60 w 60"/>
                <a:gd name="T9" fmla="*/ 96 h 96"/>
              </a:gdLst>
              <a:ahLst/>
              <a:cxnLst>
                <a:cxn ang="0">
                  <a:pos x="T0" y="T1"/>
                </a:cxn>
                <a:cxn ang="0">
                  <a:pos x="T2" y="T3"/>
                </a:cxn>
                <a:cxn ang="0">
                  <a:pos x="T4" y="T5"/>
                </a:cxn>
                <a:cxn ang="0">
                  <a:pos x="T6" y="T7"/>
                </a:cxn>
                <a:cxn ang="0">
                  <a:pos x="T8" y="T9"/>
                </a:cxn>
              </a:cxnLst>
              <a:rect l="0" t="0" r="r" b="b"/>
              <a:pathLst>
                <a:path w="60" h="96">
                  <a:moveTo>
                    <a:pt x="60" y="96"/>
                  </a:moveTo>
                  <a:lnTo>
                    <a:pt x="0" y="62"/>
                  </a:lnTo>
                  <a:lnTo>
                    <a:pt x="0" y="0"/>
                  </a:lnTo>
                  <a:lnTo>
                    <a:pt x="60" y="36"/>
                  </a:lnTo>
                  <a:lnTo>
                    <a:pt x="60" y="96"/>
                  </a:ln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5" name="Freeform 186"/>
            <p:cNvSpPr>
              <a:spLocks/>
            </p:cNvSpPr>
            <p:nvPr/>
          </p:nvSpPr>
          <p:spPr bwMode="auto">
            <a:xfrm>
              <a:off x="1595438" y="1760538"/>
              <a:ext cx="95250" cy="149225"/>
            </a:xfrm>
            <a:custGeom>
              <a:avLst/>
              <a:gdLst>
                <a:gd name="T0" fmla="*/ 60 w 60"/>
                <a:gd name="T1" fmla="*/ 94 h 94"/>
                <a:gd name="T2" fmla="*/ 0 w 60"/>
                <a:gd name="T3" fmla="*/ 60 h 94"/>
                <a:gd name="T4" fmla="*/ 0 w 60"/>
                <a:gd name="T5" fmla="*/ 0 h 94"/>
                <a:gd name="T6" fmla="*/ 60 w 60"/>
                <a:gd name="T7" fmla="*/ 34 h 94"/>
                <a:gd name="T8" fmla="*/ 60 w 60"/>
                <a:gd name="T9" fmla="*/ 94 h 94"/>
              </a:gdLst>
              <a:ahLst/>
              <a:cxnLst>
                <a:cxn ang="0">
                  <a:pos x="T0" y="T1"/>
                </a:cxn>
                <a:cxn ang="0">
                  <a:pos x="T2" y="T3"/>
                </a:cxn>
                <a:cxn ang="0">
                  <a:pos x="T4" y="T5"/>
                </a:cxn>
                <a:cxn ang="0">
                  <a:pos x="T6" y="T7"/>
                </a:cxn>
                <a:cxn ang="0">
                  <a:pos x="T8" y="T9"/>
                </a:cxn>
              </a:cxnLst>
              <a:rect l="0" t="0" r="r" b="b"/>
              <a:pathLst>
                <a:path w="60" h="94">
                  <a:moveTo>
                    <a:pt x="60" y="94"/>
                  </a:moveTo>
                  <a:lnTo>
                    <a:pt x="0" y="60"/>
                  </a:lnTo>
                  <a:lnTo>
                    <a:pt x="0" y="0"/>
                  </a:lnTo>
                  <a:lnTo>
                    <a:pt x="60" y="34"/>
                  </a:lnTo>
                  <a:lnTo>
                    <a:pt x="60" y="94"/>
                  </a:lnTo>
                  <a:close/>
                </a:path>
              </a:pathLst>
            </a:custGeom>
            <a:solidFill>
              <a:srgbClr val="6E6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6" name="Freeform 187"/>
            <p:cNvSpPr>
              <a:spLocks/>
            </p:cNvSpPr>
            <p:nvPr/>
          </p:nvSpPr>
          <p:spPr bwMode="auto">
            <a:xfrm>
              <a:off x="1757363" y="1851025"/>
              <a:ext cx="95250" cy="153988"/>
            </a:xfrm>
            <a:custGeom>
              <a:avLst/>
              <a:gdLst>
                <a:gd name="T0" fmla="*/ 60 w 60"/>
                <a:gd name="T1" fmla="*/ 97 h 97"/>
                <a:gd name="T2" fmla="*/ 0 w 60"/>
                <a:gd name="T3" fmla="*/ 63 h 97"/>
                <a:gd name="T4" fmla="*/ 0 w 60"/>
                <a:gd name="T5" fmla="*/ 0 h 97"/>
                <a:gd name="T6" fmla="*/ 60 w 60"/>
                <a:gd name="T7" fmla="*/ 37 h 97"/>
                <a:gd name="T8" fmla="*/ 60 w 60"/>
                <a:gd name="T9" fmla="*/ 97 h 97"/>
              </a:gdLst>
              <a:ahLst/>
              <a:cxnLst>
                <a:cxn ang="0">
                  <a:pos x="T0" y="T1"/>
                </a:cxn>
                <a:cxn ang="0">
                  <a:pos x="T2" y="T3"/>
                </a:cxn>
                <a:cxn ang="0">
                  <a:pos x="T4" y="T5"/>
                </a:cxn>
                <a:cxn ang="0">
                  <a:pos x="T6" y="T7"/>
                </a:cxn>
                <a:cxn ang="0">
                  <a:pos x="T8" y="T9"/>
                </a:cxn>
              </a:cxnLst>
              <a:rect l="0" t="0" r="r" b="b"/>
              <a:pathLst>
                <a:path w="60" h="97">
                  <a:moveTo>
                    <a:pt x="60" y="97"/>
                  </a:moveTo>
                  <a:lnTo>
                    <a:pt x="0" y="63"/>
                  </a:lnTo>
                  <a:lnTo>
                    <a:pt x="0" y="0"/>
                  </a:lnTo>
                  <a:lnTo>
                    <a:pt x="60" y="37"/>
                  </a:lnTo>
                  <a:lnTo>
                    <a:pt x="60" y="97"/>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7" name="Freeform 188"/>
            <p:cNvSpPr>
              <a:spLocks/>
            </p:cNvSpPr>
            <p:nvPr/>
          </p:nvSpPr>
          <p:spPr bwMode="auto">
            <a:xfrm>
              <a:off x="1917700" y="1946275"/>
              <a:ext cx="98425" cy="150813"/>
            </a:xfrm>
            <a:custGeom>
              <a:avLst/>
              <a:gdLst>
                <a:gd name="T0" fmla="*/ 62 w 62"/>
                <a:gd name="T1" fmla="*/ 95 h 95"/>
                <a:gd name="T2" fmla="*/ 0 w 62"/>
                <a:gd name="T3" fmla="*/ 60 h 95"/>
                <a:gd name="T4" fmla="*/ 0 w 62"/>
                <a:gd name="T5" fmla="*/ 0 h 95"/>
                <a:gd name="T6" fmla="*/ 62 w 62"/>
                <a:gd name="T7" fmla="*/ 35 h 95"/>
                <a:gd name="T8" fmla="*/ 62 w 62"/>
                <a:gd name="T9" fmla="*/ 95 h 95"/>
              </a:gdLst>
              <a:ahLst/>
              <a:cxnLst>
                <a:cxn ang="0">
                  <a:pos x="T0" y="T1"/>
                </a:cxn>
                <a:cxn ang="0">
                  <a:pos x="T2" y="T3"/>
                </a:cxn>
                <a:cxn ang="0">
                  <a:pos x="T4" y="T5"/>
                </a:cxn>
                <a:cxn ang="0">
                  <a:pos x="T6" y="T7"/>
                </a:cxn>
                <a:cxn ang="0">
                  <a:pos x="T8" y="T9"/>
                </a:cxn>
              </a:cxnLst>
              <a:rect l="0" t="0" r="r" b="b"/>
              <a:pathLst>
                <a:path w="62" h="95">
                  <a:moveTo>
                    <a:pt x="62" y="95"/>
                  </a:moveTo>
                  <a:lnTo>
                    <a:pt x="0" y="60"/>
                  </a:lnTo>
                  <a:lnTo>
                    <a:pt x="0" y="0"/>
                  </a:lnTo>
                  <a:lnTo>
                    <a:pt x="62" y="35"/>
                  </a:lnTo>
                  <a:lnTo>
                    <a:pt x="62" y="95"/>
                  </a:ln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8" name="Freeform 189"/>
            <p:cNvSpPr>
              <a:spLocks/>
            </p:cNvSpPr>
            <p:nvPr/>
          </p:nvSpPr>
          <p:spPr bwMode="auto">
            <a:xfrm>
              <a:off x="2081213" y="2038350"/>
              <a:ext cx="95250" cy="153988"/>
            </a:xfrm>
            <a:custGeom>
              <a:avLst/>
              <a:gdLst>
                <a:gd name="T0" fmla="*/ 60 w 60"/>
                <a:gd name="T1" fmla="*/ 97 h 97"/>
                <a:gd name="T2" fmla="*/ 0 w 60"/>
                <a:gd name="T3" fmla="*/ 60 h 97"/>
                <a:gd name="T4" fmla="*/ 0 w 60"/>
                <a:gd name="T5" fmla="*/ 0 h 97"/>
                <a:gd name="T6" fmla="*/ 60 w 60"/>
                <a:gd name="T7" fmla="*/ 35 h 97"/>
                <a:gd name="T8" fmla="*/ 60 w 60"/>
                <a:gd name="T9" fmla="*/ 97 h 97"/>
              </a:gdLst>
              <a:ahLst/>
              <a:cxnLst>
                <a:cxn ang="0">
                  <a:pos x="T0" y="T1"/>
                </a:cxn>
                <a:cxn ang="0">
                  <a:pos x="T2" y="T3"/>
                </a:cxn>
                <a:cxn ang="0">
                  <a:pos x="T4" y="T5"/>
                </a:cxn>
                <a:cxn ang="0">
                  <a:pos x="T6" y="T7"/>
                </a:cxn>
                <a:cxn ang="0">
                  <a:pos x="T8" y="T9"/>
                </a:cxn>
              </a:cxnLst>
              <a:rect l="0" t="0" r="r" b="b"/>
              <a:pathLst>
                <a:path w="60" h="97">
                  <a:moveTo>
                    <a:pt x="60" y="97"/>
                  </a:moveTo>
                  <a:lnTo>
                    <a:pt x="0" y="60"/>
                  </a:lnTo>
                  <a:lnTo>
                    <a:pt x="0" y="0"/>
                  </a:lnTo>
                  <a:lnTo>
                    <a:pt x="60" y="35"/>
                  </a:lnTo>
                  <a:lnTo>
                    <a:pt x="60" y="97"/>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9" name="Freeform 190"/>
            <p:cNvSpPr>
              <a:spLocks/>
            </p:cNvSpPr>
            <p:nvPr/>
          </p:nvSpPr>
          <p:spPr bwMode="auto">
            <a:xfrm>
              <a:off x="1435100" y="1841500"/>
              <a:ext cx="95250" cy="149225"/>
            </a:xfrm>
            <a:custGeom>
              <a:avLst/>
              <a:gdLst>
                <a:gd name="T0" fmla="*/ 60 w 60"/>
                <a:gd name="T1" fmla="*/ 94 h 94"/>
                <a:gd name="T2" fmla="*/ 0 w 60"/>
                <a:gd name="T3" fmla="*/ 60 h 94"/>
                <a:gd name="T4" fmla="*/ 0 w 60"/>
                <a:gd name="T5" fmla="*/ 0 h 94"/>
                <a:gd name="T6" fmla="*/ 60 w 60"/>
                <a:gd name="T7" fmla="*/ 34 h 94"/>
                <a:gd name="T8" fmla="*/ 60 w 60"/>
                <a:gd name="T9" fmla="*/ 94 h 94"/>
              </a:gdLst>
              <a:ahLst/>
              <a:cxnLst>
                <a:cxn ang="0">
                  <a:pos x="T0" y="T1"/>
                </a:cxn>
                <a:cxn ang="0">
                  <a:pos x="T2" y="T3"/>
                </a:cxn>
                <a:cxn ang="0">
                  <a:pos x="T4" y="T5"/>
                </a:cxn>
                <a:cxn ang="0">
                  <a:pos x="T6" y="T7"/>
                </a:cxn>
                <a:cxn ang="0">
                  <a:pos x="T8" y="T9"/>
                </a:cxn>
              </a:cxnLst>
              <a:rect l="0" t="0" r="r" b="b"/>
              <a:pathLst>
                <a:path w="60" h="94">
                  <a:moveTo>
                    <a:pt x="60" y="94"/>
                  </a:moveTo>
                  <a:lnTo>
                    <a:pt x="0" y="60"/>
                  </a:lnTo>
                  <a:lnTo>
                    <a:pt x="0" y="0"/>
                  </a:lnTo>
                  <a:lnTo>
                    <a:pt x="60" y="34"/>
                  </a:lnTo>
                  <a:lnTo>
                    <a:pt x="60" y="94"/>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0" name="Freeform 191"/>
            <p:cNvSpPr>
              <a:spLocks/>
            </p:cNvSpPr>
            <p:nvPr/>
          </p:nvSpPr>
          <p:spPr bwMode="auto">
            <a:xfrm>
              <a:off x="1595438" y="1933575"/>
              <a:ext cx="95250" cy="152400"/>
            </a:xfrm>
            <a:custGeom>
              <a:avLst/>
              <a:gdLst>
                <a:gd name="T0" fmla="*/ 60 w 60"/>
                <a:gd name="T1" fmla="*/ 96 h 96"/>
                <a:gd name="T2" fmla="*/ 0 w 60"/>
                <a:gd name="T3" fmla="*/ 60 h 96"/>
                <a:gd name="T4" fmla="*/ 0 w 60"/>
                <a:gd name="T5" fmla="*/ 0 h 96"/>
                <a:gd name="T6" fmla="*/ 60 w 60"/>
                <a:gd name="T7" fmla="*/ 34 h 96"/>
                <a:gd name="T8" fmla="*/ 60 w 60"/>
                <a:gd name="T9" fmla="*/ 96 h 96"/>
              </a:gdLst>
              <a:ahLst/>
              <a:cxnLst>
                <a:cxn ang="0">
                  <a:pos x="T0" y="T1"/>
                </a:cxn>
                <a:cxn ang="0">
                  <a:pos x="T2" y="T3"/>
                </a:cxn>
                <a:cxn ang="0">
                  <a:pos x="T4" y="T5"/>
                </a:cxn>
                <a:cxn ang="0">
                  <a:pos x="T6" y="T7"/>
                </a:cxn>
                <a:cxn ang="0">
                  <a:pos x="T8" y="T9"/>
                </a:cxn>
              </a:cxnLst>
              <a:rect l="0" t="0" r="r" b="b"/>
              <a:pathLst>
                <a:path w="60" h="96">
                  <a:moveTo>
                    <a:pt x="60" y="96"/>
                  </a:moveTo>
                  <a:lnTo>
                    <a:pt x="0" y="60"/>
                  </a:lnTo>
                  <a:lnTo>
                    <a:pt x="0" y="0"/>
                  </a:lnTo>
                  <a:lnTo>
                    <a:pt x="60" y="34"/>
                  </a:lnTo>
                  <a:lnTo>
                    <a:pt x="60" y="96"/>
                  </a:ln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1" name="Freeform 192"/>
            <p:cNvSpPr>
              <a:spLocks/>
            </p:cNvSpPr>
            <p:nvPr/>
          </p:nvSpPr>
          <p:spPr bwMode="auto">
            <a:xfrm>
              <a:off x="1757363" y="2028825"/>
              <a:ext cx="95250" cy="149225"/>
            </a:xfrm>
            <a:custGeom>
              <a:avLst/>
              <a:gdLst>
                <a:gd name="T0" fmla="*/ 60 w 60"/>
                <a:gd name="T1" fmla="*/ 94 h 94"/>
                <a:gd name="T2" fmla="*/ 0 w 60"/>
                <a:gd name="T3" fmla="*/ 60 h 94"/>
                <a:gd name="T4" fmla="*/ 0 w 60"/>
                <a:gd name="T5" fmla="*/ 0 h 94"/>
                <a:gd name="T6" fmla="*/ 60 w 60"/>
                <a:gd name="T7" fmla="*/ 34 h 94"/>
                <a:gd name="T8" fmla="*/ 60 w 60"/>
                <a:gd name="T9" fmla="*/ 94 h 94"/>
              </a:gdLst>
              <a:ahLst/>
              <a:cxnLst>
                <a:cxn ang="0">
                  <a:pos x="T0" y="T1"/>
                </a:cxn>
                <a:cxn ang="0">
                  <a:pos x="T2" y="T3"/>
                </a:cxn>
                <a:cxn ang="0">
                  <a:pos x="T4" y="T5"/>
                </a:cxn>
                <a:cxn ang="0">
                  <a:pos x="T6" y="T7"/>
                </a:cxn>
                <a:cxn ang="0">
                  <a:pos x="T8" y="T9"/>
                </a:cxn>
              </a:cxnLst>
              <a:rect l="0" t="0" r="r" b="b"/>
              <a:pathLst>
                <a:path w="60" h="94">
                  <a:moveTo>
                    <a:pt x="60" y="94"/>
                  </a:moveTo>
                  <a:lnTo>
                    <a:pt x="0" y="60"/>
                  </a:lnTo>
                  <a:lnTo>
                    <a:pt x="0" y="0"/>
                  </a:lnTo>
                  <a:lnTo>
                    <a:pt x="60" y="34"/>
                  </a:lnTo>
                  <a:lnTo>
                    <a:pt x="60" y="94"/>
                  </a:lnTo>
                  <a:close/>
                </a:path>
              </a:pathLst>
            </a:custGeom>
            <a:solidFill>
              <a:srgbClr val="6E6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2" name="Freeform 193"/>
            <p:cNvSpPr>
              <a:spLocks/>
            </p:cNvSpPr>
            <p:nvPr/>
          </p:nvSpPr>
          <p:spPr bwMode="auto">
            <a:xfrm>
              <a:off x="1917700" y="2120900"/>
              <a:ext cx="98425" cy="152400"/>
            </a:xfrm>
            <a:custGeom>
              <a:avLst/>
              <a:gdLst>
                <a:gd name="T0" fmla="*/ 62 w 62"/>
                <a:gd name="T1" fmla="*/ 96 h 96"/>
                <a:gd name="T2" fmla="*/ 0 w 62"/>
                <a:gd name="T3" fmla="*/ 60 h 96"/>
                <a:gd name="T4" fmla="*/ 0 w 62"/>
                <a:gd name="T5" fmla="*/ 0 h 96"/>
                <a:gd name="T6" fmla="*/ 62 w 62"/>
                <a:gd name="T7" fmla="*/ 34 h 96"/>
                <a:gd name="T8" fmla="*/ 62 w 62"/>
                <a:gd name="T9" fmla="*/ 96 h 96"/>
              </a:gdLst>
              <a:ahLst/>
              <a:cxnLst>
                <a:cxn ang="0">
                  <a:pos x="T0" y="T1"/>
                </a:cxn>
                <a:cxn ang="0">
                  <a:pos x="T2" y="T3"/>
                </a:cxn>
                <a:cxn ang="0">
                  <a:pos x="T4" y="T5"/>
                </a:cxn>
                <a:cxn ang="0">
                  <a:pos x="T6" y="T7"/>
                </a:cxn>
                <a:cxn ang="0">
                  <a:pos x="T8" y="T9"/>
                </a:cxn>
              </a:cxnLst>
              <a:rect l="0" t="0" r="r" b="b"/>
              <a:pathLst>
                <a:path w="62" h="96">
                  <a:moveTo>
                    <a:pt x="62" y="96"/>
                  </a:moveTo>
                  <a:lnTo>
                    <a:pt x="0" y="60"/>
                  </a:lnTo>
                  <a:lnTo>
                    <a:pt x="0" y="0"/>
                  </a:lnTo>
                  <a:lnTo>
                    <a:pt x="62" y="34"/>
                  </a:lnTo>
                  <a:lnTo>
                    <a:pt x="62" y="96"/>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3" name="Freeform 194"/>
            <p:cNvSpPr>
              <a:spLocks/>
            </p:cNvSpPr>
            <p:nvPr/>
          </p:nvSpPr>
          <p:spPr bwMode="auto">
            <a:xfrm>
              <a:off x="2081213" y="2211388"/>
              <a:ext cx="95250" cy="153988"/>
            </a:xfrm>
            <a:custGeom>
              <a:avLst/>
              <a:gdLst>
                <a:gd name="T0" fmla="*/ 60 w 60"/>
                <a:gd name="T1" fmla="*/ 97 h 97"/>
                <a:gd name="T2" fmla="*/ 0 w 60"/>
                <a:gd name="T3" fmla="*/ 63 h 97"/>
                <a:gd name="T4" fmla="*/ 0 w 60"/>
                <a:gd name="T5" fmla="*/ 0 h 97"/>
                <a:gd name="T6" fmla="*/ 60 w 60"/>
                <a:gd name="T7" fmla="*/ 37 h 97"/>
                <a:gd name="T8" fmla="*/ 60 w 60"/>
                <a:gd name="T9" fmla="*/ 97 h 97"/>
              </a:gdLst>
              <a:ahLst/>
              <a:cxnLst>
                <a:cxn ang="0">
                  <a:pos x="T0" y="T1"/>
                </a:cxn>
                <a:cxn ang="0">
                  <a:pos x="T2" y="T3"/>
                </a:cxn>
                <a:cxn ang="0">
                  <a:pos x="T4" y="T5"/>
                </a:cxn>
                <a:cxn ang="0">
                  <a:pos x="T6" y="T7"/>
                </a:cxn>
                <a:cxn ang="0">
                  <a:pos x="T8" y="T9"/>
                </a:cxn>
              </a:cxnLst>
              <a:rect l="0" t="0" r="r" b="b"/>
              <a:pathLst>
                <a:path w="60" h="97">
                  <a:moveTo>
                    <a:pt x="60" y="97"/>
                  </a:moveTo>
                  <a:lnTo>
                    <a:pt x="0" y="63"/>
                  </a:lnTo>
                  <a:lnTo>
                    <a:pt x="0" y="0"/>
                  </a:lnTo>
                  <a:lnTo>
                    <a:pt x="60" y="37"/>
                  </a:lnTo>
                  <a:lnTo>
                    <a:pt x="60" y="97"/>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4" name="Freeform 195"/>
            <p:cNvSpPr>
              <a:spLocks/>
            </p:cNvSpPr>
            <p:nvPr/>
          </p:nvSpPr>
          <p:spPr bwMode="auto">
            <a:xfrm>
              <a:off x="1431925" y="2017713"/>
              <a:ext cx="747713" cy="487363"/>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7"/>
                  </a:cubicBezTo>
                  <a:cubicBezTo>
                    <a:pt x="11" y="3"/>
                    <a:pt x="11" y="3"/>
                    <a:pt x="11" y="3"/>
                  </a:cubicBezTo>
                  <a:cubicBezTo>
                    <a:pt x="5" y="0"/>
                    <a:pt x="0" y="2"/>
                    <a:pt x="0" y="8"/>
                  </a:cubicBezTo>
                  <a:cubicBezTo>
                    <a:pt x="0" y="8"/>
                    <a:pt x="0" y="8"/>
                    <a:pt x="0" y="8"/>
                  </a:cubicBezTo>
                  <a:cubicBezTo>
                    <a:pt x="0" y="14"/>
                    <a:pt x="5" y="21"/>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5" name="Freeform 196"/>
            <p:cNvSpPr>
              <a:spLocks/>
            </p:cNvSpPr>
            <p:nvPr/>
          </p:nvSpPr>
          <p:spPr bwMode="auto">
            <a:xfrm>
              <a:off x="1431925" y="2205038"/>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2"/>
                    <a:pt x="209" y="118"/>
                  </a:cubicBezTo>
                  <a:cubicBezTo>
                    <a:pt x="11" y="4"/>
                    <a:pt x="11" y="4"/>
                    <a:pt x="11" y="4"/>
                  </a:cubicBezTo>
                  <a:cubicBezTo>
                    <a:pt x="5" y="0"/>
                    <a:pt x="0" y="2"/>
                    <a:pt x="0" y="8"/>
                  </a:cubicBezTo>
                  <a:cubicBezTo>
                    <a:pt x="0" y="8"/>
                    <a:pt x="0" y="8"/>
                    <a:pt x="0" y="8"/>
                  </a:cubicBezTo>
                  <a:cubicBezTo>
                    <a:pt x="0" y="15"/>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6" name="Freeform 197"/>
            <p:cNvSpPr>
              <a:spLocks/>
            </p:cNvSpPr>
            <p:nvPr/>
          </p:nvSpPr>
          <p:spPr bwMode="auto">
            <a:xfrm>
              <a:off x="1431925" y="2395538"/>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7" name="Freeform 198"/>
            <p:cNvSpPr>
              <a:spLocks/>
            </p:cNvSpPr>
            <p:nvPr/>
          </p:nvSpPr>
          <p:spPr bwMode="auto">
            <a:xfrm>
              <a:off x="2006600" y="2933700"/>
              <a:ext cx="190500" cy="169863"/>
            </a:xfrm>
            <a:custGeom>
              <a:avLst/>
              <a:gdLst>
                <a:gd name="T0" fmla="*/ 12 w 56"/>
                <a:gd name="T1" fmla="*/ 28 h 50"/>
                <a:gd name="T2" fmla="*/ 44 w 56"/>
                <a:gd name="T3" fmla="*/ 46 h 50"/>
                <a:gd name="T4" fmla="*/ 56 w 56"/>
                <a:gd name="T5" fmla="*/ 41 h 50"/>
                <a:gd name="T6" fmla="*/ 56 w 56"/>
                <a:gd name="T7" fmla="*/ 41 h 50"/>
                <a:gd name="T8" fmla="*/ 44 w 56"/>
                <a:gd name="T9" fmla="*/ 22 h 50"/>
                <a:gd name="T10" fmla="*/ 12 w 56"/>
                <a:gd name="T11" fmla="*/ 4 h 50"/>
                <a:gd name="T12" fmla="*/ 0 w 56"/>
                <a:gd name="T13" fmla="*/ 9 h 50"/>
                <a:gd name="T14" fmla="*/ 0 w 56"/>
                <a:gd name="T15" fmla="*/ 9 h 50"/>
                <a:gd name="T16" fmla="*/ 12 w 56"/>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2" y="28"/>
                  </a:moveTo>
                  <a:cubicBezTo>
                    <a:pt x="44" y="46"/>
                    <a:pt x="44" y="46"/>
                    <a:pt x="44" y="46"/>
                  </a:cubicBezTo>
                  <a:cubicBezTo>
                    <a:pt x="50" y="50"/>
                    <a:pt x="56" y="48"/>
                    <a:pt x="56" y="41"/>
                  </a:cubicBezTo>
                  <a:cubicBezTo>
                    <a:pt x="56" y="41"/>
                    <a:pt x="56" y="41"/>
                    <a:pt x="56" y="41"/>
                  </a:cubicBezTo>
                  <a:cubicBezTo>
                    <a:pt x="56" y="35"/>
                    <a:pt x="50" y="26"/>
                    <a:pt x="44" y="22"/>
                  </a:cubicBezTo>
                  <a:cubicBezTo>
                    <a:pt x="12" y="4"/>
                    <a:pt x="12" y="4"/>
                    <a:pt x="12" y="4"/>
                  </a:cubicBezTo>
                  <a:cubicBezTo>
                    <a:pt x="5" y="0"/>
                    <a:pt x="0" y="2"/>
                    <a:pt x="0" y="9"/>
                  </a:cubicBezTo>
                  <a:cubicBezTo>
                    <a:pt x="0" y="9"/>
                    <a:pt x="0" y="9"/>
                    <a:pt x="0" y="9"/>
                  </a:cubicBezTo>
                  <a:cubicBezTo>
                    <a:pt x="0" y="15"/>
                    <a:pt x="5" y="24"/>
                    <a:pt x="12" y="2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8" name="Freeform 199"/>
            <p:cNvSpPr>
              <a:spLocks/>
            </p:cNvSpPr>
            <p:nvPr/>
          </p:nvSpPr>
          <p:spPr bwMode="auto">
            <a:xfrm>
              <a:off x="1431925" y="2586038"/>
              <a:ext cx="539750" cy="366713"/>
            </a:xfrm>
            <a:custGeom>
              <a:avLst/>
              <a:gdLst>
                <a:gd name="T0" fmla="*/ 11 w 159"/>
                <a:gd name="T1" fmla="*/ 25 h 108"/>
                <a:gd name="T2" fmla="*/ 148 w 159"/>
                <a:gd name="T3" fmla="*/ 105 h 108"/>
                <a:gd name="T4" fmla="*/ 159 w 159"/>
                <a:gd name="T5" fmla="*/ 100 h 108"/>
                <a:gd name="T6" fmla="*/ 159 w 159"/>
                <a:gd name="T7" fmla="*/ 100 h 108"/>
                <a:gd name="T8" fmla="*/ 148 w 159"/>
                <a:gd name="T9" fmla="*/ 83 h 108"/>
                <a:gd name="T10" fmla="*/ 11 w 159"/>
                <a:gd name="T11" fmla="*/ 3 h 108"/>
                <a:gd name="T12" fmla="*/ 0 w 159"/>
                <a:gd name="T13" fmla="*/ 8 h 108"/>
                <a:gd name="T14" fmla="*/ 0 w 159"/>
                <a:gd name="T15" fmla="*/ 8 h 108"/>
                <a:gd name="T16" fmla="*/ 11 w 159"/>
                <a:gd name="T17"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108">
                  <a:moveTo>
                    <a:pt x="11" y="25"/>
                  </a:moveTo>
                  <a:cubicBezTo>
                    <a:pt x="148" y="105"/>
                    <a:pt x="148" y="105"/>
                    <a:pt x="148" y="105"/>
                  </a:cubicBezTo>
                  <a:cubicBezTo>
                    <a:pt x="154" y="108"/>
                    <a:pt x="159" y="106"/>
                    <a:pt x="159" y="100"/>
                  </a:cubicBezTo>
                  <a:cubicBezTo>
                    <a:pt x="159" y="100"/>
                    <a:pt x="159" y="100"/>
                    <a:pt x="159" y="100"/>
                  </a:cubicBezTo>
                  <a:cubicBezTo>
                    <a:pt x="159" y="94"/>
                    <a:pt x="154" y="86"/>
                    <a:pt x="148" y="83"/>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9" name="Freeform 200"/>
            <p:cNvSpPr>
              <a:spLocks/>
            </p:cNvSpPr>
            <p:nvPr/>
          </p:nvSpPr>
          <p:spPr bwMode="auto">
            <a:xfrm>
              <a:off x="1431925" y="2776538"/>
              <a:ext cx="747713"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8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8"/>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0" name="Freeform 201"/>
            <p:cNvSpPr>
              <a:spLocks/>
            </p:cNvSpPr>
            <p:nvPr/>
          </p:nvSpPr>
          <p:spPr bwMode="auto">
            <a:xfrm>
              <a:off x="1431925" y="2967038"/>
              <a:ext cx="747713"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7"/>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1" name="Freeform 202"/>
            <p:cNvSpPr>
              <a:spLocks/>
            </p:cNvSpPr>
            <p:nvPr/>
          </p:nvSpPr>
          <p:spPr bwMode="auto">
            <a:xfrm>
              <a:off x="1431925" y="3154363"/>
              <a:ext cx="747713" cy="488950"/>
            </a:xfrm>
            <a:custGeom>
              <a:avLst/>
              <a:gdLst>
                <a:gd name="T0" fmla="*/ 11 w 220"/>
                <a:gd name="T1" fmla="*/ 26 h 144"/>
                <a:gd name="T2" fmla="*/ 209 w 220"/>
                <a:gd name="T3" fmla="*/ 140 h 144"/>
                <a:gd name="T4" fmla="*/ 220 w 220"/>
                <a:gd name="T5" fmla="*/ 135 h 144"/>
                <a:gd name="T6" fmla="*/ 220 w 220"/>
                <a:gd name="T7" fmla="*/ 135 h 144"/>
                <a:gd name="T8" fmla="*/ 209 w 220"/>
                <a:gd name="T9" fmla="*/ 118 h 144"/>
                <a:gd name="T10" fmla="*/ 11 w 220"/>
                <a:gd name="T11" fmla="*/ 4 h 144"/>
                <a:gd name="T12" fmla="*/ 0 w 220"/>
                <a:gd name="T13" fmla="*/ 9 h 144"/>
                <a:gd name="T14" fmla="*/ 0 w 220"/>
                <a:gd name="T15" fmla="*/ 9 h 144"/>
                <a:gd name="T16" fmla="*/ 11 w 220"/>
                <a:gd name="T17"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4">
                  <a:moveTo>
                    <a:pt x="11" y="26"/>
                  </a:moveTo>
                  <a:cubicBezTo>
                    <a:pt x="209" y="140"/>
                    <a:pt x="209" y="140"/>
                    <a:pt x="209" y="140"/>
                  </a:cubicBezTo>
                  <a:cubicBezTo>
                    <a:pt x="215" y="144"/>
                    <a:pt x="220" y="141"/>
                    <a:pt x="220" y="135"/>
                  </a:cubicBezTo>
                  <a:cubicBezTo>
                    <a:pt x="220" y="135"/>
                    <a:pt x="220" y="135"/>
                    <a:pt x="220" y="135"/>
                  </a:cubicBezTo>
                  <a:cubicBezTo>
                    <a:pt x="220" y="129"/>
                    <a:pt x="215" y="122"/>
                    <a:pt x="209" y="118"/>
                  </a:cubicBezTo>
                  <a:cubicBezTo>
                    <a:pt x="11" y="4"/>
                    <a:pt x="11" y="4"/>
                    <a:pt x="11" y="4"/>
                  </a:cubicBezTo>
                  <a:cubicBezTo>
                    <a:pt x="5" y="0"/>
                    <a:pt x="0" y="3"/>
                    <a:pt x="0" y="9"/>
                  </a:cubicBezTo>
                  <a:cubicBezTo>
                    <a:pt x="0" y="9"/>
                    <a:pt x="0" y="9"/>
                    <a:pt x="0" y="9"/>
                  </a:cubicBezTo>
                  <a:cubicBezTo>
                    <a:pt x="0" y="15"/>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2" name="Freeform 203"/>
            <p:cNvSpPr>
              <a:spLocks/>
            </p:cNvSpPr>
            <p:nvPr/>
          </p:nvSpPr>
          <p:spPr bwMode="auto">
            <a:xfrm>
              <a:off x="1431925" y="3344863"/>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58" name="Group 657"/>
          <p:cNvGrpSpPr/>
          <p:nvPr/>
        </p:nvGrpSpPr>
        <p:grpSpPr>
          <a:xfrm>
            <a:off x="7961358" y="1858395"/>
            <a:ext cx="1196608" cy="1955358"/>
            <a:chOff x="2757488" y="1225550"/>
            <a:chExt cx="2468563" cy="4033838"/>
          </a:xfrm>
        </p:grpSpPr>
        <p:sp>
          <p:nvSpPr>
            <p:cNvPr id="691" name="Freeform 204"/>
            <p:cNvSpPr>
              <a:spLocks/>
            </p:cNvSpPr>
            <p:nvPr/>
          </p:nvSpPr>
          <p:spPr bwMode="auto">
            <a:xfrm>
              <a:off x="2774950" y="1939925"/>
              <a:ext cx="2444750" cy="3319463"/>
            </a:xfrm>
            <a:custGeom>
              <a:avLst/>
              <a:gdLst>
                <a:gd name="T0" fmla="*/ 716 w 719"/>
                <a:gd name="T1" fmla="*/ 0 h 976"/>
                <a:gd name="T2" fmla="*/ 702 w 719"/>
                <a:gd name="T3" fmla="*/ 21 h 976"/>
                <a:gd name="T4" fmla="*/ 392 w 719"/>
                <a:gd name="T5" fmla="*/ 200 h 976"/>
                <a:gd name="T6" fmla="*/ 322 w 719"/>
                <a:gd name="T7" fmla="*/ 200 h 976"/>
                <a:gd name="T8" fmla="*/ 14 w 719"/>
                <a:gd name="T9" fmla="*/ 21 h 976"/>
                <a:gd name="T10" fmla="*/ 0 w 719"/>
                <a:gd name="T11" fmla="*/ 1 h 976"/>
                <a:gd name="T12" fmla="*/ 2 w 719"/>
                <a:gd name="T13" fmla="*/ 766 h 976"/>
                <a:gd name="T14" fmla="*/ 16 w 719"/>
                <a:gd name="T15" fmla="*/ 786 h 976"/>
                <a:gd name="T16" fmla="*/ 324 w 719"/>
                <a:gd name="T17" fmla="*/ 965 h 976"/>
                <a:gd name="T18" fmla="*/ 394 w 719"/>
                <a:gd name="T19" fmla="*/ 965 h 976"/>
                <a:gd name="T20" fmla="*/ 704 w 719"/>
                <a:gd name="T21" fmla="*/ 786 h 976"/>
                <a:gd name="T22" fmla="*/ 719 w 719"/>
                <a:gd name="T23" fmla="*/ 765 h 976"/>
                <a:gd name="T24" fmla="*/ 716 w 719"/>
                <a:gd name="T25" fmla="*/ 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9" h="976">
                  <a:moveTo>
                    <a:pt x="716" y="0"/>
                  </a:moveTo>
                  <a:cubicBezTo>
                    <a:pt x="716" y="8"/>
                    <a:pt x="712" y="15"/>
                    <a:pt x="702" y="21"/>
                  </a:cubicBezTo>
                  <a:cubicBezTo>
                    <a:pt x="392" y="200"/>
                    <a:pt x="392" y="200"/>
                    <a:pt x="392" y="200"/>
                  </a:cubicBezTo>
                  <a:cubicBezTo>
                    <a:pt x="373" y="211"/>
                    <a:pt x="341" y="211"/>
                    <a:pt x="322" y="200"/>
                  </a:cubicBezTo>
                  <a:cubicBezTo>
                    <a:pt x="14" y="21"/>
                    <a:pt x="14" y="21"/>
                    <a:pt x="14" y="21"/>
                  </a:cubicBezTo>
                  <a:cubicBezTo>
                    <a:pt x="5" y="15"/>
                    <a:pt x="0" y="8"/>
                    <a:pt x="0" y="1"/>
                  </a:cubicBezTo>
                  <a:cubicBezTo>
                    <a:pt x="2" y="766"/>
                    <a:pt x="2" y="766"/>
                    <a:pt x="2" y="766"/>
                  </a:cubicBezTo>
                  <a:cubicBezTo>
                    <a:pt x="2" y="773"/>
                    <a:pt x="7" y="780"/>
                    <a:pt x="16" y="786"/>
                  </a:cubicBezTo>
                  <a:cubicBezTo>
                    <a:pt x="324" y="965"/>
                    <a:pt x="324" y="965"/>
                    <a:pt x="324" y="965"/>
                  </a:cubicBezTo>
                  <a:cubicBezTo>
                    <a:pt x="343" y="976"/>
                    <a:pt x="375" y="976"/>
                    <a:pt x="394" y="965"/>
                  </a:cubicBezTo>
                  <a:cubicBezTo>
                    <a:pt x="704" y="786"/>
                    <a:pt x="704" y="786"/>
                    <a:pt x="704" y="786"/>
                  </a:cubicBezTo>
                  <a:cubicBezTo>
                    <a:pt x="714" y="780"/>
                    <a:pt x="719" y="773"/>
                    <a:pt x="719" y="765"/>
                  </a:cubicBezTo>
                  <a:lnTo>
                    <a:pt x="716" y="0"/>
                  </a:lnTo>
                  <a:close/>
                </a:path>
              </a:pathLst>
            </a:custGeom>
            <a:gradFill flip="none" rotWithShape="1">
              <a:gsLst>
                <a:gs pos="0">
                  <a:schemeClr val="bg2">
                    <a:lumMod val="75000"/>
                    <a:lumOff val="25000"/>
                    <a:shade val="30000"/>
                    <a:satMod val="115000"/>
                  </a:schemeClr>
                </a:gs>
                <a:gs pos="50000">
                  <a:schemeClr val="bg2">
                    <a:lumMod val="75000"/>
                    <a:lumOff val="25000"/>
                    <a:shade val="67500"/>
                    <a:satMod val="115000"/>
                  </a:schemeClr>
                </a:gs>
                <a:gs pos="100000">
                  <a:schemeClr val="bg2">
                    <a:lumMod val="75000"/>
                    <a:lumOff val="25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2" name="Freeform 205"/>
            <p:cNvSpPr>
              <a:spLocks/>
            </p:cNvSpPr>
            <p:nvPr/>
          </p:nvSpPr>
          <p:spPr bwMode="auto">
            <a:xfrm>
              <a:off x="2757488" y="1225550"/>
              <a:ext cx="2468563" cy="1431925"/>
            </a:xfrm>
            <a:custGeom>
              <a:avLst/>
              <a:gdLst>
                <a:gd name="T0" fmla="*/ 329 w 726"/>
                <a:gd name="T1" fmla="*/ 11 h 421"/>
                <a:gd name="T2" fmla="*/ 399 w 726"/>
                <a:gd name="T3" fmla="*/ 11 h 421"/>
                <a:gd name="T4" fmla="*/ 707 w 726"/>
                <a:gd name="T5" fmla="*/ 190 h 421"/>
                <a:gd name="T6" fmla="*/ 707 w 726"/>
                <a:gd name="T7" fmla="*/ 231 h 421"/>
                <a:gd name="T8" fmla="*/ 397 w 726"/>
                <a:gd name="T9" fmla="*/ 410 h 421"/>
                <a:gd name="T10" fmla="*/ 327 w 726"/>
                <a:gd name="T11" fmla="*/ 410 h 421"/>
                <a:gd name="T12" fmla="*/ 19 w 726"/>
                <a:gd name="T13" fmla="*/ 231 h 421"/>
                <a:gd name="T14" fmla="*/ 19 w 726"/>
                <a:gd name="T15" fmla="*/ 190 h 421"/>
                <a:gd name="T16" fmla="*/ 329 w 726"/>
                <a:gd name="T17" fmla="*/ 1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6" h="421">
                  <a:moveTo>
                    <a:pt x="329" y="11"/>
                  </a:moveTo>
                  <a:cubicBezTo>
                    <a:pt x="349" y="0"/>
                    <a:pt x="380" y="0"/>
                    <a:pt x="399" y="11"/>
                  </a:cubicBezTo>
                  <a:cubicBezTo>
                    <a:pt x="707" y="190"/>
                    <a:pt x="707" y="190"/>
                    <a:pt x="707" y="190"/>
                  </a:cubicBezTo>
                  <a:cubicBezTo>
                    <a:pt x="726" y="201"/>
                    <a:pt x="726" y="220"/>
                    <a:pt x="707" y="231"/>
                  </a:cubicBezTo>
                  <a:cubicBezTo>
                    <a:pt x="397" y="410"/>
                    <a:pt x="397" y="410"/>
                    <a:pt x="397" y="410"/>
                  </a:cubicBezTo>
                  <a:cubicBezTo>
                    <a:pt x="378" y="421"/>
                    <a:pt x="346" y="421"/>
                    <a:pt x="327" y="410"/>
                  </a:cubicBezTo>
                  <a:cubicBezTo>
                    <a:pt x="19" y="231"/>
                    <a:pt x="19" y="231"/>
                    <a:pt x="19" y="231"/>
                  </a:cubicBezTo>
                  <a:cubicBezTo>
                    <a:pt x="0" y="220"/>
                    <a:pt x="0" y="201"/>
                    <a:pt x="19" y="190"/>
                  </a:cubicBezTo>
                  <a:lnTo>
                    <a:pt x="329" y="11"/>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3" name="Freeform 206"/>
            <p:cNvSpPr>
              <a:spLocks/>
            </p:cNvSpPr>
            <p:nvPr/>
          </p:nvSpPr>
          <p:spPr bwMode="auto">
            <a:xfrm>
              <a:off x="2911475" y="2378075"/>
              <a:ext cx="917575" cy="2524125"/>
            </a:xfrm>
            <a:custGeom>
              <a:avLst/>
              <a:gdLst>
                <a:gd name="T0" fmla="*/ 578 w 578"/>
                <a:gd name="T1" fmla="*/ 1590 h 1590"/>
                <a:gd name="T2" fmla="*/ 0 w 578"/>
                <a:gd name="T3" fmla="*/ 1256 h 1590"/>
                <a:gd name="T4" fmla="*/ 0 w 578"/>
                <a:gd name="T5" fmla="*/ 0 h 1590"/>
                <a:gd name="T6" fmla="*/ 578 w 578"/>
                <a:gd name="T7" fmla="*/ 335 h 1590"/>
                <a:gd name="T8" fmla="*/ 578 w 578"/>
                <a:gd name="T9" fmla="*/ 1590 h 1590"/>
              </a:gdLst>
              <a:ahLst/>
              <a:cxnLst>
                <a:cxn ang="0">
                  <a:pos x="T0" y="T1"/>
                </a:cxn>
                <a:cxn ang="0">
                  <a:pos x="T2" y="T3"/>
                </a:cxn>
                <a:cxn ang="0">
                  <a:pos x="T4" y="T5"/>
                </a:cxn>
                <a:cxn ang="0">
                  <a:pos x="T6" y="T7"/>
                </a:cxn>
                <a:cxn ang="0">
                  <a:pos x="T8" y="T9"/>
                </a:cxn>
              </a:cxnLst>
              <a:rect l="0" t="0" r="r" b="b"/>
              <a:pathLst>
                <a:path w="578" h="1590">
                  <a:moveTo>
                    <a:pt x="578" y="1590"/>
                  </a:moveTo>
                  <a:lnTo>
                    <a:pt x="0" y="1256"/>
                  </a:lnTo>
                  <a:lnTo>
                    <a:pt x="0" y="0"/>
                  </a:lnTo>
                  <a:lnTo>
                    <a:pt x="578" y="335"/>
                  </a:lnTo>
                  <a:lnTo>
                    <a:pt x="578" y="159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4" name="Freeform 207"/>
            <p:cNvSpPr>
              <a:spLocks/>
            </p:cNvSpPr>
            <p:nvPr/>
          </p:nvSpPr>
          <p:spPr bwMode="auto">
            <a:xfrm>
              <a:off x="3009900" y="2946400"/>
              <a:ext cx="747713" cy="490538"/>
            </a:xfrm>
            <a:custGeom>
              <a:avLst/>
              <a:gdLst>
                <a:gd name="T0" fmla="*/ 11 w 220"/>
                <a:gd name="T1" fmla="*/ 26 h 144"/>
                <a:gd name="T2" fmla="*/ 209 w 220"/>
                <a:gd name="T3" fmla="*/ 140 h 144"/>
                <a:gd name="T4" fmla="*/ 220 w 220"/>
                <a:gd name="T5" fmla="*/ 135 h 144"/>
                <a:gd name="T6" fmla="*/ 220 w 220"/>
                <a:gd name="T7" fmla="*/ 135 h 144"/>
                <a:gd name="T8" fmla="*/ 209 w 220"/>
                <a:gd name="T9" fmla="*/ 118 h 144"/>
                <a:gd name="T10" fmla="*/ 11 w 220"/>
                <a:gd name="T11" fmla="*/ 4 h 144"/>
                <a:gd name="T12" fmla="*/ 0 w 220"/>
                <a:gd name="T13" fmla="*/ 9 h 144"/>
                <a:gd name="T14" fmla="*/ 0 w 220"/>
                <a:gd name="T15" fmla="*/ 9 h 144"/>
                <a:gd name="T16" fmla="*/ 11 w 220"/>
                <a:gd name="T17"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4">
                  <a:moveTo>
                    <a:pt x="11" y="26"/>
                  </a:moveTo>
                  <a:cubicBezTo>
                    <a:pt x="209" y="140"/>
                    <a:pt x="209" y="140"/>
                    <a:pt x="209" y="140"/>
                  </a:cubicBezTo>
                  <a:cubicBezTo>
                    <a:pt x="215" y="144"/>
                    <a:pt x="220" y="142"/>
                    <a:pt x="220" y="135"/>
                  </a:cubicBezTo>
                  <a:cubicBezTo>
                    <a:pt x="220" y="135"/>
                    <a:pt x="220" y="135"/>
                    <a:pt x="220" y="135"/>
                  </a:cubicBezTo>
                  <a:cubicBezTo>
                    <a:pt x="220" y="129"/>
                    <a:pt x="215" y="122"/>
                    <a:pt x="209" y="118"/>
                  </a:cubicBezTo>
                  <a:cubicBezTo>
                    <a:pt x="11" y="4"/>
                    <a:pt x="11" y="4"/>
                    <a:pt x="11" y="4"/>
                  </a:cubicBezTo>
                  <a:cubicBezTo>
                    <a:pt x="5" y="0"/>
                    <a:pt x="0" y="3"/>
                    <a:pt x="0" y="9"/>
                  </a:cubicBezTo>
                  <a:cubicBezTo>
                    <a:pt x="0" y="9"/>
                    <a:pt x="0" y="9"/>
                    <a:pt x="0" y="9"/>
                  </a:cubicBezTo>
                  <a:cubicBezTo>
                    <a:pt x="0" y="15"/>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5" name="Freeform 208"/>
            <p:cNvSpPr>
              <a:spLocks/>
            </p:cNvSpPr>
            <p:nvPr/>
          </p:nvSpPr>
          <p:spPr bwMode="auto">
            <a:xfrm>
              <a:off x="3009900" y="3136900"/>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6" name="Freeform 209"/>
            <p:cNvSpPr>
              <a:spLocks/>
            </p:cNvSpPr>
            <p:nvPr/>
          </p:nvSpPr>
          <p:spPr bwMode="auto">
            <a:xfrm>
              <a:off x="3009900" y="3327400"/>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7" name="Freeform 210"/>
            <p:cNvSpPr>
              <a:spLocks/>
            </p:cNvSpPr>
            <p:nvPr/>
          </p:nvSpPr>
          <p:spPr bwMode="auto">
            <a:xfrm>
              <a:off x="3584575" y="3863975"/>
              <a:ext cx="190500" cy="171450"/>
            </a:xfrm>
            <a:custGeom>
              <a:avLst/>
              <a:gdLst>
                <a:gd name="T0" fmla="*/ 12 w 56"/>
                <a:gd name="T1" fmla="*/ 28 h 50"/>
                <a:gd name="T2" fmla="*/ 44 w 56"/>
                <a:gd name="T3" fmla="*/ 46 h 50"/>
                <a:gd name="T4" fmla="*/ 56 w 56"/>
                <a:gd name="T5" fmla="*/ 41 h 50"/>
                <a:gd name="T6" fmla="*/ 56 w 56"/>
                <a:gd name="T7" fmla="*/ 41 h 50"/>
                <a:gd name="T8" fmla="*/ 44 w 56"/>
                <a:gd name="T9" fmla="*/ 22 h 50"/>
                <a:gd name="T10" fmla="*/ 12 w 56"/>
                <a:gd name="T11" fmla="*/ 4 h 50"/>
                <a:gd name="T12" fmla="*/ 0 w 56"/>
                <a:gd name="T13" fmla="*/ 9 h 50"/>
                <a:gd name="T14" fmla="*/ 0 w 56"/>
                <a:gd name="T15" fmla="*/ 9 h 50"/>
                <a:gd name="T16" fmla="*/ 12 w 56"/>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2" y="28"/>
                  </a:moveTo>
                  <a:cubicBezTo>
                    <a:pt x="44" y="46"/>
                    <a:pt x="44" y="46"/>
                    <a:pt x="44" y="46"/>
                  </a:cubicBezTo>
                  <a:cubicBezTo>
                    <a:pt x="51" y="50"/>
                    <a:pt x="56" y="48"/>
                    <a:pt x="56" y="41"/>
                  </a:cubicBezTo>
                  <a:cubicBezTo>
                    <a:pt x="56" y="41"/>
                    <a:pt x="56" y="41"/>
                    <a:pt x="56" y="41"/>
                  </a:cubicBezTo>
                  <a:cubicBezTo>
                    <a:pt x="56" y="35"/>
                    <a:pt x="51" y="26"/>
                    <a:pt x="44" y="22"/>
                  </a:cubicBezTo>
                  <a:cubicBezTo>
                    <a:pt x="12" y="4"/>
                    <a:pt x="12" y="4"/>
                    <a:pt x="12" y="4"/>
                  </a:cubicBezTo>
                  <a:cubicBezTo>
                    <a:pt x="5" y="0"/>
                    <a:pt x="0" y="2"/>
                    <a:pt x="0" y="9"/>
                  </a:cubicBezTo>
                  <a:cubicBezTo>
                    <a:pt x="0" y="9"/>
                    <a:pt x="0" y="9"/>
                    <a:pt x="0" y="9"/>
                  </a:cubicBezTo>
                  <a:cubicBezTo>
                    <a:pt x="0" y="15"/>
                    <a:pt x="5" y="24"/>
                    <a:pt x="12" y="2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8" name="Freeform 211"/>
            <p:cNvSpPr>
              <a:spLocks/>
            </p:cNvSpPr>
            <p:nvPr/>
          </p:nvSpPr>
          <p:spPr bwMode="auto">
            <a:xfrm>
              <a:off x="3009900" y="3517900"/>
              <a:ext cx="539750" cy="366713"/>
            </a:xfrm>
            <a:custGeom>
              <a:avLst/>
              <a:gdLst>
                <a:gd name="T0" fmla="*/ 11 w 159"/>
                <a:gd name="T1" fmla="*/ 25 h 108"/>
                <a:gd name="T2" fmla="*/ 148 w 159"/>
                <a:gd name="T3" fmla="*/ 105 h 108"/>
                <a:gd name="T4" fmla="*/ 159 w 159"/>
                <a:gd name="T5" fmla="*/ 100 h 108"/>
                <a:gd name="T6" fmla="*/ 159 w 159"/>
                <a:gd name="T7" fmla="*/ 100 h 108"/>
                <a:gd name="T8" fmla="*/ 148 w 159"/>
                <a:gd name="T9" fmla="*/ 83 h 108"/>
                <a:gd name="T10" fmla="*/ 11 w 159"/>
                <a:gd name="T11" fmla="*/ 3 h 108"/>
                <a:gd name="T12" fmla="*/ 0 w 159"/>
                <a:gd name="T13" fmla="*/ 8 h 108"/>
                <a:gd name="T14" fmla="*/ 0 w 159"/>
                <a:gd name="T15" fmla="*/ 8 h 108"/>
                <a:gd name="T16" fmla="*/ 11 w 159"/>
                <a:gd name="T17"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108">
                  <a:moveTo>
                    <a:pt x="11" y="25"/>
                  </a:moveTo>
                  <a:cubicBezTo>
                    <a:pt x="148" y="105"/>
                    <a:pt x="148" y="105"/>
                    <a:pt x="148" y="105"/>
                  </a:cubicBezTo>
                  <a:cubicBezTo>
                    <a:pt x="155" y="108"/>
                    <a:pt x="159" y="106"/>
                    <a:pt x="159" y="100"/>
                  </a:cubicBezTo>
                  <a:cubicBezTo>
                    <a:pt x="159" y="100"/>
                    <a:pt x="159" y="100"/>
                    <a:pt x="159" y="100"/>
                  </a:cubicBezTo>
                  <a:cubicBezTo>
                    <a:pt x="159" y="94"/>
                    <a:pt x="155" y="86"/>
                    <a:pt x="148" y="83"/>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9" name="Freeform 212"/>
            <p:cNvSpPr>
              <a:spLocks/>
            </p:cNvSpPr>
            <p:nvPr/>
          </p:nvSpPr>
          <p:spPr bwMode="auto">
            <a:xfrm>
              <a:off x="3009900" y="3708400"/>
              <a:ext cx="747713"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7"/>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0" name="Freeform 213"/>
            <p:cNvSpPr>
              <a:spLocks/>
            </p:cNvSpPr>
            <p:nvPr/>
          </p:nvSpPr>
          <p:spPr bwMode="auto">
            <a:xfrm>
              <a:off x="3009900" y="3898900"/>
              <a:ext cx="747713"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8"/>
                    <a:pt x="215" y="121"/>
                    <a:pt x="209" y="117"/>
                  </a:cubicBezTo>
                  <a:cubicBezTo>
                    <a:pt x="11" y="3"/>
                    <a:pt x="11" y="3"/>
                    <a:pt x="11" y="3"/>
                  </a:cubicBezTo>
                  <a:cubicBezTo>
                    <a:pt x="5" y="0"/>
                    <a:pt x="0" y="2"/>
                    <a:pt x="0" y="8"/>
                  </a:cubicBezTo>
                  <a:cubicBezTo>
                    <a:pt x="0" y="8"/>
                    <a:pt x="0" y="8"/>
                    <a:pt x="0" y="8"/>
                  </a:cubicBezTo>
                  <a:cubicBezTo>
                    <a:pt x="0" y="14"/>
                    <a:pt x="5" y="21"/>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1" name="Freeform 214"/>
            <p:cNvSpPr>
              <a:spLocks/>
            </p:cNvSpPr>
            <p:nvPr/>
          </p:nvSpPr>
          <p:spPr bwMode="auto">
            <a:xfrm>
              <a:off x="3009900" y="4086225"/>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2"/>
                    <a:pt x="209" y="118"/>
                  </a:cubicBezTo>
                  <a:cubicBezTo>
                    <a:pt x="11" y="4"/>
                    <a:pt x="11" y="4"/>
                    <a:pt x="11" y="4"/>
                  </a:cubicBezTo>
                  <a:cubicBezTo>
                    <a:pt x="5" y="0"/>
                    <a:pt x="0" y="2"/>
                    <a:pt x="0" y="8"/>
                  </a:cubicBezTo>
                  <a:cubicBezTo>
                    <a:pt x="0" y="8"/>
                    <a:pt x="0" y="8"/>
                    <a:pt x="0" y="8"/>
                  </a:cubicBezTo>
                  <a:cubicBezTo>
                    <a:pt x="0" y="15"/>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2" name="Freeform 215"/>
            <p:cNvSpPr>
              <a:spLocks/>
            </p:cNvSpPr>
            <p:nvPr/>
          </p:nvSpPr>
          <p:spPr bwMode="auto">
            <a:xfrm>
              <a:off x="3009900" y="4276725"/>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3" name="Freeform 216"/>
            <p:cNvSpPr>
              <a:spLocks/>
            </p:cNvSpPr>
            <p:nvPr/>
          </p:nvSpPr>
          <p:spPr bwMode="auto">
            <a:xfrm>
              <a:off x="3013075" y="2597150"/>
              <a:ext cx="95250" cy="152400"/>
            </a:xfrm>
            <a:custGeom>
              <a:avLst/>
              <a:gdLst>
                <a:gd name="T0" fmla="*/ 60 w 60"/>
                <a:gd name="T1" fmla="*/ 96 h 96"/>
                <a:gd name="T2" fmla="*/ 0 w 60"/>
                <a:gd name="T3" fmla="*/ 62 h 96"/>
                <a:gd name="T4" fmla="*/ 0 w 60"/>
                <a:gd name="T5" fmla="*/ 0 h 96"/>
                <a:gd name="T6" fmla="*/ 60 w 60"/>
                <a:gd name="T7" fmla="*/ 36 h 96"/>
                <a:gd name="T8" fmla="*/ 60 w 60"/>
                <a:gd name="T9" fmla="*/ 96 h 96"/>
              </a:gdLst>
              <a:ahLst/>
              <a:cxnLst>
                <a:cxn ang="0">
                  <a:pos x="T0" y="T1"/>
                </a:cxn>
                <a:cxn ang="0">
                  <a:pos x="T2" y="T3"/>
                </a:cxn>
                <a:cxn ang="0">
                  <a:pos x="T4" y="T5"/>
                </a:cxn>
                <a:cxn ang="0">
                  <a:pos x="T6" y="T7"/>
                </a:cxn>
                <a:cxn ang="0">
                  <a:pos x="T8" y="T9"/>
                </a:cxn>
              </a:cxnLst>
              <a:rect l="0" t="0" r="r" b="b"/>
              <a:pathLst>
                <a:path w="60" h="96">
                  <a:moveTo>
                    <a:pt x="60" y="96"/>
                  </a:moveTo>
                  <a:lnTo>
                    <a:pt x="0" y="62"/>
                  </a:lnTo>
                  <a:lnTo>
                    <a:pt x="0" y="0"/>
                  </a:lnTo>
                  <a:lnTo>
                    <a:pt x="60" y="36"/>
                  </a:lnTo>
                  <a:lnTo>
                    <a:pt x="60" y="96"/>
                  </a:ln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4" name="Freeform 217"/>
            <p:cNvSpPr>
              <a:spLocks/>
            </p:cNvSpPr>
            <p:nvPr/>
          </p:nvSpPr>
          <p:spPr bwMode="auto">
            <a:xfrm>
              <a:off x="3173413" y="2690813"/>
              <a:ext cx="98425" cy="150813"/>
            </a:xfrm>
            <a:custGeom>
              <a:avLst/>
              <a:gdLst>
                <a:gd name="T0" fmla="*/ 62 w 62"/>
                <a:gd name="T1" fmla="*/ 95 h 95"/>
                <a:gd name="T2" fmla="*/ 0 w 62"/>
                <a:gd name="T3" fmla="*/ 60 h 95"/>
                <a:gd name="T4" fmla="*/ 0 w 62"/>
                <a:gd name="T5" fmla="*/ 0 h 95"/>
                <a:gd name="T6" fmla="*/ 62 w 62"/>
                <a:gd name="T7" fmla="*/ 35 h 95"/>
                <a:gd name="T8" fmla="*/ 62 w 62"/>
                <a:gd name="T9" fmla="*/ 95 h 95"/>
              </a:gdLst>
              <a:ahLst/>
              <a:cxnLst>
                <a:cxn ang="0">
                  <a:pos x="T0" y="T1"/>
                </a:cxn>
                <a:cxn ang="0">
                  <a:pos x="T2" y="T3"/>
                </a:cxn>
                <a:cxn ang="0">
                  <a:pos x="T4" y="T5"/>
                </a:cxn>
                <a:cxn ang="0">
                  <a:pos x="T6" y="T7"/>
                </a:cxn>
                <a:cxn ang="0">
                  <a:pos x="T8" y="T9"/>
                </a:cxn>
              </a:cxnLst>
              <a:rect l="0" t="0" r="r" b="b"/>
              <a:pathLst>
                <a:path w="62" h="95">
                  <a:moveTo>
                    <a:pt x="62" y="95"/>
                  </a:moveTo>
                  <a:lnTo>
                    <a:pt x="0" y="60"/>
                  </a:lnTo>
                  <a:lnTo>
                    <a:pt x="0" y="0"/>
                  </a:lnTo>
                  <a:lnTo>
                    <a:pt x="62" y="35"/>
                  </a:lnTo>
                  <a:lnTo>
                    <a:pt x="62" y="95"/>
                  </a:lnTo>
                  <a:close/>
                </a:path>
              </a:pathLst>
            </a:custGeom>
            <a:solidFill>
              <a:srgbClr val="6E6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5" name="Freeform 218"/>
            <p:cNvSpPr>
              <a:spLocks/>
            </p:cNvSpPr>
            <p:nvPr/>
          </p:nvSpPr>
          <p:spPr bwMode="auto">
            <a:xfrm>
              <a:off x="3335338" y="2782888"/>
              <a:ext cx="95250" cy="153988"/>
            </a:xfrm>
            <a:custGeom>
              <a:avLst/>
              <a:gdLst>
                <a:gd name="T0" fmla="*/ 60 w 60"/>
                <a:gd name="T1" fmla="*/ 97 h 97"/>
                <a:gd name="T2" fmla="*/ 0 w 60"/>
                <a:gd name="T3" fmla="*/ 60 h 97"/>
                <a:gd name="T4" fmla="*/ 0 w 60"/>
                <a:gd name="T5" fmla="*/ 0 h 97"/>
                <a:gd name="T6" fmla="*/ 60 w 60"/>
                <a:gd name="T7" fmla="*/ 37 h 97"/>
                <a:gd name="T8" fmla="*/ 60 w 60"/>
                <a:gd name="T9" fmla="*/ 97 h 97"/>
              </a:gdLst>
              <a:ahLst/>
              <a:cxnLst>
                <a:cxn ang="0">
                  <a:pos x="T0" y="T1"/>
                </a:cxn>
                <a:cxn ang="0">
                  <a:pos x="T2" y="T3"/>
                </a:cxn>
                <a:cxn ang="0">
                  <a:pos x="T4" y="T5"/>
                </a:cxn>
                <a:cxn ang="0">
                  <a:pos x="T6" y="T7"/>
                </a:cxn>
                <a:cxn ang="0">
                  <a:pos x="T8" y="T9"/>
                </a:cxn>
              </a:cxnLst>
              <a:rect l="0" t="0" r="r" b="b"/>
              <a:pathLst>
                <a:path w="60" h="97">
                  <a:moveTo>
                    <a:pt x="60" y="97"/>
                  </a:moveTo>
                  <a:lnTo>
                    <a:pt x="0" y="60"/>
                  </a:lnTo>
                  <a:lnTo>
                    <a:pt x="0" y="0"/>
                  </a:lnTo>
                  <a:lnTo>
                    <a:pt x="60" y="37"/>
                  </a:lnTo>
                  <a:lnTo>
                    <a:pt x="60" y="97"/>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6" name="Freeform 219"/>
            <p:cNvSpPr>
              <a:spLocks/>
            </p:cNvSpPr>
            <p:nvPr/>
          </p:nvSpPr>
          <p:spPr bwMode="auto">
            <a:xfrm>
              <a:off x="3495675" y="2878138"/>
              <a:ext cx="98425" cy="150813"/>
            </a:xfrm>
            <a:custGeom>
              <a:avLst/>
              <a:gdLst>
                <a:gd name="T0" fmla="*/ 62 w 62"/>
                <a:gd name="T1" fmla="*/ 95 h 95"/>
                <a:gd name="T2" fmla="*/ 0 w 62"/>
                <a:gd name="T3" fmla="*/ 60 h 95"/>
                <a:gd name="T4" fmla="*/ 0 w 62"/>
                <a:gd name="T5" fmla="*/ 0 h 95"/>
                <a:gd name="T6" fmla="*/ 62 w 62"/>
                <a:gd name="T7" fmla="*/ 35 h 95"/>
                <a:gd name="T8" fmla="*/ 62 w 62"/>
                <a:gd name="T9" fmla="*/ 95 h 95"/>
              </a:gdLst>
              <a:ahLst/>
              <a:cxnLst>
                <a:cxn ang="0">
                  <a:pos x="T0" y="T1"/>
                </a:cxn>
                <a:cxn ang="0">
                  <a:pos x="T2" y="T3"/>
                </a:cxn>
                <a:cxn ang="0">
                  <a:pos x="T4" y="T5"/>
                </a:cxn>
                <a:cxn ang="0">
                  <a:pos x="T6" y="T7"/>
                </a:cxn>
                <a:cxn ang="0">
                  <a:pos x="T8" y="T9"/>
                </a:cxn>
              </a:cxnLst>
              <a:rect l="0" t="0" r="r" b="b"/>
              <a:pathLst>
                <a:path w="62" h="95">
                  <a:moveTo>
                    <a:pt x="62" y="95"/>
                  </a:moveTo>
                  <a:lnTo>
                    <a:pt x="0" y="60"/>
                  </a:lnTo>
                  <a:lnTo>
                    <a:pt x="0" y="0"/>
                  </a:lnTo>
                  <a:lnTo>
                    <a:pt x="62" y="35"/>
                  </a:lnTo>
                  <a:lnTo>
                    <a:pt x="62" y="95"/>
                  </a:ln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7" name="Freeform 220"/>
            <p:cNvSpPr>
              <a:spLocks/>
            </p:cNvSpPr>
            <p:nvPr/>
          </p:nvSpPr>
          <p:spPr bwMode="auto">
            <a:xfrm>
              <a:off x="3659188" y="2970213"/>
              <a:ext cx="95250" cy="153988"/>
            </a:xfrm>
            <a:custGeom>
              <a:avLst/>
              <a:gdLst>
                <a:gd name="T0" fmla="*/ 60 w 60"/>
                <a:gd name="T1" fmla="*/ 97 h 97"/>
                <a:gd name="T2" fmla="*/ 0 w 60"/>
                <a:gd name="T3" fmla="*/ 60 h 97"/>
                <a:gd name="T4" fmla="*/ 0 w 60"/>
                <a:gd name="T5" fmla="*/ 0 h 97"/>
                <a:gd name="T6" fmla="*/ 60 w 60"/>
                <a:gd name="T7" fmla="*/ 34 h 97"/>
                <a:gd name="T8" fmla="*/ 60 w 60"/>
                <a:gd name="T9" fmla="*/ 97 h 97"/>
              </a:gdLst>
              <a:ahLst/>
              <a:cxnLst>
                <a:cxn ang="0">
                  <a:pos x="T0" y="T1"/>
                </a:cxn>
                <a:cxn ang="0">
                  <a:pos x="T2" y="T3"/>
                </a:cxn>
                <a:cxn ang="0">
                  <a:pos x="T4" y="T5"/>
                </a:cxn>
                <a:cxn ang="0">
                  <a:pos x="T6" y="T7"/>
                </a:cxn>
                <a:cxn ang="0">
                  <a:pos x="T8" y="T9"/>
                </a:cxn>
              </a:cxnLst>
              <a:rect l="0" t="0" r="r" b="b"/>
              <a:pathLst>
                <a:path w="60" h="97">
                  <a:moveTo>
                    <a:pt x="60" y="97"/>
                  </a:moveTo>
                  <a:lnTo>
                    <a:pt x="0" y="60"/>
                  </a:lnTo>
                  <a:lnTo>
                    <a:pt x="0" y="0"/>
                  </a:lnTo>
                  <a:lnTo>
                    <a:pt x="60" y="34"/>
                  </a:lnTo>
                  <a:lnTo>
                    <a:pt x="60" y="97"/>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8" name="Freeform 221"/>
            <p:cNvSpPr>
              <a:spLocks/>
            </p:cNvSpPr>
            <p:nvPr/>
          </p:nvSpPr>
          <p:spPr bwMode="auto">
            <a:xfrm>
              <a:off x="3013075" y="2773363"/>
              <a:ext cx="95250" cy="149225"/>
            </a:xfrm>
            <a:custGeom>
              <a:avLst/>
              <a:gdLst>
                <a:gd name="T0" fmla="*/ 60 w 60"/>
                <a:gd name="T1" fmla="*/ 94 h 94"/>
                <a:gd name="T2" fmla="*/ 0 w 60"/>
                <a:gd name="T3" fmla="*/ 60 h 94"/>
                <a:gd name="T4" fmla="*/ 0 w 60"/>
                <a:gd name="T5" fmla="*/ 0 h 94"/>
                <a:gd name="T6" fmla="*/ 60 w 60"/>
                <a:gd name="T7" fmla="*/ 34 h 94"/>
                <a:gd name="T8" fmla="*/ 60 w 60"/>
                <a:gd name="T9" fmla="*/ 94 h 94"/>
              </a:gdLst>
              <a:ahLst/>
              <a:cxnLst>
                <a:cxn ang="0">
                  <a:pos x="T0" y="T1"/>
                </a:cxn>
                <a:cxn ang="0">
                  <a:pos x="T2" y="T3"/>
                </a:cxn>
                <a:cxn ang="0">
                  <a:pos x="T4" y="T5"/>
                </a:cxn>
                <a:cxn ang="0">
                  <a:pos x="T6" y="T7"/>
                </a:cxn>
                <a:cxn ang="0">
                  <a:pos x="T8" y="T9"/>
                </a:cxn>
              </a:cxnLst>
              <a:rect l="0" t="0" r="r" b="b"/>
              <a:pathLst>
                <a:path w="60" h="94">
                  <a:moveTo>
                    <a:pt x="60" y="94"/>
                  </a:moveTo>
                  <a:lnTo>
                    <a:pt x="0" y="60"/>
                  </a:lnTo>
                  <a:lnTo>
                    <a:pt x="0" y="0"/>
                  </a:lnTo>
                  <a:lnTo>
                    <a:pt x="60" y="34"/>
                  </a:lnTo>
                  <a:lnTo>
                    <a:pt x="60" y="94"/>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9" name="Freeform 222"/>
            <p:cNvSpPr>
              <a:spLocks/>
            </p:cNvSpPr>
            <p:nvPr/>
          </p:nvSpPr>
          <p:spPr bwMode="auto">
            <a:xfrm>
              <a:off x="3173413" y="2865438"/>
              <a:ext cx="98425" cy="152400"/>
            </a:xfrm>
            <a:custGeom>
              <a:avLst/>
              <a:gdLst>
                <a:gd name="T0" fmla="*/ 62 w 62"/>
                <a:gd name="T1" fmla="*/ 96 h 96"/>
                <a:gd name="T2" fmla="*/ 0 w 62"/>
                <a:gd name="T3" fmla="*/ 60 h 96"/>
                <a:gd name="T4" fmla="*/ 0 w 62"/>
                <a:gd name="T5" fmla="*/ 0 h 96"/>
                <a:gd name="T6" fmla="*/ 62 w 62"/>
                <a:gd name="T7" fmla="*/ 34 h 96"/>
                <a:gd name="T8" fmla="*/ 62 w 62"/>
                <a:gd name="T9" fmla="*/ 96 h 96"/>
              </a:gdLst>
              <a:ahLst/>
              <a:cxnLst>
                <a:cxn ang="0">
                  <a:pos x="T0" y="T1"/>
                </a:cxn>
                <a:cxn ang="0">
                  <a:pos x="T2" y="T3"/>
                </a:cxn>
                <a:cxn ang="0">
                  <a:pos x="T4" y="T5"/>
                </a:cxn>
                <a:cxn ang="0">
                  <a:pos x="T6" y="T7"/>
                </a:cxn>
                <a:cxn ang="0">
                  <a:pos x="T8" y="T9"/>
                </a:cxn>
              </a:cxnLst>
              <a:rect l="0" t="0" r="r" b="b"/>
              <a:pathLst>
                <a:path w="62" h="96">
                  <a:moveTo>
                    <a:pt x="62" y="96"/>
                  </a:moveTo>
                  <a:lnTo>
                    <a:pt x="0" y="60"/>
                  </a:lnTo>
                  <a:lnTo>
                    <a:pt x="0" y="0"/>
                  </a:lnTo>
                  <a:lnTo>
                    <a:pt x="62" y="34"/>
                  </a:lnTo>
                  <a:lnTo>
                    <a:pt x="62" y="96"/>
                  </a:ln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0" name="Freeform 223"/>
            <p:cNvSpPr>
              <a:spLocks/>
            </p:cNvSpPr>
            <p:nvPr/>
          </p:nvSpPr>
          <p:spPr bwMode="auto">
            <a:xfrm>
              <a:off x="3335338" y="2957513"/>
              <a:ext cx="95250" cy="152400"/>
            </a:xfrm>
            <a:custGeom>
              <a:avLst/>
              <a:gdLst>
                <a:gd name="T0" fmla="*/ 60 w 60"/>
                <a:gd name="T1" fmla="*/ 96 h 96"/>
                <a:gd name="T2" fmla="*/ 0 w 60"/>
                <a:gd name="T3" fmla="*/ 62 h 96"/>
                <a:gd name="T4" fmla="*/ 0 w 60"/>
                <a:gd name="T5" fmla="*/ 0 h 96"/>
                <a:gd name="T6" fmla="*/ 60 w 60"/>
                <a:gd name="T7" fmla="*/ 36 h 96"/>
                <a:gd name="T8" fmla="*/ 60 w 60"/>
                <a:gd name="T9" fmla="*/ 96 h 96"/>
              </a:gdLst>
              <a:ahLst/>
              <a:cxnLst>
                <a:cxn ang="0">
                  <a:pos x="T0" y="T1"/>
                </a:cxn>
                <a:cxn ang="0">
                  <a:pos x="T2" y="T3"/>
                </a:cxn>
                <a:cxn ang="0">
                  <a:pos x="T4" y="T5"/>
                </a:cxn>
                <a:cxn ang="0">
                  <a:pos x="T6" y="T7"/>
                </a:cxn>
                <a:cxn ang="0">
                  <a:pos x="T8" y="T9"/>
                </a:cxn>
              </a:cxnLst>
              <a:rect l="0" t="0" r="r" b="b"/>
              <a:pathLst>
                <a:path w="60" h="96">
                  <a:moveTo>
                    <a:pt x="60" y="96"/>
                  </a:moveTo>
                  <a:lnTo>
                    <a:pt x="0" y="62"/>
                  </a:lnTo>
                  <a:lnTo>
                    <a:pt x="0" y="0"/>
                  </a:lnTo>
                  <a:lnTo>
                    <a:pt x="60" y="36"/>
                  </a:lnTo>
                  <a:lnTo>
                    <a:pt x="60" y="96"/>
                  </a:lnTo>
                  <a:close/>
                </a:path>
              </a:pathLst>
            </a:custGeom>
            <a:solidFill>
              <a:srgbClr val="6E6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1" name="Freeform 224"/>
            <p:cNvSpPr>
              <a:spLocks/>
            </p:cNvSpPr>
            <p:nvPr/>
          </p:nvSpPr>
          <p:spPr bwMode="auto">
            <a:xfrm>
              <a:off x="3495675" y="3052763"/>
              <a:ext cx="98425" cy="149225"/>
            </a:xfrm>
            <a:custGeom>
              <a:avLst/>
              <a:gdLst>
                <a:gd name="T0" fmla="*/ 62 w 62"/>
                <a:gd name="T1" fmla="*/ 94 h 94"/>
                <a:gd name="T2" fmla="*/ 0 w 62"/>
                <a:gd name="T3" fmla="*/ 60 h 94"/>
                <a:gd name="T4" fmla="*/ 0 w 62"/>
                <a:gd name="T5" fmla="*/ 0 h 94"/>
                <a:gd name="T6" fmla="*/ 62 w 62"/>
                <a:gd name="T7" fmla="*/ 34 h 94"/>
                <a:gd name="T8" fmla="*/ 62 w 62"/>
                <a:gd name="T9" fmla="*/ 94 h 94"/>
              </a:gdLst>
              <a:ahLst/>
              <a:cxnLst>
                <a:cxn ang="0">
                  <a:pos x="T0" y="T1"/>
                </a:cxn>
                <a:cxn ang="0">
                  <a:pos x="T2" y="T3"/>
                </a:cxn>
                <a:cxn ang="0">
                  <a:pos x="T4" y="T5"/>
                </a:cxn>
                <a:cxn ang="0">
                  <a:pos x="T6" y="T7"/>
                </a:cxn>
                <a:cxn ang="0">
                  <a:pos x="T8" y="T9"/>
                </a:cxn>
              </a:cxnLst>
              <a:rect l="0" t="0" r="r" b="b"/>
              <a:pathLst>
                <a:path w="62" h="94">
                  <a:moveTo>
                    <a:pt x="62" y="94"/>
                  </a:moveTo>
                  <a:lnTo>
                    <a:pt x="0" y="60"/>
                  </a:lnTo>
                  <a:lnTo>
                    <a:pt x="0" y="0"/>
                  </a:lnTo>
                  <a:lnTo>
                    <a:pt x="62" y="34"/>
                  </a:lnTo>
                  <a:lnTo>
                    <a:pt x="62" y="94"/>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2" name="Freeform 225"/>
            <p:cNvSpPr>
              <a:spLocks/>
            </p:cNvSpPr>
            <p:nvPr/>
          </p:nvSpPr>
          <p:spPr bwMode="auto">
            <a:xfrm>
              <a:off x="3659188" y="3143250"/>
              <a:ext cx="95250" cy="153988"/>
            </a:xfrm>
            <a:custGeom>
              <a:avLst/>
              <a:gdLst>
                <a:gd name="T0" fmla="*/ 60 w 60"/>
                <a:gd name="T1" fmla="*/ 97 h 97"/>
                <a:gd name="T2" fmla="*/ 0 w 60"/>
                <a:gd name="T3" fmla="*/ 62 h 97"/>
                <a:gd name="T4" fmla="*/ 0 w 60"/>
                <a:gd name="T5" fmla="*/ 0 h 97"/>
                <a:gd name="T6" fmla="*/ 60 w 60"/>
                <a:gd name="T7" fmla="*/ 37 h 97"/>
                <a:gd name="T8" fmla="*/ 60 w 60"/>
                <a:gd name="T9" fmla="*/ 97 h 97"/>
              </a:gdLst>
              <a:ahLst/>
              <a:cxnLst>
                <a:cxn ang="0">
                  <a:pos x="T0" y="T1"/>
                </a:cxn>
                <a:cxn ang="0">
                  <a:pos x="T2" y="T3"/>
                </a:cxn>
                <a:cxn ang="0">
                  <a:pos x="T4" y="T5"/>
                </a:cxn>
                <a:cxn ang="0">
                  <a:pos x="T6" y="T7"/>
                </a:cxn>
                <a:cxn ang="0">
                  <a:pos x="T8" y="T9"/>
                </a:cxn>
              </a:cxnLst>
              <a:rect l="0" t="0" r="r" b="b"/>
              <a:pathLst>
                <a:path w="60" h="97">
                  <a:moveTo>
                    <a:pt x="60" y="97"/>
                  </a:moveTo>
                  <a:lnTo>
                    <a:pt x="0" y="62"/>
                  </a:lnTo>
                  <a:lnTo>
                    <a:pt x="0" y="0"/>
                  </a:lnTo>
                  <a:lnTo>
                    <a:pt x="60" y="37"/>
                  </a:lnTo>
                  <a:lnTo>
                    <a:pt x="60" y="97"/>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3" name="Freeform 226"/>
            <p:cNvSpPr>
              <a:spLocks/>
            </p:cNvSpPr>
            <p:nvPr/>
          </p:nvSpPr>
          <p:spPr bwMode="auto">
            <a:xfrm>
              <a:off x="3009900" y="2946400"/>
              <a:ext cx="747713" cy="490538"/>
            </a:xfrm>
            <a:custGeom>
              <a:avLst/>
              <a:gdLst>
                <a:gd name="T0" fmla="*/ 11 w 220"/>
                <a:gd name="T1" fmla="*/ 26 h 144"/>
                <a:gd name="T2" fmla="*/ 209 w 220"/>
                <a:gd name="T3" fmla="*/ 140 h 144"/>
                <a:gd name="T4" fmla="*/ 220 w 220"/>
                <a:gd name="T5" fmla="*/ 135 h 144"/>
                <a:gd name="T6" fmla="*/ 220 w 220"/>
                <a:gd name="T7" fmla="*/ 135 h 144"/>
                <a:gd name="T8" fmla="*/ 209 w 220"/>
                <a:gd name="T9" fmla="*/ 118 h 144"/>
                <a:gd name="T10" fmla="*/ 11 w 220"/>
                <a:gd name="T11" fmla="*/ 4 h 144"/>
                <a:gd name="T12" fmla="*/ 0 w 220"/>
                <a:gd name="T13" fmla="*/ 9 h 144"/>
                <a:gd name="T14" fmla="*/ 0 w 220"/>
                <a:gd name="T15" fmla="*/ 9 h 144"/>
                <a:gd name="T16" fmla="*/ 11 w 220"/>
                <a:gd name="T17" fmla="*/ 2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4">
                  <a:moveTo>
                    <a:pt x="11" y="26"/>
                  </a:moveTo>
                  <a:cubicBezTo>
                    <a:pt x="209" y="140"/>
                    <a:pt x="209" y="140"/>
                    <a:pt x="209" y="140"/>
                  </a:cubicBezTo>
                  <a:cubicBezTo>
                    <a:pt x="215" y="144"/>
                    <a:pt x="220" y="142"/>
                    <a:pt x="220" y="135"/>
                  </a:cubicBezTo>
                  <a:cubicBezTo>
                    <a:pt x="220" y="135"/>
                    <a:pt x="220" y="135"/>
                    <a:pt x="220" y="135"/>
                  </a:cubicBezTo>
                  <a:cubicBezTo>
                    <a:pt x="220" y="129"/>
                    <a:pt x="215" y="122"/>
                    <a:pt x="209" y="118"/>
                  </a:cubicBezTo>
                  <a:cubicBezTo>
                    <a:pt x="11" y="4"/>
                    <a:pt x="11" y="4"/>
                    <a:pt x="11" y="4"/>
                  </a:cubicBezTo>
                  <a:cubicBezTo>
                    <a:pt x="5" y="0"/>
                    <a:pt x="0" y="3"/>
                    <a:pt x="0" y="9"/>
                  </a:cubicBezTo>
                  <a:cubicBezTo>
                    <a:pt x="0" y="9"/>
                    <a:pt x="0" y="9"/>
                    <a:pt x="0" y="9"/>
                  </a:cubicBezTo>
                  <a:cubicBezTo>
                    <a:pt x="0" y="15"/>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4" name="Freeform 227"/>
            <p:cNvSpPr>
              <a:spLocks/>
            </p:cNvSpPr>
            <p:nvPr/>
          </p:nvSpPr>
          <p:spPr bwMode="auto">
            <a:xfrm>
              <a:off x="3009900" y="3136900"/>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5" name="Freeform 228"/>
            <p:cNvSpPr>
              <a:spLocks/>
            </p:cNvSpPr>
            <p:nvPr/>
          </p:nvSpPr>
          <p:spPr bwMode="auto">
            <a:xfrm>
              <a:off x="3009900" y="3327400"/>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6" name="Freeform 229"/>
            <p:cNvSpPr>
              <a:spLocks/>
            </p:cNvSpPr>
            <p:nvPr/>
          </p:nvSpPr>
          <p:spPr bwMode="auto">
            <a:xfrm>
              <a:off x="3584575" y="3863975"/>
              <a:ext cx="190500" cy="171450"/>
            </a:xfrm>
            <a:custGeom>
              <a:avLst/>
              <a:gdLst>
                <a:gd name="T0" fmla="*/ 12 w 56"/>
                <a:gd name="T1" fmla="*/ 28 h 50"/>
                <a:gd name="T2" fmla="*/ 44 w 56"/>
                <a:gd name="T3" fmla="*/ 46 h 50"/>
                <a:gd name="T4" fmla="*/ 56 w 56"/>
                <a:gd name="T5" fmla="*/ 41 h 50"/>
                <a:gd name="T6" fmla="*/ 56 w 56"/>
                <a:gd name="T7" fmla="*/ 41 h 50"/>
                <a:gd name="T8" fmla="*/ 44 w 56"/>
                <a:gd name="T9" fmla="*/ 22 h 50"/>
                <a:gd name="T10" fmla="*/ 12 w 56"/>
                <a:gd name="T11" fmla="*/ 4 h 50"/>
                <a:gd name="T12" fmla="*/ 0 w 56"/>
                <a:gd name="T13" fmla="*/ 9 h 50"/>
                <a:gd name="T14" fmla="*/ 0 w 56"/>
                <a:gd name="T15" fmla="*/ 9 h 50"/>
                <a:gd name="T16" fmla="*/ 12 w 56"/>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0">
                  <a:moveTo>
                    <a:pt x="12" y="28"/>
                  </a:moveTo>
                  <a:cubicBezTo>
                    <a:pt x="44" y="46"/>
                    <a:pt x="44" y="46"/>
                    <a:pt x="44" y="46"/>
                  </a:cubicBezTo>
                  <a:cubicBezTo>
                    <a:pt x="51" y="50"/>
                    <a:pt x="56" y="48"/>
                    <a:pt x="56" y="41"/>
                  </a:cubicBezTo>
                  <a:cubicBezTo>
                    <a:pt x="56" y="41"/>
                    <a:pt x="56" y="41"/>
                    <a:pt x="56" y="41"/>
                  </a:cubicBezTo>
                  <a:cubicBezTo>
                    <a:pt x="56" y="35"/>
                    <a:pt x="51" y="26"/>
                    <a:pt x="44" y="22"/>
                  </a:cubicBezTo>
                  <a:cubicBezTo>
                    <a:pt x="12" y="4"/>
                    <a:pt x="12" y="4"/>
                    <a:pt x="12" y="4"/>
                  </a:cubicBezTo>
                  <a:cubicBezTo>
                    <a:pt x="5" y="0"/>
                    <a:pt x="0" y="2"/>
                    <a:pt x="0" y="9"/>
                  </a:cubicBezTo>
                  <a:cubicBezTo>
                    <a:pt x="0" y="9"/>
                    <a:pt x="0" y="9"/>
                    <a:pt x="0" y="9"/>
                  </a:cubicBezTo>
                  <a:cubicBezTo>
                    <a:pt x="0" y="15"/>
                    <a:pt x="5" y="24"/>
                    <a:pt x="12" y="2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7" name="Freeform 230"/>
            <p:cNvSpPr>
              <a:spLocks/>
            </p:cNvSpPr>
            <p:nvPr/>
          </p:nvSpPr>
          <p:spPr bwMode="auto">
            <a:xfrm>
              <a:off x="3009900" y="3517900"/>
              <a:ext cx="539750" cy="366713"/>
            </a:xfrm>
            <a:custGeom>
              <a:avLst/>
              <a:gdLst>
                <a:gd name="T0" fmla="*/ 11 w 159"/>
                <a:gd name="T1" fmla="*/ 25 h 108"/>
                <a:gd name="T2" fmla="*/ 148 w 159"/>
                <a:gd name="T3" fmla="*/ 105 h 108"/>
                <a:gd name="T4" fmla="*/ 159 w 159"/>
                <a:gd name="T5" fmla="*/ 100 h 108"/>
                <a:gd name="T6" fmla="*/ 159 w 159"/>
                <a:gd name="T7" fmla="*/ 100 h 108"/>
                <a:gd name="T8" fmla="*/ 148 w 159"/>
                <a:gd name="T9" fmla="*/ 83 h 108"/>
                <a:gd name="T10" fmla="*/ 11 w 159"/>
                <a:gd name="T11" fmla="*/ 3 h 108"/>
                <a:gd name="T12" fmla="*/ 0 w 159"/>
                <a:gd name="T13" fmla="*/ 8 h 108"/>
                <a:gd name="T14" fmla="*/ 0 w 159"/>
                <a:gd name="T15" fmla="*/ 8 h 108"/>
                <a:gd name="T16" fmla="*/ 11 w 159"/>
                <a:gd name="T17"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108">
                  <a:moveTo>
                    <a:pt x="11" y="25"/>
                  </a:moveTo>
                  <a:cubicBezTo>
                    <a:pt x="148" y="105"/>
                    <a:pt x="148" y="105"/>
                    <a:pt x="148" y="105"/>
                  </a:cubicBezTo>
                  <a:cubicBezTo>
                    <a:pt x="155" y="108"/>
                    <a:pt x="159" y="106"/>
                    <a:pt x="159" y="100"/>
                  </a:cubicBezTo>
                  <a:cubicBezTo>
                    <a:pt x="159" y="100"/>
                    <a:pt x="159" y="100"/>
                    <a:pt x="159" y="100"/>
                  </a:cubicBezTo>
                  <a:cubicBezTo>
                    <a:pt x="159" y="94"/>
                    <a:pt x="155" y="86"/>
                    <a:pt x="148" y="83"/>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8" name="Freeform 231"/>
            <p:cNvSpPr>
              <a:spLocks/>
            </p:cNvSpPr>
            <p:nvPr/>
          </p:nvSpPr>
          <p:spPr bwMode="auto">
            <a:xfrm>
              <a:off x="3009900" y="3708400"/>
              <a:ext cx="747713"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7"/>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9" name="Freeform 232"/>
            <p:cNvSpPr>
              <a:spLocks/>
            </p:cNvSpPr>
            <p:nvPr/>
          </p:nvSpPr>
          <p:spPr bwMode="auto">
            <a:xfrm>
              <a:off x="3009900" y="3898900"/>
              <a:ext cx="747713"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8"/>
                    <a:pt x="215" y="121"/>
                    <a:pt x="209" y="117"/>
                  </a:cubicBezTo>
                  <a:cubicBezTo>
                    <a:pt x="11" y="3"/>
                    <a:pt x="11" y="3"/>
                    <a:pt x="11" y="3"/>
                  </a:cubicBezTo>
                  <a:cubicBezTo>
                    <a:pt x="5" y="0"/>
                    <a:pt x="0" y="2"/>
                    <a:pt x="0" y="8"/>
                  </a:cubicBezTo>
                  <a:cubicBezTo>
                    <a:pt x="0" y="8"/>
                    <a:pt x="0" y="8"/>
                    <a:pt x="0" y="8"/>
                  </a:cubicBezTo>
                  <a:cubicBezTo>
                    <a:pt x="0" y="14"/>
                    <a:pt x="5" y="21"/>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0" name="Freeform 233"/>
            <p:cNvSpPr>
              <a:spLocks/>
            </p:cNvSpPr>
            <p:nvPr/>
          </p:nvSpPr>
          <p:spPr bwMode="auto">
            <a:xfrm>
              <a:off x="3009900" y="4086225"/>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2"/>
                    <a:pt x="209" y="118"/>
                  </a:cubicBezTo>
                  <a:cubicBezTo>
                    <a:pt x="11" y="4"/>
                    <a:pt x="11" y="4"/>
                    <a:pt x="11" y="4"/>
                  </a:cubicBezTo>
                  <a:cubicBezTo>
                    <a:pt x="5" y="0"/>
                    <a:pt x="0" y="2"/>
                    <a:pt x="0" y="8"/>
                  </a:cubicBezTo>
                  <a:cubicBezTo>
                    <a:pt x="0" y="8"/>
                    <a:pt x="0" y="8"/>
                    <a:pt x="0" y="8"/>
                  </a:cubicBezTo>
                  <a:cubicBezTo>
                    <a:pt x="0" y="15"/>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1" name="Freeform 234"/>
            <p:cNvSpPr>
              <a:spLocks/>
            </p:cNvSpPr>
            <p:nvPr/>
          </p:nvSpPr>
          <p:spPr bwMode="auto">
            <a:xfrm>
              <a:off x="3009900" y="4276725"/>
              <a:ext cx="747713"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59" name="Group 658"/>
          <p:cNvGrpSpPr/>
          <p:nvPr/>
        </p:nvGrpSpPr>
        <p:grpSpPr>
          <a:xfrm>
            <a:off x="8734729" y="2300101"/>
            <a:ext cx="1196608" cy="1953819"/>
            <a:chOff x="4352925" y="2136775"/>
            <a:chExt cx="2468563" cy="4030663"/>
          </a:xfrm>
        </p:grpSpPr>
        <p:sp>
          <p:nvSpPr>
            <p:cNvPr id="660" name="Freeform 235"/>
            <p:cNvSpPr>
              <a:spLocks/>
            </p:cNvSpPr>
            <p:nvPr/>
          </p:nvSpPr>
          <p:spPr bwMode="auto">
            <a:xfrm>
              <a:off x="4370388" y="2851149"/>
              <a:ext cx="2444750" cy="3316289"/>
            </a:xfrm>
            <a:custGeom>
              <a:avLst/>
              <a:gdLst>
                <a:gd name="T0" fmla="*/ 717 w 719"/>
                <a:gd name="T1" fmla="*/ 0 h 975"/>
                <a:gd name="T2" fmla="*/ 702 w 719"/>
                <a:gd name="T3" fmla="*/ 20 h 975"/>
                <a:gd name="T4" fmla="*/ 392 w 719"/>
                <a:gd name="T5" fmla="*/ 199 h 975"/>
                <a:gd name="T6" fmla="*/ 322 w 719"/>
                <a:gd name="T7" fmla="*/ 199 h 975"/>
                <a:gd name="T8" fmla="*/ 14 w 719"/>
                <a:gd name="T9" fmla="*/ 20 h 975"/>
                <a:gd name="T10" fmla="*/ 0 w 719"/>
                <a:gd name="T11" fmla="*/ 0 h 975"/>
                <a:gd name="T12" fmla="*/ 2 w 719"/>
                <a:gd name="T13" fmla="*/ 765 h 975"/>
                <a:gd name="T14" fmla="*/ 17 w 719"/>
                <a:gd name="T15" fmla="*/ 785 h 975"/>
                <a:gd name="T16" fmla="*/ 324 w 719"/>
                <a:gd name="T17" fmla="*/ 964 h 975"/>
                <a:gd name="T18" fmla="*/ 394 w 719"/>
                <a:gd name="T19" fmla="*/ 964 h 975"/>
                <a:gd name="T20" fmla="*/ 704 w 719"/>
                <a:gd name="T21" fmla="*/ 785 h 975"/>
                <a:gd name="T22" fmla="*/ 719 w 719"/>
                <a:gd name="T23" fmla="*/ 765 h 975"/>
                <a:gd name="T24" fmla="*/ 717 w 719"/>
                <a:gd name="T25" fmla="*/ 0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9" h="975">
                  <a:moveTo>
                    <a:pt x="717" y="0"/>
                  </a:moveTo>
                  <a:cubicBezTo>
                    <a:pt x="717" y="7"/>
                    <a:pt x="712" y="15"/>
                    <a:pt x="702" y="20"/>
                  </a:cubicBezTo>
                  <a:cubicBezTo>
                    <a:pt x="392" y="199"/>
                    <a:pt x="392" y="199"/>
                    <a:pt x="392" y="199"/>
                  </a:cubicBezTo>
                  <a:cubicBezTo>
                    <a:pt x="373" y="210"/>
                    <a:pt x="341" y="210"/>
                    <a:pt x="322" y="199"/>
                  </a:cubicBezTo>
                  <a:cubicBezTo>
                    <a:pt x="14" y="20"/>
                    <a:pt x="14" y="20"/>
                    <a:pt x="14" y="20"/>
                  </a:cubicBezTo>
                  <a:cubicBezTo>
                    <a:pt x="5" y="15"/>
                    <a:pt x="0" y="8"/>
                    <a:pt x="0" y="0"/>
                  </a:cubicBezTo>
                  <a:cubicBezTo>
                    <a:pt x="2" y="765"/>
                    <a:pt x="2" y="765"/>
                    <a:pt x="2" y="765"/>
                  </a:cubicBezTo>
                  <a:cubicBezTo>
                    <a:pt x="2" y="772"/>
                    <a:pt x="7" y="780"/>
                    <a:pt x="17" y="785"/>
                  </a:cubicBezTo>
                  <a:cubicBezTo>
                    <a:pt x="324" y="964"/>
                    <a:pt x="324" y="964"/>
                    <a:pt x="324" y="964"/>
                  </a:cubicBezTo>
                  <a:cubicBezTo>
                    <a:pt x="344" y="975"/>
                    <a:pt x="375" y="975"/>
                    <a:pt x="394" y="964"/>
                  </a:cubicBezTo>
                  <a:cubicBezTo>
                    <a:pt x="704" y="785"/>
                    <a:pt x="704" y="785"/>
                    <a:pt x="704" y="785"/>
                  </a:cubicBezTo>
                  <a:cubicBezTo>
                    <a:pt x="714" y="780"/>
                    <a:pt x="719" y="772"/>
                    <a:pt x="719" y="765"/>
                  </a:cubicBezTo>
                  <a:lnTo>
                    <a:pt x="717" y="0"/>
                  </a:lnTo>
                  <a:close/>
                </a:path>
              </a:pathLst>
            </a:custGeom>
            <a:gradFill flip="none" rotWithShape="1">
              <a:gsLst>
                <a:gs pos="0">
                  <a:schemeClr val="bg2">
                    <a:lumMod val="75000"/>
                    <a:lumOff val="25000"/>
                    <a:shade val="30000"/>
                    <a:satMod val="115000"/>
                  </a:schemeClr>
                </a:gs>
                <a:gs pos="50000">
                  <a:schemeClr val="bg2">
                    <a:lumMod val="75000"/>
                    <a:lumOff val="25000"/>
                    <a:shade val="67500"/>
                    <a:satMod val="115000"/>
                  </a:schemeClr>
                </a:gs>
                <a:gs pos="100000">
                  <a:schemeClr val="bg2">
                    <a:lumMod val="75000"/>
                    <a:lumOff val="25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1" name="Freeform 236"/>
            <p:cNvSpPr>
              <a:spLocks/>
            </p:cNvSpPr>
            <p:nvPr/>
          </p:nvSpPr>
          <p:spPr bwMode="auto">
            <a:xfrm>
              <a:off x="4352925" y="2136775"/>
              <a:ext cx="2468563" cy="1428750"/>
            </a:xfrm>
            <a:custGeom>
              <a:avLst/>
              <a:gdLst>
                <a:gd name="T0" fmla="*/ 329 w 726"/>
                <a:gd name="T1" fmla="*/ 11 h 420"/>
                <a:gd name="T2" fmla="*/ 399 w 726"/>
                <a:gd name="T3" fmla="*/ 11 h 420"/>
                <a:gd name="T4" fmla="*/ 707 w 726"/>
                <a:gd name="T5" fmla="*/ 190 h 420"/>
                <a:gd name="T6" fmla="*/ 707 w 726"/>
                <a:gd name="T7" fmla="*/ 230 h 420"/>
                <a:gd name="T8" fmla="*/ 397 w 726"/>
                <a:gd name="T9" fmla="*/ 409 h 420"/>
                <a:gd name="T10" fmla="*/ 327 w 726"/>
                <a:gd name="T11" fmla="*/ 409 h 420"/>
                <a:gd name="T12" fmla="*/ 19 w 726"/>
                <a:gd name="T13" fmla="*/ 230 h 420"/>
                <a:gd name="T14" fmla="*/ 20 w 726"/>
                <a:gd name="T15" fmla="*/ 190 h 420"/>
                <a:gd name="T16" fmla="*/ 329 w 726"/>
                <a:gd name="T17" fmla="*/ 1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6" h="420">
                  <a:moveTo>
                    <a:pt x="329" y="11"/>
                  </a:moveTo>
                  <a:cubicBezTo>
                    <a:pt x="349" y="0"/>
                    <a:pt x="380" y="0"/>
                    <a:pt x="399" y="11"/>
                  </a:cubicBezTo>
                  <a:cubicBezTo>
                    <a:pt x="707" y="190"/>
                    <a:pt x="707" y="190"/>
                    <a:pt x="707" y="190"/>
                  </a:cubicBezTo>
                  <a:cubicBezTo>
                    <a:pt x="726" y="201"/>
                    <a:pt x="726" y="219"/>
                    <a:pt x="707" y="230"/>
                  </a:cubicBezTo>
                  <a:cubicBezTo>
                    <a:pt x="397" y="409"/>
                    <a:pt x="397" y="409"/>
                    <a:pt x="397" y="409"/>
                  </a:cubicBezTo>
                  <a:cubicBezTo>
                    <a:pt x="378" y="420"/>
                    <a:pt x="346" y="420"/>
                    <a:pt x="327" y="409"/>
                  </a:cubicBezTo>
                  <a:cubicBezTo>
                    <a:pt x="19" y="230"/>
                    <a:pt x="19" y="230"/>
                    <a:pt x="19" y="230"/>
                  </a:cubicBezTo>
                  <a:cubicBezTo>
                    <a:pt x="0" y="219"/>
                    <a:pt x="0" y="201"/>
                    <a:pt x="20" y="190"/>
                  </a:cubicBezTo>
                  <a:lnTo>
                    <a:pt x="329" y="11"/>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2" name="Freeform 237"/>
            <p:cNvSpPr>
              <a:spLocks/>
            </p:cNvSpPr>
            <p:nvPr/>
          </p:nvSpPr>
          <p:spPr bwMode="auto">
            <a:xfrm>
              <a:off x="4505325" y="3286125"/>
              <a:ext cx="919163" cy="2527300"/>
            </a:xfrm>
            <a:custGeom>
              <a:avLst/>
              <a:gdLst>
                <a:gd name="T0" fmla="*/ 579 w 579"/>
                <a:gd name="T1" fmla="*/ 1592 h 1592"/>
                <a:gd name="T2" fmla="*/ 0 w 579"/>
                <a:gd name="T3" fmla="*/ 1258 h 1592"/>
                <a:gd name="T4" fmla="*/ 0 w 579"/>
                <a:gd name="T5" fmla="*/ 0 h 1592"/>
                <a:gd name="T6" fmla="*/ 579 w 579"/>
                <a:gd name="T7" fmla="*/ 334 h 1592"/>
                <a:gd name="T8" fmla="*/ 579 w 579"/>
                <a:gd name="T9" fmla="*/ 1592 h 1592"/>
              </a:gdLst>
              <a:ahLst/>
              <a:cxnLst>
                <a:cxn ang="0">
                  <a:pos x="T0" y="T1"/>
                </a:cxn>
                <a:cxn ang="0">
                  <a:pos x="T2" y="T3"/>
                </a:cxn>
                <a:cxn ang="0">
                  <a:pos x="T4" y="T5"/>
                </a:cxn>
                <a:cxn ang="0">
                  <a:pos x="T6" y="T7"/>
                </a:cxn>
                <a:cxn ang="0">
                  <a:pos x="T8" y="T9"/>
                </a:cxn>
              </a:cxnLst>
              <a:rect l="0" t="0" r="r" b="b"/>
              <a:pathLst>
                <a:path w="579" h="1592">
                  <a:moveTo>
                    <a:pt x="579" y="1592"/>
                  </a:moveTo>
                  <a:lnTo>
                    <a:pt x="0" y="1258"/>
                  </a:lnTo>
                  <a:lnTo>
                    <a:pt x="0" y="0"/>
                  </a:lnTo>
                  <a:lnTo>
                    <a:pt x="579" y="334"/>
                  </a:lnTo>
                  <a:lnTo>
                    <a:pt x="579" y="159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3" name="Freeform 238"/>
            <p:cNvSpPr>
              <a:spLocks/>
            </p:cNvSpPr>
            <p:nvPr/>
          </p:nvSpPr>
          <p:spPr bwMode="auto">
            <a:xfrm>
              <a:off x="4603750" y="3857625"/>
              <a:ext cx="749300" cy="485775"/>
            </a:xfrm>
            <a:custGeom>
              <a:avLst/>
              <a:gdLst>
                <a:gd name="T0" fmla="*/ 11 w 220"/>
                <a:gd name="T1" fmla="*/ 25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4" name="Freeform 239"/>
            <p:cNvSpPr>
              <a:spLocks/>
            </p:cNvSpPr>
            <p:nvPr/>
          </p:nvSpPr>
          <p:spPr bwMode="auto">
            <a:xfrm>
              <a:off x="4603750" y="4048125"/>
              <a:ext cx="749300"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8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8"/>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5" name="Freeform 240"/>
            <p:cNvSpPr>
              <a:spLocks/>
            </p:cNvSpPr>
            <p:nvPr/>
          </p:nvSpPr>
          <p:spPr bwMode="auto">
            <a:xfrm>
              <a:off x="4603750" y="4238625"/>
              <a:ext cx="749300"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7"/>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6" name="Freeform 241"/>
            <p:cNvSpPr>
              <a:spLocks/>
            </p:cNvSpPr>
            <p:nvPr/>
          </p:nvSpPr>
          <p:spPr bwMode="auto">
            <a:xfrm>
              <a:off x="5178425" y="4772025"/>
              <a:ext cx="190500" cy="174625"/>
            </a:xfrm>
            <a:custGeom>
              <a:avLst/>
              <a:gdLst>
                <a:gd name="T0" fmla="*/ 12 w 56"/>
                <a:gd name="T1" fmla="*/ 28 h 51"/>
                <a:gd name="T2" fmla="*/ 44 w 56"/>
                <a:gd name="T3" fmla="*/ 47 h 51"/>
                <a:gd name="T4" fmla="*/ 56 w 56"/>
                <a:gd name="T5" fmla="*/ 42 h 51"/>
                <a:gd name="T6" fmla="*/ 56 w 56"/>
                <a:gd name="T7" fmla="*/ 42 h 51"/>
                <a:gd name="T8" fmla="*/ 44 w 56"/>
                <a:gd name="T9" fmla="*/ 23 h 51"/>
                <a:gd name="T10" fmla="*/ 12 w 56"/>
                <a:gd name="T11" fmla="*/ 4 h 51"/>
                <a:gd name="T12" fmla="*/ 0 w 56"/>
                <a:gd name="T13" fmla="*/ 9 h 51"/>
                <a:gd name="T14" fmla="*/ 0 w 56"/>
                <a:gd name="T15" fmla="*/ 9 h 51"/>
                <a:gd name="T16" fmla="*/ 12 w 56"/>
                <a:gd name="T17" fmla="*/ 2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1">
                  <a:moveTo>
                    <a:pt x="12" y="28"/>
                  </a:moveTo>
                  <a:cubicBezTo>
                    <a:pt x="44" y="47"/>
                    <a:pt x="44" y="47"/>
                    <a:pt x="44" y="47"/>
                  </a:cubicBezTo>
                  <a:cubicBezTo>
                    <a:pt x="51" y="51"/>
                    <a:pt x="56" y="48"/>
                    <a:pt x="56" y="42"/>
                  </a:cubicBezTo>
                  <a:cubicBezTo>
                    <a:pt x="56" y="42"/>
                    <a:pt x="56" y="42"/>
                    <a:pt x="56" y="42"/>
                  </a:cubicBezTo>
                  <a:cubicBezTo>
                    <a:pt x="56" y="35"/>
                    <a:pt x="51" y="27"/>
                    <a:pt x="44" y="23"/>
                  </a:cubicBezTo>
                  <a:cubicBezTo>
                    <a:pt x="12" y="4"/>
                    <a:pt x="12" y="4"/>
                    <a:pt x="12" y="4"/>
                  </a:cubicBezTo>
                  <a:cubicBezTo>
                    <a:pt x="6" y="0"/>
                    <a:pt x="0" y="3"/>
                    <a:pt x="0" y="9"/>
                  </a:cubicBezTo>
                  <a:cubicBezTo>
                    <a:pt x="0" y="9"/>
                    <a:pt x="0" y="9"/>
                    <a:pt x="0" y="9"/>
                  </a:cubicBezTo>
                  <a:cubicBezTo>
                    <a:pt x="0" y="16"/>
                    <a:pt x="6" y="24"/>
                    <a:pt x="12" y="2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7" name="Freeform 242"/>
            <p:cNvSpPr>
              <a:spLocks/>
            </p:cNvSpPr>
            <p:nvPr/>
          </p:nvSpPr>
          <p:spPr bwMode="auto">
            <a:xfrm>
              <a:off x="4603750" y="4425950"/>
              <a:ext cx="544513" cy="369888"/>
            </a:xfrm>
            <a:custGeom>
              <a:avLst/>
              <a:gdLst>
                <a:gd name="T0" fmla="*/ 11 w 160"/>
                <a:gd name="T1" fmla="*/ 26 h 109"/>
                <a:gd name="T2" fmla="*/ 149 w 160"/>
                <a:gd name="T3" fmla="*/ 105 h 109"/>
                <a:gd name="T4" fmla="*/ 160 w 160"/>
                <a:gd name="T5" fmla="*/ 101 h 109"/>
                <a:gd name="T6" fmla="*/ 160 w 160"/>
                <a:gd name="T7" fmla="*/ 101 h 109"/>
                <a:gd name="T8" fmla="*/ 149 w 160"/>
                <a:gd name="T9" fmla="*/ 83 h 109"/>
                <a:gd name="T10" fmla="*/ 11 w 160"/>
                <a:gd name="T11" fmla="*/ 4 h 109"/>
                <a:gd name="T12" fmla="*/ 0 w 160"/>
                <a:gd name="T13" fmla="*/ 9 h 109"/>
                <a:gd name="T14" fmla="*/ 0 w 160"/>
                <a:gd name="T15" fmla="*/ 9 h 109"/>
                <a:gd name="T16" fmla="*/ 11 w 160"/>
                <a:gd name="T17" fmla="*/ 2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109">
                  <a:moveTo>
                    <a:pt x="11" y="26"/>
                  </a:moveTo>
                  <a:cubicBezTo>
                    <a:pt x="149" y="105"/>
                    <a:pt x="149" y="105"/>
                    <a:pt x="149" y="105"/>
                  </a:cubicBezTo>
                  <a:cubicBezTo>
                    <a:pt x="155" y="109"/>
                    <a:pt x="160" y="107"/>
                    <a:pt x="160" y="101"/>
                  </a:cubicBezTo>
                  <a:cubicBezTo>
                    <a:pt x="160" y="101"/>
                    <a:pt x="160" y="101"/>
                    <a:pt x="160" y="101"/>
                  </a:cubicBezTo>
                  <a:cubicBezTo>
                    <a:pt x="160" y="94"/>
                    <a:pt x="155" y="87"/>
                    <a:pt x="149" y="83"/>
                  </a:cubicBezTo>
                  <a:cubicBezTo>
                    <a:pt x="11" y="4"/>
                    <a:pt x="11" y="4"/>
                    <a:pt x="11" y="4"/>
                  </a:cubicBezTo>
                  <a:cubicBezTo>
                    <a:pt x="5" y="0"/>
                    <a:pt x="0" y="3"/>
                    <a:pt x="0" y="9"/>
                  </a:cubicBezTo>
                  <a:cubicBezTo>
                    <a:pt x="0" y="9"/>
                    <a:pt x="0" y="9"/>
                    <a:pt x="0" y="9"/>
                  </a:cubicBezTo>
                  <a:cubicBezTo>
                    <a:pt x="0" y="15"/>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8" name="Freeform 243"/>
            <p:cNvSpPr>
              <a:spLocks/>
            </p:cNvSpPr>
            <p:nvPr/>
          </p:nvSpPr>
          <p:spPr bwMode="auto">
            <a:xfrm>
              <a:off x="4603750" y="4616450"/>
              <a:ext cx="749300"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9" name="Freeform 244"/>
            <p:cNvSpPr>
              <a:spLocks/>
            </p:cNvSpPr>
            <p:nvPr/>
          </p:nvSpPr>
          <p:spPr bwMode="auto">
            <a:xfrm>
              <a:off x="4603750" y="4806950"/>
              <a:ext cx="749300"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0" name="Freeform 245"/>
            <p:cNvSpPr>
              <a:spLocks/>
            </p:cNvSpPr>
            <p:nvPr/>
          </p:nvSpPr>
          <p:spPr bwMode="auto">
            <a:xfrm>
              <a:off x="4603750" y="4997450"/>
              <a:ext cx="749300" cy="485775"/>
            </a:xfrm>
            <a:custGeom>
              <a:avLst/>
              <a:gdLst>
                <a:gd name="T0" fmla="*/ 11 w 220"/>
                <a:gd name="T1" fmla="*/ 25 h 143"/>
                <a:gd name="T2" fmla="*/ 209 w 220"/>
                <a:gd name="T3" fmla="*/ 140 h 143"/>
                <a:gd name="T4" fmla="*/ 220 w 220"/>
                <a:gd name="T5" fmla="*/ 135 h 143"/>
                <a:gd name="T6" fmla="*/ 220 w 220"/>
                <a:gd name="T7" fmla="*/ 135 h 143"/>
                <a:gd name="T8" fmla="*/ 209 w 220"/>
                <a:gd name="T9" fmla="*/ 118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1" name="Freeform 246"/>
            <p:cNvSpPr>
              <a:spLocks/>
            </p:cNvSpPr>
            <p:nvPr/>
          </p:nvSpPr>
          <p:spPr bwMode="auto">
            <a:xfrm>
              <a:off x="4603750" y="5187950"/>
              <a:ext cx="749300"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7"/>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2" name="Freeform 247"/>
            <p:cNvSpPr>
              <a:spLocks/>
            </p:cNvSpPr>
            <p:nvPr/>
          </p:nvSpPr>
          <p:spPr bwMode="auto">
            <a:xfrm>
              <a:off x="4608513" y="3508375"/>
              <a:ext cx="95250" cy="149225"/>
            </a:xfrm>
            <a:custGeom>
              <a:avLst/>
              <a:gdLst>
                <a:gd name="T0" fmla="*/ 60 w 60"/>
                <a:gd name="T1" fmla="*/ 94 h 94"/>
                <a:gd name="T2" fmla="*/ 0 w 60"/>
                <a:gd name="T3" fmla="*/ 60 h 94"/>
                <a:gd name="T4" fmla="*/ 0 w 60"/>
                <a:gd name="T5" fmla="*/ 0 h 94"/>
                <a:gd name="T6" fmla="*/ 60 w 60"/>
                <a:gd name="T7" fmla="*/ 34 h 94"/>
                <a:gd name="T8" fmla="*/ 60 w 60"/>
                <a:gd name="T9" fmla="*/ 94 h 94"/>
              </a:gdLst>
              <a:ahLst/>
              <a:cxnLst>
                <a:cxn ang="0">
                  <a:pos x="T0" y="T1"/>
                </a:cxn>
                <a:cxn ang="0">
                  <a:pos x="T2" y="T3"/>
                </a:cxn>
                <a:cxn ang="0">
                  <a:pos x="T4" y="T5"/>
                </a:cxn>
                <a:cxn ang="0">
                  <a:pos x="T6" y="T7"/>
                </a:cxn>
                <a:cxn ang="0">
                  <a:pos x="T8" y="T9"/>
                </a:cxn>
              </a:cxnLst>
              <a:rect l="0" t="0" r="r" b="b"/>
              <a:pathLst>
                <a:path w="60" h="94">
                  <a:moveTo>
                    <a:pt x="60" y="94"/>
                  </a:moveTo>
                  <a:lnTo>
                    <a:pt x="0" y="60"/>
                  </a:lnTo>
                  <a:lnTo>
                    <a:pt x="0" y="0"/>
                  </a:lnTo>
                  <a:lnTo>
                    <a:pt x="60" y="34"/>
                  </a:lnTo>
                  <a:lnTo>
                    <a:pt x="60" y="94"/>
                  </a:ln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3" name="Freeform 248"/>
            <p:cNvSpPr>
              <a:spLocks/>
            </p:cNvSpPr>
            <p:nvPr/>
          </p:nvSpPr>
          <p:spPr bwMode="auto">
            <a:xfrm>
              <a:off x="4770438" y="3598863"/>
              <a:ext cx="95250" cy="153988"/>
            </a:xfrm>
            <a:custGeom>
              <a:avLst/>
              <a:gdLst>
                <a:gd name="T0" fmla="*/ 60 w 60"/>
                <a:gd name="T1" fmla="*/ 97 h 97"/>
                <a:gd name="T2" fmla="*/ 0 w 60"/>
                <a:gd name="T3" fmla="*/ 63 h 97"/>
                <a:gd name="T4" fmla="*/ 0 w 60"/>
                <a:gd name="T5" fmla="*/ 0 h 97"/>
                <a:gd name="T6" fmla="*/ 60 w 60"/>
                <a:gd name="T7" fmla="*/ 37 h 97"/>
                <a:gd name="T8" fmla="*/ 60 w 60"/>
                <a:gd name="T9" fmla="*/ 97 h 97"/>
              </a:gdLst>
              <a:ahLst/>
              <a:cxnLst>
                <a:cxn ang="0">
                  <a:pos x="T0" y="T1"/>
                </a:cxn>
                <a:cxn ang="0">
                  <a:pos x="T2" y="T3"/>
                </a:cxn>
                <a:cxn ang="0">
                  <a:pos x="T4" y="T5"/>
                </a:cxn>
                <a:cxn ang="0">
                  <a:pos x="T6" y="T7"/>
                </a:cxn>
                <a:cxn ang="0">
                  <a:pos x="T8" y="T9"/>
                </a:cxn>
              </a:cxnLst>
              <a:rect l="0" t="0" r="r" b="b"/>
              <a:pathLst>
                <a:path w="60" h="97">
                  <a:moveTo>
                    <a:pt x="60" y="97"/>
                  </a:moveTo>
                  <a:lnTo>
                    <a:pt x="0" y="63"/>
                  </a:lnTo>
                  <a:lnTo>
                    <a:pt x="0" y="0"/>
                  </a:lnTo>
                  <a:lnTo>
                    <a:pt x="60" y="37"/>
                  </a:lnTo>
                  <a:lnTo>
                    <a:pt x="60" y="97"/>
                  </a:lnTo>
                  <a:close/>
                </a:path>
              </a:pathLst>
            </a:custGeom>
            <a:solidFill>
              <a:srgbClr val="6E6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4" name="Freeform 249"/>
            <p:cNvSpPr>
              <a:spLocks/>
            </p:cNvSpPr>
            <p:nvPr/>
          </p:nvSpPr>
          <p:spPr bwMode="auto">
            <a:xfrm>
              <a:off x="4930775" y="3694113"/>
              <a:ext cx="95250" cy="150813"/>
            </a:xfrm>
            <a:custGeom>
              <a:avLst/>
              <a:gdLst>
                <a:gd name="T0" fmla="*/ 60 w 60"/>
                <a:gd name="T1" fmla="*/ 95 h 95"/>
                <a:gd name="T2" fmla="*/ 0 w 60"/>
                <a:gd name="T3" fmla="*/ 60 h 95"/>
                <a:gd name="T4" fmla="*/ 0 w 60"/>
                <a:gd name="T5" fmla="*/ 0 h 95"/>
                <a:gd name="T6" fmla="*/ 60 w 60"/>
                <a:gd name="T7" fmla="*/ 35 h 95"/>
                <a:gd name="T8" fmla="*/ 60 w 60"/>
                <a:gd name="T9" fmla="*/ 95 h 95"/>
              </a:gdLst>
              <a:ahLst/>
              <a:cxnLst>
                <a:cxn ang="0">
                  <a:pos x="T0" y="T1"/>
                </a:cxn>
                <a:cxn ang="0">
                  <a:pos x="T2" y="T3"/>
                </a:cxn>
                <a:cxn ang="0">
                  <a:pos x="T4" y="T5"/>
                </a:cxn>
                <a:cxn ang="0">
                  <a:pos x="T6" y="T7"/>
                </a:cxn>
                <a:cxn ang="0">
                  <a:pos x="T8" y="T9"/>
                </a:cxn>
              </a:cxnLst>
              <a:rect l="0" t="0" r="r" b="b"/>
              <a:pathLst>
                <a:path w="60" h="95">
                  <a:moveTo>
                    <a:pt x="60" y="95"/>
                  </a:moveTo>
                  <a:lnTo>
                    <a:pt x="0" y="60"/>
                  </a:lnTo>
                  <a:lnTo>
                    <a:pt x="0" y="0"/>
                  </a:lnTo>
                  <a:lnTo>
                    <a:pt x="60" y="35"/>
                  </a:lnTo>
                  <a:lnTo>
                    <a:pt x="60" y="95"/>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5" name="Freeform 250"/>
            <p:cNvSpPr>
              <a:spLocks/>
            </p:cNvSpPr>
            <p:nvPr/>
          </p:nvSpPr>
          <p:spPr bwMode="auto">
            <a:xfrm>
              <a:off x="5094288" y="3786188"/>
              <a:ext cx="95250" cy="153988"/>
            </a:xfrm>
            <a:custGeom>
              <a:avLst/>
              <a:gdLst>
                <a:gd name="T0" fmla="*/ 60 w 60"/>
                <a:gd name="T1" fmla="*/ 97 h 97"/>
                <a:gd name="T2" fmla="*/ 0 w 60"/>
                <a:gd name="T3" fmla="*/ 60 h 97"/>
                <a:gd name="T4" fmla="*/ 0 w 60"/>
                <a:gd name="T5" fmla="*/ 0 h 97"/>
                <a:gd name="T6" fmla="*/ 60 w 60"/>
                <a:gd name="T7" fmla="*/ 37 h 97"/>
                <a:gd name="T8" fmla="*/ 60 w 60"/>
                <a:gd name="T9" fmla="*/ 97 h 97"/>
              </a:gdLst>
              <a:ahLst/>
              <a:cxnLst>
                <a:cxn ang="0">
                  <a:pos x="T0" y="T1"/>
                </a:cxn>
                <a:cxn ang="0">
                  <a:pos x="T2" y="T3"/>
                </a:cxn>
                <a:cxn ang="0">
                  <a:pos x="T4" y="T5"/>
                </a:cxn>
                <a:cxn ang="0">
                  <a:pos x="T6" y="T7"/>
                </a:cxn>
                <a:cxn ang="0">
                  <a:pos x="T8" y="T9"/>
                </a:cxn>
              </a:cxnLst>
              <a:rect l="0" t="0" r="r" b="b"/>
              <a:pathLst>
                <a:path w="60" h="97">
                  <a:moveTo>
                    <a:pt x="60" y="97"/>
                  </a:moveTo>
                  <a:lnTo>
                    <a:pt x="0" y="60"/>
                  </a:lnTo>
                  <a:lnTo>
                    <a:pt x="0" y="0"/>
                  </a:lnTo>
                  <a:lnTo>
                    <a:pt x="60" y="37"/>
                  </a:lnTo>
                  <a:lnTo>
                    <a:pt x="60" y="97"/>
                  </a:ln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6" name="Freeform 251"/>
            <p:cNvSpPr>
              <a:spLocks/>
            </p:cNvSpPr>
            <p:nvPr/>
          </p:nvSpPr>
          <p:spPr bwMode="auto">
            <a:xfrm>
              <a:off x="5254625" y="3881438"/>
              <a:ext cx="95250" cy="149225"/>
            </a:xfrm>
            <a:custGeom>
              <a:avLst/>
              <a:gdLst>
                <a:gd name="T0" fmla="*/ 60 w 60"/>
                <a:gd name="T1" fmla="*/ 94 h 94"/>
                <a:gd name="T2" fmla="*/ 0 w 60"/>
                <a:gd name="T3" fmla="*/ 60 h 94"/>
                <a:gd name="T4" fmla="*/ 0 w 60"/>
                <a:gd name="T5" fmla="*/ 0 h 94"/>
                <a:gd name="T6" fmla="*/ 60 w 60"/>
                <a:gd name="T7" fmla="*/ 34 h 94"/>
                <a:gd name="T8" fmla="*/ 60 w 60"/>
                <a:gd name="T9" fmla="*/ 94 h 94"/>
              </a:gdLst>
              <a:ahLst/>
              <a:cxnLst>
                <a:cxn ang="0">
                  <a:pos x="T0" y="T1"/>
                </a:cxn>
                <a:cxn ang="0">
                  <a:pos x="T2" y="T3"/>
                </a:cxn>
                <a:cxn ang="0">
                  <a:pos x="T4" y="T5"/>
                </a:cxn>
                <a:cxn ang="0">
                  <a:pos x="T6" y="T7"/>
                </a:cxn>
                <a:cxn ang="0">
                  <a:pos x="T8" y="T9"/>
                </a:cxn>
              </a:cxnLst>
              <a:rect l="0" t="0" r="r" b="b"/>
              <a:pathLst>
                <a:path w="60" h="94">
                  <a:moveTo>
                    <a:pt x="60" y="94"/>
                  </a:moveTo>
                  <a:lnTo>
                    <a:pt x="0" y="60"/>
                  </a:lnTo>
                  <a:lnTo>
                    <a:pt x="0" y="0"/>
                  </a:lnTo>
                  <a:lnTo>
                    <a:pt x="60" y="34"/>
                  </a:lnTo>
                  <a:lnTo>
                    <a:pt x="60" y="94"/>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7" name="Freeform 252"/>
            <p:cNvSpPr>
              <a:spLocks/>
            </p:cNvSpPr>
            <p:nvPr/>
          </p:nvSpPr>
          <p:spPr bwMode="auto">
            <a:xfrm>
              <a:off x="4608513" y="3681413"/>
              <a:ext cx="95250" cy="152400"/>
            </a:xfrm>
            <a:custGeom>
              <a:avLst/>
              <a:gdLst>
                <a:gd name="T0" fmla="*/ 60 w 60"/>
                <a:gd name="T1" fmla="*/ 96 h 96"/>
                <a:gd name="T2" fmla="*/ 0 w 60"/>
                <a:gd name="T3" fmla="*/ 60 h 96"/>
                <a:gd name="T4" fmla="*/ 0 w 60"/>
                <a:gd name="T5" fmla="*/ 0 h 96"/>
                <a:gd name="T6" fmla="*/ 60 w 60"/>
                <a:gd name="T7" fmla="*/ 34 h 96"/>
                <a:gd name="T8" fmla="*/ 60 w 60"/>
                <a:gd name="T9" fmla="*/ 96 h 96"/>
              </a:gdLst>
              <a:ahLst/>
              <a:cxnLst>
                <a:cxn ang="0">
                  <a:pos x="T0" y="T1"/>
                </a:cxn>
                <a:cxn ang="0">
                  <a:pos x="T2" y="T3"/>
                </a:cxn>
                <a:cxn ang="0">
                  <a:pos x="T4" y="T5"/>
                </a:cxn>
                <a:cxn ang="0">
                  <a:pos x="T6" y="T7"/>
                </a:cxn>
                <a:cxn ang="0">
                  <a:pos x="T8" y="T9"/>
                </a:cxn>
              </a:cxnLst>
              <a:rect l="0" t="0" r="r" b="b"/>
              <a:pathLst>
                <a:path w="60" h="96">
                  <a:moveTo>
                    <a:pt x="60" y="96"/>
                  </a:moveTo>
                  <a:lnTo>
                    <a:pt x="0" y="60"/>
                  </a:lnTo>
                  <a:lnTo>
                    <a:pt x="0" y="0"/>
                  </a:lnTo>
                  <a:lnTo>
                    <a:pt x="60" y="34"/>
                  </a:lnTo>
                  <a:lnTo>
                    <a:pt x="60" y="96"/>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8" name="Freeform 253"/>
            <p:cNvSpPr>
              <a:spLocks/>
            </p:cNvSpPr>
            <p:nvPr/>
          </p:nvSpPr>
          <p:spPr bwMode="auto">
            <a:xfrm>
              <a:off x="4770438" y="3776663"/>
              <a:ext cx="95250" cy="149225"/>
            </a:xfrm>
            <a:custGeom>
              <a:avLst/>
              <a:gdLst>
                <a:gd name="T0" fmla="*/ 60 w 60"/>
                <a:gd name="T1" fmla="*/ 94 h 94"/>
                <a:gd name="T2" fmla="*/ 0 w 60"/>
                <a:gd name="T3" fmla="*/ 60 h 94"/>
                <a:gd name="T4" fmla="*/ 0 w 60"/>
                <a:gd name="T5" fmla="*/ 0 h 94"/>
                <a:gd name="T6" fmla="*/ 60 w 60"/>
                <a:gd name="T7" fmla="*/ 34 h 94"/>
                <a:gd name="T8" fmla="*/ 60 w 60"/>
                <a:gd name="T9" fmla="*/ 94 h 94"/>
              </a:gdLst>
              <a:ahLst/>
              <a:cxnLst>
                <a:cxn ang="0">
                  <a:pos x="T0" y="T1"/>
                </a:cxn>
                <a:cxn ang="0">
                  <a:pos x="T2" y="T3"/>
                </a:cxn>
                <a:cxn ang="0">
                  <a:pos x="T4" y="T5"/>
                </a:cxn>
                <a:cxn ang="0">
                  <a:pos x="T6" y="T7"/>
                </a:cxn>
                <a:cxn ang="0">
                  <a:pos x="T8" y="T9"/>
                </a:cxn>
              </a:cxnLst>
              <a:rect l="0" t="0" r="r" b="b"/>
              <a:pathLst>
                <a:path w="60" h="94">
                  <a:moveTo>
                    <a:pt x="60" y="94"/>
                  </a:moveTo>
                  <a:lnTo>
                    <a:pt x="0" y="60"/>
                  </a:lnTo>
                  <a:lnTo>
                    <a:pt x="0" y="0"/>
                  </a:lnTo>
                  <a:lnTo>
                    <a:pt x="60" y="34"/>
                  </a:lnTo>
                  <a:lnTo>
                    <a:pt x="60" y="94"/>
                  </a:ln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9" name="Freeform 254"/>
            <p:cNvSpPr>
              <a:spLocks/>
            </p:cNvSpPr>
            <p:nvPr/>
          </p:nvSpPr>
          <p:spPr bwMode="auto">
            <a:xfrm>
              <a:off x="4930775" y="3868738"/>
              <a:ext cx="95250" cy="152400"/>
            </a:xfrm>
            <a:custGeom>
              <a:avLst/>
              <a:gdLst>
                <a:gd name="T0" fmla="*/ 60 w 60"/>
                <a:gd name="T1" fmla="*/ 96 h 96"/>
                <a:gd name="T2" fmla="*/ 0 w 60"/>
                <a:gd name="T3" fmla="*/ 60 h 96"/>
                <a:gd name="T4" fmla="*/ 0 w 60"/>
                <a:gd name="T5" fmla="*/ 0 h 96"/>
                <a:gd name="T6" fmla="*/ 60 w 60"/>
                <a:gd name="T7" fmla="*/ 34 h 96"/>
                <a:gd name="T8" fmla="*/ 60 w 60"/>
                <a:gd name="T9" fmla="*/ 96 h 96"/>
              </a:gdLst>
              <a:ahLst/>
              <a:cxnLst>
                <a:cxn ang="0">
                  <a:pos x="T0" y="T1"/>
                </a:cxn>
                <a:cxn ang="0">
                  <a:pos x="T2" y="T3"/>
                </a:cxn>
                <a:cxn ang="0">
                  <a:pos x="T4" y="T5"/>
                </a:cxn>
                <a:cxn ang="0">
                  <a:pos x="T6" y="T7"/>
                </a:cxn>
                <a:cxn ang="0">
                  <a:pos x="T8" y="T9"/>
                </a:cxn>
              </a:cxnLst>
              <a:rect l="0" t="0" r="r" b="b"/>
              <a:pathLst>
                <a:path w="60" h="96">
                  <a:moveTo>
                    <a:pt x="60" y="96"/>
                  </a:moveTo>
                  <a:lnTo>
                    <a:pt x="0" y="60"/>
                  </a:lnTo>
                  <a:lnTo>
                    <a:pt x="0" y="0"/>
                  </a:lnTo>
                  <a:lnTo>
                    <a:pt x="60" y="34"/>
                  </a:lnTo>
                  <a:lnTo>
                    <a:pt x="60" y="96"/>
                  </a:lnTo>
                  <a:close/>
                </a:path>
              </a:pathLst>
            </a:custGeom>
            <a:solidFill>
              <a:srgbClr val="6E6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0" name="Freeform 255"/>
            <p:cNvSpPr>
              <a:spLocks/>
            </p:cNvSpPr>
            <p:nvPr/>
          </p:nvSpPr>
          <p:spPr bwMode="auto">
            <a:xfrm>
              <a:off x="5094288" y="3959225"/>
              <a:ext cx="95250" cy="153988"/>
            </a:xfrm>
            <a:custGeom>
              <a:avLst/>
              <a:gdLst>
                <a:gd name="T0" fmla="*/ 60 w 60"/>
                <a:gd name="T1" fmla="*/ 97 h 97"/>
                <a:gd name="T2" fmla="*/ 0 w 60"/>
                <a:gd name="T3" fmla="*/ 63 h 97"/>
                <a:gd name="T4" fmla="*/ 0 w 60"/>
                <a:gd name="T5" fmla="*/ 0 h 97"/>
                <a:gd name="T6" fmla="*/ 60 w 60"/>
                <a:gd name="T7" fmla="*/ 37 h 97"/>
                <a:gd name="T8" fmla="*/ 60 w 60"/>
                <a:gd name="T9" fmla="*/ 97 h 97"/>
              </a:gdLst>
              <a:ahLst/>
              <a:cxnLst>
                <a:cxn ang="0">
                  <a:pos x="T0" y="T1"/>
                </a:cxn>
                <a:cxn ang="0">
                  <a:pos x="T2" y="T3"/>
                </a:cxn>
                <a:cxn ang="0">
                  <a:pos x="T4" y="T5"/>
                </a:cxn>
                <a:cxn ang="0">
                  <a:pos x="T6" y="T7"/>
                </a:cxn>
                <a:cxn ang="0">
                  <a:pos x="T8" y="T9"/>
                </a:cxn>
              </a:cxnLst>
              <a:rect l="0" t="0" r="r" b="b"/>
              <a:pathLst>
                <a:path w="60" h="97">
                  <a:moveTo>
                    <a:pt x="60" y="97"/>
                  </a:moveTo>
                  <a:lnTo>
                    <a:pt x="0" y="63"/>
                  </a:lnTo>
                  <a:lnTo>
                    <a:pt x="0" y="0"/>
                  </a:lnTo>
                  <a:lnTo>
                    <a:pt x="60" y="37"/>
                  </a:lnTo>
                  <a:lnTo>
                    <a:pt x="60" y="97"/>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1" name="Freeform 256"/>
            <p:cNvSpPr>
              <a:spLocks/>
            </p:cNvSpPr>
            <p:nvPr/>
          </p:nvSpPr>
          <p:spPr bwMode="auto">
            <a:xfrm>
              <a:off x="5254625" y="4054475"/>
              <a:ext cx="95250" cy="150813"/>
            </a:xfrm>
            <a:custGeom>
              <a:avLst/>
              <a:gdLst>
                <a:gd name="T0" fmla="*/ 60 w 60"/>
                <a:gd name="T1" fmla="*/ 95 h 95"/>
                <a:gd name="T2" fmla="*/ 0 w 60"/>
                <a:gd name="T3" fmla="*/ 60 h 95"/>
                <a:gd name="T4" fmla="*/ 0 w 60"/>
                <a:gd name="T5" fmla="*/ 0 h 95"/>
                <a:gd name="T6" fmla="*/ 60 w 60"/>
                <a:gd name="T7" fmla="*/ 35 h 95"/>
                <a:gd name="T8" fmla="*/ 60 w 60"/>
                <a:gd name="T9" fmla="*/ 95 h 95"/>
              </a:gdLst>
              <a:ahLst/>
              <a:cxnLst>
                <a:cxn ang="0">
                  <a:pos x="T0" y="T1"/>
                </a:cxn>
                <a:cxn ang="0">
                  <a:pos x="T2" y="T3"/>
                </a:cxn>
                <a:cxn ang="0">
                  <a:pos x="T4" y="T5"/>
                </a:cxn>
                <a:cxn ang="0">
                  <a:pos x="T6" y="T7"/>
                </a:cxn>
                <a:cxn ang="0">
                  <a:pos x="T8" y="T9"/>
                </a:cxn>
              </a:cxnLst>
              <a:rect l="0" t="0" r="r" b="b"/>
              <a:pathLst>
                <a:path w="60" h="95">
                  <a:moveTo>
                    <a:pt x="60" y="95"/>
                  </a:moveTo>
                  <a:lnTo>
                    <a:pt x="0" y="60"/>
                  </a:lnTo>
                  <a:lnTo>
                    <a:pt x="0" y="0"/>
                  </a:lnTo>
                  <a:lnTo>
                    <a:pt x="60" y="35"/>
                  </a:lnTo>
                  <a:lnTo>
                    <a:pt x="60" y="95"/>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2" name="Freeform 257"/>
            <p:cNvSpPr>
              <a:spLocks/>
            </p:cNvSpPr>
            <p:nvPr/>
          </p:nvSpPr>
          <p:spPr bwMode="auto">
            <a:xfrm>
              <a:off x="4603750" y="3857625"/>
              <a:ext cx="749300" cy="485775"/>
            </a:xfrm>
            <a:custGeom>
              <a:avLst/>
              <a:gdLst>
                <a:gd name="T0" fmla="*/ 11 w 220"/>
                <a:gd name="T1" fmla="*/ 25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3" name="Freeform 258"/>
            <p:cNvSpPr>
              <a:spLocks/>
            </p:cNvSpPr>
            <p:nvPr/>
          </p:nvSpPr>
          <p:spPr bwMode="auto">
            <a:xfrm>
              <a:off x="4603750" y="4048125"/>
              <a:ext cx="749300"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8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8"/>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4" name="Freeform 259"/>
            <p:cNvSpPr>
              <a:spLocks/>
            </p:cNvSpPr>
            <p:nvPr/>
          </p:nvSpPr>
          <p:spPr bwMode="auto">
            <a:xfrm>
              <a:off x="4603750" y="4238625"/>
              <a:ext cx="749300"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7"/>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5" name="Freeform 260"/>
            <p:cNvSpPr>
              <a:spLocks/>
            </p:cNvSpPr>
            <p:nvPr/>
          </p:nvSpPr>
          <p:spPr bwMode="auto">
            <a:xfrm>
              <a:off x="5178425" y="4772025"/>
              <a:ext cx="190500" cy="174625"/>
            </a:xfrm>
            <a:custGeom>
              <a:avLst/>
              <a:gdLst>
                <a:gd name="T0" fmla="*/ 12 w 56"/>
                <a:gd name="T1" fmla="*/ 28 h 51"/>
                <a:gd name="T2" fmla="*/ 44 w 56"/>
                <a:gd name="T3" fmla="*/ 47 h 51"/>
                <a:gd name="T4" fmla="*/ 56 w 56"/>
                <a:gd name="T5" fmla="*/ 42 h 51"/>
                <a:gd name="T6" fmla="*/ 56 w 56"/>
                <a:gd name="T7" fmla="*/ 42 h 51"/>
                <a:gd name="T8" fmla="*/ 44 w 56"/>
                <a:gd name="T9" fmla="*/ 23 h 51"/>
                <a:gd name="T10" fmla="*/ 12 w 56"/>
                <a:gd name="T11" fmla="*/ 4 h 51"/>
                <a:gd name="T12" fmla="*/ 0 w 56"/>
                <a:gd name="T13" fmla="*/ 9 h 51"/>
                <a:gd name="T14" fmla="*/ 0 w 56"/>
                <a:gd name="T15" fmla="*/ 9 h 51"/>
                <a:gd name="T16" fmla="*/ 12 w 56"/>
                <a:gd name="T17" fmla="*/ 28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1">
                  <a:moveTo>
                    <a:pt x="12" y="28"/>
                  </a:moveTo>
                  <a:cubicBezTo>
                    <a:pt x="44" y="47"/>
                    <a:pt x="44" y="47"/>
                    <a:pt x="44" y="47"/>
                  </a:cubicBezTo>
                  <a:cubicBezTo>
                    <a:pt x="51" y="51"/>
                    <a:pt x="56" y="48"/>
                    <a:pt x="56" y="42"/>
                  </a:cubicBezTo>
                  <a:cubicBezTo>
                    <a:pt x="56" y="42"/>
                    <a:pt x="56" y="42"/>
                    <a:pt x="56" y="42"/>
                  </a:cubicBezTo>
                  <a:cubicBezTo>
                    <a:pt x="56" y="35"/>
                    <a:pt x="51" y="27"/>
                    <a:pt x="44" y="23"/>
                  </a:cubicBezTo>
                  <a:cubicBezTo>
                    <a:pt x="12" y="4"/>
                    <a:pt x="12" y="4"/>
                    <a:pt x="12" y="4"/>
                  </a:cubicBezTo>
                  <a:cubicBezTo>
                    <a:pt x="6" y="0"/>
                    <a:pt x="0" y="3"/>
                    <a:pt x="0" y="9"/>
                  </a:cubicBezTo>
                  <a:cubicBezTo>
                    <a:pt x="0" y="9"/>
                    <a:pt x="0" y="9"/>
                    <a:pt x="0" y="9"/>
                  </a:cubicBezTo>
                  <a:cubicBezTo>
                    <a:pt x="0" y="16"/>
                    <a:pt x="6" y="24"/>
                    <a:pt x="12" y="2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6" name="Freeform 261"/>
            <p:cNvSpPr>
              <a:spLocks/>
            </p:cNvSpPr>
            <p:nvPr/>
          </p:nvSpPr>
          <p:spPr bwMode="auto">
            <a:xfrm>
              <a:off x="4603750" y="4425950"/>
              <a:ext cx="544513" cy="369888"/>
            </a:xfrm>
            <a:custGeom>
              <a:avLst/>
              <a:gdLst>
                <a:gd name="T0" fmla="*/ 11 w 160"/>
                <a:gd name="T1" fmla="*/ 26 h 109"/>
                <a:gd name="T2" fmla="*/ 149 w 160"/>
                <a:gd name="T3" fmla="*/ 105 h 109"/>
                <a:gd name="T4" fmla="*/ 160 w 160"/>
                <a:gd name="T5" fmla="*/ 101 h 109"/>
                <a:gd name="T6" fmla="*/ 160 w 160"/>
                <a:gd name="T7" fmla="*/ 101 h 109"/>
                <a:gd name="T8" fmla="*/ 149 w 160"/>
                <a:gd name="T9" fmla="*/ 83 h 109"/>
                <a:gd name="T10" fmla="*/ 11 w 160"/>
                <a:gd name="T11" fmla="*/ 4 h 109"/>
                <a:gd name="T12" fmla="*/ 0 w 160"/>
                <a:gd name="T13" fmla="*/ 9 h 109"/>
                <a:gd name="T14" fmla="*/ 0 w 160"/>
                <a:gd name="T15" fmla="*/ 9 h 109"/>
                <a:gd name="T16" fmla="*/ 11 w 160"/>
                <a:gd name="T17" fmla="*/ 2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109">
                  <a:moveTo>
                    <a:pt x="11" y="26"/>
                  </a:moveTo>
                  <a:cubicBezTo>
                    <a:pt x="149" y="105"/>
                    <a:pt x="149" y="105"/>
                    <a:pt x="149" y="105"/>
                  </a:cubicBezTo>
                  <a:cubicBezTo>
                    <a:pt x="155" y="109"/>
                    <a:pt x="160" y="107"/>
                    <a:pt x="160" y="101"/>
                  </a:cubicBezTo>
                  <a:cubicBezTo>
                    <a:pt x="160" y="101"/>
                    <a:pt x="160" y="101"/>
                    <a:pt x="160" y="101"/>
                  </a:cubicBezTo>
                  <a:cubicBezTo>
                    <a:pt x="160" y="94"/>
                    <a:pt x="155" y="87"/>
                    <a:pt x="149" y="83"/>
                  </a:cubicBezTo>
                  <a:cubicBezTo>
                    <a:pt x="11" y="4"/>
                    <a:pt x="11" y="4"/>
                    <a:pt x="11" y="4"/>
                  </a:cubicBezTo>
                  <a:cubicBezTo>
                    <a:pt x="5" y="0"/>
                    <a:pt x="0" y="3"/>
                    <a:pt x="0" y="9"/>
                  </a:cubicBezTo>
                  <a:cubicBezTo>
                    <a:pt x="0" y="9"/>
                    <a:pt x="0" y="9"/>
                    <a:pt x="0" y="9"/>
                  </a:cubicBezTo>
                  <a:cubicBezTo>
                    <a:pt x="0" y="15"/>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7" name="Freeform 262"/>
            <p:cNvSpPr>
              <a:spLocks/>
            </p:cNvSpPr>
            <p:nvPr/>
          </p:nvSpPr>
          <p:spPr bwMode="auto">
            <a:xfrm>
              <a:off x="4603750" y="4616450"/>
              <a:ext cx="749300"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8" name="Freeform 263"/>
            <p:cNvSpPr>
              <a:spLocks/>
            </p:cNvSpPr>
            <p:nvPr/>
          </p:nvSpPr>
          <p:spPr bwMode="auto">
            <a:xfrm>
              <a:off x="4603750" y="4806950"/>
              <a:ext cx="749300" cy="485775"/>
            </a:xfrm>
            <a:custGeom>
              <a:avLst/>
              <a:gdLst>
                <a:gd name="T0" fmla="*/ 11 w 220"/>
                <a:gd name="T1" fmla="*/ 26 h 143"/>
                <a:gd name="T2" fmla="*/ 209 w 220"/>
                <a:gd name="T3" fmla="*/ 140 h 143"/>
                <a:gd name="T4" fmla="*/ 220 w 220"/>
                <a:gd name="T5" fmla="*/ 135 h 143"/>
                <a:gd name="T6" fmla="*/ 220 w 220"/>
                <a:gd name="T7" fmla="*/ 135 h 143"/>
                <a:gd name="T8" fmla="*/ 209 w 220"/>
                <a:gd name="T9" fmla="*/ 118 h 143"/>
                <a:gd name="T10" fmla="*/ 11 w 220"/>
                <a:gd name="T11" fmla="*/ 4 h 143"/>
                <a:gd name="T12" fmla="*/ 0 w 220"/>
                <a:gd name="T13" fmla="*/ 8 h 143"/>
                <a:gd name="T14" fmla="*/ 0 w 220"/>
                <a:gd name="T15" fmla="*/ 8 h 143"/>
                <a:gd name="T16" fmla="*/ 11 w 220"/>
                <a:gd name="T17" fmla="*/ 2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6"/>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4"/>
                    <a:pt x="11" y="4"/>
                    <a:pt x="11" y="4"/>
                  </a:cubicBezTo>
                  <a:cubicBezTo>
                    <a:pt x="5" y="0"/>
                    <a:pt x="0" y="2"/>
                    <a:pt x="0" y="8"/>
                  </a:cubicBezTo>
                  <a:cubicBezTo>
                    <a:pt x="0" y="8"/>
                    <a:pt x="0" y="8"/>
                    <a:pt x="0" y="8"/>
                  </a:cubicBezTo>
                  <a:cubicBezTo>
                    <a:pt x="0" y="14"/>
                    <a:pt x="5" y="22"/>
                    <a:pt x="11" y="2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9" name="Freeform 264"/>
            <p:cNvSpPr>
              <a:spLocks/>
            </p:cNvSpPr>
            <p:nvPr/>
          </p:nvSpPr>
          <p:spPr bwMode="auto">
            <a:xfrm>
              <a:off x="4603750" y="4997450"/>
              <a:ext cx="749300" cy="485775"/>
            </a:xfrm>
            <a:custGeom>
              <a:avLst/>
              <a:gdLst>
                <a:gd name="T0" fmla="*/ 11 w 220"/>
                <a:gd name="T1" fmla="*/ 25 h 143"/>
                <a:gd name="T2" fmla="*/ 209 w 220"/>
                <a:gd name="T3" fmla="*/ 140 h 143"/>
                <a:gd name="T4" fmla="*/ 220 w 220"/>
                <a:gd name="T5" fmla="*/ 135 h 143"/>
                <a:gd name="T6" fmla="*/ 220 w 220"/>
                <a:gd name="T7" fmla="*/ 135 h 143"/>
                <a:gd name="T8" fmla="*/ 209 w 220"/>
                <a:gd name="T9" fmla="*/ 118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40"/>
                    <a:pt x="209" y="140"/>
                    <a:pt x="209" y="140"/>
                  </a:cubicBezTo>
                  <a:cubicBezTo>
                    <a:pt x="215" y="143"/>
                    <a:pt x="220" y="141"/>
                    <a:pt x="220" y="135"/>
                  </a:cubicBezTo>
                  <a:cubicBezTo>
                    <a:pt x="220" y="135"/>
                    <a:pt x="220" y="135"/>
                    <a:pt x="220" y="135"/>
                  </a:cubicBezTo>
                  <a:cubicBezTo>
                    <a:pt x="220" y="129"/>
                    <a:pt x="215" y="121"/>
                    <a:pt x="209" y="118"/>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0" name="Freeform 265"/>
            <p:cNvSpPr>
              <a:spLocks/>
            </p:cNvSpPr>
            <p:nvPr/>
          </p:nvSpPr>
          <p:spPr bwMode="auto">
            <a:xfrm>
              <a:off x="4603750" y="5187950"/>
              <a:ext cx="749300" cy="485775"/>
            </a:xfrm>
            <a:custGeom>
              <a:avLst/>
              <a:gdLst>
                <a:gd name="T0" fmla="*/ 11 w 220"/>
                <a:gd name="T1" fmla="*/ 25 h 143"/>
                <a:gd name="T2" fmla="*/ 209 w 220"/>
                <a:gd name="T3" fmla="*/ 139 h 143"/>
                <a:gd name="T4" fmla="*/ 220 w 220"/>
                <a:gd name="T5" fmla="*/ 135 h 143"/>
                <a:gd name="T6" fmla="*/ 220 w 220"/>
                <a:gd name="T7" fmla="*/ 135 h 143"/>
                <a:gd name="T8" fmla="*/ 209 w 220"/>
                <a:gd name="T9" fmla="*/ 117 h 143"/>
                <a:gd name="T10" fmla="*/ 11 w 220"/>
                <a:gd name="T11" fmla="*/ 3 h 143"/>
                <a:gd name="T12" fmla="*/ 0 w 220"/>
                <a:gd name="T13" fmla="*/ 8 h 143"/>
                <a:gd name="T14" fmla="*/ 0 w 220"/>
                <a:gd name="T15" fmla="*/ 8 h 143"/>
                <a:gd name="T16" fmla="*/ 11 w 220"/>
                <a:gd name="T17" fmla="*/ 2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43">
                  <a:moveTo>
                    <a:pt x="11" y="25"/>
                  </a:moveTo>
                  <a:cubicBezTo>
                    <a:pt x="209" y="139"/>
                    <a:pt x="209" y="139"/>
                    <a:pt x="209" y="139"/>
                  </a:cubicBezTo>
                  <a:cubicBezTo>
                    <a:pt x="215" y="143"/>
                    <a:pt x="220" y="141"/>
                    <a:pt x="220" y="135"/>
                  </a:cubicBezTo>
                  <a:cubicBezTo>
                    <a:pt x="220" y="135"/>
                    <a:pt x="220" y="135"/>
                    <a:pt x="220" y="135"/>
                  </a:cubicBezTo>
                  <a:cubicBezTo>
                    <a:pt x="220" y="129"/>
                    <a:pt x="215" y="121"/>
                    <a:pt x="209" y="117"/>
                  </a:cubicBezTo>
                  <a:cubicBezTo>
                    <a:pt x="11" y="3"/>
                    <a:pt x="11" y="3"/>
                    <a:pt x="11" y="3"/>
                  </a:cubicBezTo>
                  <a:cubicBezTo>
                    <a:pt x="5" y="0"/>
                    <a:pt x="0" y="2"/>
                    <a:pt x="0" y="8"/>
                  </a:cubicBezTo>
                  <a:cubicBezTo>
                    <a:pt x="0" y="8"/>
                    <a:pt x="0" y="8"/>
                    <a:pt x="0" y="8"/>
                  </a:cubicBezTo>
                  <a:cubicBezTo>
                    <a:pt x="0" y="14"/>
                    <a:pt x="5" y="22"/>
                    <a:pt x="11"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90" name="Group 489"/>
          <p:cNvGrpSpPr/>
          <p:nvPr/>
        </p:nvGrpSpPr>
        <p:grpSpPr>
          <a:xfrm>
            <a:off x="5892995" y="3098667"/>
            <a:ext cx="2622355" cy="2612042"/>
            <a:chOff x="2065338" y="265113"/>
            <a:chExt cx="6459538" cy="6434139"/>
          </a:xfrm>
        </p:grpSpPr>
        <p:sp>
          <p:nvSpPr>
            <p:cNvPr id="491" name="Freeform 5"/>
            <p:cNvSpPr>
              <a:spLocks/>
            </p:cNvSpPr>
            <p:nvPr/>
          </p:nvSpPr>
          <p:spPr bwMode="auto">
            <a:xfrm>
              <a:off x="2065338" y="2936876"/>
              <a:ext cx="6362700" cy="3673475"/>
            </a:xfrm>
            <a:custGeom>
              <a:avLst/>
              <a:gdLst>
                <a:gd name="T0" fmla="*/ 630 w 1500"/>
                <a:gd name="T1" fmla="*/ 4 h 866"/>
                <a:gd name="T2" fmla="*/ 1493 w 1500"/>
                <a:gd name="T3" fmla="*/ 503 h 866"/>
                <a:gd name="T4" fmla="*/ 1493 w 1500"/>
                <a:gd name="T5" fmla="*/ 518 h 866"/>
                <a:gd name="T6" fmla="*/ 896 w 1500"/>
                <a:gd name="T7" fmla="*/ 862 h 866"/>
                <a:gd name="T8" fmla="*/ 870 w 1500"/>
                <a:gd name="T9" fmla="*/ 862 h 866"/>
                <a:gd name="T10" fmla="*/ 7 w 1500"/>
                <a:gd name="T11" fmla="*/ 364 h 866"/>
                <a:gd name="T12" fmla="*/ 7 w 1500"/>
                <a:gd name="T13" fmla="*/ 349 h 866"/>
                <a:gd name="T14" fmla="*/ 604 w 1500"/>
                <a:gd name="T15" fmla="*/ 4 h 866"/>
                <a:gd name="T16" fmla="*/ 630 w 1500"/>
                <a:gd name="T17" fmla="*/ 4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0" h="866">
                  <a:moveTo>
                    <a:pt x="630" y="4"/>
                  </a:moveTo>
                  <a:cubicBezTo>
                    <a:pt x="1493" y="503"/>
                    <a:pt x="1493" y="503"/>
                    <a:pt x="1493" y="503"/>
                  </a:cubicBezTo>
                  <a:cubicBezTo>
                    <a:pt x="1500" y="507"/>
                    <a:pt x="1500" y="513"/>
                    <a:pt x="1493" y="518"/>
                  </a:cubicBezTo>
                  <a:cubicBezTo>
                    <a:pt x="896" y="862"/>
                    <a:pt x="896" y="862"/>
                    <a:pt x="896" y="862"/>
                  </a:cubicBezTo>
                  <a:cubicBezTo>
                    <a:pt x="889" y="866"/>
                    <a:pt x="878" y="866"/>
                    <a:pt x="870" y="862"/>
                  </a:cubicBezTo>
                  <a:cubicBezTo>
                    <a:pt x="7" y="364"/>
                    <a:pt x="7" y="364"/>
                    <a:pt x="7" y="364"/>
                  </a:cubicBezTo>
                  <a:cubicBezTo>
                    <a:pt x="0" y="360"/>
                    <a:pt x="0" y="353"/>
                    <a:pt x="7" y="349"/>
                  </a:cubicBezTo>
                  <a:cubicBezTo>
                    <a:pt x="604" y="4"/>
                    <a:pt x="604" y="4"/>
                    <a:pt x="604" y="4"/>
                  </a:cubicBezTo>
                  <a:cubicBezTo>
                    <a:pt x="611" y="0"/>
                    <a:pt x="623" y="0"/>
                    <a:pt x="630" y="4"/>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2" name="Freeform 6"/>
            <p:cNvSpPr>
              <a:spLocks/>
            </p:cNvSpPr>
            <p:nvPr/>
          </p:nvSpPr>
          <p:spPr bwMode="auto">
            <a:xfrm>
              <a:off x="2073277" y="4448177"/>
              <a:ext cx="6350000" cy="2251075"/>
            </a:xfrm>
            <a:custGeom>
              <a:avLst/>
              <a:gdLst>
                <a:gd name="T0" fmla="*/ 5 w 1497"/>
                <a:gd name="T1" fmla="*/ 8 h 531"/>
                <a:gd name="T2" fmla="*/ 16 w 1497"/>
                <a:gd name="T3" fmla="*/ 14 h 531"/>
                <a:gd name="T4" fmla="*/ 16 w 1497"/>
                <a:gd name="T5" fmla="*/ 14 h 531"/>
                <a:gd name="T6" fmla="*/ 868 w 1497"/>
                <a:gd name="T7" fmla="*/ 506 h 531"/>
                <a:gd name="T8" fmla="*/ 894 w 1497"/>
                <a:gd name="T9" fmla="*/ 506 h 531"/>
                <a:gd name="T10" fmla="*/ 1491 w 1497"/>
                <a:gd name="T11" fmla="*/ 162 h 531"/>
                <a:gd name="T12" fmla="*/ 1494 w 1497"/>
                <a:gd name="T13" fmla="*/ 160 h 531"/>
                <a:gd name="T14" fmla="*/ 1497 w 1497"/>
                <a:gd name="T15" fmla="*/ 154 h 531"/>
                <a:gd name="T16" fmla="*/ 1497 w 1497"/>
                <a:gd name="T17" fmla="*/ 154 h 531"/>
                <a:gd name="T18" fmla="*/ 1497 w 1497"/>
                <a:gd name="T19" fmla="*/ 174 h 531"/>
                <a:gd name="T20" fmla="*/ 1491 w 1497"/>
                <a:gd name="T21" fmla="*/ 182 h 531"/>
                <a:gd name="T22" fmla="*/ 894 w 1497"/>
                <a:gd name="T23" fmla="*/ 527 h 531"/>
                <a:gd name="T24" fmla="*/ 868 w 1497"/>
                <a:gd name="T25" fmla="*/ 527 h 531"/>
                <a:gd name="T26" fmla="*/ 5 w 1497"/>
                <a:gd name="T27" fmla="*/ 28 h 531"/>
                <a:gd name="T28" fmla="*/ 0 w 1497"/>
                <a:gd name="T29" fmla="*/ 21 h 531"/>
                <a:gd name="T30" fmla="*/ 0 w 1497"/>
                <a:gd name="T31" fmla="*/ 0 h 531"/>
                <a:gd name="T32" fmla="*/ 5 w 1497"/>
                <a:gd name="T33" fmla="*/ 8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97" h="531">
                  <a:moveTo>
                    <a:pt x="5" y="8"/>
                  </a:moveTo>
                  <a:cubicBezTo>
                    <a:pt x="16" y="14"/>
                    <a:pt x="16" y="14"/>
                    <a:pt x="16" y="14"/>
                  </a:cubicBezTo>
                  <a:cubicBezTo>
                    <a:pt x="16" y="14"/>
                    <a:pt x="16" y="14"/>
                    <a:pt x="16" y="14"/>
                  </a:cubicBezTo>
                  <a:cubicBezTo>
                    <a:pt x="868" y="506"/>
                    <a:pt x="868" y="506"/>
                    <a:pt x="868" y="506"/>
                  </a:cubicBezTo>
                  <a:cubicBezTo>
                    <a:pt x="876" y="510"/>
                    <a:pt x="887" y="510"/>
                    <a:pt x="894" y="506"/>
                  </a:cubicBezTo>
                  <a:cubicBezTo>
                    <a:pt x="1491" y="162"/>
                    <a:pt x="1491" y="162"/>
                    <a:pt x="1491" y="162"/>
                  </a:cubicBezTo>
                  <a:cubicBezTo>
                    <a:pt x="1492" y="161"/>
                    <a:pt x="1493" y="160"/>
                    <a:pt x="1494" y="160"/>
                  </a:cubicBezTo>
                  <a:cubicBezTo>
                    <a:pt x="1496" y="158"/>
                    <a:pt x="1497" y="156"/>
                    <a:pt x="1497" y="154"/>
                  </a:cubicBezTo>
                  <a:cubicBezTo>
                    <a:pt x="1497" y="154"/>
                    <a:pt x="1497" y="154"/>
                    <a:pt x="1497" y="154"/>
                  </a:cubicBezTo>
                  <a:cubicBezTo>
                    <a:pt x="1497" y="174"/>
                    <a:pt x="1497" y="174"/>
                    <a:pt x="1497" y="174"/>
                  </a:cubicBezTo>
                  <a:cubicBezTo>
                    <a:pt x="1497" y="177"/>
                    <a:pt x="1495" y="180"/>
                    <a:pt x="1491" y="182"/>
                  </a:cubicBezTo>
                  <a:cubicBezTo>
                    <a:pt x="894" y="527"/>
                    <a:pt x="894" y="527"/>
                    <a:pt x="894" y="527"/>
                  </a:cubicBezTo>
                  <a:cubicBezTo>
                    <a:pt x="887" y="531"/>
                    <a:pt x="876" y="531"/>
                    <a:pt x="868" y="527"/>
                  </a:cubicBezTo>
                  <a:cubicBezTo>
                    <a:pt x="5" y="28"/>
                    <a:pt x="5" y="28"/>
                    <a:pt x="5" y="28"/>
                  </a:cubicBezTo>
                  <a:cubicBezTo>
                    <a:pt x="1" y="26"/>
                    <a:pt x="0" y="23"/>
                    <a:pt x="0" y="21"/>
                  </a:cubicBezTo>
                  <a:cubicBezTo>
                    <a:pt x="0" y="0"/>
                    <a:pt x="0" y="0"/>
                    <a:pt x="0" y="0"/>
                  </a:cubicBezTo>
                  <a:cubicBezTo>
                    <a:pt x="0" y="3"/>
                    <a:pt x="1" y="6"/>
                    <a:pt x="5" y="8"/>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3" name="Freeform 7"/>
            <p:cNvSpPr>
              <a:spLocks/>
            </p:cNvSpPr>
            <p:nvPr/>
          </p:nvSpPr>
          <p:spPr bwMode="auto">
            <a:xfrm>
              <a:off x="2073276" y="4448176"/>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4" name="Freeform 8"/>
            <p:cNvSpPr>
              <a:spLocks/>
            </p:cNvSpPr>
            <p:nvPr/>
          </p:nvSpPr>
          <p:spPr bwMode="auto">
            <a:xfrm>
              <a:off x="7651751" y="5019676"/>
              <a:ext cx="423863" cy="242888"/>
            </a:xfrm>
            <a:custGeom>
              <a:avLst/>
              <a:gdLst>
                <a:gd name="T0" fmla="*/ 2 w 100"/>
                <a:gd name="T1" fmla="*/ 14 h 57"/>
                <a:gd name="T2" fmla="*/ 76 w 100"/>
                <a:gd name="T3" fmla="*/ 56 h 57"/>
                <a:gd name="T4" fmla="*/ 81 w 100"/>
                <a:gd name="T5" fmla="*/ 56 h 57"/>
                <a:gd name="T6" fmla="*/ 98 w 100"/>
                <a:gd name="T7" fmla="*/ 47 h 57"/>
                <a:gd name="T8" fmla="*/ 98 w 100"/>
                <a:gd name="T9" fmla="*/ 43 h 57"/>
                <a:gd name="T10" fmla="*/ 24 w 100"/>
                <a:gd name="T11" fmla="*/ 1 h 57"/>
                <a:gd name="T12" fmla="*/ 18 w 100"/>
                <a:gd name="T13" fmla="*/ 1 h 57"/>
                <a:gd name="T14" fmla="*/ 2 w 100"/>
                <a:gd name="T15" fmla="*/ 10 h 57"/>
                <a:gd name="T16" fmla="*/ 2 w 100"/>
                <a:gd name="T17" fmla="*/ 1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57">
                  <a:moveTo>
                    <a:pt x="2" y="14"/>
                  </a:moveTo>
                  <a:cubicBezTo>
                    <a:pt x="76" y="56"/>
                    <a:pt x="76" y="56"/>
                    <a:pt x="76" y="56"/>
                  </a:cubicBezTo>
                  <a:cubicBezTo>
                    <a:pt x="77" y="57"/>
                    <a:pt x="80" y="57"/>
                    <a:pt x="81" y="56"/>
                  </a:cubicBezTo>
                  <a:cubicBezTo>
                    <a:pt x="98" y="47"/>
                    <a:pt x="98" y="47"/>
                    <a:pt x="98" y="47"/>
                  </a:cubicBezTo>
                  <a:cubicBezTo>
                    <a:pt x="100" y="46"/>
                    <a:pt x="100" y="44"/>
                    <a:pt x="98" y="43"/>
                  </a:cubicBezTo>
                  <a:cubicBezTo>
                    <a:pt x="24" y="1"/>
                    <a:pt x="24" y="1"/>
                    <a:pt x="24" y="1"/>
                  </a:cubicBezTo>
                  <a:cubicBezTo>
                    <a:pt x="22" y="0"/>
                    <a:pt x="20" y="0"/>
                    <a:pt x="18" y="1"/>
                  </a:cubicBezTo>
                  <a:cubicBezTo>
                    <a:pt x="2" y="10"/>
                    <a:pt x="2" y="10"/>
                    <a:pt x="2" y="10"/>
                  </a:cubicBezTo>
                  <a:cubicBezTo>
                    <a:pt x="0" y="11"/>
                    <a:pt x="0" y="13"/>
                    <a:pt x="2"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5" name="Freeform 9"/>
            <p:cNvSpPr>
              <a:spLocks/>
            </p:cNvSpPr>
            <p:nvPr/>
          </p:nvSpPr>
          <p:spPr bwMode="auto">
            <a:xfrm>
              <a:off x="7396163" y="4872038"/>
              <a:ext cx="311150" cy="182563"/>
            </a:xfrm>
            <a:custGeom>
              <a:avLst/>
              <a:gdLst>
                <a:gd name="T0" fmla="*/ 1 w 73"/>
                <a:gd name="T1" fmla="*/ 14 h 43"/>
                <a:gd name="T2" fmla="*/ 49 w 73"/>
                <a:gd name="T3" fmla="*/ 42 h 43"/>
                <a:gd name="T4" fmla="*/ 55 w 73"/>
                <a:gd name="T5" fmla="*/ 42 h 43"/>
                <a:gd name="T6" fmla="*/ 72 w 73"/>
                <a:gd name="T7" fmla="*/ 32 h 43"/>
                <a:gd name="T8" fmla="*/ 72 w 73"/>
                <a:gd name="T9" fmla="*/ 29 h 43"/>
                <a:gd name="T10" fmla="*/ 24 w 73"/>
                <a:gd name="T11" fmla="*/ 1 h 43"/>
                <a:gd name="T12" fmla="*/ 18 w 73"/>
                <a:gd name="T13" fmla="*/ 1 h 43"/>
                <a:gd name="T14" fmla="*/ 1 w 73"/>
                <a:gd name="T15" fmla="*/ 11 h 43"/>
                <a:gd name="T16" fmla="*/ 1 w 73"/>
                <a:gd name="T17"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3">
                  <a:moveTo>
                    <a:pt x="1" y="14"/>
                  </a:moveTo>
                  <a:cubicBezTo>
                    <a:pt x="49" y="42"/>
                    <a:pt x="49" y="42"/>
                    <a:pt x="49" y="42"/>
                  </a:cubicBezTo>
                  <a:cubicBezTo>
                    <a:pt x="51" y="43"/>
                    <a:pt x="53" y="43"/>
                    <a:pt x="55" y="42"/>
                  </a:cubicBezTo>
                  <a:cubicBezTo>
                    <a:pt x="72" y="32"/>
                    <a:pt x="72" y="32"/>
                    <a:pt x="72" y="32"/>
                  </a:cubicBezTo>
                  <a:cubicBezTo>
                    <a:pt x="73" y="31"/>
                    <a:pt x="73" y="30"/>
                    <a:pt x="72" y="29"/>
                  </a:cubicBezTo>
                  <a:cubicBezTo>
                    <a:pt x="24" y="1"/>
                    <a:pt x="24" y="1"/>
                    <a:pt x="24" y="1"/>
                  </a:cubicBezTo>
                  <a:cubicBezTo>
                    <a:pt x="22" y="0"/>
                    <a:pt x="20" y="0"/>
                    <a:pt x="18" y="1"/>
                  </a:cubicBezTo>
                  <a:cubicBezTo>
                    <a:pt x="1" y="11"/>
                    <a:pt x="1" y="11"/>
                    <a:pt x="1" y="11"/>
                  </a:cubicBezTo>
                  <a:cubicBezTo>
                    <a:pt x="0" y="12"/>
                    <a:pt x="0" y="13"/>
                    <a:pt x="1"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6" name="Freeform 10"/>
            <p:cNvSpPr>
              <a:spLocks/>
            </p:cNvSpPr>
            <p:nvPr/>
          </p:nvSpPr>
          <p:spPr bwMode="auto">
            <a:xfrm>
              <a:off x="7146926" y="4727576"/>
              <a:ext cx="309563" cy="177800"/>
            </a:xfrm>
            <a:custGeom>
              <a:avLst/>
              <a:gdLst>
                <a:gd name="T0" fmla="*/ 1 w 73"/>
                <a:gd name="T1" fmla="*/ 14 h 42"/>
                <a:gd name="T2" fmla="*/ 49 w 73"/>
                <a:gd name="T3" fmla="*/ 42 h 42"/>
                <a:gd name="T4" fmla="*/ 55 w 73"/>
                <a:gd name="T5" fmla="*/ 42 h 42"/>
                <a:gd name="T6" fmla="*/ 72 w 73"/>
                <a:gd name="T7" fmla="*/ 32 h 42"/>
                <a:gd name="T8" fmla="*/ 72 w 73"/>
                <a:gd name="T9" fmla="*/ 29 h 42"/>
                <a:gd name="T10" fmla="*/ 24 w 73"/>
                <a:gd name="T11" fmla="*/ 1 h 42"/>
                <a:gd name="T12" fmla="*/ 18 w 73"/>
                <a:gd name="T13" fmla="*/ 1 h 42"/>
                <a:gd name="T14" fmla="*/ 1 w 73"/>
                <a:gd name="T15" fmla="*/ 11 h 42"/>
                <a:gd name="T16" fmla="*/ 1 w 73"/>
                <a:gd name="T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2">
                  <a:moveTo>
                    <a:pt x="1" y="14"/>
                  </a:moveTo>
                  <a:cubicBezTo>
                    <a:pt x="49" y="42"/>
                    <a:pt x="49" y="42"/>
                    <a:pt x="49" y="42"/>
                  </a:cubicBezTo>
                  <a:cubicBezTo>
                    <a:pt x="51" y="42"/>
                    <a:pt x="53" y="42"/>
                    <a:pt x="55" y="42"/>
                  </a:cubicBezTo>
                  <a:cubicBezTo>
                    <a:pt x="72" y="32"/>
                    <a:pt x="72" y="32"/>
                    <a:pt x="72" y="32"/>
                  </a:cubicBezTo>
                  <a:cubicBezTo>
                    <a:pt x="73" y="31"/>
                    <a:pt x="73" y="30"/>
                    <a:pt x="72" y="29"/>
                  </a:cubicBezTo>
                  <a:cubicBezTo>
                    <a:pt x="24" y="1"/>
                    <a:pt x="24" y="1"/>
                    <a:pt x="24" y="1"/>
                  </a:cubicBezTo>
                  <a:cubicBezTo>
                    <a:pt x="22" y="0"/>
                    <a:pt x="20" y="0"/>
                    <a:pt x="18" y="1"/>
                  </a:cubicBezTo>
                  <a:cubicBezTo>
                    <a:pt x="1" y="11"/>
                    <a:pt x="1" y="11"/>
                    <a:pt x="1" y="11"/>
                  </a:cubicBezTo>
                  <a:cubicBezTo>
                    <a:pt x="0" y="12"/>
                    <a:pt x="0" y="13"/>
                    <a:pt x="1"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7" name="Freeform 11"/>
            <p:cNvSpPr>
              <a:spLocks/>
            </p:cNvSpPr>
            <p:nvPr/>
          </p:nvSpPr>
          <p:spPr bwMode="auto">
            <a:xfrm>
              <a:off x="6896101" y="4583113"/>
              <a:ext cx="309563" cy="177800"/>
            </a:xfrm>
            <a:custGeom>
              <a:avLst/>
              <a:gdLst>
                <a:gd name="T0" fmla="*/ 1 w 73"/>
                <a:gd name="T1" fmla="*/ 14 h 42"/>
                <a:gd name="T2" fmla="*/ 49 w 73"/>
                <a:gd name="T3" fmla="*/ 41 h 42"/>
                <a:gd name="T4" fmla="*/ 55 w 73"/>
                <a:gd name="T5" fmla="*/ 41 h 42"/>
                <a:gd name="T6" fmla="*/ 72 w 73"/>
                <a:gd name="T7" fmla="*/ 32 h 42"/>
                <a:gd name="T8" fmla="*/ 72 w 73"/>
                <a:gd name="T9" fmla="*/ 29 h 42"/>
                <a:gd name="T10" fmla="*/ 24 w 73"/>
                <a:gd name="T11" fmla="*/ 1 h 42"/>
                <a:gd name="T12" fmla="*/ 18 w 73"/>
                <a:gd name="T13" fmla="*/ 1 h 42"/>
                <a:gd name="T14" fmla="*/ 1 w 73"/>
                <a:gd name="T15" fmla="*/ 11 h 42"/>
                <a:gd name="T16" fmla="*/ 1 w 73"/>
                <a:gd name="T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2">
                  <a:moveTo>
                    <a:pt x="1" y="14"/>
                  </a:moveTo>
                  <a:cubicBezTo>
                    <a:pt x="49" y="41"/>
                    <a:pt x="49" y="41"/>
                    <a:pt x="49" y="41"/>
                  </a:cubicBezTo>
                  <a:cubicBezTo>
                    <a:pt x="51" y="42"/>
                    <a:pt x="53" y="42"/>
                    <a:pt x="55" y="41"/>
                  </a:cubicBezTo>
                  <a:cubicBezTo>
                    <a:pt x="72" y="32"/>
                    <a:pt x="72" y="32"/>
                    <a:pt x="72" y="32"/>
                  </a:cubicBezTo>
                  <a:cubicBezTo>
                    <a:pt x="73" y="31"/>
                    <a:pt x="73" y="29"/>
                    <a:pt x="72" y="29"/>
                  </a:cubicBezTo>
                  <a:cubicBezTo>
                    <a:pt x="24" y="1"/>
                    <a:pt x="24" y="1"/>
                    <a:pt x="24" y="1"/>
                  </a:cubicBezTo>
                  <a:cubicBezTo>
                    <a:pt x="22" y="0"/>
                    <a:pt x="20" y="0"/>
                    <a:pt x="18" y="1"/>
                  </a:cubicBezTo>
                  <a:cubicBezTo>
                    <a:pt x="1" y="11"/>
                    <a:pt x="1" y="11"/>
                    <a:pt x="1" y="11"/>
                  </a:cubicBezTo>
                  <a:cubicBezTo>
                    <a:pt x="0" y="11"/>
                    <a:pt x="0" y="13"/>
                    <a:pt x="1"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8" name="Freeform 12"/>
            <p:cNvSpPr>
              <a:spLocks/>
            </p:cNvSpPr>
            <p:nvPr/>
          </p:nvSpPr>
          <p:spPr bwMode="auto">
            <a:xfrm>
              <a:off x="6646863" y="4438651"/>
              <a:ext cx="309563" cy="177800"/>
            </a:xfrm>
            <a:custGeom>
              <a:avLst/>
              <a:gdLst>
                <a:gd name="T0" fmla="*/ 1 w 73"/>
                <a:gd name="T1" fmla="*/ 14 h 42"/>
                <a:gd name="T2" fmla="*/ 49 w 73"/>
                <a:gd name="T3" fmla="*/ 41 h 42"/>
                <a:gd name="T4" fmla="*/ 55 w 73"/>
                <a:gd name="T5" fmla="*/ 41 h 42"/>
                <a:gd name="T6" fmla="*/ 72 w 73"/>
                <a:gd name="T7" fmla="*/ 32 h 42"/>
                <a:gd name="T8" fmla="*/ 72 w 73"/>
                <a:gd name="T9" fmla="*/ 29 h 42"/>
                <a:gd name="T10" fmla="*/ 24 w 73"/>
                <a:gd name="T11" fmla="*/ 1 h 42"/>
                <a:gd name="T12" fmla="*/ 18 w 73"/>
                <a:gd name="T13" fmla="*/ 1 h 42"/>
                <a:gd name="T14" fmla="*/ 1 w 73"/>
                <a:gd name="T15" fmla="*/ 10 h 42"/>
                <a:gd name="T16" fmla="*/ 1 w 73"/>
                <a:gd name="T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2">
                  <a:moveTo>
                    <a:pt x="1" y="14"/>
                  </a:moveTo>
                  <a:cubicBezTo>
                    <a:pt x="49" y="41"/>
                    <a:pt x="49" y="41"/>
                    <a:pt x="49" y="41"/>
                  </a:cubicBezTo>
                  <a:cubicBezTo>
                    <a:pt x="51" y="42"/>
                    <a:pt x="54" y="42"/>
                    <a:pt x="55" y="41"/>
                  </a:cubicBezTo>
                  <a:cubicBezTo>
                    <a:pt x="72" y="32"/>
                    <a:pt x="72" y="32"/>
                    <a:pt x="72" y="32"/>
                  </a:cubicBezTo>
                  <a:cubicBezTo>
                    <a:pt x="73" y="31"/>
                    <a:pt x="73" y="29"/>
                    <a:pt x="72" y="29"/>
                  </a:cubicBezTo>
                  <a:cubicBezTo>
                    <a:pt x="24" y="1"/>
                    <a:pt x="24" y="1"/>
                    <a:pt x="24" y="1"/>
                  </a:cubicBezTo>
                  <a:cubicBezTo>
                    <a:pt x="22" y="0"/>
                    <a:pt x="20" y="0"/>
                    <a:pt x="18" y="1"/>
                  </a:cubicBezTo>
                  <a:cubicBezTo>
                    <a:pt x="1" y="10"/>
                    <a:pt x="1" y="10"/>
                    <a:pt x="1" y="10"/>
                  </a:cubicBezTo>
                  <a:cubicBezTo>
                    <a:pt x="0" y="11"/>
                    <a:pt x="0" y="13"/>
                    <a:pt x="1"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9" name="Freeform 13"/>
            <p:cNvSpPr>
              <a:spLocks/>
            </p:cNvSpPr>
            <p:nvPr/>
          </p:nvSpPr>
          <p:spPr bwMode="auto">
            <a:xfrm>
              <a:off x="6396038" y="4294188"/>
              <a:ext cx="309563" cy="179388"/>
            </a:xfrm>
            <a:custGeom>
              <a:avLst/>
              <a:gdLst>
                <a:gd name="T0" fmla="*/ 2 w 73"/>
                <a:gd name="T1" fmla="*/ 14 h 42"/>
                <a:gd name="T2" fmla="*/ 49 w 73"/>
                <a:gd name="T3" fmla="*/ 41 h 42"/>
                <a:gd name="T4" fmla="*/ 55 w 73"/>
                <a:gd name="T5" fmla="*/ 41 h 42"/>
                <a:gd name="T6" fmla="*/ 72 w 73"/>
                <a:gd name="T7" fmla="*/ 32 h 42"/>
                <a:gd name="T8" fmla="*/ 72 w 73"/>
                <a:gd name="T9" fmla="*/ 28 h 42"/>
                <a:gd name="T10" fmla="*/ 24 w 73"/>
                <a:gd name="T11" fmla="*/ 1 h 42"/>
                <a:gd name="T12" fmla="*/ 18 w 73"/>
                <a:gd name="T13" fmla="*/ 1 h 42"/>
                <a:gd name="T14" fmla="*/ 2 w 73"/>
                <a:gd name="T15" fmla="*/ 10 h 42"/>
                <a:gd name="T16" fmla="*/ 2 w 73"/>
                <a:gd name="T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2">
                  <a:moveTo>
                    <a:pt x="2" y="14"/>
                  </a:moveTo>
                  <a:cubicBezTo>
                    <a:pt x="49" y="41"/>
                    <a:pt x="49" y="41"/>
                    <a:pt x="49" y="41"/>
                  </a:cubicBezTo>
                  <a:cubicBezTo>
                    <a:pt x="51" y="42"/>
                    <a:pt x="54" y="42"/>
                    <a:pt x="55" y="41"/>
                  </a:cubicBezTo>
                  <a:cubicBezTo>
                    <a:pt x="72" y="32"/>
                    <a:pt x="72" y="32"/>
                    <a:pt x="72" y="32"/>
                  </a:cubicBezTo>
                  <a:cubicBezTo>
                    <a:pt x="73" y="31"/>
                    <a:pt x="73" y="29"/>
                    <a:pt x="72" y="28"/>
                  </a:cubicBezTo>
                  <a:cubicBezTo>
                    <a:pt x="24" y="1"/>
                    <a:pt x="24" y="1"/>
                    <a:pt x="24" y="1"/>
                  </a:cubicBezTo>
                  <a:cubicBezTo>
                    <a:pt x="22" y="0"/>
                    <a:pt x="20" y="0"/>
                    <a:pt x="18" y="1"/>
                  </a:cubicBezTo>
                  <a:cubicBezTo>
                    <a:pt x="2" y="10"/>
                    <a:pt x="2" y="10"/>
                    <a:pt x="2" y="10"/>
                  </a:cubicBezTo>
                  <a:cubicBezTo>
                    <a:pt x="0" y="11"/>
                    <a:pt x="0" y="13"/>
                    <a:pt x="2"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0" name="Freeform 14"/>
            <p:cNvSpPr>
              <a:spLocks/>
            </p:cNvSpPr>
            <p:nvPr/>
          </p:nvSpPr>
          <p:spPr bwMode="auto">
            <a:xfrm>
              <a:off x="6145213" y="4151313"/>
              <a:ext cx="309563" cy="177800"/>
            </a:xfrm>
            <a:custGeom>
              <a:avLst/>
              <a:gdLst>
                <a:gd name="T0" fmla="*/ 2 w 73"/>
                <a:gd name="T1" fmla="*/ 14 h 42"/>
                <a:gd name="T2" fmla="*/ 49 w 73"/>
                <a:gd name="T3" fmla="*/ 41 h 42"/>
                <a:gd name="T4" fmla="*/ 55 w 73"/>
                <a:gd name="T5" fmla="*/ 41 h 42"/>
                <a:gd name="T6" fmla="*/ 72 w 73"/>
                <a:gd name="T7" fmla="*/ 32 h 42"/>
                <a:gd name="T8" fmla="*/ 72 w 73"/>
                <a:gd name="T9" fmla="*/ 28 h 42"/>
                <a:gd name="T10" fmla="*/ 24 w 73"/>
                <a:gd name="T11" fmla="*/ 1 h 42"/>
                <a:gd name="T12" fmla="*/ 18 w 73"/>
                <a:gd name="T13" fmla="*/ 1 h 42"/>
                <a:gd name="T14" fmla="*/ 2 w 73"/>
                <a:gd name="T15" fmla="*/ 10 h 42"/>
                <a:gd name="T16" fmla="*/ 2 w 73"/>
                <a:gd name="T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2">
                  <a:moveTo>
                    <a:pt x="2" y="14"/>
                  </a:moveTo>
                  <a:cubicBezTo>
                    <a:pt x="49" y="41"/>
                    <a:pt x="49" y="41"/>
                    <a:pt x="49" y="41"/>
                  </a:cubicBezTo>
                  <a:cubicBezTo>
                    <a:pt x="51" y="42"/>
                    <a:pt x="54" y="42"/>
                    <a:pt x="55" y="41"/>
                  </a:cubicBezTo>
                  <a:cubicBezTo>
                    <a:pt x="72" y="32"/>
                    <a:pt x="72" y="32"/>
                    <a:pt x="72" y="32"/>
                  </a:cubicBezTo>
                  <a:cubicBezTo>
                    <a:pt x="73" y="31"/>
                    <a:pt x="73" y="29"/>
                    <a:pt x="72" y="28"/>
                  </a:cubicBezTo>
                  <a:cubicBezTo>
                    <a:pt x="24" y="1"/>
                    <a:pt x="24" y="1"/>
                    <a:pt x="24" y="1"/>
                  </a:cubicBezTo>
                  <a:cubicBezTo>
                    <a:pt x="22" y="0"/>
                    <a:pt x="20" y="0"/>
                    <a:pt x="18" y="1"/>
                  </a:cubicBezTo>
                  <a:cubicBezTo>
                    <a:pt x="2" y="10"/>
                    <a:pt x="2" y="10"/>
                    <a:pt x="2" y="10"/>
                  </a:cubicBezTo>
                  <a:cubicBezTo>
                    <a:pt x="0" y="11"/>
                    <a:pt x="0" y="13"/>
                    <a:pt x="2"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1" name="Freeform 15"/>
            <p:cNvSpPr>
              <a:spLocks/>
            </p:cNvSpPr>
            <p:nvPr/>
          </p:nvSpPr>
          <p:spPr bwMode="auto">
            <a:xfrm>
              <a:off x="5895976" y="4006851"/>
              <a:ext cx="309563" cy="177800"/>
            </a:xfrm>
            <a:custGeom>
              <a:avLst/>
              <a:gdLst>
                <a:gd name="T0" fmla="*/ 2 w 73"/>
                <a:gd name="T1" fmla="*/ 14 h 42"/>
                <a:gd name="T2" fmla="*/ 49 w 73"/>
                <a:gd name="T3" fmla="*/ 41 h 42"/>
                <a:gd name="T4" fmla="*/ 55 w 73"/>
                <a:gd name="T5" fmla="*/ 41 h 42"/>
                <a:gd name="T6" fmla="*/ 72 w 73"/>
                <a:gd name="T7" fmla="*/ 32 h 42"/>
                <a:gd name="T8" fmla="*/ 72 w 73"/>
                <a:gd name="T9" fmla="*/ 28 h 42"/>
                <a:gd name="T10" fmla="*/ 24 w 73"/>
                <a:gd name="T11" fmla="*/ 1 h 42"/>
                <a:gd name="T12" fmla="*/ 18 w 73"/>
                <a:gd name="T13" fmla="*/ 1 h 42"/>
                <a:gd name="T14" fmla="*/ 2 w 73"/>
                <a:gd name="T15" fmla="*/ 10 h 42"/>
                <a:gd name="T16" fmla="*/ 2 w 73"/>
                <a:gd name="T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2">
                  <a:moveTo>
                    <a:pt x="2" y="14"/>
                  </a:moveTo>
                  <a:cubicBezTo>
                    <a:pt x="49" y="41"/>
                    <a:pt x="49" y="41"/>
                    <a:pt x="49" y="41"/>
                  </a:cubicBezTo>
                  <a:cubicBezTo>
                    <a:pt x="51" y="42"/>
                    <a:pt x="54" y="42"/>
                    <a:pt x="55" y="41"/>
                  </a:cubicBezTo>
                  <a:cubicBezTo>
                    <a:pt x="72" y="32"/>
                    <a:pt x="72" y="32"/>
                    <a:pt x="72" y="32"/>
                  </a:cubicBezTo>
                  <a:cubicBezTo>
                    <a:pt x="73" y="31"/>
                    <a:pt x="73" y="29"/>
                    <a:pt x="72" y="28"/>
                  </a:cubicBezTo>
                  <a:cubicBezTo>
                    <a:pt x="24" y="1"/>
                    <a:pt x="24" y="1"/>
                    <a:pt x="24" y="1"/>
                  </a:cubicBezTo>
                  <a:cubicBezTo>
                    <a:pt x="22" y="0"/>
                    <a:pt x="20" y="0"/>
                    <a:pt x="18" y="1"/>
                  </a:cubicBezTo>
                  <a:cubicBezTo>
                    <a:pt x="2" y="10"/>
                    <a:pt x="2" y="10"/>
                    <a:pt x="2" y="10"/>
                  </a:cubicBezTo>
                  <a:cubicBezTo>
                    <a:pt x="0" y="11"/>
                    <a:pt x="0" y="13"/>
                    <a:pt x="2"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2" name="Freeform 16"/>
            <p:cNvSpPr>
              <a:spLocks/>
            </p:cNvSpPr>
            <p:nvPr/>
          </p:nvSpPr>
          <p:spPr bwMode="auto">
            <a:xfrm>
              <a:off x="5645151" y="3862388"/>
              <a:ext cx="309563" cy="177800"/>
            </a:xfrm>
            <a:custGeom>
              <a:avLst/>
              <a:gdLst>
                <a:gd name="T0" fmla="*/ 2 w 73"/>
                <a:gd name="T1" fmla="*/ 14 h 42"/>
                <a:gd name="T2" fmla="*/ 49 w 73"/>
                <a:gd name="T3" fmla="*/ 41 h 42"/>
                <a:gd name="T4" fmla="*/ 55 w 73"/>
                <a:gd name="T5" fmla="*/ 41 h 42"/>
                <a:gd name="T6" fmla="*/ 72 w 73"/>
                <a:gd name="T7" fmla="*/ 32 h 42"/>
                <a:gd name="T8" fmla="*/ 72 w 73"/>
                <a:gd name="T9" fmla="*/ 28 h 42"/>
                <a:gd name="T10" fmla="*/ 24 w 73"/>
                <a:gd name="T11" fmla="*/ 1 h 42"/>
                <a:gd name="T12" fmla="*/ 18 w 73"/>
                <a:gd name="T13" fmla="*/ 1 h 42"/>
                <a:gd name="T14" fmla="*/ 2 w 73"/>
                <a:gd name="T15" fmla="*/ 10 h 42"/>
                <a:gd name="T16" fmla="*/ 2 w 73"/>
                <a:gd name="T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2">
                  <a:moveTo>
                    <a:pt x="2" y="14"/>
                  </a:moveTo>
                  <a:cubicBezTo>
                    <a:pt x="49" y="41"/>
                    <a:pt x="49" y="41"/>
                    <a:pt x="49" y="41"/>
                  </a:cubicBezTo>
                  <a:cubicBezTo>
                    <a:pt x="51" y="42"/>
                    <a:pt x="54" y="42"/>
                    <a:pt x="55" y="41"/>
                  </a:cubicBezTo>
                  <a:cubicBezTo>
                    <a:pt x="72" y="32"/>
                    <a:pt x="72" y="32"/>
                    <a:pt x="72" y="32"/>
                  </a:cubicBezTo>
                  <a:cubicBezTo>
                    <a:pt x="73" y="31"/>
                    <a:pt x="73" y="29"/>
                    <a:pt x="72" y="28"/>
                  </a:cubicBezTo>
                  <a:cubicBezTo>
                    <a:pt x="24" y="1"/>
                    <a:pt x="24" y="1"/>
                    <a:pt x="24" y="1"/>
                  </a:cubicBezTo>
                  <a:cubicBezTo>
                    <a:pt x="22" y="0"/>
                    <a:pt x="20" y="0"/>
                    <a:pt x="18" y="1"/>
                  </a:cubicBezTo>
                  <a:cubicBezTo>
                    <a:pt x="2" y="10"/>
                    <a:pt x="2" y="10"/>
                    <a:pt x="2" y="10"/>
                  </a:cubicBezTo>
                  <a:cubicBezTo>
                    <a:pt x="0" y="11"/>
                    <a:pt x="0" y="13"/>
                    <a:pt x="2"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3" name="Freeform 17"/>
            <p:cNvSpPr>
              <a:spLocks/>
            </p:cNvSpPr>
            <p:nvPr/>
          </p:nvSpPr>
          <p:spPr bwMode="auto">
            <a:xfrm>
              <a:off x="5394326" y="3717926"/>
              <a:ext cx="309563" cy="177800"/>
            </a:xfrm>
            <a:custGeom>
              <a:avLst/>
              <a:gdLst>
                <a:gd name="T0" fmla="*/ 2 w 73"/>
                <a:gd name="T1" fmla="*/ 14 h 42"/>
                <a:gd name="T2" fmla="*/ 50 w 73"/>
                <a:gd name="T3" fmla="*/ 41 h 42"/>
                <a:gd name="T4" fmla="*/ 55 w 73"/>
                <a:gd name="T5" fmla="*/ 41 h 42"/>
                <a:gd name="T6" fmla="*/ 72 w 73"/>
                <a:gd name="T7" fmla="*/ 32 h 42"/>
                <a:gd name="T8" fmla="*/ 72 w 73"/>
                <a:gd name="T9" fmla="*/ 28 h 42"/>
                <a:gd name="T10" fmla="*/ 24 w 73"/>
                <a:gd name="T11" fmla="*/ 1 h 42"/>
                <a:gd name="T12" fmla="*/ 18 w 73"/>
                <a:gd name="T13" fmla="*/ 1 h 42"/>
                <a:gd name="T14" fmla="*/ 2 w 73"/>
                <a:gd name="T15" fmla="*/ 10 h 42"/>
                <a:gd name="T16" fmla="*/ 2 w 73"/>
                <a:gd name="T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42">
                  <a:moveTo>
                    <a:pt x="2" y="14"/>
                  </a:moveTo>
                  <a:cubicBezTo>
                    <a:pt x="50" y="41"/>
                    <a:pt x="50" y="41"/>
                    <a:pt x="50" y="41"/>
                  </a:cubicBezTo>
                  <a:cubicBezTo>
                    <a:pt x="51" y="42"/>
                    <a:pt x="54" y="42"/>
                    <a:pt x="55" y="41"/>
                  </a:cubicBezTo>
                  <a:cubicBezTo>
                    <a:pt x="72" y="32"/>
                    <a:pt x="72" y="32"/>
                    <a:pt x="72" y="32"/>
                  </a:cubicBezTo>
                  <a:cubicBezTo>
                    <a:pt x="73" y="31"/>
                    <a:pt x="73" y="29"/>
                    <a:pt x="72" y="28"/>
                  </a:cubicBezTo>
                  <a:cubicBezTo>
                    <a:pt x="24" y="1"/>
                    <a:pt x="24" y="1"/>
                    <a:pt x="24" y="1"/>
                  </a:cubicBezTo>
                  <a:cubicBezTo>
                    <a:pt x="22" y="0"/>
                    <a:pt x="20" y="0"/>
                    <a:pt x="18" y="1"/>
                  </a:cubicBezTo>
                  <a:cubicBezTo>
                    <a:pt x="2" y="10"/>
                    <a:pt x="2" y="10"/>
                    <a:pt x="2" y="10"/>
                  </a:cubicBezTo>
                  <a:cubicBezTo>
                    <a:pt x="0" y="11"/>
                    <a:pt x="0" y="13"/>
                    <a:pt x="2"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4" name="Freeform 18"/>
            <p:cNvSpPr>
              <a:spLocks/>
            </p:cNvSpPr>
            <p:nvPr/>
          </p:nvSpPr>
          <p:spPr bwMode="auto">
            <a:xfrm>
              <a:off x="5145088" y="3573463"/>
              <a:ext cx="312738" cy="177800"/>
            </a:xfrm>
            <a:custGeom>
              <a:avLst/>
              <a:gdLst>
                <a:gd name="T0" fmla="*/ 2 w 74"/>
                <a:gd name="T1" fmla="*/ 14 h 42"/>
                <a:gd name="T2" fmla="*/ 50 w 74"/>
                <a:gd name="T3" fmla="*/ 41 h 42"/>
                <a:gd name="T4" fmla="*/ 55 w 74"/>
                <a:gd name="T5" fmla="*/ 41 h 42"/>
                <a:gd name="T6" fmla="*/ 72 w 74"/>
                <a:gd name="T7" fmla="*/ 32 h 42"/>
                <a:gd name="T8" fmla="*/ 72 w 74"/>
                <a:gd name="T9" fmla="*/ 28 h 42"/>
                <a:gd name="T10" fmla="*/ 24 w 74"/>
                <a:gd name="T11" fmla="*/ 1 h 42"/>
                <a:gd name="T12" fmla="*/ 18 w 74"/>
                <a:gd name="T13" fmla="*/ 1 h 42"/>
                <a:gd name="T14" fmla="*/ 2 w 74"/>
                <a:gd name="T15" fmla="*/ 10 h 42"/>
                <a:gd name="T16" fmla="*/ 2 w 74"/>
                <a:gd name="T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2">
                  <a:moveTo>
                    <a:pt x="2" y="14"/>
                  </a:moveTo>
                  <a:cubicBezTo>
                    <a:pt x="50" y="41"/>
                    <a:pt x="50" y="41"/>
                    <a:pt x="50" y="41"/>
                  </a:cubicBezTo>
                  <a:cubicBezTo>
                    <a:pt x="51" y="42"/>
                    <a:pt x="54" y="42"/>
                    <a:pt x="55" y="41"/>
                  </a:cubicBezTo>
                  <a:cubicBezTo>
                    <a:pt x="72" y="32"/>
                    <a:pt x="72" y="32"/>
                    <a:pt x="72" y="32"/>
                  </a:cubicBezTo>
                  <a:cubicBezTo>
                    <a:pt x="74" y="31"/>
                    <a:pt x="74" y="29"/>
                    <a:pt x="72" y="28"/>
                  </a:cubicBezTo>
                  <a:cubicBezTo>
                    <a:pt x="24" y="1"/>
                    <a:pt x="24" y="1"/>
                    <a:pt x="24" y="1"/>
                  </a:cubicBezTo>
                  <a:cubicBezTo>
                    <a:pt x="22" y="0"/>
                    <a:pt x="20" y="0"/>
                    <a:pt x="18" y="1"/>
                  </a:cubicBezTo>
                  <a:cubicBezTo>
                    <a:pt x="2" y="10"/>
                    <a:pt x="2" y="10"/>
                    <a:pt x="2" y="10"/>
                  </a:cubicBezTo>
                  <a:cubicBezTo>
                    <a:pt x="0" y="11"/>
                    <a:pt x="0" y="13"/>
                    <a:pt x="2"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5" name="Freeform 19"/>
            <p:cNvSpPr>
              <a:spLocks/>
            </p:cNvSpPr>
            <p:nvPr/>
          </p:nvSpPr>
          <p:spPr bwMode="auto">
            <a:xfrm>
              <a:off x="4894263" y="3429001"/>
              <a:ext cx="314325" cy="179388"/>
            </a:xfrm>
            <a:custGeom>
              <a:avLst/>
              <a:gdLst>
                <a:gd name="T0" fmla="*/ 2 w 74"/>
                <a:gd name="T1" fmla="*/ 14 h 42"/>
                <a:gd name="T2" fmla="*/ 50 w 74"/>
                <a:gd name="T3" fmla="*/ 41 h 42"/>
                <a:gd name="T4" fmla="*/ 55 w 74"/>
                <a:gd name="T5" fmla="*/ 41 h 42"/>
                <a:gd name="T6" fmla="*/ 72 w 74"/>
                <a:gd name="T7" fmla="*/ 32 h 42"/>
                <a:gd name="T8" fmla="*/ 72 w 74"/>
                <a:gd name="T9" fmla="*/ 28 h 42"/>
                <a:gd name="T10" fmla="*/ 24 w 74"/>
                <a:gd name="T11" fmla="*/ 1 h 42"/>
                <a:gd name="T12" fmla="*/ 18 w 74"/>
                <a:gd name="T13" fmla="*/ 1 h 42"/>
                <a:gd name="T14" fmla="*/ 2 w 74"/>
                <a:gd name="T15" fmla="*/ 10 h 42"/>
                <a:gd name="T16" fmla="*/ 2 w 74"/>
                <a:gd name="T17" fmla="*/ 1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2">
                  <a:moveTo>
                    <a:pt x="2" y="14"/>
                  </a:moveTo>
                  <a:cubicBezTo>
                    <a:pt x="50" y="41"/>
                    <a:pt x="50" y="41"/>
                    <a:pt x="50" y="41"/>
                  </a:cubicBezTo>
                  <a:cubicBezTo>
                    <a:pt x="51" y="42"/>
                    <a:pt x="54" y="42"/>
                    <a:pt x="55" y="41"/>
                  </a:cubicBezTo>
                  <a:cubicBezTo>
                    <a:pt x="72" y="32"/>
                    <a:pt x="72" y="32"/>
                    <a:pt x="72" y="32"/>
                  </a:cubicBezTo>
                  <a:cubicBezTo>
                    <a:pt x="74" y="31"/>
                    <a:pt x="74" y="29"/>
                    <a:pt x="72" y="28"/>
                  </a:cubicBezTo>
                  <a:cubicBezTo>
                    <a:pt x="24" y="1"/>
                    <a:pt x="24" y="1"/>
                    <a:pt x="24" y="1"/>
                  </a:cubicBezTo>
                  <a:cubicBezTo>
                    <a:pt x="22" y="0"/>
                    <a:pt x="20" y="0"/>
                    <a:pt x="18" y="1"/>
                  </a:cubicBezTo>
                  <a:cubicBezTo>
                    <a:pt x="2" y="10"/>
                    <a:pt x="2" y="10"/>
                    <a:pt x="2" y="10"/>
                  </a:cubicBezTo>
                  <a:cubicBezTo>
                    <a:pt x="0" y="11"/>
                    <a:pt x="0" y="13"/>
                    <a:pt x="2"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6" name="Freeform 20"/>
            <p:cNvSpPr>
              <a:spLocks/>
            </p:cNvSpPr>
            <p:nvPr/>
          </p:nvSpPr>
          <p:spPr bwMode="auto">
            <a:xfrm>
              <a:off x="4643438" y="3284538"/>
              <a:ext cx="314325" cy="179388"/>
            </a:xfrm>
            <a:custGeom>
              <a:avLst/>
              <a:gdLst>
                <a:gd name="T0" fmla="*/ 2 w 74"/>
                <a:gd name="T1" fmla="*/ 13 h 42"/>
                <a:gd name="T2" fmla="*/ 50 w 74"/>
                <a:gd name="T3" fmla="*/ 41 h 42"/>
                <a:gd name="T4" fmla="*/ 55 w 74"/>
                <a:gd name="T5" fmla="*/ 41 h 42"/>
                <a:gd name="T6" fmla="*/ 72 w 74"/>
                <a:gd name="T7" fmla="*/ 31 h 42"/>
                <a:gd name="T8" fmla="*/ 72 w 74"/>
                <a:gd name="T9" fmla="*/ 28 h 42"/>
                <a:gd name="T10" fmla="*/ 24 w 74"/>
                <a:gd name="T11" fmla="*/ 1 h 42"/>
                <a:gd name="T12" fmla="*/ 18 w 74"/>
                <a:gd name="T13" fmla="*/ 1 h 42"/>
                <a:gd name="T14" fmla="*/ 2 w 74"/>
                <a:gd name="T15" fmla="*/ 10 h 42"/>
                <a:gd name="T16" fmla="*/ 2 w 74"/>
                <a:gd name="T17"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2">
                  <a:moveTo>
                    <a:pt x="2" y="13"/>
                  </a:moveTo>
                  <a:cubicBezTo>
                    <a:pt x="50" y="41"/>
                    <a:pt x="50" y="41"/>
                    <a:pt x="50" y="41"/>
                  </a:cubicBezTo>
                  <a:cubicBezTo>
                    <a:pt x="51" y="42"/>
                    <a:pt x="54" y="42"/>
                    <a:pt x="55" y="41"/>
                  </a:cubicBezTo>
                  <a:cubicBezTo>
                    <a:pt x="72" y="31"/>
                    <a:pt x="72" y="31"/>
                    <a:pt x="72" y="31"/>
                  </a:cubicBezTo>
                  <a:cubicBezTo>
                    <a:pt x="74" y="31"/>
                    <a:pt x="74" y="29"/>
                    <a:pt x="72" y="28"/>
                  </a:cubicBezTo>
                  <a:cubicBezTo>
                    <a:pt x="24" y="1"/>
                    <a:pt x="24" y="1"/>
                    <a:pt x="24" y="1"/>
                  </a:cubicBezTo>
                  <a:cubicBezTo>
                    <a:pt x="23" y="0"/>
                    <a:pt x="20" y="0"/>
                    <a:pt x="18" y="1"/>
                  </a:cubicBezTo>
                  <a:cubicBezTo>
                    <a:pt x="2" y="10"/>
                    <a:pt x="2" y="10"/>
                    <a:pt x="2" y="10"/>
                  </a:cubicBezTo>
                  <a:cubicBezTo>
                    <a:pt x="0" y="11"/>
                    <a:pt x="0" y="13"/>
                    <a:pt x="2" y="1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7" name="Freeform 21"/>
            <p:cNvSpPr>
              <a:spLocks/>
            </p:cNvSpPr>
            <p:nvPr/>
          </p:nvSpPr>
          <p:spPr bwMode="auto">
            <a:xfrm>
              <a:off x="4394201" y="3141663"/>
              <a:ext cx="312738" cy="177800"/>
            </a:xfrm>
            <a:custGeom>
              <a:avLst/>
              <a:gdLst>
                <a:gd name="T0" fmla="*/ 2 w 74"/>
                <a:gd name="T1" fmla="*/ 13 h 42"/>
                <a:gd name="T2" fmla="*/ 50 w 74"/>
                <a:gd name="T3" fmla="*/ 41 h 42"/>
                <a:gd name="T4" fmla="*/ 55 w 74"/>
                <a:gd name="T5" fmla="*/ 41 h 42"/>
                <a:gd name="T6" fmla="*/ 72 w 74"/>
                <a:gd name="T7" fmla="*/ 31 h 42"/>
                <a:gd name="T8" fmla="*/ 72 w 74"/>
                <a:gd name="T9" fmla="*/ 28 h 42"/>
                <a:gd name="T10" fmla="*/ 24 w 74"/>
                <a:gd name="T11" fmla="*/ 1 h 42"/>
                <a:gd name="T12" fmla="*/ 18 w 74"/>
                <a:gd name="T13" fmla="*/ 1 h 42"/>
                <a:gd name="T14" fmla="*/ 2 w 74"/>
                <a:gd name="T15" fmla="*/ 10 h 42"/>
                <a:gd name="T16" fmla="*/ 2 w 74"/>
                <a:gd name="T17"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2">
                  <a:moveTo>
                    <a:pt x="2" y="13"/>
                  </a:moveTo>
                  <a:cubicBezTo>
                    <a:pt x="50" y="41"/>
                    <a:pt x="50" y="41"/>
                    <a:pt x="50" y="41"/>
                  </a:cubicBezTo>
                  <a:cubicBezTo>
                    <a:pt x="51" y="42"/>
                    <a:pt x="54" y="42"/>
                    <a:pt x="55" y="41"/>
                  </a:cubicBezTo>
                  <a:cubicBezTo>
                    <a:pt x="72" y="31"/>
                    <a:pt x="72" y="31"/>
                    <a:pt x="72" y="31"/>
                  </a:cubicBezTo>
                  <a:cubicBezTo>
                    <a:pt x="74" y="31"/>
                    <a:pt x="74" y="29"/>
                    <a:pt x="72" y="28"/>
                  </a:cubicBezTo>
                  <a:cubicBezTo>
                    <a:pt x="24" y="1"/>
                    <a:pt x="24" y="1"/>
                    <a:pt x="24" y="1"/>
                  </a:cubicBezTo>
                  <a:cubicBezTo>
                    <a:pt x="23" y="0"/>
                    <a:pt x="20" y="0"/>
                    <a:pt x="18" y="1"/>
                  </a:cubicBezTo>
                  <a:cubicBezTo>
                    <a:pt x="2" y="10"/>
                    <a:pt x="2" y="10"/>
                    <a:pt x="2" y="10"/>
                  </a:cubicBezTo>
                  <a:cubicBezTo>
                    <a:pt x="0" y="11"/>
                    <a:pt x="0" y="13"/>
                    <a:pt x="2" y="1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8" name="Freeform 22"/>
            <p:cNvSpPr>
              <a:spLocks/>
            </p:cNvSpPr>
            <p:nvPr/>
          </p:nvSpPr>
          <p:spPr bwMode="auto">
            <a:xfrm>
              <a:off x="7519988" y="5159376"/>
              <a:ext cx="428625" cy="246063"/>
            </a:xfrm>
            <a:custGeom>
              <a:avLst/>
              <a:gdLst>
                <a:gd name="T0" fmla="*/ 2 w 101"/>
                <a:gd name="T1" fmla="*/ 31 h 58"/>
                <a:gd name="T2" fmla="*/ 48 w 101"/>
                <a:gd name="T3" fmla="*/ 57 h 58"/>
                <a:gd name="T4" fmla="*/ 54 w 101"/>
                <a:gd name="T5" fmla="*/ 57 h 58"/>
                <a:gd name="T6" fmla="*/ 100 w 101"/>
                <a:gd name="T7" fmla="*/ 31 h 58"/>
                <a:gd name="T8" fmla="*/ 100 w 101"/>
                <a:gd name="T9" fmla="*/ 27 h 58"/>
                <a:gd name="T10" fmla="*/ 54 w 101"/>
                <a:gd name="T11" fmla="*/ 1 h 58"/>
                <a:gd name="T12" fmla="*/ 48 w 101"/>
                <a:gd name="T13" fmla="*/ 1 h 58"/>
                <a:gd name="T14" fmla="*/ 2 w 101"/>
                <a:gd name="T15" fmla="*/ 27 h 58"/>
                <a:gd name="T16" fmla="*/ 2 w 101"/>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2" y="31"/>
                  </a:moveTo>
                  <a:cubicBezTo>
                    <a:pt x="48" y="57"/>
                    <a:pt x="48" y="57"/>
                    <a:pt x="48" y="57"/>
                  </a:cubicBezTo>
                  <a:cubicBezTo>
                    <a:pt x="49" y="58"/>
                    <a:pt x="52" y="58"/>
                    <a:pt x="54" y="57"/>
                  </a:cubicBezTo>
                  <a:cubicBezTo>
                    <a:pt x="100" y="31"/>
                    <a:pt x="100" y="31"/>
                    <a:pt x="100" y="31"/>
                  </a:cubicBezTo>
                  <a:cubicBezTo>
                    <a:pt x="101" y="30"/>
                    <a:pt x="101" y="28"/>
                    <a:pt x="100" y="27"/>
                  </a:cubicBezTo>
                  <a:cubicBezTo>
                    <a:pt x="54" y="1"/>
                    <a:pt x="54" y="1"/>
                    <a:pt x="54" y="1"/>
                  </a:cubicBezTo>
                  <a:cubicBezTo>
                    <a:pt x="52" y="0"/>
                    <a:pt x="49"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9" name="Freeform 23"/>
            <p:cNvSpPr>
              <a:spLocks/>
            </p:cNvSpPr>
            <p:nvPr/>
          </p:nvSpPr>
          <p:spPr bwMode="auto">
            <a:xfrm>
              <a:off x="7154863" y="5224463"/>
              <a:ext cx="555625" cy="322263"/>
            </a:xfrm>
            <a:custGeom>
              <a:avLst/>
              <a:gdLst>
                <a:gd name="T0" fmla="*/ 1 w 131"/>
                <a:gd name="T1" fmla="*/ 31 h 76"/>
                <a:gd name="T2" fmla="*/ 77 w 131"/>
                <a:gd name="T3" fmla="*/ 75 h 76"/>
                <a:gd name="T4" fmla="*/ 83 w 131"/>
                <a:gd name="T5" fmla="*/ 75 h 76"/>
                <a:gd name="T6" fmla="*/ 129 w 131"/>
                <a:gd name="T7" fmla="*/ 48 h 76"/>
                <a:gd name="T8" fmla="*/ 129 w 131"/>
                <a:gd name="T9" fmla="*/ 45 h 76"/>
                <a:gd name="T10" fmla="*/ 53 w 131"/>
                <a:gd name="T11" fmla="*/ 1 h 76"/>
                <a:gd name="T12" fmla="*/ 47 w 131"/>
                <a:gd name="T13" fmla="*/ 1 h 76"/>
                <a:gd name="T14" fmla="*/ 1 w 131"/>
                <a:gd name="T15" fmla="*/ 28 h 76"/>
                <a:gd name="T16" fmla="*/ 1 w 131"/>
                <a:gd name="T17" fmla="*/ 3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76">
                  <a:moveTo>
                    <a:pt x="1" y="31"/>
                  </a:moveTo>
                  <a:cubicBezTo>
                    <a:pt x="77" y="75"/>
                    <a:pt x="77" y="75"/>
                    <a:pt x="77" y="75"/>
                  </a:cubicBezTo>
                  <a:cubicBezTo>
                    <a:pt x="79" y="76"/>
                    <a:pt x="81" y="76"/>
                    <a:pt x="83" y="75"/>
                  </a:cubicBezTo>
                  <a:cubicBezTo>
                    <a:pt x="129" y="48"/>
                    <a:pt x="129" y="48"/>
                    <a:pt x="129" y="48"/>
                  </a:cubicBezTo>
                  <a:cubicBezTo>
                    <a:pt x="131" y="48"/>
                    <a:pt x="131" y="46"/>
                    <a:pt x="129" y="45"/>
                  </a:cubicBezTo>
                  <a:cubicBezTo>
                    <a:pt x="53" y="1"/>
                    <a:pt x="53" y="1"/>
                    <a:pt x="53" y="1"/>
                  </a:cubicBezTo>
                  <a:cubicBezTo>
                    <a:pt x="52" y="0"/>
                    <a:pt x="49" y="0"/>
                    <a:pt x="47" y="1"/>
                  </a:cubicBezTo>
                  <a:cubicBezTo>
                    <a:pt x="1" y="28"/>
                    <a:pt x="1" y="28"/>
                    <a:pt x="1" y="28"/>
                  </a:cubicBezTo>
                  <a:cubicBezTo>
                    <a:pt x="0" y="29"/>
                    <a:pt x="0" y="31"/>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0" name="Freeform 24"/>
            <p:cNvSpPr>
              <a:spLocks/>
            </p:cNvSpPr>
            <p:nvPr/>
          </p:nvSpPr>
          <p:spPr bwMode="auto">
            <a:xfrm>
              <a:off x="6850063" y="5329238"/>
              <a:ext cx="619125" cy="357188"/>
            </a:xfrm>
            <a:custGeom>
              <a:avLst/>
              <a:gdLst>
                <a:gd name="T0" fmla="*/ 2 w 146"/>
                <a:gd name="T1" fmla="*/ 31 h 84"/>
                <a:gd name="T2" fmla="*/ 92 w 146"/>
                <a:gd name="T3" fmla="*/ 83 h 84"/>
                <a:gd name="T4" fmla="*/ 98 w 146"/>
                <a:gd name="T5" fmla="*/ 83 h 84"/>
                <a:gd name="T6" fmla="*/ 144 w 146"/>
                <a:gd name="T7" fmla="*/ 56 h 84"/>
                <a:gd name="T8" fmla="*/ 144 w 146"/>
                <a:gd name="T9" fmla="*/ 53 h 84"/>
                <a:gd name="T10" fmla="*/ 54 w 146"/>
                <a:gd name="T11" fmla="*/ 1 h 84"/>
                <a:gd name="T12" fmla="*/ 48 w 146"/>
                <a:gd name="T13" fmla="*/ 1 h 84"/>
                <a:gd name="T14" fmla="*/ 2 w 146"/>
                <a:gd name="T15" fmla="*/ 27 h 84"/>
                <a:gd name="T16" fmla="*/ 2 w 146"/>
                <a:gd name="T17"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84">
                  <a:moveTo>
                    <a:pt x="2" y="31"/>
                  </a:moveTo>
                  <a:cubicBezTo>
                    <a:pt x="92" y="83"/>
                    <a:pt x="92" y="83"/>
                    <a:pt x="92" y="83"/>
                  </a:cubicBezTo>
                  <a:cubicBezTo>
                    <a:pt x="94" y="84"/>
                    <a:pt x="97" y="84"/>
                    <a:pt x="98" y="83"/>
                  </a:cubicBezTo>
                  <a:cubicBezTo>
                    <a:pt x="144" y="56"/>
                    <a:pt x="144" y="56"/>
                    <a:pt x="144" y="56"/>
                  </a:cubicBezTo>
                  <a:cubicBezTo>
                    <a:pt x="146" y="55"/>
                    <a:pt x="146" y="54"/>
                    <a:pt x="144" y="53"/>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1" name="Freeform 25"/>
            <p:cNvSpPr>
              <a:spLocks/>
            </p:cNvSpPr>
            <p:nvPr/>
          </p:nvSpPr>
          <p:spPr bwMode="auto">
            <a:xfrm>
              <a:off x="6484938" y="5392738"/>
              <a:ext cx="742950" cy="428625"/>
            </a:xfrm>
            <a:custGeom>
              <a:avLst/>
              <a:gdLst>
                <a:gd name="T0" fmla="*/ 1 w 175"/>
                <a:gd name="T1" fmla="*/ 31 h 101"/>
                <a:gd name="T2" fmla="*/ 122 w 175"/>
                <a:gd name="T3" fmla="*/ 100 h 101"/>
                <a:gd name="T4" fmla="*/ 128 w 175"/>
                <a:gd name="T5" fmla="*/ 100 h 101"/>
                <a:gd name="T6" fmla="*/ 174 w 175"/>
                <a:gd name="T7" fmla="*/ 74 h 101"/>
                <a:gd name="T8" fmla="*/ 174 w 175"/>
                <a:gd name="T9" fmla="*/ 70 h 101"/>
                <a:gd name="T10" fmla="*/ 53 w 175"/>
                <a:gd name="T11" fmla="*/ 1 h 101"/>
                <a:gd name="T12" fmla="*/ 48 w 175"/>
                <a:gd name="T13" fmla="*/ 1 h 101"/>
                <a:gd name="T14" fmla="*/ 1 w 175"/>
                <a:gd name="T15" fmla="*/ 28 h 101"/>
                <a:gd name="T16" fmla="*/ 1 w 175"/>
                <a:gd name="T17" fmla="*/ 3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01">
                  <a:moveTo>
                    <a:pt x="1" y="31"/>
                  </a:moveTo>
                  <a:cubicBezTo>
                    <a:pt x="122" y="100"/>
                    <a:pt x="122" y="100"/>
                    <a:pt x="122" y="100"/>
                  </a:cubicBezTo>
                  <a:cubicBezTo>
                    <a:pt x="123" y="101"/>
                    <a:pt x="126" y="101"/>
                    <a:pt x="128" y="100"/>
                  </a:cubicBezTo>
                  <a:cubicBezTo>
                    <a:pt x="174" y="74"/>
                    <a:pt x="174" y="74"/>
                    <a:pt x="174" y="74"/>
                  </a:cubicBezTo>
                  <a:cubicBezTo>
                    <a:pt x="175" y="73"/>
                    <a:pt x="175" y="71"/>
                    <a:pt x="174" y="70"/>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2" name="Freeform 26"/>
            <p:cNvSpPr>
              <a:spLocks/>
            </p:cNvSpPr>
            <p:nvPr/>
          </p:nvSpPr>
          <p:spPr bwMode="auto">
            <a:xfrm>
              <a:off x="7269163" y="5016501"/>
              <a:ext cx="433388" cy="246063"/>
            </a:xfrm>
            <a:custGeom>
              <a:avLst/>
              <a:gdLst>
                <a:gd name="T0" fmla="*/ 2 w 102"/>
                <a:gd name="T1" fmla="*/ 31 h 58"/>
                <a:gd name="T2" fmla="*/ 48 w 102"/>
                <a:gd name="T3" fmla="*/ 57 h 58"/>
                <a:gd name="T4" fmla="*/ 54 w 102"/>
                <a:gd name="T5" fmla="*/ 57 h 58"/>
                <a:gd name="T6" fmla="*/ 100 w 102"/>
                <a:gd name="T7" fmla="*/ 31 h 58"/>
                <a:gd name="T8" fmla="*/ 100 w 102"/>
                <a:gd name="T9" fmla="*/ 27 h 58"/>
                <a:gd name="T10" fmla="*/ 54 w 102"/>
                <a:gd name="T11" fmla="*/ 1 h 58"/>
                <a:gd name="T12" fmla="*/ 48 w 102"/>
                <a:gd name="T13" fmla="*/ 1 h 58"/>
                <a:gd name="T14" fmla="*/ 2 w 102"/>
                <a:gd name="T15" fmla="*/ 27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7"/>
                    <a:pt x="48" y="57"/>
                    <a:pt x="48" y="57"/>
                  </a:cubicBezTo>
                  <a:cubicBezTo>
                    <a:pt x="50" y="58"/>
                    <a:pt x="52" y="58"/>
                    <a:pt x="54" y="57"/>
                  </a:cubicBezTo>
                  <a:cubicBezTo>
                    <a:pt x="100" y="31"/>
                    <a:pt x="100" y="31"/>
                    <a:pt x="100" y="31"/>
                  </a:cubicBezTo>
                  <a:cubicBezTo>
                    <a:pt x="102" y="30"/>
                    <a:pt x="102" y="28"/>
                    <a:pt x="100" y="27"/>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3" name="Freeform 27"/>
            <p:cNvSpPr>
              <a:spLocks/>
            </p:cNvSpPr>
            <p:nvPr/>
          </p:nvSpPr>
          <p:spPr bwMode="auto">
            <a:xfrm>
              <a:off x="7019926" y="4872038"/>
              <a:ext cx="431800" cy="246063"/>
            </a:xfrm>
            <a:custGeom>
              <a:avLst/>
              <a:gdLst>
                <a:gd name="T0" fmla="*/ 2 w 102"/>
                <a:gd name="T1" fmla="*/ 31 h 58"/>
                <a:gd name="T2" fmla="*/ 48 w 102"/>
                <a:gd name="T3" fmla="*/ 57 h 58"/>
                <a:gd name="T4" fmla="*/ 54 w 102"/>
                <a:gd name="T5" fmla="*/ 57 h 58"/>
                <a:gd name="T6" fmla="*/ 100 w 102"/>
                <a:gd name="T7" fmla="*/ 31 h 58"/>
                <a:gd name="T8" fmla="*/ 100 w 102"/>
                <a:gd name="T9" fmla="*/ 27 h 58"/>
                <a:gd name="T10" fmla="*/ 54 w 102"/>
                <a:gd name="T11" fmla="*/ 1 h 58"/>
                <a:gd name="T12" fmla="*/ 48 w 102"/>
                <a:gd name="T13" fmla="*/ 1 h 58"/>
                <a:gd name="T14" fmla="*/ 2 w 102"/>
                <a:gd name="T15" fmla="*/ 27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7"/>
                    <a:pt x="48" y="57"/>
                    <a:pt x="48" y="57"/>
                  </a:cubicBezTo>
                  <a:cubicBezTo>
                    <a:pt x="50" y="58"/>
                    <a:pt x="52" y="58"/>
                    <a:pt x="54" y="57"/>
                  </a:cubicBezTo>
                  <a:cubicBezTo>
                    <a:pt x="100" y="31"/>
                    <a:pt x="100" y="31"/>
                    <a:pt x="100" y="31"/>
                  </a:cubicBezTo>
                  <a:cubicBezTo>
                    <a:pt x="102" y="30"/>
                    <a:pt x="102" y="28"/>
                    <a:pt x="100" y="27"/>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4" name="Freeform 28"/>
            <p:cNvSpPr>
              <a:spLocks/>
            </p:cNvSpPr>
            <p:nvPr/>
          </p:nvSpPr>
          <p:spPr bwMode="auto">
            <a:xfrm>
              <a:off x="6769101" y="4727576"/>
              <a:ext cx="433388" cy="246063"/>
            </a:xfrm>
            <a:custGeom>
              <a:avLst/>
              <a:gdLst>
                <a:gd name="T0" fmla="*/ 2 w 102"/>
                <a:gd name="T1" fmla="*/ 31 h 58"/>
                <a:gd name="T2" fmla="*/ 48 w 102"/>
                <a:gd name="T3" fmla="*/ 57 h 58"/>
                <a:gd name="T4" fmla="*/ 54 w 102"/>
                <a:gd name="T5" fmla="*/ 57 h 58"/>
                <a:gd name="T6" fmla="*/ 100 w 102"/>
                <a:gd name="T7" fmla="*/ 31 h 58"/>
                <a:gd name="T8" fmla="*/ 100 w 102"/>
                <a:gd name="T9" fmla="*/ 27 h 58"/>
                <a:gd name="T10" fmla="*/ 54 w 102"/>
                <a:gd name="T11" fmla="*/ 1 h 58"/>
                <a:gd name="T12" fmla="*/ 48 w 102"/>
                <a:gd name="T13" fmla="*/ 1 h 58"/>
                <a:gd name="T14" fmla="*/ 2 w 102"/>
                <a:gd name="T15" fmla="*/ 27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7"/>
                    <a:pt x="48" y="57"/>
                    <a:pt x="48" y="57"/>
                  </a:cubicBezTo>
                  <a:cubicBezTo>
                    <a:pt x="50" y="58"/>
                    <a:pt x="52" y="58"/>
                    <a:pt x="54" y="57"/>
                  </a:cubicBezTo>
                  <a:cubicBezTo>
                    <a:pt x="100" y="31"/>
                    <a:pt x="100" y="31"/>
                    <a:pt x="100" y="31"/>
                  </a:cubicBezTo>
                  <a:cubicBezTo>
                    <a:pt x="102" y="30"/>
                    <a:pt x="102" y="28"/>
                    <a:pt x="100" y="27"/>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5" name="Freeform 29"/>
            <p:cNvSpPr>
              <a:spLocks/>
            </p:cNvSpPr>
            <p:nvPr/>
          </p:nvSpPr>
          <p:spPr bwMode="auto">
            <a:xfrm>
              <a:off x="6523038" y="4583113"/>
              <a:ext cx="428625" cy="246063"/>
            </a:xfrm>
            <a:custGeom>
              <a:avLst/>
              <a:gdLst>
                <a:gd name="T0" fmla="*/ 1 w 101"/>
                <a:gd name="T1" fmla="*/ 31 h 58"/>
                <a:gd name="T2" fmla="*/ 47 w 101"/>
                <a:gd name="T3" fmla="*/ 57 h 58"/>
                <a:gd name="T4" fmla="*/ 53 w 101"/>
                <a:gd name="T5" fmla="*/ 57 h 58"/>
                <a:gd name="T6" fmla="*/ 99 w 101"/>
                <a:gd name="T7" fmla="*/ 31 h 58"/>
                <a:gd name="T8" fmla="*/ 99 w 101"/>
                <a:gd name="T9" fmla="*/ 27 h 58"/>
                <a:gd name="T10" fmla="*/ 53 w 101"/>
                <a:gd name="T11" fmla="*/ 1 h 58"/>
                <a:gd name="T12" fmla="*/ 47 w 101"/>
                <a:gd name="T13" fmla="*/ 1 h 58"/>
                <a:gd name="T14" fmla="*/ 1 w 101"/>
                <a:gd name="T15" fmla="*/ 27 h 58"/>
                <a:gd name="T16" fmla="*/ 1 w 101"/>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1" y="31"/>
                  </a:moveTo>
                  <a:cubicBezTo>
                    <a:pt x="47" y="57"/>
                    <a:pt x="47" y="57"/>
                    <a:pt x="47" y="57"/>
                  </a:cubicBezTo>
                  <a:cubicBezTo>
                    <a:pt x="49" y="58"/>
                    <a:pt x="52" y="58"/>
                    <a:pt x="53" y="57"/>
                  </a:cubicBezTo>
                  <a:cubicBezTo>
                    <a:pt x="99" y="31"/>
                    <a:pt x="99" y="31"/>
                    <a:pt x="99" y="31"/>
                  </a:cubicBezTo>
                  <a:cubicBezTo>
                    <a:pt x="101" y="30"/>
                    <a:pt x="101" y="28"/>
                    <a:pt x="99" y="27"/>
                  </a:cubicBezTo>
                  <a:cubicBezTo>
                    <a:pt x="53" y="1"/>
                    <a:pt x="53" y="1"/>
                    <a:pt x="53" y="1"/>
                  </a:cubicBezTo>
                  <a:cubicBezTo>
                    <a:pt x="52" y="0"/>
                    <a:pt x="49" y="0"/>
                    <a:pt x="47" y="1"/>
                  </a:cubicBezTo>
                  <a:cubicBezTo>
                    <a:pt x="1" y="27"/>
                    <a:pt x="1" y="27"/>
                    <a:pt x="1" y="27"/>
                  </a:cubicBezTo>
                  <a:cubicBezTo>
                    <a:pt x="0" y="28"/>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6" name="Freeform 30"/>
            <p:cNvSpPr>
              <a:spLocks/>
            </p:cNvSpPr>
            <p:nvPr/>
          </p:nvSpPr>
          <p:spPr bwMode="auto">
            <a:xfrm>
              <a:off x="6272213" y="4438651"/>
              <a:ext cx="428625" cy="246063"/>
            </a:xfrm>
            <a:custGeom>
              <a:avLst/>
              <a:gdLst>
                <a:gd name="T0" fmla="*/ 1 w 101"/>
                <a:gd name="T1" fmla="*/ 31 h 58"/>
                <a:gd name="T2" fmla="*/ 48 w 101"/>
                <a:gd name="T3" fmla="*/ 57 h 58"/>
                <a:gd name="T4" fmla="*/ 53 w 101"/>
                <a:gd name="T5" fmla="*/ 57 h 58"/>
                <a:gd name="T6" fmla="*/ 100 w 101"/>
                <a:gd name="T7" fmla="*/ 31 h 58"/>
                <a:gd name="T8" fmla="*/ 100 w 101"/>
                <a:gd name="T9" fmla="*/ 27 h 58"/>
                <a:gd name="T10" fmla="*/ 53 w 101"/>
                <a:gd name="T11" fmla="*/ 1 h 58"/>
                <a:gd name="T12" fmla="*/ 48 w 101"/>
                <a:gd name="T13" fmla="*/ 1 h 58"/>
                <a:gd name="T14" fmla="*/ 1 w 101"/>
                <a:gd name="T15" fmla="*/ 27 h 58"/>
                <a:gd name="T16" fmla="*/ 1 w 101"/>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1" y="31"/>
                  </a:moveTo>
                  <a:cubicBezTo>
                    <a:pt x="48" y="57"/>
                    <a:pt x="48" y="57"/>
                    <a:pt x="48" y="57"/>
                  </a:cubicBezTo>
                  <a:cubicBezTo>
                    <a:pt x="49" y="58"/>
                    <a:pt x="52" y="58"/>
                    <a:pt x="53" y="57"/>
                  </a:cubicBezTo>
                  <a:cubicBezTo>
                    <a:pt x="100" y="31"/>
                    <a:pt x="100" y="31"/>
                    <a:pt x="100" y="31"/>
                  </a:cubicBezTo>
                  <a:cubicBezTo>
                    <a:pt x="101" y="30"/>
                    <a:pt x="101" y="28"/>
                    <a:pt x="100" y="27"/>
                  </a:cubicBezTo>
                  <a:cubicBezTo>
                    <a:pt x="53" y="1"/>
                    <a:pt x="53" y="1"/>
                    <a:pt x="53" y="1"/>
                  </a:cubicBezTo>
                  <a:cubicBezTo>
                    <a:pt x="52" y="0"/>
                    <a:pt x="49" y="0"/>
                    <a:pt x="48" y="1"/>
                  </a:cubicBezTo>
                  <a:cubicBezTo>
                    <a:pt x="1" y="27"/>
                    <a:pt x="1" y="27"/>
                    <a:pt x="1" y="27"/>
                  </a:cubicBezTo>
                  <a:cubicBezTo>
                    <a:pt x="0" y="28"/>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7" name="Freeform 31"/>
            <p:cNvSpPr>
              <a:spLocks/>
            </p:cNvSpPr>
            <p:nvPr/>
          </p:nvSpPr>
          <p:spPr bwMode="auto">
            <a:xfrm>
              <a:off x="6022976" y="4294188"/>
              <a:ext cx="428625" cy="246063"/>
            </a:xfrm>
            <a:custGeom>
              <a:avLst/>
              <a:gdLst>
                <a:gd name="T0" fmla="*/ 2 w 101"/>
                <a:gd name="T1" fmla="*/ 31 h 58"/>
                <a:gd name="T2" fmla="*/ 48 w 101"/>
                <a:gd name="T3" fmla="*/ 57 h 58"/>
                <a:gd name="T4" fmla="*/ 54 w 101"/>
                <a:gd name="T5" fmla="*/ 57 h 58"/>
                <a:gd name="T6" fmla="*/ 100 w 101"/>
                <a:gd name="T7" fmla="*/ 31 h 58"/>
                <a:gd name="T8" fmla="*/ 100 w 101"/>
                <a:gd name="T9" fmla="*/ 27 h 58"/>
                <a:gd name="T10" fmla="*/ 54 w 101"/>
                <a:gd name="T11" fmla="*/ 1 h 58"/>
                <a:gd name="T12" fmla="*/ 48 w 101"/>
                <a:gd name="T13" fmla="*/ 1 h 58"/>
                <a:gd name="T14" fmla="*/ 2 w 101"/>
                <a:gd name="T15" fmla="*/ 27 h 58"/>
                <a:gd name="T16" fmla="*/ 2 w 101"/>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2" y="31"/>
                  </a:moveTo>
                  <a:cubicBezTo>
                    <a:pt x="48" y="57"/>
                    <a:pt x="48" y="57"/>
                    <a:pt x="48" y="57"/>
                  </a:cubicBezTo>
                  <a:cubicBezTo>
                    <a:pt x="49" y="58"/>
                    <a:pt x="52" y="58"/>
                    <a:pt x="54" y="57"/>
                  </a:cubicBezTo>
                  <a:cubicBezTo>
                    <a:pt x="100" y="31"/>
                    <a:pt x="100" y="31"/>
                    <a:pt x="100" y="31"/>
                  </a:cubicBezTo>
                  <a:cubicBezTo>
                    <a:pt x="101" y="30"/>
                    <a:pt x="101" y="28"/>
                    <a:pt x="100" y="27"/>
                  </a:cubicBezTo>
                  <a:cubicBezTo>
                    <a:pt x="54" y="1"/>
                    <a:pt x="54" y="1"/>
                    <a:pt x="54" y="1"/>
                  </a:cubicBezTo>
                  <a:cubicBezTo>
                    <a:pt x="52" y="0"/>
                    <a:pt x="49"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8" name="Freeform 32"/>
            <p:cNvSpPr>
              <a:spLocks/>
            </p:cNvSpPr>
            <p:nvPr/>
          </p:nvSpPr>
          <p:spPr bwMode="auto">
            <a:xfrm>
              <a:off x="5772151" y="4151313"/>
              <a:ext cx="433388" cy="246063"/>
            </a:xfrm>
            <a:custGeom>
              <a:avLst/>
              <a:gdLst>
                <a:gd name="T0" fmla="*/ 2 w 102"/>
                <a:gd name="T1" fmla="*/ 31 h 58"/>
                <a:gd name="T2" fmla="*/ 48 w 102"/>
                <a:gd name="T3" fmla="*/ 58 h 58"/>
                <a:gd name="T4" fmla="*/ 54 w 102"/>
                <a:gd name="T5" fmla="*/ 58 h 58"/>
                <a:gd name="T6" fmla="*/ 100 w 102"/>
                <a:gd name="T7" fmla="*/ 31 h 58"/>
                <a:gd name="T8" fmla="*/ 100 w 102"/>
                <a:gd name="T9" fmla="*/ 27 h 58"/>
                <a:gd name="T10" fmla="*/ 54 w 102"/>
                <a:gd name="T11" fmla="*/ 1 h 58"/>
                <a:gd name="T12" fmla="*/ 48 w 102"/>
                <a:gd name="T13" fmla="*/ 1 h 58"/>
                <a:gd name="T14" fmla="*/ 2 w 102"/>
                <a:gd name="T15" fmla="*/ 27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8"/>
                    <a:pt x="48" y="58"/>
                    <a:pt x="48" y="58"/>
                  </a:cubicBezTo>
                  <a:cubicBezTo>
                    <a:pt x="50" y="58"/>
                    <a:pt x="52" y="58"/>
                    <a:pt x="54" y="58"/>
                  </a:cubicBezTo>
                  <a:cubicBezTo>
                    <a:pt x="100" y="31"/>
                    <a:pt x="100" y="31"/>
                    <a:pt x="100" y="31"/>
                  </a:cubicBezTo>
                  <a:cubicBezTo>
                    <a:pt x="102" y="30"/>
                    <a:pt x="102" y="28"/>
                    <a:pt x="100" y="27"/>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9" name="Freeform 33"/>
            <p:cNvSpPr>
              <a:spLocks/>
            </p:cNvSpPr>
            <p:nvPr/>
          </p:nvSpPr>
          <p:spPr bwMode="auto">
            <a:xfrm>
              <a:off x="5521326" y="4006851"/>
              <a:ext cx="433388" cy="246063"/>
            </a:xfrm>
            <a:custGeom>
              <a:avLst/>
              <a:gdLst>
                <a:gd name="T0" fmla="*/ 2 w 102"/>
                <a:gd name="T1" fmla="*/ 31 h 58"/>
                <a:gd name="T2" fmla="*/ 48 w 102"/>
                <a:gd name="T3" fmla="*/ 58 h 58"/>
                <a:gd name="T4" fmla="*/ 54 w 102"/>
                <a:gd name="T5" fmla="*/ 58 h 58"/>
                <a:gd name="T6" fmla="*/ 100 w 102"/>
                <a:gd name="T7" fmla="*/ 31 h 58"/>
                <a:gd name="T8" fmla="*/ 100 w 102"/>
                <a:gd name="T9" fmla="*/ 28 h 58"/>
                <a:gd name="T10" fmla="*/ 54 w 102"/>
                <a:gd name="T11" fmla="*/ 1 h 58"/>
                <a:gd name="T12" fmla="*/ 48 w 102"/>
                <a:gd name="T13" fmla="*/ 1 h 58"/>
                <a:gd name="T14" fmla="*/ 2 w 102"/>
                <a:gd name="T15" fmla="*/ 28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8"/>
                    <a:pt x="48" y="58"/>
                    <a:pt x="48" y="58"/>
                  </a:cubicBezTo>
                  <a:cubicBezTo>
                    <a:pt x="50" y="58"/>
                    <a:pt x="52" y="58"/>
                    <a:pt x="54" y="58"/>
                  </a:cubicBezTo>
                  <a:cubicBezTo>
                    <a:pt x="100" y="31"/>
                    <a:pt x="100" y="31"/>
                    <a:pt x="100" y="31"/>
                  </a:cubicBezTo>
                  <a:cubicBezTo>
                    <a:pt x="102" y="30"/>
                    <a:pt x="102" y="28"/>
                    <a:pt x="100" y="28"/>
                  </a:cubicBezTo>
                  <a:cubicBezTo>
                    <a:pt x="54" y="1"/>
                    <a:pt x="54" y="1"/>
                    <a:pt x="54" y="1"/>
                  </a:cubicBezTo>
                  <a:cubicBezTo>
                    <a:pt x="52" y="0"/>
                    <a:pt x="50" y="0"/>
                    <a:pt x="48" y="1"/>
                  </a:cubicBezTo>
                  <a:cubicBezTo>
                    <a:pt x="2" y="28"/>
                    <a:pt x="2" y="28"/>
                    <a:pt x="2" y="28"/>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0" name="Freeform 34"/>
            <p:cNvSpPr>
              <a:spLocks/>
            </p:cNvSpPr>
            <p:nvPr/>
          </p:nvSpPr>
          <p:spPr bwMode="auto">
            <a:xfrm>
              <a:off x="5272088" y="3862388"/>
              <a:ext cx="431800" cy="246063"/>
            </a:xfrm>
            <a:custGeom>
              <a:avLst/>
              <a:gdLst>
                <a:gd name="T0" fmla="*/ 2 w 102"/>
                <a:gd name="T1" fmla="*/ 31 h 58"/>
                <a:gd name="T2" fmla="*/ 48 w 102"/>
                <a:gd name="T3" fmla="*/ 58 h 58"/>
                <a:gd name="T4" fmla="*/ 54 w 102"/>
                <a:gd name="T5" fmla="*/ 58 h 58"/>
                <a:gd name="T6" fmla="*/ 100 w 102"/>
                <a:gd name="T7" fmla="*/ 31 h 58"/>
                <a:gd name="T8" fmla="*/ 100 w 102"/>
                <a:gd name="T9" fmla="*/ 28 h 58"/>
                <a:gd name="T10" fmla="*/ 54 w 102"/>
                <a:gd name="T11" fmla="*/ 1 h 58"/>
                <a:gd name="T12" fmla="*/ 48 w 102"/>
                <a:gd name="T13" fmla="*/ 1 h 58"/>
                <a:gd name="T14" fmla="*/ 2 w 102"/>
                <a:gd name="T15" fmla="*/ 28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8"/>
                    <a:pt x="48" y="58"/>
                    <a:pt x="48" y="58"/>
                  </a:cubicBezTo>
                  <a:cubicBezTo>
                    <a:pt x="50" y="58"/>
                    <a:pt x="52" y="58"/>
                    <a:pt x="54" y="58"/>
                  </a:cubicBezTo>
                  <a:cubicBezTo>
                    <a:pt x="100" y="31"/>
                    <a:pt x="100" y="31"/>
                    <a:pt x="100" y="31"/>
                  </a:cubicBezTo>
                  <a:cubicBezTo>
                    <a:pt x="102" y="30"/>
                    <a:pt x="102" y="28"/>
                    <a:pt x="100" y="28"/>
                  </a:cubicBezTo>
                  <a:cubicBezTo>
                    <a:pt x="54" y="1"/>
                    <a:pt x="54" y="1"/>
                    <a:pt x="54" y="1"/>
                  </a:cubicBezTo>
                  <a:cubicBezTo>
                    <a:pt x="52" y="0"/>
                    <a:pt x="50" y="0"/>
                    <a:pt x="48" y="1"/>
                  </a:cubicBezTo>
                  <a:cubicBezTo>
                    <a:pt x="2" y="28"/>
                    <a:pt x="2" y="28"/>
                    <a:pt x="2" y="28"/>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1" name="Freeform 35"/>
            <p:cNvSpPr>
              <a:spLocks/>
            </p:cNvSpPr>
            <p:nvPr/>
          </p:nvSpPr>
          <p:spPr bwMode="auto">
            <a:xfrm>
              <a:off x="5026026" y="3717926"/>
              <a:ext cx="428625" cy="250825"/>
            </a:xfrm>
            <a:custGeom>
              <a:avLst/>
              <a:gdLst>
                <a:gd name="T0" fmla="*/ 1 w 101"/>
                <a:gd name="T1" fmla="*/ 31 h 59"/>
                <a:gd name="T2" fmla="*/ 47 w 101"/>
                <a:gd name="T3" fmla="*/ 58 h 59"/>
                <a:gd name="T4" fmla="*/ 53 w 101"/>
                <a:gd name="T5" fmla="*/ 58 h 59"/>
                <a:gd name="T6" fmla="*/ 99 w 101"/>
                <a:gd name="T7" fmla="*/ 31 h 59"/>
                <a:gd name="T8" fmla="*/ 99 w 101"/>
                <a:gd name="T9" fmla="*/ 28 h 59"/>
                <a:gd name="T10" fmla="*/ 53 w 101"/>
                <a:gd name="T11" fmla="*/ 1 h 59"/>
                <a:gd name="T12" fmla="*/ 47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7" y="58"/>
                    <a:pt x="47" y="58"/>
                    <a:pt x="47" y="58"/>
                  </a:cubicBezTo>
                  <a:cubicBezTo>
                    <a:pt x="49" y="59"/>
                    <a:pt x="52" y="59"/>
                    <a:pt x="53" y="58"/>
                  </a:cubicBezTo>
                  <a:cubicBezTo>
                    <a:pt x="99" y="31"/>
                    <a:pt x="99" y="31"/>
                    <a:pt x="99" y="31"/>
                  </a:cubicBezTo>
                  <a:cubicBezTo>
                    <a:pt x="101" y="30"/>
                    <a:pt x="101" y="28"/>
                    <a:pt x="99" y="28"/>
                  </a:cubicBezTo>
                  <a:cubicBezTo>
                    <a:pt x="53" y="1"/>
                    <a:pt x="53" y="1"/>
                    <a:pt x="53" y="1"/>
                  </a:cubicBezTo>
                  <a:cubicBezTo>
                    <a:pt x="52" y="0"/>
                    <a:pt x="49" y="0"/>
                    <a:pt x="47" y="1"/>
                  </a:cubicBezTo>
                  <a:cubicBezTo>
                    <a:pt x="1" y="28"/>
                    <a:pt x="1" y="28"/>
                    <a:pt x="1" y="28"/>
                  </a:cubicBezTo>
                  <a:cubicBezTo>
                    <a:pt x="0" y="28"/>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2" name="Freeform 36"/>
            <p:cNvSpPr>
              <a:spLocks/>
            </p:cNvSpPr>
            <p:nvPr/>
          </p:nvSpPr>
          <p:spPr bwMode="auto">
            <a:xfrm>
              <a:off x="4775201" y="3573463"/>
              <a:ext cx="428625" cy="250825"/>
            </a:xfrm>
            <a:custGeom>
              <a:avLst/>
              <a:gdLst>
                <a:gd name="T0" fmla="*/ 1 w 101"/>
                <a:gd name="T1" fmla="*/ 31 h 59"/>
                <a:gd name="T2" fmla="*/ 48 w 101"/>
                <a:gd name="T3" fmla="*/ 58 h 59"/>
                <a:gd name="T4" fmla="*/ 53 w 101"/>
                <a:gd name="T5" fmla="*/ 58 h 59"/>
                <a:gd name="T6" fmla="*/ 100 w 101"/>
                <a:gd name="T7" fmla="*/ 31 h 59"/>
                <a:gd name="T8" fmla="*/ 100 w 101"/>
                <a:gd name="T9" fmla="*/ 28 h 59"/>
                <a:gd name="T10" fmla="*/ 53 w 101"/>
                <a:gd name="T11" fmla="*/ 1 h 59"/>
                <a:gd name="T12" fmla="*/ 48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8" y="58"/>
                    <a:pt x="48" y="58"/>
                    <a:pt x="48" y="58"/>
                  </a:cubicBezTo>
                  <a:cubicBezTo>
                    <a:pt x="49" y="59"/>
                    <a:pt x="52" y="59"/>
                    <a:pt x="53" y="58"/>
                  </a:cubicBezTo>
                  <a:cubicBezTo>
                    <a:pt x="100" y="31"/>
                    <a:pt x="100" y="31"/>
                    <a:pt x="100" y="31"/>
                  </a:cubicBezTo>
                  <a:cubicBezTo>
                    <a:pt x="101" y="30"/>
                    <a:pt x="101" y="29"/>
                    <a:pt x="100" y="28"/>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3" name="Freeform 37"/>
            <p:cNvSpPr>
              <a:spLocks/>
            </p:cNvSpPr>
            <p:nvPr/>
          </p:nvSpPr>
          <p:spPr bwMode="auto">
            <a:xfrm>
              <a:off x="4525963" y="3429001"/>
              <a:ext cx="427038" cy="250825"/>
            </a:xfrm>
            <a:custGeom>
              <a:avLst/>
              <a:gdLst>
                <a:gd name="T0" fmla="*/ 1 w 101"/>
                <a:gd name="T1" fmla="*/ 31 h 59"/>
                <a:gd name="T2" fmla="*/ 48 w 101"/>
                <a:gd name="T3" fmla="*/ 58 h 59"/>
                <a:gd name="T4" fmla="*/ 53 w 101"/>
                <a:gd name="T5" fmla="*/ 58 h 59"/>
                <a:gd name="T6" fmla="*/ 100 w 101"/>
                <a:gd name="T7" fmla="*/ 31 h 59"/>
                <a:gd name="T8" fmla="*/ 100 w 101"/>
                <a:gd name="T9" fmla="*/ 28 h 59"/>
                <a:gd name="T10" fmla="*/ 53 w 101"/>
                <a:gd name="T11" fmla="*/ 1 h 59"/>
                <a:gd name="T12" fmla="*/ 48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8" y="58"/>
                    <a:pt x="48" y="58"/>
                    <a:pt x="48" y="58"/>
                  </a:cubicBezTo>
                  <a:cubicBezTo>
                    <a:pt x="49" y="59"/>
                    <a:pt x="52" y="59"/>
                    <a:pt x="53" y="58"/>
                  </a:cubicBezTo>
                  <a:cubicBezTo>
                    <a:pt x="100" y="31"/>
                    <a:pt x="100" y="31"/>
                    <a:pt x="100" y="31"/>
                  </a:cubicBezTo>
                  <a:cubicBezTo>
                    <a:pt x="101" y="30"/>
                    <a:pt x="101" y="29"/>
                    <a:pt x="100" y="28"/>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4" name="Freeform 38"/>
            <p:cNvSpPr>
              <a:spLocks/>
            </p:cNvSpPr>
            <p:nvPr/>
          </p:nvSpPr>
          <p:spPr bwMode="auto">
            <a:xfrm>
              <a:off x="6905626" y="5083176"/>
              <a:ext cx="427038" cy="246063"/>
            </a:xfrm>
            <a:custGeom>
              <a:avLst/>
              <a:gdLst>
                <a:gd name="T0" fmla="*/ 1 w 101"/>
                <a:gd name="T1" fmla="*/ 30 h 58"/>
                <a:gd name="T2" fmla="*/ 48 w 101"/>
                <a:gd name="T3" fmla="*/ 57 h 58"/>
                <a:gd name="T4" fmla="*/ 53 w 101"/>
                <a:gd name="T5" fmla="*/ 57 h 58"/>
                <a:gd name="T6" fmla="*/ 100 w 101"/>
                <a:gd name="T7" fmla="*/ 30 h 58"/>
                <a:gd name="T8" fmla="*/ 100 w 101"/>
                <a:gd name="T9" fmla="*/ 27 h 58"/>
                <a:gd name="T10" fmla="*/ 53 w 101"/>
                <a:gd name="T11" fmla="*/ 0 h 58"/>
                <a:gd name="T12" fmla="*/ 48 w 101"/>
                <a:gd name="T13" fmla="*/ 0 h 58"/>
                <a:gd name="T14" fmla="*/ 1 w 101"/>
                <a:gd name="T15" fmla="*/ 27 h 58"/>
                <a:gd name="T16" fmla="*/ 1 w 101"/>
                <a:gd name="T17"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1" y="30"/>
                  </a:moveTo>
                  <a:cubicBezTo>
                    <a:pt x="48" y="57"/>
                    <a:pt x="48" y="57"/>
                    <a:pt x="48" y="57"/>
                  </a:cubicBezTo>
                  <a:cubicBezTo>
                    <a:pt x="49" y="58"/>
                    <a:pt x="52" y="58"/>
                    <a:pt x="53" y="57"/>
                  </a:cubicBezTo>
                  <a:cubicBezTo>
                    <a:pt x="100" y="30"/>
                    <a:pt x="100" y="30"/>
                    <a:pt x="100" y="30"/>
                  </a:cubicBezTo>
                  <a:cubicBezTo>
                    <a:pt x="101" y="30"/>
                    <a:pt x="101" y="28"/>
                    <a:pt x="100" y="27"/>
                  </a:cubicBezTo>
                  <a:cubicBezTo>
                    <a:pt x="53" y="0"/>
                    <a:pt x="53" y="0"/>
                    <a:pt x="53" y="0"/>
                  </a:cubicBezTo>
                  <a:cubicBezTo>
                    <a:pt x="52" y="0"/>
                    <a:pt x="49" y="0"/>
                    <a:pt x="48" y="0"/>
                  </a:cubicBezTo>
                  <a:cubicBezTo>
                    <a:pt x="1" y="27"/>
                    <a:pt x="1" y="27"/>
                    <a:pt x="1" y="27"/>
                  </a:cubicBezTo>
                  <a:cubicBezTo>
                    <a:pt x="0" y="28"/>
                    <a:pt x="0" y="30"/>
                    <a:pt x="1" y="3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5" name="Freeform 39"/>
            <p:cNvSpPr>
              <a:spLocks/>
            </p:cNvSpPr>
            <p:nvPr/>
          </p:nvSpPr>
          <p:spPr bwMode="auto">
            <a:xfrm>
              <a:off x="6654801" y="4940301"/>
              <a:ext cx="428625" cy="246063"/>
            </a:xfrm>
            <a:custGeom>
              <a:avLst/>
              <a:gdLst>
                <a:gd name="T0" fmla="*/ 2 w 101"/>
                <a:gd name="T1" fmla="*/ 31 h 58"/>
                <a:gd name="T2" fmla="*/ 48 w 101"/>
                <a:gd name="T3" fmla="*/ 57 h 58"/>
                <a:gd name="T4" fmla="*/ 54 w 101"/>
                <a:gd name="T5" fmla="*/ 57 h 58"/>
                <a:gd name="T6" fmla="*/ 100 w 101"/>
                <a:gd name="T7" fmla="*/ 31 h 58"/>
                <a:gd name="T8" fmla="*/ 100 w 101"/>
                <a:gd name="T9" fmla="*/ 27 h 58"/>
                <a:gd name="T10" fmla="*/ 54 w 101"/>
                <a:gd name="T11" fmla="*/ 0 h 58"/>
                <a:gd name="T12" fmla="*/ 48 w 101"/>
                <a:gd name="T13" fmla="*/ 0 h 58"/>
                <a:gd name="T14" fmla="*/ 2 w 101"/>
                <a:gd name="T15" fmla="*/ 27 h 58"/>
                <a:gd name="T16" fmla="*/ 2 w 101"/>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2" y="31"/>
                  </a:moveTo>
                  <a:cubicBezTo>
                    <a:pt x="48" y="57"/>
                    <a:pt x="48" y="57"/>
                    <a:pt x="48" y="57"/>
                  </a:cubicBezTo>
                  <a:cubicBezTo>
                    <a:pt x="49" y="58"/>
                    <a:pt x="52" y="58"/>
                    <a:pt x="54" y="57"/>
                  </a:cubicBezTo>
                  <a:cubicBezTo>
                    <a:pt x="100" y="31"/>
                    <a:pt x="100" y="31"/>
                    <a:pt x="100" y="31"/>
                  </a:cubicBezTo>
                  <a:cubicBezTo>
                    <a:pt x="101" y="30"/>
                    <a:pt x="101" y="28"/>
                    <a:pt x="100" y="27"/>
                  </a:cubicBezTo>
                  <a:cubicBezTo>
                    <a:pt x="54" y="0"/>
                    <a:pt x="54" y="0"/>
                    <a:pt x="54" y="0"/>
                  </a:cubicBezTo>
                  <a:cubicBezTo>
                    <a:pt x="52" y="0"/>
                    <a:pt x="49" y="0"/>
                    <a:pt x="48" y="0"/>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6" name="Freeform 40"/>
            <p:cNvSpPr>
              <a:spLocks/>
            </p:cNvSpPr>
            <p:nvPr/>
          </p:nvSpPr>
          <p:spPr bwMode="auto">
            <a:xfrm>
              <a:off x="6403976" y="4795838"/>
              <a:ext cx="433388" cy="246063"/>
            </a:xfrm>
            <a:custGeom>
              <a:avLst/>
              <a:gdLst>
                <a:gd name="T0" fmla="*/ 2 w 102"/>
                <a:gd name="T1" fmla="*/ 31 h 58"/>
                <a:gd name="T2" fmla="*/ 48 w 102"/>
                <a:gd name="T3" fmla="*/ 57 h 58"/>
                <a:gd name="T4" fmla="*/ 54 w 102"/>
                <a:gd name="T5" fmla="*/ 57 h 58"/>
                <a:gd name="T6" fmla="*/ 100 w 102"/>
                <a:gd name="T7" fmla="*/ 31 h 58"/>
                <a:gd name="T8" fmla="*/ 100 w 102"/>
                <a:gd name="T9" fmla="*/ 27 h 58"/>
                <a:gd name="T10" fmla="*/ 54 w 102"/>
                <a:gd name="T11" fmla="*/ 1 h 58"/>
                <a:gd name="T12" fmla="*/ 48 w 102"/>
                <a:gd name="T13" fmla="*/ 1 h 58"/>
                <a:gd name="T14" fmla="*/ 2 w 102"/>
                <a:gd name="T15" fmla="*/ 27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7"/>
                    <a:pt x="48" y="57"/>
                    <a:pt x="48" y="57"/>
                  </a:cubicBezTo>
                  <a:cubicBezTo>
                    <a:pt x="50" y="58"/>
                    <a:pt x="52" y="58"/>
                    <a:pt x="54" y="57"/>
                  </a:cubicBezTo>
                  <a:cubicBezTo>
                    <a:pt x="100" y="31"/>
                    <a:pt x="100" y="31"/>
                    <a:pt x="100" y="31"/>
                  </a:cubicBezTo>
                  <a:cubicBezTo>
                    <a:pt x="102" y="30"/>
                    <a:pt x="102" y="28"/>
                    <a:pt x="100" y="27"/>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7" name="Freeform 41"/>
            <p:cNvSpPr>
              <a:spLocks/>
            </p:cNvSpPr>
            <p:nvPr/>
          </p:nvSpPr>
          <p:spPr bwMode="auto">
            <a:xfrm>
              <a:off x="6154738" y="4651376"/>
              <a:ext cx="431800" cy="246063"/>
            </a:xfrm>
            <a:custGeom>
              <a:avLst/>
              <a:gdLst>
                <a:gd name="T0" fmla="*/ 2 w 102"/>
                <a:gd name="T1" fmla="*/ 31 h 58"/>
                <a:gd name="T2" fmla="*/ 48 w 102"/>
                <a:gd name="T3" fmla="*/ 57 h 58"/>
                <a:gd name="T4" fmla="*/ 54 w 102"/>
                <a:gd name="T5" fmla="*/ 57 h 58"/>
                <a:gd name="T6" fmla="*/ 100 w 102"/>
                <a:gd name="T7" fmla="*/ 31 h 58"/>
                <a:gd name="T8" fmla="*/ 100 w 102"/>
                <a:gd name="T9" fmla="*/ 27 h 58"/>
                <a:gd name="T10" fmla="*/ 54 w 102"/>
                <a:gd name="T11" fmla="*/ 1 h 58"/>
                <a:gd name="T12" fmla="*/ 48 w 102"/>
                <a:gd name="T13" fmla="*/ 1 h 58"/>
                <a:gd name="T14" fmla="*/ 2 w 102"/>
                <a:gd name="T15" fmla="*/ 27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7"/>
                    <a:pt x="48" y="57"/>
                    <a:pt x="48" y="57"/>
                  </a:cubicBezTo>
                  <a:cubicBezTo>
                    <a:pt x="50" y="58"/>
                    <a:pt x="52" y="58"/>
                    <a:pt x="54" y="57"/>
                  </a:cubicBezTo>
                  <a:cubicBezTo>
                    <a:pt x="100" y="31"/>
                    <a:pt x="100" y="31"/>
                    <a:pt x="100" y="31"/>
                  </a:cubicBezTo>
                  <a:cubicBezTo>
                    <a:pt x="102" y="30"/>
                    <a:pt x="102" y="28"/>
                    <a:pt x="100" y="27"/>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8" name="Freeform 42"/>
            <p:cNvSpPr>
              <a:spLocks/>
            </p:cNvSpPr>
            <p:nvPr/>
          </p:nvSpPr>
          <p:spPr bwMode="auto">
            <a:xfrm>
              <a:off x="5903913" y="4506913"/>
              <a:ext cx="433388" cy="246063"/>
            </a:xfrm>
            <a:custGeom>
              <a:avLst/>
              <a:gdLst>
                <a:gd name="T0" fmla="*/ 2 w 102"/>
                <a:gd name="T1" fmla="*/ 31 h 58"/>
                <a:gd name="T2" fmla="*/ 48 w 102"/>
                <a:gd name="T3" fmla="*/ 57 h 58"/>
                <a:gd name="T4" fmla="*/ 54 w 102"/>
                <a:gd name="T5" fmla="*/ 57 h 58"/>
                <a:gd name="T6" fmla="*/ 100 w 102"/>
                <a:gd name="T7" fmla="*/ 31 h 58"/>
                <a:gd name="T8" fmla="*/ 100 w 102"/>
                <a:gd name="T9" fmla="*/ 27 h 58"/>
                <a:gd name="T10" fmla="*/ 54 w 102"/>
                <a:gd name="T11" fmla="*/ 1 h 58"/>
                <a:gd name="T12" fmla="*/ 48 w 102"/>
                <a:gd name="T13" fmla="*/ 1 h 58"/>
                <a:gd name="T14" fmla="*/ 2 w 102"/>
                <a:gd name="T15" fmla="*/ 27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7"/>
                    <a:pt x="48" y="57"/>
                    <a:pt x="48" y="57"/>
                  </a:cubicBezTo>
                  <a:cubicBezTo>
                    <a:pt x="50" y="58"/>
                    <a:pt x="52" y="58"/>
                    <a:pt x="54" y="57"/>
                  </a:cubicBezTo>
                  <a:cubicBezTo>
                    <a:pt x="100" y="31"/>
                    <a:pt x="100" y="31"/>
                    <a:pt x="100" y="31"/>
                  </a:cubicBezTo>
                  <a:cubicBezTo>
                    <a:pt x="102" y="30"/>
                    <a:pt x="102" y="28"/>
                    <a:pt x="100" y="27"/>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9" name="Freeform 43"/>
            <p:cNvSpPr>
              <a:spLocks/>
            </p:cNvSpPr>
            <p:nvPr/>
          </p:nvSpPr>
          <p:spPr bwMode="auto">
            <a:xfrm>
              <a:off x="5657851" y="4362451"/>
              <a:ext cx="428625" cy="246063"/>
            </a:xfrm>
            <a:custGeom>
              <a:avLst/>
              <a:gdLst>
                <a:gd name="T0" fmla="*/ 1 w 101"/>
                <a:gd name="T1" fmla="*/ 31 h 58"/>
                <a:gd name="T2" fmla="*/ 47 w 101"/>
                <a:gd name="T3" fmla="*/ 57 h 58"/>
                <a:gd name="T4" fmla="*/ 53 w 101"/>
                <a:gd name="T5" fmla="*/ 57 h 58"/>
                <a:gd name="T6" fmla="*/ 99 w 101"/>
                <a:gd name="T7" fmla="*/ 31 h 58"/>
                <a:gd name="T8" fmla="*/ 99 w 101"/>
                <a:gd name="T9" fmla="*/ 27 h 58"/>
                <a:gd name="T10" fmla="*/ 53 w 101"/>
                <a:gd name="T11" fmla="*/ 1 h 58"/>
                <a:gd name="T12" fmla="*/ 47 w 101"/>
                <a:gd name="T13" fmla="*/ 1 h 58"/>
                <a:gd name="T14" fmla="*/ 1 w 101"/>
                <a:gd name="T15" fmla="*/ 27 h 58"/>
                <a:gd name="T16" fmla="*/ 1 w 101"/>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1" y="31"/>
                  </a:moveTo>
                  <a:cubicBezTo>
                    <a:pt x="47" y="57"/>
                    <a:pt x="47" y="57"/>
                    <a:pt x="47" y="57"/>
                  </a:cubicBezTo>
                  <a:cubicBezTo>
                    <a:pt x="49" y="58"/>
                    <a:pt x="52" y="58"/>
                    <a:pt x="53" y="57"/>
                  </a:cubicBezTo>
                  <a:cubicBezTo>
                    <a:pt x="99" y="31"/>
                    <a:pt x="99" y="31"/>
                    <a:pt x="99" y="31"/>
                  </a:cubicBezTo>
                  <a:cubicBezTo>
                    <a:pt x="101" y="30"/>
                    <a:pt x="101" y="28"/>
                    <a:pt x="99" y="27"/>
                  </a:cubicBezTo>
                  <a:cubicBezTo>
                    <a:pt x="53" y="1"/>
                    <a:pt x="53" y="1"/>
                    <a:pt x="53" y="1"/>
                  </a:cubicBezTo>
                  <a:cubicBezTo>
                    <a:pt x="52" y="0"/>
                    <a:pt x="49" y="0"/>
                    <a:pt x="47" y="1"/>
                  </a:cubicBezTo>
                  <a:cubicBezTo>
                    <a:pt x="1" y="27"/>
                    <a:pt x="1" y="27"/>
                    <a:pt x="1" y="27"/>
                  </a:cubicBezTo>
                  <a:cubicBezTo>
                    <a:pt x="0" y="28"/>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0" name="Freeform 44"/>
            <p:cNvSpPr>
              <a:spLocks/>
            </p:cNvSpPr>
            <p:nvPr/>
          </p:nvSpPr>
          <p:spPr bwMode="auto">
            <a:xfrm>
              <a:off x="5407026" y="4217988"/>
              <a:ext cx="428625" cy="246063"/>
            </a:xfrm>
            <a:custGeom>
              <a:avLst/>
              <a:gdLst>
                <a:gd name="T0" fmla="*/ 1 w 101"/>
                <a:gd name="T1" fmla="*/ 31 h 58"/>
                <a:gd name="T2" fmla="*/ 48 w 101"/>
                <a:gd name="T3" fmla="*/ 57 h 58"/>
                <a:gd name="T4" fmla="*/ 53 w 101"/>
                <a:gd name="T5" fmla="*/ 57 h 58"/>
                <a:gd name="T6" fmla="*/ 100 w 101"/>
                <a:gd name="T7" fmla="*/ 31 h 58"/>
                <a:gd name="T8" fmla="*/ 100 w 101"/>
                <a:gd name="T9" fmla="*/ 27 h 58"/>
                <a:gd name="T10" fmla="*/ 53 w 101"/>
                <a:gd name="T11" fmla="*/ 1 h 58"/>
                <a:gd name="T12" fmla="*/ 48 w 101"/>
                <a:gd name="T13" fmla="*/ 1 h 58"/>
                <a:gd name="T14" fmla="*/ 1 w 101"/>
                <a:gd name="T15" fmla="*/ 27 h 58"/>
                <a:gd name="T16" fmla="*/ 1 w 101"/>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1" y="31"/>
                  </a:moveTo>
                  <a:cubicBezTo>
                    <a:pt x="48" y="57"/>
                    <a:pt x="48" y="57"/>
                    <a:pt x="48" y="57"/>
                  </a:cubicBezTo>
                  <a:cubicBezTo>
                    <a:pt x="49" y="58"/>
                    <a:pt x="52" y="58"/>
                    <a:pt x="53" y="57"/>
                  </a:cubicBezTo>
                  <a:cubicBezTo>
                    <a:pt x="100" y="31"/>
                    <a:pt x="100" y="31"/>
                    <a:pt x="100" y="31"/>
                  </a:cubicBezTo>
                  <a:cubicBezTo>
                    <a:pt x="101" y="30"/>
                    <a:pt x="101" y="28"/>
                    <a:pt x="100" y="27"/>
                  </a:cubicBezTo>
                  <a:cubicBezTo>
                    <a:pt x="53" y="1"/>
                    <a:pt x="53" y="1"/>
                    <a:pt x="53" y="1"/>
                  </a:cubicBezTo>
                  <a:cubicBezTo>
                    <a:pt x="52" y="0"/>
                    <a:pt x="49" y="0"/>
                    <a:pt x="48" y="1"/>
                  </a:cubicBezTo>
                  <a:cubicBezTo>
                    <a:pt x="1" y="27"/>
                    <a:pt x="1" y="27"/>
                    <a:pt x="1" y="27"/>
                  </a:cubicBezTo>
                  <a:cubicBezTo>
                    <a:pt x="0" y="28"/>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1" name="Freeform 45"/>
            <p:cNvSpPr>
              <a:spLocks/>
            </p:cNvSpPr>
            <p:nvPr/>
          </p:nvSpPr>
          <p:spPr bwMode="auto">
            <a:xfrm>
              <a:off x="5157788" y="4073526"/>
              <a:ext cx="428625" cy="246063"/>
            </a:xfrm>
            <a:custGeom>
              <a:avLst/>
              <a:gdLst>
                <a:gd name="T0" fmla="*/ 2 w 101"/>
                <a:gd name="T1" fmla="*/ 31 h 58"/>
                <a:gd name="T2" fmla="*/ 48 w 101"/>
                <a:gd name="T3" fmla="*/ 57 h 58"/>
                <a:gd name="T4" fmla="*/ 54 w 101"/>
                <a:gd name="T5" fmla="*/ 57 h 58"/>
                <a:gd name="T6" fmla="*/ 100 w 101"/>
                <a:gd name="T7" fmla="*/ 31 h 58"/>
                <a:gd name="T8" fmla="*/ 100 w 101"/>
                <a:gd name="T9" fmla="*/ 27 h 58"/>
                <a:gd name="T10" fmla="*/ 54 w 101"/>
                <a:gd name="T11" fmla="*/ 1 h 58"/>
                <a:gd name="T12" fmla="*/ 48 w 101"/>
                <a:gd name="T13" fmla="*/ 1 h 58"/>
                <a:gd name="T14" fmla="*/ 2 w 101"/>
                <a:gd name="T15" fmla="*/ 27 h 58"/>
                <a:gd name="T16" fmla="*/ 2 w 101"/>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2" y="31"/>
                  </a:moveTo>
                  <a:cubicBezTo>
                    <a:pt x="48" y="57"/>
                    <a:pt x="48" y="57"/>
                    <a:pt x="48" y="57"/>
                  </a:cubicBezTo>
                  <a:cubicBezTo>
                    <a:pt x="49" y="58"/>
                    <a:pt x="52" y="58"/>
                    <a:pt x="54" y="57"/>
                  </a:cubicBezTo>
                  <a:cubicBezTo>
                    <a:pt x="100" y="31"/>
                    <a:pt x="100" y="31"/>
                    <a:pt x="100" y="31"/>
                  </a:cubicBezTo>
                  <a:cubicBezTo>
                    <a:pt x="101" y="30"/>
                    <a:pt x="101" y="28"/>
                    <a:pt x="100" y="27"/>
                  </a:cubicBezTo>
                  <a:cubicBezTo>
                    <a:pt x="54" y="1"/>
                    <a:pt x="54" y="1"/>
                    <a:pt x="54" y="1"/>
                  </a:cubicBezTo>
                  <a:cubicBezTo>
                    <a:pt x="52" y="0"/>
                    <a:pt x="49"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2" name="Freeform 46"/>
            <p:cNvSpPr>
              <a:spLocks/>
            </p:cNvSpPr>
            <p:nvPr/>
          </p:nvSpPr>
          <p:spPr bwMode="auto">
            <a:xfrm>
              <a:off x="4906963" y="3930651"/>
              <a:ext cx="433388" cy="246063"/>
            </a:xfrm>
            <a:custGeom>
              <a:avLst/>
              <a:gdLst>
                <a:gd name="T0" fmla="*/ 2 w 102"/>
                <a:gd name="T1" fmla="*/ 31 h 58"/>
                <a:gd name="T2" fmla="*/ 48 w 102"/>
                <a:gd name="T3" fmla="*/ 57 h 58"/>
                <a:gd name="T4" fmla="*/ 54 w 102"/>
                <a:gd name="T5" fmla="*/ 57 h 58"/>
                <a:gd name="T6" fmla="*/ 100 w 102"/>
                <a:gd name="T7" fmla="*/ 31 h 58"/>
                <a:gd name="T8" fmla="*/ 100 w 102"/>
                <a:gd name="T9" fmla="*/ 27 h 58"/>
                <a:gd name="T10" fmla="*/ 54 w 102"/>
                <a:gd name="T11" fmla="*/ 1 h 58"/>
                <a:gd name="T12" fmla="*/ 48 w 102"/>
                <a:gd name="T13" fmla="*/ 1 h 58"/>
                <a:gd name="T14" fmla="*/ 2 w 102"/>
                <a:gd name="T15" fmla="*/ 27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7"/>
                    <a:pt x="48" y="57"/>
                    <a:pt x="48" y="57"/>
                  </a:cubicBezTo>
                  <a:cubicBezTo>
                    <a:pt x="50" y="58"/>
                    <a:pt x="52" y="58"/>
                    <a:pt x="54" y="57"/>
                  </a:cubicBezTo>
                  <a:cubicBezTo>
                    <a:pt x="100" y="31"/>
                    <a:pt x="100" y="31"/>
                    <a:pt x="100" y="31"/>
                  </a:cubicBezTo>
                  <a:cubicBezTo>
                    <a:pt x="102" y="30"/>
                    <a:pt x="102" y="28"/>
                    <a:pt x="100" y="27"/>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3" name="Freeform 47"/>
            <p:cNvSpPr>
              <a:spLocks/>
            </p:cNvSpPr>
            <p:nvPr/>
          </p:nvSpPr>
          <p:spPr bwMode="auto">
            <a:xfrm>
              <a:off x="4656138" y="3786188"/>
              <a:ext cx="433388" cy="246063"/>
            </a:xfrm>
            <a:custGeom>
              <a:avLst/>
              <a:gdLst>
                <a:gd name="T0" fmla="*/ 2 w 102"/>
                <a:gd name="T1" fmla="*/ 31 h 58"/>
                <a:gd name="T2" fmla="*/ 48 w 102"/>
                <a:gd name="T3" fmla="*/ 57 h 58"/>
                <a:gd name="T4" fmla="*/ 54 w 102"/>
                <a:gd name="T5" fmla="*/ 57 h 58"/>
                <a:gd name="T6" fmla="*/ 100 w 102"/>
                <a:gd name="T7" fmla="*/ 31 h 58"/>
                <a:gd name="T8" fmla="*/ 100 w 102"/>
                <a:gd name="T9" fmla="*/ 27 h 58"/>
                <a:gd name="T10" fmla="*/ 54 w 102"/>
                <a:gd name="T11" fmla="*/ 1 h 58"/>
                <a:gd name="T12" fmla="*/ 48 w 102"/>
                <a:gd name="T13" fmla="*/ 1 h 58"/>
                <a:gd name="T14" fmla="*/ 2 w 102"/>
                <a:gd name="T15" fmla="*/ 27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7"/>
                    <a:pt x="48" y="57"/>
                    <a:pt x="48" y="57"/>
                  </a:cubicBezTo>
                  <a:cubicBezTo>
                    <a:pt x="50" y="58"/>
                    <a:pt x="52" y="58"/>
                    <a:pt x="54" y="57"/>
                  </a:cubicBezTo>
                  <a:cubicBezTo>
                    <a:pt x="100" y="31"/>
                    <a:pt x="100" y="31"/>
                    <a:pt x="100" y="31"/>
                  </a:cubicBezTo>
                  <a:cubicBezTo>
                    <a:pt x="102" y="30"/>
                    <a:pt x="102" y="28"/>
                    <a:pt x="100" y="27"/>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4" name="Freeform 48"/>
            <p:cNvSpPr>
              <a:spLocks/>
            </p:cNvSpPr>
            <p:nvPr/>
          </p:nvSpPr>
          <p:spPr bwMode="auto">
            <a:xfrm>
              <a:off x="4406901" y="3641726"/>
              <a:ext cx="431800" cy="246063"/>
            </a:xfrm>
            <a:custGeom>
              <a:avLst/>
              <a:gdLst>
                <a:gd name="T0" fmla="*/ 2 w 102"/>
                <a:gd name="T1" fmla="*/ 31 h 58"/>
                <a:gd name="T2" fmla="*/ 48 w 102"/>
                <a:gd name="T3" fmla="*/ 57 h 58"/>
                <a:gd name="T4" fmla="*/ 54 w 102"/>
                <a:gd name="T5" fmla="*/ 57 h 58"/>
                <a:gd name="T6" fmla="*/ 100 w 102"/>
                <a:gd name="T7" fmla="*/ 31 h 58"/>
                <a:gd name="T8" fmla="*/ 100 w 102"/>
                <a:gd name="T9" fmla="*/ 27 h 58"/>
                <a:gd name="T10" fmla="*/ 54 w 102"/>
                <a:gd name="T11" fmla="*/ 1 h 58"/>
                <a:gd name="T12" fmla="*/ 48 w 102"/>
                <a:gd name="T13" fmla="*/ 1 h 58"/>
                <a:gd name="T14" fmla="*/ 2 w 102"/>
                <a:gd name="T15" fmla="*/ 27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7"/>
                    <a:pt x="48" y="57"/>
                    <a:pt x="48" y="57"/>
                  </a:cubicBezTo>
                  <a:cubicBezTo>
                    <a:pt x="50" y="58"/>
                    <a:pt x="52" y="58"/>
                    <a:pt x="54" y="57"/>
                  </a:cubicBezTo>
                  <a:cubicBezTo>
                    <a:pt x="100" y="31"/>
                    <a:pt x="100" y="31"/>
                    <a:pt x="100" y="31"/>
                  </a:cubicBezTo>
                  <a:cubicBezTo>
                    <a:pt x="102" y="30"/>
                    <a:pt x="102" y="28"/>
                    <a:pt x="100" y="27"/>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5" name="Freeform 49"/>
            <p:cNvSpPr>
              <a:spLocks/>
            </p:cNvSpPr>
            <p:nvPr/>
          </p:nvSpPr>
          <p:spPr bwMode="auto">
            <a:xfrm>
              <a:off x="4160838" y="3497263"/>
              <a:ext cx="428625" cy="246063"/>
            </a:xfrm>
            <a:custGeom>
              <a:avLst/>
              <a:gdLst>
                <a:gd name="T0" fmla="*/ 1 w 101"/>
                <a:gd name="T1" fmla="*/ 31 h 58"/>
                <a:gd name="T2" fmla="*/ 47 w 101"/>
                <a:gd name="T3" fmla="*/ 58 h 58"/>
                <a:gd name="T4" fmla="*/ 53 w 101"/>
                <a:gd name="T5" fmla="*/ 58 h 58"/>
                <a:gd name="T6" fmla="*/ 99 w 101"/>
                <a:gd name="T7" fmla="*/ 31 h 58"/>
                <a:gd name="T8" fmla="*/ 99 w 101"/>
                <a:gd name="T9" fmla="*/ 27 h 58"/>
                <a:gd name="T10" fmla="*/ 53 w 101"/>
                <a:gd name="T11" fmla="*/ 1 h 58"/>
                <a:gd name="T12" fmla="*/ 47 w 101"/>
                <a:gd name="T13" fmla="*/ 1 h 58"/>
                <a:gd name="T14" fmla="*/ 1 w 101"/>
                <a:gd name="T15" fmla="*/ 27 h 58"/>
                <a:gd name="T16" fmla="*/ 1 w 101"/>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1" y="31"/>
                  </a:moveTo>
                  <a:cubicBezTo>
                    <a:pt x="47" y="58"/>
                    <a:pt x="47" y="58"/>
                    <a:pt x="47" y="58"/>
                  </a:cubicBezTo>
                  <a:cubicBezTo>
                    <a:pt x="49" y="58"/>
                    <a:pt x="52" y="58"/>
                    <a:pt x="53" y="58"/>
                  </a:cubicBezTo>
                  <a:cubicBezTo>
                    <a:pt x="99" y="31"/>
                    <a:pt x="99" y="31"/>
                    <a:pt x="99" y="31"/>
                  </a:cubicBezTo>
                  <a:cubicBezTo>
                    <a:pt x="101" y="30"/>
                    <a:pt x="101" y="28"/>
                    <a:pt x="99" y="27"/>
                  </a:cubicBezTo>
                  <a:cubicBezTo>
                    <a:pt x="53" y="1"/>
                    <a:pt x="53" y="1"/>
                    <a:pt x="53" y="1"/>
                  </a:cubicBezTo>
                  <a:cubicBezTo>
                    <a:pt x="52" y="0"/>
                    <a:pt x="49" y="0"/>
                    <a:pt x="47" y="1"/>
                  </a:cubicBezTo>
                  <a:cubicBezTo>
                    <a:pt x="1" y="27"/>
                    <a:pt x="1" y="27"/>
                    <a:pt x="1" y="27"/>
                  </a:cubicBezTo>
                  <a:cubicBezTo>
                    <a:pt x="0" y="28"/>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6" name="Freeform 50"/>
            <p:cNvSpPr>
              <a:spLocks/>
            </p:cNvSpPr>
            <p:nvPr/>
          </p:nvSpPr>
          <p:spPr bwMode="auto">
            <a:xfrm>
              <a:off x="6604001" y="5186363"/>
              <a:ext cx="431800" cy="249238"/>
            </a:xfrm>
            <a:custGeom>
              <a:avLst/>
              <a:gdLst>
                <a:gd name="T0" fmla="*/ 2 w 102"/>
                <a:gd name="T1" fmla="*/ 31 h 59"/>
                <a:gd name="T2" fmla="*/ 48 w 102"/>
                <a:gd name="T3" fmla="*/ 58 h 59"/>
                <a:gd name="T4" fmla="*/ 54 w 102"/>
                <a:gd name="T5" fmla="*/ 58 h 59"/>
                <a:gd name="T6" fmla="*/ 100 w 102"/>
                <a:gd name="T7" fmla="*/ 31 h 59"/>
                <a:gd name="T8" fmla="*/ 100 w 102"/>
                <a:gd name="T9" fmla="*/ 28 h 59"/>
                <a:gd name="T10" fmla="*/ 54 w 102"/>
                <a:gd name="T11" fmla="*/ 1 h 59"/>
                <a:gd name="T12" fmla="*/ 48 w 102"/>
                <a:gd name="T13" fmla="*/ 1 h 59"/>
                <a:gd name="T14" fmla="*/ 2 w 102"/>
                <a:gd name="T15" fmla="*/ 28 h 59"/>
                <a:gd name="T16" fmla="*/ 2 w 102"/>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9">
                  <a:moveTo>
                    <a:pt x="2" y="31"/>
                  </a:moveTo>
                  <a:cubicBezTo>
                    <a:pt x="48" y="58"/>
                    <a:pt x="48" y="58"/>
                    <a:pt x="48" y="58"/>
                  </a:cubicBezTo>
                  <a:cubicBezTo>
                    <a:pt x="50" y="59"/>
                    <a:pt x="52" y="59"/>
                    <a:pt x="54" y="58"/>
                  </a:cubicBezTo>
                  <a:cubicBezTo>
                    <a:pt x="100" y="31"/>
                    <a:pt x="100" y="31"/>
                    <a:pt x="100" y="31"/>
                  </a:cubicBezTo>
                  <a:cubicBezTo>
                    <a:pt x="102" y="30"/>
                    <a:pt x="102" y="29"/>
                    <a:pt x="100" y="28"/>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7" name="Freeform 51"/>
            <p:cNvSpPr>
              <a:spLocks/>
            </p:cNvSpPr>
            <p:nvPr/>
          </p:nvSpPr>
          <p:spPr bwMode="auto">
            <a:xfrm>
              <a:off x="6353176" y="5041901"/>
              <a:ext cx="433388" cy="249238"/>
            </a:xfrm>
            <a:custGeom>
              <a:avLst/>
              <a:gdLst>
                <a:gd name="T0" fmla="*/ 2 w 102"/>
                <a:gd name="T1" fmla="*/ 31 h 59"/>
                <a:gd name="T2" fmla="*/ 48 w 102"/>
                <a:gd name="T3" fmla="*/ 58 h 59"/>
                <a:gd name="T4" fmla="*/ 54 w 102"/>
                <a:gd name="T5" fmla="*/ 58 h 59"/>
                <a:gd name="T6" fmla="*/ 100 w 102"/>
                <a:gd name="T7" fmla="*/ 31 h 59"/>
                <a:gd name="T8" fmla="*/ 100 w 102"/>
                <a:gd name="T9" fmla="*/ 28 h 59"/>
                <a:gd name="T10" fmla="*/ 54 w 102"/>
                <a:gd name="T11" fmla="*/ 1 h 59"/>
                <a:gd name="T12" fmla="*/ 48 w 102"/>
                <a:gd name="T13" fmla="*/ 1 h 59"/>
                <a:gd name="T14" fmla="*/ 2 w 102"/>
                <a:gd name="T15" fmla="*/ 28 h 59"/>
                <a:gd name="T16" fmla="*/ 2 w 102"/>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9">
                  <a:moveTo>
                    <a:pt x="2" y="31"/>
                  </a:moveTo>
                  <a:cubicBezTo>
                    <a:pt x="48" y="58"/>
                    <a:pt x="48" y="58"/>
                    <a:pt x="48" y="58"/>
                  </a:cubicBezTo>
                  <a:cubicBezTo>
                    <a:pt x="50" y="59"/>
                    <a:pt x="52" y="59"/>
                    <a:pt x="54" y="58"/>
                  </a:cubicBezTo>
                  <a:cubicBezTo>
                    <a:pt x="100" y="31"/>
                    <a:pt x="100" y="31"/>
                    <a:pt x="100" y="31"/>
                  </a:cubicBezTo>
                  <a:cubicBezTo>
                    <a:pt x="102" y="30"/>
                    <a:pt x="102" y="29"/>
                    <a:pt x="100" y="28"/>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8" name="Freeform 52"/>
            <p:cNvSpPr>
              <a:spLocks/>
            </p:cNvSpPr>
            <p:nvPr/>
          </p:nvSpPr>
          <p:spPr bwMode="auto">
            <a:xfrm>
              <a:off x="6107113" y="4897438"/>
              <a:ext cx="428625" cy="249238"/>
            </a:xfrm>
            <a:custGeom>
              <a:avLst/>
              <a:gdLst>
                <a:gd name="T0" fmla="*/ 1 w 101"/>
                <a:gd name="T1" fmla="*/ 31 h 59"/>
                <a:gd name="T2" fmla="*/ 47 w 101"/>
                <a:gd name="T3" fmla="*/ 58 h 59"/>
                <a:gd name="T4" fmla="*/ 53 w 101"/>
                <a:gd name="T5" fmla="*/ 58 h 59"/>
                <a:gd name="T6" fmla="*/ 99 w 101"/>
                <a:gd name="T7" fmla="*/ 31 h 59"/>
                <a:gd name="T8" fmla="*/ 99 w 101"/>
                <a:gd name="T9" fmla="*/ 28 h 59"/>
                <a:gd name="T10" fmla="*/ 53 w 101"/>
                <a:gd name="T11" fmla="*/ 1 h 59"/>
                <a:gd name="T12" fmla="*/ 47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7" y="58"/>
                    <a:pt x="47" y="58"/>
                    <a:pt x="47" y="58"/>
                  </a:cubicBezTo>
                  <a:cubicBezTo>
                    <a:pt x="49" y="59"/>
                    <a:pt x="52" y="59"/>
                    <a:pt x="53" y="58"/>
                  </a:cubicBezTo>
                  <a:cubicBezTo>
                    <a:pt x="99" y="31"/>
                    <a:pt x="99" y="31"/>
                    <a:pt x="99" y="31"/>
                  </a:cubicBezTo>
                  <a:cubicBezTo>
                    <a:pt x="101" y="30"/>
                    <a:pt x="101" y="29"/>
                    <a:pt x="99" y="28"/>
                  </a:cubicBezTo>
                  <a:cubicBezTo>
                    <a:pt x="53" y="1"/>
                    <a:pt x="53" y="1"/>
                    <a:pt x="53" y="1"/>
                  </a:cubicBezTo>
                  <a:cubicBezTo>
                    <a:pt x="52" y="0"/>
                    <a:pt x="49" y="0"/>
                    <a:pt x="47"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9" name="Freeform 53"/>
            <p:cNvSpPr>
              <a:spLocks/>
            </p:cNvSpPr>
            <p:nvPr/>
          </p:nvSpPr>
          <p:spPr bwMode="auto">
            <a:xfrm>
              <a:off x="5857876" y="4752976"/>
              <a:ext cx="427038" cy="250825"/>
            </a:xfrm>
            <a:custGeom>
              <a:avLst/>
              <a:gdLst>
                <a:gd name="T0" fmla="*/ 1 w 101"/>
                <a:gd name="T1" fmla="*/ 31 h 59"/>
                <a:gd name="T2" fmla="*/ 48 w 101"/>
                <a:gd name="T3" fmla="*/ 58 h 59"/>
                <a:gd name="T4" fmla="*/ 53 w 101"/>
                <a:gd name="T5" fmla="*/ 58 h 59"/>
                <a:gd name="T6" fmla="*/ 100 w 101"/>
                <a:gd name="T7" fmla="*/ 31 h 59"/>
                <a:gd name="T8" fmla="*/ 100 w 101"/>
                <a:gd name="T9" fmla="*/ 28 h 59"/>
                <a:gd name="T10" fmla="*/ 53 w 101"/>
                <a:gd name="T11" fmla="*/ 1 h 59"/>
                <a:gd name="T12" fmla="*/ 48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8" y="58"/>
                    <a:pt x="48" y="58"/>
                    <a:pt x="48" y="58"/>
                  </a:cubicBezTo>
                  <a:cubicBezTo>
                    <a:pt x="49" y="59"/>
                    <a:pt x="52" y="59"/>
                    <a:pt x="53" y="58"/>
                  </a:cubicBezTo>
                  <a:cubicBezTo>
                    <a:pt x="100" y="31"/>
                    <a:pt x="100" y="31"/>
                    <a:pt x="100" y="31"/>
                  </a:cubicBezTo>
                  <a:cubicBezTo>
                    <a:pt x="101" y="30"/>
                    <a:pt x="101" y="29"/>
                    <a:pt x="100" y="28"/>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0" name="Freeform 54"/>
            <p:cNvSpPr>
              <a:spLocks/>
            </p:cNvSpPr>
            <p:nvPr/>
          </p:nvSpPr>
          <p:spPr bwMode="auto">
            <a:xfrm>
              <a:off x="5607051" y="4608513"/>
              <a:ext cx="428625" cy="250825"/>
            </a:xfrm>
            <a:custGeom>
              <a:avLst/>
              <a:gdLst>
                <a:gd name="T0" fmla="*/ 1 w 101"/>
                <a:gd name="T1" fmla="*/ 31 h 59"/>
                <a:gd name="T2" fmla="*/ 48 w 101"/>
                <a:gd name="T3" fmla="*/ 58 h 59"/>
                <a:gd name="T4" fmla="*/ 53 w 101"/>
                <a:gd name="T5" fmla="*/ 58 h 59"/>
                <a:gd name="T6" fmla="*/ 100 w 101"/>
                <a:gd name="T7" fmla="*/ 31 h 59"/>
                <a:gd name="T8" fmla="*/ 100 w 101"/>
                <a:gd name="T9" fmla="*/ 28 h 59"/>
                <a:gd name="T10" fmla="*/ 53 w 101"/>
                <a:gd name="T11" fmla="*/ 1 h 59"/>
                <a:gd name="T12" fmla="*/ 48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8" y="58"/>
                    <a:pt x="48" y="58"/>
                    <a:pt x="48" y="58"/>
                  </a:cubicBezTo>
                  <a:cubicBezTo>
                    <a:pt x="49" y="59"/>
                    <a:pt x="52" y="59"/>
                    <a:pt x="53" y="58"/>
                  </a:cubicBezTo>
                  <a:cubicBezTo>
                    <a:pt x="100" y="31"/>
                    <a:pt x="100" y="31"/>
                    <a:pt x="100" y="31"/>
                  </a:cubicBezTo>
                  <a:cubicBezTo>
                    <a:pt x="101" y="30"/>
                    <a:pt x="101" y="29"/>
                    <a:pt x="100" y="28"/>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1" name="Freeform 55"/>
            <p:cNvSpPr>
              <a:spLocks/>
            </p:cNvSpPr>
            <p:nvPr/>
          </p:nvSpPr>
          <p:spPr bwMode="auto">
            <a:xfrm>
              <a:off x="5356226" y="4464051"/>
              <a:ext cx="428625" cy="250825"/>
            </a:xfrm>
            <a:custGeom>
              <a:avLst/>
              <a:gdLst>
                <a:gd name="T0" fmla="*/ 2 w 101"/>
                <a:gd name="T1" fmla="*/ 31 h 59"/>
                <a:gd name="T2" fmla="*/ 48 w 101"/>
                <a:gd name="T3" fmla="*/ 58 h 59"/>
                <a:gd name="T4" fmla="*/ 54 w 101"/>
                <a:gd name="T5" fmla="*/ 58 h 59"/>
                <a:gd name="T6" fmla="*/ 100 w 101"/>
                <a:gd name="T7" fmla="*/ 31 h 59"/>
                <a:gd name="T8" fmla="*/ 100 w 101"/>
                <a:gd name="T9" fmla="*/ 28 h 59"/>
                <a:gd name="T10" fmla="*/ 54 w 101"/>
                <a:gd name="T11" fmla="*/ 1 h 59"/>
                <a:gd name="T12" fmla="*/ 48 w 101"/>
                <a:gd name="T13" fmla="*/ 1 h 59"/>
                <a:gd name="T14" fmla="*/ 2 w 101"/>
                <a:gd name="T15" fmla="*/ 28 h 59"/>
                <a:gd name="T16" fmla="*/ 2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2" y="31"/>
                  </a:moveTo>
                  <a:cubicBezTo>
                    <a:pt x="48" y="58"/>
                    <a:pt x="48" y="58"/>
                    <a:pt x="48" y="58"/>
                  </a:cubicBezTo>
                  <a:cubicBezTo>
                    <a:pt x="49" y="59"/>
                    <a:pt x="52" y="59"/>
                    <a:pt x="54" y="58"/>
                  </a:cubicBezTo>
                  <a:cubicBezTo>
                    <a:pt x="100" y="31"/>
                    <a:pt x="100" y="31"/>
                    <a:pt x="100" y="31"/>
                  </a:cubicBezTo>
                  <a:cubicBezTo>
                    <a:pt x="101" y="30"/>
                    <a:pt x="101" y="29"/>
                    <a:pt x="100" y="28"/>
                  </a:cubicBezTo>
                  <a:cubicBezTo>
                    <a:pt x="54" y="1"/>
                    <a:pt x="54" y="1"/>
                    <a:pt x="54" y="1"/>
                  </a:cubicBezTo>
                  <a:cubicBezTo>
                    <a:pt x="52" y="0"/>
                    <a:pt x="49"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2" name="Freeform 56"/>
            <p:cNvSpPr>
              <a:spLocks/>
            </p:cNvSpPr>
            <p:nvPr/>
          </p:nvSpPr>
          <p:spPr bwMode="auto">
            <a:xfrm>
              <a:off x="5106988" y="4319588"/>
              <a:ext cx="431800" cy="250825"/>
            </a:xfrm>
            <a:custGeom>
              <a:avLst/>
              <a:gdLst>
                <a:gd name="T0" fmla="*/ 2 w 102"/>
                <a:gd name="T1" fmla="*/ 31 h 59"/>
                <a:gd name="T2" fmla="*/ 48 w 102"/>
                <a:gd name="T3" fmla="*/ 58 h 59"/>
                <a:gd name="T4" fmla="*/ 54 w 102"/>
                <a:gd name="T5" fmla="*/ 58 h 59"/>
                <a:gd name="T6" fmla="*/ 100 w 102"/>
                <a:gd name="T7" fmla="*/ 31 h 59"/>
                <a:gd name="T8" fmla="*/ 100 w 102"/>
                <a:gd name="T9" fmla="*/ 28 h 59"/>
                <a:gd name="T10" fmla="*/ 54 w 102"/>
                <a:gd name="T11" fmla="*/ 1 h 59"/>
                <a:gd name="T12" fmla="*/ 48 w 102"/>
                <a:gd name="T13" fmla="*/ 1 h 59"/>
                <a:gd name="T14" fmla="*/ 2 w 102"/>
                <a:gd name="T15" fmla="*/ 28 h 59"/>
                <a:gd name="T16" fmla="*/ 2 w 102"/>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9">
                  <a:moveTo>
                    <a:pt x="2" y="31"/>
                  </a:moveTo>
                  <a:cubicBezTo>
                    <a:pt x="48" y="58"/>
                    <a:pt x="48" y="58"/>
                    <a:pt x="48" y="58"/>
                  </a:cubicBezTo>
                  <a:cubicBezTo>
                    <a:pt x="50" y="59"/>
                    <a:pt x="52" y="59"/>
                    <a:pt x="54" y="58"/>
                  </a:cubicBezTo>
                  <a:cubicBezTo>
                    <a:pt x="100" y="31"/>
                    <a:pt x="100" y="31"/>
                    <a:pt x="100" y="31"/>
                  </a:cubicBezTo>
                  <a:cubicBezTo>
                    <a:pt x="102" y="30"/>
                    <a:pt x="102" y="29"/>
                    <a:pt x="100" y="28"/>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3" name="Freeform 57"/>
            <p:cNvSpPr>
              <a:spLocks/>
            </p:cNvSpPr>
            <p:nvPr/>
          </p:nvSpPr>
          <p:spPr bwMode="auto">
            <a:xfrm>
              <a:off x="4856163" y="4176713"/>
              <a:ext cx="433388" cy="249238"/>
            </a:xfrm>
            <a:custGeom>
              <a:avLst/>
              <a:gdLst>
                <a:gd name="T0" fmla="*/ 2 w 102"/>
                <a:gd name="T1" fmla="*/ 31 h 59"/>
                <a:gd name="T2" fmla="*/ 48 w 102"/>
                <a:gd name="T3" fmla="*/ 58 h 59"/>
                <a:gd name="T4" fmla="*/ 54 w 102"/>
                <a:gd name="T5" fmla="*/ 58 h 59"/>
                <a:gd name="T6" fmla="*/ 100 w 102"/>
                <a:gd name="T7" fmla="*/ 31 h 59"/>
                <a:gd name="T8" fmla="*/ 100 w 102"/>
                <a:gd name="T9" fmla="*/ 28 h 59"/>
                <a:gd name="T10" fmla="*/ 54 w 102"/>
                <a:gd name="T11" fmla="*/ 1 h 59"/>
                <a:gd name="T12" fmla="*/ 48 w 102"/>
                <a:gd name="T13" fmla="*/ 1 h 59"/>
                <a:gd name="T14" fmla="*/ 2 w 102"/>
                <a:gd name="T15" fmla="*/ 28 h 59"/>
                <a:gd name="T16" fmla="*/ 2 w 102"/>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9">
                  <a:moveTo>
                    <a:pt x="2" y="31"/>
                  </a:moveTo>
                  <a:cubicBezTo>
                    <a:pt x="48" y="58"/>
                    <a:pt x="48" y="58"/>
                    <a:pt x="48" y="58"/>
                  </a:cubicBezTo>
                  <a:cubicBezTo>
                    <a:pt x="50" y="59"/>
                    <a:pt x="52" y="59"/>
                    <a:pt x="54" y="58"/>
                  </a:cubicBezTo>
                  <a:cubicBezTo>
                    <a:pt x="100" y="31"/>
                    <a:pt x="100" y="31"/>
                    <a:pt x="100" y="31"/>
                  </a:cubicBezTo>
                  <a:cubicBezTo>
                    <a:pt x="102" y="30"/>
                    <a:pt x="102" y="29"/>
                    <a:pt x="100" y="28"/>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4" name="Freeform 58"/>
            <p:cNvSpPr>
              <a:spLocks/>
            </p:cNvSpPr>
            <p:nvPr/>
          </p:nvSpPr>
          <p:spPr bwMode="auto">
            <a:xfrm>
              <a:off x="4610101" y="4032251"/>
              <a:ext cx="428625" cy="249238"/>
            </a:xfrm>
            <a:custGeom>
              <a:avLst/>
              <a:gdLst>
                <a:gd name="T0" fmla="*/ 1 w 101"/>
                <a:gd name="T1" fmla="*/ 31 h 59"/>
                <a:gd name="T2" fmla="*/ 47 w 101"/>
                <a:gd name="T3" fmla="*/ 58 h 59"/>
                <a:gd name="T4" fmla="*/ 53 w 101"/>
                <a:gd name="T5" fmla="*/ 58 h 59"/>
                <a:gd name="T6" fmla="*/ 99 w 101"/>
                <a:gd name="T7" fmla="*/ 31 h 59"/>
                <a:gd name="T8" fmla="*/ 99 w 101"/>
                <a:gd name="T9" fmla="*/ 28 h 59"/>
                <a:gd name="T10" fmla="*/ 53 w 101"/>
                <a:gd name="T11" fmla="*/ 1 h 59"/>
                <a:gd name="T12" fmla="*/ 47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7" y="58"/>
                    <a:pt x="47" y="58"/>
                    <a:pt x="47" y="58"/>
                  </a:cubicBezTo>
                  <a:cubicBezTo>
                    <a:pt x="49" y="59"/>
                    <a:pt x="52" y="59"/>
                    <a:pt x="53" y="58"/>
                  </a:cubicBezTo>
                  <a:cubicBezTo>
                    <a:pt x="99" y="31"/>
                    <a:pt x="99" y="31"/>
                    <a:pt x="99" y="31"/>
                  </a:cubicBezTo>
                  <a:cubicBezTo>
                    <a:pt x="101" y="30"/>
                    <a:pt x="101" y="29"/>
                    <a:pt x="99" y="28"/>
                  </a:cubicBezTo>
                  <a:cubicBezTo>
                    <a:pt x="53" y="1"/>
                    <a:pt x="53" y="1"/>
                    <a:pt x="53" y="1"/>
                  </a:cubicBezTo>
                  <a:cubicBezTo>
                    <a:pt x="52" y="0"/>
                    <a:pt x="49" y="0"/>
                    <a:pt x="47"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5" name="Freeform 59"/>
            <p:cNvSpPr>
              <a:spLocks/>
            </p:cNvSpPr>
            <p:nvPr/>
          </p:nvSpPr>
          <p:spPr bwMode="auto">
            <a:xfrm>
              <a:off x="4359276" y="3887788"/>
              <a:ext cx="428625" cy="250825"/>
            </a:xfrm>
            <a:custGeom>
              <a:avLst/>
              <a:gdLst>
                <a:gd name="T0" fmla="*/ 1 w 101"/>
                <a:gd name="T1" fmla="*/ 31 h 59"/>
                <a:gd name="T2" fmla="*/ 48 w 101"/>
                <a:gd name="T3" fmla="*/ 58 h 59"/>
                <a:gd name="T4" fmla="*/ 53 w 101"/>
                <a:gd name="T5" fmla="*/ 58 h 59"/>
                <a:gd name="T6" fmla="*/ 100 w 101"/>
                <a:gd name="T7" fmla="*/ 31 h 59"/>
                <a:gd name="T8" fmla="*/ 100 w 101"/>
                <a:gd name="T9" fmla="*/ 28 h 59"/>
                <a:gd name="T10" fmla="*/ 53 w 101"/>
                <a:gd name="T11" fmla="*/ 1 h 59"/>
                <a:gd name="T12" fmla="*/ 48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8" y="58"/>
                    <a:pt x="48" y="58"/>
                    <a:pt x="48" y="58"/>
                  </a:cubicBezTo>
                  <a:cubicBezTo>
                    <a:pt x="49" y="59"/>
                    <a:pt x="52" y="59"/>
                    <a:pt x="53" y="58"/>
                  </a:cubicBezTo>
                  <a:cubicBezTo>
                    <a:pt x="100" y="31"/>
                    <a:pt x="100" y="31"/>
                    <a:pt x="100" y="31"/>
                  </a:cubicBezTo>
                  <a:cubicBezTo>
                    <a:pt x="101" y="30"/>
                    <a:pt x="101" y="29"/>
                    <a:pt x="100" y="28"/>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6" name="Freeform 60"/>
            <p:cNvSpPr>
              <a:spLocks/>
            </p:cNvSpPr>
            <p:nvPr/>
          </p:nvSpPr>
          <p:spPr bwMode="auto">
            <a:xfrm>
              <a:off x="4110038" y="3743326"/>
              <a:ext cx="428625" cy="250825"/>
            </a:xfrm>
            <a:custGeom>
              <a:avLst/>
              <a:gdLst>
                <a:gd name="T0" fmla="*/ 1 w 101"/>
                <a:gd name="T1" fmla="*/ 31 h 59"/>
                <a:gd name="T2" fmla="*/ 48 w 101"/>
                <a:gd name="T3" fmla="*/ 58 h 59"/>
                <a:gd name="T4" fmla="*/ 53 w 101"/>
                <a:gd name="T5" fmla="*/ 58 h 59"/>
                <a:gd name="T6" fmla="*/ 100 w 101"/>
                <a:gd name="T7" fmla="*/ 31 h 59"/>
                <a:gd name="T8" fmla="*/ 100 w 101"/>
                <a:gd name="T9" fmla="*/ 28 h 59"/>
                <a:gd name="T10" fmla="*/ 53 w 101"/>
                <a:gd name="T11" fmla="*/ 1 h 59"/>
                <a:gd name="T12" fmla="*/ 48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8" y="58"/>
                    <a:pt x="48" y="58"/>
                    <a:pt x="48" y="58"/>
                  </a:cubicBezTo>
                  <a:cubicBezTo>
                    <a:pt x="49" y="59"/>
                    <a:pt x="52" y="59"/>
                    <a:pt x="53" y="58"/>
                  </a:cubicBezTo>
                  <a:cubicBezTo>
                    <a:pt x="100" y="31"/>
                    <a:pt x="100" y="31"/>
                    <a:pt x="100" y="31"/>
                  </a:cubicBezTo>
                  <a:cubicBezTo>
                    <a:pt x="101" y="30"/>
                    <a:pt x="101" y="29"/>
                    <a:pt x="100" y="28"/>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 name="Freeform 61"/>
            <p:cNvSpPr>
              <a:spLocks/>
            </p:cNvSpPr>
            <p:nvPr/>
          </p:nvSpPr>
          <p:spPr bwMode="auto">
            <a:xfrm>
              <a:off x="6238876" y="5253038"/>
              <a:ext cx="433388" cy="246063"/>
            </a:xfrm>
            <a:custGeom>
              <a:avLst/>
              <a:gdLst>
                <a:gd name="T0" fmla="*/ 2 w 102"/>
                <a:gd name="T1" fmla="*/ 31 h 58"/>
                <a:gd name="T2" fmla="*/ 48 w 102"/>
                <a:gd name="T3" fmla="*/ 58 h 58"/>
                <a:gd name="T4" fmla="*/ 54 w 102"/>
                <a:gd name="T5" fmla="*/ 58 h 58"/>
                <a:gd name="T6" fmla="*/ 100 w 102"/>
                <a:gd name="T7" fmla="*/ 31 h 58"/>
                <a:gd name="T8" fmla="*/ 100 w 102"/>
                <a:gd name="T9" fmla="*/ 28 h 58"/>
                <a:gd name="T10" fmla="*/ 54 w 102"/>
                <a:gd name="T11" fmla="*/ 1 h 58"/>
                <a:gd name="T12" fmla="*/ 48 w 102"/>
                <a:gd name="T13" fmla="*/ 1 h 58"/>
                <a:gd name="T14" fmla="*/ 2 w 102"/>
                <a:gd name="T15" fmla="*/ 28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8"/>
                    <a:pt x="48" y="58"/>
                    <a:pt x="48" y="58"/>
                  </a:cubicBezTo>
                  <a:cubicBezTo>
                    <a:pt x="50" y="58"/>
                    <a:pt x="52" y="58"/>
                    <a:pt x="54" y="58"/>
                  </a:cubicBezTo>
                  <a:cubicBezTo>
                    <a:pt x="100" y="31"/>
                    <a:pt x="100" y="31"/>
                    <a:pt x="100" y="31"/>
                  </a:cubicBezTo>
                  <a:cubicBezTo>
                    <a:pt x="102" y="30"/>
                    <a:pt x="102" y="28"/>
                    <a:pt x="100" y="28"/>
                  </a:cubicBezTo>
                  <a:cubicBezTo>
                    <a:pt x="54" y="1"/>
                    <a:pt x="54" y="1"/>
                    <a:pt x="54" y="1"/>
                  </a:cubicBezTo>
                  <a:cubicBezTo>
                    <a:pt x="52" y="0"/>
                    <a:pt x="50" y="0"/>
                    <a:pt x="48" y="1"/>
                  </a:cubicBezTo>
                  <a:cubicBezTo>
                    <a:pt x="2" y="28"/>
                    <a:pt x="2" y="28"/>
                    <a:pt x="2" y="28"/>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8" name="Freeform 62"/>
            <p:cNvSpPr>
              <a:spLocks/>
            </p:cNvSpPr>
            <p:nvPr/>
          </p:nvSpPr>
          <p:spPr bwMode="auto">
            <a:xfrm>
              <a:off x="6553201" y="5716588"/>
              <a:ext cx="431800" cy="249238"/>
            </a:xfrm>
            <a:custGeom>
              <a:avLst/>
              <a:gdLst>
                <a:gd name="T0" fmla="*/ 2 w 102"/>
                <a:gd name="T1" fmla="*/ 31 h 59"/>
                <a:gd name="T2" fmla="*/ 48 w 102"/>
                <a:gd name="T3" fmla="*/ 58 h 59"/>
                <a:gd name="T4" fmla="*/ 54 w 102"/>
                <a:gd name="T5" fmla="*/ 58 h 59"/>
                <a:gd name="T6" fmla="*/ 100 w 102"/>
                <a:gd name="T7" fmla="*/ 31 h 59"/>
                <a:gd name="T8" fmla="*/ 100 w 102"/>
                <a:gd name="T9" fmla="*/ 28 h 59"/>
                <a:gd name="T10" fmla="*/ 54 w 102"/>
                <a:gd name="T11" fmla="*/ 1 h 59"/>
                <a:gd name="T12" fmla="*/ 48 w 102"/>
                <a:gd name="T13" fmla="*/ 1 h 59"/>
                <a:gd name="T14" fmla="*/ 2 w 102"/>
                <a:gd name="T15" fmla="*/ 28 h 59"/>
                <a:gd name="T16" fmla="*/ 2 w 102"/>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9">
                  <a:moveTo>
                    <a:pt x="2" y="31"/>
                  </a:moveTo>
                  <a:cubicBezTo>
                    <a:pt x="48" y="58"/>
                    <a:pt x="48" y="58"/>
                    <a:pt x="48" y="58"/>
                  </a:cubicBezTo>
                  <a:cubicBezTo>
                    <a:pt x="50" y="59"/>
                    <a:pt x="52" y="59"/>
                    <a:pt x="54" y="58"/>
                  </a:cubicBezTo>
                  <a:cubicBezTo>
                    <a:pt x="100" y="31"/>
                    <a:pt x="100" y="31"/>
                    <a:pt x="100" y="31"/>
                  </a:cubicBezTo>
                  <a:cubicBezTo>
                    <a:pt x="102" y="30"/>
                    <a:pt x="102" y="29"/>
                    <a:pt x="100" y="28"/>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9" name="Freeform 63"/>
            <p:cNvSpPr>
              <a:spLocks/>
            </p:cNvSpPr>
            <p:nvPr/>
          </p:nvSpPr>
          <p:spPr bwMode="auto">
            <a:xfrm>
              <a:off x="6302376" y="5572126"/>
              <a:ext cx="433388" cy="249238"/>
            </a:xfrm>
            <a:custGeom>
              <a:avLst/>
              <a:gdLst>
                <a:gd name="T0" fmla="*/ 2 w 102"/>
                <a:gd name="T1" fmla="*/ 31 h 59"/>
                <a:gd name="T2" fmla="*/ 48 w 102"/>
                <a:gd name="T3" fmla="*/ 58 h 59"/>
                <a:gd name="T4" fmla="*/ 54 w 102"/>
                <a:gd name="T5" fmla="*/ 58 h 59"/>
                <a:gd name="T6" fmla="*/ 100 w 102"/>
                <a:gd name="T7" fmla="*/ 31 h 59"/>
                <a:gd name="T8" fmla="*/ 100 w 102"/>
                <a:gd name="T9" fmla="*/ 28 h 59"/>
                <a:gd name="T10" fmla="*/ 54 w 102"/>
                <a:gd name="T11" fmla="*/ 1 h 59"/>
                <a:gd name="T12" fmla="*/ 48 w 102"/>
                <a:gd name="T13" fmla="*/ 1 h 59"/>
                <a:gd name="T14" fmla="*/ 2 w 102"/>
                <a:gd name="T15" fmla="*/ 28 h 59"/>
                <a:gd name="T16" fmla="*/ 2 w 102"/>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9">
                  <a:moveTo>
                    <a:pt x="2" y="31"/>
                  </a:moveTo>
                  <a:cubicBezTo>
                    <a:pt x="48" y="58"/>
                    <a:pt x="48" y="58"/>
                    <a:pt x="48" y="58"/>
                  </a:cubicBezTo>
                  <a:cubicBezTo>
                    <a:pt x="50" y="59"/>
                    <a:pt x="52" y="59"/>
                    <a:pt x="54" y="58"/>
                  </a:cubicBezTo>
                  <a:cubicBezTo>
                    <a:pt x="100" y="31"/>
                    <a:pt x="100" y="31"/>
                    <a:pt x="100" y="31"/>
                  </a:cubicBezTo>
                  <a:cubicBezTo>
                    <a:pt x="102" y="30"/>
                    <a:pt x="102" y="29"/>
                    <a:pt x="100" y="28"/>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 name="Freeform 64"/>
            <p:cNvSpPr>
              <a:spLocks/>
            </p:cNvSpPr>
            <p:nvPr/>
          </p:nvSpPr>
          <p:spPr bwMode="auto">
            <a:xfrm>
              <a:off x="6056313" y="5427663"/>
              <a:ext cx="428625" cy="249238"/>
            </a:xfrm>
            <a:custGeom>
              <a:avLst/>
              <a:gdLst>
                <a:gd name="T0" fmla="*/ 1 w 101"/>
                <a:gd name="T1" fmla="*/ 31 h 59"/>
                <a:gd name="T2" fmla="*/ 47 w 101"/>
                <a:gd name="T3" fmla="*/ 58 h 59"/>
                <a:gd name="T4" fmla="*/ 53 w 101"/>
                <a:gd name="T5" fmla="*/ 58 h 59"/>
                <a:gd name="T6" fmla="*/ 100 w 101"/>
                <a:gd name="T7" fmla="*/ 31 h 59"/>
                <a:gd name="T8" fmla="*/ 100 w 101"/>
                <a:gd name="T9" fmla="*/ 28 h 59"/>
                <a:gd name="T10" fmla="*/ 53 w 101"/>
                <a:gd name="T11" fmla="*/ 1 h 59"/>
                <a:gd name="T12" fmla="*/ 47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7" y="58"/>
                    <a:pt x="47" y="58"/>
                    <a:pt x="47" y="58"/>
                  </a:cubicBezTo>
                  <a:cubicBezTo>
                    <a:pt x="49" y="59"/>
                    <a:pt x="52" y="59"/>
                    <a:pt x="53" y="58"/>
                  </a:cubicBezTo>
                  <a:cubicBezTo>
                    <a:pt x="100" y="31"/>
                    <a:pt x="100" y="31"/>
                    <a:pt x="100" y="31"/>
                  </a:cubicBezTo>
                  <a:cubicBezTo>
                    <a:pt x="101" y="30"/>
                    <a:pt x="101" y="29"/>
                    <a:pt x="100" y="28"/>
                  </a:cubicBezTo>
                  <a:cubicBezTo>
                    <a:pt x="53" y="1"/>
                    <a:pt x="53" y="1"/>
                    <a:pt x="53" y="1"/>
                  </a:cubicBezTo>
                  <a:cubicBezTo>
                    <a:pt x="52" y="0"/>
                    <a:pt x="49" y="0"/>
                    <a:pt x="47"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1" name="Freeform 65"/>
            <p:cNvSpPr>
              <a:spLocks/>
            </p:cNvSpPr>
            <p:nvPr/>
          </p:nvSpPr>
          <p:spPr bwMode="auto">
            <a:xfrm>
              <a:off x="5738813" y="5245101"/>
              <a:ext cx="495300" cy="288925"/>
            </a:xfrm>
            <a:custGeom>
              <a:avLst/>
              <a:gdLst>
                <a:gd name="T0" fmla="*/ 2 w 117"/>
                <a:gd name="T1" fmla="*/ 31 h 68"/>
                <a:gd name="T2" fmla="*/ 64 w 117"/>
                <a:gd name="T3" fmla="*/ 67 h 68"/>
                <a:gd name="T4" fmla="*/ 69 w 117"/>
                <a:gd name="T5" fmla="*/ 67 h 68"/>
                <a:gd name="T6" fmla="*/ 116 w 117"/>
                <a:gd name="T7" fmla="*/ 40 h 68"/>
                <a:gd name="T8" fmla="*/ 116 w 117"/>
                <a:gd name="T9" fmla="*/ 37 h 68"/>
                <a:gd name="T10" fmla="*/ 54 w 117"/>
                <a:gd name="T11" fmla="*/ 1 h 68"/>
                <a:gd name="T12" fmla="*/ 48 w 117"/>
                <a:gd name="T13" fmla="*/ 1 h 68"/>
                <a:gd name="T14" fmla="*/ 2 w 117"/>
                <a:gd name="T15" fmla="*/ 28 h 68"/>
                <a:gd name="T16" fmla="*/ 2 w 117"/>
                <a:gd name="T17"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68">
                  <a:moveTo>
                    <a:pt x="2" y="31"/>
                  </a:moveTo>
                  <a:cubicBezTo>
                    <a:pt x="64" y="67"/>
                    <a:pt x="64" y="67"/>
                    <a:pt x="64" y="67"/>
                  </a:cubicBezTo>
                  <a:cubicBezTo>
                    <a:pt x="65" y="68"/>
                    <a:pt x="68" y="68"/>
                    <a:pt x="69" y="67"/>
                  </a:cubicBezTo>
                  <a:cubicBezTo>
                    <a:pt x="116" y="40"/>
                    <a:pt x="116" y="40"/>
                    <a:pt x="116" y="40"/>
                  </a:cubicBezTo>
                  <a:cubicBezTo>
                    <a:pt x="117" y="39"/>
                    <a:pt x="117" y="38"/>
                    <a:pt x="116" y="37"/>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2" name="Freeform 66"/>
            <p:cNvSpPr>
              <a:spLocks/>
            </p:cNvSpPr>
            <p:nvPr/>
          </p:nvSpPr>
          <p:spPr bwMode="auto">
            <a:xfrm>
              <a:off x="4500563" y="4527551"/>
              <a:ext cx="1428750" cy="827088"/>
            </a:xfrm>
            <a:custGeom>
              <a:avLst/>
              <a:gdLst>
                <a:gd name="T0" fmla="*/ 1 w 337"/>
                <a:gd name="T1" fmla="*/ 31 h 195"/>
                <a:gd name="T2" fmla="*/ 283 w 337"/>
                <a:gd name="T3" fmla="*/ 194 h 195"/>
                <a:gd name="T4" fmla="*/ 289 w 337"/>
                <a:gd name="T5" fmla="*/ 194 h 195"/>
                <a:gd name="T6" fmla="*/ 335 w 337"/>
                <a:gd name="T7" fmla="*/ 167 h 195"/>
                <a:gd name="T8" fmla="*/ 335 w 337"/>
                <a:gd name="T9" fmla="*/ 164 h 195"/>
                <a:gd name="T10" fmla="*/ 53 w 337"/>
                <a:gd name="T11" fmla="*/ 1 h 195"/>
                <a:gd name="T12" fmla="*/ 48 w 337"/>
                <a:gd name="T13" fmla="*/ 1 h 195"/>
                <a:gd name="T14" fmla="*/ 1 w 337"/>
                <a:gd name="T15" fmla="*/ 28 h 195"/>
                <a:gd name="T16" fmla="*/ 1 w 337"/>
                <a:gd name="T17" fmla="*/ 3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7" h="195">
                  <a:moveTo>
                    <a:pt x="1" y="31"/>
                  </a:moveTo>
                  <a:cubicBezTo>
                    <a:pt x="283" y="194"/>
                    <a:pt x="283" y="194"/>
                    <a:pt x="283" y="194"/>
                  </a:cubicBezTo>
                  <a:cubicBezTo>
                    <a:pt x="285" y="195"/>
                    <a:pt x="287" y="195"/>
                    <a:pt x="289" y="194"/>
                  </a:cubicBezTo>
                  <a:cubicBezTo>
                    <a:pt x="335" y="167"/>
                    <a:pt x="335" y="167"/>
                    <a:pt x="335" y="167"/>
                  </a:cubicBezTo>
                  <a:cubicBezTo>
                    <a:pt x="337" y="166"/>
                    <a:pt x="337" y="165"/>
                    <a:pt x="335" y="164"/>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 name="Freeform 67"/>
            <p:cNvSpPr>
              <a:spLocks/>
            </p:cNvSpPr>
            <p:nvPr/>
          </p:nvSpPr>
          <p:spPr bwMode="auto">
            <a:xfrm>
              <a:off x="5992813" y="5108576"/>
              <a:ext cx="428625" cy="246063"/>
            </a:xfrm>
            <a:custGeom>
              <a:avLst/>
              <a:gdLst>
                <a:gd name="T0" fmla="*/ 1 w 101"/>
                <a:gd name="T1" fmla="*/ 31 h 58"/>
                <a:gd name="T2" fmla="*/ 47 w 101"/>
                <a:gd name="T3" fmla="*/ 58 h 58"/>
                <a:gd name="T4" fmla="*/ 53 w 101"/>
                <a:gd name="T5" fmla="*/ 58 h 58"/>
                <a:gd name="T6" fmla="*/ 99 w 101"/>
                <a:gd name="T7" fmla="*/ 31 h 58"/>
                <a:gd name="T8" fmla="*/ 99 w 101"/>
                <a:gd name="T9" fmla="*/ 28 h 58"/>
                <a:gd name="T10" fmla="*/ 53 w 101"/>
                <a:gd name="T11" fmla="*/ 1 h 58"/>
                <a:gd name="T12" fmla="*/ 47 w 101"/>
                <a:gd name="T13" fmla="*/ 1 h 58"/>
                <a:gd name="T14" fmla="*/ 1 w 101"/>
                <a:gd name="T15" fmla="*/ 28 h 58"/>
                <a:gd name="T16" fmla="*/ 1 w 101"/>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8">
                  <a:moveTo>
                    <a:pt x="1" y="31"/>
                  </a:moveTo>
                  <a:cubicBezTo>
                    <a:pt x="47" y="58"/>
                    <a:pt x="47" y="58"/>
                    <a:pt x="47" y="58"/>
                  </a:cubicBezTo>
                  <a:cubicBezTo>
                    <a:pt x="49" y="58"/>
                    <a:pt x="52" y="58"/>
                    <a:pt x="53" y="58"/>
                  </a:cubicBezTo>
                  <a:cubicBezTo>
                    <a:pt x="99" y="31"/>
                    <a:pt x="99" y="31"/>
                    <a:pt x="99" y="31"/>
                  </a:cubicBezTo>
                  <a:cubicBezTo>
                    <a:pt x="101" y="30"/>
                    <a:pt x="101" y="28"/>
                    <a:pt x="99" y="28"/>
                  </a:cubicBezTo>
                  <a:cubicBezTo>
                    <a:pt x="53" y="1"/>
                    <a:pt x="53" y="1"/>
                    <a:pt x="53" y="1"/>
                  </a:cubicBezTo>
                  <a:cubicBezTo>
                    <a:pt x="52" y="0"/>
                    <a:pt x="49" y="0"/>
                    <a:pt x="47" y="1"/>
                  </a:cubicBezTo>
                  <a:cubicBezTo>
                    <a:pt x="1" y="28"/>
                    <a:pt x="1" y="28"/>
                    <a:pt x="1" y="28"/>
                  </a:cubicBezTo>
                  <a:cubicBezTo>
                    <a:pt x="0" y="28"/>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 name="Freeform 68"/>
            <p:cNvSpPr>
              <a:spLocks/>
            </p:cNvSpPr>
            <p:nvPr/>
          </p:nvSpPr>
          <p:spPr bwMode="auto">
            <a:xfrm>
              <a:off x="5741988" y="4965701"/>
              <a:ext cx="428625" cy="249238"/>
            </a:xfrm>
            <a:custGeom>
              <a:avLst/>
              <a:gdLst>
                <a:gd name="T0" fmla="*/ 1 w 101"/>
                <a:gd name="T1" fmla="*/ 31 h 59"/>
                <a:gd name="T2" fmla="*/ 48 w 101"/>
                <a:gd name="T3" fmla="*/ 58 h 59"/>
                <a:gd name="T4" fmla="*/ 53 w 101"/>
                <a:gd name="T5" fmla="*/ 58 h 59"/>
                <a:gd name="T6" fmla="*/ 100 w 101"/>
                <a:gd name="T7" fmla="*/ 31 h 59"/>
                <a:gd name="T8" fmla="*/ 100 w 101"/>
                <a:gd name="T9" fmla="*/ 28 h 59"/>
                <a:gd name="T10" fmla="*/ 53 w 101"/>
                <a:gd name="T11" fmla="*/ 1 h 59"/>
                <a:gd name="T12" fmla="*/ 48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8" y="58"/>
                    <a:pt x="48" y="58"/>
                    <a:pt x="48" y="58"/>
                  </a:cubicBezTo>
                  <a:cubicBezTo>
                    <a:pt x="49" y="59"/>
                    <a:pt x="52" y="59"/>
                    <a:pt x="53" y="58"/>
                  </a:cubicBezTo>
                  <a:cubicBezTo>
                    <a:pt x="100" y="31"/>
                    <a:pt x="100" y="31"/>
                    <a:pt x="100" y="31"/>
                  </a:cubicBezTo>
                  <a:cubicBezTo>
                    <a:pt x="101" y="30"/>
                    <a:pt x="101" y="28"/>
                    <a:pt x="100" y="28"/>
                  </a:cubicBezTo>
                  <a:cubicBezTo>
                    <a:pt x="53" y="1"/>
                    <a:pt x="53" y="1"/>
                    <a:pt x="53" y="1"/>
                  </a:cubicBezTo>
                  <a:cubicBezTo>
                    <a:pt x="52" y="0"/>
                    <a:pt x="49" y="0"/>
                    <a:pt x="48" y="1"/>
                  </a:cubicBezTo>
                  <a:cubicBezTo>
                    <a:pt x="1" y="28"/>
                    <a:pt x="1" y="28"/>
                    <a:pt x="1" y="28"/>
                  </a:cubicBezTo>
                  <a:cubicBezTo>
                    <a:pt x="0" y="28"/>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 name="Freeform 69"/>
            <p:cNvSpPr>
              <a:spLocks/>
            </p:cNvSpPr>
            <p:nvPr/>
          </p:nvSpPr>
          <p:spPr bwMode="auto">
            <a:xfrm>
              <a:off x="5492751" y="4821238"/>
              <a:ext cx="428625" cy="249238"/>
            </a:xfrm>
            <a:custGeom>
              <a:avLst/>
              <a:gdLst>
                <a:gd name="T0" fmla="*/ 1 w 101"/>
                <a:gd name="T1" fmla="*/ 31 h 59"/>
                <a:gd name="T2" fmla="*/ 48 w 101"/>
                <a:gd name="T3" fmla="*/ 58 h 59"/>
                <a:gd name="T4" fmla="*/ 53 w 101"/>
                <a:gd name="T5" fmla="*/ 58 h 59"/>
                <a:gd name="T6" fmla="*/ 100 w 101"/>
                <a:gd name="T7" fmla="*/ 31 h 59"/>
                <a:gd name="T8" fmla="*/ 100 w 101"/>
                <a:gd name="T9" fmla="*/ 28 h 59"/>
                <a:gd name="T10" fmla="*/ 53 w 101"/>
                <a:gd name="T11" fmla="*/ 1 h 59"/>
                <a:gd name="T12" fmla="*/ 48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8" y="58"/>
                    <a:pt x="48" y="58"/>
                    <a:pt x="48" y="58"/>
                  </a:cubicBezTo>
                  <a:cubicBezTo>
                    <a:pt x="49" y="59"/>
                    <a:pt x="52" y="59"/>
                    <a:pt x="53" y="58"/>
                  </a:cubicBezTo>
                  <a:cubicBezTo>
                    <a:pt x="100" y="31"/>
                    <a:pt x="100" y="31"/>
                    <a:pt x="100" y="31"/>
                  </a:cubicBezTo>
                  <a:cubicBezTo>
                    <a:pt x="101" y="30"/>
                    <a:pt x="101" y="29"/>
                    <a:pt x="100" y="28"/>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 name="Freeform 70"/>
            <p:cNvSpPr>
              <a:spLocks/>
            </p:cNvSpPr>
            <p:nvPr/>
          </p:nvSpPr>
          <p:spPr bwMode="auto">
            <a:xfrm>
              <a:off x="5241926" y="4676776"/>
              <a:ext cx="433388" cy="250825"/>
            </a:xfrm>
            <a:custGeom>
              <a:avLst/>
              <a:gdLst>
                <a:gd name="T0" fmla="*/ 2 w 102"/>
                <a:gd name="T1" fmla="*/ 31 h 59"/>
                <a:gd name="T2" fmla="*/ 48 w 102"/>
                <a:gd name="T3" fmla="*/ 58 h 59"/>
                <a:gd name="T4" fmla="*/ 54 w 102"/>
                <a:gd name="T5" fmla="*/ 58 h 59"/>
                <a:gd name="T6" fmla="*/ 100 w 102"/>
                <a:gd name="T7" fmla="*/ 31 h 59"/>
                <a:gd name="T8" fmla="*/ 100 w 102"/>
                <a:gd name="T9" fmla="*/ 28 h 59"/>
                <a:gd name="T10" fmla="*/ 54 w 102"/>
                <a:gd name="T11" fmla="*/ 1 h 59"/>
                <a:gd name="T12" fmla="*/ 48 w 102"/>
                <a:gd name="T13" fmla="*/ 1 h 59"/>
                <a:gd name="T14" fmla="*/ 2 w 102"/>
                <a:gd name="T15" fmla="*/ 28 h 59"/>
                <a:gd name="T16" fmla="*/ 2 w 102"/>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9">
                  <a:moveTo>
                    <a:pt x="2" y="31"/>
                  </a:moveTo>
                  <a:cubicBezTo>
                    <a:pt x="48" y="58"/>
                    <a:pt x="48" y="58"/>
                    <a:pt x="48" y="58"/>
                  </a:cubicBezTo>
                  <a:cubicBezTo>
                    <a:pt x="49" y="59"/>
                    <a:pt x="52" y="59"/>
                    <a:pt x="54" y="58"/>
                  </a:cubicBezTo>
                  <a:cubicBezTo>
                    <a:pt x="100" y="31"/>
                    <a:pt x="100" y="31"/>
                    <a:pt x="100" y="31"/>
                  </a:cubicBezTo>
                  <a:cubicBezTo>
                    <a:pt x="102" y="30"/>
                    <a:pt x="102" y="29"/>
                    <a:pt x="100" y="28"/>
                  </a:cubicBezTo>
                  <a:cubicBezTo>
                    <a:pt x="54" y="1"/>
                    <a:pt x="54" y="1"/>
                    <a:pt x="54" y="1"/>
                  </a:cubicBezTo>
                  <a:cubicBezTo>
                    <a:pt x="52" y="0"/>
                    <a:pt x="49"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 name="Freeform 71"/>
            <p:cNvSpPr>
              <a:spLocks/>
            </p:cNvSpPr>
            <p:nvPr/>
          </p:nvSpPr>
          <p:spPr bwMode="auto">
            <a:xfrm>
              <a:off x="4992688" y="4532313"/>
              <a:ext cx="431800" cy="250825"/>
            </a:xfrm>
            <a:custGeom>
              <a:avLst/>
              <a:gdLst>
                <a:gd name="T0" fmla="*/ 2 w 102"/>
                <a:gd name="T1" fmla="*/ 31 h 59"/>
                <a:gd name="T2" fmla="*/ 48 w 102"/>
                <a:gd name="T3" fmla="*/ 58 h 59"/>
                <a:gd name="T4" fmla="*/ 54 w 102"/>
                <a:gd name="T5" fmla="*/ 58 h 59"/>
                <a:gd name="T6" fmla="*/ 100 w 102"/>
                <a:gd name="T7" fmla="*/ 31 h 59"/>
                <a:gd name="T8" fmla="*/ 100 w 102"/>
                <a:gd name="T9" fmla="*/ 28 h 59"/>
                <a:gd name="T10" fmla="*/ 54 w 102"/>
                <a:gd name="T11" fmla="*/ 1 h 59"/>
                <a:gd name="T12" fmla="*/ 48 w 102"/>
                <a:gd name="T13" fmla="*/ 1 h 59"/>
                <a:gd name="T14" fmla="*/ 2 w 102"/>
                <a:gd name="T15" fmla="*/ 28 h 59"/>
                <a:gd name="T16" fmla="*/ 2 w 102"/>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9">
                  <a:moveTo>
                    <a:pt x="2" y="31"/>
                  </a:moveTo>
                  <a:cubicBezTo>
                    <a:pt x="48" y="58"/>
                    <a:pt x="48" y="58"/>
                    <a:pt x="48" y="58"/>
                  </a:cubicBezTo>
                  <a:cubicBezTo>
                    <a:pt x="50" y="59"/>
                    <a:pt x="52" y="59"/>
                    <a:pt x="54" y="58"/>
                  </a:cubicBezTo>
                  <a:cubicBezTo>
                    <a:pt x="100" y="31"/>
                    <a:pt x="100" y="31"/>
                    <a:pt x="100" y="31"/>
                  </a:cubicBezTo>
                  <a:cubicBezTo>
                    <a:pt x="102" y="30"/>
                    <a:pt x="102" y="29"/>
                    <a:pt x="100" y="28"/>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 name="Freeform 72"/>
            <p:cNvSpPr>
              <a:spLocks/>
            </p:cNvSpPr>
            <p:nvPr/>
          </p:nvSpPr>
          <p:spPr bwMode="auto">
            <a:xfrm>
              <a:off x="4741863" y="4387851"/>
              <a:ext cx="431800" cy="250825"/>
            </a:xfrm>
            <a:custGeom>
              <a:avLst/>
              <a:gdLst>
                <a:gd name="T0" fmla="*/ 2 w 102"/>
                <a:gd name="T1" fmla="*/ 31 h 59"/>
                <a:gd name="T2" fmla="*/ 48 w 102"/>
                <a:gd name="T3" fmla="*/ 58 h 59"/>
                <a:gd name="T4" fmla="*/ 54 w 102"/>
                <a:gd name="T5" fmla="*/ 58 h 59"/>
                <a:gd name="T6" fmla="*/ 100 w 102"/>
                <a:gd name="T7" fmla="*/ 31 h 59"/>
                <a:gd name="T8" fmla="*/ 100 w 102"/>
                <a:gd name="T9" fmla="*/ 28 h 59"/>
                <a:gd name="T10" fmla="*/ 54 w 102"/>
                <a:gd name="T11" fmla="*/ 1 h 59"/>
                <a:gd name="T12" fmla="*/ 48 w 102"/>
                <a:gd name="T13" fmla="*/ 1 h 59"/>
                <a:gd name="T14" fmla="*/ 2 w 102"/>
                <a:gd name="T15" fmla="*/ 28 h 59"/>
                <a:gd name="T16" fmla="*/ 2 w 102"/>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9">
                  <a:moveTo>
                    <a:pt x="2" y="31"/>
                  </a:moveTo>
                  <a:cubicBezTo>
                    <a:pt x="48" y="58"/>
                    <a:pt x="48" y="58"/>
                    <a:pt x="48" y="58"/>
                  </a:cubicBezTo>
                  <a:cubicBezTo>
                    <a:pt x="50" y="59"/>
                    <a:pt x="52" y="59"/>
                    <a:pt x="54" y="58"/>
                  </a:cubicBezTo>
                  <a:cubicBezTo>
                    <a:pt x="100" y="31"/>
                    <a:pt x="100" y="31"/>
                    <a:pt x="100" y="31"/>
                  </a:cubicBezTo>
                  <a:cubicBezTo>
                    <a:pt x="102" y="30"/>
                    <a:pt x="102" y="29"/>
                    <a:pt x="100" y="28"/>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 name="Freeform 73"/>
            <p:cNvSpPr>
              <a:spLocks/>
            </p:cNvSpPr>
            <p:nvPr/>
          </p:nvSpPr>
          <p:spPr bwMode="auto">
            <a:xfrm>
              <a:off x="4495801" y="4243388"/>
              <a:ext cx="428625" cy="250825"/>
            </a:xfrm>
            <a:custGeom>
              <a:avLst/>
              <a:gdLst>
                <a:gd name="T0" fmla="*/ 1 w 101"/>
                <a:gd name="T1" fmla="*/ 31 h 59"/>
                <a:gd name="T2" fmla="*/ 47 w 101"/>
                <a:gd name="T3" fmla="*/ 58 h 59"/>
                <a:gd name="T4" fmla="*/ 53 w 101"/>
                <a:gd name="T5" fmla="*/ 58 h 59"/>
                <a:gd name="T6" fmla="*/ 99 w 101"/>
                <a:gd name="T7" fmla="*/ 31 h 59"/>
                <a:gd name="T8" fmla="*/ 99 w 101"/>
                <a:gd name="T9" fmla="*/ 28 h 59"/>
                <a:gd name="T10" fmla="*/ 53 w 101"/>
                <a:gd name="T11" fmla="*/ 1 h 59"/>
                <a:gd name="T12" fmla="*/ 47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7" y="58"/>
                    <a:pt x="47" y="58"/>
                    <a:pt x="47" y="58"/>
                  </a:cubicBezTo>
                  <a:cubicBezTo>
                    <a:pt x="49" y="59"/>
                    <a:pt x="52" y="59"/>
                    <a:pt x="53" y="58"/>
                  </a:cubicBezTo>
                  <a:cubicBezTo>
                    <a:pt x="99" y="31"/>
                    <a:pt x="99" y="31"/>
                    <a:pt x="99" y="31"/>
                  </a:cubicBezTo>
                  <a:cubicBezTo>
                    <a:pt x="101" y="30"/>
                    <a:pt x="101" y="29"/>
                    <a:pt x="99" y="28"/>
                  </a:cubicBezTo>
                  <a:cubicBezTo>
                    <a:pt x="53" y="1"/>
                    <a:pt x="53" y="1"/>
                    <a:pt x="53" y="1"/>
                  </a:cubicBezTo>
                  <a:cubicBezTo>
                    <a:pt x="52" y="0"/>
                    <a:pt x="49" y="0"/>
                    <a:pt x="47"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 name="Freeform 74"/>
            <p:cNvSpPr>
              <a:spLocks/>
            </p:cNvSpPr>
            <p:nvPr/>
          </p:nvSpPr>
          <p:spPr bwMode="auto">
            <a:xfrm>
              <a:off x="4181476" y="4344988"/>
              <a:ext cx="496888" cy="288925"/>
            </a:xfrm>
            <a:custGeom>
              <a:avLst/>
              <a:gdLst>
                <a:gd name="T0" fmla="*/ 2 w 117"/>
                <a:gd name="T1" fmla="*/ 31 h 68"/>
                <a:gd name="T2" fmla="*/ 64 w 117"/>
                <a:gd name="T3" fmla="*/ 67 h 68"/>
                <a:gd name="T4" fmla="*/ 70 w 117"/>
                <a:gd name="T5" fmla="*/ 67 h 68"/>
                <a:gd name="T6" fmla="*/ 116 w 117"/>
                <a:gd name="T7" fmla="*/ 40 h 68"/>
                <a:gd name="T8" fmla="*/ 116 w 117"/>
                <a:gd name="T9" fmla="*/ 37 h 68"/>
                <a:gd name="T10" fmla="*/ 54 w 117"/>
                <a:gd name="T11" fmla="*/ 1 h 68"/>
                <a:gd name="T12" fmla="*/ 48 w 117"/>
                <a:gd name="T13" fmla="*/ 1 h 68"/>
                <a:gd name="T14" fmla="*/ 2 w 117"/>
                <a:gd name="T15" fmla="*/ 28 h 68"/>
                <a:gd name="T16" fmla="*/ 2 w 117"/>
                <a:gd name="T17"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68">
                  <a:moveTo>
                    <a:pt x="2" y="31"/>
                  </a:moveTo>
                  <a:cubicBezTo>
                    <a:pt x="64" y="67"/>
                    <a:pt x="64" y="67"/>
                    <a:pt x="64" y="67"/>
                  </a:cubicBezTo>
                  <a:cubicBezTo>
                    <a:pt x="65" y="68"/>
                    <a:pt x="68" y="68"/>
                    <a:pt x="70" y="67"/>
                  </a:cubicBezTo>
                  <a:cubicBezTo>
                    <a:pt x="116" y="40"/>
                    <a:pt x="116" y="40"/>
                    <a:pt x="116" y="40"/>
                  </a:cubicBezTo>
                  <a:cubicBezTo>
                    <a:pt x="117" y="39"/>
                    <a:pt x="117" y="38"/>
                    <a:pt x="116" y="37"/>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 name="Freeform 75"/>
            <p:cNvSpPr>
              <a:spLocks/>
            </p:cNvSpPr>
            <p:nvPr/>
          </p:nvSpPr>
          <p:spPr bwMode="auto">
            <a:xfrm>
              <a:off x="4244976" y="4098926"/>
              <a:ext cx="428625" cy="250825"/>
            </a:xfrm>
            <a:custGeom>
              <a:avLst/>
              <a:gdLst>
                <a:gd name="T0" fmla="*/ 1 w 101"/>
                <a:gd name="T1" fmla="*/ 31 h 59"/>
                <a:gd name="T2" fmla="*/ 48 w 101"/>
                <a:gd name="T3" fmla="*/ 58 h 59"/>
                <a:gd name="T4" fmla="*/ 53 w 101"/>
                <a:gd name="T5" fmla="*/ 58 h 59"/>
                <a:gd name="T6" fmla="*/ 100 w 101"/>
                <a:gd name="T7" fmla="*/ 31 h 59"/>
                <a:gd name="T8" fmla="*/ 100 w 101"/>
                <a:gd name="T9" fmla="*/ 28 h 59"/>
                <a:gd name="T10" fmla="*/ 53 w 101"/>
                <a:gd name="T11" fmla="*/ 1 h 59"/>
                <a:gd name="T12" fmla="*/ 48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8" y="58"/>
                    <a:pt x="48" y="58"/>
                    <a:pt x="48" y="58"/>
                  </a:cubicBezTo>
                  <a:cubicBezTo>
                    <a:pt x="49" y="59"/>
                    <a:pt x="52" y="59"/>
                    <a:pt x="53" y="58"/>
                  </a:cubicBezTo>
                  <a:cubicBezTo>
                    <a:pt x="100" y="31"/>
                    <a:pt x="100" y="31"/>
                    <a:pt x="100" y="31"/>
                  </a:cubicBezTo>
                  <a:cubicBezTo>
                    <a:pt x="101" y="30"/>
                    <a:pt x="101" y="29"/>
                    <a:pt x="100" y="28"/>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 name="Freeform 76"/>
            <p:cNvSpPr>
              <a:spLocks/>
            </p:cNvSpPr>
            <p:nvPr/>
          </p:nvSpPr>
          <p:spPr bwMode="auto">
            <a:xfrm>
              <a:off x="3935413" y="4205288"/>
              <a:ext cx="433388" cy="246063"/>
            </a:xfrm>
            <a:custGeom>
              <a:avLst/>
              <a:gdLst>
                <a:gd name="T0" fmla="*/ 2 w 102"/>
                <a:gd name="T1" fmla="*/ 31 h 58"/>
                <a:gd name="T2" fmla="*/ 48 w 102"/>
                <a:gd name="T3" fmla="*/ 58 h 58"/>
                <a:gd name="T4" fmla="*/ 54 w 102"/>
                <a:gd name="T5" fmla="*/ 58 h 58"/>
                <a:gd name="T6" fmla="*/ 100 w 102"/>
                <a:gd name="T7" fmla="*/ 31 h 58"/>
                <a:gd name="T8" fmla="*/ 100 w 102"/>
                <a:gd name="T9" fmla="*/ 28 h 58"/>
                <a:gd name="T10" fmla="*/ 54 w 102"/>
                <a:gd name="T11" fmla="*/ 1 h 58"/>
                <a:gd name="T12" fmla="*/ 48 w 102"/>
                <a:gd name="T13" fmla="*/ 1 h 58"/>
                <a:gd name="T14" fmla="*/ 2 w 102"/>
                <a:gd name="T15" fmla="*/ 28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8"/>
                    <a:pt x="48" y="58"/>
                    <a:pt x="48" y="58"/>
                  </a:cubicBezTo>
                  <a:cubicBezTo>
                    <a:pt x="50" y="58"/>
                    <a:pt x="52" y="58"/>
                    <a:pt x="54" y="58"/>
                  </a:cubicBezTo>
                  <a:cubicBezTo>
                    <a:pt x="100" y="31"/>
                    <a:pt x="100" y="31"/>
                    <a:pt x="100" y="31"/>
                  </a:cubicBezTo>
                  <a:cubicBezTo>
                    <a:pt x="102" y="30"/>
                    <a:pt x="102" y="28"/>
                    <a:pt x="100" y="28"/>
                  </a:cubicBezTo>
                  <a:cubicBezTo>
                    <a:pt x="54" y="1"/>
                    <a:pt x="54" y="1"/>
                    <a:pt x="54" y="1"/>
                  </a:cubicBezTo>
                  <a:cubicBezTo>
                    <a:pt x="52" y="0"/>
                    <a:pt x="50" y="0"/>
                    <a:pt x="48" y="1"/>
                  </a:cubicBezTo>
                  <a:cubicBezTo>
                    <a:pt x="2" y="28"/>
                    <a:pt x="2" y="28"/>
                    <a:pt x="2" y="28"/>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 name="Freeform 77"/>
            <p:cNvSpPr>
              <a:spLocks/>
            </p:cNvSpPr>
            <p:nvPr/>
          </p:nvSpPr>
          <p:spPr bwMode="auto">
            <a:xfrm>
              <a:off x="3689351" y="4060826"/>
              <a:ext cx="428625" cy="250825"/>
            </a:xfrm>
            <a:custGeom>
              <a:avLst/>
              <a:gdLst>
                <a:gd name="T0" fmla="*/ 1 w 101"/>
                <a:gd name="T1" fmla="*/ 31 h 59"/>
                <a:gd name="T2" fmla="*/ 48 w 101"/>
                <a:gd name="T3" fmla="*/ 58 h 59"/>
                <a:gd name="T4" fmla="*/ 53 w 101"/>
                <a:gd name="T5" fmla="*/ 58 h 59"/>
                <a:gd name="T6" fmla="*/ 100 w 101"/>
                <a:gd name="T7" fmla="*/ 31 h 59"/>
                <a:gd name="T8" fmla="*/ 100 w 101"/>
                <a:gd name="T9" fmla="*/ 28 h 59"/>
                <a:gd name="T10" fmla="*/ 53 w 101"/>
                <a:gd name="T11" fmla="*/ 1 h 59"/>
                <a:gd name="T12" fmla="*/ 48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8" y="58"/>
                    <a:pt x="48" y="58"/>
                    <a:pt x="48" y="58"/>
                  </a:cubicBezTo>
                  <a:cubicBezTo>
                    <a:pt x="49" y="59"/>
                    <a:pt x="52" y="59"/>
                    <a:pt x="53" y="58"/>
                  </a:cubicBezTo>
                  <a:cubicBezTo>
                    <a:pt x="100" y="31"/>
                    <a:pt x="100" y="31"/>
                    <a:pt x="100" y="31"/>
                  </a:cubicBezTo>
                  <a:cubicBezTo>
                    <a:pt x="101" y="30"/>
                    <a:pt x="101" y="29"/>
                    <a:pt x="100" y="28"/>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 name="Freeform 78"/>
            <p:cNvSpPr>
              <a:spLocks/>
            </p:cNvSpPr>
            <p:nvPr/>
          </p:nvSpPr>
          <p:spPr bwMode="auto">
            <a:xfrm>
              <a:off x="3440113" y="3917951"/>
              <a:ext cx="427038" cy="249238"/>
            </a:xfrm>
            <a:custGeom>
              <a:avLst/>
              <a:gdLst>
                <a:gd name="T0" fmla="*/ 2 w 101"/>
                <a:gd name="T1" fmla="*/ 31 h 59"/>
                <a:gd name="T2" fmla="*/ 48 w 101"/>
                <a:gd name="T3" fmla="*/ 58 h 59"/>
                <a:gd name="T4" fmla="*/ 54 w 101"/>
                <a:gd name="T5" fmla="*/ 58 h 59"/>
                <a:gd name="T6" fmla="*/ 100 w 101"/>
                <a:gd name="T7" fmla="*/ 31 h 59"/>
                <a:gd name="T8" fmla="*/ 100 w 101"/>
                <a:gd name="T9" fmla="*/ 28 h 59"/>
                <a:gd name="T10" fmla="*/ 54 w 101"/>
                <a:gd name="T11" fmla="*/ 1 h 59"/>
                <a:gd name="T12" fmla="*/ 48 w 101"/>
                <a:gd name="T13" fmla="*/ 1 h 59"/>
                <a:gd name="T14" fmla="*/ 2 w 101"/>
                <a:gd name="T15" fmla="*/ 28 h 59"/>
                <a:gd name="T16" fmla="*/ 2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2" y="31"/>
                  </a:moveTo>
                  <a:cubicBezTo>
                    <a:pt x="48" y="58"/>
                    <a:pt x="48" y="58"/>
                    <a:pt x="48" y="58"/>
                  </a:cubicBezTo>
                  <a:cubicBezTo>
                    <a:pt x="49" y="59"/>
                    <a:pt x="52" y="59"/>
                    <a:pt x="54" y="58"/>
                  </a:cubicBezTo>
                  <a:cubicBezTo>
                    <a:pt x="100" y="31"/>
                    <a:pt x="100" y="31"/>
                    <a:pt x="100" y="31"/>
                  </a:cubicBezTo>
                  <a:cubicBezTo>
                    <a:pt x="101" y="30"/>
                    <a:pt x="101" y="29"/>
                    <a:pt x="100" y="28"/>
                  </a:cubicBezTo>
                  <a:cubicBezTo>
                    <a:pt x="54" y="1"/>
                    <a:pt x="54" y="1"/>
                    <a:pt x="54" y="1"/>
                  </a:cubicBezTo>
                  <a:cubicBezTo>
                    <a:pt x="52" y="0"/>
                    <a:pt x="49"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 name="Freeform 79"/>
            <p:cNvSpPr>
              <a:spLocks/>
            </p:cNvSpPr>
            <p:nvPr/>
          </p:nvSpPr>
          <p:spPr bwMode="auto">
            <a:xfrm>
              <a:off x="3184526" y="3773488"/>
              <a:ext cx="433388" cy="246063"/>
            </a:xfrm>
            <a:custGeom>
              <a:avLst/>
              <a:gdLst>
                <a:gd name="T0" fmla="*/ 2 w 102"/>
                <a:gd name="T1" fmla="*/ 31 h 58"/>
                <a:gd name="T2" fmla="*/ 48 w 102"/>
                <a:gd name="T3" fmla="*/ 57 h 58"/>
                <a:gd name="T4" fmla="*/ 54 w 102"/>
                <a:gd name="T5" fmla="*/ 57 h 58"/>
                <a:gd name="T6" fmla="*/ 100 w 102"/>
                <a:gd name="T7" fmla="*/ 31 h 58"/>
                <a:gd name="T8" fmla="*/ 100 w 102"/>
                <a:gd name="T9" fmla="*/ 27 h 58"/>
                <a:gd name="T10" fmla="*/ 54 w 102"/>
                <a:gd name="T11" fmla="*/ 1 h 58"/>
                <a:gd name="T12" fmla="*/ 48 w 102"/>
                <a:gd name="T13" fmla="*/ 1 h 58"/>
                <a:gd name="T14" fmla="*/ 2 w 102"/>
                <a:gd name="T15" fmla="*/ 27 h 58"/>
                <a:gd name="T16" fmla="*/ 2 w 102"/>
                <a:gd name="T17" fmla="*/ 3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8">
                  <a:moveTo>
                    <a:pt x="2" y="31"/>
                  </a:moveTo>
                  <a:cubicBezTo>
                    <a:pt x="48" y="57"/>
                    <a:pt x="48" y="57"/>
                    <a:pt x="48" y="57"/>
                  </a:cubicBezTo>
                  <a:cubicBezTo>
                    <a:pt x="50" y="58"/>
                    <a:pt x="52" y="58"/>
                    <a:pt x="54" y="57"/>
                  </a:cubicBezTo>
                  <a:cubicBezTo>
                    <a:pt x="100" y="31"/>
                    <a:pt x="100" y="31"/>
                    <a:pt x="100" y="31"/>
                  </a:cubicBezTo>
                  <a:cubicBezTo>
                    <a:pt x="102" y="30"/>
                    <a:pt x="102" y="28"/>
                    <a:pt x="100" y="27"/>
                  </a:cubicBezTo>
                  <a:cubicBezTo>
                    <a:pt x="54" y="1"/>
                    <a:pt x="54" y="1"/>
                    <a:pt x="54" y="1"/>
                  </a:cubicBezTo>
                  <a:cubicBezTo>
                    <a:pt x="52" y="0"/>
                    <a:pt x="50" y="0"/>
                    <a:pt x="48" y="1"/>
                  </a:cubicBezTo>
                  <a:cubicBezTo>
                    <a:pt x="2" y="27"/>
                    <a:pt x="2" y="27"/>
                    <a:pt x="2" y="27"/>
                  </a:cubicBezTo>
                  <a:cubicBezTo>
                    <a:pt x="0" y="28"/>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 name="Freeform 80"/>
            <p:cNvSpPr>
              <a:spLocks/>
            </p:cNvSpPr>
            <p:nvPr/>
          </p:nvSpPr>
          <p:spPr bwMode="auto">
            <a:xfrm>
              <a:off x="3995738" y="3956051"/>
              <a:ext cx="427038" cy="249238"/>
            </a:xfrm>
            <a:custGeom>
              <a:avLst/>
              <a:gdLst>
                <a:gd name="T0" fmla="*/ 1 w 101"/>
                <a:gd name="T1" fmla="*/ 31 h 59"/>
                <a:gd name="T2" fmla="*/ 48 w 101"/>
                <a:gd name="T3" fmla="*/ 58 h 59"/>
                <a:gd name="T4" fmla="*/ 53 w 101"/>
                <a:gd name="T5" fmla="*/ 58 h 59"/>
                <a:gd name="T6" fmla="*/ 100 w 101"/>
                <a:gd name="T7" fmla="*/ 31 h 59"/>
                <a:gd name="T8" fmla="*/ 100 w 101"/>
                <a:gd name="T9" fmla="*/ 28 h 59"/>
                <a:gd name="T10" fmla="*/ 53 w 101"/>
                <a:gd name="T11" fmla="*/ 1 h 59"/>
                <a:gd name="T12" fmla="*/ 48 w 101"/>
                <a:gd name="T13" fmla="*/ 1 h 59"/>
                <a:gd name="T14" fmla="*/ 1 w 101"/>
                <a:gd name="T15" fmla="*/ 28 h 59"/>
                <a:gd name="T16" fmla="*/ 1 w 101"/>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59">
                  <a:moveTo>
                    <a:pt x="1" y="31"/>
                  </a:moveTo>
                  <a:cubicBezTo>
                    <a:pt x="48" y="58"/>
                    <a:pt x="48" y="58"/>
                    <a:pt x="48" y="58"/>
                  </a:cubicBezTo>
                  <a:cubicBezTo>
                    <a:pt x="49" y="59"/>
                    <a:pt x="52" y="59"/>
                    <a:pt x="53" y="58"/>
                  </a:cubicBezTo>
                  <a:cubicBezTo>
                    <a:pt x="100" y="31"/>
                    <a:pt x="100" y="31"/>
                    <a:pt x="100" y="31"/>
                  </a:cubicBezTo>
                  <a:cubicBezTo>
                    <a:pt x="101" y="30"/>
                    <a:pt x="101" y="29"/>
                    <a:pt x="100" y="28"/>
                  </a:cubicBezTo>
                  <a:cubicBezTo>
                    <a:pt x="53" y="1"/>
                    <a:pt x="53" y="1"/>
                    <a:pt x="53" y="1"/>
                  </a:cubicBezTo>
                  <a:cubicBezTo>
                    <a:pt x="52" y="0"/>
                    <a:pt x="49" y="0"/>
                    <a:pt x="48" y="1"/>
                  </a:cubicBezTo>
                  <a:cubicBezTo>
                    <a:pt x="1" y="28"/>
                    <a:pt x="1" y="28"/>
                    <a:pt x="1" y="28"/>
                  </a:cubicBezTo>
                  <a:cubicBezTo>
                    <a:pt x="0" y="29"/>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 name="Freeform 81"/>
            <p:cNvSpPr>
              <a:spLocks/>
            </p:cNvSpPr>
            <p:nvPr/>
          </p:nvSpPr>
          <p:spPr bwMode="auto">
            <a:xfrm>
              <a:off x="3673476" y="3492501"/>
              <a:ext cx="614363" cy="357188"/>
            </a:xfrm>
            <a:custGeom>
              <a:avLst/>
              <a:gdLst>
                <a:gd name="T0" fmla="*/ 1 w 145"/>
                <a:gd name="T1" fmla="*/ 31 h 84"/>
                <a:gd name="T2" fmla="*/ 92 w 145"/>
                <a:gd name="T3" fmla="*/ 83 h 84"/>
                <a:gd name="T4" fmla="*/ 98 w 145"/>
                <a:gd name="T5" fmla="*/ 83 h 84"/>
                <a:gd name="T6" fmla="*/ 144 w 145"/>
                <a:gd name="T7" fmla="*/ 56 h 84"/>
                <a:gd name="T8" fmla="*/ 144 w 145"/>
                <a:gd name="T9" fmla="*/ 53 h 84"/>
                <a:gd name="T10" fmla="*/ 53 w 145"/>
                <a:gd name="T11" fmla="*/ 1 h 84"/>
                <a:gd name="T12" fmla="*/ 47 w 145"/>
                <a:gd name="T13" fmla="*/ 1 h 84"/>
                <a:gd name="T14" fmla="*/ 1 w 145"/>
                <a:gd name="T15" fmla="*/ 27 h 84"/>
                <a:gd name="T16" fmla="*/ 1 w 145"/>
                <a:gd name="T17" fmla="*/ 3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5" h="84">
                  <a:moveTo>
                    <a:pt x="1" y="31"/>
                  </a:moveTo>
                  <a:cubicBezTo>
                    <a:pt x="92" y="83"/>
                    <a:pt x="92" y="83"/>
                    <a:pt x="92" y="83"/>
                  </a:cubicBezTo>
                  <a:cubicBezTo>
                    <a:pt x="93" y="84"/>
                    <a:pt x="96" y="84"/>
                    <a:pt x="98" y="83"/>
                  </a:cubicBezTo>
                  <a:cubicBezTo>
                    <a:pt x="144" y="56"/>
                    <a:pt x="144" y="56"/>
                    <a:pt x="144" y="56"/>
                  </a:cubicBezTo>
                  <a:cubicBezTo>
                    <a:pt x="145" y="55"/>
                    <a:pt x="145" y="54"/>
                    <a:pt x="144" y="53"/>
                  </a:cubicBezTo>
                  <a:cubicBezTo>
                    <a:pt x="53" y="1"/>
                    <a:pt x="53" y="1"/>
                    <a:pt x="53" y="1"/>
                  </a:cubicBezTo>
                  <a:cubicBezTo>
                    <a:pt x="52" y="0"/>
                    <a:pt x="49" y="0"/>
                    <a:pt x="47" y="1"/>
                  </a:cubicBezTo>
                  <a:cubicBezTo>
                    <a:pt x="1" y="27"/>
                    <a:pt x="1" y="27"/>
                    <a:pt x="1" y="27"/>
                  </a:cubicBezTo>
                  <a:cubicBezTo>
                    <a:pt x="0" y="28"/>
                    <a:pt x="0" y="30"/>
                    <a:pt x="1"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 name="Freeform 82"/>
            <p:cNvSpPr>
              <a:spLocks/>
            </p:cNvSpPr>
            <p:nvPr/>
          </p:nvSpPr>
          <p:spPr bwMode="auto">
            <a:xfrm>
              <a:off x="3430588" y="3629026"/>
              <a:ext cx="742950" cy="431800"/>
            </a:xfrm>
            <a:custGeom>
              <a:avLst/>
              <a:gdLst>
                <a:gd name="T0" fmla="*/ 2 w 175"/>
                <a:gd name="T1" fmla="*/ 31 h 102"/>
                <a:gd name="T2" fmla="*/ 122 w 175"/>
                <a:gd name="T3" fmla="*/ 101 h 102"/>
                <a:gd name="T4" fmla="*/ 127 w 175"/>
                <a:gd name="T5" fmla="*/ 101 h 102"/>
                <a:gd name="T6" fmla="*/ 174 w 175"/>
                <a:gd name="T7" fmla="*/ 74 h 102"/>
                <a:gd name="T8" fmla="*/ 174 w 175"/>
                <a:gd name="T9" fmla="*/ 71 h 102"/>
                <a:gd name="T10" fmla="*/ 54 w 175"/>
                <a:gd name="T11" fmla="*/ 1 h 102"/>
                <a:gd name="T12" fmla="*/ 48 w 175"/>
                <a:gd name="T13" fmla="*/ 1 h 102"/>
                <a:gd name="T14" fmla="*/ 2 w 175"/>
                <a:gd name="T15" fmla="*/ 28 h 102"/>
                <a:gd name="T16" fmla="*/ 2 w 175"/>
                <a:gd name="T17" fmla="*/ 3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102">
                  <a:moveTo>
                    <a:pt x="2" y="31"/>
                  </a:moveTo>
                  <a:cubicBezTo>
                    <a:pt x="122" y="101"/>
                    <a:pt x="122" y="101"/>
                    <a:pt x="122" y="101"/>
                  </a:cubicBezTo>
                  <a:cubicBezTo>
                    <a:pt x="123" y="102"/>
                    <a:pt x="126" y="102"/>
                    <a:pt x="127" y="101"/>
                  </a:cubicBezTo>
                  <a:cubicBezTo>
                    <a:pt x="174" y="74"/>
                    <a:pt x="174" y="74"/>
                    <a:pt x="174" y="74"/>
                  </a:cubicBezTo>
                  <a:cubicBezTo>
                    <a:pt x="175" y="73"/>
                    <a:pt x="175" y="72"/>
                    <a:pt x="174" y="71"/>
                  </a:cubicBezTo>
                  <a:cubicBezTo>
                    <a:pt x="54" y="1"/>
                    <a:pt x="54" y="1"/>
                    <a:pt x="54" y="1"/>
                  </a:cubicBezTo>
                  <a:cubicBezTo>
                    <a:pt x="52" y="0"/>
                    <a:pt x="49"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 name="Freeform 83"/>
            <p:cNvSpPr>
              <a:spLocks/>
            </p:cNvSpPr>
            <p:nvPr/>
          </p:nvSpPr>
          <p:spPr bwMode="auto">
            <a:xfrm>
              <a:off x="3910013" y="3352801"/>
              <a:ext cx="433388" cy="250825"/>
            </a:xfrm>
            <a:custGeom>
              <a:avLst/>
              <a:gdLst>
                <a:gd name="T0" fmla="*/ 2 w 102"/>
                <a:gd name="T1" fmla="*/ 31 h 59"/>
                <a:gd name="T2" fmla="*/ 48 w 102"/>
                <a:gd name="T3" fmla="*/ 58 h 59"/>
                <a:gd name="T4" fmla="*/ 54 w 102"/>
                <a:gd name="T5" fmla="*/ 58 h 59"/>
                <a:gd name="T6" fmla="*/ 100 w 102"/>
                <a:gd name="T7" fmla="*/ 31 h 59"/>
                <a:gd name="T8" fmla="*/ 100 w 102"/>
                <a:gd name="T9" fmla="*/ 28 h 59"/>
                <a:gd name="T10" fmla="*/ 54 w 102"/>
                <a:gd name="T11" fmla="*/ 1 h 59"/>
                <a:gd name="T12" fmla="*/ 48 w 102"/>
                <a:gd name="T13" fmla="*/ 1 h 59"/>
                <a:gd name="T14" fmla="*/ 2 w 102"/>
                <a:gd name="T15" fmla="*/ 28 h 59"/>
                <a:gd name="T16" fmla="*/ 2 w 102"/>
                <a:gd name="T17" fmla="*/ 3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59">
                  <a:moveTo>
                    <a:pt x="2" y="31"/>
                  </a:moveTo>
                  <a:cubicBezTo>
                    <a:pt x="48" y="58"/>
                    <a:pt x="48" y="58"/>
                    <a:pt x="48" y="58"/>
                  </a:cubicBezTo>
                  <a:cubicBezTo>
                    <a:pt x="50" y="59"/>
                    <a:pt x="52" y="59"/>
                    <a:pt x="54" y="58"/>
                  </a:cubicBezTo>
                  <a:cubicBezTo>
                    <a:pt x="100" y="31"/>
                    <a:pt x="100" y="31"/>
                    <a:pt x="100" y="31"/>
                  </a:cubicBezTo>
                  <a:cubicBezTo>
                    <a:pt x="102" y="30"/>
                    <a:pt x="102" y="29"/>
                    <a:pt x="100" y="28"/>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 name="Freeform 84"/>
            <p:cNvSpPr>
              <a:spLocks/>
            </p:cNvSpPr>
            <p:nvPr/>
          </p:nvSpPr>
          <p:spPr bwMode="auto">
            <a:xfrm>
              <a:off x="4143376" y="3208338"/>
              <a:ext cx="563563" cy="327025"/>
            </a:xfrm>
            <a:custGeom>
              <a:avLst/>
              <a:gdLst>
                <a:gd name="T0" fmla="*/ 2 w 133"/>
                <a:gd name="T1" fmla="*/ 31 h 77"/>
                <a:gd name="T2" fmla="*/ 80 w 133"/>
                <a:gd name="T3" fmla="*/ 76 h 77"/>
                <a:gd name="T4" fmla="*/ 85 w 133"/>
                <a:gd name="T5" fmla="*/ 76 h 77"/>
                <a:gd name="T6" fmla="*/ 132 w 133"/>
                <a:gd name="T7" fmla="*/ 49 h 77"/>
                <a:gd name="T8" fmla="*/ 132 w 133"/>
                <a:gd name="T9" fmla="*/ 46 h 77"/>
                <a:gd name="T10" fmla="*/ 54 w 133"/>
                <a:gd name="T11" fmla="*/ 1 h 77"/>
                <a:gd name="T12" fmla="*/ 48 w 133"/>
                <a:gd name="T13" fmla="*/ 1 h 77"/>
                <a:gd name="T14" fmla="*/ 2 w 133"/>
                <a:gd name="T15" fmla="*/ 28 h 77"/>
                <a:gd name="T16" fmla="*/ 2 w 133"/>
                <a:gd name="T17" fmla="*/ 3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77">
                  <a:moveTo>
                    <a:pt x="2" y="31"/>
                  </a:moveTo>
                  <a:cubicBezTo>
                    <a:pt x="80" y="76"/>
                    <a:pt x="80" y="76"/>
                    <a:pt x="80" y="76"/>
                  </a:cubicBezTo>
                  <a:cubicBezTo>
                    <a:pt x="81" y="77"/>
                    <a:pt x="84" y="77"/>
                    <a:pt x="85" y="76"/>
                  </a:cubicBezTo>
                  <a:cubicBezTo>
                    <a:pt x="132" y="49"/>
                    <a:pt x="132" y="49"/>
                    <a:pt x="132" y="49"/>
                  </a:cubicBezTo>
                  <a:cubicBezTo>
                    <a:pt x="133" y="49"/>
                    <a:pt x="133" y="47"/>
                    <a:pt x="132" y="46"/>
                  </a:cubicBezTo>
                  <a:cubicBezTo>
                    <a:pt x="54" y="1"/>
                    <a:pt x="54" y="1"/>
                    <a:pt x="54" y="1"/>
                  </a:cubicBezTo>
                  <a:cubicBezTo>
                    <a:pt x="52" y="0"/>
                    <a:pt x="50" y="0"/>
                    <a:pt x="48" y="1"/>
                  </a:cubicBezTo>
                  <a:cubicBezTo>
                    <a:pt x="2" y="28"/>
                    <a:pt x="2" y="28"/>
                    <a:pt x="2" y="28"/>
                  </a:cubicBezTo>
                  <a:cubicBezTo>
                    <a:pt x="0" y="29"/>
                    <a:pt x="0" y="30"/>
                    <a:pt x="2" y="3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1" name="Freeform 85"/>
            <p:cNvSpPr>
              <a:spLocks/>
            </p:cNvSpPr>
            <p:nvPr/>
          </p:nvSpPr>
          <p:spPr bwMode="auto">
            <a:xfrm>
              <a:off x="3201988" y="4532313"/>
              <a:ext cx="2463800" cy="1420813"/>
            </a:xfrm>
            <a:custGeom>
              <a:avLst/>
              <a:gdLst>
                <a:gd name="T0" fmla="*/ 2 w 581"/>
                <a:gd name="T1" fmla="*/ 129 h 335"/>
                <a:gd name="T2" fmla="*/ 358 w 581"/>
                <a:gd name="T3" fmla="*/ 334 h 335"/>
                <a:gd name="T4" fmla="*/ 364 w 581"/>
                <a:gd name="T5" fmla="*/ 334 h 335"/>
                <a:gd name="T6" fmla="*/ 579 w 581"/>
                <a:gd name="T7" fmla="*/ 211 h 335"/>
                <a:gd name="T8" fmla="*/ 579 w 581"/>
                <a:gd name="T9" fmla="*/ 207 h 335"/>
                <a:gd name="T10" fmla="*/ 222 w 581"/>
                <a:gd name="T11" fmla="*/ 1 h 335"/>
                <a:gd name="T12" fmla="*/ 216 w 581"/>
                <a:gd name="T13" fmla="*/ 1 h 335"/>
                <a:gd name="T14" fmla="*/ 2 w 581"/>
                <a:gd name="T15" fmla="*/ 125 h 335"/>
                <a:gd name="T16" fmla="*/ 2 w 581"/>
                <a:gd name="T17" fmla="*/ 129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1" h="335">
                  <a:moveTo>
                    <a:pt x="2" y="129"/>
                  </a:moveTo>
                  <a:cubicBezTo>
                    <a:pt x="358" y="334"/>
                    <a:pt x="358" y="334"/>
                    <a:pt x="358" y="334"/>
                  </a:cubicBezTo>
                  <a:cubicBezTo>
                    <a:pt x="360" y="335"/>
                    <a:pt x="363" y="335"/>
                    <a:pt x="364" y="334"/>
                  </a:cubicBezTo>
                  <a:cubicBezTo>
                    <a:pt x="579" y="211"/>
                    <a:pt x="579" y="211"/>
                    <a:pt x="579" y="211"/>
                  </a:cubicBezTo>
                  <a:cubicBezTo>
                    <a:pt x="581" y="210"/>
                    <a:pt x="581" y="208"/>
                    <a:pt x="579" y="207"/>
                  </a:cubicBezTo>
                  <a:cubicBezTo>
                    <a:pt x="222" y="1"/>
                    <a:pt x="222" y="1"/>
                    <a:pt x="222" y="1"/>
                  </a:cubicBezTo>
                  <a:cubicBezTo>
                    <a:pt x="221" y="0"/>
                    <a:pt x="218" y="0"/>
                    <a:pt x="216" y="1"/>
                  </a:cubicBezTo>
                  <a:cubicBezTo>
                    <a:pt x="2" y="125"/>
                    <a:pt x="2" y="125"/>
                    <a:pt x="2" y="125"/>
                  </a:cubicBezTo>
                  <a:cubicBezTo>
                    <a:pt x="0" y="126"/>
                    <a:pt x="0" y="128"/>
                    <a:pt x="2" y="129"/>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2" name="Freeform 86"/>
            <p:cNvSpPr>
              <a:spLocks/>
            </p:cNvSpPr>
            <p:nvPr/>
          </p:nvSpPr>
          <p:spPr bwMode="auto">
            <a:xfrm>
              <a:off x="3201988" y="4532313"/>
              <a:ext cx="2463800" cy="900113"/>
            </a:xfrm>
            <a:custGeom>
              <a:avLst/>
              <a:gdLst>
                <a:gd name="T0" fmla="*/ 5 w 581"/>
                <a:gd name="T1" fmla="*/ 130 h 212"/>
                <a:gd name="T2" fmla="*/ 217 w 581"/>
                <a:gd name="T3" fmla="*/ 8 h 212"/>
                <a:gd name="T4" fmla="*/ 223 w 581"/>
                <a:gd name="T5" fmla="*/ 8 h 212"/>
                <a:gd name="T6" fmla="*/ 577 w 581"/>
                <a:gd name="T7" fmla="*/ 212 h 212"/>
                <a:gd name="T8" fmla="*/ 579 w 581"/>
                <a:gd name="T9" fmla="*/ 211 h 212"/>
                <a:gd name="T10" fmla="*/ 579 w 581"/>
                <a:gd name="T11" fmla="*/ 207 h 212"/>
                <a:gd name="T12" fmla="*/ 222 w 581"/>
                <a:gd name="T13" fmla="*/ 1 h 212"/>
                <a:gd name="T14" fmla="*/ 216 w 581"/>
                <a:gd name="T15" fmla="*/ 1 h 212"/>
                <a:gd name="T16" fmla="*/ 2 w 581"/>
                <a:gd name="T17" fmla="*/ 125 h 212"/>
                <a:gd name="T18" fmla="*/ 2 w 581"/>
                <a:gd name="T19" fmla="*/ 129 h 212"/>
                <a:gd name="T20" fmla="*/ 5 w 581"/>
                <a:gd name="T21" fmla="*/ 13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1" h="212">
                  <a:moveTo>
                    <a:pt x="5" y="130"/>
                  </a:moveTo>
                  <a:cubicBezTo>
                    <a:pt x="217" y="8"/>
                    <a:pt x="217" y="8"/>
                    <a:pt x="217" y="8"/>
                  </a:cubicBezTo>
                  <a:cubicBezTo>
                    <a:pt x="219" y="7"/>
                    <a:pt x="222" y="7"/>
                    <a:pt x="223" y="8"/>
                  </a:cubicBezTo>
                  <a:cubicBezTo>
                    <a:pt x="577" y="212"/>
                    <a:pt x="577" y="212"/>
                    <a:pt x="577" y="212"/>
                  </a:cubicBezTo>
                  <a:cubicBezTo>
                    <a:pt x="579" y="211"/>
                    <a:pt x="579" y="211"/>
                    <a:pt x="579" y="211"/>
                  </a:cubicBezTo>
                  <a:cubicBezTo>
                    <a:pt x="581" y="210"/>
                    <a:pt x="581" y="208"/>
                    <a:pt x="579" y="207"/>
                  </a:cubicBezTo>
                  <a:cubicBezTo>
                    <a:pt x="222" y="1"/>
                    <a:pt x="222" y="1"/>
                    <a:pt x="222" y="1"/>
                  </a:cubicBezTo>
                  <a:cubicBezTo>
                    <a:pt x="221" y="0"/>
                    <a:pt x="218" y="0"/>
                    <a:pt x="216" y="1"/>
                  </a:cubicBezTo>
                  <a:cubicBezTo>
                    <a:pt x="2" y="125"/>
                    <a:pt x="2" y="125"/>
                    <a:pt x="2" y="125"/>
                  </a:cubicBezTo>
                  <a:cubicBezTo>
                    <a:pt x="0" y="126"/>
                    <a:pt x="0" y="128"/>
                    <a:pt x="2" y="129"/>
                  </a:cubicBezTo>
                  <a:lnTo>
                    <a:pt x="5" y="13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3" name="Freeform 87"/>
            <p:cNvSpPr>
              <a:spLocks/>
            </p:cNvSpPr>
            <p:nvPr/>
          </p:nvSpPr>
          <p:spPr bwMode="auto">
            <a:xfrm>
              <a:off x="5619751" y="3425826"/>
              <a:ext cx="1862138" cy="1114425"/>
            </a:xfrm>
            <a:custGeom>
              <a:avLst/>
              <a:gdLst>
                <a:gd name="T0" fmla="*/ 10 w 439"/>
                <a:gd name="T1" fmla="*/ 1 h 263"/>
                <a:gd name="T2" fmla="*/ 6 w 439"/>
                <a:gd name="T3" fmla="*/ 1 h 263"/>
                <a:gd name="T4" fmla="*/ 0 w 439"/>
                <a:gd name="T5" fmla="*/ 11 h 263"/>
                <a:gd name="T6" fmla="*/ 2 w 439"/>
                <a:gd name="T7" fmla="*/ 14 h 263"/>
                <a:gd name="T8" fmla="*/ 432 w 439"/>
                <a:gd name="T9" fmla="*/ 263 h 263"/>
                <a:gd name="T10" fmla="*/ 430 w 439"/>
                <a:gd name="T11" fmla="*/ 260 h 263"/>
                <a:gd name="T12" fmla="*/ 436 w 439"/>
                <a:gd name="T13" fmla="*/ 250 h 263"/>
                <a:gd name="T14" fmla="*/ 439 w 439"/>
                <a:gd name="T15" fmla="*/ 250 h 263"/>
                <a:gd name="T16" fmla="*/ 10 w 439"/>
                <a:gd name="T17" fmla="*/ 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9" h="263">
                  <a:moveTo>
                    <a:pt x="10" y="1"/>
                  </a:moveTo>
                  <a:cubicBezTo>
                    <a:pt x="9" y="0"/>
                    <a:pt x="7" y="0"/>
                    <a:pt x="6" y="1"/>
                  </a:cubicBezTo>
                  <a:cubicBezTo>
                    <a:pt x="3" y="3"/>
                    <a:pt x="0" y="7"/>
                    <a:pt x="0" y="11"/>
                  </a:cubicBezTo>
                  <a:cubicBezTo>
                    <a:pt x="0" y="12"/>
                    <a:pt x="1" y="14"/>
                    <a:pt x="2" y="14"/>
                  </a:cubicBezTo>
                  <a:cubicBezTo>
                    <a:pt x="432" y="263"/>
                    <a:pt x="432" y="263"/>
                    <a:pt x="432" y="263"/>
                  </a:cubicBezTo>
                  <a:cubicBezTo>
                    <a:pt x="431" y="262"/>
                    <a:pt x="430" y="261"/>
                    <a:pt x="430" y="260"/>
                  </a:cubicBezTo>
                  <a:cubicBezTo>
                    <a:pt x="430" y="256"/>
                    <a:pt x="433" y="252"/>
                    <a:pt x="436" y="250"/>
                  </a:cubicBezTo>
                  <a:cubicBezTo>
                    <a:pt x="437" y="249"/>
                    <a:pt x="438" y="249"/>
                    <a:pt x="439" y="250"/>
                  </a:cubicBezTo>
                  <a:lnTo>
                    <a:pt x="10" y="1"/>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4" name="Freeform 88"/>
            <p:cNvSpPr>
              <a:spLocks/>
            </p:cNvSpPr>
            <p:nvPr/>
          </p:nvSpPr>
          <p:spPr bwMode="auto">
            <a:xfrm>
              <a:off x="7443788" y="4476751"/>
              <a:ext cx="46038" cy="68263"/>
            </a:xfrm>
            <a:custGeom>
              <a:avLst/>
              <a:gdLst>
                <a:gd name="T0" fmla="*/ 6 w 11"/>
                <a:gd name="T1" fmla="*/ 2 h 16"/>
                <a:gd name="T2" fmla="*/ 11 w 11"/>
                <a:gd name="T3" fmla="*/ 5 h 16"/>
                <a:gd name="T4" fmla="*/ 6 w 11"/>
                <a:gd name="T5" fmla="*/ 15 h 16"/>
                <a:gd name="T6" fmla="*/ 0 w 11"/>
                <a:gd name="T7" fmla="*/ 12 h 16"/>
                <a:gd name="T8" fmla="*/ 6 w 11"/>
                <a:gd name="T9" fmla="*/ 2 h 16"/>
              </a:gdLst>
              <a:ahLst/>
              <a:cxnLst>
                <a:cxn ang="0">
                  <a:pos x="T0" y="T1"/>
                </a:cxn>
                <a:cxn ang="0">
                  <a:pos x="T2" y="T3"/>
                </a:cxn>
                <a:cxn ang="0">
                  <a:pos x="T4" y="T5"/>
                </a:cxn>
                <a:cxn ang="0">
                  <a:pos x="T6" y="T7"/>
                </a:cxn>
                <a:cxn ang="0">
                  <a:pos x="T8" y="T9"/>
                </a:cxn>
              </a:cxnLst>
              <a:rect l="0" t="0" r="r" b="b"/>
              <a:pathLst>
                <a:path w="11" h="16">
                  <a:moveTo>
                    <a:pt x="6" y="2"/>
                  </a:moveTo>
                  <a:cubicBezTo>
                    <a:pt x="9" y="0"/>
                    <a:pt x="11" y="2"/>
                    <a:pt x="11" y="5"/>
                  </a:cubicBezTo>
                  <a:cubicBezTo>
                    <a:pt x="11" y="9"/>
                    <a:pt x="9" y="13"/>
                    <a:pt x="6" y="15"/>
                  </a:cubicBezTo>
                  <a:cubicBezTo>
                    <a:pt x="3" y="16"/>
                    <a:pt x="0" y="15"/>
                    <a:pt x="0" y="12"/>
                  </a:cubicBezTo>
                  <a:cubicBezTo>
                    <a:pt x="0" y="8"/>
                    <a:pt x="3" y="4"/>
                    <a:pt x="6" y="2"/>
                  </a:cubicBezTo>
                  <a:close/>
                </a:path>
              </a:pathLst>
            </a:custGeom>
            <a:solidFill>
              <a:srgbClr val="ACB7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5" name="Freeform 89"/>
            <p:cNvSpPr>
              <a:spLocks/>
            </p:cNvSpPr>
            <p:nvPr/>
          </p:nvSpPr>
          <p:spPr bwMode="auto">
            <a:xfrm>
              <a:off x="4733926" y="265113"/>
              <a:ext cx="3790950" cy="4792663"/>
            </a:xfrm>
            <a:custGeom>
              <a:avLst/>
              <a:gdLst>
                <a:gd name="T0" fmla="*/ 886 w 894"/>
                <a:gd name="T1" fmla="*/ 1123 h 1130"/>
                <a:gd name="T2" fmla="*/ 886 w 894"/>
                <a:gd name="T3" fmla="*/ 526 h 1130"/>
                <a:gd name="T4" fmla="*/ 873 w 894"/>
                <a:gd name="T5" fmla="*/ 506 h 1130"/>
                <a:gd name="T6" fmla="*/ 9 w 894"/>
                <a:gd name="T7" fmla="*/ 7 h 1130"/>
                <a:gd name="T8" fmla="*/ 0 w 894"/>
                <a:gd name="T9" fmla="*/ 6 h 1130"/>
                <a:gd name="T10" fmla="*/ 9 w 894"/>
                <a:gd name="T11" fmla="*/ 1 h 1130"/>
                <a:gd name="T12" fmla="*/ 9 w 894"/>
                <a:gd name="T13" fmla="*/ 1 h 1130"/>
                <a:gd name="T14" fmla="*/ 9 w 894"/>
                <a:gd name="T15" fmla="*/ 1 h 1130"/>
                <a:gd name="T16" fmla="*/ 9 w 894"/>
                <a:gd name="T17" fmla="*/ 1 h 1130"/>
                <a:gd name="T18" fmla="*/ 18 w 894"/>
                <a:gd name="T19" fmla="*/ 3 h 1130"/>
                <a:gd name="T20" fmla="*/ 881 w 894"/>
                <a:gd name="T21" fmla="*/ 501 h 1130"/>
                <a:gd name="T22" fmla="*/ 894 w 894"/>
                <a:gd name="T23" fmla="*/ 522 h 1130"/>
                <a:gd name="T24" fmla="*/ 894 w 894"/>
                <a:gd name="T25" fmla="*/ 1119 h 1130"/>
                <a:gd name="T26" fmla="*/ 892 w 894"/>
                <a:gd name="T27" fmla="*/ 1125 h 1130"/>
                <a:gd name="T28" fmla="*/ 892 w 894"/>
                <a:gd name="T29" fmla="*/ 1125 h 1130"/>
                <a:gd name="T30" fmla="*/ 891 w 894"/>
                <a:gd name="T31" fmla="*/ 1125 h 1130"/>
                <a:gd name="T32" fmla="*/ 890 w 894"/>
                <a:gd name="T33" fmla="*/ 1126 h 1130"/>
                <a:gd name="T34" fmla="*/ 882 w 894"/>
                <a:gd name="T35" fmla="*/ 1130 h 1130"/>
                <a:gd name="T36" fmla="*/ 882 w 894"/>
                <a:gd name="T37" fmla="*/ 1130 h 1130"/>
                <a:gd name="T38" fmla="*/ 886 w 894"/>
                <a:gd name="T39" fmla="*/ 1123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94" h="1130">
                  <a:moveTo>
                    <a:pt x="886" y="1123"/>
                  </a:moveTo>
                  <a:cubicBezTo>
                    <a:pt x="886" y="526"/>
                    <a:pt x="886" y="526"/>
                    <a:pt x="886" y="526"/>
                  </a:cubicBezTo>
                  <a:cubicBezTo>
                    <a:pt x="886" y="519"/>
                    <a:pt x="880" y="510"/>
                    <a:pt x="873" y="506"/>
                  </a:cubicBezTo>
                  <a:cubicBezTo>
                    <a:pt x="9" y="7"/>
                    <a:pt x="9" y="7"/>
                    <a:pt x="9" y="7"/>
                  </a:cubicBezTo>
                  <a:cubicBezTo>
                    <a:pt x="6" y="5"/>
                    <a:pt x="3" y="5"/>
                    <a:pt x="0" y="6"/>
                  </a:cubicBezTo>
                  <a:cubicBezTo>
                    <a:pt x="9" y="1"/>
                    <a:pt x="9" y="1"/>
                    <a:pt x="9" y="1"/>
                  </a:cubicBezTo>
                  <a:cubicBezTo>
                    <a:pt x="9" y="1"/>
                    <a:pt x="9" y="1"/>
                    <a:pt x="9" y="1"/>
                  </a:cubicBezTo>
                  <a:cubicBezTo>
                    <a:pt x="9" y="1"/>
                    <a:pt x="9" y="1"/>
                    <a:pt x="9" y="1"/>
                  </a:cubicBezTo>
                  <a:cubicBezTo>
                    <a:pt x="9" y="1"/>
                    <a:pt x="9" y="1"/>
                    <a:pt x="9" y="1"/>
                  </a:cubicBezTo>
                  <a:cubicBezTo>
                    <a:pt x="11" y="0"/>
                    <a:pt x="14" y="1"/>
                    <a:pt x="18" y="3"/>
                  </a:cubicBezTo>
                  <a:cubicBezTo>
                    <a:pt x="881" y="501"/>
                    <a:pt x="881" y="501"/>
                    <a:pt x="881" y="501"/>
                  </a:cubicBezTo>
                  <a:cubicBezTo>
                    <a:pt x="888" y="505"/>
                    <a:pt x="894" y="515"/>
                    <a:pt x="894" y="522"/>
                  </a:cubicBezTo>
                  <a:cubicBezTo>
                    <a:pt x="894" y="1119"/>
                    <a:pt x="894" y="1119"/>
                    <a:pt x="894" y="1119"/>
                  </a:cubicBezTo>
                  <a:cubicBezTo>
                    <a:pt x="894" y="1122"/>
                    <a:pt x="893" y="1124"/>
                    <a:pt x="892" y="1125"/>
                  </a:cubicBezTo>
                  <a:cubicBezTo>
                    <a:pt x="892" y="1125"/>
                    <a:pt x="892" y="1125"/>
                    <a:pt x="892" y="1125"/>
                  </a:cubicBezTo>
                  <a:cubicBezTo>
                    <a:pt x="891" y="1125"/>
                    <a:pt x="891" y="1125"/>
                    <a:pt x="891" y="1125"/>
                  </a:cubicBezTo>
                  <a:cubicBezTo>
                    <a:pt x="891" y="1126"/>
                    <a:pt x="891" y="1126"/>
                    <a:pt x="890" y="1126"/>
                  </a:cubicBezTo>
                  <a:cubicBezTo>
                    <a:pt x="882" y="1130"/>
                    <a:pt x="882" y="1130"/>
                    <a:pt x="882" y="1130"/>
                  </a:cubicBezTo>
                  <a:cubicBezTo>
                    <a:pt x="882" y="1130"/>
                    <a:pt x="882" y="1130"/>
                    <a:pt x="882" y="1130"/>
                  </a:cubicBezTo>
                  <a:cubicBezTo>
                    <a:pt x="884" y="1129"/>
                    <a:pt x="886" y="1126"/>
                    <a:pt x="886" y="1123"/>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6" name="Freeform 90"/>
            <p:cNvSpPr>
              <a:spLocks/>
            </p:cNvSpPr>
            <p:nvPr/>
          </p:nvSpPr>
          <p:spPr bwMode="auto">
            <a:xfrm>
              <a:off x="4733926" y="290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7" name="Freeform 91"/>
            <p:cNvSpPr>
              <a:spLocks/>
            </p:cNvSpPr>
            <p:nvPr/>
          </p:nvSpPr>
          <p:spPr bwMode="auto">
            <a:xfrm>
              <a:off x="4721226" y="277813"/>
              <a:ext cx="3770313" cy="4792663"/>
            </a:xfrm>
            <a:custGeom>
              <a:avLst/>
              <a:gdLst>
                <a:gd name="T0" fmla="*/ 12 w 889"/>
                <a:gd name="T1" fmla="*/ 4 h 1130"/>
                <a:gd name="T2" fmla="*/ 876 w 889"/>
                <a:gd name="T3" fmla="*/ 503 h 1130"/>
                <a:gd name="T4" fmla="*/ 889 w 889"/>
                <a:gd name="T5" fmla="*/ 523 h 1130"/>
                <a:gd name="T6" fmla="*/ 889 w 889"/>
                <a:gd name="T7" fmla="*/ 1120 h 1130"/>
                <a:gd name="T8" fmla="*/ 876 w 889"/>
                <a:gd name="T9" fmla="*/ 1126 h 1130"/>
                <a:gd name="T10" fmla="*/ 12 w 889"/>
                <a:gd name="T11" fmla="*/ 627 h 1130"/>
                <a:gd name="T12" fmla="*/ 0 w 889"/>
                <a:gd name="T13" fmla="*/ 607 h 1130"/>
                <a:gd name="T14" fmla="*/ 0 w 889"/>
                <a:gd name="T15" fmla="*/ 10 h 1130"/>
                <a:gd name="T16" fmla="*/ 12 w 889"/>
                <a:gd name="T17" fmla="*/ 4 h 1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9" h="1130">
                  <a:moveTo>
                    <a:pt x="12" y="4"/>
                  </a:moveTo>
                  <a:cubicBezTo>
                    <a:pt x="876" y="503"/>
                    <a:pt x="876" y="503"/>
                    <a:pt x="876" y="503"/>
                  </a:cubicBezTo>
                  <a:cubicBezTo>
                    <a:pt x="883" y="507"/>
                    <a:pt x="889" y="516"/>
                    <a:pt x="889" y="523"/>
                  </a:cubicBezTo>
                  <a:cubicBezTo>
                    <a:pt x="889" y="1120"/>
                    <a:pt x="889" y="1120"/>
                    <a:pt x="889" y="1120"/>
                  </a:cubicBezTo>
                  <a:cubicBezTo>
                    <a:pt x="889" y="1127"/>
                    <a:pt x="883" y="1130"/>
                    <a:pt x="876" y="1126"/>
                  </a:cubicBezTo>
                  <a:cubicBezTo>
                    <a:pt x="12" y="627"/>
                    <a:pt x="12" y="627"/>
                    <a:pt x="12" y="627"/>
                  </a:cubicBezTo>
                  <a:cubicBezTo>
                    <a:pt x="5" y="623"/>
                    <a:pt x="0" y="614"/>
                    <a:pt x="0" y="607"/>
                  </a:cubicBezTo>
                  <a:cubicBezTo>
                    <a:pt x="0" y="10"/>
                    <a:pt x="0" y="10"/>
                    <a:pt x="0" y="10"/>
                  </a:cubicBezTo>
                  <a:cubicBezTo>
                    <a:pt x="0" y="2"/>
                    <a:pt x="5" y="0"/>
                    <a:pt x="12" y="4"/>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8" name="Freeform 92"/>
            <p:cNvSpPr>
              <a:spLocks/>
            </p:cNvSpPr>
            <p:nvPr/>
          </p:nvSpPr>
          <p:spPr bwMode="auto">
            <a:xfrm>
              <a:off x="4902201" y="549276"/>
              <a:ext cx="3406775" cy="4262438"/>
            </a:xfrm>
            <a:custGeom>
              <a:avLst/>
              <a:gdLst>
                <a:gd name="T0" fmla="*/ 2146 w 2146"/>
                <a:gd name="T1" fmla="*/ 2685 h 2685"/>
                <a:gd name="T2" fmla="*/ 0 w 2146"/>
                <a:gd name="T3" fmla="*/ 1446 h 2685"/>
                <a:gd name="T4" fmla="*/ 0 w 2146"/>
                <a:gd name="T5" fmla="*/ 0 h 2685"/>
                <a:gd name="T6" fmla="*/ 2146 w 2146"/>
                <a:gd name="T7" fmla="*/ 1237 h 2685"/>
                <a:gd name="T8" fmla="*/ 2146 w 2146"/>
                <a:gd name="T9" fmla="*/ 2685 h 2685"/>
              </a:gdLst>
              <a:ahLst/>
              <a:cxnLst>
                <a:cxn ang="0">
                  <a:pos x="T0" y="T1"/>
                </a:cxn>
                <a:cxn ang="0">
                  <a:pos x="T2" y="T3"/>
                </a:cxn>
                <a:cxn ang="0">
                  <a:pos x="T4" y="T5"/>
                </a:cxn>
                <a:cxn ang="0">
                  <a:pos x="T6" y="T7"/>
                </a:cxn>
                <a:cxn ang="0">
                  <a:pos x="T8" y="T9"/>
                </a:cxn>
              </a:cxnLst>
              <a:rect l="0" t="0" r="r" b="b"/>
              <a:pathLst>
                <a:path w="2146" h="2685">
                  <a:moveTo>
                    <a:pt x="2146" y="2685"/>
                  </a:moveTo>
                  <a:lnTo>
                    <a:pt x="0" y="1446"/>
                  </a:lnTo>
                  <a:lnTo>
                    <a:pt x="0" y="0"/>
                  </a:lnTo>
                  <a:lnTo>
                    <a:pt x="2146" y="1237"/>
                  </a:lnTo>
                  <a:lnTo>
                    <a:pt x="2146" y="2685"/>
                  </a:lnTo>
                  <a:close/>
                </a:path>
              </a:pathLst>
            </a:custGeom>
            <a:solidFill>
              <a:srgbClr val="FDC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9" name="Freeform 93"/>
            <p:cNvSpPr>
              <a:spLocks/>
            </p:cNvSpPr>
            <p:nvPr/>
          </p:nvSpPr>
          <p:spPr bwMode="auto">
            <a:xfrm>
              <a:off x="6269038" y="1609726"/>
              <a:ext cx="1865313" cy="2151063"/>
            </a:xfrm>
            <a:custGeom>
              <a:avLst/>
              <a:gdLst>
                <a:gd name="T0" fmla="*/ 1175 w 1175"/>
                <a:gd name="T1" fmla="*/ 1355 h 1355"/>
                <a:gd name="T2" fmla="*/ 0 w 1175"/>
                <a:gd name="T3" fmla="*/ 676 h 1355"/>
                <a:gd name="T4" fmla="*/ 0 w 1175"/>
                <a:gd name="T5" fmla="*/ 0 h 1355"/>
                <a:gd name="T6" fmla="*/ 1175 w 1175"/>
                <a:gd name="T7" fmla="*/ 679 h 1355"/>
                <a:gd name="T8" fmla="*/ 1175 w 1175"/>
                <a:gd name="T9" fmla="*/ 1355 h 1355"/>
              </a:gdLst>
              <a:ahLst/>
              <a:cxnLst>
                <a:cxn ang="0">
                  <a:pos x="T0" y="T1"/>
                </a:cxn>
                <a:cxn ang="0">
                  <a:pos x="T2" y="T3"/>
                </a:cxn>
                <a:cxn ang="0">
                  <a:pos x="T4" y="T5"/>
                </a:cxn>
                <a:cxn ang="0">
                  <a:pos x="T6" y="T7"/>
                </a:cxn>
                <a:cxn ang="0">
                  <a:pos x="T8" y="T9"/>
                </a:cxn>
              </a:cxnLst>
              <a:rect l="0" t="0" r="r" b="b"/>
              <a:pathLst>
                <a:path w="1175" h="1355">
                  <a:moveTo>
                    <a:pt x="1175" y="1355"/>
                  </a:moveTo>
                  <a:lnTo>
                    <a:pt x="0" y="676"/>
                  </a:lnTo>
                  <a:lnTo>
                    <a:pt x="0" y="0"/>
                  </a:lnTo>
                  <a:lnTo>
                    <a:pt x="1175" y="679"/>
                  </a:lnTo>
                  <a:lnTo>
                    <a:pt x="1175" y="135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0" name="Freeform 94"/>
            <p:cNvSpPr>
              <a:spLocks/>
            </p:cNvSpPr>
            <p:nvPr/>
          </p:nvSpPr>
          <p:spPr bwMode="auto">
            <a:xfrm>
              <a:off x="6269038" y="1609726"/>
              <a:ext cx="1865313" cy="1273175"/>
            </a:xfrm>
            <a:custGeom>
              <a:avLst/>
              <a:gdLst>
                <a:gd name="T0" fmla="*/ 318 w 1175"/>
                <a:gd name="T1" fmla="*/ 184 h 802"/>
                <a:gd name="T2" fmla="*/ 0 w 1175"/>
                <a:gd name="T3" fmla="*/ 0 h 802"/>
                <a:gd name="T4" fmla="*/ 0 w 1175"/>
                <a:gd name="T5" fmla="*/ 126 h 802"/>
                <a:gd name="T6" fmla="*/ 318 w 1175"/>
                <a:gd name="T7" fmla="*/ 307 h 802"/>
                <a:gd name="T8" fmla="*/ 1175 w 1175"/>
                <a:gd name="T9" fmla="*/ 802 h 802"/>
                <a:gd name="T10" fmla="*/ 1175 w 1175"/>
                <a:gd name="T11" fmla="*/ 679 h 802"/>
                <a:gd name="T12" fmla="*/ 318 w 1175"/>
                <a:gd name="T13" fmla="*/ 184 h 802"/>
              </a:gdLst>
              <a:ahLst/>
              <a:cxnLst>
                <a:cxn ang="0">
                  <a:pos x="T0" y="T1"/>
                </a:cxn>
                <a:cxn ang="0">
                  <a:pos x="T2" y="T3"/>
                </a:cxn>
                <a:cxn ang="0">
                  <a:pos x="T4" y="T5"/>
                </a:cxn>
                <a:cxn ang="0">
                  <a:pos x="T6" y="T7"/>
                </a:cxn>
                <a:cxn ang="0">
                  <a:pos x="T8" y="T9"/>
                </a:cxn>
                <a:cxn ang="0">
                  <a:pos x="T10" y="T11"/>
                </a:cxn>
                <a:cxn ang="0">
                  <a:pos x="T12" y="T13"/>
                </a:cxn>
              </a:cxnLst>
              <a:rect l="0" t="0" r="r" b="b"/>
              <a:pathLst>
                <a:path w="1175" h="802">
                  <a:moveTo>
                    <a:pt x="318" y="184"/>
                  </a:moveTo>
                  <a:lnTo>
                    <a:pt x="0" y="0"/>
                  </a:lnTo>
                  <a:lnTo>
                    <a:pt x="0" y="126"/>
                  </a:lnTo>
                  <a:lnTo>
                    <a:pt x="318" y="307"/>
                  </a:lnTo>
                  <a:lnTo>
                    <a:pt x="1175" y="802"/>
                  </a:lnTo>
                  <a:lnTo>
                    <a:pt x="1175" y="679"/>
                  </a:lnTo>
                  <a:lnTo>
                    <a:pt x="318" y="184"/>
                  </a:lnTo>
                  <a:close/>
                </a:path>
              </a:pathLst>
            </a:custGeom>
            <a:solidFill>
              <a:srgbClr val="E7E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1" name="Freeform 95"/>
            <p:cNvSpPr>
              <a:spLocks/>
            </p:cNvSpPr>
            <p:nvPr/>
          </p:nvSpPr>
          <p:spPr bwMode="auto">
            <a:xfrm>
              <a:off x="6269038" y="1809751"/>
              <a:ext cx="504825" cy="1165225"/>
            </a:xfrm>
            <a:custGeom>
              <a:avLst/>
              <a:gdLst>
                <a:gd name="T0" fmla="*/ 0 w 318"/>
                <a:gd name="T1" fmla="*/ 0 h 734"/>
                <a:gd name="T2" fmla="*/ 0 w 318"/>
                <a:gd name="T3" fmla="*/ 550 h 734"/>
                <a:gd name="T4" fmla="*/ 318 w 318"/>
                <a:gd name="T5" fmla="*/ 734 h 734"/>
                <a:gd name="T6" fmla="*/ 318 w 318"/>
                <a:gd name="T7" fmla="*/ 181 h 734"/>
                <a:gd name="T8" fmla="*/ 0 w 318"/>
                <a:gd name="T9" fmla="*/ 0 h 734"/>
              </a:gdLst>
              <a:ahLst/>
              <a:cxnLst>
                <a:cxn ang="0">
                  <a:pos x="T0" y="T1"/>
                </a:cxn>
                <a:cxn ang="0">
                  <a:pos x="T2" y="T3"/>
                </a:cxn>
                <a:cxn ang="0">
                  <a:pos x="T4" y="T5"/>
                </a:cxn>
                <a:cxn ang="0">
                  <a:pos x="T6" y="T7"/>
                </a:cxn>
                <a:cxn ang="0">
                  <a:pos x="T8" y="T9"/>
                </a:cxn>
              </a:cxnLst>
              <a:rect l="0" t="0" r="r" b="b"/>
              <a:pathLst>
                <a:path w="318" h="734">
                  <a:moveTo>
                    <a:pt x="0" y="0"/>
                  </a:moveTo>
                  <a:lnTo>
                    <a:pt x="0" y="550"/>
                  </a:lnTo>
                  <a:lnTo>
                    <a:pt x="318" y="734"/>
                  </a:lnTo>
                  <a:lnTo>
                    <a:pt x="318" y="181"/>
                  </a:lnTo>
                  <a:lnTo>
                    <a:pt x="0" y="0"/>
                  </a:lnTo>
                  <a:close/>
                </a:path>
              </a:pathLst>
            </a:custGeom>
            <a:solidFill>
              <a:srgbClr val="F0E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2" name="Freeform 96"/>
            <p:cNvSpPr>
              <a:spLocks/>
            </p:cNvSpPr>
            <p:nvPr/>
          </p:nvSpPr>
          <p:spPr bwMode="auto">
            <a:xfrm>
              <a:off x="6773863" y="2097088"/>
              <a:ext cx="1360488" cy="1663700"/>
            </a:xfrm>
            <a:custGeom>
              <a:avLst/>
              <a:gdLst>
                <a:gd name="T0" fmla="*/ 857 w 857"/>
                <a:gd name="T1" fmla="*/ 495 h 1048"/>
                <a:gd name="T2" fmla="*/ 0 w 857"/>
                <a:gd name="T3" fmla="*/ 0 h 1048"/>
                <a:gd name="T4" fmla="*/ 0 w 857"/>
                <a:gd name="T5" fmla="*/ 553 h 1048"/>
                <a:gd name="T6" fmla="*/ 857 w 857"/>
                <a:gd name="T7" fmla="*/ 1048 h 1048"/>
                <a:gd name="T8" fmla="*/ 857 w 857"/>
                <a:gd name="T9" fmla="*/ 495 h 1048"/>
              </a:gdLst>
              <a:ahLst/>
              <a:cxnLst>
                <a:cxn ang="0">
                  <a:pos x="T0" y="T1"/>
                </a:cxn>
                <a:cxn ang="0">
                  <a:pos x="T2" y="T3"/>
                </a:cxn>
                <a:cxn ang="0">
                  <a:pos x="T4" y="T5"/>
                </a:cxn>
                <a:cxn ang="0">
                  <a:pos x="T6" y="T7"/>
                </a:cxn>
                <a:cxn ang="0">
                  <a:pos x="T8" y="T9"/>
                </a:cxn>
              </a:cxnLst>
              <a:rect l="0" t="0" r="r" b="b"/>
              <a:pathLst>
                <a:path w="857" h="1048">
                  <a:moveTo>
                    <a:pt x="857" y="495"/>
                  </a:moveTo>
                  <a:lnTo>
                    <a:pt x="0" y="0"/>
                  </a:lnTo>
                  <a:lnTo>
                    <a:pt x="0" y="553"/>
                  </a:lnTo>
                  <a:lnTo>
                    <a:pt x="857" y="1048"/>
                  </a:lnTo>
                  <a:lnTo>
                    <a:pt x="857" y="49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3" name="Freeform 97"/>
            <p:cNvSpPr>
              <a:spLocks/>
            </p:cNvSpPr>
            <p:nvPr/>
          </p:nvSpPr>
          <p:spPr bwMode="auto">
            <a:xfrm>
              <a:off x="6332538" y="1690688"/>
              <a:ext cx="46038" cy="63500"/>
            </a:xfrm>
            <a:custGeom>
              <a:avLst/>
              <a:gdLst>
                <a:gd name="T0" fmla="*/ 11 w 11"/>
                <a:gd name="T1" fmla="*/ 11 h 15"/>
                <a:gd name="T2" fmla="*/ 6 w 11"/>
                <a:gd name="T3" fmla="*/ 13 h 15"/>
                <a:gd name="T4" fmla="*/ 0 w 11"/>
                <a:gd name="T5" fmla="*/ 5 h 15"/>
                <a:gd name="T6" fmla="*/ 6 w 11"/>
                <a:gd name="T7" fmla="*/ 2 h 15"/>
                <a:gd name="T8" fmla="*/ 11 w 11"/>
                <a:gd name="T9" fmla="*/ 11 h 15"/>
              </a:gdLst>
              <a:ahLst/>
              <a:cxnLst>
                <a:cxn ang="0">
                  <a:pos x="T0" y="T1"/>
                </a:cxn>
                <a:cxn ang="0">
                  <a:pos x="T2" y="T3"/>
                </a:cxn>
                <a:cxn ang="0">
                  <a:pos x="T4" y="T5"/>
                </a:cxn>
                <a:cxn ang="0">
                  <a:pos x="T6" y="T7"/>
                </a:cxn>
                <a:cxn ang="0">
                  <a:pos x="T8" y="T9"/>
                </a:cxn>
              </a:cxnLst>
              <a:rect l="0" t="0" r="r" b="b"/>
              <a:pathLst>
                <a:path w="11" h="15">
                  <a:moveTo>
                    <a:pt x="11" y="11"/>
                  </a:moveTo>
                  <a:cubicBezTo>
                    <a:pt x="11" y="14"/>
                    <a:pt x="9" y="15"/>
                    <a:pt x="6" y="13"/>
                  </a:cubicBezTo>
                  <a:cubicBezTo>
                    <a:pt x="3" y="12"/>
                    <a:pt x="0" y="8"/>
                    <a:pt x="0" y="5"/>
                  </a:cubicBezTo>
                  <a:cubicBezTo>
                    <a:pt x="0" y="2"/>
                    <a:pt x="3" y="0"/>
                    <a:pt x="6" y="2"/>
                  </a:cubicBezTo>
                  <a:cubicBezTo>
                    <a:pt x="9" y="4"/>
                    <a:pt x="11" y="8"/>
                    <a:pt x="11" y="11"/>
                  </a:cubicBezTo>
                  <a:close/>
                </a:path>
              </a:pathLst>
            </a:custGeom>
            <a:solidFill>
              <a:srgbClr val="FF26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4" name="Freeform 98"/>
            <p:cNvSpPr>
              <a:spLocks/>
            </p:cNvSpPr>
            <p:nvPr/>
          </p:nvSpPr>
          <p:spPr bwMode="auto">
            <a:xfrm>
              <a:off x="6426201" y="1746251"/>
              <a:ext cx="46038" cy="63500"/>
            </a:xfrm>
            <a:custGeom>
              <a:avLst/>
              <a:gdLst>
                <a:gd name="T0" fmla="*/ 11 w 11"/>
                <a:gd name="T1" fmla="*/ 11 h 15"/>
                <a:gd name="T2" fmla="*/ 5 w 11"/>
                <a:gd name="T3" fmla="*/ 13 h 15"/>
                <a:gd name="T4" fmla="*/ 0 w 11"/>
                <a:gd name="T5" fmla="*/ 4 h 15"/>
                <a:gd name="T6" fmla="*/ 5 w 11"/>
                <a:gd name="T7" fmla="*/ 2 h 15"/>
                <a:gd name="T8" fmla="*/ 11 w 11"/>
                <a:gd name="T9" fmla="*/ 11 h 15"/>
              </a:gdLst>
              <a:ahLst/>
              <a:cxnLst>
                <a:cxn ang="0">
                  <a:pos x="T0" y="T1"/>
                </a:cxn>
                <a:cxn ang="0">
                  <a:pos x="T2" y="T3"/>
                </a:cxn>
                <a:cxn ang="0">
                  <a:pos x="T4" y="T5"/>
                </a:cxn>
                <a:cxn ang="0">
                  <a:pos x="T6" y="T7"/>
                </a:cxn>
                <a:cxn ang="0">
                  <a:pos x="T8" y="T9"/>
                </a:cxn>
              </a:cxnLst>
              <a:rect l="0" t="0" r="r" b="b"/>
              <a:pathLst>
                <a:path w="11" h="15">
                  <a:moveTo>
                    <a:pt x="11" y="11"/>
                  </a:moveTo>
                  <a:cubicBezTo>
                    <a:pt x="11" y="14"/>
                    <a:pt x="9" y="15"/>
                    <a:pt x="5" y="13"/>
                  </a:cubicBezTo>
                  <a:cubicBezTo>
                    <a:pt x="2" y="11"/>
                    <a:pt x="0" y="7"/>
                    <a:pt x="0" y="4"/>
                  </a:cubicBezTo>
                  <a:cubicBezTo>
                    <a:pt x="0" y="1"/>
                    <a:pt x="2" y="0"/>
                    <a:pt x="5" y="2"/>
                  </a:cubicBezTo>
                  <a:cubicBezTo>
                    <a:pt x="9" y="4"/>
                    <a:pt x="11" y="8"/>
                    <a:pt x="11" y="11"/>
                  </a:cubicBezTo>
                  <a:close/>
                </a:path>
              </a:pathLst>
            </a:custGeom>
            <a:solidFill>
              <a:srgbClr val="FFC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5" name="Freeform 99"/>
            <p:cNvSpPr>
              <a:spLocks/>
            </p:cNvSpPr>
            <p:nvPr/>
          </p:nvSpPr>
          <p:spPr bwMode="auto">
            <a:xfrm>
              <a:off x="6518276" y="1800226"/>
              <a:ext cx="47625" cy="60325"/>
            </a:xfrm>
            <a:custGeom>
              <a:avLst/>
              <a:gdLst>
                <a:gd name="T0" fmla="*/ 11 w 11"/>
                <a:gd name="T1" fmla="*/ 10 h 14"/>
                <a:gd name="T2" fmla="*/ 5 w 11"/>
                <a:gd name="T3" fmla="*/ 13 h 14"/>
                <a:gd name="T4" fmla="*/ 0 w 11"/>
                <a:gd name="T5" fmla="*/ 4 h 14"/>
                <a:gd name="T6" fmla="*/ 5 w 11"/>
                <a:gd name="T7" fmla="*/ 1 h 14"/>
                <a:gd name="T8" fmla="*/ 11 w 11"/>
                <a:gd name="T9" fmla="*/ 10 h 14"/>
              </a:gdLst>
              <a:ahLst/>
              <a:cxnLst>
                <a:cxn ang="0">
                  <a:pos x="T0" y="T1"/>
                </a:cxn>
                <a:cxn ang="0">
                  <a:pos x="T2" y="T3"/>
                </a:cxn>
                <a:cxn ang="0">
                  <a:pos x="T4" y="T5"/>
                </a:cxn>
                <a:cxn ang="0">
                  <a:pos x="T6" y="T7"/>
                </a:cxn>
                <a:cxn ang="0">
                  <a:pos x="T8" y="T9"/>
                </a:cxn>
              </a:cxnLst>
              <a:rect l="0" t="0" r="r" b="b"/>
              <a:pathLst>
                <a:path w="11" h="14">
                  <a:moveTo>
                    <a:pt x="11" y="10"/>
                  </a:moveTo>
                  <a:cubicBezTo>
                    <a:pt x="11" y="13"/>
                    <a:pt x="8" y="14"/>
                    <a:pt x="5" y="13"/>
                  </a:cubicBezTo>
                  <a:cubicBezTo>
                    <a:pt x="2" y="11"/>
                    <a:pt x="0" y="7"/>
                    <a:pt x="0" y="4"/>
                  </a:cubicBezTo>
                  <a:cubicBezTo>
                    <a:pt x="0" y="1"/>
                    <a:pt x="2" y="0"/>
                    <a:pt x="5" y="1"/>
                  </a:cubicBezTo>
                  <a:cubicBezTo>
                    <a:pt x="8" y="3"/>
                    <a:pt x="11" y="7"/>
                    <a:pt x="11" y="10"/>
                  </a:cubicBezTo>
                  <a:close/>
                </a:path>
              </a:pathLst>
            </a:custGeom>
            <a:solidFill>
              <a:srgbClr val="00D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6" name="Freeform 100"/>
            <p:cNvSpPr>
              <a:spLocks/>
            </p:cNvSpPr>
            <p:nvPr/>
          </p:nvSpPr>
          <p:spPr bwMode="auto">
            <a:xfrm>
              <a:off x="6337301" y="1774826"/>
              <a:ext cx="50800" cy="80963"/>
            </a:xfrm>
            <a:custGeom>
              <a:avLst/>
              <a:gdLst>
                <a:gd name="T0" fmla="*/ 32 w 32"/>
                <a:gd name="T1" fmla="*/ 51 h 51"/>
                <a:gd name="T2" fmla="*/ 0 w 32"/>
                <a:gd name="T3" fmla="*/ 32 h 51"/>
                <a:gd name="T4" fmla="*/ 0 w 32"/>
                <a:gd name="T5" fmla="*/ 0 h 51"/>
                <a:gd name="T6" fmla="*/ 32 w 32"/>
                <a:gd name="T7" fmla="*/ 19 h 51"/>
                <a:gd name="T8" fmla="*/ 32 w 32"/>
                <a:gd name="T9" fmla="*/ 51 h 51"/>
              </a:gdLst>
              <a:ahLst/>
              <a:cxnLst>
                <a:cxn ang="0">
                  <a:pos x="T0" y="T1"/>
                </a:cxn>
                <a:cxn ang="0">
                  <a:pos x="T2" y="T3"/>
                </a:cxn>
                <a:cxn ang="0">
                  <a:pos x="T4" y="T5"/>
                </a:cxn>
                <a:cxn ang="0">
                  <a:pos x="T6" y="T7"/>
                </a:cxn>
                <a:cxn ang="0">
                  <a:pos x="T8" y="T9"/>
                </a:cxn>
              </a:cxnLst>
              <a:rect l="0" t="0" r="r" b="b"/>
              <a:pathLst>
                <a:path w="32" h="51">
                  <a:moveTo>
                    <a:pt x="32" y="51"/>
                  </a:moveTo>
                  <a:lnTo>
                    <a:pt x="0" y="32"/>
                  </a:lnTo>
                  <a:lnTo>
                    <a:pt x="0" y="0"/>
                  </a:lnTo>
                  <a:lnTo>
                    <a:pt x="32" y="19"/>
                  </a:lnTo>
                  <a:lnTo>
                    <a:pt x="32" y="51"/>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7" name="Freeform 101"/>
            <p:cNvSpPr>
              <a:spLocks/>
            </p:cNvSpPr>
            <p:nvPr/>
          </p:nvSpPr>
          <p:spPr bwMode="auto">
            <a:xfrm>
              <a:off x="6340476" y="1800226"/>
              <a:ext cx="38100" cy="47625"/>
            </a:xfrm>
            <a:custGeom>
              <a:avLst/>
              <a:gdLst>
                <a:gd name="T0" fmla="*/ 9 w 9"/>
                <a:gd name="T1" fmla="*/ 10 h 11"/>
                <a:gd name="T2" fmla="*/ 8 w 9"/>
                <a:gd name="T3" fmla="*/ 10 h 11"/>
                <a:gd name="T4" fmla="*/ 1 w 9"/>
                <a:gd name="T5" fmla="*/ 1 h 11"/>
                <a:gd name="T6" fmla="*/ 0 w 9"/>
                <a:gd name="T7" fmla="*/ 1 h 11"/>
                <a:gd name="T8" fmla="*/ 1 w 9"/>
                <a:gd name="T9" fmla="*/ 0 h 11"/>
                <a:gd name="T10" fmla="*/ 8 w 9"/>
                <a:gd name="T11" fmla="*/ 0 h 11"/>
                <a:gd name="T12" fmla="*/ 9 w 9"/>
                <a:gd name="T13" fmla="*/ 1 h 11"/>
                <a:gd name="T14" fmla="*/ 9 w 9"/>
                <a:gd name="T15" fmla="*/ 2 h 11"/>
                <a:gd name="T16" fmla="*/ 2 w 9"/>
                <a:gd name="T17" fmla="*/ 2 h 11"/>
                <a:gd name="T18" fmla="*/ 9 w 9"/>
                <a:gd name="T19" fmla="*/ 10 h 11"/>
                <a:gd name="T20" fmla="*/ 9 w 9"/>
                <a:gd name="T21" fmla="*/ 10 h 11"/>
                <a:gd name="T22" fmla="*/ 9 w 9"/>
                <a:gd name="T23"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1">
                  <a:moveTo>
                    <a:pt x="9" y="10"/>
                  </a:moveTo>
                  <a:cubicBezTo>
                    <a:pt x="8" y="10"/>
                    <a:pt x="8" y="10"/>
                    <a:pt x="8" y="10"/>
                  </a:cubicBezTo>
                  <a:cubicBezTo>
                    <a:pt x="1" y="1"/>
                    <a:pt x="1" y="1"/>
                    <a:pt x="1" y="1"/>
                  </a:cubicBezTo>
                  <a:cubicBezTo>
                    <a:pt x="0" y="1"/>
                    <a:pt x="0" y="1"/>
                    <a:pt x="0" y="1"/>
                  </a:cubicBezTo>
                  <a:cubicBezTo>
                    <a:pt x="0" y="1"/>
                    <a:pt x="0" y="0"/>
                    <a:pt x="1" y="0"/>
                  </a:cubicBezTo>
                  <a:cubicBezTo>
                    <a:pt x="8" y="0"/>
                    <a:pt x="8" y="0"/>
                    <a:pt x="8" y="0"/>
                  </a:cubicBezTo>
                  <a:cubicBezTo>
                    <a:pt x="9" y="0"/>
                    <a:pt x="9" y="1"/>
                    <a:pt x="9" y="1"/>
                  </a:cubicBezTo>
                  <a:cubicBezTo>
                    <a:pt x="9" y="1"/>
                    <a:pt x="9" y="2"/>
                    <a:pt x="9" y="2"/>
                  </a:cubicBezTo>
                  <a:cubicBezTo>
                    <a:pt x="2" y="2"/>
                    <a:pt x="2" y="2"/>
                    <a:pt x="2" y="2"/>
                  </a:cubicBezTo>
                  <a:cubicBezTo>
                    <a:pt x="9" y="10"/>
                    <a:pt x="9" y="10"/>
                    <a:pt x="9" y="10"/>
                  </a:cubicBezTo>
                  <a:cubicBezTo>
                    <a:pt x="9" y="10"/>
                    <a:pt x="9" y="10"/>
                    <a:pt x="9" y="10"/>
                  </a:cubicBezTo>
                  <a:cubicBezTo>
                    <a:pt x="9" y="11"/>
                    <a:pt x="9" y="11"/>
                    <a:pt x="9" y="10"/>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8" name="Freeform 102"/>
            <p:cNvSpPr>
              <a:spLocks/>
            </p:cNvSpPr>
            <p:nvPr/>
          </p:nvSpPr>
          <p:spPr bwMode="auto">
            <a:xfrm>
              <a:off x="6403976" y="1812926"/>
              <a:ext cx="50800" cy="80963"/>
            </a:xfrm>
            <a:custGeom>
              <a:avLst/>
              <a:gdLst>
                <a:gd name="T0" fmla="*/ 0 w 32"/>
                <a:gd name="T1" fmla="*/ 32 h 51"/>
                <a:gd name="T2" fmla="*/ 32 w 32"/>
                <a:gd name="T3" fmla="*/ 51 h 51"/>
                <a:gd name="T4" fmla="*/ 32 w 32"/>
                <a:gd name="T5" fmla="*/ 19 h 51"/>
                <a:gd name="T6" fmla="*/ 0 w 32"/>
                <a:gd name="T7" fmla="*/ 0 h 51"/>
                <a:gd name="T8" fmla="*/ 0 w 32"/>
                <a:gd name="T9" fmla="*/ 32 h 51"/>
              </a:gdLst>
              <a:ahLst/>
              <a:cxnLst>
                <a:cxn ang="0">
                  <a:pos x="T0" y="T1"/>
                </a:cxn>
                <a:cxn ang="0">
                  <a:pos x="T2" y="T3"/>
                </a:cxn>
                <a:cxn ang="0">
                  <a:pos x="T4" y="T5"/>
                </a:cxn>
                <a:cxn ang="0">
                  <a:pos x="T6" y="T7"/>
                </a:cxn>
                <a:cxn ang="0">
                  <a:pos x="T8" y="T9"/>
                </a:cxn>
              </a:cxnLst>
              <a:rect l="0" t="0" r="r" b="b"/>
              <a:pathLst>
                <a:path w="32" h="51">
                  <a:moveTo>
                    <a:pt x="0" y="32"/>
                  </a:moveTo>
                  <a:lnTo>
                    <a:pt x="32" y="51"/>
                  </a:lnTo>
                  <a:lnTo>
                    <a:pt x="32" y="19"/>
                  </a:lnTo>
                  <a:lnTo>
                    <a:pt x="0" y="0"/>
                  </a:lnTo>
                  <a:lnTo>
                    <a:pt x="0" y="32"/>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9" name="Freeform 103"/>
            <p:cNvSpPr>
              <a:spLocks/>
            </p:cNvSpPr>
            <p:nvPr/>
          </p:nvSpPr>
          <p:spPr bwMode="auto">
            <a:xfrm>
              <a:off x="6413501" y="1825626"/>
              <a:ext cx="38100" cy="42863"/>
            </a:xfrm>
            <a:custGeom>
              <a:avLst/>
              <a:gdLst>
                <a:gd name="T0" fmla="*/ 1 w 9"/>
                <a:gd name="T1" fmla="*/ 10 h 10"/>
                <a:gd name="T2" fmla="*/ 1 w 9"/>
                <a:gd name="T3" fmla="*/ 10 h 10"/>
                <a:gd name="T4" fmla="*/ 9 w 9"/>
                <a:gd name="T5" fmla="*/ 10 h 10"/>
                <a:gd name="T6" fmla="*/ 9 w 9"/>
                <a:gd name="T7" fmla="*/ 9 h 10"/>
                <a:gd name="T8" fmla="*/ 9 w 9"/>
                <a:gd name="T9" fmla="*/ 9 h 10"/>
                <a:gd name="T10" fmla="*/ 1 w 9"/>
                <a:gd name="T11" fmla="*/ 0 h 10"/>
                <a:gd name="T12" fmla="*/ 0 w 9"/>
                <a:gd name="T13" fmla="*/ 0 h 10"/>
                <a:gd name="T14" fmla="*/ 0 w 9"/>
                <a:gd name="T15" fmla="*/ 1 h 10"/>
                <a:gd name="T16" fmla="*/ 7 w 9"/>
                <a:gd name="T17" fmla="*/ 9 h 10"/>
                <a:gd name="T18" fmla="*/ 0 w 9"/>
                <a:gd name="T19" fmla="*/ 9 h 10"/>
                <a:gd name="T20" fmla="*/ 0 w 9"/>
                <a:gd name="T21" fmla="*/ 9 h 10"/>
                <a:gd name="T22" fmla="*/ 1 w 9"/>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0">
                  <a:moveTo>
                    <a:pt x="1" y="10"/>
                  </a:moveTo>
                  <a:cubicBezTo>
                    <a:pt x="1" y="10"/>
                    <a:pt x="1" y="10"/>
                    <a:pt x="1" y="10"/>
                  </a:cubicBezTo>
                  <a:cubicBezTo>
                    <a:pt x="9" y="10"/>
                    <a:pt x="9" y="10"/>
                    <a:pt x="9" y="10"/>
                  </a:cubicBezTo>
                  <a:cubicBezTo>
                    <a:pt x="9" y="10"/>
                    <a:pt x="9" y="10"/>
                    <a:pt x="9" y="9"/>
                  </a:cubicBezTo>
                  <a:cubicBezTo>
                    <a:pt x="9" y="9"/>
                    <a:pt x="9" y="9"/>
                    <a:pt x="9" y="9"/>
                  </a:cubicBezTo>
                  <a:cubicBezTo>
                    <a:pt x="1" y="0"/>
                    <a:pt x="1" y="0"/>
                    <a:pt x="1" y="0"/>
                  </a:cubicBezTo>
                  <a:cubicBezTo>
                    <a:pt x="1" y="0"/>
                    <a:pt x="0" y="0"/>
                    <a:pt x="0" y="0"/>
                  </a:cubicBezTo>
                  <a:cubicBezTo>
                    <a:pt x="0" y="0"/>
                    <a:pt x="0" y="0"/>
                    <a:pt x="0" y="1"/>
                  </a:cubicBezTo>
                  <a:cubicBezTo>
                    <a:pt x="7" y="9"/>
                    <a:pt x="7" y="9"/>
                    <a:pt x="7" y="9"/>
                  </a:cubicBezTo>
                  <a:cubicBezTo>
                    <a:pt x="0" y="9"/>
                    <a:pt x="0" y="9"/>
                    <a:pt x="0" y="9"/>
                  </a:cubicBezTo>
                  <a:cubicBezTo>
                    <a:pt x="0" y="9"/>
                    <a:pt x="0" y="9"/>
                    <a:pt x="0" y="9"/>
                  </a:cubicBezTo>
                  <a:cubicBezTo>
                    <a:pt x="0" y="9"/>
                    <a:pt x="0" y="10"/>
                    <a:pt x="1" y="10"/>
                  </a:cubicBez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0" name="Freeform 104"/>
            <p:cNvSpPr>
              <a:spLocks/>
            </p:cNvSpPr>
            <p:nvPr/>
          </p:nvSpPr>
          <p:spPr bwMode="auto">
            <a:xfrm>
              <a:off x="6934201" y="2292351"/>
              <a:ext cx="238125" cy="284163"/>
            </a:xfrm>
            <a:custGeom>
              <a:avLst/>
              <a:gdLst>
                <a:gd name="T0" fmla="*/ 150 w 150"/>
                <a:gd name="T1" fmla="*/ 179 h 179"/>
                <a:gd name="T2" fmla="*/ 0 w 150"/>
                <a:gd name="T3" fmla="*/ 94 h 179"/>
                <a:gd name="T4" fmla="*/ 0 w 150"/>
                <a:gd name="T5" fmla="*/ 0 h 179"/>
                <a:gd name="T6" fmla="*/ 150 w 150"/>
                <a:gd name="T7" fmla="*/ 86 h 179"/>
                <a:gd name="T8" fmla="*/ 150 w 150"/>
                <a:gd name="T9" fmla="*/ 179 h 179"/>
              </a:gdLst>
              <a:ahLst/>
              <a:cxnLst>
                <a:cxn ang="0">
                  <a:pos x="T0" y="T1"/>
                </a:cxn>
                <a:cxn ang="0">
                  <a:pos x="T2" y="T3"/>
                </a:cxn>
                <a:cxn ang="0">
                  <a:pos x="T4" y="T5"/>
                </a:cxn>
                <a:cxn ang="0">
                  <a:pos x="T6" y="T7"/>
                </a:cxn>
                <a:cxn ang="0">
                  <a:pos x="T8" y="T9"/>
                </a:cxn>
              </a:cxnLst>
              <a:rect l="0" t="0" r="r" b="b"/>
              <a:pathLst>
                <a:path w="150" h="179">
                  <a:moveTo>
                    <a:pt x="150" y="179"/>
                  </a:moveTo>
                  <a:lnTo>
                    <a:pt x="0" y="94"/>
                  </a:lnTo>
                  <a:lnTo>
                    <a:pt x="0" y="0"/>
                  </a:lnTo>
                  <a:lnTo>
                    <a:pt x="150" y="86"/>
                  </a:lnTo>
                  <a:lnTo>
                    <a:pt x="150" y="179"/>
                  </a:lnTo>
                  <a:close/>
                </a:path>
              </a:pathLst>
            </a:custGeom>
            <a:solidFill>
              <a:srgbClr val="89F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1" name="Freeform 105"/>
            <p:cNvSpPr>
              <a:spLocks/>
            </p:cNvSpPr>
            <p:nvPr/>
          </p:nvSpPr>
          <p:spPr bwMode="auto">
            <a:xfrm>
              <a:off x="7332663" y="2522538"/>
              <a:ext cx="238125" cy="284163"/>
            </a:xfrm>
            <a:custGeom>
              <a:avLst/>
              <a:gdLst>
                <a:gd name="T0" fmla="*/ 150 w 150"/>
                <a:gd name="T1" fmla="*/ 179 h 179"/>
                <a:gd name="T2" fmla="*/ 0 w 150"/>
                <a:gd name="T3" fmla="*/ 93 h 179"/>
                <a:gd name="T4" fmla="*/ 0 w 150"/>
                <a:gd name="T5" fmla="*/ 0 h 179"/>
                <a:gd name="T6" fmla="*/ 150 w 150"/>
                <a:gd name="T7" fmla="*/ 88 h 179"/>
                <a:gd name="T8" fmla="*/ 150 w 150"/>
                <a:gd name="T9" fmla="*/ 179 h 179"/>
              </a:gdLst>
              <a:ahLst/>
              <a:cxnLst>
                <a:cxn ang="0">
                  <a:pos x="T0" y="T1"/>
                </a:cxn>
                <a:cxn ang="0">
                  <a:pos x="T2" y="T3"/>
                </a:cxn>
                <a:cxn ang="0">
                  <a:pos x="T4" y="T5"/>
                </a:cxn>
                <a:cxn ang="0">
                  <a:pos x="T6" y="T7"/>
                </a:cxn>
                <a:cxn ang="0">
                  <a:pos x="T8" y="T9"/>
                </a:cxn>
              </a:cxnLst>
              <a:rect l="0" t="0" r="r" b="b"/>
              <a:pathLst>
                <a:path w="150" h="179">
                  <a:moveTo>
                    <a:pt x="150" y="179"/>
                  </a:moveTo>
                  <a:lnTo>
                    <a:pt x="0" y="93"/>
                  </a:lnTo>
                  <a:lnTo>
                    <a:pt x="0" y="0"/>
                  </a:lnTo>
                  <a:lnTo>
                    <a:pt x="150" y="88"/>
                  </a:lnTo>
                  <a:lnTo>
                    <a:pt x="150" y="179"/>
                  </a:lnTo>
                  <a:close/>
                </a:path>
              </a:pathLst>
            </a:custGeom>
            <a:solidFill>
              <a:srgbClr val="89F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2" name="Freeform 106"/>
            <p:cNvSpPr>
              <a:spLocks/>
            </p:cNvSpPr>
            <p:nvPr/>
          </p:nvSpPr>
          <p:spPr bwMode="auto">
            <a:xfrm>
              <a:off x="7732713" y="2751138"/>
              <a:ext cx="241300" cy="288925"/>
            </a:xfrm>
            <a:custGeom>
              <a:avLst/>
              <a:gdLst>
                <a:gd name="T0" fmla="*/ 152 w 152"/>
                <a:gd name="T1" fmla="*/ 182 h 182"/>
                <a:gd name="T2" fmla="*/ 0 w 152"/>
                <a:gd name="T3" fmla="*/ 93 h 182"/>
                <a:gd name="T4" fmla="*/ 0 w 152"/>
                <a:gd name="T5" fmla="*/ 0 h 182"/>
                <a:gd name="T6" fmla="*/ 152 w 152"/>
                <a:gd name="T7" fmla="*/ 88 h 182"/>
                <a:gd name="T8" fmla="*/ 152 w 152"/>
                <a:gd name="T9" fmla="*/ 182 h 182"/>
              </a:gdLst>
              <a:ahLst/>
              <a:cxnLst>
                <a:cxn ang="0">
                  <a:pos x="T0" y="T1"/>
                </a:cxn>
                <a:cxn ang="0">
                  <a:pos x="T2" y="T3"/>
                </a:cxn>
                <a:cxn ang="0">
                  <a:pos x="T4" y="T5"/>
                </a:cxn>
                <a:cxn ang="0">
                  <a:pos x="T6" y="T7"/>
                </a:cxn>
                <a:cxn ang="0">
                  <a:pos x="T8" y="T9"/>
                </a:cxn>
              </a:cxnLst>
              <a:rect l="0" t="0" r="r" b="b"/>
              <a:pathLst>
                <a:path w="152" h="182">
                  <a:moveTo>
                    <a:pt x="152" y="182"/>
                  </a:moveTo>
                  <a:lnTo>
                    <a:pt x="0" y="93"/>
                  </a:lnTo>
                  <a:lnTo>
                    <a:pt x="0" y="0"/>
                  </a:lnTo>
                  <a:lnTo>
                    <a:pt x="152" y="88"/>
                  </a:lnTo>
                  <a:lnTo>
                    <a:pt x="152" y="182"/>
                  </a:lnTo>
                  <a:close/>
                </a:path>
              </a:pathLst>
            </a:custGeom>
            <a:solidFill>
              <a:srgbClr val="89F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3" name="Freeform 107"/>
            <p:cNvSpPr>
              <a:spLocks/>
            </p:cNvSpPr>
            <p:nvPr/>
          </p:nvSpPr>
          <p:spPr bwMode="auto">
            <a:xfrm>
              <a:off x="6934201" y="2555876"/>
              <a:ext cx="238125" cy="288925"/>
            </a:xfrm>
            <a:custGeom>
              <a:avLst/>
              <a:gdLst>
                <a:gd name="T0" fmla="*/ 150 w 150"/>
                <a:gd name="T1" fmla="*/ 182 h 182"/>
                <a:gd name="T2" fmla="*/ 0 w 150"/>
                <a:gd name="T3" fmla="*/ 93 h 182"/>
                <a:gd name="T4" fmla="*/ 0 w 150"/>
                <a:gd name="T5" fmla="*/ 0 h 182"/>
                <a:gd name="T6" fmla="*/ 150 w 150"/>
                <a:gd name="T7" fmla="*/ 88 h 182"/>
                <a:gd name="T8" fmla="*/ 150 w 150"/>
                <a:gd name="T9" fmla="*/ 182 h 182"/>
              </a:gdLst>
              <a:ahLst/>
              <a:cxnLst>
                <a:cxn ang="0">
                  <a:pos x="T0" y="T1"/>
                </a:cxn>
                <a:cxn ang="0">
                  <a:pos x="T2" y="T3"/>
                </a:cxn>
                <a:cxn ang="0">
                  <a:pos x="T4" y="T5"/>
                </a:cxn>
                <a:cxn ang="0">
                  <a:pos x="T6" y="T7"/>
                </a:cxn>
                <a:cxn ang="0">
                  <a:pos x="T8" y="T9"/>
                </a:cxn>
              </a:cxnLst>
              <a:rect l="0" t="0" r="r" b="b"/>
              <a:pathLst>
                <a:path w="150" h="182">
                  <a:moveTo>
                    <a:pt x="150" y="182"/>
                  </a:moveTo>
                  <a:lnTo>
                    <a:pt x="0" y="93"/>
                  </a:lnTo>
                  <a:lnTo>
                    <a:pt x="0" y="0"/>
                  </a:lnTo>
                  <a:lnTo>
                    <a:pt x="150" y="88"/>
                  </a:lnTo>
                  <a:lnTo>
                    <a:pt x="150" y="182"/>
                  </a:lnTo>
                  <a:close/>
                </a:path>
              </a:pathLst>
            </a:custGeom>
            <a:solidFill>
              <a:srgbClr val="89F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4" name="Freeform 108"/>
            <p:cNvSpPr>
              <a:spLocks/>
            </p:cNvSpPr>
            <p:nvPr/>
          </p:nvSpPr>
          <p:spPr bwMode="auto">
            <a:xfrm>
              <a:off x="7332663" y="2789238"/>
              <a:ext cx="238125" cy="284163"/>
            </a:xfrm>
            <a:custGeom>
              <a:avLst/>
              <a:gdLst>
                <a:gd name="T0" fmla="*/ 150 w 150"/>
                <a:gd name="T1" fmla="*/ 179 h 179"/>
                <a:gd name="T2" fmla="*/ 0 w 150"/>
                <a:gd name="T3" fmla="*/ 91 h 179"/>
                <a:gd name="T4" fmla="*/ 0 w 150"/>
                <a:gd name="T5" fmla="*/ 0 h 179"/>
                <a:gd name="T6" fmla="*/ 150 w 150"/>
                <a:gd name="T7" fmla="*/ 85 h 179"/>
                <a:gd name="T8" fmla="*/ 150 w 150"/>
                <a:gd name="T9" fmla="*/ 179 h 179"/>
              </a:gdLst>
              <a:ahLst/>
              <a:cxnLst>
                <a:cxn ang="0">
                  <a:pos x="T0" y="T1"/>
                </a:cxn>
                <a:cxn ang="0">
                  <a:pos x="T2" y="T3"/>
                </a:cxn>
                <a:cxn ang="0">
                  <a:pos x="T4" y="T5"/>
                </a:cxn>
                <a:cxn ang="0">
                  <a:pos x="T6" y="T7"/>
                </a:cxn>
                <a:cxn ang="0">
                  <a:pos x="T8" y="T9"/>
                </a:cxn>
              </a:cxnLst>
              <a:rect l="0" t="0" r="r" b="b"/>
              <a:pathLst>
                <a:path w="150" h="179">
                  <a:moveTo>
                    <a:pt x="150" y="179"/>
                  </a:moveTo>
                  <a:lnTo>
                    <a:pt x="0" y="91"/>
                  </a:lnTo>
                  <a:lnTo>
                    <a:pt x="0" y="0"/>
                  </a:lnTo>
                  <a:lnTo>
                    <a:pt x="150" y="85"/>
                  </a:lnTo>
                  <a:lnTo>
                    <a:pt x="150" y="179"/>
                  </a:lnTo>
                  <a:close/>
                </a:path>
              </a:pathLst>
            </a:custGeom>
            <a:solidFill>
              <a:srgbClr val="89F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5" name="Freeform 109"/>
            <p:cNvSpPr>
              <a:spLocks/>
            </p:cNvSpPr>
            <p:nvPr/>
          </p:nvSpPr>
          <p:spPr bwMode="auto">
            <a:xfrm>
              <a:off x="7732713" y="3017838"/>
              <a:ext cx="241300" cy="284163"/>
            </a:xfrm>
            <a:custGeom>
              <a:avLst/>
              <a:gdLst>
                <a:gd name="T0" fmla="*/ 152 w 152"/>
                <a:gd name="T1" fmla="*/ 179 h 179"/>
                <a:gd name="T2" fmla="*/ 0 w 152"/>
                <a:gd name="T3" fmla="*/ 94 h 179"/>
                <a:gd name="T4" fmla="*/ 0 w 152"/>
                <a:gd name="T5" fmla="*/ 0 h 179"/>
                <a:gd name="T6" fmla="*/ 152 w 152"/>
                <a:gd name="T7" fmla="*/ 86 h 179"/>
                <a:gd name="T8" fmla="*/ 152 w 152"/>
                <a:gd name="T9" fmla="*/ 179 h 179"/>
              </a:gdLst>
              <a:ahLst/>
              <a:cxnLst>
                <a:cxn ang="0">
                  <a:pos x="T0" y="T1"/>
                </a:cxn>
                <a:cxn ang="0">
                  <a:pos x="T2" y="T3"/>
                </a:cxn>
                <a:cxn ang="0">
                  <a:pos x="T4" y="T5"/>
                </a:cxn>
                <a:cxn ang="0">
                  <a:pos x="T6" y="T7"/>
                </a:cxn>
                <a:cxn ang="0">
                  <a:pos x="T8" y="T9"/>
                </a:cxn>
              </a:cxnLst>
              <a:rect l="0" t="0" r="r" b="b"/>
              <a:pathLst>
                <a:path w="152" h="179">
                  <a:moveTo>
                    <a:pt x="152" y="179"/>
                  </a:moveTo>
                  <a:lnTo>
                    <a:pt x="0" y="94"/>
                  </a:lnTo>
                  <a:lnTo>
                    <a:pt x="0" y="0"/>
                  </a:lnTo>
                  <a:lnTo>
                    <a:pt x="152" y="86"/>
                  </a:lnTo>
                  <a:lnTo>
                    <a:pt x="152" y="179"/>
                  </a:lnTo>
                  <a:close/>
                </a:path>
              </a:pathLst>
            </a:custGeom>
            <a:solidFill>
              <a:srgbClr val="89F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6" name="Freeform 110"/>
            <p:cNvSpPr>
              <a:spLocks/>
            </p:cNvSpPr>
            <p:nvPr/>
          </p:nvSpPr>
          <p:spPr bwMode="auto">
            <a:xfrm>
              <a:off x="6934201" y="2822576"/>
              <a:ext cx="238125" cy="284163"/>
            </a:xfrm>
            <a:custGeom>
              <a:avLst/>
              <a:gdLst>
                <a:gd name="T0" fmla="*/ 150 w 150"/>
                <a:gd name="T1" fmla="*/ 179 h 179"/>
                <a:gd name="T2" fmla="*/ 0 w 150"/>
                <a:gd name="T3" fmla="*/ 94 h 179"/>
                <a:gd name="T4" fmla="*/ 0 w 150"/>
                <a:gd name="T5" fmla="*/ 0 h 179"/>
                <a:gd name="T6" fmla="*/ 150 w 150"/>
                <a:gd name="T7" fmla="*/ 86 h 179"/>
                <a:gd name="T8" fmla="*/ 150 w 150"/>
                <a:gd name="T9" fmla="*/ 179 h 179"/>
              </a:gdLst>
              <a:ahLst/>
              <a:cxnLst>
                <a:cxn ang="0">
                  <a:pos x="T0" y="T1"/>
                </a:cxn>
                <a:cxn ang="0">
                  <a:pos x="T2" y="T3"/>
                </a:cxn>
                <a:cxn ang="0">
                  <a:pos x="T4" y="T5"/>
                </a:cxn>
                <a:cxn ang="0">
                  <a:pos x="T6" y="T7"/>
                </a:cxn>
                <a:cxn ang="0">
                  <a:pos x="T8" y="T9"/>
                </a:cxn>
              </a:cxnLst>
              <a:rect l="0" t="0" r="r" b="b"/>
              <a:pathLst>
                <a:path w="150" h="179">
                  <a:moveTo>
                    <a:pt x="150" y="179"/>
                  </a:moveTo>
                  <a:lnTo>
                    <a:pt x="0" y="94"/>
                  </a:lnTo>
                  <a:lnTo>
                    <a:pt x="0" y="0"/>
                  </a:lnTo>
                  <a:lnTo>
                    <a:pt x="150" y="86"/>
                  </a:lnTo>
                  <a:lnTo>
                    <a:pt x="150" y="179"/>
                  </a:lnTo>
                  <a:close/>
                </a:path>
              </a:pathLst>
            </a:custGeom>
            <a:solidFill>
              <a:srgbClr val="89F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7" name="Freeform 111"/>
            <p:cNvSpPr>
              <a:spLocks/>
            </p:cNvSpPr>
            <p:nvPr/>
          </p:nvSpPr>
          <p:spPr bwMode="auto">
            <a:xfrm>
              <a:off x="7332663" y="3052763"/>
              <a:ext cx="238125" cy="284163"/>
            </a:xfrm>
            <a:custGeom>
              <a:avLst/>
              <a:gdLst>
                <a:gd name="T0" fmla="*/ 150 w 150"/>
                <a:gd name="T1" fmla="*/ 179 h 179"/>
                <a:gd name="T2" fmla="*/ 0 w 150"/>
                <a:gd name="T3" fmla="*/ 93 h 179"/>
                <a:gd name="T4" fmla="*/ 0 w 150"/>
                <a:gd name="T5" fmla="*/ 0 h 179"/>
                <a:gd name="T6" fmla="*/ 150 w 150"/>
                <a:gd name="T7" fmla="*/ 88 h 179"/>
                <a:gd name="T8" fmla="*/ 150 w 150"/>
                <a:gd name="T9" fmla="*/ 179 h 179"/>
              </a:gdLst>
              <a:ahLst/>
              <a:cxnLst>
                <a:cxn ang="0">
                  <a:pos x="T0" y="T1"/>
                </a:cxn>
                <a:cxn ang="0">
                  <a:pos x="T2" y="T3"/>
                </a:cxn>
                <a:cxn ang="0">
                  <a:pos x="T4" y="T5"/>
                </a:cxn>
                <a:cxn ang="0">
                  <a:pos x="T6" y="T7"/>
                </a:cxn>
                <a:cxn ang="0">
                  <a:pos x="T8" y="T9"/>
                </a:cxn>
              </a:cxnLst>
              <a:rect l="0" t="0" r="r" b="b"/>
              <a:pathLst>
                <a:path w="150" h="179">
                  <a:moveTo>
                    <a:pt x="150" y="179"/>
                  </a:moveTo>
                  <a:lnTo>
                    <a:pt x="0" y="93"/>
                  </a:lnTo>
                  <a:lnTo>
                    <a:pt x="0" y="0"/>
                  </a:lnTo>
                  <a:lnTo>
                    <a:pt x="150" y="88"/>
                  </a:lnTo>
                  <a:lnTo>
                    <a:pt x="150" y="179"/>
                  </a:lnTo>
                  <a:close/>
                </a:path>
              </a:pathLst>
            </a:custGeom>
            <a:solidFill>
              <a:srgbClr val="89F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8" name="Freeform 112"/>
            <p:cNvSpPr>
              <a:spLocks/>
            </p:cNvSpPr>
            <p:nvPr/>
          </p:nvSpPr>
          <p:spPr bwMode="auto">
            <a:xfrm>
              <a:off x="7240588" y="2271713"/>
              <a:ext cx="822325" cy="530225"/>
            </a:xfrm>
            <a:custGeom>
              <a:avLst/>
              <a:gdLst>
                <a:gd name="T0" fmla="*/ 518 w 518"/>
                <a:gd name="T1" fmla="*/ 334 h 334"/>
                <a:gd name="T2" fmla="*/ 0 w 518"/>
                <a:gd name="T3" fmla="*/ 35 h 334"/>
                <a:gd name="T4" fmla="*/ 0 w 518"/>
                <a:gd name="T5" fmla="*/ 0 h 334"/>
                <a:gd name="T6" fmla="*/ 518 w 518"/>
                <a:gd name="T7" fmla="*/ 296 h 334"/>
                <a:gd name="T8" fmla="*/ 518 w 518"/>
                <a:gd name="T9" fmla="*/ 334 h 334"/>
              </a:gdLst>
              <a:ahLst/>
              <a:cxnLst>
                <a:cxn ang="0">
                  <a:pos x="T0" y="T1"/>
                </a:cxn>
                <a:cxn ang="0">
                  <a:pos x="T2" y="T3"/>
                </a:cxn>
                <a:cxn ang="0">
                  <a:pos x="T4" y="T5"/>
                </a:cxn>
                <a:cxn ang="0">
                  <a:pos x="T6" y="T7"/>
                </a:cxn>
                <a:cxn ang="0">
                  <a:pos x="T8" y="T9"/>
                </a:cxn>
              </a:cxnLst>
              <a:rect l="0" t="0" r="r" b="b"/>
              <a:pathLst>
                <a:path w="518" h="334">
                  <a:moveTo>
                    <a:pt x="518" y="334"/>
                  </a:moveTo>
                  <a:lnTo>
                    <a:pt x="0" y="35"/>
                  </a:lnTo>
                  <a:lnTo>
                    <a:pt x="0" y="0"/>
                  </a:lnTo>
                  <a:lnTo>
                    <a:pt x="518" y="296"/>
                  </a:lnTo>
                  <a:lnTo>
                    <a:pt x="518" y="3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9" name="Freeform 113"/>
            <p:cNvSpPr>
              <a:spLocks/>
            </p:cNvSpPr>
            <p:nvPr/>
          </p:nvSpPr>
          <p:spPr bwMode="auto">
            <a:xfrm>
              <a:off x="6773863" y="2000251"/>
              <a:ext cx="119063" cy="122238"/>
            </a:xfrm>
            <a:custGeom>
              <a:avLst/>
              <a:gdLst>
                <a:gd name="T0" fmla="*/ 75 w 75"/>
                <a:gd name="T1" fmla="*/ 77 h 77"/>
                <a:gd name="T2" fmla="*/ 0 w 75"/>
                <a:gd name="T3" fmla="*/ 35 h 77"/>
                <a:gd name="T4" fmla="*/ 0 w 75"/>
                <a:gd name="T5" fmla="*/ 0 h 77"/>
                <a:gd name="T6" fmla="*/ 75 w 75"/>
                <a:gd name="T7" fmla="*/ 43 h 77"/>
                <a:gd name="T8" fmla="*/ 75 w 75"/>
                <a:gd name="T9" fmla="*/ 77 h 77"/>
              </a:gdLst>
              <a:ahLst/>
              <a:cxnLst>
                <a:cxn ang="0">
                  <a:pos x="T0" y="T1"/>
                </a:cxn>
                <a:cxn ang="0">
                  <a:pos x="T2" y="T3"/>
                </a:cxn>
                <a:cxn ang="0">
                  <a:pos x="T4" y="T5"/>
                </a:cxn>
                <a:cxn ang="0">
                  <a:pos x="T6" y="T7"/>
                </a:cxn>
                <a:cxn ang="0">
                  <a:pos x="T8" y="T9"/>
                </a:cxn>
              </a:cxnLst>
              <a:rect l="0" t="0" r="r" b="b"/>
              <a:pathLst>
                <a:path w="75" h="77">
                  <a:moveTo>
                    <a:pt x="75" y="77"/>
                  </a:moveTo>
                  <a:lnTo>
                    <a:pt x="0" y="35"/>
                  </a:lnTo>
                  <a:lnTo>
                    <a:pt x="0" y="0"/>
                  </a:lnTo>
                  <a:lnTo>
                    <a:pt x="75" y="43"/>
                  </a:lnTo>
                  <a:lnTo>
                    <a:pt x="75" y="7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0" name="Freeform 114"/>
            <p:cNvSpPr>
              <a:spLocks/>
            </p:cNvSpPr>
            <p:nvPr/>
          </p:nvSpPr>
          <p:spPr bwMode="auto">
            <a:xfrm>
              <a:off x="6913563" y="2081213"/>
              <a:ext cx="119063" cy="127000"/>
            </a:xfrm>
            <a:custGeom>
              <a:avLst/>
              <a:gdLst>
                <a:gd name="T0" fmla="*/ 75 w 75"/>
                <a:gd name="T1" fmla="*/ 80 h 80"/>
                <a:gd name="T2" fmla="*/ 0 w 75"/>
                <a:gd name="T3" fmla="*/ 37 h 80"/>
                <a:gd name="T4" fmla="*/ 0 w 75"/>
                <a:gd name="T5" fmla="*/ 0 h 80"/>
                <a:gd name="T6" fmla="*/ 75 w 75"/>
                <a:gd name="T7" fmla="*/ 45 h 80"/>
                <a:gd name="T8" fmla="*/ 75 w 75"/>
                <a:gd name="T9" fmla="*/ 80 h 80"/>
              </a:gdLst>
              <a:ahLst/>
              <a:cxnLst>
                <a:cxn ang="0">
                  <a:pos x="T0" y="T1"/>
                </a:cxn>
                <a:cxn ang="0">
                  <a:pos x="T2" y="T3"/>
                </a:cxn>
                <a:cxn ang="0">
                  <a:pos x="T4" y="T5"/>
                </a:cxn>
                <a:cxn ang="0">
                  <a:pos x="T6" y="T7"/>
                </a:cxn>
                <a:cxn ang="0">
                  <a:pos x="T8" y="T9"/>
                </a:cxn>
              </a:cxnLst>
              <a:rect l="0" t="0" r="r" b="b"/>
              <a:pathLst>
                <a:path w="75" h="80">
                  <a:moveTo>
                    <a:pt x="75" y="80"/>
                  </a:moveTo>
                  <a:lnTo>
                    <a:pt x="0" y="37"/>
                  </a:lnTo>
                  <a:lnTo>
                    <a:pt x="0" y="0"/>
                  </a:lnTo>
                  <a:lnTo>
                    <a:pt x="75" y="45"/>
                  </a:lnTo>
                  <a:lnTo>
                    <a:pt x="75" y="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1" name="Freeform 115"/>
            <p:cNvSpPr>
              <a:spLocks/>
            </p:cNvSpPr>
            <p:nvPr/>
          </p:nvSpPr>
          <p:spPr bwMode="auto">
            <a:xfrm>
              <a:off x="7058026" y="2165351"/>
              <a:ext cx="119063" cy="123825"/>
            </a:xfrm>
            <a:custGeom>
              <a:avLst/>
              <a:gdLst>
                <a:gd name="T0" fmla="*/ 75 w 75"/>
                <a:gd name="T1" fmla="*/ 78 h 78"/>
                <a:gd name="T2" fmla="*/ 0 w 75"/>
                <a:gd name="T3" fmla="*/ 35 h 78"/>
                <a:gd name="T4" fmla="*/ 0 w 75"/>
                <a:gd name="T5" fmla="*/ 0 h 78"/>
                <a:gd name="T6" fmla="*/ 75 w 75"/>
                <a:gd name="T7" fmla="*/ 43 h 78"/>
                <a:gd name="T8" fmla="*/ 75 w 75"/>
                <a:gd name="T9" fmla="*/ 78 h 78"/>
              </a:gdLst>
              <a:ahLst/>
              <a:cxnLst>
                <a:cxn ang="0">
                  <a:pos x="T0" y="T1"/>
                </a:cxn>
                <a:cxn ang="0">
                  <a:pos x="T2" y="T3"/>
                </a:cxn>
                <a:cxn ang="0">
                  <a:pos x="T4" y="T5"/>
                </a:cxn>
                <a:cxn ang="0">
                  <a:pos x="T6" y="T7"/>
                </a:cxn>
                <a:cxn ang="0">
                  <a:pos x="T8" y="T9"/>
                </a:cxn>
              </a:cxnLst>
              <a:rect l="0" t="0" r="r" b="b"/>
              <a:pathLst>
                <a:path w="75" h="78">
                  <a:moveTo>
                    <a:pt x="75" y="78"/>
                  </a:moveTo>
                  <a:lnTo>
                    <a:pt x="0" y="35"/>
                  </a:lnTo>
                  <a:lnTo>
                    <a:pt x="0" y="0"/>
                  </a:lnTo>
                  <a:lnTo>
                    <a:pt x="75" y="43"/>
                  </a:lnTo>
                  <a:lnTo>
                    <a:pt x="75" y="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2" name="Freeform 116"/>
            <p:cNvSpPr>
              <a:spLocks/>
            </p:cNvSpPr>
            <p:nvPr/>
          </p:nvSpPr>
          <p:spPr bwMode="auto">
            <a:xfrm>
              <a:off x="5059363" y="927101"/>
              <a:ext cx="573088" cy="1420813"/>
            </a:xfrm>
            <a:custGeom>
              <a:avLst/>
              <a:gdLst>
                <a:gd name="T0" fmla="*/ 361 w 361"/>
                <a:gd name="T1" fmla="*/ 895 h 895"/>
                <a:gd name="T2" fmla="*/ 0 w 361"/>
                <a:gd name="T3" fmla="*/ 687 h 895"/>
                <a:gd name="T4" fmla="*/ 0 w 361"/>
                <a:gd name="T5" fmla="*/ 0 h 895"/>
                <a:gd name="T6" fmla="*/ 361 w 361"/>
                <a:gd name="T7" fmla="*/ 211 h 895"/>
                <a:gd name="T8" fmla="*/ 361 w 361"/>
                <a:gd name="T9" fmla="*/ 895 h 895"/>
              </a:gdLst>
              <a:ahLst/>
              <a:cxnLst>
                <a:cxn ang="0">
                  <a:pos x="T0" y="T1"/>
                </a:cxn>
                <a:cxn ang="0">
                  <a:pos x="T2" y="T3"/>
                </a:cxn>
                <a:cxn ang="0">
                  <a:pos x="T4" y="T5"/>
                </a:cxn>
                <a:cxn ang="0">
                  <a:pos x="T6" y="T7"/>
                </a:cxn>
                <a:cxn ang="0">
                  <a:pos x="T8" y="T9"/>
                </a:cxn>
              </a:cxnLst>
              <a:rect l="0" t="0" r="r" b="b"/>
              <a:pathLst>
                <a:path w="361" h="895">
                  <a:moveTo>
                    <a:pt x="361" y="895"/>
                  </a:moveTo>
                  <a:lnTo>
                    <a:pt x="0" y="687"/>
                  </a:lnTo>
                  <a:lnTo>
                    <a:pt x="0" y="0"/>
                  </a:lnTo>
                  <a:lnTo>
                    <a:pt x="361" y="211"/>
                  </a:lnTo>
                  <a:lnTo>
                    <a:pt x="361" y="895"/>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3" name="Freeform 117"/>
            <p:cNvSpPr>
              <a:spLocks/>
            </p:cNvSpPr>
            <p:nvPr/>
          </p:nvSpPr>
          <p:spPr bwMode="auto">
            <a:xfrm>
              <a:off x="5632451" y="1563688"/>
              <a:ext cx="479425" cy="720725"/>
            </a:xfrm>
            <a:custGeom>
              <a:avLst/>
              <a:gdLst>
                <a:gd name="T0" fmla="*/ 302 w 302"/>
                <a:gd name="T1" fmla="*/ 454 h 454"/>
                <a:gd name="T2" fmla="*/ 0 w 302"/>
                <a:gd name="T3" fmla="*/ 280 h 454"/>
                <a:gd name="T4" fmla="*/ 0 w 302"/>
                <a:gd name="T5" fmla="*/ 0 h 454"/>
                <a:gd name="T6" fmla="*/ 302 w 302"/>
                <a:gd name="T7" fmla="*/ 173 h 454"/>
                <a:gd name="T8" fmla="*/ 302 w 302"/>
                <a:gd name="T9" fmla="*/ 454 h 454"/>
              </a:gdLst>
              <a:ahLst/>
              <a:cxnLst>
                <a:cxn ang="0">
                  <a:pos x="T0" y="T1"/>
                </a:cxn>
                <a:cxn ang="0">
                  <a:pos x="T2" y="T3"/>
                </a:cxn>
                <a:cxn ang="0">
                  <a:pos x="T4" y="T5"/>
                </a:cxn>
                <a:cxn ang="0">
                  <a:pos x="T6" y="T7"/>
                </a:cxn>
                <a:cxn ang="0">
                  <a:pos x="T8" y="T9"/>
                </a:cxn>
              </a:cxnLst>
              <a:rect l="0" t="0" r="r" b="b"/>
              <a:pathLst>
                <a:path w="302" h="454">
                  <a:moveTo>
                    <a:pt x="302" y="454"/>
                  </a:moveTo>
                  <a:lnTo>
                    <a:pt x="0" y="280"/>
                  </a:lnTo>
                  <a:lnTo>
                    <a:pt x="0" y="0"/>
                  </a:lnTo>
                  <a:lnTo>
                    <a:pt x="302" y="173"/>
                  </a:lnTo>
                  <a:lnTo>
                    <a:pt x="302" y="454"/>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4" name="Freeform 118"/>
            <p:cNvSpPr>
              <a:spLocks/>
            </p:cNvSpPr>
            <p:nvPr/>
          </p:nvSpPr>
          <p:spPr bwMode="auto">
            <a:xfrm>
              <a:off x="5106988" y="1066801"/>
              <a:ext cx="347663" cy="207963"/>
            </a:xfrm>
            <a:custGeom>
              <a:avLst/>
              <a:gdLst>
                <a:gd name="T0" fmla="*/ 80 w 82"/>
                <a:gd name="T1" fmla="*/ 49 h 49"/>
                <a:gd name="T2" fmla="*/ 1 w 82"/>
                <a:gd name="T3" fmla="*/ 3 h 49"/>
                <a:gd name="T4" fmla="*/ 0 w 82"/>
                <a:gd name="T5" fmla="*/ 1 h 49"/>
                <a:gd name="T6" fmla="*/ 1 w 82"/>
                <a:gd name="T7" fmla="*/ 0 h 49"/>
                <a:gd name="T8" fmla="*/ 80 w 82"/>
                <a:gd name="T9" fmla="*/ 46 h 49"/>
                <a:gd name="T10" fmla="*/ 82 w 82"/>
                <a:gd name="T11" fmla="*/ 48 h 49"/>
                <a:gd name="T12" fmla="*/ 80 w 82"/>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82" h="49">
                  <a:moveTo>
                    <a:pt x="80" y="49"/>
                  </a:moveTo>
                  <a:cubicBezTo>
                    <a:pt x="1" y="3"/>
                    <a:pt x="1" y="3"/>
                    <a:pt x="1" y="3"/>
                  </a:cubicBezTo>
                  <a:cubicBezTo>
                    <a:pt x="0" y="3"/>
                    <a:pt x="0" y="2"/>
                    <a:pt x="0" y="1"/>
                  </a:cubicBezTo>
                  <a:cubicBezTo>
                    <a:pt x="0" y="0"/>
                    <a:pt x="0" y="0"/>
                    <a:pt x="1" y="0"/>
                  </a:cubicBezTo>
                  <a:cubicBezTo>
                    <a:pt x="80" y="46"/>
                    <a:pt x="80" y="46"/>
                    <a:pt x="80" y="46"/>
                  </a:cubicBezTo>
                  <a:cubicBezTo>
                    <a:pt x="81" y="47"/>
                    <a:pt x="82" y="48"/>
                    <a:pt x="82" y="48"/>
                  </a:cubicBezTo>
                  <a:cubicBezTo>
                    <a:pt x="82" y="49"/>
                    <a:pt x="81" y="49"/>
                    <a:pt x="80" y="4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5" name="Freeform 119"/>
            <p:cNvSpPr>
              <a:spLocks/>
            </p:cNvSpPr>
            <p:nvPr/>
          </p:nvSpPr>
          <p:spPr bwMode="auto">
            <a:xfrm>
              <a:off x="5106988" y="1181101"/>
              <a:ext cx="347663" cy="212725"/>
            </a:xfrm>
            <a:custGeom>
              <a:avLst/>
              <a:gdLst>
                <a:gd name="T0" fmla="*/ 80 w 82"/>
                <a:gd name="T1" fmla="*/ 49 h 50"/>
                <a:gd name="T2" fmla="*/ 1 w 82"/>
                <a:gd name="T3" fmla="*/ 4 h 50"/>
                <a:gd name="T4" fmla="*/ 0 w 82"/>
                <a:gd name="T5" fmla="*/ 1 h 50"/>
                <a:gd name="T6" fmla="*/ 1 w 82"/>
                <a:gd name="T7" fmla="*/ 1 h 50"/>
                <a:gd name="T8" fmla="*/ 80 w 82"/>
                <a:gd name="T9" fmla="*/ 46 h 50"/>
                <a:gd name="T10" fmla="*/ 82 w 82"/>
                <a:gd name="T11" fmla="*/ 49 h 50"/>
                <a:gd name="T12" fmla="*/ 80 w 82"/>
                <a:gd name="T13" fmla="*/ 49 h 50"/>
              </a:gdLst>
              <a:ahLst/>
              <a:cxnLst>
                <a:cxn ang="0">
                  <a:pos x="T0" y="T1"/>
                </a:cxn>
                <a:cxn ang="0">
                  <a:pos x="T2" y="T3"/>
                </a:cxn>
                <a:cxn ang="0">
                  <a:pos x="T4" y="T5"/>
                </a:cxn>
                <a:cxn ang="0">
                  <a:pos x="T6" y="T7"/>
                </a:cxn>
                <a:cxn ang="0">
                  <a:pos x="T8" y="T9"/>
                </a:cxn>
                <a:cxn ang="0">
                  <a:pos x="T10" y="T11"/>
                </a:cxn>
                <a:cxn ang="0">
                  <a:pos x="T12" y="T13"/>
                </a:cxn>
              </a:cxnLst>
              <a:rect l="0" t="0" r="r" b="b"/>
              <a:pathLst>
                <a:path w="82" h="50">
                  <a:moveTo>
                    <a:pt x="80" y="49"/>
                  </a:moveTo>
                  <a:cubicBezTo>
                    <a:pt x="1" y="4"/>
                    <a:pt x="1" y="4"/>
                    <a:pt x="1" y="4"/>
                  </a:cubicBezTo>
                  <a:cubicBezTo>
                    <a:pt x="0" y="3"/>
                    <a:pt x="0" y="2"/>
                    <a:pt x="0" y="1"/>
                  </a:cubicBezTo>
                  <a:cubicBezTo>
                    <a:pt x="0" y="1"/>
                    <a:pt x="0" y="0"/>
                    <a:pt x="1" y="1"/>
                  </a:cubicBezTo>
                  <a:cubicBezTo>
                    <a:pt x="80" y="46"/>
                    <a:pt x="80" y="46"/>
                    <a:pt x="80" y="46"/>
                  </a:cubicBezTo>
                  <a:cubicBezTo>
                    <a:pt x="81" y="47"/>
                    <a:pt x="82" y="48"/>
                    <a:pt x="82" y="49"/>
                  </a:cubicBezTo>
                  <a:cubicBezTo>
                    <a:pt x="82" y="49"/>
                    <a:pt x="81" y="50"/>
                    <a:pt x="80" y="4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6" name="Freeform 120"/>
            <p:cNvSpPr>
              <a:spLocks/>
            </p:cNvSpPr>
            <p:nvPr/>
          </p:nvSpPr>
          <p:spPr bwMode="auto">
            <a:xfrm>
              <a:off x="5106988" y="1414463"/>
              <a:ext cx="347663" cy="207963"/>
            </a:xfrm>
            <a:custGeom>
              <a:avLst/>
              <a:gdLst>
                <a:gd name="T0" fmla="*/ 80 w 82"/>
                <a:gd name="T1" fmla="*/ 49 h 49"/>
                <a:gd name="T2" fmla="*/ 1 w 82"/>
                <a:gd name="T3" fmla="*/ 3 h 49"/>
                <a:gd name="T4" fmla="*/ 0 w 82"/>
                <a:gd name="T5" fmla="*/ 1 h 49"/>
                <a:gd name="T6" fmla="*/ 1 w 82"/>
                <a:gd name="T7" fmla="*/ 0 h 49"/>
                <a:gd name="T8" fmla="*/ 80 w 82"/>
                <a:gd name="T9" fmla="*/ 46 h 49"/>
                <a:gd name="T10" fmla="*/ 82 w 82"/>
                <a:gd name="T11" fmla="*/ 48 h 49"/>
                <a:gd name="T12" fmla="*/ 80 w 82"/>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82" h="49">
                  <a:moveTo>
                    <a:pt x="80" y="49"/>
                  </a:moveTo>
                  <a:cubicBezTo>
                    <a:pt x="1" y="3"/>
                    <a:pt x="1" y="3"/>
                    <a:pt x="1" y="3"/>
                  </a:cubicBezTo>
                  <a:cubicBezTo>
                    <a:pt x="0" y="3"/>
                    <a:pt x="0" y="2"/>
                    <a:pt x="0" y="1"/>
                  </a:cubicBezTo>
                  <a:cubicBezTo>
                    <a:pt x="0" y="0"/>
                    <a:pt x="0" y="0"/>
                    <a:pt x="1" y="0"/>
                  </a:cubicBezTo>
                  <a:cubicBezTo>
                    <a:pt x="80" y="46"/>
                    <a:pt x="80" y="46"/>
                    <a:pt x="80" y="46"/>
                  </a:cubicBezTo>
                  <a:cubicBezTo>
                    <a:pt x="81" y="46"/>
                    <a:pt x="82" y="47"/>
                    <a:pt x="82" y="48"/>
                  </a:cubicBezTo>
                  <a:cubicBezTo>
                    <a:pt x="82" y="49"/>
                    <a:pt x="81" y="49"/>
                    <a:pt x="80" y="4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7" name="Freeform 121"/>
            <p:cNvSpPr>
              <a:spLocks/>
            </p:cNvSpPr>
            <p:nvPr/>
          </p:nvSpPr>
          <p:spPr bwMode="auto">
            <a:xfrm>
              <a:off x="5700713" y="1681163"/>
              <a:ext cx="347663" cy="212725"/>
            </a:xfrm>
            <a:custGeom>
              <a:avLst/>
              <a:gdLst>
                <a:gd name="T0" fmla="*/ 80 w 82"/>
                <a:gd name="T1" fmla="*/ 49 h 50"/>
                <a:gd name="T2" fmla="*/ 1 w 82"/>
                <a:gd name="T3" fmla="*/ 4 h 50"/>
                <a:gd name="T4" fmla="*/ 0 w 82"/>
                <a:gd name="T5" fmla="*/ 1 h 50"/>
                <a:gd name="T6" fmla="*/ 1 w 82"/>
                <a:gd name="T7" fmla="*/ 1 h 50"/>
                <a:gd name="T8" fmla="*/ 80 w 82"/>
                <a:gd name="T9" fmla="*/ 46 h 50"/>
                <a:gd name="T10" fmla="*/ 82 w 82"/>
                <a:gd name="T11" fmla="*/ 49 h 50"/>
                <a:gd name="T12" fmla="*/ 80 w 82"/>
                <a:gd name="T13" fmla="*/ 49 h 50"/>
              </a:gdLst>
              <a:ahLst/>
              <a:cxnLst>
                <a:cxn ang="0">
                  <a:pos x="T0" y="T1"/>
                </a:cxn>
                <a:cxn ang="0">
                  <a:pos x="T2" y="T3"/>
                </a:cxn>
                <a:cxn ang="0">
                  <a:pos x="T4" y="T5"/>
                </a:cxn>
                <a:cxn ang="0">
                  <a:pos x="T6" y="T7"/>
                </a:cxn>
                <a:cxn ang="0">
                  <a:pos x="T8" y="T9"/>
                </a:cxn>
                <a:cxn ang="0">
                  <a:pos x="T10" y="T11"/>
                </a:cxn>
                <a:cxn ang="0">
                  <a:pos x="T12" y="T13"/>
                </a:cxn>
              </a:cxnLst>
              <a:rect l="0" t="0" r="r" b="b"/>
              <a:pathLst>
                <a:path w="82" h="50">
                  <a:moveTo>
                    <a:pt x="80" y="49"/>
                  </a:moveTo>
                  <a:cubicBezTo>
                    <a:pt x="1" y="4"/>
                    <a:pt x="1" y="4"/>
                    <a:pt x="1" y="4"/>
                  </a:cubicBezTo>
                  <a:cubicBezTo>
                    <a:pt x="0" y="3"/>
                    <a:pt x="0" y="2"/>
                    <a:pt x="0" y="1"/>
                  </a:cubicBezTo>
                  <a:cubicBezTo>
                    <a:pt x="0" y="0"/>
                    <a:pt x="0" y="0"/>
                    <a:pt x="1" y="1"/>
                  </a:cubicBezTo>
                  <a:cubicBezTo>
                    <a:pt x="80" y="46"/>
                    <a:pt x="80" y="46"/>
                    <a:pt x="80" y="46"/>
                  </a:cubicBezTo>
                  <a:cubicBezTo>
                    <a:pt x="81" y="47"/>
                    <a:pt x="82" y="48"/>
                    <a:pt x="82" y="49"/>
                  </a:cubicBezTo>
                  <a:cubicBezTo>
                    <a:pt x="82" y="49"/>
                    <a:pt x="81" y="50"/>
                    <a:pt x="80" y="4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8" name="Freeform 122"/>
            <p:cNvSpPr>
              <a:spLocks/>
            </p:cNvSpPr>
            <p:nvPr/>
          </p:nvSpPr>
          <p:spPr bwMode="auto">
            <a:xfrm>
              <a:off x="5700713" y="1787526"/>
              <a:ext cx="347663" cy="207963"/>
            </a:xfrm>
            <a:custGeom>
              <a:avLst/>
              <a:gdLst>
                <a:gd name="T0" fmla="*/ 80 w 82"/>
                <a:gd name="T1" fmla="*/ 49 h 49"/>
                <a:gd name="T2" fmla="*/ 1 w 82"/>
                <a:gd name="T3" fmla="*/ 3 h 49"/>
                <a:gd name="T4" fmla="*/ 0 w 82"/>
                <a:gd name="T5" fmla="*/ 1 h 49"/>
                <a:gd name="T6" fmla="*/ 1 w 82"/>
                <a:gd name="T7" fmla="*/ 0 h 49"/>
                <a:gd name="T8" fmla="*/ 80 w 82"/>
                <a:gd name="T9" fmla="*/ 46 h 49"/>
                <a:gd name="T10" fmla="*/ 82 w 82"/>
                <a:gd name="T11" fmla="*/ 48 h 49"/>
                <a:gd name="T12" fmla="*/ 80 w 82"/>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82" h="49">
                  <a:moveTo>
                    <a:pt x="80" y="49"/>
                  </a:moveTo>
                  <a:cubicBezTo>
                    <a:pt x="1" y="3"/>
                    <a:pt x="1" y="3"/>
                    <a:pt x="1" y="3"/>
                  </a:cubicBezTo>
                  <a:cubicBezTo>
                    <a:pt x="0" y="2"/>
                    <a:pt x="0" y="1"/>
                    <a:pt x="0" y="1"/>
                  </a:cubicBezTo>
                  <a:cubicBezTo>
                    <a:pt x="0" y="0"/>
                    <a:pt x="0" y="0"/>
                    <a:pt x="1" y="0"/>
                  </a:cubicBezTo>
                  <a:cubicBezTo>
                    <a:pt x="80" y="46"/>
                    <a:pt x="80" y="46"/>
                    <a:pt x="80" y="46"/>
                  </a:cubicBezTo>
                  <a:cubicBezTo>
                    <a:pt x="81" y="46"/>
                    <a:pt x="82" y="47"/>
                    <a:pt x="82" y="48"/>
                  </a:cubicBezTo>
                  <a:cubicBezTo>
                    <a:pt x="82" y="49"/>
                    <a:pt x="81" y="49"/>
                    <a:pt x="80" y="4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9" name="Freeform 123"/>
            <p:cNvSpPr>
              <a:spLocks/>
            </p:cNvSpPr>
            <p:nvPr/>
          </p:nvSpPr>
          <p:spPr bwMode="auto">
            <a:xfrm>
              <a:off x="5700713" y="1889126"/>
              <a:ext cx="347663" cy="207963"/>
            </a:xfrm>
            <a:custGeom>
              <a:avLst/>
              <a:gdLst>
                <a:gd name="T0" fmla="*/ 80 w 82"/>
                <a:gd name="T1" fmla="*/ 49 h 49"/>
                <a:gd name="T2" fmla="*/ 1 w 82"/>
                <a:gd name="T3" fmla="*/ 3 h 49"/>
                <a:gd name="T4" fmla="*/ 0 w 82"/>
                <a:gd name="T5" fmla="*/ 1 h 49"/>
                <a:gd name="T6" fmla="*/ 1 w 82"/>
                <a:gd name="T7" fmla="*/ 0 h 49"/>
                <a:gd name="T8" fmla="*/ 80 w 82"/>
                <a:gd name="T9" fmla="*/ 46 h 49"/>
                <a:gd name="T10" fmla="*/ 82 w 82"/>
                <a:gd name="T11" fmla="*/ 48 h 49"/>
                <a:gd name="T12" fmla="*/ 80 w 82"/>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82" h="49">
                  <a:moveTo>
                    <a:pt x="80" y="49"/>
                  </a:moveTo>
                  <a:cubicBezTo>
                    <a:pt x="1" y="3"/>
                    <a:pt x="1" y="3"/>
                    <a:pt x="1" y="3"/>
                  </a:cubicBezTo>
                  <a:cubicBezTo>
                    <a:pt x="0" y="3"/>
                    <a:pt x="0" y="2"/>
                    <a:pt x="0" y="1"/>
                  </a:cubicBezTo>
                  <a:cubicBezTo>
                    <a:pt x="0" y="0"/>
                    <a:pt x="0" y="0"/>
                    <a:pt x="1" y="0"/>
                  </a:cubicBezTo>
                  <a:cubicBezTo>
                    <a:pt x="80" y="46"/>
                    <a:pt x="80" y="46"/>
                    <a:pt x="80" y="46"/>
                  </a:cubicBezTo>
                  <a:cubicBezTo>
                    <a:pt x="81" y="47"/>
                    <a:pt x="82" y="48"/>
                    <a:pt x="82" y="48"/>
                  </a:cubicBezTo>
                  <a:cubicBezTo>
                    <a:pt x="82" y="49"/>
                    <a:pt x="81" y="49"/>
                    <a:pt x="80" y="4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0" name="Freeform 124"/>
            <p:cNvSpPr>
              <a:spLocks/>
            </p:cNvSpPr>
            <p:nvPr/>
          </p:nvSpPr>
          <p:spPr bwMode="auto">
            <a:xfrm>
              <a:off x="5106988" y="1528763"/>
              <a:ext cx="347663" cy="212725"/>
            </a:xfrm>
            <a:custGeom>
              <a:avLst/>
              <a:gdLst>
                <a:gd name="T0" fmla="*/ 80 w 82"/>
                <a:gd name="T1" fmla="*/ 49 h 50"/>
                <a:gd name="T2" fmla="*/ 1 w 82"/>
                <a:gd name="T3" fmla="*/ 3 h 50"/>
                <a:gd name="T4" fmla="*/ 0 w 82"/>
                <a:gd name="T5" fmla="*/ 1 h 50"/>
                <a:gd name="T6" fmla="*/ 1 w 82"/>
                <a:gd name="T7" fmla="*/ 1 h 50"/>
                <a:gd name="T8" fmla="*/ 80 w 82"/>
                <a:gd name="T9" fmla="*/ 46 h 50"/>
                <a:gd name="T10" fmla="*/ 82 w 82"/>
                <a:gd name="T11" fmla="*/ 49 h 50"/>
                <a:gd name="T12" fmla="*/ 80 w 82"/>
                <a:gd name="T13" fmla="*/ 49 h 50"/>
              </a:gdLst>
              <a:ahLst/>
              <a:cxnLst>
                <a:cxn ang="0">
                  <a:pos x="T0" y="T1"/>
                </a:cxn>
                <a:cxn ang="0">
                  <a:pos x="T2" y="T3"/>
                </a:cxn>
                <a:cxn ang="0">
                  <a:pos x="T4" y="T5"/>
                </a:cxn>
                <a:cxn ang="0">
                  <a:pos x="T6" y="T7"/>
                </a:cxn>
                <a:cxn ang="0">
                  <a:pos x="T8" y="T9"/>
                </a:cxn>
                <a:cxn ang="0">
                  <a:pos x="T10" y="T11"/>
                </a:cxn>
                <a:cxn ang="0">
                  <a:pos x="T12" y="T13"/>
                </a:cxn>
              </a:cxnLst>
              <a:rect l="0" t="0" r="r" b="b"/>
              <a:pathLst>
                <a:path w="82" h="50">
                  <a:moveTo>
                    <a:pt x="80" y="49"/>
                  </a:moveTo>
                  <a:cubicBezTo>
                    <a:pt x="1" y="3"/>
                    <a:pt x="1" y="3"/>
                    <a:pt x="1" y="3"/>
                  </a:cubicBezTo>
                  <a:cubicBezTo>
                    <a:pt x="0" y="3"/>
                    <a:pt x="0" y="2"/>
                    <a:pt x="0" y="1"/>
                  </a:cubicBezTo>
                  <a:cubicBezTo>
                    <a:pt x="0" y="0"/>
                    <a:pt x="0" y="0"/>
                    <a:pt x="1" y="1"/>
                  </a:cubicBezTo>
                  <a:cubicBezTo>
                    <a:pt x="80" y="46"/>
                    <a:pt x="80" y="46"/>
                    <a:pt x="80" y="46"/>
                  </a:cubicBezTo>
                  <a:cubicBezTo>
                    <a:pt x="81" y="47"/>
                    <a:pt x="82" y="48"/>
                    <a:pt x="82" y="49"/>
                  </a:cubicBezTo>
                  <a:cubicBezTo>
                    <a:pt x="82" y="49"/>
                    <a:pt x="81" y="50"/>
                    <a:pt x="80" y="4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1" name="Freeform 125"/>
            <p:cNvSpPr>
              <a:spLocks/>
            </p:cNvSpPr>
            <p:nvPr/>
          </p:nvSpPr>
          <p:spPr bwMode="auto">
            <a:xfrm>
              <a:off x="5106988" y="1643063"/>
              <a:ext cx="347663" cy="212725"/>
            </a:xfrm>
            <a:custGeom>
              <a:avLst/>
              <a:gdLst>
                <a:gd name="T0" fmla="*/ 80 w 82"/>
                <a:gd name="T1" fmla="*/ 49 h 50"/>
                <a:gd name="T2" fmla="*/ 1 w 82"/>
                <a:gd name="T3" fmla="*/ 4 h 50"/>
                <a:gd name="T4" fmla="*/ 0 w 82"/>
                <a:gd name="T5" fmla="*/ 1 h 50"/>
                <a:gd name="T6" fmla="*/ 1 w 82"/>
                <a:gd name="T7" fmla="*/ 1 h 50"/>
                <a:gd name="T8" fmla="*/ 80 w 82"/>
                <a:gd name="T9" fmla="*/ 47 h 50"/>
                <a:gd name="T10" fmla="*/ 82 w 82"/>
                <a:gd name="T11" fmla="*/ 49 h 50"/>
                <a:gd name="T12" fmla="*/ 80 w 82"/>
                <a:gd name="T13" fmla="*/ 49 h 50"/>
              </a:gdLst>
              <a:ahLst/>
              <a:cxnLst>
                <a:cxn ang="0">
                  <a:pos x="T0" y="T1"/>
                </a:cxn>
                <a:cxn ang="0">
                  <a:pos x="T2" y="T3"/>
                </a:cxn>
                <a:cxn ang="0">
                  <a:pos x="T4" y="T5"/>
                </a:cxn>
                <a:cxn ang="0">
                  <a:pos x="T6" y="T7"/>
                </a:cxn>
                <a:cxn ang="0">
                  <a:pos x="T8" y="T9"/>
                </a:cxn>
                <a:cxn ang="0">
                  <a:pos x="T10" y="T11"/>
                </a:cxn>
                <a:cxn ang="0">
                  <a:pos x="T12" y="T13"/>
                </a:cxn>
              </a:cxnLst>
              <a:rect l="0" t="0" r="r" b="b"/>
              <a:pathLst>
                <a:path w="82" h="50">
                  <a:moveTo>
                    <a:pt x="80" y="49"/>
                  </a:moveTo>
                  <a:cubicBezTo>
                    <a:pt x="1" y="4"/>
                    <a:pt x="1" y="4"/>
                    <a:pt x="1" y="4"/>
                  </a:cubicBezTo>
                  <a:cubicBezTo>
                    <a:pt x="0" y="3"/>
                    <a:pt x="0" y="2"/>
                    <a:pt x="0" y="1"/>
                  </a:cubicBezTo>
                  <a:cubicBezTo>
                    <a:pt x="0" y="1"/>
                    <a:pt x="0" y="0"/>
                    <a:pt x="1" y="1"/>
                  </a:cubicBezTo>
                  <a:cubicBezTo>
                    <a:pt x="80" y="47"/>
                    <a:pt x="80" y="47"/>
                    <a:pt x="80" y="47"/>
                  </a:cubicBezTo>
                  <a:cubicBezTo>
                    <a:pt x="81" y="47"/>
                    <a:pt x="82" y="48"/>
                    <a:pt x="82" y="49"/>
                  </a:cubicBezTo>
                  <a:cubicBezTo>
                    <a:pt x="82" y="50"/>
                    <a:pt x="81" y="50"/>
                    <a:pt x="80" y="4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2" name="Freeform 126"/>
            <p:cNvSpPr>
              <a:spLocks/>
            </p:cNvSpPr>
            <p:nvPr/>
          </p:nvSpPr>
          <p:spPr bwMode="auto">
            <a:xfrm>
              <a:off x="5106988" y="1762126"/>
              <a:ext cx="347663" cy="207963"/>
            </a:xfrm>
            <a:custGeom>
              <a:avLst/>
              <a:gdLst>
                <a:gd name="T0" fmla="*/ 80 w 82"/>
                <a:gd name="T1" fmla="*/ 49 h 49"/>
                <a:gd name="T2" fmla="*/ 1 w 82"/>
                <a:gd name="T3" fmla="*/ 3 h 49"/>
                <a:gd name="T4" fmla="*/ 0 w 82"/>
                <a:gd name="T5" fmla="*/ 1 h 49"/>
                <a:gd name="T6" fmla="*/ 1 w 82"/>
                <a:gd name="T7" fmla="*/ 0 h 49"/>
                <a:gd name="T8" fmla="*/ 80 w 82"/>
                <a:gd name="T9" fmla="*/ 46 h 49"/>
                <a:gd name="T10" fmla="*/ 82 w 82"/>
                <a:gd name="T11" fmla="*/ 48 h 49"/>
                <a:gd name="T12" fmla="*/ 80 w 82"/>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82" h="49">
                  <a:moveTo>
                    <a:pt x="80" y="49"/>
                  </a:moveTo>
                  <a:cubicBezTo>
                    <a:pt x="1" y="3"/>
                    <a:pt x="1" y="3"/>
                    <a:pt x="1" y="3"/>
                  </a:cubicBezTo>
                  <a:cubicBezTo>
                    <a:pt x="0" y="3"/>
                    <a:pt x="0" y="2"/>
                    <a:pt x="0" y="1"/>
                  </a:cubicBezTo>
                  <a:cubicBezTo>
                    <a:pt x="0" y="0"/>
                    <a:pt x="0" y="0"/>
                    <a:pt x="1" y="0"/>
                  </a:cubicBezTo>
                  <a:cubicBezTo>
                    <a:pt x="80" y="46"/>
                    <a:pt x="80" y="46"/>
                    <a:pt x="80" y="46"/>
                  </a:cubicBezTo>
                  <a:cubicBezTo>
                    <a:pt x="81" y="46"/>
                    <a:pt x="82" y="47"/>
                    <a:pt x="82" y="48"/>
                  </a:cubicBezTo>
                  <a:cubicBezTo>
                    <a:pt x="82" y="49"/>
                    <a:pt x="81" y="49"/>
                    <a:pt x="80" y="4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3" name="Freeform 127"/>
            <p:cNvSpPr>
              <a:spLocks/>
            </p:cNvSpPr>
            <p:nvPr/>
          </p:nvSpPr>
          <p:spPr bwMode="auto">
            <a:xfrm>
              <a:off x="5106988" y="1876426"/>
              <a:ext cx="347663" cy="207963"/>
            </a:xfrm>
            <a:custGeom>
              <a:avLst/>
              <a:gdLst>
                <a:gd name="T0" fmla="*/ 80 w 82"/>
                <a:gd name="T1" fmla="*/ 49 h 49"/>
                <a:gd name="T2" fmla="*/ 1 w 82"/>
                <a:gd name="T3" fmla="*/ 3 h 49"/>
                <a:gd name="T4" fmla="*/ 0 w 82"/>
                <a:gd name="T5" fmla="*/ 1 h 49"/>
                <a:gd name="T6" fmla="*/ 1 w 82"/>
                <a:gd name="T7" fmla="*/ 0 h 49"/>
                <a:gd name="T8" fmla="*/ 80 w 82"/>
                <a:gd name="T9" fmla="*/ 46 h 49"/>
                <a:gd name="T10" fmla="*/ 82 w 82"/>
                <a:gd name="T11" fmla="*/ 48 h 49"/>
                <a:gd name="T12" fmla="*/ 80 w 82"/>
                <a:gd name="T13" fmla="*/ 49 h 49"/>
              </a:gdLst>
              <a:ahLst/>
              <a:cxnLst>
                <a:cxn ang="0">
                  <a:pos x="T0" y="T1"/>
                </a:cxn>
                <a:cxn ang="0">
                  <a:pos x="T2" y="T3"/>
                </a:cxn>
                <a:cxn ang="0">
                  <a:pos x="T4" y="T5"/>
                </a:cxn>
                <a:cxn ang="0">
                  <a:pos x="T6" y="T7"/>
                </a:cxn>
                <a:cxn ang="0">
                  <a:pos x="T8" y="T9"/>
                </a:cxn>
                <a:cxn ang="0">
                  <a:pos x="T10" y="T11"/>
                </a:cxn>
                <a:cxn ang="0">
                  <a:pos x="T12" y="T13"/>
                </a:cxn>
              </a:cxnLst>
              <a:rect l="0" t="0" r="r" b="b"/>
              <a:pathLst>
                <a:path w="82" h="49">
                  <a:moveTo>
                    <a:pt x="80" y="49"/>
                  </a:moveTo>
                  <a:cubicBezTo>
                    <a:pt x="1" y="3"/>
                    <a:pt x="1" y="3"/>
                    <a:pt x="1" y="3"/>
                  </a:cubicBezTo>
                  <a:cubicBezTo>
                    <a:pt x="0" y="3"/>
                    <a:pt x="0" y="2"/>
                    <a:pt x="0" y="1"/>
                  </a:cubicBezTo>
                  <a:cubicBezTo>
                    <a:pt x="0" y="0"/>
                    <a:pt x="0" y="0"/>
                    <a:pt x="1" y="0"/>
                  </a:cubicBezTo>
                  <a:cubicBezTo>
                    <a:pt x="80" y="46"/>
                    <a:pt x="80" y="46"/>
                    <a:pt x="80" y="46"/>
                  </a:cubicBezTo>
                  <a:cubicBezTo>
                    <a:pt x="81" y="47"/>
                    <a:pt x="82" y="48"/>
                    <a:pt x="82" y="48"/>
                  </a:cubicBezTo>
                  <a:cubicBezTo>
                    <a:pt x="82" y="49"/>
                    <a:pt x="81" y="49"/>
                    <a:pt x="80" y="4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4" name="Freeform 128"/>
            <p:cNvSpPr>
              <a:spLocks/>
            </p:cNvSpPr>
            <p:nvPr/>
          </p:nvSpPr>
          <p:spPr bwMode="auto">
            <a:xfrm>
              <a:off x="5059363" y="1231901"/>
              <a:ext cx="573088" cy="428625"/>
            </a:xfrm>
            <a:custGeom>
              <a:avLst/>
              <a:gdLst>
                <a:gd name="T0" fmla="*/ 361 w 361"/>
                <a:gd name="T1" fmla="*/ 270 h 270"/>
                <a:gd name="T2" fmla="*/ 0 w 361"/>
                <a:gd name="T3" fmla="*/ 62 h 270"/>
                <a:gd name="T4" fmla="*/ 0 w 361"/>
                <a:gd name="T5" fmla="*/ 0 h 270"/>
                <a:gd name="T6" fmla="*/ 361 w 361"/>
                <a:gd name="T7" fmla="*/ 209 h 270"/>
                <a:gd name="T8" fmla="*/ 361 w 361"/>
                <a:gd name="T9" fmla="*/ 270 h 270"/>
              </a:gdLst>
              <a:ahLst/>
              <a:cxnLst>
                <a:cxn ang="0">
                  <a:pos x="T0" y="T1"/>
                </a:cxn>
                <a:cxn ang="0">
                  <a:pos x="T2" y="T3"/>
                </a:cxn>
                <a:cxn ang="0">
                  <a:pos x="T4" y="T5"/>
                </a:cxn>
                <a:cxn ang="0">
                  <a:pos x="T6" y="T7"/>
                </a:cxn>
                <a:cxn ang="0">
                  <a:pos x="T8" y="T9"/>
                </a:cxn>
              </a:cxnLst>
              <a:rect l="0" t="0" r="r" b="b"/>
              <a:pathLst>
                <a:path w="361" h="270">
                  <a:moveTo>
                    <a:pt x="361" y="270"/>
                  </a:moveTo>
                  <a:lnTo>
                    <a:pt x="0" y="62"/>
                  </a:lnTo>
                  <a:lnTo>
                    <a:pt x="0" y="0"/>
                  </a:lnTo>
                  <a:lnTo>
                    <a:pt x="361" y="209"/>
                  </a:lnTo>
                  <a:lnTo>
                    <a:pt x="361" y="270"/>
                  </a:lnTo>
                  <a:close/>
                </a:path>
              </a:pathLst>
            </a:custGeom>
            <a:solidFill>
              <a:srgbClr val="074A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5" name="Freeform 129"/>
            <p:cNvSpPr>
              <a:spLocks/>
            </p:cNvSpPr>
            <p:nvPr/>
          </p:nvSpPr>
          <p:spPr bwMode="auto">
            <a:xfrm>
              <a:off x="5280026" y="2806701"/>
              <a:ext cx="2646363" cy="1725613"/>
            </a:xfrm>
            <a:custGeom>
              <a:avLst/>
              <a:gdLst>
                <a:gd name="T0" fmla="*/ 1667 w 1667"/>
                <a:gd name="T1" fmla="*/ 1087 h 1087"/>
                <a:gd name="T2" fmla="*/ 0 w 1667"/>
                <a:gd name="T3" fmla="*/ 122 h 1087"/>
                <a:gd name="T4" fmla="*/ 0 w 1667"/>
                <a:gd name="T5" fmla="*/ 0 h 1087"/>
                <a:gd name="T6" fmla="*/ 1667 w 1667"/>
                <a:gd name="T7" fmla="*/ 961 h 1087"/>
                <a:gd name="T8" fmla="*/ 1667 w 1667"/>
                <a:gd name="T9" fmla="*/ 1087 h 1087"/>
              </a:gdLst>
              <a:ahLst/>
              <a:cxnLst>
                <a:cxn ang="0">
                  <a:pos x="T0" y="T1"/>
                </a:cxn>
                <a:cxn ang="0">
                  <a:pos x="T2" y="T3"/>
                </a:cxn>
                <a:cxn ang="0">
                  <a:pos x="T4" y="T5"/>
                </a:cxn>
                <a:cxn ang="0">
                  <a:pos x="T6" y="T7"/>
                </a:cxn>
                <a:cxn ang="0">
                  <a:pos x="T8" y="T9"/>
                </a:cxn>
              </a:cxnLst>
              <a:rect l="0" t="0" r="r" b="b"/>
              <a:pathLst>
                <a:path w="1667" h="1087">
                  <a:moveTo>
                    <a:pt x="1667" y="1087"/>
                  </a:moveTo>
                  <a:lnTo>
                    <a:pt x="0" y="122"/>
                  </a:lnTo>
                  <a:lnTo>
                    <a:pt x="0" y="0"/>
                  </a:lnTo>
                  <a:lnTo>
                    <a:pt x="1667" y="961"/>
                  </a:lnTo>
                  <a:lnTo>
                    <a:pt x="1667" y="1087"/>
                  </a:lnTo>
                  <a:close/>
                </a:path>
              </a:pathLst>
            </a:custGeom>
            <a:solidFill>
              <a:srgbClr val="FDE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6" name="Freeform 130"/>
            <p:cNvSpPr>
              <a:spLocks/>
            </p:cNvSpPr>
            <p:nvPr/>
          </p:nvSpPr>
          <p:spPr bwMode="auto">
            <a:xfrm>
              <a:off x="5360988" y="2895601"/>
              <a:ext cx="152400" cy="198438"/>
            </a:xfrm>
            <a:custGeom>
              <a:avLst/>
              <a:gdLst>
                <a:gd name="T0" fmla="*/ 36 w 36"/>
                <a:gd name="T1" fmla="*/ 34 h 47"/>
                <a:gd name="T2" fmla="*/ 18 w 36"/>
                <a:gd name="T3" fmla="*/ 41 h 47"/>
                <a:gd name="T4" fmla="*/ 0 w 36"/>
                <a:gd name="T5" fmla="*/ 13 h 47"/>
                <a:gd name="T6" fmla="*/ 18 w 36"/>
                <a:gd name="T7" fmla="*/ 6 h 47"/>
                <a:gd name="T8" fmla="*/ 36 w 36"/>
                <a:gd name="T9" fmla="*/ 34 h 47"/>
              </a:gdLst>
              <a:ahLst/>
              <a:cxnLst>
                <a:cxn ang="0">
                  <a:pos x="T0" y="T1"/>
                </a:cxn>
                <a:cxn ang="0">
                  <a:pos x="T2" y="T3"/>
                </a:cxn>
                <a:cxn ang="0">
                  <a:pos x="T4" y="T5"/>
                </a:cxn>
                <a:cxn ang="0">
                  <a:pos x="T6" y="T7"/>
                </a:cxn>
                <a:cxn ang="0">
                  <a:pos x="T8" y="T9"/>
                </a:cxn>
              </a:cxnLst>
              <a:rect l="0" t="0" r="r" b="b"/>
              <a:pathLst>
                <a:path w="36" h="47">
                  <a:moveTo>
                    <a:pt x="36" y="34"/>
                  </a:moveTo>
                  <a:cubicBezTo>
                    <a:pt x="36" y="44"/>
                    <a:pt x="28" y="47"/>
                    <a:pt x="18" y="41"/>
                  </a:cubicBezTo>
                  <a:cubicBezTo>
                    <a:pt x="8" y="36"/>
                    <a:pt x="0" y="23"/>
                    <a:pt x="0" y="13"/>
                  </a:cubicBezTo>
                  <a:cubicBezTo>
                    <a:pt x="0" y="3"/>
                    <a:pt x="8" y="0"/>
                    <a:pt x="18" y="6"/>
                  </a:cubicBezTo>
                  <a:cubicBezTo>
                    <a:pt x="28" y="11"/>
                    <a:pt x="36" y="24"/>
                    <a:pt x="36" y="3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7" name="Freeform 131"/>
            <p:cNvSpPr>
              <a:spLocks/>
            </p:cNvSpPr>
            <p:nvPr/>
          </p:nvSpPr>
          <p:spPr bwMode="auto">
            <a:xfrm>
              <a:off x="5594351" y="3030538"/>
              <a:ext cx="152400" cy="200025"/>
            </a:xfrm>
            <a:custGeom>
              <a:avLst/>
              <a:gdLst>
                <a:gd name="T0" fmla="*/ 36 w 36"/>
                <a:gd name="T1" fmla="*/ 34 h 47"/>
                <a:gd name="T2" fmla="*/ 18 w 36"/>
                <a:gd name="T3" fmla="*/ 41 h 47"/>
                <a:gd name="T4" fmla="*/ 0 w 36"/>
                <a:gd name="T5" fmla="*/ 13 h 47"/>
                <a:gd name="T6" fmla="*/ 18 w 36"/>
                <a:gd name="T7" fmla="*/ 5 h 47"/>
                <a:gd name="T8" fmla="*/ 36 w 36"/>
                <a:gd name="T9" fmla="*/ 34 h 47"/>
              </a:gdLst>
              <a:ahLst/>
              <a:cxnLst>
                <a:cxn ang="0">
                  <a:pos x="T0" y="T1"/>
                </a:cxn>
                <a:cxn ang="0">
                  <a:pos x="T2" y="T3"/>
                </a:cxn>
                <a:cxn ang="0">
                  <a:pos x="T4" y="T5"/>
                </a:cxn>
                <a:cxn ang="0">
                  <a:pos x="T6" y="T7"/>
                </a:cxn>
                <a:cxn ang="0">
                  <a:pos x="T8" y="T9"/>
                </a:cxn>
              </a:cxnLst>
              <a:rect l="0" t="0" r="r" b="b"/>
              <a:pathLst>
                <a:path w="36" h="47">
                  <a:moveTo>
                    <a:pt x="36" y="34"/>
                  </a:moveTo>
                  <a:cubicBezTo>
                    <a:pt x="36" y="44"/>
                    <a:pt x="28" y="47"/>
                    <a:pt x="18" y="41"/>
                  </a:cubicBezTo>
                  <a:cubicBezTo>
                    <a:pt x="8" y="36"/>
                    <a:pt x="0" y="23"/>
                    <a:pt x="0" y="13"/>
                  </a:cubicBezTo>
                  <a:cubicBezTo>
                    <a:pt x="0" y="3"/>
                    <a:pt x="8" y="0"/>
                    <a:pt x="18" y="5"/>
                  </a:cubicBezTo>
                  <a:cubicBezTo>
                    <a:pt x="28" y="11"/>
                    <a:pt x="36" y="24"/>
                    <a:pt x="36" y="34"/>
                  </a:cubicBezTo>
                  <a:close/>
                </a:path>
              </a:pathLst>
            </a:custGeom>
            <a:solidFill>
              <a:srgbClr val="C9D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8" name="Freeform 132"/>
            <p:cNvSpPr>
              <a:spLocks/>
            </p:cNvSpPr>
            <p:nvPr/>
          </p:nvSpPr>
          <p:spPr bwMode="auto">
            <a:xfrm>
              <a:off x="5827713" y="3167063"/>
              <a:ext cx="152400" cy="198438"/>
            </a:xfrm>
            <a:custGeom>
              <a:avLst/>
              <a:gdLst>
                <a:gd name="T0" fmla="*/ 36 w 36"/>
                <a:gd name="T1" fmla="*/ 34 h 47"/>
                <a:gd name="T2" fmla="*/ 18 w 36"/>
                <a:gd name="T3" fmla="*/ 41 h 47"/>
                <a:gd name="T4" fmla="*/ 0 w 36"/>
                <a:gd name="T5" fmla="*/ 13 h 47"/>
                <a:gd name="T6" fmla="*/ 18 w 36"/>
                <a:gd name="T7" fmla="*/ 5 h 47"/>
                <a:gd name="T8" fmla="*/ 36 w 36"/>
                <a:gd name="T9" fmla="*/ 34 h 47"/>
              </a:gdLst>
              <a:ahLst/>
              <a:cxnLst>
                <a:cxn ang="0">
                  <a:pos x="T0" y="T1"/>
                </a:cxn>
                <a:cxn ang="0">
                  <a:pos x="T2" y="T3"/>
                </a:cxn>
                <a:cxn ang="0">
                  <a:pos x="T4" y="T5"/>
                </a:cxn>
                <a:cxn ang="0">
                  <a:pos x="T6" y="T7"/>
                </a:cxn>
                <a:cxn ang="0">
                  <a:pos x="T8" y="T9"/>
                </a:cxn>
              </a:cxnLst>
              <a:rect l="0" t="0" r="r" b="b"/>
              <a:pathLst>
                <a:path w="36" h="47">
                  <a:moveTo>
                    <a:pt x="36" y="34"/>
                  </a:moveTo>
                  <a:cubicBezTo>
                    <a:pt x="36" y="43"/>
                    <a:pt x="28" y="47"/>
                    <a:pt x="18" y="41"/>
                  </a:cubicBezTo>
                  <a:cubicBezTo>
                    <a:pt x="8" y="35"/>
                    <a:pt x="0" y="23"/>
                    <a:pt x="0" y="13"/>
                  </a:cubicBezTo>
                  <a:cubicBezTo>
                    <a:pt x="0" y="3"/>
                    <a:pt x="8" y="0"/>
                    <a:pt x="18" y="5"/>
                  </a:cubicBezTo>
                  <a:cubicBezTo>
                    <a:pt x="28" y="11"/>
                    <a:pt x="36" y="24"/>
                    <a:pt x="36" y="34"/>
                  </a:cubicBezTo>
                  <a:close/>
                </a:path>
              </a:pathLst>
            </a:custGeom>
            <a:solidFill>
              <a:srgbClr val="89F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9" name="Freeform 133"/>
            <p:cNvSpPr>
              <a:spLocks/>
            </p:cNvSpPr>
            <p:nvPr/>
          </p:nvSpPr>
          <p:spPr bwMode="auto">
            <a:xfrm>
              <a:off x="6997701" y="3841751"/>
              <a:ext cx="153988" cy="198438"/>
            </a:xfrm>
            <a:custGeom>
              <a:avLst/>
              <a:gdLst>
                <a:gd name="T0" fmla="*/ 36 w 36"/>
                <a:gd name="T1" fmla="*/ 34 h 47"/>
                <a:gd name="T2" fmla="*/ 18 w 36"/>
                <a:gd name="T3" fmla="*/ 41 h 47"/>
                <a:gd name="T4" fmla="*/ 0 w 36"/>
                <a:gd name="T5" fmla="*/ 13 h 47"/>
                <a:gd name="T6" fmla="*/ 18 w 36"/>
                <a:gd name="T7" fmla="*/ 6 h 47"/>
                <a:gd name="T8" fmla="*/ 36 w 36"/>
                <a:gd name="T9" fmla="*/ 34 h 47"/>
              </a:gdLst>
              <a:ahLst/>
              <a:cxnLst>
                <a:cxn ang="0">
                  <a:pos x="T0" y="T1"/>
                </a:cxn>
                <a:cxn ang="0">
                  <a:pos x="T2" y="T3"/>
                </a:cxn>
                <a:cxn ang="0">
                  <a:pos x="T4" y="T5"/>
                </a:cxn>
                <a:cxn ang="0">
                  <a:pos x="T6" y="T7"/>
                </a:cxn>
                <a:cxn ang="0">
                  <a:pos x="T8" y="T9"/>
                </a:cxn>
              </a:cxnLst>
              <a:rect l="0" t="0" r="r" b="b"/>
              <a:pathLst>
                <a:path w="36" h="47">
                  <a:moveTo>
                    <a:pt x="36" y="34"/>
                  </a:moveTo>
                  <a:cubicBezTo>
                    <a:pt x="36" y="44"/>
                    <a:pt x="28" y="47"/>
                    <a:pt x="18" y="41"/>
                  </a:cubicBezTo>
                  <a:cubicBezTo>
                    <a:pt x="8" y="36"/>
                    <a:pt x="0" y="23"/>
                    <a:pt x="0" y="13"/>
                  </a:cubicBezTo>
                  <a:cubicBezTo>
                    <a:pt x="0" y="3"/>
                    <a:pt x="8" y="0"/>
                    <a:pt x="18" y="6"/>
                  </a:cubicBezTo>
                  <a:cubicBezTo>
                    <a:pt x="28" y="11"/>
                    <a:pt x="36" y="24"/>
                    <a:pt x="36" y="3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0" name="Freeform 134"/>
            <p:cNvSpPr>
              <a:spLocks/>
            </p:cNvSpPr>
            <p:nvPr/>
          </p:nvSpPr>
          <p:spPr bwMode="auto">
            <a:xfrm>
              <a:off x="7235826" y="3976688"/>
              <a:ext cx="147638" cy="200025"/>
            </a:xfrm>
            <a:custGeom>
              <a:avLst/>
              <a:gdLst>
                <a:gd name="T0" fmla="*/ 35 w 35"/>
                <a:gd name="T1" fmla="*/ 34 h 47"/>
                <a:gd name="T2" fmla="*/ 17 w 35"/>
                <a:gd name="T3" fmla="*/ 41 h 47"/>
                <a:gd name="T4" fmla="*/ 0 w 35"/>
                <a:gd name="T5" fmla="*/ 13 h 47"/>
                <a:gd name="T6" fmla="*/ 17 w 35"/>
                <a:gd name="T7" fmla="*/ 5 h 47"/>
                <a:gd name="T8" fmla="*/ 35 w 35"/>
                <a:gd name="T9" fmla="*/ 34 h 47"/>
              </a:gdLst>
              <a:ahLst/>
              <a:cxnLst>
                <a:cxn ang="0">
                  <a:pos x="T0" y="T1"/>
                </a:cxn>
                <a:cxn ang="0">
                  <a:pos x="T2" y="T3"/>
                </a:cxn>
                <a:cxn ang="0">
                  <a:pos x="T4" y="T5"/>
                </a:cxn>
                <a:cxn ang="0">
                  <a:pos x="T6" y="T7"/>
                </a:cxn>
                <a:cxn ang="0">
                  <a:pos x="T8" y="T9"/>
                </a:cxn>
              </a:cxnLst>
              <a:rect l="0" t="0" r="r" b="b"/>
              <a:pathLst>
                <a:path w="35" h="47">
                  <a:moveTo>
                    <a:pt x="35" y="34"/>
                  </a:moveTo>
                  <a:cubicBezTo>
                    <a:pt x="35" y="44"/>
                    <a:pt x="27" y="47"/>
                    <a:pt x="17" y="41"/>
                  </a:cubicBezTo>
                  <a:cubicBezTo>
                    <a:pt x="8" y="36"/>
                    <a:pt x="0" y="23"/>
                    <a:pt x="0" y="13"/>
                  </a:cubicBezTo>
                  <a:cubicBezTo>
                    <a:pt x="0" y="3"/>
                    <a:pt x="8" y="0"/>
                    <a:pt x="17" y="5"/>
                  </a:cubicBezTo>
                  <a:cubicBezTo>
                    <a:pt x="27" y="11"/>
                    <a:pt x="35" y="24"/>
                    <a:pt x="35" y="34"/>
                  </a:cubicBezTo>
                  <a:close/>
                </a:path>
              </a:pathLst>
            </a:custGeom>
            <a:solidFill>
              <a:srgbClr val="89F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1" name="Freeform 135"/>
            <p:cNvSpPr>
              <a:spLocks/>
            </p:cNvSpPr>
            <p:nvPr/>
          </p:nvSpPr>
          <p:spPr bwMode="auto">
            <a:xfrm>
              <a:off x="6530976" y="3568701"/>
              <a:ext cx="153988" cy="200025"/>
            </a:xfrm>
            <a:custGeom>
              <a:avLst/>
              <a:gdLst>
                <a:gd name="T0" fmla="*/ 36 w 36"/>
                <a:gd name="T1" fmla="*/ 34 h 47"/>
                <a:gd name="T2" fmla="*/ 18 w 36"/>
                <a:gd name="T3" fmla="*/ 42 h 47"/>
                <a:gd name="T4" fmla="*/ 0 w 36"/>
                <a:gd name="T5" fmla="*/ 13 h 47"/>
                <a:gd name="T6" fmla="*/ 18 w 36"/>
                <a:gd name="T7" fmla="*/ 6 h 47"/>
                <a:gd name="T8" fmla="*/ 36 w 36"/>
                <a:gd name="T9" fmla="*/ 34 h 47"/>
              </a:gdLst>
              <a:ahLst/>
              <a:cxnLst>
                <a:cxn ang="0">
                  <a:pos x="T0" y="T1"/>
                </a:cxn>
                <a:cxn ang="0">
                  <a:pos x="T2" y="T3"/>
                </a:cxn>
                <a:cxn ang="0">
                  <a:pos x="T4" y="T5"/>
                </a:cxn>
                <a:cxn ang="0">
                  <a:pos x="T6" y="T7"/>
                </a:cxn>
                <a:cxn ang="0">
                  <a:pos x="T8" y="T9"/>
                </a:cxn>
              </a:cxnLst>
              <a:rect l="0" t="0" r="r" b="b"/>
              <a:pathLst>
                <a:path w="36" h="47">
                  <a:moveTo>
                    <a:pt x="36" y="34"/>
                  </a:moveTo>
                  <a:cubicBezTo>
                    <a:pt x="36" y="44"/>
                    <a:pt x="28" y="47"/>
                    <a:pt x="18" y="42"/>
                  </a:cubicBezTo>
                  <a:cubicBezTo>
                    <a:pt x="8" y="36"/>
                    <a:pt x="0" y="23"/>
                    <a:pt x="0" y="13"/>
                  </a:cubicBezTo>
                  <a:cubicBezTo>
                    <a:pt x="0" y="4"/>
                    <a:pt x="8" y="0"/>
                    <a:pt x="18" y="6"/>
                  </a:cubicBezTo>
                  <a:cubicBezTo>
                    <a:pt x="28" y="12"/>
                    <a:pt x="36" y="24"/>
                    <a:pt x="36" y="34"/>
                  </a:cubicBezTo>
                  <a:close/>
                </a:path>
              </a:pathLst>
            </a:custGeom>
            <a:solidFill>
              <a:srgbClr val="89F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2" name="Freeform 136"/>
            <p:cNvSpPr>
              <a:spLocks/>
            </p:cNvSpPr>
            <p:nvPr/>
          </p:nvSpPr>
          <p:spPr bwMode="auto">
            <a:xfrm>
              <a:off x="6069013" y="3289301"/>
              <a:ext cx="139700" cy="220663"/>
            </a:xfrm>
            <a:custGeom>
              <a:avLst/>
              <a:gdLst>
                <a:gd name="T0" fmla="*/ 88 w 88"/>
                <a:gd name="T1" fmla="*/ 139 h 139"/>
                <a:gd name="T2" fmla="*/ 0 w 88"/>
                <a:gd name="T3" fmla="*/ 88 h 139"/>
                <a:gd name="T4" fmla="*/ 0 w 88"/>
                <a:gd name="T5" fmla="*/ 0 h 139"/>
                <a:gd name="T6" fmla="*/ 88 w 88"/>
                <a:gd name="T7" fmla="*/ 51 h 139"/>
                <a:gd name="T8" fmla="*/ 88 w 88"/>
                <a:gd name="T9" fmla="*/ 139 h 139"/>
              </a:gdLst>
              <a:ahLst/>
              <a:cxnLst>
                <a:cxn ang="0">
                  <a:pos x="T0" y="T1"/>
                </a:cxn>
                <a:cxn ang="0">
                  <a:pos x="T2" y="T3"/>
                </a:cxn>
                <a:cxn ang="0">
                  <a:pos x="T4" y="T5"/>
                </a:cxn>
                <a:cxn ang="0">
                  <a:pos x="T6" y="T7"/>
                </a:cxn>
                <a:cxn ang="0">
                  <a:pos x="T8" y="T9"/>
                </a:cxn>
              </a:cxnLst>
              <a:rect l="0" t="0" r="r" b="b"/>
              <a:pathLst>
                <a:path w="88" h="139">
                  <a:moveTo>
                    <a:pt x="88" y="139"/>
                  </a:moveTo>
                  <a:lnTo>
                    <a:pt x="0" y="88"/>
                  </a:lnTo>
                  <a:lnTo>
                    <a:pt x="0" y="0"/>
                  </a:lnTo>
                  <a:lnTo>
                    <a:pt x="88" y="51"/>
                  </a:lnTo>
                  <a:lnTo>
                    <a:pt x="88"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3" name="Freeform 137"/>
            <p:cNvSpPr>
              <a:spLocks/>
            </p:cNvSpPr>
            <p:nvPr/>
          </p:nvSpPr>
          <p:spPr bwMode="auto">
            <a:xfrm>
              <a:off x="7473951" y="4098926"/>
              <a:ext cx="139700" cy="220663"/>
            </a:xfrm>
            <a:custGeom>
              <a:avLst/>
              <a:gdLst>
                <a:gd name="T0" fmla="*/ 88 w 88"/>
                <a:gd name="T1" fmla="*/ 139 h 139"/>
                <a:gd name="T2" fmla="*/ 0 w 88"/>
                <a:gd name="T3" fmla="*/ 89 h 139"/>
                <a:gd name="T4" fmla="*/ 0 w 88"/>
                <a:gd name="T5" fmla="*/ 0 h 139"/>
                <a:gd name="T6" fmla="*/ 88 w 88"/>
                <a:gd name="T7" fmla="*/ 51 h 139"/>
                <a:gd name="T8" fmla="*/ 88 w 88"/>
                <a:gd name="T9" fmla="*/ 139 h 139"/>
              </a:gdLst>
              <a:ahLst/>
              <a:cxnLst>
                <a:cxn ang="0">
                  <a:pos x="T0" y="T1"/>
                </a:cxn>
                <a:cxn ang="0">
                  <a:pos x="T2" y="T3"/>
                </a:cxn>
                <a:cxn ang="0">
                  <a:pos x="T4" y="T5"/>
                </a:cxn>
                <a:cxn ang="0">
                  <a:pos x="T6" y="T7"/>
                </a:cxn>
                <a:cxn ang="0">
                  <a:pos x="T8" y="T9"/>
                </a:cxn>
              </a:cxnLst>
              <a:rect l="0" t="0" r="r" b="b"/>
              <a:pathLst>
                <a:path w="88" h="139">
                  <a:moveTo>
                    <a:pt x="88" y="139"/>
                  </a:moveTo>
                  <a:lnTo>
                    <a:pt x="0" y="89"/>
                  </a:lnTo>
                  <a:lnTo>
                    <a:pt x="0" y="0"/>
                  </a:lnTo>
                  <a:lnTo>
                    <a:pt x="88" y="51"/>
                  </a:lnTo>
                  <a:lnTo>
                    <a:pt x="88"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4" name="Freeform 138"/>
            <p:cNvSpPr>
              <a:spLocks/>
            </p:cNvSpPr>
            <p:nvPr/>
          </p:nvSpPr>
          <p:spPr bwMode="auto">
            <a:xfrm>
              <a:off x="7707313" y="4235451"/>
              <a:ext cx="139700" cy="220663"/>
            </a:xfrm>
            <a:custGeom>
              <a:avLst/>
              <a:gdLst>
                <a:gd name="T0" fmla="*/ 88 w 88"/>
                <a:gd name="T1" fmla="*/ 139 h 139"/>
                <a:gd name="T2" fmla="*/ 0 w 88"/>
                <a:gd name="T3" fmla="*/ 88 h 139"/>
                <a:gd name="T4" fmla="*/ 0 w 88"/>
                <a:gd name="T5" fmla="*/ 0 h 139"/>
                <a:gd name="T6" fmla="*/ 88 w 88"/>
                <a:gd name="T7" fmla="*/ 51 h 139"/>
                <a:gd name="T8" fmla="*/ 88 w 88"/>
                <a:gd name="T9" fmla="*/ 139 h 139"/>
              </a:gdLst>
              <a:ahLst/>
              <a:cxnLst>
                <a:cxn ang="0">
                  <a:pos x="T0" y="T1"/>
                </a:cxn>
                <a:cxn ang="0">
                  <a:pos x="T2" y="T3"/>
                </a:cxn>
                <a:cxn ang="0">
                  <a:pos x="T4" y="T5"/>
                </a:cxn>
                <a:cxn ang="0">
                  <a:pos x="T6" y="T7"/>
                </a:cxn>
                <a:cxn ang="0">
                  <a:pos x="T8" y="T9"/>
                </a:cxn>
              </a:cxnLst>
              <a:rect l="0" t="0" r="r" b="b"/>
              <a:pathLst>
                <a:path w="88" h="139">
                  <a:moveTo>
                    <a:pt x="88" y="139"/>
                  </a:moveTo>
                  <a:lnTo>
                    <a:pt x="0" y="88"/>
                  </a:lnTo>
                  <a:lnTo>
                    <a:pt x="0" y="0"/>
                  </a:lnTo>
                  <a:lnTo>
                    <a:pt x="88" y="51"/>
                  </a:lnTo>
                  <a:lnTo>
                    <a:pt x="88" y="1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5" name="Freeform 139"/>
            <p:cNvSpPr>
              <a:spLocks/>
            </p:cNvSpPr>
            <p:nvPr/>
          </p:nvSpPr>
          <p:spPr bwMode="auto">
            <a:xfrm>
              <a:off x="6302376" y="3425826"/>
              <a:ext cx="139700" cy="220663"/>
            </a:xfrm>
            <a:custGeom>
              <a:avLst/>
              <a:gdLst>
                <a:gd name="T0" fmla="*/ 88 w 88"/>
                <a:gd name="T1" fmla="*/ 139 h 139"/>
                <a:gd name="T2" fmla="*/ 0 w 88"/>
                <a:gd name="T3" fmla="*/ 88 h 139"/>
                <a:gd name="T4" fmla="*/ 0 w 88"/>
                <a:gd name="T5" fmla="*/ 0 h 139"/>
                <a:gd name="T6" fmla="*/ 88 w 88"/>
                <a:gd name="T7" fmla="*/ 50 h 139"/>
                <a:gd name="T8" fmla="*/ 88 w 88"/>
                <a:gd name="T9" fmla="*/ 139 h 139"/>
              </a:gdLst>
              <a:ahLst/>
              <a:cxnLst>
                <a:cxn ang="0">
                  <a:pos x="T0" y="T1"/>
                </a:cxn>
                <a:cxn ang="0">
                  <a:pos x="T2" y="T3"/>
                </a:cxn>
                <a:cxn ang="0">
                  <a:pos x="T4" y="T5"/>
                </a:cxn>
                <a:cxn ang="0">
                  <a:pos x="T6" y="T7"/>
                </a:cxn>
                <a:cxn ang="0">
                  <a:pos x="T8" y="T9"/>
                </a:cxn>
              </a:cxnLst>
              <a:rect l="0" t="0" r="r" b="b"/>
              <a:pathLst>
                <a:path w="88" h="139">
                  <a:moveTo>
                    <a:pt x="88" y="139"/>
                  </a:moveTo>
                  <a:lnTo>
                    <a:pt x="0" y="88"/>
                  </a:lnTo>
                  <a:lnTo>
                    <a:pt x="0" y="0"/>
                  </a:lnTo>
                  <a:lnTo>
                    <a:pt x="88" y="50"/>
                  </a:lnTo>
                  <a:lnTo>
                    <a:pt x="88" y="13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6" name="Freeform 140"/>
            <p:cNvSpPr>
              <a:spLocks/>
            </p:cNvSpPr>
            <p:nvPr/>
          </p:nvSpPr>
          <p:spPr bwMode="auto">
            <a:xfrm>
              <a:off x="6773863" y="3692526"/>
              <a:ext cx="139700" cy="225425"/>
            </a:xfrm>
            <a:custGeom>
              <a:avLst/>
              <a:gdLst>
                <a:gd name="T0" fmla="*/ 88 w 88"/>
                <a:gd name="T1" fmla="*/ 142 h 142"/>
                <a:gd name="T2" fmla="*/ 0 w 88"/>
                <a:gd name="T3" fmla="*/ 91 h 142"/>
                <a:gd name="T4" fmla="*/ 0 w 88"/>
                <a:gd name="T5" fmla="*/ 0 h 142"/>
                <a:gd name="T6" fmla="*/ 88 w 88"/>
                <a:gd name="T7" fmla="*/ 51 h 142"/>
                <a:gd name="T8" fmla="*/ 88 w 88"/>
                <a:gd name="T9" fmla="*/ 142 h 142"/>
              </a:gdLst>
              <a:ahLst/>
              <a:cxnLst>
                <a:cxn ang="0">
                  <a:pos x="T0" y="T1"/>
                </a:cxn>
                <a:cxn ang="0">
                  <a:pos x="T2" y="T3"/>
                </a:cxn>
                <a:cxn ang="0">
                  <a:pos x="T4" y="T5"/>
                </a:cxn>
                <a:cxn ang="0">
                  <a:pos x="T6" y="T7"/>
                </a:cxn>
                <a:cxn ang="0">
                  <a:pos x="T8" y="T9"/>
                </a:cxn>
              </a:cxnLst>
              <a:rect l="0" t="0" r="r" b="b"/>
              <a:pathLst>
                <a:path w="88" h="142">
                  <a:moveTo>
                    <a:pt x="88" y="142"/>
                  </a:moveTo>
                  <a:lnTo>
                    <a:pt x="0" y="91"/>
                  </a:lnTo>
                  <a:lnTo>
                    <a:pt x="0" y="0"/>
                  </a:lnTo>
                  <a:lnTo>
                    <a:pt x="88" y="51"/>
                  </a:lnTo>
                  <a:lnTo>
                    <a:pt x="88" y="142"/>
                  </a:lnTo>
                  <a:close/>
                </a:path>
              </a:pathLst>
            </a:custGeom>
            <a:solidFill>
              <a:srgbClr val="C9D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28" name="Group 627"/>
          <p:cNvGrpSpPr/>
          <p:nvPr/>
        </p:nvGrpSpPr>
        <p:grpSpPr>
          <a:xfrm>
            <a:off x="8578000" y="4449847"/>
            <a:ext cx="1167575" cy="1352296"/>
            <a:chOff x="2311400" y="1266825"/>
            <a:chExt cx="4254500" cy="4927600"/>
          </a:xfrm>
        </p:grpSpPr>
        <p:sp>
          <p:nvSpPr>
            <p:cNvPr id="629" name="Freeform 628"/>
            <p:cNvSpPr>
              <a:spLocks/>
            </p:cNvSpPr>
            <p:nvPr/>
          </p:nvSpPr>
          <p:spPr bwMode="auto">
            <a:xfrm>
              <a:off x="3251200" y="1484313"/>
              <a:ext cx="77788" cy="2524125"/>
            </a:xfrm>
            <a:custGeom>
              <a:avLst/>
              <a:gdLst>
                <a:gd name="T0" fmla="*/ 49 w 49"/>
                <a:gd name="T1" fmla="*/ 1590 h 1590"/>
                <a:gd name="T2" fmla="*/ 4 w 49"/>
                <a:gd name="T3" fmla="*/ 1562 h 1590"/>
                <a:gd name="T4" fmla="*/ 0 w 49"/>
                <a:gd name="T5" fmla="*/ 0 h 1590"/>
                <a:gd name="T6" fmla="*/ 45 w 49"/>
                <a:gd name="T7" fmla="*/ 28 h 1590"/>
                <a:gd name="T8" fmla="*/ 49 w 49"/>
                <a:gd name="T9" fmla="*/ 1590 h 1590"/>
              </a:gdLst>
              <a:ahLst/>
              <a:cxnLst>
                <a:cxn ang="0">
                  <a:pos x="T0" y="T1"/>
                </a:cxn>
                <a:cxn ang="0">
                  <a:pos x="T2" y="T3"/>
                </a:cxn>
                <a:cxn ang="0">
                  <a:pos x="T4" y="T5"/>
                </a:cxn>
                <a:cxn ang="0">
                  <a:pos x="T6" y="T7"/>
                </a:cxn>
                <a:cxn ang="0">
                  <a:pos x="T8" y="T9"/>
                </a:cxn>
              </a:cxnLst>
              <a:rect l="0" t="0" r="r" b="b"/>
              <a:pathLst>
                <a:path w="49" h="1590">
                  <a:moveTo>
                    <a:pt x="49" y="1590"/>
                  </a:moveTo>
                  <a:lnTo>
                    <a:pt x="4" y="1562"/>
                  </a:lnTo>
                  <a:lnTo>
                    <a:pt x="0" y="0"/>
                  </a:lnTo>
                  <a:lnTo>
                    <a:pt x="45" y="28"/>
                  </a:lnTo>
                  <a:lnTo>
                    <a:pt x="49" y="159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0" name="Freeform 629"/>
            <p:cNvSpPr>
              <a:spLocks/>
            </p:cNvSpPr>
            <p:nvPr/>
          </p:nvSpPr>
          <p:spPr bwMode="auto">
            <a:xfrm>
              <a:off x="3251200" y="1358900"/>
              <a:ext cx="292100" cy="169863"/>
            </a:xfrm>
            <a:custGeom>
              <a:avLst/>
              <a:gdLst>
                <a:gd name="T0" fmla="*/ 45 w 184"/>
                <a:gd name="T1" fmla="*/ 107 h 107"/>
                <a:gd name="T2" fmla="*/ 0 w 184"/>
                <a:gd name="T3" fmla="*/ 79 h 107"/>
                <a:gd name="T4" fmla="*/ 137 w 184"/>
                <a:gd name="T5" fmla="*/ 0 h 107"/>
                <a:gd name="T6" fmla="*/ 184 w 184"/>
                <a:gd name="T7" fmla="*/ 25 h 107"/>
                <a:gd name="T8" fmla="*/ 45 w 184"/>
                <a:gd name="T9" fmla="*/ 107 h 107"/>
              </a:gdLst>
              <a:ahLst/>
              <a:cxnLst>
                <a:cxn ang="0">
                  <a:pos x="T0" y="T1"/>
                </a:cxn>
                <a:cxn ang="0">
                  <a:pos x="T2" y="T3"/>
                </a:cxn>
                <a:cxn ang="0">
                  <a:pos x="T4" y="T5"/>
                </a:cxn>
                <a:cxn ang="0">
                  <a:pos x="T6" y="T7"/>
                </a:cxn>
                <a:cxn ang="0">
                  <a:pos x="T8" y="T9"/>
                </a:cxn>
              </a:cxnLst>
              <a:rect l="0" t="0" r="r" b="b"/>
              <a:pathLst>
                <a:path w="184" h="107">
                  <a:moveTo>
                    <a:pt x="45" y="107"/>
                  </a:moveTo>
                  <a:lnTo>
                    <a:pt x="0" y="79"/>
                  </a:lnTo>
                  <a:lnTo>
                    <a:pt x="137" y="0"/>
                  </a:lnTo>
                  <a:lnTo>
                    <a:pt x="184" y="25"/>
                  </a:lnTo>
                  <a:lnTo>
                    <a:pt x="45" y="107"/>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1" name="Freeform 630"/>
            <p:cNvSpPr>
              <a:spLocks/>
            </p:cNvSpPr>
            <p:nvPr/>
          </p:nvSpPr>
          <p:spPr bwMode="auto">
            <a:xfrm>
              <a:off x="3322638" y="1398588"/>
              <a:ext cx="227013" cy="2609850"/>
            </a:xfrm>
            <a:custGeom>
              <a:avLst/>
              <a:gdLst>
                <a:gd name="T0" fmla="*/ 139 w 143"/>
                <a:gd name="T1" fmla="*/ 0 h 1644"/>
                <a:gd name="T2" fmla="*/ 143 w 143"/>
                <a:gd name="T3" fmla="*/ 1562 h 1644"/>
                <a:gd name="T4" fmla="*/ 4 w 143"/>
                <a:gd name="T5" fmla="*/ 1644 h 1644"/>
                <a:gd name="T6" fmla="*/ 0 w 143"/>
                <a:gd name="T7" fmla="*/ 82 h 1644"/>
                <a:gd name="T8" fmla="*/ 139 w 143"/>
                <a:gd name="T9" fmla="*/ 0 h 1644"/>
              </a:gdLst>
              <a:ahLst/>
              <a:cxnLst>
                <a:cxn ang="0">
                  <a:pos x="T0" y="T1"/>
                </a:cxn>
                <a:cxn ang="0">
                  <a:pos x="T2" y="T3"/>
                </a:cxn>
                <a:cxn ang="0">
                  <a:pos x="T4" y="T5"/>
                </a:cxn>
                <a:cxn ang="0">
                  <a:pos x="T6" y="T7"/>
                </a:cxn>
                <a:cxn ang="0">
                  <a:pos x="T8" y="T9"/>
                </a:cxn>
              </a:cxnLst>
              <a:rect l="0" t="0" r="r" b="b"/>
              <a:pathLst>
                <a:path w="143" h="1644">
                  <a:moveTo>
                    <a:pt x="139" y="0"/>
                  </a:moveTo>
                  <a:lnTo>
                    <a:pt x="143" y="1562"/>
                  </a:lnTo>
                  <a:lnTo>
                    <a:pt x="4" y="1644"/>
                  </a:lnTo>
                  <a:lnTo>
                    <a:pt x="0" y="82"/>
                  </a:lnTo>
                  <a:lnTo>
                    <a:pt x="139"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2" name="Freeform 631"/>
            <p:cNvSpPr>
              <a:spLocks/>
            </p:cNvSpPr>
            <p:nvPr/>
          </p:nvSpPr>
          <p:spPr bwMode="auto">
            <a:xfrm>
              <a:off x="4691063" y="1392238"/>
              <a:ext cx="80963" cy="2524125"/>
            </a:xfrm>
            <a:custGeom>
              <a:avLst/>
              <a:gdLst>
                <a:gd name="T0" fmla="*/ 6 w 51"/>
                <a:gd name="T1" fmla="*/ 28 h 1590"/>
                <a:gd name="T2" fmla="*/ 51 w 51"/>
                <a:gd name="T3" fmla="*/ 0 h 1590"/>
                <a:gd name="T4" fmla="*/ 47 w 51"/>
                <a:gd name="T5" fmla="*/ 1562 h 1590"/>
                <a:gd name="T6" fmla="*/ 0 w 51"/>
                <a:gd name="T7" fmla="*/ 1590 h 1590"/>
                <a:gd name="T8" fmla="*/ 6 w 51"/>
                <a:gd name="T9" fmla="*/ 28 h 1590"/>
              </a:gdLst>
              <a:ahLst/>
              <a:cxnLst>
                <a:cxn ang="0">
                  <a:pos x="T0" y="T1"/>
                </a:cxn>
                <a:cxn ang="0">
                  <a:pos x="T2" y="T3"/>
                </a:cxn>
                <a:cxn ang="0">
                  <a:pos x="T4" y="T5"/>
                </a:cxn>
                <a:cxn ang="0">
                  <a:pos x="T6" y="T7"/>
                </a:cxn>
                <a:cxn ang="0">
                  <a:pos x="T8" y="T9"/>
                </a:cxn>
              </a:cxnLst>
              <a:rect l="0" t="0" r="r" b="b"/>
              <a:pathLst>
                <a:path w="51" h="1590">
                  <a:moveTo>
                    <a:pt x="6" y="28"/>
                  </a:moveTo>
                  <a:lnTo>
                    <a:pt x="51" y="0"/>
                  </a:lnTo>
                  <a:lnTo>
                    <a:pt x="47" y="1562"/>
                  </a:lnTo>
                  <a:lnTo>
                    <a:pt x="0" y="1590"/>
                  </a:lnTo>
                  <a:lnTo>
                    <a:pt x="6" y="28"/>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3" name="Freeform 632"/>
            <p:cNvSpPr>
              <a:spLocks/>
            </p:cNvSpPr>
            <p:nvPr/>
          </p:nvSpPr>
          <p:spPr bwMode="auto">
            <a:xfrm>
              <a:off x="4479925" y="1266825"/>
              <a:ext cx="292100" cy="169863"/>
            </a:xfrm>
            <a:custGeom>
              <a:avLst/>
              <a:gdLst>
                <a:gd name="T0" fmla="*/ 0 w 184"/>
                <a:gd name="T1" fmla="*/ 28 h 107"/>
                <a:gd name="T2" fmla="*/ 45 w 184"/>
                <a:gd name="T3" fmla="*/ 0 h 107"/>
                <a:gd name="T4" fmla="*/ 184 w 184"/>
                <a:gd name="T5" fmla="*/ 79 h 107"/>
                <a:gd name="T6" fmla="*/ 139 w 184"/>
                <a:gd name="T7" fmla="*/ 107 h 107"/>
                <a:gd name="T8" fmla="*/ 0 w 184"/>
                <a:gd name="T9" fmla="*/ 28 h 107"/>
              </a:gdLst>
              <a:ahLst/>
              <a:cxnLst>
                <a:cxn ang="0">
                  <a:pos x="T0" y="T1"/>
                </a:cxn>
                <a:cxn ang="0">
                  <a:pos x="T2" y="T3"/>
                </a:cxn>
                <a:cxn ang="0">
                  <a:pos x="T4" y="T5"/>
                </a:cxn>
                <a:cxn ang="0">
                  <a:pos x="T6" y="T7"/>
                </a:cxn>
                <a:cxn ang="0">
                  <a:pos x="T8" y="T9"/>
                </a:cxn>
              </a:cxnLst>
              <a:rect l="0" t="0" r="r" b="b"/>
              <a:pathLst>
                <a:path w="184" h="107">
                  <a:moveTo>
                    <a:pt x="0" y="28"/>
                  </a:moveTo>
                  <a:lnTo>
                    <a:pt x="45" y="0"/>
                  </a:lnTo>
                  <a:lnTo>
                    <a:pt x="184" y="79"/>
                  </a:lnTo>
                  <a:lnTo>
                    <a:pt x="139" y="107"/>
                  </a:lnTo>
                  <a:lnTo>
                    <a:pt x="0" y="28"/>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4" name="Freeform 633"/>
            <p:cNvSpPr>
              <a:spLocks/>
            </p:cNvSpPr>
            <p:nvPr/>
          </p:nvSpPr>
          <p:spPr bwMode="auto">
            <a:xfrm>
              <a:off x="4473575" y="1311275"/>
              <a:ext cx="227013" cy="2605088"/>
            </a:xfrm>
            <a:custGeom>
              <a:avLst/>
              <a:gdLst>
                <a:gd name="T0" fmla="*/ 143 w 143"/>
                <a:gd name="T1" fmla="*/ 79 h 1641"/>
                <a:gd name="T2" fmla="*/ 137 w 143"/>
                <a:gd name="T3" fmla="*/ 1641 h 1641"/>
                <a:gd name="T4" fmla="*/ 0 w 143"/>
                <a:gd name="T5" fmla="*/ 1562 h 1641"/>
                <a:gd name="T6" fmla="*/ 4 w 143"/>
                <a:gd name="T7" fmla="*/ 0 h 1641"/>
                <a:gd name="T8" fmla="*/ 143 w 143"/>
                <a:gd name="T9" fmla="*/ 79 h 1641"/>
              </a:gdLst>
              <a:ahLst/>
              <a:cxnLst>
                <a:cxn ang="0">
                  <a:pos x="T0" y="T1"/>
                </a:cxn>
                <a:cxn ang="0">
                  <a:pos x="T2" y="T3"/>
                </a:cxn>
                <a:cxn ang="0">
                  <a:pos x="T4" y="T5"/>
                </a:cxn>
                <a:cxn ang="0">
                  <a:pos x="T6" y="T7"/>
                </a:cxn>
                <a:cxn ang="0">
                  <a:pos x="T8" y="T9"/>
                </a:cxn>
              </a:cxnLst>
              <a:rect l="0" t="0" r="r" b="b"/>
              <a:pathLst>
                <a:path w="143" h="1641">
                  <a:moveTo>
                    <a:pt x="143" y="79"/>
                  </a:moveTo>
                  <a:lnTo>
                    <a:pt x="137" y="1641"/>
                  </a:lnTo>
                  <a:lnTo>
                    <a:pt x="0" y="1562"/>
                  </a:lnTo>
                  <a:lnTo>
                    <a:pt x="4" y="0"/>
                  </a:lnTo>
                  <a:lnTo>
                    <a:pt x="143" y="79"/>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5" name="Freeform 634"/>
            <p:cNvSpPr>
              <a:spLocks/>
            </p:cNvSpPr>
            <p:nvPr/>
          </p:nvSpPr>
          <p:spPr bwMode="auto">
            <a:xfrm>
              <a:off x="6175375" y="2189163"/>
              <a:ext cx="80963" cy="2524125"/>
            </a:xfrm>
            <a:custGeom>
              <a:avLst/>
              <a:gdLst>
                <a:gd name="T0" fmla="*/ 4 w 51"/>
                <a:gd name="T1" fmla="*/ 28 h 1590"/>
                <a:gd name="T2" fmla="*/ 51 w 51"/>
                <a:gd name="T3" fmla="*/ 0 h 1590"/>
                <a:gd name="T4" fmla="*/ 47 w 51"/>
                <a:gd name="T5" fmla="*/ 1562 h 1590"/>
                <a:gd name="T6" fmla="*/ 0 w 51"/>
                <a:gd name="T7" fmla="*/ 1590 h 1590"/>
                <a:gd name="T8" fmla="*/ 4 w 51"/>
                <a:gd name="T9" fmla="*/ 28 h 1590"/>
              </a:gdLst>
              <a:ahLst/>
              <a:cxnLst>
                <a:cxn ang="0">
                  <a:pos x="T0" y="T1"/>
                </a:cxn>
                <a:cxn ang="0">
                  <a:pos x="T2" y="T3"/>
                </a:cxn>
                <a:cxn ang="0">
                  <a:pos x="T4" y="T5"/>
                </a:cxn>
                <a:cxn ang="0">
                  <a:pos x="T6" y="T7"/>
                </a:cxn>
                <a:cxn ang="0">
                  <a:pos x="T8" y="T9"/>
                </a:cxn>
              </a:cxnLst>
              <a:rect l="0" t="0" r="r" b="b"/>
              <a:pathLst>
                <a:path w="51" h="1590">
                  <a:moveTo>
                    <a:pt x="4" y="28"/>
                  </a:moveTo>
                  <a:lnTo>
                    <a:pt x="51" y="0"/>
                  </a:lnTo>
                  <a:lnTo>
                    <a:pt x="47" y="1562"/>
                  </a:lnTo>
                  <a:lnTo>
                    <a:pt x="0" y="1590"/>
                  </a:lnTo>
                  <a:lnTo>
                    <a:pt x="4" y="28"/>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6" name="Freeform 635"/>
            <p:cNvSpPr>
              <a:spLocks/>
            </p:cNvSpPr>
            <p:nvPr/>
          </p:nvSpPr>
          <p:spPr bwMode="auto">
            <a:xfrm>
              <a:off x="5964238" y="2063750"/>
              <a:ext cx="292100" cy="169863"/>
            </a:xfrm>
            <a:custGeom>
              <a:avLst/>
              <a:gdLst>
                <a:gd name="T0" fmla="*/ 0 w 184"/>
                <a:gd name="T1" fmla="*/ 26 h 107"/>
                <a:gd name="T2" fmla="*/ 45 w 184"/>
                <a:gd name="T3" fmla="*/ 0 h 107"/>
                <a:gd name="T4" fmla="*/ 184 w 184"/>
                <a:gd name="T5" fmla="*/ 79 h 107"/>
                <a:gd name="T6" fmla="*/ 137 w 184"/>
                <a:gd name="T7" fmla="*/ 107 h 107"/>
                <a:gd name="T8" fmla="*/ 0 w 184"/>
                <a:gd name="T9" fmla="*/ 26 h 107"/>
              </a:gdLst>
              <a:ahLst/>
              <a:cxnLst>
                <a:cxn ang="0">
                  <a:pos x="T0" y="T1"/>
                </a:cxn>
                <a:cxn ang="0">
                  <a:pos x="T2" y="T3"/>
                </a:cxn>
                <a:cxn ang="0">
                  <a:pos x="T4" y="T5"/>
                </a:cxn>
                <a:cxn ang="0">
                  <a:pos x="T6" y="T7"/>
                </a:cxn>
                <a:cxn ang="0">
                  <a:pos x="T8" y="T9"/>
                </a:cxn>
              </a:cxnLst>
              <a:rect l="0" t="0" r="r" b="b"/>
              <a:pathLst>
                <a:path w="184" h="107">
                  <a:moveTo>
                    <a:pt x="0" y="26"/>
                  </a:moveTo>
                  <a:lnTo>
                    <a:pt x="45" y="0"/>
                  </a:lnTo>
                  <a:lnTo>
                    <a:pt x="184" y="79"/>
                  </a:lnTo>
                  <a:lnTo>
                    <a:pt x="137" y="107"/>
                  </a:lnTo>
                  <a:lnTo>
                    <a:pt x="0" y="26"/>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7" name="Freeform 636"/>
            <p:cNvSpPr>
              <a:spLocks/>
            </p:cNvSpPr>
            <p:nvPr/>
          </p:nvSpPr>
          <p:spPr bwMode="auto">
            <a:xfrm>
              <a:off x="5954713" y="2105025"/>
              <a:ext cx="227013" cy="2608263"/>
            </a:xfrm>
            <a:custGeom>
              <a:avLst/>
              <a:gdLst>
                <a:gd name="T0" fmla="*/ 143 w 143"/>
                <a:gd name="T1" fmla="*/ 81 h 1643"/>
                <a:gd name="T2" fmla="*/ 139 w 143"/>
                <a:gd name="T3" fmla="*/ 1643 h 1643"/>
                <a:gd name="T4" fmla="*/ 0 w 143"/>
                <a:gd name="T5" fmla="*/ 1562 h 1643"/>
                <a:gd name="T6" fmla="*/ 6 w 143"/>
                <a:gd name="T7" fmla="*/ 0 h 1643"/>
                <a:gd name="T8" fmla="*/ 143 w 143"/>
                <a:gd name="T9" fmla="*/ 81 h 1643"/>
              </a:gdLst>
              <a:ahLst/>
              <a:cxnLst>
                <a:cxn ang="0">
                  <a:pos x="T0" y="T1"/>
                </a:cxn>
                <a:cxn ang="0">
                  <a:pos x="T2" y="T3"/>
                </a:cxn>
                <a:cxn ang="0">
                  <a:pos x="T4" y="T5"/>
                </a:cxn>
                <a:cxn ang="0">
                  <a:pos x="T6" y="T7"/>
                </a:cxn>
                <a:cxn ang="0">
                  <a:pos x="T8" y="T9"/>
                </a:cxn>
              </a:cxnLst>
              <a:rect l="0" t="0" r="r" b="b"/>
              <a:pathLst>
                <a:path w="143" h="1643">
                  <a:moveTo>
                    <a:pt x="143" y="81"/>
                  </a:moveTo>
                  <a:lnTo>
                    <a:pt x="139" y="1643"/>
                  </a:lnTo>
                  <a:lnTo>
                    <a:pt x="0" y="1562"/>
                  </a:lnTo>
                  <a:lnTo>
                    <a:pt x="6" y="0"/>
                  </a:lnTo>
                  <a:lnTo>
                    <a:pt x="143" y="81"/>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8" name="Freeform 637"/>
            <p:cNvSpPr>
              <a:spLocks/>
            </p:cNvSpPr>
            <p:nvPr/>
          </p:nvSpPr>
          <p:spPr bwMode="auto">
            <a:xfrm>
              <a:off x="2311400" y="3390900"/>
              <a:ext cx="4254500" cy="2460625"/>
            </a:xfrm>
            <a:custGeom>
              <a:avLst/>
              <a:gdLst>
                <a:gd name="T0" fmla="*/ 1315 w 1350"/>
                <a:gd name="T1" fmla="*/ 410 h 781"/>
                <a:gd name="T2" fmla="*/ 1315 w 1350"/>
                <a:gd name="T3" fmla="*/ 483 h 781"/>
                <a:gd name="T4" fmla="*/ 836 w 1350"/>
                <a:gd name="T5" fmla="*/ 761 h 781"/>
                <a:gd name="T6" fmla="*/ 711 w 1350"/>
                <a:gd name="T7" fmla="*/ 761 h 781"/>
                <a:gd name="T8" fmla="*/ 35 w 1350"/>
                <a:gd name="T9" fmla="*/ 371 h 781"/>
                <a:gd name="T10" fmla="*/ 35 w 1350"/>
                <a:gd name="T11" fmla="*/ 299 h 781"/>
                <a:gd name="T12" fmla="*/ 514 w 1350"/>
                <a:gd name="T13" fmla="*/ 20 h 781"/>
                <a:gd name="T14" fmla="*/ 640 w 1350"/>
                <a:gd name="T15" fmla="*/ 20 h 781"/>
                <a:gd name="T16" fmla="*/ 1315 w 1350"/>
                <a:gd name="T17" fmla="*/ 410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0" h="781">
                  <a:moveTo>
                    <a:pt x="1315" y="410"/>
                  </a:moveTo>
                  <a:cubicBezTo>
                    <a:pt x="1350" y="430"/>
                    <a:pt x="1350" y="463"/>
                    <a:pt x="1315" y="483"/>
                  </a:cubicBezTo>
                  <a:cubicBezTo>
                    <a:pt x="836" y="761"/>
                    <a:pt x="836" y="761"/>
                    <a:pt x="836" y="761"/>
                  </a:cubicBezTo>
                  <a:cubicBezTo>
                    <a:pt x="802" y="781"/>
                    <a:pt x="745" y="781"/>
                    <a:pt x="711" y="761"/>
                  </a:cubicBezTo>
                  <a:cubicBezTo>
                    <a:pt x="35" y="371"/>
                    <a:pt x="35" y="371"/>
                    <a:pt x="35" y="371"/>
                  </a:cubicBezTo>
                  <a:cubicBezTo>
                    <a:pt x="0" y="351"/>
                    <a:pt x="0" y="319"/>
                    <a:pt x="35" y="299"/>
                  </a:cubicBezTo>
                  <a:cubicBezTo>
                    <a:pt x="514" y="20"/>
                    <a:pt x="514" y="20"/>
                    <a:pt x="514" y="20"/>
                  </a:cubicBezTo>
                  <a:cubicBezTo>
                    <a:pt x="549" y="0"/>
                    <a:pt x="605" y="0"/>
                    <a:pt x="640" y="20"/>
                  </a:cubicBezTo>
                  <a:lnTo>
                    <a:pt x="1315" y="41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9" name="Freeform 638"/>
            <p:cNvSpPr>
              <a:spLocks/>
            </p:cNvSpPr>
            <p:nvPr/>
          </p:nvSpPr>
          <p:spPr bwMode="auto">
            <a:xfrm>
              <a:off x="2339975" y="4445000"/>
              <a:ext cx="4197350" cy="1749425"/>
            </a:xfrm>
            <a:custGeom>
              <a:avLst/>
              <a:gdLst>
                <a:gd name="T0" fmla="*/ 1306 w 1332"/>
                <a:gd name="T1" fmla="*/ 148 h 555"/>
                <a:gd name="T2" fmla="*/ 827 w 1332"/>
                <a:gd name="T3" fmla="*/ 426 h 555"/>
                <a:gd name="T4" fmla="*/ 702 w 1332"/>
                <a:gd name="T5" fmla="*/ 426 h 555"/>
                <a:gd name="T6" fmla="*/ 26 w 1332"/>
                <a:gd name="T7" fmla="*/ 36 h 555"/>
                <a:gd name="T8" fmla="*/ 0 w 1332"/>
                <a:gd name="T9" fmla="*/ 0 h 555"/>
                <a:gd name="T10" fmla="*/ 0 w 1332"/>
                <a:gd name="T11" fmla="*/ 109 h 555"/>
                <a:gd name="T12" fmla="*/ 26 w 1332"/>
                <a:gd name="T13" fmla="*/ 145 h 555"/>
                <a:gd name="T14" fmla="*/ 701 w 1332"/>
                <a:gd name="T15" fmla="*/ 535 h 555"/>
                <a:gd name="T16" fmla="*/ 827 w 1332"/>
                <a:gd name="T17" fmla="*/ 535 h 555"/>
                <a:gd name="T18" fmla="*/ 1306 w 1332"/>
                <a:gd name="T19" fmla="*/ 257 h 555"/>
                <a:gd name="T20" fmla="*/ 1332 w 1332"/>
                <a:gd name="T21" fmla="*/ 221 h 555"/>
                <a:gd name="T22" fmla="*/ 1332 w 1332"/>
                <a:gd name="T23" fmla="*/ 112 h 555"/>
                <a:gd name="T24" fmla="*/ 1306 w 1332"/>
                <a:gd name="T25" fmla="*/ 148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32" h="555">
                  <a:moveTo>
                    <a:pt x="1306" y="148"/>
                  </a:moveTo>
                  <a:cubicBezTo>
                    <a:pt x="827" y="426"/>
                    <a:pt x="827" y="426"/>
                    <a:pt x="827" y="426"/>
                  </a:cubicBezTo>
                  <a:cubicBezTo>
                    <a:pt x="793" y="446"/>
                    <a:pt x="736" y="446"/>
                    <a:pt x="702" y="426"/>
                  </a:cubicBezTo>
                  <a:cubicBezTo>
                    <a:pt x="26" y="36"/>
                    <a:pt x="26" y="36"/>
                    <a:pt x="26" y="36"/>
                  </a:cubicBezTo>
                  <a:cubicBezTo>
                    <a:pt x="9" y="26"/>
                    <a:pt x="0" y="13"/>
                    <a:pt x="0" y="0"/>
                  </a:cubicBezTo>
                  <a:cubicBezTo>
                    <a:pt x="0" y="109"/>
                    <a:pt x="0" y="109"/>
                    <a:pt x="0" y="109"/>
                  </a:cubicBezTo>
                  <a:cubicBezTo>
                    <a:pt x="0" y="122"/>
                    <a:pt x="8" y="135"/>
                    <a:pt x="26" y="145"/>
                  </a:cubicBezTo>
                  <a:cubicBezTo>
                    <a:pt x="701" y="535"/>
                    <a:pt x="701" y="535"/>
                    <a:pt x="701" y="535"/>
                  </a:cubicBezTo>
                  <a:cubicBezTo>
                    <a:pt x="736" y="555"/>
                    <a:pt x="792" y="555"/>
                    <a:pt x="827" y="535"/>
                  </a:cubicBezTo>
                  <a:cubicBezTo>
                    <a:pt x="1306" y="257"/>
                    <a:pt x="1306" y="257"/>
                    <a:pt x="1306" y="257"/>
                  </a:cubicBezTo>
                  <a:cubicBezTo>
                    <a:pt x="1323" y="247"/>
                    <a:pt x="1332" y="234"/>
                    <a:pt x="1332" y="221"/>
                  </a:cubicBezTo>
                  <a:cubicBezTo>
                    <a:pt x="1332" y="112"/>
                    <a:pt x="1332" y="112"/>
                    <a:pt x="1332" y="112"/>
                  </a:cubicBezTo>
                  <a:cubicBezTo>
                    <a:pt x="1332" y="125"/>
                    <a:pt x="1324" y="138"/>
                    <a:pt x="1306" y="148"/>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0" name="Freeform 639"/>
            <p:cNvSpPr>
              <a:spLocks/>
            </p:cNvSpPr>
            <p:nvPr/>
          </p:nvSpPr>
          <p:spPr bwMode="auto">
            <a:xfrm>
              <a:off x="2865438" y="4430713"/>
              <a:ext cx="280988" cy="160338"/>
            </a:xfrm>
            <a:custGeom>
              <a:avLst/>
              <a:gdLst>
                <a:gd name="T0" fmla="*/ 177 w 177"/>
                <a:gd name="T1" fmla="*/ 77 h 101"/>
                <a:gd name="T2" fmla="*/ 133 w 177"/>
                <a:gd name="T3" fmla="*/ 101 h 101"/>
                <a:gd name="T4" fmla="*/ 0 w 177"/>
                <a:gd name="T5" fmla="*/ 25 h 101"/>
                <a:gd name="T6" fmla="*/ 44 w 177"/>
                <a:gd name="T7" fmla="*/ 0 h 101"/>
                <a:gd name="T8" fmla="*/ 177 w 177"/>
                <a:gd name="T9" fmla="*/ 77 h 101"/>
              </a:gdLst>
              <a:ahLst/>
              <a:cxnLst>
                <a:cxn ang="0">
                  <a:pos x="T0" y="T1"/>
                </a:cxn>
                <a:cxn ang="0">
                  <a:pos x="T2" y="T3"/>
                </a:cxn>
                <a:cxn ang="0">
                  <a:pos x="T4" y="T5"/>
                </a:cxn>
                <a:cxn ang="0">
                  <a:pos x="T6" y="T7"/>
                </a:cxn>
                <a:cxn ang="0">
                  <a:pos x="T8" y="T9"/>
                </a:cxn>
              </a:cxnLst>
              <a:rect l="0" t="0" r="r" b="b"/>
              <a:pathLst>
                <a:path w="177" h="101">
                  <a:moveTo>
                    <a:pt x="177" y="77"/>
                  </a:moveTo>
                  <a:lnTo>
                    <a:pt x="133" y="101"/>
                  </a:lnTo>
                  <a:lnTo>
                    <a:pt x="0" y="25"/>
                  </a:lnTo>
                  <a:lnTo>
                    <a:pt x="44" y="0"/>
                  </a:lnTo>
                  <a:lnTo>
                    <a:pt x="177" y="77"/>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1" name="Freeform 640"/>
            <p:cNvSpPr>
              <a:spLocks/>
            </p:cNvSpPr>
            <p:nvPr/>
          </p:nvSpPr>
          <p:spPr bwMode="auto">
            <a:xfrm>
              <a:off x="3654425" y="4886325"/>
              <a:ext cx="279400" cy="161925"/>
            </a:xfrm>
            <a:custGeom>
              <a:avLst/>
              <a:gdLst>
                <a:gd name="T0" fmla="*/ 176 w 176"/>
                <a:gd name="T1" fmla="*/ 76 h 102"/>
                <a:gd name="T2" fmla="*/ 133 w 176"/>
                <a:gd name="T3" fmla="*/ 102 h 102"/>
                <a:gd name="T4" fmla="*/ 0 w 176"/>
                <a:gd name="T5" fmla="*/ 24 h 102"/>
                <a:gd name="T6" fmla="*/ 41 w 176"/>
                <a:gd name="T7" fmla="*/ 0 h 102"/>
                <a:gd name="T8" fmla="*/ 176 w 176"/>
                <a:gd name="T9" fmla="*/ 76 h 102"/>
              </a:gdLst>
              <a:ahLst/>
              <a:cxnLst>
                <a:cxn ang="0">
                  <a:pos x="T0" y="T1"/>
                </a:cxn>
                <a:cxn ang="0">
                  <a:pos x="T2" y="T3"/>
                </a:cxn>
                <a:cxn ang="0">
                  <a:pos x="T4" y="T5"/>
                </a:cxn>
                <a:cxn ang="0">
                  <a:pos x="T6" y="T7"/>
                </a:cxn>
                <a:cxn ang="0">
                  <a:pos x="T8" y="T9"/>
                </a:cxn>
              </a:cxnLst>
              <a:rect l="0" t="0" r="r" b="b"/>
              <a:pathLst>
                <a:path w="176" h="102">
                  <a:moveTo>
                    <a:pt x="176" y="76"/>
                  </a:moveTo>
                  <a:lnTo>
                    <a:pt x="133" y="102"/>
                  </a:lnTo>
                  <a:lnTo>
                    <a:pt x="0" y="24"/>
                  </a:lnTo>
                  <a:lnTo>
                    <a:pt x="41" y="0"/>
                  </a:lnTo>
                  <a:lnTo>
                    <a:pt x="176" y="76"/>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2" name="Freeform 641"/>
            <p:cNvSpPr>
              <a:spLocks/>
            </p:cNvSpPr>
            <p:nvPr/>
          </p:nvSpPr>
          <p:spPr bwMode="auto">
            <a:xfrm>
              <a:off x="4652963" y="5461000"/>
              <a:ext cx="103188" cy="61913"/>
            </a:xfrm>
            <a:custGeom>
              <a:avLst/>
              <a:gdLst>
                <a:gd name="T0" fmla="*/ 27 w 33"/>
                <a:gd name="T1" fmla="*/ 4 h 20"/>
                <a:gd name="T2" fmla="*/ 27 w 33"/>
                <a:gd name="T3" fmla="*/ 16 h 20"/>
                <a:gd name="T4" fmla="*/ 6 w 33"/>
                <a:gd name="T5" fmla="*/ 16 h 20"/>
                <a:gd name="T6" fmla="*/ 6 w 33"/>
                <a:gd name="T7" fmla="*/ 4 h 20"/>
                <a:gd name="T8" fmla="*/ 27 w 33"/>
                <a:gd name="T9" fmla="*/ 4 h 20"/>
              </a:gdLst>
              <a:ahLst/>
              <a:cxnLst>
                <a:cxn ang="0">
                  <a:pos x="T0" y="T1"/>
                </a:cxn>
                <a:cxn ang="0">
                  <a:pos x="T2" y="T3"/>
                </a:cxn>
                <a:cxn ang="0">
                  <a:pos x="T4" y="T5"/>
                </a:cxn>
                <a:cxn ang="0">
                  <a:pos x="T6" y="T7"/>
                </a:cxn>
                <a:cxn ang="0">
                  <a:pos x="T8" y="T9"/>
                </a:cxn>
              </a:cxnLst>
              <a:rect l="0" t="0" r="r" b="b"/>
              <a:pathLst>
                <a:path w="33" h="20">
                  <a:moveTo>
                    <a:pt x="27" y="4"/>
                  </a:moveTo>
                  <a:cubicBezTo>
                    <a:pt x="33" y="7"/>
                    <a:pt x="33" y="13"/>
                    <a:pt x="27" y="16"/>
                  </a:cubicBezTo>
                  <a:cubicBezTo>
                    <a:pt x="21" y="20"/>
                    <a:pt x="12" y="20"/>
                    <a:pt x="6" y="16"/>
                  </a:cubicBezTo>
                  <a:cubicBezTo>
                    <a:pt x="0" y="13"/>
                    <a:pt x="0" y="7"/>
                    <a:pt x="6" y="4"/>
                  </a:cubicBezTo>
                  <a:cubicBezTo>
                    <a:pt x="12" y="0"/>
                    <a:pt x="21" y="0"/>
                    <a:pt x="27" y="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3" name="Freeform 642"/>
            <p:cNvSpPr>
              <a:spLocks/>
            </p:cNvSpPr>
            <p:nvPr/>
          </p:nvSpPr>
          <p:spPr bwMode="auto">
            <a:xfrm>
              <a:off x="3260725" y="4656138"/>
              <a:ext cx="279400" cy="165100"/>
            </a:xfrm>
            <a:custGeom>
              <a:avLst/>
              <a:gdLst>
                <a:gd name="T0" fmla="*/ 176 w 176"/>
                <a:gd name="T1" fmla="*/ 78 h 104"/>
                <a:gd name="T2" fmla="*/ 133 w 176"/>
                <a:gd name="T3" fmla="*/ 104 h 104"/>
                <a:gd name="T4" fmla="*/ 0 w 176"/>
                <a:gd name="T5" fmla="*/ 26 h 104"/>
                <a:gd name="T6" fmla="*/ 43 w 176"/>
                <a:gd name="T7" fmla="*/ 0 h 104"/>
                <a:gd name="T8" fmla="*/ 176 w 176"/>
                <a:gd name="T9" fmla="*/ 78 h 104"/>
              </a:gdLst>
              <a:ahLst/>
              <a:cxnLst>
                <a:cxn ang="0">
                  <a:pos x="T0" y="T1"/>
                </a:cxn>
                <a:cxn ang="0">
                  <a:pos x="T2" y="T3"/>
                </a:cxn>
                <a:cxn ang="0">
                  <a:pos x="T4" y="T5"/>
                </a:cxn>
                <a:cxn ang="0">
                  <a:pos x="T6" y="T7"/>
                </a:cxn>
                <a:cxn ang="0">
                  <a:pos x="T8" y="T9"/>
                </a:cxn>
              </a:cxnLst>
              <a:rect l="0" t="0" r="r" b="b"/>
              <a:pathLst>
                <a:path w="176" h="104">
                  <a:moveTo>
                    <a:pt x="176" y="78"/>
                  </a:moveTo>
                  <a:lnTo>
                    <a:pt x="133" y="104"/>
                  </a:lnTo>
                  <a:lnTo>
                    <a:pt x="0" y="26"/>
                  </a:lnTo>
                  <a:lnTo>
                    <a:pt x="43" y="0"/>
                  </a:lnTo>
                  <a:lnTo>
                    <a:pt x="176" y="78"/>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4" name="Freeform 643"/>
            <p:cNvSpPr>
              <a:spLocks/>
            </p:cNvSpPr>
            <p:nvPr/>
          </p:nvSpPr>
          <p:spPr bwMode="auto">
            <a:xfrm>
              <a:off x="4048125" y="5113338"/>
              <a:ext cx="280988" cy="160338"/>
            </a:xfrm>
            <a:custGeom>
              <a:avLst/>
              <a:gdLst>
                <a:gd name="T0" fmla="*/ 177 w 177"/>
                <a:gd name="T1" fmla="*/ 76 h 101"/>
                <a:gd name="T2" fmla="*/ 133 w 177"/>
                <a:gd name="T3" fmla="*/ 101 h 101"/>
                <a:gd name="T4" fmla="*/ 0 w 177"/>
                <a:gd name="T5" fmla="*/ 24 h 101"/>
                <a:gd name="T6" fmla="*/ 42 w 177"/>
                <a:gd name="T7" fmla="*/ 0 h 101"/>
                <a:gd name="T8" fmla="*/ 177 w 177"/>
                <a:gd name="T9" fmla="*/ 76 h 101"/>
              </a:gdLst>
              <a:ahLst/>
              <a:cxnLst>
                <a:cxn ang="0">
                  <a:pos x="T0" y="T1"/>
                </a:cxn>
                <a:cxn ang="0">
                  <a:pos x="T2" y="T3"/>
                </a:cxn>
                <a:cxn ang="0">
                  <a:pos x="T4" y="T5"/>
                </a:cxn>
                <a:cxn ang="0">
                  <a:pos x="T6" y="T7"/>
                </a:cxn>
                <a:cxn ang="0">
                  <a:pos x="T8" y="T9"/>
                </a:cxn>
              </a:cxnLst>
              <a:rect l="0" t="0" r="r" b="b"/>
              <a:pathLst>
                <a:path w="177" h="101">
                  <a:moveTo>
                    <a:pt x="177" y="76"/>
                  </a:moveTo>
                  <a:lnTo>
                    <a:pt x="133" y="101"/>
                  </a:lnTo>
                  <a:lnTo>
                    <a:pt x="0" y="24"/>
                  </a:lnTo>
                  <a:lnTo>
                    <a:pt x="42" y="0"/>
                  </a:lnTo>
                  <a:lnTo>
                    <a:pt x="177" y="76"/>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5" name="Freeform 644"/>
            <p:cNvSpPr>
              <a:spLocks/>
            </p:cNvSpPr>
            <p:nvPr/>
          </p:nvSpPr>
          <p:spPr bwMode="auto">
            <a:xfrm>
              <a:off x="4467225" y="5356225"/>
              <a:ext cx="106363" cy="60325"/>
            </a:xfrm>
            <a:custGeom>
              <a:avLst/>
              <a:gdLst>
                <a:gd name="T0" fmla="*/ 28 w 34"/>
                <a:gd name="T1" fmla="*/ 3 h 19"/>
                <a:gd name="T2" fmla="*/ 28 w 34"/>
                <a:gd name="T3" fmla="*/ 16 h 19"/>
                <a:gd name="T4" fmla="*/ 6 w 34"/>
                <a:gd name="T5" fmla="*/ 16 h 19"/>
                <a:gd name="T6" fmla="*/ 6 w 34"/>
                <a:gd name="T7" fmla="*/ 3 h 19"/>
                <a:gd name="T8" fmla="*/ 28 w 34"/>
                <a:gd name="T9" fmla="*/ 3 h 19"/>
              </a:gdLst>
              <a:ahLst/>
              <a:cxnLst>
                <a:cxn ang="0">
                  <a:pos x="T0" y="T1"/>
                </a:cxn>
                <a:cxn ang="0">
                  <a:pos x="T2" y="T3"/>
                </a:cxn>
                <a:cxn ang="0">
                  <a:pos x="T4" y="T5"/>
                </a:cxn>
                <a:cxn ang="0">
                  <a:pos x="T6" y="T7"/>
                </a:cxn>
                <a:cxn ang="0">
                  <a:pos x="T8" y="T9"/>
                </a:cxn>
              </a:cxnLst>
              <a:rect l="0" t="0" r="r" b="b"/>
              <a:pathLst>
                <a:path w="34" h="19">
                  <a:moveTo>
                    <a:pt x="28" y="3"/>
                  </a:moveTo>
                  <a:cubicBezTo>
                    <a:pt x="34" y="7"/>
                    <a:pt x="34" y="12"/>
                    <a:pt x="28" y="16"/>
                  </a:cubicBezTo>
                  <a:cubicBezTo>
                    <a:pt x="22" y="19"/>
                    <a:pt x="12" y="19"/>
                    <a:pt x="6" y="16"/>
                  </a:cubicBezTo>
                  <a:cubicBezTo>
                    <a:pt x="0" y="12"/>
                    <a:pt x="0" y="6"/>
                    <a:pt x="6" y="3"/>
                  </a:cubicBezTo>
                  <a:cubicBezTo>
                    <a:pt x="12" y="0"/>
                    <a:pt x="22" y="0"/>
                    <a:pt x="28" y="3"/>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6" name="Freeform 645"/>
            <p:cNvSpPr>
              <a:spLocks/>
            </p:cNvSpPr>
            <p:nvPr/>
          </p:nvSpPr>
          <p:spPr bwMode="auto">
            <a:xfrm>
              <a:off x="5802313" y="2936875"/>
              <a:ext cx="82550" cy="2524125"/>
            </a:xfrm>
            <a:custGeom>
              <a:avLst/>
              <a:gdLst>
                <a:gd name="T0" fmla="*/ 52 w 52"/>
                <a:gd name="T1" fmla="*/ 1590 h 1590"/>
                <a:gd name="T2" fmla="*/ 6 w 52"/>
                <a:gd name="T3" fmla="*/ 1562 h 1590"/>
                <a:gd name="T4" fmla="*/ 0 w 52"/>
                <a:gd name="T5" fmla="*/ 0 h 1590"/>
                <a:gd name="T6" fmla="*/ 48 w 52"/>
                <a:gd name="T7" fmla="*/ 28 h 1590"/>
                <a:gd name="T8" fmla="*/ 52 w 52"/>
                <a:gd name="T9" fmla="*/ 1590 h 1590"/>
              </a:gdLst>
              <a:ahLst/>
              <a:cxnLst>
                <a:cxn ang="0">
                  <a:pos x="T0" y="T1"/>
                </a:cxn>
                <a:cxn ang="0">
                  <a:pos x="T2" y="T3"/>
                </a:cxn>
                <a:cxn ang="0">
                  <a:pos x="T4" y="T5"/>
                </a:cxn>
                <a:cxn ang="0">
                  <a:pos x="T6" y="T7"/>
                </a:cxn>
                <a:cxn ang="0">
                  <a:pos x="T8" y="T9"/>
                </a:cxn>
              </a:cxnLst>
              <a:rect l="0" t="0" r="r" b="b"/>
              <a:pathLst>
                <a:path w="52" h="1590">
                  <a:moveTo>
                    <a:pt x="52" y="1590"/>
                  </a:moveTo>
                  <a:lnTo>
                    <a:pt x="6" y="1562"/>
                  </a:lnTo>
                  <a:lnTo>
                    <a:pt x="0" y="0"/>
                  </a:lnTo>
                  <a:lnTo>
                    <a:pt x="48" y="28"/>
                  </a:lnTo>
                  <a:lnTo>
                    <a:pt x="52" y="159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7" name="Freeform 646"/>
            <p:cNvSpPr>
              <a:spLocks/>
            </p:cNvSpPr>
            <p:nvPr/>
          </p:nvSpPr>
          <p:spPr bwMode="auto">
            <a:xfrm>
              <a:off x="5802313" y="2809875"/>
              <a:ext cx="296863" cy="171450"/>
            </a:xfrm>
            <a:custGeom>
              <a:avLst/>
              <a:gdLst>
                <a:gd name="T0" fmla="*/ 48 w 187"/>
                <a:gd name="T1" fmla="*/ 108 h 108"/>
                <a:gd name="T2" fmla="*/ 0 w 187"/>
                <a:gd name="T3" fmla="*/ 80 h 108"/>
                <a:gd name="T4" fmla="*/ 139 w 187"/>
                <a:gd name="T5" fmla="*/ 0 h 108"/>
                <a:gd name="T6" fmla="*/ 187 w 187"/>
                <a:gd name="T7" fmla="*/ 26 h 108"/>
                <a:gd name="T8" fmla="*/ 48 w 187"/>
                <a:gd name="T9" fmla="*/ 108 h 108"/>
              </a:gdLst>
              <a:ahLst/>
              <a:cxnLst>
                <a:cxn ang="0">
                  <a:pos x="T0" y="T1"/>
                </a:cxn>
                <a:cxn ang="0">
                  <a:pos x="T2" y="T3"/>
                </a:cxn>
                <a:cxn ang="0">
                  <a:pos x="T4" y="T5"/>
                </a:cxn>
                <a:cxn ang="0">
                  <a:pos x="T6" y="T7"/>
                </a:cxn>
                <a:cxn ang="0">
                  <a:pos x="T8" y="T9"/>
                </a:cxn>
              </a:cxnLst>
              <a:rect l="0" t="0" r="r" b="b"/>
              <a:pathLst>
                <a:path w="187" h="108">
                  <a:moveTo>
                    <a:pt x="48" y="108"/>
                  </a:moveTo>
                  <a:lnTo>
                    <a:pt x="0" y="80"/>
                  </a:lnTo>
                  <a:lnTo>
                    <a:pt x="139" y="0"/>
                  </a:lnTo>
                  <a:lnTo>
                    <a:pt x="187" y="26"/>
                  </a:lnTo>
                  <a:lnTo>
                    <a:pt x="48" y="108"/>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8" name="Freeform 647"/>
            <p:cNvSpPr>
              <a:spLocks/>
            </p:cNvSpPr>
            <p:nvPr/>
          </p:nvSpPr>
          <p:spPr bwMode="auto">
            <a:xfrm>
              <a:off x="5878513" y="2851150"/>
              <a:ext cx="227013" cy="2609850"/>
            </a:xfrm>
            <a:custGeom>
              <a:avLst/>
              <a:gdLst>
                <a:gd name="T0" fmla="*/ 139 w 143"/>
                <a:gd name="T1" fmla="*/ 0 h 1644"/>
                <a:gd name="T2" fmla="*/ 143 w 143"/>
                <a:gd name="T3" fmla="*/ 1562 h 1644"/>
                <a:gd name="T4" fmla="*/ 4 w 143"/>
                <a:gd name="T5" fmla="*/ 1644 h 1644"/>
                <a:gd name="T6" fmla="*/ 0 w 143"/>
                <a:gd name="T7" fmla="*/ 82 h 1644"/>
                <a:gd name="T8" fmla="*/ 139 w 143"/>
                <a:gd name="T9" fmla="*/ 0 h 1644"/>
              </a:gdLst>
              <a:ahLst/>
              <a:cxnLst>
                <a:cxn ang="0">
                  <a:pos x="T0" y="T1"/>
                </a:cxn>
                <a:cxn ang="0">
                  <a:pos x="T2" y="T3"/>
                </a:cxn>
                <a:cxn ang="0">
                  <a:pos x="T4" y="T5"/>
                </a:cxn>
                <a:cxn ang="0">
                  <a:pos x="T6" y="T7"/>
                </a:cxn>
                <a:cxn ang="0">
                  <a:pos x="T8" y="T9"/>
                </a:cxn>
              </a:cxnLst>
              <a:rect l="0" t="0" r="r" b="b"/>
              <a:pathLst>
                <a:path w="143" h="1644">
                  <a:moveTo>
                    <a:pt x="139" y="0"/>
                  </a:moveTo>
                  <a:lnTo>
                    <a:pt x="143" y="1562"/>
                  </a:lnTo>
                  <a:lnTo>
                    <a:pt x="4" y="1644"/>
                  </a:lnTo>
                  <a:lnTo>
                    <a:pt x="0" y="82"/>
                  </a:lnTo>
                  <a:lnTo>
                    <a:pt x="139"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9" name="Freeform 648"/>
            <p:cNvSpPr>
              <a:spLocks/>
            </p:cNvSpPr>
            <p:nvPr/>
          </p:nvSpPr>
          <p:spPr bwMode="auto">
            <a:xfrm>
              <a:off x="5213350" y="5576888"/>
              <a:ext cx="230188" cy="236538"/>
            </a:xfrm>
            <a:custGeom>
              <a:avLst/>
              <a:gdLst>
                <a:gd name="T0" fmla="*/ 145 w 145"/>
                <a:gd name="T1" fmla="*/ 67 h 149"/>
                <a:gd name="T2" fmla="*/ 0 w 145"/>
                <a:gd name="T3" fmla="*/ 149 h 149"/>
                <a:gd name="T4" fmla="*/ 0 w 145"/>
                <a:gd name="T5" fmla="*/ 81 h 149"/>
                <a:gd name="T6" fmla="*/ 145 w 145"/>
                <a:gd name="T7" fmla="*/ 0 h 149"/>
                <a:gd name="T8" fmla="*/ 145 w 145"/>
                <a:gd name="T9" fmla="*/ 67 h 149"/>
              </a:gdLst>
              <a:ahLst/>
              <a:cxnLst>
                <a:cxn ang="0">
                  <a:pos x="T0" y="T1"/>
                </a:cxn>
                <a:cxn ang="0">
                  <a:pos x="T2" y="T3"/>
                </a:cxn>
                <a:cxn ang="0">
                  <a:pos x="T4" y="T5"/>
                </a:cxn>
                <a:cxn ang="0">
                  <a:pos x="T6" y="T7"/>
                </a:cxn>
                <a:cxn ang="0">
                  <a:pos x="T8" y="T9"/>
                </a:cxn>
              </a:cxnLst>
              <a:rect l="0" t="0" r="r" b="b"/>
              <a:pathLst>
                <a:path w="145" h="149">
                  <a:moveTo>
                    <a:pt x="145" y="67"/>
                  </a:moveTo>
                  <a:lnTo>
                    <a:pt x="0" y="149"/>
                  </a:lnTo>
                  <a:lnTo>
                    <a:pt x="0" y="81"/>
                  </a:lnTo>
                  <a:lnTo>
                    <a:pt x="145" y="0"/>
                  </a:lnTo>
                  <a:lnTo>
                    <a:pt x="145" y="67"/>
                  </a:lnTo>
                  <a:close/>
                </a:path>
              </a:pathLst>
            </a:custGeom>
            <a:solidFill>
              <a:srgbClr val="737B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0" name="Freeform 649"/>
            <p:cNvSpPr>
              <a:spLocks/>
            </p:cNvSpPr>
            <p:nvPr/>
          </p:nvSpPr>
          <p:spPr bwMode="auto">
            <a:xfrm>
              <a:off x="5241925" y="5614988"/>
              <a:ext cx="169863" cy="128588"/>
            </a:xfrm>
            <a:custGeom>
              <a:avLst/>
              <a:gdLst>
                <a:gd name="T0" fmla="*/ 107 w 107"/>
                <a:gd name="T1" fmla="*/ 20 h 81"/>
                <a:gd name="T2" fmla="*/ 0 w 107"/>
                <a:gd name="T3" fmla="*/ 81 h 81"/>
                <a:gd name="T4" fmla="*/ 0 w 107"/>
                <a:gd name="T5" fmla="*/ 61 h 81"/>
                <a:gd name="T6" fmla="*/ 107 w 107"/>
                <a:gd name="T7" fmla="*/ 0 h 81"/>
                <a:gd name="T8" fmla="*/ 107 w 107"/>
                <a:gd name="T9" fmla="*/ 20 h 81"/>
              </a:gdLst>
              <a:ahLst/>
              <a:cxnLst>
                <a:cxn ang="0">
                  <a:pos x="T0" y="T1"/>
                </a:cxn>
                <a:cxn ang="0">
                  <a:pos x="T2" y="T3"/>
                </a:cxn>
                <a:cxn ang="0">
                  <a:pos x="T4" y="T5"/>
                </a:cxn>
                <a:cxn ang="0">
                  <a:pos x="T6" y="T7"/>
                </a:cxn>
                <a:cxn ang="0">
                  <a:pos x="T8" y="T9"/>
                </a:cxn>
              </a:cxnLst>
              <a:rect l="0" t="0" r="r" b="b"/>
              <a:pathLst>
                <a:path w="107" h="81">
                  <a:moveTo>
                    <a:pt x="107" y="20"/>
                  </a:moveTo>
                  <a:lnTo>
                    <a:pt x="0" y="81"/>
                  </a:lnTo>
                  <a:lnTo>
                    <a:pt x="0" y="61"/>
                  </a:lnTo>
                  <a:lnTo>
                    <a:pt x="107" y="0"/>
                  </a:lnTo>
                  <a:lnTo>
                    <a:pt x="107" y="20"/>
                  </a:lnTo>
                  <a:close/>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1" name="Freeform 650"/>
            <p:cNvSpPr>
              <a:spLocks/>
            </p:cNvSpPr>
            <p:nvPr/>
          </p:nvSpPr>
          <p:spPr bwMode="auto">
            <a:xfrm>
              <a:off x="3917950" y="4540250"/>
              <a:ext cx="476250" cy="277813"/>
            </a:xfrm>
            <a:custGeom>
              <a:avLst/>
              <a:gdLst>
                <a:gd name="T0" fmla="*/ 27 w 151"/>
                <a:gd name="T1" fmla="*/ 16 h 88"/>
                <a:gd name="T2" fmla="*/ 27 w 151"/>
                <a:gd name="T3" fmla="*/ 72 h 88"/>
                <a:gd name="T4" fmla="*/ 124 w 151"/>
                <a:gd name="T5" fmla="*/ 72 h 88"/>
                <a:gd name="T6" fmla="*/ 124 w 151"/>
                <a:gd name="T7" fmla="*/ 16 h 88"/>
                <a:gd name="T8" fmla="*/ 27 w 151"/>
                <a:gd name="T9" fmla="*/ 16 h 88"/>
              </a:gdLst>
              <a:ahLst/>
              <a:cxnLst>
                <a:cxn ang="0">
                  <a:pos x="T0" y="T1"/>
                </a:cxn>
                <a:cxn ang="0">
                  <a:pos x="T2" y="T3"/>
                </a:cxn>
                <a:cxn ang="0">
                  <a:pos x="T4" y="T5"/>
                </a:cxn>
                <a:cxn ang="0">
                  <a:pos x="T6" y="T7"/>
                </a:cxn>
                <a:cxn ang="0">
                  <a:pos x="T8" y="T9"/>
                </a:cxn>
              </a:cxnLst>
              <a:rect l="0" t="0" r="r" b="b"/>
              <a:pathLst>
                <a:path w="151" h="88">
                  <a:moveTo>
                    <a:pt x="27" y="16"/>
                  </a:moveTo>
                  <a:cubicBezTo>
                    <a:pt x="0" y="31"/>
                    <a:pt x="0" y="56"/>
                    <a:pt x="27" y="72"/>
                  </a:cubicBezTo>
                  <a:cubicBezTo>
                    <a:pt x="54" y="88"/>
                    <a:pt x="97" y="88"/>
                    <a:pt x="124" y="72"/>
                  </a:cubicBezTo>
                  <a:cubicBezTo>
                    <a:pt x="151" y="56"/>
                    <a:pt x="151" y="31"/>
                    <a:pt x="124" y="16"/>
                  </a:cubicBezTo>
                  <a:cubicBezTo>
                    <a:pt x="97" y="0"/>
                    <a:pt x="54" y="0"/>
                    <a:pt x="27" y="16"/>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2" name="Freeform 651"/>
            <p:cNvSpPr>
              <a:spLocks/>
            </p:cNvSpPr>
            <p:nvPr/>
          </p:nvSpPr>
          <p:spPr bwMode="auto">
            <a:xfrm>
              <a:off x="4010025" y="4348163"/>
              <a:ext cx="715963" cy="415925"/>
            </a:xfrm>
            <a:custGeom>
              <a:avLst/>
              <a:gdLst>
                <a:gd name="T0" fmla="*/ 8 w 227"/>
                <a:gd name="T1" fmla="*/ 26 h 132"/>
                <a:gd name="T2" fmla="*/ 23 w 227"/>
                <a:gd name="T3" fmla="*/ 30 h 132"/>
                <a:gd name="T4" fmla="*/ 125 w 227"/>
                <a:gd name="T5" fmla="*/ 59 h 132"/>
                <a:gd name="T6" fmla="*/ 175 w 227"/>
                <a:gd name="T7" fmla="*/ 118 h 132"/>
                <a:gd name="T8" fmla="*/ 204 w 227"/>
                <a:gd name="T9" fmla="*/ 131 h 132"/>
                <a:gd name="T10" fmla="*/ 226 w 227"/>
                <a:gd name="T11" fmla="*/ 115 h 132"/>
                <a:gd name="T12" fmla="*/ 161 w 227"/>
                <a:gd name="T13" fmla="*/ 39 h 132"/>
                <a:gd name="T14" fmla="*/ 29 w 227"/>
                <a:gd name="T15" fmla="*/ 1 h 132"/>
                <a:gd name="T16" fmla="*/ 1 w 227"/>
                <a:gd name="T17" fmla="*/ 14 h 132"/>
                <a:gd name="T18" fmla="*/ 8 w 227"/>
                <a:gd name="T19" fmla="*/ 26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32">
                  <a:moveTo>
                    <a:pt x="8" y="26"/>
                  </a:moveTo>
                  <a:cubicBezTo>
                    <a:pt x="12" y="29"/>
                    <a:pt x="17" y="30"/>
                    <a:pt x="23" y="30"/>
                  </a:cubicBezTo>
                  <a:cubicBezTo>
                    <a:pt x="62" y="33"/>
                    <a:pt x="98" y="43"/>
                    <a:pt x="125" y="59"/>
                  </a:cubicBezTo>
                  <a:cubicBezTo>
                    <a:pt x="153" y="75"/>
                    <a:pt x="171" y="96"/>
                    <a:pt x="175" y="118"/>
                  </a:cubicBezTo>
                  <a:cubicBezTo>
                    <a:pt x="177" y="126"/>
                    <a:pt x="190" y="132"/>
                    <a:pt x="204" y="131"/>
                  </a:cubicBezTo>
                  <a:cubicBezTo>
                    <a:pt x="217" y="130"/>
                    <a:pt x="227" y="123"/>
                    <a:pt x="226" y="115"/>
                  </a:cubicBezTo>
                  <a:cubicBezTo>
                    <a:pt x="219" y="86"/>
                    <a:pt x="197" y="59"/>
                    <a:pt x="161" y="39"/>
                  </a:cubicBezTo>
                  <a:cubicBezTo>
                    <a:pt x="125" y="18"/>
                    <a:pt x="80" y="5"/>
                    <a:pt x="29" y="1"/>
                  </a:cubicBezTo>
                  <a:cubicBezTo>
                    <a:pt x="16" y="0"/>
                    <a:pt x="3" y="6"/>
                    <a:pt x="1" y="14"/>
                  </a:cubicBezTo>
                  <a:cubicBezTo>
                    <a:pt x="0" y="19"/>
                    <a:pt x="3" y="23"/>
                    <a:pt x="8" y="26"/>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3" name="Freeform 652"/>
            <p:cNvSpPr>
              <a:spLocks/>
            </p:cNvSpPr>
            <p:nvPr/>
          </p:nvSpPr>
          <p:spPr bwMode="auto">
            <a:xfrm>
              <a:off x="4041775" y="4200525"/>
              <a:ext cx="941388" cy="544513"/>
            </a:xfrm>
            <a:custGeom>
              <a:avLst/>
              <a:gdLst>
                <a:gd name="T0" fmla="*/ 9 w 299"/>
                <a:gd name="T1" fmla="*/ 26 h 173"/>
                <a:gd name="T2" fmla="*/ 23 w 299"/>
                <a:gd name="T3" fmla="*/ 30 h 173"/>
                <a:gd name="T4" fmla="*/ 174 w 299"/>
                <a:gd name="T5" fmla="*/ 73 h 173"/>
                <a:gd name="T6" fmla="*/ 247 w 299"/>
                <a:gd name="T7" fmla="*/ 159 h 173"/>
                <a:gd name="T8" fmla="*/ 275 w 299"/>
                <a:gd name="T9" fmla="*/ 172 h 173"/>
                <a:gd name="T10" fmla="*/ 297 w 299"/>
                <a:gd name="T11" fmla="*/ 156 h 173"/>
                <a:gd name="T12" fmla="*/ 209 w 299"/>
                <a:gd name="T13" fmla="*/ 52 h 173"/>
                <a:gd name="T14" fmla="*/ 30 w 299"/>
                <a:gd name="T15" fmla="*/ 1 h 173"/>
                <a:gd name="T16" fmla="*/ 1 w 299"/>
                <a:gd name="T17" fmla="*/ 14 h 173"/>
                <a:gd name="T18" fmla="*/ 9 w 299"/>
                <a:gd name="T19" fmla="*/ 26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9" h="173">
                  <a:moveTo>
                    <a:pt x="9" y="26"/>
                  </a:moveTo>
                  <a:cubicBezTo>
                    <a:pt x="12" y="28"/>
                    <a:pt x="18" y="30"/>
                    <a:pt x="23" y="30"/>
                  </a:cubicBezTo>
                  <a:cubicBezTo>
                    <a:pt x="81" y="34"/>
                    <a:pt x="133" y="49"/>
                    <a:pt x="174" y="73"/>
                  </a:cubicBezTo>
                  <a:cubicBezTo>
                    <a:pt x="214" y="96"/>
                    <a:pt x="240" y="126"/>
                    <a:pt x="247" y="159"/>
                  </a:cubicBezTo>
                  <a:cubicBezTo>
                    <a:pt x="249" y="167"/>
                    <a:pt x="261" y="173"/>
                    <a:pt x="275" y="172"/>
                  </a:cubicBezTo>
                  <a:cubicBezTo>
                    <a:pt x="289" y="171"/>
                    <a:pt x="299" y="164"/>
                    <a:pt x="297" y="156"/>
                  </a:cubicBezTo>
                  <a:cubicBezTo>
                    <a:pt x="289" y="116"/>
                    <a:pt x="258" y="80"/>
                    <a:pt x="209" y="52"/>
                  </a:cubicBezTo>
                  <a:cubicBezTo>
                    <a:pt x="160" y="24"/>
                    <a:pt x="98" y="6"/>
                    <a:pt x="30" y="1"/>
                  </a:cubicBezTo>
                  <a:cubicBezTo>
                    <a:pt x="16" y="0"/>
                    <a:pt x="3" y="6"/>
                    <a:pt x="1" y="14"/>
                  </a:cubicBezTo>
                  <a:cubicBezTo>
                    <a:pt x="0" y="19"/>
                    <a:pt x="3" y="23"/>
                    <a:pt x="9" y="26"/>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4" name="Freeform 653"/>
            <p:cNvSpPr>
              <a:spLocks/>
            </p:cNvSpPr>
            <p:nvPr/>
          </p:nvSpPr>
          <p:spPr bwMode="auto">
            <a:xfrm>
              <a:off x="4073525" y="4054475"/>
              <a:ext cx="1162050" cy="671513"/>
            </a:xfrm>
            <a:custGeom>
              <a:avLst/>
              <a:gdLst>
                <a:gd name="T0" fmla="*/ 325 w 369"/>
                <a:gd name="T1" fmla="*/ 208 h 213"/>
                <a:gd name="T2" fmla="*/ 346 w 369"/>
                <a:gd name="T3" fmla="*/ 212 h 213"/>
                <a:gd name="T4" fmla="*/ 368 w 369"/>
                <a:gd name="T5" fmla="*/ 196 h 213"/>
                <a:gd name="T6" fmla="*/ 257 w 369"/>
                <a:gd name="T7" fmla="*/ 65 h 213"/>
                <a:gd name="T8" fmla="*/ 30 w 369"/>
                <a:gd name="T9" fmla="*/ 1 h 213"/>
                <a:gd name="T10" fmla="*/ 1 w 369"/>
                <a:gd name="T11" fmla="*/ 14 h 213"/>
                <a:gd name="T12" fmla="*/ 23 w 369"/>
                <a:gd name="T13" fmla="*/ 30 h 213"/>
                <a:gd name="T14" fmla="*/ 221 w 369"/>
                <a:gd name="T15" fmla="*/ 86 h 213"/>
                <a:gd name="T16" fmla="*/ 317 w 369"/>
                <a:gd name="T17" fmla="*/ 200 h 213"/>
                <a:gd name="T18" fmla="*/ 325 w 369"/>
                <a:gd name="T19" fmla="*/ 20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9" h="213">
                  <a:moveTo>
                    <a:pt x="325" y="208"/>
                  </a:moveTo>
                  <a:cubicBezTo>
                    <a:pt x="330" y="211"/>
                    <a:pt x="338" y="213"/>
                    <a:pt x="346" y="212"/>
                  </a:cubicBezTo>
                  <a:cubicBezTo>
                    <a:pt x="359" y="211"/>
                    <a:pt x="369" y="204"/>
                    <a:pt x="368" y="196"/>
                  </a:cubicBezTo>
                  <a:cubicBezTo>
                    <a:pt x="357" y="146"/>
                    <a:pt x="319" y="101"/>
                    <a:pt x="257" y="65"/>
                  </a:cubicBezTo>
                  <a:cubicBezTo>
                    <a:pt x="195" y="29"/>
                    <a:pt x="116" y="7"/>
                    <a:pt x="30" y="1"/>
                  </a:cubicBezTo>
                  <a:cubicBezTo>
                    <a:pt x="16" y="0"/>
                    <a:pt x="3" y="6"/>
                    <a:pt x="1" y="14"/>
                  </a:cubicBezTo>
                  <a:cubicBezTo>
                    <a:pt x="0" y="22"/>
                    <a:pt x="10" y="29"/>
                    <a:pt x="23" y="30"/>
                  </a:cubicBezTo>
                  <a:cubicBezTo>
                    <a:pt x="99" y="35"/>
                    <a:pt x="167" y="55"/>
                    <a:pt x="221" y="86"/>
                  </a:cubicBezTo>
                  <a:cubicBezTo>
                    <a:pt x="275" y="117"/>
                    <a:pt x="308" y="156"/>
                    <a:pt x="317" y="200"/>
                  </a:cubicBezTo>
                  <a:cubicBezTo>
                    <a:pt x="318" y="203"/>
                    <a:pt x="321" y="206"/>
                    <a:pt x="325" y="208"/>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54" name="Group 753"/>
          <p:cNvGrpSpPr/>
          <p:nvPr/>
        </p:nvGrpSpPr>
        <p:grpSpPr>
          <a:xfrm>
            <a:off x="9433455" y="3220450"/>
            <a:ext cx="696383" cy="787442"/>
            <a:chOff x="2986088" y="654050"/>
            <a:chExt cx="4892674" cy="5532436"/>
          </a:xfrm>
        </p:grpSpPr>
        <p:sp>
          <p:nvSpPr>
            <p:cNvPr id="755" name="Freeform 269"/>
            <p:cNvSpPr>
              <a:spLocks/>
            </p:cNvSpPr>
            <p:nvPr/>
          </p:nvSpPr>
          <p:spPr bwMode="auto">
            <a:xfrm>
              <a:off x="2986088" y="654050"/>
              <a:ext cx="2314575" cy="4144963"/>
            </a:xfrm>
            <a:custGeom>
              <a:avLst/>
              <a:gdLst>
                <a:gd name="T0" fmla="*/ 1458 w 1458"/>
                <a:gd name="T1" fmla="*/ 0 h 2611"/>
                <a:gd name="T2" fmla="*/ 1454 w 1458"/>
                <a:gd name="T3" fmla="*/ 1680 h 2611"/>
                <a:gd name="T4" fmla="*/ 6 w 1458"/>
                <a:gd name="T5" fmla="*/ 2611 h 2611"/>
                <a:gd name="T6" fmla="*/ 0 w 1458"/>
                <a:gd name="T7" fmla="*/ 840 h 2611"/>
                <a:gd name="T8" fmla="*/ 1458 w 1458"/>
                <a:gd name="T9" fmla="*/ 0 h 2611"/>
              </a:gdLst>
              <a:ahLst/>
              <a:cxnLst>
                <a:cxn ang="0">
                  <a:pos x="T0" y="T1"/>
                </a:cxn>
                <a:cxn ang="0">
                  <a:pos x="T2" y="T3"/>
                </a:cxn>
                <a:cxn ang="0">
                  <a:pos x="T4" y="T5"/>
                </a:cxn>
                <a:cxn ang="0">
                  <a:pos x="T6" y="T7"/>
                </a:cxn>
                <a:cxn ang="0">
                  <a:pos x="T8" y="T9"/>
                </a:cxn>
              </a:cxnLst>
              <a:rect l="0" t="0" r="r" b="b"/>
              <a:pathLst>
                <a:path w="1458" h="2611">
                  <a:moveTo>
                    <a:pt x="1458" y="0"/>
                  </a:moveTo>
                  <a:lnTo>
                    <a:pt x="1454" y="1680"/>
                  </a:lnTo>
                  <a:lnTo>
                    <a:pt x="6" y="2611"/>
                  </a:lnTo>
                  <a:lnTo>
                    <a:pt x="0" y="840"/>
                  </a:lnTo>
                  <a:lnTo>
                    <a:pt x="1458" y="0"/>
                  </a:lnTo>
                  <a:close/>
                </a:path>
              </a:pathLst>
            </a:custGeom>
            <a:solidFill>
              <a:srgbClr val="C1C7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6" name="Freeform 270"/>
            <p:cNvSpPr>
              <a:spLocks/>
            </p:cNvSpPr>
            <p:nvPr/>
          </p:nvSpPr>
          <p:spPr bwMode="auto">
            <a:xfrm>
              <a:off x="2986088" y="858838"/>
              <a:ext cx="2314575" cy="3643313"/>
            </a:xfrm>
            <a:custGeom>
              <a:avLst/>
              <a:gdLst>
                <a:gd name="T0" fmla="*/ 1458 w 1458"/>
                <a:gd name="T1" fmla="*/ 0 h 2295"/>
                <a:gd name="T2" fmla="*/ 1454 w 1458"/>
                <a:gd name="T3" fmla="*/ 1362 h 2295"/>
                <a:gd name="T4" fmla="*/ 6 w 1458"/>
                <a:gd name="T5" fmla="*/ 2295 h 2295"/>
                <a:gd name="T6" fmla="*/ 0 w 1458"/>
                <a:gd name="T7" fmla="*/ 842 h 2295"/>
                <a:gd name="T8" fmla="*/ 1458 w 1458"/>
                <a:gd name="T9" fmla="*/ 0 h 2295"/>
              </a:gdLst>
              <a:ahLst/>
              <a:cxnLst>
                <a:cxn ang="0">
                  <a:pos x="T0" y="T1"/>
                </a:cxn>
                <a:cxn ang="0">
                  <a:pos x="T2" y="T3"/>
                </a:cxn>
                <a:cxn ang="0">
                  <a:pos x="T4" y="T5"/>
                </a:cxn>
                <a:cxn ang="0">
                  <a:pos x="T6" y="T7"/>
                </a:cxn>
                <a:cxn ang="0">
                  <a:pos x="T8" y="T9"/>
                </a:cxn>
              </a:cxnLst>
              <a:rect l="0" t="0" r="r" b="b"/>
              <a:pathLst>
                <a:path w="1458" h="2295">
                  <a:moveTo>
                    <a:pt x="1458" y="0"/>
                  </a:moveTo>
                  <a:lnTo>
                    <a:pt x="1454" y="1362"/>
                  </a:lnTo>
                  <a:lnTo>
                    <a:pt x="6" y="2295"/>
                  </a:lnTo>
                  <a:lnTo>
                    <a:pt x="0" y="842"/>
                  </a:lnTo>
                  <a:lnTo>
                    <a:pt x="1458" y="0"/>
                  </a:lnTo>
                  <a:close/>
                </a:path>
              </a:pathLst>
            </a:custGeom>
            <a:solidFill>
              <a:srgbClr val="969F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7" name="Freeform 271"/>
            <p:cNvSpPr>
              <a:spLocks/>
            </p:cNvSpPr>
            <p:nvPr/>
          </p:nvSpPr>
          <p:spPr bwMode="auto">
            <a:xfrm>
              <a:off x="2992438" y="3103563"/>
              <a:ext cx="4633913" cy="2690813"/>
            </a:xfrm>
            <a:custGeom>
              <a:avLst/>
              <a:gdLst>
                <a:gd name="T0" fmla="*/ 1408 w 2919"/>
                <a:gd name="T1" fmla="*/ 1695 h 1695"/>
                <a:gd name="T2" fmla="*/ 0 w 2919"/>
                <a:gd name="T3" fmla="*/ 881 h 1695"/>
                <a:gd name="T4" fmla="*/ 1410 w 2919"/>
                <a:gd name="T5" fmla="*/ 0 h 1695"/>
                <a:gd name="T6" fmla="*/ 2919 w 2919"/>
                <a:gd name="T7" fmla="*/ 822 h 1695"/>
                <a:gd name="T8" fmla="*/ 1408 w 2919"/>
                <a:gd name="T9" fmla="*/ 1695 h 1695"/>
              </a:gdLst>
              <a:ahLst/>
              <a:cxnLst>
                <a:cxn ang="0">
                  <a:pos x="T0" y="T1"/>
                </a:cxn>
                <a:cxn ang="0">
                  <a:pos x="T2" y="T3"/>
                </a:cxn>
                <a:cxn ang="0">
                  <a:pos x="T4" y="T5"/>
                </a:cxn>
                <a:cxn ang="0">
                  <a:pos x="T6" y="T7"/>
                </a:cxn>
                <a:cxn ang="0">
                  <a:pos x="T8" y="T9"/>
                </a:cxn>
              </a:cxnLst>
              <a:rect l="0" t="0" r="r" b="b"/>
              <a:pathLst>
                <a:path w="2919" h="1695">
                  <a:moveTo>
                    <a:pt x="1408" y="1695"/>
                  </a:moveTo>
                  <a:lnTo>
                    <a:pt x="0" y="881"/>
                  </a:lnTo>
                  <a:lnTo>
                    <a:pt x="1410" y="0"/>
                  </a:lnTo>
                  <a:lnTo>
                    <a:pt x="2919" y="822"/>
                  </a:lnTo>
                  <a:lnTo>
                    <a:pt x="1408" y="1695"/>
                  </a:lnTo>
                  <a:close/>
                </a:path>
              </a:pathLst>
            </a:custGeom>
            <a:solidFill>
              <a:srgbClr val="A3AD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8" name="Freeform 272"/>
            <p:cNvSpPr>
              <a:spLocks/>
            </p:cNvSpPr>
            <p:nvPr/>
          </p:nvSpPr>
          <p:spPr bwMode="auto">
            <a:xfrm>
              <a:off x="2992438" y="3103563"/>
              <a:ext cx="4633913" cy="2690813"/>
            </a:xfrm>
            <a:custGeom>
              <a:avLst/>
              <a:gdLst>
                <a:gd name="T0" fmla="*/ 1408 w 2919"/>
                <a:gd name="T1" fmla="*/ 1695 h 1695"/>
                <a:gd name="T2" fmla="*/ 0 w 2919"/>
                <a:gd name="T3" fmla="*/ 881 h 1695"/>
                <a:gd name="T4" fmla="*/ 1410 w 2919"/>
                <a:gd name="T5" fmla="*/ 0 h 1695"/>
                <a:gd name="T6" fmla="*/ 2919 w 2919"/>
                <a:gd name="T7" fmla="*/ 822 h 1695"/>
                <a:gd name="T8" fmla="*/ 1408 w 2919"/>
                <a:gd name="T9" fmla="*/ 1695 h 1695"/>
              </a:gdLst>
              <a:ahLst/>
              <a:cxnLst>
                <a:cxn ang="0">
                  <a:pos x="T0" y="T1"/>
                </a:cxn>
                <a:cxn ang="0">
                  <a:pos x="T2" y="T3"/>
                </a:cxn>
                <a:cxn ang="0">
                  <a:pos x="T4" y="T5"/>
                </a:cxn>
                <a:cxn ang="0">
                  <a:pos x="T6" y="T7"/>
                </a:cxn>
                <a:cxn ang="0">
                  <a:pos x="T8" y="T9"/>
                </a:cxn>
              </a:cxnLst>
              <a:rect l="0" t="0" r="r" b="b"/>
              <a:pathLst>
                <a:path w="2919" h="1695">
                  <a:moveTo>
                    <a:pt x="1408" y="1695"/>
                  </a:moveTo>
                  <a:lnTo>
                    <a:pt x="0" y="881"/>
                  </a:lnTo>
                  <a:lnTo>
                    <a:pt x="1410" y="0"/>
                  </a:lnTo>
                  <a:lnTo>
                    <a:pt x="2919" y="822"/>
                  </a:lnTo>
                  <a:lnTo>
                    <a:pt x="1408" y="169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9" name="Freeform 273"/>
            <p:cNvSpPr>
              <a:spLocks/>
            </p:cNvSpPr>
            <p:nvPr/>
          </p:nvSpPr>
          <p:spPr bwMode="auto">
            <a:xfrm>
              <a:off x="5227638" y="903288"/>
              <a:ext cx="2398713" cy="3505200"/>
            </a:xfrm>
            <a:custGeom>
              <a:avLst/>
              <a:gdLst>
                <a:gd name="T0" fmla="*/ 0 w 1511"/>
                <a:gd name="T1" fmla="*/ 0 h 2208"/>
                <a:gd name="T2" fmla="*/ 1507 w 1511"/>
                <a:gd name="T3" fmla="*/ 822 h 2208"/>
                <a:gd name="T4" fmla="*/ 1511 w 1511"/>
                <a:gd name="T5" fmla="*/ 2208 h 2208"/>
                <a:gd name="T6" fmla="*/ 4 w 1511"/>
                <a:gd name="T7" fmla="*/ 1386 h 2208"/>
                <a:gd name="T8" fmla="*/ 0 w 1511"/>
                <a:gd name="T9" fmla="*/ 0 h 2208"/>
              </a:gdLst>
              <a:ahLst/>
              <a:cxnLst>
                <a:cxn ang="0">
                  <a:pos x="T0" y="T1"/>
                </a:cxn>
                <a:cxn ang="0">
                  <a:pos x="T2" y="T3"/>
                </a:cxn>
                <a:cxn ang="0">
                  <a:pos x="T4" y="T5"/>
                </a:cxn>
                <a:cxn ang="0">
                  <a:pos x="T6" y="T7"/>
                </a:cxn>
                <a:cxn ang="0">
                  <a:pos x="T8" y="T9"/>
                </a:cxn>
              </a:cxnLst>
              <a:rect l="0" t="0" r="r" b="b"/>
              <a:pathLst>
                <a:path w="1511" h="2208">
                  <a:moveTo>
                    <a:pt x="0" y="0"/>
                  </a:moveTo>
                  <a:lnTo>
                    <a:pt x="1507" y="822"/>
                  </a:lnTo>
                  <a:lnTo>
                    <a:pt x="1511" y="2208"/>
                  </a:lnTo>
                  <a:lnTo>
                    <a:pt x="4" y="1386"/>
                  </a:lnTo>
                  <a:lnTo>
                    <a:pt x="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0" name="Freeform 274"/>
            <p:cNvSpPr>
              <a:spLocks/>
            </p:cNvSpPr>
            <p:nvPr/>
          </p:nvSpPr>
          <p:spPr bwMode="auto">
            <a:xfrm>
              <a:off x="5227638" y="903288"/>
              <a:ext cx="2398713" cy="3505200"/>
            </a:xfrm>
            <a:custGeom>
              <a:avLst/>
              <a:gdLst>
                <a:gd name="T0" fmla="*/ 0 w 1511"/>
                <a:gd name="T1" fmla="*/ 0 h 2208"/>
                <a:gd name="T2" fmla="*/ 1507 w 1511"/>
                <a:gd name="T3" fmla="*/ 822 h 2208"/>
                <a:gd name="T4" fmla="*/ 1511 w 1511"/>
                <a:gd name="T5" fmla="*/ 2208 h 2208"/>
                <a:gd name="T6" fmla="*/ 4 w 1511"/>
                <a:gd name="T7" fmla="*/ 1386 h 2208"/>
                <a:gd name="T8" fmla="*/ 0 w 1511"/>
                <a:gd name="T9" fmla="*/ 0 h 2208"/>
              </a:gdLst>
              <a:ahLst/>
              <a:cxnLst>
                <a:cxn ang="0">
                  <a:pos x="T0" y="T1"/>
                </a:cxn>
                <a:cxn ang="0">
                  <a:pos x="T2" y="T3"/>
                </a:cxn>
                <a:cxn ang="0">
                  <a:pos x="T4" y="T5"/>
                </a:cxn>
                <a:cxn ang="0">
                  <a:pos x="T6" y="T7"/>
                </a:cxn>
                <a:cxn ang="0">
                  <a:pos x="T8" y="T9"/>
                </a:cxn>
              </a:cxnLst>
              <a:rect l="0" t="0" r="r" b="b"/>
              <a:pathLst>
                <a:path w="1511" h="2208">
                  <a:moveTo>
                    <a:pt x="0" y="0"/>
                  </a:moveTo>
                  <a:lnTo>
                    <a:pt x="1507" y="822"/>
                  </a:lnTo>
                  <a:lnTo>
                    <a:pt x="1511" y="2208"/>
                  </a:lnTo>
                  <a:lnTo>
                    <a:pt x="4" y="138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1" name="Freeform 275"/>
            <p:cNvSpPr>
              <a:spLocks/>
            </p:cNvSpPr>
            <p:nvPr/>
          </p:nvSpPr>
          <p:spPr bwMode="auto">
            <a:xfrm>
              <a:off x="5227638" y="858838"/>
              <a:ext cx="2392363" cy="1390650"/>
            </a:xfrm>
            <a:custGeom>
              <a:avLst/>
              <a:gdLst>
                <a:gd name="T0" fmla="*/ 0 w 1507"/>
                <a:gd name="T1" fmla="*/ 28 h 876"/>
                <a:gd name="T2" fmla="*/ 46 w 1507"/>
                <a:gd name="T3" fmla="*/ 0 h 876"/>
                <a:gd name="T4" fmla="*/ 1507 w 1507"/>
                <a:gd name="T5" fmla="*/ 852 h 876"/>
                <a:gd name="T6" fmla="*/ 1462 w 1507"/>
                <a:gd name="T7" fmla="*/ 876 h 876"/>
                <a:gd name="T8" fmla="*/ 0 w 1507"/>
                <a:gd name="T9" fmla="*/ 28 h 876"/>
              </a:gdLst>
              <a:ahLst/>
              <a:cxnLst>
                <a:cxn ang="0">
                  <a:pos x="T0" y="T1"/>
                </a:cxn>
                <a:cxn ang="0">
                  <a:pos x="T2" y="T3"/>
                </a:cxn>
                <a:cxn ang="0">
                  <a:pos x="T4" y="T5"/>
                </a:cxn>
                <a:cxn ang="0">
                  <a:pos x="T6" y="T7"/>
                </a:cxn>
                <a:cxn ang="0">
                  <a:pos x="T8" y="T9"/>
                </a:cxn>
              </a:cxnLst>
              <a:rect l="0" t="0" r="r" b="b"/>
              <a:pathLst>
                <a:path w="1507" h="876">
                  <a:moveTo>
                    <a:pt x="0" y="28"/>
                  </a:moveTo>
                  <a:lnTo>
                    <a:pt x="46" y="0"/>
                  </a:lnTo>
                  <a:lnTo>
                    <a:pt x="1507" y="852"/>
                  </a:lnTo>
                  <a:lnTo>
                    <a:pt x="1462" y="876"/>
                  </a:lnTo>
                  <a:lnTo>
                    <a:pt x="0" y="28"/>
                  </a:lnTo>
                  <a:close/>
                </a:path>
              </a:pathLst>
            </a:custGeom>
            <a:solidFill>
              <a:srgbClr val="F5F7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762" name="Group 761"/>
            <p:cNvGrpSpPr/>
            <p:nvPr/>
          </p:nvGrpSpPr>
          <p:grpSpPr>
            <a:xfrm>
              <a:off x="3140076" y="776288"/>
              <a:ext cx="2424112" cy="2849563"/>
              <a:chOff x="3140076" y="776288"/>
              <a:chExt cx="2424112" cy="2849563"/>
            </a:xfrm>
          </p:grpSpPr>
          <p:sp>
            <p:nvSpPr>
              <p:cNvPr id="789" name="Freeform 276"/>
              <p:cNvSpPr>
                <a:spLocks/>
              </p:cNvSpPr>
              <p:nvPr/>
            </p:nvSpPr>
            <p:spPr bwMode="auto">
              <a:xfrm>
                <a:off x="3140076" y="776288"/>
                <a:ext cx="2209800" cy="2740025"/>
              </a:xfrm>
              <a:custGeom>
                <a:avLst/>
                <a:gdLst>
                  <a:gd name="T0" fmla="*/ 1392 w 1392"/>
                  <a:gd name="T1" fmla="*/ 924 h 1726"/>
                  <a:gd name="T2" fmla="*/ 0 w 1392"/>
                  <a:gd name="T3" fmla="*/ 1726 h 1726"/>
                  <a:gd name="T4" fmla="*/ 0 w 1392"/>
                  <a:gd name="T5" fmla="*/ 805 h 1726"/>
                  <a:gd name="T6" fmla="*/ 1392 w 1392"/>
                  <a:gd name="T7" fmla="*/ 0 h 1726"/>
                  <a:gd name="T8" fmla="*/ 1392 w 1392"/>
                  <a:gd name="T9" fmla="*/ 924 h 1726"/>
                </a:gdLst>
                <a:ahLst/>
                <a:cxnLst>
                  <a:cxn ang="0">
                    <a:pos x="T0" y="T1"/>
                  </a:cxn>
                  <a:cxn ang="0">
                    <a:pos x="T2" y="T3"/>
                  </a:cxn>
                  <a:cxn ang="0">
                    <a:pos x="T4" y="T5"/>
                  </a:cxn>
                  <a:cxn ang="0">
                    <a:pos x="T6" y="T7"/>
                  </a:cxn>
                  <a:cxn ang="0">
                    <a:pos x="T8" y="T9"/>
                  </a:cxn>
                </a:cxnLst>
                <a:rect l="0" t="0" r="r" b="b"/>
                <a:pathLst>
                  <a:path w="1392" h="1726">
                    <a:moveTo>
                      <a:pt x="1392" y="924"/>
                    </a:moveTo>
                    <a:lnTo>
                      <a:pt x="0" y="1726"/>
                    </a:lnTo>
                    <a:lnTo>
                      <a:pt x="0" y="805"/>
                    </a:lnTo>
                    <a:lnTo>
                      <a:pt x="1392" y="0"/>
                    </a:lnTo>
                    <a:lnTo>
                      <a:pt x="1392" y="924"/>
                    </a:lnTo>
                    <a:close/>
                  </a:path>
                </a:pathLst>
              </a:custGeom>
              <a:solidFill>
                <a:srgbClr val="FA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0" name="Freeform 277"/>
              <p:cNvSpPr>
                <a:spLocks/>
              </p:cNvSpPr>
              <p:nvPr/>
            </p:nvSpPr>
            <p:spPr bwMode="auto">
              <a:xfrm>
                <a:off x="3213101" y="814388"/>
                <a:ext cx="2206625" cy="2740025"/>
              </a:xfrm>
              <a:custGeom>
                <a:avLst/>
                <a:gdLst>
                  <a:gd name="T0" fmla="*/ 1390 w 1390"/>
                  <a:gd name="T1" fmla="*/ 921 h 1726"/>
                  <a:gd name="T2" fmla="*/ 0 w 1390"/>
                  <a:gd name="T3" fmla="*/ 1726 h 1726"/>
                  <a:gd name="T4" fmla="*/ 0 w 1390"/>
                  <a:gd name="T5" fmla="*/ 804 h 1726"/>
                  <a:gd name="T6" fmla="*/ 1390 w 1390"/>
                  <a:gd name="T7" fmla="*/ 0 h 1726"/>
                  <a:gd name="T8" fmla="*/ 1390 w 1390"/>
                  <a:gd name="T9" fmla="*/ 921 h 1726"/>
                </a:gdLst>
                <a:ahLst/>
                <a:cxnLst>
                  <a:cxn ang="0">
                    <a:pos x="T0" y="T1"/>
                  </a:cxn>
                  <a:cxn ang="0">
                    <a:pos x="T2" y="T3"/>
                  </a:cxn>
                  <a:cxn ang="0">
                    <a:pos x="T4" y="T5"/>
                  </a:cxn>
                  <a:cxn ang="0">
                    <a:pos x="T6" y="T7"/>
                  </a:cxn>
                  <a:cxn ang="0">
                    <a:pos x="T8" y="T9"/>
                  </a:cxn>
                </a:cxnLst>
                <a:rect l="0" t="0" r="r" b="b"/>
                <a:pathLst>
                  <a:path w="1390" h="1726">
                    <a:moveTo>
                      <a:pt x="1390" y="921"/>
                    </a:moveTo>
                    <a:lnTo>
                      <a:pt x="0" y="1726"/>
                    </a:lnTo>
                    <a:lnTo>
                      <a:pt x="0" y="804"/>
                    </a:lnTo>
                    <a:lnTo>
                      <a:pt x="1390" y="0"/>
                    </a:lnTo>
                    <a:lnTo>
                      <a:pt x="1390" y="921"/>
                    </a:lnTo>
                    <a:close/>
                  </a:path>
                </a:pathLst>
              </a:custGeom>
              <a:solidFill>
                <a:srgbClr val="FA9B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1" name="Freeform 278"/>
              <p:cNvSpPr>
                <a:spLocks/>
              </p:cNvSpPr>
              <p:nvPr/>
            </p:nvSpPr>
            <p:spPr bwMode="auto">
              <a:xfrm>
                <a:off x="3282951" y="852488"/>
                <a:ext cx="2209800" cy="2740025"/>
              </a:xfrm>
              <a:custGeom>
                <a:avLst/>
                <a:gdLst>
                  <a:gd name="T0" fmla="*/ 1392 w 1392"/>
                  <a:gd name="T1" fmla="*/ 921 h 1726"/>
                  <a:gd name="T2" fmla="*/ 0 w 1392"/>
                  <a:gd name="T3" fmla="*/ 1726 h 1726"/>
                  <a:gd name="T4" fmla="*/ 0 w 1392"/>
                  <a:gd name="T5" fmla="*/ 802 h 1726"/>
                  <a:gd name="T6" fmla="*/ 1392 w 1392"/>
                  <a:gd name="T7" fmla="*/ 0 h 1726"/>
                  <a:gd name="T8" fmla="*/ 1392 w 1392"/>
                  <a:gd name="T9" fmla="*/ 921 h 1726"/>
                </a:gdLst>
                <a:ahLst/>
                <a:cxnLst>
                  <a:cxn ang="0">
                    <a:pos x="T0" y="T1"/>
                  </a:cxn>
                  <a:cxn ang="0">
                    <a:pos x="T2" y="T3"/>
                  </a:cxn>
                  <a:cxn ang="0">
                    <a:pos x="T4" y="T5"/>
                  </a:cxn>
                  <a:cxn ang="0">
                    <a:pos x="T6" y="T7"/>
                  </a:cxn>
                  <a:cxn ang="0">
                    <a:pos x="T8" y="T9"/>
                  </a:cxn>
                </a:cxnLst>
                <a:rect l="0" t="0" r="r" b="b"/>
                <a:pathLst>
                  <a:path w="1392" h="1726">
                    <a:moveTo>
                      <a:pt x="1392" y="921"/>
                    </a:moveTo>
                    <a:lnTo>
                      <a:pt x="0" y="1726"/>
                    </a:lnTo>
                    <a:lnTo>
                      <a:pt x="0" y="802"/>
                    </a:lnTo>
                    <a:lnTo>
                      <a:pt x="1392" y="0"/>
                    </a:lnTo>
                    <a:lnTo>
                      <a:pt x="1392" y="921"/>
                    </a:lnTo>
                    <a:close/>
                  </a:path>
                </a:pathLst>
              </a:custGeom>
              <a:solidFill>
                <a:srgbClr val="FAA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2" name="Freeform 279"/>
              <p:cNvSpPr>
                <a:spLocks/>
              </p:cNvSpPr>
              <p:nvPr/>
            </p:nvSpPr>
            <p:spPr bwMode="auto">
              <a:xfrm>
                <a:off x="3354388" y="890588"/>
                <a:ext cx="2209800" cy="2735263"/>
              </a:xfrm>
              <a:custGeom>
                <a:avLst/>
                <a:gdLst>
                  <a:gd name="T0" fmla="*/ 1392 w 1392"/>
                  <a:gd name="T1" fmla="*/ 921 h 1723"/>
                  <a:gd name="T2" fmla="*/ 0 w 1392"/>
                  <a:gd name="T3" fmla="*/ 1723 h 1723"/>
                  <a:gd name="T4" fmla="*/ 0 w 1392"/>
                  <a:gd name="T5" fmla="*/ 802 h 1723"/>
                  <a:gd name="T6" fmla="*/ 1392 w 1392"/>
                  <a:gd name="T7" fmla="*/ 0 h 1723"/>
                  <a:gd name="T8" fmla="*/ 1392 w 1392"/>
                  <a:gd name="T9" fmla="*/ 921 h 1723"/>
                </a:gdLst>
                <a:ahLst/>
                <a:cxnLst>
                  <a:cxn ang="0">
                    <a:pos x="T0" y="T1"/>
                  </a:cxn>
                  <a:cxn ang="0">
                    <a:pos x="T2" y="T3"/>
                  </a:cxn>
                  <a:cxn ang="0">
                    <a:pos x="T4" y="T5"/>
                  </a:cxn>
                  <a:cxn ang="0">
                    <a:pos x="T6" y="T7"/>
                  </a:cxn>
                  <a:cxn ang="0">
                    <a:pos x="T8" y="T9"/>
                  </a:cxn>
                </a:cxnLst>
                <a:rect l="0" t="0" r="r" b="b"/>
                <a:pathLst>
                  <a:path w="1392" h="1723">
                    <a:moveTo>
                      <a:pt x="1392" y="921"/>
                    </a:moveTo>
                    <a:lnTo>
                      <a:pt x="0" y="1723"/>
                    </a:lnTo>
                    <a:lnTo>
                      <a:pt x="0" y="802"/>
                    </a:lnTo>
                    <a:lnTo>
                      <a:pt x="1392" y="0"/>
                    </a:lnTo>
                    <a:lnTo>
                      <a:pt x="1392" y="921"/>
                    </a:lnTo>
                    <a:close/>
                  </a:path>
                </a:pathLst>
              </a:custGeom>
              <a:solidFill>
                <a:srgbClr val="FACB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63" name="Group 762"/>
            <p:cNvGrpSpPr/>
            <p:nvPr/>
          </p:nvGrpSpPr>
          <p:grpSpPr>
            <a:xfrm>
              <a:off x="3386138" y="1003300"/>
              <a:ext cx="2538413" cy="3067050"/>
              <a:chOff x="3386138" y="1003300"/>
              <a:chExt cx="2538413" cy="3067050"/>
            </a:xfrm>
          </p:grpSpPr>
          <p:sp>
            <p:nvSpPr>
              <p:cNvPr id="783" name="Freeform 280"/>
              <p:cNvSpPr>
                <a:spLocks/>
              </p:cNvSpPr>
              <p:nvPr/>
            </p:nvSpPr>
            <p:spPr bwMode="auto">
              <a:xfrm>
                <a:off x="3386138" y="1003300"/>
                <a:ext cx="2430463" cy="3027363"/>
              </a:xfrm>
              <a:custGeom>
                <a:avLst/>
                <a:gdLst>
                  <a:gd name="T0" fmla="*/ 735 w 771"/>
                  <a:gd name="T1" fmla="*/ 11 h 960"/>
                  <a:gd name="T2" fmla="*/ 439 w 771"/>
                  <a:gd name="T3" fmla="*/ 182 h 960"/>
                  <a:gd name="T4" fmla="*/ 378 w 771"/>
                  <a:gd name="T5" fmla="*/ 145 h 960"/>
                  <a:gd name="T6" fmla="*/ 350 w 771"/>
                  <a:gd name="T7" fmla="*/ 148 h 960"/>
                  <a:gd name="T8" fmla="*/ 89 w 771"/>
                  <a:gd name="T9" fmla="*/ 299 h 960"/>
                  <a:gd name="T10" fmla="*/ 62 w 771"/>
                  <a:gd name="T11" fmla="*/ 327 h 960"/>
                  <a:gd name="T12" fmla="*/ 9 w 771"/>
                  <a:gd name="T13" fmla="*/ 420 h 960"/>
                  <a:gd name="T14" fmla="*/ 0 w 771"/>
                  <a:gd name="T15" fmla="*/ 448 h 960"/>
                  <a:gd name="T16" fmla="*/ 0 w 771"/>
                  <a:gd name="T17" fmla="*/ 904 h 960"/>
                  <a:gd name="T18" fmla="*/ 5 w 771"/>
                  <a:gd name="T19" fmla="*/ 919 h 960"/>
                  <a:gd name="T20" fmla="*/ 5 w 771"/>
                  <a:gd name="T21" fmla="*/ 919 h 960"/>
                  <a:gd name="T22" fmla="*/ 39 w 771"/>
                  <a:gd name="T23" fmla="*/ 960 h 960"/>
                  <a:gd name="T24" fmla="*/ 42 w 771"/>
                  <a:gd name="T25" fmla="*/ 917 h 960"/>
                  <a:gd name="T26" fmla="*/ 735 w 771"/>
                  <a:gd name="T27" fmla="*/ 517 h 960"/>
                  <a:gd name="T28" fmla="*/ 771 w 771"/>
                  <a:gd name="T29" fmla="*/ 459 h 960"/>
                  <a:gd name="T30" fmla="*/ 771 w 771"/>
                  <a:gd name="T31" fmla="*/ 27 h 960"/>
                  <a:gd name="T32" fmla="*/ 735 w 771"/>
                  <a:gd name="T33" fmla="*/ 11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1" h="960">
                    <a:moveTo>
                      <a:pt x="735" y="11"/>
                    </a:moveTo>
                    <a:cubicBezTo>
                      <a:pt x="439" y="182"/>
                      <a:pt x="439" y="182"/>
                      <a:pt x="439" y="182"/>
                    </a:cubicBezTo>
                    <a:cubicBezTo>
                      <a:pt x="378" y="145"/>
                      <a:pt x="378" y="145"/>
                      <a:pt x="378" y="145"/>
                    </a:cubicBezTo>
                    <a:cubicBezTo>
                      <a:pt x="371" y="141"/>
                      <a:pt x="361" y="142"/>
                      <a:pt x="350" y="148"/>
                    </a:cubicBezTo>
                    <a:cubicBezTo>
                      <a:pt x="89" y="299"/>
                      <a:pt x="89" y="299"/>
                      <a:pt x="89" y="299"/>
                    </a:cubicBezTo>
                    <a:cubicBezTo>
                      <a:pt x="79" y="305"/>
                      <a:pt x="69" y="315"/>
                      <a:pt x="62" y="327"/>
                    </a:cubicBezTo>
                    <a:cubicBezTo>
                      <a:pt x="9" y="420"/>
                      <a:pt x="9" y="420"/>
                      <a:pt x="9" y="420"/>
                    </a:cubicBezTo>
                    <a:cubicBezTo>
                      <a:pt x="4" y="430"/>
                      <a:pt x="0" y="440"/>
                      <a:pt x="0" y="448"/>
                    </a:cubicBezTo>
                    <a:cubicBezTo>
                      <a:pt x="0" y="904"/>
                      <a:pt x="0" y="904"/>
                      <a:pt x="0" y="904"/>
                    </a:cubicBezTo>
                    <a:cubicBezTo>
                      <a:pt x="0" y="911"/>
                      <a:pt x="2" y="916"/>
                      <a:pt x="5" y="919"/>
                    </a:cubicBezTo>
                    <a:cubicBezTo>
                      <a:pt x="5" y="919"/>
                      <a:pt x="5" y="919"/>
                      <a:pt x="5" y="919"/>
                    </a:cubicBezTo>
                    <a:cubicBezTo>
                      <a:pt x="39" y="960"/>
                      <a:pt x="39" y="960"/>
                      <a:pt x="39" y="960"/>
                    </a:cubicBezTo>
                    <a:cubicBezTo>
                      <a:pt x="42" y="917"/>
                      <a:pt x="42" y="917"/>
                      <a:pt x="42" y="917"/>
                    </a:cubicBezTo>
                    <a:cubicBezTo>
                      <a:pt x="735" y="517"/>
                      <a:pt x="735" y="517"/>
                      <a:pt x="735" y="517"/>
                    </a:cubicBezTo>
                    <a:cubicBezTo>
                      <a:pt x="755" y="505"/>
                      <a:pt x="771" y="479"/>
                      <a:pt x="771" y="459"/>
                    </a:cubicBezTo>
                    <a:cubicBezTo>
                      <a:pt x="771" y="27"/>
                      <a:pt x="771" y="27"/>
                      <a:pt x="771" y="27"/>
                    </a:cubicBezTo>
                    <a:cubicBezTo>
                      <a:pt x="771" y="7"/>
                      <a:pt x="755" y="0"/>
                      <a:pt x="735" y="11"/>
                    </a:cubicBezTo>
                    <a:close/>
                  </a:path>
                </a:pathLst>
              </a:custGeom>
              <a:solidFill>
                <a:srgbClr val="FFDB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4" name="Freeform 281"/>
              <p:cNvSpPr>
                <a:spLocks/>
              </p:cNvSpPr>
              <p:nvPr/>
            </p:nvSpPr>
            <p:spPr bwMode="auto">
              <a:xfrm>
                <a:off x="3430588" y="1133475"/>
                <a:ext cx="2209800" cy="2738438"/>
              </a:xfrm>
              <a:custGeom>
                <a:avLst/>
                <a:gdLst>
                  <a:gd name="T0" fmla="*/ 1392 w 1392"/>
                  <a:gd name="T1" fmla="*/ 921 h 1725"/>
                  <a:gd name="T2" fmla="*/ 0 w 1392"/>
                  <a:gd name="T3" fmla="*/ 1725 h 1725"/>
                  <a:gd name="T4" fmla="*/ 0 w 1392"/>
                  <a:gd name="T5" fmla="*/ 802 h 1725"/>
                  <a:gd name="T6" fmla="*/ 1392 w 1392"/>
                  <a:gd name="T7" fmla="*/ 0 h 1725"/>
                  <a:gd name="T8" fmla="*/ 1392 w 1392"/>
                  <a:gd name="T9" fmla="*/ 921 h 1725"/>
                </a:gdLst>
                <a:ahLst/>
                <a:cxnLst>
                  <a:cxn ang="0">
                    <a:pos x="T0" y="T1"/>
                  </a:cxn>
                  <a:cxn ang="0">
                    <a:pos x="T2" y="T3"/>
                  </a:cxn>
                  <a:cxn ang="0">
                    <a:pos x="T4" y="T5"/>
                  </a:cxn>
                  <a:cxn ang="0">
                    <a:pos x="T6" y="T7"/>
                  </a:cxn>
                  <a:cxn ang="0">
                    <a:pos x="T8" y="T9"/>
                  </a:cxn>
                </a:cxnLst>
                <a:rect l="0" t="0" r="r" b="b"/>
                <a:pathLst>
                  <a:path w="1392" h="1725">
                    <a:moveTo>
                      <a:pt x="1392" y="921"/>
                    </a:moveTo>
                    <a:lnTo>
                      <a:pt x="0" y="1725"/>
                    </a:lnTo>
                    <a:lnTo>
                      <a:pt x="0" y="802"/>
                    </a:lnTo>
                    <a:lnTo>
                      <a:pt x="1392" y="0"/>
                    </a:lnTo>
                    <a:lnTo>
                      <a:pt x="1392" y="92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5" name="Freeform 282"/>
              <p:cNvSpPr>
                <a:spLocks/>
              </p:cNvSpPr>
              <p:nvPr/>
            </p:nvSpPr>
            <p:spPr bwMode="auto">
              <a:xfrm>
                <a:off x="3503613" y="1168400"/>
                <a:ext cx="2209800" cy="2738438"/>
              </a:xfrm>
              <a:custGeom>
                <a:avLst/>
                <a:gdLst>
                  <a:gd name="T0" fmla="*/ 1392 w 1392"/>
                  <a:gd name="T1" fmla="*/ 923 h 1725"/>
                  <a:gd name="T2" fmla="*/ 0 w 1392"/>
                  <a:gd name="T3" fmla="*/ 1725 h 1725"/>
                  <a:gd name="T4" fmla="*/ 0 w 1392"/>
                  <a:gd name="T5" fmla="*/ 804 h 1725"/>
                  <a:gd name="T6" fmla="*/ 1392 w 1392"/>
                  <a:gd name="T7" fmla="*/ 0 h 1725"/>
                  <a:gd name="T8" fmla="*/ 1392 w 1392"/>
                  <a:gd name="T9" fmla="*/ 923 h 1725"/>
                </a:gdLst>
                <a:ahLst/>
                <a:cxnLst>
                  <a:cxn ang="0">
                    <a:pos x="T0" y="T1"/>
                  </a:cxn>
                  <a:cxn ang="0">
                    <a:pos x="T2" y="T3"/>
                  </a:cxn>
                  <a:cxn ang="0">
                    <a:pos x="T4" y="T5"/>
                  </a:cxn>
                  <a:cxn ang="0">
                    <a:pos x="T6" y="T7"/>
                  </a:cxn>
                  <a:cxn ang="0">
                    <a:pos x="T8" y="T9"/>
                  </a:cxn>
                </a:cxnLst>
                <a:rect l="0" t="0" r="r" b="b"/>
                <a:pathLst>
                  <a:path w="1392" h="1725">
                    <a:moveTo>
                      <a:pt x="1392" y="923"/>
                    </a:moveTo>
                    <a:lnTo>
                      <a:pt x="0" y="1725"/>
                    </a:lnTo>
                    <a:lnTo>
                      <a:pt x="0" y="804"/>
                    </a:lnTo>
                    <a:lnTo>
                      <a:pt x="1392" y="0"/>
                    </a:lnTo>
                    <a:lnTo>
                      <a:pt x="1392" y="923"/>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6" name="Freeform 283"/>
              <p:cNvSpPr>
                <a:spLocks/>
              </p:cNvSpPr>
              <p:nvPr/>
            </p:nvSpPr>
            <p:spPr bwMode="auto">
              <a:xfrm>
                <a:off x="3575051" y="1204913"/>
                <a:ext cx="2206625" cy="2740025"/>
              </a:xfrm>
              <a:custGeom>
                <a:avLst/>
                <a:gdLst>
                  <a:gd name="T0" fmla="*/ 1390 w 1390"/>
                  <a:gd name="T1" fmla="*/ 922 h 1726"/>
                  <a:gd name="T2" fmla="*/ 0 w 1390"/>
                  <a:gd name="T3" fmla="*/ 1726 h 1726"/>
                  <a:gd name="T4" fmla="*/ 0 w 1390"/>
                  <a:gd name="T5" fmla="*/ 805 h 1726"/>
                  <a:gd name="T6" fmla="*/ 1390 w 1390"/>
                  <a:gd name="T7" fmla="*/ 0 h 1726"/>
                  <a:gd name="T8" fmla="*/ 1390 w 1390"/>
                  <a:gd name="T9" fmla="*/ 922 h 1726"/>
                </a:gdLst>
                <a:ahLst/>
                <a:cxnLst>
                  <a:cxn ang="0">
                    <a:pos x="T0" y="T1"/>
                  </a:cxn>
                  <a:cxn ang="0">
                    <a:pos x="T2" y="T3"/>
                  </a:cxn>
                  <a:cxn ang="0">
                    <a:pos x="T4" y="T5"/>
                  </a:cxn>
                  <a:cxn ang="0">
                    <a:pos x="T6" y="T7"/>
                  </a:cxn>
                  <a:cxn ang="0">
                    <a:pos x="T8" y="T9"/>
                  </a:cxn>
                </a:cxnLst>
                <a:rect l="0" t="0" r="r" b="b"/>
                <a:pathLst>
                  <a:path w="1390" h="1726">
                    <a:moveTo>
                      <a:pt x="1390" y="922"/>
                    </a:moveTo>
                    <a:lnTo>
                      <a:pt x="0" y="1726"/>
                    </a:lnTo>
                    <a:lnTo>
                      <a:pt x="0" y="805"/>
                    </a:lnTo>
                    <a:lnTo>
                      <a:pt x="1390" y="0"/>
                    </a:lnTo>
                    <a:lnTo>
                      <a:pt x="1390" y="922"/>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7" name="Freeform 284"/>
              <p:cNvSpPr>
                <a:spLocks/>
              </p:cNvSpPr>
              <p:nvPr/>
            </p:nvSpPr>
            <p:spPr bwMode="auto">
              <a:xfrm>
                <a:off x="3644901" y="1243013"/>
                <a:ext cx="2209800" cy="2740025"/>
              </a:xfrm>
              <a:custGeom>
                <a:avLst/>
                <a:gdLst>
                  <a:gd name="T0" fmla="*/ 1392 w 1392"/>
                  <a:gd name="T1" fmla="*/ 922 h 1726"/>
                  <a:gd name="T2" fmla="*/ 0 w 1392"/>
                  <a:gd name="T3" fmla="*/ 1726 h 1726"/>
                  <a:gd name="T4" fmla="*/ 0 w 1392"/>
                  <a:gd name="T5" fmla="*/ 802 h 1726"/>
                  <a:gd name="T6" fmla="*/ 1392 w 1392"/>
                  <a:gd name="T7" fmla="*/ 0 h 1726"/>
                  <a:gd name="T8" fmla="*/ 1392 w 1392"/>
                  <a:gd name="T9" fmla="*/ 922 h 1726"/>
                </a:gdLst>
                <a:ahLst/>
                <a:cxnLst>
                  <a:cxn ang="0">
                    <a:pos x="T0" y="T1"/>
                  </a:cxn>
                  <a:cxn ang="0">
                    <a:pos x="T2" y="T3"/>
                  </a:cxn>
                  <a:cxn ang="0">
                    <a:pos x="T4" y="T5"/>
                  </a:cxn>
                  <a:cxn ang="0">
                    <a:pos x="T6" y="T7"/>
                  </a:cxn>
                  <a:cxn ang="0">
                    <a:pos x="T8" y="T9"/>
                  </a:cxn>
                </a:cxnLst>
                <a:rect l="0" t="0" r="r" b="b"/>
                <a:pathLst>
                  <a:path w="1392" h="1726">
                    <a:moveTo>
                      <a:pt x="1392" y="922"/>
                    </a:moveTo>
                    <a:lnTo>
                      <a:pt x="0" y="1726"/>
                    </a:lnTo>
                    <a:lnTo>
                      <a:pt x="0" y="802"/>
                    </a:lnTo>
                    <a:lnTo>
                      <a:pt x="1392" y="0"/>
                    </a:lnTo>
                    <a:lnTo>
                      <a:pt x="1392" y="9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8" name="Freeform 285"/>
              <p:cNvSpPr>
                <a:spLocks/>
              </p:cNvSpPr>
              <p:nvPr/>
            </p:nvSpPr>
            <p:spPr bwMode="auto">
              <a:xfrm>
                <a:off x="3497263" y="1133475"/>
                <a:ext cx="2427288" cy="2936875"/>
              </a:xfrm>
              <a:custGeom>
                <a:avLst/>
                <a:gdLst>
                  <a:gd name="T0" fmla="*/ 506 w 770"/>
                  <a:gd name="T1" fmla="*/ 144 h 932"/>
                  <a:gd name="T2" fmla="*/ 451 w 770"/>
                  <a:gd name="T3" fmla="*/ 241 h 932"/>
                  <a:gd name="T4" fmla="*/ 420 w 770"/>
                  <a:gd name="T5" fmla="*/ 274 h 932"/>
                  <a:gd name="T6" fmla="*/ 0 w 770"/>
                  <a:gd name="T7" fmla="*/ 516 h 932"/>
                  <a:gd name="T8" fmla="*/ 0 w 770"/>
                  <a:gd name="T9" fmla="*/ 905 h 932"/>
                  <a:gd name="T10" fmla="*/ 36 w 770"/>
                  <a:gd name="T11" fmla="*/ 920 h 932"/>
                  <a:gd name="T12" fmla="*/ 734 w 770"/>
                  <a:gd name="T13" fmla="*/ 517 h 932"/>
                  <a:gd name="T14" fmla="*/ 770 w 770"/>
                  <a:gd name="T15" fmla="*/ 460 h 932"/>
                  <a:gd name="T16" fmla="*/ 770 w 770"/>
                  <a:gd name="T17" fmla="*/ 27 h 932"/>
                  <a:gd name="T18" fmla="*/ 734 w 770"/>
                  <a:gd name="T19" fmla="*/ 12 h 932"/>
                  <a:gd name="T20" fmla="*/ 506 w 770"/>
                  <a:gd name="T21" fmla="*/ 144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0" h="932">
                    <a:moveTo>
                      <a:pt x="506" y="144"/>
                    </a:moveTo>
                    <a:cubicBezTo>
                      <a:pt x="451" y="241"/>
                      <a:pt x="451" y="241"/>
                      <a:pt x="451" y="241"/>
                    </a:cubicBezTo>
                    <a:cubicBezTo>
                      <a:pt x="443" y="255"/>
                      <a:pt x="432" y="267"/>
                      <a:pt x="420" y="274"/>
                    </a:cubicBezTo>
                    <a:cubicBezTo>
                      <a:pt x="0" y="516"/>
                      <a:pt x="0" y="516"/>
                      <a:pt x="0" y="516"/>
                    </a:cubicBezTo>
                    <a:cubicBezTo>
                      <a:pt x="0" y="905"/>
                      <a:pt x="0" y="905"/>
                      <a:pt x="0" y="905"/>
                    </a:cubicBezTo>
                    <a:cubicBezTo>
                      <a:pt x="0" y="925"/>
                      <a:pt x="16" y="932"/>
                      <a:pt x="36" y="920"/>
                    </a:cubicBezTo>
                    <a:cubicBezTo>
                      <a:pt x="734" y="517"/>
                      <a:pt x="734" y="517"/>
                      <a:pt x="734" y="517"/>
                    </a:cubicBezTo>
                    <a:cubicBezTo>
                      <a:pt x="754" y="506"/>
                      <a:pt x="770" y="480"/>
                      <a:pt x="770" y="460"/>
                    </a:cubicBezTo>
                    <a:cubicBezTo>
                      <a:pt x="770" y="27"/>
                      <a:pt x="770" y="27"/>
                      <a:pt x="770" y="27"/>
                    </a:cubicBezTo>
                    <a:cubicBezTo>
                      <a:pt x="770" y="7"/>
                      <a:pt x="754" y="0"/>
                      <a:pt x="734" y="12"/>
                    </a:cubicBezTo>
                    <a:lnTo>
                      <a:pt x="506" y="144"/>
                    </a:lnTo>
                    <a:close/>
                  </a:path>
                </a:pathLst>
              </a:custGeom>
              <a:solidFill>
                <a:srgbClr val="FFDB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64" name="Group 763"/>
            <p:cNvGrpSpPr/>
            <p:nvPr/>
          </p:nvGrpSpPr>
          <p:grpSpPr>
            <a:xfrm>
              <a:off x="3827463" y="1290638"/>
              <a:ext cx="2424113" cy="2849562"/>
              <a:chOff x="3827463" y="1290638"/>
              <a:chExt cx="2424113" cy="2849562"/>
            </a:xfrm>
          </p:grpSpPr>
          <p:sp>
            <p:nvSpPr>
              <p:cNvPr id="779" name="Freeform 286"/>
              <p:cNvSpPr>
                <a:spLocks/>
              </p:cNvSpPr>
              <p:nvPr/>
            </p:nvSpPr>
            <p:spPr bwMode="auto">
              <a:xfrm>
                <a:off x="3827463" y="1290638"/>
                <a:ext cx="2209800" cy="2740025"/>
              </a:xfrm>
              <a:custGeom>
                <a:avLst/>
                <a:gdLst>
                  <a:gd name="T0" fmla="*/ 1392 w 1392"/>
                  <a:gd name="T1" fmla="*/ 921 h 1726"/>
                  <a:gd name="T2" fmla="*/ 0 w 1392"/>
                  <a:gd name="T3" fmla="*/ 1726 h 1726"/>
                  <a:gd name="T4" fmla="*/ 0 w 1392"/>
                  <a:gd name="T5" fmla="*/ 804 h 1726"/>
                  <a:gd name="T6" fmla="*/ 1392 w 1392"/>
                  <a:gd name="T7" fmla="*/ 0 h 1726"/>
                  <a:gd name="T8" fmla="*/ 1392 w 1392"/>
                  <a:gd name="T9" fmla="*/ 921 h 1726"/>
                </a:gdLst>
                <a:ahLst/>
                <a:cxnLst>
                  <a:cxn ang="0">
                    <a:pos x="T0" y="T1"/>
                  </a:cxn>
                  <a:cxn ang="0">
                    <a:pos x="T2" y="T3"/>
                  </a:cxn>
                  <a:cxn ang="0">
                    <a:pos x="T4" y="T5"/>
                  </a:cxn>
                  <a:cxn ang="0">
                    <a:pos x="T6" y="T7"/>
                  </a:cxn>
                  <a:cxn ang="0">
                    <a:pos x="T8" y="T9"/>
                  </a:cxn>
                </a:cxnLst>
                <a:rect l="0" t="0" r="r" b="b"/>
                <a:pathLst>
                  <a:path w="1392" h="1726">
                    <a:moveTo>
                      <a:pt x="1392" y="921"/>
                    </a:moveTo>
                    <a:lnTo>
                      <a:pt x="0" y="1726"/>
                    </a:lnTo>
                    <a:lnTo>
                      <a:pt x="0" y="804"/>
                    </a:lnTo>
                    <a:lnTo>
                      <a:pt x="1392" y="0"/>
                    </a:lnTo>
                    <a:lnTo>
                      <a:pt x="1392" y="921"/>
                    </a:lnTo>
                    <a:close/>
                  </a:path>
                </a:pathLst>
              </a:custGeom>
              <a:solidFill>
                <a:srgbClr val="75A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0" name="Freeform 287"/>
              <p:cNvSpPr>
                <a:spLocks/>
              </p:cNvSpPr>
              <p:nvPr/>
            </p:nvSpPr>
            <p:spPr bwMode="auto">
              <a:xfrm>
                <a:off x="3900488" y="1328738"/>
                <a:ext cx="2209800" cy="2735263"/>
              </a:xfrm>
              <a:custGeom>
                <a:avLst/>
                <a:gdLst>
                  <a:gd name="T0" fmla="*/ 1392 w 1392"/>
                  <a:gd name="T1" fmla="*/ 921 h 1723"/>
                  <a:gd name="T2" fmla="*/ 0 w 1392"/>
                  <a:gd name="T3" fmla="*/ 1723 h 1723"/>
                  <a:gd name="T4" fmla="*/ 0 w 1392"/>
                  <a:gd name="T5" fmla="*/ 802 h 1723"/>
                  <a:gd name="T6" fmla="*/ 1392 w 1392"/>
                  <a:gd name="T7" fmla="*/ 0 h 1723"/>
                  <a:gd name="T8" fmla="*/ 1392 w 1392"/>
                  <a:gd name="T9" fmla="*/ 921 h 1723"/>
                </a:gdLst>
                <a:ahLst/>
                <a:cxnLst>
                  <a:cxn ang="0">
                    <a:pos x="T0" y="T1"/>
                  </a:cxn>
                  <a:cxn ang="0">
                    <a:pos x="T2" y="T3"/>
                  </a:cxn>
                  <a:cxn ang="0">
                    <a:pos x="T4" y="T5"/>
                  </a:cxn>
                  <a:cxn ang="0">
                    <a:pos x="T6" y="T7"/>
                  </a:cxn>
                  <a:cxn ang="0">
                    <a:pos x="T8" y="T9"/>
                  </a:cxn>
                </a:cxnLst>
                <a:rect l="0" t="0" r="r" b="b"/>
                <a:pathLst>
                  <a:path w="1392" h="1723">
                    <a:moveTo>
                      <a:pt x="1392" y="921"/>
                    </a:moveTo>
                    <a:lnTo>
                      <a:pt x="0" y="1723"/>
                    </a:lnTo>
                    <a:lnTo>
                      <a:pt x="0" y="802"/>
                    </a:lnTo>
                    <a:lnTo>
                      <a:pt x="1392" y="0"/>
                    </a:lnTo>
                    <a:lnTo>
                      <a:pt x="1392" y="921"/>
                    </a:lnTo>
                    <a:close/>
                  </a:path>
                </a:pathLst>
              </a:custGeom>
              <a:solidFill>
                <a:srgbClr val="7AC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1" name="Freeform 288"/>
              <p:cNvSpPr>
                <a:spLocks/>
              </p:cNvSpPr>
              <p:nvPr/>
            </p:nvSpPr>
            <p:spPr bwMode="auto">
              <a:xfrm>
                <a:off x="3973513" y="1363663"/>
                <a:ext cx="2209800" cy="2738438"/>
              </a:xfrm>
              <a:custGeom>
                <a:avLst/>
                <a:gdLst>
                  <a:gd name="T0" fmla="*/ 1392 w 1392"/>
                  <a:gd name="T1" fmla="*/ 923 h 1725"/>
                  <a:gd name="T2" fmla="*/ 0 w 1392"/>
                  <a:gd name="T3" fmla="*/ 1725 h 1725"/>
                  <a:gd name="T4" fmla="*/ 0 w 1392"/>
                  <a:gd name="T5" fmla="*/ 804 h 1725"/>
                  <a:gd name="T6" fmla="*/ 1392 w 1392"/>
                  <a:gd name="T7" fmla="*/ 0 h 1725"/>
                  <a:gd name="T8" fmla="*/ 1392 w 1392"/>
                  <a:gd name="T9" fmla="*/ 923 h 1725"/>
                </a:gdLst>
                <a:ahLst/>
                <a:cxnLst>
                  <a:cxn ang="0">
                    <a:pos x="T0" y="T1"/>
                  </a:cxn>
                  <a:cxn ang="0">
                    <a:pos x="T2" y="T3"/>
                  </a:cxn>
                  <a:cxn ang="0">
                    <a:pos x="T4" y="T5"/>
                  </a:cxn>
                  <a:cxn ang="0">
                    <a:pos x="T6" y="T7"/>
                  </a:cxn>
                  <a:cxn ang="0">
                    <a:pos x="T8" y="T9"/>
                  </a:cxn>
                </a:cxnLst>
                <a:rect l="0" t="0" r="r" b="b"/>
                <a:pathLst>
                  <a:path w="1392" h="1725">
                    <a:moveTo>
                      <a:pt x="1392" y="923"/>
                    </a:moveTo>
                    <a:lnTo>
                      <a:pt x="0" y="1725"/>
                    </a:lnTo>
                    <a:lnTo>
                      <a:pt x="0" y="804"/>
                    </a:lnTo>
                    <a:lnTo>
                      <a:pt x="1392" y="0"/>
                    </a:lnTo>
                    <a:lnTo>
                      <a:pt x="1392" y="923"/>
                    </a:lnTo>
                    <a:close/>
                  </a:path>
                </a:pathLst>
              </a:custGeom>
              <a:solidFill>
                <a:srgbClr val="98DF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2" name="Freeform 289"/>
              <p:cNvSpPr>
                <a:spLocks/>
              </p:cNvSpPr>
              <p:nvPr/>
            </p:nvSpPr>
            <p:spPr bwMode="auto">
              <a:xfrm>
                <a:off x="4041776" y="1400175"/>
                <a:ext cx="2209800" cy="2740025"/>
              </a:xfrm>
              <a:custGeom>
                <a:avLst/>
                <a:gdLst>
                  <a:gd name="T0" fmla="*/ 1392 w 1392"/>
                  <a:gd name="T1" fmla="*/ 922 h 1726"/>
                  <a:gd name="T2" fmla="*/ 0 w 1392"/>
                  <a:gd name="T3" fmla="*/ 1726 h 1726"/>
                  <a:gd name="T4" fmla="*/ 0 w 1392"/>
                  <a:gd name="T5" fmla="*/ 805 h 1726"/>
                  <a:gd name="T6" fmla="*/ 1392 w 1392"/>
                  <a:gd name="T7" fmla="*/ 0 h 1726"/>
                  <a:gd name="T8" fmla="*/ 1392 w 1392"/>
                  <a:gd name="T9" fmla="*/ 922 h 1726"/>
                </a:gdLst>
                <a:ahLst/>
                <a:cxnLst>
                  <a:cxn ang="0">
                    <a:pos x="T0" y="T1"/>
                  </a:cxn>
                  <a:cxn ang="0">
                    <a:pos x="T2" y="T3"/>
                  </a:cxn>
                  <a:cxn ang="0">
                    <a:pos x="T4" y="T5"/>
                  </a:cxn>
                  <a:cxn ang="0">
                    <a:pos x="T6" y="T7"/>
                  </a:cxn>
                  <a:cxn ang="0">
                    <a:pos x="T8" y="T9"/>
                  </a:cxn>
                </a:cxnLst>
                <a:rect l="0" t="0" r="r" b="b"/>
                <a:pathLst>
                  <a:path w="1392" h="1726">
                    <a:moveTo>
                      <a:pt x="1392" y="922"/>
                    </a:moveTo>
                    <a:lnTo>
                      <a:pt x="0" y="1726"/>
                    </a:lnTo>
                    <a:lnTo>
                      <a:pt x="0" y="805"/>
                    </a:lnTo>
                    <a:lnTo>
                      <a:pt x="1392" y="0"/>
                    </a:lnTo>
                    <a:lnTo>
                      <a:pt x="1392" y="922"/>
                    </a:lnTo>
                    <a:close/>
                  </a:path>
                </a:pathLst>
              </a:custGeom>
              <a:solidFill>
                <a:srgbClr val="BFFA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65" name="Group 764"/>
            <p:cNvGrpSpPr/>
            <p:nvPr/>
          </p:nvGrpSpPr>
          <p:grpSpPr>
            <a:xfrm>
              <a:off x="4095751" y="1344613"/>
              <a:ext cx="2535238" cy="3067050"/>
              <a:chOff x="4095751" y="1344613"/>
              <a:chExt cx="2535238" cy="3067050"/>
            </a:xfrm>
          </p:grpSpPr>
          <p:sp>
            <p:nvSpPr>
              <p:cNvPr id="773" name="Freeform 290"/>
              <p:cNvSpPr>
                <a:spLocks/>
              </p:cNvSpPr>
              <p:nvPr/>
            </p:nvSpPr>
            <p:spPr bwMode="auto">
              <a:xfrm>
                <a:off x="4095751" y="1344613"/>
                <a:ext cx="2427288" cy="3028950"/>
              </a:xfrm>
              <a:custGeom>
                <a:avLst/>
                <a:gdLst>
                  <a:gd name="T0" fmla="*/ 734 w 770"/>
                  <a:gd name="T1" fmla="*/ 12 h 961"/>
                  <a:gd name="T2" fmla="*/ 439 w 770"/>
                  <a:gd name="T3" fmla="*/ 182 h 961"/>
                  <a:gd name="T4" fmla="*/ 377 w 770"/>
                  <a:gd name="T5" fmla="*/ 146 h 961"/>
                  <a:gd name="T6" fmla="*/ 350 w 770"/>
                  <a:gd name="T7" fmla="*/ 149 h 961"/>
                  <a:gd name="T8" fmla="*/ 89 w 770"/>
                  <a:gd name="T9" fmla="*/ 299 h 961"/>
                  <a:gd name="T10" fmla="*/ 62 w 770"/>
                  <a:gd name="T11" fmla="*/ 328 h 961"/>
                  <a:gd name="T12" fmla="*/ 9 w 770"/>
                  <a:gd name="T13" fmla="*/ 420 h 961"/>
                  <a:gd name="T14" fmla="*/ 0 w 770"/>
                  <a:gd name="T15" fmla="*/ 449 h 961"/>
                  <a:gd name="T16" fmla="*/ 0 w 770"/>
                  <a:gd name="T17" fmla="*/ 905 h 961"/>
                  <a:gd name="T18" fmla="*/ 5 w 770"/>
                  <a:gd name="T19" fmla="*/ 920 h 961"/>
                  <a:gd name="T20" fmla="*/ 5 w 770"/>
                  <a:gd name="T21" fmla="*/ 920 h 961"/>
                  <a:gd name="T22" fmla="*/ 38 w 770"/>
                  <a:gd name="T23" fmla="*/ 961 h 961"/>
                  <a:gd name="T24" fmla="*/ 41 w 770"/>
                  <a:gd name="T25" fmla="*/ 917 h 961"/>
                  <a:gd name="T26" fmla="*/ 734 w 770"/>
                  <a:gd name="T27" fmla="*/ 517 h 961"/>
                  <a:gd name="T28" fmla="*/ 770 w 770"/>
                  <a:gd name="T29" fmla="*/ 460 h 961"/>
                  <a:gd name="T30" fmla="*/ 770 w 770"/>
                  <a:gd name="T31" fmla="*/ 27 h 961"/>
                  <a:gd name="T32" fmla="*/ 734 w 770"/>
                  <a:gd name="T33" fmla="*/ 12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0" h="961">
                    <a:moveTo>
                      <a:pt x="734" y="12"/>
                    </a:moveTo>
                    <a:cubicBezTo>
                      <a:pt x="439" y="182"/>
                      <a:pt x="439" y="182"/>
                      <a:pt x="439" y="182"/>
                    </a:cubicBezTo>
                    <a:cubicBezTo>
                      <a:pt x="377" y="146"/>
                      <a:pt x="377" y="146"/>
                      <a:pt x="377" y="146"/>
                    </a:cubicBezTo>
                    <a:cubicBezTo>
                      <a:pt x="370" y="141"/>
                      <a:pt x="360" y="143"/>
                      <a:pt x="350" y="149"/>
                    </a:cubicBezTo>
                    <a:cubicBezTo>
                      <a:pt x="89" y="299"/>
                      <a:pt x="89" y="299"/>
                      <a:pt x="89" y="299"/>
                    </a:cubicBezTo>
                    <a:cubicBezTo>
                      <a:pt x="78" y="305"/>
                      <a:pt x="69" y="316"/>
                      <a:pt x="62" y="328"/>
                    </a:cubicBezTo>
                    <a:cubicBezTo>
                      <a:pt x="9" y="420"/>
                      <a:pt x="9" y="420"/>
                      <a:pt x="9" y="420"/>
                    </a:cubicBezTo>
                    <a:cubicBezTo>
                      <a:pt x="3" y="430"/>
                      <a:pt x="0" y="440"/>
                      <a:pt x="0" y="449"/>
                    </a:cubicBezTo>
                    <a:cubicBezTo>
                      <a:pt x="0" y="905"/>
                      <a:pt x="0" y="905"/>
                      <a:pt x="0" y="905"/>
                    </a:cubicBezTo>
                    <a:cubicBezTo>
                      <a:pt x="0" y="911"/>
                      <a:pt x="2" y="916"/>
                      <a:pt x="5" y="920"/>
                    </a:cubicBezTo>
                    <a:cubicBezTo>
                      <a:pt x="5" y="920"/>
                      <a:pt x="5" y="920"/>
                      <a:pt x="5" y="920"/>
                    </a:cubicBezTo>
                    <a:cubicBezTo>
                      <a:pt x="38" y="961"/>
                      <a:pt x="38" y="961"/>
                      <a:pt x="38" y="961"/>
                    </a:cubicBezTo>
                    <a:cubicBezTo>
                      <a:pt x="41" y="917"/>
                      <a:pt x="41" y="917"/>
                      <a:pt x="41" y="917"/>
                    </a:cubicBezTo>
                    <a:cubicBezTo>
                      <a:pt x="734" y="517"/>
                      <a:pt x="734" y="517"/>
                      <a:pt x="734" y="517"/>
                    </a:cubicBezTo>
                    <a:cubicBezTo>
                      <a:pt x="754" y="506"/>
                      <a:pt x="770" y="480"/>
                      <a:pt x="770" y="460"/>
                    </a:cubicBezTo>
                    <a:cubicBezTo>
                      <a:pt x="770" y="27"/>
                      <a:pt x="770" y="27"/>
                      <a:pt x="770" y="27"/>
                    </a:cubicBezTo>
                    <a:cubicBezTo>
                      <a:pt x="770" y="7"/>
                      <a:pt x="754" y="0"/>
                      <a:pt x="734" y="12"/>
                    </a:cubicBezTo>
                    <a:close/>
                  </a:path>
                </a:pathLst>
              </a:custGeom>
              <a:solidFill>
                <a:srgbClr val="FFDB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4" name="Freeform 291"/>
              <p:cNvSpPr>
                <a:spLocks/>
              </p:cNvSpPr>
              <p:nvPr/>
            </p:nvSpPr>
            <p:spPr bwMode="auto">
              <a:xfrm>
                <a:off x="4137026" y="1473200"/>
                <a:ext cx="2209800" cy="2740025"/>
              </a:xfrm>
              <a:custGeom>
                <a:avLst/>
                <a:gdLst>
                  <a:gd name="T0" fmla="*/ 1392 w 1392"/>
                  <a:gd name="T1" fmla="*/ 921 h 1726"/>
                  <a:gd name="T2" fmla="*/ 0 w 1392"/>
                  <a:gd name="T3" fmla="*/ 1726 h 1726"/>
                  <a:gd name="T4" fmla="*/ 0 w 1392"/>
                  <a:gd name="T5" fmla="*/ 804 h 1726"/>
                  <a:gd name="T6" fmla="*/ 1392 w 1392"/>
                  <a:gd name="T7" fmla="*/ 0 h 1726"/>
                  <a:gd name="T8" fmla="*/ 1392 w 1392"/>
                  <a:gd name="T9" fmla="*/ 921 h 1726"/>
                </a:gdLst>
                <a:ahLst/>
                <a:cxnLst>
                  <a:cxn ang="0">
                    <a:pos x="T0" y="T1"/>
                  </a:cxn>
                  <a:cxn ang="0">
                    <a:pos x="T2" y="T3"/>
                  </a:cxn>
                  <a:cxn ang="0">
                    <a:pos x="T4" y="T5"/>
                  </a:cxn>
                  <a:cxn ang="0">
                    <a:pos x="T6" y="T7"/>
                  </a:cxn>
                  <a:cxn ang="0">
                    <a:pos x="T8" y="T9"/>
                  </a:cxn>
                </a:cxnLst>
                <a:rect l="0" t="0" r="r" b="b"/>
                <a:pathLst>
                  <a:path w="1392" h="1726">
                    <a:moveTo>
                      <a:pt x="1392" y="921"/>
                    </a:moveTo>
                    <a:lnTo>
                      <a:pt x="0" y="1726"/>
                    </a:lnTo>
                    <a:lnTo>
                      <a:pt x="0" y="804"/>
                    </a:lnTo>
                    <a:lnTo>
                      <a:pt x="1392" y="0"/>
                    </a:lnTo>
                    <a:lnTo>
                      <a:pt x="1392" y="92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5" name="Freeform 292"/>
              <p:cNvSpPr>
                <a:spLocks/>
              </p:cNvSpPr>
              <p:nvPr/>
            </p:nvSpPr>
            <p:spPr bwMode="auto">
              <a:xfrm>
                <a:off x="4210051" y="1511300"/>
                <a:ext cx="2209800" cy="2740025"/>
              </a:xfrm>
              <a:custGeom>
                <a:avLst/>
                <a:gdLst>
                  <a:gd name="T0" fmla="*/ 1392 w 1392"/>
                  <a:gd name="T1" fmla="*/ 921 h 1726"/>
                  <a:gd name="T2" fmla="*/ 0 w 1392"/>
                  <a:gd name="T3" fmla="*/ 1726 h 1726"/>
                  <a:gd name="T4" fmla="*/ 0 w 1392"/>
                  <a:gd name="T5" fmla="*/ 804 h 1726"/>
                  <a:gd name="T6" fmla="*/ 1392 w 1392"/>
                  <a:gd name="T7" fmla="*/ 0 h 1726"/>
                  <a:gd name="T8" fmla="*/ 1392 w 1392"/>
                  <a:gd name="T9" fmla="*/ 921 h 1726"/>
                </a:gdLst>
                <a:ahLst/>
                <a:cxnLst>
                  <a:cxn ang="0">
                    <a:pos x="T0" y="T1"/>
                  </a:cxn>
                  <a:cxn ang="0">
                    <a:pos x="T2" y="T3"/>
                  </a:cxn>
                  <a:cxn ang="0">
                    <a:pos x="T4" y="T5"/>
                  </a:cxn>
                  <a:cxn ang="0">
                    <a:pos x="T6" y="T7"/>
                  </a:cxn>
                  <a:cxn ang="0">
                    <a:pos x="T8" y="T9"/>
                  </a:cxn>
                </a:cxnLst>
                <a:rect l="0" t="0" r="r" b="b"/>
                <a:pathLst>
                  <a:path w="1392" h="1726">
                    <a:moveTo>
                      <a:pt x="1392" y="921"/>
                    </a:moveTo>
                    <a:lnTo>
                      <a:pt x="0" y="1726"/>
                    </a:lnTo>
                    <a:lnTo>
                      <a:pt x="0" y="804"/>
                    </a:lnTo>
                    <a:lnTo>
                      <a:pt x="1392" y="0"/>
                    </a:lnTo>
                    <a:lnTo>
                      <a:pt x="1392" y="921"/>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6" name="Freeform 293"/>
              <p:cNvSpPr>
                <a:spLocks/>
              </p:cNvSpPr>
              <p:nvPr/>
            </p:nvSpPr>
            <p:spPr bwMode="auto">
              <a:xfrm>
                <a:off x="4281488" y="1549400"/>
                <a:ext cx="2209800" cy="2735263"/>
              </a:xfrm>
              <a:custGeom>
                <a:avLst/>
                <a:gdLst>
                  <a:gd name="T0" fmla="*/ 1392 w 1392"/>
                  <a:gd name="T1" fmla="*/ 921 h 1723"/>
                  <a:gd name="T2" fmla="*/ 0 w 1392"/>
                  <a:gd name="T3" fmla="*/ 1723 h 1723"/>
                  <a:gd name="T4" fmla="*/ 0 w 1392"/>
                  <a:gd name="T5" fmla="*/ 802 h 1723"/>
                  <a:gd name="T6" fmla="*/ 1392 w 1392"/>
                  <a:gd name="T7" fmla="*/ 0 h 1723"/>
                  <a:gd name="T8" fmla="*/ 1392 w 1392"/>
                  <a:gd name="T9" fmla="*/ 921 h 1723"/>
                </a:gdLst>
                <a:ahLst/>
                <a:cxnLst>
                  <a:cxn ang="0">
                    <a:pos x="T0" y="T1"/>
                  </a:cxn>
                  <a:cxn ang="0">
                    <a:pos x="T2" y="T3"/>
                  </a:cxn>
                  <a:cxn ang="0">
                    <a:pos x="T4" y="T5"/>
                  </a:cxn>
                  <a:cxn ang="0">
                    <a:pos x="T6" y="T7"/>
                  </a:cxn>
                  <a:cxn ang="0">
                    <a:pos x="T8" y="T9"/>
                  </a:cxn>
                </a:cxnLst>
                <a:rect l="0" t="0" r="r" b="b"/>
                <a:pathLst>
                  <a:path w="1392" h="1723">
                    <a:moveTo>
                      <a:pt x="1392" y="921"/>
                    </a:moveTo>
                    <a:lnTo>
                      <a:pt x="0" y="1723"/>
                    </a:lnTo>
                    <a:lnTo>
                      <a:pt x="0" y="802"/>
                    </a:lnTo>
                    <a:lnTo>
                      <a:pt x="1392" y="0"/>
                    </a:lnTo>
                    <a:lnTo>
                      <a:pt x="1392" y="921"/>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7" name="Freeform 294"/>
              <p:cNvSpPr>
                <a:spLocks/>
              </p:cNvSpPr>
              <p:nvPr/>
            </p:nvSpPr>
            <p:spPr bwMode="auto">
              <a:xfrm>
                <a:off x="4354513" y="1584325"/>
                <a:ext cx="2209800" cy="2738438"/>
              </a:xfrm>
              <a:custGeom>
                <a:avLst/>
                <a:gdLst>
                  <a:gd name="T0" fmla="*/ 1392 w 1392"/>
                  <a:gd name="T1" fmla="*/ 921 h 1725"/>
                  <a:gd name="T2" fmla="*/ 0 w 1392"/>
                  <a:gd name="T3" fmla="*/ 1725 h 1725"/>
                  <a:gd name="T4" fmla="*/ 0 w 1392"/>
                  <a:gd name="T5" fmla="*/ 804 h 1725"/>
                  <a:gd name="T6" fmla="*/ 1392 w 1392"/>
                  <a:gd name="T7" fmla="*/ 0 h 1725"/>
                  <a:gd name="T8" fmla="*/ 1392 w 1392"/>
                  <a:gd name="T9" fmla="*/ 921 h 1725"/>
                </a:gdLst>
                <a:ahLst/>
                <a:cxnLst>
                  <a:cxn ang="0">
                    <a:pos x="T0" y="T1"/>
                  </a:cxn>
                  <a:cxn ang="0">
                    <a:pos x="T2" y="T3"/>
                  </a:cxn>
                  <a:cxn ang="0">
                    <a:pos x="T4" y="T5"/>
                  </a:cxn>
                  <a:cxn ang="0">
                    <a:pos x="T6" y="T7"/>
                  </a:cxn>
                  <a:cxn ang="0">
                    <a:pos x="T8" y="T9"/>
                  </a:cxn>
                </a:cxnLst>
                <a:rect l="0" t="0" r="r" b="b"/>
                <a:pathLst>
                  <a:path w="1392" h="1725">
                    <a:moveTo>
                      <a:pt x="1392" y="921"/>
                    </a:moveTo>
                    <a:lnTo>
                      <a:pt x="0" y="1725"/>
                    </a:lnTo>
                    <a:lnTo>
                      <a:pt x="0" y="804"/>
                    </a:lnTo>
                    <a:lnTo>
                      <a:pt x="1392" y="0"/>
                    </a:lnTo>
                    <a:lnTo>
                      <a:pt x="1392" y="9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8" name="Freeform 295"/>
              <p:cNvSpPr>
                <a:spLocks/>
              </p:cNvSpPr>
              <p:nvPr/>
            </p:nvSpPr>
            <p:spPr bwMode="auto">
              <a:xfrm>
                <a:off x="4203701" y="1476375"/>
                <a:ext cx="2427288" cy="2935288"/>
              </a:xfrm>
              <a:custGeom>
                <a:avLst/>
                <a:gdLst>
                  <a:gd name="T0" fmla="*/ 506 w 770"/>
                  <a:gd name="T1" fmla="*/ 143 h 931"/>
                  <a:gd name="T2" fmla="*/ 451 w 770"/>
                  <a:gd name="T3" fmla="*/ 241 h 931"/>
                  <a:gd name="T4" fmla="*/ 420 w 770"/>
                  <a:gd name="T5" fmla="*/ 273 h 931"/>
                  <a:gd name="T6" fmla="*/ 0 w 770"/>
                  <a:gd name="T7" fmla="*/ 516 h 931"/>
                  <a:gd name="T8" fmla="*/ 0 w 770"/>
                  <a:gd name="T9" fmla="*/ 904 h 931"/>
                  <a:gd name="T10" fmla="*/ 36 w 770"/>
                  <a:gd name="T11" fmla="*/ 920 h 931"/>
                  <a:gd name="T12" fmla="*/ 734 w 770"/>
                  <a:gd name="T13" fmla="*/ 517 h 931"/>
                  <a:gd name="T14" fmla="*/ 770 w 770"/>
                  <a:gd name="T15" fmla="*/ 460 h 931"/>
                  <a:gd name="T16" fmla="*/ 770 w 770"/>
                  <a:gd name="T17" fmla="*/ 27 h 931"/>
                  <a:gd name="T18" fmla="*/ 734 w 770"/>
                  <a:gd name="T19" fmla="*/ 11 h 931"/>
                  <a:gd name="T20" fmla="*/ 506 w 770"/>
                  <a:gd name="T21" fmla="*/ 143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0" h="931">
                    <a:moveTo>
                      <a:pt x="506" y="143"/>
                    </a:moveTo>
                    <a:cubicBezTo>
                      <a:pt x="451" y="241"/>
                      <a:pt x="451" y="241"/>
                      <a:pt x="451" y="241"/>
                    </a:cubicBezTo>
                    <a:cubicBezTo>
                      <a:pt x="444" y="255"/>
                      <a:pt x="432" y="266"/>
                      <a:pt x="420" y="273"/>
                    </a:cubicBezTo>
                    <a:cubicBezTo>
                      <a:pt x="0" y="516"/>
                      <a:pt x="0" y="516"/>
                      <a:pt x="0" y="516"/>
                    </a:cubicBezTo>
                    <a:cubicBezTo>
                      <a:pt x="0" y="904"/>
                      <a:pt x="0" y="904"/>
                      <a:pt x="0" y="904"/>
                    </a:cubicBezTo>
                    <a:cubicBezTo>
                      <a:pt x="0" y="924"/>
                      <a:pt x="16" y="931"/>
                      <a:pt x="36" y="920"/>
                    </a:cubicBezTo>
                    <a:cubicBezTo>
                      <a:pt x="734" y="517"/>
                      <a:pt x="734" y="517"/>
                      <a:pt x="734" y="517"/>
                    </a:cubicBezTo>
                    <a:cubicBezTo>
                      <a:pt x="754" y="505"/>
                      <a:pt x="770" y="480"/>
                      <a:pt x="770" y="460"/>
                    </a:cubicBezTo>
                    <a:cubicBezTo>
                      <a:pt x="770" y="27"/>
                      <a:pt x="770" y="27"/>
                      <a:pt x="770" y="27"/>
                    </a:cubicBezTo>
                    <a:cubicBezTo>
                      <a:pt x="770" y="7"/>
                      <a:pt x="754" y="0"/>
                      <a:pt x="734" y="11"/>
                    </a:cubicBezTo>
                    <a:lnTo>
                      <a:pt x="506" y="143"/>
                    </a:lnTo>
                    <a:close/>
                  </a:path>
                </a:pathLst>
              </a:custGeom>
              <a:solidFill>
                <a:srgbClr val="FFDB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766" name="Freeform 296"/>
            <p:cNvSpPr>
              <a:spLocks/>
            </p:cNvSpPr>
            <p:nvPr/>
          </p:nvSpPr>
          <p:spPr bwMode="auto">
            <a:xfrm>
              <a:off x="2986088" y="2211388"/>
              <a:ext cx="2308225" cy="1382713"/>
            </a:xfrm>
            <a:custGeom>
              <a:avLst/>
              <a:gdLst>
                <a:gd name="T0" fmla="*/ 0 w 1454"/>
                <a:gd name="T1" fmla="*/ 55 h 871"/>
                <a:gd name="T2" fmla="*/ 0 w 1454"/>
                <a:gd name="T3" fmla="*/ 0 h 871"/>
                <a:gd name="T4" fmla="*/ 1454 w 1454"/>
                <a:gd name="T5" fmla="*/ 846 h 871"/>
                <a:gd name="T6" fmla="*/ 1408 w 1454"/>
                <a:gd name="T7" fmla="*/ 871 h 871"/>
                <a:gd name="T8" fmla="*/ 0 w 1454"/>
                <a:gd name="T9" fmla="*/ 55 h 871"/>
              </a:gdLst>
              <a:ahLst/>
              <a:cxnLst>
                <a:cxn ang="0">
                  <a:pos x="T0" y="T1"/>
                </a:cxn>
                <a:cxn ang="0">
                  <a:pos x="T2" y="T3"/>
                </a:cxn>
                <a:cxn ang="0">
                  <a:pos x="T4" y="T5"/>
                </a:cxn>
                <a:cxn ang="0">
                  <a:pos x="T6" y="T7"/>
                </a:cxn>
                <a:cxn ang="0">
                  <a:pos x="T8" y="T9"/>
                </a:cxn>
              </a:cxnLst>
              <a:rect l="0" t="0" r="r" b="b"/>
              <a:pathLst>
                <a:path w="1454" h="871">
                  <a:moveTo>
                    <a:pt x="0" y="55"/>
                  </a:moveTo>
                  <a:lnTo>
                    <a:pt x="0" y="0"/>
                  </a:lnTo>
                  <a:lnTo>
                    <a:pt x="1454" y="846"/>
                  </a:lnTo>
                  <a:lnTo>
                    <a:pt x="1408" y="871"/>
                  </a:lnTo>
                  <a:lnTo>
                    <a:pt x="0" y="55"/>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7" name="Freeform 297"/>
            <p:cNvSpPr>
              <a:spLocks/>
            </p:cNvSpPr>
            <p:nvPr/>
          </p:nvSpPr>
          <p:spPr bwMode="auto">
            <a:xfrm>
              <a:off x="2986088" y="2298700"/>
              <a:ext cx="2241550" cy="3495675"/>
            </a:xfrm>
            <a:custGeom>
              <a:avLst/>
              <a:gdLst>
                <a:gd name="T0" fmla="*/ 1412 w 1412"/>
                <a:gd name="T1" fmla="*/ 2202 h 2202"/>
                <a:gd name="T2" fmla="*/ 4 w 1412"/>
                <a:gd name="T3" fmla="*/ 1388 h 2202"/>
                <a:gd name="T4" fmla="*/ 0 w 1412"/>
                <a:gd name="T5" fmla="*/ 0 h 2202"/>
                <a:gd name="T6" fmla="*/ 1408 w 1412"/>
                <a:gd name="T7" fmla="*/ 816 h 2202"/>
                <a:gd name="T8" fmla="*/ 1412 w 1412"/>
                <a:gd name="T9" fmla="*/ 2202 h 2202"/>
              </a:gdLst>
              <a:ahLst/>
              <a:cxnLst>
                <a:cxn ang="0">
                  <a:pos x="T0" y="T1"/>
                </a:cxn>
                <a:cxn ang="0">
                  <a:pos x="T2" y="T3"/>
                </a:cxn>
                <a:cxn ang="0">
                  <a:pos x="T4" y="T5"/>
                </a:cxn>
                <a:cxn ang="0">
                  <a:pos x="T6" y="T7"/>
                </a:cxn>
                <a:cxn ang="0">
                  <a:pos x="T8" y="T9"/>
                </a:cxn>
              </a:cxnLst>
              <a:rect l="0" t="0" r="r" b="b"/>
              <a:pathLst>
                <a:path w="1412" h="2202">
                  <a:moveTo>
                    <a:pt x="1412" y="2202"/>
                  </a:moveTo>
                  <a:lnTo>
                    <a:pt x="4" y="1388"/>
                  </a:lnTo>
                  <a:lnTo>
                    <a:pt x="0" y="0"/>
                  </a:lnTo>
                  <a:lnTo>
                    <a:pt x="1408" y="816"/>
                  </a:lnTo>
                  <a:lnTo>
                    <a:pt x="1412" y="220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8" name="Freeform 298"/>
            <p:cNvSpPr>
              <a:spLocks/>
            </p:cNvSpPr>
            <p:nvPr/>
          </p:nvSpPr>
          <p:spPr bwMode="auto">
            <a:xfrm>
              <a:off x="4703763" y="1719263"/>
              <a:ext cx="3098800" cy="4410075"/>
            </a:xfrm>
            <a:custGeom>
              <a:avLst/>
              <a:gdLst>
                <a:gd name="T0" fmla="*/ 945 w 983"/>
                <a:gd name="T1" fmla="*/ 8 h 1399"/>
                <a:gd name="T2" fmla="*/ 893 w 983"/>
                <a:gd name="T3" fmla="*/ 13 h 1399"/>
                <a:gd name="T4" fmla="*/ 72 w 983"/>
                <a:gd name="T5" fmla="*/ 487 h 1399"/>
                <a:gd name="T6" fmla="*/ 0 w 983"/>
                <a:gd name="T7" fmla="*/ 612 h 1399"/>
                <a:gd name="T8" fmla="*/ 2 w 983"/>
                <a:gd name="T9" fmla="*/ 1330 h 1399"/>
                <a:gd name="T10" fmla="*/ 24 w 983"/>
                <a:gd name="T11" fmla="*/ 1377 h 1399"/>
                <a:gd name="T12" fmla="*/ 62 w 983"/>
                <a:gd name="T13" fmla="*/ 1399 h 1399"/>
                <a:gd name="T14" fmla="*/ 41 w 983"/>
                <a:gd name="T15" fmla="*/ 1353 h 1399"/>
                <a:gd name="T16" fmla="*/ 39 w 983"/>
                <a:gd name="T17" fmla="*/ 634 h 1399"/>
                <a:gd name="T18" fmla="*/ 111 w 983"/>
                <a:gd name="T19" fmla="*/ 509 h 1399"/>
                <a:gd name="T20" fmla="*/ 932 w 983"/>
                <a:gd name="T21" fmla="*/ 35 h 1399"/>
                <a:gd name="T22" fmla="*/ 983 w 983"/>
                <a:gd name="T23" fmla="*/ 30 h 1399"/>
                <a:gd name="T24" fmla="*/ 945 w 983"/>
                <a:gd name="T25" fmla="*/ 8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3" h="1399">
                  <a:moveTo>
                    <a:pt x="945" y="8"/>
                  </a:moveTo>
                  <a:cubicBezTo>
                    <a:pt x="931" y="0"/>
                    <a:pt x="913" y="1"/>
                    <a:pt x="893" y="13"/>
                  </a:cubicBezTo>
                  <a:cubicBezTo>
                    <a:pt x="72" y="487"/>
                    <a:pt x="72" y="487"/>
                    <a:pt x="72" y="487"/>
                  </a:cubicBezTo>
                  <a:cubicBezTo>
                    <a:pt x="33" y="510"/>
                    <a:pt x="0" y="566"/>
                    <a:pt x="0" y="612"/>
                  </a:cubicBezTo>
                  <a:cubicBezTo>
                    <a:pt x="2" y="1330"/>
                    <a:pt x="2" y="1330"/>
                    <a:pt x="2" y="1330"/>
                  </a:cubicBezTo>
                  <a:cubicBezTo>
                    <a:pt x="3" y="1353"/>
                    <a:pt x="11" y="1369"/>
                    <a:pt x="24" y="1377"/>
                  </a:cubicBezTo>
                  <a:cubicBezTo>
                    <a:pt x="62" y="1399"/>
                    <a:pt x="62" y="1399"/>
                    <a:pt x="62" y="1399"/>
                  </a:cubicBezTo>
                  <a:cubicBezTo>
                    <a:pt x="49" y="1392"/>
                    <a:pt x="41" y="1376"/>
                    <a:pt x="41" y="1353"/>
                  </a:cubicBezTo>
                  <a:cubicBezTo>
                    <a:pt x="39" y="634"/>
                    <a:pt x="39" y="634"/>
                    <a:pt x="39" y="634"/>
                  </a:cubicBezTo>
                  <a:cubicBezTo>
                    <a:pt x="39" y="588"/>
                    <a:pt x="71" y="532"/>
                    <a:pt x="111" y="509"/>
                  </a:cubicBezTo>
                  <a:cubicBezTo>
                    <a:pt x="932" y="35"/>
                    <a:pt x="932" y="35"/>
                    <a:pt x="932" y="35"/>
                  </a:cubicBezTo>
                  <a:cubicBezTo>
                    <a:pt x="952" y="24"/>
                    <a:pt x="970" y="23"/>
                    <a:pt x="983" y="30"/>
                  </a:cubicBezTo>
                  <a:lnTo>
                    <a:pt x="945" y="8"/>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9" name="Freeform 299"/>
            <p:cNvSpPr>
              <a:spLocks/>
            </p:cNvSpPr>
            <p:nvPr/>
          </p:nvSpPr>
          <p:spPr bwMode="auto">
            <a:xfrm>
              <a:off x="4827588" y="1757366"/>
              <a:ext cx="3051174" cy="4429120"/>
            </a:xfrm>
            <a:custGeom>
              <a:avLst/>
              <a:gdLst>
                <a:gd name="T0" fmla="*/ 893 w 968"/>
                <a:gd name="T1" fmla="*/ 23 h 1405"/>
                <a:gd name="T2" fmla="*/ 965 w 968"/>
                <a:gd name="T3" fmla="*/ 65 h 1405"/>
                <a:gd name="T4" fmla="*/ 967 w 968"/>
                <a:gd name="T5" fmla="*/ 784 h 1405"/>
                <a:gd name="T6" fmla="*/ 895 w 968"/>
                <a:gd name="T7" fmla="*/ 909 h 1405"/>
                <a:gd name="T8" fmla="*/ 75 w 968"/>
                <a:gd name="T9" fmla="*/ 1382 h 1405"/>
                <a:gd name="T10" fmla="*/ 2 w 968"/>
                <a:gd name="T11" fmla="*/ 1341 h 1405"/>
                <a:gd name="T12" fmla="*/ 0 w 968"/>
                <a:gd name="T13" fmla="*/ 622 h 1405"/>
                <a:gd name="T14" fmla="*/ 72 w 968"/>
                <a:gd name="T15" fmla="*/ 497 h 1405"/>
                <a:gd name="T16" fmla="*/ 893 w 968"/>
                <a:gd name="T17" fmla="*/ 23 h 1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8" h="1405">
                  <a:moveTo>
                    <a:pt x="893" y="23"/>
                  </a:moveTo>
                  <a:cubicBezTo>
                    <a:pt x="933" y="0"/>
                    <a:pt x="965" y="19"/>
                    <a:pt x="965" y="65"/>
                  </a:cubicBezTo>
                  <a:cubicBezTo>
                    <a:pt x="967" y="784"/>
                    <a:pt x="967" y="784"/>
                    <a:pt x="967" y="784"/>
                  </a:cubicBezTo>
                  <a:cubicBezTo>
                    <a:pt x="968" y="830"/>
                    <a:pt x="935" y="885"/>
                    <a:pt x="895" y="909"/>
                  </a:cubicBezTo>
                  <a:cubicBezTo>
                    <a:pt x="75" y="1382"/>
                    <a:pt x="75" y="1382"/>
                    <a:pt x="75" y="1382"/>
                  </a:cubicBezTo>
                  <a:cubicBezTo>
                    <a:pt x="35" y="1405"/>
                    <a:pt x="2" y="1387"/>
                    <a:pt x="2" y="1341"/>
                  </a:cubicBezTo>
                  <a:cubicBezTo>
                    <a:pt x="0" y="622"/>
                    <a:pt x="0" y="622"/>
                    <a:pt x="0" y="622"/>
                  </a:cubicBezTo>
                  <a:cubicBezTo>
                    <a:pt x="0" y="576"/>
                    <a:pt x="32" y="520"/>
                    <a:pt x="72" y="497"/>
                  </a:cubicBezTo>
                  <a:cubicBezTo>
                    <a:pt x="893" y="23"/>
                    <a:pt x="893" y="23"/>
                    <a:pt x="893" y="23"/>
                  </a:cubicBezTo>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0" name="Freeform 300"/>
            <p:cNvSpPr>
              <a:spLocks/>
            </p:cNvSpPr>
            <p:nvPr/>
          </p:nvSpPr>
          <p:spPr bwMode="auto">
            <a:xfrm>
              <a:off x="6724651" y="3368675"/>
              <a:ext cx="419100" cy="538163"/>
            </a:xfrm>
            <a:custGeom>
              <a:avLst/>
              <a:gdLst>
                <a:gd name="T0" fmla="*/ 96 w 133"/>
                <a:gd name="T1" fmla="*/ 0 h 171"/>
                <a:gd name="T2" fmla="*/ 66 w 133"/>
                <a:gd name="T3" fmla="*/ 9 h 171"/>
                <a:gd name="T4" fmla="*/ 0 w 133"/>
                <a:gd name="T5" fmla="*/ 124 h 171"/>
                <a:gd name="T6" fmla="*/ 37 w 133"/>
                <a:gd name="T7" fmla="*/ 171 h 171"/>
                <a:gd name="T8" fmla="*/ 66 w 133"/>
                <a:gd name="T9" fmla="*/ 162 h 171"/>
                <a:gd name="T10" fmla="*/ 133 w 133"/>
                <a:gd name="T11" fmla="*/ 47 h 171"/>
                <a:gd name="T12" fmla="*/ 96 w 133"/>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133" h="171">
                  <a:moveTo>
                    <a:pt x="96" y="0"/>
                  </a:moveTo>
                  <a:cubicBezTo>
                    <a:pt x="87" y="0"/>
                    <a:pt x="77" y="3"/>
                    <a:pt x="66" y="9"/>
                  </a:cubicBezTo>
                  <a:cubicBezTo>
                    <a:pt x="29" y="30"/>
                    <a:pt x="0" y="82"/>
                    <a:pt x="0" y="124"/>
                  </a:cubicBezTo>
                  <a:cubicBezTo>
                    <a:pt x="0" y="154"/>
                    <a:pt x="15" y="171"/>
                    <a:pt x="37" y="171"/>
                  </a:cubicBezTo>
                  <a:cubicBezTo>
                    <a:pt x="46" y="171"/>
                    <a:pt x="56" y="168"/>
                    <a:pt x="66" y="162"/>
                  </a:cubicBezTo>
                  <a:cubicBezTo>
                    <a:pt x="103" y="141"/>
                    <a:pt x="133" y="89"/>
                    <a:pt x="133" y="47"/>
                  </a:cubicBezTo>
                  <a:cubicBezTo>
                    <a:pt x="133" y="17"/>
                    <a:pt x="118" y="0"/>
                    <a:pt x="96" y="0"/>
                  </a:cubicBezTo>
                </a:path>
              </a:pathLst>
            </a:custGeom>
            <a:solidFill>
              <a:srgbClr val="B9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1" name="Freeform 301"/>
            <p:cNvSpPr>
              <a:spLocks/>
            </p:cNvSpPr>
            <p:nvPr/>
          </p:nvSpPr>
          <p:spPr bwMode="auto">
            <a:xfrm>
              <a:off x="5561013" y="4038600"/>
              <a:ext cx="420688" cy="539750"/>
            </a:xfrm>
            <a:custGeom>
              <a:avLst/>
              <a:gdLst>
                <a:gd name="T0" fmla="*/ 96 w 133"/>
                <a:gd name="T1" fmla="*/ 0 h 171"/>
                <a:gd name="T2" fmla="*/ 66 w 133"/>
                <a:gd name="T3" fmla="*/ 9 h 171"/>
                <a:gd name="T4" fmla="*/ 0 w 133"/>
                <a:gd name="T5" fmla="*/ 124 h 171"/>
                <a:gd name="T6" fmla="*/ 37 w 133"/>
                <a:gd name="T7" fmla="*/ 171 h 171"/>
                <a:gd name="T8" fmla="*/ 67 w 133"/>
                <a:gd name="T9" fmla="*/ 162 h 171"/>
                <a:gd name="T10" fmla="*/ 133 w 133"/>
                <a:gd name="T11" fmla="*/ 47 h 171"/>
                <a:gd name="T12" fmla="*/ 96 w 133"/>
                <a:gd name="T13" fmla="*/ 0 h 171"/>
              </a:gdLst>
              <a:ahLst/>
              <a:cxnLst>
                <a:cxn ang="0">
                  <a:pos x="T0" y="T1"/>
                </a:cxn>
                <a:cxn ang="0">
                  <a:pos x="T2" y="T3"/>
                </a:cxn>
                <a:cxn ang="0">
                  <a:pos x="T4" y="T5"/>
                </a:cxn>
                <a:cxn ang="0">
                  <a:pos x="T6" y="T7"/>
                </a:cxn>
                <a:cxn ang="0">
                  <a:pos x="T8" y="T9"/>
                </a:cxn>
                <a:cxn ang="0">
                  <a:pos x="T10" y="T11"/>
                </a:cxn>
                <a:cxn ang="0">
                  <a:pos x="T12" y="T13"/>
                </a:cxn>
              </a:cxnLst>
              <a:rect l="0" t="0" r="r" b="b"/>
              <a:pathLst>
                <a:path w="133" h="171">
                  <a:moveTo>
                    <a:pt x="96" y="0"/>
                  </a:moveTo>
                  <a:cubicBezTo>
                    <a:pt x="87" y="0"/>
                    <a:pt x="77" y="3"/>
                    <a:pt x="66" y="9"/>
                  </a:cubicBezTo>
                  <a:cubicBezTo>
                    <a:pt x="29" y="30"/>
                    <a:pt x="0" y="82"/>
                    <a:pt x="0" y="124"/>
                  </a:cubicBezTo>
                  <a:cubicBezTo>
                    <a:pt x="0" y="154"/>
                    <a:pt x="15" y="171"/>
                    <a:pt x="37" y="171"/>
                  </a:cubicBezTo>
                  <a:cubicBezTo>
                    <a:pt x="46" y="171"/>
                    <a:pt x="56" y="168"/>
                    <a:pt x="67" y="162"/>
                  </a:cubicBezTo>
                  <a:cubicBezTo>
                    <a:pt x="103" y="141"/>
                    <a:pt x="133" y="89"/>
                    <a:pt x="133" y="47"/>
                  </a:cubicBezTo>
                  <a:cubicBezTo>
                    <a:pt x="133" y="17"/>
                    <a:pt x="118" y="0"/>
                    <a:pt x="96" y="0"/>
                  </a:cubicBezTo>
                </a:path>
              </a:pathLst>
            </a:custGeom>
            <a:solidFill>
              <a:srgbClr val="B9C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2" name="Freeform 302"/>
            <p:cNvSpPr>
              <a:spLocks/>
            </p:cNvSpPr>
            <p:nvPr/>
          </p:nvSpPr>
          <p:spPr bwMode="auto">
            <a:xfrm>
              <a:off x="5713413" y="3557588"/>
              <a:ext cx="1474788" cy="922338"/>
            </a:xfrm>
            <a:custGeom>
              <a:avLst/>
              <a:gdLst>
                <a:gd name="T0" fmla="*/ 129 w 468"/>
                <a:gd name="T1" fmla="*/ 293 h 293"/>
                <a:gd name="T2" fmla="*/ 24 w 468"/>
                <a:gd name="T3" fmla="*/ 267 h 293"/>
                <a:gd name="T4" fmla="*/ 16 w 468"/>
                <a:gd name="T5" fmla="*/ 263 h 293"/>
                <a:gd name="T6" fmla="*/ 7 w 468"/>
                <a:gd name="T7" fmla="*/ 229 h 293"/>
                <a:gd name="T8" fmla="*/ 41 w 468"/>
                <a:gd name="T9" fmla="*/ 220 h 293"/>
                <a:gd name="T10" fmla="*/ 48 w 468"/>
                <a:gd name="T11" fmla="*/ 224 h 293"/>
                <a:gd name="T12" fmla="*/ 209 w 468"/>
                <a:gd name="T13" fmla="*/ 224 h 293"/>
                <a:gd name="T14" fmla="*/ 392 w 468"/>
                <a:gd name="T15" fmla="*/ 118 h 293"/>
                <a:gd name="T16" fmla="*/ 418 w 468"/>
                <a:gd name="T17" fmla="*/ 87 h 293"/>
                <a:gd name="T18" fmla="*/ 392 w 468"/>
                <a:gd name="T19" fmla="*/ 55 h 293"/>
                <a:gd name="T20" fmla="*/ 385 w 468"/>
                <a:gd name="T21" fmla="*/ 50 h 293"/>
                <a:gd name="T22" fmla="*/ 376 w 468"/>
                <a:gd name="T23" fmla="*/ 16 h 293"/>
                <a:gd name="T24" fmla="*/ 410 w 468"/>
                <a:gd name="T25" fmla="*/ 7 h 293"/>
                <a:gd name="T26" fmla="*/ 417 w 468"/>
                <a:gd name="T27" fmla="*/ 12 h 293"/>
                <a:gd name="T28" fmla="*/ 468 w 468"/>
                <a:gd name="T29" fmla="*/ 87 h 293"/>
                <a:gd name="T30" fmla="*/ 417 w 468"/>
                <a:gd name="T31" fmla="*/ 162 h 293"/>
                <a:gd name="T32" fmla="*/ 234 w 468"/>
                <a:gd name="T33" fmla="*/ 267 h 293"/>
                <a:gd name="T34" fmla="*/ 129 w 468"/>
                <a:gd name="T35" fmla="*/ 29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8" h="293">
                  <a:moveTo>
                    <a:pt x="129" y="293"/>
                  </a:moveTo>
                  <a:cubicBezTo>
                    <a:pt x="91" y="293"/>
                    <a:pt x="53" y="284"/>
                    <a:pt x="24" y="267"/>
                  </a:cubicBezTo>
                  <a:cubicBezTo>
                    <a:pt x="16" y="263"/>
                    <a:pt x="16" y="263"/>
                    <a:pt x="16" y="263"/>
                  </a:cubicBezTo>
                  <a:cubicBezTo>
                    <a:pt x="4" y="256"/>
                    <a:pt x="0" y="241"/>
                    <a:pt x="7" y="229"/>
                  </a:cubicBezTo>
                  <a:cubicBezTo>
                    <a:pt x="14" y="217"/>
                    <a:pt x="29" y="213"/>
                    <a:pt x="41" y="220"/>
                  </a:cubicBezTo>
                  <a:cubicBezTo>
                    <a:pt x="48" y="224"/>
                    <a:pt x="48" y="224"/>
                    <a:pt x="48" y="224"/>
                  </a:cubicBezTo>
                  <a:cubicBezTo>
                    <a:pt x="92" y="249"/>
                    <a:pt x="165" y="249"/>
                    <a:pt x="209" y="224"/>
                  </a:cubicBezTo>
                  <a:cubicBezTo>
                    <a:pt x="392" y="118"/>
                    <a:pt x="392" y="118"/>
                    <a:pt x="392" y="118"/>
                  </a:cubicBezTo>
                  <a:cubicBezTo>
                    <a:pt x="409" y="109"/>
                    <a:pt x="418" y="97"/>
                    <a:pt x="418" y="87"/>
                  </a:cubicBezTo>
                  <a:cubicBezTo>
                    <a:pt x="418" y="76"/>
                    <a:pt x="409" y="64"/>
                    <a:pt x="392" y="55"/>
                  </a:cubicBezTo>
                  <a:cubicBezTo>
                    <a:pt x="385" y="50"/>
                    <a:pt x="385" y="50"/>
                    <a:pt x="385" y="50"/>
                  </a:cubicBezTo>
                  <a:cubicBezTo>
                    <a:pt x="373" y="43"/>
                    <a:pt x="369" y="28"/>
                    <a:pt x="376" y="16"/>
                  </a:cubicBezTo>
                  <a:cubicBezTo>
                    <a:pt x="382" y="4"/>
                    <a:pt x="398" y="0"/>
                    <a:pt x="410" y="7"/>
                  </a:cubicBezTo>
                  <a:cubicBezTo>
                    <a:pt x="417" y="12"/>
                    <a:pt x="417" y="12"/>
                    <a:pt x="417" y="12"/>
                  </a:cubicBezTo>
                  <a:cubicBezTo>
                    <a:pt x="449" y="30"/>
                    <a:pt x="468" y="57"/>
                    <a:pt x="468" y="87"/>
                  </a:cubicBezTo>
                  <a:cubicBezTo>
                    <a:pt x="468" y="116"/>
                    <a:pt x="449" y="143"/>
                    <a:pt x="417" y="162"/>
                  </a:cubicBezTo>
                  <a:cubicBezTo>
                    <a:pt x="234" y="267"/>
                    <a:pt x="234" y="267"/>
                    <a:pt x="234" y="267"/>
                  </a:cubicBezTo>
                  <a:cubicBezTo>
                    <a:pt x="204" y="284"/>
                    <a:pt x="166" y="293"/>
                    <a:pt x="129" y="293"/>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10" name="Group 809"/>
          <p:cNvGrpSpPr/>
          <p:nvPr/>
        </p:nvGrpSpPr>
        <p:grpSpPr>
          <a:xfrm>
            <a:off x="9678976" y="3301044"/>
            <a:ext cx="768113" cy="1407491"/>
            <a:chOff x="509588" y="379413"/>
            <a:chExt cx="3409950" cy="6248400"/>
          </a:xfrm>
        </p:grpSpPr>
        <p:sp>
          <p:nvSpPr>
            <p:cNvPr id="796" name="Freeform 5"/>
            <p:cNvSpPr>
              <a:spLocks/>
            </p:cNvSpPr>
            <p:nvPr/>
          </p:nvSpPr>
          <p:spPr bwMode="auto">
            <a:xfrm>
              <a:off x="509588" y="1195388"/>
              <a:ext cx="93662" cy="144463"/>
            </a:xfrm>
            <a:custGeom>
              <a:avLst/>
              <a:gdLst>
                <a:gd name="T0" fmla="*/ 10 w 24"/>
                <a:gd name="T1" fmla="*/ 0 h 37"/>
                <a:gd name="T2" fmla="*/ 1 w 24"/>
                <a:gd name="T3" fmla="*/ 37 h 37"/>
                <a:gd name="T4" fmla="*/ 24 w 24"/>
                <a:gd name="T5" fmla="*/ 24 h 37"/>
                <a:gd name="T6" fmla="*/ 10 w 24"/>
                <a:gd name="T7" fmla="*/ 0 h 37"/>
              </a:gdLst>
              <a:ahLst/>
              <a:cxnLst>
                <a:cxn ang="0">
                  <a:pos x="T0" y="T1"/>
                </a:cxn>
                <a:cxn ang="0">
                  <a:pos x="T2" y="T3"/>
                </a:cxn>
                <a:cxn ang="0">
                  <a:pos x="T4" y="T5"/>
                </a:cxn>
                <a:cxn ang="0">
                  <a:pos x="T6" y="T7"/>
                </a:cxn>
              </a:cxnLst>
              <a:rect l="0" t="0" r="r" b="b"/>
              <a:pathLst>
                <a:path w="24" h="37">
                  <a:moveTo>
                    <a:pt x="10" y="0"/>
                  </a:moveTo>
                  <a:cubicBezTo>
                    <a:pt x="0" y="17"/>
                    <a:pt x="1" y="37"/>
                    <a:pt x="1" y="37"/>
                  </a:cubicBezTo>
                  <a:cubicBezTo>
                    <a:pt x="24" y="24"/>
                    <a:pt x="24" y="24"/>
                    <a:pt x="24" y="24"/>
                  </a:cubicBezTo>
                  <a:lnTo>
                    <a:pt x="10" y="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7" name="Freeform 6"/>
            <p:cNvSpPr>
              <a:spLocks/>
            </p:cNvSpPr>
            <p:nvPr/>
          </p:nvSpPr>
          <p:spPr bwMode="auto">
            <a:xfrm>
              <a:off x="2116138" y="1308101"/>
              <a:ext cx="1763712" cy="2954338"/>
            </a:xfrm>
            <a:custGeom>
              <a:avLst/>
              <a:gdLst>
                <a:gd name="T0" fmla="*/ 286 w 451"/>
                <a:gd name="T1" fmla="*/ 5 h 757"/>
                <a:gd name="T2" fmla="*/ 322 w 451"/>
                <a:gd name="T3" fmla="*/ 27 h 757"/>
                <a:gd name="T4" fmla="*/ 392 w 451"/>
                <a:gd name="T5" fmla="*/ 78 h 757"/>
                <a:gd name="T6" fmla="*/ 441 w 451"/>
                <a:gd name="T7" fmla="*/ 134 h 757"/>
                <a:gd name="T8" fmla="*/ 428 w 451"/>
                <a:gd name="T9" fmla="*/ 222 h 757"/>
                <a:gd name="T10" fmla="*/ 385 w 451"/>
                <a:gd name="T11" fmla="*/ 509 h 757"/>
                <a:gd name="T12" fmla="*/ 391 w 451"/>
                <a:gd name="T13" fmla="*/ 557 h 757"/>
                <a:gd name="T14" fmla="*/ 397 w 451"/>
                <a:gd name="T15" fmla="*/ 598 h 757"/>
                <a:gd name="T16" fmla="*/ 387 w 451"/>
                <a:gd name="T17" fmla="*/ 703 h 757"/>
                <a:gd name="T18" fmla="*/ 376 w 451"/>
                <a:gd name="T19" fmla="*/ 735 h 757"/>
                <a:gd name="T20" fmla="*/ 345 w 451"/>
                <a:gd name="T21" fmla="*/ 745 h 757"/>
                <a:gd name="T22" fmla="*/ 248 w 451"/>
                <a:gd name="T23" fmla="*/ 752 h 757"/>
                <a:gd name="T24" fmla="*/ 148 w 451"/>
                <a:gd name="T25" fmla="*/ 753 h 757"/>
                <a:gd name="T26" fmla="*/ 32 w 451"/>
                <a:gd name="T27" fmla="*/ 683 h 757"/>
                <a:gd name="T28" fmla="*/ 20 w 451"/>
                <a:gd name="T29" fmla="*/ 620 h 757"/>
                <a:gd name="T30" fmla="*/ 50 w 451"/>
                <a:gd name="T31" fmla="*/ 496 h 757"/>
                <a:gd name="T32" fmla="*/ 56 w 451"/>
                <a:gd name="T33" fmla="*/ 371 h 757"/>
                <a:gd name="T34" fmla="*/ 40 w 451"/>
                <a:gd name="T35" fmla="*/ 285 h 757"/>
                <a:gd name="T36" fmla="*/ 9 w 451"/>
                <a:gd name="T37" fmla="*/ 175 h 757"/>
                <a:gd name="T38" fmla="*/ 16 w 451"/>
                <a:gd name="T39" fmla="*/ 63 h 757"/>
                <a:gd name="T40" fmla="*/ 121 w 451"/>
                <a:gd name="T41" fmla="*/ 43 h 757"/>
                <a:gd name="T42" fmla="*/ 181 w 451"/>
                <a:gd name="T43" fmla="*/ 14 h 757"/>
                <a:gd name="T44" fmla="*/ 286 w 451"/>
                <a:gd name="T45" fmla="*/ 5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1" h="757">
                  <a:moveTo>
                    <a:pt x="286" y="5"/>
                  </a:moveTo>
                  <a:cubicBezTo>
                    <a:pt x="299" y="11"/>
                    <a:pt x="311" y="19"/>
                    <a:pt x="322" y="27"/>
                  </a:cubicBezTo>
                  <a:cubicBezTo>
                    <a:pt x="345" y="44"/>
                    <a:pt x="368" y="61"/>
                    <a:pt x="392" y="78"/>
                  </a:cubicBezTo>
                  <a:cubicBezTo>
                    <a:pt x="412" y="93"/>
                    <a:pt x="433" y="110"/>
                    <a:pt x="441" y="134"/>
                  </a:cubicBezTo>
                  <a:cubicBezTo>
                    <a:pt x="451" y="162"/>
                    <a:pt x="439" y="193"/>
                    <a:pt x="428" y="222"/>
                  </a:cubicBezTo>
                  <a:cubicBezTo>
                    <a:pt x="395" y="313"/>
                    <a:pt x="378" y="412"/>
                    <a:pt x="385" y="509"/>
                  </a:cubicBezTo>
                  <a:cubicBezTo>
                    <a:pt x="387" y="525"/>
                    <a:pt x="388" y="541"/>
                    <a:pt x="391" y="557"/>
                  </a:cubicBezTo>
                  <a:cubicBezTo>
                    <a:pt x="393" y="571"/>
                    <a:pt x="398" y="584"/>
                    <a:pt x="397" y="598"/>
                  </a:cubicBezTo>
                  <a:cubicBezTo>
                    <a:pt x="394" y="633"/>
                    <a:pt x="390" y="668"/>
                    <a:pt x="387" y="703"/>
                  </a:cubicBezTo>
                  <a:cubicBezTo>
                    <a:pt x="386" y="715"/>
                    <a:pt x="385" y="727"/>
                    <a:pt x="376" y="735"/>
                  </a:cubicBezTo>
                  <a:cubicBezTo>
                    <a:pt x="368" y="743"/>
                    <a:pt x="356" y="744"/>
                    <a:pt x="345" y="745"/>
                  </a:cubicBezTo>
                  <a:cubicBezTo>
                    <a:pt x="312" y="747"/>
                    <a:pt x="280" y="750"/>
                    <a:pt x="248" y="752"/>
                  </a:cubicBezTo>
                  <a:cubicBezTo>
                    <a:pt x="214" y="754"/>
                    <a:pt x="181" y="757"/>
                    <a:pt x="148" y="753"/>
                  </a:cubicBezTo>
                  <a:cubicBezTo>
                    <a:pt x="101" y="747"/>
                    <a:pt x="53" y="725"/>
                    <a:pt x="32" y="683"/>
                  </a:cubicBezTo>
                  <a:cubicBezTo>
                    <a:pt x="22" y="664"/>
                    <a:pt x="19" y="642"/>
                    <a:pt x="20" y="620"/>
                  </a:cubicBezTo>
                  <a:cubicBezTo>
                    <a:pt x="22" y="578"/>
                    <a:pt x="38" y="537"/>
                    <a:pt x="50" y="496"/>
                  </a:cubicBezTo>
                  <a:cubicBezTo>
                    <a:pt x="62" y="456"/>
                    <a:pt x="70" y="411"/>
                    <a:pt x="56" y="371"/>
                  </a:cubicBezTo>
                  <a:cubicBezTo>
                    <a:pt x="46" y="343"/>
                    <a:pt x="48" y="314"/>
                    <a:pt x="40" y="285"/>
                  </a:cubicBezTo>
                  <a:cubicBezTo>
                    <a:pt x="31" y="248"/>
                    <a:pt x="16" y="212"/>
                    <a:pt x="9" y="175"/>
                  </a:cubicBezTo>
                  <a:cubicBezTo>
                    <a:pt x="1" y="138"/>
                    <a:pt x="0" y="97"/>
                    <a:pt x="16" y="63"/>
                  </a:cubicBezTo>
                  <a:cubicBezTo>
                    <a:pt x="52" y="60"/>
                    <a:pt x="88" y="55"/>
                    <a:pt x="121" y="43"/>
                  </a:cubicBezTo>
                  <a:cubicBezTo>
                    <a:pt x="142" y="35"/>
                    <a:pt x="161" y="23"/>
                    <a:pt x="181" y="14"/>
                  </a:cubicBezTo>
                  <a:cubicBezTo>
                    <a:pt x="201" y="5"/>
                    <a:pt x="274" y="0"/>
                    <a:pt x="286" y="5"/>
                  </a:cubicBezTo>
                  <a:close/>
                </a:path>
              </a:pathLst>
            </a:custGeom>
            <a:solidFill>
              <a:srgbClr val="3B6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8" name="Freeform 7"/>
            <p:cNvSpPr>
              <a:spLocks/>
            </p:cNvSpPr>
            <p:nvPr/>
          </p:nvSpPr>
          <p:spPr bwMode="auto">
            <a:xfrm>
              <a:off x="3602038" y="1811338"/>
              <a:ext cx="317500" cy="1420813"/>
            </a:xfrm>
            <a:custGeom>
              <a:avLst/>
              <a:gdLst>
                <a:gd name="T0" fmla="*/ 48 w 81"/>
                <a:gd name="T1" fmla="*/ 93 h 364"/>
                <a:gd name="T2" fmla="*/ 61 w 81"/>
                <a:gd name="T3" fmla="*/ 5 h 364"/>
                <a:gd name="T4" fmla="*/ 60 w 81"/>
                <a:gd name="T5" fmla="*/ 0 h 364"/>
                <a:gd name="T6" fmla="*/ 79 w 81"/>
                <a:gd name="T7" fmla="*/ 39 h 364"/>
                <a:gd name="T8" fmla="*/ 75 w 81"/>
                <a:gd name="T9" fmla="*/ 94 h 364"/>
                <a:gd name="T10" fmla="*/ 59 w 81"/>
                <a:gd name="T11" fmla="*/ 241 h 364"/>
                <a:gd name="T12" fmla="*/ 5 w 81"/>
                <a:gd name="T13" fmla="*/ 364 h 364"/>
                <a:gd name="T14" fmla="*/ 48 w 81"/>
                <a:gd name="T15" fmla="*/ 93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364">
                  <a:moveTo>
                    <a:pt x="48" y="93"/>
                  </a:moveTo>
                  <a:cubicBezTo>
                    <a:pt x="59" y="64"/>
                    <a:pt x="71" y="33"/>
                    <a:pt x="61" y="5"/>
                  </a:cubicBezTo>
                  <a:cubicBezTo>
                    <a:pt x="61" y="3"/>
                    <a:pt x="60" y="2"/>
                    <a:pt x="60" y="0"/>
                  </a:cubicBezTo>
                  <a:cubicBezTo>
                    <a:pt x="71" y="10"/>
                    <a:pt x="77" y="25"/>
                    <a:pt x="79" y="39"/>
                  </a:cubicBezTo>
                  <a:cubicBezTo>
                    <a:pt x="81" y="58"/>
                    <a:pt x="77" y="76"/>
                    <a:pt x="75" y="94"/>
                  </a:cubicBezTo>
                  <a:cubicBezTo>
                    <a:pt x="67" y="143"/>
                    <a:pt x="67" y="193"/>
                    <a:pt x="59" y="241"/>
                  </a:cubicBezTo>
                  <a:cubicBezTo>
                    <a:pt x="51" y="286"/>
                    <a:pt x="35" y="331"/>
                    <a:pt x="5" y="364"/>
                  </a:cubicBezTo>
                  <a:cubicBezTo>
                    <a:pt x="0" y="272"/>
                    <a:pt x="16" y="179"/>
                    <a:pt x="48" y="93"/>
                  </a:cubicBezTo>
                  <a:close/>
                </a:path>
              </a:pathLst>
            </a:custGeom>
            <a:solidFill>
              <a:srgbClr val="355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9" name="Freeform 8"/>
            <p:cNvSpPr>
              <a:spLocks/>
            </p:cNvSpPr>
            <p:nvPr/>
          </p:nvSpPr>
          <p:spPr bwMode="auto">
            <a:xfrm>
              <a:off x="525463" y="1074738"/>
              <a:ext cx="500062" cy="307975"/>
            </a:xfrm>
            <a:custGeom>
              <a:avLst/>
              <a:gdLst>
                <a:gd name="T0" fmla="*/ 55 w 128"/>
                <a:gd name="T1" fmla="*/ 2 h 79"/>
                <a:gd name="T2" fmla="*/ 82 w 128"/>
                <a:gd name="T3" fmla="*/ 4 h 79"/>
                <a:gd name="T4" fmla="*/ 115 w 128"/>
                <a:gd name="T5" fmla="*/ 23 h 79"/>
                <a:gd name="T6" fmla="*/ 108 w 128"/>
                <a:gd name="T7" fmla="*/ 50 h 79"/>
                <a:gd name="T8" fmla="*/ 58 w 128"/>
                <a:gd name="T9" fmla="*/ 79 h 79"/>
                <a:gd name="T10" fmla="*/ 12 w 128"/>
                <a:gd name="T11" fmla="*/ 52 h 79"/>
                <a:gd name="T12" fmla="*/ 12 w 128"/>
                <a:gd name="T13" fmla="*/ 26 h 79"/>
                <a:gd name="T14" fmla="*/ 37 w 128"/>
                <a:gd name="T15" fmla="*/ 13 h 79"/>
                <a:gd name="T16" fmla="*/ 55 w 128"/>
                <a:gd name="T17"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9">
                  <a:moveTo>
                    <a:pt x="55" y="2"/>
                  </a:moveTo>
                  <a:cubicBezTo>
                    <a:pt x="67" y="2"/>
                    <a:pt x="74" y="0"/>
                    <a:pt x="82" y="4"/>
                  </a:cubicBezTo>
                  <a:cubicBezTo>
                    <a:pt x="115" y="23"/>
                    <a:pt x="115" y="23"/>
                    <a:pt x="115" y="23"/>
                  </a:cubicBezTo>
                  <a:cubicBezTo>
                    <a:pt x="128" y="30"/>
                    <a:pt x="108" y="50"/>
                    <a:pt x="108" y="50"/>
                  </a:cubicBezTo>
                  <a:cubicBezTo>
                    <a:pt x="58" y="79"/>
                    <a:pt x="58" y="79"/>
                    <a:pt x="58" y="79"/>
                  </a:cubicBezTo>
                  <a:cubicBezTo>
                    <a:pt x="12" y="52"/>
                    <a:pt x="12" y="52"/>
                    <a:pt x="12" y="52"/>
                  </a:cubicBezTo>
                  <a:cubicBezTo>
                    <a:pt x="0" y="45"/>
                    <a:pt x="0" y="33"/>
                    <a:pt x="12" y="26"/>
                  </a:cubicBezTo>
                  <a:cubicBezTo>
                    <a:pt x="37" y="13"/>
                    <a:pt x="37" y="13"/>
                    <a:pt x="37" y="13"/>
                  </a:cubicBezTo>
                  <a:lnTo>
                    <a:pt x="55" y="2"/>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0" name="Freeform 9"/>
            <p:cNvSpPr>
              <a:spLocks/>
            </p:cNvSpPr>
            <p:nvPr/>
          </p:nvSpPr>
          <p:spPr bwMode="auto">
            <a:xfrm>
              <a:off x="728663" y="1117601"/>
              <a:ext cx="1477962" cy="1076325"/>
            </a:xfrm>
            <a:custGeom>
              <a:avLst/>
              <a:gdLst>
                <a:gd name="T0" fmla="*/ 15 w 378"/>
                <a:gd name="T1" fmla="*/ 25 h 276"/>
                <a:gd name="T2" fmla="*/ 66 w 378"/>
                <a:gd name="T3" fmla="*/ 0 h 276"/>
                <a:gd name="T4" fmla="*/ 131 w 378"/>
                <a:gd name="T5" fmla="*/ 56 h 276"/>
                <a:gd name="T6" fmla="*/ 185 w 378"/>
                <a:gd name="T7" fmla="*/ 96 h 276"/>
                <a:gd name="T8" fmla="*/ 235 w 378"/>
                <a:gd name="T9" fmla="*/ 107 h 276"/>
                <a:gd name="T10" fmla="*/ 285 w 378"/>
                <a:gd name="T11" fmla="*/ 103 h 276"/>
                <a:gd name="T12" fmla="*/ 337 w 378"/>
                <a:gd name="T13" fmla="*/ 112 h 276"/>
                <a:gd name="T14" fmla="*/ 371 w 378"/>
                <a:gd name="T15" fmla="*/ 112 h 276"/>
                <a:gd name="T16" fmla="*/ 364 w 378"/>
                <a:gd name="T17" fmla="*/ 224 h 276"/>
                <a:gd name="T18" fmla="*/ 378 w 378"/>
                <a:gd name="T19" fmla="*/ 276 h 276"/>
                <a:gd name="T20" fmla="*/ 148 w 378"/>
                <a:gd name="T21" fmla="*/ 206 h 276"/>
                <a:gd name="T22" fmla="*/ 6 w 378"/>
                <a:gd name="T23" fmla="*/ 81 h 276"/>
                <a:gd name="T24" fmla="*/ 15 w 378"/>
                <a:gd name="T25" fmla="*/ 2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8" h="276">
                  <a:moveTo>
                    <a:pt x="15" y="25"/>
                  </a:moveTo>
                  <a:cubicBezTo>
                    <a:pt x="27" y="10"/>
                    <a:pt x="46" y="0"/>
                    <a:pt x="66" y="0"/>
                  </a:cubicBezTo>
                  <a:cubicBezTo>
                    <a:pt x="87" y="19"/>
                    <a:pt x="110" y="37"/>
                    <a:pt x="131" y="56"/>
                  </a:cubicBezTo>
                  <a:cubicBezTo>
                    <a:pt x="148" y="71"/>
                    <a:pt x="165" y="87"/>
                    <a:pt x="185" y="96"/>
                  </a:cubicBezTo>
                  <a:cubicBezTo>
                    <a:pt x="201" y="103"/>
                    <a:pt x="218" y="107"/>
                    <a:pt x="235" y="107"/>
                  </a:cubicBezTo>
                  <a:cubicBezTo>
                    <a:pt x="252" y="107"/>
                    <a:pt x="268" y="103"/>
                    <a:pt x="285" y="103"/>
                  </a:cubicBezTo>
                  <a:cubicBezTo>
                    <a:pt x="303" y="103"/>
                    <a:pt x="320" y="106"/>
                    <a:pt x="337" y="112"/>
                  </a:cubicBezTo>
                  <a:cubicBezTo>
                    <a:pt x="371" y="112"/>
                    <a:pt x="371" y="112"/>
                    <a:pt x="371" y="112"/>
                  </a:cubicBezTo>
                  <a:cubicBezTo>
                    <a:pt x="355" y="146"/>
                    <a:pt x="356" y="187"/>
                    <a:pt x="364" y="224"/>
                  </a:cubicBezTo>
                  <a:cubicBezTo>
                    <a:pt x="367" y="241"/>
                    <a:pt x="372" y="259"/>
                    <a:pt x="378" y="276"/>
                  </a:cubicBezTo>
                  <a:cubicBezTo>
                    <a:pt x="308" y="237"/>
                    <a:pt x="216" y="250"/>
                    <a:pt x="148" y="206"/>
                  </a:cubicBezTo>
                  <a:cubicBezTo>
                    <a:pt x="94" y="172"/>
                    <a:pt x="64" y="107"/>
                    <a:pt x="6" y="81"/>
                  </a:cubicBezTo>
                  <a:cubicBezTo>
                    <a:pt x="0" y="62"/>
                    <a:pt x="4" y="41"/>
                    <a:pt x="15" y="25"/>
                  </a:cubicBezTo>
                  <a:close/>
                </a:path>
              </a:pathLst>
            </a:custGeom>
            <a:solidFill>
              <a:srgbClr val="355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1" name="Freeform 10"/>
            <p:cNvSpPr>
              <a:spLocks/>
            </p:cNvSpPr>
            <p:nvPr/>
          </p:nvSpPr>
          <p:spPr bwMode="auto">
            <a:xfrm>
              <a:off x="2965450" y="4208463"/>
              <a:ext cx="571500" cy="1897063"/>
            </a:xfrm>
            <a:custGeom>
              <a:avLst/>
              <a:gdLst>
                <a:gd name="T0" fmla="*/ 0 w 146"/>
                <a:gd name="T1" fmla="*/ 11 h 486"/>
                <a:gd name="T2" fmla="*/ 31 w 146"/>
                <a:gd name="T3" fmla="*/ 9 h 486"/>
                <a:gd name="T4" fmla="*/ 128 w 146"/>
                <a:gd name="T5" fmla="*/ 2 h 486"/>
                <a:gd name="T6" fmla="*/ 143 w 146"/>
                <a:gd name="T7" fmla="*/ 0 h 486"/>
                <a:gd name="T8" fmla="*/ 133 w 146"/>
                <a:gd name="T9" fmla="*/ 147 h 486"/>
                <a:gd name="T10" fmla="*/ 145 w 146"/>
                <a:gd name="T11" fmla="*/ 255 h 486"/>
                <a:gd name="T12" fmla="*/ 118 w 146"/>
                <a:gd name="T13" fmla="*/ 426 h 486"/>
                <a:gd name="T14" fmla="*/ 121 w 146"/>
                <a:gd name="T15" fmla="*/ 458 h 486"/>
                <a:gd name="T16" fmla="*/ 104 w 146"/>
                <a:gd name="T17" fmla="*/ 483 h 486"/>
                <a:gd name="T18" fmla="*/ 80 w 146"/>
                <a:gd name="T19" fmla="*/ 481 h 486"/>
                <a:gd name="T20" fmla="*/ 35 w 146"/>
                <a:gd name="T21" fmla="*/ 451 h 486"/>
                <a:gd name="T22" fmla="*/ 19 w 146"/>
                <a:gd name="T23" fmla="*/ 374 h 486"/>
                <a:gd name="T24" fmla="*/ 21 w 146"/>
                <a:gd name="T25" fmla="*/ 97 h 486"/>
                <a:gd name="T26" fmla="*/ 9 w 146"/>
                <a:gd name="T27" fmla="*/ 29 h 486"/>
                <a:gd name="T28" fmla="*/ 0 w 146"/>
                <a:gd name="T29" fmla="*/ 11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486">
                  <a:moveTo>
                    <a:pt x="0" y="11"/>
                  </a:moveTo>
                  <a:cubicBezTo>
                    <a:pt x="10" y="11"/>
                    <a:pt x="21" y="10"/>
                    <a:pt x="31" y="9"/>
                  </a:cubicBezTo>
                  <a:cubicBezTo>
                    <a:pt x="63" y="7"/>
                    <a:pt x="95" y="4"/>
                    <a:pt x="128" y="2"/>
                  </a:cubicBezTo>
                  <a:cubicBezTo>
                    <a:pt x="133" y="2"/>
                    <a:pt x="138" y="1"/>
                    <a:pt x="143" y="0"/>
                  </a:cubicBezTo>
                  <a:cubicBezTo>
                    <a:pt x="131" y="48"/>
                    <a:pt x="128" y="98"/>
                    <a:pt x="133" y="147"/>
                  </a:cubicBezTo>
                  <a:cubicBezTo>
                    <a:pt x="138" y="183"/>
                    <a:pt x="146" y="219"/>
                    <a:pt x="145" y="255"/>
                  </a:cubicBezTo>
                  <a:cubicBezTo>
                    <a:pt x="142" y="313"/>
                    <a:pt x="112" y="369"/>
                    <a:pt x="118" y="426"/>
                  </a:cubicBezTo>
                  <a:cubicBezTo>
                    <a:pt x="119" y="437"/>
                    <a:pt x="122" y="448"/>
                    <a:pt x="121" y="458"/>
                  </a:cubicBezTo>
                  <a:cubicBezTo>
                    <a:pt x="120" y="469"/>
                    <a:pt x="114" y="480"/>
                    <a:pt x="104" y="483"/>
                  </a:cubicBezTo>
                  <a:cubicBezTo>
                    <a:pt x="96" y="486"/>
                    <a:pt x="87" y="484"/>
                    <a:pt x="80" y="481"/>
                  </a:cubicBezTo>
                  <a:cubicBezTo>
                    <a:pt x="63" y="475"/>
                    <a:pt x="46" y="466"/>
                    <a:pt x="35" y="451"/>
                  </a:cubicBezTo>
                  <a:cubicBezTo>
                    <a:pt x="20" y="430"/>
                    <a:pt x="19" y="401"/>
                    <a:pt x="19" y="374"/>
                  </a:cubicBezTo>
                  <a:cubicBezTo>
                    <a:pt x="20" y="282"/>
                    <a:pt x="21" y="189"/>
                    <a:pt x="21" y="97"/>
                  </a:cubicBezTo>
                  <a:cubicBezTo>
                    <a:pt x="21" y="73"/>
                    <a:pt x="21" y="49"/>
                    <a:pt x="9" y="29"/>
                  </a:cubicBezTo>
                  <a:cubicBezTo>
                    <a:pt x="6" y="24"/>
                    <a:pt x="1" y="17"/>
                    <a:pt x="0" y="11"/>
                  </a:cubicBezTo>
                  <a:close/>
                </a:path>
              </a:pathLst>
            </a:custGeom>
            <a:solidFill>
              <a:srgbClr val="355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2" name="Freeform 11"/>
            <p:cNvSpPr>
              <a:spLocks/>
            </p:cNvSpPr>
            <p:nvPr/>
          </p:nvSpPr>
          <p:spPr bwMode="auto">
            <a:xfrm>
              <a:off x="2981325" y="5881688"/>
              <a:ext cx="390525" cy="261938"/>
            </a:xfrm>
            <a:custGeom>
              <a:avLst/>
              <a:gdLst>
                <a:gd name="T0" fmla="*/ 13 w 100"/>
                <a:gd name="T1" fmla="*/ 2 h 67"/>
                <a:gd name="T2" fmla="*/ 20 w 100"/>
                <a:gd name="T3" fmla="*/ 0 h 67"/>
                <a:gd name="T4" fmla="*/ 31 w 100"/>
                <a:gd name="T5" fmla="*/ 22 h 67"/>
                <a:gd name="T6" fmla="*/ 76 w 100"/>
                <a:gd name="T7" fmla="*/ 52 h 67"/>
                <a:gd name="T8" fmla="*/ 100 w 100"/>
                <a:gd name="T9" fmla="*/ 54 h 67"/>
                <a:gd name="T10" fmla="*/ 67 w 100"/>
                <a:gd name="T11" fmla="*/ 67 h 67"/>
                <a:gd name="T12" fmla="*/ 32 w 100"/>
                <a:gd name="T13" fmla="*/ 55 h 67"/>
                <a:gd name="T14" fmla="*/ 7 w 100"/>
                <a:gd name="T15" fmla="*/ 28 h 67"/>
                <a:gd name="T16" fmla="*/ 2 w 100"/>
                <a:gd name="T17" fmla="*/ 12 h 67"/>
                <a:gd name="T18" fmla="*/ 13 w 100"/>
                <a:gd name="T19"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67">
                  <a:moveTo>
                    <a:pt x="13" y="2"/>
                  </a:moveTo>
                  <a:cubicBezTo>
                    <a:pt x="15" y="1"/>
                    <a:pt x="18" y="0"/>
                    <a:pt x="20" y="0"/>
                  </a:cubicBezTo>
                  <a:cubicBezTo>
                    <a:pt x="23" y="8"/>
                    <a:pt x="26" y="15"/>
                    <a:pt x="31" y="22"/>
                  </a:cubicBezTo>
                  <a:cubicBezTo>
                    <a:pt x="42" y="37"/>
                    <a:pt x="59" y="46"/>
                    <a:pt x="76" y="52"/>
                  </a:cubicBezTo>
                  <a:cubicBezTo>
                    <a:pt x="83" y="55"/>
                    <a:pt x="92" y="57"/>
                    <a:pt x="100" y="54"/>
                  </a:cubicBezTo>
                  <a:cubicBezTo>
                    <a:pt x="91" y="63"/>
                    <a:pt x="79" y="67"/>
                    <a:pt x="67" y="67"/>
                  </a:cubicBezTo>
                  <a:cubicBezTo>
                    <a:pt x="55" y="67"/>
                    <a:pt x="43" y="62"/>
                    <a:pt x="32" y="55"/>
                  </a:cubicBezTo>
                  <a:cubicBezTo>
                    <a:pt x="22" y="48"/>
                    <a:pt x="14" y="38"/>
                    <a:pt x="7" y="28"/>
                  </a:cubicBezTo>
                  <a:cubicBezTo>
                    <a:pt x="4" y="23"/>
                    <a:pt x="0" y="18"/>
                    <a:pt x="2" y="12"/>
                  </a:cubicBezTo>
                  <a:cubicBezTo>
                    <a:pt x="3" y="7"/>
                    <a:pt x="8" y="4"/>
                    <a:pt x="13" y="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3" name="Freeform 12"/>
            <p:cNvSpPr>
              <a:spLocks/>
            </p:cNvSpPr>
            <p:nvPr/>
          </p:nvSpPr>
          <p:spPr bwMode="auto">
            <a:xfrm>
              <a:off x="2273300" y="4029076"/>
              <a:ext cx="927100" cy="2524125"/>
            </a:xfrm>
            <a:custGeom>
              <a:avLst/>
              <a:gdLst>
                <a:gd name="T0" fmla="*/ 108 w 237"/>
                <a:gd name="T1" fmla="*/ 56 h 647"/>
                <a:gd name="T2" fmla="*/ 183 w 237"/>
                <a:gd name="T3" fmla="*/ 57 h 647"/>
                <a:gd name="T4" fmla="*/ 187 w 237"/>
                <a:gd name="T5" fmla="*/ 195 h 647"/>
                <a:gd name="T6" fmla="*/ 216 w 237"/>
                <a:gd name="T7" fmla="*/ 347 h 647"/>
                <a:gd name="T8" fmla="*/ 220 w 237"/>
                <a:gd name="T9" fmla="*/ 570 h 647"/>
                <a:gd name="T10" fmla="*/ 228 w 237"/>
                <a:gd name="T11" fmla="*/ 626 h 647"/>
                <a:gd name="T12" fmla="*/ 178 w 237"/>
                <a:gd name="T13" fmla="*/ 645 h 647"/>
                <a:gd name="T14" fmla="*/ 114 w 237"/>
                <a:gd name="T15" fmla="*/ 628 h 647"/>
                <a:gd name="T16" fmla="*/ 89 w 237"/>
                <a:gd name="T17" fmla="*/ 605 h 647"/>
                <a:gd name="T18" fmla="*/ 90 w 237"/>
                <a:gd name="T19" fmla="*/ 577 h 647"/>
                <a:gd name="T20" fmla="*/ 96 w 237"/>
                <a:gd name="T21" fmla="*/ 385 h 647"/>
                <a:gd name="T22" fmla="*/ 38 w 237"/>
                <a:gd name="T23" fmla="*/ 154 h 647"/>
                <a:gd name="T24" fmla="*/ 2 w 237"/>
                <a:gd name="T25" fmla="*/ 15 h 647"/>
                <a:gd name="T26" fmla="*/ 1 w 237"/>
                <a:gd name="T27" fmla="*/ 0 h 647"/>
                <a:gd name="T28" fmla="*/ 108 w 237"/>
                <a:gd name="T29" fmla="*/ 56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7" h="647">
                  <a:moveTo>
                    <a:pt x="108" y="56"/>
                  </a:moveTo>
                  <a:cubicBezTo>
                    <a:pt x="133" y="59"/>
                    <a:pt x="158" y="58"/>
                    <a:pt x="183" y="57"/>
                  </a:cubicBezTo>
                  <a:cubicBezTo>
                    <a:pt x="172" y="102"/>
                    <a:pt x="178" y="150"/>
                    <a:pt x="187" y="195"/>
                  </a:cubicBezTo>
                  <a:cubicBezTo>
                    <a:pt x="198" y="246"/>
                    <a:pt x="214" y="295"/>
                    <a:pt x="216" y="347"/>
                  </a:cubicBezTo>
                  <a:cubicBezTo>
                    <a:pt x="219" y="422"/>
                    <a:pt x="194" y="500"/>
                    <a:pt x="220" y="570"/>
                  </a:cubicBezTo>
                  <a:cubicBezTo>
                    <a:pt x="227" y="588"/>
                    <a:pt x="237" y="609"/>
                    <a:pt x="228" y="626"/>
                  </a:cubicBezTo>
                  <a:cubicBezTo>
                    <a:pt x="219" y="643"/>
                    <a:pt x="196" y="647"/>
                    <a:pt x="178" y="645"/>
                  </a:cubicBezTo>
                  <a:cubicBezTo>
                    <a:pt x="155" y="643"/>
                    <a:pt x="134" y="637"/>
                    <a:pt x="114" y="628"/>
                  </a:cubicBezTo>
                  <a:cubicBezTo>
                    <a:pt x="104" y="622"/>
                    <a:pt x="93" y="616"/>
                    <a:pt x="89" y="605"/>
                  </a:cubicBezTo>
                  <a:cubicBezTo>
                    <a:pt x="86" y="596"/>
                    <a:pt x="88" y="586"/>
                    <a:pt x="90" y="577"/>
                  </a:cubicBezTo>
                  <a:cubicBezTo>
                    <a:pt x="102" y="514"/>
                    <a:pt x="104" y="449"/>
                    <a:pt x="96" y="385"/>
                  </a:cubicBezTo>
                  <a:cubicBezTo>
                    <a:pt x="86" y="306"/>
                    <a:pt x="60" y="230"/>
                    <a:pt x="38" y="154"/>
                  </a:cubicBezTo>
                  <a:cubicBezTo>
                    <a:pt x="25" y="108"/>
                    <a:pt x="13" y="62"/>
                    <a:pt x="2" y="15"/>
                  </a:cubicBezTo>
                  <a:cubicBezTo>
                    <a:pt x="1" y="10"/>
                    <a:pt x="0" y="5"/>
                    <a:pt x="1" y="0"/>
                  </a:cubicBezTo>
                  <a:cubicBezTo>
                    <a:pt x="24" y="33"/>
                    <a:pt x="67" y="51"/>
                    <a:pt x="108" y="56"/>
                  </a:cubicBezTo>
                  <a:close/>
                </a:path>
              </a:pathLst>
            </a:custGeom>
            <a:solidFill>
              <a:srgbClr val="355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4" name="Freeform 13"/>
            <p:cNvSpPr>
              <a:spLocks/>
            </p:cNvSpPr>
            <p:nvPr/>
          </p:nvSpPr>
          <p:spPr bwMode="auto">
            <a:xfrm>
              <a:off x="2097088" y="6373813"/>
              <a:ext cx="1068387" cy="254000"/>
            </a:xfrm>
            <a:custGeom>
              <a:avLst/>
              <a:gdLst>
                <a:gd name="T0" fmla="*/ 32 w 273"/>
                <a:gd name="T1" fmla="*/ 26 h 65"/>
                <a:gd name="T2" fmla="*/ 90 w 273"/>
                <a:gd name="T3" fmla="*/ 43 h 65"/>
                <a:gd name="T4" fmla="*/ 205 w 273"/>
                <a:gd name="T5" fmla="*/ 42 h 65"/>
                <a:gd name="T6" fmla="*/ 223 w 273"/>
                <a:gd name="T7" fmla="*/ 44 h 65"/>
                <a:gd name="T8" fmla="*/ 273 w 273"/>
                <a:gd name="T9" fmla="*/ 26 h 65"/>
                <a:gd name="T10" fmla="*/ 269 w 273"/>
                <a:gd name="T11" fmla="*/ 43 h 65"/>
                <a:gd name="T12" fmla="*/ 244 w 273"/>
                <a:gd name="T13" fmla="*/ 57 h 65"/>
                <a:gd name="T14" fmla="*/ 184 w 273"/>
                <a:gd name="T15" fmla="*/ 63 h 65"/>
                <a:gd name="T16" fmla="*/ 76 w 273"/>
                <a:gd name="T17" fmla="*/ 60 h 65"/>
                <a:gd name="T18" fmla="*/ 33 w 273"/>
                <a:gd name="T19" fmla="*/ 48 h 65"/>
                <a:gd name="T20" fmla="*/ 3 w 273"/>
                <a:gd name="T21" fmla="*/ 17 h 65"/>
                <a:gd name="T22" fmla="*/ 0 w 273"/>
                <a:gd name="T23" fmla="*/ 0 h 65"/>
                <a:gd name="T24" fmla="*/ 32 w 273"/>
                <a:gd name="T25" fmla="*/ 2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65">
                  <a:moveTo>
                    <a:pt x="32" y="26"/>
                  </a:moveTo>
                  <a:cubicBezTo>
                    <a:pt x="50" y="36"/>
                    <a:pt x="70" y="40"/>
                    <a:pt x="90" y="43"/>
                  </a:cubicBezTo>
                  <a:cubicBezTo>
                    <a:pt x="129" y="48"/>
                    <a:pt x="168" y="50"/>
                    <a:pt x="205" y="42"/>
                  </a:cubicBezTo>
                  <a:cubicBezTo>
                    <a:pt x="211" y="43"/>
                    <a:pt x="217" y="44"/>
                    <a:pt x="223" y="44"/>
                  </a:cubicBezTo>
                  <a:cubicBezTo>
                    <a:pt x="241" y="46"/>
                    <a:pt x="263" y="42"/>
                    <a:pt x="273" y="26"/>
                  </a:cubicBezTo>
                  <a:cubicBezTo>
                    <a:pt x="273" y="32"/>
                    <a:pt x="273" y="38"/>
                    <a:pt x="269" y="43"/>
                  </a:cubicBezTo>
                  <a:cubicBezTo>
                    <a:pt x="264" y="51"/>
                    <a:pt x="253" y="55"/>
                    <a:pt x="244" y="57"/>
                  </a:cubicBezTo>
                  <a:cubicBezTo>
                    <a:pt x="224" y="61"/>
                    <a:pt x="204" y="62"/>
                    <a:pt x="184" y="63"/>
                  </a:cubicBezTo>
                  <a:cubicBezTo>
                    <a:pt x="148" y="64"/>
                    <a:pt x="112" y="65"/>
                    <a:pt x="76" y="60"/>
                  </a:cubicBezTo>
                  <a:cubicBezTo>
                    <a:pt x="61" y="58"/>
                    <a:pt x="47" y="55"/>
                    <a:pt x="33" y="48"/>
                  </a:cubicBezTo>
                  <a:cubicBezTo>
                    <a:pt x="20" y="41"/>
                    <a:pt x="8" y="31"/>
                    <a:pt x="3" y="17"/>
                  </a:cubicBezTo>
                  <a:cubicBezTo>
                    <a:pt x="1" y="11"/>
                    <a:pt x="0" y="6"/>
                    <a:pt x="0" y="0"/>
                  </a:cubicBezTo>
                  <a:cubicBezTo>
                    <a:pt x="9" y="10"/>
                    <a:pt x="19" y="19"/>
                    <a:pt x="32" y="2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5" name="Freeform 14"/>
            <p:cNvSpPr>
              <a:spLocks/>
            </p:cNvSpPr>
            <p:nvPr/>
          </p:nvSpPr>
          <p:spPr bwMode="auto">
            <a:xfrm>
              <a:off x="2097090" y="6218239"/>
              <a:ext cx="801686" cy="350836"/>
            </a:xfrm>
            <a:custGeom>
              <a:avLst/>
              <a:gdLst>
                <a:gd name="T0" fmla="*/ 9 w 205"/>
                <a:gd name="T1" fmla="*/ 15 h 90"/>
                <a:gd name="T2" fmla="*/ 47 w 205"/>
                <a:gd name="T3" fmla="*/ 0 h 90"/>
                <a:gd name="T4" fmla="*/ 88 w 205"/>
                <a:gd name="T5" fmla="*/ 3 h 90"/>
                <a:gd name="T6" fmla="*/ 137 w 205"/>
                <a:gd name="T7" fmla="*/ 1 h 90"/>
                <a:gd name="T8" fmla="*/ 135 w 205"/>
                <a:gd name="T9" fmla="*/ 12 h 90"/>
                <a:gd name="T10" fmla="*/ 90 w 205"/>
                <a:gd name="T11" fmla="*/ 13 h 90"/>
                <a:gd name="T12" fmla="*/ 76 w 205"/>
                <a:gd name="T13" fmla="*/ 16 h 90"/>
                <a:gd name="T14" fmla="*/ 68 w 205"/>
                <a:gd name="T15" fmla="*/ 31 h 90"/>
                <a:gd name="T16" fmla="*/ 77 w 205"/>
                <a:gd name="T17" fmla="*/ 45 h 90"/>
                <a:gd name="T18" fmla="*/ 95 w 205"/>
                <a:gd name="T19" fmla="*/ 49 h 90"/>
                <a:gd name="T20" fmla="*/ 136 w 205"/>
                <a:gd name="T21" fmla="*/ 47 h 90"/>
                <a:gd name="T22" fmla="*/ 159 w 205"/>
                <a:gd name="T23" fmla="*/ 67 h 90"/>
                <a:gd name="T24" fmla="*/ 205 w 205"/>
                <a:gd name="T25" fmla="*/ 82 h 90"/>
                <a:gd name="T26" fmla="*/ 90 w 205"/>
                <a:gd name="T27" fmla="*/ 83 h 90"/>
                <a:gd name="T28" fmla="*/ 32 w 205"/>
                <a:gd name="T29" fmla="*/ 66 h 90"/>
                <a:gd name="T30" fmla="*/ 0 w 205"/>
                <a:gd name="T31" fmla="*/ 40 h 90"/>
                <a:gd name="T32" fmla="*/ 9 w 205"/>
                <a:gd name="T33" fmla="*/ 1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5" h="90">
                  <a:moveTo>
                    <a:pt x="9" y="15"/>
                  </a:moveTo>
                  <a:cubicBezTo>
                    <a:pt x="18" y="4"/>
                    <a:pt x="33" y="0"/>
                    <a:pt x="47" y="0"/>
                  </a:cubicBezTo>
                  <a:cubicBezTo>
                    <a:pt x="60" y="0"/>
                    <a:pt x="74" y="3"/>
                    <a:pt x="88" y="3"/>
                  </a:cubicBezTo>
                  <a:cubicBezTo>
                    <a:pt x="105" y="4"/>
                    <a:pt x="121" y="1"/>
                    <a:pt x="137" y="1"/>
                  </a:cubicBezTo>
                  <a:cubicBezTo>
                    <a:pt x="137" y="5"/>
                    <a:pt x="136" y="9"/>
                    <a:pt x="135" y="12"/>
                  </a:cubicBezTo>
                  <a:cubicBezTo>
                    <a:pt x="120" y="13"/>
                    <a:pt x="105" y="13"/>
                    <a:pt x="90" y="13"/>
                  </a:cubicBezTo>
                  <a:cubicBezTo>
                    <a:pt x="85" y="13"/>
                    <a:pt x="80" y="13"/>
                    <a:pt x="76" y="16"/>
                  </a:cubicBezTo>
                  <a:cubicBezTo>
                    <a:pt x="71" y="18"/>
                    <a:pt x="68" y="25"/>
                    <a:pt x="68" y="31"/>
                  </a:cubicBezTo>
                  <a:cubicBezTo>
                    <a:pt x="68" y="37"/>
                    <a:pt x="72" y="42"/>
                    <a:pt x="77" y="45"/>
                  </a:cubicBezTo>
                  <a:cubicBezTo>
                    <a:pt x="83" y="48"/>
                    <a:pt x="89" y="49"/>
                    <a:pt x="95" y="49"/>
                  </a:cubicBezTo>
                  <a:cubicBezTo>
                    <a:pt x="109" y="49"/>
                    <a:pt x="122" y="48"/>
                    <a:pt x="136" y="47"/>
                  </a:cubicBezTo>
                  <a:cubicBezTo>
                    <a:pt x="141" y="56"/>
                    <a:pt x="150" y="62"/>
                    <a:pt x="159" y="67"/>
                  </a:cubicBezTo>
                  <a:cubicBezTo>
                    <a:pt x="174" y="74"/>
                    <a:pt x="189" y="79"/>
                    <a:pt x="205" y="82"/>
                  </a:cubicBezTo>
                  <a:cubicBezTo>
                    <a:pt x="168" y="90"/>
                    <a:pt x="129" y="88"/>
                    <a:pt x="90" y="83"/>
                  </a:cubicBezTo>
                  <a:cubicBezTo>
                    <a:pt x="70" y="80"/>
                    <a:pt x="50" y="76"/>
                    <a:pt x="32" y="66"/>
                  </a:cubicBezTo>
                  <a:cubicBezTo>
                    <a:pt x="19" y="59"/>
                    <a:pt x="9" y="50"/>
                    <a:pt x="0" y="40"/>
                  </a:cubicBezTo>
                  <a:cubicBezTo>
                    <a:pt x="0" y="31"/>
                    <a:pt x="3" y="22"/>
                    <a:pt x="9" y="15"/>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6" name="Freeform 15"/>
            <p:cNvSpPr>
              <a:spLocks/>
            </p:cNvSpPr>
            <p:nvPr/>
          </p:nvSpPr>
          <p:spPr bwMode="auto">
            <a:xfrm>
              <a:off x="2655888" y="1254126"/>
              <a:ext cx="598487" cy="190500"/>
            </a:xfrm>
            <a:custGeom>
              <a:avLst/>
              <a:gdLst>
                <a:gd name="T0" fmla="*/ 148 w 153"/>
                <a:gd name="T1" fmla="*/ 19 h 49"/>
                <a:gd name="T2" fmla="*/ 43 w 153"/>
                <a:gd name="T3" fmla="*/ 28 h 49"/>
                <a:gd name="T4" fmla="*/ 0 w 153"/>
                <a:gd name="T5" fmla="*/ 49 h 49"/>
                <a:gd name="T6" fmla="*/ 31 w 153"/>
                <a:gd name="T7" fmla="*/ 18 h 49"/>
                <a:gd name="T8" fmla="*/ 83 w 153"/>
                <a:gd name="T9" fmla="*/ 3 h 49"/>
                <a:gd name="T10" fmla="*/ 139 w 153"/>
                <a:gd name="T11" fmla="*/ 0 h 49"/>
                <a:gd name="T12" fmla="*/ 153 w 153"/>
                <a:gd name="T13" fmla="*/ 21 h 49"/>
                <a:gd name="T14" fmla="*/ 148 w 153"/>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49">
                  <a:moveTo>
                    <a:pt x="148" y="19"/>
                  </a:moveTo>
                  <a:cubicBezTo>
                    <a:pt x="136" y="14"/>
                    <a:pt x="63" y="19"/>
                    <a:pt x="43" y="28"/>
                  </a:cubicBezTo>
                  <a:cubicBezTo>
                    <a:pt x="29" y="35"/>
                    <a:pt x="15" y="43"/>
                    <a:pt x="0" y="49"/>
                  </a:cubicBezTo>
                  <a:cubicBezTo>
                    <a:pt x="9" y="38"/>
                    <a:pt x="18" y="26"/>
                    <a:pt x="31" y="18"/>
                  </a:cubicBezTo>
                  <a:cubicBezTo>
                    <a:pt x="46" y="8"/>
                    <a:pt x="65" y="5"/>
                    <a:pt x="83" y="3"/>
                  </a:cubicBezTo>
                  <a:cubicBezTo>
                    <a:pt x="102" y="2"/>
                    <a:pt x="121" y="4"/>
                    <a:pt x="139" y="0"/>
                  </a:cubicBezTo>
                  <a:cubicBezTo>
                    <a:pt x="142" y="8"/>
                    <a:pt x="147" y="15"/>
                    <a:pt x="153" y="21"/>
                  </a:cubicBezTo>
                  <a:cubicBezTo>
                    <a:pt x="151" y="21"/>
                    <a:pt x="150" y="20"/>
                    <a:pt x="148" y="1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7" name="Freeform 16"/>
            <p:cNvSpPr>
              <a:spLocks/>
            </p:cNvSpPr>
            <p:nvPr/>
          </p:nvSpPr>
          <p:spPr bwMode="auto">
            <a:xfrm>
              <a:off x="2503488" y="379413"/>
              <a:ext cx="774700" cy="796925"/>
            </a:xfrm>
            <a:custGeom>
              <a:avLst/>
              <a:gdLst>
                <a:gd name="T0" fmla="*/ 144 w 198"/>
                <a:gd name="T1" fmla="*/ 203 h 204"/>
                <a:gd name="T2" fmla="*/ 112 w 198"/>
                <a:gd name="T3" fmla="*/ 202 h 204"/>
                <a:gd name="T4" fmla="*/ 97 w 198"/>
                <a:gd name="T5" fmla="*/ 198 h 204"/>
                <a:gd name="T6" fmla="*/ 89 w 198"/>
                <a:gd name="T7" fmla="*/ 188 h 204"/>
                <a:gd name="T8" fmla="*/ 81 w 198"/>
                <a:gd name="T9" fmla="*/ 169 h 204"/>
                <a:gd name="T10" fmla="*/ 72 w 198"/>
                <a:gd name="T11" fmla="*/ 144 h 204"/>
                <a:gd name="T12" fmla="*/ 61 w 198"/>
                <a:gd name="T13" fmla="*/ 132 h 204"/>
                <a:gd name="T14" fmla="*/ 45 w 198"/>
                <a:gd name="T15" fmla="*/ 128 h 204"/>
                <a:gd name="T16" fmla="*/ 37 w 198"/>
                <a:gd name="T17" fmla="*/ 145 h 204"/>
                <a:gd name="T18" fmla="*/ 32 w 198"/>
                <a:gd name="T19" fmla="*/ 164 h 204"/>
                <a:gd name="T20" fmla="*/ 21 w 198"/>
                <a:gd name="T21" fmla="*/ 140 h 204"/>
                <a:gd name="T22" fmla="*/ 20 w 198"/>
                <a:gd name="T23" fmla="*/ 129 h 204"/>
                <a:gd name="T24" fmla="*/ 15 w 198"/>
                <a:gd name="T25" fmla="*/ 115 h 204"/>
                <a:gd name="T26" fmla="*/ 2 w 198"/>
                <a:gd name="T27" fmla="*/ 71 h 204"/>
                <a:gd name="T28" fmla="*/ 2 w 198"/>
                <a:gd name="T29" fmla="*/ 52 h 204"/>
                <a:gd name="T30" fmla="*/ 27 w 198"/>
                <a:gd name="T31" fmla="*/ 23 h 204"/>
                <a:gd name="T32" fmla="*/ 159 w 198"/>
                <a:gd name="T33" fmla="*/ 29 h 204"/>
                <a:gd name="T34" fmla="*/ 179 w 198"/>
                <a:gd name="T35" fmla="*/ 47 h 204"/>
                <a:gd name="T36" fmla="*/ 195 w 198"/>
                <a:gd name="T37" fmla="*/ 94 h 204"/>
                <a:gd name="T38" fmla="*/ 198 w 198"/>
                <a:gd name="T39" fmla="*/ 112 h 204"/>
                <a:gd name="T40" fmla="*/ 195 w 198"/>
                <a:gd name="T41" fmla="*/ 136 h 204"/>
                <a:gd name="T42" fmla="*/ 186 w 198"/>
                <a:gd name="T43" fmla="*/ 167 h 204"/>
                <a:gd name="T44" fmla="*/ 167 w 198"/>
                <a:gd name="T45" fmla="*/ 198 h 204"/>
                <a:gd name="T46" fmla="*/ 144 w 198"/>
                <a:gd name="T47" fmla="*/ 20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204">
                  <a:moveTo>
                    <a:pt x="144" y="203"/>
                  </a:moveTo>
                  <a:cubicBezTo>
                    <a:pt x="133" y="204"/>
                    <a:pt x="122" y="203"/>
                    <a:pt x="112" y="202"/>
                  </a:cubicBezTo>
                  <a:cubicBezTo>
                    <a:pt x="107" y="202"/>
                    <a:pt x="101" y="201"/>
                    <a:pt x="97" y="198"/>
                  </a:cubicBezTo>
                  <a:cubicBezTo>
                    <a:pt x="93" y="195"/>
                    <a:pt x="91" y="192"/>
                    <a:pt x="89" y="188"/>
                  </a:cubicBezTo>
                  <a:cubicBezTo>
                    <a:pt x="86" y="182"/>
                    <a:pt x="83" y="175"/>
                    <a:pt x="81" y="169"/>
                  </a:cubicBezTo>
                  <a:cubicBezTo>
                    <a:pt x="78" y="160"/>
                    <a:pt x="76" y="151"/>
                    <a:pt x="72" y="144"/>
                  </a:cubicBezTo>
                  <a:cubicBezTo>
                    <a:pt x="69" y="139"/>
                    <a:pt x="65" y="135"/>
                    <a:pt x="61" y="132"/>
                  </a:cubicBezTo>
                  <a:cubicBezTo>
                    <a:pt x="56" y="128"/>
                    <a:pt x="50" y="126"/>
                    <a:pt x="45" y="128"/>
                  </a:cubicBezTo>
                  <a:cubicBezTo>
                    <a:pt x="39" y="131"/>
                    <a:pt x="37" y="139"/>
                    <a:pt x="37" y="145"/>
                  </a:cubicBezTo>
                  <a:cubicBezTo>
                    <a:pt x="36" y="152"/>
                    <a:pt x="36" y="160"/>
                    <a:pt x="32" y="164"/>
                  </a:cubicBezTo>
                  <a:cubicBezTo>
                    <a:pt x="23" y="160"/>
                    <a:pt x="21" y="149"/>
                    <a:pt x="21" y="140"/>
                  </a:cubicBezTo>
                  <a:cubicBezTo>
                    <a:pt x="20" y="136"/>
                    <a:pt x="21" y="132"/>
                    <a:pt x="20" y="129"/>
                  </a:cubicBezTo>
                  <a:cubicBezTo>
                    <a:pt x="19" y="124"/>
                    <a:pt x="17" y="119"/>
                    <a:pt x="15" y="115"/>
                  </a:cubicBezTo>
                  <a:cubicBezTo>
                    <a:pt x="8" y="101"/>
                    <a:pt x="4" y="86"/>
                    <a:pt x="2" y="71"/>
                  </a:cubicBezTo>
                  <a:cubicBezTo>
                    <a:pt x="1" y="65"/>
                    <a:pt x="0" y="58"/>
                    <a:pt x="2" y="52"/>
                  </a:cubicBezTo>
                  <a:cubicBezTo>
                    <a:pt x="5" y="39"/>
                    <a:pt x="16" y="30"/>
                    <a:pt x="27" y="23"/>
                  </a:cubicBezTo>
                  <a:cubicBezTo>
                    <a:pt x="67" y="0"/>
                    <a:pt x="121" y="2"/>
                    <a:pt x="159" y="29"/>
                  </a:cubicBezTo>
                  <a:cubicBezTo>
                    <a:pt x="166" y="34"/>
                    <a:pt x="173" y="40"/>
                    <a:pt x="179" y="47"/>
                  </a:cubicBezTo>
                  <a:cubicBezTo>
                    <a:pt x="188" y="61"/>
                    <a:pt x="192" y="78"/>
                    <a:pt x="195" y="94"/>
                  </a:cubicBezTo>
                  <a:cubicBezTo>
                    <a:pt x="196" y="100"/>
                    <a:pt x="198" y="106"/>
                    <a:pt x="198" y="112"/>
                  </a:cubicBezTo>
                  <a:cubicBezTo>
                    <a:pt x="198" y="120"/>
                    <a:pt x="197" y="128"/>
                    <a:pt x="195" y="136"/>
                  </a:cubicBezTo>
                  <a:cubicBezTo>
                    <a:pt x="192" y="146"/>
                    <a:pt x="190" y="157"/>
                    <a:pt x="186" y="167"/>
                  </a:cubicBezTo>
                  <a:cubicBezTo>
                    <a:pt x="183" y="179"/>
                    <a:pt x="178" y="191"/>
                    <a:pt x="167" y="198"/>
                  </a:cubicBezTo>
                  <a:cubicBezTo>
                    <a:pt x="161" y="202"/>
                    <a:pt x="152" y="203"/>
                    <a:pt x="144" y="20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8" name="Freeform 17"/>
            <p:cNvSpPr>
              <a:spLocks/>
            </p:cNvSpPr>
            <p:nvPr/>
          </p:nvSpPr>
          <p:spPr bwMode="auto">
            <a:xfrm>
              <a:off x="2487613" y="668338"/>
              <a:ext cx="700087" cy="706438"/>
            </a:xfrm>
            <a:custGeom>
              <a:avLst/>
              <a:gdLst>
                <a:gd name="T0" fmla="*/ 0 w 179"/>
                <a:gd name="T1" fmla="*/ 29 h 181"/>
                <a:gd name="T2" fmla="*/ 6 w 179"/>
                <a:gd name="T3" fmla="*/ 0 h 181"/>
                <a:gd name="T4" fmla="*/ 19 w 179"/>
                <a:gd name="T5" fmla="*/ 41 h 181"/>
                <a:gd name="T6" fmla="*/ 24 w 179"/>
                <a:gd name="T7" fmla="*/ 55 h 181"/>
                <a:gd name="T8" fmla="*/ 25 w 179"/>
                <a:gd name="T9" fmla="*/ 66 h 181"/>
                <a:gd name="T10" fmla="*/ 36 w 179"/>
                <a:gd name="T11" fmla="*/ 90 h 181"/>
                <a:gd name="T12" fmla="*/ 41 w 179"/>
                <a:gd name="T13" fmla="*/ 71 h 181"/>
                <a:gd name="T14" fmla="*/ 49 w 179"/>
                <a:gd name="T15" fmla="*/ 54 h 181"/>
                <a:gd name="T16" fmla="*/ 65 w 179"/>
                <a:gd name="T17" fmla="*/ 58 h 181"/>
                <a:gd name="T18" fmla="*/ 76 w 179"/>
                <a:gd name="T19" fmla="*/ 70 h 181"/>
                <a:gd name="T20" fmla="*/ 85 w 179"/>
                <a:gd name="T21" fmla="*/ 95 h 181"/>
                <a:gd name="T22" fmla="*/ 93 w 179"/>
                <a:gd name="T23" fmla="*/ 114 h 181"/>
                <a:gd name="T24" fmla="*/ 101 w 179"/>
                <a:gd name="T25" fmla="*/ 124 h 181"/>
                <a:gd name="T26" fmla="*/ 116 w 179"/>
                <a:gd name="T27" fmla="*/ 128 h 181"/>
                <a:gd name="T28" fmla="*/ 148 w 179"/>
                <a:gd name="T29" fmla="*/ 129 h 181"/>
                <a:gd name="T30" fmla="*/ 171 w 179"/>
                <a:gd name="T31" fmla="*/ 124 h 181"/>
                <a:gd name="T32" fmla="*/ 178 w 179"/>
                <a:gd name="T33" fmla="*/ 119 h 181"/>
                <a:gd name="T34" fmla="*/ 179 w 179"/>
                <a:gd name="T35" fmla="*/ 150 h 181"/>
                <a:gd name="T36" fmla="*/ 126 w 179"/>
                <a:gd name="T37" fmla="*/ 153 h 181"/>
                <a:gd name="T38" fmla="*/ 74 w 179"/>
                <a:gd name="T39" fmla="*/ 168 h 181"/>
                <a:gd name="T40" fmla="*/ 61 w 179"/>
                <a:gd name="T41" fmla="*/ 179 h 181"/>
                <a:gd name="T42" fmla="*/ 40 w 179"/>
                <a:gd name="T43" fmla="*/ 177 h 181"/>
                <a:gd name="T44" fmla="*/ 34 w 179"/>
                <a:gd name="T45" fmla="*/ 168 h 181"/>
                <a:gd name="T46" fmla="*/ 25 w 179"/>
                <a:gd name="T47" fmla="*/ 142 h 181"/>
                <a:gd name="T48" fmla="*/ 15 w 179"/>
                <a:gd name="T49" fmla="*/ 113 h 181"/>
                <a:gd name="T50" fmla="*/ 8 w 179"/>
                <a:gd name="T51" fmla="*/ 91 h 181"/>
                <a:gd name="T52" fmla="*/ 8 w 179"/>
                <a:gd name="T53" fmla="*/ 77 h 181"/>
                <a:gd name="T54" fmla="*/ 5 w 179"/>
                <a:gd name="T55" fmla="*/ 67 h 181"/>
                <a:gd name="T56" fmla="*/ 1 w 179"/>
                <a:gd name="T57" fmla="*/ 48 h 181"/>
                <a:gd name="T58" fmla="*/ 0 w 179"/>
                <a:gd name="T59" fmla="*/ 2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9" h="181">
                  <a:moveTo>
                    <a:pt x="0" y="29"/>
                  </a:moveTo>
                  <a:cubicBezTo>
                    <a:pt x="1" y="19"/>
                    <a:pt x="2" y="9"/>
                    <a:pt x="6" y="0"/>
                  </a:cubicBezTo>
                  <a:cubicBezTo>
                    <a:pt x="8" y="14"/>
                    <a:pt x="13" y="28"/>
                    <a:pt x="19" y="41"/>
                  </a:cubicBezTo>
                  <a:cubicBezTo>
                    <a:pt x="21" y="45"/>
                    <a:pt x="23" y="50"/>
                    <a:pt x="24" y="55"/>
                  </a:cubicBezTo>
                  <a:cubicBezTo>
                    <a:pt x="25" y="58"/>
                    <a:pt x="24" y="62"/>
                    <a:pt x="25" y="66"/>
                  </a:cubicBezTo>
                  <a:cubicBezTo>
                    <a:pt x="25" y="75"/>
                    <a:pt x="27" y="86"/>
                    <a:pt x="36" y="90"/>
                  </a:cubicBezTo>
                  <a:cubicBezTo>
                    <a:pt x="40" y="86"/>
                    <a:pt x="40" y="78"/>
                    <a:pt x="41" y="71"/>
                  </a:cubicBezTo>
                  <a:cubicBezTo>
                    <a:pt x="41" y="65"/>
                    <a:pt x="43" y="57"/>
                    <a:pt x="49" y="54"/>
                  </a:cubicBezTo>
                  <a:cubicBezTo>
                    <a:pt x="54" y="52"/>
                    <a:pt x="60" y="54"/>
                    <a:pt x="65" y="58"/>
                  </a:cubicBezTo>
                  <a:cubicBezTo>
                    <a:pt x="69" y="61"/>
                    <a:pt x="73" y="65"/>
                    <a:pt x="76" y="70"/>
                  </a:cubicBezTo>
                  <a:cubicBezTo>
                    <a:pt x="80" y="77"/>
                    <a:pt x="82" y="86"/>
                    <a:pt x="85" y="95"/>
                  </a:cubicBezTo>
                  <a:cubicBezTo>
                    <a:pt x="87" y="101"/>
                    <a:pt x="90" y="108"/>
                    <a:pt x="93" y="114"/>
                  </a:cubicBezTo>
                  <a:cubicBezTo>
                    <a:pt x="95" y="118"/>
                    <a:pt x="97" y="121"/>
                    <a:pt x="101" y="124"/>
                  </a:cubicBezTo>
                  <a:cubicBezTo>
                    <a:pt x="105" y="127"/>
                    <a:pt x="111" y="128"/>
                    <a:pt x="116" y="128"/>
                  </a:cubicBezTo>
                  <a:cubicBezTo>
                    <a:pt x="126" y="129"/>
                    <a:pt x="137" y="130"/>
                    <a:pt x="148" y="129"/>
                  </a:cubicBezTo>
                  <a:cubicBezTo>
                    <a:pt x="156" y="129"/>
                    <a:pt x="165" y="128"/>
                    <a:pt x="171" y="124"/>
                  </a:cubicBezTo>
                  <a:cubicBezTo>
                    <a:pt x="174" y="122"/>
                    <a:pt x="176" y="121"/>
                    <a:pt x="178" y="119"/>
                  </a:cubicBezTo>
                  <a:cubicBezTo>
                    <a:pt x="177" y="129"/>
                    <a:pt x="178" y="140"/>
                    <a:pt x="179" y="150"/>
                  </a:cubicBezTo>
                  <a:cubicBezTo>
                    <a:pt x="162" y="153"/>
                    <a:pt x="144" y="152"/>
                    <a:pt x="126" y="153"/>
                  </a:cubicBezTo>
                  <a:cubicBezTo>
                    <a:pt x="108" y="155"/>
                    <a:pt x="89" y="158"/>
                    <a:pt x="74" y="168"/>
                  </a:cubicBezTo>
                  <a:cubicBezTo>
                    <a:pt x="69" y="171"/>
                    <a:pt x="65" y="175"/>
                    <a:pt x="61" y="179"/>
                  </a:cubicBezTo>
                  <a:cubicBezTo>
                    <a:pt x="54" y="180"/>
                    <a:pt x="46" y="181"/>
                    <a:pt x="40" y="177"/>
                  </a:cubicBezTo>
                  <a:cubicBezTo>
                    <a:pt x="38" y="174"/>
                    <a:pt x="36" y="171"/>
                    <a:pt x="34" y="168"/>
                  </a:cubicBezTo>
                  <a:cubicBezTo>
                    <a:pt x="31" y="159"/>
                    <a:pt x="28" y="151"/>
                    <a:pt x="25" y="142"/>
                  </a:cubicBezTo>
                  <a:cubicBezTo>
                    <a:pt x="22" y="132"/>
                    <a:pt x="19" y="122"/>
                    <a:pt x="15" y="113"/>
                  </a:cubicBezTo>
                  <a:cubicBezTo>
                    <a:pt x="12" y="106"/>
                    <a:pt x="8" y="98"/>
                    <a:pt x="8" y="91"/>
                  </a:cubicBezTo>
                  <a:cubicBezTo>
                    <a:pt x="8" y="86"/>
                    <a:pt x="8" y="82"/>
                    <a:pt x="8" y="77"/>
                  </a:cubicBezTo>
                  <a:cubicBezTo>
                    <a:pt x="8" y="74"/>
                    <a:pt x="6" y="70"/>
                    <a:pt x="5" y="67"/>
                  </a:cubicBezTo>
                  <a:cubicBezTo>
                    <a:pt x="3" y="61"/>
                    <a:pt x="2" y="55"/>
                    <a:pt x="1" y="48"/>
                  </a:cubicBezTo>
                  <a:cubicBezTo>
                    <a:pt x="0" y="42"/>
                    <a:pt x="0" y="35"/>
                    <a:pt x="0" y="2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9" name="Freeform 18"/>
            <p:cNvSpPr>
              <a:spLocks/>
            </p:cNvSpPr>
            <p:nvPr/>
          </p:nvSpPr>
          <p:spPr bwMode="auto">
            <a:xfrm>
              <a:off x="2363788" y="6264276"/>
              <a:ext cx="265112" cy="144463"/>
            </a:xfrm>
            <a:custGeom>
              <a:avLst/>
              <a:gdLst>
                <a:gd name="T0" fmla="*/ 9 w 68"/>
                <a:gd name="T1" fmla="*/ 33 h 37"/>
                <a:gd name="T2" fmla="*/ 0 w 68"/>
                <a:gd name="T3" fmla="*/ 19 h 37"/>
                <a:gd name="T4" fmla="*/ 8 w 68"/>
                <a:gd name="T5" fmla="*/ 4 h 37"/>
                <a:gd name="T6" fmla="*/ 22 w 68"/>
                <a:gd name="T7" fmla="*/ 1 h 37"/>
                <a:gd name="T8" fmla="*/ 67 w 68"/>
                <a:gd name="T9" fmla="*/ 0 h 37"/>
                <a:gd name="T10" fmla="*/ 67 w 68"/>
                <a:gd name="T11" fmla="*/ 4 h 37"/>
                <a:gd name="T12" fmla="*/ 66 w 68"/>
                <a:gd name="T13" fmla="*/ 32 h 37"/>
                <a:gd name="T14" fmla="*/ 68 w 68"/>
                <a:gd name="T15" fmla="*/ 35 h 37"/>
                <a:gd name="T16" fmla="*/ 27 w 68"/>
                <a:gd name="T17" fmla="*/ 37 h 37"/>
                <a:gd name="T18" fmla="*/ 9 w 68"/>
                <a:gd name="T19"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37">
                  <a:moveTo>
                    <a:pt x="9" y="33"/>
                  </a:moveTo>
                  <a:cubicBezTo>
                    <a:pt x="4" y="30"/>
                    <a:pt x="0" y="25"/>
                    <a:pt x="0" y="19"/>
                  </a:cubicBezTo>
                  <a:cubicBezTo>
                    <a:pt x="0" y="13"/>
                    <a:pt x="3" y="6"/>
                    <a:pt x="8" y="4"/>
                  </a:cubicBezTo>
                  <a:cubicBezTo>
                    <a:pt x="12" y="1"/>
                    <a:pt x="17" y="1"/>
                    <a:pt x="22" y="1"/>
                  </a:cubicBezTo>
                  <a:cubicBezTo>
                    <a:pt x="37" y="1"/>
                    <a:pt x="52" y="1"/>
                    <a:pt x="67" y="0"/>
                  </a:cubicBezTo>
                  <a:cubicBezTo>
                    <a:pt x="67" y="2"/>
                    <a:pt x="67" y="3"/>
                    <a:pt x="67" y="4"/>
                  </a:cubicBezTo>
                  <a:cubicBezTo>
                    <a:pt x="65" y="13"/>
                    <a:pt x="63" y="23"/>
                    <a:pt x="66" y="32"/>
                  </a:cubicBezTo>
                  <a:cubicBezTo>
                    <a:pt x="67" y="33"/>
                    <a:pt x="67" y="34"/>
                    <a:pt x="68" y="35"/>
                  </a:cubicBezTo>
                  <a:cubicBezTo>
                    <a:pt x="54" y="36"/>
                    <a:pt x="41" y="37"/>
                    <a:pt x="27" y="37"/>
                  </a:cubicBezTo>
                  <a:cubicBezTo>
                    <a:pt x="21" y="37"/>
                    <a:pt x="15" y="36"/>
                    <a:pt x="9" y="3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12" name="Group 811"/>
          <p:cNvGrpSpPr/>
          <p:nvPr/>
        </p:nvGrpSpPr>
        <p:grpSpPr>
          <a:xfrm>
            <a:off x="10578644" y="3710088"/>
            <a:ext cx="569535" cy="866529"/>
            <a:chOff x="3414711" y="949325"/>
            <a:chExt cx="3549652" cy="5400676"/>
          </a:xfrm>
        </p:grpSpPr>
        <p:grpSp>
          <p:nvGrpSpPr>
            <p:cNvPr id="813" name="Group 812"/>
            <p:cNvGrpSpPr/>
            <p:nvPr/>
          </p:nvGrpSpPr>
          <p:grpSpPr>
            <a:xfrm>
              <a:off x="3414713" y="4157663"/>
              <a:ext cx="3549650" cy="2192338"/>
              <a:chOff x="3414713" y="4157663"/>
              <a:chExt cx="3549650" cy="2192338"/>
            </a:xfrm>
          </p:grpSpPr>
          <p:sp>
            <p:nvSpPr>
              <p:cNvPr id="836" name="Freeform 306"/>
              <p:cNvSpPr>
                <a:spLocks/>
              </p:cNvSpPr>
              <p:nvPr/>
            </p:nvSpPr>
            <p:spPr bwMode="auto">
              <a:xfrm>
                <a:off x="3432175" y="5183188"/>
                <a:ext cx="3514725" cy="1166813"/>
              </a:xfrm>
              <a:custGeom>
                <a:avLst/>
                <a:gdLst>
                  <a:gd name="T0" fmla="*/ 1044 w 1044"/>
                  <a:gd name="T1" fmla="*/ 0 h 347"/>
                  <a:gd name="T2" fmla="*/ 1032 w 1044"/>
                  <a:gd name="T3" fmla="*/ 17 h 347"/>
                  <a:gd name="T4" fmla="*/ 551 w 1044"/>
                  <a:gd name="T5" fmla="*/ 295 h 347"/>
                  <a:gd name="T6" fmla="*/ 490 w 1044"/>
                  <a:gd name="T7" fmla="*/ 295 h 347"/>
                  <a:gd name="T8" fmla="*/ 12 w 1044"/>
                  <a:gd name="T9" fmla="*/ 17 h 347"/>
                  <a:gd name="T10" fmla="*/ 0 w 1044"/>
                  <a:gd name="T11" fmla="*/ 0 h 347"/>
                  <a:gd name="T12" fmla="*/ 0 w 1044"/>
                  <a:gd name="T13" fmla="*/ 42 h 347"/>
                  <a:gd name="T14" fmla="*/ 12 w 1044"/>
                  <a:gd name="T15" fmla="*/ 60 h 347"/>
                  <a:gd name="T16" fmla="*/ 490 w 1044"/>
                  <a:gd name="T17" fmla="*/ 337 h 347"/>
                  <a:gd name="T18" fmla="*/ 551 w 1044"/>
                  <a:gd name="T19" fmla="*/ 337 h 347"/>
                  <a:gd name="T20" fmla="*/ 1032 w 1044"/>
                  <a:gd name="T21" fmla="*/ 60 h 347"/>
                  <a:gd name="T22" fmla="*/ 1044 w 1044"/>
                  <a:gd name="T23" fmla="*/ 42 h 347"/>
                  <a:gd name="T24" fmla="*/ 1044 w 1044"/>
                  <a:gd name="T2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4" h="347">
                    <a:moveTo>
                      <a:pt x="1044" y="0"/>
                    </a:moveTo>
                    <a:cubicBezTo>
                      <a:pt x="1044" y="6"/>
                      <a:pt x="1040" y="13"/>
                      <a:pt x="1032" y="17"/>
                    </a:cubicBezTo>
                    <a:cubicBezTo>
                      <a:pt x="551" y="295"/>
                      <a:pt x="551" y="295"/>
                      <a:pt x="551" y="295"/>
                    </a:cubicBezTo>
                    <a:cubicBezTo>
                      <a:pt x="534" y="305"/>
                      <a:pt x="507" y="305"/>
                      <a:pt x="490" y="295"/>
                    </a:cubicBezTo>
                    <a:cubicBezTo>
                      <a:pt x="12" y="17"/>
                      <a:pt x="12" y="17"/>
                      <a:pt x="12" y="17"/>
                    </a:cubicBezTo>
                    <a:cubicBezTo>
                      <a:pt x="4" y="13"/>
                      <a:pt x="0" y="6"/>
                      <a:pt x="0" y="0"/>
                    </a:cubicBezTo>
                    <a:cubicBezTo>
                      <a:pt x="0" y="42"/>
                      <a:pt x="0" y="42"/>
                      <a:pt x="0" y="42"/>
                    </a:cubicBezTo>
                    <a:cubicBezTo>
                      <a:pt x="0" y="48"/>
                      <a:pt x="4" y="55"/>
                      <a:pt x="12" y="60"/>
                    </a:cubicBezTo>
                    <a:cubicBezTo>
                      <a:pt x="490" y="337"/>
                      <a:pt x="490" y="337"/>
                      <a:pt x="490" y="337"/>
                    </a:cubicBezTo>
                    <a:cubicBezTo>
                      <a:pt x="507" y="347"/>
                      <a:pt x="534" y="347"/>
                      <a:pt x="551" y="337"/>
                    </a:cubicBezTo>
                    <a:cubicBezTo>
                      <a:pt x="1032" y="60"/>
                      <a:pt x="1032" y="60"/>
                      <a:pt x="1032" y="60"/>
                    </a:cubicBezTo>
                    <a:cubicBezTo>
                      <a:pt x="1040" y="55"/>
                      <a:pt x="1044" y="48"/>
                      <a:pt x="1044" y="42"/>
                    </a:cubicBezTo>
                    <a:lnTo>
                      <a:pt x="104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7" name="Freeform 307"/>
              <p:cNvSpPr>
                <a:spLocks/>
              </p:cNvSpPr>
              <p:nvPr/>
            </p:nvSpPr>
            <p:spPr bwMode="auto">
              <a:xfrm>
                <a:off x="3414713" y="4157663"/>
                <a:ext cx="3549650" cy="2051050"/>
              </a:xfrm>
              <a:custGeom>
                <a:avLst/>
                <a:gdLst>
                  <a:gd name="T0" fmla="*/ 498 w 1054"/>
                  <a:gd name="T1" fmla="*/ 10 h 610"/>
                  <a:gd name="T2" fmla="*/ 559 w 1054"/>
                  <a:gd name="T3" fmla="*/ 10 h 610"/>
                  <a:gd name="T4" fmla="*/ 1037 w 1054"/>
                  <a:gd name="T5" fmla="*/ 287 h 610"/>
                  <a:gd name="T6" fmla="*/ 1037 w 1054"/>
                  <a:gd name="T7" fmla="*/ 322 h 610"/>
                  <a:gd name="T8" fmla="*/ 556 w 1054"/>
                  <a:gd name="T9" fmla="*/ 600 h 610"/>
                  <a:gd name="T10" fmla="*/ 495 w 1054"/>
                  <a:gd name="T11" fmla="*/ 600 h 610"/>
                  <a:gd name="T12" fmla="*/ 17 w 1054"/>
                  <a:gd name="T13" fmla="*/ 322 h 610"/>
                  <a:gd name="T14" fmla="*/ 17 w 1054"/>
                  <a:gd name="T15" fmla="*/ 287 h 610"/>
                  <a:gd name="T16" fmla="*/ 498 w 1054"/>
                  <a:gd name="T17" fmla="*/ 1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4" h="610">
                    <a:moveTo>
                      <a:pt x="498" y="10"/>
                    </a:moveTo>
                    <a:cubicBezTo>
                      <a:pt x="515" y="0"/>
                      <a:pt x="542" y="0"/>
                      <a:pt x="559" y="10"/>
                    </a:cubicBezTo>
                    <a:cubicBezTo>
                      <a:pt x="1037" y="287"/>
                      <a:pt x="1037" y="287"/>
                      <a:pt x="1037" y="287"/>
                    </a:cubicBezTo>
                    <a:cubicBezTo>
                      <a:pt x="1054" y="297"/>
                      <a:pt x="1054" y="313"/>
                      <a:pt x="1037" y="322"/>
                    </a:cubicBezTo>
                    <a:cubicBezTo>
                      <a:pt x="556" y="600"/>
                      <a:pt x="556" y="600"/>
                      <a:pt x="556" y="600"/>
                    </a:cubicBezTo>
                    <a:cubicBezTo>
                      <a:pt x="539" y="610"/>
                      <a:pt x="512" y="610"/>
                      <a:pt x="495" y="600"/>
                    </a:cubicBezTo>
                    <a:cubicBezTo>
                      <a:pt x="17" y="322"/>
                      <a:pt x="17" y="322"/>
                      <a:pt x="17" y="322"/>
                    </a:cubicBezTo>
                    <a:cubicBezTo>
                      <a:pt x="0" y="313"/>
                      <a:pt x="0" y="297"/>
                      <a:pt x="17" y="287"/>
                    </a:cubicBezTo>
                    <a:lnTo>
                      <a:pt x="498" y="10"/>
                    </a:ln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14" name="Group 813"/>
            <p:cNvGrpSpPr/>
            <p:nvPr/>
          </p:nvGrpSpPr>
          <p:grpSpPr>
            <a:xfrm>
              <a:off x="3414713" y="3700463"/>
              <a:ext cx="3549650" cy="2192338"/>
              <a:chOff x="3414713" y="3700463"/>
              <a:chExt cx="3549650" cy="2192338"/>
            </a:xfrm>
          </p:grpSpPr>
          <p:sp>
            <p:nvSpPr>
              <p:cNvPr id="834" name="Freeform 308"/>
              <p:cNvSpPr>
                <a:spLocks/>
              </p:cNvSpPr>
              <p:nvPr/>
            </p:nvSpPr>
            <p:spPr bwMode="auto">
              <a:xfrm>
                <a:off x="3432175" y="4722813"/>
                <a:ext cx="3514725" cy="1169988"/>
              </a:xfrm>
              <a:custGeom>
                <a:avLst/>
                <a:gdLst>
                  <a:gd name="T0" fmla="*/ 1044 w 1044"/>
                  <a:gd name="T1" fmla="*/ 0 h 348"/>
                  <a:gd name="T2" fmla="*/ 1032 w 1044"/>
                  <a:gd name="T3" fmla="*/ 18 h 348"/>
                  <a:gd name="T4" fmla="*/ 551 w 1044"/>
                  <a:gd name="T5" fmla="*/ 296 h 348"/>
                  <a:gd name="T6" fmla="*/ 490 w 1044"/>
                  <a:gd name="T7" fmla="*/ 296 h 348"/>
                  <a:gd name="T8" fmla="*/ 12 w 1044"/>
                  <a:gd name="T9" fmla="*/ 18 h 348"/>
                  <a:gd name="T10" fmla="*/ 0 w 1044"/>
                  <a:gd name="T11" fmla="*/ 1 h 348"/>
                  <a:gd name="T12" fmla="*/ 0 w 1044"/>
                  <a:gd name="T13" fmla="*/ 43 h 348"/>
                  <a:gd name="T14" fmla="*/ 12 w 1044"/>
                  <a:gd name="T15" fmla="*/ 60 h 348"/>
                  <a:gd name="T16" fmla="*/ 490 w 1044"/>
                  <a:gd name="T17" fmla="*/ 338 h 348"/>
                  <a:gd name="T18" fmla="*/ 551 w 1044"/>
                  <a:gd name="T19" fmla="*/ 338 h 348"/>
                  <a:gd name="T20" fmla="*/ 1032 w 1044"/>
                  <a:gd name="T21" fmla="*/ 60 h 348"/>
                  <a:gd name="T22" fmla="*/ 1044 w 1044"/>
                  <a:gd name="T23" fmla="*/ 43 h 348"/>
                  <a:gd name="T24" fmla="*/ 1044 w 1044"/>
                  <a:gd name="T25"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4" h="348">
                    <a:moveTo>
                      <a:pt x="1044" y="0"/>
                    </a:moveTo>
                    <a:cubicBezTo>
                      <a:pt x="1044" y="7"/>
                      <a:pt x="1040" y="13"/>
                      <a:pt x="1032" y="18"/>
                    </a:cubicBezTo>
                    <a:cubicBezTo>
                      <a:pt x="551" y="296"/>
                      <a:pt x="551" y="296"/>
                      <a:pt x="551" y="296"/>
                    </a:cubicBezTo>
                    <a:cubicBezTo>
                      <a:pt x="534" y="306"/>
                      <a:pt x="507" y="306"/>
                      <a:pt x="490" y="296"/>
                    </a:cubicBezTo>
                    <a:cubicBezTo>
                      <a:pt x="12" y="18"/>
                      <a:pt x="12" y="18"/>
                      <a:pt x="12" y="18"/>
                    </a:cubicBezTo>
                    <a:cubicBezTo>
                      <a:pt x="4" y="13"/>
                      <a:pt x="0" y="7"/>
                      <a:pt x="0" y="1"/>
                    </a:cubicBezTo>
                    <a:cubicBezTo>
                      <a:pt x="0" y="43"/>
                      <a:pt x="0" y="43"/>
                      <a:pt x="0" y="43"/>
                    </a:cubicBezTo>
                    <a:cubicBezTo>
                      <a:pt x="0" y="49"/>
                      <a:pt x="4" y="56"/>
                      <a:pt x="12" y="60"/>
                    </a:cubicBezTo>
                    <a:cubicBezTo>
                      <a:pt x="490" y="338"/>
                      <a:pt x="490" y="338"/>
                      <a:pt x="490" y="338"/>
                    </a:cubicBezTo>
                    <a:cubicBezTo>
                      <a:pt x="507" y="348"/>
                      <a:pt x="534" y="348"/>
                      <a:pt x="551" y="338"/>
                    </a:cubicBezTo>
                    <a:cubicBezTo>
                      <a:pt x="1032" y="60"/>
                      <a:pt x="1032" y="60"/>
                      <a:pt x="1032" y="60"/>
                    </a:cubicBezTo>
                    <a:cubicBezTo>
                      <a:pt x="1040" y="55"/>
                      <a:pt x="1044" y="49"/>
                      <a:pt x="1044" y="43"/>
                    </a:cubicBezTo>
                    <a:lnTo>
                      <a:pt x="104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5" name="Freeform 309"/>
              <p:cNvSpPr>
                <a:spLocks/>
              </p:cNvSpPr>
              <p:nvPr/>
            </p:nvSpPr>
            <p:spPr bwMode="auto">
              <a:xfrm>
                <a:off x="3414713" y="3700463"/>
                <a:ext cx="3549650" cy="2051050"/>
              </a:xfrm>
              <a:custGeom>
                <a:avLst/>
                <a:gdLst>
                  <a:gd name="T0" fmla="*/ 498 w 1054"/>
                  <a:gd name="T1" fmla="*/ 9 h 610"/>
                  <a:gd name="T2" fmla="*/ 559 w 1054"/>
                  <a:gd name="T3" fmla="*/ 9 h 610"/>
                  <a:gd name="T4" fmla="*/ 1037 w 1054"/>
                  <a:gd name="T5" fmla="*/ 287 h 610"/>
                  <a:gd name="T6" fmla="*/ 1037 w 1054"/>
                  <a:gd name="T7" fmla="*/ 322 h 610"/>
                  <a:gd name="T8" fmla="*/ 556 w 1054"/>
                  <a:gd name="T9" fmla="*/ 600 h 610"/>
                  <a:gd name="T10" fmla="*/ 495 w 1054"/>
                  <a:gd name="T11" fmla="*/ 600 h 610"/>
                  <a:gd name="T12" fmla="*/ 17 w 1054"/>
                  <a:gd name="T13" fmla="*/ 322 h 610"/>
                  <a:gd name="T14" fmla="*/ 17 w 1054"/>
                  <a:gd name="T15" fmla="*/ 287 h 610"/>
                  <a:gd name="T16" fmla="*/ 498 w 1054"/>
                  <a:gd name="T17" fmla="*/ 9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4" h="610">
                    <a:moveTo>
                      <a:pt x="498" y="9"/>
                    </a:moveTo>
                    <a:cubicBezTo>
                      <a:pt x="515" y="0"/>
                      <a:pt x="542" y="0"/>
                      <a:pt x="559" y="9"/>
                    </a:cubicBezTo>
                    <a:cubicBezTo>
                      <a:pt x="1037" y="287"/>
                      <a:pt x="1037" y="287"/>
                      <a:pt x="1037" y="287"/>
                    </a:cubicBezTo>
                    <a:cubicBezTo>
                      <a:pt x="1054" y="297"/>
                      <a:pt x="1054" y="312"/>
                      <a:pt x="1037" y="322"/>
                    </a:cubicBezTo>
                    <a:cubicBezTo>
                      <a:pt x="556" y="600"/>
                      <a:pt x="556" y="600"/>
                      <a:pt x="556" y="600"/>
                    </a:cubicBezTo>
                    <a:cubicBezTo>
                      <a:pt x="539" y="610"/>
                      <a:pt x="512" y="610"/>
                      <a:pt x="495" y="600"/>
                    </a:cubicBezTo>
                    <a:cubicBezTo>
                      <a:pt x="17" y="322"/>
                      <a:pt x="17" y="322"/>
                      <a:pt x="17" y="322"/>
                    </a:cubicBezTo>
                    <a:cubicBezTo>
                      <a:pt x="0" y="312"/>
                      <a:pt x="0" y="297"/>
                      <a:pt x="17" y="287"/>
                    </a:cubicBezTo>
                    <a:lnTo>
                      <a:pt x="498" y="9"/>
                    </a:ln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15" name="Group 814"/>
            <p:cNvGrpSpPr/>
            <p:nvPr/>
          </p:nvGrpSpPr>
          <p:grpSpPr>
            <a:xfrm>
              <a:off x="3414713" y="3238500"/>
              <a:ext cx="3549650" cy="2197101"/>
              <a:chOff x="3414713" y="3238500"/>
              <a:chExt cx="3549650" cy="2197101"/>
            </a:xfrm>
          </p:grpSpPr>
          <p:sp>
            <p:nvSpPr>
              <p:cNvPr id="832" name="Freeform 310"/>
              <p:cNvSpPr>
                <a:spLocks/>
              </p:cNvSpPr>
              <p:nvPr/>
            </p:nvSpPr>
            <p:spPr bwMode="auto">
              <a:xfrm>
                <a:off x="3432175" y="4265613"/>
                <a:ext cx="3514725" cy="1169988"/>
              </a:xfrm>
              <a:custGeom>
                <a:avLst/>
                <a:gdLst>
                  <a:gd name="T0" fmla="*/ 1044 w 1044"/>
                  <a:gd name="T1" fmla="*/ 0 h 348"/>
                  <a:gd name="T2" fmla="*/ 1032 w 1044"/>
                  <a:gd name="T3" fmla="*/ 18 h 348"/>
                  <a:gd name="T4" fmla="*/ 551 w 1044"/>
                  <a:gd name="T5" fmla="*/ 296 h 348"/>
                  <a:gd name="T6" fmla="*/ 490 w 1044"/>
                  <a:gd name="T7" fmla="*/ 296 h 348"/>
                  <a:gd name="T8" fmla="*/ 12 w 1044"/>
                  <a:gd name="T9" fmla="*/ 18 h 348"/>
                  <a:gd name="T10" fmla="*/ 0 w 1044"/>
                  <a:gd name="T11" fmla="*/ 0 h 348"/>
                  <a:gd name="T12" fmla="*/ 0 w 1044"/>
                  <a:gd name="T13" fmla="*/ 43 h 348"/>
                  <a:gd name="T14" fmla="*/ 12 w 1044"/>
                  <a:gd name="T15" fmla="*/ 60 h 348"/>
                  <a:gd name="T16" fmla="*/ 490 w 1044"/>
                  <a:gd name="T17" fmla="*/ 338 h 348"/>
                  <a:gd name="T18" fmla="*/ 551 w 1044"/>
                  <a:gd name="T19" fmla="*/ 338 h 348"/>
                  <a:gd name="T20" fmla="*/ 1032 w 1044"/>
                  <a:gd name="T21" fmla="*/ 60 h 348"/>
                  <a:gd name="T22" fmla="*/ 1044 w 1044"/>
                  <a:gd name="T23" fmla="*/ 42 h 348"/>
                  <a:gd name="T24" fmla="*/ 1044 w 1044"/>
                  <a:gd name="T25"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4" h="348">
                    <a:moveTo>
                      <a:pt x="1044" y="0"/>
                    </a:moveTo>
                    <a:cubicBezTo>
                      <a:pt x="1044" y="7"/>
                      <a:pt x="1040" y="13"/>
                      <a:pt x="1032" y="18"/>
                    </a:cubicBezTo>
                    <a:cubicBezTo>
                      <a:pt x="551" y="296"/>
                      <a:pt x="551" y="296"/>
                      <a:pt x="551" y="296"/>
                    </a:cubicBezTo>
                    <a:cubicBezTo>
                      <a:pt x="534" y="305"/>
                      <a:pt x="507" y="305"/>
                      <a:pt x="490" y="296"/>
                    </a:cubicBezTo>
                    <a:cubicBezTo>
                      <a:pt x="12" y="18"/>
                      <a:pt x="12" y="18"/>
                      <a:pt x="12" y="18"/>
                    </a:cubicBezTo>
                    <a:cubicBezTo>
                      <a:pt x="4" y="13"/>
                      <a:pt x="0" y="7"/>
                      <a:pt x="0" y="0"/>
                    </a:cubicBezTo>
                    <a:cubicBezTo>
                      <a:pt x="0" y="43"/>
                      <a:pt x="0" y="43"/>
                      <a:pt x="0" y="43"/>
                    </a:cubicBezTo>
                    <a:cubicBezTo>
                      <a:pt x="0" y="49"/>
                      <a:pt x="4" y="55"/>
                      <a:pt x="12" y="60"/>
                    </a:cubicBezTo>
                    <a:cubicBezTo>
                      <a:pt x="490" y="338"/>
                      <a:pt x="490" y="338"/>
                      <a:pt x="490" y="338"/>
                    </a:cubicBezTo>
                    <a:cubicBezTo>
                      <a:pt x="507" y="348"/>
                      <a:pt x="534" y="348"/>
                      <a:pt x="551" y="338"/>
                    </a:cubicBezTo>
                    <a:cubicBezTo>
                      <a:pt x="1032" y="60"/>
                      <a:pt x="1032" y="60"/>
                      <a:pt x="1032" y="60"/>
                    </a:cubicBezTo>
                    <a:cubicBezTo>
                      <a:pt x="1040" y="55"/>
                      <a:pt x="1044" y="49"/>
                      <a:pt x="1044" y="42"/>
                    </a:cubicBezTo>
                    <a:lnTo>
                      <a:pt x="104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3" name="Freeform 311"/>
              <p:cNvSpPr>
                <a:spLocks/>
              </p:cNvSpPr>
              <p:nvPr/>
            </p:nvSpPr>
            <p:spPr bwMode="auto">
              <a:xfrm>
                <a:off x="3414713" y="3238500"/>
                <a:ext cx="3549650" cy="2052638"/>
              </a:xfrm>
              <a:custGeom>
                <a:avLst/>
                <a:gdLst>
                  <a:gd name="T0" fmla="*/ 498 w 1054"/>
                  <a:gd name="T1" fmla="*/ 10 h 610"/>
                  <a:gd name="T2" fmla="*/ 559 w 1054"/>
                  <a:gd name="T3" fmla="*/ 10 h 610"/>
                  <a:gd name="T4" fmla="*/ 1037 w 1054"/>
                  <a:gd name="T5" fmla="*/ 288 h 610"/>
                  <a:gd name="T6" fmla="*/ 1037 w 1054"/>
                  <a:gd name="T7" fmla="*/ 323 h 610"/>
                  <a:gd name="T8" fmla="*/ 556 w 1054"/>
                  <a:gd name="T9" fmla="*/ 601 h 610"/>
                  <a:gd name="T10" fmla="*/ 495 w 1054"/>
                  <a:gd name="T11" fmla="*/ 601 h 610"/>
                  <a:gd name="T12" fmla="*/ 17 w 1054"/>
                  <a:gd name="T13" fmla="*/ 323 h 610"/>
                  <a:gd name="T14" fmla="*/ 17 w 1054"/>
                  <a:gd name="T15" fmla="*/ 288 h 610"/>
                  <a:gd name="T16" fmla="*/ 498 w 1054"/>
                  <a:gd name="T17" fmla="*/ 1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4" h="610">
                    <a:moveTo>
                      <a:pt x="498" y="10"/>
                    </a:moveTo>
                    <a:cubicBezTo>
                      <a:pt x="515" y="0"/>
                      <a:pt x="542" y="0"/>
                      <a:pt x="559" y="10"/>
                    </a:cubicBezTo>
                    <a:cubicBezTo>
                      <a:pt x="1037" y="288"/>
                      <a:pt x="1037" y="288"/>
                      <a:pt x="1037" y="288"/>
                    </a:cubicBezTo>
                    <a:cubicBezTo>
                      <a:pt x="1054" y="297"/>
                      <a:pt x="1054" y="313"/>
                      <a:pt x="1037" y="323"/>
                    </a:cubicBezTo>
                    <a:cubicBezTo>
                      <a:pt x="556" y="601"/>
                      <a:pt x="556" y="601"/>
                      <a:pt x="556" y="601"/>
                    </a:cubicBezTo>
                    <a:cubicBezTo>
                      <a:pt x="539" y="610"/>
                      <a:pt x="512" y="610"/>
                      <a:pt x="495" y="601"/>
                    </a:cubicBezTo>
                    <a:cubicBezTo>
                      <a:pt x="17" y="323"/>
                      <a:pt x="17" y="323"/>
                      <a:pt x="17" y="323"/>
                    </a:cubicBezTo>
                    <a:cubicBezTo>
                      <a:pt x="0" y="313"/>
                      <a:pt x="0" y="297"/>
                      <a:pt x="17" y="288"/>
                    </a:cubicBezTo>
                    <a:lnTo>
                      <a:pt x="498" y="10"/>
                    </a:ln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16" name="Group 815"/>
            <p:cNvGrpSpPr/>
            <p:nvPr/>
          </p:nvGrpSpPr>
          <p:grpSpPr>
            <a:xfrm>
              <a:off x="3414713" y="2781300"/>
              <a:ext cx="3549650" cy="2193926"/>
              <a:chOff x="3414713" y="2781300"/>
              <a:chExt cx="3549650" cy="2193926"/>
            </a:xfrm>
          </p:grpSpPr>
          <p:sp>
            <p:nvSpPr>
              <p:cNvPr id="830" name="Freeform 312"/>
              <p:cNvSpPr>
                <a:spLocks/>
              </p:cNvSpPr>
              <p:nvPr/>
            </p:nvSpPr>
            <p:spPr bwMode="auto">
              <a:xfrm>
                <a:off x="3432175" y="3808413"/>
                <a:ext cx="3514725" cy="1166813"/>
              </a:xfrm>
              <a:custGeom>
                <a:avLst/>
                <a:gdLst>
                  <a:gd name="T0" fmla="*/ 1044 w 1044"/>
                  <a:gd name="T1" fmla="*/ 0 h 347"/>
                  <a:gd name="T2" fmla="*/ 1032 w 1044"/>
                  <a:gd name="T3" fmla="*/ 18 h 347"/>
                  <a:gd name="T4" fmla="*/ 551 w 1044"/>
                  <a:gd name="T5" fmla="*/ 295 h 347"/>
                  <a:gd name="T6" fmla="*/ 490 w 1044"/>
                  <a:gd name="T7" fmla="*/ 295 h 347"/>
                  <a:gd name="T8" fmla="*/ 12 w 1044"/>
                  <a:gd name="T9" fmla="*/ 18 h 347"/>
                  <a:gd name="T10" fmla="*/ 0 w 1044"/>
                  <a:gd name="T11" fmla="*/ 0 h 347"/>
                  <a:gd name="T12" fmla="*/ 0 w 1044"/>
                  <a:gd name="T13" fmla="*/ 42 h 347"/>
                  <a:gd name="T14" fmla="*/ 12 w 1044"/>
                  <a:gd name="T15" fmla="*/ 60 h 347"/>
                  <a:gd name="T16" fmla="*/ 490 w 1044"/>
                  <a:gd name="T17" fmla="*/ 337 h 347"/>
                  <a:gd name="T18" fmla="*/ 551 w 1044"/>
                  <a:gd name="T19" fmla="*/ 337 h 347"/>
                  <a:gd name="T20" fmla="*/ 1032 w 1044"/>
                  <a:gd name="T21" fmla="*/ 60 h 347"/>
                  <a:gd name="T22" fmla="*/ 1044 w 1044"/>
                  <a:gd name="T23" fmla="*/ 42 h 347"/>
                  <a:gd name="T24" fmla="*/ 1044 w 1044"/>
                  <a:gd name="T2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4" h="347">
                    <a:moveTo>
                      <a:pt x="1044" y="0"/>
                    </a:moveTo>
                    <a:cubicBezTo>
                      <a:pt x="1044" y="6"/>
                      <a:pt x="1040" y="13"/>
                      <a:pt x="1032" y="18"/>
                    </a:cubicBezTo>
                    <a:cubicBezTo>
                      <a:pt x="551" y="295"/>
                      <a:pt x="551" y="295"/>
                      <a:pt x="551" y="295"/>
                    </a:cubicBezTo>
                    <a:cubicBezTo>
                      <a:pt x="534" y="305"/>
                      <a:pt x="507" y="305"/>
                      <a:pt x="490" y="295"/>
                    </a:cubicBezTo>
                    <a:cubicBezTo>
                      <a:pt x="12" y="18"/>
                      <a:pt x="12" y="18"/>
                      <a:pt x="12" y="18"/>
                    </a:cubicBezTo>
                    <a:cubicBezTo>
                      <a:pt x="4" y="13"/>
                      <a:pt x="0" y="7"/>
                      <a:pt x="0" y="0"/>
                    </a:cubicBezTo>
                    <a:cubicBezTo>
                      <a:pt x="0" y="42"/>
                      <a:pt x="0" y="42"/>
                      <a:pt x="0" y="42"/>
                    </a:cubicBezTo>
                    <a:cubicBezTo>
                      <a:pt x="0" y="49"/>
                      <a:pt x="4" y="55"/>
                      <a:pt x="12" y="60"/>
                    </a:cubicBezTo>
                    <a:cubicBezTo>
                      <a:pt x="490" y="337"/>
                      <a:pt x="490" y="337"/>
                      <a:pt x="490" y="337"/>
                    </a:cubicBezTo>
                    <a:cubicBezTo>
                      <a:pt x="507" y="347"/>
                      <a:pt x="534" y="347"/>
                      <a:pt x="551" y="337"/>
                    </a:cubicBezTo>
                    <a:cubicBezTo>
                      <a:pt x="1032" y="60"/>
                      <a:pt x="1032" y="60"/>
                      <a:pt x="1032" y="60"/>
                    </a:cubicBezTo>
                    <a:cubicBezTo>
                      <a:pt x="1040" y="55"/>
                      <a:pt x="1044" y="49"/>
                      <a:pt x="1044" y="42"/>
                    </a:cubicBezTo>
                    <a:lnTo>
                      <a:pt x="104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1" name="Freeform 313"/>
              <p:cNvSpPr>
                <a:spLocks/>
              </p:cNvSpPr>
              <p:nvPr/>
            </p:nvSpPr>
            <p:spPr bwMode="auto">
              <a:xfrm>
                <a:off x="3414713" y="2781300"/>
                <a:ext cx="3549650" cy="2052638"/>
              </a:xfrm>
              <a:custGeom>
                <a:avLst/>
                <a:gdLst>
                  <a:gd name="T0" fmla="*/ 498 w 1054"/>
                  <a:gd name="T1" fmla="*/ 10 h 610"/>
                  <a:gd name="T2" fmla="*/ 559 w 1054"/>
                  <a:gd name="T3" fmla="*/ 10 h 610"/>
                  <a:gd name="T4" fmla="*/ 1037 w 1054"/>
                  <a:gd name="T5" fmla="*/ 287 h 610"/>
                  <a:gd name="T6" fmla="*/ 1037 w 1054"/>
                  <a:gd name="T7" fmla="*/ 323 h 610"/>
                  <a:gd name="T8" fmla="*/ 556 w 1054"/>
                  <a:gd name="T9" fmla="*/ 600 h 610"/>
                  <a:gd name="T10" fmla="*/ 495 w 1054"/>
                  <a:gd name="T11" fmla="*/ 600 h 610"/>
                  <a:gd name="T12" fmla="*/ 17 w 1054"/>
                  <a:gd name="T13" fmla="*/ 323 h 610"/>
                  <a:gd name="T14" fmla="*/ 17 w 1054"/>
                  <a:gd name="T15" fmla="*/ 287 h 610"/>
                  <a:gd name="T16" fmla="*/ 498 w 1054"/>
                  <a:gd name="T17" fmla="*/ 1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4" h="610">
                    <a:moveTo>
                      <a:pt x="498" y="10"/>
                    </a:moveTo>
                    <a:cubicBezTo>
                      <a:pt x="515" y="0"/>
                      <a:pt x="542" y="0"/>
                      <a:pt x="559" y="10"/>
                    </a:cubicBezTo>
                    <a:cubicBezTo>
                      <a:pt x="1037" y="287"/>
                      <a:pt x="1037" y="287"/>
                      <a:pt x="1037" y="287"/>
                    </a:cubicBezTo>
                    <a:cubicBezTo>
                      <a:pt x="1054" y="297"/>
                      <a:pt x="1054" y="313"/>
                      <a:pt x="1037" y="323"/>
                    </a:cubicBezTo>
                    <a:cubicBezTo>
                      <a:pt x="556" y="600"/>
                      <a:pt x="556" y="600"/>
                      <a:pt x="556" y="600"/>
                    </a:cubicBezTo>
                    <a:cubicBezTo>
                      <a:pt x="539" y="610"/>
                      <a:pt x="512" y="610"/>
                      <a:pt x="495" y="600"/>
                    </a:cubicBezTo>
                    <a:cubicBezTo>
                      <a:pt x="17" y="323"/>
                      <a:pt x="17" y="323"/>
                      <a:pt x="17" y="323"/>
                    </a:cubicBezTo>
                    <a:cubicBezTo>
                      <a:pt x="0" y="313"/>
                      <a:pt x="0" y="297"/>
                      <a:pt x="17" y="287"/>
                    </a:cubicBezTo>
                    <a:lnTo>
                      <a:pt x="498" y="10"/>
                    </a:ln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17" name="Group 816"/>
            <p:cNvGrpSpPr/>
            <p:nvPr/>
          </p:nvGrpSpPr>
          <p:grpSpPr>
            <a:xfrm>
              <a:off x="3414713" y="2324100"/>
              <a:ext cx="3549650" cy="2193925"/>
              <a:chOff x="3414713" y="2324100"/>
              <a:chExt cx="3549650" cy="2193925"/>
            </a:xfrm>
          </p:grpSpPr>
          <p:sp>
            <p:nvSpPr>
              <p:cNvPr id="828" name="Freeform 314"/>
              <p:cNvSpPr>
                <a:spLocks/>
              </p:cNvSpPr>
              <p:nvPr/>
            </p:nvSpPr>
            <p:spPr bwMode="auto">
              <a:xfrm>
                <a:off x="3432175" y="3349625"/>
                <a:ext cx="3514725" cy="1168400"/>
              </a:xfrm>
              <a:custGeom>
                <a:avLst/>
                <a:gdLst>
                  <a:gd name="T0" fmla="*/ 1044 w 1044"/>
                  <a:gd name="T1" fmla="*/ 0 h 347"/>
                  <a:gd name="T2" fmla="*/ 1032 w 1044"/>
                  <a:gd name="T3" fmla="*/ 17 h 347"/>
                  <a:gd name="T4" fmla="*/ 551 w 1044"/>
                  <a:gd name="T5" fmla="*/ 295 h 347"/>
                  <a:gd name="T6" fmla="*/ 490 w 1044"/>
                  <a:gd name="T7" fmla="*/ 295 h 347"/>
                  <a:gd name="T8" fmla="*/ 12 w 1044"/>
                  <a:gd name="T9" fmla="*/ 17 h 347"/>
                  <a:gd name="T10" fmla="*/ 0 w 1044"/>
                  <a:gd name="T11" fmla="*/ 0 h 347"/>
                  <a:gd name="T12" fmla="*/ 0 w 1044"/>
                  <a:gd name="T13" fmla="*/ 42 h 347"/>
                  <a:gd name="T14" fmla="*/ 12 w 1044"/>
                  <a:gd name="T15" fmla="*/ 60 h 347"/>
                  <a:gd name="T16" fmla="*/ 490 w 1044"/>
                  <a:gd name="T17" fmla="*/ 337 h 347"/>
                  <a:gd name="T18" fmla="*/ 551 w 1044"/>
                  <a:gd name="T19" fmla="*/ 337 h 347"/>
                  <a:gd name="T20" fmla="*/ 1032 w 1044"/>
                  <a:gd name="T21" fmla="*/ 60 h 347"/>
                  <a:gd name="T22" fmla="*/ 1044 w 1044"/>
                  <a:gd name="T23" fmla="*/ 42 h 347"/>
                  <a:gd name="T24" fmla="*/ 1044 w 1044"/>
                  <a:gd name="T2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4" h="347">
                    <a:moveTo>
                      <a:pt x="1044" y="0"/>
                    </a:moveTo>
                    <a:cubicBezTo>
                      <a:pt x="1044" y="6"/>
                      <a:pt x="1040" y="13"/>
                      <a:pt x="1032" y="17"/>
                    </a:cubicBezTo>
                    <a:cubicBezTo>
                      <a:pt x="551" y="295"/>
                      <a:pt x="551" y="295"/>
                      <a:pt x="551" y="295"/>
                    </a:cubicBezTo>
                    <a:cubicBezTo>
                      <a:pt x="534" y="305"/>
                      <a:pt x="507" y="305"/>
                      <a:pt x="490" y="295"/>
                    </a:cubicBezTo>
                    <a:cubicBezTo>
                      <a:pt x="12" y="17"/>
                      <a:pt x="12" y="17"/>
                      <a:pt x="12" y="17"/>
                    </a:cubicBezTo>
                    <a:cubicBezTo>
                      <a:pt x="4" y="13"/>
                      <a:pt x="0" y="6"/>
                      <a:pt x="0" y="0"/>
                    </a:cubicBezTo>
                    <a:cubicBezTo>
                      <a:pt x="0" y="42"/>
                      <a:pt x="0" y="42"/>
                      <a:pt x="0" y="42"/>
                    </a:cubicBezTo>
                    <a:cubicBezTo>
                      <a:pt x="0" y="48"/>
                      <a:pt x="4" y="55"/>
                      <a:pt x="12" y="60"/>
                    </a:cubicBezTo>
                    <a:cubicBezTo>
                      <a:pt x="490" y="337"/>
                      <a:pt x="490" y="337"/>
                      <a:pt x="490" y="337"/>
                    </a:cubicBezTo>
                    <a:cubicBezTo>
                      <a:pt x="507" y="347"/>
                      <a:pt x="534" y="347"/>
                      <a:pt x="551" y="337"/>
                    </a:cubicBezTo>
                    <a:cubicBezTo>
                      <a:pt x="1032" y="60"/>
                      <a:pt x="1032" y="60"/>
                      <a:pt x="1032" y="60"/>
                    </a:cubicBezTo>
                    <a:cubicBezTo>
                      <a:pt x="1040" y="55"/>
                      <a:pt x="1044" y="48"/>
                      <a:pt x="1044" y="42"/>
                    </a:cubicBezTo>
                    <a:lnTo>
                      <a:pt x="104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9" name="Freeform 315"/>
              <p:cNvSpPr>
                <a:spLocks/>
              </p:cNvSpPr>
              <p:nvPr/>
            </p:nvSpPr>
            <p:spPr bwMode="auto">
              <a:xfrm>
                <a:off x="3414713" y="2324100"/>
                <a:ext cx="3549650" cy="2052638"/>
              </a:xfrm>
              <a:custGeom>
                <a:avLst/>
                <a:gdLst>
                  <a:gd name="T0" fmla="*/ 498 w 1054"/>
                  <a:gd name="T1" fmla="*/ 10 h 610"/>
                  <a:gd name="T2" fmla="*/ 559 w 1054"/>
                  <a:gd name="T3" fmla="*/ 10 h 610"/>
                  <a:gd name="T4" fmla="*/ 1037 w 1054"/>
                  <a:gd name="T5" fmla="*/ 287 h 610"/>
                  <a:gd name="T6" fmla="*/ 1037 w 1054"/>
                  <a:gd name="T7" fmla="*/ 322 h 610"/>
                  <a:gd name="T8" fmla="*/ 556 w 1054"/>
                  <a:gd name="T9" fmla="*/ 600 h 610"/>
                  <a:gd name="T10" fmla="*/ 495 w 1054"/>
                  <a:gd name="T11" fmla="*/ 600 h 610"/>
                  <a:gd name="T12" fmla="*/ 17 w 1054"/>
                  <a:gd name="T13" fmla="*/ 322 h 610"/>
                  <a:gd name="T14" fmla="*/ 17 w 1054"/>
                  <a:gd name="T15" fmla="*/ 287 h 610"/>
                  <a:gd name="T16" fmla="*/ 498 w 1054"/>
                  <a:gd name="T17" fmla="*/ 1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4" h="610">
                    <a:moveTo>
                      <a:pt x="498" y="10"/>
                    </a:moveTo>
                    <a:cubicBezTo>
                      <a:pt x="515" y="0"/>
                      <a:pt x="542" y="0"/>
                      <a:pt x="559" y="10"/>
                    </a:cubicBezTo>
                    <a:cubicBezTo>
                      <a:pt x="1037" y="287"/>
                      <a:pt x="1037" y="287"/>
                      <a:pt x="1037" y="287"/>
                    </a:cubicBezTo>
                    <a:cubicBezTo>
                      <a:pt x="1054" y="297"/>
                      <a:pt x="1054" y="313"/>
                      <a:pt x="1037" y="322"/>
                    </a:cubicBezTo>
                    <a:cubicBezTo>
                      <a:pt x="556" y="600"/>
                      <a:pt x="556" y="600"/>
                      <a:pt x="556" y="600"/>
                    </a:cubicBezTo>
                    <a:cubicBezTo>
                      <a:pt x="539" y="610"/>
                      <a:pt x="512" y="610"/>
                      <a:pt x="495" y="600"/>
                    </a:cubicBezTo>
                    <a:cubicBezTo>
                      <a:pt x="17" y="322"/>
                      <a:pt x="17" y="322"/>
                      <a:pt x="17" y="322"/>
                    </a:cubicBezTo>
                    <a:cubicBezTo>
                      <a:pt x="0" y="313"/>
                      <a:pt x="0" y="297"/>
                      <a:pt x="17" y="287"/>
                    </a:cubicBezTo>
                    <a:lnTo>
                      <a:pt x="498" y="10"/>
                    </a:ln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18" name="Group 817"/>
            <p:cNvGrpSpPr/>
            <p:nvPr/>
          </p:nvGrpSpPr>
          <p:grpSpPr>
            <a:xfrm>
              <a:off x="3414713" y="1863725"/>
              <a:ext cx="3549650" cy="2195513"/>
              <a:chOff x="3414713" y="1863725"/>
              <a:chExt cx="3549650" cy="2195513"/>
            </a:xfrm>
          </p:grpSpPr>
          <p:sp>
            <p:nvSpPr>
              <p:cNvPr id="826" name="Freeform 316"/>
              <p:cNvSpPr>
                <a:spLocks/>
              </p:cNvSpPr>
              <p:nvPr/>
            </p:nvSpPr>
            <p:spPr bwMode="auto">
              <a:xfrm>
                <a:off x="3432175" y="2889250"/>
                <a:ext cx="3514725" cy="1169988"/>
              </a:xfrm>
              <a:custGeom>
                <a:avLst/>
                <a:gdLst>
                  <a:gd name="T0" fmla="*/ 1044 w 1044"/>
                  <a:gd name="T1" fmla="*/ 0 h 348"/>
                  <a:gd name="T2" fmla="*/ 1032 w 1044"/>
                  <a:gd name="T3" fmla="*/ 18 h 348"/>
                  <a:gd name="T4" fmla="*/ 551 w 1044"/>
                  <a:gd name="T5" fmla="*/ 296 h 348"/>
                  <a:gd name="T6" fmla="*/ 490 w 1044"/>
                  <a:gd name="T7" fmla="*/ 296 h 348"/>
                  <a:gd name="T8" fmla="*/ 12 w 1044"/>
                  <a:gd name="T9" fmla="*/ 18 h 348"/>
                  <a:gd name="T10" fmla="*/ 0 w 1044"/>
                  <a:gd name="T11" fmla="*/ 1 h 348"/>
                  <a:gd name="T12" fmla="*/ 0 w 1044"/>
                  <a:gd name="T13" fmla="*/ 43 h 348"/>
                  <a:gd name="T14" fmla="*/ 12 w 1044"/>
                  <a:gd name="T15" fmla="*/ 60 h 348"/>
                  <a:gd name="T16" fmla="*/ 490 w 1044"/>
                  <a:gd name="T17" fmla="*/ 338 h 348"/>
                  <a:gd name="T18" fmla="*/ 551 w 1044"/>
                  <a:gd name="T19" fmla="*/ 338 h 348"/>
                  <a:gd name="T20" fmla="*/ 1032 w 1044"/>
                  <a:gd name="T21" fmla="*/ 60 h 348"/>
                  <a:gd name="T22" fmla="*/ 1044 w 1044"/>
                  <a:gd name="T23" fmla="*/ 43 h 348"/>
                  <a:gd name="T24" fmla="*/ 1044 w 1044"/>
                  <a:gd name="T25"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4" h="348">
                    <a:moveTo>
                      <a:pt x="1044" y="0"/>
                    </a:moveTo>
                    <a:cubicBezTo>
                      <a:pt x="1044" y="7"/>
                      <a:pt x="1040" y="13"/>
                      <a:pt x="1032" y="18"/>
                    </a:cubicBezTo>
                    <a:cubicBezTo>
                      <a:pt x="551" y="296"/>
                      <a:pt x="551" y="296"/>
                      <a:pt x="551" y="296"/>
                    </a:cubicBezTo>
                    <a:cubicBezTo>
                      <a:pt x="534" y="306"/>
                      <a:pt x="507" y="306"/>
                      <a:pt x="490" y="296"/>
                    </a:cubicBezTo>
                    <a:cubicBezTo>
                      <a:pt x="12" y="18"/>
                      <a:pt x="12" y="18"/>
                      <a:pt x="12" y="18"/>
                    </a:cubicBezTo>
                    <a:cubicBezTo>
                      <a:pt x="4" y="13"/>
                      <a:pt x="0" y="7"/>
                      <a:pt x="0" y="1"/>
                    </a:cubicBezTo>
                    <a:cubicBezTo>
                      <a:pt x="0" y="43"/>
                      <a:pt x="0" y="43"/>
                      <a:pt x="0" y="43"/>
                    </a:cubicBezTo>
                    <a:cubicBezTo>
                      <a:pt x="0" y="49"/>
                      <a:pt x="4" y="56"/>
                      <a:pt x="12" y="60"/>
                    </a:cubicBezTo>
                    <a:cubicBezTo>
                      <a:pt x="490" y="338"/>
                      <a:pt x="490" y="338"/>
                      <a:pt x="490" y="338"/>
                    </a:cubicBezTo>
                    <a:cubicBezTo>
                      <a:pt x="507" y="348"/>
                      <a:pt x="534" y="348"/>
                      <a:pt x="551" y="338"/>
                    </a:cubicBezTo>
                    <a:cubicBezTo>
                      <a:pt x="1032" y="60"/>
                      <a:pt x="1032" y="60"/>
                      <a:pt x="1032" y="60"/>
                    </a:cubicBezTo>
                    <a:cubicBezTo>
                      <a:pt x="1040" y="55"/>
                      <a:pt x="1044" y="49"/>
                      <a:pt x="1044" y="43"/>
                    </a:cubicBezTo>
                    <a:lnTo>
                      <a:pt x="104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 name="Freeform 317"/>
              <p:cNvSpPr>
                <a:spLocks/>
              </p:cNvSpPr>
              <p:nvPr/>
            </p:nvSpPr>
            <p:spPr bwMode="auto">
              <a:xfrm>
                <a:off x="3414713" y="1863725"/>
                <a:ext cx="3549650" cy="2054225"/>
              </a:xfrm>
              <a:custGeom>
                <a:avLst/>
                <a:gdLst>
                  <a:gd name="T0" fmla="*/ 498 w 1054"/>
                  <a:gd name="T1" fmla="*/ 10 h 611"/>
                  <a:gd name="T2" fmla="*/ 559 w 1054"/>
                  <a:gd name="T3" fmla="*/ 10 h 611"/>
                  <a:gd name="T4" fmla="*/ 1037 w 1054"/>
                  <a:gd name="T5" fmla="*/ 288 h 611"/>
                  <a:gd name="T6" fmla="*/ 1037 w 1054"/>
                  <a:gd name="T7" fmla="*/ 323 h 611"/>
                  <a:gd name="T8" fmla="*/ 556 w 1054"/>
                  <a:gd name="T9" fmla="*/ 601 h 611"/>
                  <a:gd name="T10" fmla="*/ 495 w 1054"/>
                  <a:gd name="T11" fmla="*/ 601 h 611"/>
                  <a:gd name="T12" fmla="*/ 17 w 1054"/>
                  <a:gd name="T13" fmla="*/ 323 h 611"/>
                  <a:gd name="T14" fmla="*/ 17 w 1054"/>
                  <a:gd name="T15" fmla="*/ 288 h 611"/>
                  <a:gd name="T16" fmla="*/ 498 w 1054"/>
                  <a:gd name="T17" fmla="*/ 1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4" h="611">
                    <a:moveTo>
                      <a:pt x="498" y="10"/>
                    </a:moveTo>
                    <a:cubicBezTo>
                      <a:pt x="515" y="0"/>
                      <a:pt x="542" y="0"/>
                      <a:pt x="559" y="10"/>
                    </a:cubicBezTo>
                    <a:cubicBezTo>
                      <a:pt x="1037" y="288"/>
                      <a:pt x="1037" y="288"/>
                      <a:pt x="1037" y="288"/>
                    </a:cubicBezTo>
                    <a:cubicBezTo>
                      <a:pt x="1054" y="298"/>
                      <a:pt x="1054" y="313"/>
                      <a:pt x="1037" y="323"/>
                    </a:cubicBezTo>
                    <a:cubicBezTo>
                      <a:pt x="556" y="601"/>
                      <a:pt x="556" y="601"/>
                      <a:pt x="556" y="601"/>
                    </a:cubicBezTo>
                    <a:cubicBezTo>
                      <a:pt x="539" y="611"/>
                      <a:pt x="512" y="611"/>
                      <a:pt x="495" y="601"/>
                    </a:cubicBezTo>
                    <a:cubicBezTo>
                      <a:pt x="17" y="323"/>
                      <a:pt x="17" y="323"/>
                      <a:pt x="17" y="323"/>
                    </a:cubicBezTo>
                    <a:cubicBezTo>
                      <a:pt x="0" y="313"/>
                      <a:pt x="0" y="298"/>
                      <a:pt x="17" y="288"/>
                    </a:cubicBezTo>
                    <a:lnTo>
                      <a:pt x="498" y="10"/>
                    </a:ln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19" name="Group 818"/>
            <p:cNvGrpSpPr/>
            <p:nvPr/>
          </p:nvGrpSpPr>
          <p:grpSpPr>
            <a:xfrm>
              <a:off x="3414713" y="1406525"/>
              <a:ext cx="3549650" cy="2192338"/>
              <a:chOff x="3414713" y="1406525"/>
              <a:chExt cx="3549650" cy="2192338"/>
            </a:xfrm>
          </p:grpSpPr>
          <p:sp>
            <p:nvSpPr>
              <p:cNvPr id="824" name="Freeform 318"/>
              <p:cNvSpPr>
                <a:spLocks/>
              </p:cNvSpPr>
              <p:nvPr/>
            </p:nvSpPr>
            <p:spPr bwMode="auto">
              <a:xfrm>
                <a:off x="3432175" y="2432050"/>
                <a:ext cx="3514725" cy="1166813"/>
              </a:xfrm>
              <a:custGeom>
                <a:avLst/>
                <a:gdLst>
                  <a:gd name="T0" fmla="*/ 1044 w 1044"/>
                  <a:gd name="T1" fmla="*/ 0 h 347"/>
                  <a:gd name="T2" fmla="*/ 1032 w 1044"/>
                  <a:gd name="T3" fmla="*/ 18 h 347"/>
                  <a:gd name="T4" fmla="*/ 551 w 1044"/>
                  <a:gd name="T5" fmla="*/ 296 h 347"/>
                  <a:gd name="T6" fmla="*/ 490 w 1044"/>
                  <a:gd name="T7" fmla="*/ 296 h 347"/>
                  <a:gd name="T8" fmla="*/ 12 w 1044"/>
                  <a:gd name="T9" fmla="*/ 18 h 347"/>
                  <a:gd name="T10" fmla="*/ 0 w 1044"/>
                  <a:gd name="T11" fmla="*/ 0 h 347"/>
                  <a:gd name="T12" fmla="*/ 0 w 1044"/>
                  <a:gd name="T13" fmla="*/ 43 h 347"/>
                  <a:gd name="T14" fmla="*/ 12 w 1044"/>
                  <a:gd name="T15" fmla="*/ 60 h 347"/>
                  <a:gd name="T16" fmla="*/ 490 w 1044"/>
                  <a:gd name="T17" fmla="*/ 338 h 347"/>
                  <a:gd name="T18" fmla="*/ 551 w 1044"/>
                  <a:gd name="T19" fmla="*/ 338 h 347"/>
                  <a:gd name="T20" fmla="*/ 1032 w 1044"/>
                  <a:gd name="T21" fmla="*/ 60 h 347"/>
                  <a:gd name="T22" fmla="*/ 1044 w 1044"/>
                  <a:gd name="T23" fmla="*/ 42 h 347"/>
                  <a:gd name="T24" fmla="*/ 1044 w 1044"/>
                  <a:gd name="T2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4" h="347">
                    <a:moveTo>
                      <a:pt x="1044" y="0"/>
                    </a:moveTo>
                    <a:cubicBezTo>
                      <a:pt x="1044" y="7"/>
                      <a:pt x="1040" y="13"/>
                      <a:pt x="1032" y="18"/>
                    </a:cubicBezTo>
                    <a:cubicBezTo>
                      <a:pt x="551" y="296"/>
                      <a:pt x="551" y="296"/>
                      <a:pt x="551" y="296"/>
                    </a:cubicBezTo>
                    <a:cubicBezTo>
                      <a:pt x="534" y="305"/>
                      <a:pt x="507" y="305"/>
                      <a:pt x="490" y="296"/>
                    </a:cubicBezTo>
                    <a:cubicBezTo>
                      <a:pt x="12" y="18"/>
                      <a:pt x="12" y="18"/>
                      <a:pt x="12" y="18"/>
                    </a:cubicBezTo>
                    <a:cubicBezTo>
                      <a:pt x="4" y="13"/>
                      <a:pt x="0" y="7"/>
                      <a:pt x="0" y="0"/>
                    </a:cubicBezTo>
                    <a:cubicBezTo>
                      <a:pt x="0" y="43"/>
                      <a:pt x="0" y="43"/>
                      <a:pt x="0" y="43"/>
                    </a:cubicBezTo>
                    <a:cubicBezTo>
                      <a:pt x="0" y="49"/>
                      <a:pt x="4" y="55"/>
                      <a:pt x="12" y="60"/>
                    </a:cubicBezTo>
                    <a:cubicBezTo>
                      <a:pt x="490" y="338"/>
                      <a:pt x="490" y="338"/>
                      <a:pt x="490" y="338"/>
                    </a:cubicBezTo>
                    <a:cubicBezTo>
                      <a:pt x="507" y="347"/>
                      <a:pt x="534" y="347"/>
                      <a:pt x="551" y="338"/>
                    </a:cubicBezTo>
                    <a:cubicBezTo>
                      <a:pt x="1032" y="60"/>
                      <a:pt x="1032" y="60"/>
                      <a:pt x="1032" y="60"/>
                    </a:cubicBezTo>
                    <a:cubicBezTo>
                      <a:pt x="1040" y="55"/>
                      <a:pt x="1044" y="49"/>
                      <a:pt x="1044" y="42"/>
                    </a:cubicBezTo>
                    <a:lnTo>
                      <a:pt x="104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 name="Freeform 319"/>
              <p:cNvSpPr>
                <a:spLocks/>
              </p:cNvSpPr>
              <p:nvPr/>
            </p:nvSpPr>
            <p:spPr bwMode="auto">
              <a:xfrm>
                <a:off x="3414713" y="1406525"/>
                <a:ext cx="3549650" cy="2051050"/>
              </a:xfrm>
              <a:custGeom>
                <a:avLst/>
                <a:gdLst>
                  <a:gd name="T0" fmla="*/ 498 w 1054"/>
                  <a:gd name="T1" fmla="*/ 10 h 610"/>
                  <a:gd name="T2" fmla="*/ 559 w 1054"/>
                  <a:gd name="T3" fmla="*/ 10 h 610"/>
                  <a:gd name="T4" fmla="*/ 1037 w 1054"/>
                  <a:gd name="T5" fmla="*/ 288 h 610"/>
                  <a:gd name="T6" fmla="*/ 1037 w 1054"/>
                  <a:gd name="T7" fmla="*/ 323 h 610"/>
                  <a:gd name="T8" fmla="*/ 556 w 1054"/>
                  <a:gd name="T9" fmla="*/ 601 h 610"/>
                  <a:gd name="T10" fmla="*/ 495 w 1054"/>
                  <a:gd name="T11" fmla="*/ 601 h 610"/>
                  <a:gd name="T12" fmla="*/ 17 w 1054"/>
                  <a:gd name="T13" fmla="*/ 323 h 610"/>
                  <a:gd name="T14" fmla="*/ 17 w 1054"/>
                  <a:gd name="T15" fmla="*/ 288 h 610"/>
                  <a:gd name="T16" fmla="*/ 498 w 1054"/>
                  <a:gd name="T17" fmla="*/ 1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4" h="610">
                    <a:moveTo>
                      <a:pt x="498" y="10"/>
                    </a:moveTo>
                    <a:cubicBezTo>
                      <a:pt x="515" y="0"/>
                      <a:pt x="542" y="0"/>
                      <a:pt x="559" y="10"/>
                    </a:cubicBezTo>
                    <a:cubicBezTo>
                      <a:pt x="1037" y="288"/>
                      <a:pt x="1037" y="288"/>
                      <a:pt x="1037" y="288"/>
                    </a:cubicBezTo>
                    <a:cubicBezTo>
                      <a:pt x="1054" y="297"/>
                      <a:pt x="1054" y="313"/>
                      <a:pt x="1037" y="323"/>
                    </a:cubicBezTo>
                    <a:cubicBezTo>
                      <a:pt x="556" y="601"/>
                      <a:pt x="556" y="601"/>
                      <a:pt x="556" y="601"/>
                    </a:cubicBezTo>
                    <a:cubicBezTo>
                      <a:pt x="539" y="610"/>
                      <a:pt x="512" y="610"/>
                      <a:pt x="495" y="601"/>
                    </a:cubicBezTo>
                    <a:cubicBezTo>
                      <a:pt x="17" y="323"/>
                      <a:pt x="17" y="323"/>
                      <a:pt x="17" y="323"/>
                    </a:cubicBezTo>
                    <a:cubicBezTo>
                      <a:pt x="0" y="313"/>
                      <a:pt x="0" y="297"/>
                      <a:pt x="17" y="288"/>
                    </a:cubicBezTo>
                    <a:lnTo>
                      <a:pt x="498" y="10"/>
                    </a:ln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path path="circle">
                  <a:fillToRect l="50000" t="50000" r="50000" b="50000"/>
                </a:path>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20" name="Group 819"/>
            <p:cNvGrpSpPr/>
            <p:nvPr/>
          </p:nvGrpSpPr>
          <p:grpSpPr>
            <a:xfrm>
              <a:off x="3414711" y="949325"/>
              <a:ext cx="3549652" cy="2192338"/>
              <a:chOff x="3414711" y="949325"/>
              <a:chExt cx="3549652" cy="2192338"/>
            </a:xfrm>
          </p:grpSpPr>
          <p:sp>
            <p:nvSpPr>
              <p:cNvPr id="821" name="Freeform 320"/>
              <p:cNvSpPr>
                <a:spLocks/>
              </p:cNvSpPr>
              <p:nvPr/>
            </p:nvSpPr>
            <p:spPr bwMode="auto">
              <a:xfrm>
                <a:off x="3432175" y="1974850"/>
                <a:ext cx="3514725" cy="1166813"/>
              </a:xfrm>
              <a:custGeom>
                <a:avLst/>
                <a:gdLst>
                  <a:gd name="T0" fmla="*/ 1044 w 1044"/>
                  <a:gd name="T1" fmla="*/ 0 h 347"/>
                  <a:gd name="T2" fmla="*/ 1032 w 1044"/>
                  <a:gd name="T3" fmla="*/ 18 h 347"/>
                  <a:gd name="T4" fmla="*/ 551 w 1044"/>
                  <a:gd name="T5" fmla="*/ 295 h 347"/>
                  <a:gd name="T6" fmla="*/ 490 w 1044"/>
                  <a:gd name="T7" fmla="*/ 295 h 347"/>
                  <a:gd name="T8" fmla="*/ 12 w 1044"/>
                  <a:gd name="T9" fmla="*/ 18 h 347"/>
                  <a:gd name="T10" fmla="*/ 0 w 1044"/>
                  <a:gd name="T11" fmla="*/ 0 h 347"/>
                  <a:gd name="T12" fmla="*/ 0 w 1044"/>
                  <a:gd name="T13" fmla="*/ 42 h 347"/>
                  <a:gd name="T14" fmla="*/ 12 w 1044"/>
                  <a:gd name="T15" fmla="*/ 60 h 347"/>
                  <a:gd name="T16" fmla="*/ 490 w 1044"/>
                  <a:gd name="T17" fmla="*/ 337 h 347"/>
                  <a:gd name="T18" fmla="*/ 551 w 1044"/>
                  <a:gd name="T19" fmla="*/ 337 h 347"/>
                  <a:gd name="T20" fmla="*/ 1032 w 1044"/>
                  <a:gd name="T21" fmla="*/ 60 h 347"/>
                  <a:gd name="T22" fmla="*/ 1044 w 1044"/>
                  <a:gd name="T23" fmla="*/ 42 h 347"/>
                  <a:gd name="T24" fmla="*/ 1044 w 1044"/>
                  <a:gd name="T2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44" h="347">
                    <a:moveTo>
                      <a:pt x="1044" y="0"/>
                    </a:moveTo>
                    <a:cubicBezTo>
                      <a:pt x="1044" y="6"/>
                      <a:pt x="1040" y="13"/>
                      <a:pt x="1032" y="18"/>
                    </a:cubicBezTo>
                    <a:cubicBezTo>
                      <a:pt x="551" y="295"/>
                      <a:pt x="551" y="295"/>
                      <a:pt x="551" y="295"/>
                    </a:cubicBezTo>
                    <a:cubicBezTo>
                      <a:pt x="534" y="305"/>
                      <a:pt x="507" y="305"/>
                      <a:pt x="490" y="295"/>
                    </a:cubicBezTo>
                    <a:cubicBezTo>
                      <a:pt x="12" y="18"/>
                      <a:pt x="12" y="18"/>
                      <a:pt x="12" y="18"/>
                    </a:cubicBezTo>
                    <a:cubicBezTo>
                      <a:pt x="4" y="13"/>
                      <a:pt x="0" y="6"/>
                      <a:pt x="0" y="0"/>
                    </a:cubicBezTo>
                    <a:cubicBezTo>
                      <a:pt x="0" y="42"/>
                      <a:pt x="0" y="42"/>
                      <a:pt x="0" y="42"/>
                    </a:cubicBezTo>
                    <a:cubicBezTo>
                      <a:pt x="0" y="49"/>
                      <a:pt x="4" y="55"/>
                      <a:pt x="12" y="60"/>
                    </a:cubicBezTo>
                    <a:cubicBezTo>
                      <a:pt x="490" y="337"/>
                      <a:pt x="490" y="337"/>
                      <a:pt x="490" y="337"/>
                    </a:cubicBezTo>
                    <a:cubicBezTo>
                      <a:pt x="507" y="347"/>
                      <a:pt x="534" y="347"/>
                      <a:pt x="551" y="337"/>
                    </a:cubicBezTo>
                    <a:cubicBezTo>
                      <a:pt x="1032" y="60"/>
                      <a:pt x="1032" y="60"/>
                      <a:pt x="1032" y="60"/>
                    </a:cubicBezTo>
                    <a:cubicBezTo>
                      <a:pt x="1040" y="55"/>
                      <a:pt x="1044" y="48"/>
                      <a:pt x="1044" y="42"/>
                    </a:cubicBezTo>
                    <a:lnTo>
                      <a:pt x="104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 name="Freeform 321"/>
              <p:cNvSpPr>
                <a:spLocks/>
              </p:cNvSpPr>
              <p:nvPr/>
            </p:nvSpPr>
            <p:spPr bwMode="auto">
              <a:xfrm>
                <a:off x="3414711" y="949325"/>
                <a:ext cx="3549652" cy="2051052"/>
              </a:xfrm>
              <a:custGeom>
                <a:avLst/>
                <a:gdLst>
                  <a:gd name="T0" fmla="*/ 498 w 1054"/>
                  <a:gd name="T1" fmla="*/ 10 h 610"/>
                  <a:gd name="T2" fmla="*/ 559 w 1054"/>
                  <a:gd name="T3" fmla="*/ 10 h 610"/>
                  <a:gd name="T4" fmla="*/ 1037 w 1054"/>
                  <a:gd name="T5" fmla="*/ 287 h 610"/>
                  <a:gd name="T6" fmla="*/ 1037 w 1054"/>
                  <a:gd name="T7" fmla="*/ 323 h 610"/>
                  <a:gd name="T8" fmla="*/ 556 w 1054"/>
                  <a:gd name="T9" fmla="*/ 600 h 610"/>
                  <a:gd name="T10" fmla="*/ 495 w 1054"/>
                  <a:gd name="T11" fmla="*/ 600 h 610"/>
                  <a:gd name="T12" fmla="*/ 17 w 1054"/>
                  <a:gd name="T13" fmla="*/ 323 h 610"/>
                  <a:gd name="T14" fmla="*/ 17 w 1054"/>
                  <a:gd name="T15" fmla="*/ 287 h 610"/>
                  <a:gd name="T16" fmla="*/ 498 w 1054"/>
                  <a:gd name="T17" fmla="*/ 1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4" h="610">
                    <a:moveTo>
                      <a:pt x="498" y="10"/>
                    </a:moveTo>
                    <a:cubicBezTo>
                      <a:pt x="515" y="0"/>
                      <a:pt x="542" y="0"/>
                      <a:pt x="559" y="10"/>
                    </a:cubicBezTo>
                    <a:cubicBezTo>
                      <a:pt x="1037" y="287"/>
                      <a:pt x="1037" y="287"/>
                      <a:pt x="1037" y="287"/>
                    </a:cubicBezTo>
                    <a:cubicBezTo>
                      <a:pt x="1054" y="297"/>
                      <a:pt x="1054" y="313"/>
                      <a:pt x="1037" y="323"/>
                    </a:cubicBezTo>
                    <a:cubicBezTo>
                      <a:pt x="556" y="600"/>
                      <a:pt x="556" y="600"/>
                      <a:pt x="556" y="600"/>
                    </a:cubicBezTo>
                    <a:cubicBezTo>
                      <a:pt x="539" y="610"/>
                      <a:pt x="512" y="610"/>
                      <a:pt x="495" y="600"/>
                    </a:cubicBezTo>
                    <a:cubicBezTo>
                      <a:pt x="17" y="323"/>
                      <a:pt x="17" y="323"/>
                      <a:pt x="17" y="323"/>
                    </a:cubicBezTo>
                    <a:cubicBezTo>
                      <a:pt x="0" y="313"/>
                      <a:pt x="0" y="297"/>
                      <a:pt x="17" y="287"/>
                    </a:cubicBezTo>
                    <a:lnTo>
                      <a:pt x="498" y="1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 name="Freeform 322"/>
              <p:cNvSpPr>
                <a:spLocks/>
              </p:cNvSpPr>
              <p:nvPr/>
            </p:nvSpPr>
            <p:spPr bwMode="auto">
              <a:xfrm>
                <a:off x="4152900" y="1373188"/>
                <a:ext cx="2073275" cy="1200150"/>
              </a:xfrm>
              <a:custGeom>
                <a:avLst/>
                <a:gdLst>
                  <a:gd name="T0" fmla="*/ 291 w 616"/>
                  <a:gd name="T1" fmla="*/ 6 h 357"/>
                  <a:gd name="T2" fmla="*/ 327 w 616"/>
                  <a:gd name="T3" fmla="*/ 6 h 357"/>
                  <a:gd name="T4" fmla="*/ 606 w 616"/>
                  <a:gd name="T5" fmla="*/ 169 h 357"/>
                  <a:gd name="T6" fmla="*/ 606 w 616"/>
                  <a:gd name="T7" fmla="*/ 189 h 357"/>
                  <a:gd name="T8" fmla="*/ 325 w 616"/>
                  <a:gd name="T9" fmla="*/ 352 h 357"/>
                  <a:gd name="T10" fmla="*/ 289 w 616"/>
                  <a:gd name="T11" fmla="*/ 352 h 357"/>
                  <a:gd name="T12" fmla="*/ 10 w 616"/>
                  <a:gd name="T13" fmla="*/ 189 h 357"/>
                  <a:gd name="T14" fmla="*/ 10 w 616"/>
                  <a:gd name="T15" fmla="*/ 169 h 357"/>
                  <a:gd name="T16" fmla="*/ 291 w 616"/>
                  <a:gd name="T17" fmla="*/ 6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6" h="357">
                    <a:moveTo>
                      <a:pt x="291" y="6"/>
                    </a:moveTo>
                    <a:cubicBezTo>
                      <a:pt x="301" y="0"/>
                      <a:pt x="317" y="0"/>
                      <a:pt x="327" y="6"/>
                    </a:cubicBezTo>
                    <a:cubicBezTo>
                      <a:pt x="606" y="169"/>
                      <a:pt x="606" y="169"/>
                      <a:pt x="606" y="169"/>
                    </a:cubicBezTo>
                    <a:cubicBezTo>
                      <a:pt x="616" y="174"/>
                      <a:pt x="616" y="184"/>
                      <a:pt x="606" y="189"/>
                    </a:cubicBezTo>
                    <a:cubicBezTo>
                      <a:pt x="325" y="352"/>
                      <a:pt x="325" y="352"/>
                      <a:pt x="325" y="352"/>
                    </a:cubicBezTo>
                    <a:cubicBezTo>
                      <a:pt x="315" y="357"/>
                      <a:pt x="299" y="357"/>
                      <a:pt x="289" y="352"/>
                    </a:cubicBezTo>
                    <a:cubicBezTo>
                      <a:pt x="10" y="189"/>
                      <a:pt x="10" y="189"/>
                      <a:pt x="10" y="189"/>
                    </a:cubicBezTo>
                    <a:cubicBezTo>
                      <a:pt x="0" y="184"/>
                      <a:pt x="0" y="174"/>
                      <a:pt x="10" y="169"/>
                    </a:cubicBezTo>
                    <a:lnTo>
                      <a:pt x="291" y="6"/>
                    </a:lnTo>
                    <a:close/>
                  </a:path>
                </a:pathLst>
              </a:custGeom>
              <a:solidFill>
                <a:schemeClr val="bg2">
                  <a:lumMod val="75000"/>
                  <a:lumOff val="25000"/>
                </a:schemeClr>
              </a:solidFill>
              <a:ln>
                <a:noFill/>
              </a:ln>
              <a:effectLst>
                <a:innerShdw blurRad="63500" dist="25400" dir="12000000">
                  <a:prstClr val="black">
                    <a:alpha val="50000"/>
                  </a:prstClr>
                </a:innerShd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839" name="Group 838"/>
          <p:cNvGrpSpPr/>
          <p:nvPr/>
        </p:nvGrpSpPr>
        <p:grpSpPr>
          <a:xfrm>
            <a:off x="7516036" y="5735050"/>
            <a:ext cx="1092183" cy="670025"/>
            <a:chOff x="1497013" y="703263"/>
            <a:chExt cx="9709150" cy="5956301"/>
          </a:xfrm>
        </p:grpSpPr>
        <p:sp>
          <p:nvSpPr>
            <p:cNvPr id="840" name="Freeform 326"/>
            <p:cNvSpPr>
              <a:spLocks noEditPoints="1"/>
            </p:cNvSpPr>
            <p:nvPr/>
          </p:nvSpPr>
          <p:spPr bwMode="auto">
            <a:xfrm>
              <a:off x="1497013" y="703263"/>
              <a:ext cx="9709150" cy="5635625"/>
            </a:xfrm>
            <a:custGeom>
              <a:avLst/>
              <a:gdLst>
                <a:gd name="T0" fmla="*/ 2584 w 2670"/>
                <a:gd name="T1" fmla="*/ 424 h 1548"/>
                <a:gd name="T2" fmla="*/ 2585 w 2670"/>
                <a:gd name="T3" fmla="*/ 601 h 1548"/>
                <a:gd name="T4" fmla="*/ 1041 w 2670"/>
                <a:gd name="T5" fmla="*/ 1499 h 1548"/>
                <a:gd name="T6" fmla="*/ 735 w 2670"/>
                <a:gd name="T7" fmla="*/ 1499 h 1548"/>
                <a:gd name="T8" fmla="*/ 85 w 2670"/>
                <a:gd name="T9" fmla="*/ 1124 h 1548"/>
                <a:gd name="T10" fmla="*/ 84 w 2670"/>
                <a:gd name="T11" fmla="*/ 946 h 1548"/>
                <a:gd name="T12" fmla="*/ 1628 w 2670"/>
                <a:gd name="T13" fmla="*/ 49 h 1548"/>
                <a:gd name="T14" fmla="*/ 1935 w 2670"/>
                <a:gd name="T15" fmla="*/ 49 h 1548"/>
                <a:gd name="T16" fmla="*/ 2584 w 2670"/>
                <a:gd name="T17" fmla="*/ 424 h 1548"/>
                <a:gd name="T18" fmla="*/ 103 w 2670"/>
                <a:gd name="T19" fmla="*/ 957 h 1548"/>
                <a:gd name="T20" fmla="*/ 101 w 2670"/>
                <a:gd name="T21" fmla="*/ 1114 h 1548"/>
                <a:gd name="T22" fmla="*/ 751 w 2670"/>
                <a:gd name="T23" fmla="*/ 1489 h 1548"/>
                <a:gd name="T24" fmla="*/ 1022 w 2670"/>
                <a:gd name="T25" fmla="*/ 1488 h 1548"/>
                <a:gd name="T26" fmla="*/ 2567 w 2670"/>
                <a:gd name="T27" fmla="*/ 590 h 1548"/>
                <a:gd name="T28" fmla="*/ 2566 w 2670"/>
                <a:gd name="T29" fmla="*/ 435 h 1548"/>
                <a:gd name="T30" fmla="*/ 1916 w 2670"/>
                <a:gd name="T31" fmla="*/ 60 h 1548"/>
                <a:gd name="T32" fmla="*/ 1647 w 2670"/>
                <a:gd name="T33" fmla="*/ 60 h 1548"/>
                <a:gd name="T34" fmla="*/ 103 w 2670"/>
                <a:gd name="T35" fmla="*/ 957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70" h="1548">
                  <a:moveTo>
                    <a:pt x="2584" y="424"/>
                  </a:moveTo>
                  <a:cubicBezTo>
                    <a:pt x="2669" y="473"/>
                    <a:pt x="2670" y="552"/>
                    <a:pt x="2585" y="601"/>
                  </a:cubicBezTo>
                  <a:cubicBezTo>
                    <a:pt x="1041" y="1499"/>
                    <a:pt x="1041" y="1499"/>
                    <a:pt x="1041" y="1499"/>
                  </a:cubicBezTo>
                  <a:cubicBezTo>
                    <a:pt x="957" y="1548"/>
                    <a:pt x="819" y="1548"/>
                    <a:pt x="735" y="1499"/>
                  </a:cubicBezTo>
                  <a:cubicBezTo>
                    <a:pt x="85" y="1124"/>
                    <a:pt x="85" y="1124"/>
                    <a:pt x="85" y="1124"/>
                  </a:cubicBezTo>
                  <a:cubicBezTo>
                    <a:pt x="0" y="1075"/>
                    <a:pt x="0" y="995"/>
                    <a:pt x="84" y="946"/>
                  </a:cubicBezTo>
                  <a:cubicBezTo>
                    <a:pt x="1628" y="49"/>
                    <a:pt x="1628" y="49"/>
                    <a:pt x="1628" y="49"/>
                  </a:cubicBezTo>
                  <a:cubicBezTo>
                    <a:pt x="1713" y="0"/>
                    <a:pt x="1850" y="0"/>
                    <a:pt x="1935" y="49"/>
                  </a:cubicBezTo>
                  <a:lnTo>
                    <a:pt x="2584" y="424"/>
                  </a:lnTo>
                  <a:close/>
                  <a:moveTo>
                    <a:pt x="103" y="957"/>
                  </a:moveTo>
                  <a:cubicBezTo>
                    <a:pt x="29" y="1000"/>
                    <a:pt x="27" y="1071"/>
                    <a:pt x="101" y="1114"/>
                  </a:cubicBezTo>
                  <a:cubicBezTo>
                    <a:pt x="751" y="1489"/>
                    <a:pt x="751" y="1489"/>
                    <a:pt x="751" y="1489"/>
                  </a:cubicBezTo>
                  <a:cubicBezTo>
                    <a:pt x="825" y="1532"/>
                    <a:pt x="948" y="1531"/>
                    <a:pt x="1022" y="1488"/>
                  </a:cubicBezTo>
                  <a:cubicBezTo>
                    <a:pt x="2567" y="590"/>
                    <a:pt x="2567" y="590"/>
                    <a:pt x="2567" y="590"/>
                  </a:cubicBezTo>
                  <a:cubicBezTo>
                    <a:pt x="2641" y="547"/>
                    <a:pt x="2640" y="478"/>
                    <a:pt x="2566" y="435"/>
                  </a:cubicBezTo>
                  <a:cubicBezTo>
                    <a:pt x="1916" y="60"/>
                    <a:pt x="1916" y="60"/>
                    <a:pt x="1916" y="60"/>
                  </a:cubicBezTo>
                  <a:cubicBezTo>
                    <a:pt x="1842" y="17"/>
                    <a:pt x="1721" y="17"/>
                    <a:pt x="1647" y="60"/>
                  </a:cubicBezTo>
                  <a:cubicBezTo>
                    <a:pt x="103" y="957"/>
                    <a:pt x="103" y="957"/>
                    <a:pt x="103" y="957"/>
                  </a:cubicBezTo>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1" name="Freeform 327"/>
            <p:cNvSpPr>
              <a:spLocks/>
            </p:cNvSpPr>
            <p:nvPr/>
          </p:nvSpPr>
          <p:spPr bwMode="auto">
            <a:xfrm>
              <a:off x="1798638" y="885826"/>
              <a:ext cx="9088438" cy="5275263"/>
            </a:xfrm>
            <a:custGeom>
              <a:avLst/>
              <a:gdLst>
                <a:gd name="T0" fmla="*/ 1792 w 2499"/>
                <a:gd name="T1" fmla="*/ 30 h 1449"/>
                <a:gd name="T2" fmla="*/ 1607 w 2499"/>
                <a:gd name="T3" fmla="*/ 30 h 1449"/>
                <a:gd name="T4" fmla="*/ 51 w 2499"/>
                <a:gd name="T5" fmla="*/ 934 h 1449"/>
                <a:gd name="T6" fmla="*/ 52 w 2499"/>
                <a:gd name="T7" fmla="*/ 1041 h 1449"/>
                <a:gd name="T8" fmla="*/ 707 w 2499"/>
                <a:gd name="T9" fmla="*/ 1420 h 1449"/>
                <a:gd name="T10" fmla="*/ 892 w 2499"/>
                <a:gd name="T11" fmla="*/ 1420 h 1449"/>
                <a:gd name="T12" fmla="*/ 2448 w 2499"/>
                <a:gd name="T13" fmla="*/ 515 h 1449"/>
                <a:gd name="T14" fmla="*/ 2447 w 2499"/>
                <a:gd name="T15" fmla="*/ 408 h 1449"/>
                <a:gd name="T16" fmla="*/ 2370 w 2499"/>
                <a:gd name="T17" fmla="*/ 364 h 1449"/>
                <a:gd name="T18" fmla="*/ 2338 w 2499"/>
                <a:gd name="T19" fmla="*/ 364 h 1449"/>
                <a:gd name="T20" fmla="*/ 2238 w 2499"/>
                <a:gd name="T21" fmla="*/ 365 h 1449"/>
                <a:gd name="T22" fmla="*/ 1867 w 2499"/>
                <a:gd name="T23" fmla="*/ 151 h 1449"/>
                <a:gd name="T24" fmla="*/ 1867 w 2499"/>
                <a:gd name="T25" fmla="*/ 94 h 1449"/>
                <a:gd name="T26" fmla="*/ 1869 w 2499"/>
                <a:gd name="T27" fmla="*/ 74 h 1449"/>
                <a:gd name="T28" fmla="*/ 1792 w 2499"/>
                <a:gd name="T29" fmla="*/ 30 h 1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99" h="1449">
                  <a:moveTo>
                    <a:pt x="1792" y="30"/>
                  </a:moveTo>
                  <a:cubicBezTo>
                    <a:pt x="1741" y="1"/>
                    <a:pt x="1658" y="0"/>
                    <a:pt x="1607" y="30"/>
                  </a:cubicBezTo>
                  <a:cubicBezTo>
                    <a:pt x="51" y="934"/>
                    <a:pt x="51" y="934"/>
                    <a:pt x="51" y="934"/>
                  </a:cubicBezTo>
                  <a:cubicBezTo>
                    <a:pt x="0" y="964"/>
                    <a:pt x="1" y="1012"/>
                    <a:pt x="52" y="1041"/>
                  </a:cubicBezTo>
                  <a:cubicBezTo>
                    <a:pt x="707" y="1420"/>
                    <a:pt x="707" y="1420"/>
                    <a:pt x="707" y="1420"/>
                  </a:cubicBezTo>
                  <a:cubicBezTo>
                    <a:pt x="758" y="1449"/>
                    <a:pt x="841" y="1449"/>
                    <a:pt x="892" y="1420"/>
                  </a:cubicBezTo>
                  <a:cubicBezTo>
                    <a:pt x="2448" y="515"/>
                    <a:pt x="2448" y="515"/>
                    <a:pt x="2448" y="515"/>
                  </a:cubicBezTo>
                  <a:cubicBezTo>
                    <a:pt x="2499" y="486"/>
                    <a:pt x="2498" y="438"/>
                    <a:pt x="2447" y="408"/>
                  </a:cubicBezTo>
                  <a:cubicBezTo>
                    <a:pt x="2370" y="364"/>
                    <a:pt x="2370" y="364"/>
                    <a:pt x="2370" y="364"/>
                  </a:cubicBezTo>
                  <a:cubicBezTo>
                    <a:pt x="2361" y="359"/>
                    <a:pt x="2347" y="359"/>
                    <a:pt x="2338" y="364"/>
                  </a:cubicBezTo>
                  <a:cubicBezTo>
                    <a:pt x="2309" y="381"/>
                    <a:pt x="2265" y="381"/>
                    <a:pt x="2238" y="365"/>
                  </a:cubicBezTo>
                  <a:cubicBezTo>
                    <a:pt x="1867" y="151"/>
                    <a:pt x="1867" y="151"/>
                    <a:pt x="1867" y="151"/>
                  </a:cubicBezTo>
                  <a:cubicBezTo>
                    <a:pt x="1840" y="135"/>
                    <a:pt x="1840" y="110"/>
                    <a:pt x="1867" y="94"/>
                  </a:cubicBezTo>
                  <a:cubicBezTo>
                    <a:pt x="1878" y="88"/>
                    <a:pt x="1878" y="80"/>
                    <a:pt x="1869" y="74"/>
                  </a:cubicBezTo>
                  <a:lnTo>
                    <a:pt x="1792" y="30"/>
                  </a:lnTo>
                  <a:close/>
                </a:path>
              </a:pathLst>
            </a:custGeom>
            <a:solidFill>
              <a:srgbClr val="6E66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2" name="Freeform 328"/>
            <p:cNvSpPr>
              <a:spLocks noEditPoints="1"/>
            </p:cNvSpPr>
            <p:nvPr/>
          </p:nvSpPr>
          <p:spPr bwMode="auto">
            <a:xfrm>
              <a:off x="1595438" y="765176"/>
              <a:ext cx="9505950" cy="5514975"/>
            </a:xfrm>
            <a:custGeom>
              <a:avLst/>
              <a:gdLst>
                <a:gd name="T0" fmla="*/ 2539 w 2614"/>
                <a:gd name="T1" fmla="*/ 418 h 1515"/>
                <a:gd name="T2" fmla="*/ 2540 w 2614"/>
                <a:gd name="T3" fmla="*/ 573 h 1515"/>
                <a:gd name="T4" fmla="*/ 995 w 2614"/>
                <a:gd name="T5" fmla="*/ 1471 h 1515"/>
                <a:gd name="T6" fmla="*/ 724 w 2614"/>
                <a:gd name="T7" fmla="*/ 1472 h 1515"/>
                <a:gd name="T8" fmla="*/ 74 w 2614"/>
                <a:gd name="T9" fmla="*/ 1097 h 1515"/>
                <a:gd name="T10" fmla="*/ 76 w 2614"/>
                <a:gd name="T11" fmla="*/ 940 h 1515"/>
                <a:gd name="T12" fmla="*/ 1620 w 2614"/>
                <a:gd name="T13" fmla="*/ 43 h 1515"/>
                <a:gd name="T14" fmla="*/ 1889 w 2614"/>
                <a:gd name="T15" fmla="*/ 43 h 1515"/>
                <a:gd name="T16" fmla="*/ 2539 w 2614"/>
                <a:gd name="T17" fmla="*/ 418 h 1515"/>
                <a:gd name="T18" fmla="*/ 107 w 2614"/>
                <a:gd name="T19" fmla="*/ 967 h 1515"/>
                <a:gd name="T20" fmla="*/ 108 w 2614"/>
                <a:gd name="T21" fmla="*/ 1074 h 1515"/>
                <a:gd name="T22" fmla="*/ 763 w 2614"/>
                <a:gd name="T23" fmla="*/ 1453 h 1515"/>
                <a:gd name="T24" fmla="*/ 948 w 2614"/>
                <a:gd name="T25" fmla="*/ 1453 h 1515"/>
                <a:gd name="T26" fmla="*/ 2504 w 2614"/>
                <a:gd name="T27" fmla="*/ 548 h 1515"/>
                <a:gd name="T28" fmla="*/ 2503 w 2614"/>
                <a:gd name="T29" fmla="*/ 441 h 1515"/>
                <a:gd name="T30" fmla="*/ 2426 w 2614"/>
                <a:gd name="T31" fmla="*/ 397 h 1515"/>
                <a:gd name="T32" fmla="*/ 2392 w 2614"/>
                <a:gd name="T33" fmla="*/ 398 h 1515"/>
                <a:gd name="T34" fmla="*/ 2294 w 2614"/>
                <a:gd name="T35" fmla="*/ 398 h 1515"/>
                <a:gd name="T36" fmla="*/ 1923 w 2614"/>
                <a:gd name="T37" fmla="*/ 184 h 1515"/>
                <a:gd name="T38" fmla="*/ 1925 w 2614"/>
                <a:gd name="T39" fmla="*/ 126 h 1515"/>
                <a:gd name="T40" fmla="*/ 1925 w 2614"/>
                <a:gd name="T41" fmla="*/ 107 h 1515"/>
                <a:gd name="T42" fmla="*/ 1848 w 2614"/>
                <a:gd name="T43" fmla="*/ 63 h 1515"/>
                <a:gd name="T44" fmla="*/ 1663 w 2614"/>
                <a:gd name="T45" fmla="*/ 63 h 1515"/>
                <a:gd name="T46" fmla="*/ 107 w 2614"/>
                <a:gd name="T47" fmla="*/ 967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14" h="1515">
                  <a:moveTo>
                    <a:pt x="2539" y="418"/>
                  </a:moveTo>
                  <a:cubicBezTo>
                    <a:pt x="2613" y="461"/>
                    <a:pt x="2614" y="530"/>
                    <a:pt x="2540" y="573"/>
                  </a:cubicBezTo>
                  <a:cubicBezTo>
                    <a:pt x="995" y="1471"/>
                    <a:pt x="995" y="1471"/>
                    <a:pt x="995" y="1471"/>
                  </a:cubicBezTo>
                  <a:cubicBezTo>
                    <a:pt x="921" y="1514"/>
                    <a:pt x="798" y="1515"/>
                    <a:pt x="724" y="1472"/>
                  </a:cubicBezTo>
                  <a:cubicBezTo>
                    <a:pt x="74" y="1097"/>
                    <a:pt x="74" y="1097"/>
                    <a:pt x="74" y="1097"/>
                  </a:cubicBezTo>
                  <a:cubicBezTo>
                    <a:pt x="0" y="1054"/>
                    <a:pt x="2" y="983"/>
                    <a:pt x="76" y="940"/>
                  </a:cubicBezTo>
                  <a:cubicBezTo>
                    <a:pt x="1620" y="43"/>
                    <a:pt x="1620" y="43"/>
                    <a:pt x="1620" y="43"/>
                  </a:cubicBezTo>
                  <a:cubicBezTo>
                    <a:pt x="1694" y="0"/>
                    <a:pt x="1815" y="0"/>
                    <a:pt x="1889" y="43"/>
                  </a:cubicBezTo>
                  <a:lnTo>
                    <a:pt x="2539" y="418"/>
                  </a:lnTo>
                  <a:close/>
                  <a:moveTo>
                    <a:pt x="107" y="967"/>
                  </a:moveTo>
                  <a:cubicBezTo>
                    <a:pt x="56" y="997"/>
                    <a:pt x="57" y="1045"/>
                    <a:pt x="108" y="1074"/>
                  </a:cubicBezTo>
                  <a:cubicBezTo>
                    <a:pt x="763" y="1453"/>
                    <a:pt x="763" y="1453"/>
                    <a:pt x="763" y="1453"/>
                  </a:cubicBezTo>
                  <a:cubicBezTo>
                    <a:pt x="814" y="1482"/>
                    <a:pt x="897" y="1482"/>
                    <a:pt x="948" y="1453"/>
                  </a:cubicBezTo>
                  <a:cubicBezTo>
                    <a:pt x="2504" y="548"/>
                    <a:pt x="2504" y="548"/>
                    <a:pt x="2504" y="548"/>
                  </a:cubicBezTo>
                  <a:cubicBezTo>
                    <a:pt x="2555" y="519"/>
                    <a:pt x="2554" y="471"/>
                    <a:pt x="2503" y="441"/>
                  </a:cubicBezTo>
                  <a:cubicBezTo>
                    <a:pt x="2426" y="397"/>
                    <a:pt x="2426" y="397"/>
                    <a:pt x="2426" y="397"/>
                  </a:cubicBezTo>
                  <a:cubicBezTo>
                    <a:pt x="2417" y="392"/>
                    <a:pt x="2403" y="392"/>
                    <a:pt x="2392" y="398"/>
                  </a:cubicBezTo>
                  <a:cubicBezTo>
                    <a:pt x="2365" y="414"/>
                    <a:pt x="2321" y="414"/>
                    <a:pt x="2294" y="398"/>
                  </a:cubicBezTo>
                  <a:cubicBezTo>
                    <a:pt x="1923" y="184"/>
                    <a:pt x="1923" y="184"/>
                    <a:pt x="1923" y="184"/>
                  </a:cubicBezTo>
                  <a:cubicBezTo>
                    <a:pt x="1896" y="168"/>
                    <a:pt x="1896" y="143"/>
                    <a:pt x="1925" y="126"/>
                  </a:cubicBezTo>
                  <a:cubicBezTo>
                    <a:pt x="1934" y="121"/>
                    <a:pt x="1934" y="113"/>
                    <a:pt x="1925" y="107"/>
                  </a:cubicBezTo>
                  <a:cubicBezTo>
                    <a:pt x="1848" y="63"/>
                    <a:pt x="1848" y="63"/>
                    <a:pt x="1848" y="63"/>
                  </a:cubicBezTo>
                  <a:cubicBezTo>
                    <a:pt x="1797" y="34"/>
                    <a:pt x="1714" y="33"/>
                    <a:pt x="1663" y="63"/>
                  </a:cubicBezTo>
                  <a:cubicBezTo>
                    <a:pt x="107" y="967"/>
                    <a:pt x="107" y="967"/>
                    <a:pt x="107" y="967"/>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3" name="Freeform 329"/>
            <p:cNvSpPr>
              <a:spLocks/>
            </p:cNvSpPr>
            <p:nvPr/>
          </p:nvSpPr>
          <p:spPr bwMode="auto">
            <a:xfrm>
              <a:off x="1573213" y="2571751"/>
              <a:ext cx="9553575" cy="4087813"/>
            </a:xfrm>
            <a:custGeom>
              <a:avLst/>
              <a:gdLst>
                <a:gd name="T0" fmla="*/ 0 w 2627"/>
                <a:gd name="T1" fmla="*/ 521 h 1123"/>
                <a:gd name="T2" fmla="*/ 64 w 2627"/>
                <a:gd name="T3" fmla="*/ 611 h 1123"/>
                <a:gd name="T4" fmla="*/ 714 w 2627"/>
                <a:gd name="T5" fmla="*/ 986 h 1123"/>
                <a:gd name="T6" fmla="*/ 1020 w 2627"/>
                <a:gd name="T7" fmla="*/ 986 h 1123"/>
                <a:gd name="T8" fmla="*/ 2564 w 2627"/>
                <a:gd name="T9" fmla="*/ 88 h 1123"/>
                <a:gd name="T10" fmla="*/ 2627 w 2627"/>
                <a:gd name="T11" fmla="*/ 0 h 1123"/>
                <a:gd name="T12" fmla="*/ 2627 w 2627"/>
                <a:gd name="T13" fmla="*/ 89 h 1123"/>
                <a:gd name="T14" fmla="*/ 2564 w 2627"/>
                <a:gd name="T15" fmla="*/ 177 h 1123"/>
                <a:gd name="T16" fmla="*/ 1020 w 2627"/>
                <a:gd name="T17" fmla="*/ 1074 h 1123"/>
                <a:gd name="T18" fmla="*/ 713 w 2627"/>
                <a:gd name="T19" fmla="*/ 1074 h 1123"/>
                <a:gd name="T20" fmla="*/ 64 w 2627"/>
                <a:gd name="T21" fmla="*/ 699 h 1123"/>
                <a:gd name="T22" fmla="*/ 0 w 2627"/>
                <a:gd name="T23" fmla="*/ 610 h 1123"/>
                <a:gd name="T24" fmla="*/ 0 w 2627"/>
                <a:gd name="T25" fmla="*/ 521 h 1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27" h="1123">
                  <a:moveTo>
                    <a:pt x="0" y="521"/>
                  </a:moveTo>
                  <a:cubicBezTo>
                    <a:pt x="0" y="554"/>
                    <a:pt x="21" y="586"/>
                    <a:pt x="64" y="611"/>
                  </a:cubicBezTo>
                  <a:cubicBezTo>
                    <a:pt x="714" y="986"/>
                    <a:pt x="714" y="986"/>
                    <a:pt x="714" y="986"/>
                  </a:cubicBezTo>
                  <a:cubicBezTo>
                    <a:pt x="798" y="1035"/>
                    <a:pt x="936" y="1035"/>
                    <a:pt x="1020" y="986"/>
                  </a:cubicBezTo>
                  <a:cubicBezTo>
                    <a:pt x="2564" y="88"/>
                    <a:pt x="2564" y="88"/>
                    <a:pt x="2564" y="88"/>
                  </a:cubicBezTo>
                  <a:cubicBezTo>
                    <a:pt x="2606" y="64"/>
                    <a:pt x="2627" y="32"/>
                    <a:pt x="2627" y="0"/>
                  </a:cubicBezTo>
                  <a:cubicBezTo>
                    <a:pt x="2627" y="89"/>
                    <a:pt x="2627" y="89"/>
                    <a:pt x="2627" y="89"/>
                  </a:cubicBezTo>
                  <a:cubicBezTo>
                    <a:pt x="2627" y="121"/>
                    <a:pt x="2606" y="152"/>
                    <a:pt x="2564" y="177"/>
                  </a:cubicBezTo>
                  <a:cubicBezTo>
                    <a:pt x="1020" y="1074"/>
                    <a:pt x="1020" y="1074"/>
                    <a:pt x="1020" y="1074"/>
                  </a:cubicBezTo>
                  <a:cubicBezTo>
                    <a:pt x="935" y="1123"/>
                    <a:pt x="798" y="1123"/>
                    <a:pt x="713" y="1074"/>
                  </a:cubicBezTo>
                  <a:cubicBezTo>
                    <a:pt x="64" y="699"/>
                    <a:pt x="64" y="699"/>
                    <a:pt x="64" y="699"/>
                  </a:cubicBezTo>
                  <a:cubicBezTo>
                    <a:pt x="21" y="675"/>
                    <a:pt x="0" y="642"/>
                    <a:pt x="0" y="610"/>
                  </a:cubicBezTo>
                  <a:lnTo>
                    <a:pt x="0" y="521"/>
                  </a:lnTo>
                  <a:close/>
                </a:path>
              </a:pathLst>
            </a:custGeom>
            <a:solidFill>
              <a:srgbClr val="3E3C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4" name="Freeform 330"/>
            <p:cNvSpPr>
              <a:spLocks noEditPoints="1"/>
            </p:cNvSpPr>
            <p:nvPr/>
          </p:nvSpPr>
          <p:spPr bwMode="auto">
            <a:xfrm>
              <a:off x="5129213" y="2851151"/>
              <a:ext cx="2455863" cy="1423988"/>
            </a:xfrm>
            <a:custGeom>
              <a:avLst/>
              <a:gdLst>
                <a:gd name="T0" fmla="*/ 272 w 675"/>
                <a:gd name="T1" fmla="*/ 50 h 391"/>
                <a:gd name="T2" fmla="*/ 22 w 675"/>
                <a:gd name="T3" fmla="*/ 195 h 391"/>
                <a:gd name="T4" fmla="*/ 22 w 675"/>
                <a:gd name="T5" fmla="*/ 241 h 391"/>
                <a:gd name="T6" fmla="*/ 260 w 675"/>
                <a:gd name="T7" fmla="*/ 378 h 391"/>
                <a:gd name="T8" fmla="*/ 339 w 675"/>
                <a:gd name="T9" fmla="*/ 378 h 391"/>
                <a:gd name="T10" fmla="*/ 590 w 675"/>
                <a:gd name="T11" fmla="*/ 233 h 391"/>
                <a:gd name="T12" fmla="*/ 590 w 675"/>
                <a:gd name="T13" fmla="*/ 187 h 391"/>
                <a:gd name="T14" fmla="*/ 575 w 675"/>
                <a:gd name="T15" fmla="*/ 179 h 391"/>
                <a:gd name="T16" fmla="*/ 622 w 675"/>
                <a:gd name="T17" fmla="*/ 152 h 391"/>
                <a:gd name="T18" fmla="*/ 622 w 675"/>
                <a:gd name="T19" fmla="*/ 42 h 391"/>
                <a:gd name="T20" fmla="*/ 603 w 675"/>
                <a:gd name="T21" fmla="*/ 31 h 391"/>
                <a:gd name="T22" fmla="*/ 411 w 675"/>
                <a:gd name="T23" fmla="*/ 31 h 391"/>
                <a:gd name="T24" fmla="*/ 365 w 675"/>
                <a:gd name="T25" fmla="*/ 57 h 391"/>
                <a:gd name="T26" fmla="*/ 352 w 675"/>
                <a:gd name="T27" fmla="*/ 50 h 391"/>
                <a:gd name="T28" fmla="*/ 272 w 675"/>
                <a:gd name="T29" fmla="*/ 50 h 391"/>
                <a:gd name="T30" fmla="*/ 258 w 675"/>
                <a:gd name="T31" fmla="*/ 219 h 391"/>
                <a:gd name="T32" fmla="*/ 273 w 675"/>
                <a:gd name="T33" fmla="*/ 187 h 391"/>
                <a:gd name="T34" fmla="*/ 354 w 675"/>
                <a:gd name="T35" fmla="*/ 187 h 391"/>
                <a:gd name="T36" fmla="*/ 354 w 675"/>
                <a:gd name="T37" fmla="*/ 233 h 391"/>
                <a:gd name="T38" fmla="*/ 298 w 675"/>
                <a:gd name="T39" fmla="*/ 242 h 391"/>
                <a:gd name="T40" fmla="*/ 249 w 675"/>
                <a:gd name="T41" fmla="*/ 280 h 391"/>
                <a:gd name="T42" fmla="*/ 191 w 675"/>
                <a:gd name="T43" fmla="*/ 247 h 391"/>
                <a:gd name="T44" fmla="*/ 258 w 675"/>
                <a:gd name="T45" fmla="*/ 219 h 391"/>
                <a:gd name="T46" fmla="*/ 444 w 675"/>
                <a:gd name="T47" fmla="*/ 50 h 391"/>
                <a:gd name="T48" fmla="*/ 570 w 675"/>
                <a:gd name="T49" fmla="*/ 50 h 391"/>
                <a:gd name="T50" fmla="*/ 589 w 675"/>
                <a:gd name="T51" fmla="*/ 61 h 391"/>
                <a:gd name="T52" fmla="*/ 589 w 675"/>
                <a:gd name="T53" fmla="*/ 133 h 391"/>
                <a:gd name="T54" fmla="*/ 542 w 675"/>
                <a:gd name="T55" fmla="*/ 160 h 391"/>
                <a:gd name="T56" fmla="*/ 398 w 675"/>
                <a:gd name="T57" fmla="*/ 77 h 391"/>
                <a:gd name="T58" fmla="*/ 444 w 675"/>
                <a:gd name="T59" fmla="*/ 50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5" h="391">
                  <a:moveTo>
                    <a:pt x="272" y="50"/>
                  </a:moveTo>
                  <a:cubicBezTo>
                    <a:pt x="22" y="195"/>
                    <a:pt x="22" y="195"/>
                    <a:pt x="22" y="195"/>
                  </a:cubicBezTo>
                  <a:cubicBezTo>
                    <a:pt x="0" y="208"/>
                    <a:pt x="0" y="228"/>
                    <a:pt x="22" y="241"/>
                  </a:cubicBezTo>
                  <a:cubicBezTo>
                    <a:pt x="260" y="378"/>
                    <a:pt x="260" y="378"/>
                    <a:pt x="260" y="378"/>
                  </a:cubicBezTo>
                  <a:cubicBezTo>
                    <a:pt x="282" y="391"/>
                    <a:pt x="317" y="391"/>
                    <a:pt x="339" y="378"/>
                  </a:cubicBezTo>
                  <a:cubicBezTo>
                    <a:pt x="590" y="233"/>
                    <a:pt x="590" y="233"/>
                    <a:pt x="590" y="233"/>
                  </a:cubicBezTo>
                  <a:cubicBezTo>
                    <a:pt x="612" y="221"/>
                    <a:pt x="612" y="200"/>
                    <a:pt x="590" y="187"/>
                  </a:cubicBezTo>
                  <a:cubicBezTo>
                    <a:pt x="575" y="179"/>
                    <a:pt x="575" y="179"/>
                    <a:pt x="575" y="179"/>
                  </a:cubicBezTo>
                  <a:cubicBezTo>
                    <a:pt x="622" y="152"/>
                    <a:pt x="622" y="152"/>
                    <a:pt x="622" y="152"/>
                  </a:cubicBezTo>
                  <a:cubicBezTo>
                    <a:pt x="675" y="122"/>
                    <a:pt x="675" y="72"/>
                    <a:pt x="622" y="42"/>
                  </a:cubicBezTo>
                  <a:cubicBezTo>
                    <a:pt x="603" y="31"/>
                    <a:pt x="603" y="31"/>
                    <a:pt x="603" y="31"/>
                  </a:cubicBezTo>
                  <a:cubicBezTo>
                    <a:pt x="550" y="0"/>
                    <a:pt x="464" y="0"/>
                    <a:pt x="411" y="31"/>
                  </a:cubicBezTo>
                  <a:cubicBezTo>
                    <a:pt x="365" y="57"/>
                    <a:pt x="365" y="57"/>
                    <a:pt x="365" y="57"/>
                  </a:cubicBezTo>
                  <a:cubicBezTo>
                    <a:pt x="352" y="50"/>
                    <a:pt x="352" y="50"/>
                    <a:pt x="352" y="50"/>
                  </a:cubicBezTo>
                  <a:cubicBezTo>
                    <a:pt x="330" y="37"/>
                    <a:pt x="294" y="37"/>
                    <a:pt x="272" y="50"/>
                  </a:cubicBezTo>
                  <a:close/>
                  <a:moveTo>
                    <a:pt x="258" y="219"/>
                  </a:moveTo>
                  <a:cubicBezTo>
                    <a:pt x="253" y="208"/>
                    <a:pt x="258" y="195"/>
                    <a:pt x="273" y="187"/>
                  </a:cubicBezTo>
                  <a:cubicBezTo>
                    <a:pt x="295" y="174"/>
                    <a:pt x="331" y="174"/>
                    <a:pt x="354" y="187"/>
                  </a:cubicBezTo>
                  <a:cubicBezTo>
                    <a:pt x="376" y="199"/>
                    <a:pt x="376" y="220"/>
                    <a:pt x="354" y="233"/>
                  </a:cubicBezTo>
                  <a:cubicBezTo>
                    <a:pt x="339" y="242"/>
                    <a:pt x="317" y="245"/>
                    <a:pt x="298" y="242"/>
                  </a:cubicBezTo>
                  <a:cubicBezTo>
                    <a:pt x="249" y="280"/>
                    <a:pt x="249" y="280"/>
                    <a:pt x="249" y="280"/>
                  </a:cubicBezTo>
                  <a:cubicBezTo>
                    <a:pt x="191" y="247"/>
                    <a:pt x="191" y="247"/>
                    <a:pt x="191" y="247"/>
                  </a:cubicBezTo>
                  <a:lnTo>
                    <a:pt x="258" y="219"/>
                  </a:lnTo>
                  <a:close/>
                  <a:moveTo>
                    <a:pt x="444" y="50"/>
                  </a:moveTo>
                  <a:cubicBezTo>
                    <a:pt x="479" y="30"/>
                    <a:pt x="535" y="30"/>
                    <a:pt x="570" y="50"/>
                  </a:cubicBezTo>
                  <a:cubicBezTo>
                    <a:pt x="589" y="61"/>
                    <a:pt x="589" y="61"/>
                    <a:pt x="589" y="61"/>
                  </a:cubicBezTo>
                  <a:cubicBezTo>
                    <a:pt x="623" y="81"/>
                    <a:pt x="623" y="113"/>
                    <a:pt x="589" y="133"/>
                  </a:cubicBezTo>
                  <a:cubicBezTo>
                    <a:pt x="542" y="160"/>
                    <a:pt x="542" y="160"/>
                    <a:pt x="542" y="160"/>
                  </a:cubicBezTo>
                  <a:cubicBezTo>
                    <a:pt x="398" y="77"/>
                    <a:pt x="398" y="77"/>
                    <a:pt x="398" y="77"/>
                  </a:cubicBezTo>
                  <a:lnTo>
                    <a:pt x="444" y="50"/>
                  </a:lnTo>
                  <a:close/>
                </a:path>
              </a:pathLst>
            </a:custGeom>
            <a:solidFill>
              <a:srgbClr val="544F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46" name="Group 845"/>
          <p:cNvGrpSpPr/>
          <p:nvPr/>
        </p:nvGrpSpPr>
        <p:grpSpPr>
          <a:xfrm>
            <a:off x="9890985" y="2337770"/>
            <a:ext cx="1903727" cy="1693414"/>
            <a:chOff x="1841500" y="1127125"/>
            <a:chExt cx="5819776" cy="5176838"/>
          </a:xfrm>
        </p:grpSpPr>
        <p:sp>
          <p:nvSpPr>
            <p:cNvPr id="847" name="Freeform 334"/>
            <p:cNvSpPr>
              <a:spLocks/>
            </p:cNvSpPr>
            <p:nvPr/>
          </p:nvSpPr>
          <p:spPr bwMode="auto">
            <a:xfrm>
              <a:off x="2181225" y="1127125"/>
              <a:ext cx="1689100" cy="762000"/>
            </a:xfrm>
            <a:custGeom>
              <a:avLst/>
              <a:gdLst>
                <a:gd name="T0" fmla="*/ 0 w 527"/>
                <a:gd name="T1" fmla="*/ 134 h 238"/>
                <a:gd name="T2" fmla="*/ 165 w 527"/>
                <a:gd name="T3" fmla="*/ 38 h 238"/>
                <a:gd name="T4" fmla="*/ 421 w 527"/>
                <a:gd name="T5" fmla="*/ 63 h 238"/>
                <a:gd name="T6" fmla="*/ 527 w 527"/>
                <a:gd name="T7" fmla="*/ 142 h 238"/>
                <a:gd name="T8" fmla="*/ 362 w 527"/>
                <a:gd name="T9" fmla="*/ 238 h 238"/>
                <a:gd name="T10" fmla="*/ 257 w 527"/>
                <a:gd name="T11" fmla="*/ 159 h 238"/>
                <a:gd name="T12" fmla="*/ 0 w 527"/>
                <a:gd name="T13" fmla="*/ 134 h 238"/>
              </a:gdLst>
              <a:ahLst/>
              <a:cxnLst>
                <a:cxn ang="0">
                  <a:pos x="T0" y="T1"/>
                </a:cxn>
                <a:cxn ang="0">
                  <a:pos x="T2" y="T3"/>
                </a:cxn>
                <a:cxn ang="0">
                  <a:pos x="T4" y="T5"/>
                </a:cxn>
                <a:cxn ang="0">
                  <a:pos x="T6" y="T7"/>
                </a:cxn>
                <a:cxn ang="0">
                  <a:pos x="T8" y="T9"/>
                </a:cxn>
                <a:cxn ang="0">
                  <a:pos x="T10" y="T11"/>
                </a:cxn>
                <a:cxn ang="0">
                  <a:pos x="T12" y="T13"/>
                </a:cxn>
              </a:cxnLst>
              <a:rect l="0" t="0" r="r" b="b"/>
              <a:pathLst>
                <a:path w="527" h="238">
                  <a:moveTo>
                    <a:pt x="0" y="134"/>
                  </a:moveTo>
                  <a:cubicBezTo>
                    <a:pt x="165" y="38"/>
                    <a:pt x="165" y="38"/>
                    <a:pt x="165" y="38"/>
                  </a:cubicBezTo>
                  <a:cubicBezTo>
                    <a:pt x="230" y="0"/>
                    <a:pt x="321" y="6"/>
                    <a:pt x="421" y="63"/>
                  </a:cubicBezTo>
                  <a:cubicBezTo>
                    <a:pt x="458" y="85"/>
                    <a:pt x="493" y="111"/>
                    <a:pt x="527" y="142"/>
                  </a:cubicBezTo>
                  <a:cubicBezTo>
                    <a:pt x="362" y="238"/>
                    <a:pt x="362" y="238"/>
                    <a:pt x="362" y="238"/>
                  </a:cubicBezTo>
                  <a:cubicBezTo>
                    <a:pt x="328" y="207"/>
                    <a:pt x="293" y="180"/>
                    <a:pt x="257" y="159"/>
                  </a:cubicBezTo>
                  <a:cubicBezTo>
                    <a:pt x="156" y="101"/>
                    <a:pt x="65" y="96"/>
                    <a:pt x="0" y="134"/>
                  </a:cubicBez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8" name="Freeform 335"/>
            <p:cNvSpPr>
              <a:spLocks/>
            </p:cNvSpPr>
            <p:nvPr/>
          </p:nvSpPr>
          <p:spPr bwMode="auto">
            <a:xfrm>
              <a:off x="3603625" y="1165225"/>
              <a:ext cx="3101975" cy="2735263"/>
            </a:xfrm>
            <a:custGeom>
              <a:avLst/>
              <a:gdLst>
                <a:gd name="T0" fmla="*/ 506 w 968"/>
                <a:gd name="T1" fmla="*/ 84 h 853"/>
                <a:gd name="T2" fmla="*/ 165 w 968"/>
                <a:gd name="T3" fmla="*/ 50 h 853"/>
                <a:gd name="T4" fmla="*/ 0 w 968"/>
                <a:gd name="T5" fmla="*/ 146 h 853"/>
                <a:gd name="T6" fmla="*/ 341 w 968"/>
                <a:gd name="T7" fmla="*/ 180 h 853"/>
                <a:gd name="T8" fmla="*/ 803 w 968"/>
                <a:gd name="T9" fmla="*/ 853 h 853"/>
                <a:gd name="T10" fmla="*/ 968 w 968"/>
                <a:gd name="T11" fmla="*/ 757 h 853"/>
                <a:gd name="T12" fmla="*/ 506 w 968"/>
                <a:gd name="T13" fmla="*/ 84 h 853"/>
              </a:gdLst>
              <a:ahLst/>
              <a:cxnLst>
                <a:cxn ang="0">
                  <a:pos x="T0" y="T1"/>
                </a:cxn>
                <a:cxn ang="0">
                  <a:pos x="T2" y="T3"/>
                </a:cxn>
                <a:cxn ang="0">
                  <a:pos x="T4" y="T5"/>
                </a:cxn>
                <a:cxn ang="0">
                  <a:pos x="T6" y="T7"/>
                </a:cxn>
                <a:cxn ang="0">
                  <a:pos x="T8" y="T9"/>
                </a:cxn>
                <a:cxn ang="0">
                  <a:pos x="T10" y="T11"/>
                </a:cxn>
                <a:cxn ang="0">
                  <a:pos x="T12" y="T13"/>
                </a:cxn>
              </a:cxnLst>
              <a:rect l="0" t="0" r="r" b="b"/>
              <a:pathLst>
                <a:path w="968" h="853">
                  <a:moveTo>
                    <a:pt x="506" y="84"/>
                  </a:moveTo>
                  <a:cubicBezTo>
                    <a:pt x="373" y="7"/>
                    <a:pt x="252" y="0"/>
                    <a:pt x="165" y="50"/>
                  </a:cubicBezTo>
                  <a:cubicBezTo>
                    <a:pt x="0" y="146"/>
                    <a:pt x="0" y="146"/>
                    <a:pt x="0" y="146"/>
                  </a:cubicBezTo>
                  <a:cubicBezTo>
                    <a:pt x="87" y="95"/>
                    <a:pt x="208" y="103"/>
                    <a:pt x="341" y="180"/>
                  </a:cubicBezTo>
                  <a:cubicBezTo>
                    <a:pt x="562" y="307"/>
                    <a:pt x="748" y="587"/>
                    <a:pt x="803" y="853"/>
                  </a:cubicBezTo>
                  <a:cubicBezTo>
                    <a:pt x="968" y="757"/>
                    <a:pt x="968" y="757"/>
                    <a:pt x="968" y="757"/>
                  </a:cubicBezTo>
                  <a:cubicBezTo>
                    <a:pt x="913" y="491"/>
                    <a:pt x="727" y="211"/>
                    <a:pt x="506" y="84"/>
                  </a:cubicBez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9" name="Freeform 336"/>
            <p:cNvSpPr>
              <a:spLocks/>
            </p:cNvSpPr>
            <p:nvPr/>
          </p:nvSpPr>
          <p:spPr bwMode="auto">
            <a:xfrm>
              <a:off x="6176963" y="3592513"/>
              <a:ext cx="1484313" cy="2600325"/>
            </a:xfrm>
            <a:custGeom>
              <a:avLst/>
              <a:gdLst>
                <a:gd name="T0" fmla="*/ 375 w 463"/>
                <a:gd name="T1" fmla="*/ 715 h 811"/>
                <a:gd name="T2" fmla="*/ 210 w 463"/>
                <a:gd name="T3" fmla="*/ 811 h 811"/>
                <a:gd name="T4" fmla="*/ 280 w 463"/>
                <a:gd name="T5" fmla="*/ 726 h 811"/>
                <a:gd name="T6" fmla="*/ 292 w 463"/>
                <a:gd name="T7" fmla="*/ 683 h 811"/>
                <a:gd name="T8" fmla="*/ 298 w 463"/>
                <a:gd name="T9" fmla="*/ 617 h 811"/>
                <a:gd name="T10" fmla="*/ 293 w 463"/>
                <a:gd name="T11" fmla="*/ 547 h 811"/>
                <a:gd name="T12" fmla="*/ 0 w 463"/>
                <a:gd name="T13" fmla="*/ 96 h 811"/>
                <a:gd name="T14" fmla="*/ 165 w 463"/>
                <a:gd name="T15" fmla="*/ 0 h 811"/>
                <a:gd name="T16" fmla="*/ 458 w 463"/>
                <a:gd name="T17" fmla="*/ 451 h 811"/>
                <a:gd name="T18" fmla="*/ 463 w 463"/>
                <a:gd name="T19" fmla="*/ 521 h 811"/>
                <a:gd name="T20" fmla="*/ 457 w 463"/>
                <a:gd name="T21" fmla="*/ 588 h 811"/>
                <a:gd name="T22" fmla="*/ 445 w 463"/>
                <a:gd name="T23" fmla="*/ 630 h 811"/>
                <a:gd name="T24" fmla="*/ 375 w 463"/>
                <a:gd name="T25" fmla="*/ 7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3" h="811">
                  <a:moveTo>
                    <a:pt x="375" y="715"/>
                  </a:moveTo>
                  <a:cubicBezTo>
                    <a:pt x="210" y="811"/>
                    <a:pt x="210" y="811"/>
                    <a:pt x="210" y="811"/>
                  </a:cubicBezTo>
                  <a:cubicBezTo>
                    <a:pt x="241" y="794"/>
                    <a:pt x="264" y="765"/>
                    <a:pt x="280" y="726"/>
                  </a:cubicBezTo>
                  <a:cubicBezTo>
                    <a:pt x="285" y="713"/>
                    <a:pt x="289" y="699"/>
                    <a:pt x="292" y="683"/>
                  </a:cubicBezTo>
                  <a:cubicBezTo>
                    <a:pt x="296" y="663"/>
                    <a:pt x="298" y="641"/>
                    <a:pt x="298" y="617"/>
                  </a:cubicBezTo>
                  <a:cubicBezTo>
                    <a:pt x="299" y="594"/>
                    <a:pt x="297" y="571"/>
                    <a:pt x="293" y="547"/>
                  </a:cubicBezTo>
                  <a:cubicBezTo>
                    <a:pt x="267" y="372"/>
                    <a:pt x="146" y="182"/>
                    <a:pt x="0" y="96"/>
                  </a:cubicBezTo>
                  <a:cubicBezTo>
                    <a:pt x="165" y="0"/>
                    <a:pt x="165" y="0"/>
                    <a:pt x="165" y="0"/>
                  </a:cubicBezTo>
                  <a:cubicBezTo>
                    <a:pt x="311" y="86"/>
                    <a:pt x="431" y="276"/>
                    <a:pt x="458" y="451"/>
                  </a:cubicBezTo>
                  <a:cubicBezTo>
                    <a:pt x="462" y="475"/>
                    <a:pt x="463" y="498"/>
                    <a:pt x="463" y="521"/>
                  </a:cubicBezTo>
                  <a:cubicBezTo>
                    <a:pt x="463" y="545"/>
                    <a:pt x="461" y="567"/>
                    <a:pt x="457" y="588"/>
                  </a:cubicBezTo>
                  <a:cubicBezTo>
                    <a:pt x="454" y="603"/>
                    <a:pt x="450" y="617"/>
                    <a:pt x="445" y="630"/>
                  </a:cubicBezTo>
                  <a:cubicBezTo>
                    <a:pt x="429" y="669"/>
                    <a:pt x="405" y="698"/>
                    <a:pt x="375" y="715"/>
                  </a:cubicBezTo>
                  <a:close/>
                </a:path>
              </a:pathLst>
            </a:custGeom>
            <a:solidFill>
              <a:srgbClr val="00E2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0" name="Freeform 337"/>
            <p:cNvSpPr>
              <a:spLocks/>
            </p:cNvSpPr>
            <p:nvPr/>
          </p:nvSpPr>
          <p:spPr bwMode="auto">
            <a:xfrm>
              <a:off x="1841500" y="1268413"/>
              <a:ext cx="5294313" cy="5035550"/>
            </a:xfrm>
            <a:custGeom>
              <a:avLst/>
              <a:gdLst>
                <a:gd name="T0" fmla="*/ 891 w 1652"/>
                <a:gd name="T1" fmla="*/ 148 h 1571"/>
                <a:gd name="T2" fmla="*/ 1353 w 1652"/>
                <a:gd name="T3" fmla="*/ 821 h 1571"/>
                <a:gd name="T4" fmla="*/ 1646 w 1652"/>
                <a:gd name="T5" fmla="*/ 1272 h 1571"/>
                <a:gd name="T6" fmla="*/ 1651 w 1652"/>
                <a:gd name="T7" fmla="*/ 1342 h 1571"/>
                <a:gd name="T8" fmla="*/ 1645 w 1652"/>
                <a:gd name="T9" fmla="*/ 1408 h 1571"/>
                <a:gd name="T10" fmla="*/ 1633 w 1652"/>
                <a:gd name="T11" fmla="*/ 1451 h 1571"/>
                <a:gd name="T12" fmla="*/ 1438 w 1652"/>
                <a:gd name="T13" fmla="*/ 1551 h 1571"/>
                <a:gd name="T14" fmla="*/ 1423 w 1652"/>
                <a:gd name="T15" fmla="*/ 1548 h 1571"/>
                <a:gd name="T16" fmla="*/ 1394 w 1652"/>
                <a:gd name="T17" fmla="*/ 1538 h 1571"/>
                <a:gd name="T18" fmla="*/ 1347 w 1652"/>
                <a:gd name="T19" fmla="*/ 1515 h 1571"/>
                <a:gd name="T20" fmla="*/ 888 w 1652"/>
                <a:gd name="T21" fmla="*/ 1250 h 1571"/>
                <a:gd name="T22" fmla="*/ 360 w 1652"/>
                <a:gd name="T23" fmla="*/ 945 h 1571"/>
                <a:gd name="T24" fmla="*/ 236 w 1652"/>
                <a:gd name="T25" fmla="*/ 848 h 1571"/>
                <a:gd name="T26" fmla="*/ 173 w 1652"/>
                <a:gd name="T27" fmla="*/ 777 h 1571"/>
                <a:gd name="T28" fmla="*/ 159 w 1652"/>
                <a:gd name="T29" fmla="*/ 758 h 1571"/>
                <a:gd name="T30" fmla="*/ 0 w 1652"/>
                <a:gd name="T31" fmla="*/ 322 h 1571"/>
                <a:gd name="T32" fmla="*/ 363 w 1652"/>
                <a:gd name="T33" fmla="*/ 115 h 1571"/>
                <a:gd name="T34" fmla="*/ 468 w 1652"/>
                <a:gd name="T35" fmla="*/ 194 h 1571"/>
                <a:gd name="T36" fmla="*/ 891 w 1652"/>
                <a:gd name="T37" fmla="*/ 148 h 1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2" h="1571">
                  <a:moveTo>
                    <a:pt x="891" y="148"/>
                  </a:moveTo>
                  <a:cubicBezTo>
                    <a:pt x="1112" y="275"/>
                    <a:pt x="1298" y="555"/>
                    <a:pt x="1353" y="821"/>
                  </a:cubicBezTo>
                  <a:cubicBezTo>
                    <a:pt x="1499" y="907"/>
                    <a:pt x="1620" y="1097"/>
                    <a:pt x="1646" y="1272"/>
                  </a:cubicBezTo>
                  <a:cubicBezTo>
                    <a:pt x="1650" y="1296"/>
                    <a:pt x="1652" y="1319"/>
                    <a:pt x="1651" y="1342"/>
                  </a:cubicBezTo>
                  <a:cubicBezTo>
                    <a:pt x="1651" y="1366"/>
                    <a:pt x="1649" y="1388"/>
                    <a:pt x="1645" y="1408"/>
                  </a:cubicBezTo>
                  <a:cubicBezTo>
                    <a:pt x="1642" y="1424"/>
                    <a:pt x="1638" y="1438"/>
                    <a:pt x="1633" y="1451"/>
                  </a:cubicBezTo>
                  <a:cubicBezTo>
                    <a:pt x="1600" y="1534"/>
                    <a:pt x="1528" y="1571"/>
                    <a:pt x="1438" y="1551"/>
                  </a:cubicBezTo>
                  <a:cubicBezTo>
                    <a:pt x="1433" y="1550"/>
                    <a:pt x="1428" y="1549"/>
                    <a:pt x="1423" y="1548"/>
                  </a:cubicBezTo>
                  <a:cubicBezTo>
                    <a:pt x="1413" y="1545"/>
                    <a:pt x="1404" y="1542"/>
                    <a:pt x="1394" y="1538"/>
                  </a:cubicBezTo>
                  <a:cubicBezTo>
                    <a:pt x="1379" y="1532"/>
                    <a:pt x="1363" y="1524"/>
                    <a:pt x="1347" y="1515"/>
                  </a:cubicBezTo>
                  <a:cubicBezTo>
                    <a:pt x="888" y="1250"/>
                    <a:pt x="888" y="1250"/>
                    <a:pt x="888" y="1250"/>
                  </a:cubicBezTo>
                  <a:cubicBezTo>
                    <a:pt x="360" y="945"/>
                    <a:pt x="360" y="945"/>
                    <a:pt x="360" y="945"/>
                  </a:cubicBezTo>
                  <a:cubicBezTo>
                    <a:pt x="317" y="920"/>
                    <a:pt x="275" y="887"/>
                    <a:pt x="236" y="848"/>
                  </a:cubicBezTo>
                  <a:cubicBezTo>
                    <a:pt x="214" y="826"/>
                    <a:pt x="193" y="802"/>
                    <a:pt x="173" y="777"/>
                  </a:cubicBezTo>
                  <a:cubicBezTo>
                    <a:pt x="168" y="771"/>
                    <a:pt x="163" y="764"/>
                    <a:pt x="159" y="758"/>
                  </a:cubicBezTo>
                  <a:cubicBezTo>
                    <a:pt x="63" y="628"/>
                    <a:pt x="0" y="465"/>
                    <a:pt x="0" y="322"/>
                  </a:cubicBezTo>
                  <a:cubicBezTo>
                    <a:pt x="1" y="93"/>
                    <a:pt x="163" y="0"/>
                    <a:pt x="363" y="115"/>
                  </a:cubicBezTo>
                  <a:cubicBezTo>
                    <a:pt x="399" y="136"/>
                    <a:pt x="434" y="163"/>
                    <a:pt x="468" y="194"/>
                  </a:cubicBezTo>
                  <a:cubicBezTo>
                    <a:pt x="549" y="68"/>
                    <a:pt x="708" y="42"/>
                    <a:pt x="891" y="148"/>
                  </a:cubicBez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1" name="Freeform 338"/>
            <p:cNvSpPr>
              <a:spLocks/>
            </p:cNvSpPr>
            <p:nvPr/>
          </p:nvSpPr>
          <p:spPr bwMode="auto">
            <a:xfrm>
              <a:off x="3760788" y="3573463"/>
              <a:ext cx="1169988" cy="1682750"/>
            </a:xfrm>
            <a:custGeom>
              <a:avLst/>
              <a:gdLst>
                <a:gd name="T0" fmla="*/ 737 w 737"/>
                <a:gd name="T1" fmla="*/ 662 h 1060"/>
                <a:gd name="T2" fmla="*/ 368 w 737"/>
                <a:gd name="T3" fmla="*/ 0 h 1060"/>
                <a:gd name="T4" fmla="*/ 0 w 737"/>
                <a:gd name="T5" fmla="*/ 236 h 1060"/>
                <a:gd name="T6" fmla="*/ 172 w 737"/>
                <a:gd name="T7" fmla="*/ 337 h 1060"/>
                <a:gd name="T8" fmla="*/ 172 w 737"/>
                <a:gd name="T9" fmla="*/ 834 h 1060"/>
                <a:gd name="T10" fmla="*/ 565 w 737"/>
                <a:gd name="T11" fmla="*/ 1060 h 1060"/>
                <a:gd name="T12" fmla="*/ 565 w 737"/>
                <a:gd name="T13" fmla="*/ 563 h 1060"/>
                <a:gd name="T14" fmla="*/ 737 w 737"/>
                <a:gd name="T15" fmla="*/ 662 h 10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7" h="1060">
                  <a:moveTo>
                    <a:pt x="737" y="662"/>
                  </a:moveTo>
                  <a:lnTo>
                    <a:pt x="368" y="0"/>
                  </a:lnTo>
                  <a:lnTo>
                    <a:pt x="0" y="236"/>
                  </a:lnTo>
                  <a:lnTo>
                    <a:pt x="172" y="337"/>
                  </a:lnTo>
                  <a:lnTo>
                    <a:pt x="172" y="834"/>
                  </a:lnTo>
                  <a:lnTo>
                    <a:pt x="565" y="1060"/>
                  </a:lnTo>
                  <a:lnTo>
                    <a:pt x="565" y="563"/>
                  </a:lnTo>
                  <a:lnTo>
                    <a:pt x="737" y="662"/>
                  </a:lnTo>
                  <a:close/>
                </a:path>
              </a:pathLst>
            </a:custGeom>
            <a:solidFill>
              <a:srgbClr val="00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53" name="Group 852"/>
          <p:cNvGrpSpPr/>
          <p:nvPr/>
        </p:nvGrpSpPr>
        <p:grpSpPr>
          <a:xfrm>
            <a:off x="5509282" y="2327034"/>
            <a:ext cx="1324536" cy="1996757"/>
            <a:chOff x="3532188" y="898525"/>
            <a:chExt cx="3590926" cy="5413375"/>
          </a:xfrm>
        </p:grpSpPr>
        <p:sp>
          <p:nvSpPr>
            <p:cNvPr id="854" name="Freeform 342"/>
            <p:cNvSpPr>
              <a:spLocks/>
            </p:cNvSpPr>
            <p:nvPr/>
          </p:nvSpPr>
          <p:spPr bwMode="auto">
            <a:xfrm>
              <a:off x="3532188" y="2359025"/>
              <a:ext cx="1074738" cy="3952875"/>
            </a:xfrm>
            <a:custGeom>
              <a:avLst/>
              <a:gdLst>
                <a:gd name="T0" fmla="*/ 672 w 677"/>
                <a:gd name="T1" fmla="*/ 2490 h 2490"/>
                <a:gd name="T2" fmla="*/ 0 w 677"/>
                <a:gd name="T3" fmla="*/ 2104 h 2490"/>
                <a:gd name="T4" fmla="*/ 7 w 677"/>
                <a:gd name="T5" fmla="*/ 0 h 2490"/>
                <a:gd name="T6" fmla="*/ 677 w 677"/>
                <a:gd name="T7" fmla="*/ 386 h 2490"/>
                <a:gd name="T8" fmla="*/ 672 w 677"/>
                <a:gd name="T9" fmla="*/ 2490 h 2490"/>
              </a:gdLst>
              <a:ahLst/>
              <a:cxnLst>
                <a:cxn ang="0">
                  <a:pos x="T0" y="T1"/>
                </a:cxn>
                <a:cxn ang="0">
                  <a:pos x="T2" y="T3"/>
                </a:cxn>
                <a:cxn ang="0">
                  <a:pos x="T4" y="T5"/>
                </a:cxn>
                <a:cxn ang="0">
                  <a:pos x="T6" y="T7"/>
                </a:cxn>
                <a:cxn ang="0">
                  <a:pos x="T8" y="T9"/>
                </a:cxn>
              </a:cxnLst>
              <a:rect l="0" t="0" r="r" b="b"/>
              <a:pathLst>
                <a:path w="677" h="2490">
                  <a:moveTo>
                    <a:pt x="672" y="2490"/>
                  </a:moveTo>
                  <a:lnTo>
                    <a:pt x="0" y="2104"/>
                  </a:lnTo>
                  <a:lnTo>
                    <a:pt x="7" y="0"/>
                  </a:lnTo>
                  <a:lnTo>
                    <a:pt x="677" y="386"/>
                  </a:lnTo>
                  <a:lnTo>
                    <a:pt x="672" y="249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5" name="Freeform 343"/>
            <p:cNvSpPr>
              <a:spLocks/>
            </p:cNvSpPr>
            <p:nvPr/>
          </p:nvSpPr>
          <p:spPr bwMode="auto">
            <a:xfrm>
              <a:off x="3663951" y="3335338"/>
              <a:ext cx="814388" cy="542925"/>
            </a:xfrm>
            <a:custGeom>
              <a:avLst/>
              <a:gdLst>
                <a:gd name="T0" fmla="*/ 0 w 513"/>
                <a:gd name="T1" fmla="*/ 0 h 342"/>
                <a:gd name="T2" fmla="*/ 0 w 513"/>
                <a:gd name="T3" fmla="*/ 46 h 342"/>
                <a:gd name="T4" fmla="*/ 513 w 513"/>
                <a:gd name="T5" fmla="*/ 342 h 342"/>
                <a:gd name="T6" fmla="*/ 513 w 513"/>
                <a:gd name="T7" fmla="*/ 297 h 342"/>
                <a:gd name="T8" fmla="*/ 0 w 513"/>
                <a:gd name="T9" fmla="*/ 0 h 342"/>
              </a:gdLst>
              <a:ahLst/>
              <a:cxnLst>
                <a:cxn ang="0">
                  <a:pos x="T0" y="T1"/>
                </a:cxn>
                <a:cxn ang="0">
                  <a:pos x="T2" y="T3"/>
                </a:cxn>
                <a:cxn ang="0">
                  <a:pos x="T4" y="T5"/>
                </a:cxn>
                <a:cxn ang="0">
                  <a:pos x="T6" y="T7"/>
                </a:cxn>
                <a:cxn ang="0">
                  <a:pos x="T8" y="T9"/>
                </a:cxn>
              </a:cxnLst>
              <a:rect l="0" t="0" r="r" b="b"/>
              <a:pathLst>
                <a:path w="513" h="342">
                  <a:moveTo>
                    <a:pt x="0" y="0"/>
                  </a:moveTo>
                  <a:lnTo>
                    <a:pt x="0" y="46"/>
                  </a:lnTo>
                  <a:lnTo>
                    <a:pt x="513" y="342"/>
                  </a:lnTo>
                  <a:lnTo>
                    <a:pt x="513" y="297"/>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6" name="Freeform 344"/>
            <p:cNvSpPr>
              <a:spLocks/>
            </p:cNvSpPr>
            <p:nvPr/>
          </p:nvSpPr>
          <p:spPr bwMode="auto">
            <a:xfrm>
              <a:off x="4191001" y="3341688"/>
              <a:ext cx="163513" cy="242888"/>
            </a:xfrm>
            <a:custGeom>
              <a:avLst/>
              <a:gdLst>
                <a:gd name="T0" fmla="*/ 23 w 47"/>
                <a:gd name="T1" fmla="*/ 7 h 70"/>
                <a:gd name="T2" fmla="*/ 0 w 47"/>
                <a:gd name="T3" fmla="*/ 21 h 70"/>
                <a:gd name="T4" fmla="*/ 23 w 47"/>
                <a:gd name="T5" fmla="*/ 62 h 70"/>
                <a:gd name="T6" fmla="*/ 47 w 47"/>
                <a:gd name="T7" fmla="*/ 49 h 70"/>
                <a:gd name="T8" fmla="*/ 23 w 47"/>
                <a:gd name="T9" fmla="*/ 7 h 70"/>
              </a:gdLst>
              <a:ahLst/>
              <a:cxnLst>
                <a:cxn ang="0">
                  <a:pos x="T0" y="T1"/>
                </a:cxn>
                <a:cxn ang="0">
                  <a:pos x="T2" y="T3"/>
                </a:cxn>
                <a:cxn ang="0">
                  <a:pos x="T4" y="T5"/>
                </a:cxn>
                <a:cxn ang="0">
                  <a:pos x="T6" y="T7"/>
                </a:cxn>
                <a:cxn ang="0">
                  <a:pos x="T8" y="T9"/>
                </a:cxn>
              </a:cxnLst>
              <a:rect l="0" t="0" r="r" b="b"/>
              <a:pathLst>
                <a:path w="47" h="70">
                  <a:moveTo>
                    <a:pt x="23" y="7"/>
                  </a:moveTo>
                  <a:cubicBezTo>
                    <a:pt x="10" y="0"/>
                    <a:pt x="0" y="6"/>
                    <a:pt x="0" y="21"/>
                  </a:cubicBezTo>
                  <a:cubicBezTo>
                    <a:pt x="0" y="36"/>
                    <a:pt x="10" y="55"/>
                    <a:pt x="23" y="62"/>
                  </a:cubicBezTo>
                  <a:cubicBezTo>
                    <a:pt x="36" y="70"/>
                    <a:pt x="47" y="64"/>
                    <a:pt x="47" y="49"/>
                  </a:cubicBezTo>
                  <a:cubicBezTo>
                    <a:pt x="47" y="34"/>
                    <a:pt x="37" y="15"/>
                    <a:pt x="23" y="7"/>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7" name="Freeform 345"/>
            <p:cNvSpPr>
              <a:spLocks/>
            </p:cNvSpPr>
            <p:nvPr/>
          </p:nvSpPr>
          <p:spPr bwMode="auto">
            <a:xfrm>
              <a:off x="4387851" y="3490913"/>
              <a:ext cx="84138" cy="125413"/>
            </a:xfrm>
            <a:custGeom>
              <a:avLst/>
              <a:gdLst>
                <a:gd name="T0" fmla="*/ 12 w 24"/>
                <a:gd name="T1" fmla="*/ 4 h 36"/>
                <a:gd name="T2" fmla="*/ 0 w 24"/>
                <a:gd name="T3" fmla="*/ 11 h 36"/>
                <a:gd name="T4" fmla="*/ 12 w 24"/>
                <a:gd name="T5" fmla="*/ 32 h 36"/>
                <a:gd name="T6" fmla="*/ 24 w 24"/>
                <a:gd name="T7" fmla="*/ 25 h 36"/>
                <a:gd name="T8" fmla="*/ 12 w 24"/>
                <a:gd name="T9" fmla="*/ 4 h 36"/>
              </a:gdLst>
              <a:ahLst/>
              <a:cxnLst>
                <a:cxn ang="0">
                  <a:pos x="T0" y="T1"/>
                </a:cxn>
                <a:cxn ang="0">
                  <a:pos x="T2" y="T3"/>
                </a:cxn>
                <a:cxn ang="0">
                  <a:pos x="T4" y="T5"/>
                </a:cxn>
                <a:cxn ang="0">
                  <a:pos x="T6" y="T7"/>
                </a:cxn>
                <a:cxn ang="0">
                  <a:pos x="T8" y="T9"/>
                </a:cxn>
              </a:cxnLst>
              <a:rect l="0" t="0" r="r" b="b"/>
              <a:pathLst>
                <a:path w="24" h="36">
                  <a:moveTo>
                    <a:pt x="12" y="4"/>
                  </a:moveTo>
                  <a:cubicBezTo>
                    <a:pt x="5" y="0"/>
                    <a:pt x="0" y="4"/>
                    <a:pt x="0" y="11"/>
                  </a:cubicBezTo>
                  <a:cubicBezTo>
                    <a:pt x="0" y="19"/>
                    <a:pt x="5" y="28"/>
                    <a:pt x="12" y="32"/>
                  </a:cubicBezTo>
                  <a:cubicBezTo>
                    <a:pt x="19" y="36"/>
                    <a:pt x="24" y="33"/>
                    <a:pt x="24" y="25"/>
                  </a:cubicBezTo>
                  <a:cubicBezTo>
                    <a:pt x="24" y="18"/>
                    <a:pt x="19" y="8"/>
                    <a:pt x="12" y="4"/>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8" name="Freeform 346"/>
            <p:cNvSpPr>
              <a:spLocks/>
            </p:cNvSpPr>
            <p:nvPr/>
          </p:nvSpPr>
          <p:spPr bwMode="auto">
            <a:xfrm>
              <a:off x="3660776" y="3532188"/>
              <a:ext cx="817563" cy="2401888"/>
            </a:xfrm>
            <a:custGeom>
              <a:avLst/>
              <a:gdLst>
                <a:gd name="T0" fmla="*/ 2 w 515"/>
                <a:gd name="T1" fmla="*/ 0 h 1513"/>
                <a:gd name="T2" fmla="*/ 0 w 515"/>
                <a:gd name="T3" fmla="*/ 1219 h 1513"/>
                <a:gd name="T4" fmla="*/ 511 w 515"/>
                <a:gd name="T5" fmla="*/ 1513 h 1513"/>
                <a:gd name="T6" fmla="*/ 515 w 515"/>
                <a:gd name="T7" fmla="*/ 297 h 1513"/>
                <a:gd name="T8" fmla="*/ 2 w 515"/>
                <a:gd name="T9" fmla="*/ 0 h 1513"/>
              </a:gdLst>
              <a:ahLst/>
              <a:cxnLst>
                <a:cxn ang="0">
                  <a:pos x="T0" y="T1"/>
                </a:cxn>
                <a:cxn ang="0">
                  <a:pos x="T2" y="T3"/>
                </a:cxn>
                <a:cxn ang="0">
                  <a:pos x="T4" y="T5"/>
                </a:cxn>
                <a:cxn ang="0">
                  <a:pos x="T6" y="T7"/>
                </a:cxn>
                <a:cxn ang="0">
                  <a:pos x="T8" y="T9"/>
                </a:cxn>
              </a:cxnLst>
              <a:rect l="0" t="0" r="r" b="b"/>
              <a:pathLst>
                <a:path w="515" h="1513">
                  <a:moveTo>
                    <a:pt x="2" y="0"/>
                  </a:moveTo>
                  <a:lnTo>
                    <a:pt x="0" y="1219"/>
                  </a:lnTo>
                  <a:lnTo>
                    <a:pt x="511" y="1513"/>
                  </a:lnTo>
                  <a:lnTo>
                    <a:pt x="515" y="297"/>
                  </a:lnTo>
                  <a:lnTo>
                    <a:pt x="2"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9" name="Freeform 347"/>
            <p:cNvSpPr>
              <a:spLocks/>
            </p:cNvSpPr>
            <p:nvPr/>
          </p:nvSpPr>
          <p:spPr bwMode="auto">
            <a:xfrm>
              <a:off x="3543301" y="898525"/>
              <a:ext cx="3579813" cy="2073275"/>
            </a:xfrm>
            <a:custGeom>
              <a:avLst/>
              <a:gdLst>
                <a:gd name="T0" fmla="*/ 670 w 2255"/>
                <a:gd name="T1" fmla="*/ 1306 h 1306"/>
                <a:gd name="T2" fmla="*/ 2255 w 2255"/>
                <a:gd name="T3" fmla="*/ 388 h 1306"/>
                <a:gd name="T4" fmla="*/ 1582 w 2255"/>
                <a:gd name="T5" fmla="*/ 0 h 1306"/>
                <a:gd name="T6" fmla="*/ 0 w 2255"/>
                <a:gd name="T7" fmla="*/ 920 h 1306"/>
                <a:gd name="T8" fmla="*/ 670 w 2255"/>
                <a:gd name="T9" fmla="*/ 1306 h 1306"/>
              </a:gdLst>
              <a:ahLst/>
              <a:cxnLst>
                <a:cxn ang="0">
                  <a:pos x="T0" y="T1"/>
                </a:cxn>
                <a:cxn ang="0">
                  <a:pos x="T2" y="T3"/>
                </a:cxn>
                <a:cxn ang="0">
                  <a:pos x="T4" y="T5"/>
                </a:cxn>
                <a:cxn ang="0">
                  <a:pos x="T6" y="T7"/>
                </a:cxn>
                <a:cxn ang="0">
                  <a:pos x="T8" y="T9"/>
                </a:cxn>
              </a:cxnLst>
              <a:rect l="0" t="0" r="r" b="b"/>
              <a:pathLst>
                <a:path w="2255" h="1306">
                  <a:moveTo>
                    <a:pt x="670" y="1306"/>
                  </a:moveTo>
                  <a:lnTo>
                    <a:pt x="2255" y="388"/>
                  </a:lnTo>
                  <a:lnTo>
                    <a:pt x="1582" y="0"/>
                  </a:lnTo>
                  <a:lnTo>
                    <a:pt x="0" y="920"/>
                  </a:lnTo>
                  <a:lnTo>
                    <a:pt x="670" y="1306"/>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0" name="Freeform 348"/>
            <p:cNvSpPr>
              <a:spLocks/>
            </p:cNvSpPr>
            <p:nvPr/>
          </p:nvSpPr>
          <p:spPr bwMode="auto">
            <a:xfrm>
              <a:off x="4598988" y="1514475"/>
              <a:ext cx="2524125" cy="4797425"/>
            </a:xfrm>
            <a:custGeom>
              <a:avLst/>
              <a:gdLst>
                <a:gd name="T0" fmla="*/ 0 w 1590"/>
                <a:gd name="T1" fmla="*/ 3022 h 3022"/>
                <a:gd name="T2" fmla="*/ 1583 w 1590"/>
                <a:gd name="T3" fmla="*/ 2104 h 3022"/>
                <a:gd name="T4" fmla="*/ 1590 w 1590"/>
                <a:gd name="T5" fmla="*/ 0 h 3022"/>
                <a:gd name="T6" fmla="*/ 5 w 1590"/>
                <a:gd name="T7" fmla="*/ 918 h 3022"/>
                <a:gd name="T8" fmla="*/ 0 w 1590"/>
                <a:gd name="T9" fmla="*/ 3022 h 3022"/>
              </a:gdLst>
              <a:ahLst/>
              <a:cxnLst>
                <a:cxn ang="0">
                  <a:pos x="T0" y="T1"/>
                </a:cxn>
                <a:cxn ang="0">
                  <a:pos x="T2" y="T3"/>
                </a:cxn>
                <a:cxn ang="0">
                  <a:pos x="T4" y="T5"/>
                </a:cxn>
                <a:cxn ang="0">
                  <a:pos x="T6" y="T7"/>
                </a:cxn>
                <a:cxn ang="0">
                  <a:pos x="T8" y="T9"/>
                </a:cxn>
              </a:cxnLst>
              <a:rect l="0" t="0" r="r" b="b"/>
              <a:pathLst>
                <a:path w="1590" h="3022">
                  <a:moveTo>
                    <a:pt x="0" y="3022"/>
                  </a:moveTo>
                  <a:lnTo>
                    <a:pt x="1583" y="2104"/>
                  </a:lnTo>
                  <a:lnTo>
                    <a:pt x="1590" y="0"/>
                  </a:lnTo>
                  <a:lnTo>
                    <a:pt x="5" y="918"/>
                  </a:lnTo>
                  <a:lnTo>
                    <a:pt x="0" y="302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1" name="Freeform 349"/>
            <p:cNvSpPr>
              <a:spLocks/>
            </p:cNvSpPr>
            <p:nvPr/>
          </p:nvSpPr>
          <p:spPr bwMode="auto">
            <a:xfrm>
              <a:off x="4598988" y="1514475"/>
              <a:ext cx="2524125" cy="4797425"/>
            </a:xfrm>
            <a:custGeom>
              <a:avLst/>
              <a:gdLst>
                <a:gd name="T0" fmla="*/ 0 w 1590"/>
                <a:gd name="T1" fmla="*/ 3022 h 3022"/>
                <a:gd name="T2" fmla="*/ 1583 w 1590"/>
                <a:gd name="T3" fmla="*/ 2104 h 3022"/>
                <a:gd name="T4" fmla="*/ 1590 w 1590"/>
                <a:gd name="T5" fmla="*/ 0 h 3022"/>
                <a:gd name="T6" fmla="*/ 5 w 1590"/>
                <a:gd name="T7" fmla="*/ 918 h 3022"/>
                <a:gd name="T8" fmla="*/ 0 w 1590"/>
                <a:gd name="T9" fmla="*/ 3022 h 3022"/>
              </a:gdLst>
              <a:ahLst/>
              <a:cxnLst>
                <a:cxn ang="0">
                  <a:pos x="T0" y="T1"/>
                </a:cxn>
                <a:cxn ang="0">
                  <a:pos x="T2" y="T3"/>
                </a:cxn>
                <a:cxn ang="0">
                  <a:pos x="T4" y="T5"/>
                </a:cxn>
                <a:cxn ang="0">
                  <a:pos x="T6" y="T7"/>
                </a:cxn>
                <a:cxn ang="0">
                  <a:pos x="T8" y="T9"/>
                </a:cxn>
              </a:cxnLst>
              <a:rect l="0" t="0" r="r" b="b"/>
              <a:pathLst>
                <a:path w="1590" h="3022">
                  <a:moveTo>
                    <a:pt x="0" y="3022"/>
                  </a:moveTo>
                  <a:lnTo>
                    <a:pt x="1583" y="2104"/>
                  </a:lnTo>
                  <a:lnTo>
                    <a:pt x="1590" y="0"/>
                  </a:lnTo>
                  <a:lnTo>
                    <a:pt x="5" y="918"/>
                  </a:lnTo>
                  <a:lnTo>
                    <a:pt x="0" y="30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2" name="Freeform 350"/>
            <p:cNvSpPr>
              <a:spLocks/>
            </p:cNvSpPr>
            <p:nvPr/>
          </p:nvSpPr>
          <p:spPr bwMode="auto">
            <a:xfrm>
              <a:off x="4845051" y="1982788"/>
              <a:ext cx="2032000" cy="3862388"/>
            </a:xfrm>
            <a:custGeom>
              <a:avLst/>
              <a:gdLst>
                <a:gd name="T0" fmla="*/ 1280 w 1280"/>
                <a:gd name="T1" fmla="*/ 0 h 2433"/>
                <a:gd name="T2" fmla="*/ 5 w 1280"/>
                <a:gd name="T3" fmla="*/ 739 h 2433"/>
                <a:gd name="T4" fmla="*/ 0 w 1280"/>
                <a:gd name="T5" fmla="*/ 2433 h 2433"/>
                <a:gd name="T6" fmla="*/ 1275 w 1280"/>
                <a:gd name="T7" fmla="*/ 1694 h 2433"/>
                <a:gd name="T8" fmla="*/ 1280 w 1280"/>
                <a:gd name="T9" fmla="*/ 0 h 2433"/>
              </a:gdLst>
              <a:ahLst/>
              <a:cxnLst>
                <a:cxn ang="0">
                  <a:pos x="T0" y="T1"/>
                </a:cxn>
                <a:cxn ang="0">
                  <a:pos x="T2" y="T3"/>
                </a:cxn>
                <a:cxn ang="0">
                  <a:pos x="T4" y="T5"/>
                </a:cxn>
                <a:cxn ang="0">
                  <a:pos x="T6" y="T7"/>
                </a:cxn>
                <a:cxn ang="0">
                  <a:pos x="T8" y="T9"/>
                </a:cxn>
              </a:cxnLst>
              <a:rect l="0" t="0" r="r" b="b"/>
              <a:pathLst>
                <a:path w="1280" h="2433">
                  <a:moveTo>
                    <a:pt x="1280" y="0"/>
                  </a:moveTo>
                  <a:lnTo>
                    <a:pt x="5" y="739"/>
                  </a:lnTo>
                  <a:lnTo>
                    <a:pt x="0" y="2433"/>
                  </a:lnTo>
                  <a:lnTo>
                    <a:pt x="1275" y="1694"/>
                  </a:lnTo>
                  <a:lnTo>
                    <a:pt x="128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3" name="Freeform 351"/>
            <p:cNvSpPr>
              <a:spLocks/>
            </p:cNvSpPr>
            <p:nvPr/>
          </p:nvSpPr>
          <p:spPr bwMode="auto">
            <a:xfrm>
              <a:off x="4845051" y="1982788"/>
              <a:ext cx="2032000" cy="3862388"/>
            </a:xfrm>
            <a:custGeom>
              <a:avLst/>
              <a:gdLst>
                <a:gd name="T0" fmla="*/ 1280 w 1280"/>
                <a:gd name="T1" fmla="*/ 0 h 2433"/>
                <a:gd name="T2" fmla="*/ 5 w 1280"/>
                <a:gd name="T3" fmla="*/ 739 h 2433"/>
                <a:gd name="T4" fmla="*/ 0 w 1280"/>
                <a:gd name="T5" fmla="*/ 2433 h 2433"/>
                <a:gd name="T6" fmla="*/ 1275 w 1280"/>
                <a:gd name="T7" fmla="*/ 1694 h 2433"/>
                <a:gd name="T8" fmla="*/ 1280 w 1280"/>
                <a:gd name="T9" fmla="*/ 0 h 2433"/>
              </a:gdLst>
              <a:ahLst/>
              <a:cxnLst>
                <a:cxn ang="0">
                  <a:pos x="T0" y="T1"/>
                </a:cxn>
                <a:cxn ang="0">
                  <a:pos x="T2" y="T3"/>
                </a:cxn>
                <a:cxn ang="0">
                  <a:pos x="T4" y="T5"/>
                </a:cxn>
                <a:cxn ang="0">
                  <a:pos x="T6" y="T7"/>
                </a:cxn>
                <a:cxn ang="0">
                  <a:pos x="T8" y="T9"/>
                </a:cxn>
              </a:cxnLst>
              <a:rect l="0" t="0" r="r" b="b"/>
              <a:pathLst>
                <a:path w="1280" h="2433">
                  <a:moveTo>
                    <a:pt x="1280" y="0"/>
                  </a:moveTo>
                  <a:lnTo>
                    <a:pt x="5" y="739"/>
                  </a:lnTo>
                  <a:lnTo>
                    <a:pt x="0" y="2433"/>
                  </a:lnTo>
                  <a:lnTo>
                    <a:pt x="1275" y="1694"/>
                  </a:lnTo>
                  <a:lnTo>
                    <a:pt x="128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65" name="Group 864"/>
          <p:cNvGrpSpPr/>
          <p:nvPr/>
        </p:nvGrpSpPr>
        <p:grpSpPr>
          <a:xfrm>
            <a:off x="5154006" y="4559039"/>
            <a:ext cx="816211" cy="912471"/>
            <a:chOff x="3671888" y="612776"/>
            <a:chExt cx="4859336" cy="5432425"/>
          </a:xfrm>
        </p:grpSpPr>
        <p:sp>
          <p:nvSpPr>
            <p:cNvPr id="866" name="Freeform 355"/>
            <p:cNvSpPr>
              <a:spLocks/>
            </p:cNvSpPr>
            <p:nvPr/>
          </p:nvSpPr>
          <p:spPr bwMode="auto">
            <a:xfrm>
              <a:off x="3695700" y="2012951"/>
              <a:ext cx="1112837" cy="2446338"/>
            </a:xfrm>
            <a:custGeom>
              <a:avLst/>
              <a:gdLst>
                <a:gd name="T0" fmla="*/ 232 w 329"/>
                <a:gd name="T1" fmla="*/ 92 h 723"/>
                <a:gd name="T2" fmla="*/ 56 w 329"/>
                <a:gd name="T3" fmla="*/ 60 h 723"/>
                <a:gd name="T4" fmla="*/ 10 w 329"/>
                <a:gd name="T5" fmla="*/ 19 h 723"/>
                <a:gd name="T6" fmla="*/ 1 w 329"/>
                <a:gd name="T7" fmla="*/ 0 h 723"/>
                <a:gd name="T8" fmla="*/ 0 w 329"/>
                <a:gd name="T9" fmla="*/ 597 h 723"/>
                <a:gd name="T10" fmla="*/ 11 w 329"/>
                <a:gd name="T11" fmla="*/ 634 h 723"/>
                <a:gd name="T12" fmla="*/ 57 w 329"/>
                <a:gd name="T13" fmla="*/ 675 h 723"/>
                <a:gd name="T14" fmla="*/ 97 w 329"/>
                <a:gd name="T15" fmla="*/ 693 h 723"/>
                <a:gd name="T16" fmla="*/ 232 w 329"/>
                <a:gd name="T17" fmla="*/ 707 h 723"/>
                <a:gd name="T18" fmla="*/ 328 w 329"/>
                <a:gd name="T19" fmla="*/ 723 h 723"/>
                <a:gd name="T20" fmla="*/ 329 w 329"/>
                <a:gd name="T21" fmla="*/ 109 h 723"/>
                <a:gd name="T22" fmla="*/ 327 w 329"/>
                <a:gd name="T23" fmla="*/ 108 h 723"/>
                <a:gd name="T24" fmla="*/ 232 w 329"/>
                <a:gd name="T25" fmla="*/ 92 h 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723">
                  <a:moveTo>
                    <a:pt x="232" y="92"/>
                  </a:moveTo>
                  <a:cubicBezTo>
                    <a:pt x="170" y="98"/>
                    <a:pt x="104" y="88"/>
                    <a:pt x="56" y="60"/>
                  </a:cubicBezTo>
                  <a:cubicBezTo>
                    <a:pt x="35" y="48"/>
                    <a:pt x="19" y="34"/>
                    <a:pt x="10" y="19"/>
                  </a:cubicBezTo>
                  <a:cubicBezTo>
                    <a:pt x="6" y="12"/>
                    <a:pt x="3" y="6"/>
                    <a:pt x="1" y="0"/>
                  </a:cubicBezTo>
                  <a:cubicBezTo>
                    <a:pt x="0" y="597"/>
                    <a:pt x="0" y="597"/>
                    <a:pt x="0" y="597"/>
                  </a:cubicBezTo>
                  <a:cubicBezTo>
                    <a:pt x="0" y="609"/>
                    <a:pt x="3" y="622"/>
                    <a:pt x="11" y="634"/>
                  </a:cubicBezTo>
                  <a:cubicBezTo>
                    <a:pt x="21" y="649"/>
                    <a:pt x="36" y="663"/>
                    <a:pt x="57" y="675"/>
                  </a:cubicBezTo>
                  <a:cubicBezTo>
                    <a:pt x="69" y="683"/>
                    <a:pt x="83" y="688"/>
                    <a:pt x="97" y="693"/>
                  </a:cubicBezTo>
                  <a:cubicBezTo>
                    <a:pt x="138" y="707"/>
                    <a:pt x="187" y="712"/>
                    <a:pt x="232" y="707"/>
                  </a:cubicBezTo>
                  <a:cubicBezTo>
                    <a:pt x="267" y="703"/>
                    <a:pt x="303" y="709"/>
                    <a:pt x="328" y="723"/>
                  </a:cubicBezTo>
                  <a:cubicBezTo>
                    <a:pt x="329" y="109"/>
                    <a:pt x="329" y="109"/>
                    <a:pt x="329" y="109"/>
                  </a:cubicBezTo>
                  <a:cubicBezTo>
                    <a:pt x="327" y="108"/>
                    <a:pt x="327" y="108"/>
                    <a:pt x="327" y="108"/>
                  </a:cubicBezTo>
                  <a:cubicBezTo>
                    <a:pt x="302" y="94"/>
                    <a:pt x="266" y="88"/>
                    <a:pt x="232" y="92"/>
                  </a:cubicBezTo>
                  <a:close/>
                </a:path>
              </a:pathLst>
            </a:custGeom>
            <a:solidFill>
              <a:srgbClr val="403F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7" name="Freeform 356"/>
            <p:cNvSpPr>
              <a:spLocks/>
            </p:cNvSpPr>
            <p:nvPr/>
          </p:nvSpPr>
          <p:spPr bwMode="auto">
            <a:xfrm>
              <a:off x="3698875" y="1265238"/>
              <a:ext cx="1112837" cy="1116013"/>
            </a:xfrm>
            <a:custGeom>
              <a:avLst/>
              <a:gdLst>
                <a:gd name="T0" fmla="*/ 234 w 329"/>
                <a:gd name="T1" fmla="*/ 110 h 330"/>
                <a:gd name="T2" fmla="*/ 96 w 329"/>
                <a:gd name="T3" fmla="*/ 96 h 330"/>
                <a:gd name="T4" fmla="*/ 58 w 329"/>
                <a:gd name="T5" fmla="*/ 79 h 330"/>
                <a:gd name="T6" fmla="*/ 12 w 329"/>
                <a:gd name="T7" fmla="*/ 37 h 330"/>
                <a:gd name="T8" fmla="*/ 1 w 329"/>
                <a:gd name="T9" fmla="*/ 0 h 330"/>
                <a:gd name="T10" fmla="*/ 0 w 329"/>
                <a:gd name="T11" fmla="*/ 221 h 330"/>
                <a:gd name="T12" fmla="*/ 9 w 329"/>
                <a:gd name="T13" fmla="*/ 240 h 330"/>
                <a:gd name="T14" fmla="*/ 55 w 329"/>
                <a:gd name="T15" fmla="*/ 281 h 330"/>
                <a:gd name="T16" fmla="*/ 231 w 329"/>
                <a:gd name="T17" fmla="*/ 313 h 330"/>
                <a:gd name="T18" fmla="*/ 326 w 329"/>
                <a:gd name="T19" fmla="*/ 329 h 330"/>
                <a:gd name="T20" fmla="*/ 328 w 329"/>
                <a:gd name="T21" fmla="*/ 330 h 330"/>
                <a:gd name="T22" fmla="*/ 329 w 329"/>
                <a:gd name="T23" fmla="*/ 126 h 330"/>
                <a:gd name="T24" fmla="*/ 234 w 329"/>
                <a:gd name="T25" fmla="*/ 11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330">
                  <a:moveTo>
                    <a:pt x="234" y="110"/>
                  </a:moveTo>
                  <a:cubicBezTo>
                    <a:pt x="187" y="115"/>
                    <a:pt x="138" y="110"/>
                    <a:pt x="96" y="96"/>
                  </a:cubicBezTo>
                  <a:cubicBezTo>
                    <a:pt x="82" y="91"/>
                    <a:pt x="70" y="85"/>
                    <a:pt x="58" y="79"/>
                  </a:cubicBezTo>
                  <a:cubicBezTo>
                    <a:pt x="37" y="67"/>
                    <a:pt x="22" y="52"/>
                    <a:pt x="12" y="37"/>
                  </a:cubicBezTo>
                  <a:cubicBezTo>
                    <a:pt x="5" y="25"/>
                    <a:pt x="1" y="13"/>
                    <a:pt x="1" y="0"/>
                  </a:cubicBezTo>
                  <a:cubicBezTo>
                    <a:pt x="0" y="221"/>
                    <a:pt x="0" y="221"/>
                    <a:pt x="0" y="221"/>
                  </a:cubicBezTo>
                  <a:cubicBezTo>
                    <a:pt x="2" y="227"/>
                    <a:pt x="5" y="233"/>
                    <a:pt x="9" y="240"/>
                  </a:cubicBezTo>
                  <a:cubicBezTo>
                    <a:pt x="18" y="255"/>
                    <a:pt x="34" y="269"/>
                    <a:pt x="55" y="281"/>
                  </a:cubicBezTo>
                  <a:cubicBezTo>
                    <a:pt x="103" y="309"/>
                    <a:pt x="169" y="319"/>
                    <a:pt x="231" y="313"/>
                  </a:cubicBezTo>
                  <a:cubicBezTo>
                    <a:pt x="265" y="309"/>
                    <a:pt x="301" y="315"/>
                    <a:pt x="326" y="329"/>
                  </a:cubicBezTo>
                  <a:cubicBezTo>
                    <a:pt x="328" y="330"/>
                    <a:pt x="328" y="330"/>
                    <a:pt x="328" y="330"/>
                  </a:cubicBezTo>
                  <a:cubicBezTo>
                    <a:pt x="329" y="126"/>
                    <a:pt x="329" y="126"/>
                    <a:pt x="329" y="126"/>
                  </a:cubicBezTo>
                  <a:cubicBezTo>
                    <a:pt x="304" y="112"/>
                    <a:pt x="268" y="106"/>
                    <a:pt x="234" y="11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8" name="Freeform 357"/>
            <p:cNvSpPr>
              <a:spLocks/>
            </p:cNvSpPr>
            <p:nvPr/>
          </p:nvSpPr>
          <p:spPr bwMode="auto">
            <a:xfrm>
              <a:off x="4805363" y="2381251"/>
              <a:ext cx="3671887" cy="3663950"/>
            </a:xfrm>
            <a:custGeom>
              <a:avLst/>
              <a:gdLst>
                <a:gd name="T0" fmla="*/ 1039 w 1085"/>
                <a:gd name="T1" fmla="*/ 396 h 1083"/>
                <a:gd name="T2" fmla="*/ 976 w 1085"/>
                <a:gd name="T3" fmla="*/ 433 h 1083"/>
                <a:gd name="T4" fmla="*/ 751 w 1085"/>
                <a:gd name="T5" fmla="*/ 433 h 1083"/>
                <a:gd name="T6" fmla="*/ 2 w 1085"/>
                <a:gd name="T7" fmla="*/ 0 h 1083"/>
                <a:gd name="T8" fmla="*/ 1 w 1085"/>
                <a:gd name="T9" fmla="*/ 0 h 1083"/>
                <a:gd name="T10" fmla="*/ 0 w 1085"/>
                <a:gd name="T11" fmla="*/ 614 h 1083"/>
                <a:gd name="T12" fmla="*/ 749 w 1085"/>
                <a:gd name="T13" fmla="*/ 1047 h 1083"/>
                <a:gd name="T14" fmla="*/ 974 w 1085"/>
                <a:gd name="T15" fmla="*/ 1047 h 1083"/>
                <a:gd name="T16" fmla="*/ 1037 w 1085"/>
                <a:gd name="T17" fmla="*/ 1010 h 1083"/>
                <a:gd name="T18" fmla="*/ 1083 w 1085"/>
                <a:gd name="T19" fmla="*/ 945 h 1083"/>
                <a:gd name="T20" fmla="*/ 1085 w 1085"/>
                <a:gd name="T21" fmla="*/ 333 h 1083"/>
                <a:gd name="T22" fmla="*/ 1039 w 1085"/>
                <a:gd name="T23" fmla="*/ 396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5" h="1083">
                  <a:moveTo>
                    <a:pt x="1039" y="396"/>
                  </a:moveTo>
                  <a:cubicBezTo>
                    <a:pt x="976" y="433"/>
                    <a:pt x="976" y="433"/>
                    <a:pt x="976" y="433"/>
                  </a:cubicBezTo>
                  <a:cubicBezTo>
                    <a:pt x="914" y="469"/>
                    <a:pt x="814" y="469"/>
                    <a:pt x="751" y="433"/>
                  </a:cubicBezTo>
                  <a:cubicBezTo>
                    <a:pt x="2" y="0"/>
                    <a:pt x="2" y="0"/>
                    <a:pt x="2" y="0"/>
                  </a:cubicBezTo>
                  <a:cubicBezTo>
                    <a:pt x="2" y="0"/>
                    <a:pt x="2" y="0"/>
                    <a:pt x="1" y="0"/>
                  </a:cubicBezTo>
                  <a:cubicBezTo>
                    <a:pt x="0" y="614"/>
                    <a:pt x="0" y="614"/>
                    <a:pt x="0" y="614"/>
                  </a:cubicBezTo>
                  <a:cubicBezTo>
                    <a:pt x="749" y="1047"/>
                    <a:pt x="749" y="1047"/>
                    <a:pt x="749" y="1047"/>
                  </a:cubicBezTo>
                  <a:cubicBezTo>
                    <a:pt x="811" y="1083"/>
                    <a:pt x="912" y="1083"/>
                    <a:pt x="974" y="1047"/>
                  </a:cubicBezTo>
                  <a:cubicBezTo>
                    <a:pt x="1037" y="1010"/>
                    <a:pt x="1037" y="1010"/>
                    <a:pt x="1037" y="1010"/>
                  </a:cubicBezTo>
                  <a:cubicBezTo>
                    <a:pt x="1067" y="992"/>
                    <a:pt x="1083" y="969"/>
                    <a:pt x="1083" y="945"/>
                  </a:cubicBezTo>
                  <a:cubicBezTo>
                    <a:pt x="1085" y="333"/>
                    <a:pt x="1085" y="333"/>
                    <a:pt x="1085" y="333"/>
                  </a:cubicBezTo>
                  <a:cubicBezTo>
                    <a:pt x="1084" y="356"/>
                    <a:pt x="1069" y="379"/>
                    <a:pt x="1039" y="396"/>
                  </a:cubicBezTo>
                  <a:close/>
                </a:path>
              </a:pathLst>
            </a:custGeom>
            <a:solidFill>
              <a:srgbClr val="2928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9" name="Freeform 358"/>
            <p:cNvSpPr>
              <a:spLocks/>
            </p:cNvSpPr>
            <p:nvPr/>
          </p:nvSpPr>
          <p:spPr bwMode="auto">
            <a:xfrm>
              <a:off x="3695700" y="612776"/>
              <a:ext cx="4835524" cy="2665413"/>
            </a:xfrm>
            <a:custGeom>
              <a:avLst/>
              <a:gdLst>
                <a:gd name="T0" fmla="*/ 415 w 1429"/>
                <a:gd name="T1" fmla="*/ 36 h 788"/>
                <a:gd name="T2" fmla="*/ 189 w 1429"/>
                <a:gd name="T3" fmla="*/ 37 h 788"/>
                <a:gd name="T4" fmla="*/ 58 w 1429"/>
                <a:gd name="T5" fmla="*/ 116 h 788"/>
                <a:gd name="T6" fmla="*/ 3 w 1429"/>
                <a:gd name="T7" fmla="*/ 181 h 788"/>
                <a:gd name="T8" fmla="*/ 13 w 1429"/>
                <a:gd name="T9" fmla="*/ 230 h 788"/>
                <a:gd name="T10" fmla="*/ 59 w 1429"/>
                <a:gd name="T11" fmla="*/ 272 h 788"/>
                <a:gd name="T12" fmla="*/ 235 w 1429"/>
                <a:gd name="T13" fmla="*/ 303 h 788"/>
                <a:gd name="T14" fmla="*/ 330 w 1429"/>
                <a:gd name="T15" fmla="*/ 319 h 788"/>
                <a:gd name="T16" fmla="*/ 1079 w 1429"/>
                <a:gd name="T17" fmla="*/ 752 h 788"/>
                <a:gd name="T18" fmla="*/ 1304 w 1429"/>
                <a:gd name="T19" fmla="*/ 752 h 788"/>
                <a:gd name="T20" fmla="*/ 1367 w 1429"/>
                <a:gd name="T21" fmla="*/ 715 h 788"/>
                <a:gd name="T22" fmla="*/ 1366 w 1429"/>
                <a:gd name="T23" fmla="*/ 585 h 788"/>
                <a:gd name="T24" fmla="*/ 415 w 1429"/>
                <a:gd name="T25" fmla="*/ 36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29" h="788">
                  <a:moveTo>
                    <a:pt x="415" y="36"/>
                  </a:moveTo>
                  <a:cubicBezTo>
                    <a:pt x="352" y="0"/>
                    <a:pt x="251" y="0"/>
                    <a:pt x="189" y="37"/>
                  </a:cubicBezTo>
                  <a:cubicBezTo>
                    <a:pt x="58" y="116"/>
                    <a:pt x="58" y="116"/>
                    <a:pt x="58" y="116"/>
                  </a:cubicBezTo>
                  <a:cubicBezTo>
                    <a:pt x="28" y="134"/>
                    <a:pt x="8" y="156"/>
                    <a:pt x="3" y="181"/>
                  </a:cubicBezTo>
                  <a:cubicBezTo>
                    <a:pt x="0" y="198"/>
                    <a:pt x="3" y="214"/>
                    <a:pt x="13" y="230"/>
                  </a:cubicBezTo>
                  <a:cubicBezTo>
                    <a:pt x="23" y="245"/>
                    <a:pt x="38" y="260"/>
                    <a:pt x="59" y="272"/>
                  </a:cubicBezTo>
                  <a:cubicBezTo>
                    <a:pt x="107" y="299"/>
                    <a:pt x="173" y="310"/>
                    <a:pt x="235" y="303"/>
                  </a:cubicBezTo>
                  <a:cubicBezTo>
                    <a:pt x="269" y="299"/>
                    <a:pt x="305" y="305"/>
                    <a:pt x="330" y="319"/>
                  </a:cubicBezTo>
                  <a:cubicBezTo>
                    <a:pt x="1079" y="752"/>
                    <a:pt x="1079" y="752"/>
                    <a:pt x="1079" y="752"/>
                  </a:cubicBezTo>
                  <a:cubicBezTo>
                    <a:pt x="1142" y="788"/>
                    <a:pt x="1242" y="788"/>
                    <a:pt x="1304" y="752"/>
                  </a:cubicBezTo>
                  <a:cubicBezTo>
                    <a:pt x="1367" y="715"/>
                    <a:pt x="1367" y="715"/>
                    <a:pt x="1367" y="715"/>
                  </a:cubicBezTo>
                  <a:cubicBezTo>
                    <a:pt x="1429" y="679"/>
                    <a:pt x="1428" y="621"/>
                    <a:pt x="1366" y="585"/>
                  </a:cubicBezTo>
                  <a:lnTo>
                    <a:pt x="415" y="36"/>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0" name="Freeform 359"/>
            <p:cNvSpPr>
              <a:spLocks/>
            </p:cNvSpPr>
            <p:nvPr/>
          </p:nvSpPr>
          <p:spPr bwMode="auto">
            <a:xfrm>
              <a:off x="5275263" y="1211263"/>
              <a:ext cx="684212" cy="395288"/>
            </a:xfrm>
            <a:custGeom>
              <a:avLst/>
              <a:gdLst>
                <a:gd name="T0" fmla="*/ 0 w 431"/>
                <a:gd name="T1" fmla="*/ 96 h 249"/>
                <a:gd name="T2" fmla="*/ 267 w 431"/>
                <a:gd name="T3" fmla="*/ 249 h 249"/>
                <a:gd name="T4" fmla="*/ 431 w 431"/>
                <a:gd name="T5" fmla="*/ 156 h 249"/>
                <a:gd name="T6" fmla="*/ 165 w 431"/>
                <a:gd name="T7" fmla="*/ 0 h 249"/>
                <a:gd name="T8" fmla="*/ 0 w 431"/>
                <a:gd name="T9" fmla="*/ 96 h 249"/>
              </a:gdLst>
              <a:ahLst/>
              <a:cxnLst>
                <a:cxn ang="0">
                  <a:pos x="T0" y="T1"/>
                </a:cxn>
                <a:cxn ang="0">
                  <a:pos x="T2" y="T3"/>
                </a:cxn>
                <a:cxn ang="0">
                  <a:pos x="T4" y="T5"/>
                </a:cxn>
                <a:cxn ang="0">
                  <a:pos x="T6" y="T7"/>
                </a:cxn>
                <a:cxn ang="0">
                  <a:pos x="T8" y="T9"/>
                </a:cxn>
              </a:cxnLst>
              <a:rect l="0" t="0" r="r" b="b"/>
              <a:pathLst>
                <a:path w="431" h="249">
                  <a:moveTo>
                    <a:pt x="0" y="96"/>
                  </a:moveTo>
                  <a:lnTo>
                    <a:pt x="267" y="249"/>
                  </a:lnTo>
                  <a:lnTo>
                    <a:pt x="431" y="156"/>
                  </a:lnTo>
                  <a:lnTo>
                    <a:pt x="165" y="0"/>
                  </a:lnTo>
                  <a:lnTo>
                    <a:pt x="0" y="96"/>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1" name="Freeform 360"/>
            <p:cNvSpPr>
              <a:spLocks/>
            </p:cNvSpPr>
            <p:nvPr/>
          </p:nvSpPr>
          <p:spPr bwMode="auto">
            <a:xfrm>
              <a:off x="6288088" y="1481138"/>
              <a:ext cx="1354137" cy="1270000"/>
            </a:xfrm>
            <a:custGeom>
              <a:avLst/>
              <a:gdLst>
                <a:gd name="T0" fmla="*/ 0 w 853"/>
                <a:gd name="T1" fmla="*/ 224 h 800"/>
                <a:gd name="T2" fmla="*/ 386 w 853"/>
                <a:gd name="T3" fmla="*/ 0 h 800"/>
                <a:gd name="T4" fmla="*/ 853 w 853"/>
                <a:gd name="T5" fmla="*/ 454 h 800"/>
                <a:gd name="T6" fmla="*/ 258 w 853"/>
                <a:gd name="T7" fmla="*/ 800 h 800"/>
                <a:gd name="T8" fmla="*/ 0 w 853"/>
                <a:gd name="T9" fmla="*/ 224 h 800"/>
              </a:gdLst>
              <a:ahLst/>
              <a:cxnLst>
                <a:cxn ang="0">
                  <a:pos x="T0" y="T1"/>
                </a:cxn>
                <a:cxn ang="0">
                  <a:pos x="T2" y="T3"/>
                </a:cxn>
                <a:cxn ang="0">
                  <a:pos x="T4" y="T5"/>
                </a:cxn>
                <a:cxn ang="0">
                  <a:pos x="T6" y="T7"/>
                </a:cxn>
                <a:cxn ang="0">
                  <a:pos x="T8" y="T9"/>
                </a:cxn>
              </a:cxnLst>
              <a:rect l="0" t="0" r="r" b="b"/>
              <a:pathLst>
                <a:path w="853" h="800">
                  <a:moveTo>
                    <a:pt x="0" y="224"/>
                  </a:moveTo>
                  <a:lnTo>
                    <a:pt x="386" y="0"/>
                  </a:lnTo>
                  <a:lnTo>
                    <a:pt x="853" y="454"/>
                  </a:lnTo>
                  <a:lnTo>
                    <a:pt x="258" y="800"/>
                  </a:lnTo>
                  <a:lnTo>
                    <a:pt x="0" y="22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2" name="Freeform 361"/>
            <p:cNvSpPr>
              <a:spLocks/>
            </p:cNvSpPr>
            <p:nvPr/>
          </p:nvSpPr>
          <p:spPr bwMode="auto">
            <a:xfrm>
              <a:off x="5695950" y="1139826"/>
              <a:ext cx="1204912" cy="696913"/>
            </a:xfrm>
            <a:custGeom>
              <a:avLst/>
              <a:gdLst>
                <a:gd name="T0" fmla="*/ 0 w 759"/>
                <a:gd name="T1" fmla="*/ 224 h 439"/>
                <a:gd name="T2" fmla="*/ 386 w 759"/>
                <a:gd name="T3" fmla="*/ 0 h 439"/>
                <a:gd name="T4" fmla="*/ 759 w 759"/>
                <a:gd name="T5" fmla="*/ 215 h 439"/>
                <a:gd name="T6" fmla="*/ 373 w 759"/>
                <a:gd name="T7" fmla="*/ 439 h 439"/>
                <a:gd name="T8" fmla="*/ 0 w 759"/>
                <a:gd name="T9" fmla="*/ 224 h 439"/>
              </a:gdLst>
              <a:ahLst/>
              <a:cxnLst>
                <a:cxn ang="0">
                  <a:pos x="T0" y="T1"/>
                </a:cxn>
                <a:cxn ang="0">
                  <a:pos x="T2" y="T3"/>
                </a:cxn>
                <a:cxn ang="0">
                  <a:pos x="T4" y="T5"/>
                </a:cxn>
                <a:cxn ang="0">
                  <a:pos x="T6" y="T7"/>
                </a:cxn>
                <a:cxn ang="0">
                  <a:pos x="T8" y="T9"/>
                </a:cxn>
              </a:cxnLst>
              <a:rect l="0" t="0" r="r" b="b"/>
              <a:pathLst>
                <a:path w="759" h="439">
                  <a:moveTo>
                    <a:pt x="0" y="224"/>
                  </a:moveTo>
                  <a:lnTo>
                    <a:pt x="386" y="0"/>
                  </a:lnTo>
                  <a:lnTo>
                    <a:pt x="759" y="215"/>
                  </a:lnTo>
                  <a:lnTo>
                    <a:pt x="373" y="439"/>
                  </a:lnTo>
                  <a:lnTo>
                    <a:pt x="0" y="224"/>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3" name="Freeform 362"/>
            <p:cNvSpPr>
              <a:spLocks/>
            </p:cNvSpPr>
            <p:nvPr/>
          </p:nvSpPr>
          <p:spPr bwMode="auto">
            <a:xfrm>
              <a:off x="5283200" y="1495426"/>
              <a:ext cx="1414462" cy="1255713"/>
            </a:xfrm>
            <a:custGeom>
              <a:avLst/>
              <a:gdLst>
                <a:gd name="T0" fmla="*/ 633 w 891"/>
                <a:gd name="T1" fmla="*/ 215 h 791"/>
                <a:gd name="T2" fmla="*/ 891 w 891"/>
                <a:gd name="T3" fmla="*/ 791 h 791"/>
                <a:gd name="T4" fmla="*/ 0 w 891"/>
                <a:gd name="T5" fmla="*/ 277 h 791"/>
                <a:gd name="T6" fmla="*/ 260 w 891"/>
                <a:gd name="T7" fmla="*/ 0 h 791"/>
                <a:gd name="T8" fmla="*/ 633 w 891"/>
                <a:gd name="T9" fmla="*/ 215 h 791"/>
              </a:gdLst>
              <a:ahLst/>
              <a:cxnLst>
                <a:cxn ang="0">
                  <a:pos x="T0" y="T1"/>
                </a:cxn>
                <a:cxn ang="0">
                  <a:pos x="T2" y="T3"/>
                </a:cxn>
                <a:cxn ang="0">
                  <a:pos x="T4" y="T5"/>
                </a:cxn>
                <a:cxn ang="0">
                  <a:pos x="T6" y="T7"/>
                </a:cxn>
                <a:cxn ang="0">
                  <a:pos x="T8" y="T9"/>
                </a:cxn>
              </a:cxnLst>
              <a:rect l="0" t="0" r="r" b="b"/>
              <a:pathLst>
                <a:path w="891" h="791">
                  <a:moveTo>
                    <a:pt x="633" y="215"/>
                  </a:moveTo>
                  <a:lnTo>
                    <a:pt x="891" y="791"/>
                  </a:lnTo>
                  <a:lnTo>
                    <a:pt x="0" y="277"/>
                  </a:lnTo>
                  <a:lnTo>
                    <a:pt x="260" y="0"/>
                  </a:lnTo>
                  <a:lnTo>
                    <a:pt x="633" y="215"/>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4" name="Freeform 363"/>
            <p:cNvSpPr>
              <a:spLocks/>
            </p:cNvSpPr>
            <p:nvPr/>
          </p:nvSpPr>
          <p:spPr bwMode="auto">
            <a:xfrm>
              <a:off x="4951413" y="1579563"/>
              <a:ext cx="463550" cy="203200"/>
            </a:xfrm>
            <a:custGeom>
              <a:avLst/>
              <a:gdLst>
                <a:gd name="T0" fmla="*/ 137 w 137"/>
                <a:gd name="T1" fmla="*/ 0 h 60"/>
                <a:gd name="T2" fmla="*/ 137 w 137"/>
                <a:gd name="T3" fmla="*/ 16 h 60"/>
                <a:gd name="T4" fmla="*/ 117 w 137"/>
                <a:gd name="T5" fmla="*/ 44 h 60"/>
                <a:gd name="T6" fmla="*/ 20 w 137"/>
                <a:gd name="T7" fmla="*/ 44 h 60"/>
                <a:gd name="T8" fmla="*/ 0 w 137"/>
                <a:gd name="T9" fmla="*/ 16 h 60"/>
                <a:gd name="T10" fmla="*/ 0 w 137"/>
                <a:gd name="T11" fmla="*/ 0 h 60"/>
                <a:gd name="T12" fmla="*/ 20 w 137"/>
                <a:gd name="T13" fmla="*/ 28 h 60"/>
                <a:gd name="T14" fmla="*/ 117 w 137"/>
                <a:gd name="T15" fmla="*/ 28 h 60"/>
                <a:gd name="T16" fmla="*/ 137 w 137"/>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60">
                  <a:moveTo>
                    <a:pt x="137" y="0"/>
                  </a:moveTo>
                  <a:cubicBezTo>
                    <a:pt x="137" y="16"/>
                    <a:pt x="137" y="16"/>
                    <a:pt x="137" y="16"/>
                  </a:cubicBezTo>
                  <a:cubicBezTo>
                    <a:pt x="137" y="26"/>
                    <a:pt x="130" y="36"/>
                    <a:pt x="117" y="44"/>
                  </a:cubicBezTo>
                  <a:cubicBezTo>
                    <a:pt x="90" y="60"/>
                    <a:pt x="47" y="60"/>
                    <a:pt x="20" y="44"/>
                  </a:cubicBezTo>
                  <a:cubicBezTo>
                    <a:pt x="7" y="36"/>
                    <a:pt x="0" y="26"/>
                    <a:pt x="0" y="16"/>
                  </a:cubicBezTo>
                  <a:cubicBezTo>
                    <a:pt x="0" y="0"/>
                    <a:pt x="0" y="0"/>
                    <a:pt x="0" y="0"/>
                  </a:cubicBezTo>
                  <a:cubicBezTo>
                    <a:pt x="0" y="10"/>
                    <a:pt x="7" y="20"/>
                    <a:pt x="20" y="28"/>
                  </a:cubicBezTo>
                  <a:cubicBezTo>
                    <a:pt x="47" y="44"/>
                    <a:pt x="90" y="44"/>
                    <a:pt x="117" y="28"/>
                  </a:cubicBezTo>
                  <a:cubicBezTo>
                    <a:pt x="130" y="20"/>
                    <a:pt x="137" y="10"/>
                    <a:pt x="137" y="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5" name="Freeform 364"/>
            <p:cNvSpPr>
              <a:spLocks/>
            </p:cNvSpPr>
            <p:nvPr/>
          </p:nvSpPr>
          <p:spPr bwMode="auto">
            <a:xfrm>
              <a:off x="4930774" y="1435102"/>
              <a:ext cx="504824" cy="293688"/>
            </a:xfrm>
            <a:custGeom>
              <a:avLst/>
              <a:gdLst>
                <a:gd name="T0" fmla="*/ 26 w 149"/>
                <a:gd name="T1" fmla="*/ 15 h 87"/>
                <a:gd name="T2" fmla="*/ 123 w 149"/>
                <a:gd name="T3" fmla="*/ 15 h 87"/>
                <a:gd name="T4" fmla="*/ 123 w 149"/>
                <a:gd name="T5" fmla="*/ 71 h 87"/>
                <a:gd name="T6" fmla="*/ 26 w 149"/>
                <a:gd name="T7" fmla="*/ 71 h 87"/>
                <a:gd name="T8" fmla="*/ 26 w 149"/>
                <a:gd name="T9" fmla="*/ 15 h 87"/>
              </a:gdLst>
              <a:ahLst/>
              <a:cxnLst>
                <a:cxn ang="0">
                  <a:pos x="T0" y="T1"/>
                </a:cxn>
                <a:cxn ang="0">
                  <a:pos x="T2" y="T3"/>
                </a:cxn>
                <a:cxn ang="0">
                  <a:pos x="T4" y="T5"/>
                </a:cxn>
                <a:cxn ang="0">
                  <a:pos x="T6" y="T7"/>
                </a:cxn>
                <a:cxn ang="0">
                  <a:pos x="T8" y="T9"/>
                </a:cxn>
              </a:cxnLst>
              <a:rect l="0" t="0" r="r" b="b"/>
              <a:pathLst>
                <a:path w="149" h="87">
                  <a:moveTo>
                    <a:pt x="26" y="15"/>
                  </a:moveTo>
                  <a:cubicBezTo>
                    <a:pt x="53" y="0"/>
                    <a:pt x="96" y="0"/>
                    <a:pt x="123" y="15"/>
                  </a:cubicBezTo>
                  <a:cubicBezTo>
                    <a:pt x="149" y="31"/>
                    <a:pt x="149" y="56"/>
                    <a:pt x="123" y="71"/>
                  </a:cubicBezTo>
                  <a:cubicBezTo>
                    <a:pt x="96" y="87"/>
                    <a:pt x="53" y="87"/>
                    <a:pt x="26" y="71"/>
                  </a:cubicBezTo>
                  <a:cubicBezTo>
                    <a:pt x="0" y="56"/>
                    <a:pt x="0" y="31"/>
                    <a:pt x="26" y="15"/>
                  </a:cubicBez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6" name="Freeform 365"/>
            <p:cNvSpPr>
              <a:spLocks/>
            </p:cNvSpPr>
            <p:nvPr/>
          </p:nvSpPr>
          <p:spPr bwMode="auto">
            <a:xfrm>
              <a:off x="3946525" y="1325563"/>
              <a:ext cx="290512" cy="203200"/>
            </a:xfrm>
            <a:custGeom>
              <a:avLst/>
              <a:gdLst>
                <a:gd name="T0" fmla="*/ 86 w 86"/>
                <a:gd name="T1" fmla="*/ 0 h 60"/>
                <a:gd name="T2" fmla="*/ 86 w 86"/>
                <a:gd name="T3" fmla="*/ 33 h 60"/>
                <a:gd name="T4" fmla="*/ 73 w 86"/>
                <a:gd name="T5" fmla="*/ 51 h 60"/>
                <a:gd name="T6" fmla="*/ 12 w 86"/>
                <a:gd name="T7" fmla="*/ 51 h 60"/>
                <a:gd name="T8" fmla="*/ 0 w 86"/>
                <a:gd name="T9" fmla="*/ 33 h 60"/>
                <a:gd name="T10" fmla="*/ 0 w 86"/>
                <a:gd name="T11" fmla="*/ 0 h 60"/>
                <a:gd name="T12" fmla="*/ 12 w 86"/>
                <a:gd name="T13" fmla="*/ 17 h 60"/>
                <a:gd name="T14" fmla="*/ 73 w 86"/>
                <a:gd name="T15" fmla="*/ 17 h 60"/>
                <a:gd name="T16" fmla="*/ 86 w 86"/>
                <a:gd name="T1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60">
                  <a:moveTo>
                    <a:pt x="86" y="0"/>
                  </a:moveTo>
                  <a:cubicBezTo>
                    <a:pt x="86" y="33"/>
                    <a:pt x="86" y="33"/>
                    <a:pt x="86" y="33"/>
                  </a:cubicBezTo>
                  <a:cubicBezTo>
                    <a:pt x="86" y="39"/>
                    <a:pt x="81" y="46"/>
                    <a:pt x="73" y="51"/>
                  </a:cubicBezTo>
                  <a:cubicBezTo>
                    <a:pt x="56" y="60"/>
                    <a:pt x="29" y="60"/>
                    <a:pt x="12" y="51"/>
                  </a:cubicBezTo>
                  <a:cubicBezTo>
                    <a:pt x="4" y="46"/>
                    <a:pt x="0" y="40"/>
                    <a:pt x="0" y="33"/>
                  </a:cubicBezTo>
                  <a:cubicBezTo>
                    <a:pt x="0" y="0"/>
                    <a:pt x="0" y="0"/>
                    <a:pt x="0" y="0"/>
                  </a:cubicBezTo>
                  <a:cubicBezTo>
                    <a:pt x="0" y="6"/>
                    <a:pt x="4" y="13"/>
                    <a:pt x="12" y="17"/>
                  </a:cubicBezTo>
                  <a:cubicBezTo>
                    <a:pt x="29" y="27"/>
                    <a:pt x="56" y="27"/>
                    <a:pt x="73" y="17"/>
                  </a:cubicBezTo>
                  <a:cubicBezTo>
                    <a:pt x="81" y="13"/>
                    <a:pt x="86" y="6"/>
                    <a:pt x="86" y="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7" name="Freeform 366"/>
            <p:cNvSpPr>
              <a:spLocks/>
            </p:cNvSpPr>
            <p:nvPr/>
          </p:nvSpPr>
          <p:spPr bwMode="auto">
            <a:xfrm>
              <a:off x="3932238" y="1235076"/>
              <a:ext cx="319087" cy="182563"/>
            </a:xfrm>
            <a:custGeom>
              <a:avLst/>
              <a:gdLst>
                <a:gd name="T0" fmla="*/ 17 w 94"/>
                <a:gd name="T1" fmla="*/ 9 h 54"/>
                <a:gd name="T2" fmla="*/ 77 w 94"/>
                <a:gd name="T3" fmla="*/ 9 h 54"/>
                <a:gd name="T4" fmla="*/ 77 w 94"/>
                <a:gd name="T5" fmla="*/ 44 h 54"/>
                <a:gd name="T6" fmla="*/ 16 w 94"/>
                <a:gd name="T7" fmla="*/ 44 h 54"/>
                <a:gd name="T8" fmla="*/ 17 w 94"/>
                <a:gd name="T9" fmla="*/ 9 h 54"/>
              </a:gdLst>
              <a:ahLst/>
              <a:cxnLst>
                <a:cxn ang="0">
                  <a:pos x="T0" y="T1"/>
                </a:cxn>
                <a:cxn ang="0">
                  <a:pos x="T2" y="T3"/>
                </a:cxn>
                <a:cxn ang="0">
                  <a:pos x="T4" y="T5"/>
                </a:cxn>
                <a:cxn ang="0">
                  <a:pos x="T6" y="T7"/>
                </a:cxn>
                <a:cxn ang="0">
                  <a:pos x="T8" y="T9"/>
                </a:cxn>
              </a:cxnLst>
              <a:rect l="0" t="0" r="r" b="b"/>
              <a:pathLst>
                <a:path w="94" h="54">
                  <a:moveTo>
                    <a:pt x="17" y="9"/>
                  </a:moveTo>
                  <a:cubicBezTo>
                    <a:pt x="33" y="0"/>
                    <a:pt x="60" y="0"/>
                    <a:pt x="77" y="9"/>
                  </a:cubicBezTo>
                  <a:cubicBezTo>
                    <a:pt x="94" y="19"/>
                    <a:pt x="94" y="35"/>
                    <a:pt x="77" y="44"/>
                  </a:cubicBezTo>
                  <a:cubicBezTo>
                    <a:pt x="60" y="54"/>
                    <a:pt x="33" y="54"/>
                    <a:pt x="16" y="44"/>
                  </a:cubicBezTo>
                  <a:cubicBezTo>
                    <a:pt x="0" y="35"/>
                    <a:pt x="0" y="19"/>
                    <a:pt x="17" y="9"/>
                  </a:cubicBez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8" name="Freeform 367"/>
            <p:cNvSpPr>
              <a:spLocks/>
            </p:cNvSpPr>
            <p:nvPr/>
          </p:nvSpPr>
          <p:spPr bwMode="auto">
            <a:xfrm>
              <a:off x="4808538" y="1692276"/>
              <a:ext cx="3668712" cy="2276475"/>
            </a:xfrm>
            <a:custGeom>
              <a:avLst/>
              <a:gdLst>
                <a:gd name="T0" fmla="*/ 1038 w 1084"/>
                <a:gd name="T1" fmla="*/ 396 h 673"/>
                <a:gd name="T2" fmla="*/ 975 w 1084"/>
                <a:gd name="T3" fmla="*/ 433 h 673"/>
                <a:gd name="T4" fmla="*/ 750 w 1084"/>
                <a:gd name="T5" fmla="*/ 433 h 673"/>
                <a:gd name="T6" fmla="*/ 1 w 1084"/>
                <a:gd name="T7" fmla="*/ 0 h 673"/>
                <a:gd name="T8" fmla="*/ 0 w 1084"/>
                <a:gd name="T9" fmla="*/ 204 h 673"/>
                <a:gd name="T10" fmla="*/ 1 w 1084"/>
                <a:gd name="T11" fmla="*/ 204 h 673"/>
                <a:gd name="T12" fmla="*/ 750 w 1084"/>
                <a:gd name="T13" fmla="*/ 637 h 673"/>
                <a:gd name="T14" fmla="*/ 975 w 1084"/>
                <a:gd name="T15" fmla="*/ 637 h 673"/>
                <a:gd name="T16" fmla="*/ 1038 w 1084"/>
                <a:gd name="T17" fmla="*/ 600 h 673"/>
                <a:gd name="T18" fmla="*/ 1084 w 1084"/>
                <a:gd name="T19" fmla="*/ 537 h 673"/>
                <a:gd name="T20" fmla="*/ 1084 w 1084"/>
                <a:gd name="T21" fmla="*/ 332 h 673"/>
                <a:gd name="T22" fmla="*/ 1038 w 1084"/>
                <a:gd name="T23" fmla="*/ 396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4" h="673">
                  <a:moveTo>
                    <a:pt x="1038" y="396"/>
                  </a:moveTo>
                  <a:cubicBezTo>
                    <a:pt x="975" y="433"/>
                    <a:pt x="975" y="433"/>
                    <a:pt x="975" y="433"/>
                  </a:cubicBezTo>
                  <a:cubicBezTo>
                    <a:pt x="913" y="469"/>
                    <a:pt x="813" y="469"/>
                    <a:pt x="750" y="433"/>
                  </a:cubicBezTo>
                  <a:cubicBezTo>
                    <a:pt x="1" y="0"/>
                    <a:pt x="1" y="0"/>
                    <a:pt x="1" y="0"/>
                  </a:cubicBezTo>
                  <a:cubicBezTo>
                    <a:pt x="0" y="204"/>
                    <a:pt x="0" y="204"/>
                    <a:pt x="0" y="204"/>
                  </a:cubicBezTo>
                  <a:cubicBezTo>
                    <a:pt x="1" y="204"/>
                    <a:pt x="1" y="204"/>
                    <a:pt x="1" y="204"/>
                  </a:cubicBezTo>
                  <a:cubicBezTo>
                    <a:pt x="750" y="637"/>
                    <a:pt x="750" y="637"/>
                    <a:pt x="750" y="637"/>
                  </a:cubicBezTo>
                  <a:cubicBezTo>
                    <a:pt x="813" y="673"/>
                    <a:pt x="913" y="673"/>
                    <a:pt x="975" y="637"/>
                  </a:cubicBezTo>
                  <a:cubicBezTo>
                    <a:pt x="1038" y="600"/>
                    <a:pt x="1038" y="600"/>
                    <a:pt x="1038" y="600"/>
                  </a:cubicBezTo>
                  <a:cubicBezTo>
                    <a:pt x="1068" y="583"/>
                    <a:pt x="1083" y="560"/>
                    <a:pt x="1084" y="537"/>
                  </a:cubicBezTo>
                  <a:cubicBezTo>
                    <a:pt x="1084" y="332"/>
                    <a:pt x="1084" y="332"/>
                    <a:pt x="1084" y="332"/>
                  </a:cubicBezTo>
                  <a:cubicBezTo>
                    <a:pt x="1084" y="355"/>
                    <a:pt x="1069" y="379"/>
                    <a:pt x="1038" y="396"/>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9" name="Freeform 368"/>
            <p:cNvSpPr>
              <a:spLocks/>
            </p:cNvSpPr>
            <p:nvPr/>
          </p:nvSpPr>
          <p:spPr bwMode="auto">
            <a:xfrm>
              <a:off x="3848100" y="3406776"/>
              <a:ext cx="1525587" cy="2060575"/>
            </a:xfrm>
            <a:custGeom>
              <a:avLst/>
              <a:gdLst>
                <a:gd name="T0" fmla="*/ 349 w 451"/>
                <a:gd name="T1" fmla="*/ 609 h 609"/>
                <a:gd name="T2" fmla="*/ 251 w 451"/>
                <a:gd name="T3" fmla="*/ 578 h 609"/>
                <a:gd name="T4" fmla="*/ 1 w 451"/>
                <a:gd name="T5" fmla="*/ 145 h 609"/>
                <a:gd name="T6" fmla="*/ 102 w 451"/>
                <a:gd name="T7" fmla="*/ 0 h 609"/>
                <a:gd name="T8" fmla="*/ 200 w 451"/>
                <a:gd name="T9" fmla="*/ 31 h 609"/>
                <a:gd name="T10" fmla="*/ 451 w 451"/>
                <a:gd name="T11" fmla="*/ 465 h 609"/>
                <a:gd name="T12" fmla="*/ 349 w 451"/>
                <a:gd name="T13" fmla="*/ 609 h 609"/>
              </a:gdLst>
              <a:ahLst/>
              <a:cxnLst>
                <a:cxn ang="0">
                  <a:pos x="T0" y="T1"/>
                </a:cxn>
                <a:cxn ang="0">
                  <a:pos x="T2" y="T3"/>
                </a:cxn>
                <a:cxn ang="0">
                  <a:pos x="T4" y="T5"/>
                </a:cxn>
                <a:cxn ang="0">
                  <a:pos x="T6" y="T7"/>
                </a:cxn>
                <a:cxn ang="0">
                  <a:pos x="T8" y="T9"/>
                </a:cxn>
                <a:cxn ang="0">
                  <a:pos x="T10" y="T11"/>
                </a:cxn>
                <a:cxn ang="0">
                  <a:pos x="T12" y="T13"/>
                </a:cxn>
              </a:cxnLst>
              <a:rect l="0" t="0" r="r" b="b"/>
              <a:pathLst>
                <a:path w="451" h="609">
                  <a:moveTo>
                    <a:pt x="349" y="609"/>
                  </a:moveTo>
                  <a:cubicBezTo>
                    <a:pt x="320" y="609"/>
                    <a:pt x="286" y="598"/>
                    <a:pt x="251" y="578"/>
                  </a:cubicBezTo>
                  <a:cubicBezTo>
                    <a:pt x="115" y="499"/>
                    <a:pt x="0" y="301"/>
                    <a:pt x="1" y="145"/>
                  </a:cubicBezTo>
                  <a:cubicBezTo>
                    <a:pt x="1" y="101"/>
                    <a:pt x="11" y="0"/>
                    <a:pt x="102" y="0"/>
                  </a:cubicBezTo>
                  <a:cubicBezTo>
                    <a:pt x="131" y="0"/>
                    <a:pt x="165" y="11"/>
                    <a:pt x="200" y="31"/>
                  </a:cubicBezTo>
                  <a:cubicBezTo>
                    <a:pt x="336" y="110"/>
                    <a:pt x="451" y="308"/>
                    <a:pt x="451" y="465"/>
                  </a:cubicBezTo>
                  <a:cubicBezTo>
                    <a:pt x="450" y="508"/>
                    <a:pt x="440" y="609"/>
                    <a:pt x="349" y="609"/>
                  </a:cubicBezTo>
                  <a:close/>
                </a:path>
              </a:pathLst>
            </a:custGeom>
            <a:solidFill>
              <a:srgbClr val="3463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0" name="Freeform 369"/>
            <p:cNvSpPr>
              <a:spLocks/>
            </p:cNvSpPr>
            <p:nvPr/>
          </p:nvSpPr>
          <p:spPr bwMode="auto">
            <a:xfrm>
              <a:off x="4514850" y="3732213"/>
              <a:ext cx="733425" cy="990600"/>
            </a:xfrm>
            <a:custGeom>
              <a:avLst/>
              <a:gdLst>
                <a:gd name="T0" fmla="*/ 168 w 217"/>
                <a:gd name="T1" fmla="*/ 293 h 293"/>
                <a:gd name="T2" fmla="*/ 121 w 217"/>
                <a:gd name="T3" fmla="*/ 278 h 293"/>
                <a:gd name="T4" fmla="*/ 0 w 217"/>
                <a:gd name="T5" fmla="*/ 69 h 293"/>
                <a:gd name="T6" fmla="*/ 49 w 217"/>
                <a:gd name="T7" fmla="*/ 0 h 293"/>
                <a:gd name="T8" fmla="*/ 96 w 217"/>
                <a:gd name="T9" fmla="*/ 15 h 293"/>
                <a:gd name="T10" fmla="*/ 217 w 217"/>
                <a:gd name="T11" fmla="*/ 224 h 293"/>
                <a:gd name="T12" fmla="*/ 168 w 217"/>
                <a:gd name="T13" fmla="*/ 293 h 293"/>
              </a:gdLst>
              <a:ahLst/>
              <a:cxnLst>
                <a:cxn ang="0">
                  <a:pos x="T0" y="T1"/>
                </a:cxn>
                <a:cxn ang="0">
                  <a:pos x="T2" y="T3"/>
                </a:cxn>
                <a:cxn ang="0">
                  <a:pos x="T4" y="T5"/>
                </a:cxn>
                <a:cxn ang="0">
                  <a:pos x="T6" y="T7"/>
                </a:cxn>
                <a:cxn ang="0">
                  <a:pos x="T8" y="T9"/>
                </a:cxn>
                <a:cxn ang="0">
                  <a:pos x="T10" y="T11"/>
                </a:cxn>
                <a:cxn ang="0">
                  <a:pos x="T12" y="T13"/>
                </a:cxn>
              </a:cxnLst>
              <a:rect l="0" t="0" r="r" b="b"/>
              <a:pathLst>
                <a:path w="217" h="293">
                  <a:moveTo>
                    <a:pt x="168" y="293"/>
                  </a:moveTo>
                  <a:cubicBezTo>
                    <a:pt x="154" y="293"/>
                    <a:pt x="138" y="288"/>
                    <a:pt x="121" y="278"/>
                  </a:cubicBezTo>
                  <a:cubicBezTo>
                    <a:pt x="55" y="240"/>
                    <a:pt x="0" y="145"/>
                    <a:pt x="0" y="69"/>
                  </a:cubicBezTo>
                  <a:cubicBezTo>
                    <a:pt x="0" y="49"/>
                    <a:pt x="5" y="0"/>
                    <a:pt x="49" y="0"/>
                  </a:cubicBezTo>
                  <a:cubicBezTo>
                    <a:pt x="63" y="0"/>
                    <a:pt x="79" y="5"/>
                    <a:pt x="96" y="15"/>
                  </a:cubicBezTo>
                  <a:cubicBezTo>
                    <a:pt x="162" y="53"/>
                    <a:pt x="217" y="148"/>
                    <a:pt x="217" y="224"/>
                  </a:cubicBezTo>
                  <a:cubicBezTo>
                    <a:pt x="217" y="245"/>
                    <a:pt x="212" y="293"/>
                    <a:pt x="168" y="293"/>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1" name="Freeform 370"/>
            <p:cNvSpPr>
              <a:spLocks/>
            </p:cNvSpPr>
            <p:nvPr/>
          </p:nvSpPr>
          <p:spPr bwMode="auto">
            <a:xfrm>
              <a:off x="4784725" y="3887788"/>
              <a:ext cx="423862" cy="571500"/>
            </a:xfrm>
            <a:custGeom>
              <a:avLst/>
              <a:gdLst>
                <a:gd name="T0" fmla="*/ 97 w 125"/>
                <a:gd name="T1" fmla="*/ 169 h 169"/>
                <a:gd name="T2" fmla="*/ 70 w 125"/>
                <a:gd name="T3" fmla="*/ 160 h 169"/>
                <a:gd name="T4" fmla="*/ 0 w 125"/>
                <a:gd name="T5" fmla="*/ 40 h 169"/>
                <a:gd name="T6" fmla="*/ 28 w 125"/>
                <a:gd name="T7" fmla="*/ 0 h 169"/>
                <a:gd name="T8" fmla="*/ 56 w 125"/>
                <a:gd name="T9" fmla="*/ 9 h 169"/>
                <a:gd name="T10" fmla="*/ 125 w 125"/>
                <a:gd name="T11" fmla="*/ 129 h 169"/>
                <a:gd name="T12" fmla="*/ 97 w 125"/>
                <a:gd name="T13" fmla="*/ 169 h 169"/>
              </a:gdLst>
              <a:ahLst/>
              <a:cxnLst>
                <a:cxn ang="0">
                  <a:pos x="T0" y="T1"/>
                </a:cxn>
                <a:cxn ang="0">
                  <a:pos x="T2" y="T3"/>
                </a:cxn>
                <a:cxn ang="0">
                  <a:pos x="T4" y="T5"/>
                </a:cxn>
                <a:cxn ang="0">
                  <a:pos x="T6" y="T7"/>
                </a:cxn>
                <a:cxn ang="0">
                  <a:pos x="T8" y="T9"/>
                </a:cxn>
                <a:cxn ang="0">
                  <a:pos x="T10" y="T11"/>
                </a:cxn>
                <a:cxn ang="0">
                  <a:pos x="T12" y="T13"/>
                </a:cxn>
              </a:cxnLst>
              <a:rect l="0" t="0" r="r" b="b"/>
              <a:pathLst>
                <a:path w="125" h="169">
                  <a:moveTo>
                    <a:pt x="97" y="169"/>
                  </a:moveTo>
                  <a:cubicBezTo>
                    <a:pt x="89" y="169"/>
                    <a:pt x="79" y="166"/>
                    <a:pt x="70" y="160"/>
                  </a:cubicBezTo>
                  <a:cubicBezTo>
                    <a:pt x="32" y="139"/>
                    <a:pt x="0" y="83"/>
                    <a:pt x="0" y="40"/>
                  </a:cubicBezTo>
                  <a:cubicBezTo>
                    <a:pt x="0" y="28"/>
                    <a:pt x="3" y="0"/>
                    <a:pt x="28" y="0"/>
                  </a:cubicBezTo>
                  <a:cubicBezTo>
                    <a:pt x="36" y="0"/>
                    <a:pt x="46" y="3"/>
                    <a:pt x="56" y="9"/>
                  </a:cubicBezTo>
                  <a:cubicBezTo>
                    <a:pt x="93" y="30"/>
                    <a:pt x="125" y="86"/>
                    <a:pt x="125" y="129"/>
                  </a:cubicBezTo>
                  <a:cubicBezTo>
                    <a:pt x="125" y="141"/>
                    <a:pt x="122" y="169"/>
                    <a:pt x="97" y="169"/>
                  </a:cubicBez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2" name="Freeform 371"/>
            <p:cNvSpPr>
              <a:spLocks/>
            </p:cNvSpPr>
            <p:nvPr/>
          </p:nvSpPr>
          <p:spPr bwMode="auto">
            <a:xfrm>
              <a:off x="3848100" y="3440113"/>
              <a:ext cx="1427162" cy="2027238"/>
            </a:xfrm>
            <a:custGeom>
              <a:avLst/>
              <a:gdLst>
                <a:gd name="T0" fmla="*/ 378 w 422"/>
                <a:gd name="T1" fmla="*/ 574 h 599"/>
                <a:gd name="T2" fmla="*/ 378 w 422"/>
                <a:gd name="T3" fmla="*/ 574 h 599"/>
                <a:gd name="T4" fmla="*/ 279 w 422"/>
                <a:gd name="T5" fmla="*/ 543 h 599"/>
                <a:gd name="T6" fmla="*/ 29 w 422"/>
                <a:gd name="T7" fmla="*/ 110 h 599"/>
                <a:gd name="T8" fmla="*/ 58 w 422"/>
                <a:gd name="T9" fmla="*/ 0 h 599"/>
                <a:gd name="T10" fmla="*/ 1 w 422"/>
                <a:gd name="T11" fmla="*/ 135 h 599"/>
                <a:gd name="T12" fmla="*/ 251 w 422"/>
                <a:gd name="T13" fmla="*/ 568 h 599"/>
                <a:gd name="T14" fmla="*/ 349 w 422"/>
                <a:gd name="T15" fmla="*/ 599 h 599"/>
                <a:gd name="T16" fmla="*/ 349 w 422"/>
                <a:gd name="T17" fmla="*/ 599 h 599"/>
                <a:gd name="T18" fmla="*/ 422 w 422"/>
                <a:gd name="T19" fmla="*/ 564 h 599"/>
                <a:gd name="T20" fmla="*/ 378 w 422"/>
                <a:gd name="T21" fmla="*/ 574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2" h="599">
                  <a:moveTo>
                    <a:pt x="378" y="574"/>
                  </a:moveTo>
                  <a:cubicBezTo>
                    <a:pt x="378" y="574"/>
                    <a:pt x="378" y="574"/>
                    <a:pt x="378" y="574"/>
                  </a:cubicBezTo>
                  <a:cubicBezTo>
                    <a:pt x="348" y="574"/>
                    <a:pt x="314" y="563"/>
                    <a:pt x="279" y="543"/>
                  </a:cubicBezTo>
                  <a:cubicBezTo>
                    <a:pt x="143" y="465"/>
                    <a:pt x="29" y="266"/>
                    <a:pt x="29" y="110"/>
                  </a:cubicBezTo>
                  <a:cubicBezTo>
                    <a:pt x="29" y="83"/>
                    <a:pt x="33" y="34"/>
                    <a:pt x="58" y="0"/>
                  </a:cubicBezTo>
                  <a:cubicBezTo>
                    <a:pt x="7" y="27"/>
                    <a:pt x="1" y="100"/>
                    <a:pt x="1" y="135"/>
                  </a:cubicBezTo>
                  <a:cubicBezTo>
                    <a:pt x="0" y="291"/>
                    <a:pt x="115" y="489"/>
                    <a:pt x="251" y="568"/>
                  </a:cubicBezTo>
                  <a:cubicBezTo>
                    <a:pt x="286" y="588"/>
                    <a:pt x="320" y="599"/>
                    <a:pt x="349" y="599"/>
                  </a:cubicBezTo>
                  <a:cubicBezTo>
                    <a:pt x="349" y="599"/>
                    <a:pt x="349" y="599"/>
                    <a:pt x="349" y="599"/>
                  </a:cubicBezTo>
                  <a:cubicBezTo>
                    <a:pt x="384" y="599"/>
                    <a:pt x="407" y="584"/>
                    <a:pt x="422" y="564"/>
                  </a:cubicBezTo>
                  <a:cubicBezTo>
                    <a:pt x="410" y="570"/>
                    <a:pt x="395" y="574"/>
                    <a:pt x="378" y="574"/>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3" name="Freeform 372"/>
            <p:cNvSpPr>
              <a:spLocks/>
            </p:cNvSpPr>
            <p:nvPr/>
          </p:nvSpPr>
          <p:spPr bwMode="auto">
            <a:xfrm>
              <a:off x="3946525" y="3074988"/>
              <a:ext cx="1833562" cy="2506663"/>
            </a:xfrm>
            <a:custGeom>
              <a:avLst/>
              <a:gdLst>
                <a:gd name="T0" fmla="*/ 258 w 542"/>
                <a:gd name="T1" fmla="*/ 47 h 741"/>
                <a:gd name="T2" fmla="*/ 86 w 542"/>
                <a:gd name="T3" fmla="*/ 14 h 741"/>
                <a:gd name="T4" fmla="*/ 0 w 542"/>
                <a:gd name="T5" fmla="*/ 64 h 741"/>
                <a:gd name="T6" fmla="*/ 197 w 542"/>
                <a:gd name="T7" fmla="*/ 84 h 741"/>
                <a:gd name="T8" fmla="*/ 474 w 542"/>
                <a:gd name="T9" fmla="*/ 563 h 741"/>
                <a:gd name="T10" fmla="*/ 393 w 542"/>
                <a:gd name="T11" fmla="*/ 741 h 741"/>
                <a:gd name="T12" fmla="*/ 506 w 542"/>
                <a:gd name="T13" fmla="*/ 675 h 741"/>
                <a:gd name="T14" fmla="*/ 541 w 542"/>
                <a:gd name="T15" fmla="*/ 538 h 741"/>
                <a:gd name="T16" fmla="*/ 258 w 542"/>
                <a:gd name="T17" fmla="*/ 47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2" h="741">
                  <a:moveTo>
                    <a:pt x="258" y="47"/>
                  </a:moveTo>
                  <a:cubicBezTo>
                    <a:pt x="194" y="10"/>
                    <a:pt x="134" y="0"/>
                    <a:pt x="86" y="14"/>
                  </a:cubicBezTo>
                  <a:cubicBezTo>
                    <a:pt x="0" y="64"/>
                    <a:pt x="0" y="64"/>
                    <a:pt x="0" y="64"/>
                  </a:cubicBezTo>
                  <a:cubicBezTo>
                    <a:pt x="50" y="35"/>
                    <a:pt x="120" y="39"/>
                    <a:pt x="197" y="84"/>
                  </a:cubicBezTo>
                  <a:cubicBezTo>
                    <a:pt x="351" y="172"/>
                    <a:pt x="475" y="387"/>
                    <a:pt x="474" y="563"/>
                  </a:cubicBezTo>
                  <a:cubicBezTo>
                    <a:pt x="474" y="650"/>
                    <a:pt x="443" y="712"/>
                    <a:pt x="393" y="741"/>
                  </a:cubicBezTo>
                  <a:cubicBezTo>
                    <a:pt x="506" y="675"/>
                    <a:pt x="506" y="675"/>
                    <a:pt x="506" y="675"/>
                  </a:cubicBezTo>
                  <a:cubicBezTo>
                    <a:pt x="528" y="642"/>
                    <a:pt x="541" y="595"/>
                    <a:pt x="541" y="538"/>
                  </a:cubicBezTo>
                  <a:cubicBezTo>
                    <a:pt x="542" y="358"/>
                    <a:pt x="415" y="138"/>
                    <a:pt x="258" y="47"/>
                  </a:cubicBezTo>
                  <a:close/>
                </a:path>
              </a:pathLst>
            </a:custGeom>
            <a:solidFill>
              <a:srgbClr val="272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4" name="Freeform 373"/>
            <p:cNvSpPr>
              <a:spLocks/>
            </p:cNvSpPr>
            <p:nvPr/>
          </p:nvSpPr>
          <p:spPr bwMode="auto">
            <a:xfrm>
              <a:off x="5187950" y="2411413"/>
              <a:ext cx="1709737" cy="2422525"/>
            </a:xfrm>
            <a:custGeom>
              <a:avLst/>
              <a:gdLst>
                <a:gd name="T0" fmla="*/ 228 w 505"/>
                <a:gd name="T1" fmla="*/ 49 h 716"/>
                <a:gd name="T2" fmla="*/ 30 w 505"/>
                <a:gd name="T3" fmla="*/ 29 h 716"/>
                <a:gd name="T4" fmla="*/ 0 w 505"/>
                <a:gd name="T5" fmla="*/ 47 h 716"/>
                <a:gd name="T6" fmla="*/ 162 w 505"/>
                <a:gd name="T7" fmla="*/ 83 h 716"/>
                <a:gd name="T8" fmla="*/ 446 w 505"/>
                <a:gd name="T9" fmla="*/ 574 h 716"/>
                <a:gd name="T10" fmla="*/ 406 w 505"/>
                <a:gd name="T11" fmla="*/ 716 h 716"/>
                <a:gd name="T12" fmla="*/ 424 w 505"/>
                <a:gd name="T13" fmla="*/ 706 h 716"/>
                <a:gd name="T14" fmla="*/ 505 w 505"/>
                <a:gd name="T15" fmla="*/ 528 h 716"/>
                <a:gd name="T16" fmla="*/ 228 w 505"/>
                <a:gd name="T17" fmla="*/ 49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5" h="716">
                  <a:moveTo>
                    <a:pt x="228" y="49"/>
                  </a:moveTo>
                  <a:cubicBezTo>
                    <a:pt x="151" y="4"/>
                    <a:pt x="81" y="0"/>
                    <a:pt x="30" y="29"/>
                  </a:cubicBezTo>
                  <a:cubicBezTo>
                    <a:pt x="0" y="47"/>
                    <a:pt x="0" y="47"/>
                    <a:pt x="0" y="47"/>
                  </a:cubicBezTo>
                  <a:cubicBezTo>
                    <a:pt x="46" y="37"/>
                    <a:pt x="102" y="48"/>
                    <a:pt x="162" y="83"/>
                  </a:cubicBezTo>
                  <a:cubicBezTo>
                    <a:pt x="319" y="173"/>
                    <a:pt x="446" y="393"/>
                    <a:pt x="446" y="574"/>
                  </a:cubicBezTo>
                  <a:cubicBezTo>
                    <a:pt x="445" y="634"/>
                    <a:pt x="431" y="682"/>
                    <a:pt x="406" y="716"/>
                  </a:cubicBezTo>
                  <a:cubicBezTo>
                    <a:pt x="424" y="706"/>
                    <a:pt x="424" y="706"/>
                    <a:pt x="424" y="706"/>
                  </a:cubicBezTo>
                  <a:cubicBezTo>
                    <a:pt x="473" y="677"/>
                    <a:pt x="504" y="615"/>
                    <a:pt x="505" y="528"/>
                  </a:cubicBezTo>
                  <a:cubicBezTo>
                    <a:pt x="505" y="352"/>
                    <a:pt x="381" y="137"/>
                    <a:pt x="228" y="49"/>
                  </a:cubicBezTo>
                  <a:close/>
                </a:path>
              </a:pathLst>
            </a:custGeom>
            <a:solidFill>
              <a:srgbClr val="2724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5" name="Freeform 374"/>
            <p:cNvSpPr>
              <a:spLocks/>
            </p:cNvSpPr>
            <p:nvPr/>
          </p:nvSpPr>
          <p:spPr bwMode="auto">
            <a:xfrm>
              <a:off x="4237038" y="2536826"/>
              <a:ext cx="2460625" cy="2822575"/>
            </a:xfrm>
            <a:custGeom>
              <a:avLst/>
              <a:gdLst>
                <a:gd name="T0" fmla="*/ 443 w 727"/>
                <a:gd name="T1" fmla="*/ 46 h 834"/>
                <a:gd name="T2" fmla="*/ 281 w 727"/>
                <a:gd name="T3" fmla="*/ 10 h 834"/>
                <a:gd name="T4" fmla="*/ 0 w 727"/>
                <a:gd name="T5" fmla="*/ 173 h 834"/>
                <a:gd name="T6" fmla="*/ 172 w 727"/>
                <a:gd name="T7" fmla="*/ 206 h 834"/>
                <a:gd name="T8" fmla="*/ 455 w 727"/>
                <a:gd name="T9" fmla="*/ 697 h 834"/>
                <a:gd name="T10" fmla="*/ 420 w 727"/>
                <a:gd name="T11" fmla="*/ 834 h 834"/>
                <a:gd name="T12" fmla="*/ 687 w 727"/>
                <a:gd name="T13" fmla="*/ 679 h 834"/>
                <a:gd name="T14" fmla="*/ 727 w 727"/>
                <a:gd name="T15" fmla="*/ 537 h 834"/>
                <a:gd name="T16" fmla="*/ 443 w 727"/>
                <a:gd name="T17" fmla="*/ 46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7" h="834">
                  <a:moveTo>
                    <a:pt x="443" y="46"/>
                  </a:moveTo>
                  <a:cubicBezTo>
                    <a:pt x="383" y="11"/>
                    <a:pt x="327" y="0"/>
                    <a:pt x="281" y="10"/>
                  </a:cubicBezTo>
                  <a:cubicBezTo>
                    <a:pt x="0" y="173"/>
                    <a:pt x="0" y="173"/>
                    <a:pt x="0" y="173"/>
                  </a:cubicBezTo>
                  <a:cubicBezTo>
                    <a:pt x="48" y="159"/>
                    <a:pt x="108" y="169"/>
                    <a:pt x="172" y="206"/>
                  </a:cubicBezTo>
                  <a:cubicBezTo>
                    <a:pt x="329" y="297"/>
                    <a:pt x="456" y="517"/>
                    <a:pt x="455" y="697"/>
                  </a:cubicBezTo>
                  <a:cubicBezTo>
                    <a:pt x="455" y="754"/>
                    <a:pt x="442" y="801"/>
                    <a:pt x="420" y="834"/>
                  </a:cubicBezTo>
                  <a:cubicBezTo>
                    <a:pt x="687" y="679"/>
                    <a:pt x="687" y="679"/>
                    <a:pt x="687" y="679"/>
                  </a:cubicBezTo>
                  <a:cubicBezTo>
                    <a:pt x="712" y="645"/>
                    <a:pt x="726" y="597"/>
                    <a:pt x="727" y="537"/>
                  </a:cubicBezTo>
                  <a:cubicBezTo>
                    <a:pt x="727" y="356"/>
                    <a:pt x="600" y="136"/>
                    <a:pt x="443" y="46"/>
                  </a:cubicBezTo>
                  <a:close/>
                </a:path>
              </a:pathLst>
            </a:custGeom>
            <a:solidFill>
              <a:srgbClr val="3735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6" name="Freeform 375"/>
            <p:cNvSpPr>
              <a:spLocks noEditPoints="1"/>
            </p:cNvSpPr>
            <p:nvPr/>
          </p:nvSpPr>
          <p:spPr bwMode="auto">
            <a:xfrm>
              <a:off x="3671888" y="3059113"/>
              <a:ext cx="1881187" cy="2755900"/>
            </a:xfrm>
            <a:custGeom>
              <a:avLst/>
              <a:gdLst>
                <a:gd name="T0" fmla="*/ 278 w 556"/>
                <a:gd name="T1" fmla="*/ 89 h 815"/>
                <a:gd name="T2" fmla="*/ 0 w 556"/>
                <a:gd name="T3" fmla="*/ 247 h 815"/>
                <a:gd name="T4" fmla="*/ 277 w 556"/>
                <a:gd name="T5" fmla="*/ 727 h 815"/>
                <a:gd name="T6" fmla="*/ 555 w 556"/>
                <a:gd name="T7" fmla="*/ 568 h 815"/>
                <a:gd name="T8" fmla="*/ 278 w 556"/>
                <a:gd name="T9" fmla="*/ 89 h 815"/>
                <a:gd name="T10" fmla="*/ 401 w 556"/>
                <a:gd name="T11" fmla="*/ 712 h 815"/>
                <a:gd name="T12" fmla="*/ 401 w 556"/>
                <a:gd name="T13" fmla="*/ 712 h 815"/>
                <a:gd name="T14" fmla="*/ 303 w 556"/>
                <a:gd name="T15" fmla="*/ 681 h 815"/>
                <a:gd name="T16" fmla="*/ 53 w 556"/>
                <a:gd name="T17" fmla="*/ 248 h 815"/>
                <a:gd name="T18" fmla="*/ 154 w 556"/>
                <a:gd name="T19" fmla="*/ 103 h 815"/>
                <a:gd name="T20" fmla="*/ 252 w 556"/>
                <a:gd name="T21" fmla="*/ 134 h 815"/>
                <a:gd name="T22" fmla="*/ 503 w 556"/>
                <a:gd name="T23" fmla="*/ 568 h 815"/>
                <a:gd name="T24" fmla="*/ 401 w 556"/>
                <a:gd name="T25" fmla="*/ 712 h 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6" h="815">
                  <a:moveTo>
                    <a:pt x="278" y="89"/>
                  </a:moveTo>
                  <a:cubicBezTo>
                    <a:pt x="125" y="0"/>
                    <a:pt x="1" y="71"/>
                    <a:pt x="0" y="247"/>
                  </a:cubicBezTo>
                  <a:cubicBezTo>
                    <a:pt x="0" y="423"/>
                    <a:pt x="123" y="638"/>
                    <a:pt x="277" y="727"/>
                  </a:cubicBezTo>
                  <a:cubicBezTo>
                    <a:pt x="430" y="815"/>
                    <a:pt x="555" y="744"/>
                    <a:pt x="555" y="568"/>
                  </a:cubicBezTo>
                  <a:cubicBezTo>
                    <a:pt x="556" y="392"/>
                    <a:pt x="432" y="177"/>
                    <a:pt x="278" y="89"/>
                  </a:cubicBezTo>
                  <a:close/>
                  <a:moveTo>
                    <a:pt x="401" y="712"/>
                  </a:moveTo>
                  <a:cubicBezTo>
                    <a:pt x="401" y="712"/>
                    <a:pt x="401" y="712"/>
                    <a:pt x="401" y="712"/>
                  </a:cubicBezTo>
                  <a:cubicBezTo>
                    <a:pt x="372" y="712"/>
                    <a:pt x="338" y="701"/>
                    <a:pt x="303" y="681"/>
                  </a:cubicBezTo>
                  <a:cubicBezTo>
                    <a:pt x="167" y="602"/>
                    <a:pt x="52" y="404"/>
                    <a:pt x="53" y="248"/>
                  </a:cubicBezTo>
                  <a:cubicBezTo>
                    <a:pt x="53" y="204"/>
                    <a:pt x="63" y="103"/>
                    <a:pt x="154" y="103"/>
                  </a:cubicBezTo>
                  <a:cubicBezTo>
                    <a:pt x="183" y="103"/>
                    <a:pt x="217" y="114"/>
                    <a:pt x="252" y="134"/>
                  </a:cubicBezTo>
                  <a:cubicBezTo>
                    <a:pt x="388" y="213"/>
                    <a:pt x="503" y="411"/>
                    <a:pt x="503" y="568"/>
                  </a:cubicBezTo>
                  <a:cubicBezTo>
                    <a:pt x="502" y="611"/>
                    <a:pt x="492" y="712"/>
                    <a:pt x="401" y="712"/>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7" name="Freeform 376"/>
            <p:cNvSpPr>
              <a:spLocks/>
            </p:cNvSpPr>
            <p:nvPr/>
          </p:nvSpPr>
          <p:spPr bwMode="auto">
            <a:xfrm>
              <a:off x="4219575" y="1025526"/>
              <a:ext cx="1016000" cy="398463"/>
            </a:xfrm>
            <a:custGeom>
              <a:avLst/>
              <a:gdLst>
                <a:gd name="T0" fmla="*/ 300 w 300"/>
                <a:gd name="T1" fmla="*/ 0 h 118"/>
                <a:gd name="T2" fmla="*/ 300 w 300"/>
                <a:gd name="T3" fmla="*/ 22 h 118"/>
                <a:gd name="T4" fmla="*/ 255 w 300"/>
                <a:gd name="T5" fmla="*/ 84 h 118"/>
                <a:gd name="T6" fmla="*/ 44 w 300"/>
                <a:gd name="T7" fmla="*/ 84 h 118"/>
                <a:gd name="T8" fmla="*/ 0 w 300"/>
                <a:gd name="T9" fmla="*/ 23 h 118"/>
                <a:gd name="T10" fmla="*/ 0 w 300"/>
                <a:gd name="T11" fmla="*/ 0 h 118"/>
                <a:gd name="T12" fmla="*/ 43 w 300"/>
                <a:gd name="T13" fmla="*/ 61 h 118"/>
                <a:gd name="T14" fmla="*/ 255 w 300"/>
                <a:gd name="T15" fmla="*/ 61 h 118"/>
                <a:gd name="T16" fmla="*/ 300 w 300"/>
                <a:gd name="T1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18">
                  <a:moveTo>
                    <a:pt x="300" y="0"/>
                  </a:moveTo>
                  <a:cubicBezTo>
                    <a:pt x="300" y="22"/>
                    <a:pt x="300" y="22"/>
                    <a:pt x="300" y="22"/>
                  </a:cubicBezTo>
                  <a:cubicBezTo>
                    <a:pt x="300" y="45"/>
                    <a:pt x="285" y="67"/>
                    <a:pt x="255" y="84"/>
                  </a:cubicBezTo>
                  <a:cubicBezTo>
                    <a:pt x="197" y="118"/>
                    <a:pt x="102" y="118"/>
                    <a:pt x="44" y="84"/>
                  </a:cubicBezTo>
                  <a:cubicBezTo>
                    <a:pt x="15" y="67"/>
                    <a:pt x="0" y="45"/>
                    <a:pt x="0" y="23"/>
                  </a:cubicBezTo>
                  <a:cubicBezTo>
                    <a:pt x="0" y="0"/>
                    <a:pt x="0" y="0"/>
                    <a:pt x="0" y="0"/>
                  </a:cubicBezTo>
                  <a:cubicBezTo>
                    <a:pt x="0" y="22"/>
                    <a:pt x="14" y="45"/>
                    <a:pt x="43" y="61"/>
                  </a:cubicBezTo>
                  <a:cubicBezTo>
                    <a:pt x="102" y="95"/>
                    <a:pt x="197" y="95"/>
                    <a:pt x="255" y="61"/>
                  </a:cubicBezTo>
                  <a:cubicBezTo>
                    <a:pt x="285" y="44"/>
                    <a:pt x="300" y="22"/>
                    <a:pt x="300" y="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8" name="Freeform 377"/>
            <p:cNvSpPr>
              <a:spLocks/>
            </p:cNvSpPr>
            <p:nvPr/>
          </p:nvSpPr>
          <p:spPr bwMode="auto">
            <a:xfrm>
              <a:off x="4168775" y="703263"/>
              <a:ext cx="1114425" cy="642938"/>
            </a:xfrm>
            <a:custGeom>
              <a:avLst/>
              <a:gdLst>
                <a:gd name="T0" fmla="*/ 59 w 329"/>
                <a:gd name="T1" fmla="*/ 34 h 190"/>
                <a:gd name="T2" fmla="*/ 271 w 329"/>
                <a:gd name="T3" fmla="*/ 34 h 190"/>
                <a:gd name="T4" fmla="*/ 270 w 329"/>
                <a:gd name="T5" fmla="*/ 156 h 190"/>
                <a:gd name="T6" fmla="*/ 58 w 329"/>
                <a:gd name="T7" fmla="*/ 156 h 190"/>
                <a:gd name="T8" fmla="*/ 59 w 329"/>
                <a:gd name="T9" fmla="*/ 34 h 190"/>
              </a:gdLst>
              <a:ahLst/>
              <a:cxnLst>
                <a:cxn ang="0">
                  <a:pos x="T0" y="T1"/>
                </a:cxn>
                <a:cxn ang="0">
                  <a:pos x="T2" y="T3"/>
                </a:cxn>
                <a:cxn ang="0">
                  <a:pos x="T4" y="T5"/>
                </a:cxn>
                <a:cxn ang="0">
                  <a:pos x="T6" y="T7"/>
                </a:cxn>
                <a:cxn ang="0">
                  <a:pos x="T8" y="T9"/>
                </a:cxn>
              </a:cxnLst>
              <a:rect l="0" t="0" r="r" b="b"/>
              <a:pathLst>
                <a:path w="329" h="190">
                  <a:moveTo>
                    <a:pt x="59" y="34"/>
                  </a:moveTo>
                  <a:cubicBezTo>
                    <a:pt x="118" y="0"/>
                    <a:pt x="213" y="0"/>
                    <a:pt x="271" y="34"/>
                  </a:cubicBezTo>
                  <a:cubicBezTo>
                    <a:pt x="329" y="68"/>
                    <a:pt x="329" y="122"/>
                    <a:pt x="270" y="156"/>
                  </a:cubicBezTo>
                  <a:cubicBezTo>
                    <a:pt x="212" y="190"/>
                    <a:pt x="117" y="190"/>
                    <a:pt x="58" y="156"/>
                  </a:cubicBezTo>
                  <a:cubicBezTo>
                    <a:pt x="0" y="122"/>
                    <a:pt x="0" y="67"/>
                    <a:pt x="59" y="34"/>
                  </a:cubicBez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9" name="Freeform 378"/>
            <p:cNvSpPr>
              <a:spLocks/>
            </p:cNvSpPr>
            <p:nvPr/>
          </p:nvSpPr>
          <p:spPr bwMode="auto">
            <a:xfrm>
              <a:off x="7275513" y="2479676"/>
              <a:ext cx="968375" cy="601663"/>
            </a:xfrm>
            <a:custGeom>
              <a:avLst/>
              <a:gdLst>
                <a:gd name="T0" fmla="*/ 286 w 286"/>
                <a:gd name="T1" fmla="*/ 0 h 178"/>
                <a:gd name="T2" fmla="*/ 286 w 286"/>
                <a:gd name="T3" fmla="*/ 87 h 178"/>
                <a:gd name="T4" fmla="*/ 244 w 286"/>
                <a:gd name="T5" fmla="*/ 146 h 178"/>
                <a:gd name="T6" fmla="*/ 42 w 286"/>
                <a:gd name="T7" fmla="*/ 146 h 178"/>
                <a:gd name="T8" fmla="*/ 0 w 286"/>
                <a:gd name="T9" fmla="*/ 88 h 178"/>
                <a:gd name="T10" fmla="*/ 0 w 286"/>
                <a:gd name="T11" fmla="*/ 1 h 178"/>
                <a:gd name="T12" fmla="*/ 42 w 286"/>
                <a:gd name="T13" fmla="*/ 59 h 178"/>
                <a:gd name="T14" fmla="*/ 244 w 286"/>
                <a:gd name="T15" fmla="*/ 59 h 178"/>
                <a:gd name="T16" fmla="*/ 286 w 286"/>
                <a:gd name="T17"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78">
                  <a:moveTo>
                    <a:pt x="286" y="0"/>
                  </a:moveTo>
                  <a:cubicBezTo>
                    <a:pt x="286" y="87"/>
                    <a:pt x="286" y="87"/>
                    <a:pt x="286" y="87"/>
                  </a:cubicBezTo>
                  <a:cubicBezTo>
                    <a:pt x="286" y="109"/>
                    <a:pt x="272" y="130"/>
                    <a:pt x="244" y="146"/>
                  </a:cubicBezTo>
                  <a:cubicBezTo>
                    <a:pt x="188" y="178"/>
                    <a:pt x="97" y="178"/>
                    <a:pt x="42" y="146"/>
                  </a:cubicBezTo>
                  <a:cubicBezTo>
                    <a:pt x="14" y="130"/>
                    <a:pt x="0" y="109"/>
                    <a:pt x="0" y="88"/>
                  </a:cubicBezTo>
                  <a:cubicBezTo>
                    <a:pt x="0" y="1"/>
                    <a:pt x="0" y="1"/>
                    <a:pt x="0" y="1"/>
                  </a:cubicBezTo>
                  <a:cubicBezTo>
                    <a:pt x="0" y="22"/>
                    <a:pt x="14" y="43"/>
                    <a:pt x="42" y="59"/>
                  </a:cubicBezTo>
                  <a:cubicBezTo>
                    <a:pt x="97" y="91"/>
                    <a:pt x="188" y="91"/>
                    <a:pt x="244" y="59"/>
                  </a:cubicBezTo>
                  <a:cubicBezTo>
                    <a:pt x="272" y="43"/>
                    <a:pt x="286" y="22"/>
                    <a:pt x="286" y="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0" name="Freeform 379"/>
            <p:cNvSpPr>
              <a:spLocks/>
            </p:cNvSpPr>
            <p:nvPr/>
          </p:nvSpPr>
          <p:spPr bwMode="auto">
            <a:xfrm>
              <a:off x="7229475" y="2174876"/>
              <a:ext cx="1062037" cy="612775"/>
            </a:xfrm>
            <a:custGeom>
              <a:avLst/>
              <a:gdLst>
                <a:gd name="T0" fmla="*/ 56 w 314"/>
                <a:gd name="T1" fmla="*/ 32 h 181"/>
                <a:gd name="T2" fmla="*/ 258 w 314"/>
                <a:gd name="T3" fmla="*/ 32 h 181"/>
                <a:gd name="T4" fmla="*/ 258 w 314"/>
                <a:gd name="T5" fmla="*/ 149 h 181"/>
                <a:gd name="T6" fmla="*/ 56 w 314"/>
                <a:gd name="T7" fmla="*/ 149 h 181"/>
                <a:gd name="T8" fmla="*/ 56 w 314"/>
                <a:gd name="T9" fmla="*/ 32 h 181"/>
              </a:gdLst>
              <a:ahLst/>
              <a:cxnLst>
                <a:cxn ang="0">
                  <a:pos x="T0" y="T1"/>
                </a:cxn>
                <a:cxn ang="0">
                  <a:pos x="T2" y="T3"/>
                </a:cxn>
                <a:cxn ang="0">
                  <a:pos x="T4" y="T5"/>
                </a:cxn>
                <a:cxn ang="0">
                  <a:pos x="T6" y="T7"/>
                </a:cxn>
                <a:cxn ang="0">
                  <a:pos x="T8" y="T9"/>
                </a:cxn>
              </a:cxnLst>
              <a:rect l="0" t="0" r="r" b="b"/>
              <a:pathLst>
                <a:path w="314" h="181">
                  <a:moveTo>
                    <a:pt x="56" y="32"/>
                  </a:moveTo>
                  <a:cubicBezTo>
                    <a:pt x="112" y="0"/>
                    <a:pt x="202" y="0"/>
                    <a:pt x="258" y="32"/>
                  </a:cubicBezTo>
                  <a:cubicBezTo>
                    <a:pt x="314" y="65"/>
                    <a:pt x="313" y="117"/>
                    <a:pt x="258" y="149"/>
                  </a:cubicBezTo>
                  <a:cubicBezTo>
                    <a:pt x="202" y="181"/>
                    <a:pt x="111" y="181"/>
                    <a:pt x="56" y="149"/>
                  </a:cubicBezTo>
                  <a:cubicBezTo>
                    <a:pt x="0" y="117"/>
                    <a:pt x="0" y="64"/>
                    <a:pt x="56" y="32"/>
                  </a:cubicBez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01" name="Group 900"/>
          <p:cNvGrpSpPr/>
          <p:nvPr/>
        </p:nvGrpSpPr>
        <p:grpSpPr>
          <a:xfrm>
            <a:off x="6055123" y="5017237"/>
            <a:ext cx="486518" cy="615434"/>
            <a:chOff x="3724275" y="868363"/>
            <a:chExt cx="4451351" cy="5630862"/>
          </a:xfrm>
        </p:grpSpPr>
        <p:sp>
          <p:nvSpPr>
            <p:cNvPr id="902" name="Freeform 393"/>
            <p:cNvSpPr>
              <a:spLocks/>
            </p:cNvSpPr>
            <p:nvPr/>
          </p:nvSpPr>
          <p:spPr bwMode="auto">
            <a:xfrm>
              <a:off x="3724275" y="911225"/>
              <a:ext cx="4378325" cy="5588000"/>
            </a:xfrm>
            <a:custGeom>
              <a:avLst/>
              <a:gdLst>
                <a:gd name="T0" fmla="*/ 0 w 2758"/>
                <a:gd name="T1" fmla="*/ 1930 h 3520"/>
                <a:gd name="T2" fmla="*/ 6 w 2758"/>
                <a:gd name="T3" fmla="*/ 0 h 3520"/>
                <a:gd name="T4" fmla="*/ 2758 w 2758"/>
                <a:gd name="T5" fmla="*/ 1590 h 3520"/>
                <a:gd name="T6" fmla="*/ 2753 w 2758"/>
                <a:gd name="T7" fmla="*/ 3520 h 3520"/>
                <a:gd name="T8" fmla="*/ 0 w 2758"/>
                <a:gd name="T9" fmla="*/ 1930 h 3520"/>
              </a:gdLst>
              <a:ahLst/>
              <a:cxnLst>
                <a:cxn ang="0">
                  <a:pos x="T0" y="T1"/>
                </a:cxn>
                <a:cxn ang="0">
                  <a:pos x="T2" y="T3"/>
                </a:cxn>
                <a:cxn ang="0">
                  <a:pos x="T4" y="T5"/>
                </a:cxn>
                <a:cxn ang="0">
                  <a:pos x="T6" y="T7"/>
                </a:cxn>
                <a:cxn ang="0">
                  <a:pos x="T8" y="T9"/>
                </a:cxn>
              </a:cxnLst>
              <a:rect l="0" t="0" r="r" b="b"/>
              <a:pathLst>
                <a:path w="2758" h="3520">
                  <a:moveTo>
                    <a:pt x="0" y="1930"/>
                  </a:moveTo>
                  <a:lnTo>
                    <a:pt x="6" y="0"/>
                  </a:lnTo>
                  <a:lnTo>
                    <a:pt x="2758" y="1590"/>
                  </a:lnTo>
                  <a:lnTo>
                    <a:pt x="2753" y="3520"/>
                  </a:lnTo>
                  <a:lnTo>
                    <a:pt x="0" y="193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3" name="Freeform 394"/>
            <p:cNvSpPr>
              <a:spLocks/>
            </p:cNvSpPr>
            <p:nvPr/>
          </p:nvSpPr>
          <p:spPr bwMode="auto">
            <a:xfrm>
              <a:off x="8094663" y="3390900"/>
              <a:ext cx="80963" cy="3108325"/>
            </a:xfrm>
            <a:custGeom>
              <a:avLst/>
              <a:gdLst>
                <a:gd name="T0" fmla="*/ 5 w 51"/>
                <a:gd name="T1" fmla="*/ 28 h 1958"/>
                <a:gd name="T2" fmla="*/ 51 w 51"/>
                <a:gd name="T3" fmla="*/ 0 h 1958"/>
                <a:gd name="T4" fmla="*/ 47 w 51"/>
                <a:gd name="T5" fmla="*/ 1931 h 1958"/>
                <a:gd name="T6" fmla="*/ 0 w 51"/>
                <a:gd name="T7" fmla="*/ 1958 h 1958"/>
                <a:gd name="T8" fmla="*/ 5 w 51"/>
                <a:gd name="T9" fmla="*/ 28 h 1958"/>
              </a:gdLst>
              <a:ahLst/>
              <a:cxnLst>
                <a:cxn ang="0">
                  <a:pos x="T0" y="T1"/>
                </a:cxn>
                <a:cxn ang="0">
                  <a:pos x="T2" y="T3"/>
                </a:cxn>
                <a:cxn ang="0">
                  <a:pos x="T4" y="T5"/>
                </a:cxn>
                <a:cxn ang="0">
                  <a:pos x="T6" y="T7"/>
                </a:cxn>
                <a:cxn ang="0">
                  <a:pos x="T8" y="T9"/>
                </a:cxn>
              </a:cxnLst>
              <a:rect l="0" t="0" r="r" b="b"/>
              <a:pathLst>
                <a:path w="51" h="1958">
                  <a:moveTo>
                    <a:pt x="5" y="28"/>
                  </a:moveTo>
                  <a:lnTo>
                    <a:pt x="51" y="0"/>
                  </a:lnTo>
                  <a:lnTo>
                    <a:pt x="47" y="1931"/>
                  </a:lnTo>
                  <a:lnTo>
                    <a:pt x="0" y="1958"/>
                  </a:lnTo>
                  <a:lnTo>
                    <a:pt x="5" y="28"/>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4" name="Freeform 395"/>
            <p:cNvSpPr>
              <a:spLocks/>
            </p:cNvSpPr>
            <p:nvPr/>
          </p:nvSpPr>
          <p:spPr bwMode="auto">
            <a:xfrm>
              <a:off x="3724275" y="3435350"/>
              <a:ext cx="4370388" cy="3063875"/>
            </a:xfrm>
            <a:custGeom>
              <a:avLst/>
              <a:gdLst>
                <a:gd name="T0" fmla="*/ 2753 w 2753"/>
                <a:gd name="T1" fmla="*/ 1930 h 1930"/>
                <a:gd name="T2" fmla="*/ 0 w 2753"/>
                <a:gd name="T3" fmla="*/ 340 h 1930"/>
                <a:gd name="T4" fmla="*/ 1380 w 2753"/>
                <a:gd name="T5" fmla="*/ 0 h 1930"/>
                <a:gd name="T6" fmla="*/ 2753 w 2753"/>
                <a:gd name="T7" fmla="*/ 1930 h 1930"/>
              </a:gdLst>
              <a:ahLst/>
              <a:cxnLst>
                <a:cxn ang="0">
                  <a:pos x="T0" y="T1"/>
                </a:cxn>
                <a:cxn ang="0">
                  <a:pos x="T2" y="T3"/>
                </a:cxn>
                <a:cxn ang="0">
                  <a:pos x="T4" y="T5"/>
                </a:cxn>
                <a:cxn ang="0">
                  <a:pos x="T6" y="T7"/>
                </a:cxn>
              </a:cxnLst>
              <a:rect l="0" t="0" r="r" b="b"/>
              <a:pathLst>
                <a:path w="2753" h="1930">
                  <a:moveTo>
                    <a:pt x="2753" y="1930"/>
                  </a:moveTo>
                  <a:lnTo>
                    <a:pt x="0" y="340"/>
                  </a:lnTo>
                  <a:lnTo>
                    <a:pt x="1380" y="0"/>
                  </a:lnTo>
                  <a:lnTo>
                    <a:pt x="2753" y="1930"/>
                  </a:ln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lin ang="54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5" name="Freeform 396"/>
            <p:cNvSpPr>
              <a:spLocks/>
            </p:cNvSpPr>
            <p:nvPr/>
          </p:nvSpPr>
          <p:spPr bwMode="auto">
            <a:xfrm>
              <a:off x="3733800" y="868363"/>
              <a:ext cx="4441825" cy="2566987"/>
            </a:xfrm>
            <a:custGeom>
              <a:avLst/>
              <a:gdLst>
                <a:gd name="T0" fmla="*/ 0 w 2798"/>
                <a:gd name="T1" fmla="*/ 27 h 1617"/>
                <a:gd name="T2" fmla="*/ 47 w 2798"/>
                <a:gd name="T3" fmla="*/ 0 h 1617"/>
                <a:gd name="T4" fmla="*/ 2798 w 2798"/>
                <a:gd name="T5" fmla="*/ 1589 h 1617"/>
                <a:gd name="T6" fmla="*/ 2752 w 2798"/>
                <a:gd name="T7" fmla="*/ 1617 h 1617"/>
                <a:gd name="T8" fmla="*/ 0 w 2798"/>
                <a:gd name="T9" fmla="*/ 27 h 1617"/>
              </a:gdLst>
              <a:ahLst/>
              <a:cxnLst>
                <a:cxn ang="0">
                  <a:pos x="T0" y="T1"/>
                </a:cxn>
                <a:cxn ang="0">
                  <a:pos x="T2" y="T3"/>
                </a:cxn>
                <a:cxn ang="0">
                  <a:pos x="T4" y="T5"/>
                </a:cxn>
                <a:cxn ang="0">
                  <a:pos x="T6" y="T7"/>
                </a:cxn>
                <a:cxn ang="0">
                  <a:pos x="T8" y="T9"/>
                </a:cxn>
              </a:cxnLst>
              <a:rect l="0" t="0" r="r" b="b"/>
              <a:pathLst>
                <a:path w="2798" h="1617">
                  <a:moveTo>
                    <a:pt x="0" y="27"/>
                  </a:moveTo>
                  <a:lnTo>
                    <a:pt x="47" y="0"/>
                  </a:lnTo>
                  <a:lnTo>
                    <a:pt x="2798" y="1589"/>
                  </a:lnTo>
                  <a:lnTo>
                    <a:pt x="2752" y="1617"/>
                  </a:lnTo>
                  <a:lnTo>
                    <a:pt x="0" y="27"/>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6" name="Freeform 397"/>
            <p:cNvSpPr>
              <a:spLocks/>
            </p:cNvSpPr>
            <p:nvPr/>
          </p:nvSpPr>
          <p:spPr bwMode="auto">
            <a:xfrm>
              <a:off x="3733800" y="911225"/>
              <a:ext cx="4368800" cy="3629025"/>
            </a:xfrm>
            <a:custGeom>
              <a:avLst/>
              <a:gdLst>
                <a:gd name="T0" fmla="*/ 0 w 2752"/>
                <a:gd name="T1" fmla="*/ 0 h 2286"/>
                <a:gd name="T2" fmla="*/ 1370 w 2752"/>
                <a:gd name="T3" fmla="*/ 2286 h 2286"/>
                <a:gd name="T4" fmla="*/ 2752 w 2752"/>
                <a:gd name="T5" fmla="*/ 1590 h 2286"/>
                <a:gd name="T6" fmla="*/ 0 w 2752"/>
                <a:gd name="T7" fmla="*/ 0 h 2286"/>
              </a:gdLst>
              <a:ahLst/>
              <a:cxnLst>
                <a:cxn ang="0">
                  <a:pos x="T0" y="T1"/>
                </a:cxn>
                <a:cxn ang="0">
                  <a:pos x="T2" y="T3"/>
                </a:cxn>
                <a:cxn ang="0">
                  <a:pos x="T4" y="T5"/>
                </a:cxn>
                <a:cxn ang="0">
                  <a:pos x="T6" y="T7"/>
                </a:cxn>
              </a:cxnLst>
              <a:rect l="0" t="0" r="r" b="b"/>
              <a:pathLst>
                <a:path w="2752" h="2286">
                  <a:moveTo>
                    <a:pt x="0" y="0"/>
                  </a:moveTo>
                  <a:lnTo>
                    <a:pt x="1370" y="2286"/>
                  </a:lnTo>
                  <a:lnTo>
                    <a:pt x="2752" y="1590"/>
                  </a:lnTo>
                  <a:lnTo>
                    <a:pt x="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7" name="Freeform 398"/>
            <p:cNvSpPr>
              <a:spLocks/>
            </p:cNvSpPr>
            <p:nvPr/>
          </p:nvSpPr>
          <p:spPr bwMode="auto">
            <a:xfrm>
              <a:off x="3733800" y="911225"/>
              <a:ext cx="4368800" cy="3184525"/>
            </a:xfrm>
            <a:custGeom>
              <a:avLst/>
              <a:gdLst>
                <a:gd name="T0" fmla="*/ 2752 w 2752"/>
                <a:gd name="T1" fmla="*/ 1590 h 2006"/>
                <a:gd name="T2" fmla="*/ 1618 w 2752"/>
                <a:gd name="T3" fmla="*/ 1933 h 2006"/>
                <a:gd name="T4" fmla="*/ 1372 w 2752"/>
                <a:gd name="T5" fmla="*/ 2006 h 2006"/>
                <a:gd name="T6" fmla="*/ 1128 w 2752"/>
                <a:gd name="T7" fmla="*/ 1651 h 2006"/>
                <a:gd name="T8" fmla="*/ 0 w 2752"/>
                <a:gd name="T9" fmla="*/ 0 h 2006"/>
                <a:gd name="T10" fmla="*/ 2752 w 2752"/>
                <a:gd name="T11" fmla="*/ 1590 h 2006"/>
              </a:gdLst>
              <a:ahLst/>
              <a:cxnLst>
                <a:cxn ang="0">
                  <a:pos x="T0" y="T1"/>
                </a:cxn>
                <a:cxn ang="0">
                  <a:pos x="T2" y="T3"/>
                </a:cxn>
                <a:cxn ang="0">
                  <a:pos x="T4" y="T5"/>
                </a:cxn>
                <a:cxn ang="0">
                  <a:pos x="T6" y="T7"/>
                </a:cxn>
                <a:cxn ang="0">
                  <a:pos x="T8" y="T9"/>
                </a:cxn>
                <a:cxn ang="0">
                  <a:pos x="T10" y="T11"/>
                </a:cxn>
              </a:cxnLst>
              <a:rect l="0" t="0" r="r" b="b"/>
              <a:pathLst>
                <a:path w="2752" h="2006">
                  <a:moveTo>
                    <a:pt x="2752" y="1590"/>
                  </a:moveTo>
                  <a:lnTo>
                    <a:pt x="1618" y="1933"/>
                  </a:lnTo>
                  <a:lnTo>
                    <a:pt x="1372" y="2006"/>
                  </a:lnTo>
                  <a:lnTo>
                    <a:pt x="1128" y="1651"/>
                  </a:lnTo>
                  <a:lnTo>
                    <a:pt x="0" y="0"/>
                  </a:lnTo>
                  <a:lnTo>
                    <a:pt x="2752" y="159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09" name="Group 908"/>
          <p:cNvGrpSpPr/>
          <p:nvPr/>
        </p:nvGrpSpPr>
        <p:grpSpPr>
          <a:xfrm>
            <a:off x="6439647" y="5178637"/>
            <a:ext cx="167866" cy="232775"/>
            <a:chOff x="3681413" y="1557338"/>
            <a:chExt cx="3690937" cy="5118099"/>
          </a:xfrm>
        </p:grpSpPr>
        <p:sp>
          <p:nvSpPr>
            <p:cNvPr id="910" name="Freeform 402"/>
            <p:cNvSpPr>
              <a:spLocks/>
            </p:cNvSpPr>
            <p:nvPr/>
          </p:nvSpPr>
          <p:spPr bwMode="auto">
            <a:xfrm>
              <a:off x="3681413" y="1557338"/>
              <a:ext cx="3494087" cy="5118099"/>
            </a:xfrm>
            <a:custGeom>
              <a:avLst/>
              <a:gdLst>
                <a:gd name="T0" fmla="*/ 527 w 1050"/>
                <a:gd name="T1" fmla="*/ 167 h 1538"/>
                <a:gd name="T2" fmla="*/ 1049 w 1050"/>
                <a:gd name="T3" fmla="*/ 1071 h 1538"/>
                <a:gd name="T4" fmla="*/ 524 w 1050"/>
                <a:gd name="T5" fmla="*/ 1370 h 1538"/>
                <a:gd name="T6" fmla="*/ 1 w 1050"/>
                <a:gd name="T7" fmla="*/ 466 h 1538"/>
                <a:gd name="T8" fmla="*/ 527 w 1050"/>
                <a:gd name="T9" fmla="*/ 167 h 1538"/>
              </a:gdLst>
              <a:ahLst/>
              <a:cxnLst>
                <a:cxn ang="0">
                  <a:pos x="T0" y="T1"/>
                </a:cxn>
                <a:cxn ang="0">
                  <a:pos x="T2" y="T3"/>
                </a:cxn>
                <a:cxn ang="0">
                  <a:pos x="T4" y="T5"/>
                </a:cxn>
                <a:cxn ang="0">
                  <a:pos x="T6" y="T7"/>
                </a:cxn>
                <a:cxn ang="0">
                  <a:pos x="T8" y="T9"/>
                </a:cxn>
              </a:cxnLst>
              <a:rect l="0" t="0" r="r" b="b"/>
              <a:pathLst>
                <a:path w="1050" h="1538">
                  <a:moveTo>
                    <a:pt x="527" y="167"/>
                  </a:moveTo>
                  <a:cubicBezTo>
                    <a:pt x="817" y="334"/>
                    <a:pt x="1050" y="739"/>
                    <a:pt x="1049" y="1071"/>
                  </a:cubicBezTo>
                  <a:cubicBezTo>
                    <a:pt x="1048" y="1404"/>
                    <a:pt x="813" y="1538"/>
                    <a:pt x="524" y="1370"/>
                  </a:cubicBezTo>
                  <a:cubicBezTo>
                    <a:pt x="235" y="1204"/>
                    <a:pt x="0" y="799"/>
                    <a:pt x="1" y="466"/>
                  </a:cubicBezTo>
                  <a:cubicBezTo>
                    <a:pt x="2" y="134"/>
                    <a:pt x="238" y="0"/>
                    <a:pt x="527" y="167"/>
                  </a:cubicBez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1" name="Freeform 403"/>
            <p:cNvSpPr>
              <a:spLocks/>
            </p:cNvSpPr>
            <p:nvPr/>
          </p:nvSpPr>
          <p:spPr bwMode="auto">
            <a:xfrm>
              <a:off x="4194175" y="1690688"/>
              <a:ext cx="3178175" cy="4549775"/>
            </a:xfrm>
            <a:custGeom>
              <a:avLst/>
              <a:gdLst>
                <a:gd name="T0" fmla="*/ 432 w 955"/>
                <a:gd name="T1" fmla="*/ 92 h 1367"/>
                <a:gd name="T2" fmla="*/ 60 w 955"/>
                <a:gd name="T3" fmla="*/ 56 h 1367"/>
                <a:gd name="T4" fmla="*/ 0 w 955"/>
                <a:gd name="T5" fmla="*/ 90 h 1367"/>
                <a:gd name="T6" fmla="*/ 373 w 955"/>
                <a:gd name="T7" fmla="*/ 127 h 1367"/>
                <a:gd name="T8" fmla="*/ 895 w 955"/>
                <a:gd name="T9" fmla="*/ 1031 h 1367"/>
                <a:gd name="T10" fmla="*/ 742 w 955"/>
                <a:gd name="T11" fmla="*/ 1367 h 1367"/>
                <a:gd name="T12" fmla="*/ 802 w 955"/>
                <a:gd name="T13" fmla="*/ 1333 h 1367"/>
                <a:gd name="T14" fmla="*/ 955 w 955"/>
                <a:gd name="T15" fmla="*/ 996 h 1367"/>
                <a:gd name="T16" fmla="*/ 432 w 955"/>
                <a:gd name="T17" fmla="*/ 92 h 1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1367">
                  <a:moveTo>
                    <a:pt x="432" y="92"/>
                  </a:moveTo>
                  <a:cubicBezTo>
                    <a:pt x="287" y="8"/>
                    <a:pt x="155" y="0"/>
                    <a:pt x="60" y="56"/>
                  </a:cubicBezTo>
                  <a:cubicBezTo>
                    <a:pt x="0" y="90"/>
                    <a:pt x="0" y="90"/>
                    <a:pt x="0" y="90"/>
                  </a:cubicBezTo>
                  <a:cubicBezTo>
                    <a:pt x="96" y="35"/>
                    <a:pt x="228" y="43"/>
                    <a:pt x="373" y="127"/>
                  </a:cubicBezTo>
                  <a:cubicBezTo>
                    <a:pt x="663" y="294"/>
                    <a:pt x="896" y="699"/>
                    <a:pt x="895" y="1031"/>
                  </a:cubicBezTo>
                  <a:cubicBezTo>
                    <a:pt x="895" y="1196"/>
                    <a:pt x="836" y="1313"/>
                    <a:pt x="742" y="1367"/>
                  </a:cubicBezTo>
                  <a:cubicBezTo>
                    <a:pt x="802" y="1333"/>
                    <a:pt x="802" y="1333"/>
                    <a:pt x="802" y="1333"/>
                  </a:cubicBezTo>
                  <a:cubicBezTo>
                    <a:pt x="896" y="1278"/>
                    <a:pt x="954" y="1162"/>
                    <a:pt x="955" y="996"/>
                  </a:cubicBezTo>
                  <a:cubicBezTo>
                    <a:pt x="955" y="664"/>
                    <a:pt x="722" y="259"/>
                    <a:pt x="432" y="92"/>
                  </a:cubicBezTo>
                  <a:close/>
                </a:path>
              </a:pathLst>
            </a:custGeom>
            <a:solidFill>
              <a:srgbClr val="C22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2" name="Freeform 404"/>
            <p:cNvSpPr>
              <a:spLocks/>
            </p:cNvSpPr>
            <p:nvPr/>
          </p:nvSpPr>
          <p:spPr bwMode="auto">
            <a:xfrm>
              <a:off x="4743450" y="2908300"/>
              <a:ext cx="1035050" cy="2598737"/>
            </a:xfrm>
            <a:custGeom>
              <a:avLst/>
              <a:gdLst>
                <a:gd name="T0" fmla="*/ 311 w 311"/>
                <a:gd name="T1" fmla="*/ 63 h 781"/>
                <a:gd name="T2" fmla="*/ 309 w 311"/>
                <a:gd name="T3" fmla="*/ 781 h 781"/>
                <a:gd name="T4" fmla="*/ 176 w 311"/>
                <a:gd name="T5" fmla="*/ 705 h 781"/>
                <a:gd name="T6" fmla="*/ 177 w 311"/>
                <a:gd name="T7" fmla="*/ 290 h 781"/>
                <a:gd name="T8" fmla="*/ 179 w 311"/>
                <a:gd name="T9" fmla="*/ 221 h 781"/>
                <a:gd name="T10" fmla="*/ 181 w 311"/>
                <a:gd name="T11" fmla="*/ 148 h 781"/>
                <a:gd name="T12" fmla="*/ 135 w 311"/>
                <a:gd name="T13" fmla="*/ 172 h 781"/>
                <a:gd name="T14" fmla="*/ 63 w 311"/>
                <a:gd name="T15" fmla="*/ 197 h 781"/>
                <a:gd name="T16" fmla="*/ 0 w 311"/>
                <a:gd name="T17" fmla="*/ 68 h 781"/>
                <a:gd name="T18" fmla="*/ 202 w 311"/>
                <a:gd name="T19" fmla="*/ 0 h 781"/>
                <a:gd name="T20" fmla="*/ 311 w 311"/>
                <a:gd name="T21" fmla="*/ 63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1" h="781">
                  <a:moveTo>
                    <a:pt x="311" y="63"/>
                  </a:moveTo>
                  <a:cubicBezTo>
                    <a:pt x="309" y="781"/>
                    <a:pt x="309" y="781"/>
                    <a:pt x="309" y="781"/>
                  </a:cubicBezTo>
                  <a:cubicBezTo>
                    <a:pt x="176" y="705"/>
                    <a:pt x="176" y="705"/>
                    <a:pt x="176" y="705"/>
                  </a:cubicBezTo>
                  <a:cubicBezTo>
                    <a:pt x="177" y="290"/>
                    <a:pt x="177" y="290"/>
                    <a:pt x="177" y="290"/>
                  </a:cubicBezTo>
                  <a:cubicBezTo>
                    <a:pt x="179" y="221"/>
                    <a:pt x="179" y="221"/>
                    <a:pt x="179" y="221"/>
                  </a:cubicBezTo>
                  <a:cubicBezTo>
                    <a:pt x="181" y="148"/>
                    <a:pt x="181" y="148"/>
                    <a:pt x="181" y="148"/>
                  </a:cubicBezTo>
                  <a:cubicBezTo>
                    <a:pt x="159" y="160"/>
                    <a:pt x="143" y="168"/>
                    <a:pt x="135" y="172"/>
                  </a:cubicBezTo>
                  <a:cubicBezTo>
                    <a:pt x="63" y="197"/>
                    <a:pt x="63" y="197"/>
                    <a:pt x="63" y="197"/>
                  </a:cubicBezTo>
                  <a:cubicBezTo>
                    <a:pt x="0" y="68"/>
                    <a:pt x="0" y="68"/>
                    <a:pt x="0" y="68"/>
                  </a:cubicBezTo>
                  <a:cubicBezTo>
                    <a:pt x="202" y="0"/>
                    <a:pt x="202" y="0"/>
                    <a:pt x="202" y="0"/>
                  </a:cubicBezTo>
                  <a:lnTo>
                    <a:pt x="311" y="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8" name="ZoneTexte 7">
            <a:extLst>
              <a:ext uri="{FF2B5EF4-FFF2-40B4-BE49-F238E27FC236}">
                <a16:creationId xmlns:a16="http://schemas.microsoft.com/office/drawing/2014/main" id="{0A4D3A46-D73D-ACEF-12BC-20468C331CCB}"/>
              </a:ext>
            </a:extLst>
          </p:cNvPr>
          <p:cNvSpPr txBox="1"/>
          <p:nvPr/>
        </p:nvSpPr>
        <p:spPr>
          <a:xfrm>
            <a:off x="7587336" y="114018"/>
            <a:ext cx="4532128" cy="830997"/>
          </a:xfrm>
          <a:prstGeom prst="rect">
            <a:avLst/>
          </a:prstGeom>
          <a:noFill/>
        </p:spPr>
        <p:txBody>
          <a:bodyPr wrap="square">
            <a:spAutoFit/>
            <a:scene3d>
              <a:camera prst="orthographicFront"/>
              <a:lightRig rig="harsh" dir="t"/>
            </a:scene3d>
            <a:sp3d extrusionH="57150" prstMaterial="matte">
              <a:bevelT w="63500" h="12700" prst="angle"/>
              <a:contourClr>
                <a:schemeClr val="bg1">
                  <a:lumMod val="65000"/>
                </a:schemeClr>
              </a:contourClr>
            </a:sp3d>
          </a:bodyPr>
          <a:lstStyle/>
          <a:p>
            <a:pPr algn="ctr" rtl="1"/>
            <a:r>
              <a:rPr lang="ar-DZ" sz="4800" b="1" dirty="0">
                <a:ln/>
                <a:solidFill>
                  <a:schemeClr val="accent3"/>
                </a:solidFill>
                <a:effectLst>
                  <a:outerShdw blurRad="38100" dist="38100" dir="2700000" algn="tl">
                    <a:srgbClr val="000000">
                      <a:alpha val="43137"/>
                    </a:srgbClr>
                  </a:outerShdw>
                </a:effectLst>
                <a:latin typeface="Sakkal Majalla" panose="02000000000000000000" pitchFamily="2" charset="-78"/>
                <a:cs typeface="Sakkal Majalla" panose="02000000000000000000" pitchFamily="2" charset="-78"/>
              </a:rPr>
              <a:t>مزايا الابتكار غير المزعزع</a:t>
            </a:r>
            <a:endParaRPr lang="en-US" sz="4800" b="1" dirty="0">
              <a:ln/>
              <a:solidFill>
                <a:schemeClr val="accent3"/>
              </a:solidFill>
              <a:effectLst>
                <a:outerShdw blurRad="38100" dist="38100" dir="2700000" algn="tl">
                  <a:srgbClr val="000000">
                    <a:alpha val="43137"/>
                  </a:srgbClr>
                </a:outerShdw>
              </a:effectLst>
              <a:latin typeface="Sakkal Majalla" panose="02000000000000000000" pitchFamily="2" charset="-78"/>
              <a:cs typeface="Sakkal Majalla" panose="02000000000000000000" pitchFamily="2" charset="-78"/>
            </a:endParaRPr>
          </a:p>
        </p:txBody>
      </p:sp>
      <p:sp>
        <p:nvSpPr>
          <p:cNvPr id="10" name="ZoneTexte 9">
            <a:extLst>
              <a:ext uri="{FF2B5EF4-FFF2-40B4-BE49-F238E27FC236}">
                <a16:creationId xmlns:a16="http://schemas.microsoft.com/office/drawing/2014/main" id="{D3E1955F-9405-231B-C365-1559D8FB3606}"/>
              </a:ext>
            </a:extLst>
          </p:cNvPr>
          <p:cNvSpPr txBox="1"/>
          <p:nvPr/>
        </p:nvSpPr>
        <p:spPr>
          <a:xfrm>
            <a:off x="-51157" y="-11301"/>
            <a:ext cx="5231114" cy="6932667"/>
          </a:xfrm>
          <a:prstGeom prst="rect">
            <a:avLst/>
          </a:prstGeom>
          <a:noFill/>
        </p:spPr>
        <p:txBody>
          <a:bodyPr wrap="square">
            <a:spAutoFit/>
            <a:scene3d>
              <a:camera prst="orthographicFront"/>
              <a:lightRig rig="harsh" dir="t"/>
            </a:scene3d>
            <a:sp3d extrusionH="57150" prstMaterial="matte">
              <a:bevelT w="63500" h="12700" prst="angle"/>
              <a:contourClr>
                <a:schemeClr val="bg1">
                  <a:lumMod val="65000"/>
                </a:schemeClr>
              </a:contourClr>
            </a:sp3d>
          </a:bodyPr>
          <a:lstStyle/>
          <a:p>
            <a:pPr algn="just" rtl="1"/>
            <a:r>
              <a:rPr lang="ar-DZ" sz="2800" b="1" dirty="0">
                <a:ln/>
                <a:latin typeface="Sakkal Majalla" panose="02000000000000000000" pitchFamily="2" charset="-78"/>
                <a:cs typeface="Sakkal Majalla" panose="02000000000000000000" pitchFamily="2" charset="-78"/>
              </a:rPr>
              <a:t>-  رؤية واستكشاف واستغلال فرص النمو بشكل أوسع بكثير.</a:t>
            </a:r>
          </a:p>
          <a:p>
            <a:pPr algn="just" rtl="1"/>
            <a:r>
              <a:rPr lang="ar-DZ" sz="2800" b="1" dirty="0">
                <a:ln/>
                <a:latin typeface="Sakkal Majalla" panose="02000000000000000000" pitchFamily="2" charset="-78"/>
                <a:cs typeface="Sakkal Majalla" panose="02000000000000000000" pitchFamily="2" charset="-78"/>
              </a:rPr>
              <a:t>- التركيز على الابتكار الإيجابي بدلاً التركيز على حتمية الفوز والخسارة في الإبداع المزعزع.</a:t>
            </a:r>
          </a:p>
          <a:p>
            <a:pPr algn="just" rtl="1">
              <a:lnSpc>
                <a:spcPct val="150000"/>
              </a:lnSpc>
            </a:pPr>
            <a:r>
              <a:rPr lang="ar-DZ" sz="2800" b="1" dirty="0">
                <a:ln/>
                <a:latin typeface="Sakkal Majalla" panose="02000000000000000000" pitchFamily="2" charset="-78"/>
                <a:cs typeface="Sakkal Majalla" panose="02000000000000000000" pitchFamily="2" charset="-78"/>
              </a:rPr>
              <a:t>- التركيز عل إنشاء السوق بدل تدمير السوق، بالتالي تجنب التصادم مع المؤسسات القائمة الراسخة في الصناعة. </a:t>
            </a:r>
          </a:p>
          <a:p>
            <a:pPr algn="just" rtl="1">
              <a:lnSpc>
                <a:spcPct val="150000"/>
              </a:lnSpc>
            </a:pPr>
            <a:r>
              <a:rPr lang="ar-DZ" sz="2800" b="1" dirty="0">
                <a:ln/>
                <a:latin typeface="Sakkal Majalla" panose="02000000000000000000" pitchFamily="2" charset="-78"/>
                <a:cs typeface="Sakkal Majalla" panose="02000000000000000000" pitchFamily="2" charset="-78"/>
              </a:rPr>
              <a:t>- يمكن من تجاوز اللاعبين الكبار ذوي الموارد الكبيرة وحتى إمكانية التواجد في جهود الابتكار الخاصة بهم..</a:t>
            </a:r>
          </a:p>
          <a:p>
            <a:pPr algn="just" rtl="1">
              <a:lnSpc>
                <a:spcPct val="150000"/>
              </a:lnSpc>
            </a:pPr>
            <a:r>
              <a:rPr lang="ar-DZ" sz="2800" b="1" dirty="0">
                <a:ln/>
                <a:latin typeface="Sakkal Majalla" panose="02000000000000000000" pitchFamily="2" charset="-78"/>
                <a:cs typeface="Sakkal Majalla" panose="02000000000000000000" pitchFamily="2" charset="-78"/>
              </a:rPr>
              <a:t>- يوفر قيمة مقنعة للمشترين، لأنه إذا لم يوفر القيمة المقنعة فلن يحقق السوق الجديد النجاح. </a:t>
            </a:r>
          </a:p>
        </p:txBody>
      </p:sp>
      <p:sp>
        <p:nvSpPr>
          <p:cNvPr id="2" name="Rectangle 1">
            <a:extLst>
              <a:ext uri="{FF2B5EF4-FFF2-40B4-BE49-F238E27FC236}">
                <a16:creationId xmlns:a16="http://schemas.microsoft.com/office/drawing/2014/main" id="{726C1955-AC4B-1785-2F8E-14A1ADD05BE8}"/>
              </a:ext>
            </a:extLst>
          </p:cNvPr>
          <p:cNvSpPr/>
          <p:nvPr/>
        </p:nvSpPr>
        <p:spPr>
          <a:xfrm>
            <a:off x="5327374" y="6301409"/>
            <a:ext cx="68447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129847375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657"/>
                                            </p:tgtEl>
                                            <p:attrNameLst>
                                              <p:attrName>style.visibility</p:attrName>
                                            </p:attrNameLst>
                                          </p:cBhvr>
                                          <p:to>
                                            <p:strVal val="visible"/>
                                          </p:to>
                                        </p:set>
                                        <p:anim calcmode="lin" valueType="num" p14:bounceEnd="67000">
                                          <p:cBhvr additive="base">
                                            <p:cTn id="7" dur="1000" fill="hold"/>
                                            <p:tgtEl>
                                              <p:spTgt spid="657"/>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65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7000">
                                      <p:stCondLst>
                                        <p:cond delay="100"/>
                                      </p:stCondLst>
                                      <p:childTnLst>
                                        <p:set>
                                          <p:cBhvr>
                                            <p:cTn id="10" dur="1" fill="hold">
                                              <p:stCondLst>
                                                <p:cond delay="0"/>
                                              </p:stCondLst>
                                            </p:cTn>
                                            <p:tgtEl>
                                              <p:spTgt spid="658"/>
                                            </p:tgtEl>
                                            <p:attrNameLst>
                                              <p:attrName>style.visibility</p:attrName>
                                            </p:attrNameLst>
                                          </p:cBhvr>
                                          <p:to>
                                            <p:strVal val="visible"/>
                                          </p:to>
                                        </p:set>
                                        <p:anim calcmode="lin" valueType="num" p14:bounceEnd="67000">
                                          <p:cBhvr additive="base">
                                            <p:cTn id="11" dur="1000" fill="hold"/>
                                            <p:tgtEl>
                                              <p:spTgt spid="658"/>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65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7000">
                                      <p:stCondLst>
                                        <p:cond delay="200"/>
                                      </p:stCondLst>
                                      <p:childTnLst>
                                        <p:set>
                                          <p:cBhvr>
                                            <p:cTn id="14" dur="1" fill="hold">
                                              <p:stCondLst>
                                                <p:cond delay="0"/>
                                              </p:stCondLst>
                                            </p:cTn>
                                            <p:tgtEl>
                                              <p:spTgt spid="659"/>
                                            </p:tgtEl>
                                            <p:attrNameLst>
                                              <p:attrName>style.visibility</p:attrName>
                                            </p:attrNameLst>
                                          </p:cBhvr>
                                          <p:to>
                                            <p:strVal val="visible"/>
                                          </p:to>
                                        </p:set>
                                        <p:anim calcmode="lin" valueType="num" p14:bounceEnd="67000">
                                          <p:cBhvr additive="base">
                                            <p:cTn id="15" dur="1000" fill="hold"/>
                                            <p:tgtEl>
                                              <p:spTgt spid="659"/>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659"/>
                                            </p:tgtEl>
                                            <p:attrNameLst>
                                              <p:attrName>ppt_y</p:attrName>
                                            </p:attrNameLst>
                                          </p:cBhvr>
                                          <p:tavLst>
                                            <p:tav tm="0">
                                              <p:val>
                                                <p:strVal val="0-#ppt_h/2"/>
                                              </p:val>
                                            </p:tav>
                                            <p:tav tm="100000">
                                              <p:val>
                                                <p:strVal val="#ppt_y"/>
                                              </p:val>
                                            </p:tav>
                                          </p:tavLst>
                                        </p:anim>
                                      </p:childTnLst>
                                    </p:cTn>
                                  </p:par>
                                  <p:par>
                                    <p:cTn id="17" presetID="2" presetClass="entr" presetSubtype="4" fill="hold" nodeType="withEffect" p14:presetBounceEnd="67000">
                                      <p:stCondLst>
                                        <p:cond delay="300"/>
                                      </p:stCondLst>
                                      <p:childTnLst>
                                        <p:set>
                                          <p:cBhvr>
                                            <p:cTn id="18" dur="1" fill="hold">
                                              <p:stCondLst>
                                                <p:cond delay="0"/>
                                              </p:stCondLst>
                                            </p:cTn>
                                            <p:tgtEl>
                                              <p:spTgt spid="490"/>
                                            </p:tgtEl>
                                            <p:attrNameLst>
                                              <p:attrName>style.visibility</p:attrName>
                                            </p:attrNameLst>
                                          </p:cBhvr>
                                          <p:to>
                                            <p:strVal val="visible"/>
                                          </p:to>
                                        </p:set>
                                        <p:anim calcmode="lin" valueType="num" p14:bounceEnd="67000">
                                          <p:cBhvr additive="base">
                                            <p:cTn id="19" dur="1000" fill="hold"/>
                                            <p:tgtEl>
                                              <p:spTgt spid="490"/>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490"/>
                                            </p:tgtEl>
                                            <p:attrNameLst>
                                              <p:attrName>ppt_y</p:attrName>
                                            </p:attrNameLst>
                                          </p:cBhvr>
                                          <p:tavLst>
                                            <p:tav tm="0">
                                              <p:val>
                                                <p:strVal val="1+#ppt_h/2"/>
                                              </p:val>
                                            </p:tav>
                                            <p:tav tm="100000">
                                              <p:val>
                                                <p:strVal val="#ppt_y"/>
                                              </p:val>
                                            </p:tav>
                                          </p:tavLst>
                                        </p:anim>
                                      </p:childTnLst>
                                    </p:cTn>
                                  </p:par>
                                  <p:par>
                                    <p:cTn id="21" presetID="2" presetClass="entr" presetSubtype="6" fill="hold" nodeType="withEffect" p14:presetBounceEnd="67000">
                                      <p:stCondLst>
                                        <p:cond delay="400"/>
                                      </p:stCondLst>
                                      <p:childTnLst>
                                        <p:set>
                                          <p:cBhvr>
                                            <p:cTn id="22" dur="1" fill="hold">
                                              <p:stCondLst>
                                                <p:cond delay="0"/>
                                              </p:stCondLst>
                                            </p:cTn>
                                            <p:tgtEl>
                                              <p:spTgt spid="628"/>
                                            </p:tgtEl>
                                            <p:attrNameLst>
                                              <p:attrName>style.visibility</p:attrName>
                                            </p:attrNameLst>
                                          </p:cBhvr>
                                          <p:to>
                                            <p:strVal val="visible"/>
                                          </p:to>
                                        </p:set>
                                        <p:anim calcmode="lin" valueType="num" p14:bounceEnd="67000">
                                          <p:cBhvr additive="base">
                                            <p:cTn id="23" dur="1000" fill="hold"/>
                                            <p:tgtEl>
                                              <p:spTgt spid="628"/>
                                            </p:tgtEl>
                                            <p:attrNameLst>
                                              <p:attrName>ppt_x</p:attrName>
                                            </p:attrNameLst>
                                          </p:cBhvr>
                                          <p:tavLst>
                                            <p:tav tm="0">
                                              <p:val>
                                                <p:strVal val="1+#ppt_w/2"/>
                                              </p:val>
                                            </p:tav>
                                            <p:tav tm="100000">
                                              <p:val>
                                                <p:strVal val="#ppt_x"/>
                                              </p:val>
                                            </p:tav>
                                          </p:tavLst>
                                        </p:anim>
                                        <p:anim calcmode="lin" valueType="num" p14:bounceEnd="67000">
                                          <p:cBhvr additive="base">
                                            <p:cTn id="24" dur="1000" fill="hold"/>
                                            <p:tgtEl>
                                              <p:spTgt spid="628"/>
                                            </p:tgtEl>
                                            <p:attrNameLst>
                                              <p:attrName>ppt_y</p:attrName>
                                            </p:attrNameLst>
                                          </p:cBhvr>
                                          <p:tavLst>
                                            <p:tav tm="0">
                                              <p:val>
                                                <p:strVal val="1+#ppt_h/2"/>
                                              </p:val>
                                            </p:tav>
                                            <p:tav tm="100000">
                                              <p:val>
                                                <p:strVal val="#ppt_y"/>
                                              </p:val>
                                            </p:tav>
                                          </p:tavLst>
                                        </p:anim>
                                      </p:childTnLst>
                                    </p:cTn>
                                  </p:par>
                                  <p:par>
                                    <p:cTn id="25" presetID="2" presetClass="entr" presetSubtype="6" fill="hold" nodeType="withEffect">
                                      <p:stCondLst>
                                        <p:cond delay="400"/>
                                      </p:stCondLst>
                                      <p:childTnLst>
                                        <p:set>
                                          <p:cBhvr>
                                            <p:cTn id="26" dur="1" fill="hold">
                                              <p:stCondLst>
                                                <p:cond delay="0"/>
                                              </p:stCondLst>
                                            </p:cTn>
                                            <p:tgtEl>
                                              <p:spTgt spid="754"/>
                                            </p:tgtEl>
                                            <p:attrNameLst>
                                              <p:attrName>style.visibility</p:attrName>
                                            </p:attrNameLst>
                                          </p:cBhvr>
                                          <p:to>
                                            <p:strVal val="visible"/>
                                          </p:to>
                                        </p:set>
                                        <p:anim calcmode="lin" valueType="num">
                                          <p:cBhvr additive="base">
                                            <p:cTn id="27" dur="1000" fill="hold"/>
                                            <p:tgtEl>
                                              <p:spTgt spid="754"/>
                                            </p:tgtEl>
                                            <p:attrNameLst>
                                              <p:attrName>ppt_x</p:attrName>
                                            </p:attrNameLst>
                                          </p:cBhvr>
                                          <p:tavLst>
                                            <p:tav tm="0">
                                              <p:val>
                                                <p:strVal val="1+#ppt_w/2"/>
                                              </p:val>
                                            </p:tav>
                                            <p:tav tm="100000">
                                              <p:val>
                                                <p:strVal val="#ppt_x"/>
                                              </p:val>
                                            </p:tav>
                                          </p:tavLst>
                                        </p:anim>
                                        <p:anim calcmode="lin" valueType="num">
                                          <p:cBhvr additive="base">
                                            <p:cTn id="28" dur="1000" fill="hold"/>
                                            <p:tgtEl>
                                              <p:spTgt spid="754"/>
                                            </p:tgtEl>
                                            <p:attrNameLst>
                                              <p:attrName>ppt_y</p:attrName>
                                            </p:attrNameLst>
                                          </p:cBhvr>
                                          <p:tavLst>
                                            <p:tav tm="0">
                                              <p:val>
                                                <p:strVal val="1+#ppt_h/2"/>
                                              </p:val>
                                            </p:tav>
                                            <p:tav tm="100000">
                                              <p:val>
                                                <p:strVal val="#ppt_y"/>
                                              </p:val>
                                            </p:tav>
                                          </p:tavLst>
                                        </p:anim>
                                      </p:childTnLst>
                                    </p:cTn>
                                  </p:par>
                                  <p:par>
                                    <p:cTn id="29" presetID="2" presetClass="entr" presetSubtype="1" fill="hold" nodeType="withEffect" p14:presetBounceEnd="67000">
                                      <p:stCondLst>
                                        <p:cond delay="600"/>
                                      </p:stCondLst>
                                      <p:childTnLst>
                                        <p:set>
                                          <p:cBhvr>
                                            <p:cTn id="30" dur="1" fill="hold">
                                              <p:stCondLst>
                                                <p:cond delay="0"/>
                                              </p:stCondLst>
                                            </p:cTn>
                                            <p:tgtEl>
                                              <p:spTgt spid="810"/>
                                            </p:tgtEl>
                                            <p:attrNameLst>
                                              <p:attrName>style.visibility</p:attrName>
                                            </p:attrNameLst>
                                          </p:cBhvr>
                                          <p:to>
                                            <p:strVal val="visible"/>
                                          </p:to>
                                        </p:set>
                                        <p:anim calcmode="lin" valueType="num" p14:bounceEnd="67000">
                                          <p:cBhvr additive="base">
                                            <p:cTn id="31" dur="1000" fill="hold"/>
                                            <p:tgtEl>
                                              <p:spTgt spid="810"/>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810"/>
                                            </p:tgtEl>
                                            <p:attrNameLst>
                                              <p:attrName>ppt_y</p:attrName>
                                            </p:attrNameLst>
                                          </p:cBhvr>
                                          <p:tavLst>
                                            <p:tav tm="0">
                                              <p:val>
                                                <p:strVal val="0-#ppt_h/2"/>
                                              </p:val>
                                            </p:tav>
                                            <p:tav tm="100000">
                                              <p:val>
                                                <p:strVal val="#ppt_y"/>
                                              </p:val>
                                            </p:tav>
                                          </p:tavLst>
                                        </p:anim>
                                      </p:childTnLst>
                                    </p:cTn>
                                  </p:par>
                                  <p:par>
                                    <p:cTn id="33" presetID="2" presetClass="entr" presetSubtype="4" fill="hold" nodeType="withEffect" p14:presetBounceEnd="67000">
                                      <p:stCondLst>
                                        <p:cond delay="700"/>
                                      </p:stCondLst>
                                      <p:childTnLst>
                                        <p:set>
                                          <p:cBhvr>
                                            <p:cTn id="34" dur="1" fill="hold">
                                              <p:stCondLst>
                                                <p:cond delay="0"/>
                                              </p:stCondLst>
                                            </p:cTn>
                                            <p:tgtEl>
                                              <p:spTgt spid="812"/>
                                            </p:tgtEl>
                                            <p:attrNameLst>
                                              <p:attrName>style.visibility</p:attrName>
                                            </p:attrNameLst>
                                          </p:cBhvr>
                                          <p:to>
                                            <p:strVal val="visible"/>
                                          </p:to>
                                        </p:set>
                                        <p:anim calcmode="lin" valueType="num" p14:bounceEnd="67000">
                                          <p:cBhvr additive="base">
                                            <p:cTn id="35" dur="1000" fill="hold"/>
                                            <p:tgtEl>
                                              <p:spTgt spid="812"/>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812"/>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14:presetBounceEnd="67000">
                                      <p:stCondLst>
                                        <p:cond delay="800"/>
                                      </p:stCondLst>
                                      <p:childTnLst>
                                        <p:set>
                                          <p:cBhvr>
                                            <p:cTn id="38" dur="1" fill="hold">
                                              <p:stCondLst>
                                                <p:cond delay="0"/>
                                              </p:stCondLst>
                                            </p:cTn>
                                            <p:tgtEl>
                                              <p:spTgt spid="839"/>
                                            </p:tgtEl>
                                            <p:attrNameLst>
                                              <p:attrName>style.visibility</p:attrName>
                                            </p:attrNameLst>
                                          </p:cBhvr>
                                          <p:to>
                                            <p:strVal val="visible"/>
                                          </p:to>
                                        </p:set>
                                        <p:anim calcmode="lin" valueType="num" p14:bounceEnd="67000">
                                          <p:cBhvr additive="base">
                                            <p:cTn id="39" dur="1000" fill="hold"/>
                                            <p:tgtEl>
                                              <p:spTgt spid="839"/>
                                            </p:tgtEl>
                                            <p:attrNameLst>
                                              <p:attrName>ppt_x</p:attrName>
                                            </p:attrNameLst>
                                          </p:cBhvr>
                                          <p:tavLst>
                                            <p:tav tm="0">
                                              <p:val>
                                                <p:strVal val="#ppt_x"/>
                                              </p:val>
                                            </p:tav>
                                            <p:tav tm="100000">
                                              <p:val>
                                                <p:strVal val="#ppt_x"/>
                                              </p:val>
                                            </p:tav>
                                          </p:tavLst>
                                        </p:anim>
                                        <p:anim calcmode="lin" valueType="num" p14:bounceEnd="67000">
                                          <p:cBhvr additive="base">
                                            <p:cTn id="40" dur="1000" fill="hold"/>
                                            <p:tgtEl>
                                              <p:spTgt spid="839"/>
                                            </p:tgtEl>
                                            <p:attrNameLst>
                                              <p:attrName>ppt_y</p:attrName>
                                            </p:attrNameLst>
                                          </p:cBhvr>
                                          <p:tavLst>
                                            <p:tav tm="0">
                                              <p:val>
                                                <p:strVal val="1+#ppt_h/2"/>
                                              </p:val>
                                            </p:tav>
                                            <p:tav tm="100000">
                                              <p:val>
                                                <p:strVal val="#ppt_y"/>
                                              </p:val>
                                            </p:tav>
                                          </p:tavLst>
                                        </p:anim>
                                      </p:childTnLst>
                                    </p:cTn>
                                  </p:par>
                                  <p:par>
                                    <p:cTn id="41" presetID="2" presetClass="entr" presetSubtype="6" fill="hold" nodeType="withEffect" p14:presetBounceEnd="67000">
                                      <p:stCondLst>
                                        <p:cond delay="900"/>
                                      </p:stCondLst>
                                      <p:childTnLst>
                                        <p:set>
                                          <p:cBhvr>
                                            <p:cTn id="42" dur="1" fill="hold">
                                              <p:stCondLst>
                                                <p:cond delay="0"/>
                                              </p:stCondLst>
                                            </p:cTn>
                                            <p:tgtEl>
                                              <p:spTgt spid="846"/>
                                            </p:tgtEl>
                                            <p:attrNameLst>
                                              <p:attrName>style.visibility</p:attrName>
                                            </p:attrNameLst>
                                          </p:cBhvr>
                                          <p:to>
                                            <p:strVal val="visible"/>
                                          </p:to>
                                        </p:set>
                                        <p:anim calcmode="lin" valueType="num" p14:bounceEnd="67000">
                                          <p:cBhvr additive="base">
                                            <p:cTn id="43" dur="1000" fill="hold"/>
                                            <p:tgtEl>
                                              <p:spTgt spid="846"/>
                                            </p:tgtEl>
                                            <p:attrNameLst>
                                              <p:attrName>ppt_x</p:attrName>
                                            </p:attrNameLst>
                                          </p:cBhvr>
                                          <p:tavLst>
                                            <p:tav tm="0">
                                              <p:val>
                                                <p:strVal val="1+#ppt_w/2"/>
                                              </p:val>
                                            </p:tav>
                                            <p:tav tm="100000">
                                              <p:val>
                                                <p:strVal val="#ppt_x"/>
                                              </p:val>
                                            </p:tav>
                                          </p:tavLst>
                                        </p:anim>
                                        <p:anim calcmode="lin" valueType="num" p14:bounceEnd="67000">
                                          <p:cBhvr additive="base">
                                            <p:cTn id="44" dur="1000" fill="hold"/>
                                            <p:tgtEl>
                                              <p:spTgt spid="846"/>
                                            </p:tgtEl>
                                            <p:attrNameLst>
                                              <p:attrName>ppt_y</p:attrName>
                                            </p:attrNameLst>
                                          </p:cBhvr>
                                          <p:tavLst>
                                            <p:tav tm="0">
                                              <p:val>
                                                <p:strVal val="1+#ppt_h/2"/>
                                              </p:val>
                                            </p:tav>
                                            <p:tav tm="100000">
                                              <p:val>
                                                <p:strVal val="#ppt_y"/>
                                              </p:val>
                                            </p:tav>
                                          </p:tavLst>
                                        </p:anim>
                                      </p:childTnLst>
                                    </p:cTn>
                                  </p:par>
                                  <p:par>
                                    <p:cTn id="45" presetID="2" presetClass="entr" presetSubtype="1" fill="hold" nodeType="withEffect" p14:presetBounceEnd="67000">
                                      <p:stCondLst>
                                        <p:cond delay="1000"/>
                                      </p:stCondLst>
                                      <p:childTnLst>
                                        <p:set>
                                          <p:cBhvr>
                                            <p:cTn id="46" dur="1" fill="hold">
                                              <p:stCondLst>
                                                <p:cond delay="0"/>
                                              </p:stCondLst>
                                            </p:cTn>
                                            <p:tgtEl>
                                              <p:spTgt spid="853"/>
                                            </p:tgtEl>
                                            <p:attrNameLst>
                                              <p:attrName>style.visibility</p:attrName>
                                            </p:attrNameLst>
                                          </p:cBhvr>
                                          <p:to>
                                            <p:strVal val="visible"/>
                                          </p:to>
                                        </p:set>
                                        <p:anim calcmode="lin" valueType="num" p14:bounceEnd="67000">
                                          <p:cBhvr additive="base">
                                            <p:cTn id="47" dur="1000" fill="hold"/>
                                            <p:tgtEl>
                                              <p:spTgt spid="853"/>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853"/>
                                            </p:tgtEl>
                                            <p:attrNameLst>
                                              <p:attrName>ppt_y</p:attrName>
                                            </p:attrNameLst>
                                          </p:cBhvr>
                                          <p:tavLst>
                                            <p:tav tm="0">
                                              <p:val>
                                                <p:strVal val="0-#ppt_h/2"/>
                                              </p:val>
                                            </p:tav>
                                            <p:tav tm="100000">
                                              <p:val>
                                                <p:strVal val="#ppt_y"/>
                                              </p:val>
                                            </p:tav>
                                          </p:tavLst>
                                        </p:anim>
                                      </p:childTnLst>
                                    </p:cTn>
                                  </p:par>
                                  <p:par>
                                    <p:cTn id="49" presetID="2" presetClass="entr" presetSubtype="12" fill="hold" nodeType="withEffect" p14:presetBounceEnd="67000">
                                      <p:stCondLst>
                                        <p:cond delay="1100"/>
                                      </p:stCondLst>
                                      <p:childTnLst>
                                        <p:set>
                                          <p:cBhvr>
                                            <p:cTn id="50" dur="1" fill="hold">
                                              <p:stCondLst>
                                                <p:cond delay="0"/>
                                              </p:stCondLst>
                                            </p:cTn>
                                            <p:tgtEl>
                                              <p:spTgt spid="865"/>
                                            </p:tgtEl>
                                            <p:attrNameLst>
                                              <p:attrName>style.visibility</p:attrName>
                                            </p:attrNameLst>
                                          </p:cBhvr>
                                          <p:to>
                                            <p:strVal val="visible"/>
                                          </p:to>
                                        </p:set>
                                        <p:anim calcmode="lin" valueType="num" p14:bounceEnd="67000">
                                          <p:cBhvr additive="base">
                                            <p:cTn id="51" dur="1000" fill="hold"/>
                                            <p:tgtEl>
                                              <p:spTgt spid="865"/>
                                            </p:tgtEl>
                                            <p:attrNameLst>
                                              <p:attrName>ppt_x</p:attrName>
                                            </p:attrNameLst>
                                          </p:cBhvr>
                                          <p:tavLst>
                                            <p:tav tm="0">
                                              <p:val>
                                                <p:strVal val="0-#ppt_w/2"/>
                                              </p:val>
                                            </p:tav>
                                            <p:tav tm="100000">
                                              <p:val>
                                                <p:strVal val="#ppt_x"/>
                                              </p:val>
                                            </p:tav>
                                          </p:tavLst>
                                        </p:anim>
                                        <p:anim calcmode="lin" valueType="num" p14:bounceEnd="67000">
                                          <p:cBhvr additive="base">
                                            <p:cTn id="52" dur="1000" fill="hold"/>
                                            <p:tgtEl>
                                              <p:spTgt spid="865"/>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14:presetBounceEnd="67000">
                                      <p:stCondLst>
                                        <p:cond delay="1200"/>
                                      </p:stCondLst>
                                      <p:childTnLst>
                                        <p:set>
                                          <p:cBhvr>
                                            <p:cTn id="54" dur="1" fill="hold">
                                              <p:stCondLst>
                                                <p:cond delay="0"/>
                                              </p:stCondLst>
                                            </p:cTn>
                                            <p:tgtEl>
                                              <p:spTgt spid="901"/>
                                            </p:tgtEl>
                                            <p:attrNameLst>
                                              <p:attrName>style.visibility</p:attrName>
                                            </p:attrNameLst>
                                          </p:cBhvr>
                                          <p:to>
                                            <p:strVal val="visible"/>
                                          </p:to>
                                        </p:set>
                                        <p:anim calcmode="lin" valueType="num" p14:bounceEnd="67000">
                                          <p:cBhvr additive="base">
                                            <p:cTn id="55" dur="1000" fill="hold"/>
                                            <p:tgtEl>
                                              <p:spTgt spid="901"/>
                                            </p:tgtEl>
                                            <p:attrNameLst>
                                              <p:attrName>ppt_x</p:attrName>
                                            </p:attrNameLst>
                                          </p:cBhvr>
                                          <p:tavLst>
                                            <p:tav tm="0">
                                              <p:val>
                                                <p:strVal val="#ppt_x"/>
                                              </p:val>
                                            </p:tav>
                                            <p:tav tm="100000">
                                              <p:val>
                                                <p:strVal val="#ppt_x"/>
                                              </p:val>
                                            </p:tav>
                                          </p:tavLst>
                                        </p:anim>
                                        <p:anim calcmode="lin" valueType="num" p14:bounceEnd="67000">
                                          <p:cBhvr additive="base">
                                            <p:cTn id="56" dur="1000" fill="hold"/>
                                            <p:tgtEl>
                                              <p:spTgt spid="901"/>
                                            </p:tgtEl>
                                            <p:attrNameLst>
                                              <p:attrName>ppt_y</p:attrName>
                                            </p:attrNameLst>
                                          </p:cBhvr>
                                          <p:tavLst>
                                            <p:tav tm="0">
                                              <p:val>
                                                <p:strVal val="1+#ppt_h/2"/>
                                              </p:val>
                                            </p:tav>
                                            <p:tav tm="100000">
                                              <p:val>
                                                <p:strVal val="#ppt_y"/>
                                              </p:val>
                                            </p:tav>
                                          </p:tavLst>
                                        </p:anim>
                                      </p:childTnLst>
                                    </p:cTn>
                                  </p:par>
                                  <p:par>
                                    <p:cTn id="57" presetID="2" presetClass="entr" presetSubtype="1" fill="hold" nodeType="withEffect" p14:presetBounceEnd="67000">
                                      <p:stCondLst>
                                        <p:cond delay="1300"/>
                                      </p:stCondLst>
                                      <p:childTnLst>
                                        <p:set>
                                          <p:cBhvr>
                                            <p:cTn id="58" dur="1" fill="hold">
                                              <p:stCondLst>
                                                <p:cond delay="0"/>
                                              </p:stCondLst>
                                            </p:cTn>
                                            <p:tgtEl>
                                              <p:spTgt spid="909"/>
                                            </p:tgtEl>
                                            <p:attrNameLst>
                                              <p:attrName>style.visibility</p:attrName>
                                            </p:attrNameLst>
                                          </p:cBhvr>
                                          <p:to>
                                            <p:strVal val="visible"/>
                                          </p:to>
                                        </p:set>
                                        <p:anim calcmode="lin" valueType="num" p14:bounceEnd="67000">
                                          <p:cBhvr additive="base">
                                            <p:cTn id="59" dur="1000" fill="hold"/>
                                            <p:tgtEl>
                                              <p:spTgt spid="909"/>
                                            </p:tgtEl>
                                            <p:attrNameLst>
                                              <p:attrName>ppt_x</p:attrName>
                                            </p:attrNameLst>
                                          </p:cBhvr>
                                          <p:tavLst>
                                            <p:tav tm="0">
                                              <p:val>
                                                <p:strVal val="#ppt_x"/>
                                              </p:val>
                                            </p:tav>
                                            <p:tav tm="100000">
                                              <p:val>
                                                <p:strVal val="#ppt_x"/>
                                              </p:val>
                                            </p:tav>
                                          </p:tavLst>
                                        </p:anim>
                                        <p:anim calcmode="lin" valueType="num" p14:bounceEnd="67000">
                                          <p:cBhvr additive="base">
                                            <p:cTn id="60" dur="1000" fill="hold"/>
                                            <p:tgtEl>
                                              <p:spTgt spid="909"/>
                                            </p:tgtEl>
                                            <p:attrNameLst>
                                              <p:attrName>ppt_y</p:attrName>
                                            </p:attrNameLst>
                                          </p:cBhvr>
                                          <p:tavLst>
                                            <p:tav tm="0">
                                              <p:val>
                                                <p:strVal val="0-#ppt_h/2"/>
                                              </p:val>
                                            </p:tav>
                                            <p:tav tm="100000">
                                              <p:val>
                                                <p:strVal val="#ppt_y"/>
                                              </p:val>
                                            </p:tav>
                                          </p:tavLst>
                                        </p:anim>
                                      </p:childTnLst>
                                    </p:cTn>
                                  </p:par>
                                </p:childTnLst>
                              </p:cTn>
                            </p:par>
                            <p:par>
                              <p:cTn id="61" fill="hold">
                                <p:stCondLst>
                                  <p:cond delay="2300"/>
                                </p:stCondLst>
                                <p:childTnLst>
                                  <p:par>
                                    <p:cTn id="62" presetID="22" presetClass="entr" presetSubtype="4" fill="hold" nodeType="afterEffect">
                                      <p:stCondLst>
                                        <p:cond delay="0"/>
                                      </p:stCondLst>
                                      <p:childTnLst>
                                        <p:set>
                                          <p:cBhvr>
                                            <p:cTn id="63" dur="1" fill="hold">
                                              <p:stCondLst>
                                                <p:cond delay="0"/>
                                              </p:stCondLst>
                                            </p:cTn>
                                            <p:tgtEl>
                                              <p:spTgt spid="925"/>
                                            </p:tgtEl>
                                            <p:attrNameLst>
                                              <p:attrName>style.visibility</p:attrName>
                                            </p:attrNameLst>
                                          </p:cBhvr>
                                          <p:to>
                                            <p:strVal val="visible"/>
                                          </p:to>
                                        </p:set>
                                        <p:animEffect transition="in" filter="wipe(down)">
                                          <p:cBhvr>
                                            <p:cTn id="64" dur="750"/>
                                            <p:tgtEl>
                                              <p:spTgt spid="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657"/>
                                            </p:tgtEl>
                                            <p:attrNameLst>
                                              <p:attrName>style.visibility</p:attrName>
                                            </p:attrNameLst>
                                          </p:cBhvr>
                                          <p:to>
                                            <p:strVal val="visible"/>
                                          </p:to>
                                        </p:set>
                                        <p:anim calcmode="lin" valueType="num">
                                          <p:cBhvr additive="base">
                                            <p:cTn id="7" dur="1000" fill="hold"/>
                                            <p:tgtEl>
                                              <p:spTgt spid="657"/>
                                            </p:tgtEl>
                                            <p:attrNameLst>
                                              <p:attrName>ppt_x</p:attrName>
                                            </p:attrNameLst>
                                          </p:cBhvr>
                                          <p:tavLst>
                                            <p:tav tm="0">
                                              <p:val>
                                                <p:strVal val="#ppt_x"/>
                                              </p:val>
                                            </p:tav>
                                            <p:tav tm="100000">
                                              <p:val>
                                                <p:strVal val="#ppt_x"/>
                                              </p:val>
                                            </p:tav>
                                          </p:tavLst>
                                        </p:anim>
                                        <p:anim calcmode="lin" valueType="num">
                                          <p:cBhvr additive="base">
                                            <p:cTn id="8" dur="1000" fill="hold"/>
                                            <p:tgtEl>
                                              <p:spTgt spid="657"/>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658"/>
                                            </p:tgtEl>
                                            <p:attrNameLst>
                                              <p:attrName>style.visibility</p:attrName>
                                            </p:attrNameLst>
                                          </p:cBhvr>
                                          <p:to>
                                            <p:strVal val="visible"/>
                                          </p:to>
                                        </p:set>
                                        <p:anim calcmode="lin" valueType="num">
                                          <p:cBhvr additive="base">
                                            <p:cTn id="11" dur="1000" fill="hold"/>
                                            <p:tgtEl>
                                              <p:spTgt spid="658"/>
                                            </p:tgtEl>
                                            <p:attrNameLst>
                                              <p:attrName>ppt_x</p:attrName>
                                            </p:attrNameLst>
                                          </p:cBhvr>
                                          <p:tavLst>
                                            <p:tav tm="0">
                                              <p:val>
                                                <p:strVal val="#ppt_x"/>
                                              </p:val>
                                            </p:tav>
                                            <p:tav tm="100000">
                                              <p:val>
                                                <p:strVal val="#ppt_x"/>
                                              </p:val>
                                            </p:tav>
                                          </p:tavLst>
                                        </p:anim>
                                        <p:anim calcmode="lin" valueType="num">
                                          <p:cBhvr additive="base">
                                            <p:cTn id="12" dur="1000" fill="hold"/>
                                            <p:tgtEl>
                                              <p:spTgt spid="658"/>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200"/>
                                      </p:stCondLst>
                                      <p:childTnLst>
                                        <p:set>
                                          <p:cBhvr>
                                            <p:cTn id="14" dur="1" fill="hold">
                                              <p:stCondLst>
                                                <p:cond delay="0"/>
                                              </p:stCondLst>
                                            </p:cTn>
                                            <p:tgtEl>
                                              <p:spTgt spid="659"/>
                                            </p:tgtEl>
                                            <p:attrNameLst>
                                              <p:attrName>style.visibility</p:attrName>
                                            </p:attrNameLst>
                                          </p:cBhvr>
                                          <p:to>
                                            <p:strVal val="visible"/>
                                          </p:to>
                                        </p:set>
                                        <p:anim calcmode="lin" valueType="num">
                                          <p:cBhvr additive="base">
                                            <p:cTn id="15" dur="1000" fill="hold"/>
                                            <p:tgtEl>
                                              <p:spTgt spid="659"/>
                                            </p:tgtEl>
                                            <p:attrNameLst>
                                              <p:attrName>ppt_x</p:attrName>
                                            </p:attrNameLst>
                                          </p:cBhvr>
                                          <p:tavLst>
                                            <p:tav tm="0">
                                              <p:val>
                                                <p:strVal val="#ppt_x"/>
                                              </p:val>
                                            </p:tav>
                                            <p:tav tm="100000">
                                              <p:val>
                                                <p:strVal val="#ppt_x"/>
                                              </p:val>
                                            </p:tav>
                                          </p:tavLst>
                                        </p:anim>
                                        <p:anim calcmode="lin" valueType="num">
                                          <p:cBhvr additive="base">
                                            <p:cTn id="16" dur="1000" fill="hold"/>
                                            <p:tgtEl>
                                              <p:spTgt spid="659"/>
                                            </p:tgtEl>
                                            <p:attrNameLst>
                                              <p:attrName>ppt_y</p:attrName>
                                            </p:attrNameLst>
                                          </p:cBhvr>
                                          <p:tavLst>
                                            <p:tav tm="0">
                                              <p:val>
                                                <p:strVal val="0-#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490"/>
                                            </p:tgtEl>
                                            <p:attrNameLst>
                                              <p:attrName>style.visibility</p:attrName>
                                            </p:attrNameLst>
                                          </p:cBhvr>
                                          <p:to>
                                            <p:strVal val="visible"/>
                                          </p:to>
                                        </p:set>
                                        <p:anim calcmode="lin" valueType="num">
                                          <p:cBhvr additive="base">
                                            <p:cTn id="19" dur="1000" fill="hold"/>
                                            <p:tgtEl>
                                              <p:spTgt spid="490"/>
                                            </p:tgtEl>
                                            <p:attrNameLst>
                                              <p:attrName>ppt_x</p:attrName>
                                            </p:attrNameLst>
                                          </p:cBhvr>
                                          <p:tavLst>
                                            <p:tav tm="0">
                                              <p:val>
                                                <p:strVal val="#ppt_x"/>
                                              </p:val>
                                            </p:tav>
                                            <p:tav tm="100000">
                                              <p:val>
                                                <p:strVal val="#ppt_x"/>
                                              </p:val>
                                            </p:tav>
                                          </p:tavLst>
                                        </p:anim>
                                        <p:anim calcmode="lin" valueType="num">
                                          <p:cBhvr additive="base">
                                            <p:cTn id="20" dur="1000" fill="hold"/>
                                            <p:tgtEl>
                                              <p:spTgt spid="490"/>
                                            </p:tgtEl>
                                            <p:attrNameLst>
                                              <p:attrName>ppt_y</p:attrName>
                                            </p:attrNameLst>
                                          </p:cBhvr>
                                          <p:tavLst>
                                            <p:tav tm="0">
                                              <p:val>
                                                <p:strVal val="1+#ppt_h/2"/>
                                              </p:val>
                                            </p:tav>
                                            <p:tav tm="100000">
                                              <p:val>
                                                <p:strVal val="#ppt_y"/>
                                              </p:val>
                                            </p:tav>
                                          </p:tavLst>
                                        </p:anim>
                                      </p:childTnLst>
                                    </p:cTn>
                                  </p:par>
                                  <p:par>
                                    <p:cTn id="21" presetID="2" presetClass="entr" presetSubtype="6" fill="hold" nodeType="withEffect">
                                      <p:stCondLst>
                                        <p:cond delay="400"/>
                                      </p:stCondLst>
                                      <p:childTnLst>
                                        <p:set>
                                          <p:cBhvr>
                                            <p:cTn id="22" dur="1" fill="hold">
                                              <p:stCondLst>
                                                <p:cond delay="0"/>
                                              </p:stCondLst>
                                            </p:cTn>
                                            <p:tgtEl>
                                              <p:spTgt spid="628"/>
                                            </p:tgtEl>
                                            <p:attrNameLst>
                                              <p:attrName>style.visibility</p:attrName>
                                            </p:attrNameLst>
                                          </p:cBhvr>
                                          <p:to>
                                            <p:strVal val="visible"/>
                                          </p:to>
                                        </p:set>
                                        <p:anim calcmode="lin" valueType="num">
                                          <p:cBhvr additive="base">
                                            <p:cTn id="23" dur="1000" fill="hold"/>
                                            <p:tgtEl>
                                              <p:spTgt spid="628"/>
                                            </p:tgtEl>
                                            <p:attrNameLst>
                                              <p:attrName>ppt_x</p:attrName>
                                            </p:attrNameLst>
                                          </p:cBhvr>
                                          <p:tavLst>
                                            <p:tav tm="0">
                                              <p:val>
                                                <p:strVal val="1+#ppt_w/2"/>
                                              </p:val>
                                            </p:tav>
                                            <p:tav tm="100000">
                                              <p:val>
                                                <p:strVal val="#ppt_x"/>
                                              </p:val>
                                            </p:tav>
                                          </p:tavLst>
                                        </p:anim>
                                        <p:anim calcmode="lin" valueType="num">
                                          <p:cBhvr additive="base">
                                            <p:cTn id="24" dur="1000" fill="hold"/>
                                            <p:tgtEl>
                                              <p:spTgt spid="628"/>
                                            </p:tgtEl>
                                            <p:attrNameLst>
                                              <p:attrName>ppt_y</p:attrName>
                                            </p:attrNameLst>
                                          </p:cBhvr>
                                          <p:tavLst>
                                            <p:tav tm="0">
                                              <p:val>
                                                <p:strVal val="1+#ppt_h/2"/>
                                              </p:val>
                                            </p:tav>
                                            <p:tav tm="100000">
                                              <p:val>
                                                <p:strVal val="#ppt_y"/>
                                              </p:val>
                                            </p:tav>
                                          </p:tavLst>
                                        </p:anim>
                                      </p:childTnLst>
                                    </p:cTn>
                                  </p:par>
                                  <p:par>
                                    <p:cTn id="25" presetID="2" presetClass="entr" presetSubtype="6" fill="hold" nodeType="withEffect">
                                      <p:stCondLst>
                                        <p:cond delay="400"/>
                                      </p:stCondLst>
                                      <p:childTnLst>
                                        <p:set>
                                          <p:cBhvr>
                                            <p:cTn id="26" dur="1" fill="hold">
                                              <p:stCondLst>
                                                <p:cond delay="0"/>
                                              </p:stCondLst>
                                            </p:cTn>
                                            <p:tgtEl>
                                              <p:spTgt spid="754"/>
                                            </p:tgtEl>
                                            <p:attrNameLst>
                                              <p:attrName>style.visibility</p:attrName>
                                            </p:attrNameLst>
                                          </p:cBhvr>
                                          <p:to>
                                            <p:strVal val="visible"/>
                                          </p:to>
                                        </p:set>
                                        <p:anim calcmode="lin" valueType="num">
                                          <p:cBhvr additive="base">
                                            <p:cTn id="27" dur="1000" fill="hold"/>
                                            <p:tgtEl>
                                              <p:spTgt spid="754"/>
                                            </p:tgtEl>
                                            <p:attrNameLst>
                                              <p:attrName>ppt_x</p:attrName>
                                            </p:attrNameLst>
                                          </p:cBhvr>
                                          <p:tavLst>
                                            <p:tav tm="0">
                                              <p:val>
                                                <p:strVal val="1+#ppt_w/2"/>
                                              </p:val>
                                            </p:tav>
                                            <p:tav tm="100000">
                                              <p:val>
                                                <p:strVal val="#ppt_x"/>
                                              </p:val>
                                            </p:tav>
                                          </p:tavLst>
                                        </p:anim>
                                        <p:anim calcmode="lin" valueType="num">
                                          <p:cBhvr additive="base">
                                            <p:cTn id="28" dur="1000" fill="hold"/>
                                            <p:tgtEl>
                                              <p:spTgt spid="754"/>
                                            </p:tgtEl>
                                            <p:attrNameLst>
                                              <p:attrName>ppt_y</p:attrName>
                                            </p:attrNameLst>
                                          </p:cBhvr>
                                          <p:tavLst>
                                            <p:tav tm="0">
                                              <p:val>
                                                <p:strVal val="1+#ppt_h/2"/>
                                              </p:val>
                                            </p:tav>
                                            <p:tav tm="100000">
                                              <p:val>
                                                <p:strVal val="#ppt_y"/>
                                              </p:val>
                                            </p:tav>
                                          </p:tavLst>
                                        </p:anim>
                                      </p:childTnLst>
                                    </p:cTn>
                                  </p:par>
                                  <p:par>
                                    <p:cTn id="29" presetID="2" presetClass="entr" presetSubtype="1" fill="hold" nodeType="withEffect">
                                      <p:stCondLst>
                                        <p:cond delay="600"/>
                                      </p:stCondLst>
                                      <p:childTnLst>
                                        <p:set>
                                          <p:cBhvr>
                                            <p:cTn id="30" dur="1" fill="hold">
                                              <p:stCondLst>
                                                <p:cond delay="0"/>
                                              </p:stCondLst>
                                            </p:cTn>
                                            <p:tgtEl>
                                              <p:spTgt spid="810"/>
                                            </p:tgtEl>
                                            <p:attrNameLst>
                                              <p:attrName>style.visibility</p:attrName>
                                            </p:attrNameLst>
                                          </p:cBhvr>
                                          <p:to>
                                            <p:strVal val="visible"/>
                                          </p:to>
                                        </p:set>
                                        <p:anim calcmode="lin" valueType="num">
                                          <p:cBhvr additive="base">
                                            <p:cTn id="31" dur="1000" fill="hold"/>
                                            <p:tgtEl>
                                              <p:spTgt spid="810"/>
                                            </p:tgtEl>
                                            <p:attrNameLst>
                                              <p:attrName>ppt_x</p:attrName>
                                            </p:attrNameLst>
                                          </p:cBhvr>
                                          <p:tavLst>
                                            <p:tav tm="0">
                                              <p:val>
                                                <p:strVal val="#ppt_x"/>
                                              </p:val>
                                            </p:tav>
                                            <p:tav tm="100000">
                                              <p:val>
                                                <p:strVal val="#ppt_x"/>
                                              </p:val>
                                            </p:tav>
                                          </p:tavLst>
                                        </p:anim>
                                        <p:anim calcmode="lin" valueType="num">
                                          <p:cBhvr additive="base">
                                            <p:cTn id="32" dur="1000" fill="hold"/>
                                            <p:tgtEl>
                                              <p:spTgt spid="810"/>
                                            </p:tgtEl>
                                            <p:attrNameLst>
                                              <p:attrName>ppt_y</p:attrName>
                                            </p:attrNameLst>
                                          </p:cBhvr>
                                          <p:tavLst>
                                            <p:tav tm="0">
                                              <p:val>
                                                <p:strVal val="0-#ppt_h/2"/>
                                              </p:val>
                                            </p:tav>
                                            <p:tav tm="100000">
                                              <p:val>
                                                <p:strVal val="#ppt_y"/>
                                              </p:val>
                                            </p:tav>
                                          </p:tavLst>
                                        </p:anim>
                                      </p:childTnLst>
                                    </p:cTn>
                                  </p:par>
                                  <p:par>
                                    <p:cTn id="33" presetID="2" presetClass="entr" presetSubtype="4" fill="hold" nodeType="withEffect">
                                      <p:stCondLst>
                                        <p:cond delay="700"/>
                                      </p:stCondLst>
                                      <p:childTnLst>
                                        <p:set>
                                          <p:cBhvr>
                                            <p:cTn id="34" dur="1" fill="hold">
                                              <p:stCondLst>
                                                <p:cond delay="0"/>
                                              </p:stCondLst>
                                            </p:cTn>
                                            <p:tgtEl>
                                              <p:spTgt spid="812"/>
                                            </p:tgtEl>
                                            <p:attrNameLst>
                                              <p:attrName>style.visibility</p:attrName>
                                            </p:attrNameLst>
                                          </p:cBhvr>
                                          <p:to>
                                            <p:strVal val="visible"/>
                                          </p:to>
                                        </p:set>
                                        <p:anim calcmode="lin" valueType="num">
                                          <p:cBhvr additive="base">
                                            <p:cTn id="35" dur="1000" fill="hold"/>
                                            <p:tgtEl>
                                              <p:spTgt spid="812"/>
                                            </p:tgtEl>
                                            <p:attrNameLst>
                                              <p:attrName>ppt_x</p:attrName>
                                            </p:attrNameLst>
                                          </p:cBhvr>
                                          <p:tavLst>
                                            <p:tav tm="0">
                                              <p:val>
                                                <p:strVal val="#ppt_x"/>
                                              </p:val>
                                            </p:tav>
                                            <p:tav tm="100000">
                                              <p:val>
                                                <p:strVal val="#ppt_x"/>
                                              </p:val>
                                            </p:tav>
                                          </p:tavLst>
                                        </p:anim>
                                        <p:anim calcmode="lin" valueType="num">
                                          <p:cBhvr additive="base">
                                            <p:cTn id="36" dur="1000" fill="hold"/>
                                            <p:tgtEl>
                                              <p:spTgt spid="812"/>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800"/>
                                      </p:stCondLst>
                                      <p:childTnLst>
                                        <p:set>
                                          <p:cBhvr>
                                            <p:cTn id="38" dur="1" fill="hold">
                                              <p:stCondLst>
                                                <p:cond delay="0"/>
                                              </p:stCondLst>
                                            </p:cTn>
                                            <p:tgtEl>
                                              <p:spTgt spid="839"/>
                                            </p:tgtEl>
                                            <p:attrNameLst>
                                              <p:attrName>style.visibility</p:attrName>
                                            </p:attrNameLst>
                                          </p:cBhvr>
                                          <p:to>
                                            <p:strVal val="visible"/>
                                          </p:to>
                                        </p:set>
                                        <p:anim calcmode="lin" valueType="num">
                                          <p:cBhvr additive="base">
                                            <p:cTn id="39" dur="1000" fill="hold"/>
                                            <p:tgtEl>
                                              <p:spTgt spid="839"/>
                                            </p:tgtEl>
                                            <p:attrNameLst>
                                              <p:attrName>ppt_x</p:attrName>
                                            </p:attrNameLst>
                                          </p:cBhvr>
                                          <p:tavLst>
                                            <p:tav tm="0">
                                              <p:val>
                                                <p:strVal val="#ppt_x"/>
                                              </p:val>
                                            </p:tav>
                                            <p:tav tm="100000">
                                              <p:val>
                                                <p:strVal val="#ppt_x"/>
                                              </p:val>
                                            </p:tav>
                                          </p:tavLst>
                                        </p:anim>
                                        <p:anim calcmode="lin" valueType="num">
                                          <p:cBhvr additive="base">
                                            <p:cTn id="40" dur="1000" fill="hold"/>
                                            <p:tgtEl>
                                              <p:spTgt spid="839"/>
                                            </p:tgtEl>
                                            <p:attrNameLst>
                                              <p:attrName>ppt_y</p:attrName>
                                            </p:attrNameLst>
                                          </p:cBhvr>
                                          <p:tavLst>
                                            <p:tav tm="0">
                                              <p:val>
                                                <p:strVal val="1+#ppt_h/2"/>
                                              </p:val>
                                            </p:tav>
                                            <p:tav tm="100000">
                                              <p:val>
                                                <p:strVal val="#ppt_y"/>
                                              </p:val>
                                            </p:tav>
                                          </p:tavLst>
                                        </p:anim>
                                      </p:childTnLst>
                                    </p:cTn>
                                  </p:par>
                                  <p:par>
                                    <p:cTn id="41" presetID="2" presetClass="entr" presetSubtype="6" fill="hold" nodeType="withEffect">
                                      <p:stCondLst>
                                        <p:cond delay="900"/>
                                      </p:stCondLst>
                                      <p:childTnLst>
                                        <p:set>
                                          <p:cBhvr>
                                            <p:cTn id="42" dur="1" fill="hold">
                                              <p:stCondLst>
                                                <p:cond delay="0"/>
                                              </p:stCondLst>
                                            </p:cTn>
                                            <p:tgtEl>
                                              <p:spTgt spid="846"/>
                                            </p:tgtEl>
                                            <p:attrNameLst>
                                              <p:attrName>style.visibility</p:attrName>
                                            </p:attrNameLst>
                                          </p:cBhvr>
                                          <p:to>
                                            <p:strVal val="visible"/>
                                          </p:to>
                                        </p:set>
                                        <p:anim calcmode="lin" valueType="num">
                                          <p:cBhvr additive="base">
                                            <p:cTn id="43" dur="1000" fill="hold"/>
                                            <p:tgtEl>
                                              <p:spTgt spid="846"/>
                                            </p:tgtEl>
                                            <p:attrNameLst>
                                              <p:attrName>ppt_x</p:attrName>
                                            </p:attrNameLst>
                                          </p:cBhvr>
                                          <p:tavLst>
                                            <p:tav tm="0">
                                              <p:val>
                                                <p:strVal val="1+#ppt_w/2"/>
                                              </p:val>
                                            </p:tav>
                                            <p:tav tm="100000">
                                              <p:val>
                                                <p:strVal val="#ppt_x"/>
                                              </p:val>
                                            </p:tav>
                                          </p:tavLst>
                                        </p:anim>
                                        <p:anim calcmode="lin" valueType="num">
                                          <p:cBhvr additive="base">
                                            <p:cTn id="44" dur="1000" fill="hold"/>
                                            <p:tgtEl>
                                              <p:spTgt spid="846"/>
                                            </p:tgtEl>
                                            <p:attrNameLst>
                                              <p:attrName>ppt_y</p:attrName>
                                            </p:attrNameLst>
                                          </p:cBhvr>
                                          <p:tavLst>
                                            <p:tav tm="0">
                                              <p:val>
                                                <p:strVal val="1+#ppt_h/2"/>
                                              </p:val>
                                            </p:tav>
                                            <p:tav tm="100000">
                                              <p:val>
                                                <p:strVal val="#ppt_y"/>
                                              </p:val>
                                            </p:tav>
                                          </p:tavLst>
                                        </p:anim>
                                      </p:childTnLst>
                                    </p:cTn>
                                  </p:par>
                                  <p:par>
                                    <p:cTn id="45" presetID="2" presetClass="entr" presetSubtype="1" fill="hold" nodeType="withEffect">
                                      <p:stCondLst>
                                        <p:cond delay="1000"/>
                                      </p:stCondLst>
                                      <p:childTnLst>
                                        <p:set>
                                          <p:cBhvr>
                                            <p:cTn id="46" dur="1" fill="hold">
                                              <p:stCondLst>
                                                <p:cond delay="0"/>
                                              </p:stCondLst>
                                            </p:cTn>
                                            <p:tgtEl>
                                              <p:spTgt spid="853"/>
                                            </p:tgtEl>
                                            <p:attrNameLst>
                                              <p:attrName>style.visibility</p:attrName>
                                            </p:attrNameLst>
                                          </p:cBhvr>
                                          <p:to>
                                            <p:strVal val="visible"/>
                                          </p:to>
                                        </p:set>
                                        <p:anim calcmode="lin" valueType="num">
                                          <p:cBhvr additive="base">
                                            <p:cTn id="47" dur="1000" fill="hold"/>
                                            <p:tgtEl>
                                              <p:spTgt spid="853"/>
                                            </p:tgtEl>
                                            <p:attrNameLst>
                                              <p:attrName>ppt_x</p:attrName>
                                            </p:attrNameLst>
                                          </p:cBhvr>
                                          <p:tavLst>
                                            <p:tav tm="0">
                                              <p:val>
                                                <p:strVal val="#ppt_x"/>
                                              </p:val>
                                            </p:tav>
                                            <p:tav tm="100000">
                                              <p:val>
                                                <p:strVal val="#ppt_x"/>
                                              </p:val>
                                            </p:tav>
                                          </p:tavLst>
                                        </p:anim>
                                        <p:anim calcmode="lin" valueType="num">
                                          <p:cBhvr additive="base">
                                            <p:cTn id="48" dur="1000" fill="hold"/>
                                            <p:tgtEl>
                                              <p:spTgt spid="853"/>
                                            </p:tgtEl>
                                            <p:attrNameLst>
                                              <p:attrName>ppt_y</p:attrName>
                                            </p:attrNameLst>
                                          </p:cBhvr>
                                          <p:tavLst>
                                            <p:tav tm="0">
                                              <p:val>
                                                <p:strVal val="0-#ppt_h/2"/>
                                              </p:val>
                                            </p:tav>
                                            <p:tav tm="100000">
                                              <p:val>
                                                <p:strVal val="#ppt_y"/>
                                              </p:val>
                                            </p:tav>
                                          </p:tavLst>
                                        </p:anim>
                                      </p:childTnLst>
                                    </p:cTn>
                                  </p:par>
                                  <p:par>
                                    <p:cTn id="49" presetID="2" presetClass="entr" presetSubtype="12" fill="hold" nodeType="withEffect">
                                      <p:stCondLst>
                                        <p:cond delay="1100"/>
                                      </p:stCondLst>
                                      <p:childTnLst>
                                        <p:set>
                                          <p:cBhvr>
                                            <p:cTn id="50" dur="1" fill="hold">
                                              <p:stCondLst>
                                                <p:cond delay="0"/>
                                              </p:stCondLst>
                                            </p:cTn>
                                            <p:tgtEl>
                                              <p:spTgt spid="865"/>
                                            </p:tgtEl>
                                            <p:attrNameLst>
                                              <p:attrName>style.visibility</p:attrName>
                                            </p:attrNameLst>
                                          </p:cBhvr>
                                          <p:to>
                                            <p:strVal val="visible"/>
                                          </p:to>
                                        </p:set>
                                        <p:anim calcmode="lin" valueType="num">
                                          <p:cBhvr additive="base">
                                            <p:cTn id="51" dur="1000" fill="hold"/>
                                            <p:tgtEl>
                                              <p:spTgt spid="865"/>
                                            </p:tgtEl>
                                            <p:attrNameLst>
                                              <p:attrName>ppt_x</p:attrName>
                                            </p:attrNameLst>
                                          </p:cBhvr>
                                          <p:tavLst>
                                            <p:tav tm="0">
                                              <p:val>
                                                <p:strVal val="0-#ppt_w/2"/>
                                              </p:val>
                                            </p:tav>
                                            <p:tav tm="100000">
                                              <p:val>
                                                <p:strVal val="#ppt_x"/>
                                              </p:val>
                                            </p:tav>
                                          </p:tavLst>
                                        </p:anim>
                                        <p:anim calcmode="lin" valueType="num">
                                          <p:cBhvr additive="base">
                                            <p:cTn id="52" dur="1000" fill="hold"/>
                                            <p:tgtEl>
                                              <p:spTgt spid="865"/>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1200"/>
                                      </p:stCondLst>
                                      <p:childTnLst>
                                        <p:set>
                                          <p:cBhvr>
                                            <p:cTn id="54" dur="1" fill="hold">
                                              <p:stCondLst>
                                                <p:cond delay="0"/>
                                              </p:stCondLst>
                                            </p:cTn>
                                            <p:tgtEl>
                                              <p:spTgt spid="901"/>
                                            </p:tgtEl>
                                            <p:attrNameLst>
                                              <p:attrName>style.visibility</p:attrName>
                                            </p:attrNameLst>
                                          </p:cBhvr>
                                          <p:to>
                                            <p:strVal val="visible"/>
                                          </p:to>
                                        </p:set>
                                        <p:anim calcmode="lin" valueType="num">
                                          <p:cBhvr additive="base">
                                            <p:cTn id="55" dur="1000" fill="hold"/>
                                            <p:tgtEl>
                                              <p:spTgt spid="901"/>
                                            </p:tgtEl>
                                            <p:attrNameLst>
                                              <p:attrName>ppt_x</p:attrName>
                                            </p:attrNameLst>
                                          </p:cBhvr>
                                          <p:tavLst>
                                            <p:tav tm="0">
                                              <p:val>
                                                <p:strVal val="#ppt_x"/>
                                              </p:val>
                                            </p:tav>
                                            <p:tav tm="100000">
                                              <p:val>
                                                <p:strVal val="#ppt_x"/>
                                              </p:val>
                                            </p:tav>
                                          </p:tavLst>
                                        </p:anim>
                                        <p:anim calcmode="lin" valueType="num">
                                          <p:cBhvr additive="base">
                                            <p:cTn id="56" dur="1000" fill="hold"/>
                                            <p:tgtEl>
                                              <p:spTgt spid="901"/>
                                            </p:tgtEl>
                                            <p:attrNameLst>
                                              <p:attrName>ppt_y</p:attrName>
                                            </p:attrNameLst>
                                          </p:cBhvr>
                                          <p:tavLst>
                                            <p:tav tm="0">
                                              <p:val>
                                                <p:strVal val="1+#ppt_h/2"/>
                                              </p:val>
                                            </p:tav>
                                            <p:tav tm="100000">
                                              <p:val>
                                                <p:strVal val="#ppt_y"/>
                                              </p:val>
                                            </p:tav>
                                          </p:tavLst>
                                        </p:anim>
                                      </p:childTnLst>
                                    </p:cTn>
                                  </p:par>
                                  <p:par>
                                    <p:cTn id="57" presetID="2" presetClass="entr" presetSubtype="1" fill="hold" nodeType="withEffect">
                                      <p:stCondLst>
                                        <p:cond delay="1300"/>
                                      </p:stCondLst>
                                      <p:childTnLst>
                                        <p:set>
                                          <p:cBhvr>
                                            <p:cTn id="58" dur="1" fill="hold">
                                              <p:stCondLst>
                                                <p:cond delay="0"/>
                                              </p:stCondLst>
                                            </p:cTn>
                                            <p:tgtEl>
                                              <p:spTgt spid="909"/>
                                            </p:tgtEl>
                                            <p:attrNameLst>
                                              <p:attrName>style.visibility</p:attrName>
                                            </p:attrNameLst>
                                          </p:cBhvr>
                                          <p:to>
                                            <p:strVal val="visible"/>
                                          </p:to>
                                        </p:set>
                                        <p:anim calcmode="lin" valueType="num">
                                          <p:cBhvr additive="base">
                                            <p:cTn id="59" dur="1000" fill="hold"/>
                                            <p:tgtEl>
                                              <p:spTgt spid="909"/>
                                            </p:tgtEl>
                                            <p:attrNameLst>
                                              <p:attrName>ppt_x</p:attrName>
                                            </p:attrNameLst>
                                          </p:cBhvr>
                                          <p:tavLst>
                                            <p:tav tm="0">
                                              <p:val>
                                                <p:strVal val="#ppt_x"/>
                                              </p:val>
                                            </p:tav>
                                            <p:tav tm="100000">
                                              <p:val>
                                                <p:strVal val="#ppt_x"/>
                                              </p:val>
                                            </p:tav>
                                          </p:tavLst>
                                        </p:anim>
                                        <p:anim calcmode="lin" valueType="num">
                                          <p:cBhvr additive="base">
                                            <p:cTn id="60" dur="1000" fill="hold"/>
                                            <p:tgtEl>
                                              <p:spTgt spid="909"/>
                                            </p:tgtEl>
                                            <p:attrNameLst>
                                              <p:attrName>ppt_y</p:attrName>
                                            </p:attrNameLst>
                                          </p:cBhvr>
                                          <p:tavLst>
                                            <p:tav tm="0">
                                              <p:val>
                                                <p:strVal val="0-#ppt_h/2"/>
                                              </p:val>
                                            </p:tav>
                                            <p:tav tm="100000">
                                              <p:val>
                                                <p:strVal val="#ppt_y"/>
                                              </p:val>
                                            </p:tav>
                                          </p:tavLst>
                                        </p:anim>
                                      </p:childTnLst>
                                    </p:cTn>
                                  </p:par>
                                </p:childTnLst>
                              </p:cTn>
                            </p:par>
                            <p:par>
                              <p:cTn id="61" fill="hold">
                                <p:stCondLst>
                                  <p:cond delay="2300"/>
                                </p:stCondLst>
                                <p:childTnLst>
                                  <p:par>
                                    <p:cTn id="62" presetID="22" presetClass="entr" presetSubtype="4" fill="hold" nodeType="afterEffect">
                                      <p:stCondLst>
                                        <p:cond delay="0"/>
                                      </p:stCondLst>
                                      <p:childTnLst>
                                        <p:set>
                                          <p:cBhvr>
                                            <p:cTn id="63" dur="1" fill="hold">
                                              <p:stCondLst>
                                                <p:cond delay="0"/>
                                              </p:stCondLst>
                                            </p:cTn>
                                            <p:tgtEl>
                                              <p:spTgt spid="925"/>
                                            </p:tgtEl>
                                            <p:attrNameLst>
                                              <p:attrName>style.visibility</p:attrName>
                                            </p:attrNameLst>
                                          </p:cBhvr>
                                          <p:to>
                                            <p:strVal val="visible"/>
                                          </p:to>
                                        </p:set>
                                        <p:animEffect transition="in" filter="wipe(down)">
                                          <p:cBhvr>
                                            <p:cTn id="64" dur="750"/>
                                            <p:tgtEl>
                                              <p:spTgt spid="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8" name="Group 277"/>
          <p:cNvGrpSpPr/>
          <p:nvPr/>
        </p:nvGrpSpPr>
        <p:grpSpPr>
          <a:xfrm>
            <a:off x="10735152" y="1872147"/>
            <a:ext cx="1544602" cy="1988082"/>
            <a:chOff x="804863" y="1539875"/>
            <a:chExt cx="3721100" cy="4789488"/>
          </a:xfrm>
        </p:grpSpPr>
        <p:sp>
          <p:nvSpPr>
            <p:cNvPr id="279" name="Freeform 236"/>
            <p:cNvSpPr>
              <a:spLocks/>
            </p:cNvSpPr>
            <p:nvPr/>
          </p:nvSpPr>
          <p:spPr bwMode="auto">
            <a:xfrm>
              <a:off x="1539876" y="3987800"/>
              <a:ext cx="2192338" cy="2341563"/>
            </a:xfrm>
            <a:custGeom>
              <a:avLst/>
              <a:gdLst>
                <a:gd name="T0" fmla="*/ 748 w 748"/>
                <a:gd name="T1" fmla="*/ 0 h 800"/>
                <a:gd name="T2" fmla="*/ 374 w 748"/>
                <a:gd name="T3" fmla="*/ 43 h 800"/>
                <a:gd name="T4" fmla="*/ 0 w 748"/>
                <a:gd name="T5" fmla="*/ 0 h 800"/>
                <a:gd name="T6" fmla="*/ 77 w 748"/>
                <a:gd name="T7" fmla="*/ 616 h 800"/>
                <a:gd name="T8" fmla="*/ 78 w 748"/>
                <a:gd name="T9" fmla="*/ 616 h 800"/>
                <a:gd name="T10" fmla="*/ 165 w 748"/>
                <a:gd name="T11" fmla="*/ 733 h 800"/>
                <a:gd name="T12" fmla="*/ 583 w 748"/>
                <a:gd name="T13" fmla="*/ 733 h 800"/>
                <a:gd name="T14" fmla="*/ 669 w 748"/>
                <a:gd name="T15" fmla="*/ 616 h 800"/>
                <a:gd name="T16" fmla="*/ 670 w 748"/>
                <a:gd name="T17" fmla="*/ 616 h 800"/>
                <a:gd name="T18" fmla="*/ 748 w 748"/>
                <a:gd name="T19"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8" h="800">
                  <a:moveTo>
                    <a:pt x="748" y="0"/>
                  </a:moveTo>
                  <a:cubicBezTo>
                    <a:pt x="374" y="43"/>
                    <a:pt x="374" y="43"/>
                    <a:pt x="374" y="43"/>
                  </a:cubicBezTo>
                  <a:cubicBezTo>
                    <a:pt x="0" y="0"/>
                    <a:pt x="0" y="0"/>
                    <a:pt x="0" y="0"/>
                  </a:cubicBezTo>
                  <a:cubicBezTo>
                    <a:pt x="35" y="242"/>
                    <a:pt x="77" y="414"/>
                    <a:pt x="77" y="616"/>
                  </a:cubicBezTo>
                  <a:cubicBezTo>
                    <a:pt x="78" y="616"/>
                    <a:pt x="78" y="616"/>
                    <a:pt x="78" y="616"/>
                  </a:cubicBezTo>
                  <a:cubicBezTo>
                    <a:pt x="80" y="659"/>
                    <a:pt x="109" y="701"/>
                    <a:pt x="165" y="733"/>
                  </a:cubicBezTo>
                  <a:cubicBezTo>
                    <a:pt x="281" y="800"/>
                    <a:pt x="468" y="800"/>
                    <a:pt x="583" y="733"/>
                  </a:cubicBezTo>
                  <a:cubicBezTo>
                    <a:pt x="639" y="701"/>
                    <a:pt x="668" y="659"/>
                    <a:pt x="669" y="616"/>
                  </a:cubicBezTo>
                  <a:cubicBezTo>
                    <a:pt x="670" y="616"/>
                    <a:pt x="670" y="616"/>
                    <a:pt x="670" y="616"/>
                  </a:cubicBezTo>
                  <a:cubicBezTo>
                    <a:pt x="670" y="414"/>
                    <a:pt x="712" y="242"/>
                    <a:pt x="748" y="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 name="Freeform 237"/>
            <p:cNvSpPr>
              <a:spLocks/>
            </p:cNvSpPr>
            <p:nvPr/>
          </p:nvSpPr>
          <p:spPr bwMode="auto">
            <a:xfrm>
              <a:off x="1431926" y="3281363"/>
              <a:ext cx="2408238" cy="1393825"/>
            </a:xfrm>
            <a:custGeom>
              <a:avLst/>
              <a:gdLst>
                <a:gd name="T0" fmla="*/ 674 w 822"/>
                <a:gd name="T1" fmla="*/ 85 h 476"/>
                <a:gd name="T2" fmla="*/ 676 w 822"/>
                <a:gd name="T3" fmla="*/ 391 h 476"/>
                <a:gd name="T4" fmla="*/ 147 w 822"/>
                <a:gd name="T5" fmla="*/ 391 h 476"/>
                <a:gd name="T6" fmla="*/ 145 w 822"/>
                <a:gd name="T7" fmla="*/ 85 h 476"/>
                <a:gd name="T8" fmla="*/ 674 w 822"/>
                <a:gd name="T9" fmla="*/ 85 h 476"/>
              </a:gdLst>
              <a:ahLst/>
              <a:cxnLst>
                <a:cxn ang="0">
                  <a:pos x="T0" y="T1"/>
                </a:cxn>
                <a:cxn ang="0">
                  <a:pos x="T2" y="T3"/>
                </a:cxn>
                <a:cxn ang="0">
                  <a:pos x="T4" y="T5"/>
                </a:cxn>
                <a:cxn ang="0">
                  <a:pos x="T6" y="T7"/>
                </a:cxn>
                <a:cxn ang="0">
                  <a:pos x="T8" y="T9"/>
                </a:cxn>
              </a:cxnLst>
              <a:rect l="0" t="0" r="r" b="b"/>
              <a:pathLst>
                <a:path w="822" h="476">
                  <a:moveTo>
                    <a:pt x="674" y="85"/>
                  </a:moveTo>
                  <a:cubicBezTo>
                    <a:pt x="821" y="169"/>
                    <a:pt x="822" y="306"/>
                    <a:pt x="676" y="391"/>
                  </a:cubicBezTo>
                  <a:cubicBezTo>
                    <a:pt x="530" y="476"/>
                    <a:pt x="294" y="476"/>
                    <a:pt x="147" y="391"/>
                  </a:cubicBezTo>
                  <a:cubicBezTo>
                    <a:pt x="1" y="306"/>
                    <a:pt x="0" y="169"/>
                    <a:pt x="145" y="85"/>
                  </a:cubicBezTo>
                  <a:cubicBezTo>
                    <a:pt x="291" y="0"/>
                    <a:pt x="528" y="0"/>
                    <a:pt x="674" y="85"/>
                  </a:cubicBezTo>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 name="Freeform 238"/>
            <p:cNvSpPr>
              <a:spLocks noEditPoints="1"/>
            </p:cNvSpPr>
            <p:nvPr/>
          </p:nvSpPr>
          <p:spPr bwMode="auto">
            <a:xfrm>
              <a:off x="1431926" y="3281363"/>
              <a:ext cx="2408238" cy="1393825"/>
            </a:xfrm>
            <a:custGeom>
              <a:avLst/>
              <a:gdLst>
                <a:gd name="T0" fmla="*/ 674 w 822"/>
                <a:gd name="T1" fmla="*/ 85 h 476"/>
                <a:gd name="T2" fmla="*/ 145 w 822"/>
                <a:gd name="T3" fmla="*/ 85 h 476"/>
                <a:gd name="T4" fmla="*/ 147 w 822"/>
                <a:gd name="T5" fmla="*/ 391 h 476"/>
                <a:gd name="T6" fmla="*/ 676 w 822"/>
                <a:gd name="T7" fmla="*/ 391 h 476"/>
                <a:gd name="T8" fmla="*/ 674 w 822"/>
                <a:gd name="T9" fmla="*/ 85 h 476"/>
                <a:gd name="T10" fmla="*/ 665 w 822"/>
                <a:gd name="T11" fmla="*/ 371 h 476"/>
                <a:gd name="T12" fmla="*/ 412 w 822"/>
                <a:gd name="T13" fmla="*/ 432 h 476"/>
                <a:gd name="T14" fmla="*/ 159 w 822"/>
                <a:gd name="T15" fmla="*/ 371 h 476"/>
                <a:gd name="T16" fmla="*/ 60 w 822"/>
                <a:gd name="T17" fmla="*/ 237 h 476"/>
                <a:gd name="T18" fmla="*/ 157 w 822"/>
                <a:gd name="T19" fmla="*/ 104 h 476"/>
                <a:gd name="T20" fmla="*/ 410 w 822"/>
                <a:gd name="T21" fmla="*/ 44 h 476"/>
                <a:gd name="T22" fmla="*/ 663 w 822"/>
                <a:gd name="T23" fmla="*/ 104 h 476"/>
                <a:gd name="T24" fmla="*/ 762 w 822"/>
                <a:gd name="T25" fmla="*/ 238 h 476"/>
                <a:gd name="T26" fmla="*/ 665 w 822"/>
                <a:gd name="T27" fmla="*/ 37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 h="476">
                  <a:moveTo>
                    <a:pt x="674" y="85"/>
                  </a:moveTo>
                  <a:cubicBezTo>
                    <a:pt x="528" y="0"/>
                    <a:pt x="291" y="0"/>
                    <a:pt x="145" y="85"/>
                  </a:cubicBezTo>
                  <a:cubicBezTo>
                    <a:pt x="0" y="169"/>
                    <a:pt x="1" y="306"/>
                    <a:pt x="147" y="391"/>
                  </a:cubicBezTo>
                  <a:cubicBezTo>
                    <a:pt x="294" y="476"/>
                    <a:pt x="530" y="476"/>
                    <a:pt x="676" y="391"/>
                  </a:cubicBezTo>
                  <a:cubicBezTo>
                    <a:pt x="822" y="306"/>
                    <a:pt x="821" y="169"/>
                    <a:pt x="674" y="85"/>
                  </a:cubicBezTo>
                  <a:moveTo>
                    <a:pt x="665" y="371"/>
                  </a:moveTo>
                  <a:cubicBezTo>
                    <a:pt x="598" y="410"/>
                    <a:pt x="508" y="432"/>
                    <a:pt x="412" y="432"/>
                  </a:cubicBezTo>
                  <a:cubicBezTo>
                    <a:pt x="316" y="432"/>
                    <a:pt x="226" y="410"/>
                    <a:pt x="159" y="371"/>
                  </a:cubicBezTo>
                  <a:cubicBezTo>
                    <a:pt x="95" y="334"/>
                    <a:pt x="60" y="287"/>
                    <a:pt x="60" y="237"/>
                  </a:cubicBezTo>
                  <a:cubicBezTo>
                    <a:pt x="59" y="188"/>
                    <a:pt x="94" y="141"/>
                    <a:pt x="157" y="104"/>
                  </a:cubicBezTo>
                  <a:cubicBezTo>
                    <a:pt x="224" y="65"/>
                    <a:pt x="314" y="44"/>
                    <a:pt x="410" y="44"/>
                  </a:cubicBezTo>
                  <a:cubicBezTo>
                    <a:pt x="505" y="44"/>
                    <a:pt x="595" y="65"/>
                    <a:pt x="663" y="104"/>
                  </a:cubicBezTo>
                  <a:cubicBezTo>
                    <a:pt x="727" y="141"/>
                    <a:pt x="762" y="189"/>
                    <a:pt x="762" y="238"/>
                  </a:cubicBezTo>
                  <a:cubicBezTo>
                    <a:pt x="762" y="288"/>
                    <a:pt x="727" y="335"/>
                    <a:pt x="665" y="371"/>
                  </a:cubicBezTo>
                </a:path>
              </a:pathLst>
            </a:custGeom>
            <a:solidFill>
              <a:srgbClr val="096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 name="Freeform 239"/>
            <p:cNvSpPr>
              <a:spLocks/>
            </p:cNvSpPr>
            <p:nvPr/>
          </p:nvSpPr>
          <p:spPr bwMode="auto">
            <a:xfrm>
              <a:off x="1549401" y="2163763"/>
              <a:ext cx="804863" cy="1460500"/>
            </a:xfrm>
            <a:custGeom>
              <a:avLst/>
              <a:gdLst>
                <a:gd name="T0" fmla="*/ 249 w 275"/>
                <a:gd name="T1" fmla="*/ 244 h 499"/>
                <a:gd name="T2" fmla="*/ 206 w 275"/>
                <a:gd name="T3" fmla="*/ 499 h 499"/>
                <a:gd name="T4" fmla="*/ 59 w 275"/>
                <a:gd name="T5" fmla="*/ 253 h 499"/>
                <a:gd name="T6" fmla="*/ 0 w 275"/>
                <a:gd name="T7" fmla="*/ 0 h 499"/>
                <a:gd name="T8" fmla="*/ 249 w 275"/>
                <a:gd name="T9" fmla="*/ 244 h 499"/>
              </a:gdLst>
              <a:ahLst/>
              <a:cxnLst>
                <a:cxn ang="0">
                  <a:pos x="T0" y="T1"/>
                </a:cxn>
                <a:cxn ang="0">
                  <a:pos x="T2" y="T3"/>
                </a:cxn>
                <a:cxn ang="0">
                  <a:pos x="T4" y="T5"/>
                </a:cxn>
                <a:cxn ang="0">
                  <a:pos x="T6" y="T7"/>
                </a:cxn>
                <a:cxn ang="0">
                  <a:pos x="T8" y="T9"/>
                </a:cxn>
              </a:cxnLst>
              <a:rect l="0" t="0" r="r" b="b"/>
              <a:pathLst>
                <a:path w="275" h="499">
                  <a:moveTo>
                    <a:pt x="249" y="244"/>
                  </a:moveTo>
                  <a:cubicBezTo>
                    <a:pt x="275" y="390"/>
                    <a:pt x="206" y="499"/>
                    <a:pt x="206" y="499"/>
                  </a:cubicBezTo>
                  <a:cubicBezTo>
                    <a:pt x="206" y="499"/>
                    <a:pt x="101" y="481"/>
                    <a:pt x="59" y="253"/>
                  </a:cubicBezTo>
                  <a:cubicBezTo>
                    <a:pt x="39" y="141"/>
                    <a:pt x="0" y="0"/>
                    <a:pt x="0" y="0"/>
                  </a:cubicBezTo>
                  <a:cubicBezTo>
                    <a:pt x="0" y="0"/>
                    <a:pt x="222" y="98"/>
                    <a:pt x="249" y="244"/>
                  </a:cubicBezTo>
                </a:path>
              </a:pathLst>
            </a:custGeom>
            <a:solidFill>
              <a:srgbClr val="01A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 name="Freeform 240"/>
            <p:cNvSpPr>
              <a:spLocks/>
            </p:cNvSpPr>
            <p:nvPr/>
          </p:nvSpPr>
          <p:spPr bwMode="auto">
            <a:xfrm>
              <a:off x="1549401" y="216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 name="Freeform 241"/>
            <p:cNvSpPr>
              <a:spLocks/>
            </p:cNvSpPr>
            <p:nvPr/>
          </p:nvSpPr>
          <p:spPr bwMode="auto">
            <a:xfrm>
              <a:off x="1549401" y="2163763"/>
              <a:ext cx="401638" cy="573088"/>
            </a:xfrm>
            <a:custGeom>
              <a:avLst/>
              <a:gdLst>
                <a:gd name="T0" fmla="*/ 0 w 137"/>
                <a:gd name="T1" fmla="*/ 0 h 196"/>
                <a:gd name="T2" fmla="*/ 0 w 137"/>
                <a:gd name="T3" fmla="*/ 0 h 196"/>
                <a:gd name="T4" fmla="*/ 15 w 137"/>
                <a:gd name="T5" fmla="*/ 19 h 196"/>
                <a:gd name="T6" fmla="*/ 33 w 137"/>
                <a:gd name="T7" fmla="*/ 40 h 196"/>
                <a:gd name="T8" fmla="*/ 54 w 137"/>
                <a:gd name="T9" fmla="*/ 68 h 196"/>
                <a:gd name="T10" fmla="*/ 78 w 137"/>
                <a:gd name="T11" fmla="*/ 102 h 196"/>
                <a:gd name="T12" fmla="*/ 90 w 137"/>
                <a:gd name="T13" fmla="*/ 121 h 196"/>
                <a:gd name="T14" fmla="*/ 102 w 137"/>
                <a:gd name="T15" fmla="*/ 141 h 196"/>
                <a:gd name="T16" fmla="*/ 125 w 137"/>
                <a:gd name="T17" fmla="*/ 185 h 196"/>
                <a:gd name="T18" fmla="*/ 126 w 137"/>
                <a:gd name="T19" fmla="*/ 188 h 196"/>
                <a:gd name="T20" fmla="*/ 137 w 137"/>
                <a:gd name="T21" fmla="*/ 196 h 196"/>
                <a:gd name="T22" fmla="*/ 136 w 137"/>
                <a:gd name="T23" fmla="*/ 179 h 196"/>
                <a:gd name="T24" fmla="*/ 112 w 137"/>
                <a:gd name="T25" fmla="*/ 135 h 196"/>
                <a:gd name="T26" fmla="*/ 99 w 137"/>
                <a:gd name="T27" fmla="*/ 115 h 196"/>
                <a:gd name="T28" fmla="*/ 86 w 137"/>
                <a:gd name="T29" fmla="*/ 96 h 196"/>
                <a:gd name="T30" fmla="*/ 60 w 137"/>
                <a:gd name="T31" fmla="*/ 63 h 196"/>
                <a:gd name="T32" fmla="*/ 36 w 137"/>
                <a:gd name="T33" fmla="*/ 36 h 196"/>
                <a:gd name="T34" fmla="*/ 17 w 137"/>
                <a:gd name="T35" fmla="*/ 17 h 196"/>
                <a:gd name="T36" fmla="*/ 0 w 137"/>
                <a:gd name="T3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96">
                  <a:moveTo>
                    <a:pt x="0" y="0"/>
                  </a:moveTo>
                  <a:cubicBezTo>
                    <a:pt x="0" y="0"/>
                    <a:pt x="0" y="0"/>
                    <a:pt x="0" y="0"/>
                  </a:cubicBezTo>
                  <a:cubicBezTo>
                    <a:pt x="0" y="0"/>
                    <a:pt x="6" y="7"/>
                    <a:pt x="15" y="19"/>
                  </a:cubicBezTo>
                  <a:cubicBezTo>
                    <a:pt x="20" y="24"/>
                    <a:pt x="26" y="31"/>
                    <a:pt x="33" y="40"/>
                  </a:cubicBezTo>
                  <a:cubicBezTo>
                    <a:pt x="39" y="48"/>
                    <a:pt x="46" y="57"/>
                    <a:pt x="54" y="68"/>
                  </a:cubicBezTo>
                  <a:cubicBezTo>
                    <a:pt x="61" y="78"/>
                    <a:pt x="70" y="89"/>
                    <a:pt x="78" y="102"/>
                  </a:cubicBezTo>
                  <a:cubicBezTo>
                    <a:pt x="82" y="108"/>
                    <a:pt x="86" y="114"/>
                    <a:pt x="90" y="121"/>
                  </a:cubicBezTo>
                  <a:cubicBezTo>
                    <a:pt x="94" y="128"/>
                    <a:pt x="98" y="134"/>
                    <a:pt x="102" y="141"/>
                  </a:cubicBezTo>
                  <a:cubicBezTo>
                    <a:pt x="110" y="155"/>
                    <a:pt x="117" y="170"/>
                    <a:pt x="125" y="185"/>
                  </a:cubicBezTo>
                  <a:cubicBezTo>
                    <a:pt x="125" y="186"/>
                    <a:pt x="126" y="187"/>
                    <a:pt x="126" y="188"/>
                  </a:cubicBezTo>
                  <a:cubicBezTo>
                    <a:pt x="130" y="191"/>
                    <a:pt x="133" y="194"/>
                    <a:pt x="137" y="196"/>
                  </a:cubicBezTo>
                  <a:cubicBezTo>
                    <a:pt x="136" y="191"/>
                    <a:pt x="136" y="185"/>
                    <a:pt x="136" y="179"/>
                  </a:cubicBezTo>
                  <a:cubicBezTo>
                    <a:pt x="128" y="164"/>
                    <a:pt x="120" y="149"/>
                    <a:pt x="112" y="135"/>
                  </a:cubicBezTo>
                  <a:cubicBezTo>
                    <a:pt x="107" y="129"/>
                    <a:pt x="103" y="122"/>
                    <a:pt x="99" y="115"/>
                  </a:cubicBezTo>
                  <a:cubicBezTo>
                    <a:pt x="94" y="109"/>
                    <a:pt x="90" y="102"/>
                    <a:pt x="86" y="96"/>
                  </a:cubicBezTo>
                  <a:cubicBezTo>
                    <a:pt x="77" y="84"/>
                    <a:pt x="68" y="73"/>
                    <a:pt x="60" y="63"/>
                  </a:cubicBezTo>
                  <a:cubicBezTo>
                    <a:pt x="52" y="53"/>
                    <a:pt x="43" y="44"/>
                    <a:pt x="36" y="36"/>
                  </a:cubicBezTo>
                  <a:cubicBezTo>
                    <a:pt x="29" y="29"/>
                    <a:pt x="23" y="22"/>
                    <a:pt x="17" y="17"/>
                  </a:cubicBezTo>
                  <a:cubicBezTo>
                    <a:pt x="7" y="6"/>
                    <a:pt x="0" y="0"/>
                    <a:pt x="0" y="0"/>
                  </a:cubicBezTo>
                </a:path>
              </a:pathLst>
            </a:custGeom>
            <a:solidFill>
              <a:srgbClr val="018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 name="Freeform 242"/>
            <p:cNvSpPr>
              <a:spLocks/>
            </p:cNvSpPr>
            <p:nvPr/>
          </p:nvSpPr>
          <p:spPr bwMode="auto">
            <a:xfrm>
              <a:off x="1103313" y="2295525"/>
              <a:ext cx="1477963" cy="1976438"/>
            </a:xfrm>
            <a:custGeom>
              <a:avLst/>
              <a:gdLst>
                <a:gd name="T0" fmla="*/ 395 w 504"/>
                <a:gd name="T1" fmla="*/ 273 h 675"/>
                <a:gd name="T2" fmla="*/ 462 w 504"/>
                <a:gd name="T3" fmla="*/ 649 h 675"/>
                <a:gd name="T4" fmla="*/ 136 w 504"/>
                <a:gd name="T5" fmla="*/ 379 h 675"/>
                <a:gd name="T6" fmla="*/ 0 w 504"/>
                <a:gd name="T7" fmla="*/ 0 h 675"/>
                <a:gd name="T8" fmla="*/ 395 w 504"/>
                <a:gd name="T9" fmla="*/ 273 h 675"/>
              </a:gdLst>
              <a:ahLst/>
              <a:cxnLst>
                <a:cxn ang="0">
                  <a:pos x="T0" y="T1"/>
                </a:cxn>
                <a:cxn ang="0">
                  <a:pos x="T2" y="T3"/>
                </a:cxn>
                <a:cxn ang="0">
                  <a:pos x="T4" y="T5"/>
                </a:cxn>
                <a:cxn ang="0">
                  <a:pos x="T6" y="T7"/>
                </a:cxn>
                <a:cxn ang="0">
                  <a:pos x="T8" y="T9"/>
                </a:cxn>
              </a:cxnLst>
              <a:rect l="0" t="0" r="r" b="b"/>
              <a:pathLst>
                <a:path w="504" h="675">
                  <a:moveTo>
                    <a:pt x="395" y="273"/>
                  </a:moveTo>
                  <a:cubicBezTo>
                    <a:pt x="504" y="462"/>
                    <a:pt x="462" y="649"/>
                    <a:pt x="462" y="649"/>
                  </a:cubicBezTo>
                  <a:cubicBezTo>
                    <a:pt x="462" y="649"/>
                    <a:pt x="307" y="675"/>
                    <a:pt x="136" y="379"/>
                  </a:cubicBezTo>
                  <a:cubicBezTo>
                    <a:pt x="53" y="234"/>
                    <a:pt x="0" y="0"/>
                    <a:pt x="0" y="0"/>
                  </a:cubicBezTo>
                  <a:cubicBezTo>
                    <a:pt x="0" y="0"/>
                    <a:pt x="286" y="83"/>
                    <a:pt x="395" y="273"/>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 name="Freeform 243"/>
            <p:cNvSpPr>
              <a:spLocks/>
            </p:cNvSpPr>
            <p:nvPr/>
          </p:nvSpPr>
          <p:spPr bwMode="auto">
            <a:xfrm>
              <a:off x="1103313" y="2295525"/>
              <a:ext cx="938213" cy="1074738"/>
            </a:xfrm>
            <a:custGeom>
              <a:avLst/>
              <a:gdLst>
                <a:gd name="T0" fmla="*/ 0 w 320"/>
                <a:gd name="T1" fmla="*/ 0 h 367"/>
                <a:gd name="T2" fmla="*/ 25 w 320"/>
                <a:gd name="T3" fmla="*/ 24 h 367"/>
                <a:gd name="T4" fmla="*/ 53 w 320"/>
                <a:gd name="T5" fmla="*/ 52 h 367"/>
                <a:gd name="T6" fmla="*/ 89 w 320"/>
                <a:gd name="T7" fmla="*/ 88 h 367"/>
                <a:gd name="T8" fmla="*/ 130 w 320"/>
                <a:gd name="T9" fmla="*/ 133 h 367"/>
                <a:gd name="T10" fmla="*/ 173 w 320"/>
                <a:gd name="T11" fmla="*/ 185 h 367"/>
                <a:gd name="T12" fmla="*/ 217 w 320"/>
                <a:gd name="T13" fmla="*/ 242 h 367"/>
                <a:gd name="T14" fmla="*/ 261 w 320"/>
                <a:gd name="T15" fmla="*/ 302 h 367"/>
                <a:gd name="T16" fmla="*/ 296 w 320"/>
                <a:gd name="T17" fmla="*/ 354 h 367"/>
                <a:gd name="T18" fmla="*/ 320 w 320"/>
                <a:gd name="T19" fmla="*/ 367 h 367"/>
                <a:gd name="T20" fmla="*/ 317 w 320"/>
                <a:gd name="T21" fmla="*/ 352 h 367"/>
                <a:gd name="T22" fmla="*/ 277 w 320"/>
                <a:gd name="T23" fmla="*/ 291 h 367"/>
                <a:gd name="T24" fmla="*/ 233 w 320"/>
                <a:gd name="T25" fmla="*/ 230 h 367"/>
                <a:gd name="T26" fmla="*/ 186 w 320"/>
                <a:gd name="T27" fmla="*/ 174 h 367"/>
                <a:gd name="T28" fmla="*/ 140 w 320"/>
                <a:gd name="T29" fmla="*/ 123 h 367"/>
                <a:gd name="T30" fmla="*/ 97 w 320"/>
                <a:gd name="T31" fmla="*/ 81 h 367"/>
                <a:gd name="T32" fmla="*/ 77 w 320"/>
                <a:gd name="T33" fmla="*/ 62 h 367"/>
                <a:gd name="T34" fmla="*/ 58 w 320"/>
                <a:gd name="T35" fmla="*/ 46 h 367"/>
                <a:gd name="T36" fmla="*/ 28 w 320"/>
                <a:gd name="T37" fmla="*/ 21 h 367"/>
                <a:gd name="T38" fmla="*/ 0 w 320"/>
                <a:gd name="T3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367">
                  <a:moveTo>
                    <a:pt x="0" y="0"/>
                  </a:moveTo>
                  <a:cubicBezTo>
                    <a:pt x="0" y="0"/>
                    <a:pt x="9" y="9"/>
                    <a:pt x="25" y="24"/>
                  </a:cubicBezTo>
                  <a:cubicBezTo>
                    <a:pt x="33" y="31"/>
                    <a:pt x="43" y="41"/>
                    <a:pt x="53" y="52"/>
                  </a:cubicBezTo>
                  <a:cubicBezTo>
                    <a:pt x="64" y="62"/>
                    <a:pt x="76" y="75"/>
                    <a:pt x="89" y="88"/>
                  </a:cubicBezTo>
                  <a:cubicBezTo>
                    <a:pt x="102" y="102"/>
                    <a:pt x="116" y="117"/>
                    <a:pt x="130" y="133"/>
                  </a:cubicBezTo>
                  <a:cubicBezTo>
                    <a:pt x="144" y="149"/>
                    <a:pt x="158" y="167"/>
                    <a:pt x="173" y="185"/>
                  </a:cubicBezTo>
                  <a:cubicBezTo>
                    <a:pt x="188" y="203"/>
                    <a:pt x="203" y="222"/>
                    <a:pt x="217" y="242"/>
                  </a:cubicBezTo>
                  <a:cubicBezTo>
                    <a:pt x="232" y="261"/>
                    <a:pt x="246" y="282"/>
                    <a:pt x="261" y="302"/>
                  </a:cubicBezTo>
                  <a:cubicBezTo>
                    <a:pt x="273" y="320"/>
                    <a:pt x="285" y="337"/>
                    <a:pt x="296" y="354"/>
                  </a:cubicBezTo>
                  <a:cubicBezTo>
                    <a:pt x="304" y="358"/>
                    <a:pt x="312" y="362"/>
                    <a:pt x="320" y="367"/>
                  </a:cubicBezTo>
                  <a:cubicBezTo>
                    <a:pt x="319" y="362"/>
                    <a:pt x="318" y="357"/>
                    <a:pt x="317" y="352"/>
                  </a:cubicBezTo>
                  <a:cubicBezTo>
                    <a:pt x="304" y="331"/>
                    <a:pt x="291" y="311"/>
                    <a:pt x="277" y="291"/>
                  </a:cubicBezTo>
                  <a:cubicBezTo>
                    <a:pt x="262" y="271"/>
                    <a:pt x="248" y="250"/>
                    <a:pt x="233" y="230"/>
                  </a:cubicBezTo>
                  <a:cubicBezTo>
                    <a:pt x="218" y="210"/>
                    <a:pt x="202" y="192"/>
                    <a:pt x="186" y="174"/>
                  </a:cubicBezTo>
                  <a:cubicBezTo>
                    <a:pt x="171" y="156"/>
                    <a:pt x="156" y="139"/>
                    <a:pt x="140" y="123"/>
                  </a:cubicBezTo>
                  <a:cubicBezTo>
                    <a:pt x="125" y="108"/>
                    <a:pt x="111" y="93"/>
                    <a:pt x="97" y="81"/>
                  </a:cubicBezTo>
                  <a:cubicBezTo>
                    <a:pt x="90" y="74"/>
                    <a:pt x="83" y="68"/>
                    <a:pt x="77" y="62"/>
                  </a:cubicBezTo>
                  <a:cubicBezTo>
                    <a:pt x="70" y="56"/>
                    <a:pt x="64" y="51"/>
                    <a:pt x="58" y="46"/>
                  </a:cubicBezTo>
                  <a:cubicBezTo>
                    <a:pt x="47" y="36"/>
                    <a:pt x="36" y="28"/>
                    <a:pt x="28" y="21"/>
                  </a:cubicBezTo>
                  <a:cubicBezTo>
                    <a:pt x="10" y="8"/>
                    <a:pt x="0" y="0"/>
                    <a:pt x="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 name="Freeform 244"/>
            <p:cNvSpPr>
              <a:spLocks/>
            </p:cNvSpPr>
            <p:nvPr/>
          </p:nvSpPr>
          <p:spPr bwMode="auto">
            <a:xfrm>
              <a:off x="1895476" y="1539875"/>
              <a:ext cx="1139825" cy="2717800"/>
            </a:xfrm>
            <a:custGeom>
              <a:avLst/>
              <a:gdLst>
                <a:gd name="T0" fmla="*/ 358 w 389"/>
                <a:gd name="T1" fmla="*/ 484 h 928"/>
                <a:gd name="T2" fmla="*/ 255 w 389"/>
                <a:gd name="T3" fmla="*/ 928 h 928"/>
                <a:gd name="T4" fmla="*/ 24 w 389"/>
                <a:gd name="T5" fmla="*/ 479 h 928"/>
                <a:gd name="T6" fmla="*/ 52 w 389"/>
                <a:gd name="T7" fmla="*/ 0 h 928"/>
                <a:gd name="T8" fmla="*/ 358 w 389"/>
                <a:gd name="T9" fmla="*/ 484 h 928"/>
              </a:gdLst>
              <a:ahLst/>
              <a:cxnLst>
                <a:cxn ang="0">
                  <a:pos x="T0" y="T1"/>
                </a:cxn>
                <a:cxn ang="0">
                  <a:pos x="T2" y="T3"/>
                </a:cxn>
                <a:cxn ang="0">
                  <a:pos x="T4" y="T5"/>
                </a:cxn>
                <a:cxn ang="0">
                  <a:pos x="T6" y="T7"/>
                </a:cxn>
                <a:cxn ang="0">
                  <a:pos x="T8" y="T9"/>
                </a:cxn>
              </a:cxnLst>
              <a:rect l="0" t="0" r="r" b="b"/>
              <a:pathLst>
                <a:path w="389" h="928">
                  <a:moveTo>
                    <a:pt x="358" y="484"/>
                  </a:moveTo>
                  <a:cubicBezTo>
                    <a:pt x="389" y="743"/>
                    <a:pt x="255" y="928"/>
                    <a:pt x="255" y="928"/>
                  </a:cubicBezTo>
                  <a:cubicBezTo>
                    <a:pt x="255" y="928"/>
                    <a:pt x="72" y="884"/>
                    <a:pt x="24" y="479"/>
                  </a:cubicBezTo>
                  <a:cubicBezTo>
                    <a:pt x="0" y="281"/>
                    <a:pt x="52" y="0"/>
                    <a:pt x="52" y="0"/>
                  </a:cubicBezTo>
                  <a:cubicBezTo>
                    <a:pt x="52" y="0"/>
                    <a:pt x="327" y="225"/>
                    <a:pt x="358" y="484"/>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 name="Freeform 245"/>
            <p:cNvSpPr>
              <a:spLocks/>
            </p:cNvSpPr>
            <p:nvPr/>
          </p:nvSpPr>
          <p:spPr bwMode="auto">
            <a:xfrm>
              <a:off x="2047876" y="1539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 name="Freeform 246"/>
            <p:cNvSpPr>
              <a:spLocks noEditPoints="1"/>
            </p:cNvSpPr>
            <p:nvPr/>
          </p:nvSpPr>
          <p:spPr bwMode="auto">
            <a:xfrm>
              <a:off x="2047876" y="1539875"/>
              <a:ext cx="593725" cy="2717800"/>
            </a:xfrm>
            <a:custGeom>
              <a:avLst/>
              <a:gdLst>
                <a:gd name="T0" fmla="*/ 203 w 203"/>
                <a:gd name="T1" fmla="*/ 924 h 928"/>
                <a:gd name="T2" fmla="*/ 203 w 203"/>
                <a:gd name="T3" fmla="*/ 928 h 928"/>
                <a:gd name="T4" fmla="*/ 203 w 203"/>
                <a:gd name="T5" fmla="*/ 924 h 928"/>
                <a:gd name="T6" fmla="*/ 203 w 203"/>
                <a:gd name="T7" fmla="*/ 924 h 928"/>
                <a:gd name="T8" fmla="*/ 0 w 203"/>
                <a:gd name="T9" fmla="*/ 0 h 928"/>
                <a:gd name="T10" fmla="*/ 16 w 203"/>
                <a:gd name="T11" fmla="*/ 38 h 928"/>
                <a:gd name="T12" fmla="*/ 34 w 203"/>
                <a:gd name="T13" fmla="*/ 81 h 928"/>
                <a:gd name="T14" fmla="*/ 56 w 203"/>
                <a:gd name="T15" fmla="*/ 139 h 928"/>
                <a:gd name="T16" fmla="*/ 80 w 203"/>
                <a:gd name="T17" fmla="*/ 207 h 928"/>
                <a:gd name="T18" fmla="*/ 103 w 203"/>
                <a:gd name="T19" fmla="*/ 284 h 928"/>
                <a:gd name="T20" fmla="*/ 115 w 203"/>
                <a:gd name="T21" fmla="*/ 325 h 928"/>
                <a:gd name="T22" fmla="*/ 125 w 203"/>
                <a:gd name="T23" fmla="*/ 367 h 928"/>
                <a:gd name="T24" fmla="*/ 140 w 203"/>
                <a:gd name="T25" fmla="*/ 432 h 928"/>
                <a:gd name="T26" fmla="*/ 154 w 203"/>
                <a:gd name="T27" fmla="*/ 390 h 928"/>
                <a:gd name="T28" fmla="*/ 147 w 203"/>
                <a:gd name="T29" fmla="*/ 361 h 928"/>
                <a:gd name="T30" fmla="*/ 123 w 203"/>
                <a:gd name="T31" fmla="*/ 278 h 928"/>
                <a:gd name="T32" fmla="*/ 96 w 203"/>
                <a:gd name="T33" fmla="*/ 201 h 928"/>
                <a:gd name="T34" fmla="*/ 69 w 203"/>
                <a:gd name="T35" fmla="*/ 133 h 928"/>
                <a:gd name="T36" fmla="*/ 55 w 203"/>
                <a:gd name="T37" fmla="*/ 104 h 928"/>
                <a:gd name="T38" fmla="*/ 42 w 203"/>
                <a:gd name="T39" fmla="*/ 78 h 928"/>
                <a:gd name="T40" fmla="*/ 20 w 203"/>
                <a:gd name="T41" fmla="*/ 36 h 928"/>
                <a:gd name="T42" fmla="*/ 0 w 203"/>
                <a:gd name="T43" fmla="*/ 0 h 928"/>
                <a:gd name="T44" fmla="*/ 0 w 203"/>
                <a:gd name="T45" fmla="*/ 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28">
                  <a:moveTo>
                    <a:pt x="203" y="924"/>
                  </a:moveTo>
                  <a:cubicBezTo>
                    <a:pt x="203" y="926"/>
                    <a:pt x="203" y="928"/>
                    <a:pt x="203" y="928"/>
                  </a:cubicBezTo>
                  <a:cubicBezTo>
                    <a:pt x="203" y="928"/>
                    <a:pt x="203" y="926"/>
                    <a:pt x="203" y="924"/>
                  </a:cubicBezTo>
                  <a:cubicBezTo>
                    <a:pt x="203" y="924"/>
                    <a:pt x="203" y="924"/>
                    <a:pt x="203" y="924"/>
                  </a:cubicBezTo>
                  <a:moveTo>
                    <a:pt x="0" y="0"/>
                  </a:moveTo>
                  <a:cubicBezTo>
                    <a:pt x="0" y="0"/>
                    <a:pt x="6" y="14"/>
                    <a:pt x="16" y="38"/>
                  </a:cubicBezTo>
                  <a:cubicBezTo>
                    <a:pt x="22" y="50"/>
                    <a:pt x="27" y="65"/>
                    <a:pt x="34" y="81"/>
                  </a:cubicBezTo>
                  <a:cubicBezTo>
                    <a:pt x="41" y="98"/>
                    <a:pt x="48" y="118"/>
                    <a:pt x="56" y="139"/>
                  </a:cubicBezTo>
                  <a:cubicBezTo>
                    <a:pt x="64" y="159"/>
                    <a:pt x="71" y="183"/>
                    <a:pt x="80" y="207"/>
                  </a:cubicBezTo>
                  <a:cubicBezTo>
                    <a:pt x="88" y="231"/>
                    <a:pt x="95" y="257"/>
                    <a:pt x="103" y="284"/>
                  </a:cubicBezTo>
                  <a:cubicBezTo>
                    <a:pt x="107" y="297"/>
                    <a:pt x="111" y="311"/>
                    <a:pt x="115" y="325"/>
                  </a:cubicBezTo>
                  <a:cubicBezTo>
                    <a:pt x="118" y="339"/>
                    <a:pt x="122" y="353"/>
                    <a:pt x="125" y="367"/>
                  </a:cubicBezTo>
                  <a:cubicBezTo>
                    <a:pt x="131" y="388"/>
                    <a:pt x="135" y="410"/>
                    <a:pt x="140" y="432"/>
                  </a:cubicBezTo>
                  <a:cubicBezTo>
                    <a:pt x="144" y="418"/>
                    <a:pt x="149" y="404"/>
                    <a:pt x="154" y="390"/>
                  </a:cubicBezTo>
                  <a:cubicBezTo>
                    <a:pt x="152" y="380"/>
                    <a:pt x="150" y="371"/>
                    <a:pt x="147" y="361"/>
                  </a:cubicBezTo>
                  <a:cubicBezTo>
                    <a:pt x="140" y="333"/>
                    <a:pt x="131" y="305"/>
                    <a:pt x="123" y="278"/>
                  </a:cubicBezTo>
                  <a:cubicBezTo>
                    <a:pt x="115" y="251"/>
                    <a:pt x="106" y="225"/>
                    <a:pt x="96" y="201"/>
                  </a:cubicBezTo>
                  <a:cubicBezTo>
                    <a:pt x="87" y="177"/>
                    <a:pt x="78" y="154"/>
                    <a:pt x="69" y="133"/>
                  </a:cubicBezTo>
                  <a:cubicBezTo>
                    <a:pt x="64" y="123"/>
                    <a:pt x="60" y="113"/>
                    <a:pt x="55" y="104"/>
                  </a:cubicBezTo>
                  <a:cubicBezTo>
                    <a:pt x="51" y="95"/>
                    <a:pt x="46" y="86"/>
                    <a:pt x="42" y="78"/>
                  </a:cubicBezTo>
                  <a:cubicBezTo>
                    <a:pt x="34" y="61"/>
                    <a:pt x="27" y="47"/>
                    <a:pt x="20" y="36"/>
                  </a:cubicBezTo>
                  <a:cubicBezTo>
                    <a:pt x="7" y="13"/>
                    <a:pt x="0" y="0"/>
                    <a:pt x="0" y="0"/>
                  </a:cubicBezTo>
                  <a:cubicBezTo>
                    <a:pt x="0" y="0"/>
                    <a:pt x="0" y="0"/>
                    <a:pt x="0"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 name="Freeform 289"/>
            <p:cNvSpPr>
              <a:spLocks/>
            </p:cNvSpPr>
            <p:nvPr/>
          </p:nvSpPr>
          <p:spPr bwMode="auto">
            <a:xfrm>
              <a:off x="804863" y="3076575"/>
              <a:ext cx="1836738" cy="1373188"/>
            </a:xfrm>
            <a:custGeom>
              <a:avLst/>
              <a:gdLst>
                <a:gd name="T0" fmla="*/ 447 w 627"/>
                <a:gd name="T1" fmla="*/ 116 h 469"/>
                <a:gd name="T2" fmla="*/ 627 w 627"/>
                <a:gd name="T3" fmla="*/ 396 h 469"/>
                <a:gd name="T4" fmla="*/ 274 w 627"/>
                <a:gd name="T5" fmla="*/ 288 h 469"/>
                <a:gd name="T6" fmla="*/ 0 w 627"/>
                <a:gd name="T7" fmla="*/ 99 h 469"/>
                <a:gd name="T8" fmla="*/ 447 w 627"/>
                <a:gd name="T9" fmla="*/ 116 h 469"/>
              </a:gdLst>
              <a:ahLst/>
              <a:cxnLst>
                <a:cxn ang="0">
                  <a:pos x="T0" y="T1"/>
                </a:cxn>
                <a:cxn ang="0">
                  <a:pos x="T2" y="T3"/>
                </a:cxn>
                <a:cxn ang="0">
                  <a:pos x="T4" y="T5"/>
                </a:cxn>
                <a:cxn ang="0">
                  <a:pos x="T6" y="T7"/>
                </a:cxn>
                <a:cxn ang="0">
                  <a:pos x="T8" y="T9"/>
                </a:cxn>
              </a:cxnLst>
              <a:rect l="0" t="0" r="r" b="b"/>
              <a:pathLst>
                <a:path w="627" h="469">
                  <a:moveTo>
                    <a:pt x="447" y="116"/>
                  </a:moveTo>
                  <a:cubicBezTo>
                    <a:pt x="598" y="232"/>
                    <a:pt x="627" y="396"/>
                    <a:pt x="627" y="396"/>
                  </a:cubicBezTo>
                  <a:cubicBezTo>
                    <a:pt x="627" y="396"/>
                    <a:pt x="511" y="469"/>
                    <a:pt x="274" y="288"/>
                  </a:cubicBezTo>
                  <a:cubicBezTo>
                    <a:pt x="159" y="200"/>
                    <a:pt x="0" y="99"/>
                    <a:pt x="0" y="99"/>
                  </a:cubicBezTo>
                  <a:cubicBezTo>
                    <a:pt x="0" y="99"/>
                    <a:pt x="296" y="0"/>
                    <a:pt x="447" y="116"/>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 name="Freeform 290"/>
            <p:cNvSpPr>
              <a:spLocks/>
            </p:cNvSpPr>
            <p:nvPr/>
          </p:nvSpPr>
          <p:spPr bwMode="auto">
            <a:xfrm>
              <a:off x="804863" y="3367088"/>
              <a:ext cx="1825625" cy="860425"/>
            </a:xfrm>
            <a:custGeom>
              <a:avLst/>
              <a:gdLst>
                <a:gd name="T0" fmla="*/ 0 w 623"/>
                <a:gd name="T1" fmla="*/ 0 h 294"/>
                <a:gd name="T2" fmla="*/ 30 w 623"/>
                <a:gd name="T3" fmla="*/ 4 h 294"/>
                <a:gd name="T4" fmla="*/ 65 w 623"/>
                <a:gd name="T5" fmla="*/ 9 h 294"/>
                <a:gd name="T6" fmla="*/ 109 w 623"/>
                <a:gd name="T7" fmla="*/ 18 h 294"/>
                <a:gd name="T8" fmla="*/ 161 w 623"/>
                <a:gd name="T9" fmla="*/ 30 h 294"/>
                <a:gd name="T10" fmla="*/ 190 w 623"/>
                <a:gd name="T11" fmla="*/ 37 h 294"/>
                <a:gd name="T12" fmla="*/ 219 w 623"/>
                <a:gd name="T13" fmla="*/ 46 h 294"/>
                <a:gd name="T14" fmla="*/ 248 w 623"/>
                <a:gd name="T15" fmla="*/ 57 h 294"/>
                <a:gd name="T16" fmla="*/ 278 w 623"/>
                <a:gd name="T17" fmla="*/ 68 h 294"/>
                <a:gd name="T18" fmla="*/ 308 w 623"/>
                <a:gd name="T19" fmla="*/ 81 h 294"/>
                <a:gd name="T20" fmla="*/ 338 w 623"/>
                <a:gd name="T21" fmla="*/ 95 h 294"/>
                <a:gd name="T22" fmla="*/ 367 w 623"/>
                <a:gd name="T23" fmla="*/ 110 h 294"/>
                <a:gd name="T24" fmla="*/ 396 w 623"/>
                <a:gd name="T25" fmla="*/ 126 h 294"/>
                <a:gd name="T26" fmla="*/ 424 w 623"/>
                <a:gd name="T27" fmla="*/ 142 h 294"/>
                <a:gd name="T28" fmla="*/ 450 w 623"/>
                <a:gd name="T29" fmla="*/ 159 h 294"/>
                <a:gd name="T30" fmla="*/ 499 w 623"/>
                <a:gd name="T31" fmla="*/ 194 h 294"/>
                <a:gd name="T32" fmla="*/ 541 w 623"/>
                <a:gd name="T33" fmla="*/ 226 h 294"/>
                <a:gd name="T34" fmla="*/ 603 w 623"/>
                <a:gd name="T35" fmla="*/ 277 h 294"/>
                <a:gd name="T36" fmla="*/ 623 w 623"/>
                <a:gd name="T37" fmla="*/ 294 h 294"/>
                <a:gd name="T38" fmla="*/ 622 w 623"/>
                <a:gd name="T39" fmla="*/ 292 h 294"/>
                <a:gd name="T40" fmla="*/ 606 w 623"/>
                <a:gd name="T41" fmla="*/ 275 h 294"/>
                <a:gd name="T42" fmla="*/ 581 w 623"/>
                <a:gd name="T43" fmla="*/ 250 h 294"/>
                <a:gd name="T44" fmla="*/ 547 w 623"/>
                <a:gd name="T45" fmla="*/ 219 h 294"/>
                <a:gd name="T46" fmla="*/ 506 w 623"/>
                <a:gd name="T47" fmla="*/ 184 h 294"/>
                <a:gd name="T48" fmla="*/ 458 w 623"/>
                <a:gd name="T49" fmla="*/ 147 h 294"/>
                <a:gd name="T50" fmla="*/ 432 w 623"/>
                <a:gd name="T51" fmla="*/ 129 h 294"/>
                <a:gd name="T52" fmla="*/ 404 w 623"/>
                <a:gd name="T53" fmla="*/ 112 h 294"/>
                <a:gd name="T54" fmla="*/ 375 w 623"/>
                <a:gd name="T55" fmla="*/ 95 h 294"/>
                <a:gd name="T56" fmla="*/ 346 w 623"/>
                <a:gd name="T57" fmla="*/ 80 h 294"/>
                <a:gd name="T58" fmla="*/ 315 w 623"/>
                <a:gd name="T59" fmla="*/ 65 h 294"/>
                <a:gd name="T60" fmla="*/ 284 w 623"/>
                <a:gd name="T61" fmla="*/ 53 h 294"/>
                <a:gd name="T62" fmla="*/ 254 w 623"/>
                <a:gd name="T63" fmla="*/ 42 h 294"/>
                <a:gd name="T64" fmla="*/ 223 w 623"/>
                <a:gd name="T65" fmla="*/ 32 h 294"/>
                <a:gd name="T66" fmla="*/ 193 w 623"/>
                <a:gd name="T67" fmla="*/ 24 h 294"/>
                <a:gd name="T68" fmla="*/ 164 w 623"/>
                <a:gd name="T69" fmla="*/ 17 h 294"/>
                <a:gd name="T70" fmla="*/ 111 w 623"/>
                <a:gd name="T71" fmla="*/ 8 h 294"/>
                <a:gd name="T72" fmla="*/ 66 w 623"/>
                <a:gd name="T73" fmla="*/ 3 h 294"/>
                <a:gd name="T74" fmla="*/ 31 w 623"/>
                <a:gd name="T75" fmla="*/ 1 h 294"/>
                <a:gd name="T76" fmla="*/ 0 w 623"/>
                <a:gd name="T7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3" h="294">
                  <a:moveTo>
                    <a:pt x="0" y="0"/>
                  </a:moveTo>
                  <a:cubicBezTo>
                    <a:pt x="0" y="0"/>
                    <a:pt x="11" y="1"/>
                    <a:pt x="30" y="4"/>
                  </a:cubicBezTo>
                  <a:cubicBezTo>
                    <a:pt x="40" y="5"/>
                    <a:pt x="52" y="7"/>
                    <a:pt x="65" y="9"/>
                  </a:cubicBezTo>
                  <a:cubicBezTo>
                    <a:pt x="78" y="12"/>
                    <a:pt x="93" y="14"/>
                    <a:pt x="109" y="18"/>
                  </a:cubicBezTo>
                  <a:cubicBezTo>
                    <a:pt x="126" y="21"/>
                    <a:pt x="143" y="24"/>
                    <a:pt x="161" y="30"/>
                  </a:cubicBezTo>
                  <a:cubicBezTo>
                    <a:pt x="171" y="32"/>
                    <a:pt x="180" y="35"/>
                    <a:pt x="190" y="37"/>
                  </a:cubicBezTo>
                  <a:cubicBezTo>
                    <a:pt x="199" y="40"/>
                    <a:pt x="209" y="43"/>
                    <a:pt x="219" y="46"/>
                  </a:cubicBezTo>
                  <a:cubicBezTo>
                    <a:pt x="228" y="49"/>
                    <a:pt x="238" y="53"/>
                    <a:pt x="248" y="57"/>
                  </a:cubicBezTo>
                  <a:cubicBezTo>
                    <a:pt x="258" y="60"/>
                    <a:pt x="268" y="64"/>
                    <a:pt x="278" y="68"/>
                  </a:cubicBezTo>
                  <a:cubicBezTo>
                    <a:pt x="288" y="72"/>
                    <a:pt x="298" y="76"/>
                    <a:pt x="308" y="81"/>
                  </a:cubicBezTo>
                  <a:cubicBezTo>
                    <a:pt x="318" y="85"/>
                    <a:pt x="328" y="90"/>
                    <a:pt x="338" y="95"/>
                  </a:cubicBezTo>
                  <a:cubicBezTo>
                    <a:pt x="348" y="99"/>
                    <a:pt x="358" y="105"/>
                    <a:pt x="367" y="110"/>
                  </a:cubicBezTo>
                  <a:cubicBezTo>
                    <a:pt x="377" y="115"/>
                    <a:pt x="387" y="120"/>
                    <a:pt x="396" y="126"/>
                  </a:cubicBezTo>
                  <a:cubicBezTo>
                    <a:pt x="405" y="131"/>
                    <a:pt x="414" y="137"/>
                    <a:pt x="424" y="142"/>
                  </a:cubicBezTo>
                  <a:cubicBezTo>
                    <a:pt x="432" y="148"/>
                    <a:pt x="441" y="154"/>
                    <a:pt x="450" y="159"/>
                  </a:cubicBezTo>
                  <a:cubicBezTo>
                    <a:pt x="467" y="171"/>
                    <a:pt x="483" y="182"/>
                    <a:pt x="499" y="194"/>
                  </a:cubicBezTo>
                  <a:cubicBezTo>
                    <a:pt x="514" y="205"/>
                    <a:pt x="528" y="216"/>
                    <a:pt x="541" y="226"/>
                  </a:cubicBezTo>
                  <a:cubicBezTo>
                    <a:pt x="567" y="247"/>
                    <a:pt x="589" y="264"/>
                    <a:pt x="603" y="277"/>
                  </a:cubicBezTo>
                  <a:cubicBezTo>
                    <a:pt x="613" y="285"/>
                    <a:pt x="619" y="291"/>
                    <a:pt x="623" y="294"/>
                  </a:cubicBezTo>
                  <a:cubicBezTo>
                    <a:pt x="623" y="293"/>
                    <a:pt x="623" y="293"/>
                    <a:pt x="622" y="292"/>
                  </a:cubicBezTo>
                  <a:cubicBezTo>
                    <a:pt x="619" y="288"/>
                    <a:pt x="613" y="282"/>
                    <a:pt x="606" y="275"/>
                  </a:cubicBezTo>
                  <a:cubicBezTo>
                    <a:pt x="599" y="268"/>
                    <a:pt x="591" y="259"/>
                    <a:pt x="581" y="250"/>
                  </a:cubicBezTo>
                  <a:cubicBezTo>
                    <a:pt x="571" y="240"/>
                    <a:pt x="560" y="230"/>
                    <a:pt x="547" y="219"/>
                  </a:cubicBezTo>
                  <a:cubicBezTo>
                    <a:pt x="535" y="207"/>
                    <a:pt x="521" y="196"/>
                    <a:pt x="506" y="184"/>
                  </a:cubicBezTo>
                  <a:cubicBezTo>
                    <a:pt x="492" y="172"/>
                    <a:pt x="476" y="159"/>
                    <a:pt x="458" y="147"/>
                  </a:cubicBezTo>
                  <a:cubicBezTo>
                    <a:pt x="450" y="141"/>
                    <a:pt x="441" y="135"/>
                    <a:pt x="432" y="129"/>
                  </a:cubicBezTo>
                  <a:cubicBezTo>
                    <a:pt x="423" y="123"/>
                    <a:pt x="414" y="117"/>
                    <a:pt x="404" y="112"/>
                  </a:cubicBezTo>
                  <a:cubicBezTo>
                    <a:pt x="395" y="106"/>
                    <a:pt x="385" y="101"/>
                    <a:pt x="375" y="95"/>
                  </a:cubicBezTo>
                  <a:cubicBezTo>
                    <a:pt x="366" y="90"/>
                    <a:pt x="356" y="84"/>
                    <a:pt x="346" y="80"/>
                  </a:cubicBezTo>
                  <a:cubicBezTo>
                    <a:pt x="335" y="75"/>
                    <a:pt x="325" y="70"/>
                    <a:pt x="315" y="65"/>
                  </a:cubicBezTo>
                  <a:cubicBezTo>
                    <a:pt x="305" y="61"/>
                    <a:pt x="295" y="57"/>
                    <a:pt x="284" y="53"/>
                  </a:cubicBezTo>
                  <a:cubicBezTo>
                    <a:pt x="274" y="48"/>
                    <a:pt x="264" y="45"/>
                    <a:pt x="254" y="42"/>
                  </a:cubicBezTo>
                  <a:cubicBezTo>
                    <a:pt x="243" y="38"/>
                    <a:pt x="233" y="35"/>
                    <a:pt x="223" y="32"/>
                  </a:cubicBezTo>
                  <a:cubicBezTo>
                    <a:pt x="213" y="29"/>
                    <a:pt x="203" y="26"/>
                    <a:pt x="193" y="24"/>
                  </a:cubicBezTo>
                  <a:cubicBezTo>
                    <a:pt x="183" y="22"/>
                    <a:pt x="174" y="19"/>
                    <a:pt x="164" y="17"/>
                  </a:cubicBezTo>
                  <a:cubicBezTo>
                    <a:pt x="146" y="13"/>
                    <a:pt x="128" y="11"/>
                    <a:pt x="111" y="8"/>
                  </a:cubicBezTo>
                  <a:cubicBezTo>
                    <a:pt x="95" y="5"/>
                    <a:pt x="79" y="4"/>
                    <a:pt x="66" y="3"/>
                  </a:cubicBezTo>
                  <a:cubicBezTo>
                    <a:pt x="52" y="2"/>
                    <a:pt x="40" y="1"/>
                    <a:pt x="31" y="1"/>
                  </a:cubicBezTo>
                  <a:cubicBezTo>
                    <a:pt x="11"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 name="Freeform 291"/>
            <p:cNvSpPr>
              <a:spLocks/>
            </p:cNvSpPr>
            <p:nvPr/>
          </p:nvSpPr>
          <p:spPr bwMode="auto">
            <a:xfrm>
              <a:off x="3049588" y="2166938"/>
              <a:ext cx="884238" cy="1412875"/>
            </a:xfrm>
            <a:custGeom>
              <a:avLst/>
              <a:gdLst>
                <a:gd name="T0" fmla="*/ 37 w 302"/>
                <a:gd name="T1" fmla="*/ 225 h 483"/>
                <a:gd name="T2" fmla="*/ 61 w 302"/>
                <a:gd name="T3" fmla="*/ 483 h 483"/>
                <a:gd name="T4" fmla="*/ 225 w 302"/>
                <a:gd name="T5" fmla="*/ 248 h 483"/>
                <a:gd name="T6" fmla="*/ 302 w 302"/>
                <a:gd name="T7" fmla="*/ 0 h 483"/>
                <a:gd name="T8" fmla="*/ 37 w 302"/>
                <a:gd name="T9" fmla="*/ 225 h 483"/>
              </a:gdLst>
              <a:ahLst/>
              <a:cxnLst>
                <a:cxn ang="0">
                  <a:pos x="T0" y="T1"/>
                </a:cxn>
                <a:cxn ang="0">
                  <a:pos x="T2" y="T3"/>
                </a:cxn>
                <a:cxn ang="0">
                  <a:pos x="T4" y="T5"/>
                </a:cxn>
                <a:cxn ang="0">
                  <a:pos x="T6" y="T7"/>
                </a:cxn>
                <a:cxn ang="0">
                  <a:pos x="T8" y="T9"/>
                </a:cxn>
              </a:cxnLst>
              <a:rect l="0" t="0" r="r" b="b"/>
              <a:pathLst>
                <a:path w="302" h="483">
                  <a:moveTo>
                    <a:pt x="37" y="225"/>
                  </a:moveTo>
                  <a:cubicBezTo>
                    <a:pt x="0" y="369"/>
                    <a:pt x="61" y="483"/>
                    <a:pt x="61" y="483"/>
                  </a:cubicBezTo>
                  <a:cubicBezTo>
                    <a:pt x="61" y="483"/>
                    <a:pt x="167" y="472"/>
                    <a:pt x="225" y="248"/>
                  </a:cubicBezTo>
                  <a:cubicBezTo>
                    <a:pt x="254" y="138"/>
                    <a:pt x="302" y="0"/>
                    <a:pt x="302" y="0"/>
                  </a:cubicBezTo>
                  <a:cubicBezTo>
                    <a:pt x="302" y="0"/>
                    <a:pt x="74" y="82"/>
                    <a:pt x="37" y="225"/>
                  </a:cubicBezTo>
                </a:path>
              </a:pathLst>
            </a:custGeom>
            <a:solidFill>
              <a:srgbClr val="01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 name="Rectangle 292"/>
            <p:cNvSpPr>
              <a:spLocks noChangeArrowheads="1"/>
            </p:cNvSpPr>
            <p:nvPr/>
          </p:nvSpPr>
          <p:spPr bwMode="auto">
            <a:xfrm>
              <a:off x="3933826" y="2166938"/>
              <a:ext cx="1588" cy="1588"/>
            </a:xfrm>
            <a:prstGeom prst="rect">
              <a:avLst/>
            </a:prstGeom>
            <a:solidFill>
              <a:srgbClr val="BEC6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 name="Freeform 293"/>
            <p:cNvSpPr>
              <a:spLocks/>
            </p:cNvSpPr>
            <p:nvPr/>
          </p:nvSpPr>
          <p:spPr bwMode="auto">
            <a:xfrm>
              <a:off x="3933826" y="21669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 name="Freeform 294"/>
            <p:cNvSpPr>
              <a:spLocks/>
            </p:cNvSpPr>
            <p:nvPr/>
          </p:nvSpPr>
          <p:spPr bwMode="auto">
            <a:xfrm>
              <a:off x="3455988" y="2166938"/>
              <a:ext cx="477838" cy="569913"/>
            </a:xfrm>
            <a:custGeom>
              <a:avLst/>
              <a:gdLst>
                <a:gd name="T0" fmla="*/ 163 w 163"/>
                <a:gd name="T1" fmla="*/ 0 h 195"/>
                <a:gd name="T2" fmla="*/ 163 w 163"/>
                <a:gd name="T3" fmla="*/ 0 h 195"/>
                <a:gd name="T4" fmla="*/ 145 w 163"/>
                <a:gd name="T5" fmla="*/ 15 h 195"/>
                <a:gd name="T6" fmla="*/ 125 w 163"/>
                <a:gd name="T7" fmla="*/ 33 h 195"/>
                <a:gd name="T8" fmla="*/ 99 w 163"/>
                <a:gd name="T9" fmla="*/ 58 h 195"/>
                <a:gd name="T10" fmla="*/ 71 w 163"/>
                <a:gd name="T11" fmla="*/ 90 h 195"/>
                <a:gd name="T12" fmla="*/ 56 w 163"/>
                <a:gd name="T13" fmla="*/ 107 h 195"/>
                <a:gd name="T14" fmla="*/ 42 w 163"/>
                <a:gd name="T15" fmla="*/ 127 h 195"/>
                <a:gd name="T16" fmla="*/ 15 w 163"/>
                <a:gd name="T17" fmla="*/ 169 h 195"/>
                <a:gd name="T18" fmla="*/ 0 w 163"/>
                <a:gd name="T19" fmla="*/ 195 h 195"/>
                <a:gd name="T20" fmla="*/ 24 w 163"/>
                <a:gd name="T21" fmla="*/ 178 h 195"/>
                <a:gd name="T22" fmla="*/ 26 w 163"/>
                <a:gd name="T23" fmla="*/ 175 h 195"/>
                <a:gd name="T24" fmla="*/ 52 w 163"/>
                <a:gd name="T25" fmla="*/ 133 h 195"/>
                <a:gd name="T26" fmla="*/ 65 w 163"/>
                <a:gd name="T27" fmla="*/ 114 h 195"/>
                <a:gd name="T28" fmla="*/ 79 w 163"/>
                <a:gd name="T29" fmla="*/ 96 h 195"/>
                <a:gd name="T30" fmla="*/ 105 w 163"/>
                <a:gd name="T31" fmla="*/ 63 h 195"/>
                <a:gd name="T32" fmla="*/ 128 w 163"/>
                <a:gd name="T33" fmla="*/ 37 h 195"/>
                <a:gd name="T34" fmla="*/ 147 w 163"/>
                <a:gd name="T35" fmla="*/ 17 h 195"/>
                <a:gd name="T36" fmla="*/ 163 w 163"/>
                <a:gd name="T3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195">
                  <a:moveTo>
                    <a:pt x="163" y="0"/>
                  </a:moveTo>
                  <a:cubicBezTo>
                    <a:pt x="163" y="0"/>
                    <a:pt x="163" y="0"/>
                    <a:pt x="163" y="0"/>
                  </a:cubicBezTo>
                  <a:cubicBezTo>
                    <a:pt x="163" y="0"/>
                    <a:pt x="156" y="5"/>
                    <a:pt x="145" y="15"/>
                  </a:cubicBezTo>
                  <a:cubicBezTo>
                    <a:pt x="139" y="20"/>
                    <a:pt x="132" y="26"/>
                    <a:pt x="125" y="33"/>
                  </a:cubicBezTo>
                  <a:cubicBezTo>
                    <a:pt x="117" y="41"/>
                    <a:pt x="108" y="49"/>
                    <a:pt x="99" y="58"/>
                  </a:cubicBezTo>
                  <a:cubicBezTo>
                    <a:pt x="91" y="68"/>
                    <a:pt x="80" y="78"/>
                    <a:pt x="71" y="90"/>
                  </a:cubicBezTo>
                  <a:cubicBezTo>
                    <a:pt x="66" y="95"/>
                    <a:pt x="61" y="101"/>
                    <a:pt x="56" y="107"/>
                  </a:cubicBezTo>
                  <a:cubicBezTo>
                    <a:pt x="52" y="113"/>
                    <a:pt x="47" y="120"/>
                    <a:pt x="42" y="127"/>
                  </a:cubicBezTo>
                  <a:cubicBezTo>
                    <a:pt x="33" y="140"/>
                    <a:pt x="24" y="154"/>
                    <a:pt x="15" y="169"/>
                  </a:cubicBezTo>
                  <a:cubicBezTo>
                    <a:pt x="10" y="177"/>
                    <a:pt x="5" y="186"/>
                    <a:pt x="0" y="195"/>
                  </a:cubicBezTo>
                  <a:cubicBezTo>
                    <a:pt x="8" y="189"/>
                    <a:pt x="16" y="184"/>
                    <a:pt x="24" y="178"/>
                  </a:cubicBezTo>
                  <a:cubicBezTo>
                    <a:pt x="24" y="177"/>
                    <a:pt x="25" y="176"/>
                    <a:pt x="26" y="175"/>
                  </a:cubicBezTo>
                  <a:cubicBezTo>
                    <a:pt x="34" y="161"/>
                    <a:pt x="42" y="146"/>
                    <a:pt x="52" y="133"/>
                  </a:cubicBezTo>
                  <a:cubicBezTo>
                    <a:pt x="56" y="127"/>
                    <a:pt x="61" y="120"/>
                    <a:pt x="65" y="114"/>
                  </a:cubicBezTo>
                  <a:cubicBezTo>
                    <a:pt x="70" y="108"/>
                    <a:pt x="74" y="102"/>
                    <a:pt x="79" y="96"/>
                  </a:cubicBezTo>
                  <a:cubicBezTo>
                    <a:pt x="87" y="84"/>
                    <a:pt x="97" y="73"/>
                    <a:pt x="105" y="63"/>
                  </a:cubicBezTo>
                  <a:cubicBezTo>
                    <a:pt x="113" y="53"/>
                    <a:pt x="121" y="45"/>
                    <a:pt x="128" y="37"/>
                  </a:cubicBezTo>
                  <a:cubicBezTo>
                    <a:pt x="135" y="29"/>
                    <a:pt x="141" y="22"/>
                    <a:pt x="147" y="17"/>
                  </a:cubicBezTo>
                  <a:cubicBezTo>
                    <a:pt x="157" y="6"/>
                    <a:pt x="163" y="0"/>
                    <a:pt x="163" y="0"/>
                  </a:cubicBezTo>
                </a:path>
              </a:pathLst>
            </a:custGeom>
            <a:solidFill>
              <a:srgbClr val="01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 name="Freeform 295"/>
            <p:cNvSpPr>
              <a:spLocks/>
            </p:cNvSpPr>
            <p:nvPr/>
          </p:nvSpPr>
          <p:spPr bwMode="auto">
            <a:xfrm>
              <a:off x="2800351" y="2330450"/>
              <a:ext cx="1570038" cy="1906588"/>
            </a:xfrm>
            <a:custGeom>
              <a:avLst/>
              <a:gdLst>
                <a:gd name="T0" fmla="*/ 122 w 536"/>
                <a:gd name="T1" fmla="*/ 243 h 651"/>
                <a:gd name="T2" fmla="*/ 29 w 536"/>
                <a:gd name="T3" fmla="*/ 613 h 651"/>
                <a:gd name="T4" fmla="*/ 373 w 536"/>
                <a:gd name="T5" fmla="*/ 367 h 651"/>
                <a:gd name="T6" fmla="*/ 536 w 536"/>
                <a:gd name="T7" fmla="*/ 0 h 651"/>
                <a:gd name="T8" fmla="*/ 122 w 536"/>
                <a:gd name="T9" fmla="*/ 243 h 651"/>
              </a:gdLst>
              <a:ahLst/>
              <a:cxnLst>
                <a:cxn ang="0">
                  <a:pos x="T0" y="T1"/>
                </a:cxn>
                <a:cxn ang="0">
                  <a:pos x="T2" y="T3"/>
                </a:cxn>
                <a:cxn ang="0">
                  <a:pos x="T4" y="T5"/>
                </a:cxn>
                <a:cxn ang="0">
                  <a:pos x="T6" y="T7"/>
                </a:cxn>
                <a:cxn ang="0">
                  <a:pos x="T8" y="T9"/>
                </a:cxn>
              </a:cxnLst>
              <a:rect l="0" t="0" r="r" b="b"/>
              <a:pathLst>
                <a:path w="536" h="651">
                  <a:moveTo>
                    <a:pt x="122" y="243"/>
                  </a:moveTo>
                  <a:cubicBezTo>
                    <a:pt x="0" y="424"/>
                    <a:pt x="29" y="613"/>
                    <a:pt x="29" y="613"/>
                  </a:cubicBezTo>
                  <a:cubicBezTo>
                    <a:pt x="29" y="613"/>
                    <a:pt x="181" y="651"/>
                    <a:pt x="373" y="367"/>
                  </a:cubicBezTo>
                  <a:cubicBezTo>
                    <a:pt x="466" y="229"/>
                    <a:pt x="536" y="0"/>
                    <a:pt x="536" y="0"/>
                  </a:cubicBezTo>
                  <a:cubicBezTo>
                    <a:pt x="536" y="0"/>
                    <a:pt x="245" y="62"/>
                    <a:pt x="122" y="243"/>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 name="Freeform 296"/>
            <p:cNvSpPr>
              <a:spLocks/>
            </p:cNvSpPr>
            <p:nvPr/>
          </p:nvSpPr>
          <p:spPr bwMode="auto">
            <a:xfrm>
              <a:off x="4370388" y="2330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 name="Freeform 255"/>
            <p:cNvSpPr>
              <a:spLocks/>
            </p:cNvSpPr>
            <p:nvPr/>
          </p:nvSpPr>
          <p:spPr bwMode="auto">
            <a:xfrm>
              <a:off x="3289301" y="2330450"/>
              <a:ext cx="1081088" cy="1085850"/>
            </a:xfrm>
            <a:custGeom>
              <a:avLst/>
              <a:gdLst>
                <a:gd name="T0" fmla="*/ 369 w 369"/>
                <a:gd name="T1" fmla="*/ 0 h 371"/>
                <a:gd name="T2" fmla="*/ 340 w 369"/>
                <a:gd name="T3" fmla="*/ 18 h 371"/>
                <a:gd name="T4" fmla="*/ 307 w 369"/>
                <a:gd name="T5" fmla="*/ 41 h 371"/>
                <a:gd name="T6" fmla="*/ 288 w 369"/>
                <a:gd name="T7" fmla="*/ 56 h 371"/>
                <a:gd name="T8" fmla="*/ 266 w 369"/>
                <a:gd name="T9" fmla="*/ 73 h 371"/>
                <a:gd name="T10" fmla="*/ 220 w 369"/>
                <a:gd name="T11" fmla="*/ 112 h 371"/>
                <a:gd name="T12" fmla="*/ 170 w 369"/>
                <a:gd name="T13" fmla="*/ 159 h 371"/>
                <a:gd name="T14" fmla="*/ 120 w 369"/>
                <a:gd name="T15" fmla="*/ 212 h 371"/>
                <a:gd name="T16" fmla="*/ 72 w 369"/>
                <a:gd name="T17" fmla="*/ 270 h 371"/>
                <a:gd name="T18" fmla="*/ 26 w 369"/>
                <a:gd name="T19" fmla="*/ 330 h 371"/>
                <a:gd name="T20" fmla="*/ 4 w 369"/>
                <a:gd name="T21" fmla="*/ 361 h 371"/>
                <a:gd name="T22" fmla="*/ 0 w 369"/>
                <a:gd name="T23" fmla="*/ 371 h 371"/>
                <a:gd name="T24" fmla="*/ 27 w 369"/>
                <a:gd name="T25" fmla="*/ 361 h 371"/>
                <a:gd name="T26" fmla="*/ 41 w 369"/>
                <a:gd name="T27" fmla="*/ 341 h 371"/>
                <a:gd name="T28" fmla="*/ 87 w 369"/>
                <a:gd name="T29" fmla="*/ 282 h 371"/>
                <a:gd name="T30" fmla="*/ 135 w 369"/>
                <a:gd name="T31" fmla="*/ 225 h 371"/>
                <a:gd name="T32" fmla="*/ 183 w 369"/>
                <a:gd name="T33" fmla="*/ 171 h 371"/>
                <a:gd name="T34" fmla="*/ 230 w 369"/>
                <a:gd name="T35" fmla="*/ 123 h 371"/>
                <a:gd name="T36" fmla="*/ 274 w 369"/>
                <a:gd name="T37" fmla="*/ 81 h 371"/>
                <a:gd name="T38" fmla="*/ 312 w 369"/>
                <a:gd name="T39" fmla="*/ 47 h 371"/>
                <a:gd name="T40" fmla="*/ 342 w 369"/>
                <a:gd name="T41" fmla="*/ 22 h 371"/>
                <a:gd name="T42" fmla="*/ 369 w 369"/>
                <a:gd name="T43" fmla="*/ 0 h 371"/>
                <a:gd name="T44" fmla="*/ 369 w 369"/>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71">
                  <a:moveTo>
                    <a:pt x="369" y="0"/>
                  </a:moveTo>
                  <a:cubicBezTo>
                    <a:pt x="369" y="0"/>
                    <a:pt x="358" y="6"/>
                    <a:pt x="340" y="18"/>
                  </a:cubicBezTo>
                  <a:cubicBezTo>
                    <a:pt x="331" y="24"/>
                    <a:pt x="320" y="32"/>
                    <a:pt x="307" y="41"/>
                  </a:cubicBezTo>
                  <a:cubicBezTo>
                    <a:pt x="301" y="46"/>
                    <a:pt x="294" y="51"/>
                    <a:pt x="288" y="56"/>
                  </a:cubicBezTo>
                  <a:cubicBezTo>
                    <a:pt x="281" y="61"/>
                    <a:pt x="274" y="67"/>
                    <a:pt x="266" y="73"/>
                  </a:cubicBezTo>
                  <a:cubicBezTo>
                    <a:pt x="252" y="84"/>
                    <a:pt x="236" y="98"/>
                    <a:pt x="220" y="112"/>
                  </a:cubicBezTo>
                  <a:cubicBezTo>
                    <a:pt x="204" y="127"/>
                    <a:pt x="187" y="142"/>
                    <a:pt x="170" y="159"/>
                  </a:cubicBezTo>
                  <a:cubicBezTo>
                    <a:pt x="154" y="176"/>
                    <a:pt x="137" y="194"/>
                    <a:pt x="120" y="212"/>
                  </a:cubicBezTo>
                  <a:cubicBezTo>
                    <a:pt x="104" y="231"/>
                    <a:pt x="88" y="250"/>
                    <a:pt x="72" y="270"/>
                  </a:cubicBezTo>
                  <a:cubicBezTo>
                    <a:pt x="56" y="290"/>
                    <a:pt x="40" y="310"/>
                    <a:pt x="26" y="330"/>
                  </a:cubicBezTo>
                  <a:cubicBezTo>
                    <a:pt x="18" y="340"/>
                    <a:pt x="11" y="351"/>
                    <a:pt x="4" y="361"/>
                  </a:cubicBezTo>
                  <a:cubicBezTo>
                    <a:pt x="3" y="365"/>
                    <a:pt x="2" y="368"/>
                    <a:pt x="0" y="371"/>
                  </a:cubicBezTo>
                  <a:cubicBezTo>
                    <a:pt x="9" y="367"/>
                    <a:pt x="18" y="364"/>
                    <a:pt x="27" y="361"/>
                  </a:cubicBezTo>
                  <a:cubicBezTo>
                    <a:pt x="32" y="354"/>
                    <a:pt x="36" y="348"/>
                    <a:pt x="41" y="341"/>
                  </a:cubicBezTo>
                  <a:cubicBezTo>
                    <a:pt x="56" y="321"/>
                    <a:pt x="71" y="302"/>
                    <a:pt x="87" y="282"/>
                  </a:cubicBezTo>
                  <a:cubicBezTo>
                    <a:pt x="103" y="263"/>
                    <a:pt x="118" y="243"/>
                    <a:pt x="135" y="225"/>
                  </a:cubicBezTo>
                  <a:cubicBezTo>
                    <a:pt x="151" y="206"/>
                    <a:pt x="167" y="188"/>
                    <a:pt x="183" y="171"/>
                  </a:cubicBezTo>
                  <a:cubicBezTo>
                    <a:pt x="199" y="154"/>
                    <a:pt x="215" y="138"/>
                    <a:pt x="230" y="123"/>
                  </a:cubicBezTo>
                  <a:cubicBezTo>
                    <a:pt x="245" y="108"/>
                    <a:pt x="260" y="94"/>
                    <a:pt x="274" y="81"/>
                  </a:cubicBezTo>
                  <a:cubicBezTo>
                    <a:pt x="287" y="68"/>
                    <a:pt x="300" y="57"/>
                    <a:pt x="312" y="47"/>
                  </a:cubicBezTo>
                  <a:cubicBezTo>
                    <a:pt x="323" y="37"/>
                    <a:pt x="333" y="28"/>
                    <a:pt x="342" y="22"/>
                  </a:cubicBezTo>
                  <a:cubicBezTo>
                    <a:pt x="359" y="8"/>
                    <a:pt x="369" y="0"/>
                    <a:pt x="369" y="0"/>
                  </a:cubicBezTo>
                  <a:cubicBezTo>
                    <a:pt x="369" y="0"/>
                    <a:pt x="369" y="0"/>
                    <a:pt x="369"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 name="Freeform 256"/>
            <p:cNvSpPr>
              <a:spLocks/>
            </p:cNvSpPr>
            <p:nvPr/>
          </p:nvSpPr>
          <p:spPr bwMode="auto">
            <a:xfrm>
              <a:off x="2284413" y="1568450"/>
              <a:ext cx="1233488" cy="2668588"/>
            </a:xfrm>
            <a:custGeom>
              <a:avLst/>
              <a:gdLst>
                <a:gd name="T0" fmla="*/ 50 w 421"/>
                <a:gd name="T1" fmla="*/ 461 h 911"/>
                <a:gd name="T2" fmla="*/ 120 w 421"/>
                <a:gd name="T3" fmla="*/ 911 h 911"/>
                <a:gd name="T4" fmla="*/ 383 w 421"/>
                <a:gd name="T5" fmla="*/ 480 h 911"/>
                <a:gd name="T6" fmla="*/ 390 w 421"/>
                <a:gd name="T7" fmla="*/ 0 h 911"/>
                <a:gd name="T8" fmla="*/ 50 w 421"/>
                <a:gd name="T9" fmla="*/ 461 h 911"/>
              </a:gdLst>
              <a:ahLst/>
              <a:cxnLst>
                <a:cxn ang="0">
                  <a:pos x="T0" y="T1"/>
                </a:cxn>
                <a:cxn ang="0">
                  <a:pos x="T2" y="T3"/>
                </a:cxn>
                <a:cxn ang="0">
                  <a:pos x="T4" y="T5"/>
                </a:cxn>
                <a:cxn ang="0">
                  <a:pos x="T6" y="T7"/>
                </a:cxn>
                <a:cxn ang="0">
                  <a:pos x="T8" y="T9"/>
                </a:cxn>
              </a:cxnLst>
              <a:rect l="0" t="0" r="r" b="b"/>
              <a:pathLst>
                <a:path w="421" h="911">
                  <a:moveTo>
                    <a:pt x="50" y="461"/>
                  </a:moveTo>
                  <a:cubicBezTo>
                    <a:pt x="0" y="718"/>
                    <a:pt x="120" y="911"/>
                    <a:pt x="120" y="911"/>
                  </a:cubicBezTo>
                  <a:cubicBezTo>
                    <a:pt x="120" y="911"/>
                    <a:pt x="305" y="881"/>
                    <a:pt x="383" y="480"/>
                  </a:cubicBezTo>
                  <a:cubicBezTo>
                    <a:pt x="421" y="284"/>
                    <a:pt x="390" y="0"/>
                    <a:pt x="390" y="0"/>
                  </a:cubicBezTo>
                  <a:cubicBezTo>
                    <a:pt x="390" y="0"/>
                    <a:pt x="99" y="205"/>
                    <a:pt x="50" y="461"/>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 name="Freeform 257"/>
            <p:cNvSpPr>
              <a:spLocks/>
            </p:cNvSpPr>
            <p:nvPr/>
          </p:nvSpPr>
          <p:spPr bwMode="auto">
            <a:xfrm>
              <a:off x="3427413" y="1568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 name="Freeform 258"/>
            <p:cNvSpPr>
              <a:spLocks/>
            </p:cNvSpPr>
            <p:nvPr/>
          </p:nvSpPr>
          <p:spPr bwMode="auto">
            <a:xfrm>
              <a:off x="2636838" y="1568450"/>
              <a:ext cx="790575" cy="2652713"/>
            </a:xfrm>
            <a:custGeom>
              <a:avLst/>
              <a:gdLst>
                <a:gd name="T0" fmla="*/ 270 w 270"/>
                <a:gd name="T1" fmla="*/ 0 h 906"/>
                <a:gd name="T2" fmla="*/ 247 w 270"/>
                <a:gd name="T3" fmla="*/ 35 h 906"/>
                <a:gd name="T4" fmla="*/ 222 w 270"/>
                <a:gd name="T5" fmla="*/ 75 h 906"/>
                <a:gd name="T6" fmla="*/ 207 w 270"/>
                <a:gd name="T7" fmla="*/ 100 h 906"/>
                <a:gd name="T8" fmla="*/ 191 w 270"/>
                <a:gd name="T9" fmla="*/ 129 h 906"/>
                <a:gd name="T10" fmla="*/ 159 w 270"/>
                <a:gd name="T11" fmla="*/ 194 h 906"/>
                <a:gd name="T12" fmla="*/ 126 w 270"/>
                <a:gd name="T13" fmla="*/ 269 h 906"/>
                <a:gd name="T14" fmla="*/ 96 w 270"/>
                <a:gd name="T15" fmla="*/ 350 h 906"/>
                <a:gd name="T16" fmla="*/ 70 w 270"/>
                <a:gd name="T17" fmla="*/ 436 h 906"/>
                <a:gd name="T18" fmla="*/ 48 w 270"/>
                <a:gd name="T19" fmla="*/ 523 h 906"/>
                <a:gd name="T20" fmla="*/ 30 w 270"/>
                <a:gd name="T21" fmla="*/ 609 h 906"/>
                <a:gd name="T22" fmla="*/ 18 w 270"/>
                <a:gd name="T23" fmla="*/ 689 h 906"/>
                <a:gd name="T24" fmla="*/ 13 w 270"/>
                <a:gd name="T25" fmla="*/ 726 h 906"/>
                <a:gd name="T26" fmla="*/ 9 w 270"/>
                <a:gd name="T27" fmla="*/ 761 h 906"/>
                <a:gd name="T28" fmla="*/ 4 w 270"/>
                <a:gd name="T29" fmla="*/ 822 h 906"/>
                <a:gd name="T30" fmla="*/ 2 w 270"/>
                <a:gd name="T31" fmla="*/ 870 h 906"/>
                <a:gd name="T32" fmla="*/ 0 w 270"/>
                <a:gd name="T33" fmla="*/ 906 h 906"/>
                <a:gd name="T34" fmla="*/ 1 w 270"/>
                <a:gd name="T35" fmla="*/ 902 h 906"/>
                <a:gd name="T36" fmla="*/ 6 w 270"/>
                <a:gd name="T37" fmla="*/ 870 h 906"/>
                <a:gd name="T38" fmla="*/ 23 w 270"/>
                <a:gd name="T39" fmla="*/ 763 h 906"/>
                <a:gd name="T40" fmla="*/ 35 w 270"/>
                <a:gd name="T41" fmla="*/ 692 h 906"/>
                <a:gd name="T42" fmla="*/ 51 w 270"/>
                <a:gd name="T43" fmla="*/ 612 h 906"/>
                <a:gd name="T44" fmla="*/ 70 w 270"/>
                <a:gd name="T45" fmla="*/ 528 h 906"/>
                <a:gd name="T46" fmla="*/ 92 w 270"/>
                <a:gd name="T47" fmla="*/ 442 h 906"/>
                <a:gd name="T48" fmla="*/ 118 w 270"/>
                <a:gd name="T49" fmla="*/ 357 h 906"/>
                <a:gd name="T50" fmla="*/ 132 w 270"/>
                <a:gd name="T51" fmla="*/ 316 h 906"/>
                <a:gd name="T52" fmla="*/ 146 w 270"/>
                <a:gd name="T53" fmla="*/ 276 h 906"/>
                <a:gd name="T54" fmla="*/ 175 w 270"/>
                <a:gd name="T55" fmla="*/ 201 h 906"/>
                <a:gd name="T56" fmla="*/ 203 w 270"/>
                <a:gd name="T57" fmla="*/ 134 h 906"/>
                <a:gd name="T58" fmla="*/ 229 w 270"/>
                <a:gd name="T59" fmla="*/ 79 h 906"/>
                <a:gd name="T60" fmla="*/ 250 w 270"/>
                <a:gd name="T61" fmla="*/ 37 h 906"/>
                <a:gd name="T62" fmla="*/ 270 w 270"/>
                <a:gd name="T63" fmla="*/ 0 h 906"/>
                <a:gd name="T64" fmla="*/ 270 w 270"/>
                <a:gd name="T65"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906">
                  <a:moveTo>
                    <a:pt x="270" y="0"/>
                  </a:moveTo>
                  <a:cubicBezTo>
                    <a:pt x="269" y="0"/>
                    <a:pt x="261" y="13"/>
                    <a:pt x="247" y="35"/>
                  </a:cubicBezTo>
                  <a:cubicBezTo>
                    <a:pt x="239" y="46"/>
                    <a:pt x="231" y="59"/>
                    <a:pt x="222" y="75"/>
                  </a:cubicBezTo>
                  <a:cubicBezTo>
                    <a:pt x="217" y="83"/>
                    <a:pt x="212" y="91"/>
                    <a:pt x="207" y="100"/>
                  </a:cubicBezTo>
                  <a:cubicBezTo>
                    <a:pt x="202" y="109"/>
                    <a:pt x="197" y="119"/>
                    <a:pt x="191" y="129"/>
                  </a:cubicBezTo>
                  <a:cubicBezTo>
                    <a:pt x="180" y="148"/>
                    <a:pt x="170" y="170"/>
                    <a:pt x="159" y="194"/>
                  </a:cubicBezTo>
                  <a:cubicBezTo>
                    <a:pt x="148" y="217"/>
                    <a:pt x="137" y="242"/>
                    <a:pt x="126" y="269"/>
                  </a:cubicBezTo>
                  <a:cubicBezTo>
                    <a:pt x="116" y="295"/>
                    <a:pt x="106" y="322"/>
                    <a:pt x="96" y="350"/>
                  </a:cubicBezTo>
                  <a:cubicBezTo>
                    <a:pt x="87" y="378"/>
                    <a:pt x="78" y="407"/>
                    <a:pt x="70" y="436"/>
                  </a:cubicBezTo>
                  <a:cubicBezTo>
                    <a:pt x="62" y="465"/>
                    <a:pt x="54" y="494"/>
                    <a:pt x="48" y="523"/>
                  </a:cubicBezTo>
                  <a:cubicBezTo>
                    <a:pt x="41" y="552"/>
                    <a:pt x="36" y="581"/>
                    <a:pt x="30" y="609"/>
                  </a:cubicBezTo>
                  <a:cubicBezTo>
                    <a:pt x="26" y="636"/>
                    <a:pt x="21" y="663"/>
                    <a:pt x="18" y="689"/>
                  </a:cubicBezTo>
                  <a:cubicBezTo>
                    <a:pt x="16" y="702"/>
                    <a:pt x="15" y="714"/>
                    <a:pt x="13" y="726"/>
                  </a:cubicBezTo>
                  <a:cubicBezTo>
                    <a:pt x="12" y="738"/>
                    <a:pt x="10" y="750"/>
                    <a:pt x="9" y="761"/>
                  </a:cubicBezTo>
                  <a:cubicBezTo>
                    <a:pt x="7" y="783"/>
                    <a:pt x="5" y="804"/>
                    <a:pt x="4" y="822"/>
                  </a:cubicBezTo>
                  <a:cubicBezTo>
                    <a:pt x="3" y="841"/>
                    <a:pt x="2" y="857"/>
                    <a:pt x="2" y="870"/>
                  </a:cubicBezTo>
                  <a:cubicBezTo>
                    <a:pt x="1" y="887"/>
                    <a:pt x="0" y="900"/>
                    <a:pt x="0" y="906"/>
                  </a:cubicBezTo>
                  <a:cubicBezTo>
                    <a:pt x="1" y="905"/>
                    <a:pt x="1" y="904"/>
                    <a:pt x="1" y="902"/>
                  </a:cubicBezTo>
                  <a:cubicBezTo>
                    <a:pt x="2" y="895"/>
                    <a:pt x="4" y="884"/>
                    <a:pt x="6" y="870"/>
                  </a:cubicBezTo>
                  <a:cubicBezTo>
                    <a:pt x="9" y="844"/>
                    <a:pt x="15" y="807"/>
                    <a:pt x="23" y="763"/>
                  </a:cubicBezTo>
                  <a:cubicBezTo>
                    <a:pt x="26" y="741"/>
                    <a:pt x="30" y="717"/>
                    <a:pt x="35" y="692"/>
                  </a:cubicBezTo>
                  <a:cubicBezTo>
                    <a:pt x="39" y="666"/>
                    <a:pt x="46" y="640"/>
                    <a:pt x="51" y="612"/>
                  </a:cubicBezTo>
                  <a:cubicBezTo>
                    <a:pt x="57" y="585"/>
                    <a:pt x="63" y="557"/>
                    <a:pt x="70" y="528"/>
                  </a:cubicBezTo>
                  <a:cubicBezTo>
                    <a:pt x="77" y="500"/>
                    <a:pt x="85" y="471"/>
                    <a:pt x="92" y="442"/>
                  </a:cubicBezTo>
                  <a:cubicBezTo>
                    <a:pt x="101" y="414"/>
                    <a:pt x="109" y="385"/>
                    <a:pt x="118" y="357"/>
                  </a:cubicBezTo>
                  <a:cubicBezTo>
                    <a:pt x="123" y="343"/>
                    <a:pt x="127" y="330"/>
                    <a:pt x="132" y="316"/>
                  </a:cubicBezTo>
                  <a:cubicBezTo>
                    <a:pt x="136" y="302"/>
                    <a:pt x="141" y="289"/>
                    <a:pt x="146" y="276"/>
                  </a:cubicBezTo>
                  <a:cubicBezTo>
                    <a:pt x="156" y="250"/>
                    <a:pt x="165" y="224"/>
                    <a:pt x="175" y="201"/>
                  </a:cubicBezTo>
                  <a:cubicBezTo>
                    <a:pt x="185" y="177"/>
                    <a:pt x="194" y="155"/>
                    <a:pt x="203" y="134"/>
                  </a:cubicBezTo>
                  <a:cubicBezTo>
                    <a:pt x="213" y="114"/>
                    <a:pt x="221" y="95"/>
                    <a:pt x="229" y="79"/>
                  </a:cubicBezTo>
                  <a:cubicBezTo>
                    <a:pt x="237" y="63"/>
                    <a:pt x="244" y="48"/>
                    <a:pt x="250" y="37"/>
                  </a:cubicBezTo>
                  <a:cubicBezTo>
                    <a:pt x="263" y="14"/>
                    <a:pt x="269" y="0"/>
                    <a:pt x="270" y="0"/>
                  </a:cubicBezTo>
                  <a:cubicBezTo>
                    <a:pt x="270" y="0"/>
                    <a:pt x="270" y="0"/>
                    <a:pt x="27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 name="Freeform 259"/>
            <p:cNvSpPr>
              <a:spLocks/>
            </p:cNvSpPr>
            <p:nvPr/>
          </p:nvSpPr>
          <p:spPr bwMode="auto">
            <a:xfrm>
              <a:off x="2633663" y="3152775"/>
              <a:ext cx="1892300" cy="1327150"/>
            </a:xfrm>
            <a:custGeom>
              <a:avLst/>
              <a:gdLst>
                <a:gd name="T0" fmla="*/ 199 w 646"/>
                <a:gd name="T1" fmla="*/ 105 h 453"/>
                <a:gd name="T2" fmla="*/ 0 w 646"/>
                <a:gd name="T3" fmla="*/ 371 h 453"/>
                <a:gd name="T4" fmla="*/ 359 w 646"/>
                <a:gd name="T5" fmla="*/ 289 h 453"/>
                <a:gd name="T6" fmla="*/ 646 w 646"/>
                <a:gd name="T7" fmla="*/ 120 h 453"/>
                <a:gd name="T8" fmla="*/ 199 w 646"/>
                <a:gd name="T9" fmla="*/ 105 h 453"/>
              </a:gdLst>
              <a:ahLst/>
              <a:cxnLst>
                <a:cxn ang="0">
                  <a:pos x="T0" y="T1"/>
                </a:cxn>
                <a:cxn ang="0">
                  <a:pos x="T2" y="T3"/>
                </a:cxn>
                <a:cxn ang="0">
                  <a:pos x="T4" y="T5"/>
                </a:cxn>
                <a:cxn ang="0">
                  <a:pos x="T6" y="T7"/>
                </a:cxn>
                <a:cxn ang="0">
                  <a:pos x="T8" y="T9"/>
                </a:cxn>
              </a:cxnLst>
              <a:rect l="0" t="0" r="r" b="b"/>
              <a:pathLst>
                <a:path w="646" h="453">
                  <a:moveTo>
                    <a:pt x="199" y="105"/>
                  </a:moveTo>
                  <a:cubicBezTo>
                    <a:pt x="40" y="209"/>
                    <a:pt x="0" y="371"/>
                    <a:pt x="0" y="371"/>
                  </a:cubicBezTo>
                  <a:cubicBezTo>
                    <a:pt x="0" y="371"/>
                    <a:pt x="110" y="453"/>
                    <a:pt x="359" y="289"/>
                  </a:cubicBezTo>
                  <a:cubicBezTo>
                    <a:pt x="481" y="209"/>
                    <a:pt x="646" y="120"/>
                    <a:pt x="646" y="120"/>
                  </a:cubicBezTo>
                  <a:cubicBezTo>
                    <a:pt x="646" y="120"/>
                    <a:pt x="358" y="0"/>
                    <a:pt x="199" y="105"/>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 name="Freeform 260"/>
            <p:cNvSpPr>
              <a:spLocks/>
            </p:cNvSpPr>
            <p:nvPr/>
          </p:nvSpPr>
          <p:spPr bwMode="auto">
            <a:xfrm>
              <a:off x="2633663" y="42386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 name="Freeform 261"/>
            <p:cNvSpPr>
              <a:spLocks/>
            </p:cNvSpPr>
            <p:nvPr/>
          </p:nvSpPr>
          <p:spPr bwMode="auto">
            <a:xfrm>
              <a:off x="2633663" y="3498850"/>
              <a:ext cx="1892300" cy="739775"/>
            </a:xfrm>
            <a:custGeom>
              <a:avLst/>
              <a:gdLst>
                <a:gd name="T0" fmla="*/ 592 w 646"/>
                <a:gd name="T1" fmla="*/ 0 h 253"/>
                <a:gd name="T2" fmla="*/ 580 w 646"/>
                <a:gd name="T3" fmla="*/ 0 h 253"/>
                <a:gd name="T4" fmla="*/ 535 w 646"/>
                <a:gd name="T5" fmla="*/ 2 h 253"/>
                <a:gd name="T6" fmla="*/ 481 w 646"/>
                <a:gd name="T7" fmla="*/ 7 h 253"/>
                <a:gd name="T8" fmla="*/ 452 w 646"/>
                <a:gd name="T9" fmla="*/ 12 h 253"/>
                <a:gd name="T10" fmla="*/ 421 w 646"/>
                <a:gd name="T11" fmla="*/ 18 h 253"/>
                <a:gd name="T12" fmla="*/ 390 w 646"/>
                <a:gd name="T13" fmla="*/ 25 h 253"/>
                <a:gd name="T14" fmla="*/ 359 w 646"/>
                <a:gd name="T15" fmla="*/ 34 h 253"/>
                <a:gd name="T16" fmla="*/ 327 w 646"/>
                <a:gd name="T17" fmla="*/ 44 h 253"/>
                <a:gd name="T18" fmla="*/ 296 w 646"/>
                <a:gd name="T19" fmla="*/ 56 h 253"/>
                <a:gd name="T20" fmla="*/ 265 w 646"/>
                <a:gd name="T21" fmla="*/ 70 h 253"/>
                <a:gd name="T22" fmla="*/ 235 w 646"/>
                <a:gd name="T23" fmla="*/ 84 h 253"/>
                <a:gd name="T24" fmla="*/ 206 w 646"/>
                <a:gd name="T25" fmla="*/ 99 h 253"/>
                <a:gd name="T26" fmla="*/ 178 w 646"/>
                <a:gd name="T27" fmla="*/ 116 h 253"/>
                <a:gd name="T28" fmla="*/ 128 w 646"/>
                <a:gd name="T29" fmla="*/ 149 h 253"/>
                <a:gd name="T30" fmla="*/ 84 w 646"/>
                <a:gd name="T31" fmla="*/ 181 h 253"/>
                <a:gd name="T32" fmla="*/ 49 w 646"/>
                <a:gd name="T33" fmla="*/ 209 h 253"/>
                <a:gd name="T34" fmla="*/ 22 w 646"/>
                <a:gd name="T35" fmla="*/ 232 h 253"/>
                <a:gd name="T36" fmla="*/ 0 w 646"/>
                <a:gd name="T37" fmla="*/ 253 h 253"/>
                <a:gd name="T38" fmla="*/ 0 w 646"/>
                <a:gd name="T39" fmla="*/ 253 h 253"/>
                <a:gd name="T40" fmla="*/ 24 w 646"/>
                <a:gd name="T41" fmla="*/ 235 h 253"/>
                <a:gd name="T42" fmla="*/ 90 w 646"/>
                <a:gd name="T43" fmla="*/ 189 h 253"/>
                <a:gd name="T44" fmla="*/ 135 w 646"/>
                <a:gd name="T45" fmla="*/ 159 h 253"/>
                <a:gd name="T46" fmla="*/ 186 w 646"/>
                <a:gd name="T47" fmla="*/ 129 h 253"/>
                <a:gd name="T48" fmla="*/ 214 w 646"/>
                <a:gd name="T49" fmla="*/ 113 h 253"/>
                <a:gd name="T50" fmla="*/ 242 w 646"/>
                <a:gd name="T51" fmla="*/ 99 h 253"/>
                <a:gd name="T52" fmla="*/ 272 w 646"/>
                <a:gd name="T53" fmla="*/ 85 h 253"/>
                <a:gd name="T54" fmla="*/ 302 w 646"/>
                <a:gd name="T55" fmla="*/ 72 h 253"/>
                <a:gd name="T56" fmla="*/ 333 w 646"/>
                <a:gd name="T57" fmla="*/ 60 h 253"/>
                <a:gd name="T58" fmla="*/ 364 w 646"/>
                <a:gd name="T59" fmla="*/ 50 h 253"/>
                <a:gd name="T60" fmla="*/ 394 w 646"/>
                <a:gd name="T61" fmla="*/ 41 h 253"/>
                <a:gd name="T62" fmla="*/ 425 w 646"/>
                <a:gd name="T63" fmla="*/ 32 h 253"/>
                <a:gd name="T64" fmla="*/ 454 w 646"/>
                <a:gd name="T65" fmla="*/ 25 h 253"/>
                <a:gd name="T66" fmla="*/ 483 w 646"/>
                <a:gd name="T67" fmla="*/ 20 h 253"/>
                <a:gd name="T68" fmla="*/ 536 w 646"/>
                <a:gd name="T69" fmla="*/ 12 h 253"/>
                <a:gd name="T70" fmla="*/ 581 w 646"/>
                <a:gd name="T71" fmla="*/ 7 h 253"/>
                <a:gd name="T72" fmla="*/ 616 w 646"/>
                <a:gd name="T73" fmla="*/ 4 h 253"/>
                <a:gd name="T74" fmla="*/ 646 w 646"/>
                <a:gd name="T75" fmla="*/ 2 h 253"/>
                <a:gd name="T76" fmla="*/ 616 w 646"/>
                <a:gd name="T77" fmla="*/ 1 h 253"/>
                <a:gd name="T78" fmla="*/ 592 w 646"/>
                <a:gd name="T79"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6" h="253">
                  <a:moveTo>
                    <a:pt x="592" y="0"/>
                  </a:moveTo>
                  <a:cubicBezTo>
                    <a:pt x="588" y="0"/>
                    <a:pt x="584" y="0"/>
                    <a:pt x="580" y="0"/>
                  </a:cubicBezTo>
                  <a:cubicBezTo>
                    <a:pt x="567" y="1"/>
                    <a:pt x="551" y="0"/>
                    <a:pt x="535" y="2"/>
                  </a:cubicBezTo>
                  <a:cubicBezTo>
                    <a:pt x="518" y="4"/>
                    <a:pt x="500" y="4"/>
                    <a:pt x="481" y="7"/>
                  </a:cubicBezTo>
                  <a:cubicBezTo>
                    <a:pt x="471" y="9"/>
                    <a:pt x="462" y="10"/>
                    <a:pt x="452" y="12"/>
                  </a:cubicBezTo>
                  <a:cubicBezTo>
                    <a:pt x="442" y="13"/>
                    <a:pt x="432" y="16"/>
                    <a:pt x="421" y="18"/>
                  </a:cubicBezTo>
                  <a:cubicBezTo>
                    <a:pt x="411" y="20"/>
                    <a:pt x="401" y="22"/>
                    <a:pt x="390" y="25"/>
                  </a:cubicBezTo>
                  <a:cubicBezTo>
                    <a:pt x="380" y="28"/>
                    <a:pt x="369" y="30"/>
                    <a:pt x="359" y="34"/>
                  </a:cubicBezTo>
                  <a:cubicBezTo>
                    <a:pt x="348" y="37"/>
                    <a:pt x="338" y="41"/>
                    <a:pt x="327" y="44"/>
                  </a:cubicBezTo>
                  <a:cubicBezTo>
                    <a:pt x="317" y="48"/>
                    <a:pt x="306" y="52"/>
                    <a:pt x="296" y="56"/>
                  </a:cubicBezTo>
                  <a:cubicBezTo>
                    <a:pt x="285" y="60"/>
                    <a:pt x="275" y="65"/>
                    <a:pt x="265" y="70"/>
                  </a:cubicBezTo>
                  <a:cubicBezTo>
                    <a:pt x="255" y="75"/>
                    <a:pt x="245" y="79"/>
                    <a:pt x="235" y="84"/>
                  </a:cubicBezTo>
                  <a:cubicBezTo>
                    <a:pt x="225" y="89"/>
                    <a:pt x="215" y="94"/>
                    <a:pt x="206" y="99"/>
                  </a:cubicBezTo>
                  <a:cubicBezTo>
                    <a:pt x="197" y="105"/>
                    <a:pt x="187" y="110"/>
                    <a:pt x="178" y="116"/>
                  </a:cubicBezTo>
                  <a:cubicBezTo>
                    <a:pt x="160" y="126"/>
                    <a:pt x="144" y="138"/>
                    <a:pt x="128" y="149"/>
                  </a:cubicBezTo>
                  <a:cubicBezTo>
                    <a:pt x="112" y="160"/>
                    <a:pt x="97" y="170"/>
                    <a:pt x="84" y="181"/>
                  </a:cubicBezTo>
                  <a:cubicBezTo>
                    <a:pt x="71" y="191"/>
                    <a:pt x="59" y="201"/>
                    <a:pt x="49" y="209"/>
                  </a:cubicBezTo>
                  <a:cubicBezTo>
                    <a:pt x="39" y="218"/>
                    <a:pt x="30" y="226"/>
                    <a:pt x="22" y="232"/>
                  </a:cubicBezTo>
                  <a:cubicBezTo>
                    <a:pt x="8" y="245"/>
                    <a:pt x="0" y="253"/>
                    <a:pt x="0" y="253"/>
                  </a:cubicBezTo>
                  <a:cubicBezTo>
                    <a:pt x="0" y="253"/>
                    <a:pt x="0" y="253"/>
                    <a:pt x="0" y="253"/>
                  </a:cubicBezTo>
                  <a:cubicBezTo>
                    <a:pt x="0" y="253"/>
                    <a:pt x="9" y="246"/>
                    <a:pt x="24" y="235"/>
                  </a:cubicBezTo>
                  <a:cubicBezTo>
                    <a:pt x="40" y="223"/>
                    <a:pt x="63" y="207"/>
                    <a:pt x="90" y="189"/>
                  </a:cubicBezTo>
                  <a:cubicBezTo>
                    <a:pt x="104" y="179"/>
                    <a:pt x="119" y="169"/>
                    <a:pt x="135" y="159"/>
                  </a:cubicBezTo>
                  <a:cubicBezTo>
                    <a:pt x="151" y="149"/>
                    <a:pt x="168" y="139"/>
                    <a:pt x="186" y="129"/>
                  </a:cubicBezTo>
                  <a:cubicBezTo>
                    <a:pt x="195" y="124"/>
                    <a:pt x="204" y="119"/>
                    <a:pt x="214" y="113"/>
                  </a:cubicBezTo>
                  <a:cubicBezTo>
                    <a:pt x="223" y="109"/>
                    <a:pt x="233" y="104"/>
                    <a:pt x="242" y="99"/>
                  </a:cubicBezTo>
                  <a:cubicBezTo>
                    <a:pt x="252" y="94"/>
                    <a:pt x="262" y="90"/>
                    <a:pt x="272" y="85"/>
                  </a:cubicBezTo>
                  <a:cubicBezTo>
                    <a:pt x="282" y="81"/>
                    <a:pt x="292" y="76"/>
                    <a:pt x="302" y="72"/>
                  </a:cubicBezTo>
                  <a:cubicBezTo>
                    <a:pt x="312" y="68"/>
                    <a:pt x="322" y="64"/>
                    <a:pt x="333" y="60"/>
                  </a:cubicBezTo>
                  <a:cubicBezTo>
                    <a:pt x="343" y="57"/>
                    <a:pt x="353" y="53"/>
                    <a:pt x="364" y="50"/>
                  </a:cubicBezTo>
                  <a:cubicBezTo>
                    <a:pt x="374" y="46"/>
                    <a:pt x="384" y="44"/>
                    <a:pt x="394" y="41"/>
                  </a:cubicBezTo>
                  <a:cubicBezTo>
                    <a:pt x="405" y="37"/>
                    <a:pt x="415" y="35"/>
                    <a:pt x="425" y="32"/>
                  </a:cubicBezTo>
                  <a:cubicBezTo>
                    <a:pt x="435" y="30"/>
                    <a:pt x="445" y="28"/>
                    <a:pt x="454" y="25"/>
                  </a:cubicBezTo>
                  <a:cubicBezTo>
                    <a:pt x="464" y="24"/>
                    <a:pt x="474" y="22"/>
                    <a:pt x="483" y="20"/>
                  </a:cubicBezTo>
                  <a:cubicBezTo>
                    <a:pt x="502" y="16"/>
                    <a:pt x="519" y="14"/>
                    <a:pt x="536" y="12"/>
                  </a:cubicBezTo>
                  <a:cubicBezTo>
                    <a:pt x="552" y="9"/>
                    <a:pt x="567" y="8"/>
                    <a:pt x="581" y="7"/>
                  </a:cubicBezTo>
                  <a:cubicBezTo>
                    <a:pt x="594" y="5"/>
                    <a:pt x="606" y="4"/>
                    <a:pt x="616" y="4"/>
                  </a:cubicBezTo>
                  <a:cubicBezTo>
                    <a:pt x="635" y="2"/>
                    <a:pt x="646" y="2"/>
                    <a:pt x="646" y="2"/>
                  </a:cubicBezTo>
                  <a:cubicBezTo>
                    <a:pt x="646" y="2"/>
                    <a:pt x="635" y="1"/>
                    <a:pt x="616" y="1"/>
                  </a:cubicBezTo>
                  <a:cubicBezTo>
                    <a:pt x="609" y="0"/>
                    <a:pt x="601" y="0"/>
                    <a:pt x="592"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3" name="Group 32"/>
          <p:cNvGrpSpPr/>
          <p:nvPr/>
        </p:nvGrpSpPr>
        <p:grpSpPr>
          <a:xfrm>
            <a:off x="6671508" y="1060109"/>
            <a:ext cx="4360958" cy="4429325"/>
            <a:chOff x="3132137" y="635000"/>
            <a:chExt cx="5429251" cy="5861051"/>
          </a:xfrm>
        </p:grpSpPr>
        <p:sp>
          <p:nvSpPr>
            <p:cNvPr id="34" name="Freeform 33"/>
            <p:cNvSpPr>
              <a:spLocks/>
            </p:cNvSpPr>
            <p:nvPr/>
          </p:nvSpPr>
          <p:spPr bwMode="auto">
            <a:xfrm>
              <a:off x="4183063" y="788988"/>
              <a:ext cx="4333875" cy="4522788"/>
            </a:xfrm>
            <a:custGeom>
              <a:avLst/>
              <a:gdLst>
                <a:gd name="T0" fmla="*/ 2730 w 2730"/>
                <a:gd name="T1" fmla="*/ 2849 h 2849"/>
                <a:gd name="T2" fmla="*/ 648 w 2730"/>
                <a:gd name="T3" fmla="*/ 1640 h 2849"/>
                <a:gd name="T4" fmla="*/ 0 w 2730"/>
                <a:gd name="T5" fmla="*/ 0 h 2849"/>
                <a:gd name="T6" fmla="*/ 2084 w 2730"/>
                <a:gd name="T7" fmla="*/ 1211 h 2849"/>
                <a:gd name="T8" fmla="*/ 2730 w 2730"/>
                <a:gd name="T9" fmla="*/ 2849 h 2849"/>
              </a:gdLst>
              <a:ahLst/>
              <a:cxnLst>
                <a:cxn ang="0">
                  <a:pos x="T0" y="T1"/>
                </a:cxn>
                <a:cxn ang="0">
                  <a:pos x="T2" y="T3"/>
                </a:cxn>
                <a:cxn ang="0">
                  <a:pos x="T4" y="T5"/>
                </a:cxn>
                <a:cxn ang="0">
                  <a:pos x="T6" y="T7"/>
                </a:cxn>
                <a:cxn ang="0">
                  <a:pos x="T8" y="T9"/>
                </a:cxn>
              </a:cxnLst>
              <a:rect l="0" t="0" r="r" b="b"/>
              <a:pathLst>
                <a:path w="2730" h="2849">
                  <a:moveTo>
                    <a:pt x="2730" y="2849"/>
                  </a:moveTo>
                  <a:lnTo>
                    <a:pt x="648" y="1640"/>
                  </a:lnTo>
                  <a:lnTo>
                    <a:pt x="0" y="0"/>
                  </a:lnTo>
                  <a:lnTo>
                    <a:pt x="2084" y="1211"/>
                  </a:lnTo>
                  <a:lnTo>
                    <a:pt x="2730" y="2849"/>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 name="Freeform 34"/>
            <p:cNvSpPr>
              <a:spLocks/>
            </p:cNvSpPr>
            <p:nvPr/>
          </p:nvSpPr>
          <p:spPr bwMode="auto">
            <a:xfrm>
              <a:off x="3132137" y="635000"/>
              <a:ext cx="4359275" cy="5861049"/>
            </a:xfrm>
            <a:custGeom>
              <a:avLst/>
              <a:gdLst>
                <a:gd name="T0" fmla="*/ 2082 w 2746"/>
                <a:gd name="T1" fmla="*/ 3692 h 3692"/>
                <a:gd name="T2" fmla="*/ 0 w 2746"/>
                <a:gd name="T3" fmla="*/ 2481 h 3692"/>
                <a:gd name="T4" fmla="*/ 662 w 2746"/>
                <a:gd name="T5" fmla="*/ 0 h 3692"/>
                <a:gd name="T6" fmla="*/ 2746 w 2746"/>
                <a:gd name="T7" fmla="*/ 1211 h 3692"/>
                <a:gd name="T8" fmla="*/ 2082 w 2746"/>
                <a:gd name="T9" fmla="*/ 3692 h 3692"/>
              </a:gdLst>
              <a:ahLst/>
              <a:cxnLst>
                <a:cxn ang="0">
                  <a:pos x="T0" y="T1"/>
                </a:cxn>
                <a:cxn ang="0">
                  <a:pos x="T2" y="T3"/>
                </a:cxn>
                <a:cxn ang="0">
                  <a:pos x="T4" y="T5"/>
                </a:cxn>
                <a:cxn ang="0">
                  <a:pos x="T6" y="T7"/>
                </a:cxn>
                <a:cxn ang="0">
                  <a:pos x="T8" y="T9"/>
                </a:cxn>
              </a:cxnLst>
              <a:rect l="0" t="0" r="r" b="b"/>
              <a:pathLst>
                <a:path w="2746" h="3692">
                  <a:moveTo>
                    <a:pt x="2082" y="3692"/>
                  </a:moveTo>
                  <a:lnTo>
                    <a:pt x="0" y="2481"/>
                  </a:lnTo>
                  <a:lnTo>
                    <a:pt x="662" y="0"/>
                  </a:lnTo>
                  <a:lnTo>
                    <a:pt x="2746" y="1211"/>
                  </a:lnTo>
                  <a:lnTo>
                    <a:pt x="2082" y="369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 name="Freeform 35"/>
            <p:cNvSpPr>
              <a:spLocks/>
            </p:cNvSpPr>
            <p:nvPr/>
          </p:nvSpPr>
          <p:spPr bwMode="auto">
            <a:xfrm>
              <a:off x="6437313" y="2557463"/>
              <a:ext cx="2124075" cy="3938588"/>
            </a:xfrm>
            <a:custGeom>
              <a:avLst/>
              <a:gdLst>
                <a:gd name="T0" fmla="*/ 664 w 1338"/>
                <a:gd name="T1" fmla="*/ 0 h 2481"/>
                <a:gd name="T2" fmla="*/ 1338 w 1338"/>
                <a:gd name="T3" fmla="*/ 1710 h 2481"/>
                <a:gd name="T4" fmla="*/ 1310 w 1338"/>
                <a:gd name="T5" fmla="*/ 1735 h 2481"/>
                <a:gd name="T6" fmla="*/ 664 w 1338"/>
                <a:gd name="T7" fmla="*/ 97 h 2481"/>
                <a:gd name="T8" fmla="*/ 28 w 1338"/>
                <a:gd name="T9" fmla="*/ 2477 h 2481"/>
                <a:gd name="T10" fmla="*/ 0 w 1338"/>
                <a:gd name="T11" fmla="*/ 2481 h 2481"/>
                <a:gd name="T12" fmla="*/ 664 w 1338"/>
                <a:gd name="T13" fmla="*/ 0 h 2481"/>
              </a:gdLst>
              <a:ahLst/>
              <a:cxnLst>
                <a:cxn ang="0">
                  <a:pos x="T0" y="T1"/>
                </a:cxn>
                <a:cxn ang="0">
                  <a:pos x="T2" y="T3"/>
                </a:cxn>
                <a:cxn ang="0">
                  <a:pos x="T4" y="T5"/>
                </a:cxn>
                <a:cxn ang="0">
                  <a:pos x="T6" y="T7"/>
                </a:cxn>
                <a:cxn ang="0">
                  <a:pos x="T8" y="T9"/>
                </a:cxn>
                <a:cxn ang="0">
                  <a:pos x="T10" y="T11"/>
                </a:cxn>
                <a:cxn ang="0">
                  <a:pos x="T12" y="T13"/>
                </a:cxn>
              </a:cxnLst>
              <a:rect l="0" t="0" r="r" b="b"/>
              <a:pathLst>
                <a:path w="1338" h="2481">
                  <a:moveTo>
                    <a:pt x="664" y="0"/>
                  </a:moveTo>
                  <a:lnTo>
                    <a:pt x="1338" y="1710"/>
                  </a:lnTo>
                  <a:lnTo>
                    <a:pt x="1310" y="1735"/>
                  </a:lnTo>
                  <a:lnTo>
                    <a:pt x="664" y="97"/>
                  </a:lnTo>
                  <a:lnTo>
                    <a:pt x="28" y="2477"/>
                  </a:lnTo>
                  <a:lnTo>
                    <a:pt x="0" y="2481"/>
                  </a:lnTo>
                  <a:lnTo>
                    <a:pt x="66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 name="Freeform 36"/>
            <p:cNvSpPr>
              <a:spLocks/>
            </p:cNvSpPr>
            <p:nvPr/>
          </p:nvSpPr>
          <p:spPr bwMode="auto">
            <a:xfrm>
              <a:off x="6437313" y="3163888"/>
              <a:ext cx="933450" cy="3332163"/>
            </a:xfrm>
            <a:custGeom>
              <a:avLst/>
              <a:gdLst>
                <a:gd name="T0" fmla="*/ 0 w 588"/>
                <a:gd name="T1" fmla="*/ 2099 h 2099"/>
                <a:gd name="T2" fmla="*/ 28 w 588"/>
                <a:gd name="T3" fmla="*/ 2095 h 2099"/>
                <a:gd name="T4" fmla="*/ 588 w 588"/>
                <a:gd name="T5" fmla="*/ 0 h 2099"/>
                <a:gd name="T6" fmla="*/ 556 w 588"/>
                <a:gd name="T7" fmla="*/ 17 h 2099"/>
                <a:gd name="T8" fmla="*/ 0 w 588"/>
                <a:gd name="T9" fmla="*/ 2099 h 2099"/>
              </a:gdLst>
              <a:ahLst/>
              <a:cxnLst>
                <a:cxn ang="0">
                  <a:pos x="T0" y="T1"/>
                </a:cxn>
                <a:cxn ang="0">
                  <a:pos x="T2" y="T3"/>
                </a:cxn>
                <a:cxn ang="0">
                  <a:pos x="T4" y="T5"/>
                </a:cxn>
                <a:cxn ang="0">
                  <a:pos x="T6" y="T7"/>
                </a:cxn>
                <a:cxn ang="0">
                  <a:pos x="T8" y="T9"/>
                </a:cxn>
              </a:cxnLst>
              <a:rect l="0" t="0" r="r" b="b"/>
              <a:pathLst>
                <a:path w="588" h="2099">
                  <a:moveTo>
                    <a:pt x="0" y="2099"/>
                  </a:moveTo>
                  <a:lnTo>
                    <a:pt x="28" y="2095"/>
                  </a:lnTo>
                  <a:lnTo>
                    <a:pt x="588" y="0"/>
                  </a:lnTo>
                  <a:lnTo>
                    <a:pt x="556" y="17"/>
                  </a:lnTo>
                  <a:lnTo>
                    <a:pt x="0" y="2099"/>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 name="Freeform 37"/>
            <p:cNvSpPr>
              <a:spLocks/>
            </p:cNvSpPr>
            <p:nvPr/>
          </p:nvSpPr>
          <p:spPr bwMode="auto">
            <a:xfrm>
              <a:off x="7319963" y="2557463"/>
              <a:ext cx="341313" cy="633413"/>
            </a:xfrm>
            <a:custGeom>
              <a:avLst/>
              <a:gdLst>
                <a:gd name="T0" fmla="*/ 108 w 215"/>
                <a:gd name="T1" fmla="*/ 0 h 399"/>
                <a:gd name="T2" fmla="*/ 0 w 215"/>
                <a:gd name="T3" fmla="*/ 399 h 399"/>
                <a:gd name="T4" fmla="*/ 32 w 215"/>
                <a:gd name="T5" fmla="*/ 382 h 399"/>
                <a:gd name="T6" fmla="*/ 108 w 215"/>
                <a:gd name="T7" fmla="*/ 97 h 399"/>
                <a:gd name="T8" fmla="*/ 185 w 215"/>
                <a:gd name="T9" fmla="*/ 294 h 399"/>
                <a:gd name="T10" fmla="*/ 215 w 215"/>
                <a:gd name="T11" fmla="*/ 276 h 399"/>
                <a:gd name="T12" fmla="*/ 108 w 215"/>
                <a:gd name="T13" fmla="*/ 0 h 399"/>
              </a:gdLst>
              <a:ahLst/>
              <a:cxnLst>
                <a:cxn ang="0">
                  <a:pos x="T0" y="T1"/>
                </a:cxn>
                <a:cxn ang="0">
                  <a:pos x="T2" y="T3"/>
                </a:cxn>
                <a:cxn ang="0">
                  <a:pos x="T4" y="T5"/>
                </a:cxn>
                <a:cxn ang="0">
                  <a:pos x="T6" y="T7"/>
                </a:cxn>
                <a:cxn ang="0">
                  <a:pos x="T8" y="T9"/>
                </a:cxn>
                <a:cxn ang="0">
                  <a:pos x="T10" y="T11"/>
                </a:cxn>
                <a:cxn ang="0">
                  <a:pos x="T12" y="T13"/>
                </a:cxn>
              </a:cxnLst>
              <a:rect l="0" t="0" r="r" b="b"/>
              <a:pathLst>
                <a:path w="215" h="399">
                  <a:moveTo>
                    <a:pt x="108" y="0"/>
                  </a:moveTo>
                  <a:lnTo>
                    <a:pt x="0" y="399"/>
                  </a:lnTo>
                  <a:lnTo>
                    <a:pt x="32" y="382"/>
                  </a:lnTo>
                  <a:lnTo>
                    <a:pt x="108" y="97"/>
                  </a:lnTo>
                  <a:lnTo>
                    <a:pt x="185" y="294"/>
                  </a:lnTo>
                  <a:lnTo>
                    <a:pt x="215" y="276"/>
                  </a:lnTo>
                  <a:lnTo>
                    <a:pt x="108" y="0"/>
                  </a:lnTo>
                  <a:close/>
                </a:path>
              </a:pathLst>
            </a:custGeom>
            <a:solidFill>
              <a:srgbClr val="5489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 name="Freeform 38"/>
            <p:cNvSpPr>
              <a:spLocks/>
            </p:cNvSpPr>
            <p:nvPr/>
          </p:nvSpPr>
          <p:spPr bwMode="auto">
            <a:xfrm>
              <a:off x="3402013" y="3940175"/>
              <a:ext cx="534988" cy="736600"/>
            </a:xfrm>
            <a:custGeom>
              <a:avLst/>
              <a:gdLst>
                <a:gd name="T0" fmla="*/ 337 w 337"/>
                <a:gd name="T1" fmla="*/ 145 h 464"/>
                <a:gd name="T2" fmla="*/ 250 w 337"/>
                <a:gd name="T3" fmla="*/ 464 h 464"/>
                <a:gd name="T4" fmla="*/ 0 w 337"/>
                <a:gd name="T5" fmla="*/ 319 h 464"/>
                <a:gd name="T6" fmla="*/ 87 w 337"/>
                <a:gd name="T7" fmla="*/ 0 h 464"/>
                <a:gd name="T8" fmla="*/ 337 w 337"/>
                <a:gd name="T9" fmla="*/ 145 h 464"/>
              </a:gdLst>
              <a:ahLst/>
              <a:cxnLst>
                <a:cxn ang="0">
                  <a:pos x="T0" y="T1"/>
                </a:cxn>
                <a:cxn ang="0">
                  <a:pos x="T2" y="T3"/>
                </a:cxn>
                <a:cxn ang="0">
                  <a:pos x="T4" y="T5"/>
                </a:cxn>
                <a:cxn ang="0">
                  <a:pos x="T6" y="T7"/>
                </a:cxn>
                <a:cxn ang="0">
                  <a:pos x="T8" y="T9"/>
                </a:cxn>
              </a:cxnLst>
              <a:rect l="0" t="0" r="r" b="b"/>
              <a:pathLst>
                <a:path w="337" h="464">
                  <a:moveTo>
                    <a:pt x="337" y="145"/>
                  </a:moveTo>
                  <a:lnTo>
                    <a:pt x="250" y="464"/>
                  </a:lnTo>
                  <a:lnTo>
                    <a:pt x="0" y="319"/>
                  </a:lnTo>
                  <a:lnTo>
                    <a:pt x="87" y="0"/>
                  </a:lnTo>
                  <a:lnTo>
                    <a:pt x="337"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 name="Freeform 39"/>
            <p:cNvSpPr>
              <a:spLocks/>
            </p:cNvSpPr>
            <p:nvPr/>
          </p:nvSpPr>
          <p:spPr bwMode="auto">
            <a:xfrm>
              <a:off x="3543301" y="3416300"/>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 name="Freeform 40"/>
            <p:cNvSpPr>
              <a:spLocks/>
            </p:cNvSpPr>
            <p:nvPr/>
          </p:nvSpPr>
          <p:spPr bwMode="auto">
            <a:xfrm>
              <a:off x="3813176" y="4179888"/>
              <a:ext cx="533400" cy="735013"/>
            </a:xfrm>
            <a:custGeom>
              <a:avLst/>
              <a:gdLst>
                <a:gd name="T0" fmla="*/ 336 w 336"/>
                <a:gd name="T1" fmla="*/ 142 h 463"/>
                <a:gd name="T2" fmla="*/ 250 w 336"/>
                <a:gd name="T3" fmla="*/ 463 h 463"/>
                <a:gd name="T4" fmla="*/ 0 w 336"/>
                <a:gd name="T5" fmla="*/ 319 h 463"/>
                <a:gd name="T6" fmla="*/ 86 w 336"/>
                <a:gd name="T7" fmla="*/ 0 h 463"/>
                <a:gd name="T8" fmla="*/ 336 w 336"/>
                <a:gd name="T9" fmla="*/ 142 h 463"/>
              </a:gdLst>
              <a:ahLst/>
              <a:cxnLst>
                <a:cxn ang="0">
                  <a:pos x="T0" y="T1"/>
                </a:cxn>
                <a:cxn ang="0">
                  <a:pos x="T2" y="T3"/>
                </a:cxn>
                <a:cxn ang="0">
                  <a:pos x="T4" y="T5"/>
                </a:cxn>
                <a:cxn ang="0">
                  <a:pos x="T6" y="T7"/>
                </a:cxn>
                <a:cxn ang="0">
                  <a:pos x="T8" y="T9"/>
                </a:cxn>
              </a:cxnLst>
              <a:rect l="0" t="0" r="r" b="b"/>
              <a:pathLst>
                <a:path w="336" h="463">
                  <a:moveTo>
                    <a:pt x="336" y="142"/>
                  </a:moveTo>
                  <a:lnTo>
                    <a:pt x="250" y="463"/>
                  </a:lnTo>
                  <a:lnTo>
                    <a:pt x="0" y="319"/>
                  </a:lnTo>
                  <a:lnTo>
                    <a:pt x="86" y="0"/>
                  </a:lnTo>
                  <a:lnTo>
                    <a:pt x="336" y="14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 name="Freeform 41"/>
            <p:cNvSpPr>
              <a:spLocks/>
            </p:cNvSpPr>
            <p:nvPr/>
          </p:nvSpPr>
          <p:spPr bwMode="auto">
            <a:xfrm>
              <a:off x="3952876" y="3652838"/>
              <a:ext cx="534988" cy="736600"/>
            </a:xfrm>
            <a:custGeom>
              <a:avLst/>
              <a:gdLst>
                <a:gd name="T0" fmla="*/ 337 w 337"/>
                <a:gd name="T1" fmla="*/ 145 h 464"/>
                <a:gd name="T2" fmla="*/ 250 w 337"/>
                <a:gd name="T3" fmla="*/ 464 h 464"/>
                <a:gd name="T4" fmla="*/ 0 w 337"/>
                <a:gd name="T5" fmla="*/ 319 h 464"/>
                <a:gd name="T6" fmla="*/ 87 w 337"/>
                <a:gd name="T7" fmla="*/ 0 h 464"/>
                <a:gd name="T8" fmla="*/ 337 w 337"/>
                <a:gd name="T9" fmla="*/ 145 h 464"/>
              </a:gdLst>
              <a:ahLst/>
              <a:cxnLst>
                <a:cxn ang="0">
                  <a:pos x="T0" y="T1"/>
                </a:cxn>
                <a:cxn ang="0">
                  <a:pos x="T2" y="T3"/>
                </a:cxn>
                <a:cxn ang="0">
                  <a:pos x="T4" y="T5"/>
                </a:cxn>
                <a:cxn ang="0">
                  <a:pos x="T6" y="T7"/>
                </a:cxn>
                <a:cxn ang="0">
                  <a:pos x="T8" y="T9"/>
                </a:cxn>
              </a:cxnLst>
              <a:rect l="0" t="0" r="r" b="b"/>
              <a:pathLst>
                <a:path w="337" h="464">
                  <a:moveTo>
                    <a:pt x="337" y="145"/>
                  </a:moveTo>
                  <a:lnTo>
                    <a:pt x="250" y="464"/>
                  </a:lnTo>
                  <a:lnTo>
                    <a:pt x="0" y="319"/>
                  </a:lnTo>
                  <a:lnTo>
                    <a:pt x="87" y="0"/>
                  </a:lnTo>
                  <a:lnTo>
                    <a:pt x="337"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 name="Freeform 42"/>
            <p:cNvSpPr>
              <a:spLocks/>
            </p:cNvSpPr>
            <p:nvPr/>
          </p:nvSpPr>
          <p:spPr bwMode="auto">
            <a:xfrm>
              <a:off x="4224338" y="441642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 name="Freeform 43"/>
            <p:cNvSpPr>
              <a:spLocks/>
            </p:cNvSpPr>
            <p:nvPr/>
          </p:nvSpPr>
          <p:spPr bwMode="auto">
            <a:xfrm>
              <a:off x="4094163" y="3128963"/>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 name="Freeform 44"/>
            <p:cNvSpPr>
              <a:spLocks/>
            </p:cNvSpPr>
            <p:nvPr/>
          </p:nvSpPr>
          <p:spPr bwMode="auto">
            <a:xfrm>
              <a:off x="3963988" y="184626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5"/>
            <p:cNvSpPr>
              <a:spLocks/>
            </p:cNvSpPr>
            <p:nvPr/>
          </p:nvSpPr>
          <p:spPr bwMode="auto">
            <a:xfrm>
              <a:off x="4364038" y="3892550"/>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6"/>
            <p:cNvSpPr>
              <a:spLocks/>
            </p:cNvSpPr>
            <p:nvPr/>
          </p:nvSpPr>
          <p:spPr bwMode="auto">
            <a:xfrm>
              <a:off x="4233863" y="260667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7"/>
            <p:cNvSpPr>
              <a:spLocks/>
            </p:cNvSpPr>
            <p:nvPr/>
          </p:nvSpPr>
          <p:spPr bwMode="auto">
            <a:xfrm>
              <a:off x="4633913" y="4651375"/>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8"/>
            <p:cNvSpPr>
              <a:spLocks/>
            </p:cNvSpPr>
            <p:nvPr/>
          </p:nvSpPr>
          <p:spPr bwMode="auto">
            <a:xfrm>
              <a:off x="4373563" y="2082800"/>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49"/>
            <p:cNvSpPr>
              <a:spLocks/>
            </p:cNvSpPr>
            <p:nvPr/>
          </p:nvSpPr>
          <p:spPr bwMode="auto">
            <a:xfrm>
              <a:off x="4775201" y="412908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 name="Freeform 50"/>
            <p:cNvSpPr>
              <a:spLocks/>
            </p:cNvSpPr>
            <p:nvPr/>
          </p:nvSpPr>
          <p:spPr bwMode="auto">
            <a:xfrm>
              <a:off x="5045076" y="4887913"/>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 name="Freeform 51"/>
            <p:cNvSpPr>
              <a:spLocks/>
            </p:cNvSpPr>
            <p:nvPr/>
          </p:nvSpPr>
          <p:spPr bwMode="auto">
            <a:xfrm>
              <a:off x="4914901" y="360521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 name="Freeform 52"/>
            <p:cNvSpPr>
              <a:spLocks/>
            </p:cNvSpPr>
            <p:nvPr/>
          </p:nvSpPr>
          <p:spPr bwMode="auto">
            <a:xfrm>
              <a:off x="4784726" y="231933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 name="Freeform 53"/>
            <p:cNvSpPr>
              <a:spLocks/>
            </p:cNvSpPr>
            <p:nvPr/>
          </p:nvSpPr>
          <p:spPr bwMode="auto">
            <a:xfrm>
              <a:off x="5184776" y="4364038"/>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 name="Freeform 54"/>
            <p:cNvSpPr>
              <a:spLocks/>
            </p:cNvSpPr>
            <p:nvPr/>
          </p:nvSpPr>
          <p:spPr bwMode="auto">
            <a:xfrm>
              <a:off x="5054601" y="3081338"/>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 name="Freeform 55"/>
            <p:cNvSpPr>
              <a:spLocks/>
            </p:cNvSpPr>
            <p:nvPr/>
          </p:nvSpPr>
          <p:spPr bwMode="auto">
            <a:xfrm>
              <a:off x="5451476" y="5124450"/>
              <a:ext cx="533400" cy="735013"/>
            </a:xfrm>
            <a:custGeom>
              <a:avLst/>
              <a:gdLst>
                <a:gd name="T0" fmla="*/ 336 w 336"/>
                <a:gd name="T1" fmla="*/ 144 h 463"/>
                <a:gd name="T2" fmla="*/ 250 w 336"/>
                <a:gd name="T3" fmla="*/ 463 h 463"/>
                <a:gd name="T4" fmla="*/ 0 w 336"/>
                <a:gd name="T5" fmla="*/ 321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21"/>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 name="Freeform 56"/>
            <p:cNvSpPr>
              <a:spLocks/>
            </p:cNvSpPr>
            <p:nvPr/>
          </p:nvSpPr>
          <p:spPr bwMode="auto">
            <a:xfrm>
              <a:off x="5324476" y="3841750"/>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 name="Freeform 57"/>
            <p:cNvSpPr>
              <a:spLocks/>
            </p:cNvSpPr>
            <p:nvPr/>
          </p:nvSpPr>
          <p:spPr bwMode="auto">
            <a:xfrm>
              <a:off x="5595938" y="4600575"/>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 name="Freeform 58"/>
            <p:cNvSpPr>
              <a:spLocks/>
            </p:cNvSpPr>
            <p:nvPr/>
          </p:nvSpPr>
          <p:spPr bwMode="auto">
            <a:xfrm>
              <a:off x="5465763" y="331787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 name="Freeform 59"/>
            <p:cNvSpPr>
              <a:spLocks/>
            </p:cNvSpPr>
            <p:nvPr/>
          </p:nvSpPr>
          <p:spPr bwMode="auto">
            <a:xfrm>
              <a:off x="5862638" y="536416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 name="Freeform 60"/>
            <p:cNvSpPr>
              <a:spLocks/>
            </p:cNvSpPr>
            <p:nvPr/>
          </p:nvSpPr>
          <p:spPr bwMode="auto">
            <a:xfrm>
              <a:off x="6146801" y="4313238"/>
              <a:ext cx="530225" cy="735013"/>
            </a:xfrm>
            <a:custGeom>
              <a:avLst/>
              <a:gdLst>
                <a:gd name="T0" fmla="*/ 334 w 334"/>
                <a:gd name="T1" fmla="*/ 145 h 463"/>
                <a:gd name="T2" fmla="*/ 250 w 334"/>
                <a:gd name="T3" fmla="*/ 463 h 463"/>
                <a:gd name="T4" fmla="*/ 0 w 334"/>
                <a:gd name="T5" fmla="*/ 319 h 463"/>
                <a:gd name="T6" fmla="*/ 84 w 334"/>
                <a:gd name="T7" fmla="*/ 0 h 463"/>
                <a:gd name="T8" fmla="*/ 334 w 334"/>
                <a:gd name="T9" fmla="*/ 145 h 463"/>
              </a:gdLst>
              <a:ahLst/>
              <a:cxnLst>
                <a:cxn ang="0">
                  <a:pos x="T0" y="T1"/>
                </a:cxn>
                <a:cxn ang="0">
                  <a:pos x="T2" y="T3"/>
                </a:cxn>
                <a:cxn ang="0">
                  <a:pos x="T4" y="T5"/>
                </a:cxn>
                <a:cxn ang="0">
                  <a:pos x="T6" y="T7"/>
                </a:cxn>
                <a:cxn ang="0">
                  <a:pos x="T8" y="T9"/>
                </a:cxn>
              </a:cxnLst>
              <a:rect l="0" t="0" r="r" b="b"/>
              <a:pathLst>
                <a:path w="334" h="463">
                  <a:moveTo>
                    <a:pt x="334" y="145"/>
                  </a:moveTo>
                  <a:lnTo>
                    <a:pt x="250" y="463"/>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 name="Freeform 61"/>
            <p:cNvSpPr>
              <a:spLocks/>
            </p:cNvSpPr>
            <p:nvPr/>
          </p:nvSpPr>
          <p:spPr bwMode="auto">
            <a:xfrm>
              <a:off x="6286501" y="3789363"/>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 name="Freeform 62"/>
            <p:cNvSpPr>
              <a:spLocks/>
            </p:cNvSpPr>
            <p:nvPr/>
          </p:nvSpPr>
          <p:spPr bwMode="auto">
            <a:xfrm>
              <a:off x="6426201" y="3267075"/>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 name="Freeform 63"/>
            <p:cNvSpPr>
              <a:spLocks/>
            </p:cNvSpPr>
            <p:nvPr/>
          </p:nvSpPr>
          <p:spPr bwMode="auto">
            <a:xfrm>
              <a:off x="3683001" y="2894013"/>
              <a:ext cx="533400" cy="735013"/>
            </a:xfrm>
            <a:custGeom>
              <a:avLst/>
              <a:gdLst>
                <a:gd name="T0" fmla="*/ 86 w 336"/>
                <a:gd name="T1" fmla="*/ 0 h 463"/>
                <a:gd name="T2" fmla="*/ 0 w 336"/>
                <a:gd name="T3" fmla="*/ 319 h 463"/>
                <a:gd name="T4" fmla="*/ 250 w 336"/>
                <a:gd name="T5" fmla="*/ 463 h 463"/>
                <a:gd name="T6" fmla="*/ 336 w 336"/>
                <a:gd name="T7" fmla="*/ 144 h 463"/>
                <a:gd name="T8" fmla="*/ 86 w 336"/>
                <a:gd name="T9" fmla="*/ 0 h 463"/>
              </a:gdLst>
              <a:ahLst/>
              <a:cxnLst>
                <a:cxn ang="0">
                  <a:pos x="T0" y="T1"/>
                </a:cxn>
                <a:cxn ang="0">
                  <a:pos x="T2" y="T3"/>
                </a:cxn>
                <a:cxn ang="0">
                  <a:pos x="T4" y="T5"/>
                </a:cxn>
                <a:cxn ang="0">
                  <a:pos x="T6" y="T7"/>
                </a:cxn>
                <a:cxn ang="0">
                  <a:pos x="T8" y="T9"/>
                </a:cxn>
              </a:cxnLst>
              <a:rect l="0" t="0" r="r" b="b"/>
              <a:pathLst>
                <a:path w="336" h="463">
                  <a:moveTo>
                    <a:pt x="86" y="0"/>
                  </a:moveTo>
                  <a:lnTo>
                    <a:pt x="0" y="319"/>
                  </a:lnTo>
                  <a:lnTo>
                    <a:pt x="250" y="463"/>
                  </a:lnTo>
                  <a:lnTo>
                    <a:pt x="336" y="144"/>
                  </a:lnTo>
                  <a:lnTo>
                    <a:pt x="86"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64"/>
            <p:cNvSpPr>
              <a:spLocks/>
            </p:cNvSpPr>
            <p:nvPr/>
          </p:nvSpPr>
          <p:spPr bwMode="auto">
            <a:xfrm>
              <a:off x="3822701" y="2370138"/>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 name="Freeform 65"/>
            <p:cNvSpPr>
              <a:spLocks/>
            </p:cNvSpPr>
            <p:nvPr/>
          </p:nvSpPr>
          <p:spPr bwMode="auto">
            <a:xfrm>
              <a:off x="4503738" y="3365500"/>
              <a:ext cx="533400" cy="739775"/>
            </a:xfrm>
            <a:custGeom>
              <a:avLst/>
              <a:gdLst>
                <a:gd name="T0" fmla="*/ 336 w 336"/>
                <a:gd name="T1" fmla="*/ 144 h 466"/>
                <a:gd name="T2" fmla="*/ 250 w 336"/>
                <a:gd name="T3" fmla="*/ 466 h 466"/>
                <a:gd name="T4" fmla="*/ 0 w 336"/>
                <a:gd name="T5" fmla="*/ 321 h 466"/>
                <a:gd name="T6" fmla="*/ 86 w 336"/>
                <a:gd name="T7" fmla="*/ 0 h 466"/>
                <a:gd name="T8" fmla="*/ 336 w 336"/>
                <a:gd name="T9" fmla="*/ 144 h 466"/>
              </a:gdLst>
              <a:ahLst/>
              <a:cxnLst>
                <a:cxn ang="0">
                  <a:pos x="T0" y="T1"/>
                </a:cxn>
                <a:cxn ang="0">
                  <a:pos x="T2" y="T3"/>
                </a:cxn>
                <a:cxn ang="0">
                  <a:pos x="T4" y="T5"/>
                </a:cxn>
                <a:cxn ang="0">
                  <a:pos x="T6" y="T7"/>
                </a:cxn>
                <a:cxn ang="0">
                  <a:pos x="T8" y="T9"/>
                </a:cxn>
              </a:cxnLst>
              <a:rect l="0" t="0" r="r" b="b"/>
              <a:pathLst>
                <a:path w="336" h="466">
                  <a:moveTo>
                    <a:pt x="336" y="144"/>
                  </a:moveTo>
                  <a:lnTo>
                    <a:pt x="250" y="466"/>
                  </a:lnTo>
                  <a:lnTo>
                    <a:pt x="0" y="321"/>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 name="Freeform 66"/>
            <p:cNvSpPr>
              <a:spLocks/>
            </p:cNvSpPr>
            <p:nvPr/>
          </p:nvSpPr>
          <p:spPr bwMode="auto">
            <a:xfrm>
              <a:off x="4645026" y="2841625"/>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 name="Freeform 67"/>
            <p:cNvSpPr>
              <a:spLocks/>
            </p:cNvSpPr>
            <p:nvPr/>
          </p:nvSpPr>
          <p:spPr bwMode="auto">
            <a:xfrm>
              <a:off x="5195888" y="2554288"/>
              <a:ext cx="533400" cy="736600"/>
            </a:xfrm>
            <a:custGeom>
              <a:avLst/>
              <a:gdLst>
                <a:gd name="T0" fmla="*/ 336 w 336"/>
                <a:gd name="T1" fmla="*/ 145 h 464"/>
                <a:gd name="T2" fmla="*/ 250 w 336"/>
                <a:gd name="T3" fmla="*/ 464 h 464"/>
                <a:gd name="T4" fmla="*/ 0 w 336"/>
                <a:gd name="T5" fmla="*/ 321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21"/>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 name="Freeform 68"/>
            <p:cNvSpPr>
              <a:spLocks/>
            </p:cNvSpPr>
            <p:nvPr/>
          </p:nvSpPr>
          <p:spPr bwMode="auto">
            <a:xfrm>
              <a:off x="5735638" y="4076700"/>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69"/>
            <p:cNvSpPr>
              <a:spLocks/>
            </p:cNvSpPr>
            <p:nvPr/>
          </p:nvSpPr>
          <p:spPr bwMode="auto">
            <a:xfrm>
              <a:off x="5605463" y="2794000"/>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 name="Freeform 70"/>
            <p:cNvSpPr>
              <a:spLocks/>
            </p:cNvSpPr>
            <p:nvPr/>
          </p:nvSpPr>
          <p:spPr bwMode="auto">
            <a:xfrm>
              <a:off x="6005513" y="4837113"/>
              <a:ext cx="530225" cy="738188"/>
            </a:xfrm>
            <a:custGeom>
              <a:avLst/>
              <a:gdLst>
                <a:gd name="T0" fmla="*/ 334 w 334"/>
                <a:gd name="T1" fmla="*/ 144 h 465"/>
                <a:gd name="T2" fmla="*/ 248 w 334"/>
                <a:gd name="T3" fmla="*/ 465 h 465"/>
                <a:gd name="T4" fmla="*/ 0 w 334"/>
                <a:gd name="T5" fmla="*/ 321 h 465"/>
                <a:gd name="T6" fmla="*/ 84 w 334"/>
                <a:gd name="T7" fmla="*/ 0 h 465"/>
                <a:gd name="T8" fmla="*/ 334 w 334"/>
                <a:gd name="T9" fmla="*/ 144 h 465"/>
              </a:gdLst>
              <a:ahLst/>
              <a:cxnLst>
                <a:cxn ang="0">
                  <a:pos x="T0" y="T1"/>
                </a:cxn>
                <a:cxn ang="0">
                  <a:pos x="T2" y="T3"/>
                </a:cxn>
                <a:cxn ang="0">
                  <a:pos x="T4" y="T5"/>
                </a:cxn>
                <a:cxn ang="0">
                  <a:pos x="T6" y="T7"/>
                </a:cxn>
                <a:cxn ang="0">
                  <a:pos x="T8" y="T9"/>
                </a:cxn>
              </a:cxnLst>
              <a:rect l="0" t="0" r="r" b="b"/>
              <a:pathLst>
                <a:path w="334" h="465">
                  <a:moveTo>
                    <a:pt x="334" y="144"/>
                  </a:moveTo>
                  <a:lnTo>
                    <a:pt x="248" y="465"/>
                  </a:lnTo>
                  <a:lnTo>
                    <a:pt x="0" y="321"/>
                  </a:lnTo>
                  <a:lnTo>
                    <a:pt x="84" y="0"/>
                  </a:lnTo>
                  <a:lnTo>
                    <a:pt x="334"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 name="Freeform 71"/>
            <p:cNvSpPr>
              <a:spLocks/>
            </p:cNvSpPr>
            <p:nvPr/>
          </p:nvSpPr>
          <p:spPr bwMode="auto">
            <a:xfrm>
              <a:off x="5875338" y="3554413"/>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 name="Freeform 72"/>
            <p:cNvSpPr>
              <a:spLocks/>
            </p:cNvSpPr>
            <p:nvPr/>
          </p:nvSpPr>
          <p:spPr bwMode="auto">
            <a:xfrm>
              <a:off x="6016626" y="303053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 name="Freeform 73"/>
            <p:cNvSpPr>
              <a:spLocks noEditPoints="1"/>
            </p:cNvSpPr>
            <p:nvPr/>
          </p:nvSpPr>
          <p:spPr bwMode="auto">
            <a:xfrm>
              <a:off x="4189413" y="1722438"/>
              <a:ext cx="287338" cy="203200"/>
            </a:xfrm>
            <a:custGeom>
              <a:avLst/>
              <a:gdLst>
                <a:gd name="T0" fmla="*/ 30 w 84"/>
                <a:gd name="T1" fmla="*/ 24 h 59"/>
                <a:gd name="T2" fmla="*/ 22 w 84"/>
                <a:gd name="T3" fmla="*/ 29 h 59"/>
                <a:gd name="T4" fmla="*/ 18 w 84"/>
                <a:gd name="T5" fmla="*/ 17 h 59"/>
                <a:gd name="T6" fmla="*/ 26 w 84"/>
                <a:gd name="T7" fmla="*/ 12 h 59"/>
                <a:gd name="T8" fmla="*/ 23 w 84"/>
                <a:gd name="T9" fmla="*/ 26 h 59"/>
                <a:gd name="T10" fmla="*/ 25 w 84"/>
                <a:gd name="T11" fmla="*/ 15 h 59"/>
                <a:gd name="T12" fmla="*/ 21 w 84"/>
                <a:gd name="T13" fmla="*/ 19 h 59"/>
                <a:gd name="T14" fmla="*/ 23 w 84"/>
                <a:gd name="T15" fmla="*/ 26 h 59"/>
                <a:gd name="T16" fmla="*/ 7 w 84"/>
                <a:gd name="T17" fmla="*/ 16 h 59"/>
                <a:gd name="T18" fmla="*/ 4 w 84"/>
                <a:gd name="T19" fmla="*/ 0 h 59"/>
                <a:gd name="T20" fmla="*/ 2 w 84"/>
                <a:gd name="T21" fmla="*/ 17 h 59"/>
                <a:gd name="T22" fmla="*/ 5 w 84"/>
                <a:gd name="T23" fmla="*/ 4 h 59"/>
                <a:gd name="T24" fmla="*/ 5 w 84"/>
                <a:gd name="T25" fmla="*/ 19 h 59"/>
                <a:gd name="T26" fmla="*/ 14 w 84"/>
                <a:gd name="T27" fmla="*/ 9 h 59"/>
                <a:gd name="T28" fmla="*/ 13 w 84"/>
                <a:gd name="T29" fmla="*/ 13 h 59"/>
                <a:gd name="T30" fmla="*/ 11 w 84"/>
                <a:gd name="T31" fmla="*/ 22 h 59"/>
                <a:gd name="T32" fmla="*/ 18 w 84"/>
                <a:gd name="T33" fmla="*/ 7 h 59"/>
                <a:gd name="T34" fmla="*/ 81 w 84"/>
                <a:gd name="T35" fmla="*/ 44 h 59"/>
                <a:gd name="T36" fmla="*/ 76 w 84"/>
                <a:gd name="T37" fmla="*/ 41 h 59"/>
                <a:gd name="T38" fmla="*/ 74 w 84"/>
                <a:gd name="T39" fmla="*/ 52 h 59"/>
                <a:gd name="T40" fmla="*/ 75 w 84"/>
                <a:gd name="T41" fmla="*/ 59 h 59"/>
                <a:gd name="T42" fmla="*/ 84 w 84"/>
                <a:gd name="T43" fmla="*/ 46 h 59"/>
                <a:gd name="T44" fmla="*/ 68 w 84"/>
                <a:gd name="T45" fmla="*/ 37 h 59"/>
                <a:gd name="T46" fmla="*/ 66 w 84"/>
                <a:gd name="T47" fmla="*/ 54 h 59"/>
                <a:gd name="T48" fmla="*/ 61 w 84"/>
                <a:gd name="T49" fmla="*/ 47 h 59"/>
                <a:gd name="T50" fmla="*/ 56 w 84"/>
                <a:gd name="T51" fmla="*/ 48 h 59"/>
                <a:gd name="T52" fmla="*/ 68 w 84"/>
                <a:gd name="T53" fmla="*/ 37 h 59"/>
                <a:gd name="T54" fmla="*/ 66 w 84"/>
                <a:gd name="T55" fmla="*/ 46 h 59"/>
                <a:gd name="T56" fmla="*/ 66 w 84"/>
                <a:gd name="T57" fmla="*/ 38 h 59"/>
                <a:gd name="T58" fmla="*/ 57 w 84"/>
                <a:gd name="T59" fmla="*/ 33 h 59"/>
                <a:gd name="T60" fmla="*/ 54 w 84"/>
                <a:gd name="T61" fmla="*/ 45 h 59"/>
                <a:gd name="T62" fmla="*/ 45 w 84"/>
                <a:gd name="T63" fmla="*/ 42 h 59"/>
                <a:gd name="T64" fmla="*/ 53 w 84"/>
                <a:gd name="T65" fmla="*/ 28 h 59"/>
                <a:gd name="T66" fmla="*/ 49 w 84"/>
                <a:gd name="T67" fmla="*/ 41 h 59"/>
                <a:gd name="T68" fmla="*/ 52 w 84"/>
                <a:gd name="T69" fmla="*/ 31 h 59"/>
                <a:gd name="T70" fmla="*/ 48 w 84"/>
                <a:gd name="T71" fmla="*/ 40 h 59"/>
                <a:gd name="T72" fmla="*/ 44 w 84"/>
                <a:gd name="T73" fmla="*/ 22 h 59"/>
                <a:gd name="T74" fmla="*/ 40 w 84"/>
                <a:gd name="T75" fmla="*/ 35 h 59"/>
                <a:gd name="T76" fmla="*/ 38 w 84"/>
                <a:gd name="T77" fmla="*/ 19 h 59"/>
                <a:gd name="T78" fmla="*/ 30 w 84"/>
                <a:gd name="T79" fmla="*/ 33 h 59"/>
                <a:gd name="T80" fmla="*/ 35 w 84"/>
                <a:gd name="T81" fmla="*/ 27 h 59"/>
                <a:gd name="T82" fmla="*/ 36 w 84"/>
                <a:gd name="T83" fmla="*/ 23 h 59"/>
                <a:gd name="T84" fmla="*/ 42 w 84"/>
                <a:gd name="T85" fmla="*/ 40 h 59"/>
                <a:gd name="T86" fmla="*/ 44 w 84"/>
                <a:gd name="T87" fmla="*/ 2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4" h="59">
                  <a:moveTo>
                    <a:pt x="30" y="17"/>
                  </a:moveTo>
                  <a:cubicBezTo>
                    <a:pt x="31" y="19"/>
                    <a:pt x="31" y="21"/>
                    <a:pt x="30" y="24"/>
                  </a:cubicBezTo>
                  <a:cubicBezTo>
                    <a:pt x="29" y="26"/>
                    <a:pt x="28" y="28"/>
                    <a:pt x="27" y="29"/>
                  </a:cubicBezTo>
                  <a:cubicBezTo>
                    <a:pt x="25" y="30"/>
                    <a:pt x="24" y="30"/>
                    <a:pt x="22" y="29"/>
                  </a:cubicBezTo>
                  <a:cubicBezTo>
                    <a:pt x="20" y="28"/>
                    <a:pt x="19" y="26"/>
                    <a:pt x="18" y="24"/>
                  </a:cubicBezTo>
                  <a:cubicBezTo>
                    <a:pt x="17" y="22"/>
                    <a:pt x="17" y="20"/>
                    <a:pt x="18" y="17"/>
                  </a:cubicBezTo>
                  <a:cubicBezTo>
                    <a:pt x="19" y="14"/>
                    <a:pt x="20" y="12"/>
                    <a:pt x="21" y="12"/>
                  </a:cubicBezTo>
                  <a:cubicBezTo>
                    <a:pt x="23" y="11"/>
                    <a:pt x="24" y="11"/>
                    <a:pt x="26" y="12"/>
                  </a:cubicBezTo>
                  <a:cubicBezTo>
                    <a:pt x="28" y="13"/>
                    <a:pt x="29" y="15"/>
                    <a:pt x="30" y="17"/>
                  </a:cubicBezTo>
                  <a:close/>
                  <a:moveTo>
                    <a:pt x="23" y="26"/>
                  </a:moveTo>
                  <a:cubicBezTo>
                    <a:pt x="25" y="27"/>
                    <a:pt x="26" y="26"/>
                    <a:pt x="27" y="22"/>
                  </a:cubicBezTo>
                  <a:cubicBezTo>
                    <a:pt x="28" y="19"/>
                    <a:pt x="28" y="16"/>
                    <a:pt x="25" y="15"/>
                  </a:cubicBezTo>
                  <a:cubicBezTo>
                    <a:pt x="24" y="14"/>
                    <a:pt x="23" y="14"/>
                    <a:pt x="23" y="15"/>
                  </a:cubicBezTo>
                  <a:cubicBezTo>
                    <a:pt x="22" y="15"/>
                    <a:pt x="21" y="17"/>
                    <a:pt x="21" y="19"/>
                  </a:cubicBezTo>
                  <a:cubicBezTo>
                    <a:pt x="20" y="20"/>
                    <a:pt x="20" y="22"/>
                    <a:pt x="21" y="23"/>
                  </a:cubicBezTo>
                  <a:cubicBezTo>
                    <a:pt x="21" y="24"/>
                    <a:pt x="21" y="25"/>
                    <a:pt x="23" y="26"/>
                  </a:cubicBezTo>
                  <a:moveTo>
                    <a:pt x="14" y="5"/>
                  </a:moveTo>
                  <a:cubicBezTo>
                    <a:pt x="7" y="16"/>
                    <a:pt x="7" y="16"/>
                    <a:pt x="7" y="16"/>
                  </a:cubicBezTo>
                  <a:cubicBezTo>
                    <a:pt x="8" y="2"/>
                    <a:pt x="8" y="2"/>
                    <a:pt x="8" y="2"/>
                  </a:cubicBezTo>
                  <a:cubicBezTo>
                    <a:pt x="4" y="0"/>
                    <a:pt x="4" y="0"/>
                    <a:pt x="4" y="0"/>
                  </a:cubicBezTo>
                  <a:cubicBezTo>
                    <a:pt x="0" y="16"/>
                    <a:pt x="0" y="16"/>
                    <a:pt x="0" y="16"/>
                  </a:cubicBezTo>
                  <a:cubicBezTo>
                    <a:pt x="2" y="17"/>
                    <a:pt x="2" y="17"/>
                    <a:pt x="2" y="17"/>
                  </a:cubicBezTo>
                  <a:cubicBezTo>
                    <a:pt x="4" y="10"/>
                    <a:pt x="4" y="10"/>
                    <a:pt x="4" y="10"/>
                  </a:cubicBezTo>
                  <a:cubicBezTo>
                    <a:pt x="4" y="9"/>
                    <a:pt x="5" y="7"/>
                    <a:pt x="5" y="4"/>
                  </a:cubicBezTo>
                  <a:cubicBezTo>
                    <a:pt x="5" y="4"/>
                    <a:pt x="5" y="4"/>
                    <a:pt x="5" y="4"/>
                  </a:cubicBezTo>
                  <a:cubicBezTo>
                    <a:pt x="5" y="19"/>
                    <a:pt x="5" y="19"/>
                    <a:pt x="5" y="19"/>
                  </a:cubicBezTo>
                  <a:cubicBezTo>
                    <a:pt x="7" y="20"/>
                    <a:pt x="7" y="20"/>
                    <a:pt x="7" y="20"/>
                  </a:cubicBezTo>
                  <a:cubicBezTo>
                    <a:pt x="14" y="9"/>
                    <a:pt x="14" y="9"/>
                    <a:pt x="14" y="9"/>
                  </a:cubicBezTo>
                  <a:cubicBezTo>
                    <a:pt x="14" y="9"/>
                    <a:pt x="14" y="9"/>
                    <a:pt x="14" y="9"/>
                  </a:cubicBezTo>
                  <a:cubicBezTo>
                    <a:pt x="14" y="11"/>
                    <a:pt x="13" y="13"/>
                    <a:pt x="13" y="13"/>
                  </a:cubicBezTo>
                  <a:cubicBezTo>
                    <a:pt x="13" y="14"/>
                    <a:pt x="13" y="14"/>
                    <a:pt x="13" y="14"/>
                  </a:cubicBezTo>
                  <a:cubicBezTo>
                    <a:pt x="11" y="22"/>
                    <a:pt x="11" y="22"/>
                    <a:pt x="11" y="22"/>
                  </a:cubicBezTo>
                  <a:cubicBezTo>
                    <a:pt x="13" y="23"/>
                    <a:pt x="13" y="23"/>
                    <a:pt x="13" y="23"/>
                  </a:cubicBezTo>
                  <a:cubicBezTo>
                    <a:pt x="18" y="7"/>
                    <a:pt x="18" y="7"/>
                    <a:pt x="18" y="7"/>
                  </a:cubicBezTo>
                  <a:lnTo>
                    <a:pt x="14" y="5"/>
                  </a:lnTo>
                  <a:close/>
                  <a:moveTo>
                    <a:pt x="81" y="44"/>
                  </a:moveTo>
                  <a:cubicBezTo>
                    <a:pt x="77" y="49"/>
                    <a:pt x="77" y="49"/>
                    <a:pt x="77" y="49"/>
                  </a:cubicBezTo>
                  <a:cubicBezTo>
                    <a:pt x="76" y="41"/>
                    <a:pt x="76" y="41"/>
                    <a:pt x="76" y="41"/>
                  </a:cubicBezTo>
                  <a:cubicBezTo>
                    <a:pt x="73" y="39"/>
                    <a:pt x="73" y="39"/>
                    <a:pt x="73" y="39"/>
                  </a:cubicBezTo>
                  <a:cubicBezTo>
                    <a:pt x="74" y="52"/>
                    <a:pt x="74" y="52"/>
                    <a:pt x="74" y="52"/>
                  </a:cubicBezTo>
                  <a:cubicBezTo>
                    <a:pt x="73" y="58"/>
                    <a:pt x="73" y="58"/>
                    <a:pt x="73" y="58"/>
                  </a:cubicBezTo>
                  <a:cubicBezTo>
                    <a:pt x="75" y="59"/>
                    <a:pt x="75" y="59"/>
                    <a:pt x="75" y="59"/>
                  </a:cubicBezTo>
                  <a:cubicBezTo>
                    <a:pt x="77" y="53"/>
                    <a:pt x="77" y="53"/>
                    <a:pt x="77" y="53"/>
                  </a:cubicBezTo>
                  <a:cubicBezTo>
                    <a:pt x="84" y="46"/>
                    <a:pt x="84" y="46"/>
                    <a:pt x="84" y="46"/>
                  </a:cubicBezTo>
                  <a:lnTo>
                    <a:pt x="81" y="44"/>
                  </a:lnTo>
                  <a:close/>
                  <a:moveTo>
                    <a:pt x="68" y="37"/>
                  </a:moveTo>
                  <a:cubicBezTo>
                    <a:pt x="69" y="55"/>
                    <a:pt x="69" y="55"/>
                    <a:pt x="69" y="55"/>
                  </a:cubicBezTo>
                  <a:cubicBezTo>
                    <a:pt x="66" y="54"/>
                    <a:pt x="66" y="54"/>
                    <a:pt x="66" y="54"/>
                  </a:cubicBezTo>
                  <a:cubicBezTo>
                    <a:pt x="66" y="49"/>
                    <a:pt x="66" y="49"/>
                    <a:pt x="66" y="49"/>
                  </a:cubicBezTo>
                  <a:cubicBezTo>
                    <a:pt x="61" y="47"/>
                    <a:pt x="61" y="47"/>
                    <a:pt x="61" y="47"/>
                  </a:cubicBezTo>
                  <a:cubicBezTo>
                    <a:pt x="59" y="50"/>
                    <a:pt x="59" y="50"/>
                    <a:pt x="59" y="50"/>
                  </a:cubicBezTo>
                  <a:cubicBezTo>
                    <a:pt x="56" y="48"/>
                    <a:pt x="56" y="48"/>
                    <a:pt x="56" y="48"/>
                  </a:cubicBezTo>
                  <a:cubicBezTo>
                    <a:pt x="65" y="35"/>
                    <a:pt x="65" y="35"/>
                    <a:pt x="65" y="35"/>
                  </a:cubicBezTo>
                  <a:lnTo>
                    <a:pt x="68" y="37"/>
                  </a:lnTo>
                  <a:close/>
                  <a:moveTo>
                    <a:pt x="63" y="44"/>
                  </a:moveTo>
                  <a:cubicBezTo>
                    <a:pt x="66" y="46"/>
                    <a:pt x="66" y="46"/>
                    <a:pt x="66" y="46"/>
                  </a:cubicBezTo>
                  <a:cubicBezTo>
                    <a:pt x="66" y="42"/>
                    <a:pt x="66" y="40"/>
                    <a:pt x="66" y="39"/>
                  </a:cubicBezTo>
                  <a:cubicBezTo>
                    <a:pt x="66" y="38"/>
                    <a:pt x="66" y="38"/>
                    <a:pt x="66" y="38"/>
                  </a:cubicBezTo>
                  <a:cubicBezTo>
                    <a:pt x="66" y="39"/>
                    <a:pt x="65" y="41"/>
                    <a:pt x="63" y="44"/>
                  </a:cubicBezTo>
                  <a:moveTo>
                    <a:pt x="57" y="33"/>
                  </a:moveTo>
                  <a:cubicBezTo>
                    <a:pt x="58" y="35"/>
                    <a:pt x="58" y="37"/>
                    <a:pt x="58" y="40"/>
                  </a:cubicBezTo>
                  <a:cubicBezTo>
                    <a:pt x="57" y="42"/>
                    <a:pt x="56" y="44"/>
                    <a:pt x="54" y="45"/>
                  </a:cubicBezTo>
                  <a:cubicBezTo>
                    <a:pt x="53" y="45"/>
                    <a:pt x="51" y="45"/>
                    <a:pt x="48" y="44"/>
                  </a:cubicBezTo>
                  <a:cubicBezTo>
                    <a:pt x="45" y="42"/>
                    <a:pt x="45" y="42"/>
                    <a:pt x="45" y="42"/>
                  </a:cubicBezTo>
                  <a:cubicBezTo>
                    <a:pt x="49" y="26"/>
                    <a:pt x="49" y="26"/>
                    <a:pt x="49" y="26"/>
                  </a:cubicBezTo>
                  <a:cubicBezTo>
                    <a:pt x="53" y="28"/>
                    <a:pt x="53" y="28"/>
                    <a:pt x="53" y="28"/>
                  </a:cubicBezTo>
                  <a:cubicBezTo>
                    <a:pt x="55" y="29"/>
                    <a:pt x="57" y="31"/>
                    <a:pt x="57" y="33"/>
                  </a:cubicBezTo>
                  <a:close/>
                  <a:moveTo>
                    <a:pt x="49" y="41"/>
                  </a:moveTo>
                  <a:cubicBezTo>
                    <a:pt x="52" y="43"/>
                    <a:pt x="54" y="42"/>
                    <a:pt x="55" y="38"/>
                  </a:cubicBezTo>
                  <a:cubicBezTo>
                    <a:pt x="56" y="35"/>
                    <a:pt x="55" y="32"/>
                    <a:pt x="52" y="31"/>
                  </a:cubicBezTo>
                  <a:cubicBezTo>
                    <a:pt x="51" y="30"/>
                    <a:pt x="51" y="30"/>
                    <a:pt x="51" y="30"/>
                  </a:cubicBezTo>
                  <a:cubicBezTo>
                    <a:pt x="48" y="40"/>
                    <a:pt x="48" y="40"/>
                    <a:pt x="48" y="40"/>
                  </a:cubicBezTo>
                  <a:cubicBezTo>
                    <a:pt x="49" y="41"/>
                    <a:pt x="49" y="41"/>
                    <a:pt x="49" y="41"/>
                  </a:cubicBezTo>
                  <a:moveTo>
                    <a:pt x="44" y="22"/>
                  </a:moveTo>
                  <a:cubicBezTo>
                    <a:pt x="42" y="30"/>
                    <a:pt x="42" y="30"/>
                    <a:pt x="42" y="30"/>
                  </a:cubicBezTo>
                  <a:cubicBezTo>
                    <a:pt x="41" y="31"/>
                    <a:pt x="41" y="32"/>
                    <a:pt x="40" y="35"/>
                  </a:cubicBezTo>
                  <a:cubicBezTo>
                    <a:pt x="40" y="34"/>
                    <a:pt x="40" y="34"/>
                    <a:pt x="40" y="34"/>
                  </a:cubicBezTo>
                  <a:cubicBezTo>
                    <a:pt x="38" y="19"/>
                    <a:pt x="38" y="19"/>
                    <a:pt x="38" y="19"/>
                  </a:cubicBezTo>
                  <a:cubicBezTo>
                    <a:pt x="35" y="17"/>
                    <a:pt x="35" y="17"/>
                    <a:pt x="35" y="17"/>
                  </a:cubicBezTo>
                  <a:cubicBezTo>
                    <a:pt x="30" y="33"/>
                    <a:pt x="30" y="33"/>
                    <a:pt x="30" y="33"/>
                  </a:cubicBezTo>
                  <a:cubicBezTo>
                    <a:pt x="33" y="35"/>
                    <a:pt x="33" y="35"/>
                    <a:pt x="33" y="35"/>
                  </a:cubicBezTo>
                  <a:cubicBezTo>
                    <a:pt x="35" y="27"/>
                    <a:pt x="35" y="27"/>
                    <a:pt x="35" y="27"/>
                  </a:cubicBezTo>
                  <a:cubicBezTo>
                    <a:pt x="35" y="26"/>
                    <a:pt x="36" y="25"/>
                    <a:pt x="36" y="23"/>
                  </a:cubicBezTo>
                  <a:cubicBezTo>
                    <a:pt x="36" y="23"/>
                    <a:pt x="36" y="23"/>
                    <a:pt x="36" y="23"/>
                  </a:cubicBezTo>
                  <a:cubicBezTo>
                    <a:pt x="38" y="38"/>
                    <a:pt x="38" y="38"/>
                    <a:pt x="38" y="38"/>
                  </a:cubicBezTo>
                  <a:cubicBezTo>
                    <a:pt x="42" y="40"/>
                    <a:pt x="42" y="40"/>
                    <a:pt x="42" y="40"/>
                  </a:cubicBezTo>
                  <a:cubicBezTo>
                    <a:pt x="46" y="24"/>
                    <a:pt x="46" y="24"/>
                    <a:pt x="46" y="24"/>
                  </a:cubicBezTo>
                  <a:lnTo>
                    <a:pt x="44" y="2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 name="Freeform 74"/>
            <p:cNvSpPr>
              <a:spLocks/>
            </p:cNvSpPr>
            <p:nvPr/>
          </p:nvSpPr>
          <p:spPr bwMode="auto">
            <a:xfrm>
              <a:off x="4610101" y="1958975"/>
              <a:ext cx="34925" cy="65088"/>
            </a:xfrm>
            <a:custGeom>
              <a:avLst/>
              <a:gdLst>
                <a:gd name="T0" fmla="*/ 22 w 22"/>
                <a:gd name="T1" fmla="*/ 11 h 41"/>
                <a:gd name="T2" fmla="*/ 19 w 22"/>
                <a:gd name="T3" fmla="*/ 17 h 41"/>
                <a:gd name="T4" fmla="*/ 13 w 22"/>
                <a:gd name="T5" fmla="*/ 13 h 41"/>
                <a:gd name="T6" fmla="*/ 4 w 22"/>
                <a:gd name="T7" fmla="*/ 41 h 41"/>
                <a:gd name="T8" fmla="*/ 0 w 22"/>
                <a:gd name="T9" fmla="*/ 39 h 41"/>
                <a:gd name="T10" fmla="*/ 7 w 22"/>
                <a:gd name="T11" fmla="*/ 9 h 41"/>
                <a:gd name="T12" fmla="*/ 0 w 22"/>
                <a:gd name="T13" fmla="*/ 5 h 41"/>
                <a:gd name="T14" fmla="*/ 2 w 22"/>
                <a:gd name="T15" fmla="*/ 0 h 41"/>
                <a:gd name="T16" fmla="*/ 22 w 22"/>
                <a:gd name="T17"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1">
                  <a:moveTo>
                    <a:pt x="22" y="11"/>
                  </a:moveTo>
                  <a:lnTo>
                    <a:pt x="19" y="17"/>
                  </a:lnTo>
                  <a:lnTo>
                    <a:pt x="13" y="13"/>
                  </a:lnTo>
                  <a:lnTo>
                    <a:pt x="4" y="41"/>
                  </a:lnTo>
                  <a:lnTo>
                    <a:pt x="0" y="39"/>
                  </a:lnTo>
                  <a:lnTo>
                    <a:pt x="7" y="9"/>
                  </a:lnTo>
                  <a:lnTo>
                    <a:pt x="0" y="5"/>
                  </a:lnTo>
                  <a:lnTo>
                    <a:pt x="2" y="0"/>
                  </a:lnTo>
                  <a:lnTo>
                    <a:pt x="22" y="1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 name="Freeform 75"/>
            <p:cNvSpPr>
              <a:spLocks/>
            </p:cNvSpPr>
            <p:nvPr/>
          </p:nvSpPr>
          <p:spPr bwMode="auto">
            <a:xfrm>
              <a:off x="4713288" y="2030413"/>
              <a:ext cx="44450" cy="61913"/>
            </a:xfrm>
            <a:custGeom>
              <a:avLst/>
              <a:gdLst>
                <a:gd name="T0" fmla="*/ 9 w 13"/>
                <a:gd name="T1" fmla="*/ 1 h 18"/>
                <a:gd name="T2" fmla="*/ 11 w 13"/>
                <a:gd name="T3" fmla="*/ 2 h 18"/>
                <a:gd name="T4" fmla="*/ 13 w 13"/>
                <a:gd name="T5" fmla="*/ 4 h 18"/>
                <a:gd name="T6" fmla="*/ 11 w 13"/>
                <a:gd name="T7" fmla="*/ 6 h 18"/>
                <a:gd name="T8" fmla="*/ 9 w 13"/>
                <a:gd name="T9" fmla="*/ 4 h 18"/>
                <a:gd name="T10" fmla="*/ 8 w 13"/>
                <a:gd name="T11" fmla="*/ 3 h 18"/>
                <a:gd name="T12" fmla="*/ 7 w 13"/>
                <a:gd name="T13" fmla="*/ 3 h 18"/>
                <a:gd name="T14" fmla="*/ 6 w 13"/>
                <a:gd name="T15" fmla="*/ 4 h 18"/>
                <a:gd name="T16" fmla="*/ 6 w 13"/>
                <a:gd name="T17" fmla="*/ 5 h 18"/>
                <a:gd name="T18" fmla="*/ 7 w 13"/>
                <a:gd name="T19" fmla="*/ 6 h 18"/>
                <a:gd name="T20" fmla="*/ 8 w 13"/>
                <a:gd name="T21" fmla="*/ 8 h 18"/>
                <a:gd name="T22" fmla="*/ 10 w 13"/>
                <a:gd name="T23" fmla="*/ 12 h 18"/>
                <a:gd name="T24" fmla="*/ 10 w 13"/>
                <a:gd name="T25" fmla="*/ 15 h 18"/>
                <a:gd name="T26" fmla="*/ 8 w 13"/>
                <a:gd name="T27" fmla="*/ 17 h 18"/>
                <a:gd name="T28" fmla="*/ 4 w 13"/>
                <a:gd name="T29" fmla="*/ 17 h 18"/>
                <a:gd name="T30" fmla="*/ 0 w 13"/>
                <a:gd name="T31" fmla="*/ 14 h 18"/>
                <a:gd name="T32" fmla="*/ 1 w 13"/>
                <a:gd name="T33" fmla="*/ 10 h 18"/>
                <a:gd name="T34" fmla="*/ 3 w 13"/>
                <a:gd name="T35" fmla="*/ 13 h 18"/>
                <a:gd name="T36" fmla="*/ 5 w 13"/>
                <a:gd name="T37" fmla="*/ 14 h 18"/>
                <a:gd name="T38" fmla="*/ 6 w 13"/>
                <a:gd name="T39" fmla="*/ 14 h 18"/>
                <a:gd name="T40" fmla="*/ 7 w 13"/>
                <a:gd name="T41" fmla="*/ 13 h 18"/>
                <a:gd name="T42" fmla="*/ 7 w 13"/>
                <a:gd name="T43" fmla="*/ 12 h 18"/>
                <a:gd name="T44" fmla="*/ 7 w 13"/>
                <a:gd name="T45" fmla="*/ 11 h 18"/>
                <a:gd name="T46" fmla="*/ 5 w 13"/>
                <a:gd name="T47" fmla="*/ 9 h 18"/>
                <a:gd name="T48" fmla="*/ 4 w 13"/>
                <a:gd name="T49" fmla="*/ 7 h 18"/>
                <a:gd name="T50" fmla="*/ 3 w 13"/>
                <a:gd name="T51" fmla="*/ 5 h 18"/>
                <a:gd name="T52" fmla="*/ 4 w 13"/>
                <a:gd name="T53" fmla="*/ 3 h 18"/>
                <a:gd name="T54" fmla="*/ 6 w 13"/>
                <a:gd name="T55" fmla="*/ 0 h 18"/>
                <a:gd name="T56" fmla="*/ 9 w 13"/>
                <a:gd name="T5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8">
                  <a:moveTo>
                    <a:pt x="9" y="1"/>
                  </a:moveTo>
                  <a:cubicBezTo>
                    <a:pt x="10" y="1"/>
                    <a:pt x="10" y="1"/>
                    <a:pt x="11" y="2"/>
                  </a:cubicBezTo>
                  <a:cubicBezTo>
                    <a:pt x="11" y="2"/>
                    <a:pt x="12" y="3"/>
                    <a:pt x="13" y="4"/>
                  </a:cubicBezTo>
                  <a:cubicBezTo>
                    <a:pt x="11" y="6"/>
                    <a:pt x="11" y="6"/>
                    <a:pt x="11" y="6"/>
                  </a:cubicBezTo>
                  <a:cubicBezTo>
                    <a:pt x="10" y="5"/>
                    <a:pt x="10" y="5"/>
                    <a:pt x="9" y="4"/>
                  </a:cubicBezTo>
                  <a:cubicBezTo>
                    <a:pt x="9" y="4"/>
                    <a:pt x="9" y="4"/>
                    <a:pt x="8" y="3"/>
                  </a:cubicBezTo>
                  <a:cubicBezTo>
                    <a:pt x="8" y="3"/>
                    <a:pt x="7" y="3"/>
                    <a:pt x="7" y="3"/>
                  </a:cubicBezTo>
                  <a:cubicBezTo>
                    <a:pt x="7" y="3"/>
                    <a:pt x="6" y="4"/>
                    <a:pt x="6" y="4"/>
                  </a:cubicBezTo>
                  <a:cubicBezTo>
                    <a:pt x="6" y="5"/>
                    <a:pt x="6" y="5"/>
                    <a:pt x="6" y="5"/>
                  </a:cubicBezTo>
                  <a:cubicBezTo>
                    <a:pt x="7" y="6"/>
                    <a:pt x="7" y="6"/>
                    <a:pt x="7" y="6"/>
                  </a:cubicBezTo>
                  <a:cubicBezTo>
                    <a:pt x="7" y="6"/>
                    <a:pt x="7" y="7"/>
                    <a:pt x="8" y="8"/>
                  </a:cubicBezTo>
                  <a:cubicBezTo>
                    <a:pt x="9" y="9"/>
                    <a:pt x="10" y="11"/>
                    <a:pt x="10" y="12"/>
                  </a:cubicBezTo>
                  <a:cubicBezTo>
                    <a:pt x="10" y="13"/>
                    <a:pt x="10" y="14"/>
                    <a:pt x="10" y="15"/>
                  </a:cubicBezTo>
                  <a:cubicBezTo>
                    <a:pt x="9" y="16"/>
                    <a:pt x="9" y="17"/>
                    <a:pt x="8" y="17"/>
                  </a:cubicBezTo>
                  <a:cubicBezTo>
                    <a:pt x="7" y="18"/>
                    <a:pt x="5" y="17"/>
                    <a:pt x="4" y="17"/>
                  </a:cubicBezTo>
                  <a:cubicBezTo>
                    <a:pt x="2" y="16"/>
                    <a:pt x="1" y="15"/>
                    <a:pt x="0" y="14"/>
                  </a:cubicBezTo>
                  <a:cubicBezTo>
                    <a:pt x="1" y="10"/>
                    <a:pt x="1" y="10"/>
                    <a:pt x="1" y="10"/>
                  </a:cubicBezTo>
                  <a:cubicBezTo>
                    <a:pt x="2" y="11"/>
                    <a:pt x="3" y="12"/>
                    <a:pt x="3" y="13"/>
                  </a:cubicBezTo>
                  <a:cubicBezTo>
                    <a:pt x="4" y="13"/>
                    <a:pt x="4" y="14"/>
                    <a:pt x="5" y="14"/>
                  </a:cubicBezTo>
                  <a:cubicBezTo>
                    <a:pt x="5" y="14"/>
                    <a:pt x="6" y="14"/>
                    <a:pt x="6" y="14"/>
                  </a:cubicBezTo>
                  <a:cubicBezTo>
                    <a:pt x="7" y="14"/>
                    <a:pt x="7" y="14"/>
                    <a:pt x="7" y="13"/>
                  </a:cubicBezTo>
                  <a:cubicBezTo>
                    <a:pt x="7" y="12"/>
                    <a:pt x="7" y="12"/>
                    <a:pt x="7" y="12"/>
                  </a:cubicBezTo>
                  <a:cubicBezTo>
                    <a:pt x="7" y="11"/>
                    <a:pt x="7" y="11"/>
                    <a:pt x="7" y="11"/>
                  </a:cubicBezTo>
                  <a:cubicBezTo>
                    <a:pt x="6" y="11"/>
                    <a:pt x="6" y="10"/>
                    <a:pt x="5" y="9"/>
                  </a:cubicBezTo>
                  <a:cubicBezTo>
                    <a:pt x="5" y="8"/>
                    <a:pt x="4" y="7"/>
                    <a:pt x="4" y="7"/>
                  </a:cubicBezTo>
                  <a:cubicBezTo>
                    <a:pt x="4" y="6"/>
                    <a:pt x="3" y="6"/>
                    <a:pt x="3" y="5"/>
                  </a:cubicBezTo>
                  <a:cubicBezTo>
                    <a:pt x="3" y="4"/>
                    <a:pt x="3" y="3"/>
                    <a:pt x="4" y="3"/>
                  </a:cubicBezTo>
                  <a:cubicBezTo>
                    <a:pt x="4" y="1"/>
                    <a:pt x="5" y="0"/>
                    <a:pt x="6" y="0"/>
                  </a:cubicBezTo>
                  <a:cubicBezTo>
                    <a:pt x="7" y="0"/>
                    <a:pt x="8" y="0"/>
                    <a:pt x="9" y="1"/>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 name="Freeform 76"/>
            <p:cNvSpPr>
              <a:spLocks noEditPoints="1"/>
            </p:cNvSpPr>
            <p:nvPr/>
          </p:nvSpPr>
          <p:spPr bwMode="auto">
            <a:xfrm>
              <a:off x="4749801" y="2044700"/>
              <a:ext cx="44450" cy="68263"/>
            </a:xfrm>
            <a:custGeom>
              <a:avLst/>
              <a:gdLst>
                <a:gd name="T0" fmla="*/ 12 w 13"/>
                <a:gd name="T1" fmla="*/ 7 h 20"/>
                <a:gd name="T2" fmla="*/ 12 w 13"/>
                <a:gd name="T3" fmla="*/ 14 h 20"/>
                <a:gd name="T4" fmla="*/ 9 w 13"/>
                <a:gd name="T5" fmla="*/ 19 h 20"/>
                <a:gd name="T6" fmla="*/ 3 w 13"/>
                <a:gd name="T7" fmla="*/ 18 h 20"/>
                <a:gd name="T8" fmla="*/ 0 w 13"/>
                <a:gd name="T9" fmla="*/ 16 h 20"/>
                <a:gd name="T10" fmla="*/ 4 w 13"/>
                <a:gd name="T11" fmla="*/ 0 h 20"/>
                <a:gd name="T12" fmla="*/ 8 w 13"/>
                <a:gd name="T13" fmla="*/ 3 h 20"/>
                <a:gd name="T14" fmla="*/ 12 w 13"/>
                <a:gd name="T15" fmla="*/ 7 h 20"/>
                <a:gd name="T16" fmla="*/ 4 w 13"/>
                <a:gd name="T17" fmla="*/ 16 h 20"/>
                <a:gd name="T18" fmla="*/ 10 w 13"/>
                <a:gd name="T19" fmla="*/ 13 h 20"/>
                <a:gd name="T20" fmla="*/ 7 w 13"/>
                <a:gd name="T21" fmla="*/ 5 h 20"/>
                <a:gd name="T22" fmla="*/ 6 w 13"/>
                <a:gd name="T23" fmla="*/ 5 h 20"/>
                <a:gd name="T24" fmla="*/ 3 w 13"/>
                <a:gd name="T25" fmla="*/ 15 h 20"/>
                <a:gd name="T26" fmla="*/ 4 w 13"/>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12" y="7"/>
                  </a:moveTo>
                  <a:cubicBezTo>
                    <a:pt x="13" y="9"/>
                    <a:pt x="13" y="12"/>
                    <a:pt x="12" y="14"/>
                  </a:cubicBezTo>
                  <a:cubicBezTo>
                    <a:pt x="12" y="17"/>
                    <a:pt x="11" y="19"/>
                    <a:pt x="9" y="19"/>
                  </a:cubicBezTo>
                  <a:cubicBezTo>
                    <a:pt x="7" y="20"/>
                    <a:pt x="6" y="20"/>
                    <a:pt x="3" y="18"/>
                  </a:cubicBezTo>
                  <a:cubicBezTo>
                    <a:pt x="0" y="16"/>
                    <a:pt x="0" y="16"/>
                    <a:pt x="0" y="16"/>
                  </a:cubicBezTo>
                  <a:cubicBezTo>
                    <a:pt x="4" y="0"/>
                    <a:pt x="4" y="0"/>
                    <a:pt x="4" y="0"/>
                  </a:cubicBezTo>
                  <a:cubicBezTo>
                    <a:pt x="8" y="3"/>
                    <a:pt x="8" y="3"/>
                    <a:pt x="8" y="3"/>
                  </a:cubicBezTo>
                  <a:cubicBezTo>
                    <a:pt x="10" y="4"/>
                    <a:pt x="12" y="5"/>
                    <a:pt x="12" y="7"/>
                  </a:cubicBezTo>
                  <a:close/>
                  <a:moveTo>
                    <a:pt x="4" y="16"/>
                  </a:moveTo>
                  <a:cubicBezTo>
                    <a:pt x="7" y="17"/>
                    <a:pt x="9" y="16"/>
                    <a:pt x="10" y="13"/>
                  </a:cubicBezTo>
                  <a:cubicBezTo>
                    <a:pt x="11" y="9"/>
                    <a:pt x="10" y="7"/>
                    <a:pt x="7" y="5"/>
                  </a:cubicBezTo>
                  <a:cubicBezTo>
                    <a:pt x="6" y="5"/>
                    <a:pt x="6" y="5"/>
                    <a:pt x="6" y="5"/>
                  </a:cubicBezTo>
                  <a:cubicBezTo>
                    <a:pt x="3" y="15"/>
                    <a:pt x="3" y="15"/>
                    <a:pt x="3" y="15"/>
                  </a:cubicBezTo>
                  <a:cubicBezTo>
                    <a:pt x="4" y="16"/>
                    <a:pt x="4" y="16"/>
                    <a:pt x="4" y="16"/>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 name="Freeform 77"/>
            <p:cNvSpPr>
              <a:spLocks noEditPoints="1"/>
            </p:cNvSpPr>
            <p:nvPr/>
          </p:nvSpPr>
          <p:spPr bwMode="auto">
            <a:xfrm>
              <a:off x="4787901" y="2074863"/>
              <a:ext cx="41275" cy="73025"/>
            </a:xfrm>
            <a:custGeom>
              <a:avLst/>
              <a:gdLst>
                <a:gd name="T0" fmla="*/ 12 w 12"/>
                <a:gd name="T1" fmla="*/ 2 h 21"/>
                <a:gd name="T2" fmla="*/ 12 w 12"/>
                <a:gd name="T3" fmla="*/ 21 h 21"/>
                <a:gd name="T4" fmla="*/ 10 w 12"/>
                <a:gd name="T5" fmla="*/ 19 h 21"/>
                <a:gd name="T6" fmla="*/ 10 w 12"/>
                <a:gd name="T7" fmla="*/ 15 h 21"/>
                <a:gd name="T8" fmla="*/ 5 w 12"/>
                <a:gd name="T9" fmla="*/ 12 h 21"/>
                <a:gd name="T10" fmla="*/ 3 w 12"/>
                <a:gd name="T11" fmla="*/ 16 h 21"/>
                <a:gd name="T12" fmla="*/ 0 w 12"/>
                <a:gd name="T13" fmla="*/ 14 h 21"/>
                <a:gd name="T14" fmla="*/ 9 w 12"/>
                <a:gd name="T15" fmla="*/ 0 h 21"/>
                <a:gd name="T16" fmla="*/ 12 w 12"/>
                <a:gd name="T17" fmla="*/ 2 h 21"/>
                <a:gd name="T18" fmla="*/ 7 w 12"/>
                <a:gd name="T19" fmla="*/ 10 h 21"/>
                <a:gd name="T20" fmla="*/ 10 w 12"/>
                <a:gd name="T21" fmla="*/ 12 h 21"/>
                <a:gd name="T22" fmla="*/ 10 w 12"/>
                <a:gd name="T23" fmla="*/ 5 h 21"/>
                <a:gd name="T24" fmla="*/ 10 w 12"/>
                <a:gd name="T25" fmla="*/ 4 h 21"/>
                <a:gd name="T26" fmla="*/ 7 w 12"/>
                <a:gd name="T2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12" y="2"/>
                  </a:moveTo>
                  <a:cubicBezTo>
                    <a:pt x="12" y="21"/>
                    <a:pt x="12" y="21"/>
                    <a:pt x="12" y="21"/>
                  </a:cubicBezTo>
                  <a:cubicBezTo>
                    <a:pt x="10" y="19"/>
                    <a:pt x="10" y="19"/>
                    <a:pt x="10" y="19"/>
                  </a:cubicBezTo>
                  <a:cubicBezTo>
                    <a:pt x="10" y="15"/>
                    <a:pt x="10" y="15"/>
                    <a:pt x="10" y="15"/>
                  </a:cubicBezTo>
                  <a:cubicBezTo>
                    <a:pt x="5" y="12"/>
                    <a:pt x="5" y="12"/>
                    <a:pt x="5" y="12"/>
                  </a:cubicBezTo>
                  <a:cubicBezTo>
                    <a:pt x="3" y="16"/>
                    <a:pt x="3" y="16"/>
                    <a:pt x="3" y="16"/>
                  </a:cubicBezTo>
                  <a:cubicBezTo>
                    <a:pt x="0" y="14"/>
                    <a:pt x="0" y="14"/>
                    <a:pt x="0" y="14"/>
                  </a:cubicBezTo>
                  <a:cubicBezTo>
                    <a:pt x="9" y="0"/>
                    <a:pt x="9" y="0"/>
                    <a:pt x="9" y="0"/>
                  </a:cubicBezTo>
                  <a:lnTo>
                    <a:pt x="12" y="2"/>
                  </a:lnTo>
                  <a:close/>
                  <a:moveTo>
                    <a:pt x="7" y="10"/>
                  </a:moveTo>
                  <a:cubicBezTo>
                    <a:pt x="10" y="12"/>
                    <a:pt x="10" y="12"/>
                    <a:pt x="10" y="12"/>
                  </a:cubicBezTo>
                  <a:cubicBezTo>
                    <a:pt x="10" y="8"/>
                    <a:pt x="10" y="6"/>
                    <a:pt x="10" y="5"/>
                  </a:cubicBezTo>
                  <a:cubicBezTo>
                    <a:pt x="10" y="4"/>
                    <a:pt x="10" y="4"/>
                    <a:pt x="10" y="4"/>
                  </a:cubicBezTo>
                  <a:cubicBezTo>
                    <a:pt x="10" y="5"/>
                    <a:pt x="8" y="7"/>
                    <a:pt x="7" y="10"/>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 name="Freeform 78"/>
            <p:cNvSpPr>
              <a:spLocks/>
            </p:cNvSpPr>
            <p:nvPr/>
          </p:nvSpPr>
          <p:spPr bwMode="auto">
            <a:xfrm>
              <a:off x="4681538" y="2006600"/>
              <a:ext cx="41275" cy="68263"/>
            </a:xfrm>
            <a:custGeom>
              <a:avLst/>
              <a:gdLst>
                <a:gd name="T0" fmla="*/ 26 w 26"/>
                <a:gd name="T1" fmla="*/ 9 h 43"/>
                <a:gd name="T2" fmla="*/ 24 w 26"/>
                <a:gd name="T3" fmla="*/ 15 h 43"/>
                <a:gd name="T4" fmla="*/ 13 w 26"/>
                <a:gd name="T5" fmla="*/ 9 h 43"/>
                <a:gd name="T6" fmla="*/ 11 w 26"/>
                <a:gd name="T7" fmla="*/ 18 h 43"/>
                <a:gd name="T8" fmla="*/ 22 w 26"/>
                <a:gd name="T9" fmla="*/ 22 h 43"/>
                <a:gd name="T10" fmla="*/ 20 w 26"/>
                <a:gd name="T11" fmla="*/ 28 h 43"/>
                <a:gd name="T12" fmla="*/ 11 w 26"/>
                <a:gd name="T13" fmla="*/ 24 h 43"/>
                <a:gd name="T14" fmla="*/ 9 w 26"/>
                <a:gd name="T15" fmla="*/ 33 h 43"/>
                <a:gd name="T16" fmla="*/ 18 w 26"/>
                <a:gd name="T17" fmla="*/ 37 h 43"/>
                <a:gd name="T18" fmla="*/ 15 w 26"/>
                <a:gd name="T19" fmla="*/ 43 h 43"/>
                <a:gd name="T20" fmla="*/ 0 w 26"/>
                <a:gd name="T21" fmla="*/ 35 h 43"/>
                <a:gd name="T22" fmla="*/ 9 w 26"/>
                <a:gd name="T23" fmla="*/ 0 h 43"/>
                <a:gd name="T24" fmla="*/ 26 w 26"/>
                <a:gd name="T25"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43">
                  <a:moveTo>
                    <a:pt x="26" y="9"/>
                  </a:moveTo>
                  <a:lnTo>
                    <a:pt x="24" y="15"/>
                  </a:lnTo>
                  <a:lnTo>
                    <a:pt x="13" y="9"/>
                  </a:lnTo>
                  <a:lnTo>
                    <a:pt x="11" y="18"/>
                  </a:lnTo>
                  <a:lnTo>
                    <a:pt x="22" y="22"/>
                  </a:lnTo>
                  <a:lnTo>
                    <a:pt x="20" y="28"/>
                  </a:lnTo>
                  <a:lnTo>
                    <a:pt x="11" y="24"/>
                  </a:lnTo>
                  <a:lnTo>
                    <a:pt x="9" y="33"/>
                  </a:lnTo>
                  <a:lnTo>
                    <a:pt x="18" y="37"/>
                  </a:lnTo>
                  <a:lnTo>
                    <a:pt x="15" y="43"/>
                  </a:lnTo>
                  <a:lnTo>
                    <a:pt x="0" y="35"/>
                  </a:lnTo>
                  <a:lnTo>
                    <a:pt x="9" y="0"/>
                  </a:lnTo>
                  <a:lnTo>
                    <a:pt x="26" y="9"/>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 name="Freeform 79"/>
            <p:cNvSpPr>
              <a:spLocks/>
            </p:cNvSpPr>
            <p:nvPr/>
          </p:nvSpPr>
          <p:spPr bwMode="auto">
            <a:xfrm>
              <a:off x="4640263" y="1979613"/>
              <a:ext cx="44450" cy="68263"/>
            </a:xfrm>
            <a:custGeom>
              <a:avLst/>
              <a:gdLst>
                <a:gd name="T0" fmla="*/ 13 w 13"/>
                <a:gd name="T1" fmla="*/ 6 h 20"/>
                <a:gd name="T2" fmla="*/ 11 w 13"/>
                <a:gd name="T3" fmla="*/ 17 h 20"/>
                <a:gd name="T4" fmla="*/ 9 w 13"/>
                <a:gd name="T5" fmla="*/ 19 h 20"/>
                <a:gd name="T6" fmla="*/ 7 w 13"/>
                <a:gd name="T7" fmla="*/ 20 h 20"/>
                <a:gd name="T8" fmla="*/ 4 w 13"/>
                <a:gd name="T9" fmla="*/ 19 h 20"/>
                <a:gd name="T10" fmla="*/ 0 w 13"/>
                <a:gd name="T11" fmla="*/ 16 h 20"/>
                <a:gd name="T12" fmla="*/ 0 w 13"/>
                <a:gd name="T13" fmla="*/ 11 h 20"/>
                <a:gd name="T14" fmla="*/ 3 w 13"/>
                <a:gd name="T15" fmla="*/ 0 h 20"/>
                <a:gd name="T16" fmla="*/ 6 w 13"/>
                <a:gd name="T17" fmla="*/ 2 h 20"/>
                <a:gd name="T18" fmla="*/ 3 w 13"/>
                <a:gd name="T19" fmla="*/ 12 h 20"/>
                <a:gd name="T20" fmla="*/ 3 w 13"/>
                <a:gd name="T21" fmla="*/ 15 h 20"/>
                <a:gd name="T22" fmla="*/ 5 w 13"/>
                <a:gd name="T23" fmla="*/ 17 h 20"/>
                <a:gd name="T24" fmla="*/ 7 w 13"/>
                <a:gd name="T25" fmla="*/ 17 h 20"/>
                <a:gd name="T26" fmla="*/ 8 w 13"/>
                <a:gd name="T27" fmla="*/ 14 h 20"/>
                <a:gd name="T28" fmla="*/ 11 w 13"/>
                <a:gd name="T29" fmla="*/ 5 h 20"/>
                <a:gd name="T30" fmla="*/ 13 w 13"/>
                <a:gd name="T3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13" y="6"/>
                  </a:moveTo>
                  <a:cubicBezTo>
                    <a:pt x="11" y="17"/>
                    <a:pt x="11" y="17"/>
                    <a:pt x="11" y="17"/>
                  </a:cubicBezTo>
                  <a:cubicBezTo>
                    <a:pt x="10" y="18"/>
                    <a:pt x="10" y="19"/>
                    <a:pt x="9" y="19"/>
                  </a:cubicBezTo>
                  <a:cubicBezTo>
                    <a:pt x="8" y="20"/>
                    <a:pt x="8" y="20"/>
                    <a:pt x="7" y="20"/>
                  </a:cubicBezTo>
                  <a:cubicBezTo>
                    <a:pt x="6" y="20"/>
                    <a:pt x="5" y="20"/>
                    <a:pt x="4" y="19"/>
                  </a:cubicBezTo>
                  <a:cubicBezTo>
                    <a:pt x="2" y="19"/>
                    <a:pt x="1" y="17"/>
                    <a:pt x="0" y="16"/>
                  </a:cubicBezTo>
                  <a:cubicBezTo>
                    <a:pt x="0" y="14"/>
                    <a:pt x="0" y="12"/>
                    <a:pt x="0" y="11"/>
                  </a:cubicBezTo>
                  <a:cubicBezTo>
                    <a:pt x="3" y="0"/>
                    <a:pt x="3" y="0"/>
                    <a:pt x="3" y="0"/>
                  </a:cubicBezTo>
                  <a:cubicBezTo>
                    <a:pt x="6" y="2"/>
                    <a:pt x="6" y="2"/>
                    <a:pt x="6" y="2"/>
                  </a:cubicBezTo>
                  <a:cubicBezTo>
                    <a:pt x="3" y="12"/>
                    <a:pt x="3" y="12"/>
                    <a:pt x="3" y="12"/>
                  </a:cubicBezTo>
                  <a:cubicBezTo>
                    <a:pt x="3" y="13"/>
                    <a:pt x="3" y="14"/>
                    <a:pt x="3" y="15"/>
                  </a:cubicBezTo>
                  <a:cubicBezTo>
                    <a:pt x="3" y="15"/>
                    <a:pt x="4" y="16"/>
                    <a:pt x="5" y="17"/>
                  </a:cubicBezTo>
                  <a:cubicBezTo>
                    <a:pt x="5" y="17"/>
                    <a:pt x="6" y="17"/>
                    <a:pt x="7" y="17"/>
                  </a:cubicBezTo>
                  <a:cubicBezTo>
                    <a:pt x="7" y="16"/>
                    <a:pt x="8" y="16"/>
                    <a:pt x="8" y="14"/>
                  </a:cubicBezTo>
                  <a:cubicBezTo>
                    <a:pt x="11" y="5"/>
                    <a:pt x="11" y="5"/>
                    <a:pt x="11" y="5"/>
                  </a:cubicBezTo>
                  <a:lnTo>
                    <a:pt x="13" y="6"/>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 name="Freeform 80"/>
            <p:cNvSpPr>
              <a:spLocks/>
            </p:cNvSpPr>
            <p:nvPr/>
          </p:nvSpPr>
          <p:spPr bwMode="auto">
            <a:xfrm>
              <a:off x="4846638" y="2092325"/>
              <a:ext cx="36513" cy="68263"/>
            </a:xfrm>
            <a:custGeom>
              <a:avLst/>
              <a:gdLst>
                <a:gd name="T0" fmla="*/ 23 w 23"/>
                <a:gd name="T1" fmla="*/ 13 h 43"/>
                <a:gd name="T2" fmla="*/ 8 w 23"/>
                <a:gd name="T3" fmla="*/ 30 h 43"/>
                <a:gd name="T4" fmla="*/ 4 w 23"/>
                <a:gd name="T5" fmla="*/ 43 h 43"/>
                <a:gd name="T6" fmla="*/ 0 w 23"/>
                <a:gd name="T7" fmla="*/ 41 h 43"/>
                <a:gd name="T8" fmla="*/ 2 w 23"/>
                <a:gd name="T9" fmla="*/ 26 h 43"/>
                <a:gd name="T10" fmla="*/ 0 w 23"/>
                <a:gd name="T11" fmla="*/ 0 h 43"/>
                <a:gd name="T12" fmla="*/ 6 w 23"/>
                <a:gd name="T13" fmla="*/ 5 h 43"/>
                <a:gd name="T14" fmla="*/ 8 w 23"/>
                <a:gd name="T15" fmla="*/ 22 h 43"/>
                <a:gd name="T16" fmla="*/ 17 w 23"/>
                <a:gd name="T17" fmla="*/ 11 h 43"/>
                <a:gd name="T18" fmla="*/ 23 w 23"/>
                <a:gd name="T19"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3">
                  <a:moveTo>
                    <a:pt x="23" y="13"/>
                  </a:moveTo>
                  <a:lnTo>
                    <a:pt x="8" y="30"/>
                  </a:lnTo>
                  <a:lnTo>
                    <a:pt x="4" y="43"/>
                  </a:lnTo>
                  <a:lnTo>
                    <a:pt x="0" y="41"/>
                  </a:lnTo>
                  <a:lnTo>
                    <a:pt x="2" y="26"/>
                  </a:lnTo>
                  <a:lnTo>
                    <a:pt x="0" y="0"/>
                  </a:lnTo>
                  <a:lnTo>
                    <a:pt x="6" y="5"/>
                  </a:lnTo>
                  <a:lnTo>
                    <a:pt x="8" y="22"/>
                  </a:lnTo>
                  <a:lnTo>
                    <a:pt x="17" y="11"/>
                  </a:lnTo>
                  <a:lnTo>
                    <a:pt x="23" y="1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 name="Freeform 81"/>
            <p:cNvSpPr>
              <a:spLocks noEditPoints="1"/>
            </p:cNvSpPr>
            <p:nvPr/>
          </p:nvSpPr>
          <p:spPr bwMode="auto">
            <a:xfrm>
              <a:off x="4965701" y="2165350"/>
              <a:ext cx="379413" cy="261938"/>
            </a:xfrm>
            <a:custGeom>
              <a:avLst/>
              <a:gdLst>
                <a:gd name="T0" fmla="*/ 7 w 111"/>
                <a:gd name="T1" fmla="*/ 22 h 77"/>
                <a:gd name="T2" fmla="*/ 8 w 111"/>
                <a:gd name="T3" fmla="*/ 9 h 77"/>
                <a:gd name="T4" fmla="*/ 3 w 111"/>
                <a:gd name="T5" fmla="*/ 19 h 77"/>
                <a:gd name="T6" fmla="*/ 3 w 111"/>
                <a:gd name="T7" fmla="*/ 1 h 77"/>
                <a:gd name="T8" fmla="*/ 3 w 111"/>
                <a:gd name="T9" fmla="*/ 14 h 77"/>
                <a:gd name="T10" fmla="*/ 11 w 111"/>
                <a:gd name="T11" fmla="*/ 5 h 77"/>
                <a:gd name="T12" fmla="*/ 9 w 111"/>
                <a:gd name="T13" fmla="*/ 20 h 77"/>
                <a:gd name="T14" fmla="*/ 15 w 111"/>
                <a:gd name="T15" fmla="*/ 8 h 77"/>
                <a:gd name="T16" fmla="*/ 15 w 111"/>
                <a:gd name="T17" fmla="*/ 27 h 77"/>
                <a:gd name="T18" fmla="*/ 19 w 111"/>
                <a:gd name="T19" fmla="*/ 25 h 77"/>
                <a:gd name="T20" fmla="*/ 25 w 111"/>
                <a:gd name="T21" fmla="*/ 21 h 77"/>
                <a:gd name="T22" fmla="*/ 26 w 111"/>
                <a:gd name="T23" fmla="*/ 17 h 77"/>
                <a:gd name="T24" fmla="*/ 33 w 111"/>
                <a:gd name="T25" fmla="*/ 18 h 77"/>
                <a:gd name="T26" fmla="*/ 29 w 111"/>
                <a:gd name="T27" fmla="*/ 34 h 77"/>
                <a:gd name="T28" fmla="*/ 38 w 111"/>
                <a:gd name="T29" fmla="*/ 23 h 77"/>
                <a:gd name="T30" fmla="*/ 28 w 111"/>
                <a:gd name="T31" fmla="*/ 31 h 77"/>
                <a:gd name="T32" fmla="*/ 35 w 111"/>
                <a:gd name="T33" fmla="*/ 29 h 77"/>
                <a:gd name="T34" fmla="*/ 52 w 111"/>
                <a:gd name="T35" fmla="*/ 48 h 77"/>
                <a:gd name="T36" fmla="*/ 56 w 111"/>
                <a:gd name="T37" fmla="*/ 47 h 77"/>
                <a:gd name="T38" fmla="*/ 62 w 111"/>
                <a:gd name="T39" fmla="*/ 42 h 77"/>
                <a:gd name="T40" fmla="*/ 63 w 111"/>
                <a:gd name="T41" fmla="*/ 39 h 77"/>
                <a:gd name="T42" fmla="*/ 51 w 111"/>
                <a:gd name="T43" fmla="*/ 29 h 77"/>
                <a:gd name="T44" fmla="*/ 48 w 111"/>
                <a:gd name="T45" fmla="*/ 41 h 77"/>
                <a:gd name="T46" fmla="*/ 38 w 111"/>
                <a:gd name="T47" fmla="*/ 40 h 77"/>
                <a:gd name="T48" fmla="*/ 44 w 111"/>
                <a:gd name="T49" fmla="*/ 29 h 77"/>
                <a:gd name="T50" fmla="*/ 49 w 111"/>
                <a:gd name="T51" fmla="*/ 46 h 77"/>
                <a:gd name="T52" fmla="*/ 67 w 111"/>
                <a:gd name="T53" fmla="*/ 39 h 77"/>
                <a:gd name="T54" fmla="*/ 65 w 111"/>
                <a:gd name="T55" fmla="*/ 46 h 77"/>
                <a:gd name="T56" fmla="*/ 68 w 111"/>
                <a:gd name="T57" fmla="*/ 51 h 77"/>
                <a:gd name="T58" fmla="*/ 66 w 111"/>
                <a:gd name="T59" fmla="*/ 53 h 77"/>
                <a:gd name="T60" fmla="*/ 62 w 111"/>
                <a:gd name="T61" fmla="*/ 53 h 77"/>
                <a:gd name="T62" fmla="*/ 71 w 111"/>
                <a:gd name="T63" fmla="*/ 54 h 77"/>
                <a:gd name="T64" fmla="*/ 68 w 111"/>
                <a:gd name="T65" fmla="*/ 45 h 77"/>
                <a:gd name="T66" fmla="*/ 68 w 111"/>
                <a:gd name="T67" fmla="*/ 42 h 77"/>
                <a:gd name="T68" fmla="*/ 72 w 111"/>
                <a:gd name="T69" fmla="*/ 45 h 77"/>
                <a:gd name="T70" fmla="*/ 70 w 111"/>
                <a:gd name="T71" fmla="*/ 40 h 77"/>
                <a:gd name="T72" fmla="*/ 84 w 111"/>
                <a:gd name="T73" fmla="*/ 66 h 77"/>
                <a:gd name="T74" fmla="*/ 93 w 111"/>
                <a:gd name="T75" fmla="*/ 67 h 77"/>
                <a:gd name="T76" fmla="*/ 96 w 111"/>
                <a:gd name="T77" fmla="*/ 54 h 77"/>
                <a:gd name="T78" fmla="*/ 93 w 111"/>
                <a:gd name="T79" fmla="*/ 56 h 77"/>
                <a:gd name="T80" fmla="*/ 90 w 111"/>
                <a:gd name="T81" fmla="*/ 62 h 77"/>
                <a:gd name="T82" fmla="*/ 72 w 111"/>
                <a:gd name="T83" fmla="*/ 60 h 77"/>
                <a:gd name="T84" fmla="*/ 85 w 111"/>
                <a:gd name="T85" fmla="*/ 57 h 77"/>
                <a:gd name="T86" fmla="*/ 77 w 111"/>
                <a:gd name="T87" fmla="*/ 59 h 77"/>
                <a:gd name="T88" fmla="*/ 80 w 111"/>
                <a:gd name="T89" fmla="*/ 49 h 77"/>
                <a:gd name="T90" fmla="*/ 108 w 111"/>
                <a:gd name="T91" fmla="*/ 62 h 77"/>
                <a:gd name="T92" fmla="*/ 100 w 111"/>
                <a:gd name="T93" fmla="*/ 57 h 77"/>
                <a:gd name="T94" fmla="*/ 103 w 111"/>
                <a:gd name="T95" fmla="*/ 77 h 77"/>
                <a:gd name="T96" fmla="*/ 108 w 111"/>
                <a:gd name="T97" fmla="*/ 6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77">
                  <a:moveTo>
                    <a:pt x="18" y="10"/>
                  </a:moveTo>
                  <a:cubicBezTo>
                    <a:pt x="10" y="24"/>
                    <a:pt x="10" y="24"/>
                    <a:pt x="10" y="24"/>
                  </a:cubicBezTo>
                  <a:cubicBezTo>
                    <a:pt x="7" y="22"/>
                    <a:pt x="7" y="22"/>
                    <a:pt x="7" y="22"/>
                  </a:cubicBezTo>
                  <a:cubicBezTo>
                    <a:pt x="8" y="13"/>
                    <a:pt x="8" y="13"/>
                    <a:pt x="8" y="13"/>
                  </a:cubicBezTo>
                  <a:cubicBezTo>
                    <a:pt x="8" y="12"/>
                    <a:pt x="8" y="12"/>
                    <a:pt x="8" y="11"/>
                  </a:cubicBezTo>
                  <a:cubicBezTo>
                    <a:pt x="8" y="10"/>
                    <a:pt x="8" y="9"/>
                    <a:pt x="8" y="9"/>
                  </a:cubicBezTo>
                  <a:cubicBezTo>
                    <a:pt x="8" y="9"/>
                    <a:pt x="8" y="9"/>
                    <a:pt x="7" y="10"/>
                  </a:cubicBezTo>
                  <a:cubicBezTo>
                    <a:pt x="7" y="11"/>
                    <a:pt x="7" y="12"/>
                    <a:pt x="7" y="12"/>
                  </a:cubicBezTo>
                  <a:cubicBezTo>
                    <a:pt x="3" y="19"/>
                    <a:pt x="3" y="19"/>
                    <a:pt x="3" y="19"/>
                  </a:cubicBezTo>
                  <a:cubicBezTo>
                    <a:pt x="0" y="18"/>
                    <a:pt x="0" y="18"/>
                    <a:pt x="0" y="18"/>
                  </a:cubicBezTo>
                  <a:cubicBezTo>
                    <a:pt x="1" y="0"/>
                    <a:pt x="1" y="0"/>
                    <a:pt x="1" y="0"/>
                  </a:cubicBezTo>
                  <a:cubicBezTo>
                    <a:pt x="3" y="1"/>
                    <a:pt x="3" y="1"/>
                    <a:pt x="3" y="1"/>
                  </a:cubicBezTo>
                  <a:cubicBezTo>
                    <a:pt x="3" y="11"/>
                    <a:pt x="3" y="11"/>
                    <a:pt x="3" y="11"/>
                  </a:cubicBezTo>
                  <a:cubicBezTo>
                    <a:pt x="2" y="13"/>
                    <a:pt x="2" y="14"/>
                    <a:pt x="2" y="16"/>
                  </a:cubicBezTo>
                  <a:cubicBezTo>
                    <a:pt x="2" y="15"/>
                    <a:pt x="2" y="15"/>
                    <a:pt x="3" y="14"/>
                  </a:cubicBezTo>
                  <a:cubicBezTo>
                    <a:pt x="3" y="13"/>
                    <a:pt x="4" y="12"/>
                    <a:pt x="4" y="12"/>
                  </a:cubicBezTo>
                  <a:cubicBezTo>
                    <a:pt x="8" y="4"/>
                    <a:pt x="8" y="4"/>
                    <a:pt x="8" y="4"/>
                  </a:cubicBezTo>
                  <a:cubicBezTo>
                    <a:pt x="11" y="5"/>
                    <a:pt x="11" y="5"/>
                    <a:pt x="11" y="5"/>
                  </a:cubicBezTo>
                  <a:cubicBezTo>
                    <a:pt x="10" y="15"/>
                    <a:pt x="10" y="15"/>
                    <a:pt x="10" y="15"/>
                  </a:cubicBezTo>
                  <a:cubicBezTo>
                    <a:pt x="10" y="16"/>
                    <a:pt x="10" y="17"/>
                    <a:pt x="10" y="17"/>
                  </a:cubicBezTo>
                  <a:cubicBezTo>
                    <a:pt x="10" y="18"/>
                    <a:pt x="10" y="19"/>
                    <a:pt x="9" y="20"/>
                  </a:cubicBezTo>
                  <a:cubicBezTo>
                    <a:pt x="10" y="19"/>
                    <a:pt x="10" y="19"/>
                    <a:pt x="10" y="18"/>
                  </a:cubicBezTo>
                  <a:cubicBezTo>
                    <a:pt x="11" y="17"/>
                    <a:pt x="11" y="16"/>
                    <a:pt x="11" y="16"/>
                  </a:cubicBezTo>
                  <a:cubicBezTo>
                    <a:pt x="15" y="8"/>
                    <a:pt x="15" y="8"/>
                    <a:pt x="15" y="8"/>
                  </a:cubicBezTo>
                  <a:lnTo>
                    <a:pt x="18" y="10"/>
                  </a:lnTo>
                  <a:close/>
                  <a:moveTo>
                    <a:pt x="19" y="10"/>
                  </a:moveTo>
                  <a:cubicBezTo>
                    <a:pt x="15" y="27"/>
                    <a:pt x="15" y="27"/>
                    <a:pt x="15" y="27"/>
                  </a:cubicBezTo>
                  <a:cubicBezTo>
                    <a:pt x="22" y="31"/>
                    <a:pt x="22" y="31"/>
                    <a:pt x="22" y="31"/>
                  </a:cubicBezTo>
                  <a:cubicBezTo>
                    <a:pt x="23" y="28"/>
                    <a:pt x="23" y="28"/>
                    <a:pt x="23" y="28"/>
                  </a:cubicBezTo>
                  <a:cubicBezTo>
                    <a:pt x="19" y="25"/>
                    <a:pt x="19" y="25"/>
                    <a:pt x="19" y="25"/>
                  </a:cubicBezTo>
                  <a:cubicBezTo>
                    <a:pt x="20" y="21"/>
                    <a:pt x="20" y="21"/>
                    <a:pt x="20" y="21"/>
                  </a:cubicBezTo>
                  <a:cubicBezTo>
                    <a:pt x="24" y="24"/>
                    <a:pt x="24" y="24"/>
                    <a:pt x="24" y="24"/>
                  </a:cubicBezTo>
                  <a:cubicBezTo>
                    <a:pt x="25" y="21"/>
                    <a:pt x="25" y="21"/>
                    <a:pt x="25" y="21"/>
                  </a:cubicBezTo>
                  <a:cubicBezTo>
                    <a:pt x="20" y="18"/>
                    <a:pt x="20" y="18"/>
                    <a:pt x="20" y="18"/>
                  </a:cubicBezTo>
                  <a:cubicBezTo>
                    <a:pt x="21" y="15"/>
                    <a:pt x="21" y="15"/>
                    <a:pt x="21" y="15"/>
                  </a:cubicBezTo>
                  <a:cubicBezTo>
                    <a:pt x="26" y="17"/>
                    <a:pt x="26" y="17"/>
                    <a:pt x="26" y="17"/>
                  </a:cubicBezTo>
                  <a:cubicBezTo>
                    <a:pt x="27" y="15"/>
                    <a:pt x="27" y="15"/>
                    <a:pt x="27" y="15"/>
                  </a:cubicBezTo>
                  <a:lnTo>
                    <a:pt x="19" y="10"/>
                  </a:lnTo>
                  <a:close/>
                  <a:moveTo>
                    <a:pt x="33" y="18"/>
                  </a:moveTo>
                  <a:cubicBezTo>
                    <a:pt x="29" y="16"/>
                    <a:pt x="29" y="16"/>
                    <a:pt x="29" y="16"/>
                  </a:cubicBezTo>
                  <a:cubicBezTo>
                    <a:pt x="25" y="32"/>
                    <a:pt x="25" y="32"/>
                    <a:pt x="25" y="32"/>
                  </a:cubicBezTo>
                  <a:cubicBezTo>
                    <a:pt x="29" y="34"/>
                    <a:pt x="29" y="34"/>
                    <a:pt x="29" y="34"/>
                  </a:cubicBezTo>
                  <a:cubicBezTo>
                    <a:pt x="31" y="36"/>
                    <a:pt x="33" y="36"/>
                    <a:pt x="34" y="35"/>
                  </a:cubicBezTo>
                  <a:cubicBezTo>
                    <a:pt x="36" y="34"/>
                    <a:pt x="37" y="33"/>
                    <a:pt x="38" y="30"/>
                  </a:cubicBezTo>
                  <a:cubicBezTo>
                    <a:pt x="38" y="28"/>
                    <a:pt x="38" y="25"/>
                    <a:pt x="38" y="23"/>
                  </a:cubicBezTo>
                  <a:cubicBezTo>
                    <a:pt x="37" y="21"/>
                    <a:pt x="35" y="20"/>
                    <a:pt x="33" y="18"/>
                  </a:cubicBezTo>
                  <a:close/>
                  <a:moveTo>
                    <a:pt x="30" y="32"/>
                  </a:moveTo>
                  <a:cubicBezTo>
                    <a:pt x="28" y="31"/>
                    <a:pt x="28" y="31"/>
                    <a:pt x="28" y="31"/>
                  </a:cubicBezTo>
                  <a:cubicBezTo>
                    <a:pt x="31" y="21"/>
                    <a:pt x="31" y="21"/>
                    <a:pt x="31" y="21"/>
                  </a:cubicBezTo>
                  <a:cubicBezTo>
                    <a:pt x="33" y="21"/>
                    <a:pt x="33" y="21"/>
                    <a:pt x="33" y="21"/>
                  </a:cubicBezTo>
                  <a:cubicBezTo>
                    <a:pt x="35" y="23"/>
                    <a:pt x="36" y="25"/>
                    <a:pt x="35" y="29"/>
                  </a:cubicBezTo>
                  <a:cubicBezTo>
                    <a:pt x="34" y="32"/>
                    <a:pt x="32" y="33"/>
                    <a:pt x="30" y="32"/>
                  </a:cubicBezTo>
                  <a:moveTo>
                    <a:pt x="57" y="32"/>
                  </a:moveTo>
                  <a:cubicBezTo>
                    <a:pt x="52" y="48"/>
                    <a:pt x="52" y="48"/>
                    <a:pt x="52" y="48"/>
                  </a:cubicBezTo>
                  <a:cubicBezTo>
                    <a:pt x="60" y="52"/>
                    <a:pt x="60" y="52"/>
                    <a:pt x="60" y="52"/>
                  </a:cubicBezTo>
                  <a:cubicBezTo>
                    <a:pt x="60" y="50"/>
                    <a:pt x="60" y="50"/>
                    <a:pt x="60" y="50"/>
                  </a:cubicBezTo>
                  <a:cubicBezTo>
                    <a:pt x="56" y="47"/>
                    <a:pt x="56" y="47"/>
                    <a:pt x="56" y="47"/>
                  </a:cubicBezTo>
                  <a:cubicBezTo>
                    <a:pt x="57" y="43"/>
                    <a:pt x="57" y="43"/>
                    <a:pt x="57" y="43"/>
                  </a:cubicBezTo>
                  <a:cubicBezTo>
                    <a:pt x="61" y="45"/>
                    <a:pt x="61" y="45"/>
                    <a:pt x="61" y="45"/>
                  </a:cubicBezTo>
                  <a:cubicBezTo>
                    <a:pt x="62" y="42"/>
                    <a:pt x="62" y="42"/>
                    <a:pt x="62" y="42"/>
                  </a:cubicBezTo>
                  <a:cubicBezTo>
                    <a:pt x="58" y="40"/>
                    <a:pt x="58" y="40"/>
                    <a:pt x="58" y="40"/>
                  </a:cubicBezTo>
                  <a:cubicBezTo>
                    <a:pt x="59" y="36"/>
                    <a:pt x="59" y="36"/>
                    <a:pt x="59" y="36"/>
                  </a:cubicBezTo>
                  <a:cubicBezTo>
                    <a:pt x="63" y="39"/>
                    <a:pt x="63" y="39"/>
                    <a:pt x="63" y="39"/>
                  </a:cubicBezTo>
                  <a:cubicBezTo>
                    <a:pt x="64" y="36"/>
                    <a:pt x="64" y="36"/>
                    <a:pt x="64" y="36"/>
                  </a:cubicBezTo>
                  <a:lnTo>
                    <a:pt x="57" y="32"/>
                  </a:lnTo>
                  <a:close/>
                  <a:moveTo>
                    <a:pt x="51" y="29"/>
                  </a:moveTo>
                  <a:cubicBezTo>
                    <a:pt x="49" y="36"/>
                    <a:pt x="49" y="36"/>
                    <a:pt x="49" y="36"/>
                  </a:cubicBezTo>
                  <a:cubicBezTo>
                    <a:pt x="49" y="37"/>
                    <a:pt x="49" y="39"/>
                    <a:pt x="48" y="41"/>
                  </a:cubicBezTo>
                  <a:cubicBezTo>
                    <a:pt x="48" y="41"/>
                    <a:pt x="48" y="41"/>
                    <a:pt x="48" y="41"/>
                  </a:cubicBezTo>
                  <a:cubicBezTo>
                    <a:pt x="46" y="26"/>
                    <a:pt x="46" y="26"/>
                    <a:pt x="46" y="26"/>
                  </a:cubicBezTo>
                  <a:cubicBezTo>
                    <a:pt x="42" y="24"/>
                    <a:pt x="42" y="24"/>
                    <a:pt x="42" y="24"/>
                  </a:cubicBezTo>
                  <a:cubicBezTo>
                    <a:pt x="38" y="40"/>
                    <a:pt x="38" y="40"/>
                    <a:pt x="38" y="40"/>
                  </a:cubicBezTo>
                  <a:cubicBezTo>
                    <a:pt x="40" y="41"/>
                    <a:pt x="40" y="41"/>
                    <a:pt x="40" y="41"/>
                  </a:cubicBezTo>
                  <a:cubicBezTo>
                    <a:pt x="43" y="34"/>
                    <a:pt x="43" y="34"/>
                    <a:pt x="43" y="34"/>
                  </a:cubicBezTo>
                  <a:cubicBezTo>
                    <a:pt x="43" y="33"/>
                    <a:pt x="43" y="31"/>
                    <a:pt x="44" y="29"/>
                  </a:cubicBezTo>
                  <a:cubicBezTo>
                    <a:pt x="44" y="29"/>
                    <a:pt x="44" y="29"/>
                    <a:pt x="44" y="29"/>
                  </a:cubicBezTo>
                  <a:cubicBezTo>
                    <a:pt x="46" y="44"/>
                    <a:pt x="46" y="44"/>
                    <a:pt x="46" y="44"/>
                  </a:cubicBezTo>
                  <a:cubicBezTo>
                    <a:pt x="49" y="46"/>
                    <a:pt x="49" y="46"/>
                    <a:pt x="49" y="46"/>
                  </a:cubicBezTo>
                  <a:cubicBezTo>
                    <a:pt x="54" y="30"/>
                    <a:pt x="54" y="30"/>
                    <a:pt x="54" y="30"/>
                  </a:cubicBezTo>
                  <a:lnTo>
                    <a:pt x="51" y="29"/>
                  </a:lnTo>
                  <a:close/>
                  <a:moveTo>
                    <a:pt x="67" y="39"/>
                  </a:moveTo>
                  <a:cubicBezTo>
                    <a:pt x="66" y="39"/>
                    <a:pt x="65" y="40"/>
                    <a:pt x="65" y="42"/>
                  </a:cubicBezTo>
                  <a:cubicBezTo>
                    <a:pt x="65" y="43"/>
                    <a:pt x="65" y="43"/>
                    <a:pt x="65" y="44"/>
                  </a:cubicBezTo>
                  <a:cubicBezTo>
                    <a:pt x="65" y="45"/>
                    <a:pt x="65" y="45"/>
                    <a:pt x="65" y="46"/>
                  </a:cubicBezTo>
                  <a:cubicBezTo>
                    <a:pt x="66" y="47"/>
                    <a:pt x="66" y="47"/>
                    <a:pt x="67" y="48"/>
                  </a:cubicBezTo>
                  <a:cubicBezTo>
                    <a:pt x="67" y="49"/>
                    <a:pt x="68" y="50"/>
                    <a:pt x="68" y="50"/>
                  </a:cubicBezTo>
                  <a:cubicBezTo>
                    <a:pt x="68" y="51"/>
                    <a:pt x="68" y="51"/>
                    <a:pt x="68" y="51"/>
                  </a:cubicBezTo>
                  <a:cubicBezTo>
                    <a:pt x="68" y="52"/>
                    <a:pt x="68" y="52"/>
                    <a:pt x="68" y="52"/>
                  </a:cubicBezTo>
                  <a:cubicBezTo>
                    <a:pt x="68" y="53"/>
                    <a:pt x="68" y="53"/>
                    <a:pt x="68" y="53"/>
                  </a:cubicBezTo>
                  <a:cubicBezTo>
                    <a:pt x="67" y="53"/>
                    <a:pt x="67" y="53"/>
                    <a:pt x="66" y="53"/>
                  </a:cubicBezTo>
                  <a:cubicBezTo>
                    <a:pt x="66" y="53"/>
                    <a:pt x="65" y="52"/>
                    <a:pt x="65" y="52"/>
                  </a:cubicBezTo>
                  <a:cubicBezTo>
                    <a:pt x="64" y="51"/>
                    <a:pt x="63" y="50"/>
                    <a:pt x="63" y="50"/>
                  </a:cubicBezTo>
                  <a:cubicBezTo>
                    <a:pt x="62" y="53"/>
                    <a:pt x="62" y="53"/>
                    <a:pt x="62" y="53"/>
                  </a:cubicBezTo>
                  <a:cubicBezTo>
                    <a:pt x="63" y="54"/>
                    <a:pt x="64" y="55"/>
                    <a:pt x="65" y="56"/>
                  </a:cubicBezTo>
                  <a:cubicBezTo>
                    <a:pt x="67" y="57"/>
                    <a:pt x="68" y="57"/>
                    <a:pt x="69" y="56"/>
                  </a:cubicBezTo>
                  <a:cubicBezTo>
                    <a:pt x="70" y="56"/>
                    <a:pt x="71" y="55"/>
                    <a:pt x="71" y="54"/>
                  </a:cubicBezTo>
                  <a:cubicBezTo>
                    <a:pt x="71" y="53"/>
                    <a:pt x="71" y="52"/>
                    <a:pt x="71" y="51"/>
                  </a:cubicBezTo>
                  <a:cubicBezTo>
                    <a:pt x="71" y="50"/>
                    <a:pt x="70" y="49"/>
                    <a:pt x="69" y="47"/>
                  </a:cubicBezTo>
                  <a:cubicBezTo>
                    <a:pt x="69" y="46"/>
                    <a:pt x="68" y="45"/>
                    <a:pt x="68" y="45"/>
                  </a:cubicBezTo>
                  <a:cubicBezTo>
                    <a:pt x="67" y="44"/>
                    <a:pt x="67" y="44"/>
                    <a:pt x="67" y="44"/>
                  </a:cubicBezTo>
                  <a:cubicBezTo>
                    <a:pt x="68" y="43"/>
                    <a:pt x="68" y="43"/>
                    <a:pt x="68" y="43"/>
                  </a:cubicBezTo>
                  <a:cubicBezTo>
                    <a:pt x="68" y="43"/>
                    <a:pt x="68" y="42"/>
                    <a:pt x="68" y="42"/>
                  </a:cubicBezTo>
                  <a:cubicBezTo>
                    <a:pt x="69" y="42"/>
                    <a:pt x="69" y="42"/>
                    <a:pt x="70" y="42"/>
                  </a:cubicBezTo>
                  <a:cubicBezTo>
                    <a:pt x="70" y="43"/>
                    <a:pt x="70" y="43"/>
                    <a:pt x="71" y="43"/>
                  </a:cubicBezTo>
                  <a:cubicBezTo>
                    <a:pt x="71" y="44"/>
                    <a:pt x="72" y="44"/>
                    <a:pt x="72" y="45"/>
                  </a:cubicBezTo>
                  <a:cubicBezTo>
                    <a:pt x="74" y="43"/>
                    <a:pt x="74" y="43"/>
                    <a:pt x="74" y="43"/>
                  </a:cubicBezTo>
                  <a:cubicBezTo>
                    <a:pt x="73" y="42"/>
                    <a:pt x="73" y="42"/>
                    <a:pt x="72" y="41"/>
                  </a:cubicBezTo>
                  <a:cubicBezTo>
                    <a:pt x="72" y="40"/>
                    <a:pt x="71" y="40"/>
                    <a:pt x="70" y="40"/>
                  </a:cubicBezTo>
                  <a:cubicBezTo>
                    <a:pt x="69" y="39"/>
                    <a:pt x="68" y="39"/>
                    <a:pt x="67" y="39"/>
                  </a:cubicBezTo>
                  <a:close/>
                  <a:moveTo>
                    <a:pt x="92" y="53"/>
                  </a:moveTo>
                  <a:cubicBezTo>
                    <a:pt x="84" y="66"/>
                    <a:pt x="84" y="66"/>
                    <a:pt x="84" y="66"/>
                  </a:cubicBezTo>
                  <a:cubicBezTo>
                    <a:pt x="87" y="68"/>
                    <a:pt x="87" y="68"/>
                    <a:pt x="87" y="68"/>
                  </a:cubicBezTo>
                  <a:cubicBezTo>
                    <a:pt x="88" y="65"/>
                    <a:pt x="88" y="65"/>
                    <a:pt x="88" y="65"/>
                  </a:cubicBezTo>
                  <a:cubicBezTo>
                    <a:pt x="93" y="67"/>
                    <a:pt x="93" y="67"/>
                    <a:pt x="93" y="67"/>
                  </a:cubicBezTo>
                  <a:cubicBezTo>
                    <a:pt x="93" y="72"/>
                    <a:pt x="93" y="72"/>
                    <a:pt x="93" y="72"/>
                  </a:cubicBezTo>
                  <a:cubicBezTo>
                    <a:pt x="96" y="73"/>
                    <a:pt x="96" y="73"/>
                    <a:pt x="96" y="73"/>
                  </a:cubicBezTo>
                  <a:cubicBezTo>
                    <a:pt x="96" y="54"/>
                    <a:pt x="96" y="54"/>
                    <a:pt x="96" y="54"/>
                  </a:cubicBezTo>
                  <a:lnTo>
                    <a:pt x="92" y="53"/>
                  </a:lnTo>
                  <a:close/>
                  <a:moveTo>
                    <a:pt x="90" y="62"/>
                  </a:moveTo>
                  <a:cubicBezTo>
                    <a:pt x="92" y="59"/>
                    <a:pt x="93" y="57"/>
                    <a:pt x="93" y="56"/>
                  </a:cubicBezTo>
                  <a:cubicBezTo>
                    <a:pt x="93" y="57"/>
                    <a:pt x="93" y="57"/>
                    <a:pt x="93" y="57"/>
                  </a:cubicBezTo>
                  <a:cubicBezTo>
                    <a:pt x="93" y="58"/>
                    <a:pt x="93" y="60"/>
                    <a:pt x="93" y="64"/>
                  </a:cubicBezTo>
                  <a:cubicBezTo>
                    <a:pt x="90" y="62"/>
                    <a:pt x="90" y="62"/>
                    <a:pt x="90" y="62"/>
                  </a:cubicBezTo>
                  <a:moveTo>
                    <a:pt x="80" y="46"/>
                  </a:moveTo>
                  <a:cubicBezTo>
                    <a:pt x="76" y="43"/>
                    <a:pt x="76" y="43"/>
                    <a:pt x="76" y="43"/>
                  </a:cubicBezTo>
                  <a:cubicBezTo>
                    <a:pt x="72" y="60"/>
                    <a:pt x="72" y="60"/>
                    <a:pt x="72" y="60"/>
                  </a:cubicBezTo>
                  <a:cubicBezTo>
                    <a:pt x="76" y="62"/>
                    <a:pt x="76" y="62"/>
                    <a:pt x="76" y="62"/>
                  </a:cubicBezTo>
                  <a:cubicBezTo>
                    <a:pt x="78" y="63"/>
                    <a:pt x="80" y="63"/>
                    <a:pt x="81" y="62"/>
                  </a:cubicBezTo>
                  <a:cubicBezTo>
                    <a:pt x="83" y="62"/>
                    <a:pt x="84" y="60"/>
                    <a:pt x="85" y="57"/>
                  </a:cubicBezTo>
                  <a:cubicBezTo>
                    <a:pt x="85" y="55"/>
                    <a:pt x="85" y="53"/>
                    <a:pt x="85" y="51"/>
                  </a:cubicBezTo>
                  <a:cubicBezTo>
                    <a:pt x="84" y="48"/>
                    <a:pt x="82" y="47"/>
                    <a:pt x="80" y="46"/>
                  </a:cubicBezTo>
                  <a:close/>
                  <a:moveTo>
                    <a:pt x="77" y="59"/>
                  </a:moveTo>
                  <a:cubicBezTo>
                    <a:pt x="76" y="58"/>
                    <a:pt x="76" y="58"/>
                    <a:pt x="76" y="58"/>
                  </a:cubicBezTo>
                  <a:cubicBezTo>
                    <a:pt x="78" y="48"/>
                    <a:pt x="78" y="48"/>
                    <a:pt x="78" y="48"/>
                  </a:cubicBezTo>
                  <a:cubicBezTo>
                    <a:pt x="80" y="49"/>
                    <a:pt x="80" y="49"/>
                    <a:pt x="80" y="49"/>
                  </a:cubicBezTo>
                  <a:cubicBezTo>
                    <a:pt x="82" y="50"/>
                    <a:pt x="83" y="52"/>
                    <a:pt x="82" y="56"/>
                  </a:cubicBezTo>
                  <a:cubicBezTo>
                    <a:pt x="81" y="59"/>
                    <a:pt x="79" y="60"/>
                    <a:pt x="77" y="59"/>
                  </a:cubicBezTo>
                  <a:moveTo>
                    <a:pt x="108" y="62"/>
                  </a:moveTo>
                  <a:cubicBezTo>
                    <a:pt x="104" y="67"/>
                    <a:pt x="104" y="67"/>
                    <a:pt x="104" y="67"/>
                  </a:cubicBezTo>
                  <a:cubicBezTo>
                    <a:pt x="103" y="59"/>
                    <a:pt x="103" y="59"/>
                    <a:pt x="103" y="59"/>
                  </a:cubicBezTo>
                  <a:cubicBezTo>
                    <a:pt x="100" y="57"/>
                    <a:pt x="100" y="57"/>
                    <a:pt x="100" y="57"/>
                  </a:cubicBezTo>
                  <a:cubicBezTo>
                    <a:pt x="102" y="69"/>
                    <a:pt x="102" y="69"/>
                    <a:pt x="102" y="69"/>
                  </a:cubicBezTo>
                  <a:cubicBezTo>
                    <a:pt x="100" y="76"/>
                    <a:pt x="100" y="76"/>
                    <a:pt x="100" y="76"/>
                  </a:cubicBezTo>
                  <a:cubicBezTo>
                    <a:pt x="103" y="77"/>
                    <a:pt x="103" y="77"/>
                    <a:pt x="103" y="77"/>
                  </a:cubicBezTo>
                  <a:cubicBezTo>
                    <a:pt x="104" y="71"/>
                    <a:pt x="104" y="71"/>
                    <a:pt x="104" y="71"/>
                  </a:cubicBezTo>
                  <a:cubicBezTo>
                    <a:pt x="111" y="63"/>
                    <a:pt x="111" y="63"/>
                    <a:pt x="111" y="63"/>
                  </a:cubicBezTo>
                  <a:lnTo>
                    <a:pt x="108" y="6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 name="Freeform 82"/>
            <p:cNvSpPr>
              <a:spLocks noEditPoints="1"/>
            </p:cNvSpPr>
            <p:nvPr/>
          </p:nvSpPr>
          <p:spPr bwMode="auto">
            <a:xfrm>
              <a:off x="5403851" y="2417763"/>
              <a:ext cx="325438" cy="233363"/>
            </a:xfrm>
            <a:custGeom>
              <a:avLst/>
              <a:gdLst>
                <a:gd name="T0" fmla="*/ 10 w 95"/>
                <a:gd name="T1" fmla="*/ 8 h 68"/>
                <a:gd name="T2" fmla="*/ 3 w 95"/>
                <a:gd name="T3" fmla="*/ 19 h 68"/>
                <a:gd name="T4" fmla="*/ 3 w 95"/>
                <a:gd name="T5" fmla="*/ 4 h 68"/>
                <a:gd name="T6" fmla="*/ 1 w 95"/>
                <a:gd name="T7" fmla="*/ 0 h 68"/>
                <a:gd name="T8" fmla="*/ 20 w 95"/>
                <a:gd name="T9" fmla="*/ 11 h 68"/>
                <a:gd name="T10" fmla="*/ 13 w 95"/>
                <a:gd name="T11" fmla="*/ 14 h 68"/>
                <a:gd name="T12" fmla="*/ 12 w 95"/>
                <a:gd name="T13" fmla="*/ 6 h 68"/>
                <a:gd name="T14" fmla="*/ 11 w 95"/>
                <a:gd name="T15" fmla="*/ 24 h 68"/>
                <a:gd name="T16" fmla="*/ 17 w 95"/>
                <a:gd name="T17" fmla="*/ 20 h 68"/>
                <a:gd name="T18" fmla="*/ 18 w 95"/>
                <a:gd name="T19" fmla="*/ 28 h 68"/>
                <a:gd name="T20" fmla="*/ 20 w 95"/>
                <a:gd name="T21" fmla="*/ 11 h 68"/>
                <a:gd name="T22" fmla="*/ 31 w 95"/>
                <a:gd name="T23" fmla="*/ 28 h 68"/>
                <a:gd name="T24" fmla="*/ 27 w 95"/>
                <a:gd name="T25" fmla="*/ 30 h 68"/>
                <a:gd name="T26" fmla="*/ 26 w 95"/>
                <a:gd name="T27" fmla="*/ 25 h 68"/>
                <a:gd name="T28" fmla="*/ 26 w 95"/>
                <a:gd name="T29" fmla="*/ 14 h 68"/>
                <a:gd name="T30" fmla="*/ 23 w 95"/>
                <a:gd name="T31" fmla="*/ 30 h 68"/>
                <a:gd name="T32" fmla="*/ 29 w 95"/>
                <a:gd name="T33" fmla="*/ 34 h 68"/>
                <a:gd name="T34" fmla="*/ 33 w 95"/>
                <a:gd name="T35" fmla="*/ 30 h 68"/>
                <a:gd name="T36" fmla="*/ 33 w 95"/>
                <a:gd name="T37" fmla="*/ 18 h 68"/>
                <a:gd name="T38" fmla="*/ 47 w 95"/>
                <a:gd name="T39" fmla="*/ 32 h 68"/>
                <a:gd name="T40" fmla="*/ 43 w 95"/>
                <a:gd name="T41" fmla="*/ 24 h 68"/>
                <a:gd name="T42" fmla="*/ 35 w 95"/>
                <a:gd name="T43" fmla="*/ 38 h 68"/>
                <a:gd name="T44" fmla="*/ 39 w 95"/>
                <a:gd name="T45" fmla="*/ 33 h 68"/>
                <a:gd name="T46" fmla="*/ 42 w 95"/>
                <a:gd name="T47" fmla="*/ 42 h 68"/>
                <a:gd name="T48" fmla="*/ 43 w 95"/>
                <a:gd name="T49" fmla="*/ 35 h 68"/>
                <a:gd name="T50" fmla="*/ 43 w 95"/>
                <a:gd name="T51" fmla="*/ 31 h 68"/>
                <a:gd name="T52" fmla="*/ 40 w 95"/>
                <a:gd name="T53" fmla="*/ 30 h 68"/>
                <a:gd name="T54" fmla="*/ 42 w 95"/>
                <a:gd name="T55" fmla="*/ 27 h 68"/>
                <a:gd name="T56" fmla="*/ 44 w 95"/>
                <a:gd name="T57" fmla="*/ 30 h 68"/>
                <a:gd name="T58" fmla="*/ 51 w 95"/>
                <a:gd name="T59" fmla="*/ 30 h 68"/>
                <a:gd name="T60" fmla="*/ 49 w 95"/>
                <a:gd name="T61" fmla="*/ 35 h 68"/>
                <a:gd name="T62" fmla="*/ 51 w 95"/>
                <a:gd name="T63" fmla="*/ 39 h 68"/>
                <a:gd name="T64" fmla="*/ 52 w 95"/>
                <a:gd name="T65" fmla="*/ 42 h 68"/>
                <a:gd name="T66" fmla="*/ 52 w 95"/>
                <a:gd name="T67" fmla="*/ 44 h 68"/>
                <a:gd name="T68" fmla="*/ 49 w 95"/>
                <a:gd name="T69" fmla="*/ 43 h 68"/>
                <a:gd name="T70" fmla="*/ 46 w 95"/>
                <a:gd name="T71" fmla="*/ 43 h 68"/>
                <a:gd name="T72" fmla="*/ 53 w 95"/>
                <a:gd name="T73" fmla="*/ 47 h 68"/>
                <a:gd name="T74" fmla="*/ 55 w 95"/>
                <a:gd name="T75" fmla="*/ 41 h 68"/>
                <a:gd name="T76" fmla="*/ 52 w 95"/>
                <a:gd name="T77" fmla="*/ 36 h 68"/>
                <a:gd name="T78" fmla="*/ 52 w 95"/>
                <a:gd name="T79" fmla="*/ 34 h 68"/>
                <a:gd name="T80" fmla="*/ 54 w 95"/>
                <a:gd name="T81" fmla="*/ 33 h 68"/>
                <a:gd name="T82" fmla="*/ 56 w 95"/>
                <a:gd name="T83" fmla="*/ 36 h 68"/>
                <a:gd name="T84" fmla="*/ 56 w 95"/>
                <a:gd name="T85" fmla="*/ 32 h 68"/>
                <a:gd name="T86" fmla="*/ 51 w 95"/>
                <a:gd name="T87" fmla="*/ 30 h 68"/>
                <a:gd name="T88" fmla="*/ 88 w 95"/>
                <a:gd name="T89" fmla="*/ 58 h 68"/>
                <a:gd name="T90" fmla="*/ 84 w 95"/>
                <a:gd name="T91" fmla="*/ 48 h 68"/>
                <a:gd name="T92" fmla="*/ 84 w 95"/>
                <a:gd name="T93" fmla="*/ 66 h 68"/>
                <a:gd name="T94" fmla="*/ 88 w 95"/>
                <a:gd name="T95" fmla="*/ 62 h 68"/>
                <a:gd name="T96" fmla="*/ 92 w 95"/>
                <a:gd name="T97" fmla="*/ 53 h 68"/>
                <a:gd name="T98" fmla="*/ 68 w 95"/>
                <a:gd name="T99" fmla="*/ 57 h 68"/>
                <a:gd name="T100" fmla="*/ 73 w 95"/>
                <a:gd name="T101" fmla="*/ 55 h 68"/>
                <a:gd name="T102" fmla="*/ 77 w 95"/>
                <a:gd name="T103" fmla="*/ 62 h 68"/>
                <a:gd name="T104" fmla="*/ 80 w 95"/>
                <a:gd name="T105" fmla="*/ 45 h 68"/>
                <a:gd name="T106" fmla="*/ 74 w 95"/>
                <a:gd name="T107" fmla="*/ 53 h 68"/>
                <a:gd name="T108" fmla="*/ 77 w 95"/>
                <a:gd name="T109" fmla="*/ 48 h 68"/>
                <a:gd name="T110" fmla="*/ 74 w 95"/>
                <a:gd name="T111" fmla="*/ 53 h 68"/>
                <a:gd name="T112" fmla="*/ 61 w 95"/>
                <a:gd name="T113" fmla="*/ 34 h 68"/>
                <a:gd name="T114" fmla="*/ 60 w 95"/>
                <a:gd name="T115" fmla="*/ 52 h 68"/>
                <a:gd name="T116" fmla="*/ 69 w 95"/>
                <a:gd name="T117" fmla="*/ 48 h 68"/>
                <a:gd name="T118" fmla="*/ 65 w 95"/>
                <a:gd name="T119" fmla="*/ 36 h 68"/>
                <a:gd name="T120" fmla="*/ 60 w 95"/>
                <a:gd name="T121" fmla="*/ 49 h 68"/>
                <a:gd name="T122" fmla="*/ 64 w 95"/>
                <a:gd name="T123" fmla="*/ 39 h 68"/>
                <a:gd name="T124" fmla="*/ 61 w 95"/>
                <a:gd name="T125"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68">
                  <a:moveTo>
                    <a:pt x="10" y="5"/>
                  </a:moveTo>
                  <a:cubicBezTo>
                    <a:pt x="10" y="8"/>
                    <a:pt x="10" y="8"/>
                    <a:pt x="10" y="8"/>
                  </a:cubicBezTo>
                  <a:cubicBezTo>
                    <a:pt x="6" y="6"/>
                    <a:pt x="6" y="6"/>
                    <a:pt x="6" y="6"/>
                  </a:cubicBezTo>
                  <a:cubicBezTo>
                    <a:pt x="3" y="19"/>
                    <a:pt x="3" y="19"/>
                    <a:pt x="3" y="19"/>
                  </a:cubicBezTo>
                  <a:cubicBezTo>
                    <a:pt x="0" y="18"/>
                    <a:pt x="0" y="18"/>
                    <a:pt x="0" y="18"/>
                  </a:cubicBezTo>
                  <a:cubicBezTo>
                    <a:pt x="3" y="4"/>
                    <a:pt x="3" y="4"/>
                    <a:pt x="3" y="4"/>
                  </a:cubicBezTo>
                  <a:cubicBezTo>
                    <a:pt x="0" y="2"/>
                    <a:pt x="0" y="2"/>
                    <a:pt x="0" y="2"/>
                  </a:cubicBezTo>
                  <a:cubicBezTo>
                    <a:pt x="1" y="0"/>
                    <a:pt x="1" y="0"/>
                    <a:pt x="1" y="0"/>
                  </a:cubicBezTo>
                  <a:lnTo>
                    <a:pt x="10" y="5"/>
                  </a:lnTo>
                  <a:close/>
                  <a:moveTo>
                    <a:pt x="20" y="11"/>
                  </a:moveTo>
                  <a:cubicBezTo>
                    <a:pt x="18" y="17"/>
                    <a:pt x="18" y="17"/>
                    <a:pt x="18" y="17"/>
                  </a:cubicBezTo>
                  <a:cubicBezTo>
                    <a:pt x="13" y="14"/>
                    <a:pt x="13" y="14"/>
                    <a:pt x="13" y="14"/>
                  </a:cubicBezTo>
                  <a:cubicBezTo>
                    <a:pt x="15" y="8"/>
                    <a:pt x="15" y="8"/>
                    <a:pt x="15" y="8"/>
                  </a:cubicBezTo>
                  <a:cubicBezTo>
                    <a:pt x="12" y="6"/>
                    <a:pt x="12" y="6"/>
                    <a:pt x="12" y="6"/>
                  </a:cubicBezTo>
                  <a:cubicBezTo>
                    <a:pt x="8" y="22"/>
                    <a:pt x="8" y="22"/>
                    <a:pt x="8" y="22"/>
                  </a:cubicBezTo>
                  <a:cubicBezTo>
                    <a:pt x="11" y="24"/>
                    <a:pt x="11" y="24"/>
                    <a:pt x="11" y="24"/>
                  </a:cubicBezTo>
                  <a:cubicBezTo>
                    <a:pt x="12" y="17"/>
                    <a:pt x="12" y="17"/>
                    <a:pt x="12" y="17"/>
                  </a:cubicBezTo>
                  <a:cubicBezTo>
                    <a:pt x="17" y="20"/>
                    <a:pt x="17" y="20"/>
                    <a:pt x="17" y="20"/>
                  </a:cubicBezTo>
                  <a:cubicBezTo>
                    <a:pt x="16" y="27"/>
                    <a:pt x="16" y="27"/>
                    <a:pt x="16" y="27"/>
                  </a:cubicBezTo>
                  <a:cubicBezTo>
                    <a:pt x="18" y="28"/>
                    <a:pt x="18" y="28"/>
                    <a:pt x="18" y="28"/>
                  </a:cubicBezTo>
                  <a:cubicBezTo>
                    <a:pt x="23" y="12"/>
                    <a:pt x="23" y="12"/>
                    <a:pt x="23" y="12"/>
                  </a:cubicBezTo>
                  <a:lnTo>
                    <a:pt x="20" y="11"/>
                  </a:lnTo>
                  <a:close/>
                  <a:moveTo>
                    <a:pt x="33" y="18"/>
                  </a:moveTo>
                  <a:cubicBezTo>
                    <a:pt x="31" y="28"/>
                    <a:pt x="31" y="28"/>
                    <a:pt x="31" y="28"/>
                  </a:cubicBezTo>
                  <a:cubicBezTo>
                    <a:pt x="30" y="30"/>
                    <a:pt x="30" y="30"/>
                    <a:pt x="29" y="31"/>
                  </a:cubicBezTo>
                  <a:cubicBezTo>
                    <a:pt x="29" y="31"/>
                    <a:pt x="28" y="31"/>
                    <a:pt x="27" y="30"/>
                  </a:cubicBezTo>
                  <a:cubicBezTo>
                    <a:pt x="26" y="30"/>
                    <a:pt x="26" y="29"/>
                    <a:pt x="26" y="28"/>
                  </a:cubicBezTo>
                  <a:cubicBezTo>
                    <a:pt x="25" y="28"/>
                    <a:pt x="25" y="27"/>
                    <a:pt x="26" y="25"/>
                  </a:cubicBezTo>
                  <a:cubicBezTo>
                    <a:pt x="28" y="16"/>
                    <a:pt x="28" y="16"/>
                    <a:pt x="28" y="16"/>
                  </a:cubicBezTo>
                  <a:cubicBezTo>
                    <a:pt x="26" y="14"/>
                    <a:pt x="26" y="14"/>
                    <a:pt x="26" y="14"/>
                  </a:cubicBezTo>
                  <a:cubicBezTo>
                    <a:pt x="23" y="24"/>
                    <a:pt x="23" y="24"/>
                    <a:pt x="23" y="24"/>
                  </a:cubicBezTo>
                  <a:cubicBezTo>
                    <a:pt x="22" y="26"/>
                    <a:pt x="22" y="28"/>
                    <a:pt x="23" y="30"/>
                  </a:cubicBezTo>
                  <a:cubicBezTo>
                    <a:pt x="24" y="31"/>
                    <a:pt x="25" y="32"/>
                    <a:pt x="26" y="33"/>
                  </a:cubicBezTo>
                  <a:cubicBezTo>
                    <a:pt x="28" y="34"/>
                    <a:pt x="28" y="34"/>
                    <a:pt x="29" y="34"/>
                  </a:cubicBezTo>
                  <a:cubicBezTo>
                    <a:pt x="30" y="34"/>
                    <a:pt x="31" y="34"/>
                    <a:pt x="32" y="33"/>
                  </a:cubicBezTo>
                  <a:cubicBezTo>
                    <a:pt x="32" y="33"/>
                    <a:pt x="33" y="32"/>
                    <a:pt x="33" y="30"/>
                  </a:cubicBezTo>
                  <a:cubicBezTo>
                    <a:pt x="36" y="20"/>
                    <a:pt x="36" y="20"/>
                    <a:pt x="36" y="20"/>
                  </a:cubicBezTo>
                  <a:lnTo>
                    <a:pt x="33" y="18"/>
                  </a:lnTo>
                  <a:close/>
                  <a:moveTo>
                    <a:pt x="45" y="34"/>
                  </a:moveTo>
                  <a:cubicBezTo>
                    <a:pt x="46" y="33"/>
                    <a:pt x="46" y="33"/>
                    <a:pt x="47" y="32"/>
                  </a:cubicBezTo>
                  <a:cubicBezTo>
                    <a:pt x="47" y="30"/>
                    <a:pt x="47" y="29"/>
                    <a:pt x="46" y="27"/>
                  </a:cubicBezTo>
                  <a:cubicBezTo>
                    <a:pt x="46" y="26"/>
                    <a:pt x="45" y="25"/>
                    <a:pt x="43" y="24"/>
                  </a:cubicBezTo>
                  <a:cubicBezTo>
                    <a:pt x="39" y="22"/>
                    <a:pt x="39" y="22"/>
                    <a:pt x="39" y="22"/>
                  </a:cubicBezTo>
                  <a:cubicBezTo>
                    <a:pt x="35" y="38"/>
                    <a:pt x="35" y="38"/>
                    <a:pt x="35" y="38"/>
                  </a:cubicBezTo>
                  <a:cubicBezTo>
                    <a:pt x="37" y="39"/>
                    <a:pt x="37" y="39"/>
                    <a:pt x="37" y="39"/>
                  </a:cubicBezTo>
                  <a:cubicBezTo>
                    <a:pt x="39" y="33"/>
                    <a:pt x="39" y="33"/>
                    <a:pt x="39" y="33"/>
                  </a:cubicBezTo>
                  <a:cubicBezTo>
                    <a:pt x="41" y="34"/>
                    <a:pt x="41" y="34"/>
                    <a:pt x="41" y="34"/>
                  </a:cubicBezTo>
                  <a:cubicBezTo>
                    <a:pt x="42" y="42"/>
                    <a:pt x="42" y="42"/>
                    <a:pt x="42" y="42"/>
                  </a:cubicBezTo>
                  <a:cubicBezTo>
                    <a:pt x="45" y="44"/>
                    <a:pt x="45" y="44"/>
                    <a:pt x="45" y="44"/>
                  </a:cubicBezTo>
                  <a:cubicBezTo>
                    <a:pt x="45" y="42"/>
                    <a:pt x="44" y="39"/>
                    <a:pt x="43" y="35"/>
                  </a:cubicBezTo>
                  <a:cubicBezTo>
                    <a:pt x="44" y="35"/>
                    <a:pt x="45" y="34"/>
                    <a:pt x="45" y="34"/>
                  </a:cubicBezTo>
                  <a:close/>
                  <a:moveTo>
                    <a:pt x="43" y="31"/>
                  </a:moveTo>
                  <a:cubicBezTo>
                    <a:pt x="42" y="32"/>
                    <a:pt x="42" y="31"/>
                    <a:pt x="41" y="31"/>
                  </a:cubicBezTo>
                  <a:cubicBezTo>
                    <a:pt x="40" y="30"/>
                    <a:pt x="40" y="30"/>
                    <a:pt x="40" y="30"/>
                  </a:cubicBezTo>
                  <a:cubicBezTo>
                    <a:pt x="41" y="26"/>
                    <a:pt x="41" y="26"/>
                    <a:pt x="41" y="26"/>
                  </a:cubicBezTo>
                  <a:cubicBezTo>
                    <a:pt x="42" y="27"/>
                    <a:pt x="42" y="27"/>
                    <a:pt x="42" y="27"/>
                  </a:cubicBezTo>
                  <a:cubicBezTo>
                    <a:pt x="43" y="27"/>
                    <a:pt x="43" y="28"/>
                    <a:pt x="44" y="28"/>
                  </a:cubicBezTo>
                  <a:cubicBezTo>
                    <a:pt x="44" y="29"/>
                    <a:pt x="44" y="29"/>
                    <a:pt x="44" y="30"/>
                  </a:cubicBezTo>
                  <a:cubicBezTo>
                    <a:pt x="44" y="31"/>
                    <a:pt x="43" y="31"/>
                    <a:pt x="43" y="31"/>
                  </a:cubicBezTo>
                  <a:moveTo>
                    <a:pt x="51" y="30"/>
                  </a:moveTo>
                  <a:cubicBezTo>
                    <a:pt x="50" y="30"/>
                    <a:pt x="49" y="31"/>
                    <a:pt x="49" y="32"/>
                  </a:cubicBezTo>
                  <a:cubicBezTo>
                    <a:pt x="49" y="33"/>
                    <a:pt x="49" y="34"/>
                    <a:pt x="49" y="35"/>
                  </a:cubicBezTo>
                  <a:cubicBezTo>
                    <a:pt x="49" y="35"/>
                    <a:pt x="49" y="36"/>
                    <a:pt x="49" y="37"/>
                  </a:cubicBezTo>
                  <a:cubicBezTo>
                    <a:pt x="50" y="37"/>
                    <a:pt x="50" y="38"/>
                    <a:pt x="51" y="39"/>
                  </a:cubicBezTo>
                  <a:cubicBezTo>
                    <a:pt x="51" y="40"/>
                    <a:pt x="52" y="41"/>
                    <a:pt x="52" y="41"/>
                  </a:cubicBezTo>
                  <a:cubicBezTo>
                    <a:pt x="52" y="42"/>
                    <a:pt x="52" y="42"/>
                    <a:pt x="52" y="42"/>
                  </a:cubicBezTo>
                  <a:cubicBezTo>
                    <a:pt x="52" y="43"/>
                    <a:pt x="52" y="43"/>
                    <a:pt x="52" y="43"/>
                  </a:cubicBezTo>
                  <a:cubicBezTo>
                    <a:pt x="52" y="44"/>
                    <a:pt x="52" y="44"/>
                    <a:pt x="52" y="44"/>
                  </a:cubicBezTo>
                  <a:cubicBezTo>
                    <a:pt x="51" y="44"/>
                    <a:pt x="51" y="44"/>
                    <a:pt x="50" y="44"/>
                  </a:cubicBezTo>
                  <a:cubicBezTo>
                    <a:pt x="50" y="43"/>
                    <a:pt x="49" y="43"/>
                    <a:pt x="49" y="43"/>
                  </a:cubicBezTo>
                  <a:cubicBezTo>
                    <a:pt x="48" y="42"/>
                    <a:pt x="48" y="41"/>
                    <a:pt x="47" y="40"/>
                  </a:cubicBezTo>
                  <a:cubicBezTo>
                    <a:pt x="46" y="43"/>
                    <a:pt x="46" y="43"/>
                    <a:pt x="46" y="43"/>
                  </a:cubicBezTo>
                  <a:cubicBezTo>
                    <a:pt x="47" y="45"/>
                    <a:pt x="48" y="46"/>
                    <a:pt x="49" y="46"/>
                  </a:cubicBezTo>
                  <a:cubicBezTo>
                    <a:pt x="51" y="47"/>
                    <a:pt x="52" y="48"/>
                    <a:pt x="53" y="47"/>
                  </a:cubicBezTo>
                  <a:cubicBezTo>
                    <a:pt x="54" y="47"/>
                    <a:pt x="55" y="46"/>
                    <a:pt x="55" y="44"/>
                  </a:cubicBezTo>
                  <a:cubicBezTo>
                    <a:pt x="55" y="43"/>
                    <a:pt x="55" y="42"/>
                    <a:pt x="55" y="41"/>
                  </a:cubicBezTo>
                  <a:cubicBezTo>
                    <a:pt x="55" y="40"/>
                    <a:pt x="54" y="39"/>
                    <a:pt x="53" y="38"/>
                  </a:cubicBezTo>
                  <a:cubicBezTo>
                    <a:pt x="53" y="37"/>
                    <a:pt x="52" y="36"/>
                    <a:pt x="52" y="36"/>
                  </a:cubicBezTo>
                  <a:cubicBezTo>
                    <a:pt x="52" y="35"/>
                    <a:pt x="52" y="35"/>
                    <a:pt x="52" y="35"/>
                  </a:cubicBezTo>
                  <a:cubicBezTo>
                    <a:pt x="52" y="34"/>
                    <a:pt x="52" y="34"/>
                    <a:pt x="52" y="34"/>
                  </a:cubicBezTo>
                  <a:cubicBezTo>
                    <a:pt x="52" y="33"/>
                    <a:pt x="52" y="33"/>
                    <a:pt x="52" y="33"/>
                  </a:cubicBezTo>
                  <a:cubicBezTo>
                    <a:pt x="53" y="33"/>
                    <a:pt x="53" y="33"/>
                    <a:pt x="54" y="33"/>
                  </a:cubicBezTo>
                  <a:cubicBezTo>
                    <a:pt x="54" y="33"/>
                    <a:pt x="55" y="34"/>
                    <a:pt x="55" y="34"/>
                  </a:cubicBezTo>
                  <a:cubicBezTo>
                    <a:pt x="55" y="35"/>
                    <a:pt x="56" y="35"/>
                    <a:pt x="56" y="36"/>
                  </a:cubicBezTo>
                  <a:cubicBezTo>
                    <a:pt x="58" y="34"/>
                    <a:pt x="58" y="34"/>
                    <a:pt x="58" y="34"/>
                  </a:cubicBezTo>
                  <a:cubicBezTo>
                    <a:pt x="57" y="33"/>
                    <a:pt x="57" y="32"/>
                    <a:pt x="56" y="32"/>
                  </a:cubicBezTo>
                  <a:cubicBezTo>
                    <a:pt x="56" y="31"/>
                    <a:pt x="55" y="31"/>
                    <a:pt x="55" y="30"/>
                  </a:cubicBezTo>
                  <a:cubicBezTo>
                    <a:pt x="53" y="30"/>
                    <a:pt x="52" y="29"/>
                    <a:pt x="51" y="30"/>
                  </a:cubicBezTo>
                  <a:close/>
                  <a:moveTo>
                    <a:pt x="92" y="53"/>
                  </a:moveTo>
                  <a:cubicBezTo>
                    <a:pt x="88" y="58"/>
                    <a:pt x="88" y="58"/>
                    <a:pt x="88" y="58"/>
                  </a:cubicBezTo>
                  <a:cubicBezTo>
                    <a:pt x="87" y="50"/>
                    <a:pt x="87" y="50"/>
                    <a:pt x="87" y="50"/>
                  </a:cubicBezTo>
                  <a:cubicBezTo>
                    <a:pt x="84" y="48"/>
                    <a:pt x="84" y="48"/>
                    <a:pt x="84" y="48"/>
                  </a:cubicBezTo>
                  <a:cubicBezTo>
                    <a:pt x="86" y="60"/>
                    <a:pt x="86" y="60"/>
                    <a:pt x="86" y="60"/>
                  </a:cubicBezTo>
                  <a:cubicBezTo>
                    <a:pt x="84" y="66"/>
                    <a:pt x="84" y="66"/>
                    <a:pt x="84" y="66"/>
                  </a:cubicBezTo>
                  <a:cubicBezTo>
                    <a:pt x="87" y="68"/>
                    <a:pt x="87" y="68"/>
                    <a:pt x="87" y="68"/>
                  </a:cubicBezTo>
                  <a:cubicBezTo>
                    <a:pt x="88" y="62"/>
                    <a:pt x="88" y="62"/>
                    <a:pt x="88" y="62"/>
                  </a:cubicBezTo>
                  <a:cubicBezTo>
                    <a:pt x="95" y="54"/>
                    <a:pt x="95" y="54"/>
                    <a:pt x="95" y="54"/>
                  </a:cubicBezTo>
                  <a:lnTo>
                    <a:pt x="92" y="53"/>
                  </a:lnTo>
                  <a:close/>
                  <a:moveTo>
                    <a:pt x="77" y="43"/>
                  </a:moveTo>
                  <a:cubicBezTo>
                    <a:pt x="68" y="57"/>
                    <a:pt x="68" y="57"/>
                    <a:pt x="68" y="57"/>
                  </a:cubicBezTo>
                  <a:cubicBezTo>
                    <a:pt x="71" y="59"/>
                    <a:pt x="71" y="59"/>
                    <a:pt x="71" y="59"/>
                  </a:cubicBezTo>
                  <a:cubicBezTo>
                    <a:pt x="73" y="55"/>
                    <a:pt x="73" y="55"/>
                    <a:pt x="73" y="55"/>
                  </a:cubicBezTo>
                  <a:cubicBezTo>
                    <a:pt x="77" y="58"/>
                    <a:pt x="77" y="58"/>
                    <a:pt x="77" y="58"/>
                  </a:cubicBezTo>
                  <a:cubicBezTo>
                    <a:pt x="77" y="62"/>
                    <a:pt x="77" y="62"/>
                    <a:pt x="77" y="62"/>
                  </a:cubicBezTo>
                  <a:cubicBezTo>
                    <a:pt x="80" y="64"/>
                    <a:pt x="80" y="64"/>
                    <a:pt x="80" y="64"/>
                  </a:cubicBezTo>
                  <a:cubicBezTo>
                    <a:pt x="80" y="45"/>
                    <a:pt x="80" y="45"/>
                    <a:pt x="80" y="45"/>
                  </a:cubicBezTo>
                  <a:lnTo>
                    <a:pt x="77" y="43"/>
                  </a:lnTo>
                  <a:close/>
                  <a:moveTo>
                    <a:pt x="74" y="53"/>
                  </a:moveTo>
                  <a:cubicBezTo>
                    <a:pt x="76" y="50"/>
                    <a:pt x="77" y="48"/>
                    <a:pt x="78" y="47"/>
                  </a:cubicBezTo>
                  <a:cubicBezTo>
                    <a:pt x="77" y="48"/>
                    <a:pt x="77" y="48"/>
                    <a:pt x="77" y="48"/>
                  </a:cubicBezTo>
                  <a:cubicBezTo>
                    <a:pt x="77" y="48"/>
                    <a:pt x="77" y="51"/>
                    <a:pt x="77" y="55"/>
                  </a:cubicBezTo>
                  <a:cubicBezTo>
                    <a:pt x="74" y="53"/>
                    <a:pt x="74" y="53"/>
                    <a:pt x="74" y="53"/>
                  </a:cubicBezTo>
                  <a:moveTo>
                    <a:pt x="65" y="36"/>
                  </a:moveTo>
                  <a:cubicBezTo>
                    <a:pt x="61" y="34"/>
                    <a:pt x="61" y="34"/>
                    <a:pt x="61" y="34"/>
                  </a:cubicBezTo>
                  <a:cubicBezTo>
                    <a:pt x="56" y="50"/>
                    <a:pt x="56" y="50"/>
                    <a:pt x="56" y="50"/>
                  </a:cubicBezTo>
                  <a:cubicBezTo>
                    <a:pt x="60" y="52"/>
                    <a:pt x="60" y="52"/>
                    <a:pt x="60" y="52"/>
                  </a:cubicBezTo>
                  <a:cubicBezTo>
                    <a:pt x="62" y="54"/>
                    <a:pt x="64" y="54"/>
                    <a:pt x="65" y="53"/>
                  </a:cubicBezTo>
                  <a:cubicBezTo>
                    <a:pt x="67" y="52"/>
                    <a:pt x="68" y="51"/>
                    <a:pt x="69" y="48"/>
                  </a:cubicBezTo>
                  <a:cubicBezTo>
                    <a:pt x="70" y="46"/>
                    <a:pt x="70" y="43"/>
                    <a:pt x="69" y="41"/>
                  </a:cubicBezTo>
                  <a:cubicBezTo>
                    <a:pt x="68" y="39"/>
                    <a:pt x="67" y="38"/>
                    <a:pt x="65" y="36"/>
                  </a:cubicBezTo>
                  <a:close/>
                  <a:moveTo>
                    <a:pt x="61" y="50"/>
                  </a:moveTo>
                  <a:cubicBezTo>
                    <a:pt x="60" y="49"/>
                    <a:pt x="60" y="49"/>
                    <a:pt x="60" y="49"/>
                  </a:cubicBezTo>
                  <a:cubicBezTo>
                    <a:pt x="62" y="39"/>
                    <a:pt x="62" y="39"/>
                    <a:pt x="62" y="39"/>
                  </a:cubicBezTo>
                  <a:cubicBezTo>
                    <a:pt x="64" y="39"/>
                    <a:pt x="64" y="39"/>
                    <a:pt x="64" y="39"/>
                  </a:cubicBezTo>
                  <a:cubicBezTo>
                    <a:pt x="66" y="41"/>
                    <a:pt x="67" y="43"/>
                    <a:pt x="66" y="47"/>
                  </a:cubicBezTo>
                  <a:cubicBezTo>
                    <a:pt x="65" y="50"/>
                    <a:pt x="63" y="51"/>
                    <a:pt x="61" y="50"/>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 name="Freeform 83"/>
            <p:cNvSpPr>
              <a:spLocks noEditPoints="1"/>
            </p:cNvSpPr>
            <p:nvPr/>
          </p:nvSpPr>
          <p:spPr bwMode="auto">
            <a:xfrm>
              <a:off x="5859463" y="2687638"/>
              <a:ext cx="228600" cy="168275"/>
            </a:xfrm>
            <a:custGeom>
              <a:avLst/>
              <a:gdLst>
                <a:gd name="T0" fmla="*/ 60 w 67"/>
                <a:gd name="T1" fmla="*/ 43 h 49"/>
                <a:gd name="T2" fmla="*/ 55 w 67"/>
                <a:gd name="T3" fmla="*/ 48 h 49"/>
                <a:gd name="T4" fmla="*/ 55 w 67"/>
                <a:gd name="T5" fmla="*/ 29 h 49"/>
                <a:gd name="T6" fmla="*/ 59 w 67"/>
                <a:gd name="T7" fmla="*/ 39 h 49"/>
                <a:gd name="T8" fmla="*/ 67 w 67"/>
                <a:gd name="T9" fmla="*/ 35 h 49"/>
                <a:gd name="T10" fmla="*/ 39 w 67"/>
                <a:gd name="T11" fmla="*/ 38 h 49"/>
                <a:gd name="T12" fmla="*/ 44 w 67"/>
                <a:gd name="T13" fmla="*/ 36 h 49"/>
                <a:gd name="T14" fmla="*/ 48 w 67"/>
                <a:gd name="T15" fmla="*/ 43 h 49"/>
                <a:gd name="T16" fmla="*/ 51 w 67"/>
                <a:gd name="T17" fmla="*/ 26 h 49"/>
                <a:gd name="T18" fmla="*/ 45 w 67"/>
                <a:gd name="T19" fmla="*/ 34 h 49"/>
                <a:gd name="T20" fmla="*/ 49 w 67"/>
                <a:gd name="T21" fmla="*/ 29 h 49"/>
                <a:gd name="T22" fmla="*/ 45 w 67"/>
                <a:gd name="T23" fmla="*/ 34 h 49"/>
                <a:gd name="T24" fmla="*/ 32 w 67"/>
                <a:gd name="T25" fmla="*/ 15 h 49"/>
                <a:gd name="T26" fmla="*/ 31 w 67"/>
                <a:gd name="T27" fmla="*/ 33 h 49"/>
                <a:gd name="T28" fmla="*/ 40 w 67"/>
                <a:gd name="T29" fmla="*/ 29 h 49"/>
                <a:gd name="T30" fmla="*/ 36 w 67"/>
                <a:gd name="T31" fmla="*/ 18 h 49"/>
                <a:gd name="T32" fmla="*/ 31 w 67"/>
                <a:gd name="T33" fmla="*/ 30 h 49"/>
                <a:gd name="T34" fmla="*/ 35 w 67"/>
                <a:gd name="T35" fmla="*/ 20 h 49"/>
                <a:gd name="T36" fmla="*/ 32 w 67"/>
                <a:gd name="T37" fmla="*/ 31 h 49"/>
                <a:gd name="T38" fmla="*/ 22 w 67"/>
                <a:gd name="T39" fmla="*/ 28 h 49"/>
                <a:gd name="T40" fmla="*/ 29 w 67"/>
                <a:gd name="T41" fmla="*/ 13 h 49"/>
                <a:gd name="T42" fmla="*/ 20 w 67"/>
                <a:gd name="T43" fmla="*/ 17 h 49"/>
                <a:gd name="T44" fmla="*/ 21 w 67"/>
                <a:gd name="T45" fmla="*/ 11 h 49"/>
                <a:gd name="T46" fmla="*/ 14 w 67"/>
                <a:gd name="T47" fmla="*/ 5 h 49"/>
                <a:gd name="T48" fmla="*/ 13 w 67"/>
                <a:gd name="T49" fmla="*/ 23 h 49"/>
                <a:gd name="T50" fmla="*/ 16 w 67"/>
                <a:gd name="T51" fmla="*/ 17 h 49"/>
                <a:gd name="T52" fmla="*/ 20 w 67"/>
                <a:gd name="T53" fmla="*/ 27 h 49"/>
                <a:gd name="T54" fmla="*/ 20 w 67"/>
                <a:gd name="T55" fmla="*/ 17 h 49"/>
                <a:gd name="T56" fmla="*/ 16 w 67"/>
                <a:gd name="T57" fmla="*/ 14 h 49"/>
                <a:gd name="T58" fmla="*/ 16 w 67"/>
                <a:gd name="T59" fmla="*/ 10 h 49"/>
                <a:gd name="T60" fmla="*/ 19 w 67"/>
                <a:gd name="T61" fmla="*/ 12 h 49"/>
                <a:gd name="T62" fmla="*/ 18 w 67"/>
                <a:gd name="T63" fmla="*/ 15 h 49"/>
                <a:gd name="T64" fmla="*/ 0 w 67"/>
                <a:gd name="T65" fmla="*/ 16 h 49"/>
                <a:gd name="T66" fmla="*/ 5 w 67"/>
                <a:gd name="T67" fmla="*/ 11 h 49"/>
                <a:gd name="T68" fmla="*/ 10 w 67"/>
                <a:gd name="T69" fmla="*/ 11 h 49"/>
                <a:gd name="T70" fmla="*/ 6 w 67"/>
                <a:gd name="T71" fmla="*/ 4 h 49"/>
                <a:gd name="T72" fmla="*/ 12 w 67"/>
                <a:gd name="T7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49">
                  <a:moveTo>
                    <a:pt x="67" y="35"/>
                  </a:moveTo>
                  <a:cubicBezTo>
                    <a:pt x="60" y="43"/>
                    <a:pt x="60" y="43"/>
                    <a:pt x="60" y="43"/>
                  </a:cubicBezTo>
                  <a:cubicBezTo>
                    <a:pt x="58" y="49"/>
                    <a:pt x="58" y="49"/>
                    <a:pt x="58" y="49"/>
                  </a:cubicBezTo>
                  <a:cubicBezTo>
                    <a:pt x="55" y="48"/>
                    <a:pt x="55" y="48"/>
                    <a:pt x="55" y="48"/>
                  </a:cubicBezTo>
                  <a:cubicBezTo>
                    <a:pt x="57" y="41"/>
                    <a:pt x="57" y="41"/>
                    <a:pt x="57" y="41"/>
                  </a:cubicBezTo>
                  <a:cubicBezTo>
                    <a:pt x="55" y="29"/>
                    <a:pt x="55" y="29"/>
                    <a:pt x="55" y="29"/>
                  </a:cubicBezTo>
                  <a:cubicBezTo>
                    <a:pt x="58" y="31"/>
                    <a:pt x="58" y="31"/>
                    <a:pt x="58" y="31"/>
                  </a:cubicBezTo>
                  <a:cubicBezTo>
                    <a:pt x="59" y="39"/>
                    <a:pt x="59" y="39"/>
                    <a:pt x="59" y="39"/>
                  </a:cubicBezTo>
                  <a:cubicBezTo>
                    <a:pt x="64" y="34"/>
                    <a:pt x="64" y="34"/>
                    <a:pt x="64" y="34"/>
                  </a:cubicBezTo>
                  <a:lnTo>
                    <a:pt x="67" y="35"/>
                  </a:lnTo>
                  <a:close/>
                  <a:moveTo>
                    <a:pt x="48" y="24"/>
                  </a:moveTo>
                  <a:cubicBezTo>
                    <a:pt x="39" y="38"/>
                    <a:pt x="39" y="38"/>
                    <a:pt x="39" y="38"/>
                  </a:cubicBezTo>
                  <a:cubicBezTo>
                    <a:pt x="42" y="40"/>
                    <a:pt x="42" y="40"/>
                    <a:pt x="42" y="40"/>
                  </a:cubicBezTo>
                  <a:cubicBezTo>
                    <a:pt x="44" y="36"/>
                    <a:pt x="44" y="36"/>
                    <a:pt x="44" y="36"/>
                  </a:cubicBezTo>
                  <a:cubicBezTo>
                    <a:pt x="48" y="39"/>
                    <a:pt x="48" y="39"/>
                    <a:pt x="48" y="39"/>
                  </a:cubicBezTo>
                  <a:cubicBezTo>
                    <a:pt x="48" y="43"/>
                    <a:pt x="48" y="43"/>
                    <a:pt x="48" y="43"/>
                  </a:cubicBezTo>
                  <a:cubicBezTo>
                    <a:pt x="51" y="45"/>
                    <a:pt x="51" y="45"/>
                    <a:pt x="51" y="45"/>
                  </a:cubicBezTo>
                  <a:cubicBezTo>
                    <a:pt x="51" y="26"/>
                    <a:pt x="51" y="26"/>
                    <a:pt x="51" y="26"/>
                  </a:cubicBezTo>
                  <a:lnTo>
                    <a:pt x="48" y="24"/>
                  </a:lnTo>
                  <a:close/>
                  <a:moveTo>
                    <a:pt x="45" y="34"/>
                  </a:moveTo>
                  <a:cubicBezTo>
                    <a:pt x="47" y="31"/>
                    <a:pt x="48" y="29"/>
                    <a:pt x="49" y="28"/>
                  </a:cubicBezTo>
                  <a:cubicBezTo>
                    <a:pt x="49" y="29"/>
                    <a:pt x="49" y="29"/>
                    <a:pt x="49" y="29"/>
                  </a:cubicBezTo>
                  <a:cubicBezTo>
                    <a:pt x="49" y="30"/>
                    <a:pt x="49" y="32"/>
                    <a:pt x="49" y="36"/>
                  </a:cubicBezTo>
                  <a:cubicBezTo>
                    <a:pt x="45" y="34"/>
                    <a:pt x="45" y="34"/>
                    <a:pt x="45" y="34"/>
                  </a:cubicBezTo>
                  <a:moveTo>
                    <a:pt x="36" y="18"/>
                  </a:moveTo>
                  <a:cubicBezTo>
                    <a:pt x="32" y="15"/>
                    <a:pt x="32" y="15"/>
                    <a:pt x="32" y="15"/>
                  </a:cubicBezTo>
                  <a:cubicBezTo>
                    <a:pt x="27" y="31"/>
                    <a:pt x="27" y="31"/>
                    <a:pt x="27" y="31"/>
                  </a:cubicBezTo>
                  <a:cubicBezTo>
                    <a:pt x="31" y="33"/>
                    <a:pt x="31" y="33"/>
                    <a:pt x="31" y="33"/>
                  </a:cubicBezTo>
                  <a:cubicBezTo>
                    <a:pt x="33" y="35"/>
                    <a:pt x="35" y="35"/>
                    <a:pt x="37" y="34"/>
                  </a:cubicBezTo>
                  <a:cubicBezTo>
                    <a:pt x="38" y="34"/>
                    <a:pt x="39" y="32"/>
                    <a:pt x="40" y="29"/>
                  </a:cubicBezTo>
                  <a:cubicBezTo>
                    <a:pt x="41" y="27"/>
                    <a:pt x="41" y="24"/>
                    <a:pt x="40" y="22"/>
                  </a:cubicBezTo>
                  <a:cubicBezTo>
                    <a:pt x="39" y="20"/>
                    <a:pt x="38" y="19"/>
                    <a:pt x="36" y="18"/>
                  </a:cubicBezTo>
                  <a:close/>
                  <a:moveTo>
                    <a:pt x="32" y="31"/>
                  </a:moveTo>
                  <a:cubicBezTo>
                    <a:pt x="31" y="30"/>
                    <a:pt x="31" y="30"/>
                    <a:pt x="31" y="30"/>
                  </a:cubicBezTo>
                  <a:cubicBezTo>
                    <a:pt x="34" y="20"/>
                    <a:pt x="34" y="20"/>
                    <a:pt x="34" y="20"/>
                  </a:cubicBezTo>
                  <a:cubicBezTo>
                    <a:pt x="35" y="20"/>
                    <a:pt x="35" y="20"/>
                    <a:pt x="35" y="20"/>
                  </a:cubicBezTo>
                  <a:cubicBezTo>
                    <a:pt x="38" y="22"/>
                    <a:pt x="38" y="24"/>
                    <a:pt x="37" y="28"/>
                  </a:cubicBezTo>
                  <a:cubicBezTo>
                    <a:pt x="36" y="31"/>
                    <a:pt x="35" y="32"/>
                    <a:pt x="32" y="31"/>
                  </a:cubicBezTo>
                  <a:moveTo>
                    <a:pt x="26" y="12"/>
                  </a:moveTo>
                  <a:cubicBezTo>
                    <a:pt x="22" y="28"/>
                    <a:pt x="22" y="28"/>
                    <a:pt x="22" y="28"/>
                  </a:cubicBezTo>
                  <a:cubicBezTo>
                    <a:pt x="24" y="30"/>
                    <a:pt x="24" y="30"/>
                    <a:pt x="24" y="30"/>
                  </a:cubicBezTo>
                  <a:cubicBezTo>
                    <a:pt x="29" y="13"/>
                    <a:pt x="29" y="13"/>
                    <a:pt x="29" y="13"/>
                  </a:cubicBezTo>
                  <a:lnTo>
                    <a:pt x="26" y="12"/>
                  </a:lnTo>
                  <a:close/>
                  <a:moveTo>
                    <a:pt x="20" y="17"/>
                  </a:moveTo>
                  <a:cubicBezTo>
                    <a:pt x="21" y="17"/>
                    <a:pt x="21" y="16"/>
                    <a:pt x="22" y="15"/>
                  </a:cubicBezTo>
                  <a:cubicBezTo>
                    <a:pt x="22" y="13"/>
                    <a:pt x="22" y="12"/>
                    <a:pt x="21" y="11"/>
                  </a:cubicBezTo>
                  <a:cubicBezTo>
                    <a:pt x="21" y="9"/>
                    <a:pt x="20" y="8"/>
                    <a:pt x="18" y="7"/>
                  </a:cubicBezTo>
                  <a:cubicBezTo>
                    <a:pt x="14" y="5"/>
                    <a:pt x="14" y="5"/>
                    <a:pt x="14" y="5"/>
                  </a:cubicBezTo>
                  <a:cubicBezTo>
                    <a:pt x="10" y="21"/>
                    <a:pt x="10" y="21"/>
                    <a:pt x="10" y="21"/>
                  </a:cubicBezTo>
                  <a:cubicBezTo>
                    <a:pt x="13" y="23"/>
                    <a:pt x="13" y="23"/>
                    <a:pt x="13" y="23"/>
                  </a:cubicBezTo>
                  <a:cubicBezTo>
                    <a:pt x="14" y="17"/>
                    <a:pt x="14" y="17"/>
                    <a:pt x="14" y="17"/>
                  </a:cubicBezTo>
                  <a:cubicBezTo>
                    <a:pt x="16" y="17"/>
                    <a:pt x="16" y="17"/>
                    <a:pt x="16" y="17"/>
                  </a:cubicBezTo>
                  <a:cubicBezTo>
                    <a:pt x="17" y="25"/>
                    <a:pt x="17" y="25"/>
                    <a:pt x="17" y="25"/>
                  </a:cubicBezTo>
                  <a:cubicBezTo>
                    <a:pt x="20" y="27"/>
                    <a:pt x="20" y="27"/>
                    <a:pt x="20" y="27"/>
                  </a:cubicBezTo>
                  <a:cubicBezTo>
                    <a:pt x="20" y="26"/>
                    <a:pt x="19" y="23"/>
                    <a:pt x="18" y="18"/>
                  </a:cubicBezTo>
                  <a:cubicBezTo>
                    <a:pt x="19" y="18"/>
                    <a:pt x="20" y="18"/>
                    <a:pt x="20" y="17"/>
                  </a:cubicBezTo>
                  <a:close/>
                  <a:moveTo>
                    <a:pt x="18" y="15"/>
                  </a:moveTo>
                  <a:cubicBezTo>
                    <a:pt x="17" y="15"/>
                    <a:pt x="17" y="15"/>
                    <a:pt x="16" y="14"/>
                  </a:cubicBezTo>
                  <a:cubicBezTo>
                    <a:pt x="15" y="14"/>
                    <a:pt x="15" y="14"/>
                    <a:pt x="15" y="14"/>
                  </a:cubicBezTo>
                  <a:cubicBezTo>
                    <a:pt x="16" y="10"/>
                    <a:pt x="16" y="10"/>
                    <a:pt x="16" y="10"/>
                  </a:cubicBezTo>
                  <a:cubicBezTo>
                    <a:pt x="17" y="10"/>
                    <a:pt x="17" y="10"/>
                    <a:pt x="17" y="10"/>
                  </a:cubicBezTo>
                  <a:cubicBezTo>
                    <a:pt x="18" y="11"/>
                    <a:pt x="18" y="11"/>
                    <a:pt x="19" y="12"/>
                  </a:cubicBezTo>
                  <a:cubicBezTo>
                    <a:pt x="19" y="12"/>
                    <a:pt x="19" y="13"/>
                    <a:pt x="19" y="14"/>
                  </a:cubicBezTo>
                  <a:cubicBezTo>
                    <a:pt x="19" y="14"/>
                    <a:pt x="18" y="15"/>
                    <a:pt x="18" y="15"/>
                  </a:cubicBezTo>
                  <a:moveTo>
                    <a:pt x="5" y="0"/>
                  </a:moveTo>
                  <a:cubicBezTo>
                    <a:pt x="0" y="16"/>
                    <a:pt x="0" y="16"/>
                    <a:pt x="0" y="16"/>
                  </a:cubicBezTo>
                  <a:cubicBezTo>
                    <a:pt x="3" y="17"/>
                    <a:pt x="3" y="17"/>
                    <a:pt x="3" y="17"/>
                  </a:cubicBezTo>
                  <a:cubicBezTo>
                    <a:pt x="5" y="11"/>
                    <a:pt x="5" y="11"/>
                    <a:pt x="5" y="11"/>
                  </a:cubicBezTo>
                  <a:cubicBezTo>
                    <a:pt x="9" y="13"/>
                    <a:pt x="9" y="13"/>
                    <a:pt x="9" y="13"/>
                  </a:cubicBezTo>
                  <a:cubicBezTo>
                    <a:pt x="10" y="11"/>
                    <a:pt x="10" y="11"/>
                    <a:pt x="10" y="11"/>
                  </a:cubicBezTo>
                  <a:cubicBezTo>
                    <a:pt x="5" y="8"/>
                    <a:pt x="5" y="8"/>
                    <a:pt x="5" y="8"/>
                  </a:cubicBezTo>
                  <a:cubicBezTo>
                    <a:pt x="6" y="4"/>
                    <a:pt x="6" y="4"/>
                    <a:pt x="6" y="4"/>
                  </a:cubicBezTo>
                  <a:cubicBezTo>
                    <a:pt x="11" y="7"/>
                    <a:pt x="11" y="7"/>
                    <a:pt x="11" y="7"/>
                  </a:cubicBezTo>
                  <a:cubicBezTo>
                    <a:pt x="12" y="4"/>
                    <a:pt x="12" y="4"/>
                    <a:pt x="12" y="4"/>
                  </a:cubicBezTo>
                  <a:lnTo>
                    <a:pt x="5"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 name="Freeform 84"/>
            <p:cNvSpPr>
              <a:spLocks noEditPoints="1"/>
            </p:cNvSpPr>
            <p:nvPr/>
          </p:nvSpPr>
          <p:spPr bwMode="auto">
            <a:xfrm>
              <a:off x="6218238" y="2897188"/>
              <a:ext cx="328613" cy="225425"/>
            </a:xfrm>
            <a:custGeom>
              <a:avLst/>
              <a:gdLst>
                <a:gd name="T0" fmla="*/ 44 w 96"/>
                <a:gd name="T1" fmla="*/ 34 h 66"/>
                <a:gd name="T2" fmla="*/ 40 w 96"/>
                <a:gd name="T3" fmla="*/ 38 h 66"/>
                <a:gd name="T4" fmla="*/ 34 w 96"/>
                <a:gd name="T5" fmla="*/ 33 h 66"/>
                <a:gd name="T6" fmla="*/ 37 w 96"/>
                <a:gd name="T7" fmla="*/ 18 h 66"/>
                <a:gd name="T8" fmla="*/ 37 w 96"/>
                <a:gd name="T9" fmla="*/ 29 h 66"/>
                <a:gd name="T10" fmla="*/ 38 w 96"/>
                <a:gd name="T11" fmla="*/ 34 h 66"/>
                <a:gd name="T12" fmla="*/ 42 w 96"/>
                <a:gd name="T13" fmla="*/ 32 h 66"/>
                <a:gd name="T14" fmla="*/ 47 w 96"/>
                <a:gd name="T15" fmla="*/ 24 h 66"/>
                <a:gd name="T16" fmla="*/ 24 w 96"/>
                <a:gd name="T17" fmla="*/ 14 h 66"/>
                <a:gd name="T18" fmla="*/ 24 w 96"/>
                <a:gd name="T19" fmla="*/ 29 h 66"/>
                <a:gd name="T20" fmla="*/ 30 w 96"/>
                <a:gd name="T21" fmla="*/ 17 h 66"/>
                <a:gd name="T22" fmla="*/ 35 w 96"/>
                <a:gd name="T23" fmla="*/ 17 h 66"/>
                <a:gd name="T24" fmla="*/ 17 w 96"/>
                <a:gd name="T25" fmla="*/ 6 h 66"/>
                <a:gd name="T26" fmla="*/ 11 w 96"/>
                <a:gd name="T27" fmla="*/ 22 h 66"/>
                <a:gd name="T28" fmla="*/ 18 w 96"/>
                <a:gd name="T29" fmla="*/ 21 h 66"/>
                <a:gd name="T30" fmla="*/ 20 w 96"/>
                <a:gd name="T31" fmla="*/ 27 h 66"/>
                <a:gd name="T32" fmla="*/ 17 w 96"/>
                <a:gd name="T33" fmla="*/ 6 h 66"/>
                <a:gd name="T34" fmla="*/ 18 w 96"/>
                <a:gd name="T35" fmla="*/ 10 h 66"/>
                <a:gd name="T36" fmla="*/ 18 w 96"/>
                <a:gd name="T37" fmla="*/ 18 h 66"/>
                <a:gd name="T38" fmla="*/ 5 w 96"/>
                <a:gd name="T39" fmla="*/ 0 h 66"/>
                <a:gd name="T40" fmla="*/ 2 w 96"/>
                <a:gd name="T41" fmla="*/ 5 h 66"/>
                <a:gd name="T42" fmla="*/ 4 w 96"/>
                <a:gd name="T43" fmla="*/ 10 h 66"/>
                <a:gd name="T44" fmla="*/ 6 w 96"/>
                <a:gd name="T45" fmla="*/ 13 h 66"/>
                <a:gd name="T46" fmla="*/ 5 w 96"/>
                <a:gd name="T47" fmla="*/ 15 h 66"/>
                <a:gd name="T48" fmla="*/ 2 w 96"/>
                <a:gd name="T49" fmla="*/ 13 h 66"/>
                <a:gd name="T50" fmla="*/ 0 w 96"/>
                <a:gd name="T51" fmla="*/ 14 h 66"/>
                <a:gd name="T52" fmla="*/ 7 w 96"/>
                <a:gd name="T53" fmla="*/ 18 h 66"/>
                <a:gd name="T54" fmla="*/ 9 w 96"/>
                <a:gd name="T55" fmla="*/ 12 h 66"/>
                <a:gd name="T56" fmla="*/ 6 w 96"/>
                <a:gd name="T57" fmla="*/ 6 h 66"/>
                <a:gd name="T58" fmla="*/ 5 w 96"/>
                <a:gd name="T59" fmla="*/ 5 h 66"/>
                <a:gd name="T60" fmla="*/ 7 w 96"/>
                <a:gd name="T61" fmla="*/ 4 h 66"/>
                <a:gd name="T62" fmla="*/ 10 w 96"/>
                <a:gd name="T63" fmla="*/ 6 h 66"/>
                <a:gd name="T64" fmla="*/ 10 w 96"/>
                <a:gd name="T65" fmla="*/ 2 h 66"/>
                <a:gd name="T66" fmla="*/ 5 w 96"/>
                <a:gd name="T67" fmla="*/ 0 h 66"/>
                <a:gd name="T68" fmla="*/ 89 w 96"/>
                <a:gd name="T69" fmla="*/ 56 h 66"/>
                <a:gd name="T70" fmla="*/ 85 w 96"/>
                <a:gd name="T71" fmla="*/ 46 h 66"/>
                <a:gd name="T72" fmla="*/ 85 w 96"/>
                <a:gd name="T73" fmla="*/ 64 h 66"/>
                <a:gd name="T74" fmla="*/ 90 w 96"/>
                <a:gd name="T75" fmla="*/ 60 h 66"/>
                <a:gd name="T76" fmla="*/ 94 w 96"/>
                <a:gd name="T77" fmla="*/ 51 h 66"/>
                <a:gd name="T78" fmla="*/ 69 w 96"/>
                <a:gd name="T79" fmla="*/ 55 h 66"/>
                <a:gd name="T80" fmla="*/ 74 w 96"/>
                <a:gd name="T81" fmla="*/ 53 h 66"/>
                <a:gd name="T82" fmla="*/ 78 w 96"/>
                <a:gd name="T83" fmla="*/ 60 h 66"/>
                <a:gd name="T84" fmla="*/ 81 w 96"/>
                <a:gd name="T85" fmla="*/ 43 h 66"/>
                <a:gd name="T86" fmla="*/ 75 w 96"/>
                <a:gd name="T87" fmla="*/ 51 h 66"/>
                <a:gd name="T88" fmla="*/ 79 w 96"/>
                <a:gd name="T89" fmla="*/ 46 h 66"/>
                <a:gd name="T90" fmla="*/ 75 w 96"/>
                <a:gd name="T91" fmla="*/ 51 h 66"/>
                <a:gd name="T92" fmla="*/ 62 w 96"/>
                <a:gd name="T93" fmla="*/ 32 h 66"/>
                <a:gd name="T94" fmla="*/ 61 w 96"/>
                <a:gd name="T95" fmla="*/ 50 h 66"/>
                <a:gd name="T96" fmla="*/ 70 w 96"/>
                <a:gd name="T97" fmla="*/ 46 h 66"/>
                <a:gd name="T98" fmla="*/ 66 w 96"/>
                <a:gd name="T99" fmla="*/ 34 h 66"/>
                <a:gd name="T100" fmla="*/ 61 w 96"/>
                <a:gd name="T101" fmla="*/ 47 h 66"/>
                <a:gd name="T102" fmla="*/ 65 w 96"/>
                <a:gd name="T103" fmla="*/ 37 h 66"/>
                <a:gd name="T104" fmla="*/ 62 w 96"/>
                <a:gd name="T105" fmla="*/ 48 h 66"/>
                <a:gd name="T106" fmla="*/ 57 w 96"/>
                <a:gd name="T107" fmla="*/ 35 h 66"/>
                <a:gd name="T108" fmla="*/ 54 w 96"/>
                <a:gd name="T109" fmla="*/ 28 h 66"/>
                <a:gd name="T110" fmla="*/ 46 w 96"/>
                <a:gd name="T111" fmla="*/ 42 h 66"/>
                <a:gd name="T112" fmla="*/ 50 w 96"/>
                <a:gd name="T113" fmla="*/ 37 h 66"/>
                <a:gd name="T114" fmla="*/ 53 w 96"/>
                <a:gd name="T115" fmla="*/ 46 h 66"/>
                <a:gd name="T116" fmla="*/ 54 w 96"/>
                <a:gd name="T117" fmla="*/ 38 h 66"/>
                <a:gd name="T118" fmla="*/ 54 w 96"/>
                <a:gd name="T119" fmla="*/ 35 h 66"/>
                <a:gd name="T120" fmla="*/ 51 w 96"/>
                <a:gd name="T121" fmla="*/ 34 h 66"/>
                <a:gd name="T122" fmla="*/ 53 w 96"/>
                <a:gd name="T123" fmla="*/ 30 h 66"/>
                <a:gd name="T124" fmla="*/ 55 w 96"/>
                <a:gd name="T12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66">
                  <a:moveTo>
                    <a:pt x="47" y="24"/>
                  </a:moveTo>
                  <a:cubicBezTo>
                    <a:pt x="44" y="34"/>
                    <a:pt x="44" y="34"/>
                    <a:pt x="44" y="34"/>
                  </a:cubicBezTo>
                  <a:cubicBezTo>
                    <a:pt x="44" y="35"/>
                    <a:pt x="43" y="36"/>
                    <a:pt x="43" y="37"/>
                  </a:cubicBezTo>
                  <a:cubicBezTo>
                    <a:pt x="42" y="37"/>
                    <a:pt x="41" y="38"/>
                    <a:pt x="40" y="38"/>
                  </a:cubicBezTo>
                  <a:cubicBezTo>
                    <a:pt x="39" y="38"/>
                    <a:pt x="38" y="38"/>
                    <a:pt x="37" y="37"/>
                  </a:cubicBezTo>
                  <a:cubicBezTo>
                    <a:pt x="36" y="36"/>
                    <a:pt x="35" y="35"/>
                    <a:pt x="34" y="33"/>
                  </a:cubicBezTo>
                  <a:cubicBezTo>
                    <a:pt x="33" y="32"/>
                    <a:pt x="33" y="30"/>
                    <a:pt x="34" y="28"/>
                  </a:cubicBezTo>
                  <a:cubicBezTo>
                    <a:pt x="37" y="18"/>
                    <a:pt x="37" y="18"/>
                    <a:pt x="37" y="18"/>
                  </a:cubicBezTo>
                  <a:cubicBezTo>
                    <a:pt x="39" y="19"/>
                    <a:pt x="39" y="19"/>
                    <a:pt x="39" y="19"/>
                  </a:cubicBezTo>
                  <a:cubicBezTo>
                    <a:pt x="37" y="29"/>
                    <a:pt x="37" y="29"/>
                    <a:pt x="37" y="29"/>
                  </a:cubicBezTo>
                  <a:cubicBezTo>
                    <a:pt x="36" y="30"/>
                    <a:pt x="36" y="31"/>
                    <a:pt x="36" y="32"/>
                  </a:cubicBezTo>
                  <a:cubicBezTo>
                    <a:pt x="37" y="33"/>
                    <a:pt x="37" y="34"/>
                    <a:pt x="38" y="34"/>
                  </a:cubicBezTo>
                  <a:cubicBezTo>
                    <a:pt x="39" y="35"/>
                    <a:pt x="40" y="35"/>
                    <a:pt x="40" y="34"/>
                  </a:cubicBezTo>
                  <a:cubicBezTo>
                    <a:pt x="41" y="34"/>
                    <a:pt x="41" y="33"/>
                    <a:pt x="42" y="32"/>
                  </a:cubicBezTo>
                  <a:cubicBezTo>
                    <a:pt x="44" y="22"/>
                    <a:pt x="44" y="22"/>
                    <a:pt x="44" y="22"/>
                  </a:cubicBezTo>
                  <a:lnTo>
                    <a:pt x="47" y="24"/>
                  </a:lnTo>
                  <a:close/>
                  <a:moveTo>
                    <a:pt x="25" y="11"/>
                  </a:moveTo>
                  <a:cubicBezTo>
                    <a:pt x="24" y="14"/>
                    <a:pt x="24" y="14"/>
                    <a:pt x="24" y="14"/>
                  </a:cubicBezTo>
                  <a:cubicBezTo>
                    <a:pt x="28" y="16"/>
                    <a:pt x="28" y="16"/>
                    <a:pt x="28" y="16"/>
                  </a:cubicBezTo>
                  <a:cubicBezTo>
                    <a:pt x="24" y="29"/>
                    <a:pt x="24" y="29"/>
                    <a:pt x="24" y="29"/>
                  </a:cubicBezTo>
                  <a:cubicBezTo>
                    <a:pt x="27" y="31"/>
                    <a:pt x="27" y="31"/>
                    <a:pt x="27" y="31"/>
                  </a:cubicBezTo>
                  <a:cubicBezTo>
                    <a:pt x="30" y="17"/>
                    <a:pt x="30" y="17"/>
                    <a:pt x="30" y="17"/>
                  </a:cubicBezTo>
                  <a:cubicBezTo>
                    <a:pt x="34" y="19"/>
                    <a:pt x="34" y="19"/>
                    <a:pt x="34" y="19"/>
                  </a:cubicBezTo>
                  <a:cubicBezTo>
                    <a:pt x="35" y="17"/>
                    <a:pt x="35" y="17"/>
                    <a:pt x="35" y="17"/>
                  </a:cubicBezTo>
                  <a:lnTo>
                    <a:pt x="25" y="11"/>
                  </a:lnTo>
                  <a:close/>
                  <a:moveTo>
                    <a:pt x="17" y="6"/>
                  </a:moveTo>
                  <a:cubicBezTo>
                    <a:pt x="8" y="20"/>
                    <a:pt x="8" y="20"/>
                    <a:pt x="8" y="20"/>
                  </a:cubicBezTo>
                  <a:cubicBezTo>
                    <a:pt x="11" y="22"/>
                    <a:pt x="11" y="22"/>
                    <a:pt x="11" y="22"/>
                  </a:cubicBezTo>
                  <a:cubicBezTo>
                    <a:pt x="13" y="18"/>
                    <a:pt x="13" y="18"/>
                    <a:pt x="13" y="18"/>
                  </a:cubicBezTo>
                  <a:cubicBezTo>
                    <a:pt x="18" y="21"/>
                    <a:pt x="18" y="21"/>
                    <a:pt x="18" y="21"/>
                  </a:cubicBezTo>
                  <a:cubicBezTo>
                    <a:pt x="18" y="25"/>
                    <a:pt x="18" y="25"/>
                    <a:pt x="18" y="25"/>
                  </a:cubicBezTo>
                  <a:cubicBezTo>
                    <a:pt x="20" y="27"/>
                    <a:pt x="20" y="27"/>
                    <a:pt x="20" y="27"/>
                  </a:cubicBezTo>
                  <a:cubicBezTo>
                    <a:pt x="20" y="8"/>
                    <a:pt x="20" y="8"/>
                    <a:pt x="20" y="8"/>
                  </a:cubicBezTo>
                  <a:lnTo>
                    <a:pt x="17" y="6"/>
                  </a:lnTo>
                  <a:close/>
                  <a:moveTo>
                    <a:pt x="15" y="16"/>
                  </a:moveTo>
                  <a:cubicBezTo>
                    <a:pt x="16" y="13"/>
                    <a:pt x="18" y="11"/>
                    <a:pt x="18" y="10"/>
                  </a:cubicBezTo>
                  <a:cubicBezTo>
                    <a:pt x="18" y="11"/>
                    <a:pt x="18" y="11"/>
                    <a:pt x="18" y="11"/>
                  </a:cubicBezTo>
                  <a:cubicBezTo>
                    <a:pt x="18" y="12"/>
                    <a:pt x="18" y="14"/>
                    <a:pt x="18" y="18"/>
                  </a:cubicBezTo>
                  <a:cubicBezTo>
                    <a:pt x="15" y="16"/>
                    <a:pt x="15" y="16"/>
                    <a:pt x="15" y="16"/>
                  </a:cubicBezTo>
                  <a:moveTo>
                    <a:pt x="5" y="0"/>
                  </a:moveTo>
                  <a:cubicBezTo>
                    <a:pt x="4" y="1"/>
                    <a:pt x="3" y="2"/>
                    <a:pt x="3" y="3"/>
                  </a:cubicBezTo>
                  <a:cubicBezTo>
                    <a:pt x="2" y="4"/>
                    <a:pt x="2" y="5"/>
                    <a:pt x="2" y="5"/>
                  </a:cubicBezTo>
                  <a:cubicBezTo>
                    <a:pt x="2" y="6"/>
                    <a:pt x="3" y="7"/>
                    <a:pt x="3" y="7"/>
                  </a:cubicBezTo>
                  <a:cubicBezTo>
                    <a:pt x="3" y="8"/>
                    <a:pt x="4" y="9"/>
                    <a:pt x="4" y="10"/>
                  </a:cubicBezTo>
                  <a:cubicBezTo>
                    <a:pt x="5" y="11"/>
                    <a:pt x="5" y="11"/>
                    <a:pt x="6" y="12"/>
                  </a:cubicBezTo>
                  <a:cubicBezTo>
                    <a:pt x="6" y="13"/>
                    <a:pt x="6" y="13"/>
                    <a:pt x="6" y="13"/>
                  </a:cubicBezTo>
                  <a:cubicBezTo>
                    <a:pt x="6" y="14"/>
                    <a:pt x="6" y="14"/>
                    <a:pt x="6" y="14"/>
                  </a:cubicBezTo>
                  <a:cubicBezTo>
                    <a:pt x="6" y="14"/>
                    <a:pt x="6" y="15"/>
                    <a:pt x="5" y="15"/>
                  </a:cubicBezTo>
                  <a:cubicBezTo>
                    <a:pt x="5" y="15"/>
                    <a:pt x="4" y="15"/>
                    <a:pt x="4" y="14"/>
                  </a:cubicBezTo>
                  <a:cubicBezTo>
                    <a:pt x="3" y="14"/>
                    <a:pt x="3" y="14"/>
                    <a:pt x="2" y="13"/>
                  </a:cubicBezTo>
                  <a:cubicBezTo>
                    <a:pt x="2" y="13"/>
                    <a:pt x="1" y="12"/>
                    <a:pt x="0" y="11"/>
                  </a:cubicBezTo>
                  <a:cubicBezTo>
                    <a:pt x="0" y="14"/>
                    <a:pt x="0" y="14"/>
                    <a:pt x="0" y="14"/>
                  </a:cubicBezTo>
                  <a:cubicBezTo>
                    <a:pt x="0" y="15"/>
                    <a:pt x="2" y="16"/>
                    <a:pt x="3" y="17"/>
                  </a:cubicBezTo>
                  <a:cubicBezTo>
                    <a:pt x="4" y="18"/>
                    <a:pt x="6" y="18"/>
                    <a:pt x="7" y="18"/>
                  </a:cubicBezTo>
                  <a:cubicBezTo>
                    <a:pt x="8" y="17"/>
                    <a:pt x="8" y="17"/>
                    <a:pt x="9" y="15"/>
                  </a:cubicBezTo>
                  <a:cubicBezTo>
                    <a:pt x="9" y="14"/>
                    <a:pt x="9" y="13"/>
                    <a:pt x="9" y="12"/>
                  </a:cubicBezTo>
                  <a:cubicBezTo>
                    <a:pt x="9" y="11"/>
                    <a:pt x="8" y="10"/>
                    <a:pt x="7" y="8"/>
                  </a:cubicBezTo>
                  <a:cubicBezTo>
                    <a:pt x="6" y="7"/>
                    <a:pt x="6" y="7"/>
                    <a:pt x="6" y="6"/>
                  </a:cubicBezTo>
                  <a:cubicBezTo>
                    <a:pt x="5" y="5"/>
                    <a:pt x="5" y="5"/>
                    <a:pt x="5" y="5"/>
                  </a:cubicBezTo>
                  <a:cubicBezTo>
                    <a:pt x="5" y="5"/>
                    <a:pt x="5" y="5"/>
                    <a:pt x="5" y="5"/>
                  </a:cubicBezTo>
                  <a:cubicBezTo>
                    <a:pt x="5" y="4"/>
                    <a:pt x="6" y="4"/>
                    <a:pt x="6" y="4"/>
                  </a:cubicBezTo>
                  <a:cubicBezTo>
                    <a:pt x="6" y="3"/>
                    <a:pt x="7" y="4"/>
                    <a:pt x="7" y="4"/>
                  </a:cubicBezTo>
                  <a:cubicBezTo>
                    <a:pt x="8" y="4"/>
                    <a:pt x="8" y="4"/>
                    <a:pt x="9" y="5"/>
                  </a:cubicBezTo>
                  <a:cubicBezTo>
                    <a:pt x="9" y="5"/>
                    <a:pt x="9" y="6"/>
                    <a:pt x="10" y="6"/>
                  </a:cubicBezTo>
                  <a:cubicBezTo>
                    <a:pt x="12" y="4"/>
                    <a:pt x="12" y="4"/>
                    <a:pt x="12" y="4"/>
                  </a:cubicBezTo>
                  <a:cubicBezTo>
                    <a:pt x="11" y="4"/>
                    <a:pt x="10" y="3"/>
                    <a:pt x="10" y="2"/>
                  </a:cubicBezTo>
                  <a:cubicBezTo>
                    <a:pt x="9" y="2"/>
                    <a:pt x="9" y="1"/>
                    <a:pt x="8" y="1"/>
                  </a:cubicBezTo>
                  <a:cubicBezTo>
                    <a:pt x="7" y="0"/>
                    <a:pt x="6" y="0"/>
                    <a:pt x="5" y="0"/>
                  </a:cubicBezTo>
                  <a:close/>
                  <a:moveTo>
                    <a:pt x="94" y="51"/>
                  </a:moveTo>
                  <a:cubicBezTo>
                    <a:pt x="89" y="56"/>
                    <a:pt x="89" y="56"/>
                    <a:pt x="89" y="56"/>
                  </a:cubicBezTo>
                  <a:cubicBezTo>
                    <a:pt x="88" y="48"/>
                    <a:pt x="88" y="48"/>
                    <a:pt x="88" y="48"/>
                  </a:cubicBezTo>
                  <a:cubicBezTo>
                    <a:pt x="85" y="46"/>
                    <a:pt x="85" y="46"/>
                    <a:pt x="85" y="46"/>
                  </a:cubicBezTo>
                  <a:cubicBezTo>
                    <a:pt x="87" y="58"/>
                    <a:pt x="87" y="58"/>
                    <a:pt x="87" y="58"/>
                  </a:cubicBezTo>
                  <a:cubicBezTo>
                    <a:pt x="85" y="64"/>
                    <a:pt x="85" y="64"/>
                    <a:pt x="85" y="64"/>
                  </a:cubicBezTo>
                  <a:cubicBezTo>
                    <a:pt x="88" y="66"/>
                    <a:pt x="88" y="66"/>
                    <a:pt x="88" y="66"/>
                  </a:cubicBezTo>
                  <a:cubicBezTo>
                    <a:pt x="90" y="60"/>
                    <a:pt x="90" y="60"/>
                    <a:pt x="90" y="60"/>
                  </a:cubicBezTo>
                  <a:cubicBezTo>
                    <a:pt x="96" y="52"/>
                    <a:pt x="96" y="52"/>
                    <a:pt x="96" y="52"/>
                  </a:cubicBezTo>
                  <a:lnTo>
                    <a:pt x="94" y="51"/>
                  </a:lnTo>
                  <a:close/>
                  <a:moveTo>
                    <a:pt x="78" y="41"/>
                  </a:moveTo>
                  <a:cubicBezTo>
                    <a:pt x="69" y="55"/>
                    <a:pt x="69" y="55"/>
                    <a:pt x="69" y="55"/>
                  </a:cubicBezTo>
                  <a:cubicBezTo>
                    <a:pt x="72" y="57"/>
                    <a:pt x="72" y="57"/>
                    <a:pt x="72" y="57"/>
                  </a:cubicBezTo>
                  <a:cubicBezTo>
                    <a:pt x="74" y="53"/>
                    <a:pt x="74" y="53"/>
                    <a:pt x="74" y="53"/>
                  </a:cubicBezTo>
                  <a:cubicBezTo>
                    <a:pt x="78" y="56"/>
                    <a:pt x="78" y="56"/>
                    <a:pt x="78" y="56"/>
                  </a:cubicBezTo>
                  <a:cubicBezTo>
                    <a:pt x="78" y="60"/>
                    <a:pt x="78" y="60"/>
                    <a:pt x="78" y="60"/>
                  </a:cubicBezTo>
                  <a:cubicBezTo>
                    <a:pt x="81" y="62"/>
                    <a:pt x="81" y="62"/>
                    <a:pt x="81" y="62"/>
                  </a:cubicBezTo>
                  <a:cubicBezTo>
                    <a:pt x="81" y="43"/>
                    <a:pt x="81" y="43"/>
                    <a:pt x="81" y="43"/>
                  </a:cubicBezTo>
                  <a:lnTo>
                    <a:pt x="78" y="41"/>
                  </a:lnTo>
                  <a:close/>
                  <a:moveTo>
                    <a:pt x="75" y="51"/>
                  </a:moveTo>
                  <a:cubicBezTo>
                    <a:pt x="77" y="48"/>
                    <a:pt x="78" y="46"/>
                    <a:pt x="79" y="45"/>
                  </a:cubicBezTo>
                  <a:cubicBezTo>
                    <a:pt x="79" y="46"/>
                    <a:pt x="79" y="46"/>
                    <a:pt x="79" y="46"/>
                  </a:cubicBezTo>
                  <a:cubicBezTo>
                    <a:pt x="79" y="47"/>
                    <a:pt x="78" y="49"/>
                    <a:pt x="78" y="53"/>
                  </a:cubicBezTo>
                  <a:cubicBezTo>
                    <a:pt x="75" y="51"/>
                    <a:pt x="75" y="51"/>
                    <a:pt x="75" y="51"/>
                  </a:cubicBezTo>
                  <a:moveTo>
                    <a:pt x="66" y="34"/>
                  </a:moveTo>
                  <a:cubicBezTo>
                    <a:pt x="62" y="32"/>
                    <a:pt x="62" y="32"/>
                    <a:pt x="62" y="32"/>
                  </a:cubicBezTo>
                  <a:cubicBezTo>
                    <a:pt x="57" y="48"/>
                    <a:pt x="57" y="48"/>
                    <a:pt x="57" y="48"/>
                  </a:cubicBezTo>
                  <a:cubicBezTo>
                    <a:pt x="61" y="50"/>
                    <a:pt x="61" y="50"/>
                    <a:pt x="61" y="50"/>
                  </a:cubicBezTo>
                  <a:cubicBezTo>
                    <a:pt x="63" y="52"/>
                    <a:pt x="65" y="52"/>
                    <a:pt x="67" y="51"/>
                  </a:cubicBezTo>
                  <a:cubicBezTo>
                    <a:pt x="68" y="50"/>
                    <a:pt x="69" y="49"/>
                    <a:pt x="70" y="46"/>
                  </a:cubicBezTo>
                  <a:cubicBezTo>
                    <a:pt x="71" y="44"/>
                    <a:pt x="71" y="41"/>
                    <a:pt x="70" y="39"/>
                  </a:cubicBezTo>
                  <a:cubicBezTo>
                    <a:pt x="69" y="37"/>
                    <a:pt x="68" y="36"/>
                    <a:pt x="66" y="34"/>
                  </a:cubicBezTo>
                  <a:close/>
                  <a:moveTo>
                    <a:pt x="62" y="48"/>
                  </a:moveTo>
                  <a:cubicBezTo>
                    <a:pt x="61" y="47"/>
                    <a:pt x="61" y="47"/>
                    <a:pt x="61" y="47"/>
                  </a:cubicBezTo>
                  <a:cubicBezTo>
                    <a:pt x="64" y="37"/>
                    <a:pt x="64" y="37"/>
                    <a:pt x="64" y="37"/>
                  </a:cubicBezTo>
                  <a:cubicBezTo>
                    <a:pt x="65" y="37"/>
                    <a:pt x="65" y="37"/>
                    <a:pt x="65" y="37"/>
                  </a:cubicBezTo>
                  <a:cubicBezTo>
                    <a:pt x="67" y="39"/>
                    <a:pt x="68" y="41"/>
                    <a:pt x="67" y="45"/>
                  </a:cubicBezTo>
                  <a:cubicBezTo>
                    <a:pt x="66" y="48"/>
                    <a:pt x="64" y="49"/>
                    <a:pt x="62" y="48"/>
                  </a:cubicBezTo>
                  <a:moveTo>
                    <a:pt x="56" y="37"/>
                  </a:moveTo>
                  <a:cubicBezTo>
                    <a:pt x="57" y="37"/>
                    <a:pt x="57" y="36"/>
                    <a:pt x="57" y="35"/>
                  </a:cubicBezTo>
                  <a:cubicBezTo>
                    <a:pt x="58" y="34"/>
                    <a:pt x="58" y="32"/>
                    <a:pt x="57" y="31"/>
                  </a:cubicBezTo>
                  <a:cubicBezTo>
                    <a:pt x="57" y="30"/>
                    <a:pt x="55" y="29"/>
                    <a:pt x="54" y="28"/>
                  </a:cubicBezTo>
                  <a:cubicBezTo>
                    <a:pt x="50" y="25"/>
                    <a:pt x="50" y="25"/>
                    <a:pt x="50" y="25"/>
                  </a:cubicBezTo>
                  <a:cubicBezTo>
                    <a:pt x="46" y="42"/>
                    <a:pt x="46" y="42"/>
                    <a:pt x="46" y="42"/>
                  </a:cubicBezTo>
                  <a:cubicBezTo>
                    <a:pt x="48" y="43"/>
                    <a:pt x="48" y="43"/>
                    <a:pt x="48" y="43"/>
                  </a:cubicBezTo>
                  <a:cubicBezTo>
                    <a:pt x="50" y="37"/>
                    <a:pt x="50" y="37"/>
                    <a:pt x="50" y="37"/>
                  </a:cubicBezTo>
                  <a:cubicBezTo>
                    <a:pt x="51" y="38"/>
                    <a:pt x="51" y="38"/>
                    <a:pt x="51" y="38"/>
                  </a:cubicBezTo>
                  <a:cubicBezTo>
                    <a:pt x="53" y="46"/>
                    <a:pt x="53" y="46"/>
                    <a:pt x="53" y="46"/>
                  </a:cubicBezTo>
                  <a:cubicBezTo>
                    <a:pt x="56" y="47"/>
                    <a:pt x="56" y="47"/>
                    <a:pt x="56" y="47"/>
                  </a:cubicBezTo>
                  <a:cubicBezTo>
                    <a:pt x="55" y="46"/>
                    <a:pt x="55" y="43"/>
                    <a:pt x="54" y="38"/>
                  </a:cubicBezTo>
                  <a:cubicBezTo>
                    <a:pt x="55" y="38"/>
                    <a:pt x="56" y="38"/>
                    <a:pt x="56" y="37"/>
                  </a:cubicBezTo>
                  <a:close/>
                  <a:moveTo>
                    <a:pt x="54" y="35"/>
                  </a:moveTo>
                  <a:cubicBezTo>
                    <a:pt x="53" y="35"/>
                    <a:pt x="52" y="35"/>
                    <a:pt x="52" y="35"/>
                  </a:cubicBezTo>
                  <a:cubicBezTo>
                    <a:pt x="51" y="34"/>
                    <a:pt x="51" y="34"/>
                    <a:pt x="51" y="34"/>
                  </a:cubicBezTo>
                  <a:cubicBezTo>
                    <a:pt x="52" y="30"/>
                    <a:pt x="52" y="30"/>
                    <a:pt x="52" y="30"/>
                  </a:cubicBezTo>
                  <a:cubicBezTo>
                    <a:pt x="53" y="30"/>
                    <a:pt x="53" y="30"/>
                    <a:pt x="53" y="30"/>
                  </a:cubicBezTo>
                  <a:cubicBezTo>
                    <a:pt x="54" y="31"/>
                    <a:pt x="54" y="31"/>
                    <a:pt x="54" y="32"/>
                  </a:cubicBezTo>
                  <a:cubicBezTo>
                    <a:pt x="55" y="32"/>
                    <a:pt x="55" y="33"/>
                    <a:pt x="55" y="34"/>
                  </a:cubicBezTo>
                  <a:cubicBezTo>
                    <a:pt x="54" y="35"/>
                    <a:pt x="54" y="35"/>
                    <a:pt x="54" y="35"/>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 name="Freeform 85"/>
            <p:cNvSpPr>
              <a:spLocks noEditPoints="1"/>
            </p:cNvSpPr>
            <p:nvPr/>
          </p:nvSpPr>
          <p:spPr bwMode="auto">
            <a:xfrm>
              <a:off x="6659563" y="3152775"/>
              <a:ext cx="263525" cy="185738"/>
            </a:xfrm>
            <a:custGeom>
              <a:avLst/>
              <a:gdLst>
                <a:gd name="T0" fmla="*/ 51 w 77"/>
                <a:gd name="T1" fmla="*/ 35 h 54"/>
                <a:gd name="T2" fmla="*/ 42 w 77"/>
                <a:gd name="T3" fmla="*/ 39 h 54"/>
                <a:gd name="T4" fmla="*/ 43 w 77"/>
                <a:gd name="T5" fmla="*/ 21 h 54"/>
                <a:gd name="T6" fmla="*/ 51 w 77"/>
                <a:gd name="T7" fmla="*/ 28 h 54"/>
                <a:gd name="T8" fmla="*/ 48 w 77"/>
                <a:gd name="T9" fmla="*/ 33 h 54"/>
                <a:gd name="T10" fmla="*/ 45 w 77"/>
                <a:gd name="T11" fmla="*/ 25 h 54"/>
                <a:gd name="T12" fmla="*/ 43 w 77"/>
                <a:gd name="T13" fmla="*/ 36 h 54"/>
                <a:gd name="T14" fmla="*/ 35 w 77"/>
                <a:gd name="T15" fmla="*/ 25 h 54"/>
                <a:gd name="T16" fmla="*/ 34 w 77"/>
                <a:gd name="T17" fmla="*/ 30 h 54"/>
                <a:gd name="T18" fmla="*/ 28 w 77"/>
                <a:gd name="T19" fmla="*/ 12 h 54"/>
                <a:gd name="T20" fmla="*/ 26 w 77"/>
                <a:gd name="T21" fmla="*/ 30 h 54"/>
                <a:gd name="T22" fmla="*/ 29 w 77"/>
                <a:gd name="T23" fmla="*/ 18 h 54"/>
                <a:gd name="T24" fmla="*/ 32 w 77"/>
                <a:gd name="T25" fmla="*/ 33 h 54"/>
                <a:gd name="T26" fmla="*/ 40 w 77"/>
                <a:gd name="T27" fmla="*/ 19 h 54"/>
                <a:gd name="T28" fmla="*/ 23 w 77"/>
                <a:gd name="T29" fmla="*/ 9 h 54"/>
                <a:gd name="T30" fmla="*/ 19 w 77"/>
                <a:gd name="T31" fmla="*/ 21 h 54"/>
                <a:gd name="T32" fmla="*/ 15 w 77"/>
                <a:gd name="T33" fmla="*/ 19 h 54"/>
                <a:gd name="T34" fmla="*/ 17 w 77"/>
                <a:gd name="T35" fmla="*/ 6 h 54"/>
                <a:gd name="T36" fmla="*/ 12 w 77"/>
                <a:gd name="T37" fmla="*/ 15 h 54"/>
                <a:gd name="T38" fmla="*/ 16 w 77"/>
                <a:gd name="T39" fmla="*/ 24 h 54"/>
                <a:gd name="T40" fmla="*/ 21 w 77"/>
                <a:gd name="T41" fmla="*/ 24 h 54"/>
                <a:gd name="T42" fmla="*/ 25 w 77"/>
                <a:gd name="T43" fmla="*/ 11 h 54"/>
                <a:gd name="T44" fmla="*/ 5 w 77"/>
                <a:gd name="T45" fmla="*/ 0 h 54"/>
                <a:gd name="T46" fmla="*/ 3 w 77"/>
                <a:gd name="T47" fmla="*/ 5 h 54"/>
                <a:gd name="T48" fmla="*/ 5 w 77"/>
                <a:gd name="T49" fmla="*/ 10 h 54"/>
                <a:gd name="T50" fmla="*/ 7 w 77"/>
                <a:gd name="T51" fmla="*/ 13 h 54"/>
                <a:gd name="T52" fmla="*/ 6 w 77"/>
                <a:gd name="T53" fmla="*/ 15 h 54"/>
                <a:gd name="T54" fmla="*/ 3 w 77"/>
                <a:gd name="T55" fmla="*/ 13 h 54"/>
                <a:gd name="T56" fmla="*/ 0 w 77"/>
                <a:gd name="T57" fmla="*/ 14 h 54"/>
                <a:gd name="T58" fmla="*/ 7 w 77"/>
                <a:gd name="T59" fmla="*/ 18 h 54"/>
                <a:gd name="T60" fmla="*/ 10 w 77"/>
                <a:gd name="T61" fmla="*/ 12 h 54"/>
                <a:gd name="T62" fmla="*/ 6 w 77"/>
                <a:gd name="T63" fmla="*/ 6 h 54"/>
                <a:gd name="T64" fmla="*/ 6 w 77"/>
                <a:gd name="T65" fmla="*/ 4 h 54"/>
                <a:gd name="T66" fmla="*/ 8 w 77"/>
                <a:gd name="T67" fmla="*/ 4 h 54"/>
                <a:gd name="T68" fmla="*/ 11 w 77"/>
                <a:gd name="T69" fmla="*/ 6 h 54"/>
                <a:gd name="T70" fmla="*/ 11 w 77"/>
                <a:gd name="T71" fmla="*/ 2 h 54"/>
                <a:gd name="T72" fmla="*/ 5 w 77"/>
                <a:gd name="T73" fmla="*/ 0 h 54"/>
                <a:gd name="T74" fmla="*/ 70 w 77"/>
                <a:gd name="T75" fmla="*/ 44 h 54"/>
                <a:gd name="T76" fmla="*/ 66 w 77"/>
                <a:gd name="T77" fmla="*/ 34 h 54"/>
                <a:gd name="T78" fmla="*/ 66 w 77"/>
                <a:gd name="T79" fmla="*/ 53 h 54"/>
                <a:gd name="T80" fmla="*/ 71 w 77"/>
                <a:gd name="T81" fmla="*/ 48 h 54"/>
                <a:gd name="T82" fmla="*/ 75 w 77"/>
                <a:gd name="T83" fmla="*/ 39 h 54"/>
                <a:gd name="T84" fmla="*/ 62 w 77"/>
                <a:gd name="T85" fmla="*/ 51 h 54"/>
                <a:gd name="T86" fmla="*/ 59 w 77"/>
                <a:gd name="T87" fmla="*/ 44 h 54"/>
                <a:gd name="T88" fmla="*/ 53 w 77"/>
                <a:gd name="T89" fmla="*/ 45 h 54"/>
                <a:gd name="T90" fmla="*/ 59 w 77"/>
                <a:gd name="T91" fmla="*/ 30 h 54"/>
                <a:gd name="T92" fmla="*/ 56 w 77"/>
                <a:gd name="T93" fmla="*/ 39 h 54"/>
                <a:gd name="T94" fmla="*/ 60 w 77"/>
                <a:gd name="T95" fmla="*/ 35 h 54"/>
                <a:gd name="T96" fmla="*/ 56 w 77"/>
                <a:gd name="T97"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54">
                  <a:moveTo>
                    <a:pt x="51" y="28"/>
                  </a:moveTo>
                  <a:cubicBezTo>
                    <a:pt x="52" y="30"/>
                    <a:pt x="52" y="32"/>
                    <a:pt x="51" y="35"/>
                  </a:cubicBezTo>
                  <a:cubicBezTo>
                    <a:pt x="50" y="37"/>
                    <a:pt x="49" y="39"/>
                    <a:pt x="48" y="40"/>
                  </a:cubicBezTo>
                  <a:cubicBezTo>
                    <a:pt x="46" y="40"/>
                    <a:pt x="44" y="40"/>
                    <a:pt x="42" y="39"/>
                  </a:cubicBezTo>
                  <a:cubicBezTo>
                    <a:pt x="38" y="37"/>
                    <a:pt x="38" y="37"/>
                    <a:pt x="38" y="37"/>
                  </a:cubicBezTo>
                  <a:cubicBezTo>
                    <a:pt x="43" y="21"/>
                    <a:pt x="43" y="21"/>
                    <a:pt x="43" y="21"/>
                  </a:cubicBezTo>
                  <a:cubicBezTo>
                    <a:pt x="47" y="23"/>
                    <a:pt x="47" y="23"/>
                    <a:pt x="47" y="23"/>
                  </a:cubicBezTo>
                  <a:cubicBezTo>
                    <a:pt x="49" y="24"/>
                    <a:pt x="50" y="26"/>
                    <a:pt x="51" y="28"/>
                  </a:cubicBezTo>
                  <a:close/>
                  <a:moveTo>
                    <a:pt x="43" y="36"/>
                  </a:moveTo>
                  <a:cubicBezTo>
                    <a:pt x="46" y="38"/>
                    <a:pt x="47" y="37"/>
                    <a:pt x="48" y="33"/>
                  </a:cubicBezTo>
                  <a:cubicBezTo>
                    <a:pt x="49" y="30"/>
                    <a:pt x="48" y="27"/>
                    <a:pt x="46" y="26"/>
                  </a:cubicBezTo>
                  <a:cubicBezTo>
                    <a:pt x="45" y="25"/>
                    <a:pt x="45" y="25"/>
                    <a:pt x="45" y="25"/>
                  </a:cubicBezTo>
                  <a:cubicBezTo>
                    <a:pt x="42" y="36"/>
                    <a:pt x="42" y="36"/>
                    <a:pt x="42" y="36"/>
                  </a:cubicBezTo>
                  <a:cubicBezTo>
                    <a:pt x="43" y="36"/>
                    <a:pt x="43" y="36"/>
                    <a:pt x="43" y="36"/>
                  </a:cubicBezTo>
                  <a:moveTo>
                    <a:pt x="37" y="17"/>
                  </a:moveTo>
                  <a:cubicBezTo>
                    <a:pt x="35" y="25"/>
                    <a:pt x="35" y="25"/>
                    <a:pt x="35" y="25"/>
                  </a:cubicBezTo>
                  <a:cubicBezTo>
                    <a:pt x="35" y="26"/>
                    <a:pt x="34" y="27"/>
                    <a:pt x="34" y="30"/>
                  </a:cubicBezTo>
                  <a:cubicBezTo>
                    <a:pt x="34" y="30"/>
                    <a:pt x="34" y="30"/>
                    <a:pt x="34" y="30"/>
                  </a:cubicBezTo>
                  <a:cubicBezTo>
                    <a:pt x="32" y="14"/>
                    <a:pt x="32" y="14"/>
                    <a:pt x="32" y="14"/>
                  </a:cubicBezTo>
                  <a:cubicBezTo>
                    <a:pt x="28" y="12"/>
                    <a:pt x="28" y="12"/>
                    <a:pt x="28" y="12"/>
                  </a:cubicBezTo>
                  <a:cubicBezTo>
                    <a:pt x="24" y="29"/>
                    <a:pt x="24" y="29"/>
                    <a:pt x="24" y="29"/>
                  </a:cubicBezTo>
                  <a:cubicBezTo>
                    <a:pt x="26" y="30"/>
                    <a:pt x="26" y="30"/>
                    <a:pt x="26" y="30"/>
                  </a:cubicBezTo>
                  <a:cubicBezTo>
                    <a:pt x="28" y="22"/>
                    <a:pt x="28" y="22"/>
                    <a:pt x="28" y="22"/>
                  </a:cubicBezTo>
                  <a:cubicBezTo>
                    <a:pt x="29" y="21"/>
                    <a:pt x="29" y="20"/>
                    <a:pt x="29" y="18"/>
                  </a:cubicBezTo>
                  <a:cubicBezTo>
                    <a:pt x="30" y="18"/>
                    <a:pt x="30" y="18"/>
                    <a:pt x="30" y="18"/>
                  </a:cubicBezTo>
                  <a:cubicBezTo>
                    <a:pt x="32" y="33"/>
                    <a:pt x="32" y="33"/>
                    <a:pt x="32" y="33"/>
                  </a:cubicBezTo>
                  <a:cubicBezTo>
                    <a:pt x="35" y="35"/>
                    <a:pt x="35" y="35"/>
                    <a:pt x="35" y="35"/>
                  </a:cubicBezTo>
                  <a:cubicBezTo>
                    <a:pt x="40" y="19"/>
                    <a:pt x="40" y="19"/>
                    <a:pt x="40" y="19"/>
                  </a:cubicBezTo>
                  <a:lnTo>
                    <a:pt x="37" y="17"/>
                  </a:lnTo>
                  <a:close/>
                  <a:moveTo>
                    <a:pt x="23" y="9"/>
                  </a:moveTo>
                  <a:cubicBezTo>
                    <a:pt x="20" y="19"/>
                    <a:pt x="20" y="19"/>
                    <a:pt x="20" y="19"/>
                  </a:cubicBezTo>
                  <a:cubicBezTo>
                    <a:pt x="20" y="20"/>
                    <a:pt x="19" y="21"/>
                    <a:pt x="19" y="21"/>
                  </a:cubicBezTo>
                  <a:cubicBezTo>
                    <a:pt x="18" y="22"/>
                    <a:pt x="17" y="22"/>
                    <a:pt x="16" y="21"/>
                  </a:cubicBezTo>
                  <a:cubicBezTo>
                    <a:pt x="16" y="21"/>
                    <a:pt x="15" y="20"/>
                    <a:pt x="15" y="19"/>
                  </a:cubicBezTo>
                  <a:cubicBezTo>
                    <a:pt x="14" y="18"/>
                    <a:pt x="15" y="17"/>
                    <a:pt x="15" y="16"/>
                  </a:cubicBezTo>
                  <a:cubicBezTo>
                    <a:pt x="17" y="6"/>
                    <a:pt x="17" y="6"/>
                    <a:pt x="17" y="6"/>
                  </a:cubicBezTo>
                  <a:cubicBezTo>
                    <a:pt x="15" y="5"/>
                    <a:pt x="15" y="5"/>
                    <a:pt x="15" y="5"/>
                  </a:cubicBezTo>
                  <a:cubicBezTo>
                    <a:pt x="12" y="15"/>
                    <a:pt x="12" y="15"/>
                    <a:pt x="12" y="15"/>
                  </a:cubicBezTo>
                  <a:cubicBezTo>
                    <a:pt x="12" y="17"/>
                    <a:pt x="12" y="19"/>
                    <a:pt x="12" y="20"/>
                  </a:cubicBezTo>
                  <a:cubicBezTo>
                    <a:pt x="13" y="22"/>
                    <a:pt x="14" y="23"/>
                    <a:pt x="16" y="24"/>
                  </a:cubicBezTo>
                  <a:cubicBezTo>
                    <a:pt x="17" y="25"/>
                    <a:pt x="18" y="25"/>
                    <a:pt x="19" y="25"/>
                  </a:cubicBezTo>
                  <a:cubicBezTo>
                    <a:pt x="20" y="25"/>
                    <a:pt x="20" y="24"/>
                    <a:pt x="21" y="24"/>
                  </a:cubicBezTo>
                  <a:cubicBezTo>
                    <a:pt x="22" y="23"/>
                    <a:pt x="22" y="22"/>
                    <a:pt x="22" y="21"/>
                  </a:cubicBezTo>
                  <a:cubicBezTo>
                    <a:pt x="25" y="11"/>
                    <a:pt x="25" y="11"/>
                    <a:pt x="25" y="11"/>
                  </a:cubicBezTo>
                  <a:lnTo>
                    <a:pt x="23" y="9"/>
                  </a:lnTo>
                  <a:close/>
                  <a:moveTo>
                    <a:pt x="5" y="0"/>
                  </a:moveTo>
                  <a:cubicBezTo>
                    <a:pt x="4" y="1"/>
                    <a:pt x="4" y="2"/>
                    <a:pt x="3" y="3"/>
                  </a:cubicBezTo>
                  <a:cubicBezTo>
                    <a:pt x="3" y="4"/>
                    <a:pt x="3" y="5"/>
                    <a:pt x="3" y="5"/>
                  </a:cubicBezTo>
                  <a:cubicBezTo>
                    <a:pt x="3" y="6"/>
                    <a:pt x="3" y="7"/>
                    <a:pt x="4" y="7"/>
                  </a:cubicBezTo>
                  <a:cubicBezTo>
                    <a:pt x="4" y="8"/>
                    <a:pt x="4" y="9"/>
                    <a:pt x="5" y="10"/>
                  </a:cubicBezTo>
                  <a:cubicBezTo>
                    <a:pt x="6" y="11"/>
                    <a:pt x="6" y="11"/>
                    <a:pt x="6" y="12"/>
                  </a:cubicBezTo>
                  <a:cubicBezTo>
                    <a:pt x="7" y="13"/>
                    <a:pt x="7" y="13"/>
                    <a:pt x="7" y="13"/>
                  </a:cubicBezTo>
                  <a:cubicBezTo>
                    <a:pt x="7" y="14"/>
                    <a:pt x="7" y="14"/>
                    <a:pt x="7" y="14"/>
                  </a:cubicBezTo>
                  <a:cubicBezTo>
                    <a:pt x="7" y="14"/>
                    <a:pt x="6" y="15"/>
                    <a:pt x="6" y="15"/>
                  </a:cubicBezTo>
                  <a:cubicBezTo>
                    <a:pt x="6" y="15"/>
                    <a:pt x="5" y="15"/>
                    <a:pt x="5" y="14"/>
                  </a:cubicBezTo>
                  <a:cubicBezTo>
                    <a:pt x="4" y="14"/>
                    <a:pt x="4" y="14"/>
                    <a:pt x="3" y="13"/>
                  </a:cubicBezTo>
                  <a:cubicBezTo>
                    <a:pt x="2" y="13"/>
                    <a:pt x="2" y="12"/>
                    <a:pt x="1" y="11"/>
                  </a:cubicBezTo>
                  <a:cubicBezTo>
                    <a:pt x="0" y="14"/>
                    <a:pt x="0" y="14"/>
                    <a:pt x="0" y="14"/>
                  </a:cubicBezTo>
                  <a:cubicBezTo>
                    <a:pt x="1" y="15"/>
                    <a:pt x="2" y="16"/>
                    <a:pt x="4" y="17"/>
                  </a:cubicBezTo>
                  <a:cubicBezTo>
                    <a:pt x="5" y="18"/>
                    <a:pt x="6" y="18"/>
                    <a:pt x="7" y="18"/>
                  </a:cubicBezTo>
                  <a:cubicBezTo>
                    <a:pt x="8" y="17"/>
                    <a:pt x="9" y="16"/>
                    <a:pt x="10" y="15"/>
                  </a:cubicBezTo>
                  <a:cubicBezTo>
                    <a:pt x="10" y="14"/>
                    <a:pt x="10" y="13"/>
                    <a:pt x="10" y="12"/>
                  </a:cubicBezTo>
                  <a:cubicBezTo>
                    <a:pt x="9" y="11"/>
                    <a:pt x="9" y="10"/>
                    <a:pt x="8" y="8"/>
                  </a:cubicBezTo>
                  <a:cubicBezTo>
                    <a:pt x="7" y="7"/>
                    <a:pt x="7" y="7"/>
                    <a:pt x="6" y="6"/>
                  </a:cubicBezTo>
                  <a:cubicBezTo>
                    <a:pt x="6" y="5"/>
                    <a:pt x="6" y="5"/>
                    <a:pt x="6" y="5"/>
                  </a:cubicBezTo>
                  <a:cubicBezTo>
                    <a:pt x="6" y="4"/>
                    <a:pt x="6" y="4"/>
                    <a:pt x="6" y="4"/>
                  </a:cubicBezTo>
                  <a:cubicBezTo>
                    <a:pt x="6" y="4"/>
                    <a:pt x="6" y="4"/>
                    <a:pt x="7" y="3"/>
                  </a:cubicBezTo>
                  <a:cubicBezTo>
                    <a:pt x="7" y="3"/>
                    <a:pt x="8" y="3"/>
                    <a:pt x="8" y="4"/>
                  </a:cubicBezTo>
                  <a:cubicBezTo>
                    <a:pt x="8" y="4"/>
                    <a:pt x="9" y="4"/>
                    <a:pt x="9" y="5"/>
                  </a:cubicBezTo>
                  <a:cubicBezTo>
                    <a:pt x="10" y="5"/>
                    <a:pt x="10" y="6"/>
                    <a:pt x="11" y="6"/>
                  </a:cubicBezTo>
                  <a:cubicBezTo>
                    <a:pt x="12" y="4"/>
                    <a:pt x="12" y="4"/>
                    <a:pt x="12" y="4"/>
                  </a:cubicBezTo>
                  <a:cubicBezTo>
                    <a:pt x="12" y="3"/>
                    <a:pt x="11" y="3"/>
                    <a:pt x="11" y="2"/>
                  </a:cubicBezTo>
                  <a:cubicBezTo>
                    <a:pt x="10" y="2"/>
                    <a:pt x="10" y="1"/>
                    <a:pt x="9" y="1"/>
                  </a:cubicBezTo>
                  <a:cubicBezTo>
                    <a:pt x="8" y="0"/>
                    <a:pt x="6" y="0"/>
                    <a:pt x="5" y="0"/>
                  </a:cubicBezTo>
                  <a:close/>
                  <a:moveTo>
                    <a:pt x="75" y="39"/>
                  </a:moveTo>
                  <a:cubicBezTo>
                    <a:pt x="70" y="44"/>
                    <a:pt x="70" y="44"/>
                    <a:pt x="70" y="44"/>
                  </a:cubicBezTo>
                  <a:cubicBezTo>
                    <a:pt x="69" y="36"/>
                    <a:pt x="69" y="36"/>
                    <a:pt x="69" y="36"/>
                  </a:cubicBezTo>
                  <a:cubicBezTo>
                    <a:pt x="66" y="34"/>
                    <a:pt x="66" y="34"/>
                    <a:pt x="66" y="34"/>
                  </a:cubicBezTo>
                  <a:cubicBezTo>
                    <a:pt x="68" y="47"/>
                    <a:pt x="68" y="47"/>
                    <a:pt x="68" y="47"/>
                  </a:cubicBezTo>
                  <a:cubicBezTo>
                    <a:pt x="66" y="53"/>
                    <a:pt x="66" y="53"/>
                    <a:pt x="66" y="53"/>
                  </a:cubicBezTo>
                  <a:cubicBezTo>
                    <a:pt x="69" y="54"/>
                    <a:pt x="69" y="54"/>
                    <a:pt x="69" y="54"/>
                  </a:cubicBezTo>
                  <a:cubicBezTo>
                    <a:pt x="71" y="48"/>
                    <a:pt x="71" y="48"/>
                    <a:pt x="71" y="48"/>
                  </a:cubicBezTo>
                  <a:cubicBezTo>
                    <a:pt x="77" y="41"/>
                    <a:pt x="77" y="41"/>
                    <a:pt x="77" y="41"/>
                  </a:cubicBezTo>
                  <a:lnTo>
                    <a:pt x="75" y="39"/>
                  </a:lnTo>
                  <a:close/>
                  <a:moveTo>
                    <a:pt x="62" y="32"/>
                  </a:moveTo>
                  <a:cubicBezTo>
                    <a:pt x="62" y="51"/>
                    <a:pt x="62" y="51"/>
                    <a:pt x="62" y="51"/>
                  </a:cubicBezTo>
                  <a:cubicBezTo>
                    <a:pt x="59" y="49"/>
                    <a:pt x="59" y="49"/>
                    <a:pt x="59" y="49"/>
                  </a:cubicBezTo>
                  <a:cubicBezTo>
                    <a:pt x="59" y="44"/>
                    <a:pt x="59" y="44"/>
                    <a:pt x="59" y="44"/>
                  </a:cubicBezTo>
                  <a:cubicBezTo>
                    <a:pt x="55" y="42"/>
                    <a:pt x="55" y="42"/>
                    <a:pt x="55" y="42"/>
                  </a:cubicBezTo>
                  <a:cubicBezTo>
                    <a:pt x="53" y="45"/>
                    <a:pt x="53" y="45"/>
                    <a:pt x="53" y="45"/>
                  </a:cubicBezTo>
                  <a:cubicBezTo>
                    <a:pt x="50" y="43"/>
                    <a:pt x="50" y="43"/>
                    <a:pt x="50" y="43"/>
                  </a:cubicBezTo>
                  <a:cubicBezTo>
                    <a:pt x="59" y="30"/>
                    <a:pt x="59" y="30"/>
                    <a:pt x="59" y="30"/>
                  </a:cubicBezTo>
                  <a:lnTo>
                    <a:pt x="62" y="32"/>
                  </a:lnTo>
                  <a:close/>
                  <a:moveTo>
                    <a:pt x="56" y="39"/>
                  </a:moveTo>
                  <a:cubicBezTo>
                    <a:pt x="59" y="41"/>
                    <a:pt x="59" y="41"/>
                    <a:pt x="59" y="41"/>
                  </a:cubicBezTo>
                  <a:cubicBezTo>
                    <a:pt x="60" y="37"/>
                    <a:pt x="60" y="35"/>
                    <a:pt x="60" y="35"/>
                  </a:cubicBezTo>
                  <a:cubicBezTo>
                    <a:pt x="60" y="33"/>
                    <a:pt x="60" y="33"/>
                    <a:pt x="60" y="33"/>
                  </a:cubicBezTo>
                  <a:cubicBezTo>
                    <a:pt x="59" y="34"/>
                    <a:pt x="58" y="36"/>
                    <a:pt x="56" y="39"/>
                  </a:cubicBezTo>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 name="Freeform 86"/>
            <p:cNvSpPr>
              <a:spLocks/>
            </p:cNvSpPr>
            <p:nvPr/>
          </p:nvSpPr>
          <p:spPr bwMode="auto">
            <a:xfrm>
              <a:off x="5065713" y="2838450"/>
              <a:ext cx="77788" cy="133350"/>
            </a:xfrm>
            <a:custGeom>
              <a:avLst/>
              <a:gdLst>
                <a:gd name="T0" fmla="*/ 17 w 23"/>
                <a:gd name="T1" fmla="*/ 2 h 39"/>
                <a:gd name="T2" fmla="*/ 21 w 23"/>
                <a:gd name="T3" fmla="*/ 5 h 39"/>
                <a:gd name="T4" fmla="*/ 23 w 23"/>
                <a:gd name="T5" fmla="*/ 10 h 39"/>
                <a:gd name="T6" fmla="*/ 23 w 23"/>
                <a:gd name="T7" fmla="*/ 15 h 39"/>
                <a:gd name="T8" fmla="*/ 21 w 23"/>
                <a:gd name="T9" fmla="*/ 18 h 39"/>
                <a:gd name="T10" fmla="*/ 18 w 23"/>
                <a:gd name="T11" fmla="*/ 21 h 39"/>
                <a:gd name="T12" fmla="*/ 12 w 23"/>
                <a:gd name="T13" fmla="*/ 25 h 39"/>
                <a:gd name="T14" fmla="*/ 8 w 23"/>
                <a:gd name="T15" fmla="*/ 27 h 39"/>
                <a:gd name="T16" fmla="*/ 8 w 23"/>
                <a:gd name="T17" fmla="*/ 27 h 39"/>
                <a:gd name="T18" fmla="*/ 19 w 23"/>
                <a:gd name="T19" fmla="*/ 33 h 39"/>
                <a:gd name="T20" fmla="*/ 17 w 23"/>
                <a:gd name="T21" fmla="*/ 39 h 39"/>
                <a:gd name="T22" fmla="*/ 0 w 23"/>
                <a:gd name="T23" fmla="*/ 29 h 39"/>
                <a:gd name="T24" fmla="*/ 1 w 23"/>
                <a:gd name="T25" fmla="*/ 24 h 39"/>
                <a:gd name="T26" fmla="*/ 9 w 23"/>
                <a:gd name="T27" fmla="*/ 20 h 39"/>
                <a:gd name="T28" fmla="*/ 14 w 23"/>
                <a:gd name="T29" fmla="*/ 17 h 39"/>
                <a:gd name="T30" fmla="*/ 16 w 23"/>
                <a:gd name="T31" fmla="*/ 15 h 39"/>
                <a:gd name="T32" fmla="*/ 17 w 23"/>
                <a:gd name="T33" fmla="*/ 13 h 39"/>
                <a:gd name="T34" fmla="*/ 17 w 23"/>
                <a:gd name="T35" fmla="*/ 9 h 39"/>
                <a:gd name="T36" fmla="*/ 15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2"/>
                    <a:pt x="20" y="4"/>
                    <a:pt x="21" y="5"/>
                  </a:cubicBezTo>
                  <a:cubicBezTo>
                    <a:pt x="22" y="6"/>
                    <a:pt x="23" y="8"/>
                    <a:pt x="23" y="10"/>
                  </a:cubicBezTo>
                  <a:cubicBezTo>
                    <a:pt x="23" y="11"/>
                    <a:pt x="23" y="13"/>
                    <a:pt x="23" y="15"/>
                  </a:cubicBezTo>
                  <a:cubicBezTo>
                    <a:pt x="22" y="16"/>
                    <a:pt x="22" y="17"/>
                    <a:pt x="21" y="18"/>
                  </a:cubicBezTo>
                  <a:cubicBezTo>
                    <a:pt x="20" y="20"/>
                    <a:pt x="19"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9" y="20"/>
                    <a:pt x="9" y="20"/>
                    <a:pt x="9" y="20"/>
                  </a:cubicBezTo>
                  <a:cubicBezTo>
                    <a:pt x="12" y="18"/>
                    <a:pt x="14" y="17"/>
                    <a:pt x="14" y="17"/>
                  </a:cubicBezTo>
                  <a:cubicBezTo>
                    <a:pt x="15" y="16"/>
                    <a:pt x="16" y="15"/>
                    <a:pt x="16" y="15"/>
                  </a:cubicBezTo>
                  <a:cubicBezTo>
                    <a:pt x="17" y="14"/>
                    <a:pt x="17" y="13"/>
                    <a:pt x="17" y="13"/>
                  </a:cubicBezTo>
                  <a:cubicBezTo>
                    <a:pt x="18" y="11"/>
                    <a:pt x="18" y="10"/>
                    <a:pt x="17" y="9"/>
                  </a:cubicBezTo>
                  <a:cubicBezTo>
                    <a:pt x="17" y="8"/>
                    <a:pt x="16" y="8"/>
                    <a:pt x="15" y="7"/>
                  </a:cubicBezTo>
                  <a:cubicBezTo>
                    <a:pt x="14" y="6"/>
                    <a:pt x="13"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 name="Freeform 87"/>
            <p:cNvSpPr>
              <a:spLocks/>
            </p:cNvSpPr>
            <p:nvPr/>
          </p:nvSpPr>
          <p:spPr bwMode="auto">
            <a:xfrm>
              <a:off x="4689476" y="2613025"/>
              <a:ext cx="47625" cy="119063"/>
            </a:xfrm>
            <a:custGeom>
              <a:avLst/>
              <a:gdLst>
                <a:gd name="T0" fmla="*/ 14 w 14"/>
                <a:gd name="T1" fmla="*/ 3 h 35"/>
                <a:gd name="T2" fmla="*/ 6 w 14"/>
                <a:gd name="T3" fmla="*/ 35 h 35"/>
                <a:gd name="T4" fmla="*/ 1 w 14"/>
                <a:gd name="T5" fmla="*/ 32 h 35"/>
                <a:gd name="T6" fmla="*/ 6 w 14"/>
                <a:gd name="T7" fmla="*/ 13 h 35"/>
                <a:gd name="T8" fmla="*/ 6 w 14"/>
                <a:gd name="T9" fmla="*/ 10 h 35"/>
                <a:gd name="T10" fmla="*/ 7 w 14"/>
                <a:gd name="T11" fmla="*/ 7 h 35"/>
                <a:gd name="T12" fmla="*/ 5 w 14"/>
                <a:gd name="T13" fmla="*/ 8 h 35"/>
                <a:gd name="T14" fmla="*/ 1 w 14"/>
                <a:gd name="T15" fmla="*/ 9 h 35"/>
                <a:gd name="T16" fmla="*/ 0 w 14"/>
                <a:gd name="T17" fmla="*/ 4 h 35"/>
                <a:gd name="T18" fmla="*/ 10 w 14"/>
                <a:gd name="T19" fmla="*/ 0 h 35"/>
                <a:gd name="T20" fmla="*/ 14 w 14"/>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5">
                  <a:moveTo>
                    <a:pt x="14" y="3"/>
                  </a:moveTo>
                  <a:cubicBezTo>
                    <a:pt x="6" y="35"/>
                    <a:pt x="6" y="35"/>
                    <a:pt x="6" y="35"/>
                  </a:cubicBezTo>
                  <a:cubicBezTo>
                    <a:pt x="1" y="32"/>
                    <a:pt x="1" y="32"/>
                    <a:pt x="1" y="32"/>
                  </a:cubicBezTo>
                  <a:cubicBezTo>
                    <a:pt x="6" y="13"/>
                    <a:pt x="6" y="13"/>
                    <a:pt x="6" y="13"/>
                  </a:cubicBezTo>
                  <a:cubicBezTo>
                    <a:pt x="6" y="10"/>
                    <a:pt x="6" y="10"/>
                    <a:pt x="6" y="10"/>
                  </a:cubicBezTo>
                  <a:cubicBezTo>
                    <a:pt x="7" y="7"/>
                    <a:pt x="7" y="7"/>
                    <a:pt x="7" y="7"/>
                  </a:cubicBezTo>
                  <a:cubicBezTo>
                    <a:pt x="6" y="8"/>
                    <a:pt x="5" y="8"/>
                    <a:pt x="5" y="8"/>
                  </a:cubicBezTo>
                  <a:cubicBezTo>
                    <a:pt x="1" y="9"/>
                    <a:pt x="1" y="9"/>
                    <a:pt x="1" y="9"/>
                  </a:cubicBezTo>
                  <a:cubicBezTo>
                    <a:pt x="0" y="4"/>
                    <a:pt x="0" y="4"/>
                    <a:pt x="0" y="4"/>
                  </a:cubicBezTo>
                  <a:cubicBezTo>
                    <a:pt x="10" y="0"/>
                    <a:pt x="10" y="0"/>
                    <a:pt x="10" y="0"/>
                  </a:cubicBezTo>
                  <a:lnTo>
                    <a:pt x="14"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 name="Freeform 88"/>
            <p:cNvSpPr>
              <a:spLocks/>
            </p:cNvSpPr>
            <p:nvPr/>
          </p:nvSpPr>
          <p:spPr bwMode="auto">
            <a:xfrm>
              <a:off x="5483226" y="3074988"/>
              <a:ext cx="77788" cy="127000"/>
            </a:xfrm>
            <a:custGeom>
              <a:avLst/>
              <a:gdLst>
                <a:gd name="T0" fmla="*/ 16 w 23"/>
                <a:gd name="T1" fmla="*/ 2 h 37"/>
                <a:gd name="T2" fmla="*/ 22 w 23"/>
                <a:gd name="T3" fmla="*/ 8 h 37"/>
                <a:gd name="T4" fmla="*/ 22 w 23"/>
                <a:gd name="T5" fmla="*/ 15 h 37"/>
                <a:gd name="T6" fmla="*/ 20 w 23"/>
                <a:gd name="T7" fmla="*/ 19 h 37"/>
                <a:gd name="T8" fmla="*/ 15 w 23"/>
                <a:gd name="T9" fmla="*/ 19 h 37"/>
                <a:gd name="T10" fmla="*/ 15 w 23"/>
                <a:gd name="T11" fmla="*/ 20 h 37"/>
                <a:gd name="T12" fmla="*/ 19 w 23"/>
                <a:gd name="T13" fmla="*/ 25 h 37"/>
                <a:gd name="T14" fmla="*/ 19 w 23"/>
                <a:gd name="T15" fmla="*/ 30 h 37"/>
                <a:gd name="T16" fmla="*/ 14 w 23"/>
                <a:gd name="T17" fmla="*/ 36 h 37"/>
                <a:gd name="T18" fmla="*/ 6 w 23"/>
                <a:gd name="T19" fmla="*/ 34 h 37"/>
                <a:gd name="T20" fmla="*/ 0 w 23"/>
                <a:gd name="T21" fmla="*/ 29 h 37"/>
                <a:gd name="T22" fmla="*/ 1 w 23"/>
                <a:gd name="T23" fmla="*/ 23 h 37"/>
                <a:gd name="T24" fmla="*/ 4 w 23"/>
                <a:gd name="T25" fmla="*/ 26 h 37"/>
                <a:gd name="T26" fmla="*/ 7 w 23"/>
                <a:gd name="T27" fmla="*/ 29 h 37"/>
                <a:gd name="T28" fmla="*/ 11 w 23"/>
                <a:gd name="T29" fmla="*/ 30 h 37"/>
                <a:gd name="T30" fmla="*/ 14 w 23"/>
                <a:gd name="T31" fmla="*/ 27 h 37"/>
                <a:gd name="T32" fmla="*/ 13 w 23"/>
                <a:gd name="T33" fmla="*/ 23 h 37"/>
                <a:gd name="T34" fmla="*/ 9 w 23"/>
                <a:gd name="T35" fmla="*/ 19 h 37"/>
                <a:gd name="T36" fmla="*/ 7 w 23"/>
                <a:gd name="T37" fmla="*/ 18 h 37"/>
                <a:gd name="T38" fmla="*/ 8 w 23"/>
                <a:gd name="T39" fmla="*/ 13 h 37"/>
                <a:gd name="T40" fmla="*/ 10 w 23"/>
                <a:gd name="T41" fmla="*/ 14 h 37"/>
                <a:gd name="T42" fmla="*/ 15 w 23"/>
                <a:gd name="T43" fmla="*/ 16 h 37"/>
                <a:gd name="T44" fmla="*/ 17 w 23"/>
                <a:gd name="T45" fmla="*/ 13 h 37"/>
                <a:gd name="T46" fmla="*/ 14 w 23"/>
                <a:gd name="T47" fmla="*/ 8 h 37"/>
                <a:gd name="T48" fmla="*/ 12 w 23"/>
                <a:gd name="T49" fmla="*/ 7 h 37"/>
                <a:gd name="T50" fmla="*/ 8 w 23"/>
                <a:gd name="T51" fmla="*/ 7 h 37"/>
                <a:gd name="T52" fmla="*/ 7 w 23"/>
                <a:gd name="T53" fmla="*/ 1 h 37"/>
                <a:gd name="T54" fmla="*/ 16 w 23"/>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7">
                  <a:moveTo>
                    <a:pt x="16" y="2"/>
                  </a:moveTo>
                  <a:cubicBezTo>
                    <a:pt x="19" y="4"/>
                    <a:pt x="20" y="6"/>
                    <a:pt x="22" y="8"/>
                  </a:cubicBezTo>
                  <a:cubicBezTo>
                    <a:pt x="23" y="10"/>
                    <a:pt x="23" y="12"/>
                    <a:pt x="22" y="15"/>
                  </a:cubicBezTo>
                  <a:cubicBezTo>
                    <a:pt x="22" y="17"/>
                    <a:pt x="21" y="18"/>
                    <a:pt x="20" y="19"/>
                  </a:cubicBezTo>
                  <a:cubicBezTo>
                    <a:pt x="18" y="20"/>
                    <a:pt x="17" y="20"/>
                    <a:pt x="15" y="19"/>
                  </a:cubicBezTo>
                  <a:cubicBezTo>
                    <a:pt x="15" y="20"/>
                    <a:pt x="15" y="20"/>
                    <a:pt x="15" y="20"/>
                  </a:cubicBezTo>
                  <a:cubicBezTo>
                    <a:pt x="17" y="21"/>
                    <a:pt x="18" y="23"/>
                    <a:pt x="19" y="25"/>
                  </a:cubicBezTo>
                  <a:cubicBezTo>
                    <a:pt x="19" y="26"/>
                    <a:pt x="20" y="28"/>
                    <a:pt x="19" y="30"/>
                  </a:cubicBezTo>
                  <a:cubicBezTo>
                    <a:pt x="18" y="34"/>
                    <a:pt x="17" y="35"/>
                    <a:pt x="14" y="36"/>
                  </a:cubicBezTo>
                  <a:cubicBezTo>
                    <a:pt x="12" y="37"/>
                    <a:pt x="10" y="36"/>
                    <a:pt x="6" y="34"/>
                  </a:cubicBezTo>
                  <a:cubicBezTo>
                    <a:pt x="4" y="33"/>
                    <a:pt x="1" y="31"/>
                    <a:pt x="0" y="29"/>
                  </a:cubicBezTo>
                  <a:cubicBezTo>
                    <a:pt x="1" y="23"/>
                    <a:pt x="1" y="23"/>
                    <a:pt x="1" y="23"/>
                  </a:cubicBezTo>
                  <a:cubicBezTo>
                    <a:pt x="2" y="24"/>
                    <a:pt x="3" y="25"/>
                    <a:pt x="4" y="26"/>
                  </a:cubicBezTo>
                  <a:cubicBezTo>
                    <a:pt x="5" y="27"/>
                    <a:pt x="6" y="28"/>
                    <a:pt x="7" y="29"/>
                  </a:cubicBezTo>
                  <a:cubicBezTo>
                    <a:pt x="9" y="30"/>
                    <a:pt x="10" y="30"/>
                    <a:pt x="11" y="30"/>
                  </a:cubicBezTo>
                  <a:cubicBezTo>
                    <a:pt x="12" y="30"/>
                    <a:pt x="13" y="29"/>
                    <a:pt x="14" y="27"/>
                  </a:cubicBezTo>
                  <a:cubicBezTo>
                    <a:pt x="14" y="25"/>
                    <a:pt x="14" y="24"/>
                    <a:pt x="13" y="23"/>
                  </a:cubicBezTo>
                  <a:cubicBezTo>
                    <a:pt x="12" y="22"/>
                    <a:pt x="11" y="21"/>
                    <a:pt x="9" y="19"/>
                  </a:cubicBezTo>
                  <a:cubicBezTo>
                    <a:pt x="7" y="18"/>
                    <a:pt x="7" y="18"/>
                    <a:pt x="7" y="18"/>
                  </a:cubicBezTo>
                  <a:cubicBezTo>
                    <a:pt x="8" y="13"/>
                    <a:pt x="8" y="13"/>
                    <a:pt x="8" y="13"/>
                  </a:cubicBezTo>
                  <a:cubicBezTo>
                    <a:pt x="10" y="14"/>
                    <a:pt x="10" y="14"/>
                    <a:pt x="10" y="14"/>
                  </a:cubicBezTo>
                  <a:cubicBezTo>
                    <a:pt x="12" y="15"/>
                    <a:pt x="13" y="16"/>
                    <a:pt x="15" y="16"/>
                  </a:cubicBezTo>
                  <a:cubicBezTo>
                    <a:pt x="16" y="16"/>
                    <a:pt x="16" y="15"/>
                    <a:pt x="17" y="13"/>
                  </a:cubicBezTo>
                  <a:cubicBezTo>
                    <a:pt x="17" y="11"/>
                    <a:pt x="17" y="9"/>
                    <a:pt x="14" y="8"/>
                  </a:cubicBezTo>
                  <a:cubicBezTo>
                    <a:pt x="13" y="7"/>
                    <a:pt x="12" y="7"/>
                    <a:pt x="12" y="7"/>
                  </a:cubicBezTo>
                  <a:cubicBezTo>
                    <a:pt x="11" y="6"/>
                    <a:pt x="10" y="6"/>
                    <a:pt x="8" y="7"/>
                  </a:cubicBezTo>
                  <a:cubicBezTo>
                    <a:pt x="7" y="1"/>
                    <a:pt x="7" y="1"/>
                    <a:pt x="7" y="1"/>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 name="Freeform 89"/>
            <p:cNvSpPr>
              <a:spLocks noEditPoints="1"/>
            </p:cNvSpPr>
            <p:nvPr/>
          </p:nvSpPr>
          <p:spPr bwMode="auto">
            <a:xfrm>
              <a:off x="5872163" y="3311525"/>
              <a:ext cx="76200" cy="119063"/>
            </a:xfrm>
            <a:custGeom>
              <a:avLst/>
              <a:gdLst>
                <a:gd name="T0" fmla="*/ 17 w 22"/>
                <a:gd name="T1" fmla="*/ 23 h 35"/>
                <a:gd name="T2" fmla="*/ 20 w 22"/>
                <a:gd name="T3" fmla="*/ 25 h 35"/>
                <a:gd name="T4" fmla="*/ 19 w 22"/>
                <a:gd name="T5" fmla="*/ 30 h 35"/>
                <a:gd name="T6" fmla="*/ 16 w 22"/>
                <a:gd name="T7" fmla="*/ 28 h 35"/>
                <a:gd name="T8" fmla="*/ 14 w 22"/>
                <a:gd name="T9" fmla="*/ 35 h 35"/>
                <a:gd name="T10" fmla="*/ 9 w 22"/>
                <a:gd name="T11" fmla="*/ 32 h 35"/>
                <a:gd name="T12" fmla="*/ 10 w 22"/>
                <a:gd name="T13" fmla="*/ 26 h 35"/>
                <a:gd name="T14" fmla="*/ 0 w 22"/>
                <a:gd name="T15" fmla="*/ 19 h 35"/>
                <a:gd name="T16" fmla="*/ 1 w 22"/>
                <a:gd name="T17" fmla="*/ 15 h 35"/>
                <a:gd name="T18" fmla="*/ 17 w 22"/>
                <a:gd name="T19" fmla="*/ 0 h 35"/>
                <a:gd name="T20" fmla="*/ 22 w 22"/>
                <a:gd name="T21" fmla="*/ 3 h 35"/>
                <a:gd name="T22" fmla="*/ 17 w 22"/>
                <a:gd name="T23" fmla="*/ 23 h 35"/>
                <a:gd name="T24" fmla="*/ 14 w 22"/>
                <a:gd name="T25" fmla="*/ 11 h 35"/>
                <a:gd name="T26" fmla="*/ 15 w 22"/>
                <a:gd name="T27" fmla="*/ 8 h 35"/>
                <a:gd name="T28" fmla="*/ 15 w 22"/>
                <a:gd name="T29" fmla="*/ 8 h 35"/>
                <a:gd name="T30" fmla="*/ 13 w 22"/>
                <a:gd name="T31" fmla="*/ 11 h 35"/>
                <a:gd name="T32" fmla="*/ 6 w 22"/>
                <a:gd name="T33" fmla="*/ 17 h 35"/>
                <a:gd name="T34" fmla="*/ 12 w 22"/>
                <a:gd name="T35" fmla="*/ 20 h 35"/>
                <a:gd name="T36" fmla="*/ 13 w 22"/>
                <a:gd name="T37" fmla="*/ 15 h 35"/>
                <a:gd name="T38" fmla="*/ 14 w 22"/>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0" y="26"/>
                    <a:pt x="10" y="26"/>
                    <a:pt x="10" y="26"/>
                  </a:cubicBezTo>
                  <a:cubicBezTo>
                    <a:pt x="0" y="19"/>
                    <a:pt x="0" y="19"/>
                    <a:pt x="0" y="19"/>
                  </a:cubicBezTo>
                  <a:cubicBezTo>
                    <a:pt x="1" y="15"/>
                    <a:pt x="1" y="15"/>
                    <a:pt x="1" y="15"/>
                  </a:cubicBezTo>
                  <a:cubicBezTo>
                    <a:pt x="17" y="0"/>
                    <a:pt x="17" y="0"/>
                    <a:pt x="17" y="0"/>
                  </a:cubicBezTo>
                  <a:cubicBezTo>
                    <a:pt x="22" y="3"/>
                    <a:pt x="22" y="3"/>
                    <a:pt x="22" y="3"/>
                  </a:cubicBezTo>
                  <a:lnTo>
                    <a:pt x="17" y="23"/>
                  </a:lnTo>
                  <a:close/>
                  <a:moveTo>
                    <a:pt x="14" y="11"/>
                  </a:moveTo>
                  <a:cubicBezTo>
                    <a:pt x="15" y="9"/>
                    <a:pt x="15" y="8"/>
                    <a:pt x="15" y="8"/>
                  </a:cubicBezTo>
                  <a:cubicBezTo>
                    <a:pt x="15" y="8"/>
                    <a:pt x="15" y="8"/>
                    <a:pt x="15" y="8"/>
                  </a:cubicBezTo>
                  <a:cubicBezTo>
                    <a:pt x="14" y="9"/>
                    <a:pt x="14" y="10"/>
                    <a:pt x="13" y="11"/>
                  </a:cubicBezTo>
                  <a:cubicBezTo>
                    <a:pt x="6" y="17"/>
                    <a:pt x="6" y="17"/>
                    <a:pt x="6" y="17"/>
                  </a:cubicBezTo>
                  <a:cubicBezTo>
                    <a:pt x="12" y="20"/>
                    <a:pt x="12" y="20"/>
                    <a:pt x="12" y="20"/>
                  </a:cubicBezTo>
                  <a:cubicBezTo>
                    <a:pt x="13" y="15"/>
                    <a:pt x="13" y="15"/>
                    <a:pt x="13" y="15"/>
                  </a:cubicBezTo>
                  <a:cubicBezTo>
                    <a:pt x="14" y="14"/>
                    <a:pt x="14" y="13"/>
                    <a:pt x="14"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 name="Freeform 90"/>
            <p:cNvSpPr>
              <a:spLocks/>
            </p:cNvSpPr>
            <p:nvPr/>
          </p:nvSpPr>
          <p:spPr bwMode="auto">
            <a:xfrm>
              <a:off x="6297613" y="3540125"/>
              <a:ext cx="77788" cy="130175"/>
            </a:xfrm>
            <a:custGeom>
              <a:avLst/>
              <a:gdLst>
                <a:gd name="T0" fmla="*/ 23 w 23"/>
                <a:gd name="T1" fmla="*/ 8 h 38"/>
                <a:gd name="T2" fmla="*/ 21 w 23"/>
                <a:gd name="T3" fmla="*/ 14 h 38"/>
                <a:gd name="T4" fmla="*/ 13 w 23"/>
                <a:gd name="T5" fmla="*/ 9 h 38"/>
                <a:gd name="T6" fmla="*/ 10 w 23"/>
                <a:gd name="T7" fmla="*/ 15 h 38"/>
                <a:gd name="T8" fmla="*/ 11 w 23"/>
                <a:gd name="T9" fmla="*/ 15 h 38"/>
                <a:gd name="T10" fmla="*/ 14 w 23"/>
                <a:gd name="T11" fmla="*/ 16 h 38"/>
                <a:gd name="T12" fmla="*/ 19 w 23"/>
                <a:gd name="T13" fmla="*/ 22 h 38"/>
                <a:gd name="T14" fmla="*/ 19 w 23"/>
                <a:gd name="T15" fmla="*/ 30 h 38"/>
                <a:gd name="T16" fmla="*/ 14 w 23"/>
                <a:gd name="T17" fmla="*/ 37 h 38"/>
                <a:gd name="T18" fmla="*/ 6 w 23"/>
                <a:gd name="T19" fmla="*/ 36 h 38"/>
                <a:gd name="T20" fmla="*/ 0 w 23"/>
                <a:gd name="T21" fmla="*/ 30 h 38"/>
                <a:gd name="T22" fmla="*/ 1 w 23"/>
                <a:gd name="T23" fmla="*/ 24 h 38"/>
                <a:gd name="T24" fmla="*/ 4 w 23"/>
                <a:gd name="T25" fmla="*/ 28 h 38"/>
                <a:gd name="T26" fmla="*/ 7 w 23"/>
                <a:gd name="T27" fmla="*/ 30 h 38"/>
                <a:gd name="T28" fmla="*/ 13 w 23"/>
                <a:gd name="T29" fmla="*/ 28 h 38"/>
                <a:gd name="T30" fmla="*/ 10 w 23"/>
                <a:gd name="T31" fmla="*/ 20 h 38"/>
                <a:gd name="T32" fmla="*/ 8 w 23"/>
                <a:gd name="T33" fmla="*/ 19 h 38"/>
                <a:gd name="T34" fmla="*/ 6 w 23"/>
                <a:gd name="T35" fmla="*/ 19 h 38"/>
                <a:gd name="T36" fmla="*/ 4 w 23"/>
                <a:gd name="T37" fmla="*/ 16 h 38"/>
                <a:gd name="T38" fmla="*/ 9 w 23"/>
                <a:gd name="T39" fmla="*/ 0 h 38"/>
                <a:gd name="T40" fmla="*/ 23 w 23"/>
                <a:gd name="T41"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8">
                  <a:moveTo>
                    <a:pt x="23" y="8"/>
                  </a:moveTo>
                  <a:cubicBezTo>
                    <a:pt x="21" y="14"/>
                    <a:pt x="21" y="14"/>
                    <a:pt x="21" y="14"/>
                  </a:cubicBezTo>
                  <a:cubicBezTo>
                    <a:pt x="13" y="9"/>
                    <a:pt x="13" y="9"/>
                    <a:pt x="13" y="9"/>
                  </a:cubicBezTo>
                  <a:cubicBezTo>
                    <a:pt x="10" y="15"/>
                    <a:pt x="10" y="15"/>
                    <a:pt x="10" y="15"/>
                  </a:cubicBezTo>
                  <a:cubicBezTo>
                    <a:pt x="11" y="15"/>
                    <a:pt x="11" y="15"/>
                    <a:pt x="11" y="15"/>
                  </a:cubicBezTo>
                  <a:cubicBezTo>
                    <a:pt x="12" y="15"/>
                    <a:pt x="13" y="16"/>
                    <a:pt x="14" y="16"/>
                  </a:cubicBezTo>
                  <a:cubicBezTo>
                    <a:pt x="16" y="17"/>
                    <a:pt x="18" y="19"/>
                    <a:pt x="19" y="22"/>
                  </a:cubicBezTo>
                  <a:cubicBezTo>
                    <a:pt x="20" y="25"/>
                    <a:pt x="20" y="27"/>
                    <a:pt x="19" y="30"/>
                  </a:cubicBezTo>
                  <a:cubicBezTo>
                    <a:pt x="18" y="34"/>
                    <a:pt x="16" y="36"/>
                    <a:pt x="14" y="37"/>
                  </a:cubicBezTo>
                  <a:cubicBezTo>
                    <a:pt x="12" y="38"/>
                    <a:pt x="9" y="37"/>
                    <a:pt x="6" y="36"/>
                  </a:cubicBezTo>
                  <a:cubicBezTo>
                    <a:pt x="3" y="34"/>
                    <a:pt x="1" y="32"/>
                    <a:pt x="0" y="30"/>
                  </a:cubicBezTo>
                  <a:cubicBezTo>
                    <a:pt x="1" y="24"/>
                    <a:pt x="1" y="24"/>
                    <a:pt x="1" y="24"/>
                  </a:cubicBezTo>
                  <a:cubicBezTo>
                    <a:pt x="2" y="25"/>
                    <a:pt x="3" y="27"/>
                    <a:pt x="4" y="28"/>
                  </a:cubicBezTo>
                  <a:cubicBezTo>
                    <a:pt x="5" y="29"/>
                    <a:pt x="6" y="29"/>
                    <a:pt x="7" y="30"/>
                  </a:cubicBezTo>
                  <a:cubicBezTo>
                    <a:pt x="11" y="32"/>
                    <a:pt x="13" y="31"/>
                    <a:pt x="13" y="28"/>
                  </a:cubicBezTo>
                  <a:cubicBezTo>
                    <a:pt x="14" y="25"/>
                    <a:pt x="13" y="22"/>
                    <a:pt x="10" y="20"/>
                  </a:cubicBezTo>
                  <a:cubicBezTo>
                    <a:pt x="9" y="20"/>
                    <a:pt x="8" y="19"/>
                    <a:pt x="8" y="19"/>
                  </a:cubicBezTo>
                  <a:cubicBezTo>
                    <a:pt x="7" y="19"/>
                    <a:pt x="6" y="19"/>
                    <a:pt x="6" y="19"/>
                  </a:cubicBezTo>
                  <a:cubicBezTo>
                    <a:pt x="4" y="16"/>
                    <a:pt x="4" y="16"/>
                    <a:pt x="4" y="16"/>
                  </a:cubicBezTo>
                  <a:cubicBezTo>
                    <a:pt x="9" y="0"/>
                    <a:pt x="9" y="0"/>
                    <a:pt x="9"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 name="Freeform 91"/>
            <p:cNvSpPr>
              <a:spLocks noEditPoints="1"/>
            </p:cNvSpPr>
            <p:nvPr/>
          </p:nvSpPr>
          <p:spPr bwMode="auto">
            <a:xfrm>
              <a:off x="6713538" y="3789363"/>
              <a:ext cx="76200" cy="120650"/>
            </a:xfrm>
            <a:custGeom>
              <a:avLst/>
              <a:gdLst>
                <a:gd name="T0" fmla="*/ 18 w 22"/>
                <a:gd name="T1" fmla="*/ 19 h 35"/>
                <a:gd name="T2" fmla="*/ 18 w 22"/>
                <a:gd name="T3" fmla="*/ 27 h 35"/>
                <a:gd name="T4" fmla="*/ 14 w 22"/>
                <a:gd name="T5" fmla="*/ 34 h 35"/>
                <a:gd name="T6" fmla="*/ 7 w 22"/>
                <a:gd name="T7" fmla="*/ 33 h 35"/>
                <a:gd name="T8" fmla="*/ 2 w 22"/>
                <a:gd name="T9" fmla="*/ 29 h 35"/>
                <a:gd name="T10" fmla="*/ 0 w 22"/>
                <a:gd name="T11" fmla="*/ 22 h 35"/>
                <a:gd name="T12" fmla="*/ 1 w 22"/>
                <a:gd name="T13" fmla="*/ 14 h 35"/>
                <a:gd name="T14" fmla="*/ 8 w 22"/>
                <a:gd name="T15" fmla="*/ 2 h 35"/>
                <a:gd name="T16" fmla="*/ 19 w 22"/>
                <a:gd name="T17" fmla="*/ 3 h 35"/>
                <a:gd name="T18" fmla="*/ 22 w 22"/>
                <a:gd name="T19" fmla="*/ 5 h 35"/>
                <a:gd name="T20" fmla="*/ 21 w 22"/>
                <a:gd name="T21" fmla="*/ 10 h 35"/>
                <a:gd name="T22" fmla="*/ 18 w 22"/>
                <a:gd name="T23" fmla="*/ 8 h 35"/>
                <a:gd name="T24" fmla="*/ 13 w 22"/>
                <a:gd name="T25" fmla="*/ 7 h 35"/>
                <a:gd name="T26" fmla="*/ 10 w 22"/>
                <a:gd name="T27" fmla="*/ 8 h 35"/>
                <a:gd name="T28" fmla="*/ 7 w 22"/>
                <a:gd name="T29" fmla="*/ 14 h 35"/>
                <a:gd name="T30" fmla="*/ 7 w 22"/>
                <a:gd name="T31" fmla="*/ 14 h 35"/>
                <a:gd name="T32" fmla="*/ 14 w 22"/>
                <a:gd name="T33" fmla="*/ 13 h 35"/>
                <a:gd name="T34" fmla="*/ 18 w 22"/>
                <a:gd name="T35" fmla="*/ 19 h 35"/>
                <a:gd name="T36" fmla="*/ 11 w 22"/>
                <a:gd name="T37" fmla="*/ 28 h 35"/>
                <a:gd name="T38" fmla="*/ 13 w 22"/>
                <a:gd name="T39" fmla="*/ 24 h 35"/>
                <a:gd name="T40" fmla="*/ 13 w 22"/>
                <a:gd name="T41" fmla="*/ 20 h 35"/>
                <a:gd name="T42" fmla="*/ 11 w 22"/>
                <a:gd name="T43" fmla="*/ 18 h 35"/>
                <a:gd name="T44" fmla="*/ 8 w 22"/>
                <a:gd name="T45" fmla="*/ 17 h 35"/>
                <a:gd name="T46" fmla="*/ 6 w 22"/>
                <a:gd name="T47" fmla="*/ 20 h 35"/>
                <a:gd name="T48" fmla="*/ 6 w 22"/>
                <a:gd name="T49" fmla="*/ 25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9"/>
                  </a:moveTo>
                  <a:cubicBezTo>
                    <a:pt x="19" y="21"/>
                    <a:pt x="19" y="24"/>
                    <a:pt x="18" y="27"/>
                  </a:cubicBezTo>
                  <a:cubicBezTo>
                    <a:pt x="17" y="31"/>
                    <a:pt x="16" y="33"/>
                    <a:pt x="14" y="34"/>
                  </a:cubicBezTo>
                  <a:cubicBezTo>
                    <a:pt x="12" y="35"/>
                    <a:pt x="9" y="35"/>
                    <a:pt x="7" y="33"/>
                  </a:cubicBezTo>
                  <a:cubicBezTo>
                    <a:pt x="5" y="32"/>
                    <a:pt x="3" y="31"/>
                    <a:pt x="2" y="29"/>
                  </a:cubicBezTo>
                  <a:cubicBezTo>
                    <a:pt x="1" y="27"/>
                    <a:pt x="1" y="25"/>
                    <a:pt x="0" y="22"/>
                  </a:cubicBezTo>
                  <a:cubicBezTo>
                    <a:pt x="0" y="20"/>
                    <a:pt x="1" y="17"/>
                    <a:pt x="1" y="14"/>
                  </a:cubicBezTo>
                  <a:cubicBezTo>
                    <a:pt x="3" y="8"/>
                    <a:pt x="5" y="4"/>
                    <a:pt x="8" y="2"/>
                  </a:cubicBezTo>
                  <a:cubicBezTo>
                    <a:pt x="11" y="0"/>
                    <a:pt x="15" y="0"/>
                    <a:pt x="19" y="3"/>
                  </a:cubicBezTo>
                  <a:cubicBezTo>
                    <a:pt x="20" y="4"/>
                    <a:pt x="21" y="4"/>
                    <a:pt x="22" y="5"/>
                  </a:cubicBezTo>
                  <a:cubicBezTo>
                    <a:pt x="21" y="10"/>
                    <a:pt x="21" y="10"/>
                    <a:pt x="21" y="10"/>
                  </a:cubicBezTo>
                  <a:cubicBezTo>
                    <a:pt x="20" y="10"/>
                    <a:pt x="19" y="9"/>
                    <a:pt x="18" y="8"/>
                  </a:cubicBezTo>
                  <a:cubicBezTo>
                    <a:pt x="16" y="7"/>
                    <a:pt x="14" y="7"/>
                    <a:pt x="13" y="7"/>
                  </a:cubicBezTo>
                  <a:cubicBezTo>
                    <a:pt x="12" y="7"/>
                    <a:pt x="11" y="7"/>
                    <a:pt x="10" y="8"/>
                  </a:cubicBezTo>
                  <a:cubicBezTo>
                    <a:pt x="9" y="9"/>
                    <a:pt x="8" y="11"/>
                    <a:pt x="7" y="14"/>
                  </a:cubicBezTo>
                  <a:cubicBezTo>
                    <a:pt x="7" y="14"/>
                    <a:pt x="7" y="14"/>
                    <a:pt x="7" y="14"/>
                  </a:cubicBezTo>
                  <a:cubicBezTo>
                    <a:pt x="9" y="12"/>
                    <a:pt x="11" y="12"/>
                    <a:pt x="14" y="13"/>
                  </a:cubicBezTo>
                  <a:cubicBezTo>
                    <a:pt x="16" y="14"/>
                    <a:pt x="17" y="16"/>
                    <a:pt x="18" y="19"/>
                  </a:cubicBezTo>
                  <a:close/>
                  <a:moveTo>
                    <a:pt x="11" y="28"/>
                  </a:moveTo>
                  <a:cubicBezTo>
                    <a:pt x="12" y="27"/>
                    <a:pt x="13" y="26"/>
                    <a:pt x="13" y="24"/>
                  </a:cubicBezTo>
                  <a:cubicBezTo>
                    <a:pt x="13" y="23"/>
                    <a:pt x="13" y="22"/>
                    <a:pt x="13" y="20"/>
                  </a:cubicBezTo>
                  <a:cubicBezTo>
                    <a:pt x="13" y="19"/>
                    <a:pt x="12" y="18"/>
                    <a:pt x="11" y="18"/>
                  </a:cubicBezTo>
                  <a:cubicBezTo>
                    <a:pt x="10" y="17"/>
                    <a:pt x="9" y="17"/>
                    <a:pt x="8" y="17"/>
                  </a:cubicBezTo>
                  <a:cubicBezTo>
                    <a:pt x="7" y="18"/>
                    <a:pt x="6" y="19"/>
                    <a:pt x="6" y="20"/>
                  </a:cubicBezTo>
                  <a:cubicBezTo>
                    <a:pt x="5" y="21"/>
                    <a:pt x="5" y="23"/>
                    <a:pt x="6" y="25"/>
                  </a:cubicBezTo>
                  <a:cubicBezTo>
                    <a:pt x="6" y="26"/>
                    <a:pt x="7" y="27"/>
                    <a:pt x="8" y="28"/>
                  </a:cubicBezTo>
                  <a:cubicBezTo>
                    <a:pt x="9" y="29"/>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 name="Freeform 92"/>
            <p:cNvSpPr>
              <a:spLocks/>
            </p:cNvSpPr>
            <p:nvPr/>
          </p:nvSpPr>
          <p:spPr bwMode="auto">
            <a:xfrm>
              <a:off x="4130676" y="2873375"/>
              <a:ext cx="82550" cy="125413"/>
            </a:xfrm>
            <a:custGeom>
              <a:avLst/>
              <a:gdLst>
                <a:gd name="T0" fmla="*/ 52 w 52"/>
                <a:gd name="T1" fmla="*/ 21 h 79"/>
                <a:gd name="T2" fmla="*/ 50 w 52"/>
                <a:gd name="T3" fmla="*/ 32 h 79"/>
                <a:gd name="T4" fmla="*/ 13 w 52"/>
                <a:gd name="T5" fmla="*/ 79 h 79"/>
                <a:gd name="T6" fmla="*/ 0 w 52"/>
                <a:gd name="T7" fmla="*/ 73 h 79"/>
                <a:gd name="T8" fmla="*/ 37 w 52"/>
                <a:gd name="T9" fmla="*/ 28 h 79"/>
                <a:gd name="T10" fmla="*/ 9 w 52"/>
                <a:gd name="T11" fmla="*/ 13 h 79"/>
                <a:gd name="T12" fmla="*/ 13 w 52"/>
                <a:gd name="T13" fmla="*/ 0 h 79"/>
                <a:gd name="T14" fmla="*/ 52 w 52"/>
                <a:gd name="T15" fmla="*/ 21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79">
                  <a:moveTo>
                    <a:pt x="52" y="21"/>
                  </a:moveTo>
                  <a:lnTo>
                    <a:pt x="50" y="32"/>
                  </a:lnTo>
                  <a:lnTo>
                    <a:pt x="13" y="79"/>
                  </a:lnTo>
                  <a:lnTo>
                    <a:pt x="0" y="73"/>
                  </a:lnTo>
                  <a:lnTo>
                    <a:pt x="37" y="28"/>
                  </a:lnTo>
                  <a:lnTo>
                    <a:pt x="9" y="13"/>
                  </a:lnTo>
                  <a:lnTo>
                    <a:pt x="13" y="0"/>
                  </a:lnTo>
                  <a:lnTo>
                    <a:pt x="52" y="2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 name="Freeform 93"/>
            <p:cNvSpPr>
              <a:spLocks noEditPoints="1"/>
            </p:cNvSpPr>
            <p:nvPr/>
          </p:nvSpPr>
          <p:spPr bwMode="auto">
            <a:xfrm>
              <a:off x="4532313" y="3116263"/>
              <a:ext cx="74613" cy="122238"/>
            </a:xfrm>
            <a:custGeom>
              <a:avLst/>
              <a:gdLst>
                <a:gd name="T0" fmla="*/ 18 w 22"/>
                <a:gd name="T1" fmla="*/ 25 h 36"/>
                <a:gd name="T2" fmla="*/ 18 w 22"/>
                <a:gd name="T3" fmla="*/ 31 h 36"/>
                <a:gd name="T4" fmla="*/ 14 w 22"/>
                <a:gd name="T5" fmla="*/ 36 h 36"/>
                <a:gd name="T6" fmla="*/ 7 w 22"/>
                <a:gd name="T7" fmla="*/ 34 h 36"/>
                <a:gd name="T8" fmla="*/ 1 w 22"/>
                <a:gd name="T9" fmla="*/ 28 h 36"/>
                <a:gd name="T10" fmla="*/ 0 w 22"/>
                <a:gd name="T11" fmla="*/ 21 h 36"/>
                <a:gd name="T12" fmla="*/ 3 w 22"/>
                <a:gd name="T13" fmla="*/ 17 h 36"/>
                <a:gd name="T14" fmla="*/ 7 w 22"/>
                <a:gd name="T15" fmla="*/ 15 h 36"/>
                <a:gd name="T16" fmla="*/ 5 w 22"/>
                <a:gd name="T17" fmla="*/ 10 h 36"/>
                <a:gd name="T18" fmla="*/ 5 w 22"/>
                <a:gd name="T19" fmla="*/ 5 h 36"/>
                <a:gd name="T20" fmla="*/ 9 w 22"/>
                <a:gd name="T21" fmla="*/ 1 h 36"/>
                <a:gd name="T22" fmla="*/ 15 w 22"/>
                <a:gd name="T23" fmla="*/ 2 h 36"/>
                <a:gd name="T24" fmla="*/ 21 w 22"/>
                <a:gd name="T25" fmla="*/ 7 h 36"/>
                <a:gd name="T26" fmla="*/ 21 w 22"/>
                <a:gd name="T27" fmla="*/ 14 h 36"/>
                <a:gd name="T28" fmla="*/ 19 w 22"/>
                <a:gd name="T29" fmla="*/ 18 h 36"/>
                <a:gd name="T30" fmla="*/ 15 w 22"/>
                <a:gd name="T31" fmla="*/ 19 h 36"/>
                <a:gd name="T32" fmla="*/ 18 w 22"/>
                <a:gd name="T33" fmla="*/ 25 h 36"/>
                <a:gd name="T34" fmla="*/ 11 w 22"/>
                <a:gd name="T35" fmla="*/ 30 h 36"/>
                <a:gd name="T36" fmla="*/ 13 w 22"/>
                <a:gd name="T37" fmla="*/ 28 h 36"/>
                <a:gd name="T38" fmla="*/ 13 w 22"/>
                <a:gd name="T39" fmla="*/ 24 h 36"/>
                <a:gd name="T40" fmla="*/ 10 w 22"/>
                <a:gd name="T41" fmla="*/ 20 h 36"/>
                <a:gd name="T42" fmla="*/ 5 w 22"/>
                <a:gd name="T43" fmla="*/ 23 h 36"/>
                <a:gd name="T44" fmla="*/ 5 w 22"/>
                <a:gd name="T45" fmla="*/ 27 h 36"/>
                <a:gd name="T46" fmla="*/ 8 w 22"/>
                <a:gd name="T47" fmla="*/ 29 h 36"/>
                <a:gd name="T48" fmla="*/ 11 w 22"/>
                <a:gd name="T49" fmla="*/ 30 h 36"/>
                <a:gd name="T50" fmla="*/ 12 w 22"/>
                <a:gd name="T51" fmla="*/ 6 h 36"/>
                <a:gd name="T52" fmla="*/ 10 w 22"/>
                <a:gd name="T53" fmla="*/ 8 h 36"/>
                <a:gd name="T54" fmla="*/ 10 w 22"/>
                <a:gd name="T55" fmla="*/ 11 h 36"/>
                <a:gd name="T56" fmla="*/ 12 w 22"/>
                <a:gd name="T57" fmla="*/ 14 h 36"/>
                <a:gd name="T58" fmla="*/ 15 w 22"/>
                <a:gd name="T59" fmla="*/ 14 h 36"/>
                <a:gd name="T60" fmla="*/ 16 w 22"/>
                <a:gd name="T61" fmla="*/ 12 h 36"/>
                <a:gd name="T62" fmla="*/ 16 w 22"/>
                <a:gd name="T63" fmla="*/ 9 h 36"/>
                <a:gd name="T64" fmla="*/ 14 w 22"/>
                <a:gd name="T65" fmla="*/ 7 h 36"/>
                <a:gd name="T66" fmla="*/ 12 w 22"/>
                <a:gd name="T6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8" y="25"/>
                  </a:moveTo>
                  <a:cubicBezTo>
                    <a:pt x="18" y="27"/>
                    <a:pt x="18" y="29"/>
                    <a:pt x="18" y="31"/>
                  </a:cubicBezTo>
                  <a:cubicBezTo>
                    <a:pt x="17" y="33"/>
                    <a:pt x="16" y="35"/>
                    <a:pt x="14" y="36"/>
                  </a:cubicBezTo>
                  <a:cubicBezTo>
                    <a:pt x="12" y="36"/>
                    <a:pt x="9" y="36"/>
                    <a:pt x="7" y="34"/>
                  </a:cubicBezTo>
                  <a:cubicBezTo>
                    <a:pt x="4" y="33"/>
                    <a:pt x="2" y="31"/>
                    <a:pt x="1" y="28"/>
                  </a:cubicBezTo>
                  <a:cubicBezTo>
                    <a:pt x="0" y="26"/>
                    <a:pt x="0" y="24"/>
                    <a:pt x="0" y="21"/>
                  </a:cubicBezTo>
                  <a:cubicBezTo>
                    <a:pt x="1" y="19"/>
                    <a:pt x="2" y="18"/>
                    <a:pt x="3" y="17"/>
                  </a:cubicBezTo>
                  <a:cubicBezTo>
                    <a:pt x="4" y="16"/>
                    <a:pt x="5" y="15"/>
                    <a:pt x="7" y="15"/>
                  </a:cubicBezTo>
                  <a:cubicBezTo>
                    <a:pt x="6" y="13"/>
                    <a:pt x="6" y="11"/>
                    <a:pt x="5" y="10"/>
                  </a:cubicBezTo>
                  <a:cubicBezTo>
                    <a:pt x="5" y="8"/>
                    <a:pt x="5" y="6"/>
                    <a:pt x="5" y="5"/>
                  </a:cubicBezTo>
                  <a:cubicBezTo>
                    <a:pt x="6" y="2"/>
                    <a:pt x="7" y="1"/>
                    <a:pt x="9" y="1"/>
                  </a:cubicBezTo>
                  <a:cubicBezTo>
                    <a:pt x="11" y="0"/>
                    <a:pt x="13" y="0"/>
                    <a:pt x="15" y="2"/>
                  </a:cubicBezTo>
                  <a:cubicBezTo>
                    <a:pt x="18" y="3"/>
                    <a:pt x="20" y="5"/>
                    <a:pt x="21" y="7"/>
                  </a:cubicBezTo>
                  <a:cubicBezTo>
                    <a:pt x="22" y="9"/>
                    <a:pt x="22" y="12"/>
                    <a:pt x="21" y="14"/>
                  </a:cubicBezTo>
                  <a:cubicBezTo>
                    <a:pt x="21" y="16"/>
                    <a:pt x="20" y="17"/>
                    <a:pt x="19" y="18"/>
                  </a:cubicBezTo>
                  <a:cubicBezTo>
                    <a:pt x="18" y="19"/>
                    <a:pt x="17" y="19"/>
                    <a:pt x="15" y="19"/>
                  </a:cubicBezTo>
                  <a:cubicBezTo>
                    <a:pt x="16" y="22"/>
                    <a:pt x="17" y="24"/>
                    <a:pt x="18" y="25"/>
                  </a:cubicBezTo>
                  <a:close/>
                  <a:moveTo>
                    <a:pt x="11" y="30"/>
                  </a:moveTo>
                  <a:cubicBezTo>
                    <a:pt x="12" y="30"/>
                    <a:pt x="13" y="29"/>
                    <a:pt x="13" y="28"/>
                  </a:cubicBezTo>
                  <a:cubicBezTo>
                    <a:pt x="13" y="27"/>
                    <a:pt x="13" y="26"/>
                    <a:pt x="13" y="24"/>
                  </a:cubicBezTo>
                  <a:cubicBezTo>
                    <a:pt x="12" y="23"/>
                    <a:pt x="11" y="22"/>
                    <a:pt x="10" y="20"/>
                  </a:cubicBezTo>
                  <a:cubicBezTo>
                    <a:pt x="7" y="20"/>
                    <a:pt x="6" y="21"/>
                    <a:pt x="5" y="23"/>
                  </a:cubicBezTo>
                  <a:cubicBezTo>
                    <a:pt x="5" y="24"/>
                    <a:pt x="5" y="26"/>
                    <a:pt x="5" y="27"/>
                  </a:cubicBezTo>
                  <a:cubicBezTo>
                    <a:pt x="6" y="28"/>
                    <a:pt x="7" y="29"/>
                    <a:pt x="8" y="29"/>
                  </a:cubicBezTo>
                  <a:cubicBezTo>
                    <a:pt x="9" y="30"/>
                    <a:pt x="10" y="30"/>
                    <a:pt x="11" y="30"/>
                  </a:cubicBezTo>
                  <a:moveTo>
                    <a:pt x="12" y="6"/>
                  </a:moveTo>
                  <a:cubicBezTo>
                    <a:pt x="11" y="7"/>
                    <a:pt x="11" y="7"/>
                    <a:pt x="10" y="8"/>
                  </a:cubicBezTo>
                  <a:cubicBezTo>
                    <a:pt x="10" y="9"/>
                    <a:pt x="10" y="10"/>
                    <a:pt x="10" y="11"/>
                  </a:cubicBezTo>
                  <a:cubicBezTo>
                    <a:pt x="11" y="12"/>
                    <a:pt x="11" y="13"/>
                    <a:pt x="12" y="14"/>
                  </a:cubicBezTo>
                  <a:cubicBezTo>
                    <a:pt x="13" y="14"/>
                    <a:pt x="14" y="14"/>
                    <a:pt x="15" y="14"/>
                  </a:cubicBezTo>
                  <a:cubicBezTo>
                    <a:pt x="16" y="13"/>
                    <a:pt x="16" y="13"/>
                    <a:pt x="16" y="12"/>
                  </a:cubicBezTo>
                  <a:cubicBezTo>
                    <a:pt x="17" y="11"/>
                    <a:pt x="16" y="10"/>
                    <a:pt x="16" y="9"/>
                  </a:cubicBezTo>
                  <a:cubicBezTo>
                    <a:pt x="16" y="8"/>
                    <a:pt x="15" y="7"/>
                    <a:pt x="14" y="7"/>
                  </a:cubicBezTo>
                  <a:cubicBezTo>
                    <a:pt x="13" y="6"/>
                    <a:pt x="12" y="6"/>
                    <a:pt x="12" y="6"/>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 name="Freeform 94"/>
            <p:cNvSpPr>
              <a:spLocks noEditPoints="1"/>
            </p:cNvSpPr>
            <p:nvPr/>
          </p:nvSpPr>
          <p:spPr bwMode="auto">
            <a:xfrm>
              <a:off x="4932363" y="3348038"/>
              <a:ext cx="74613" cy="120650"/>
            </a:xfrm>
            <a:custGeom>
              <a:avLst/>
              <a:gdLst>
                <a:gd name="T0" fmla="*/ 22 w 22"/>
                <a:gd name="T1" fmla="*/ 12 h 35"/>
                <a:gd name="T2" fmla="*/ 21 w 22"/>
                <a:gd name="T3" fmla="*/ 21 h 35"/>
                <a:gd name="T4" fmla="*/ 14 w 22"/>
                <a:gd name="T5" fmla="*/ 33 h 35"/>
                <a:gd name="T6" fmla="*/ 3 w 22"/>
                <a:gd name="T7" fmla="*/ 32 h 35"/>
                <a:gd name="T8" fmla="*/ 0 w 22"/>
                <a:gd name="T9" fmla="*/ 30 h 35"/>
                <a:gd name="T10" fmla="*/ 2 w 22"/>
                <a:gd name="T11" fmla="*/ 24 h 35"/>
                <a:gd name="T12" fmla="*/ 5 w 22"/>
                <a:gd name="T13" fmla="*/ 27 h 35"/>
                <a:gd name="T14" fmla="*/ 9 w 22"/>
                <a:gd name="T15" fmla="*/ 28 h 35"/>
                <a:gd name="T16" fmla="*/ 13 w 22"/>
                <a:gd name="T17" fmla="*/ 27 h 35"/>
                <a:gd name="T18" fmla="*/ 15 w 22"/>
                <a:gd name="T19" fmla="*/ 21 h 35"/>
                <a:gd name="T20" fmla="*/ 15 w 22"/>
                <a:gd name="T21" fmla="*/ 21 h 35"/>
                <a:gd name="T22" fmla="*/ 12 w 22"/>
                <a:gd name="T23" fmla="*/ 23 h 35"/>
                <a:gd name="T24" fmla="*/ 8 w 22"/>
                <a:gd name="T25" fmla="*/ 22 h 35"/>
                <a:gd name="T26" fmla="*/ 4 w 22"/>
                <a:gd name="T27" fmla="*/ 16 h 35"/>
                <a:gd name="T28" fmla="*/ 4 w 22"/>
                <a:gd name="T29" fmla="*/ 8 h 35"/>
                <a:gd name="T30" fmla="*/ 9 w 22"/>
                <a:gd name="T31" fmla="*/ 1 h 35"/>
                <a:gd name="T32" fmla="*/ 16 w 22"/>
                <a:gd name="T33" fmla="*/ 1 h 35"/>
                <a:gd name="T34" fmla="*/ 20 w 22"/>
                <a:gd name="T35" fmla="*/ 6 h 35"/>
                <a:gd name="T36" fmla="*/ 22 w 22"/>
                <a:gd name="T37" fmla="*/ 12 h 35"/>
                <a:gd name="T38" fmla="*/ 14 w 22"/>
                <a:gd name="T39" fmla="*/ 18 h 35"/>
                <a:gd name="T40" fmla="*/ 16 w 22"/>
                <a:gd name="T41" fmla="*/ 15 h 35"/>
                <a:gd name="T42" fmla="*/ 16 w 22"/>
                <a:gd name="T43" fmla="*/ 10 h 35"/>
                <a:gd name="T44" fmla="*/ 14 w 22"/>
                <a:gd name="T45" fmla="*/ 7 h 35"/>
                <a:gd name="T46" fmla="*/ 11 w 22"/>
                <a:gd name="T47" fmla="*/ 7 h 35"/>
                <a:gd name="T48" fmla="*/ 9 w 22"/>
                <a:gd name="T49" fmla="*/ 10 h 35"/>
                <a:gd name="T50" fmla="*/ 9 w 22"/>
                <a:gd name="T51" fmla="*/ 15 h 35"/>
                <a:gd name="T52" fmla="*/ 11 w 22"/>
                <a:gd name="T53" fmla="*/ 17 h 35"/>
                <a:gd name="T54" fmla="*/ 14 w 22"/>
                <a:gd name="T5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22" y="12"/>
                  </a:moveTo>
                  <a:cubicBezTo>
                    <a:pt x="22" y="15"/>
                    <a:pt x="22" y="18"/>
                    <a:pt x="21" y="21"/>
                  </a:cubicBezTo>
                  <a:cubicBezTo>
                    <a:pt x="19" y="27"/>
                    <a:pt x="17" y="31"/>
                    <a:pt x="14" y="33"/>
                  </a:cubicBezTo>
                  <a:cubicBezTo>
                    <a:pt x="11" y="35"/>
                    <a:pt x="8" y="34"/>
                    <a:pt x="3" y="32"/>
                  </a:cubicBezTo>
                  <a:cubicBezTo>
                    <a:pt x="2" y="31"/>
                    <a:pt x="1" y="30"/>
                    <a:pt x="0" y="30"/>
                  </a:cubicBezTo>
                  <a:cubicBezTo>
                    <a:pt x="2" y="24"/>
                    <a:pt x="2" y="24"/>
                    <a:pt x="2" y="24"/>
                  </a:cubicBezTo>
                  <a:cubicBezTo>
                    <a:pt x="3" y="25"/>
                    <a:pt x="3" y="26"/>
                    <a:pt x="5" y="27"/>
                  </a:cubicBezTo>
                  <a:cubicBezTo>
                    <a:pt x="6" y="28"/>
                    <a:pt x="8" y="28"/>
                    <a:pt x="9" y="28"/>
                  </a:cubicBezTo>
                  <a:cubicBezTo>
                    <a:pt x="10" y="28"/>
                    <a:pt x="12" y="28"/>
                    <a:pt x="13" y="27"/>
                  </a:cubicBezTo>
                  <a:cubicBezTo>
                    <a:pt x="14" y="25"/>
                    <a:pt x="14" y="24"/>
                    <a:pt x="15" y="21"/>
                  </a:cubicBezTo>
                  <a:cubicBezTo>
                    <a:pt x="15" y="21"/>
                    <a:pt x="15" y="21"/>
                    <a:pt x="15" y="21"/>
                  </a:cubicBezTo>
                  <a:cubicBezTo>
                    <a:pt x="14" y="22"/>
                    <a:pt x="13" y="23"/>
                    <a:pt x="12" y="23"/>
                  </a:cubicBezTo>
                  <a:cubicBezTo>
                    <a:pt x="11" y="23"/>
                    <a:pt x="10" y="22"/>
                    <a:pt x="8" y="22"/>
                  </a:cubicBezTo>
                  <a:cubicBezTo>
                    <a:pt x="6" y="20"/>
                    <a:pt x="5" y="19"/>
                    <a:pt x="4" y="16"/>
                  </a:cubicBezTo>
                  <a:cubicBezTo>
                    <a:pt x="3" y="14"/>
                    <a:pt x="3" y="11"/>
                    <a:pt x="4" y="8"/>
                  </a:cubicBezTo>
                  <a:cubicBezTo>
                    <a:pt x="5" y="4"/>
                    <a:pt x="7" y="2"/>
                    <a:pt x="9" y="1"/>
                  </a:cubicBezTo>
                  <a:cubicBezTo>
                    <a:pt x="11" y="0"/>
                    <a:pt x="13" y="0"/>
                    <a:pt x="16" y="1"/>
                  </a:cubicBezTo>
                  <a:cubicBezTo>
                    <a:pt x="17" y="2"/>
                    <a:pt x="19" y="4"/>
                    <a:pt x="20" y="6"/>
                  </a:cubicBezTo>
                  <a:cubicBezTo>
                    <a:pt x="21" y="8"/>
                    <a:pt x="22" y="10"/>
                    <a:pt x="22" y="12"/>
                  </a:cubicBezTo>
                  <a:close/>
                  <a:moveTo>
                    <a:pt x="14" y="18"/>
                  </a:moveTo>
                  <a:cubicBezTo>
                    <a:pt x="15" y="17"/>
                    <a:pt x="16" y="16"/>
                    <a:pt x="16" y="15"/>
                  </a:cubicBezTo>
                  <a:cubicBezTo>
                    <a:pt x="17" y="13"/>
                    <a:pt x="17" y="12"/>
                    <a:pt x="16" y="10"/>
                  </a:cubicBezTo>
                  <a:cubicBezTo>
                    <a:pt x="16" y="9"/>
                    <a:pt x="15" y="8"/>
                    <a:pt x="14" y="7"/>
                  </a:cubicBezTo>
                  <a:cubicBezTo>
                    <a:pt x="13" y="6"/>
                    <a:pt x="12" y="6"/>
                    <a:pt x="11" y="7"/>
                  </a:cubicBezTo>
                  <a:cubicBezTo>
                    <a:pt x="10" y="7"/>
                    <a:pt x="10" y="9"/>
                    <a:pt x="9" y="10"/>
                  </a:cubicBezTo>
                  <a:cubicBezTo>
                    <a:pt x="9" y="12"/>
                    <a:pt x="9" y="13"/>
                    <a:pt x="9" y="15"/>
                  </a:cubicBezTo>
                  <a:cubicBezTo>
                    <a:pt x="9" y="16"/>
                    <a:pt x="10" y="17"/>
                    <a:pt x="11" y="17"/>
                  </a:cubicBezTo>
                  <a:cubicBezTo>
                    <a:pt x="12" y="18"/>
                    <a:pt x="13" y="18"/>
                    <a:pt x="14" y="1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 name="Freeform 95"/>
            <p:cNvSpPr>
              <a:spLocks noEditPoints="1"/>
            </p:cNvSpPr>
            <p:nvPr/>
          </p:nvSpPr>
          <p:spPr bwMode="auto">
            <a:xfrm>
              <a:off x="5356226" y="3590925"/>
              <a:ext cx="71438" cy="123825"/>
            </a:xfrm>
            <a:custGeom>
              <a:avLst/>
              <a:gdLst>
                <a:gd name="T0" fmla="*/ 21 w 21"/>
                <a:gd name="T1" fmla="*/ 10 h 36"/>
                <a:gd name="T2" fmla="*/ 20 w 21"/>
                <a:gd name="T3" fmla="*/ 23 h 36"/>
                <a:gd name="T4" fmla="*/ 14 w 21"/>
                <a:gd name="T5" fmla="*/ 34 h 36"/>
                <a:gd name="T6" fmla="*/ 6 w 21"/>
                <a:gd name="T7" fmla="*/ 34 h 36"/>
                <a:gd name="T8" fmla="*/ 1 w 21"/>
                <a:gd name="T9" fmla="*/ 27 h 36"/>
                <a:gd name="T10" fmla="*/ 2 w 21"/>
                <a:gd name="T11" fmla="*/ 13 h 36"/>
                <a:gd name="T12" fmla="*/ 8 w 21"/>
                <a:gd name="T13" fmla="*/ 2 h 36"/>
                <a:gd name="T14" fmla="*/ 15 w 21"/>
                <a:gd name="T15" fmla="*/ 2 h 36"/>
                <a:gd name="T16" fmla="*/ 21 w 21"/>
                <a:gd name="T17" fmla="*/ 10 h 36"/>
                <a:gd name="T18" fmla="*/ 11 w 21"/>
                <a:gd name="T19" fmla="*/ 28 h 36"/>
                <a:gd name="T20" fmla="*/ 14 w 21"/>
                <a:gd name="T21" fmla="*/ 20 h 36"/>
                <a:gd name="T22" fmla="*/ 16 w 21"/>
                <a:gd name="T23" fmla="*/ 11 h 36"/>
                <a:gd name="T24" fmla="*/ 14 w 21"/>
                <a:gd name="T25" fmla="*/ 7 h 36"/>
                <a:gd name="T26" fmla="*/ 10 w 21"/>
                <a:gd name="T27" fmla="*/ 8 h 36"/>
                <a:gd name="T28" fmla="*/ 7 w 21"/>
                <a:gd name="T29" fmla="*/ 16 h 36"/>
                <a:gd name="T30" fmla="*/ 6 w 21"/>
                <a:gd name="T31" fmla="*/ 25 h 36"/>
                <a:gd name="T32" fmla="*/ 8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1" y="10"/>
                  </a:moveTo>
                  <a:cubicBezTo>
                    <a:pt x="21" y="13"/>
                    <a:pt x="21" y="18"/>
                    <a:pt x="20" y="23"/>
                  </a:cubicBezTo>
                  <a:cubicBezTo>
                    <a:pt x="18" y="29"/>
                    <a:pt x="16" y="32"/>
                    <a:pt x="14" y="34"/>
                  </a:cubicBezTo>
                  <a:cubicBezTo>
                    <a:pt x="12" y="36"/>
                    <a:pt x="9" y="36"/>
                    <a:pt x="6" y="34"/>
                  </a:cubicBezTo>
                  <a:cubicBezTo>
                    <a:pt x="4" y="33"/>
                    <a:pt x="2" y="30"/>
                    <a:pt x="1" y="27"/>
                  </a:cubicBezTo>
                  <a:cubicBezTo>
                    <a:pt x="0" y="23"/>
                    <a:pt x="1" y="18"/>
                    <a:pt x="2" y="13"/>
                  </a:cubicBezTo>
                  <a:cubicBezTo>
                    <a:pt x="4" y="7"/>
                    <a:pt x="6" y="4"/>
                    <a:pt x="8" y="2"/>
                  </a:cubicBezTo>
                  <a:cubicBezTo>
                    <a:pt x="10" y="0"/>
                    <a:pt x="12" y="0"/>
                    <a:pt x="15" y="2"/>
                  </a:cubicBezTo>
                  <a:cubicBezTo>
                    <a:pt x="18" y="3"/>
                    <a:pt x="20" y="6"/>
                    <a:pt x="21" y="10"/>
                  </a:cubicBezTo>
                  <a:close/>
                  <a:moveTo>
                    <a:pt x="11" y="28"/>
                  </a:moveTo>
                  <a:cubicBezTo>
                    <a:pt x="12" y="27"/>
                    <a:pt x="13" y="24"/>
                    <a:pt x="14" y="20"/>
                  </a:cubicBezTo>
                  <a:cubicBezTo>
                    <a:pt x="15" y="16"/>
                    <a:pt x="16" y="13"/>
                    <a:pt x="16" y="11"/>
                  </a:cubicBezTo>
                  <a:cubicBezTo>
                    <a:pt x="16" y="9"/>
                    <a:pt x="15" y="8"/>
                    <a:pt x="14" y="7"/>
                  </a:cubicBezTo>
                  <a:cubicBezTo>
                    <a:pt x="13" y="6"/>
                    <a:pt x="11" y="7"/>
                    <a:pt x="10" y="8"/>
                  </a:cubicBezTo>
                  <a:cubicBezTo>
                    <a:pt x="9" y="9"/>
                    <a:pt x="8" y="12"/>
                    <a:pt x="7" y="16"/>
                  </a:cubicBezTo>
                  <a:cubicBezTo>
                    <a:pt x="6" y="20"/>
                    <a:pt x="6" y="23"/>
                    <a:pt x="6" y="25"/>
                  </a:cubicBezTo>
                  <a:cubicBezTo>
                    <a:pt x="6" y="27"/>
                    <a:pt x="7" y="28"/>
                    <a:pt x="8" y="29"/>
                  </a:cubicBezTo>
                  <a:cubicBezTo>
                    <a:pt x="9"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 name="Freeform 96"/>
            <p:cNvSpPr>
              <a:spLocks/>
            </p:cNvSpPr>
            <p:nvPr/>
          </p:nvSpPr>
          <p:spPr bwMode="auto">
            <a:xfrm>
              <a:off x="5305426" y="3560763"/>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 name="Freeform 97"/>
            <p:cNvSpPr>
              <a:spLocks/>
            </p:cNvSpPr>
            <p:nvPr/>
          </p:nvSpPr>
          <p:spPr bwMode="auto">
            <a:xfrm>
              <a:off x="6156326" y="4056063"/>
              <a:ext cx="82550" cy="133350"/>
            </a:xfrm>
            <a:custGeom>
              <a:avLst/>
              <a:gdLst>
                <a:gd name="T0" fmla="*/ 18 w 24"/>
                <a:gd name="T1" fmla="*/ 2 h 39"/>
                <a:gd name="T2" fmla="*/ 21 w 24"/>
                <a:gd name="T3" fmla="*/ 6 h 39"/>
                <a:gd name="T4" fmla="*/ 23 w 24"/>
                <a:gd name="T5" fmla="*/ 10 h 39"/>
                <a:gd name="T6" fmla="*/ 23 w 24"/>
                <a:gd name="T7" fmla="*/ 15 h 39"/>
                <a:gd name="T8" fmla="*/ 21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1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7 w 24"/>
                <a:gd name="T43" fmla="*/ 2 h 39"/>
                <a:gd name="T44" fmla="*/ 11 w 24"/>
                <a:gd name="T45" fmla="*/ 0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6"/>
                  </a:cubicBezTo>
                  <a:cubicBezTo>
                    <a:pt x="22" y="7"/>
                    <a:pt x="23" y="9"/>
                    <a:pt x="23" y="10"/>
                  </a:cubicBezTo>
                  <a:cubicBezTo>
                    <a:pt x="24" y="12"/>
                    <a:pt x="24" y="14"/>
                    <a:pt x="23" y="15"/>
                  </a:cubicBezTo>
                  <a:cubicBezTo>
                    <a:pt x="23" y="17"/>
                    <a:pt x="22" y="18"/>
                    <a:pt x="21" y="19"/>
                  </a:cubicBezTo>
                  <a:cubicBezTo>
                    <a:pt x="21" y="20"/>
                    <a:pt x="20" y="21"/>
                    <a:pt x="19" y="22"/>
                  </a:cubicBezTo>
                  <a:cubicBezTo>
                    <a:pt x="17" y="23"/>
                    <a:pt x="15"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1" y="25"/>
                    <a:pt x="1" y="25"/>
                    <a:pt x="1"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0" y="7"/>
                    <a:pt x="9" y="8"/>
                  </a:cubicBezTo>
                  <a:cubicBezTo>
                    <a:pt x="7" y="2"/>
                    <a:pt x="7" y="2"/>
                    <a:pt x="7" y="2"/>
                  </a:cubicBezTo>
                  <a:cubicBezTo>
                    <a:pt x="9" y="1"/>
                    <a:pt x="10" y="1"/>
                    <a:pt x="11" y="0"/>
                  </a:cubicBezTo>
                  <a:cubicBezTo>
                    <a:pt x="12" y="0"/>
                    <a:pt x="13" y="0"/>
                    <a:pt x="14" y="1"/>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 name="Freeform 98"/>
            <p:cNvSpPr>
              <a:spLocks/>
            </p:cNvSpPr>
            <p:nvPr/>
          </p:nvSpPr>
          <p:spPr bwMode="auto">
            <a:xfrm>
              <a:off x="6111876" y="4025900"/>
              <a:ext cx="50800" cy="115888"/>
            </a:xfrm>
            <a:custGeom>
              <a:avLst/>
              <a:gdLst>
                <a:gd name="T0" fmla="*/ 15 w 15"/>
                <a:gd name="T1" fmla="*/ 3 h 34"/>
                <a:gd name="T2" fmla="*/ 6 w 15"/>
                <a:gd name="T3" fmla="*/ 34 h 34"/>
                <a:gd name="T4" fmla="*/ 1 w 15"/>
                <a:gd name="T5" fmla="*/ 31 h 34"/>
                <a:gd name="T6" fmla="*/ 6 w 15"/>
                <a:gd name="T7" fmla="*/ 13 h 34"/>
                <a:gd name="T8" fmla="*/ 7 w 15"/>
                <a:gd name="T9" fmla="*/ 10 h 34"/>
                <a:gd name="T10" fmla="*/ 8 w 15"/>
                <a:gd name="T11" fmla="*/ 7 h 34"/>
                <a:gd name="T12" fmla="*/ 5 w 15"/>
                <a:gd name="T13" fmla="*/ 8 h 34"/>
                <a:gd name="T14" fmla="*/ 2 w 15"/>
                <a:gd name="T15" fmla="*/ 9 h 34"/>
                <a:gd name="T16" fmla="*/ 0 w 15"/>
                <a:gd name="T17" fmla="*/ 4 h 34"/>
                <a:gd name="T18" fmla="*/ 10 w 15"/>
                <a:gd name="T19" fmla="*/ 0 h 34"/>
                <a:gd name="T20" fmla="*/ 15 w 15"/>
                <a:gd name="T2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3"/>
                  </a:moveTo>
                  <a:cubicBezTo>
                    <a:pt x="6" y="34"/>
                    <a:pt x="6" y="34"/>
                    <a:pt x="6" y="34"/>
                  </a:cubicBezTo>
                  <a:cubicBezTo>
                    <a:pt x="1" y="31"/>
                    <a:pt x="1" y="31"/>
                    <a:pt x="1" y="31"/>
                  </a:cubicBezTo>
                  <a:cubicBezTo>
                    <a:pt x="6" y="13"/>
                    <a:pt x="6" y="13"/>
                    <a:pt x="6" y="13"/>
                  </a:cubicBezTo>
                  <a:cubicBezTo>
                    <a:pt x="7" y="10"/>
                    <a:pt x="7" y="10"/>
                    <a:pt x="7" y="10"/>
                  </a:cubicBezTo>
                  <a:cubicBezTo>
                    <a:pt x="8" y="7"/>
                    <a:pt x="8" y="7"/>
                    <a:pt x="8" y="7"/>
                  </a:cubicBezTo>
                  <a:cubicBezTo>
                    <a:pt x="7" y="7"/>
                    <a:pt x="6" y="8"/>
                    <a:pt x="5" y="8"/>
                  </a:cubicBezTo>
                  <a:cubicBezTo>
                    <a:pt x="2" y="9"/>
                    <a:pt x="2" y="9"/>
                    <a:pt x="2" y="9"/>
                  </a:cubicBezTo>
                  <a:cubicBezTo>
                    <a:pt x="0" y="4"/>
                    <a:pt x="0" y="4"/>
                    <a:pt x="0" y="4"/>
                  </a:cubicBezTo>
                  <a:cubicBezTo>
                    <a:pt x="10" y="0"/>
                    <a:pt x="10" y="0"/>
                    <a:pt x="10"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 name="Freeform 99"/>
            <p:cNvSpPr>
              <a:spLocks/>
            </p:cNvSpPr>
            <p:nvPr/>
          </p:nvSpPr>
          <p:spPr bwMode="auto">
            <a:xfrm>
              <a:off x="6526213" y="4265613"/>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7 w 15"/>
                <a:gd name="T11" fmla="*/ 6 h 34"/>
                <a:gd name="T12" fmla="*/ 5 w 15"/>
                <a:gd name="T13" fmla="*/ 8 h 34"/>
                <a:gd name="T14" fmla="*/ 1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7" y="6"/>
                    <a:pt x="7" y="6"/>
                    <a:pt x="7" y="6"/>
                  </a:cubicBezTo>
                  <a:cubicBezTo>
                    <a:pt x="6" y="7"/>
                    <a:pt x="6" y="7"/>
                    <a:pt x="5" y="8"/>
                  </a:cubicBezTo>
                  <a:cubicBezTo>
                    <a:pt x="1" y="9"/>
                    <a:pt x="1" y="9"/>
                    <a:pt x="1"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 name="Freeform 100"/>
            <p:cNvSpPr>
              <a:spLocks/>
            </p:cNvSpPr>
            <p:nvPr/>
          </p:nvSpPr>
          <p:spPr bwMode="auto">
            <a:xfrm>
              <a:off x="6570663" y="4292600"/>
              <a:ext cx="82550" cy="127000"/>
            </a:xfrm>
            <a:custGeom>
              <a:avLst/>
              <a:gdLst>
                <a:gd name="T0" fmla="*/ 17 w 24"/>
                <a:gd name="T1" fmla="*/ 2 h 37"/>
                <a:gd name="T2" fmla="*/ 22 w 24"/>
                <a:gd name="T3" fmla="*/ 8 h 37"/>
                <a:gd name="T4" fmla="*/ 23 w 24"/>
                <a:gd name="T5" fmla="*/ 15 h 37"/>
                <a:gd name="T6" fmla="*/ 20 w 24"/>
                <a:gd name="T7" fmla="*/ 19 h 37"/>
                <a:gd name="T8" fmla="*/ 15 w 24"/>
                <a:gd name="T9" fmla="*/ 20 h 37"/>
                <a:gd name="T10" fmla="*/ 15 w 24"/>
                <a:gd name="T11" fmla="*/ 20 h 37"/>
                <a:gd name="T12" fmla="*/ 19 w 24"/>
                <a:gd name="T13" fmla="*/ 25 h 37"/>
                <a:gd name="T14" fmla="*/ 19 w 24"/>
                <a:gd name="T15" fmla="*/ 31 h 37"/>
                <a:gd name="T16" fmla="*/ 15 w 24"/>
                <a:gd name="T17" fmla="*/ 36 h 37"/>
                <a:gd name="T18" fmla="*/ 7 w 24"/>
                <a:gd name="T19" fmla="*/ 35 h 37"/>
                <a:gd name="T20" fmla="*/ 0 w 24"/>
                <a:gd name="T21" fmla="*/ 29 h 37"/>
                <a:gd name="T22" fmla="*/ 2 w 24"/>
                <a:gd name="T23" fmla="*/ 23 h 37"/>
                <a:gd name="T24" fmla="*/ 4 w 24"/>
                <a:gd name="T25" fmla="*/ 26 h 37"/>
                <a:gd name="T26" fmla="*/ 8 w 24"/>
                <a:gd name="T27" fmla="*/ 29 h 37"/>
                <a:gd name="T28" fmla="*/ 12 w 24"/>
                <a:gd name="T29" fmla="*/ 30 h 37"/>
                <a:gd name="T30" fmla="*/ 14 w 24"/>
                <a:gd name="T31" fmla="*/ 27 h 37"/>
                <a:gd name="T32" fmla="*/ 13 w 24"/>
                <a:gd name="T33" fmla="*/ 23 h 37"/>
                <a:gd name="T34" fmla="*/ 9 w 24"/>
                <a:gd name="T35" fmla="*/ 19 h 37"/>
                <a:gd name="T36" fmla="*/ 7 w 24"/>
                <a:gd name="T37" fmla="*/ 18 h 37"/>
                <a:gd name="T38" fmla="*/ 9 w 24"/>
                <a:gd name="T39" fmla="*/ 13 h 37"/>
                <a:gd name="T40" fmla="*/ 11 w 24"/>
                <a:gd name="T41" fmla="*/ 14 h 37"/>
                <a:gd name="T42" fmla="*/ 15 w 24"/>
                <a:gd name="T43" fmla="*/ 16 h 37"/>
                <a:gd name="T44" fmla="*/ 17 w 24"/>
                <a:gd name="T45" fmla="*/ 13 h 37"/>
                <a:gd name="T46" fmla="*/ 15 w 24"/>
                <a:gd name="T47" fmla="*/ 8 h 37"/>
                <a:gd name="T48" fmla="*/ 12 w 24"/>
                <a:gd name="T49" fmla="*/ 7 h 37"/>
                <a:gd name="T50" fmla="*/ 9 w 24"/>
                <a:gd name="T51" fmla="*/ 7 h 37"/>
                <a:gd name="T52" fmla="*/ 8 w 24"/>
                <a:gd name="T53" fmla="*/ 1 h 37"/>
                <a:gd name="T54" fmla="*/ 17 w 24"/>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37">
                  <a:moveTo>
                    <a:pt x="17" y="2"/>
                  </a:moveTo>
                  <a:cubicBezTo>
                    <a:pt x="19" y="4"/>
                    <a:pt x="21" y="6"/>
                    <a:pt x="22" y="8"/>
                  </a:cubicBezTo>
                  <a:cubicBezTo>
                    <a:pt x="23" y="10"/>
                    <a:pt x="24" y="12"/>
                    <a:pt x="23" y="15"/>
                  </a:cubicBezTo>
                  <a:cubicBezTo>
                    <a:pt x="22" y="17"/>
                    <a:pt x="21" y="18"/>
                    <a:pt x="20" y="19"/>
                  </a:cubicBezTo>
                  <a:cubicBezTo>
                    <a:pt x="19" y="20"/>
                    <a:pt x="17" y="20"/>
                    <a:pt x="15" y="20"/>
                  </a:cubicBezTo>
                  <a:cubicBezTo>
                    <a:pt x="15" y="20"/>
                    <a:pt x="15" y="20"/>
                    <a:pt x="15" y="20"/>
                  </a:cubicBezTo>
                  <a:cubicBezTo>
                    <a:pt x="17" y="21"/>
                    <a:pt x="19" y="23"/>
                    <a:pt x="19" y="25"/>
                  </a:cubicBezTo>
                  <a:cubicBezTo>
                    <a:pt x="20" y="27"/>
                    <a:pt x="20" y="29"/>
                    <a:pt x="19" y="31"/>
                  </a:cubicBezTo>
                  <a:cubicBezTo>
                    <a:pt x="19" y="34"/>
                    <a:pt x="17" y="36"/>
                    <a:pt x="15" y="36"/>
                  </a:cubicBezTo>
                  <a:cubicBezTo>
                    <a:pt x="13" y="37"/>
                    <a:pt x="10" y="36"/>
                    <a:pt x="7" y="35"/>
                  </a:cubicBezTo>
                  <a:cubicBezTo>
                    <a:pt x="4" y="33"/>
                    <a:pt x="2" y="31"/>
                    <a:pt x="0" y="29"/>
                  </a:cubicBezTo>
                  <a:cubicBezTo>
                    <a:pt x="2" y="23"/>
                    <a:pt x="2" y="23"/>
                    <a:pt x="2" y="23"/>
                  </a:cubicBezTo>
                  <a:cubicBezTo>
                    <a:pt x="2" y="24"/>
                    <a:pt x="3" y="25"/>
                    <a:pt x="4" y="26"/>
                  </a:cubicBezTo>
                  <a:cubicBezTo>
                    <a:pt x="5" y="27"/>
                    <a:pt x="7" y="28"/>
                    <a:pt x="8" y="29"/>
                  </a:cubicBezTo>
                  <a:cubicBezTo>
                    <a:pt x="9" y="30"/>
                    <a:pt x="11" y="30"/>
                    <a:pt x="12" y="30"/>
                  </a:cubicBezTo>
                  <a:cubicBezTo>
                    <a:pt x="13" y="30"/>
                    <a:pt x="14" y="29"/>
                    <a:pt x="14" y="27"/>
                  </a:cubicBezTo>
                  <a:cubicBezTo>
                    <a:pt x="15" y="26"/>
                    <a:pt x="14" y="24"/>
                    <a:pt x="13" y="23"/>
                  </a:cubicBezTo>
                  <a:cubicBezTo>
                    <a:pt x="13" y="22"/>
                    <a:pt x="11" y="21"/>
                    <a:pt x="9" y="19"/>
                  </a:cubicBezTo>
                  <a:cubicBezTo>
                    <a:pt x="7" y="18"/>
                    <a:pt x="7" y="18"/>
                    <a:pt x="7" y="18"/>
                  </a:cubicBezTo>
                  <a:cubicBezTo>
                    <a:pt x="9" y="13"/>
                    <a:pt x="9" y="13"/>
                    <a:pt x="9" y="13"/>
                  </a:cubicBezTo>
                  <a:cubicBezTo>
                    <a:pt x="11" y="14"/>
                    <a:pt x="11" y="14"/>
                    <a:pt x="11" y="14"/>
                  </a:cubicBezTo>
                  <a:cubicBezTo>
                    <a:pt x="13" y="15"/>
                    <a:pt x="14" y="16"/>
                    <a:pt x="15" y="16"/>
                  </a:cubicBezTo>
                  <a:cubicBezTo>
                    <a:pt x="16" y="16"/>
                    <a:pt x="17" y="15"/>
                    <a:pt x="17" y="13"/>
                  </a:cubicBezTo>
                  <a:cubicBezTo>
                    <a:pt x="18" y="11"/>
                    <a:pt x="17" y="9"/>
                    <a:pt x="15" y="8"/>
                  </a:cubicBezTo>
                  <a:cubicBezTo>
                    <a:pt x="14" y="7"/>
                    <a:pt x="13" y="7"/>
                    <a:pt x="12" y="7"/>
                  </a:cubicBezTo>
                  <a:cubicBezTo>
                    <a:pt x="11" y="7"/>
                    <a:pt x="10" y="7"/>
                    <a:pt x="9" y="7"/>
                  </a:cubicBezTo>
                  <a:cubicBezTo>
                    <a:pt x="8" y="1"/>
                    <a:pt x="8" y="1"/>
                    <a:pt x="8" y="1"/>
                  </a:cubicBezTo>
                  <a:cubicBezTo>
                    <a:pt x="10" y="0"/>
                    <a:pt x="13"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 name="Freeform 101"/>
            <p:cNvSpPr>
              <a:spLocks/>
            </p:cNvSpPr>
            <p:nvPr/>
          </p:nvSpPr>
          <p:spPr bwMode="auto">
            <a:xfrm>
              <a:off x="4394201" y="3622675"/>
              <a:ext cx="79375" cy="125413"/>
            </a:xfrm>
            <a:custGeom>
              <a:avLst/>
              <a:gdLst>
                <a:gd name="T0" fmla="*/ 23 w 23"/>
                <a:gd name="T1" fmla="*/ 8 h 37"/>
                <a:gd name="T2" fmla="*/ 21 w 23"/>
                <a:gd name="T3" fmla="*/ 13 h 37"/>
                <a:gd name="T4" fmla="*/ 13 w 23"/>
                <a:gd name="T5" fmla="*/ 8 h 37"/>
                <a:gd name="T6" fmla="*/ 10 w 23"/>
                <a:gd name="T7" fmla="*/ 14 h 37"/>
                <a:gd name="T8" fmla="*/ 11 w 23"/>
                <a:gd name="T9" fmla="*/ 14 h 37"/>
                <a:gd name="T10" fmla="*/ 14 w 23"/>
                <a:gd name="T11" fmla="*/ 16 h 37"/>
                <a:gd name="T12" fmla="*/ 19 w 23"/>
                <a:gd name="T13" fmla="*/ 21 h 37"/>
                <a:gd name="T14" fmla="*/ 19 w 23"/>
                <a:gd name="T15" fmla="*/ 30 h 37"/>
                <a:gd name="T16" fmla="*/ 14 w 23"/>
                <a:gd name="T17" fmla="*/ 36 h 37"/>
                <a:gd name="T18" fmla="*/ 6 w 23"/>
                <a:gd name="T19" fmla="*/ 35 h 37"/>
                <a:gd name="T20" fmla="*/ 0 w 23"/>
                <a:gd name="T21" fmla="*/ 30 h 37"/>
                <a:gd name="T22" fmla="*/ 1 w 23"/>
                <a:gd name="T23" fmla="*/ 24 h 37"/>
                <a:gd name="T24" fmla="*/ 4 w 23"/>
                <a:gd name="T25" fmla="*/ 27 h 37"/>
                <a:gd name="T26" fmla="*/ 7 w 23"/>
                <a:gd name="T27" fmla="*/ 30 h 37"/>
                <a:gd name="T28" fmla="*/ 14 w 23"/>
                <a:gd name="T29" fmla="*/ 27 h 37"/>
                <a:gd name="T30" fmla="*/ 10 w 23"/>
                <a:gd name="T31" fmla="*/ 20 h 37"/>
                <a:gd name="T32" fmla="*/ 8 w 23"/>
                <a:gd name="T33" fmla="*/ 19 h 37"/>
                <a:gd name="T34" fmla="*/ 6 w 23"/>
                <a:gd name="T35" fmla="*/ 18 h 37"/>
                <a:gd name="T36" fmla="*/ 4 w 23"/>
                <a:gd name="T37" fmla="*/ 15 h 37"/>
                <a:gd name="T38" fmla="*/ 9 w 23"/>
                <a:gd name="T39" fmla="*/ 0 h 37"/>
                <a:gd name="T40" fmla="*/ 23 w 23"/>
                <a:gd name="T4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7">
                  <a:moveTo>
                    <a:pt x="23" y="8"/>
                  </a:moveTo>
                  <a:cubicBezTo>
                    <a:pt x="21" y="13"/>
                    <a:pt x="21" y="13"/>
                    <a:pt x="21" y="13"/>
                  </a:cubicBezTo>
                  <a:cubicBezTo>
                    <a:pt x="13" y="8"/>
                    <a:pt x="13" y="8"/>
                    <a:pt x="13" y="8"/>
                  </a:cubicBezTo>
                  <a:cubicBezTo>
                    <a:pt x="10" y="14"/>
                    <a:pt x="10" y="14"/>
                    <a:pt x="10" y="14"/>
                  </a:cubicBezTo>
                  <a:cubicBezTo>
                    <a:pt x="11" y="14"/>
                    <a:pt x="11" y="14"/>
                    <a:pt x="11" y="14"/>
                  </a:cubicBezTo>
                  <a:cubicBezTo>
                    <a:pt x="12" y="15"/>
                    <a:pt x="13" y="15"/>
                    <a:pt x="14" y="16"/>
                  </a:cubicBezTo>
                  <a:cubicBezTo>
                    <a:pt x="16" y="17"/>
                    <a:pt x="18" y="19"/>
                    <a:pt x="19" y="21"/>
                  </a:cubicBezTo>
                  <a:cubicBezTo>
                    <a:pt x="20" y="24"/>
                    <a:pt x="20" y="27"/>
                    <a:pt x="19" y="30"/>
                  </a:cubicBezTo>
                  <a:cubicBezTo>
                    <a:pt x="18" y="33"/>
                    <a:pt x="16" y="36"/>
                    <a:pt x="14" y="36"/>
                  </a:cubicBezTo>
                  <a:cubicBezTo>
                    <a:pt x="12" y="37"/>
                    <a:pt x="9" y="37"/>
                    <a:pt x="6" y="35"/>
                  </a:cubicBezTo>
                  <a:cubicBezTo>
                    <a:pt x="3" y="34"/>
                    <a:pt x="1" y="32"/>
                    <a:pt x="0" y="30"/>
                  </a:cubicBezTo>
                  <a:cubicBezTo>
                    <a:pt x="1" y="24"/>
                    <a:pt x="1" y="24"/>
                    <a:pt x="1" y="24"/>
                  </a:cubicBezTo>
                  <a:cubicBezTo>
                    <a:pt x="2" y="25"/>
                    <a:pt x="3" y="26"/>
                    <a:pt x="4" y="27"/>
                  </a:cubicBezTo>
                  <a:cubicBezTo>
                    <a:pt x="5" y="28"/>
                    <a:pt x="6" y="29"/>
                    <a:pt x="7" y="30"/>
                  </a:cubicBezTo>
                  <a:cubicBezTo>
                    <a:pt x="11" y="31"/>
                    <a:pt x="13" y="31"/>
                    <a:pt x="14" y="27"/>
                  </a:cubicBezTo>
                  <a:cubicBezTo>
                    <a:pt x="14" y="24"/>
                    <a:pt x="13" y="21"/>
                    <a:pt x="10" y="20"/>
                  </a:cubicBezTo>
                  <a:cubicBezTo>
                    <a:pt x="9" y="19"/>
                    <a:pt x="9" y="19"/>
                    <a:pt x="8" y="19"/>
                  </a:cubicBezTo>
                  <a:cubicBezTo>
                    <a:pt x="7" y="18"/>
                    <a:pt x="6" y="18"/>
                    <a:pt x="6" y="18"/>
                  </a:cubicBezTo>
                  <a:cubicBezTo>
                    <a:pt x="4" y="15"/>
                    <a:pt x="4" y="15"/>
                    <a:pt x="4" y="15"/>
                  </a:cubicBezTo>
                  <a:cubicBezTo>
                    <a:pt x="9" y="0"/>
                    <a:pt x="9" y="0"/>
                    <a:pt x="9"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 name="Freeform 102"/>
            <p:cNvSpPr>
              <a:spLocks/>
            </p:cNvSpPr>
            <p:nvPr/>
          </p:nvSpPr>
          <p:spPr bwMode="auto">
            <a:xfrm>
              <a:off x="4346576" y="3594100"/>
              <a:ext cx="50800" cy="120650"/>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 name="Freeform 103"/>
            <p:cNvSpPr>
              <a:spLocks noEditPoints="1"/>
            </p:cNvSpPr>
            <p:nvPr/>
          </p:nvSpPr>
          <p:spPr bwMode="auto">
            <a:xfrm>
              <a:off x="4799013" y="3862388"/>
              <a:ext cx="74613" cy="119063"/>
            </a:xfrm>
            <a:custGeom>
              <a:avLst/>
              <a:gdLst>
                <a:gd name="T0" fmla="*/ 18 w 22"/>
                <a:gd name="T1" fmla="*/ 19 h 35"/>
                <a:gd name="T2" fmla="*/ 18 w 22"/>
                <a:gd name="T3" fmla="*/ 27 h 35"/>
                <a:gd name="T4" fmla="*/ 13 w 22"/>
                <a:gd name="T5" fmla="*/ 34 h 35"/>
                <a:gd name="T6" fmla="*/ 6 w 22"/>
                <a:gd name="T7" fmla="*/ 33 h 35"/>
                <a:gd name="T8" fmla="*/ 2 w 22"/>
                <a:gd name="T9" fmla="*/ 29 h 35"/>
                <a:gd name="T10" fmla="*/ 0 w 22"/>
                <a:gd name="T11" fmla="*/ 22 h 35"/>
                <a:gd name="T12" fmla="*/ 1 w 22"/>
                <a:gd name="T13" fmla="*/ 14 h 35"/>
                <a:gd name="T14" fmla="*/ 8 w 22"/>
                <a:gd name="T15" fmla="*/ 2 h 35"/>
                <a:gd name="T16" fmla="*/ 18 w 22"/>
                <a:gd name="T17" fmla="*/ 3 h 35"/>
                <a:gd name="T18" fmla="*/ 22 w 22"/>
                <a:gd name="T19" fmla="*/ 5 h 35"/>
                <a:gd name="T20" fmla="*/ 20 w 22"/>
                <a:gd name="T21" fmla="*/ 10 h 35"/>
                <a:gd name="T22" fmla="*/ 17 w 22"/>
                <a:gd name="T23" fmla="*/ 8 h 35"/>
                <a:gd name="T24" fmla="*/ 13 w 22"/>
                <a:gd name="T25" fmla="*/ 7 h 35"/>
                <a:gd name="T26" fmla="*/ 9 w 22"/>
                <a:gd name="T27" fmla="*/ 8 h 35"/>
                <a:gd name="T28" fmla="*/ 7 w 22"/>
                <a:gd name="T29" fmla="*/ 13 h 35"/>
                <a:gd name="T30" fmla="*/ 7 w 22"/>
                <a:gd name="T31" fmla="*/ 14 h 35"/>
                <a:gd name="T32" fmla="*/ 13 w 22"/>
                <a:gd name="T33" fmla="*/ 13 h 35"/>
                <a:gd name="T34" fmla="*/ 18 w 22"/>
                <a:gd name="T35" fmla="*/ 19 h 35"/>
                <a:gd name="T36" fmla="*/ 11 w 22"/>
                <a:gd name="T37" fmla="*/ 28 h 35"/>
                <a:gd name="T38" fmla="*/ 13 w 22"/>
                <a:gd name="T39" fmla="*/ 24 h 35"/>
                <a:gd name="T40" fmla="*/ 13 w 22"/>
                <a:gd name="T41" fmla="*/ 20 h 35"/>
                <a:gd name="T42" fmla="*/ 11 w 22"/>
                <a:gd name="T43" fmla="*/ 17 h 35"/>
                <a:gd name="T44" fmla="*/ 7 w 22"/>
                <a:gd name="T45" fmla="*/ 17 h 35"/>
                <a:gd name="T46" fmla="*/ 5 w 22"/>
                <a:gd name="T47" fmla="*/ 20 h 35"/>
                <a:gd name="T48" fmla="*/ 5 w 22"/>
                <a:gd name="T49" fmla="*/ 25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9"/>
                  </a:moveTo>
                  <a:cubicBezTo>
                    <a:pt x="19" y="21"/>
                    <a:pt x="18" y="24"/>
                    <a:pt x="18" y="27"/>
                  </a:cubicBezTo>
                  <a:cubicBezTo>
                    <a:pt x="17" y="31"/>
                    <a:pt x="15" y="33"/>
                    <a:pt x="13" y="34"/>
                  </a:cubicBezTo>
                  <a:cubicBezTo>
                    <a:pt x="11" y="35"/>
                    <a:pt x="9" y="35"/>
                    <a:pt x="6" y="33"/>
                  </a:cubicBezTo>
                  <a:cubicBezTo>
                    <a:pt x="4" y="32"/>
                    <a:pt x="3" y="31"/>
                    <a:pt x="2" y="29"/>
                  </a:cubicBezTo>
                  <a:cubicBezTo>
                    <a:pt x="1" y="27"/>
                    <a:pt x="0" y="25"/>
                    <a:pt x="0" y="22"/>
                  </a:cubicBezTo>
                  <a:cubicBezTo>
                    <a:pt x="0" y="20"/>
                    <a:pt x="0" y="17"/>
                    <a:pt x="1" y="14"/>
                  </a:cubicBezTo>
                  <a:cubicBezTo>
                    <a:pt x="3" y="8"/>
                    <a:pt x="5" y="4"/>
                    <a:pt x="8" y="2"/>
                  </a:cubicBezTo>
                  <a:cubicBezTo>
                    <a:pt x="11" y="0"/>
                    <a:pt x="14" y="0"/>
                    <a:pt x="18" y="3"/>
                  </a:cubicBezTo>
                  <a:cubicBezTo>
                    <a:pt x="20" y="4"/>
                    <a:pt x="21" y="4"/>
                    <a:pt x="22" y="5"/>
                  </a:cubicBezTo>
                  <a:cubicBezTo>
                    <a:pt x="20" y="10"/>
                    <a:pt x="20" y="10"/>
                    <a:pt x="20" y="10"/>
                  </a:cubicBezTo>
                  <a:cubicBezTo>
                    <a:pt x="19" y="9"/>
                    <a:pt x="18" y="9"/>
                    <a:pt x="17" y="8"/>
                  </a:cubicBezTo>
                  <a:cubicBezTo>
                    <a:pt x="15" y="7"/>
                    <a:pt x="14" y="7"/>
                    <a:pt x="13" y="7"/>
                  </a:cubicBezTo>
                  <a:cubicBezTo>
                    <a:pt x="11" y="7"/>
                    <a:pt x="10" y="7"/>
                    <a:pt x="9" y="8"/>
                  </a:cubicBezTo>
                  <a:cubicBezTo>
                    <a:pt x="8" y="9"/>
                    <a:pt x="7" y="11"/>
                    <a:pt x="7" y="13"/>
                  </a:cubicBezTo>
                  <a:cubicBezTo>
                    <a:pt x="7" y="14"/>
                    <a:pt x="7" y="14"/>
                    <a:pt x="7" y="14"/>
                  </a:cubicBezTo>
                  <a:cubicBezTo>
                    <a:pt x="9" y="12"/>
                    <a:pt x="11" y="12"/>
                    <a:pt x="13" y="13"/>
                  </a:cubicBezTo>
                  <a:cubicBezTo>
                    <a:pt x="15" y="14"/>
                    <a:pt x="17" y="16"/>
                    <a:pt x="18" y="19"/>
                  </a:cubicBezTo>
                  <a:close/>
                  <a:moveTo>
                    <a:pt x="11" y="28"/>
                  </a:moveTo>
                  <a:cubicBezTo>
                    <a:pt x="11" y="27"/>
                    <a:pt x="12" y="26"/>
                    <a:pt x="13" y="24"/>
                  </a:cubicBezTo>
                  <a:cubicBezTo>
                    <a:pt x="13" y="23"/>
                    <a:pt x="13" y="21"/>
                    <a:pt x="13" y="20"/>
                  </a:cubicBezTo>
                  <a:cubicBezTo>
                    <a:pt x="12" y="19"/>
                    <a:pt x="12" y="18"/>
                    <a:pt x="11" y="17"/>
                  </a:cubicBezTo>
                  <a:cubicBezTo>
                    <a:pt x="9" y="17"/>
                    <a:pt x="8" y="17"/>
                    <a:pt x="7" y="17"/>
                  </a:cubicBezTo>
                  <a:cubicBezTo>
                    <a:pt x="6" y="18"/>
                    <a:pt x="6" y="18"/>
                    <a:pt x="5" y="20"/>
                  </a:cubicBezTo>
                  <a:cubicBezTo>
                    <a:pt x="5" y="21"/>
                    <a:pt x="5" y="23"/>
                    <a:pt x="5" y="25"/>
                  </a:cubicBezTo>
                  <a:cubicBezTo>
                    <a:pt x="6" y="26"/>
                    <a:pt x="6" y="27"/>
                    <a:pt x="8" y="28"/>
                  </a:cubicBezTo>
                  <a:cubicBezTo>
                    <a:pt x="9" y="29"/>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 name="Freeform 104"/>
            <p:cNvSpPr>
              <a:spLocks/>
            </p:cNvSpPr>
            <p:nvPr/>
          </p:nvSpPr>
          <p:spPr bwMode="auto">
            <a:xfrm>
              <a:off x="4746626" y="3824288"/>
              <a:ext cx="47625" cy="119063"/>
            </a:xfrm>
            <a:custGeom>
              <a:avLst/>
              <a:gdLst>
                <a:gd name="T0" fmla="*/ 14 w 14"/>
                <a:gd name="T1" fmla="*/ 3 h 35"/>
                <a:gd name="T2" fmla="*/ 6 w 14"/>
                <a:gd name="T3" fmla="*/ 35 h 35"/>
                <a:gd name="T4" fmla="*/ 0 w 14"/>
                <a:gd name="T5" fmla="*/ 32 h 35"/>
                <a:gd name="T6" fmla="*/ 5 w 14"/>
                <a:gd name="T7" fmla="*/ 13 h 35"/>
                <a:gd name="T8" fmla="*/ 6 w 14"/>
                <a:gd name="T9" fmla="*/ 10 h 35"/>
                <a:gd name="T10" fmla="*/ 7 w 14"/>
                <a:gd name="T11" fmla="*/ 7 h 35"/>
                <a:gd name="T12" fmla="*/ 5 w 14"/>
                <a:gd name="T13" fmla="*/ 8 h 35"/>
                <a:gd name="T14" fmla="*/ 1 w 14"/>
                <a:gd name="T15" fmla="*/ 10 h 35"/>
                <a:gd name="T16" fmla="*/ 0 w 14"/>
                <a:gd name="T17" fmla="*/ 4 h 35"/>
                <a:gd name="T18" fmla="*/ 10 w 14"/>
                <a:gd name="T19" fmla="*/ 0 h 35"/>
                <a:gd name="T20" fmla="*/ 14 w 14"/>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5">
                  <a:moveTo>
                    <a:pt x="14" y="3"/>
                  </a:moveTo>
                  <a:cubicBezTo>
                    <a:pt x="6" y="35"/>
                    <a:pt x="6" y="35"/>
                    <a:pt x="6" y="35"/>
                  </a:cubicBezTo>
                  <a:cubicBezTo>
                    <a:pt x="0" y="32"/>
                    <a:pt x="0" y="32"/>
                    <a:pt x="0" y="32"/>
                  </a:cubicBezTo>
                  <a:cubicBezTo>
                    <a:pt x="5" y="13"/>
                    <a:pt x="5" y="13"/>
                    <a:pt x="5" y="13"/>
                  </a:cubicBezTo>
                  <a:cubicBezTo>
                    <a:pt x="6" y="10"/>
                    <a:pt x="6" y="10"/>
                    <a:pt x="6" y="10"/>
                  </a:cubicBezTo>
                  <a:cubicBezTo>
                    <a:pt x="7" y="7"/>
                    <a:pt x="7" y="7"/>
                    <a:pt x="7" y="7"/>
                  </a:cubicBezTo>
                  <a:cubicBezTo>
                    <a:pt x="6" y="8"/>
                    <a:pt x="5" y="8"/>
                    <a:pt x="5" y="8"/>
                  </a:cubicBezTo>
                  <a:cubicBezTo>
                    <a:pt x="1" y="10"/>
                    <a:pt x="1" y="10"/>
                    <a:pt x="1" y="10"/>
                  </a:cubicBezTo>
                  <a:cubicBezTo>
                    <a:pt x="0" y="4"/>
                    <a:pt x="0" y="4"/>
                    <a:pt x="0" y="4"/>
                  </a:cubicBezTo>
                  <a:cubicBezTo>
                    <a:pt x="10" y="0"/>
                    <a:pt x="10" y="0"/>
                    <a:pt x="10" y="0"/>
                  </a:cubicBezTo>
                  <a:lnTo>
                    <a:pt x="14"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 name="Freeform 105"/>
            <p:cNvSpPr>
              <a:spLocks/>
            </p:cNvSpPr>
            <p:nvPr/>
          </p:nvSpPr>
          <p:spPr bwMode="auto">
            <a:xfrm>
              <a:off x="5160963" y="4067175"/>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1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1" y="0"/>
                    <a:pt x="11" y="0"/>
                    <a:pt x="11"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 name="Freeform 106"/>
            <p:cNvSpPr>
              <a:spLocks/>
            </p:cNvSpPr>
            <p:nvPr/>
          </p:nvSpPr>
          <p:spPr bwMode="auto">
            <a:xfrm>
              <a:off x="5216526" y="4087813"/>
              <a:ext cx="77788" cy="127000"/>
            </a:xfrm>
            <a:custGeom>
              <a:avLst/>
              <a:gdLst>
                <a:gd name="T0" fmla="*/ 49 w 49"/>
                <a:gd name="T1" fmla="*/ 21 h 80"/>
                <a:gd name="T2" fmla="*/ 47 w 49"/>
                <a:gd name="T3" fmla="*/ 32 h 80"/>
                <a:gd name="T4" fmla="*/ 10 w 49"/>
                <a:gd name="T5" fmla="*/ 80 h 80"/>
                <a:gd name="T6" fmla="*/ 0 w 49"/>
                <a:gd name="T7" fmla="*/ 71 h 80"/>
                <a:gd name="T8" fmla="*/ 34 w 49"/>
                <a:gd name="T9" fmla="*/ 28 h 80"/>
                <a:gd name="T10" fmla="*/ 8 w 49"/>
                <a:gd name="T11" fmla="*/ 13 h 80"/>
                <a:gd name="T12" fmla="*/ 10 w 49"/>
                <a:gd name="T13" fmla="*/ 0 h 80"/>
                <a:gd name="T14" fmla="*/ 49 w 49"/>
                <a:gd name="T15" fmla="*/ 21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0">
                  <a:moveTo>
                    <a:pt x="49" y="21"/>
                  </a:moveTo>
                  <a:lnTo>
                    <a:pt x="47" y="32"/>
                  </a:lnTo>
                  <a:lnTo>
                    <a:pt x="10" y="80"/>
                  </a:lnTo>
                  <a:lnTo>
                    <a:pt x="0" y="71"/>
                  </a:lnTo>
                  <a:lnTo>
                    <a:pt x="34" y="28"/>
                  </a:lnTo>
                  <a:lnTo>
                    <a:pt x="8" y="13"/>
                  </a:lnTo>
                  <a:lnTo>
                    <a:pt x="10" y="0"/>
                  </a:lnTo>
                  <a:lnTo>
                    <a:pt x="49" y="2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 name="Freeform 107"/>
            <p:cNvSpPr>
              <a:spLocks/>
            </p:cNvSpPr>
            <p:nvPr/>
          </p:nvSpPr>
          <p:spPr bwMode="auto">
            <a:xfrm>
              <a:off x="5584826" y="4310063"/>
              <a:ext cx="52388" cy="119063"/>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 name="Freeform 108"/>
            <p:cNvSpPr>
              <a:spLocks noEditPoints="1"/>
            </p:cNvSpPr>
            <p:nvPr/>
          </p:nvSpPr>
          <p:spPr bwMode="auto">
            <a:xfrm>
              <a:off x="5637213" y="4343400"/>
              <a:ext cx="74613" cy="123825"/>
            </a:xfrm>
            <a:custGeom>
              <a:avLst/>
              <a:gdLst>
                <a:gd name="T0" fmla="*/ 18 w 22"/>
                <a:gd name="T1" fmla="*/ 25 h 36"/>
                <a:gd name="T2" fmla="*/ 18 w 22"/>
                <a:gd name="T3" fmla="*/ 30 h 36"/>
                <a:gd name="T4" fmla="*/ 14 w 22"/>
                <a:gd name="T5" fmla="*/ 35 h 36"/>
                <a:gd name="T6" fmla="*/ 7 w 22"/>
                <a:gd name="T7" fmla="*/ 34 h 36"/>
                <a:gd name="T8" fmla="*/ 1 w 22"/>
                <a:gd name="T9" fmla="*/ 28 h 36"/>
                <a:gd name="T10" fmla="*/ 0 w 22"/>
                <a:gd name="T11" fmla="*/ 21 h 36"/>
                <a:gd name="T12" fmla="*/ 3 w 22"/>
                <a:gd name="T13" fmla="*/ 16 h 36"/>
                <a:gd name="T14" fmla="*/ 7 w 22"/>
                <a:gd name="T15" fmla="*/ 15 h 36"/>
                <a:gd name="T16" fmla="*/ 5 w 22"/>
                <a:gd name="T17" fmla="*/ 9 h 36"/>
                <a:gd name="T18" fmla="*/ 5 w 22"/>
                <a:gd name="T19" fmla="*/ 4 h 36"/>
                <a:gd name="T20" fmla="*/ 9 w 22"/>
                <a:gd name="T21" fmla="*/ 0 h 36"/>
                <a:gd name="T22" fmla="*/ 15 w 22"/>
                <a:gd name="T23" fmla="*/ 1 h 36"/>
                <a:gd name="T24" fmla="*/ 21 w 22"/>
                <a:gd name="T25" fmla="*/ 7 h 36"/>
                <a:gd name="T26" fmla="*/ 21 w 22"/>
                <a:gd name="T27" fmla="*/ 14 h 36"/>
                <a:gd name="T28" fmla="*/ 19 w 22"/>
                <a:gd name="T29" fmla="*/ 17 h 36"/>
                <a:gd name="T30" fmla="*/ 15 w 22"/>
                <a:gd name="T31" fmla="*/ 19 h 36"/>
                <a:gd name="T32" fmla="*/ 18 w 22"/>
                <a:gd name="T33" fmla="*/ 25 h 36"/>
                <a:gd name="T34" fmla="*/ 11 w 22"/>
                <a:gd name="T35" fmla="*/ 30 h 36"/>
                <a:gd name="T36" fmla="*/ 13 w 22"/>
                <a:gd name="T37" fmla="*/ 27 h 36"/>
                <a:gd name="T38" fmla="*/ 13 w 22"/>
                <a:gd name="T39" fmla="*/ 24 h 36"/>
                <a:gd name="T40" fmla="*/ 10 w 22"/>
                <a:gd name="T41" fmla="*/ 20 h 36"/>
                <a:gd name="T42" fmla="*/ 5 w 22"/>
                <a:gd name="T43" fmla="*/ 23 h 36"/>
                <a:gd name="T44" fmla="*/ 5 w 22"/>
                <a:gd name="T45" fmla="*/ 26 h 36"/>
                <a:gd name="T46" fmla="*/ 8 w 22"/>
                <a:gd name="T47" fmla="*/ 29 h 36"/>
                <a:gd name="T48" fmla="*/ 11 w 22"/>
                <a:gd name="T49" fmla="*/ 30 h 36"/>
                <a:gd name="T50" fmla="*/ 12 w 22"/>
                <a:gd name="T51" fmla="*/ 6 h 36"/>
                <a:gd name="T52" fmla="*/ 10 w 22"/>
                <a:gd name="T53" fmla="*/ 8 h 36"/>
                <a:gd name="T54" fmla="*/ 10 w 22"/>
                <a:gd name="T55" fmla="*/ 11 h 36"/>
                <a:gd name="T56" fmla="*/ 12 w 22"/>
                <a:gd name="T57" fmla="*/ 14 h 36"/>
                <a:gd name="T58" fmla="*/ 15 w 22"/>
                <a:gd name="T59" fmla="*/ 13 h 36"/>
                <a:gd name="T60" fmla="*/ 16 w 22"/>
                <a:gd name="T61" fmla="*/ 11 h 36"/>
                <a:gd name="T62" fmla="*/ 16 w 22"/>
                <a:gd name="T63" fmla="*/ 8 h 36"/>
                <a:gd name="T64" fmla="*/ 14 w 22"/>
                <a:gd name="T65" fmla="*/ 6 h 36"/>
                <a:gd name="T66" fmla="*/ 12 w 22"/>
                <a:gd name="T6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8" y="25"/>
                  </a:moveTo>
                  <a:cubicBezTo>
                    <a:pt x="18" y="27"/>
                    <a:pt x="18" y="29"/>
                    <a:pt x="18" y="30"/>
                  </a:cubicBezTo>
                  <a:cubicBezTo>
                    <a:pt x="17" y="33"/>
                    <a:pt x="16" y="35"/>
                    <a:pt x="14" y="35"/>
                  </a:cubicBezTo>
                  <a:cubicBezTo>
                    <a:pt x="12" y="36"/>
                    <a:pt x="9" y="36"/>
                    <a:pt x="7" y="34"/>
                  </a:cubicBezTo>
                  <a:cubicBezTo>
                    <a:pt x="4" y="32"/>
                    <a:pt x="2" y="30"/>
                    <a:pt x="1" y="28"/>
                  </a:cubicBezTo>
                  <a:cubicBezTo>
                    <a:pt x="0" y="26"/>
                    <a:pt x="0" y="23"/>
                    <a:pt x="0" y="21"/>
                  </a:cubicBezTo>
                  <a:cubicBezTo>
                    <a:pt x="1" y="19"/>
                    <a:pt x="2" y="17"/>
                    <a:pt x="3" y="16"/>
                  </a:cubicBezTo>
                  <a:cubicBezTo>
                    <a:pt x="4" y="15"/>
                    <a:pt x="5" y="15"/>
                    <a:pt x="7" y="15"/>
                  </a:cubicBezTo>
                  <a:cubicBezTo>
                    <a:pt x="6" y="13"/>
                    <a:pt x="5" y="11"/>
                    <a:pt x="5" y="9"/>
                  </a:cubicBezTo>
                  <a:cubicBezTo>
                    <a:pt x="5" y="8"/>
                    <a:pt x="5" y="6"/>
                    <a:pt x="5" y="4"/>
                  </a:cubicBezTo>
                  <a:cubicBezTo>
                    <a:pt x="6" y="2"/>
                    <a:pt x="7" y="1"/>
                    <a:pt x="9" y="0"/>
                  </a:cubicBezTo>
                  <a:cubicBezTo>
                    <a:pt x="11" y="0"/>
                    <a:pt x="13" y="0"/>
                    <a:pt x="15" y="1"/>
                  </a:cubicBezTo>
                  <a:cubicBezTo>
                    <a:pt x="18" y="3"/>
                    <a:pt x="20" y="5"/>
                    <a:pt x="21" y="7"/>
                  </a:cubicBezTo>
                  <a:cubicBezTo>
                    <a:pt x="22" y="9"/>
                    <a:pt x="22" y="11"/>
                    <a:pt x="21" y="14"/>
                  </a:cubicBezTo>
                  <a:cubicBezTo>
                    <a:pt x="21" y="15"/>
                    <a:pt x="20" y="17"/>
                    <a:pt x="19" y="17"/>
                  </a:cubicBezTo>
                  <a:cubicBezTo>
                    <a:pt x="18" y="18"/>
                    <a:pt x="17" y="19"/>
                    <a:pt x="15" y="19"/>
                  </a:cubicBezTo>
                  <a:cubicBezTo>
                    <a:pt x="16" y="21"/>
                    <a:pt x="17" y="23"/>
                    <a:pt x="18" y="25"/>
                  </a:cubicBezTo>
                  <a:close/>
                  <a:moveTo>
                    <a:pt x="11" y="30"/>
                  </a:moveTo>
                  <a:cubicBezTo>
                    <a:pt x="12" y="29"/>
                    <a:pt x="13" y="29"/>
                    <a:pt x="13" y="27"/>
                  </a:cubicBezTo>
                  <a:cubicBezTo>
                    <a:pt x="13" y="26"/>
                    <a:pt x="13" y="25"/>
                    <a:pt x="13" y="24"/>
                  </a:cubicBezTo>
                  <a:cubicBezTo>
                    <a:pt x="12" y="23"/>
                    <a:pt x="11" y="21"/>
                    <a:pt x="10" y="20"/>
                  </a:cubicBezTo>
                  <a:cubicBezTo>
                    <a:pt x="8" y="20"/>
                    <a:pt x="6" y="21"/>
                    <a:pt x="5" y="23"/>
                  </a:cubicBezTo>
                  <a:cubicBezTo>
                    <a:pt x="5" y="24"/>
                    <a:pt x="5" y="25"/>
                    <a:pt x="5" y="26"/>
                  </a:cubicBezTo>
                  <a:cubicBezTo>
                    <a:pt x="6" y="28"/>
                    <a:pt x="7" y="28"/>
                    <a:pt x="8" y="29"/>
                  </a:cubicBezTo>
                  <a:cubicBezTo>
                    <a:pt x="9" y="30"/>
                    <a:pt x="10" y="30"/>
                    <a:pt x="11" y="30"/>
                  </a:cubicBezTo>
                  <a:moveTo>
                    <a:pt x="12" y="6"/>
                  </a:moveTo>
                  <a:cubicBezTo>
                    <a:pt x="11" y="6"/>
                    <a:pt x="11" y="7"/>
                    <a:pt x="10" y="8"/>
                  </a:cubicBezTo>
                  <a:cubicBezTo>
                    <a:pt x="10" y="9"/>
                    <a:pt x="10" y="10"/>
                    <a:pt x="10" y="11"/>
                  </a:cubicBezTo>
                  <a:cubicBezTo>
                    <a:pt x="11" y="11"/>
                    <a:pt x="11" y="13"/>
                    <a:pt x="12" y="14"/>
                  </a:cubicBezTo>
                  <a:cubicBezTo>
                    <a:pt x="13" y="14"/>
                    <a:pt x="14" y="14"/>
                    <a:pt x="15" y="13"/>
                  </a:cubicBezTo>
                  <a:cubicBezTo>
                    <a:pt x="16" y="13"/>
                    <a:pt x="16" y="12"/>
                    <a:pt x="16" y="11"/>
                  </a:cubicBezTo>
                  <a:cubicBezTo>
                    <a:pt x="17" y="10"/>
                    <a:pt x="16" y="9"/>
                    <a:pt x="16" y="8"/>
                  </a:cubicBezTo>
                  <a:cubicBezTo>
                    <a:pt x="16" y="8"/>
                    <a:pt x="15" y="7"/>
                    <a:pt x="14" y="6"/>
                  </a:cubicBezTo>
                  <a:cubicBezTo>
                    <a:pt x="13" y="6"/>
                    <a:pt x="12" y="6"/>
                    <a:pt x="12" y="6"/>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 name="Freeform 109"/>
            <p:cNvSpPr>
              <a:spLocks noEditPoints="1"/>
            </p:cNvSpPr>
            <p:nvPr/>
          </p:nvSpPr>
          <p:spPr bwMode="auto">
            <a:xfrm>
              <a:off x="6034088" y="4573588"/>
              <a:ext cx="74613" cy="119063"/>
            </a:xfrm>
            <a:custGeom>
              <a:avLst/>
              <a:gdLst>
                <a:gd name="T0" fmla="*/ 21 w 22"/>
                <a:gd name="T1" fmla="*/ 12 h 35"/>
                <a:gd name="T2" fmla="*/ 21 w 22"/>
                <a:gd name="T3" fmla="*/ 20 h 35"/>
                <a:gd name="T4" fmla="*/ 14 w 22"/>
                <a:gd name="T5" fmla="*/ 33 h 35"/>
                <a:gd name="T6" fmla="*/ 3 w 22"/>
                <a:gd name="T7" fmla="*/ 32 h 35"/>
                <a:gd name="T8" fmla="*/ 0 w 22"/>
                <a:gd name="T9" fmla="*/ 30 h 35"/>
                <a:gd name="T10" fmla="*/ 1 w 22"/>
                <a:gd name="T11" fmla="*/ 24 h 35"/>
                <a:gd name="T12" fmla="*/ 4 w 22"/>
                <a:gd name="T13" fmla="*/ 26 h 35"/>
                <a:gd name="T14" fmla="*/ 9 w 22"/>
                <a:gd name="T15" fmla="*/ 28 h 35"/>
                <a:gd name="T16" fmla="*/ 12 w 22"/>
                <a:gd name="T17" fmla="*/ 26 h 35"/>
                <a:gd name="T18" fmla="*/ 15 w 22"/>
                <a:gd name="T19" fmla="*/ 21 h 35"/>
                <a:gd name="T20" fmla="*/ 15 w 22"/>
                <a:gd name="T21" fmla="*/ 21 h 35"/>
                <a:gd name="T22" fmla="*/ 11 w 22"/>
                <a:gd name="T23" fmla="*/ 23 h 35"/>
                <a:gd name="T24" fmla="*/ 8 w 22"/>
                <a:gd name="T25" fmla="*/ 22 h 35"/>
                <a:gd name="T26" fmla="*/ 4 w 22"/>
                <a:gd name="T27" fmla="*/ 16 h 35"/>
                <a:gd name="T28" fmla="*/ 4 w 22"/>
                <a:gd name="T29" fmla="*/ 7 h 35"/>
                <a:gd name="T30" fmla="*/ 8 w 22"/>
                <a:gd name="T31" fmla="*/ 1 h 35"/>
                <a:gd name="T32" fmla="*/ 15 w 22"/>
                <a:gd name="T33" fmla="*/ 1 h 35"/>
                <a:gd name="T34" fmla="*/ 20 w 22"/>
                <a:gd name="T35" fmla="*/ 6 h 35"/>
                <a:gd name="T36" fmla="*/ 21 w 22"/>
                <a:gd name="T37" fmla="*/ 12 h 35"/>
                <a:gd name="T38" fmla="*/ 14 w 22"/>
                <a:gd name="T39" fmla="*/ 17 h 35"/>
                <a:gd name="T40" fmla="*/ 16 w 22"/>
                <a:gd name="T41" fmla="*/ 15 h 35"/>
                <a:gd name="T42" fmla="*/ 16 w 22"/>
                <a:gd name="T43" fmla="*/ 10 h 35"/>
                <a:gd name="T44" fmla="*/ 14 w 22"/>
                <a:gd name="T45" fmla="*/ 7 h 35"/>
                <a:gd name="T46" fmla="*/ 11 w 22"/>
                <a:gd name="T47" fmla="*/ 7 h 35"/>
                <a:gd name="T48" fmla="*/ 9 w 22"/>
                <a:gd name="T49" fmla="*/ 10 h 35"/>
                <a:gd name="T50" fmla="*/ 9 w 22"/>
                <a:gd name="T51" fmla="*/ 14 h 35"/>
                <a:gd name="T52" fmla="*/ 11 w 22"/>
                <a:gd name="T53" fmla="*/ 17 h 35"/>
                <a:gd name="T54" fmla="*/ 14 w 22"/>
                <a:gd name="T5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21" y="12"/>
                  </a:moveTo>
                  <a:cubicBezTo>
                    <a:pt x="22" y="15"/>
                    <a:pt x="21" y="18"/>
                    <a:pt x="21" y="20"/>
                  </a:cubicBezTo>
                  <a:cubicBezTo>
                    <a:pt x="19" y="27"/>
                    <a:pt x="17" y="31"/>
                    <a:pt x="14" y="33"/>
                  </a:cubicBezTo>
                  <a:cubicBezTo>
                    <a:pt x="11" y="35"/>
                    <a:pt x="7" y="34"/>
                    <a:pt x="3" y="32"/>
                  </a:cubicBezTo>
                  <a:cubicBezTo>
                    <a:pt x="2" y="31"/>
                    <a:pt x="0" y="30"/>
                    <a:pt x="0" y="30"/>
                  </a:cubicBezTo>
                  <a:cubicBezTo>
                    <a:pt x="1" y="24"/>
                    <a:pt x="1" y="24"/>
                    <a:pt x="1" y="24"/>
                  </a:cubicBezTo>
                  <a:cubicBezTo>
                    <a:pt x="2" y="25"/>
                    <a:pt x="3" y="26"/>
                    <a:pt x="4" y="26"/>
                  </a:cubicBezTo>
                  <a:cubicBezTo>
                    <a:pt x="6" y="27"/>
                    <a:pt x="7" y="28"/>
                    <a:pt x="9" y="28"/>
                  </a:cubicBezTo>
                  <a:cubicBezTo>
                    <a:pt x="10" y="28"/>
                    <a:pt x="11" y="27"/>
                    <a:pt x="12" y="26"/>
                  </a:cubicBezTo>
                  <a:cubicBezTo>
                    <a:pt x="13" y="25"/>
                    <a:pt x="14" y="24"/>
                    <a:pt x="15" y="21"/>
                  </a:cubicBezTo>
                  <a:cubicBezTo>
                    <a:pt x="15" y="21"/>
                    <a:pt x="15" y="21"/>
                    <a:pt x="15" y="21"/>
                  </a:cubicBezTo>
                  <a:cubicBezTo>
                    <a:pt x="14" y="22"/>
                    <a:pt x="12" y="23"/>
                    <a:pt x="11" y="23"/>
                  </a:cubicBezTo>
                  <a:cubicBezTo>
                    <a:pt x="10" y="23"/>
                    <a:pt x="9" y="22"/>
                    <a:pt x="8" y="22"/>
                  </a:cubicBezTo>
                  <a:cubicBezTo>
                    <a:pt x="6" y="20"/>
                    <a:pt x="4" y="18"/>
                    <a:pt x="4" y="16"/>
                  </a:cubicBezTo>
                  <a:cubicBezTo>
                    <a:pt x="3" y="13"/>
                    <a:pt x="3" y="11"/>
                    <a:pt x="4" y="7"/>
                  </a:cubicBezTo>
                  <a:cubicBezTo>
                    <a:pt x="5" y="4"/>
                    <a:pt x="6" y="2"/>
                    <a:pt x="8" y="1"/>
                  </a:cubicBezTo>
                  <a:cubicBezTo>
                    <a:pt x="10" y="0"/>
                    <a:pt x="13" y="0"/>
                    <a:pt x="15" y="1"/>
                  </a:cubicBezTo>
                  <a:cubicBezTo>
                    <a:pt x="17" y="2"/>
                    <a:pt x="18" y="4"/>
                    <a:pt x="20" y="6"/>
                  </a:cubicBezTo>
                  <a:cubicBezTo>
                    <a:pt x="21" y="8"/>
                    <a:pt x="21" y="10"/>
                    <a:pt x="21" y="12"/>
                  </a:cubicBezTo>
                  <a:close/>
                  <a:moveTo>
                    <a:pt x="14" y="17"/>
                  </a:moveTo>
                  <a:cubicBezTo>
                    <a:pt x="15" y="17"/>
                    <a:pt x="16" y="16"/>
                    <a:pt x="16" y="15"/>
                  </a:cubicBezTo>
                  <a:cubicBezTo>
                    <a:pt x="16" y="13"/>
                    <a:pt x="16" y="12"/>
                    <a:pt x="16" y="10"/>
                  </a:cubicBezTo>
                  <a:cubicBezTo>
                    <a:pt x="16" y="8"/>
                    <a:pt x="15" y="7"/>
                    <a:pt x="14" y="7"/>
                  </a:cubicBezTo>
                  <a:cubicBezTo>
                    <a:pt x="13" y="6"/>
                    <a:pt x="12" y="6"/>
                    <a:pt x="11" y="7"/>
                  </a:cubicBezTo>
                  <a:cubicBezTo>
                    <a:pt x="10" y="7"/>
                    <a:pt x="9" y="8"/>
                    <a:pt x="9" y="10"/>
                  </a:cubicBezTo>
                  <a:cubicBezTo>
                    <a:pt x="8" y="12"/>
                    <a:pt x="8" y="13"/>
                    <a:pt x="9" y="14"/>
                  </a:cubicBezTo>
                  <a:cubicBezTo>
                    <a:pt x="9" y="16"/>
                    <a:pt x="10" y="17"/>
                    <a:pt x="11" y="17"/>
                  </a:cubicBezTo>
                  <a:cubicBezTo>
                    <a:pt x="12" y="18"/>
                    <a:pt x="13" y="18"/>
                    <a:pt x="14" y="17"/>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 name="Freeform 110"/>
            <p:cNvSpPr>
              <a:spLocks/>
            </p:cNvSpPr>
            <p:nvPr/>
          </p:nvSpPr>
          <p:spPr bwMode="auto">
            <a:xfrm>
              <a:off x="5981701" y="4538663"/>
              <a:ext cx="52388" cy="120650"/>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6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6"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 name="Freeform 111"/>
            <p:cNvSpPr>
              <a:spLocks/>
            </p:cNvSpPr>
            <p:nvPr/>
          </p:nvSpPr>
          <p:spPr bwMode="auto">
            <a:xfrm>
              <a:off x="6365876" y="4768850"/>
              <a:ext cx="80963" cy="133350"/>
            </a:xfrm>
            <a:custGeom>
              <a:avLst/>
              <a:gdLst>
                <a:gd name="T0" fmla="*/ 17 w 24"/>
                <a:gd name="T1" fmla="*/ 1 h 39"/>
                <a:gd name="T2" fmla="*/ 21 w 24"/>
                <a:gd name="T3" fmla="*/ 5 h 39"/>
                <a:gd name="T4" fmla="*/ 23 w 24"/>
                <a:gd name="T5" fmla="*/ 10 h 39"/>
                <a:gd name="T6" fmla="*/ 23 w 24"/>
                <a:gd name="T7" fmla="*/ 15 h 39"/>
                <a:gd name="T8" fmla="*/ 21 w 24"/>
                <a:gd name="T9" fmla="*/ 18 h 39"/>
                <a:gd name="T10" fmla="*/ 18 w 24"/>
                <a:gd name="T11" fmla="*/ 21 h 39"/>
                <a:gd name="T12" fmla="*/ 12 w 24"/>
                <a:gd name="T13" fmla="*/ 24 h 39"/>
                <a:gd name="T14" fmla="*/ 8 w 24"/>
                <a:gd name="T15" fmla="*/ 26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19 h 39"/>
                <a:gd name="T28" fmla="*/ 15 w 24"/>
                <a:gd name="T29" fmla="*/ 17 h 39"/>
                <a:gd name="T30" fmla="*/ 16 w 24"/>
                <a:gd name="T31" fmla="*/ 15 h 39"/>
                <a:gd name="T32" fmla="*/ 18 w 24"/>
                <a:gd name="T33" fmla="*/ 12 h 39"/>
                <a:gd name="T34" fmla="*/ 17 w 24"/>
                <a:gd name="T35" fmla="*/ 9 h 39"/>
                <a:gd name="T36" fmla="*/ 16 w 24"/>
                <a:gd name="T37" fmla="*/ 7 h 39"/>
                <a:gd name="T38" fmla="*/ 12 w 24"/>
                <a:gd name="T39" fmla="*/ 6 h 39"/>
                <a:gd name="T40" fmla="*/ 9 w 24"/>
                <a:gd name="T41" fmla="*/ 7 h 39"/>
                <a:gd name="T42" fmla="*/ 7 w 24"/>
                <a:gd name="T43" fmla="*/ 1 h 39"/>
                <a:gd name="T44" fmla="*/ 11 w 24"/>
                <a:gd name="T45" fmla="*/ 0 h 39"/>
                <a:gd name="T46" fmla="*/ 14 w 24"/>
                <a:gd name="T47" fmla="*/ 0 h 39"/>
                <a:gd name="T48" fmla="*/ 17 w 24"/>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1"/>
                  </a:moveTo>
                  <a:cubicBezTo>
                    <a:pt x="19" y="2"/>
                    <a:pt x="20" y="4"/>
                    <a:pt x="21" y="5"/>
                  </a:cubicBezTo>
                  <a:cubicBezTo>
                    <a:pt x="22" y="6"/>
                    <a:pt x="23" y="8"/>
                    <a:pt x="23" y="10"/>
                  </a:cubicBezTo>
                  <a:cubicBezTo>
                    <a:pt x="24" y="11"/>
                    <a:pt x="23" y="13"/>
                    <a:pt x="23" y="15"/>
                  </a:cubicBezTo>
                  <a:cubicBezTo>
                    <a:pt x="23" y="16"/>
                    <a:pt x="22" y="17"/>
                    <a:pt x="21" y="18"/>
                  </a:cubicBezTo>
                  <a:cubicBezTo>
                    <a:pt x="21" y="19"/>
                    <a:pt x="20" y="20"/>
                    <a:pt x="18" y="21"/>
                  </a:cubicBezTo>
                  <a:cubicBezTo>
                    <a:pt x="17" y="22"/>
                    <a:pt x="15" y="23"/>
                    <a:pt x="12" y="24"/>
                  </a:cubicBezTo>
                  <a:cubicBezTo>
                    <a:pt x="8" y="26"/>
                    <a:pt x="8" y="26"/>
                    <a:pt x="8" y="26"/>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19"/>
                    <a:pt x="10" y="19"/>
                    <a:pt x="10" y="19"/>
                  </a:cubicBezTo>
                  <a:cubicBezTo>
                    <a:pt x="12" y="18"/>
                    <a:pt x="14" y="17"/>
                    <a:pt x="15" y="17"/>
                  </a:cubicBezTo>
                  <a:cubicBezTo>
                    <a:pt x="15" y="16"/>
                    <a:pt x="16" y="15"/>
                    <a:pt x="16" y="15"/>
                  </a:cubicBezTo>
                  <a:cubicBezTo>
                    <a:pt x="17" y="14"/>
                    <a:pt x="17" y="13"/>
                    <a:pt x="18" y="12"/>
                  </a:cubicBezTo>
                  <a:cubicBezTo>
                    <a:pt x="18" y="11"/>
                    <a:pt x="18" y="10"/>
                    <a:pt x="17" y="9"/>
                  </a:cubicBezTo>
                  <a:cubicBezTo>
                    <a:pt x="17" y="8"/>
                    <a:pt x="16" y="7"/>
                    <a:pt x="16" y="7"/>
                  </a:cubicBezTo>
                  <a:cubicBezTo>
                    <a:pt x="15" y="6"/>
                    <a:pt x="14"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 name="Freeform 112"/>
            <p:cNvSpPr>
              <a:spLocks noEditPoints="1"/>
            </p:cNvSpPr>
            <p:nvPr/>
          </p:nvSpPr>
          <p:spPr bwMode="auto">
            <a:xfrm>
              <a:off x="6440488" y="4805363"/>
              <a:ext cx="71438" cy="123825"/>
            </a:xfrm>
            <a:custGeom>
              <a:avLst/>
              <a:gdLst>
                <a:gd name="T0" fmla="*/ 20 w 21"/>
                <a:gd name="T1" fmla="*/ 10 h 36"/>
                <a:gd name="T2" fmla="*/ 19 w 21"/>
                <a:gd name="T3" fmla="*/ 23 h 36"/>
                <a:gd name="T4" fmla="*/ 14 w 21"/>
                <a:gd name="T5" fmla="*/ 34 h 36"/>
                <a:gd name="T6" fmla="*/ 6 w 21"/>
                <a:gd name="T7" fmla="*/ 34 h 36"/>
                <a:gd name="T8" fmla="*/ 1 w 21"/>
                <a:gd name="T9" fmla="*/ 27 h 36"/>
                <a:gd name="T10" fmla="*/ 2 w 21"/>
                <a:gd name="T11" fmla="*/ 13 h 36"/>
                <a:gd name="T12" fmla="*/ 7 w 21"/>
                <a:gd name="T13" fmla="*/ 2 h 36"/>
                <a:gd name="T14" fmla="*/ 15 w 21"/>
                <a:gd name="T15" fmla="*/ 2 h 36"/>
                <a:gd name="T16" fmla="*/ 20 w 21"/>
                <a:gd name="T17" fmla="*/ 10 h 36"/>
                <a:gd name="T18" fmla="*/ 11 w 21"/>
                <a:gd name="T19" fmla="*/ 28 h 36"/>
                <a:gd name="T20" fmla="*/ 14 w 21"/>
                <a:gd name="T21" fmla="*/ 20 h 36"/>
                <a:gd name="T22" fmla="*/ 16 w 21"/>
                <a:gd name="T23" fmla="*/ 11 h 36"/>
                <a:gd name="T24" fmla="*/ 14 w 21"/>
                <a:gd name="T25" fmla="*/ 7 h 36"/>
                <a:gd name="T26" fmla="*/ 10 w 21"/>
                <a:gd name="T27" fmla="*/ 8 h 36"/>
                <a:gd name="T28" fmla="*/ 7 w 21"/>
                <a:gd name="T29" fmla="*/ 16 h 36"/>
                <a:gd name="T30" fmla="*/ 6 w 21"/>
                <a:gd name="T31" fmla="*/ 25 h 36"/>
                <a:gd name="T32" fmla="*/ 8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0" y="10"/>
                  </a:moveTo>
                  <a:cubicBezTo>
                    <a:pt x="21" y="13"/>
                    <a:pt x="21" y="18"/>
                    <a:pt x="19" y="23"/>
                  </a:cubicBezTo>
                  <a:cubicBezTo>
                    <a:pt x="18" y="29"/>
                    <a:pt x="16" y="32"/>
                    <a:pt x="14" y="34"/>
                  </a:cubicBezTo>
                  <a:cubicBezTo>
                    <a:pt x="12" y="36"/>
                    <a:pt x="9" y="36"/>
                    <a:pt x="6" y="34"/>
                  </a:cubicBezTo>
                  <a:cubicBezTo>
                    <a:pt x="3" y="33"/>
                    <a:pt x="2" y="30"/>
                    <a:pt x="1" y="27"/>
                  </a:cubicBezTo>
                  <a:cubicBezTo>
                    <a:pt x="0" y="23"/>
                    <a:pt x="1" y="18"/>
                    <a:pt x="2" y="13"/>
                  </a:cubicBezTo>
                  <a:cubicBezTo>
                    <a:pt x="3" y="8"/>
                    <a:pt x="5" y="4"/>
                    <a:pt x="7" y="2"/>
                  </a:cubicBezTo>
                  <a:cubicBezTo>
                    <a:pt x="10" y="0"/>
                    <a:pt x="12" y="0"/>
                    <a:pt x="15" y="2"/>
                  </a:cubicBezTo>
                  <a:cubicBezTo>
                    <a:pt x="18" y="3"/>
                    <a:pt x="20" y="6"/>
                    <a:pt x="20" y="10"/>
                  </a:cubicBezTo>
                  <a:close/>
                  <a:moveTo>
                    <a:pt x="11" y="28"/>
                  </a:moveTo>
                  <a:cubicBezTo>
                    <a:pt x="12" y="27"/>
                    <a:pt x="13" y="24"/>
                    <a:pt x="14" y="20"/>
                  </a:cubicBezTo>
                  <a:cubicBezTo>
                    <a:pt x="15" y="16"/>
                    <a:pt x="16" y="13"/>
                    <a:pt x="16" y="11"/>
                  </a:cubicBezTo>
                  <a:cubicBezTo>
                    <a:pt x="15" y="9"/>
                    <a:pt x="15" y="8"/>
                    <a:pt x="14" y="7"/>
                  </a:cubicBezTo>
                  <a:cubicBezTo>
                    <a:pt x="12" y="6"/>
                    <a:pt x="11" y="7"/>
                    <a:pt x="10" y="8"/>
                  </a:cubicBezTo>
                  <a:cubicBezTo>
                    <a:pt x="9" y="10"/>
                    <a:pt x="8" y="12"/>
                    <a:pt x="7" y="16"/>
                  </a:cubicBezTo>
                  <a:cubicBezTo>
                    <a:pt x="6" y="20"/>
                    <a:pt x="6" y="23"/>
                    <a:pt x="6" y="25"/>
                  </a:cubicBezTo>
                  <a:cubicBezTo>
                    <a:pt x="6" y="27"/>
                    <a:pt x="6" y="28"/>
                    <a:pt x="8" y="29"/>
                  </a:cubicBezTo>
                  <a:cubicBezTo>
                    <a:pt x="9"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 name="Freeform 113"/>
            <p:cNvSpPr>
              <a:spLocks/>
            </p:cNvSpPr>
            <p:nvPr/>
          </p:nvSpPr>
          <p:spPr bwMode="auto">
            <a:xfrm>
              <a:off x="3867151" y="3910013"/>
              <a:ext cx="49213" cy="115888"/>
            </a:xfrm>
            <a:custGeom>
              <a:avLst/>
              <a:gdLst>
                <a:gd name="T0" fmla="*/ 14 w 14"/>
                <a:gd name="T1" fmla="*/ 2 h 34"/>
                <a:gd name="T2" fmla="*/ 6 w 14"/>
                <a:gd name="T3" fmla="*/ 34 h 34"/>
                <a:gd name="T4" fmla="*/ 1 w 14"/>
                <a:gd name="T5" fmla="*/ 31 h 34"/>
                <a:gd name="T6" fmla="*/ 6 w 14"/>
                <a:gd name="T7" fmla="*/ 12 h 34"/>
                <a:gd name="T8" fmla="*/ 6 w 14"/>
                <a:gd name="T9" fmla="*/ 9 h 34"/>
                <a:gd name="T10" fmla="*/ 7 w 14"/>
                <a:gd name="T11" fmla="*/ 6 h 34"/>
                <a:gd name="T12" fmla="*/ 5 w 14"/>
                <a:gd name="T13" fmla="*/ 7 h 34"/>
                <a:gd name="T14" fmla="*/ 1 w 14"/>
                <a:gd name="T15" fmla="*/ 9 h 34"/>
                <a:gd name="T16" fmla="*/ 0 w 14"/>
                <a:gd name="T17" fmla="*/ 3 h 34"/>
                <a:gd name="T18" fmla="*/ 10 w 14"/>
                <a:gd name="T19" fmla="*/ 0 h 34"/>
                <a:gd name="T20" fmla="*/ 14 w 14"/>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4">
                  <a:moveTo>
                    <a:pt x="14" y="2"/>
                  </a:moveTo>
                  <a:cubicBezTo>
                    <a:pt x="6" y="34"/>
                    <a:pt x="6" y="34"/>
                    <a:pt x="6" y="34"/>
                  </a:cubicBezTo>
                  <a:cubicBezTo>
                    <a:pt x="1" y="31"/>
                    <a:pt x="1" y="31"/>
                    <a:pt x="1" y="31"/>
                  </a:cubicBezTo>
                  <a:cubicBezTo>
                    <a:pt x="6" y="12"/>
                    <a:pt x="6" y="12"/>
                    <a:pt x="6" y="12"/>
                  </a:cubicBezTo>
                  <a:cubicBezTo>
                    <a:pt x="6" y="9"/>
                    <a:pt x="6" y="9"/>
                    <a:pt x="6" y="9"/>
                  </a:cubicBezTo>
                  <a:cubicBezTo>
                    <a:pt x="7" y="6"/>
                    <a:pt x="7" y="6"/>
                    <a:pt x="7" y="6"/>
                  </a:cubicBezTo>
                  <a:cubicBezTo>
                    <a:pt x="6" y="7"/>
                    <a:pt x="5" y="7"/>
                    <a:pt x="5" y="7"/>
                  </a:cubicBezTo>
                  <a:cubicBezTo>
                    <a:pt x="1" y="9"/>
                    <a:pt x="1" y="9"/>
                    <a:pt x="1" y="9"/>
                  </a:cubicBezTo>
                  <a:cubicBezTo>
                    <a:pt x="0" y="3"/>
                    <a:pt x="0" y="3"/>
                    <a:pt x="0" y="3"/>
                  </a:cubicBezTo>
                  <a:cubicBezTo>
                    <a:pt x="10" y="0"/>
                    <a:pt x="10" y="0"/>
                    <a:pt x="10" y="0"/>
                  </a:cubicBezTo>
                  <a:lnTo>
                    <a:pt x="14"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 name="Freeform 114"/>
            <p:cNvSpPr>
              <a:spLocks/>
            </p:cNvSpPr>
            <p:nvPr/>
          </p:nvSpPr>
          <p:spPr bwMode="auto">
            <a:xfrm>
              <a:off x="3775076" y="3862388"/>
              <a:ext cx="82550" cy="133350"/>
            </a:xfrm>
            <a:custGeom>
              <a:avLst/>
              <a:gdLst>
                <a:gd name="T0" fmla="*/ 17 w 24"/>
                <a:gd name="T1" fmla="*/ 2 h 39"/>
                <a:gd name="T2" fmla="*/ 21 w 24"/>
                <a:gd name="T3" fmla="*/ 5 h 39"/>
                <a:gd name="T4" fmla="*/ 23 w 24"/>
                <a:gd name="T5" fmla="*/ 10 h 39"/>
                <a:gd name="T6" fmla="*/ 23 w 24"/>
                <a:gd name="T7" fmla="*/ 15 h 39"/>
                <a:gd name="T8" fmla="*/ 21 w 24"/>
                <a:gd name="T9" fmla="*/ 19 h 39"/>
                <a:gd name="T10" fmla="*/ 18 w 24"/>
                <a:gd name="T11" fmla="*/ 21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6 h 39"/>
                <a:gd name="T40" fmla="*/ 9 w 24"/>
                <a:gd name="T41" fmla="*/ 7 h 39"/>
                <a:gd name="T42" fmla="*/ 7 w 24"/>
                <a:gd name="T43" fmla="*/ 1 h 39"/>
                <a:gd name="T44" fmla="*/ 11 w 24"/>
                <a:gd name="T45" fmla="*/ 0 h 39"/>
                <a:gd name="T46" fmla="*/ 14 w 24"/>
                <a:gd name="T47" fmla="*/ 0 h 39"/>
                <a:gd name="T48" fmla="*/ 17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2"/>
                  </a:moveTo>
                  <a:cubicBezTo>
                    <a:pt x="19" y="3"/>
                    <a:pt x="20" y="4"/>
                    <a:pt x="21" y="5"/>
                  </a:cubicBezTo>
                  <a:cubicBezTo>
                    <a:pt x="22" y="7"/>
                    <a:pt x="23" y="8"/>
                    <a:pt x="23" y="10"/>
                  </a:cubicBezTo>
                  <a:cubicBezTo>
                    <a:pt x="24" y="11"/>
                    <a:pt x="23" y="13"/>
                    <a:pt x="23" y="15"/>
                  </a:cubicBezTo>
                  <a:cubicBezTo>
                    <a:pt x="23" y="16"/>
                    <a:pt x="22" y="18"/>
                    <a:pt x="21" y="19"/>
                  </a:cubicBezTo>
                  <a:cubicBezTo>
                    <a:pt x="21" y="20"/>
                    <a:pt x="20"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6"/>
                    <a:pt x="17" y="15"/>
                  </a:cubicBezTo>
                  <a:cubicBezTo>
                    <a:pt x="17" y="14"/>
                    <a:pt x="17" y="13"/>
                    <a:pt x="18" y="13"/>
                  </a:cubicBezTo>
                  <a:cubicBezTo>
                    <a:pt x="18" y="11"/>
                    <a:pt x="18" y="10"/>
                    <a:pt x="18" y="9"/>
                  </a:cubicBezTo>
                  <a:cubicBezTo>
                    <a:pt x="17" y="8"/>
                    <a:pt x="16" y="8"/>
                    <a:pt x="16" y="7"/>
                  </a:cubicBezTo>
                  <a:cubicBezTo>
                    <a:pt x="15" y="7"/>
                    <a:pt x="14" y="6"/>
                    <a:pt x="13" y="6"/>
                  </a:cubicBezTo>
                  <a:cubicBezTo>
                    <a:pt x="11" y="6"/>
                    <a:pt x="10" y="7"/>
                    <a:pt x="9" y="7"/>
                  </a:cubicBezTo>
                  <a:cubicBezTo>
                    <a:pt x="7" y="1"/>
                    <a:pt x="7" y="1"/>
                    <a:pt x="7" y="1"/>
                  </a:cubicBezTo>
                  <a:cubicBezTo>
                    <a:pt x="9" y="0"/>
                    <a:pt x="10" y="0"/>
                    <a:pt x="11" y="0"/>
                  </a:cubicBezTo>
                  <a:cubicBezTo>
                    <a:pt x="12" y="0"/>
                    <a:pt x="13" y="0"/>
                    <a:pt x="14" y="0"/>
                  </a:cubicBezTo>
                  <a:cubicBezTo>
                    <a:pt x="15" y="1"/>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 name="Freeform 115"/>
            <p:cNvSpPr>
              <a:spLocks/>
            </p:cNvSpPr>
            <p:nvPr/>
          </p:nvSpPr>
          <p:spPr bwMode="auto">
            <a:xfrm>
              <a:off x="4271963" y="4149725"/>
              <a:ext cx="77788" cy="133350"/>
            </a:xfrm>
            <a:custGeom>
              <a:avLst/>
              <a:gdLst>
                <a:gd name="T0" fmla="*/ 17 w 23"/>
                <a:gd name="T1" fmla="*/ 1 h 39"/>
                <a:gd name="T2" fmla="*/ 21 w 23"/>
                <a:gd name="T3" fmla="*/ 5 h 39"/>
                <a:gd name="T4" fmla="*/ 23 w 23"/>
                <a:gd name="T5" fmla="*/ 9 h 39"/>
                <a:gd name="T6" fmla="*/ 23 w 23"/>
                <a:gd name="T7" fmla="*/ 15 h 39"/>
                <a:gd name="T8" fmla="*/ 21 w 23"/>
                <a:gd name="T9" fmla="*/ 18 h 39"/>
                <a:gd name="T10" fmla="*/ 18 w 23"/>
                <a:gd name="T11" fmla="*/ 21 h 39"/>
                <a:gd name="T12" fmla="*/ 12 w 23"/>
                <a:gd name="T13" fmla="*/ 24 h 39"/>
                <a:gd name="T14" fmla="*/ 8 w 23"/>
                <a:gd name="T15" fmla="*/ 26 h 39"/>
                <a:gd name="T16" fmla="*/ 8 w 23"/>
                <a:gd name="T17" fmla="*/ 27 h 39"/>
                <a:gd name="T18" fmla="*/ 19 w 23"/>
                <a:gd name="T19" fmla="*/ 33 h 39"/>
                <a:gd name="T20" fmla="*/ 17 w 23"/>
                <a:gd name="T21" fmla="*/ 39 h 39"/>
                <a:gd name="T22" fmla="*/ 0 w 23"/>
                <a:gd name="T23" fmla="*/ 29 h 39"/>
                <a:gd name="T24" fmla="*/ 1 w 23"/>
                <a:gd name="T25" fmla="*/ 24 h 39"/>
                <a:gd name="T26" fmla="*/ 10 w 23"/>
                <a:gd name="T27" fmla="*/ 19 h 39"/>
                <a:gd name="T28" fmla="*/ 15 w 23"/>
                <a:gd name="T29" fmla="*/ 16 h 39"/>
                <a:gd name="T30" fmla="*/ 16 w 23"/>
                <a:gd name="T31" fmla="*/ 15 h 39"/>
                <a:gd name="T32" fmla="*/ 18 w 23"/>
                <a:gd name="T33" fmla="*/ 12 h 39"/>
                <a:gd name="T34" fmla="*/ 17 w 23"/>
                <a:gd name="T35" fmla="*/ 9 h 39"/>
                <a:gd name="T36" fmla="*/ 15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1"/>
                  </a:moveTo>
                  <a:cubicBezTo>
                    <a:pt x="19" y="2"/>
                    <a:pt x="20" y="3"/>
                    <a:pt x="21" y="5"/>
                  </a:cubicBezTo>
                  <a:cubicBezTo>
                    <a:pt x="22" y="6"/>
                    <a:pt x="23" y="8"/>
                    <a:pt x="23" y="9"/>
                  </a:cubicBezTo>
                  <a:cubicBezTo>
                    <a:pt x="23" y="11"/>
                    <a:pt x="23" y="13"/>
                    <a:pt x="23" y="15"/>
                  </a:cubicBezTo>
                  <a:cubicBezTo>
                    <a:pt x="23" y="16"/>
                    <a:pt x="22" y="17"/>
                    <a:pt x="21" y="18"/>
                  </a:cubicBezTo>
                  <a:cubicBezTo>
                    <a:pt x="21" y="19"/>
                    <a:pt x="20" y="20"/>
                    <a:pt x="18" y="21"/>
                  </a:cubicBezTo>
                  <a:cubicBezTo>
                    <a:pt x="17" y="22"/>
                    <a:pt x="15" y="23"/>
                    <a:pt x="12" y="24"/>
                  </a:cubicBezTo>
                  <a:cubicBezTo>
                    <a:pt x="8" y="26"/>
                    <a:pt x="8" y="26"/>
                    <a:pt x="8" y="26"/>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19"/>
                    <a:pt x="10" y="19"/>
                    <a:pt x="10" y="19"/>
                  </a:cubicBezTo>
                  <a:cubicBezTo>
                    <a:pt x="12" y="18"/>
                    <a:pt x="14" y="17"/>
                    <a:pt x="15" y="16"/>
                  </a:cubicBezTo>
                  <a:cubicBezTo>
                    <a:pt x="15" y="16"/>
                    <a:pt x="16" y="15"/>
                    <a:pt x="16" y="15"/>
                  </a:cubicBezTo>
                  <a:cubicBezTo>
                    <a:pt x="17" y="14"/>
                    <a:pt x="17" y="13"/>
                    <a:pt x="18" y="12"/>
                  </a:cubicBezTo>
                  <a:cubicBezTo>
                    <a:pt x="18" y="11"/>
                    <a:pt x="18" y="10"/>
                    <a:pt x="17" y="9"/>
                  </a:cubicBezTo>
                  <a:cubicBezTo>
                    <a:pt x="17" y="8"/>
                    <a:pt x="16" y="7"/>
                    <a:pt x="15" y="7"/>
                  </a:cubicBezTo>
                  <a:cubicBezTo>
                    <a:pt x="15" y="6"/>
                    <a:pt x="13"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 name="Freeform 116"/>
            <p:cNvSpPr>
              <a:spLocks/>
            </p:cNvSpPr>
            <p:nvPr/>
          </p:nvSpPr>
          <p:spPr bwMode="auto">
            <a:xfrm>
              <a:off x="4203701" y="4108450"/>
              <a:ext cx="80963" cy="133350"/>
            </a:xfrm>
            <a:custGeom>
              <a:avLst/>
              <a:gdLst>
                <a:gd name="T0" fmla="*/ 18 w 24"/>
                <a:gd name="T1" fmla="*/ 2 h 39"/>
                <a:gd name="T2" fmla="*/ 21 w 24"/>
                <a:gd name="T3" fmla="*/ 5 h 39"/>
                <a:gd name="T4" fmla="*/ 23 w 24"/>
                <a:gd name="T5" fmla="*/ 10 h 39"/>
                <a:gd name="T6" fmla="*/ 23 w 24"/>
                <a:gd name="T7" fmla="*/ 15 h 39"/>
                <a:gd name="T8" fmla="*/ 21 w 24"/>
                <a:gd name="T9" fmla="*/ 19 h 39"/>
                <a:gd name="T10" fmla="*/ 18 w 24"/>
                <a:gd name="T11" fmla="*/ 22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7 h 39"/>
                <a:gd name="T40" fmla="*/ 9 w 24"/>
                <a:gd name="T41" fmla="*/ 7 h 39"/>
                <a:gd name="T42" fmla="*/ 7 w 24"/>
                <a:gd name="T43" fmla="*/ 1 h 39"/>
                <a:gd name="T44" fmla="*/ 11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5"/>
                  </a:cubicBezTo>
                  <a:cubicBezTo>
                    <a:pt x="22" y="7"/>
                    <a:pt x="23" y="8"/>
                    <a:pt x="23" y="10"/>
                  </a:cubicBezTo>
                  <a:cubicBezTo>
                    <a:pt x="24" y="12"/>
                    <a:pt x="23" y="13"/>
                    <a:pt x="23" y="15"/>
                  </a:cubicBezTo>
                  <a:cubicBezTo>
                    <a:pt x="23" y="16"/>
                    <a:pt x="22" y="18"/>
                    <a:pt x="21" y="19"/>
                  </a:cubicBezTo>
                  <a:cubicBezTo>
                    <a:pt x="21" y="20"/>
                    <a:pt x="20" y="21"/>
                    <a:pt x="18" y="22"/>
                  </a:cubicBezTo>
                  <a:cubicBezTo>
                    <a:pt x="17" y="22"/>
                    <a:pt x="15" y="24"/>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9"/>
                    <a:pt x="14" y="18"/>
                    <a:pt x="15" y="17"/>
                  </a:cubicBezTo>
                  <a:cubicBezTo>
                    <a:pt x="15" y="16"/>
                    <a:pt x="16" y="16"/>
                    <a:pt x="17" y="15"/>
                  </a:cubicBezTo>
                  <a:cubicBezTo>
                    <a:pt x="17" y="14"/>
                    <a:pt x="17" y="14"/>
                    <a:pt x="18" y="13"/>
                  </a:cubicBezTo>
                  <a:cubicBezTo>
                    <a:pt x="18" y="11"/>
                    <a:pt x="18" y="10"/>
                    <a:pt x="18" y="9"/>
                  </a:cubicBezTo>
                  <a:cubicBezTo>
                    <a:pt x="17" y="8"/>
                    <a:pt x="17" y="8"/>
                    <a:pt x="16" y="7"/>
                  </a:cubicBezTo>
                  <a:cubicBezTo>
                    <a:pt x="15" y="7"/>
                    <a:pt x="14" y="6"/>
                    <a:pt x="13" y="7"/>
                  </a:cubicBezTo>
                  <a:cubicBezTo>
                    <a:pt x="12" y="7"/>
                    <a:pt x="10" y="7"/>
                    <a:pt x="9" y="7"/>
                  </a:cubicBezTo>
                  <a:cubicBezTo>
                    <a:pt x="7" y="1"/>
                    <a:pt x="7" y="1"/>
                    <a:pt x="7" y="1"/>
                  </a:cubicBezTo>
                  <a:cubicBezTo>
                    <a:pt x="9" y="1"/>
                    <a:pt x="10" y="0"/>
                    <a:pt x="11" y="0"/>
                  </a:cubicBezTo>
                  <a:cubicBezTo>
                    <a:pt x="12" y="0"/>
                    <a:pt x="13" y="0"/>
                    <a:pt x="14" y="0"/>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 name="Freeform 117"/>
            <p:cNvSpPr>
              <a:spLocks noEditPoints="1"/>
            </p:cNvSpPr>
            <p:nvPr/>
          </p:nvSpPr>
          <p:spPr bwMode="auto">
            <a:xfrm>
              <a:off x="5072063" y="4618038"/>
              <a:ext cx="79375" cy="119063"/>
            </a:xfrm>
            <a:custGeom>
              <a:avLst/>
              <a:gdLst>
                <a:gd name="T0" fmla="*/ 17 w 23"/>
                <a:gd name="T1" fmla="*/ 23 h 35"/>
                <a:gd name="T2" fmla="*/ 20 w 23"/>
                <a:gd name="T3" fmla="*/ 25 h 35"/>
                <a:gd name="T4" fmla="*/ 19 w 23"/>
                <a:gd name="T5" fmla="*/ 30 h 35"/>
                <a:gd name="T6" fmla="*/ 16 w 23"/>
                <a:gd name="T7" fmla="*/ 28 h 35"/>
                <a:gd name="T8" fmla="*/ 14 w 23"/>
                <a:gd name="T9" fmla="*/ 35 h 35"/>
                <a:gd name="T10" fmla="*/ 9 w 23"/>
                <a:gd name="T11" fmla="*/ 32 h 35"/>
                <a:gd name="T12" fmla="*/ 11 w 23"/>
                <a:gd name="T13" fmla="*/ 25 h 35"/>
                <a:gd name="T14" fmla="*/ 0 w 23"/>
                <a:gd name="T15" fmla="*/ 19 h 35"/>
                <a:gd name="T16" fmla="*/ 1 w 23"/>
                <a:gd name="T17" fmla="*/ 14 h 35"/>
                <a:gd name="T18" fmla="*/ 18 w 23"/>
                <a:gd name="T19" fmla="*/ 0 h 35"/>
                <a:gd name="T20" fmla="*/ 23 w 23"/>
                <a:gd name="T21" fmla="*/ 3 h 35"/>
                <a:gd name="T22" fmla="*/ 17 w 23"/>
                <a:gd name="T23" fmla="*/ 23 h 35"/>
                <a:gd name="T24" fmla="*/ 15 w 23"/>
                <a:gd name="T25" fmla="*/ 11 h 35"/>
                <a:gd name="T26" fmla="*/ 16 w 23"/>
                <a:gd name="T27" fmla="*/ 8 h 35"/>
                <a:gd name="T28" fmla="*/ 16 w 23"/>
                <a:gd name="T29" fmla="*/ 8 h 35"/>
                <a:gd name="T30" fmla="*/ 13 w 23"/>
                <a:gd name="T31" fmla="*/ 10 h 35"/>
                <a:gd name="T32" fmla="*/ 6 w 23"/>
                <a:gd name="T33" fmla="*/ 17 h 35"/>
                <a:gd name="T34" fmla="*/ 12 w 23"/>
                <a:gd name="T35" fmla="*/ 20 h 35"/>
                <a:gd name="T36" fmla="*/ 14 w 23"/>
                <a:gd name="T37" fmla="*/ 15 h 35"/>
                <a:gd name="T38" fmla="*/ 15 w 23"/>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1" y="25"/>
                    <a:pt x="11" y="25"/>
                    <a:pt x="11" y="25"/>
                  </a:cubicBezTo>
                  <a:cubicBezTo>
                    <a:pt x="0" y="19"/>
                    <a:pt x="0" y="19"/>
                    <a:pt x="0" y="19"/>
                  </a:cubicBezTo>
                  <a:cubicBezTo>
                    <a:pt x="1" y="14"/>
                    <a:pt x="1" y="14"/>
                    <a:pt x="1" y="14"/>
                  </a:cubicBezTo>
                  <a:cubicBezTo>
                    <a:pt x="18" y="0"/>
                    <a:pt x="18" y="0"/>
                    <a:pt x="18" y="0"/>
                  </a:cubicBezTo>
                  <a:cubicBezTo>
                    <a:pt x="23" y="3"/>
                    <a:pt x="23" y="3"/>
                    <a:pt x="23" y="3"/>
                  </a:cubicBezTo>
                  <a:lnTo>
                    <a:pt x="17" y="23"/>
                  </a:lnTo>
                  <a:close/>
                  <a:moveTo>
                    <a:pt x="15" y="11"/>
                  </a:moveTo>
                  <a:cubicBezTo>
                    <a:pt x="15" y="9"/>
                    <a:pt x="16" y="8"/>
                    <a:pt x="16" y="8"/>
                  </a:cubicBezTo>
                  <a:cubicBezTo>
                    <a:pt x="16" y="8"/>
                    <a:pt x="16" y="8"/>
                    <a:pt x="16" y="8"/>
                  </a:cubicBezTo>
                  <a:cubicBezTo>
                    <a:pt x="15" y="9"/>
                    <a:pt x="14" y="10"/>
                    <a:pt x="13" y="10"/>
                  </a:cubicBezTo>
                  <a:cubicBezTo>
                    <a:pt x="6" y="17"/>
                    <a:pt x="6" y="17"/>
                    <a:pt x="6" y="17"/>
                  </a:cubicBezTo>
                  <a:cubicBezTo>
                    <a:pt x="12" y="20"/>
                    <a:pt x="12" y="20"/>
                    <a:pt x="12" y="20"/>
                  </a:cubicBezTo>
                  <a:cubicBezTo>
                    <a:pt x="14" y="15"/>
                    <a:pt x="14" y="15"/>
                    <a:pt x="14" y="15"/>
                  </a:cubicBezTo>
                  <a:cubicBezTo>
                    <a:pt x="14" y="14"/>
                    <a:pt x="14" y="12"/>
                    <a:pt x="15"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 name="Freeform 118"/>
            <p:cNvSpPr>
              <a:spLocks/>
            </p:cNvSpPr>
            <p:nvPr/>
          </p:nvSpPr>
          <p:spPr bwMode="auto">
            <a:xfrm>
              <a:off x="5000626" y="4570413"/>
              <a:ext cx="80963" cy="133350"/>
            </a:xfrm>
            <a:custGeom>
              <a:avLst/>
              <a:gdLst>
                <a:gd name="T0" fmla="*/ 18 w 24"/>
                <a:gd name="T1" fmla="*/ 2 h 39"/>
                <a:gd name="T2" fmla="*/ 22 w 24"/>
                <a:gd name="T3" fmla="*/ 5 h 39"/>
                <a:gd name="T4" fmla="*/ 24 w 24"/>
                <a:gd name="T5" fmla="*/ 10 h 39"/>
                <a:gd name="T6" fmla="*/ 23 w 24"/>
                <a:gd name="T7" fmla="*/ 15 h 39"/>
                <a:gd name="T8" fmla="*/ 22 w 24"/>
                <a:gd name="T9" fmla="*/ 18 h 39"/>
                <a:gd name="T10" fmla="*/ 19 w 24"/>
                <a:gd name="T11" fmla="*/ 21 h 39"/>
                <a:gd name="T12" fmla="*/ 13 w 24"/>
                <a:gd name="T13" fmla="*/ 25 h 39"/>
                <a:gd name="T14" fmla="*/ 8 w 24"/>
                <a:gd name="T15" fmla="*/ 27 h 39"/>
                <a:gd name="T16" fmla="*/ 8 w 24"/>
                <a:gd name="T17" fmla="*/ 27 h 39"/>
                <a:gd name="T18" fmla="*/ 19 w 24"/>
                <a:gd name="T19" fmla="*/ 33 h 39"/>
                <a:gd name="T20" fmla="*/ 18 w 24"/>
                <a:gd name="T21" fmla="*/ 39 h 39"/>
                <a:gd name="T22" fmla="*/ 0 w 24"/>
                <a:gd name="T23" fmla="*/ 29 h 39"/>
                <a:gd name="T24" fmla="*/ 2 w 24"/>
                <a:gd name="T25" fmla="*/ 24 h 39"/>
                <a:gd name="T26" fmla="*/ 10 w 24"/>
                <a:gd name="T27" fmla="*/ 20 h 39"/>
                <a:gd name="T28" fmla="*/ 15 w 24"/>
                <a:gd name="T29" fmla="*/ 17 h 39"/>
                <a:gd name="T30" fmla="*/ 17 w 24"/>
                <a:gd name="T31" fmla="*/ 15 h 39"/>
                <a:gd name="T32" fmla="*/ 18 w 24"/>
                <a:gd name="T33" fmla="*/ 12 h 39"/>
                <a:gd name="T34" fmla="*/ 18 w 24"/>
                <a:gd name="T35" fmla="*/ 9 h 39"/>
                <a:gd name="T36" fmla="*/ 16 w 24"/>
                <a:gd name="T37" fmla="*/ 7 h 39"/>
                <a:gd name="T38" fmla="*/ 13 w 24"/>
                <a:gd name="T39" fmla="*/ 6 h 39"/>
                <a:gd name="T40" fmla="*/ 9 w 24"/>
                <a:gd name="T41" fmla="*/ 7 h 39"/>
                <a:gd name="T42" fmla="*/ 8 w 24"/>
                <a:gd name="T43" fmla="*/ 1 h 39"/>
                <a:gd name="T44" fmla="*/ 12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2"/>
                    <a:pt x="21" y="4"/>
                    <a:pt x="22" y="5"/>
                  </a:cubicBezTo>
                  <a:cubicBezTo>
                    <a:pt x="23" y="6"/>
                    <a:pt x="23" y="8"/>
                    <a:pt x="24" y="10"/>
                  </a:cubicBezTo>
                  <a:cubicBezTo>
                    <a:pt x="24" y="11"/>
                    <a:pt x="24" y="13"/>
                    <a:pt x="23" y="15"/>
                  </a:cubicBezTo>
                  <a:cubicBezTo>
                    <a:pt x="23" y="16"/>
                    <a:pt x="22" y="17"/>
                    <a:pt x="22" y="18"/>
                  </a:cubicBezTo>
                  <a:cubicBezTo>
                    <a:pt x="21" y="20"/>
                    <a:pt x="20" y="20"/>
                    <a:pt x="19" y="21"/>
                  </a:cubicBezTo>
                  <a:cubicBezTo>
                    <a:pt x="18" y="22"/>
                    <a:pt x="15" y="23"/>
                    <a:pt x="13" y="25"/>
                  </a:cubicBezTo>
                  <a:cubicBezTo>
                    <a:pt x="8" y="27"/>
                    <a:pt x="8" y="27"/>
                    <a:pt x="8" y="27"/>
                  </a:cubicBezTo>
                  <a:cubicBezTo>
                    <a:pt x="8" y="27"/>
                    <a:pt x="8" y="27"/>
                    <a:pt x="8" y="27"/>
                  </a:cubicBezTo>
                  <a:cubicBezTo>
                    <a:pt x="19" y="33"/>
                    <a:pt x="19" y="33"/>
                    <a:pt x="19" y="33"/>
                  </a:cubicBezTo>
                  <a:cubicBezTo>
                    <a:pt x="18" y="39"/>
                    <a:pt x="18" y="39"/>
                    <a:pt x="18" y="39"/>
                  </a:cubicBezTo>
                  <a:cubicBezTo>
                    <a:pt x="0" y="29"/>
                    <a:pt x="0" y="29"/>
                    <a:pt x="0" y="29"/>
                  </a:cubicBezTo>
                  <a:cubicBezTo>
                    <a:pt x="2" y="24"/>
                    <a:pt x="2" y="24"/>
                    <a:pt x="2" y="24"/>
                  </a:cubicBezTo>
                  <a:cubicBezTo>
                    <a:pt x="10" y="20"/>
                    <a:pt x="10" y="20"/>
                    <a:pt x="10" y="20"/>
                  </a:cubicBezTo>
                  <a:cubicBezTo>
                    <a:pt x="12" y="18"/>
                    <a:pt x="14" y="17"/>
                    <a:pt x="15" y="17"/>
                  </a:cubicBezTo>
                  <a:cubicBezTo>
                    <a:pt x="16" y="16"/>
                    <a:pt x="16" y="15"/>
                    <a:pt x="17" y="15"/>
                  </a:cubicBezTo>
                  <a:cubicBezTo>
                    <a:pt x="17" y="14"/>
                    <a:pt x="18" y="13"/>
                    <a:pt x="18" y="12"/>
                  </a:cubicBezTo>
                  <a:cubicBezTo>
                    <a:pt x="18" y="11"/>
                    <a:pt x="18" y="10"/>
                    <a:pt x="18" y="9"/>
                  </a:cubicBezTo>
                  <a:cubicBezTo>
                    <a:pt x="17" y="8"/>
                    <a:pt x="17" y="7"/>
                    <a:pt x="16" y="7"/>
                  </a:cubicBezTo>
                  <a:cubicBezTo>
                    <a:pt x="15" y="6"/>
                    <a:pt x="14" y="6"/>
                    <a:pt x="13" y="6"/>
                  </a:cubicBezTo>
                  <a:cubicBezTo>
                    <a:pt x="12" y="6"/>
                    <a:pt x="11" y="6"/>
                    <a:pt x="9" y="7"/>
                  </a:cubicBezTo>
                  <a:cubicBezTo>
                    <a:pt x="8" y="1"/>
                    <a:pt x="8" y="1"/>
                    <a:pt x="8" y="1"/>
                  </a:cubicBezTo>
                  <a:cubicBezTo>
                    <a:pt x="9" y="0"/>
                    <a:pt x="11" y="0"/>
                    <a:pt x="12" y="0"/>
                  </a:cubicBezTo>
                  <a:cubicBezTo>
                    <a:pt x="12" y="0"/>
                    <a:pt x="13" y="0"/>
                    <a:pt x="14" y="0"/>
                  </a:cubicBezTo>
                  <a:cubicBezTo>
                    <a:pt x="15" y="0"/>
                    <a:pt x="17"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 name="Freeform 119"/>
            <p:cNvSpPr>
              <a:spLocks/>
            </p:cNvSpPr>
            <p:nvPr/>
          </p:nvSpPr>
          <p:spPr bwMode="auto">
            <a:xfrm>
              <a:off x="5495926" y="4846638"/>
              <a:ext cx="79375" cy="130175"/>
            </a:xfrm>
            <a:custGeom>
              <a:avLst/>
              <a:gdLst>
                <a:gd name="T0" fmla="*/ 23 w 23"/>
                <a:gd name="T1" fmla="*/ 8 h 38"/>
                <a:gd name="T2" fmla="*/ 21 w 23"/>
                <a:gd name="T3" fmla="*/ 13 h 38"/>
                <a:gd name="T4" fmla="*/ 13 w 23"/>
                <a:gd name="T5" fmla="*/ 8 h 38"/>
                <a:gd name="T6" fmla="*/ 10 w 23"/>
                <a:gd name="T7" fmla="*/ 14 h 38"/>
                <a:gd name="T8" fmla="*/ 11 w 23"/>
                <a:gd name="T9" fmla="*/ 14 h 38"/>
                <a:gd name="T10" fmla="*/ 14 w 23"/>
                <a:gd name="T11" fmla="*/ 16 h 38"/>
                <a:gd name="T12" fmla="*/ 19 w 23"/>
                <a:gd name="T13" fmla="*/ 22 h 38"/>
                <a:gd name="T14" fmla="*/ 19 w 23"/>
                <a:gd name="T15" fmla="*/ 30 h 38"/>
                <a:gd name="T16" fmla="*/ 14 w 23"/>
                <a:gd name="T17" fmla="*/ 37 h 38"/>
                <a:gd name="T18" fmla="*/ 6 w 23"/>
                <a:gd name="T19" fmla="*/ 35 h 38"/>
                <a:gd name="T20" fmla="*/ 0 w 23"/>
                <a:gd name="T21" fmla="*/ 30 h 38"/>
                <a:gd name="T22" fmla="*/ 1 w 23"/>
                <a:gd name="T23" fmla="*/ 24 h 38"/>
                <a:gd name="T24" fmla="*/ 4 w 23"/>
                <a:gd name="T25" fmla="*/ 27 h 38"/>
                <a:gd name="T26" fmla="*/ 7 w 23"/>
                <a:gd name="T27" fmla="*/ 30 h 38"/>
                <a:gd name="T28" fmla="*/ 14 w 23"/>
                <a:gd name="T29" fmla="*/ 27 h 38"/>
                <a:gd name="T30" fmla="*/ 10 w 23"/>
                <a:gd name="T31" fmla="*/ 20 h 38"/>
                <a:gd name="T32" fmla="*/ 8 w 23"/>
                <a:gd name="T33" fmla="*/ 19 h 38"/>
                <a:gd name="T34" fmla="*/ 6 w 23"/>
                <a:gd name="T35" fmla="*/ 18 h 38"/>
                <a:gd name="T36" fmla="*/ 4 w 23"/>
                <a:gd name="T37" fmla="*/ 16 h 38"/>
                <a:gd name="T38" fmla="*/ 10 w 23"/>
                <a:gd name="T39" fmla="*/ 0 h 38"/>
                <a:gd name="T40" fmla="*/ 23 w 23"/>
                <a:gd name="T41"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8">
                  <a:moveTo>
                    <a:pt x="23" y="8"/>
                  </a:moveTo>
                  <a:cubicBezTo>
                    <a:pt x="21" y="13"/>
                    <a:pt x="21" y="13"/>
                    <a:pt x="21" y="13"/>
                  </a:cubicBezTo>
                  <a:cubicBezTo>
                    <a:pt x="13" y="8"/>
                    <a:pt x="13" y="8"/>
                    <a:pt x="13" y="8"/>
                  </a:cubicBezTo>
                  <a:cubicBezTo>
                    <a:pt x="10" y="14"/>
                    <a:pt x="10" y="14"/>
                    <a:pt x="10" y="14"/>
                  </a:cubicBezTo>
                  <a:cubicBezTo>
                    <a:pt x="11" y="14"/>
                    <a:pt x="11" y="14"/>
                    <a:pt x="11" y="14"/>
                  </a:cubicBezTo>
                  <a:cubicBezTo>
                    <a:pt x="12" y="15"/>
                    <a:pt x="13" y="15"/>
                    <a:pt x="14" y="16"/>
                  </a:cubicBezTo>
                  <a:cubicBezTo>
                    <a:pt x="16" y="17"/>
                    <a:pt x="18" y="19"/>
                    <a:pt x="19" y="22"/>
                  </a:cubicBezTo>
                  <a:cubicBezTo>
                    <a:pt x="20" y="24"/>
                    <a:pt x="20" y="27"/>
                    <a:pt x="19" y="30"/>
                  </a:cubicBezTo>
                  <a:cubicBezTo>
                    <a:pt x="18" y="33"/>
                    <a:pt x="16" y="36"/>
                    <a:pt x="14" y="37"/>
                  </a:cubicBezTo>
                  <a:cubicBezTo>
                    <a:pt x="12" y="38"/>
                    <a:pt x="9" y="37"/>
                    <a:pt x="6" y="35"/>
                  </a:cubicBezTo>
                  <a:cubicBezTo>
                    <a:pt x="3" y="34"/>
                    <a:pt x="1" y="32"/>
                    <a:pt x="0" y="30"/>
                  </a:cubicBezTo>
                  <a:cubicBezTo>
                    <a:pt x="1" y="24"/>
                    <a:pt x="1" y="24"/>
                    <a:pt x="1" y="24"/>
                  </a:cubicBezTo>
                  <a:cubicBezTo>
                    <a:pt x="2" y="25"/>
                    <a:pt x="3" y="26"/>
                    <a:pt x="4" y="27"/>
                  </a:cubicBezTo>
                  <a:cubicBezTo>
                    <a:pt x="5" y="28"/>
                    <a:pt x="6" y="29"/>
                    <a:pt x="7" y="30"/>
                  </a:cubicBezTo>
                  <a:cubicBezTo>
                    <a:pt x="11" y="32"/>
                    <a:pt x="13" y="31"/>
                    <a:pt x="14" y="27"/>
                  </a:cubicBezTo>
                  <a:cubicBezTo>
                    <a:pt x="14" y="24"/>
                    <a:pt x="13" y="22"/>
                    <a:pt x="10" y="20"/>
                  </a:cubicBezTo>
                  <a:cubicBezTo>
                    <a:pt x="9" y="19"/>
                    <a:pt x="9" y="19"/>
                    <a:pt x="8" y="19"/>
                  </a:cubicBezTo>
                  <a:cubicBezTo>
                    <a:pt x="7" y="19"/>
                    <a:pt x="6" y="18"/>
                    <a:pt x="6" y="18"/>
                  </a:cubicBezTo>
                  <a:cubicBezTo>
                    <a:pt x="4" y="16"/>
                    <a:pt x="4" y="16"/>
                    <a:pt x="4" y="16"/>
                  </a:cubicBezTo>
                  <a:cubicBezTo>
                    <a:pt x="10" y="0"/>
                    <a:pt x="10" y="0"/>
                    <a:pt x="10"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 name="Freeform 120"/>
            <p:cNvSpPr>
              <a:spLocks/>
            </p:cNvSpPr>
            <p:nvPr/>
          </p:nvSpPr>
          <p:spPr bwMode="auto">
            <a:xfrm>
              <a:off x="5424488" y="4813300"/>
              <a:ext cx="82550" cy="133350"/>
            </a:xfrm>
            <a:custGeom>
              <a:avLst/>
              <a:gdLst>
                <a:gd name="T0" fmla="*/ 18 w 24"/>
                <a:gd name="T1" fmla="*/ 2 h 39"/>
                <a:gd name="T2" fmla="*/ 22 w 24"/>
                <a:gd name="T3" fmla="*/ 6 h 39"/>
                <a:gd name="T4" fmla="*/ 24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2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8 w 24"/>
                <a:gd name="T43" fmla="*/ 2 h 39"/>
                <a:gd name="T44" fmla="*/ 11 w 24"/>
                <a:gd name="T45" fmla="*/ 0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1" y="4"/>
                    <a:pt x="22" y="6"/>
                  </a:cubicBezTo>
                  <a:cubicBezTo>
                    <a:pt x="23" y="7"/>
                    <a:pt x="23" y="9"/>
                    <a:pt x="24" y="10"/>
                  </a:cubicBezTo>
                  <a:cubicBezTo>
                    <a:pt x="24" y="12"/>
                    <a:pt x="24" y="14"/>
                    <a:pt x="23" y="15"/>
                  </a:cubicBezTo>
                  <a:cubicBezTo>
                    <a:pt x="23" y="17"/>
                    <a:pt x="22" y="18"/>
                    <a:pt x="22" y="19"/>
                  </a:cubicBezTo>
                  <a:cubicBezTo>
                    <a:pt x="21" y="20"/>
                    <a:pt x="20" y="21"/>
                    <a:pt x="19" y="22"/>
                  </a:cubicBezTo>
                  <a:cubicBezTo>
                    <a:pt x="18" y="23"/>
                    <a:pt x="16"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2" y="25"/>
                    <a:pt x="2" y="25"/>
                    <a:pt x="2"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1" y="7"/>
                    <a:pt x="9" y="8"/>
                  </a:cubicBezTo>
                  <a:cubicBezTo>
                    <a:pt x="8" y="2"/>
                    <a:pt x="8" y="2"/>
                    <a:pt x="8" y="2"/>
                  </a:cubicBezTo>
                  <a:cubicBezTo>
                    <a:pt x="9" y="1"/>
                    <a:pt x="11" y="1"/>
                    <a:pt x="11" y="0"/>
                  </a:cubicBezTo>
                  <a:cubicBezTo>
                    <a:pt x="12" y="0"/>
                    <a:pt x="13" y="0"/>
                    <a:pt x="14" y="1"/>
                  </a:cubicBezTo>
                  <a:cubicBezTo>
                    <a:pt x="16" y="1"/>
                    <a:pt x="17"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 name="Freeform 121"/>
            <p:cNvSpPr>
              <a:spLocks noEditPoints="1"/>
            </p:cNvSpPr>
            <p:nvPr/>
          </p:nvSpPr>
          <p:spPr bwMode="auto">
            <a:xfrm>
              <a:off x="5889626" y="5083175"/>
              <a:ext cx="74613" cy="119063"/>
            </a:xfrm>
            <a:custGeom>
              <a:avLst/>
              <a:gdLst>
                <a:gd name="T0" fmla="*/ 18 w 22"/>
                <a:gd name="T1" fmla="*/ 18 h 35"/>
                <a:gd name="T2" fmla="*/ 18 w 22"/>
                <a:gd name="T3" fmla="*/ 27 h 35"/>
                <a:gd name="T4" fmla="*/ 14 w 22"/>
                <a:gd name="T5" fmla="*/ 34 h 35"/>
                <a:gd name="T6" fmla="*/ 7 w 22"/>
                <a:gd name="T7" fmla="*/ 33 h 35"/>
                <a:gd name="T8" fmla="*/ 2 w 22"/>
                <a:gd name="T9" fmla="*/ 29 h 35"/>
                <a:gd name="T10" fmla="*/ 1 w 22"/>
                <a:gd name="T11" fmla="*/ 22 h 35"/>
                <a:gd name="T12" fmla="*/ 2 w 22"/>
                <a:gd name="T13" fmla="*/ 14 h 35"/>
                <a:gd name="T14" fmla="*/ 8 w 22"/>
                <a:gd name="T15" fmla="*/ 2 h 35"/>
                <a:gd name="T16" fmla="*/ 19 w 22"/>
                <a:gd name="T17" fmla="*/ 2 h 35"/>
                <a:gd name="T18" fmla="*/ 22 w 22"/>
                <a:gd name="T19" fmla="*/ 5 h 35"/>
                <a:gd name="T20" fmla="*/ 21 w 22"/>
                <a:gd name="T21" fmla="*/ 10 h 35"/>
                <a:gd name="T22" fmla="*/ 18 w 22"/>
                <a:gd name="T23" fmla="*/ 8 h 35"/>
                <a:gd name="T24" fmla="*/ 13 w 22"/>
                <a:gd name="T25" fmla="*/ 6 h 35"/>
                <a:gd name="T26" fmla="*/ 10 w 22"/>
                <a:gd name="T27" fmla="*/ 8 h 35"/>
                <a:gd name="T28" fmla="*/ 7 w 22"/>
                <a:gd name="T29" fmla="*/ 13 h 35"/>
                <a:gd name="T30" fmla="*/ 8 w 22"/>
                <a:gd name="T31" fmla="*/ 13 h 35"/>
                <a:gd name="T32" fmla="*/ 14 w 22"/>
                <a:gd name="T33" fmla="*/ 13 h 35"/>
                <a:gd name="T34" fmla="*/ 18 w 22"/>
                <a:gd name="T35" fmla="*/ 18 h 35"/>
                <a:gd name="T36" fmla="*/ 11 w 22"/>
                <a:gd name="T37" fmla="*/ 28 h 35"/>
                <a:gd name="T38" fmla="*/ 13 w 22"/>
                <a:gd name="T39" fmla="*/ 24 h 35"/>
                <a:gd name="T40" fmla="*/ 13 w 22"/>
                <a:gd name="T41" fmla="*/ 20 h 35"/>
                <a:gd name="T42" fmla="*/ 11 w 22"/>
                <a:gd name="T43" fmla="*/ 17 h 35"/>
                <a:gd name="T44" fmla="*/ 8 w 22"/>
                <a:gd name="T45" fmla="*/ 17 h 35"/>
                <a:gd name="T46" fmla="*/ 6 w 22"/>
                <a:gd name="T47" fmla="*/ 19 h 35"/>
                <a:gd name="T48" fmla="*/ 6 w 22"/>
                <a:gd name="T49" fmla="*/ 24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8"/>
                  </a:moveTo>
                  <a:cubicBezTo>
                    <a:pt x="19" y="21"/>
                    <a:pt x="19" y="24"/>
                    <a:pt x="18" y="27"/>
                  </a:cubicBezTo>
                  <a:cubicBezTo>
                    <a:pt x="17" y="30"/>
                    <a:pt x="16" y="33"/>
                    <a:pt x="14" y="34"/>
                  </a:cubicBezTo>
                  <a:cubicBezTo>
                    <a:pt x="12" y="35"/>
                    <a:pt x="10" y="35"/>
                    <a:pt x="7" y="33"/>
                  </a:cubicBezTo>
                  <a:cubicBezTo>
                    <a:pt x="5" y="32"/>
                    <a:pt x="4" y="31"/>
                    <a:pt x="2" y="29"/>
                  </a:cubicBezTo>
                  <a:cubicBezTo>
                    <a:pt x="1" y="27"/>
                    <a:pt x="1" y="25"/>
                    <a:pt x="1" y="22"/>
                  </a:cubicBezTo>
                  <a:cubicBezTo>
                    <a:pt x="0" y="20"/>
                    <a:pt x="1" y="17"/>
                    <a:pt x="2" y="14"/>
                  </a:cubicBezTo>
                  <a:cubicBezTo>
                    <a:pt x="3" y="8"/>
                    <a:pt x="6" y="4"/>
                    <a:pt x="8" y="2"/>
                  </a:cubicBezTo>
                  <a:cubicBezTo>
                    <a:pt x="11" y="0"/>
                    <a:pt x="15" y="0"/>
                    <a:pt x="19" y="2"/>
                  </a:cubicBezTo>
                  <a:cubicBezTo>
                    <a:pt x="20" y="3"/>
                    <a:pt x="22" y="4"/>
                    <a:pt x="22" y="5"/>
                  </a:cubicBezTo>
                  <a:cubicBezTo>
                    <a:pt x="21" y="10"/>
                    <a:pt x="21" y="10"/>
                    <a:pt x="21" y="10"/>
                  </a:cubicBezTo>
                  <a:cubicBezTo>
                    <a:pt x="20" y="9"/>
                    <a:pt x="19" y="9"/>
                    <a:pt x="18" y="8"/>
                  </a:cubicBezTo>
                  <a:cubicBezTo>
                    <a:pt x="16" y="7"/>
                    <a:pt x="15" y="6"/>
                    <a:pt x="13" y="6"/>
                  </a:cubicBezTo>
                  <a:cubicBezTo>
                    <a:pt x="12" y="6"/>
                    <a:pt x="11" y="7"/>
                    <a:pt x="10" y="8"/>
                  </a:cubicBezTo>
                  <a:cubicBezTo>
                    <a:pt x="9" y="9"/>
                    <a:pt x="8" y="11"/>
                    <a:pt x="7" y="13"/>
                  </a:cubicBezTo>
                  <a:cubicBezTo>
                    <a:pt x="8" y="13"/>
                    <a:pt x="8" y="13"/>
                    <a:pt x="8" y="13"/>
                  </a:cubicBezTo>
                  <a:cubicBezTo>
                    <a:pt x="9" y="12"/>
                    <a:pt x="11" y="11"/>
                    <a:pt x="14" y="13"/>
                  </a:cubicBezTo>
                  <a:cubicBezTo>
                    <a:pt x="16" y="14"/>
                    <a:pt x="18" y="16"/>
                    <a:pt x="18" y="18"/>
                  </a:cubicBezTo>
                  <a:close/>
                  <a:moveTo>
                    <a:pt x="11" y="28"/>
                  </a:moveTo>
                  <a:cubicBezTo>
                    <a:pt x="12" y="27"/>
                    <a:pt x="13" y="26"/>
                    <a:pt x="13" y="24"/>
                  </a:cubicBezTo>
                  <a:cubicBezTo>
                    <a:pt x="14" y="23"/>
                    <a:pt x="14" y="21"/>
                    <a:pt x="13" y="20"/>
                  </a:cubicBezTo>
                  <a:cubicBezTo>
                    <a:pt x="13" y="19"/>
                    <a:pt x="12" y="18"/>
                    <a:pt x="11" y="17"/>
                  </a:cubicBezTo>
                  <a:cubicBezTo>
                    <a:pt x="10" y="17"/>
                    <a:pt x="9" y="16"/>
                    <a:pt x="8" y="17"/>
                  </a:cubicBezTo>
                  <a:cubicBezTo>
                    <a:pt x="7" y="17"/>
                    <a:pt x="6" y="18"/>
                    <a:pt x="6" y="19"/>
                  </a:cubicBezTo>
                  <a:cubicBezTo>
                    <a:pt x="6" y="21"/>
                    <a:pt x="6" y="23"/>
                    <a:pt x="6" y="24"/>
                  </a:cubicBezTo>
                  <a:cubicBezTo>
                    <a:pt x="6" y="26"/>
                    <a:pt x="7" y="27"/>
                    <a:pt x="8" y="28"/>
                  </a:cubicBezTo>
                  <a:cubicBezTo>
                    <a:pt x="9" y="28"/>
                    <a:pt x="10" y="28"/>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 name="Freeform 122"/>
            <p:cNvSpPr>
              <a:spLocks/>
            </p:cNvSpPr>
            <p:nvPr/>
          </p:nvSpPr>
          <p:spPr bwMode="auto">
            <a:xfrm>
              <a:off x="5815013" y="5038725"/>
              <a:ext cx="80963" cy="133350"/>
            </a:xfrm>
            <a:custGeom>
              <a:avLst/>
              <a:gdLst>
                <a:gd name="T0" fmla="*/ 18 w 24"/>
                <a:gd name="T1" fmla="*/ 2 h 39"/>
                <a:gd name="T2" fmla="*/ 21 w 24"/>
                <a:gd name="T3" fmla="*/ 5 h 39"/>
                <a:gd name="T4" fmla="*/ 23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3 h 39"/>
                <a:gd name="T20" fmla="*/ 18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7 h 39"/>
                <a:gd name="T38" fmla="*/ 13 w 24"/>
                <a:gd name="T39" fmla="*/ 7 h 39"/>
                <a:gd name="T40" fmla="*/ 9 w 24"/>
                <a:gd name="T41" fmla="*/ 7 h 39"/>
                <a:gd name="T42" fmla="*/ 8 w 24"/>
                <a:gd name="T43" fmla="*/ 1 h 39"/>
                <a:gd name="T44" fmla="*/ 11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5"/>
                  </a:cubicBezTo>
                  <a:cubicBezTo>
                    <a:pt x="22" y="7"/>
                    <a:pt x="23" y="8"/>
                    <a:pt x="23" y="10"/>
                  </a:cubicBezTo>
                  <a:cubicBezTo>
                    <a:pt x="24" y="12"/>
                    <a:pt x="24" y="13"/>
                    <a:pt x="23" y="15"/>
                  </a:cubicBezTo>
                  <a:cubicBezTo>
                    <a:pt x="23" y="16"/>
                    <a:pt x="22" y="18"/>
                    <a:pt x="22" y="19"/>
                  </a:cubicBezTo>
                  <a:cubicBezTo>
                    <a:pt x="21" y="20"/>
                    <a:pt x="20" y="21"/>
                    <a:pt x="19" y="22"/>
                  </a:cubicBezTo>
                  <a:cubicBezTo>
                    <a:pt x="17" y="23"/>
                    <a:pt x="15" y="24"/>
                    <a:pt x="13" y="25"/>
                  </a:cubicBezTo>
                  <a:cubicBezTo>
                    <a:pt x="8" y="27"/>
                    <a:pt x="8" y="27"/>
                    <a:pt x="8" y="27"/>
                  </a:cubicBezTo>
                  <a:cubicBezTo>
                    <a:pt x="8" y="27"/>
                    <a:pt x="8" y="27"/>
                    <a:pt x="8" y="27"/>
                  </a:cubicBezTo>
                  <a:cubicBezTo>
                    <a:pt x="19" y="33"/>
                    <a:pt x="19" y="33"/>
                    <a:pt x="19" y="33"/>
                  </a:cubicBezTo>
                  <a:cubicBezTo>
                    <a:pt x="18" y="39"/>
                    <a:pt x="18" y="39"/>
                    <a:pt x="18" y="39"/>
                  </a:cubicBezTo>
                  <a:cubicBezTo>
                    <a:pt x="0" y="29"/>
                    <a:pt x="0" y="29"/>
                    <a:pt x="0" y="29"/>
                  </a:cubicBezTo>
                  <a:cubicBezTo>
                    <a:pt x="1" y="24"/>
                    <a:pt x="1" y="24"/>
                    <a:pt x="1" y="24"/>
                  </a:cubicBezTo>
                  <a:cubicBezTo>
                    <a:pt x="10" y="20"/>
                    <a:pt x="10" y="20"/>
                    <a:pt x="10" y="20"/>
                  </a:cubicBezTo>
                  <a:cubicBezTo>
                    <a:pt x="12" y="19"/>
                    <a:pt x="14" y="18"/>
                    <a:pt x="15" y="17"/>
                  </a:cubicBezTo>
                  <a:cubicBezTo>
                    <a:pt x="16" y="16"/>
                    <a:pt x="16" y="16"/>
                    <a:pt x="17" y="15"/>
                  </a:cubicBezTo>
                  <a:cubicBezTo>
                    <a:pt x="17" y="14"/>
                    <a:pt x="18" y="14"/>
                    <a:pt x="18" y="13"/>
                  </a:cubicBezTo>
                  <a:cubicBezTo>
                    <a:pt x="18" y="12"/>
                    <a:pt x="18" y="10"/>
                    <a:pt x="18" y="10"/>
                  </a:cubicBezTo>
                  <a:cubicBezTo>
                    <a:pt x="17" y="9"/>
                    <a:pt x="17" y="8"/>
                    <a:pt x="16" y="7"/>
                  </a:cubicBezTo>
                  <a:cubicBezTo>
                    <a:pt x="15" y="7"/>
                    <a:pt x="14" y="6"/>
                    <a:pt x="13" y="7"/>
                  </a:cubicBezTo>
                  <a:cubicBezTo>
                    <a:pt x="12" y="7"/>
                    <a:pt x="11" y="7"/>
                    <a:pt x="9" y="7"/>
                  </a:cubicBezTo>
                  <a:cubicBezTo>
                    <a:pt x="8" y="1"/>
                    <a:pt x="8" y="1"/>
                    <a:pt x="8" y="1"/>
                  </a:cubicBezTo>
                  <a:cubicBezTo>
                    <a:pt x="9" y="1"/>
                    <a:pt x="10" y="0"/>
                    <a:pt x="11" y="0"/>
                  </a:cubicBezTo>
                  <a:cubicBezTo>
                    <a:pt x="12" y="0"/>
                    <a:pt x="13" y="0"/>
                    <a:pt x="14" y="0"/>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 name="Freeform 123"/>
            <p:cNvSpPr>
              <a:spLocks/>
            </p:cNvSpPr>
            <p:nvPr/>
          </p:nvSpPr>
          <p:spPr bwMode="auto">
            <a:xfrm>
              <a:off x="6303963" y="5305425"/>
              <a:ext cx="82550" cy="127000"/>
            </a:xfrm>
            <a:custGeom>
              <a:avLst/>
              <a:gdLst>
                <a:gd name="T0" fmla="*/ 52 w 52"/>
                <a:gd name="T1" fmla="*/ 24 h 80"/>
                <a:gd name="T2" fmla="*/ 49 w 52"/>
                <a:gd name="T3" fmla="*/ 32 h 80"/>
                <a:gd name="T4" fmla="*/ 13 w 52"/>
                <a:gd name="T5" fmla="*/ 80 h 80"/>
                <a:gd name="T6" fmla="*/ 0 w 52"/>
                <a:gd name="T7" fmla="*/ 73 h 80"/>
                <a:gd name="T8" fmla="*/ 36 w 52"/>
                <a:gd name="T9" fmla="*/ 28 h 80"/>
                <a:gd name="T10" fmla="*/ 8 w 52"/>
                <a:gd name="T11" fmla="*/ 13 h 80"/>
                <a:gd name="T12" fmla="*/ 13 w 52"/>
                <a:gd name="T13" fmla="*/ 0 h 80"/>
                <a:gd name="T14" fmla="*/ 52 w 52"/>
                <a:gd name="T15" fmla="*/ 24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52" y="24"/>
                  </a:moveTo>
                  <a:lnTo>
                    <a:pt x="49" y="32"/>
                  </a:lnTo>
                  <a:lnTo>
                    <a:pt x="13" y="80"/>
                  </a:lnTo>
                  <a:lnTo>
                    <a:pt x="0" y="73"/>
                  </a:lnTo>
                  <a:lnTo>
                    <a:pt x="36" y="28"/>
                  </a:lnTo>
                  <a:lnTo>
                    <a:pt x="8" y="13"/>
                  </a:lnTo>
                  <a:lnTo>
                    <a:pt x="13" y="0"/>
                  </a:lnTo>
                  <a:lnTo>
                    <a:pt x="52" y="24"/>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 name="Freeform 124"/>
            <p:cNvSpPr>
              <a:spLocks/>
            </p:cNvSpPr>
            <p:nvPr/>
          </p:nvSpPr>
          <p:spPr bwMode="auto">
            <a:xfrm>
              <a:off x="6227763" y="5278438"/>
              <a:ext cx="79375" cy="133350"/>
            </a:xfrm>
            <a:custGeom>
              <a:avLst/>
              <a:gdLst>
                <a:gd name="T0" fmla="*/ 17 w 23"/>
                <a:gd name="T1" fmla="*/ 2 h 39"/>
                <a:gd name="T2" fmla="*/ 21 w 23"/>
                <a:gd name="T3" fmla="*/ 5 h 39"/>
                <a:gd name="T4" fmla="*/ 23 w 23"/>
                <a:gd name="T5" fmla="*/ 10 h 39"/>
                <a:gd name="T6" fmla="*/ 23 w 23"/>
                <a:gd name="T7" fmla="*/ 15 h 39"/>
                <a:gd name="T8" fmla="*/ 21 w 23"/>
                <a:gd name="T9" fmla="*/ 19 h 39"/>
                <a:gd name="T10" fmla="*/ 18 w 23"/>
                <a:gd name="T11" fmla="*/ 21 h 39"/>
                <a:gd name="T12" fmla="*/ 12 w 23"/>
                <a:gd name="T13" fmla="*/ 25 h 39"/>
                <a:gd name="T14" fmla="*/ 8 w 23"/>
                <a:gd name="T15" fmla="*/ 27 h 39"/>
                <a:gd name="T16" fmla="*/ 8 w 23"/>
                <a:gd name="T17" fmla="*/ 27 h 39"/>
                <a:gd name="T18" fmla="*/ 19 w 23"/>
                <a:gd name="T19" fmla="*/ 33 h 39"/>
                <a:gd name="T20" fmla="*/ 17 w 23"/>
                <a:gd name="T21" fmla="*/ 39 h 39"/>
                <a:gd name="T22" fmla="*/ 0 w 23"/>
                <a:gd name="T23" fmla="*/ 29 h 39"/>
                <a:gd name="T24" fmla="*/ 1 w 23"/>
                <a:gd name="T25" fmla="*/ 24 h 39"/>
                <a:gd name="T26" fmla="*/ 10 w 23"/>
                <a:gd name="T27" fmla="*/ 20 h 39"/>
                <a:gd name="T28" fmla="*/ 15 w 23"/>
                <a:gd name="T29" fmla="*/ 17 h 39"/>
                <a:gd name="T30" fmla="*/ 16 w 23"/>
                <a:gd name="T31" fmla="*/ 15 h 39"/>
                <a:gd name="T32" fmla="*/ 18 w 23"/>
                <a:gd name="T33" fmla="*/ 12 h 39"/>
                <a:gd name="T34" fmla="*/ 17 w 23"/>
                <a:gd name="T35" fmla="*/ 9 h 39"/>
                <a:gd name="T36" fmla="*/ 16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2"/>
                    <a:pt x="20" y="4"/>
                    <a:pt x="21" y="5"/>
                  </a:cubicBezTo>
                  <a:cubicBezTo>
                    <a:pt x="22" y="6"/>
                    <a:pt x="23" y="8"/>
                    <a:pt x="23" y="10"/>
                  </a:cubicBezTo>
                  <a:cubicBezTo>
                    <a:pt x="23" y="11"/>
                    <a:pt x="23" y="13"/>
                    <a:pt x="23" y="15"/>
                  </a:cubicBezTo>
                  <a:cubicBezTo>
                    <a:pt x="23" y="16"/>
                    <a:pt x="22" y="17"/>
                    <a:pt x="21" y="19"/>
                  </a:cubicBezTo>
                  <a:cubicBezTo>
                    <a:pt x="20" y="20"/>
                    <a:pt x="20"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5"/>
                    <a:pt x="16" y="15"/>
                  </a:cubicBezTo>
                  <a:cubicBezTo>
                    <a:pt x="17" y="14"/>
                    <a:pt x="17" y="13"/>
                    <a:pt x="18" y="12"/>
                  </a:cubicBezTo>
                  <a:cubicBezTo>
                    <a:pt x="18" y="11"/>
                    <a:pt x="18" y="10"/>
                    <a:pt x="17" y="9"/>
                  </a:cubicBezTo>
                  <a:cubicBezTo>
                    <a:pt x="17" y="8"/>
                    <a:pt x="16" y="8"/>
                    <a:pt x="16" y="7"/>
                  </a:cubicBezTo>
                  <a:cubicBezTo>
                    <a:pt x="15" y="6"/>
                    <a:pt x="14" y="6"/>
                    <a:pt x="12" y="6"/>
                  </a:cubicBezTo>
                  <a:cubicBezTo>
                    <a:pt x="11" y="6"/>
                    <a:pt x="10" y="7"/>
                    <a:pt x="9" y="7"/>
                  </a:cubicBezTo>
                  <a:cubicBezTo>
                    <a:pt x="7" y="1"/>
                    <a:pt x="7" y="1"/>
                    <a:pt x="7" y="1"/>
                  </a:cubicBezTo>
                  <a:cubicBezTo>
                    <a:pt x="9" y="0"/>
                    <a:pt x="10" y="0"/>
                    <a:pt x="11" y="0"/>
                  </a:cubicBezTo>
                  <a:cubicBezTo>
                    <a:pt x="12" y="0"/>
                    <a:pt x="13" y="0"/>
                    <a:pt x="14" y="0"/>
                  </a:cubicBezTo>
                  <a:cubicBezTo>
                    <a:pt x="15" y="0"/>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 name="Freeform 125"/>
            <p:cNvSpPr>
              <a:spLocks noEditPoints="1"/>
            </p:cNvSpPr>
            <p:nvPr/>
          </p:nvSpPr>
          <p:spPr bwMode="auto">
            <a:xfrm>
              <a:off x="3709988" y="4408488"/>
              <a:ext cx="79375" cy="127000"/>
            </a:xfrm>
            <a:custGeom>
              <a:avLst/>
              <a:gdLst>
                <a:gd name="T0" fmla="*/ 18 w 23"/>
                <a:gd name="T1" fmla="*/ 26 h 37"/>
                <a:gd name="T2" fmla="*/ 18 w 23"/>
                <a:gd name="T3" fmla="*/ 31 h 37"/>
                <a:gd name="T4" fmla="*/ 14 w 23"/>
                <a:gd name="T5" fmla="*/ 36 h 37"/>
                <a:gd name="T6" fmla="*/ 7 w 23"/>
                <a:gd name="T7" fmla="*/ 35 h 37"/>
                <a:gd name="T8" fmla="*/ 2 w 23"/>
                <a:gd name="T9" fmla="*/ 29 h 37"/>
                <a:gd name="T10" fmla="*/ 1 w 23"/>
                <a:gd name="T11" fmla="*/ 21 h 37"/>
                <a:gd name="T12" fmla="*/ 3 w 23"/>
                <a:gd name="T13" fmla="*/ 17 h 37"/>
                <a:gd name="T14" fmla="*/ 8 w 23"/>
                <a:gd name="T15" fmla="*/ 15 h 37"/>
                <a:gd name="T16" fmla="*/ 6 w 23"/>
                <a:gd name="T17" fmla="*/ 10 h 37"/>
                <a:gd name="T18" fmla="*/ 6 w 23"/>
                <a:gd name="T19" fmla="*/ 5 h 37"/>
                <a:gd name="T20" fmla="*/ 10 w 23"/>
                <a:gd name="T21" fmla="*/ 1 h 37"/>
                <a:gd name="T22" fmla="*/ 16 w 23"/>
                <a:gd name="T23" fmla="*/ 2 h 37"/>
                <a:gd name="T24" fmla="*/ 21 w 23"/>
                <a:gd name="T25" fmla="*/ 8 h 37"/>
                <a:gd name="T26" fmla="*/ 22 w 23"/>
                <a:gd name="T27" fmla="*/ 14 h 37"/>
                <a:gd name="T28" fmla="*/ 20 w 23"/>
                <a:gd name="T29" fmla="*/ 18 h 37"/>
                <a:gd name="T30" fmla="*/ 15 w 23"/>
                <a:gd name="T31" fmla="*/ 20 h 37"/>
                <a:gd name="T32" fmla="*/ 18 w 23"/>
                <a:gd name="T33" fmla="*/ 26 h 37"/>
                <a:gd name="T34" fmla="*/ 12 w 23"/>
                <a:gd name="T35" fmla="*/ 30 h 37"/>
                <a:gd name="T36" fmla="*/ 14 w 23"/>
                <a:gd name="T37" fmla="*/ 28 h 37"/>
                <a:gd name="T38" fmla="*/ 13 w 23"/>
                <a:gd name="T39" fmla="*/ 25 h 37"/>
                <a:gd name="T40" fmla="*/ 11 w 23"/>
                <a:gd name="T41" fmla="*/ 20 h 37"/>
                <a:gd name="T42" fmla="*/ 6 w 23"/>
                <a:gd name="T43" fmla="*/ 24 h 37"/>
                <a:gd name="T44" fmla="*/ 6 w 23"/>
                <a:gd name="T45" fmla="*/ 27 h 37"/>
                <a:gd name="T46" fmla="*/ 9 w 23"/>
                <a:gd name="T47" fmla="*/ 30 h 37"/>
                <a:gd name="T48" fmla="*/ 12 w 23"/>
                <a:gd name="T49" fmla="*/ 30 h 37"/>
                <a:gd name="T50" fmla="*/ 12 w 23"/>
                <a:gd name="T51" fmla="*/ 7 h 37"/>
                <a:gd name="T52" fmla="*/ 11 w 23"/>
                <a:gd name="T53" fmla="*/ 9 h 37"/>
                <a:gd name="T54" fmla="*/ 11 w 23"/>
                <a:gd name="T55" fmla="*/ 11 h 37"/>
                <a:gd name="T56" fmla="*/ 13 w 23"/>
                <a:gd name="T57" fmla="*/ 15 h 37"/>
                <a:gd name="T58" fmla="*/ 16 w 23"/>
                <a:gd name="T59" fmla="*/ 14 h 37"/>
                <a:gd name="T60" fmla="*/ 17 w 23"/>
                <a:gd name="T61" fmla="*/ 12 h 37"/>
                <a:gd name="T62" fmla="*/ 17 w 23"/>
                <a:gd name="T63" fmla="*/ 9 h 37"/>
                <a:gd name="T64" fmla="*/ 15 w 23"/>
                <a:gd name="T65" fmla="*/ 7 h 37"/>
                <a:gd name="T66" fmla="*/ 12 w 23"/>
                <a:gd name="T6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7">
                  <a:moveTo>
                    <a:pt x="18" y="26"/>
                  </a:moveTo>
                  <a:cubicBezTo>
                    <a:pt x="19" y="28"/>
                    <a:pt x="19" y="30"/>
                    <a:pt x="18" y="31"/>
                  </a:cubicBezTo>
                  <a:cubicBezTo>
                    <a:pt x="18" y="34"/>
                    <a:pt x="16" y="35"/>
                    <a:pt x="14" y="36"/>
                  </a:cubicBezTo>
                  <a:cubicBezTo>
                    <a:pt x="12" y="37"/>
                    <a:pt x="10" y="36"/>
                    <a:pt x="7" y="35"/>
                  </a:cubicBezTo>
                  <a:cubicBezTo>
                    <a:pt x="5" y="33"/>
                    <a:pt x="3" y="31"/>
                    <a:pt x="2" y="29"/>
                  </a:cubicBezTo>
                  <a:cubicBezTo>
                    <a:pt x="0" y="27"/>
                    <a:pt x="0" y="24"/>
                    <a:pt x="1" y="21"/>
                  </a:cubicBezTo>
                  <a:cubicBezTo>
                    <a:pt x="1" y="19"/>
                    <a:pt x="2" y="18"/>
                    <a:pt x="3" y="17"/>
                  </a:cubicBezTo>
                  <a:cubicBezTo>
                    <a:pt x="4" y="16"/>
                    <a:pt x="6" y="16"/>
                    <a:pt x="8" y="15"/>
                  </a:cubicBezTo>
                  <a:cubicBezTo>
                    <a:pt x="7" y="13"/>
                    <a:pt x="6" y="12"/>
                    <a:pt x="6" y="10"/>
                  </a:cubicBezTo>
                  <a:cubicBezTo>
                    <a:pt x="6" y="8"/>
                    <a:pt x="6" y="7"/>
                    <a:pt x="6" y="5"/>
                  </a:cubicBezTo>
                  <a:cubicBezTo>
                    <a:pt x="7" y="3"/>
                    <a:pt x="8" y="1"/>
                    <a:pt x="10" y="1"/>
                  </a:cubicBezTo>
                  <a:cubicBezTo>
                    <a:pt x="12" y="0"/>
                    <a:pt x="14" y="1"/>
                    <a:pt x="16" y="2"/>
                  </a:cubicBezTo>
                  <a:cubicBezTo>
                    <a:pt x="18" y="4"/>
                    <a:pt x="20" y="5"/>
                    <a:pt x="21" y="8"/>
                  </a:cubicBezTo>
                  <a:cubicBezTo>
                    <a:pt x="22" y="10"/>
                    <a:pt x="23" y="12"/>
                    <a:pt x="22" y="14"/>
                  </a:cubicBezTo>
                  <a:cubicBezTo>
                    <a:pt x="22" y="16"/>
                    <a:pt x="21" y="17"/>
                    <a:pt x="20" y="18"/>
                  </a:cubicBezTo>
                  <a:cubicBezTo>
                    <a:pt x="19" y="19"/>
                    <a:pt x="17" y="20"/>
                    <a:pt x="15" y="20"/>
                  </a:cubicBezTo>
                  <a:cubicBezTo>
                    <a:pt x="17" y="22"/>
                    <a:pt x="18" y="24"/>
                    <a:pt x="18" y="26"/>
                  </a:cubicBezTo>
                  <a:close/>
                  <a:moveTo>
                    <a:pt x="12" y="30"/>
                  </a:moveTo>
                  <a:cubicBezTo>
                    <a:pt x="13" y="30"/>
                    <a:pt x="13" y="29"/>
                    <a:pt x="14" y="28"/>
                  </a:cubicBezTo>
                  <a:cubicBezTo>
                    <a:pt x="14" y="27"/>
                    <a:pt x="14" y="26"/>
                    <a:pt x="13" y="25"/>
                  </a:cubicBezTo>
                  <a:cubicBezTo>
                    <a:pt x="13" y="24"/>
                    <a:pt x="12" y="22"/>
                    <a:pt x="11" y="20"/>
                  </a:cubicBezTo>
                  <a:cubicBezTo>
                    <a:pt x="8" y="20"/>
                    <a:pt x="6" y="21"/>
                    <a:pt x="6" y="24"/>
                  </a:cubicBezTo>
                  <a:cubicBezTo>
                    <a:pt x="5" y="25"/>
                    <a:pt x="6" y="26"/>
                    <a:pt x="6" y="27"/>
                  </a:cubicBezTo>
                  <a:cubicBezTo>
                    <a:pt x="7" y="28"/>
                    <a:pt x="7" y="29"/>
                    <a:pt x="9" y="30"/>
                  </a:cubicBezTo>
                  <a:cubicBezTo>
                    <a:pt x="10" y="31"/>
                    <a:pt x="11" y="31"/>
                    <a:pt x="12" y="30"/>
                  </a:cubicBezTo>
                  <a:moveTo>
                    <a:pt x="12" y="7"/>
                  </a:moveTo>
                  <a:cubicBezTo>
                    <a:pt x="12" y="7"/>
                    <a:pt x="11" y="8"/>
                    <a:pt x="11" y="9"/>
                  </a:cubicBezTo>
                  <a:cubicBezTo>
                    <a:pt x="11" y="9"/>
                    <a:pt x="11" y="10"/>
                    <a:pt x="11" y="11"/>
                  </a:cubicBezTo>
                  <a:cubicBezTo>
                    <a:pt x="11" y="12"/>
                    <a:pt x="12" y="13"/>
                    <a:pt x="13" y="15"/>
                  </a:cubicBezTo>
                  <a:cubicBezTo>
                    <a:pt x="14" y="15"/>
                    <a:pt x="15" y="14"/>
                    <a:pt x="16" y="14"/>
                  </a:cubicBezTo>
                  <a:cubicBezTo>
                    <a:pt x="16" y="14"/>
                    <a:pt x="17" y="13"/>
                    <a:pt x="17" y="12"/>
                  </a:cubicBezTo>
                  <a:cubicBezTo>
                    <a:pt x="17" y="11"/>
                    <a:pt x="17" y="10"/>
                    <a:pt x="17" y="9"/>
                  </a:cubicBezTo>
                  <a:cubicBezTo>
                    <a:pt x="16" y="8"/>
                    <a:pt x="16" y="8"/>
                    <a:pt x="15" y="7"/>
                  </a:cubicBezTo>
                  <a:cubicBezTo>
                    <a:pt x="14" y="7"/>
                    <a:pt x="13" y="6"/>
                    <a:pt x="12" y="7"/>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 name="Freeform 126"/>
            <p:cNvSpPr>
              <a:spLocks/>
            </p:cNvSpPr>
            <p:nvPr/>
          </p:nvSpPr>
          <p:spPr bwMode="auto">
            <a:xfrm>
              <a:off x="3638551" y="4371975"/>
              <a:ext cx="82550" cy="133350"/>
            </a:xfrm>
            <a:custGeom>
              <a:avLst/>
              <a:gdLst>
                <a:gd name="T0" fmla="*/ 17 w 24"/>
                <a:gd name="T1" fmla="*/ 2 h 39"/>
                <a:gd name="T2" fmla="*/ 21 w 24"/>
                <a:gd name="T3" fmla="*/ 5 h 39"/>
                <a:gd name="T4" fmla="*/ 23 w 24"/>
                <a:gd name="T5" fmla="*/ 10 h 39"/>
                <a:gd name="T6" fmla="*/ 23 w 24"/>
                <a:gd name="T7" fmla="*/ 15 h 39"/>
                <a:gd name="T8" fmla="*/ 21 w 24"/>
                <a:gd name="T9" fmla="*/ 19 h 39"/>
                <a:gd name="T10" fmla="*/ 18 w 24"/>
                <a:gd name="T11" fmla="*/ 22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6 h 39"/>
                <a:gd name="T40" fmla="*/ 9 w 24"/>
                <a:gd name="T41" fmla="*/ 7 h 39"/>
                <a:gd name="T42" fmla="*/ 7 w 24"/>
                <a:gd name="T43" fmla="*/ 1 h 39"/>
                <a:gd name="T44" fmla="*/ 11 w 24"/>
                <a:gd name="T45" fmla="*/ 0 h 39"/>
                <a:gd name="T46" fmla="*/ 14 w 24"/>
                <a:gd name="T47" fmla="*/ 0 h 39"/>
                <a:gd name="T48" fmla="*/ 17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2"/>
                  </a:moveTo>
                  <a:cubicBezTo>
                    <a:pt x="19" y="3"/>
                    <a:pt x="20" y="4"/>
                    <a:pt x="21" y="5"/>
                  </a:cubicBezTo>
                  <a:cubicBezTo>
                    <a:pt x="22" y="7"/>
                    <a:pt x="23" y="8"/>
                    <a:pt x="23" y="10"/>
                  </a:cubicBezTo>
                  <a:cubicBezTo>
                    <a:pt x="24" y="12"/>
                    <a:pt x="23" y="13"/>
                    <a:pt x="23" y="15"/>
                  </a:cubicBezTo>
                  <a:cubicBezTo>
                    <a:pt x="23" y="16"/>
                    <a:pt x="22" y="18"/>
                    <a:pt x="21" y="19"/>
                  </a:cubicBezTo>
                  <a:cubicBezTo>
                    <a:pt x="21" y="20"/>
                    <a:pt x="20" y="21"/>
                    <a:pt x="18" y="22"/>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6"/>
                    <a:pt x="17" y="15"/>
                  </a:cubicBezTo>
                  <a:cubicBezTo>
                    <a:pt x="17" y="14"/>
                    <a:pt x="17" y="14"/>
                    <a:pt x="18" y="13"/>
                  </a:cubicBezTo>
                  <a:cubicBezTo>
                    <a:pt x="18" y="11"/>
                    <a:pt x="18" y="10"/>
                    <a:pt x="18" y="9"/>
                  </a:cubicBezTo>
                  <a:cubicBezTo>
                    <a:pt x="17" y="8"/>
                    <a:pt x="16" y="8"/>
                    <a:pt x="16" y="7"/>
                  </a:cubicBezTo>
                  <a:cubicBezTo>
                    <a:pt x="15" y="7"/>
                    <a:pt x="14" y="6"/>
                    <a:pt x="13" y="6"/>
                  </a:cubicBezTo>
                  <a:cubicBezTo>
                    <a:pt x="11" y="6"/>
                    <a:pt x="10" y="7"/>
                    <a:pt x="9" y="7"/>
                  </a:cubicBezTo>
                  <a:cubicBezTo>
                    <a:pt x="7" y="1"/>
                    <a:pt x="7" y="1"/>
                    <a:pt x="7" y="1"/>
                  </a:cubicBezTo>
                  <a:cubicBezTo>
                    <a:pt x="9" y="1"/>
                    <a:pt x="10" y="0"/>
                    <a:pt x="11" y="0"/>
                  </a:cubicBezTo>
                  <a:cubicBezTo>
                    <a:pt x="12" y="0"/>
                    <a:pt x="13" y="0"/>
                    <a:pt x="14" y="0"/>
                  </a:cubicBezTo>
                  <a:cubicBezTo>
                    <a:pt x="15" y="1"/>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 name="Freeform 127"/>
            <p:cNvSpPr>
              <a:spLocks/>
            </p:cNvSpPr>
            <p:nvPr/>
          </p:nvSpPr>
          <p:spPr bwMode="auto">
            <a:xfrm>
              <a:off x="4049713" y="4606925"/>
              <a:ext cx="80963" cy="134938"/>
            </a:xfrm>
            <a:custGeom>
              <a:avLst/>
              <a:gdLst>
                <a:gd name="T0" fmla="*/ 18 w 24"/>
                <a:gd name="T1" fmla="*/ 2 h 39"/>
                <a:gd name="T2" fmla="*/ 22 w 24"/>
                <a:gd name="T3" fmla="*/ 6 h 39"/>
                <a:gd name="T4" fmla="*/ 23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2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8 w 24"/>
                <a:gd name="T43" fmla="*/ 2 h 39"/>
                <a:gd name="T44" fmla="*/ 11 w 24"/>
                <a:gd name="T45" fmla="*/ 1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1" y="4"/>
                    <a:pt x="22" y="6"/>
                  </a:cubicBezTo>
                  <a:cubicBezTo>
                    <a:pt x="23" y="7"/>
                    <a:pt x="23" y="9"/>
                    <a:pt x="23" y="10"/>
                  </a:cubicBezTo>
                  <a:cubicBezTo>
                    <a:pt x="24" y="12"/>
                    <a:pt x="24" y="14"/>
                    <a:pt x="23" y="15"/>
                  </a:cubicBezTo>
                  <a:cubicBezTo>
                    <a:pt x="23" y="17"/>
                    <a:pt x="22" y="18"/>
                    <a:pt x="22" y="19"/>
                  </a:cubicBezTo>
                  <a:cubicBezTo>
                    <a:pt x="21" y="20"/>
                    <a:pt x="20" y="21"/>
                    <a:pt x="19" y="22"/>
                  </a:cubicBezTo>
                  <a:cubicBezTo>
                    <a:pt x="17" y="23"/>
                    <a:pt x="15"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2" y="25"/>
                    <a:pt x="2" y="25"/>
                    <a:pt x="2"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1" y="7"/>
                    <a:pt x="9" y="8"/>
                  </a:cubicBezTo>
                  <a:cubicBezTo>
                    <a:pt x="8" y="2"/>
                    <a:pt x="8" y="2"/>
                    <a:pt x="8" y="2"/>
                  </a:cubicBezTo>
                  <a:cubicBezTo>
                    <a:pt x="9" y="1"/>
                    <a:pt x="10" y="1"/>
                    <a:pt x="11" y="1"/>
                  </a:cubicBezTo>
                  <a:cubicBezTo>
                    <a:pt x="12" y="0"/>
                    <a:pt x="13" y="1"/>
                    <a:pt x="14" y="1"/>
                  </a:cubicBezTo>
                  <a:cubicBezTo>
                    <a:pt x="15" y="1"/>
                    <a:pt x="17" y="2"/>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 name="Freeform 128"/>
            <p:cNvSpPr>
              <a:spLocks noEditPoints="1"/>
            </p:cNvSpPr>
            <p:nvPr/>
          </p:nvSpPr>
          <p:spPr bwMode="auto">
            <a:xfrm>
              <a:off x="4124326" y="4648200"/>
              <a:ext cx="71438" cy="120650"/>
            </a:xfrm>
            <a:custGeom>
              <a:avLst/>
              <a:gdLst>
                <a:gd name="T0" fmla="*/ 21 w 21"/>
                <a:gd name="T1" fmla="*/ 12 h 35"/>
                <a:gd name="T2" fmla="*/ 20 w 21"/>
                <a:gd name="T3" fmla="*/ 21 h 35"/>
                <a:gd name="T4" fmla="*/ 13 w 21"/>
                <a:gd name="T5" fmla="*/ 33 h 35"/>
                <a:gd name="T6" fmla="*/ 3 w 21"/>
                <a:gd name="T7" fmla="*/ 32 h 35"/>
                <a:gd name="T8" fmla="*/ 0 w 21"/>
                <a:gd name="T9" fmla="*/ 30 h 35"/>
                <a:gd name="T10" fmla="*/ 1 w 21"/>
                <a:gd name="T11" fmla="*/ 24 h 35"/>
                <a:gd name="T12" fmla="*/ 4 w 21"/>
                <a:gd name="T13" fmla="*/ 27 h 35"/>
                <a:gd name="T14" fmla="*/ 8 w 21"/>
                <a:gd name="T15" fmla="*/ 28 h 35"/>
                <a:gd name="T16" fmla="*/ 12 w 21"/>
                <a:gd name="T17" fmla="*/ 27 h 35"/>
                <a:gd name="T18" fmla="*/ 15 w 21"/>
                <a:gd name="T19" fmla="*/ 21 h 35"/>
                <a:gd name="T20" fmla="*/ 14 w 21"/>
                <a:gd name="T21" fmla="*/ 21 h 35"/>
                <a:gd name="T22" fmla="*/ 11 w 21"/>
                <a:gd name="T23" fmla="*/ 23 h 35"/>
                <a:gd name="T24" fmla="*/ 8 w 21"/>
                <a:gd name="T25" fmla="*/ 22 h 35"/>
                <a:gd name="T26" fmla="*/ 3 w 21"/>
                <a:gd name="T27" fmla="*/ 16 h 35"/>
                <a:gd name="T28" fmla="*/ 4 w 21"/>
                <a:gd name="T29" fmla="*/ 8 h 35"/>
                <a:gd name="T30" fmla="*/ 8 w 21"/>
                <a:gd name="T31" fmla="*/ 1 h 35"/>
                <a:gd name="T32" fmla="*/ 15 w 21"/>
                <a:gd name="T33" fmla="*/ 1 h 35"/>
                <a:gd name="T34" fmla="*/ 19 w 21"/>
                <a:gd name="T35" fmla="*/ 6 h 35"/>
                <a:gd name="T36" fmla="*/ 21 w 21"/>
                <a:gd name="T37" fmla="*/ 12 h 35"/>
                <a:gd name="T38" fmla="*/ 14 w 21"/>
                <a:gd name="T39" fmla="*/ 18 h 35"/>
                <a:gd name="T40" fmla="*/ 16 w 21"/>
                <a:gd name="T41" fmla="*/ 15 h 35"/>
                <a:gd name="T42" fmla="*/ 16 w 21"/>
                <a:gd name="T43" fmla="*/ 10 h 35"/>
                <a:gd name="T44" fmla="*/ 14 w 21"/>
                <a:gd name="T45" fmla="*/ 7 h 35"/>
                <a:gd name="T46" fmla="*/ 11 w 21"/>
                <a:gd name="T47" fmla="*/ 7 h 35"/>
                <a:gd name="T48" fmla="*/ 9 w 21"/>
                <a:gd name="T49" fmla="*/ 10 h 35"/>
                <a:gd name="T50" fmla="*/ 8 w 21"/>
                <a:gd name="T51" fmla="*/ 15 h 35"/>
                <a:gd name="T52" fmla="*/ 11 w 21"/>
                <a:gd name="T53" fmla="*/ 17 h 35"/>
                <a:gd name="T54" fmla="*/ 14 w 21"/>
                <a:gd name="T5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35">
                  <a:moveTo>
                    <a:pt x="21" y="12"/>
                  </a:moveTo>
                  <a:cubicBezTo>
                    <a:pt x="21" y="15"/>
                    <a:pt x="21" y="18"/>
                    <a:pt x="20" y="21"/>
                  </a:cubicBezTo>
                  <a:cubicBezTo>
                    <a:pt x="19" y="27"/>
                    <a:pt x="16" y="31"/>
                    <a:pt x="13" y="33"/>
                  </a:cubicBezTo>
                  <a:cubicBezTo>
                    <a:pt x="11" y="35"/>
                    <a:pt x="7" y="34"/>
                    <a:pt x="3" y="32"/>
                  </a:cubicBezTo>
                  <a:cubicBezTo>
                    <a:pt x="1" y="31"/>
                    <a:pt x="0" y="30"/>
                    <a:pt x="0" y="30"/>
                  </a:cubicBezTo>
                  <a:cubicBezTo>
                    <a:pt x="1" y="24"/>
                    <a:pt x="1" y="24"/>
                    <a:pt x="1" y="24"/>
                  </a:cubicBezTo>
                  <a:cubicBezTo>
                    <a:pt x="2" y="25"/>
                    <a:pt x="3" y="26"/>
                    <a:pt x="4" y="27"/>
                  </a:cubicBezTo>
                  <a:cubicBezTo>
                    <a:pt x="6" y="28"/>
                    <a:pt x="7" y="28"/>
                    <a:pt x="8" y="28"/>
                  </a:cubicBezTo>
                  <a:cubicBezTo>
                    <a:pt x="10" y="28"/>
                    <a:pt x="11" y="28"/>
                    <a:pt x="12" y="27"/>
                  </a:cubicBezTo>
                  <a:cubicBezTo>
                    <a:pt x="13" y="25"/>
                    <a:pt x="14" y="24"/>
                    <a:pt x="15" y="21"/>
                  </a:cubicBezTo>
                  <a:cubicBezTo>
                    <a:pt x="14" y="21"/>
                    <a:pt x="14" y="21"/>
                    <a:pt x="14" y="21"/>
                  </a:cubicBezTo>
                  <a:cubicBezTo>
                    <a:pt x="13" y="22"/>
                    <a:pt x="12" y="23"/>
                    <a:pt x="11" y="23"/>
                  </a:cubicBezTo>
                  <a:cubicBezTo>
                    <a:pt x="10" y="23"/>
                    <a:pt x="9" y="22"/>
                    <a:pt x="8" y="22"/>
                  </a:cubicBezTo>
                  <a:cubicBezTo>
                    <a:pt x="6" y="20"/>
                    <a:pt x="4" y="19"/>
                    <a:pt x="3" y="16"/>
                  </a:cubicBezTo>
                  <a:cubicBezTo>
                    <a:pt x="3" y="14"/>
                    <a:pt x="3" y="11"/>
                    <a:pt x="4" y="8"/>
                  </a:cubicBezTo>
                  <a:cubicBezTo>
                    <a:pt x="4" y="4"/>
                    <a:pt x="6" y="2"/>
                    <a:pt x="8" y="1"/>
                  </a:cubicBezTo>
                  <a:cubicBezTo>
                    <a:pt x="10" y="0"/>
                    <a:pt x="12" y="0"/>
                    <a:pt x="15" y="1"/>
                  </a:cubicBezTo>
                  <a:cubicBezTo>
                    <a:pt x="17" y="2"/>
                    <a:pt x="18" y="4"/>
                    <a:pt x="19" y="6"/>
                  </a:cubicBezTo>
                  <a:cubicBezTo>
                    <a:pt x="20" y="8"/>
                    <a:pt x="21" y="10"/>
                    <a:pt x="21" y="12"/>
                  </a:cubicBezTo>
                  <a:close/>
                  <a:moveTo>
                    <a:pt x="14" y="18"/>
                  </a:moveTo>
                  <a:cubicBezTo>
                    <a:pt x="15" y="17"/>
                    <a:pt x="15" y="16"/>
                    <a:pt x="16" y="15"/>
                  </a:cubicBezTo>
                  <a:cubicBezTo>
                    <a:pt x="16" y="13"/>
                    <a:pt x="16" y="12"/>
                    <a:pt x="16" y="10"/>
                  </a:cubicBezTo>
                  <a:cubicBezTo>
                    <a:pt x="15" y="9"/>
                    <a:pt x="15" y="7"/>
                    <a:pt x="14" y="7"/>
                  </a:cubicBezTo>
                  <a:cubicBezTo>
                    <a:pt x="13" y="6"/>
                    <a:pt x="12" y="6"/>
                    <a:pt x="11" y="7"/>
                  </a:cubicBezTo>
                  <a:cubicBezTo>
                    <a:pt x="10" y="7"/>
                    <a:pt x="9" y="9"/>
                    <a:pt x="9" y="10"/>
                  </a:cubicBezTo>
                  <a:cubicBezTo>
                    <a:pt x="8" y="12"/>
                    <a:pt x="8" y="13"/>
                    <a:pt x="8" y="15"/>
                  </a:cubicBezTo>
                  <a:cubicBezTo>
                    <a:pt x="9" y="16"/>
                    <a:pt x="10" y="17"/>
                    <a:pt x="11" y="17"/>
                  </a:cubicBezTo>
                  <a:cubicBezTo>
                    <a:pt x="12" y="18"/>
                    <a:pt x="13" y="18"/>
                    <a:pt x="14" y="1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 name="Freeform 129"/>
            <p:cNvSpPr>
              <a:spLocks/>
            </p:cNvSpPr>
            <p:nvPr/>
          </p:nvSpPr>
          <p:spPr bwMode="auto">
            <a:xfrm>
              <a:off x="4449763" y="4837113"/>
              <a:ext cx="77788" cy="122238"/>
            </a:xfrm>
            <a:custGeom>
              <a:avLst/>
              <a:gdLst>
                <a:gd name="T0" fmla="*/ 16 w 23"/>
                <a:gd name="T1" fmla="*/ 2 h 36"/>
                <a:gd name="T2" fmla="*/ 22 w 23"/>
                <a:gd name="T3" fmla="*/ 7 h 36"/>
                <a:gd name="T4" fmla="*/ 23 w 23"/>
                <a:gd name="T5" fmla="*/ 14 h 36"/>
                <a:gd name="T6" fmla="*/ 20 w 23"/>
                <a:gd name="T7" fmla="*/ 19 h 36"/>
                <a:gd name="T8" fmla="*/ 15 w 23"/>
                <a:gd name="T9" fmla="*/ 19 h 36"/>
                <a:gd name="T10" fmla="*/ 15 w 23"/>
                <a:gd name="T11" fmla="*/ 19 h 36"/>
                <a:gd name="T12" fmla="*/ 19 w 23"/>
                <a:gd name="T13" fmla="*/ 24 h 36"/>
                <a:gd name="T14" fmla="*/ 19 w 23"/>
                <a:gd name="T15" fmla="*/ 30 h 36"/>
                <a:gd name="T16" fmla="*/ 15 w 23"/>
                <a:gd name="T17" fmla="*/ 36 h 36"/>
                <a:gd name="T18" fmla="*/ 6 w 23"/>
                <a:gd name="T19" fmla="*/ 34 h 36"/>
                <a:gd name="T20" fmla="*/ 0 w 23"/>
                <a:gd name="T21" fmla="*/ 28 h 36"/>
                <a:gd name="T22" fmla="*/ 1 w 23"/>
                <a:gd name="T23" fmla="*/ 22 h 36"/>
                <a:gd name="T24" fmla="*/ 4 w 23"/>
                <a:gd name="T25" fmla="*/ 26 h 36"/>
                <a:gd name="T26" fmla="*/ 7 w 23"/>
                <a:gd name="T27" fmla="*/ 28 h 36"/>
                <a:gd name="T28" fmla="*/ 12 w 23"/>
                <a:gd name="T29" fmla="*/ 29 h 36"/>
                <a:gd name="T30" fmla="*/ 14 w 23"/>
                <a:gd name="T31" fmla="*/ 27 h 36"/>
                <a:gd name="T32" fmla="*/ 13 w 23"/>
                <a:gd name="T33" fmla="*/ 23 h 36"/>
                <a:gd name="T34" fmla="*/ 9 w 23"/>
                <a:gd name="T35" fmla="*/ 19 h 36"/>
                <a:gd name="T36" fmla="*/ 7 w 23"/>
                <a:gd name="T37" fmla="*/ 18 h 36"/>
                <a:gd name="T38" fmla="*/ 8 w 23"/>
                <a:gd name="T39" fmla="*/ 13 h 36"/>
                <a:gd name="T40" fmla="*/ 10 w 23"/>
                <a:gd name="T41" fmla="*/ 14 h 36"/>
                <a:gd name="T42" fmla="*/ 15 w 23"/>
                <a:gd name="T43" fmla="*/ 15 h 36"/>
                <a:gd name="T44" fmla="*/ 17 w 23"/>
                <a:gd name="T45" fmla="*/ 13 h 36"/>
                <a:gd name="T46" fmla="*/ 14 w 23"/>
                <a:gd name="T47" fmla="*/ 7 h 36"/>
                <a:gd name="T48" fmla="*/ 12 w 23"/>
                <a:gd name="T49" fmla="*/ 6 h 36"/>
                <a:gd name="T50" fmla="*/ 8 w 23"/>
                <a:gd name="T51" fmla="*/ 6 h 36"/>
                <a:gd name="T52" fmla="*/ 7 w 23"/>
                <a:gd name="T53" fmla="*/ 0 h 36"/>
                <a:gd name="T54" fmla="*/ 16 w 23"/>
                <a:gd name="T5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6">
                  <a:moveTo>
                    <a:pt x="16" y="2"/>
                  </a:moveTo>
                  <a:cubicBezTo>
                    <a:pt x="19" y="3"/>
                    <a:pt x="21" y="5"/>
                    <a:pt x="22" y="7"/>
                  </a:cubicBezTo>
                  <a:cubicBezTo>
                    <a:pt x="23" y="10"/>
                    <a:pt x="23" y="12"/>
                    <a:pt x="23" y="14"/>
                  </a:cubicBezTo>
                  <a:cubicBezTo>
                    <a:pt x="22" y="16"/>
                    <a:pt x="21" y="18"/>
                    <a:pt x="20" y="19"/>
                  </a:cubicBezTo>
                  <a:cubicBezTo>
                    <a:pt x="18" y="19"/>
                    <a:pt x="17" y="20"/>
                    <a:pt x="15" y="19"/>
                  </a:cubicBezTo>
                  <a:cubicBezTo>
                    <a:pt x="15" y="19"/>
                    <a:pt x="15" y="19"/>
                    <a:pt x="15" y="19"/>
                  </a:cubicBezTo>
                  <a:cubicBezTo>
                    <a:pt x="17" y="21"/>
                    <a:pt x="18" y="22"/>
                    <a:pt x="19" y="24"/>
                  </a:cubicBezTo>
                  <a:cubicBezTo>
                    <a:pt x="20" y="26"/>
                    <a:pt x="20" y="28"/>
                    <a:pt x="19" y="30"/>
                  </a:cubicBezTo>
                  <a:cubicBezTo>
                    <a:pt x="18" y="33"/>
                    <a:pt x="17" y="35"/>
                    <a:pt x="15" y="36"/>
                  </a:cubicBezTo>
                  <a:cubicBezTo>
                    <a:pt x="12" y="36"/>
                    <a:pt x="10" y="36"/>
                    <a:pt x="6" y="34"/>
                  </a:cubicBezTo>
                  <a:cubicBezTo>
                    <a:pt x="4" y="32"/>
                    <a:pt x="2" y="30"/>
                    <a:pt x="0" y="28"/>
                  </a:cubicBezTo>
                  <a:cubicBezTo>
                    <a:pt x="1" y="22"/>
                    <a:pt x="1" y="22"/>
                    <a:pt x="1" y="22"/>
                  </a:cubicBezTo>
                  <a:cubicBezTo>
                    <a:pt x="2" y="24"/>
                    <a:pt x="3" y="25"/>
                    <a:pt x="4" y="26"/>
                  </a:cubicBezTo>
                  <a:cubicBezTo>
                    <a:pt x="5" y="27"/>
                    <a:pt x="6" y="28"/>
                    <a:pt x="7" y="28"/>
                  </a:cubicBezTo>
                  <a:cubicBezTo>
                    <a:pt x="9" y="29"/>
                    <a:pt x="10" y="30"/>
                    <a:pt x="12" y="29"/>
                  </a:cubicBezTo>
                  <a:cubicBezTo>
                    <a:pt x="13" y="29"/>
                    <a:pt x="13" y="28"/>
                    <a:pt x="14" y="27"/>
                  </a:cubicBezTo>
                  <a:cubicBezTo>
                    <a:pt x="14" y="25"/>
                    <a:pt x="14" y="24"/>
                    <a:pt x="13" y="23"/>
                  </a:cubicBezTo>
                  <a:cubicBezTo>
                    <a:pt x="12" y="21"/>
                    <a:pt x="11" y="20"/>
                    <a:pt x="9" y="19"/>
                  </a:cubicBezTo>
                  <a:cubicBezTo>
                    <a:pt x="7" y="18"/>
                    <a:pt x="7" y="18"/>
                    <a:pt x="7" y="18"/>
                  </a:cubicBezTo>
                  <a:cubicBezTo>
                    <a:pt x="8" y="13"/>
                    <a:pt x="8" y="13"/>
                    <a:pt x="8" y="13"/>
                  </a:cubicBezTo>
                  <a:cubicBezTo>
                    <a:pt x="10" y="14"/>
                    <a:pt x="10" y="14"/>
                    <a:pt x="10" y="14"/>
                  </a:cubicBezTo>
                  <a:cubicBezTo>
                    <a:pt x="12" y="15"/>
                    <a:pt x="14" y="15"/>
                    <a:pt x="15" y="15"/>
                  </a:cubicBezTo>
                  <a:cubicBezTo>
                    <a:pt x="16" y="15"/>
                    <a:pt x="17" y="14"/>
                    <a:pt x="17" y="13"/>
                  </a:cubicBezTo>
                  <a:cubicBezTo>
                    <a:pt x="18" y="10"/>
                    <a:pt x="17" y="8"/>
                    <a:pt x="14" y="7"/>
                  </a:cubicBezTo>
                  <a:cubicBezTo>
                    <a:pt x="14" y="7"/>
                    <a:pt x="13" y="6"/>
                    <a:pt x="12" y="6"/>
                  </a:cubicBezTo>
                  <a:cubicBezTo>
                    <a:pt x="11" y="6"/>
                    <a:pt x="10" y="6"/>
                    <a:pt x="8" y="6"/>
                  </a:cubicBezTo>
                  <a:cubicBezTo>
                    <a:pt x="7" y="0"/>
                    <a:pt x="7" y="0"/>
                    <a:pt x="7" y="0"/>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 name="Freeform 130"/>
            <p:cNvSpPr>
              <a:spLocks noEditPoints="1"/>
            </p:cNvSpPr>
            <p:nvPr/>
          </p:nvSpPr>
          <p:spPr bwMode="auto">
            <a:xfrm>
              <a:off x="4524376" y="4878388"/>
              <a:ext cx="71438" cy="122238"/>
            </a:xfrm>
            <a:custGeom>
              <a:avLst/>
              <a:gdLst>
                <a:gd name="T0" fmla="*/ 20 w 21"/>
                <a:gd name="T1" fmla="*/ 10 h 36"/>
                <a:gd name="T2" fmla="*/ 19 w 21"/>
                <a:gd name="T3" fmla="*/ 23 h 36"/>
                <a:gd name="T4" fmla="*/ 13 w 21"/>
                <a:gd name="T5" fmla="*/ 34 h 36"/>
                <a:gd name="T6" fmla="*/ 6 w 21"/>
                <a:gd name="T7" fmla="*/ 34 h 36"/>
                <a:gd name="T8" fmla="*/ 0 w 21"/>
                <a:gd name="T9" fmla="*/ 26 h 36"/>
                <a:gd name="T10" fmla="*/ 2 w 21"/>
                <a:gd name="T11" fmla="*/ 13 h 36"/>
                <a:gd name="T12" fmla="*/ 7 w 21"/>
                <a:gd name="T13" fmla="*/ 2 h 36"/>
                <a:gd name="T14" fmla="*/ 15 w 21"/>
                <a:gd name="T15" fmla="*/ 2 h 36"/>
                <a:gd name="T16" fmla="*/ 20 w 21"/>
                <a:gd name="T17" fmla="*/ 10 h 36"/>
                <a:gd name="T18" fmla="*/ 11 w 21"/>
                <a:gd name="T19" fmla="*/ 28 h 36"/>
                <a:gd name="T20" fmla="*/ 14 w 21"/>
                <a:gd name="T21" fmla="*/ 20 h 36"/>
                <a:gd name="T22" fmla="*/ 15 w 21"/>
                <a:gd name="T23" fmla="*/ 11 h 36"/>
                <a:gd name="T24" fmla="*/ 13 w 21"/>
                <a:gd name="T25" fmla="*/ 7 h 36"/>
                <a:gd name="T26" fmla="*/ 10 w 21"/>
                <a:gd name="T27" fmla="*/ 8 h 36"/>
                <a:gd name="T28" fmla="*/ 7 w 21"/>
                <a:gd name="T29" fmla="*/ 16 h 36"/>
                <a:gd name="T30" fmla="*/ 5 w 21"/>
                <a:gd name="T31" fmla="*/ 25 h 36"/>
                <a:gd name="T32" fmla="*/ 7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0" y="10"/>
                  </a:moveTo>
                  <a:cubicBezTo>
                    <a:pt x="21" y="13"/>
                    <a:pt x="20" y="18"/>
                    <a:pt x="19" y="23"/>
                  </a:cubicBezTo>
                  <a:cubicBezTo>
                    <a:pt x="17" y="29"/>
                    <a:pt x="16" y="32"/>
                    <a:pt x="13" y="34"/>
                  </a:cubicBezTo>
                  <a:cubicBezTo>
                    <a:pt x="11" y="36"/>
                    <a:pt x="9" y="36"/>
                    <a:pt x="6" y="34"/>
                  </a:cubicBezTo>
                  <a:cubicBezTo>
                    <a:pt x="3" y="33"/>
                    <a:pt x="1" y="30"/>
                    <a:pt x="0" y="26"/>
                  </a:cubicBezTo>
                  <a:cubicBezTo>
                    <a:pt x="0" y="23"/>
                    <a:pt x="0" y="18"/>
                    <a:pt x="2" y="13"/>
                  </a:cubicBezTo>
                  <a:cubicBezTo>
                    <a:pt x="3" y="7"/>
                    <a:pt x="5" y="4"/>
                    <a:pt x="7" y="2"/>
                  </a:cubicBezTo>
                  <a:cubicBezTo>
                    <a:pt x="9" y="0"/>
                    <a:pt x="12" y="0"/>
                    <a:pt x="15" y="2"/>
                  </a:cubicBezTo>
                  <a:cubicBezTo>
                    <a:pt x="17" y="3"/>
                    <a:pt x="19" y="6"/>
                    <a:pt x="20" y="10"/>
                  </a:cubicBezTo>
                  <a:close/>
                  <a:moveTo>
                    <a:pt x="11" y="28"/>
                  </a:moveTo>
                  <a:cubicBezTo>
                    <a:pt x="12" y="26"/>
                    <a:pt x="13" y="24"/>
                    <a:pt x="14" y="20"/>
                  </a:cubicBezTo>
                  <a:cubicBezTo>
                    <a:pt x="15" y="16"/>
                    <a:pt x="15" y="13"/>
                    <a:pt x="15" y="11"/>
                  </a:cubicBezTo>
                  <a:cubicBezTo>
                    <a:pt x="15" y="9"/>
                    <a:pt x="14" y="8"/>
                    <a:pt x="13" y="7"/>
                  </a:cubicBezTo>
                  <a:cubicBezTo>
                    <a:pt x="12" y="6"/>
                    <a:pt x="11" y="7"/>
                    <a:pt x="10" y="8"/>
                  </a:cubicBezTo>
                  <a:cubicBezTo>
                    <a:pt x="9" y="9"/>
                    <a:pt x="8" y="12"/>
                    <a:pt x="7" y="16"/>
                  </a:cubicBezTo>
                  <a:cubicBezTo>
                    <a:pt x="6" y="20"/>
                    <a:pt x="5" y="23"/>
                    <a:pt x="5" y="25"/>
                  </a:cubicBezTo>
                  <a:cubicBezTo>
                    <a:pt x="5" y="27"/>
                    <a:pt x="6" y="28"/>
                    <a:pt x="7" y="29"/>
                  </a:cubicBezTo>
                  <a:cubicBezTo>
                    <a:pt x="8"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 name="Freeform 131"/>
            <p:cNvSpPr>
              <a:spLocks/>
            </p:cNvSpPr>
            <p:nvPr/>
          </p:nvSpPr>
          <p:spPr bwMode="auto">
            <a:xfrm>
              <a:off x="5721351" y="3800475"/>
              <a:ext cx="52388" cy="119063"/>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 name="Freeform 132"/>
            <p:cNvSpPr>
              <a:spLocks/>
            </p:cNvSpPr>
            <p:nvPr/>
          </p:nvSpPr>
          <p:spPr bwMode="auto">
            <a:xfrm>
              <a:off x="5791201" y="3841750"/>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 name="Freeform 133"/>
            <p:cNvSpPr>
              <a:spLocks/>
            </p:cNvSpPr>
            <p:nvPr/>
          </p:nvSpPr>
          <p:spPr bwMode="auto">
            <a:xfrm>
              <a:off x="3937001" y="3359150"/>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7 h 34"/>
                <a:gd name="T12" fmla="*/ 5 w 15"/>
                <a:gd name="T13" fmla="*/ 8 h 34"/>
                <a:gd name="T14" fmla="*/ 1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7"/>
                    <a:pt x="8" y="7"/>
                    <a:pt x="8" y="7"/>
                  </a:cubicBezTo>
                  <a:cubicBezTo>
                    <a:pt x="6" y="7"/>
                    <a:pt x="6" y="8"/>
                    <a:pt x="5" y="8"/>
                  </a:cubicBezTo>
                  <a:cubicBezTo>
                    <a:pt x="1" y="9"/>
                    <a:pt x="1" y="9"/>
                    <a:pt x="1"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 name="Freeform 134"/>
            <p:cNvSpPr>
              <a:spLocks noEditPoints="1"/>
            </p:cNvSpPr>
            <p:nvPr/>
          </p:nvSpPr>
          <p:spPr bwMode="auto">
            <a:xfrm>
              <a:off x="3984626" y="3400425"/>
              <a:ext cx="74613" cy="119063"/>
            </a:xfrm>
            <a:custGeom>
              <a:avLst/>
              <a:gdLst>
                <a:gd name="T0" fmla="*/ 17 w 22"/>
                <a:gd name="T1" fmla="*/ 23 h 35"/>
                <a:gd name="T2" fmla="*/ 20 w 22"/>
                <a:gd name="T3" fmla="*/ 25 h 35"/>
                <a:gd name="T4" fmla="*/ 19 w 22"/>
                <a:gd name="T5" fmla="*/ 30 h 35"/>
                <a:gd name="T6" fmla="*/ 16 w 22"/>
                <a:gd name="T7" fmla="*/ 28 h 35"/>
                <a:gd name="T8" fmla="*/ 14 w 22"/>
                <a:gd name="T9" fmla="*/ 35 h 35"/>
                <a:gd name="T10" fmla="*/ 9 w 22"/>
                <a:gd name="T11" fmla="*/ 32 h 35"/>
                <a:gd name="T12" fmla="*/ 11 w 22"/>
                <a:gd name="T13" fmla="*/ 25 h 35"/>
                <a:gd name="T14" fmla="*/ 0 w 22"/>
                <a:gd name="T15" fmla="*/ 19 h 35"/>
                <a:gd name="T16" fmla="*/ 1 w 22"/>
                <a:gd name="T17" fmla="*/ 14 h 35"/>
                <a:gd name="T18" fmla="*/ 18 w 22"/>
                <a:gd name="T19" fmla="*/ 0 h 35"/>
                <a:gd name="T20" fmla="*/ 22 w 22"/>
                <a:gd name="T21" fmla="*/ 3 h 35"/>
                <a:gd name="T22" fmla="*/ 17 w 22"/>
                <a:gd name="T23" fmla="*/ 23 h 35"/>
                <a:gd name="T24" fmla="*/ 14 w 22"/>
                <a:gd name="T25" fmla="*/ 11 h 35"/>
                <a:gd name="T26" fmla="*/ 15 w 22"/>
                <a:gd name="T27" fmla="*/ 8 h 35"/>
                <a:gd name="T28" fmla="*/ 15 w 22"/>
                <a:gd name="T29" fmla="*/ 8 h 35"/>
                <a:gd name="T30" fmla="*/ 13 w 22"/>
                <a:gd name="T31" fmla="*/ 10 h 35"/>
                <a:gd name="T32" fmla="*/ 6 w 22"/>
                <a:gd name="T33" fmla="*/ 17 h 35"/>
                <a:gd name="T34" fmla="*/ 12 w 22"/>
                <a:gd name="T35" fmla="*/ 20 h 35"/>
                <a:gd name="T36" fmla="*/ 13 w 22"/>
                <a:gd name="T37" fmla="*/ 15 h 35"/>
                <a:gd name="T38" fmla="*/ 14 w 22"/>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1" y="25"/>
                    <a:pt x="11" y="25"/>
                    <a:pt x="11" y="25"/>
                  </a:cubicBezTo>
                  <a:cubicBezTo>
                    <a:pt x="0" y="19"/>
                    <a:pt x="0" y="19"/>
                    <a:pt x="0" y="19"/>
                  </a:cubicBezTo>
                  <a:cubicBezTo>
                    <a:pt x="1" y="14"/>
                    <a:pt x="1" y="14"/>
                    <a:pt x="1" y="14"/>
                  </a:cubicBezTo>
                  <a:cubicBezTo>
                    <a:pt x="18" y="0"/>
                    <a:pt x="18" y="0"/>
                    <a:pt x="18" y="0"/>
                  </a:cubicBezTo>
                  <a:cubicBezTo>
                    <a:pt x="22" y="3"/>
                    <a:pt x="22" y="3"/>
                    <a:pt x="22" y="3"/>
                  </a:cubicBezTo>
                  <a:lnTo>
                    <a:pt x="17" y="23"/>
                  </a:lnTo>
                  <a:close/>
                  <a:moveTo>
                    <a:pt x="14" y="11"/>
                  </a:moveTo>
                  <a:cubicBezTo>
                    <a:pt x="15" y="9"/>
                    <a:pt x="15" y="8"/>
                    <a:pt x="15" y="8"/>
                  </a:cubicBezTo>
                  <a:cubicBezTo>
                    <a:pt x="15" y="8"/>
                    <a:pt x="15" y="8"/>
                    <a:pt x="15" y="8"/>
                  </a:cubicBezTo>
                  <a:cubicBezTo>
                    <a:pt x="15" y="9"/>
                    <a:pt x="14" y="10"/>
                    <a:pt x="13" y="10"/>
                  </a:cubicBezTo>
                  <a:cubicBezTo>
                    <a:pt x="6" y="17"/>
                    <a:pt x="6" y="17"/>
                    <a:pt x="6" y="17"/>
                  </a:cubicBezTo>
                  <a:cubicBezTo>
                    <a:pt x="12" y="20"/>
                    <a:pt x="12" y="20"/>
                    <a:pt x="12" y="20"/>
                  </a:cubicBezTo>
                  <a:cubicBezTo>
                    <a:pt x="13" y="15"/>
                    <a:pt x="13" y="15"/>
                    <a:pt x="13" y="15"/>
                  </a:cubicBezTo>
                  <a:cubicBezTo>
                    <a:pt x="14" y="14"/>
                    <a:pt x="14" y="12"/>
                    <a:pt x="14"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 name="Freeform 135"/>
            <p:cNvSpPr>
              <a:spLocks/>
            </p:cNvSpPr>
            <p:nvPr/>
          </p:nvSpPr>
          <p:spPr bwMode="auto">
            <a:xfrm>
              <a:off x="4586288" y="4327525"/>
              <a:ext cx="79375" cy="133350"/>
            </a:xfrm>
            <a:custGeom>
              <a:avLst/>
              <a:gdLst>
                <a:gd name="T0" fmla="*/ 17 w 23"/>
                <a:gd name="T1" fmla="*/ 2 h 39"/>
                <a:gd name="T2" fmla="*/ 21 w 23"/>
                <a:gd name="T3" fmla="*/ 6 h 39"/>
                <a:gd name="T4" fmla="*/ 23 w 23"/>
                <a:gd name="T5" fmla="*/ 10 h 39"/>
                <a:gd name="T6" fmla="*/ 23 w 23"/>
                <a:gd name="T7" fmla="*/ 15 h 39"/>
                <a:gd name="T8" fmla="*/ 21 w 23"/>
                <a:gd name="T9" fmla="*/ 19 h 39"/>
                <a:gd name="T10" fmla="*/ 18 w 23"/>
                <a:gd name="T11" fmla="*/ 22 h 39"/>
                <a:gd name="T12" fmla="*/ 12 w 23"/>
                <a:gd name="T13" fmla="*/ 25 h 39"/>
                <a:gd name="T14" fmla="*/ 8 w 23"/>
                <a:gd name="T15" fmla="*/ 27 h 39"/>
                <a:gd name="T16" fmla="*/ 8 w 23"/>
                <a:gd name="T17" fmla="*/ 28 h 39"/>
                <a:gd name="T18" fmla="*/ 18 w 23"/>
                <a:gd name="T19" fmla="*/ 34 h 39"/>
                <a:gd name="T20" fmla="*/ 17 w 23"/>
                <a:gd name="T21" fmla="*/ 39 h 39"/>
                <a:gd name="T22" fmla="*/ 0 w 23"/>
                <a:gd name="T23" fmla="*/ 29 h 39"/>
                <a:gd name="T24" fmla="*/ 1 w 23"/>
                <a:gd name="T25" fmla="*/ 25 h 39"/>
                <a:gd name="T26" fmla="*/ 9 w 23"/>
                <a:gd name="T27" fmla="*/ 20 h 39"/>
                <a:gd name="T28" fmla="*/ 14 w 23"/>
                <a:gd name="T29" fmla="*/ 17 h 39"/>
                <a:gd name="T30" fmla="*/ 16 w 23"/>
                <a:gd name="T31" fmla="*/ 15 h 39"/>
                <a:gd name="T32" fmla="*/ 17 w 23"/>
                <a:gd name="T33" fmla="*/ 13 h 39"/>
                <a:gd name="T34" fmla="*/ 17 w 23"/>
                <a:gd name="T35" fmla="*/ 10 h 39"/>
                <a:gd name="T36" fmla="*/ 15 w 23"/>
                <a:gd name="T37" fmla="*/ 8 h 39"/>
                <a:gd name="T38" fmla="*/ 12 w 23"/>
                <a:gd name="T39" fmla="*/ 7 h 39"/>
                <a:gd name="T40" fmla="*/ 9 w 23"/>
                <a:gd name="T41" fmla="*/ 8 h 39"/>
                <a:gd name="T42" fmla="*/ 7 w 23"/>
                <a:gd name="T43" fmla="*/ 2 h 39"/>
                <a:gd name="T44" fmla="*/ 11 w 23"/>
                <a:gd name="T45" fmla="*/ 1 h 39"/>
                <a:gd name="T46" fmla="*/ 14 w 23"/>
                <a:gd name="T47" fmla="*/ 1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3"/>
                    <a:pt x="20" y="4"/>
                    <a:pt x="21" y="6"/>
                  </a:cubicBezTo>
                  <a:cubicBezTo>
                    <a:pt x="22" y="7"/>
                    <a:pt x="22" y="9"/>
                    <a:pt x="23" y="10"/>
                  </a:cubicBezTo>
                  <a:cubicBezTo>
                    <a:pt x="23" y="12"/>
                    <a:pt x="23" y="14"/>
                    <a:pt x="23" y="15"/>
                  </a:cubicBezTo>
                  <a:cubicBezTo>
                    <a:pt x="22" y="17"/>
                    <a:pt x="22" y="18"/>
                    <a:pt x="21" y="19"/>
                  </a:cubicBezTo>
                  <a:cubicBezTo>
                    <a:pt x="20" y="20"/>
                    <a:pt x="19" y="21"/>
                    <a:pt x="18" y="22"/>
                  </a:cubicBezTo>
                  <a:cubicBezTo>
                    <a:pt x="17" y="23"/>
                    <a:pt x="15" y="24"/>
                    <a:pt x="12" y="25"/>
                  </a:cubicBezTo>
                  <a:cubicBezTo>
                    <a:pt x="8" y="27"/>
                    <a:pt x="8" y="27"/>
                    <a:pt x="8" y="27"/>
                  </a:cubicBezTo>
                  <a:cubicBezTo>
                    <a:pt x="8" y="28"/>
                    <a:pt x="8" y="28"/>
                    <a:pt x="8" y="28"/>
                  </a:cubicBezTo>
                  <a:cubicBezTo>
                    <a:pt x="18" y="34"/>
                    <a:pt x="18" y="34"/>
                    <a:pt x="18" y="34"/>
                  </a:cubicBezTo>
                  <a:cubicBezTo>
                    <a:pt x="17" y="39"/>
                    <a:pt x="17" y="39"/>
                    <a:pt x="17" y="39"/>
                  </a:cubicBezTo>
                  <a:cubicBezTo>
                    <a:pt x="0" y="29"/>
                    <a:pt x="0" y="29"/>
                    <a:pt x="0" y="29"/>
                  </a:cubicBezTo>
                  <a:cubicBezTo>
                    <a:pt x="1" y="25"/>
                    <a:pt x="1" y="25"/>
                    <a:pt x="1" y="25"/>
                  </a:cubicBezTo>
                  <a:cubicBezTo>
                    <a:pt x="9" y="20"/>
                    <a:pt x="9" y="20"/>
                    <a:pt x="9" y="20"/>
                  </a:cubicBezTo>
                  <a:cubicBezTo>
                    <a:pt x="12" y="19"/>
                    <a:pt x="13" y="18"/>
                    <a:pt x="14" y="17"/>
                  </a:cubicBezTo>
                  <a:cubicBezTo>
                    <a:pt x="15" y="17"/>
                    <a:pt x="16" y="16"/>
                    <a:pt x="16" y="15"/>
                  </a:cubicBezTo>
                  <a:cubicBezTo>
                    <a:pt x="17" y="15"/>
                    <a:pt x="17" y="14"/>
                    <a:pt x="17" y="13"/>
                  </a:cubicBezTo>
                  <a:cubicBezTo>
                    <a:pt x="17" y="12"/>
                    <a:pt x="17" y="11"/>
                    <a:pt x="17" y="10"/>
                  </a:cubicBezTo>
                  <a:cubicBezTo>
                    <a:pt x="17" y="9"/>
                    <a:pt x="16" y="8"/>
                    <a:pt x="15" y="8"/>
                  </a:cubicBezTo>
                  <a:cubicBezTo>
                    <a:pt x="14" y="7"/>
                    <a:pt x="13" y="7"/>
                    <a:pt x="12" y="7"/>
                  </a:cubicBezTo>
                  <a:cubicBezTo>
                    <a:pt x="11" y="7"/>
                    <a:pt x="10" y="7"/>
                    <a:pt x="9" y="8"/>
                  </a:cubicBezTo>
                  <a:cubicBezTo>
                    <a:pt x="7" y="2"/>
                    <a:pt x="7" y="2"/>
                    <a:pt x="7" y="2"/>
                  </a:cubicBezTo>
                  <a:cubicBezTo>
                    <a:pt x="8" y="1"/>
                    <a:pt x="10" y="1"/>
                    <a:pt x="11" y="1"/>
                  </a:cubicBezTo>
                  <a:cubicBezTo>
                    <a:pt x="12" y="0"/>
                    <a:pt x="13" y="1"/>
                    <a:pt x="14" y="1"/>
                  </a:cubicBezTo>
                  <a:cubicBezTo>
                    <a:pt x="15" y="1"/>
                    <a:pt x="16" y="2"/>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 name="Freeform 136"/>
            <p:cNvSpPr>
              <a:spLocks/>
            </p:cNvSpPr>
            <p:nvPr/>
          </p:nvSpPr>
          <p:spPr bwMode="auto">
            <a:xfrm>
              <a:off x="4654551" y="4364038"/>
              <a:ext cx="79375" cy="127000"/>
            </a:xfrm>
            <a:custGeom>
              <a:avLst/>
              <a:gdLst>
                <a:gd name="T0" fmla="*/ 16 w 23"/>
                <a:gd name="T1" fmla="*/ 2 h 37"/>
                <a:gd name="T2" fmla="*/ 22 w 23"/>
                <a:gd name="T3" fmla="*/ 8 h 37"/>
                <a:gd name="T4" fmla="*/ 22 w 23"/>
                <a:gd name="T5" fmla="*/ 15 h 37"/>
                <a:gd name="T6" fmla="*/ 20 w 23"/>
                <a:gd name="T7" fmla="*/ 19 h 37"/>
                <a:gd name="T8" fmla="*/ 15 w 23"/>
                <a:gd name="T9" fmla="*/ 19 h 37"/>
                <a:gd name="T10" fmla="*/ 15 w 23"/>
                <a:gd name="T11" fmla="*/ 20 h 37"/>
                <a:gd name="T12" fmla="*/ 19 w 23"/>
                <a:gd name="T13" fmla="*/ 25 h 37"/>
                <a:gd name="T14" fmla="*/ 19 w 23"/>
                <a:gd name="T15" fmla="*/ 30 h 37"/>
                <a:gd name="T16" fmla="*/ 15 w 23"/>
                <a:gd name="T17" fmla="*/ 36 h 37"/>
                <a:gd name="T18" fmla="*/ 6 w 23"/>
                <a:gd name="T19" fmla="*/ 34 h 37"/>
                <a:gd name="T20" fmla="*/ 0 w 23"/>
                <a:gd name="T21" fmla="*/ 29 h 37"/>
                <a:gd name="T22" fmla="*/ 1 w 23"/>
                <a:gd name="T23" fmla="*/ 23 h 37"/>
                <a:gd name="T24" fmla="*/ 4 w 23"/>
                <a:gd name="T25" fmla="*/ 26 h 37"/>
                <a:gd name="T26" fmla="*/ 7 w 23"/>
                <a:gd name="T27" fmla="*/ 29 h 37"/>
                <a:gd name="T28" fmla="*/ 11 w 23"/>
                <a:gd name="T29" fmla="*/ 30 h 37"/>
                <a:gd name="T30" fmla="*/ 14 w 23"/>
                <a:gd name="T31" fmla="*/ 27 h 37"/>
                <a:gd name="T32" fmla="*/ 13 w 23"/>
                <a:gd name="T33" fmla="*/ 23 h 37"/>
                <a:gd name="T34" fmla="*/ 9 w 23"/>
                <a:gd name="T35" fmla="*/ 19 h 37"/>
                <a:gd name="T36" fmla="*/ 7 w 23"/>
                <a:gd name="T37" fmla="*/ 18 h 37"/>
                <a:gd name="T38" fmla="*/ 8 w 23"/>
                <a:gd name="T39" fmla="*/ 13 h 37"/>
                <a:gd name="T40" fmla="*/ 10 w 23"/>
                <a:gd name="T41" fmla="*/ 14 h 37"/>
                <a:gd name="T42" fmla="*/ 15 w 23"/>
                <a:gd name="T43" fmla="*/ 16 h 37"/>
                <a:gd name="T44" fmla="*/ 17 w 23"/>
                <a:gd name="T45" fmla="*/ 13 h 37"/>
                <a:gd name="T46" fmla="*/ 14 w 23"/>
                <a:gd name="T47" fmla="*/ 8 h 37"/>
                <a:gd name="T48" fmla="*/ 12 w 23"/>
                <a:gd name="T49" fmla="*/ 7 h 37"/>
                <a:gd name="T50" fmla="*/ 8 w 23"/>
                <a:gd name="T51" fmla="*/ 7 h 37"/>
                <a:gd name="T52" fmla="*/ 7 w 23"/>
                <a:gd name="T53" fmla="*/ 1 h 37"/>
                <a:gd name="T54" fmla="*/ 16 w 23"/>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7">
                  <a:moveTo>
                    <a:pt x="16" y="2"/>
                  </a:moveTo>
                  <a:cubicBezTo>
                    <a:pt x="19" y="4"/>
                    <a:pt x="21" y="6"/>
                    <a:pt x="22" y="8"/>
                  </a:cubicBezTo>
                  <a:cubicBezTo>
                    <a:pt x="23" y="10"/>
                    <a:pt x="23" y="12"/>
                    <a:pt x="22" y="15"/>
                  </a:cubicBezTo>
                  <a:cubicBezTo>
                    <a:pt x="22" y="17"/>
                    <a:pt x="21" y="18"/>
                    <a:pt x="20" y="19"/>
                  </a:cubicBezTo>
                  <a:cubicBezTo>
                    <a:pt x="18" y="20"/>
                    <a:pt x="17" y="20"/>
                    <a:pt x="15" y="19"/>
                  </a:cubicBezTo>
                  <a:cubicBezTo>
                    <a:pt x="15" y="20"/>
                    <a:pt x="15" y="20"/>
                    <a:pt x="15" y="20"/>
                  </a:cubicBezTo>
                  <a:cubicBezTo>
                    <a:pt x="17" y="21"/>
                    <a:pt x="18" y="23"/>
                    <a:pt x="19" y="25"/>
                  </a:cubicBezTo>
                  <a:cubicBezTo>
                    <a:pt x="20" y="26"/>
                    <a:pt x="20" y="28"/>
                    <a:pt x="19" y="30"/>
                  </a:cubicBezTo>
                  <a:cubicBezTo>
                    <a:pt x="18" y="34"/>
                    <a:pt x="17" y="35"/>
                    <a:pt x="15" y="36"/>
                  </a:cubicBezTo>
                  <a:cubicBezTo>
                    <a:pt x="12" y="37"/>
                    <a:pt x="10" y="36"/>
                    <a:pt x="6" y="34"/>
                  </a:cubicBezTo>
                  <a:cubicBezTo>
                    <a:pt x="4" y="33"/>
                    <a:pt x="1" y="31"/>
                    <a:pt x="0" y="29"/>
                  </a:cubicBezTo>
                  <a:cubicBezTo>
                    <a:pt x="1" y="23"/>
                    <a:pt x="1" y="23"/>
                    <a:pt x="1" y="23"/>
                  </a:cubicBezTo>
                  <a:cubicBezTo>
                    <a:pt x="2" y="24"/>
                    <a:pt x="3" y="25"/>
                    <a:pt x="4" y="26"/>
                  </a:cubicBezTo>
                  <a:cubicBezTo>
                    <a:pt x="5" y="27"/>
                    <a:pt x="6" y="28"/>
                    <a:pt x="7" y="29"/>
                  </a:cubicBezTo>
                  <a:cubicBezTo>
                    <a:pt x="9" y="30"/>
                    <a:pt x="10" y="30"/>
                    <a:pt x="11" y="30"/>
                  </a:cubicBezTo>
                  <a:cubicBezTo>
                    <a:pt x="12" y="30"/>
                    <a:pt x="13" y="29"/>
                    <a:pt x="14" y="27"/>
                  </a:cubicBezTo>
                  <a:cubicBezTo>
                    <a:pt x="14" y="25"/>
                    <a:pt x="14" y="24"/>
                    <a:pt x="13" y="23"/>
                  </a:cubicBezTo>
                  <a:cubicBezTo>
                    <a:pt x="12" y="22"/>
                    <a:pt x="11" y="21"/>
                    <a:pt x="9" y="19"/>
                  </a:cubicBezTo>
                  <a:cubicBezTo>
                    <a:pt x="7" y="18"/>
                    <a:pt x="7" y="18"/>
                    <a:pt x="7" y="18"/>
                  </a:cubicBezTo>
                  <a:cubicBezTo>
                    <a:pt x="8" y="13"/>
                    <a:pt x="8" y="13"/>
                    <a:pt x="8" y="13"/>
                  </a:cubicBezTo>
                  <a:cubicBezTo>
                    <a:pt x="10" y="14"/>
                    <a:pt x="10" y="14"/>
                    <a:pt x="10" y="14"/>
                  </a:cubicBezTo>
                  <a:cubicBezTo>
                    <a:pt x="12" y="15"/>
                    <a:pt x="14" y="16"/>
                    <a:pt x="15" y="16"/>
                  </a:cubicBezTo>
                  <a:cubicBezTo>
                    <a:pt x="16" y="16"/>
                    <a:pt x="16" y="15"/>
                    <a:pt x="17" y="13"/>
                  </a:cubicBezTo>
                  <a:cubicBezTo>
                    <a:pt x="17" y="11"/>
                    <a:pt x="17" y="9"/>
                    <a:pt x="14" y="8"/>
                  </a:cubicBezTo>
                  <a:cubicBezTo>
                    <a:pt x="13" y="7"/>
                    <a:pt x="13" y="7"/>
                    <a:pt x="12" y="7"/>
                  </a:cubicBezTo>
                  <a:cubicBezTo>
                    <a:pt x="11" y="6"/>
                    <a:pt x="10" y="7"/>
                    <a:pt x="8" y="7"/>
                  </a:cubicBezTo>
                  <a:cubicBezTo>
                    <a:pt x="7" y="1"/>
                    <a:pt x="7" y="1"/>
                    <a:pt x="7" y="1"/>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 name="Freeform 137"/>
            <p:cNvSpPr>
              <a:spLocks/>
            </p:cNvSpPr>
            <p:nvPr/>
          </p:nvSpPr>
          <p:spPr bwMode="auto">
            <a:xfrm>
              <a:off x="4014788" y="635000"/>
              <a:ext cx="3476625" cy="2555875"/>
            </a:xfrm>
            <a:custGeom>
              <a:avLst/>
              <a:gdLst>
                <a:gd name="T0" fmla="*/ 2190 w 2190"/>
                <a:gd name="T1" fmla="*/ 1211 h 1610"/>
                <a:gd name="T2" fmla="*/ 106 w 2190"/>
                <a:gd name="T3" fmla="*/ 0 h 1610"/>
                <a:gd name="T4" fmla="*/ 0 w 2190"/>
                <a:gd name="T5" fmla="*/ 399 h 1610"/>
                <a:gd name="T6" fmla="*/ 2082 w 2190"/>
                <a:gd name="T7" fmla="*/ 1610 h 1610"/>
                <a:gd name="T8" fmla="*/ 2190 w 2190"/>
                <a:gd name="T9" fmla="*/ 1211 h 1610"/>
              </a:gdLst>
              <a:ahLst/>
              <a:cxnLst>
                <a:cxn ang="0">
                  <a:pos x="T0" y="T1"/>
                </a:cxn>
                <a:cxn ang="0">
                  <a:pos x="T2" y="T3"/>
                </a:cxn>
                <a:cxn ang="0">
                  <a:pos x="T4" y="T5"/>
                </a:cxn>
                <a:cxn ang="0">
                  <a:pos x="T6" y="T7"/>
                </a:cxn>
                <a:cxn ang="0">
                  <a:pos x="T8" y="T9"/>
                </a:cxn>
              </a:cxnLst>
              <a:rect l="0" t="0" r="r" b="b"/>
              <a:pathLst>
                <a:path w="2190" h="1610">
                  <a:moveTo>
                    <a:pt x="2190" y="1211"/>
                  </a:moveTo>
                  <a:lnTo>
                    <a:pt x="106" y="0"/>
                  </a:lnTo>
                  <a:lnTo>
                    <a:pt x="0" y="399"/>
                  </a:lnTo>
                  <a:lnTo>
                    <a:pt x="2082" y="1610"/>
                  </a:lnTo>
                  <a:lnTo>
                    <a:pt x="2190" y="1211"/>
                  </a:lnTo>
                  <a:close/>
                </a:path>
              </a:pathLst>
            </a:custGeom>
            <a:solidFill>
              <a:srgbClr val="7BD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 name="Freeform 138"/>
            <p:cNvSpPr>
              <a:spLocks/>
            </p:cNvSpPr>
            <p:nvPr/>
          </p:nvSpPr>
          <p:spPr bwMode="auto">
            <a:xfrm>
              <a:off x="5427663" y="1695450"/>
              <a:ext cx="115888" cy="153988"/>
            </a:xfrm>
            <a:custGeom>
              <a:avLst/>
              <a:gdLst>
                <a:gd name="T0" fmla="*/ 19 w 34"/>
                <a:gd name="T1" fmla="*/ 45 h 45"/>
                <a:gd name="T2" fmla="*/ 14 w 34"/>
                <a:gd name="T3" fmla="*/ 43 h 45"/>
                <a:gd name="T4" fmla="*/ 3 w 34"/>
                <a:gd name="T5" fmla="*/ 12 h 45"/>
                <a:gd name="T6" fmla="*/ 15 w 34"/>
                <a:gd name="T7" fmla="*/ 0 h 45"/>
                <a:gd name="T8" fmla="*/ 21 w 34"/>
                <a:gd name="T9" fmla="*/ 1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5" y="44"/>
                    <a:pt x="14" y="43"/>
                  </a:cubicBezTo>
                  <a:cubicBezTo>
                    <a:pt x="5" y="38"/>
                    <a:pt x="0" y="24"/>
                    <a:pt x="3" y="12"/>
                  </a:cubicBezTo>
                  <a:cubicBezTo>
                    <a:pt x="5" y="4"/>
                    <a:pt x="10" y="0"/>
                    <a:pt x="15" y="0"/>
                  </a:cubicBezTo>
                  <a:cubicBezTo>
                    <a:pt x="17" y="0"/>
                    <a:pt x="19" y="0"/>
                    <a:pt x="21" y="1"/>
                  </a:cubicBezTo>
                  <a:cubicBezTo>
                    <a:pt x="29" y="6"/>
                    <a:pt x="34" y="21"/>
                    <a:pt x="31" y="33"/>
                  </a:cubicBezTo>
                  <a:cubicBezTo>
                    <a:pt x="29" y="40"/>
                    <a:pt x="25"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 name="Freeform 139"/>
            <p:cNvSpPr>
              <a:spLocks/>
            </p:cNvSpPr>
            <p:nvPr/>
          </p:nvSpPr>
          <p:spPr bwMode="auto">
            <a:xfrm>
              <a:off x="5916613" y="1976438"/>
              <a:ext cx="120650" cy="157163"/>
            </a:xfrm>
            <a:custGeom>
              <a:avLst/>
              <a:gdLst>
                <a:gd name="T0" fmla="*/ 20 w 35"/>
                <a:gd name="T1" fmla="*/ 46 h 46"/>
                <a:gd name="T2" fmla="*/ 14 w 35"/>
                <a:gd name="T3" fmla="*/ 44 h 46"/>
                <a:gd name="T4" fmla="*/ 3 w 35"/>
                <a:gd name="T5" fmla="*/ 12 h 46"/>
                <a:gd name="T6" fmla="*/ 15 w 35"/>
                <a:gd name="T7" fmla="*/ 0 h 46"/>
                <a:gd name="T8" fmla="*/ 21 w 35"/>
                <a:gd name="T9" fmla="*/ 2 h 46"/>
                <a:gd name="T10" fmla="*/ 32 w 35"/>
                <a:gd name="T11" fmla="*/ 34 h 46"/>
                <a:gd name="T12" fmla="*/ 20 w 35"/>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35" h="46">
                  <a:moveTo>
                    <a:pt x="20" y="46"/>
                  </a:moveTo>
                  <a:cubicBezTo>
                    <a:pt x="18" y="46"/>
                    <a:pt x="16" y="45"/>
                    <a:pt x="14" y="44"/>
                  </a:cubicBezTo>
                  <a:cubicBezTo>
                    <a:pt x="5" y="39"/>
                    <a:pt x="0" y="24"/>
                    <a:pt x="3" y="12"/>
                  </a:cubicBezTo>
                  <a:cubicBezTo>
                    <a:pt x="5" y="5"/>
                    <a:pt x="10" y="0"/>
                    <a:pt x="15" y="0"/>
                  </a:cubicBezTo>
                  <a:cubicBezTo>
                    <a:pt x="17" y="0"/>
                    <a:pt x="19" y="1"/>
                    <a:pt x="21" y="2"/>
                  </a:cubicBezTo>
                  <a:cubicBezTo>
                    <a:pt x="30" y="7"/>
                    <a:pt x="35" y="22"/>
                    <a:pt x="32" y="34"/>
                  </a:cubicBezTo>
                  <a:cubicBezTo>
                    <a:pt x="30" y="41"/>
                    <a:pt x="25" y="46"/>
                    <a:pt x="20" y="46"/>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 name="Freeform 140"/>
            <p:cNvSpPr>
              <a:spLocks/>
            </p:cNvSpPr>
            <p:nvPr/>
          </p:nvSpPr>
          <p:spPr bwMode="auto">
            <a:xfrm>
              <a:off x="6410326" y="2260600"/>
              <a:ext cx="115888" cy="153988"/>
            </a:xfrm>
            <a:custGeom>
              <a:avLst/>
              <a:gdLst>
                <a:gd name="T0" fmla="*/ 19 w 34"/>
                <a:gd name="T1" fmla="*/ 45 h 45"/>
                <a:gd name="T2" fmla="*/ 14 w 34"/>
                <a:gd name="T3" fmla="*/ 44 h 45"/>
                <a:gd name="T4" fmla="*/ 3 w 34"/>
                <a:gd name="T5" fmla="*/ 12 h 45"/>
                <a:gd name="T6" fmla="*/ 15 w 34"/>
                <a:gd name="T7" fmla="*/ 0 h 45"/>
                <a:gd name="T8" fmla="*/ 20 w 34"/>
                <a:gd name="T9" fmla="*/ 2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5" y="45"/>
                    <a:pt x="14" y="44"/>
                  </a:cubicBezTo>
                  <a:cubicBezTo>
                    <a:pt x="5" y="39"/>
                    <a:pt x="0" y="24"/>
                    <a:pt x="3" y="12"/>
                  </a:cubicBezTo>
                  <a:cubicBezTo>
                    <a:pt x="5" y="5"/>
                    <a:pt x="10" y="0"/>
                    <a:pt x="15" y="0"/>
                  </a:cubicBezTo>
                  <a:cubicBezTo>
                    <a:pt x="17" y="0"/>
                    <a:pt x="19" y="1"/>
                    <a:pt x="20" y="2"/>
                  </a:cubicBezTo>
                  <a:cubicBezTo>
                    <a:pt x="29" y="7"/>
                    <a:pt x="34" y="21"/>
                    <a:pt x="31" y="33"/>
                  </a:cubicBezTo>
                  <a:cubicBezTo>
                    <a:pt x="29" y="41"/>
                    <a:pt x="24"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 name="Freeform 141"/>
            <p:cNvSpPr>
              <a:spLocks/>
            </p:cNvSpPr>
            <p:nvPr/>
          </p:nvSpPr>
          <p:spPr bwMode="auto">
            <a:xfrm>
              <a:off x="4446588" y="1127125"/>
              <a:ext cx="115888" cy="153988"/>
            </a:xfrm>
            <a:custGeom>
              <a:avLst/>
              <a:gdLst>
                <a:gd name="T0" fmla="*/ 19 w 34"/>
                <a:gd name="T1" fmla="*/ 45 h 45"/>
                <a:gd name="T2" fmla="*/ 14 w 34"/>
                <a:gd name="T3" fmla="*/ 43 h 45"/>
                <a:gd name="T4" fmla="*/ 3 w 34"/>
                <a:gd name="T5" fmla="*/ 12 h 45"/>
                <a:gd name="T6" fmla="*/ 15 w 34"/>
                <a:gd name="T7" fmla="*/ 0 h 45"/>
                <a:gd name="T8" fmla="*/ 21 w 34"/>
                <a:gd name="T9" fmla="*/ 2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6" y="45"/>
                    <a:pt x="14" y="43"/>
                  </a:cubicBezTo>
                  <a:cubicBezTo>
                    <a:pt x="5" y="38"/>
                    <a:pt x="0" y="24"/>
                    <a:pt x="3" y="12"/>
                  </a:cubicBezTo>
                  <a:cubicBezTo>
                    <a:pt x="5" y="5"/>
                    <a:pt x="10" y="0"/>
                    <a:pt x="15" y="0"/>
                  </a:cubicBezTo>
                  <a:cubicBezTo>
                    <a:pt x="17" y="0"/>
                    <a:pt x="19" y="0"/>
                    <a:pt x="21" y="2"/>
                  </a:cubicBezTo>
                  <a:cubicBezTo>
                    <a:pt x="30" y="7"/>
                    <a:pt x="34" y="21"/>
                    <a:pt x="31" y="33"/>
                  </a:cubicBezTo>
                  <a:cubicBezTo>
                    <a:pt x="29" y="40"/>
                    <a:pt x="25"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 name="Freeform 142"/>
            <p:cNvSpPr>
              <a:spLocks/>
            </p:cNvSpPr>
            <p:nvPr/>
          </p:nvSpPr>
          <p:spPr bwMode="auto">
            <a:xfrm>
              <a:off x="6899276" y="2544763"/>
              <a:ext cx="119063" cy="153988"/>
            </a:xfrm>
            <a:custGeom>
              <a:avLst/>
              <a:gdLst>
                <a:gd name="T0" fmla="*/ 20 w 35"/>
                <a:gd name="T1" fmla="*/ 45 h 45"/>
                <a:gd name="T2" fmla="*/ 14 w 35"/>
                <a:gd name="T3" fmla="*/ 44 h 45"/>
                <a:gd name="T4" fmla="*/ 3 w 35"/>
                <a:gd name="T5" fmla="*/ 12 h 45"/>
                <a:gd name="T6" fmla="*/ 15 w 35"/>
                <a:gd name="T7" fmla="*/ 0 h 45"/>
                <a:gd name="T8" fmla="*/ 21 w 35"/>
                <a:gd name="T9" fmla="*/ 2 h 45"/>
                <a:gd name="T10" fmla="*/ 32 w 35"/>
                <a:gd name="T11" fmla="*/ 33 h 45"/>
                <a:gd name="T12" fmla="*/ 20 w 3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5" h="45">
                  <a:moveTo>
                    <a:pt x="20" y="45"/>
                  </a:moveTo>
                  <a:cubicBezTo>
                    <a:pt x="18" y="45"/>
                    <a:pt x="16" y="45"/>
                    <a:pt x="14" y="44"/>
                  </a:cubicBezTo>
                  <a:cubicBezTo>
                    <a:pt x="5" y="38"/>
                    <a:pt x="0" y="24"/>
                    <a:pt x="3" y="12"/>
                  </a:cubicBezTo>
                  <a:cubicBezTo>
                    <a:pt x="5" y="5"/>
                    <a:pt x="10" y="0"/>
                    <a:pt x="15" y="0"/>
                  </a:cubicBezTo>
                  <a:cubicBezTo>
                    <a:pt x="17" y="0"/>
                    <a:pt x="19" y="1"/>
                    <a:pt x="21" y="2"/>
                  </a:cubicBezTo>
                  <a:cubicBezTo>
                    <a:pt x="30" y="7"/>
                    <a:pt x="35" y="21"/>
                    <a:pt x="32" y="33"/>
                  </a:cubicBezTo>
                  <a:cubicBezTo>
                    <a:pt x="30" y="41"/>
                    <a:pt x="25" y="45"/>
                    <a:pt x="20"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 name="Freeform 143"/>
            <p:cNvSpPr>
              <a:spLocks/>
            </p:cNvSpPr>
            <p:nvPr/>
          </p:nvSpPr>
          <p:spPr bwMode="auto">
            <a:xfrm>
              <a:off x="4935538" y="1411288"/>
              <a:ext cx="119063" cy="153988"/>
            </a:xfrm>
            <a:custGeom>
              <a:avLst/>
              <a:gdLst>
                <a:gd name="T0" fmla="*/ 20 w 35"/>
                <a:gd name="T1" fmla="*/ 45 h 45"/>
                <a:gd name="T2" fmla="*/ 14 w 35"/>
                <a:gd name="T3" fmla="*/ 43 h 45"/>
                <a:gd name="T4" fmla="*/ 4 w 35"/>
                <a:gd name="T5" fmla="*/ 12 h 45"/>
                <a:gd name="T6" fmla="*/ 15 w 35"/>
                <a:gd name="T7" fmla="*/ 0 h 45"/>
                <a:gd name="T8" fmla="*/ 21 w 35"/>
                <a:gd name="T9" fmla="*/ 1 h 45"/>
                <a:gd name="T10" fmla="*/ 32 w 35"/>
                <a:gd name="T11" fmla="*/ 33 h 45"/>
                <a:gd name="T12" fmla="*/ 20 w 3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5" h="45">
                  <a:moveTo>
                    <a:pt x="20" y="45"/>
                  </a:moveTo>
                  <a:cubicBezTo>
                    <a:pt x="18" y="45"/>
                    <a:pt x="16" y="44"/>
                    <a:pt x="14" y="43"/>
                  </a:cubicBezTo>
                  <a:cubicBezTo>
                    <a:pt x="5" y="38"/>
                    <a:pt x="0" y="24"/>
                    <a:pt x="4" y="12"/>
                  </a:cubicBezTo>
                  <a:cubicBezTo>
                    <a:pt x="5" y="4"/>
                    <a:pt x="10" y="0"/>
                    <a:pt x="15" y="0"/>
                  </a:cubicBezTo>
                  <a:cubicBezTo>
                    <a:pt x="17" y="0"/>
                    <a:pt x="19" y="0"/>
                    <a:pt x="21" y="1"/>
                  </a:cubicBezTo>
                  <a:cubicBezTo>
                    <a:pt x="30" y="7"/>
                    <a:pt x="35" y="21"/>
                    <a:pt x="32" y="33"/>
                  </a:cubicBezTo>
                  <a:cubicBezTo>
                    <a:pt x="30" y="40"/>
                    <a:pt x="25" y="45"/>
                    <a:pt x="20"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 name="Freeform 144"/>
            <p:cNvSpPr>
              <a:spLocks/>
            </p:cNvSpPr>
            <p:nvPr/>
          </p:nvSpPr>
          <p:spPr bwMode="auto">
            <a:xfrm>
              <a:off x="6911976" y="2119313"/>
              <a:ext cx="530225" cy="552450"/>
            </a:xfrm>
            <a:custGeom>
              <a:avLst/>
              <a:gdLst>
                <a:gd name="T0" fmla="*/ 155 w 155"/>
                <a:gd name="T1" fmla="*/ 52 h 161"/>
                <a:gd name="T2" fmla="*/ 134 w 155"/>
                <a:gd name="T3" fmla="*/ 9 h 161"/>
                <a:gd name="T4" fmla="*/ 73 w 155"/>
                <a:gd name="T5" fmla="*/ 15 h 161"/>
                <a:gd name="T6" fmla="*/ 0 w 155"/>
                <a:gd name="T7" fmla="*/ 130 h 161"/>
                <a:gd name="T8" fmla="*/ 5 w 155"/>
                <a:gd name="T9" fmla="*/ 156 h 161"/>
                <a:gd name="T10" fmla="*/ 15 w 155"/>
                <a:gd name="T11" fmla="*/ 161 h 161"/>
                <a:gd name="T12" fmla="*/ 19 w 155"/>
                <a:gd name="T13" fmla="*/ 160 h 161"/>
                <a:gd name="T14" fmla="*/ 24 w 155"/>
                <a:gd name="T15" fmla="*/ 147 h 161"/>
                <a:gd name="T16" fmla="*/ 21 w 155"/>
                <a:gd name="T17" fmla="*/ 130 h 161"/>
                <a:gd name="T18" fmla="*/ 83 w 155"/>
                <a:gd name="T19" fmla="*/ 33 h 161"/>
                <a:gd name="T20" fmla="*/ 124 w 155"/>
                <a:gd name="T21" fmla="*/ 27 h 161"/>
                <a:gd name="T22" fmla="*/ 135 w 155"/>
                <a:gd name="T23" fmla="*/ 52 h 161"/>
                <a:gd name="T24" fmla="*/ 120 w 155"/>
                <a:gd name="T25" fmla="*/ 100 h 161"/>
                <a:gd name="T26" fmla="*/ 138 w 155"/>
                <a:gd name="T27" fmla="*/ 110 h 161"/>
                <a:gd name="T28" fmla="*/ 155 w 155"/>
                <a:gd name="T29"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1">
                  <a:moveTo>
                    <a:pt x="155" y="52"/>
                  </a:moveTo>
                  <a:cubicBezTo>
                    <a:pt x="155" y="32"/>
                    <a:pt x="148" y="17"/>
                    <a:pt x="134" y="9"/>
                  </a:cubicBezTo>
                  <a:cubicBezTo>
                    <a:pt x="118" y="0"/>
                    <a:pt x="96" y="2"/>
                    <a:pt x="73" y="15"/>
                  </a:cubicBezTo>
                  <a:cubicBezTo>
                    <a:pt x="32" y="39"/>
                    <a:pt x="0" y="89"/>
                    <a:pt x="0" y="130"/>
                  </a:cubicBezTo>
                  <a:cubicBezTo>
                    <a:pt x="0" y="140"/>
                    <a:pt x="2" y="148"/>
                    <a:pt x="5" y="156"/>
                  </a:cubicBezTo>
                  <a:cubicBezTo>
                    <a:pt x="7" y="159"/>
                    <a:pt x="11" y="161"/>
                    <a:pt x="15" y="161"/>
                  </a:cubicBezTo>
                  <a:cubicBezTo>
                    <a:pt x="16" y="161"/>
                    <a:pt x="18" y="161"/>
                    <a:pt x="19" y="160"/>
                  </a:cubicBezTo>
                  <a:cubicBezTo>
                    <a:pt x="24" y="158"/>
                    <a:pt x="26" y="152"/>
                    <a:pt x="24" y="147"/>
                  </a:cubicBezTo>
                  <a:cubicBezTo>
                    <a:pt x="22" y="142"/>
                    <a:pt x="21" y="137"/>
                    <a:pt x="21" y="130"/>
                  </a:cubicBezTo>
                  <a:cubicBezTo>
                    <a:pt x="21" y="97"/>
                    <a:pt x="49" y="52"/>
                    <a:pt x="83" y="33"/>
                  </a:cubicBezTo>
                  <a:cubicBezTo>
                    <a:pt x="99" y="24"/>
                    <a:pt x="114" y="21"/>
                    <a:pt x="124" y="27"/>
                  </a:cubicBezTo>
                  <a:cubicBezTo>
                    <a:pt x="133" y="32"/>
                    <a:pt x="135" y="44"/>
                    <a:pt x="135" y="52"/>
                  </a:cubicBezTo>
                  <a:cubicBezTo>
                    <a:pt x="135" y="67"/>
                    <a:pt x="130" y="84"/>
                    <a:pt x="120" y="100"/>
                  </a:cubicBezTo>
                  <a:cubicBezTo>
                    <a:pt x="138" y="110"/>
                    <a:pt x="138" y="110"/>
                    <a:pt x="138" y="110"/>
                  </a:cubicBezTo>
                  <a:cubicBezTo>
                    <a:pt x="149" y="91"/>
                    <a:pt x="155" y="71"/>
                    <a:pt x="155" y="52"/>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 name="Freeform 145"/>
            <p:cNvSpPr>
              <a:spLocks/>
            </p:cNvSpPr>
            <p:nvPr/>
          </p:nvSpPr>
          <p:spPr bwMode="auto">
            <a:xfrm>
              <a:off x="6423026" y="1831975"/>
              <a:ext cx="530225" cy="555625"/>
            </a:xfrm>
            <a:custGeom>
              <a:avLst/>
              <a:gdLst>
                <a:gd name="T0" fmla="*/ 155 w 155"/>
                <a:gd name="T1" fmla="*/ 53 h 162"/>
                <a:gd name="T2" fmla="*/ 134 w 155"/>
                <a:gd name="T3" fmla="*/ 10 h 162"/>
                <a:gd name="T4" fmla="*/ 72 w 155"/>
                <a:gd name="T5" fmla="*/ 16 h 162"/>
                <a:gd name="T6" fmla="*/ 0 w 155"/>
                <a:gd name="T7" fmla="*/ 131 h 162"/>
                <a:gd name="T8" fmla="*/ 5 w 155"/>
                <a:gd name="T9" fmla="*/ 156 h 162"/>
                <a:gd name="T10" fmla="*/ 14 w 155"/>
                <a:gd name="T11" fmla="*/ 162 h 162"/>
                <a:gd name="T12" fmla="*/ 19 w 155"/>
                <a:gd name="T13" fmla="*/ 161 h 162"/>
                <a:gd name="T14" fmla="*/ 24 w 155"/>
                <a:gd name="T15" fmla="*/ 147 h 162"/>
                <a:gd name="T16" fmla="*/ 20 w 155"/>
                <a:gd name="T17" fmla="*/ 131 h 162"/>
                <a:gd name="T18" fmla="*/ 83 w 155"/>
                <a:gd name="T19" fmla="*/ 34 h 162"/>
                <a:gd name="T20" fmla="*/ 123 w 155"/>
                <a:gd name="T21" fmla="*/ 27 h 162"/>
                <a:gd name="T22" fmla="*/ 134 w 155"/>
                <a:gd name="T23" fmla="*/ 53 h 162"/>
                <a:gd name="T24" fmla="*/ 120 w 155"/>
                <a:gd name="T25" fmla="*/ 101 h 162"/>
                <a:gd name="T26" fmla="*/ 138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7" y="18"/>
                    <a:pt x="134" y="10"/>
                  </a:cubicBezTo>
                  <a:cubicBezTo>
                    <a:pt x="117" y="0"/>
                    <a:pt x="95" y="3"/>
                    <a:pt x="72" y="16"/>
                  </a:cubicBezTo>
                  <a:cubicBezTo>
                    <a:pt x="32" y="39"/>
                    <a:pt x="0" y="90"/>
                    <a:pt x="0" y="131"/>
                  </a:cubicBezTo>
                  <a:cubicBezTo>
                    <a:pt x="0" y="140"/>
                    <a:pt x="2" y="149"/>
                    <a:pt x="5" y="156"/>
                  </a:cubicBezTo>
                  <a:cubicBezTo>
                    <a:pt x="7" y="160"/>
                    <a:pt x="10" y="162"/>
                    <a:pt x="14" y="162"/>
                  </a:cubicBezTo>
                  <a:cubicBezTo>
                    <a:pt x="16" y="162"/>
                    <a:pt x="17" y="162"/>
                    <a:pt x="19" y="161"/>
                  </a:cubicBezTo>
                  <a:cubicBezTo>
                    <a:pt x="24" y="159"/>
                    <a:pt x="26" y="153"/>
                    <a:pt x="24" y="147"/>
                  </a:cubicBezTo>
                  <a:cubicBezTo>
                    <a:pt x="21" y="143"/>
                    <a:pt x="20" y="137"/>
                    <a:pt x="20" y="131"/>
                  </a:cubicBezTo>
                  <a:cubicBezTo>
                    <a:pt x="20" y="98"/>
                    <a:pt x="49" y="53"/>
                    <a:pt x="83" y="34"/>
                  </a:cubicBezTo>
                  <a:cubicBezTo>
                    <a:pt x="99" y="24"/>
                    <a:pt x="114" y="22"/>
                    <a:pt x="123" y="27"/>
                  </a:cubicBezTo>
                  <a:cubicBezTo>
                    <a:pt x="133" y="33"/>
                    <a:pt x="134" y="44"/>
                    <a:pt x="134" y="53"/>
                  </a:cubicBezTo>
                  <a:cubicBezTo>
                    <a:pt x="134" y="67"/>
                    <a:pt x="129" y="84"/>
                    <a:pt x="120" y="101"/>
                  </a:cubicBezTo>
                  <a:cubicBezTo>
                    <a:pt x="138" y="111"/>
                    <a:pt x="138" y="111"/>
                    <a:pt x="138" y="111"/>
                  </a:cubicBezTo>
                  <a:cubicBezTo>
                    <a:pt x="149" y="92"/>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 name="Freeform 146"/>
            <p:cNvSpPr>
              <a:spLocks/>
            </p:cNvSpPr>
            <p:nvPr/>
          </p:nvSpPr>
          <p:spPr bwMode="auto">
            <a:xfrm>
              <a:off x="5930901" y="1549400"/>
              <a:ext cx="533400" cy="554038"/>
            </a:xfrm>
            <a:custGeom>
              <a:avLst/>
              <a:gdLst>
                <a:gd name="T0" fmla="*/ 156 w 156"/>
                <a:gd name="T1" fmla="*/ 53 h 162"/>
                <a:gd name="T2" fmla="*/ 134 w 156"/>
                <a:gd name="T3" fmla="*/ 9 h 162"/>
                <a:gd name="T4" fmla="*/ 73 w 156"/>
                <a:gd name="T5" fmla="*/ 15 h 162"/>
                <a:gd name="T6" fmla="*/ 0 w 156"/>
                <a:gd name="T7" fmla="*/ 131 h 162"/>
                <a:gd name="T8" fmla="*/ 6 w 156"/>
                <a:gd name="T9" fmla="*/ 156 h 162"/>
                <a:gd name="T10" fmla="*/ 15 w 156"/>
                <a:gd name="T11" fmla="*/ 162 h 162"/>
                <a:gd name="T12" fmla="*/ 19 w 156"/>
                <a:gd name="T13" fmla="*/ 161 h 162"/>
                <a:gd name="T14" fmla="*/ 24 w 156"/>
                <a:gd name="T15" fmla="*/ 147 h 162"/>
                <a:gd name="T16" fmla="*/ 21 w 156"/>
                <a:gd name="T17" fmla="*/ 131 h 162"/>
                <a:gd name="T18" fmla="*/ 83 w 156"/>
                <a:gd name="T19" fmla="*/ 33 h 162"/>
                <a:gd name="T20" fmla="*/ 124 w 156"/>
                <a:gd name="T21" fmla="*/ 27 h 162"/>
                <a:gd name="T22" fmla="*/ 135 w 156"/>
                <a:gd name="T23" fmla="*/ 53 h 162"/>
                <a:gd name="T24" fmla="*/ 120 w 156"/>
                <a:gd name="T25" fmla="*/ 100 h 162"/>
                <a:gd name="T26" fmla="*/ 138 w 156"/>
                <a:gd name="T27" fmla="*/ 111 h 162"/>
                <a:gd name="T28" fmla="*/ 156 w 156"/>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6" h="162">
                  <a:moveTo>
                    <a:pt x="156" y="53"/>
                  </a:moveTo>
                  <a:cubicBezTo>
                    <a:pt x="156" y="33"/>
                    <a:pt x="148" y="17"/>
                    <a:pt x="134" y="9"/>
                  </a:cubicBezTo>
                  <a:cubicBezTo>
                    <a:pt x="118" y="0"/>
                    <a:pt x="96" y="2"/>
                    <a:pt x="73" y="15"/>
                  </a:cubicBezTo>
                  <a:cubicBezTo>
                    <a:pt x="32" y="39"/>
                    <a:pt x="0" y="89"/>
                    <a:pt x="0" y="131"/>
                  </a:cubicBezTo>
                  <a:cubicBezTo>
                    <a:pt x="0" y="140"/>
                    <a:pt x="2" y="149"/>
                    <a:pt x="6" y="156"/>
                  </a:cubicBezTo>
                  <a:cubicBezTo>
                    <a:pt x="7" y="160"/>
                    <a:pt x="11" y="162"/>
                    <a:pt x="15" y="162"/>
                  </a:cubicBezTo>
                  <a:cubicBezTo>
                    <a:pt x="16" y="162"/>
                    <a:pt x="18" y="161"/>
                    <a:pt x="19" y="161"/>
                  </a:cubicBezTo>
                  <a:cubicBezTo>
                    <a:pt x="24" y="158"/>
                    <a:pt x="27" y="152"/>
                    <a:pt x="24" y="147"/>
                  </a:cubicBezTo>
                  <a:cubicBezTo>
                    <a:pt x="22" y="143"/>
                    <a:pt x="21" y="137"/>
                    <a:pt x="21" y="131"/>
                  </a:cubicBezTo>
                  <a:cubicBezTo>
                    <a:pt x="21" y="97"/>
                    <a:pt x="49" y="53"/>
                    <a:pt x="83" y="33"/>
                  </a:cubicBezTo>
                  <a:cubicBezTo>
                    <a:pt x="99" y="24"/>
                    <a:pt x="114" y="22"/>
                    <a:pt x="124" y="27"/>
                  </a:cubicBezTo>
                  <a:cubicBezTo>
                    <a:pt x="133" y="32"/>
                    <a:pt x="135" y="44"/>
                    <a:pt x="135" y="53"/>
                  </a:cubicBezTo>
                  <a:cubicBezTo>
                    <a:pt x="135" y="67"/>
                    <a:pt x="130" y="84"/>
                    <a:pt x="120" y="100"/>
                  </a:cubicBezTo>
                  <a:cubicBezTo>
                    <a:pt x="138" y="111"/>
                    <a:pt x="138" y="111"/>
                    <a:pt x="138" y="111"/>
                  </a:cubicBezTo>
                  <a:cubicBezTo>
                    <a:pt x="149" y="91"/>
                    <a:pt x="156" y="71"/>
                    <a:pt x="156"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 name="Freeform 147"/>
            <p:cNvSpPr>
              <a:spLocks/>
            </p:cNvSpPr>
            <p:nvPr/>
          </p:nvSpPr>
          <p:spPr bwMode="auto">
            <a:xfrm>
              <a:off x="5441951" y="1265238"/>
              <a:ext cx="530225" cy="550863"/>
            </a:xfrm>
            <a:custGeom>
              <a:avLst/>
              <a:gdLst>
                <a:gd name="T0" fmla="*/ 155 w 155"/>
                <a:gd name="T1" fmla="*/ 52 h 161"/>
                <a:gd name="T2" fmla="*/ 134 w 155"/>
                <a:gd name="T3" fmla="*/ 9 h 161"/>
                <a:gd name="T4" fmla="*/ 72 w 155"/>
                <a:gd name="T5" fmla="*/ 15 h 161"/>
                <a:gd name="T6" fmla="*/ 0 w 155"/>
                <a:gd name="T7" fmla="*/ 130 h 161"/>
                <a:gd name="T8" fmla="*/ 5 w 155"/>
                <a:gd name="T9" fmla="*/ 155 h 161"/>
                <a:gd name="T10" fmla="*/ 14 w 155"/>
                <a:gd name="T11" fmla="*/ 161 h 161"/>
                <a:gd name="T12" fmla="*/ 19 w 155"/>
                <a:gd name="T13" fmla="*/ 160 h 161"/>
                <a:gd name="T14" fmla="*/ 24 w 155"/>
                <a:gd name="T15" fmla="*/ 147 h 161"/>
                <a:gd name="T16" fmla="*/ 21 w 155"/>
                <a:gd name="T17" fmla="*/ 130 h 161"/>
                <a:gd name="T18" fmla="*/ 83 w 155"/>
                <a:gd name="T19" fmla="*/ 33 h 161"/>
                <a:gd name="T20" fmla="*/ 123 w 155"/>
                <a:gd name="T21" fmla="*/ 27 h 161"/>
                <a:gd name="T22" fmla="*/ 135 w 155"/>
                <a:gd name="T23" fmla="*/ 52 h 161"/>
                <a:gd name="T24" fmla="*/ 120 w 155"/>
                <a:gd name="T25" fmla="*/ 100 h 161"/>
                <a:gd name="T26" fmla="*/ 138 w 155"/>
                <a:gd name="T27" fmla="*/ 110 h 161"/>
                <a:gd name="T28" fmla="*/ 155 w 155"/>
                <a:gd name="T29"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1">
                  <a:moveTo>
                    <a:pt x="155" y="52"/>
                  </a:moveTo>
                  <a:cubicBezTo>
                    <a:pt x="155" y="32"/>
                    <a:pt x="148" y="17"/>
                    <a:pt x="134" y="9"/>
                  </a:cubicBezTo>
                  <a:cubicBezTo>
                    <a:pt x="118" y="0"/>
                    <a:pt x="95" y="2"/>
                    <a:pt x="72" y="15"/>
                  </a:cubicBezTo>
                  <a:cubicBezTo>
                    <a:pt x="32" y="39"/>
                    <a:pt x="0" y="89"/>
                    <a:pt x="0" y="130"/>
                  </a:cubicBezTo>
                  <a:cubicBezTo>
                    <a:pt x="0" y="140"/>
                    <a:pt x="2" y="148"/>
                    <a:pt x="5" y="155"/>
                  </a:cubicBezTo>
                  <a:cubicBezTo>
                    <a:pt x="7" y="159"/>
                    <a:pt x="11" y="161"/>
                    <a:pt x="14" y="161"/>
                  </a:cubicBezTo>
                  <a:cubicBezTo>
                    <a:pt x="16" y="161"/>
                    <a:pt x="17" y="161"/>
                    <a:pt x="19" y="160"/>
                  </a:cubicBezTo>
                  <a:cubicBezTo>
                    <a:pt x="24" y="158"/>
                    <a:pt x="26" y="152"/>
                    <a:pt x="24" y="147"/>
                  </a:cubicBezTo>
                  <a:cubicBezTo>
                    <a:pt x="22" y="142"/>
                    <a:pt x="21" y="137"/>
                    <a:pt x="21" y="130"/>
                  </a:cubicBezTo>
                  <a:cubicBezTo>
                    <a:pt x="21" y="97"/>
                    <a:pt x="49" y="52"/>
                    <a:pt x="83" y="33"/>
                  </a:cubicBezTo>
                  <a:cubicBezTo>
                    <a:pt x="99" y="23"/>
                    <a:pt x="114" y="21"/>
                    <a:pt x="123" y="27"/>
                  </a:cubicBezTo>
                  <a:cubicBezTo>
                    <a:pt x="133" y="32"/>
                    <a:pt x="135" y="44"/>
                    <a:pt x="135" y="52"/>
                  </a:cubicBezTo>
                  <a:cubicBezTo>
                    <a:pt x="135" y="67"/>
                    <a:pt x="129" y="84"/>
                    <a:pt x="120" y="100"/>
                  </a:cubicBezTo>
                  <a:cubicBezTo>
                    <a:pt x="138" y="110"/>
                    <a:pt x="138" y="110"/>
                    <a:pt x="138" y="110"/>
                  </a:cubicBezTo>
                  <a:cubicBezTo>
                    <a:pt x="149" y="91"/>
                    <a:pt x="155" y="71"/>
                    <a:pt x="155" y="52"/>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 name="Freeform 148"/>
            <p:cNvSpPr>
              <a:spLocks/>
            </p:cNvSpPr>
            <p:nvPr/>
          </p:nvSpPr>
          <p:spPr bwMode="auto">
            <a:xfrm>
              <a:off x="4953001" y="977900"/>
              <a:ext cx="530225" cy="554038"/>
            </a:xfrm>
            <a:custGeom>
              <a:avLst/>
              <a:gdLst>
                <a:gd name="T0" fmla="*/ 155 w 155"/>
                <a:gd name="T1" fmla="*/ 53 h 162"/>
                <a:gd name="T2" fmla="*/ 133 w 155"/>
                <a:gd name="T3" fmla="*/ 10 h 162"/>
                <a:gd name="T4" fmla="*/ 72 w 155"/>
                <a:gd name="T5" fmla="*/ 16 h 162"/>
                <a:gd name="T6" fmla="*/ 0 w 155"/>
                <a:gd name="T7" fmla="*/ 131 h 162"/>
                <a:gd name="T8" fmla="*/ 5 w 155"/>
                <a:gd name="T9" fmla="*/ 156 h 162"/>
                <a:gd name="T10" fmla="*/ 14 w 155"/>
                <a:gd name="T11" fmla="*/ 162 h 162"/>
                <a:gd name="T12" fmla="*/ 18 w 155"/>
                <a:gd name="T13" fmla="*/ 161 h 162"/>
                <a:gd name="T14" fmla="*/ 23 w 155"/>
                <a:gd name="T15" fmla="*/ 147 h 162"/>
                <a:gd name="T16" fmla="*/ 20 w 155"/>
                <a:gd name="T17" fmla="*/ 131 h 162"/>
                <a:gd name="T18" fmla="*/ 82 w 155"/>
                <a:gd name="T19" fmla="*/ 34 h 162"/>
                <a:gd name="T20" fmla="*/ 123 w 155"/>
                <a:gd name="T21" fmla="*/ 27 h 162"/>
                <a:gd name="T22" fmla="*/ 134 w 155"/>
                <a:gd name="T23" fmla="*/ 53 h 162"/>
                <a:gd name="T24" fmla="*/ 120 w 155"/>
                <a:gd name="T25" fmla="*/ 101 h 162"/>
                <a:gd name="T26" fmla="*/ 137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7" y="18"/>
                    <a:pt x="133" y="10"/>
                  </a:cubicBezTo>
                  <a:cubicBezTo>
                    <a:pt x="117" y="0"/>
                    <a:pt x="95" y="3"/>
                    <a:pt x="72" y="16"/>
                  </a:cubicBezTo>
                  <a:cubicBezTo>
                    <a:pt x="31" y="39"/>
                    <a:pt x="0" y="90"/>
                    <a:pt x="0" y="131"/>
                  </a:cubicBezTo>
                  <a:cubicBezTo>
                    <a:pt x="0" y="140"/>
                    <a:pt x="1" y="149"/>
                    <a:pt x="5" y="156"/>
                  </a:cubicBezTo>
                  <a:cubicBezTo>
                    <a:pt x="6" y="160"/>
                    <a:pt x="10" y="162"/>
                    <a:pt x="14" y="162"/>
                  </a:cubicBezTo>
                  <a:cubicBezTo>
                    <a:pt x="15" y="162"/>
                    <a:pt x="17" y="162"/>
                    <a:pt x="18" y="161"/>
                  </a:cubicBezTo>
                  <a:cubicBezTo>
                    <a:pt x="24" y="159"/>
                    <a:pt x="26" y="153"/>
                    <a:pt x="23" y="147"/>
                  </a:cubicBezTo>
                  <a:cubicBezTo>
                    <a:pt x="21" y="143"/>
                    <a:pt x="20" y="137"/>
                    <a:pt x="20" y="131"/>
                  </a:cubicBezTo>
                  <a:cubicBezTo>
                    <a:pt x="20" y="98"/>
                    <a:pt x="49" y="53"/>
                    <a:pt x="82" y="34"/>
                  </a:cubicBezTo>
                  <a:cubicBezTo>
                    <a:pt x="99" y="24"/>
                    <a:pt x="113" y="22"/>
                    <a:pt x="123" y="27"/>
                  </a:cubicBezTo>
                  <a:cubicBezTo>
                    <a:pt x="132" y="33"/>
                    <a:pt x="134" y="44"/>
                    <a:pt x="134" y="53"/>
                  </a:cubicBezTo>
                  <a:cubicBezTo>
                    <a:pt x="134" y="67"/>
                    <a:pt x="129" y="84"/>
                    <a:pt x="120" y="101"/>
                  </a:cubicBezTo>
                  <a:cubicBezTo>
                    <a:pt x="137" y="111"/>
                    <a:pt x="137" y="111"/>
                    <a:pt x="137" y="111"/>
                  </a:cubicBezTo>
                  <a:cubicBezTo>
                    <a:pt x="149" y="92"/>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 name="Freeform 149"/>
            <p:cNvSpPr>
              <a:spLocks/>
            </p:cNvSpPr>
            <p:nvPr/>
          </p:nvSpPr>
          <p:spPr bwMode="auto">
            <a:xfrm>
              <a:off x="4459288" y="693738"/>
              <a:ext cx="530225" cy="554038"/>
            </a:xfrm>
            <a:custGeom>
              <a:avLst/>
              <a:gdLst>
                <a:gd name="T0" fmla="*/ 155 w 155"/>
                <a:gd name="T1" fmla="*/ 53 h 162"/>
                <a:gd name="T2" fmla="*/ 134 w 155"/>
                <a:gd name="T3" fmla="*/ 9 h 162"/>
                <a:gd name="T4" fmla="*/ 73 w 155"/>
                <a:gd name="T5" fmla="*/ 15 h 162"/>
                <a:gd name="T6" fmla="*/ 0 w 155"/>
                <a:gd name="T7" fmla="*/ 131 h 162"/>
                <a:gd name="T8" fmla="*/ 5 w 155"/>
                <a:gd name="T9" fmla="*/ 156 h 162"/>
                <a:gd name="T10" fmla="*/ 15 w 155"/>
                <a:gd name="T11" fmla="*/ 162 h 162"/>
                <a:gd name="T12" fmla="*/ 19 w 155"/>
                <a:gd name="T13" fmla="*/ 161 h 162"/>
                <a:gd name="T14" fmla="*/ 24 w 155"/>
                <a:gd name="T15" fmla="*/ 147 h 162"/>
                <a:gd name="T16" fmla="*/ 21 w 155"/>
                <a:gd name="T17" fmla="*/ 131 h 162"/>
                <a:gd name="T18" fmla="*/ 83 w 155"/>
                <a:gd name="T19" fmla="*/ 33 h 162"/>
                <a:gd name="T20" fmla="*/ 124 w 155"/>
                <a:gd name="T21" fmla="*/ 27 h 162"/>
                <a:gd name="T22" fmla="*/ 135 w 155"/>
                <a:gd name="T23" fmla="*/ 53 h 162"/>
                <a:gd name="T24" fmla="*/ 120 w 155"/>
                <a:gd name="T25" fmla="*/ 100 h 162"/>
                <a:gd name="T26" fmla="*/ 138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8" y="17"/>
                    <a:pt x="134" y="9"/>
                  </a:cubicBezTo>
                  <a:cubicBezTo>
                    <a:pt x="118" y="0"/>
                    <a:pt x="96" y="2"/>
                    <a:pt x="73" y="15"/>
                  </a:cubicBezTo>
                  <a:cubicBezTo>
                    <a:pt x="32" y="39"/>
                    <a:pt x="0" y="89"/>
                    <a:pt x="0" y="131"/>
                  </a:cubicBezTo>
                  <a:cubicBezTo>
                    <a:pt x="0" y="140"/>
                    <a:pt x="2" y="149"/>
                    <a:pt x="5" y="156"/>
                  </a:cubicBezTo>
                  <a:cubicBezTo>
                    <a:pt x="7" y="160"/>
                    <a:pt x="11" y="162"/>
                    <a:pt x="15" y="162"/>
                  </a:cubicBezTo>
                  <a:cubicBezTo>
                    <a:pt x="16" y="162"/>
                    <a:pt x="18" y="161"/>
                    <a:pt x="19" y="161"/>
                  </a:cubicBezTo>
                  <a:cubicBezTo>
                    <a:pt x="24" y="158"/>
                    <a:pt x="26" y="152"/>
                    <a:pt x="24" y="147"/>
                  </a:cubicBezTo>
                  <a:cubicBezTo>
                    <a:pt x="22" y="143"/>
                    <a:pt x="21" y="137"/>
                    <a:pt x="21" y="131"/>
                  </a:cubicBezTo>
                  <a:cubicBezTo>
                    <a:pt x="21" y="97"/>
                    <a:pt x="49" y="53"/>
                    <a:pt x="83" y="33"/>
                  </a:cubicBezTo>
                  <a:cubicBezTo>
                    <a:pt x="99" y="24"/>
                    <a:pt x="114" y="22"/>
                    <a:pt x="124" y="27"/>
                  </a:cubicBezTo>
                  <a:cubicBezTo>
                    <a:pt x="133" y="32"/>
                    <a:pt x="135" y="44"/>
                    <a:pt x="135" y="53"/>
                  </a:cubicBezTo>
                  <a:cubicBezTo>
                    <a:pt x="135" y="67"/>
                    <a:pt x="130" y="84"/>
                    <a:pt x="120" y="100"/>
                  </a:cubicBezTo>
                  <a:cubicBezTo>
                    <a:pt x="138" y="111"/>
                    <a:pt x="138" y="111"/>
                    <a:pt x="138" y="111"/>
                  </a:cubicBezTo>
                  <a:cubicBezTo>
                    <a:pt x="149" y="91"/>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53" name="Freeform 239"/>
          <p:cNvSpPr>
            <a:spLocks noEditPoints="1"/>
          </p:cNvSpPr>
          <p:nvPr/>
        </p:nvSpPr>
        <p:spPr bwMode="auto">
          <a:xfrm>
            <a:off x="6708496" y="3207594"/>
            <a:ext cx="1143786" cy="1869467"/>
          </a:xfrm>
          <a:custGeom>
            <a:avLst/>
            <a:gdLst>
              <a:gd name="T0" fmla="*/ 917 w 950"/>
              <a:gd name="T1" fmla="*/ 232 h 1735"/>
              <a:gd name="T2" fmla="*/ 490 w 950"/>
              <a:gd name="T3" fmla="*/ 252 h 1735"/>
              <a:gd name="T4" fmla="*/ 562 w 950"/>
              <a:gd name="T5" fmla="*/ 5 h 1735"/>
              <a:gd name="T6" fmla="*/ 91 w 950"/>
              <a:gd name="T7" fmla="*/ 1246 h 1735"/>
              <a:gd name="T8" fmla="*/ 91 w 950"/>
              <a:gd name="T9" fmla="*/ 1246 h 1735"/>
              <a:gd name="T10" fmla="*/ 12 w 950"/>
              <a:gd name="T11" fmla="*/ 1513 h 1735"/>
              <a:gd name="T12" fmla="*/ 114 w 950"/>
              <a:gd name="T13" fmla="*/ 1282 h 1735"/>
              <a:gd name="T14" fmla="*/ 380 w 950"/>
              <a:gd name="T15" fmla="*/ 1703 h 1735"/>
              <a:gd name="T16" fmla="*/ 409 w 950"/>
              <a:gd name="T17" fmla="*/ 1720 h 1735"/>
              <a:gd name="T18" fmla="*/ 497 w 950"/>
              <a:gd name="T19" fmla="*/ 1480 h 1735"/>
              <a:gd name="T20" fmla="*/ 587 w 950"/>
              <a:gd name="T21" fmla="*/ 1232 h 1735"/>
              <a:gd name="T22" fmla="*/ 768 w 950"/>
              <a:gd name="T23" fmla="*/ 736 h 1735"/>
              <a:gd name="T24" fmla="*/ 768 w 950"/>
              <a:gd name="T25" fmla="*/ 736 h 1735"/>
              <a:gd name="T26" fmla="*/ 859 w 950"/>
              <a:gd name="T27" fmla="*/ 488 h 1735"/>
              <a:gd name="T28" fmla="*/ 946 w 950"/>
              <a:gd name="T29" fmla="*/ 249 h 1735"/>
              <a:gd name="T30" fmla="*/ 856 w 950"/>
              <a:gd name="T31" fmla="*/ 466 h 1735"/>
              <a:gd name="T32" fmla="*/ 856 w 950"/>
              <a:gd name="T33" fmla="*/ 466 h 1735"/>
              <a:gd name="T34" fmla="*/ 823 w 950"/>
              <a:gd name="T35" fmla="*/ 490 h 1735"/>
              <a:gd name="T36" fmla="*/ 399 w 950"/>
              <a:gd name="T37" fmla="*/ 500 h 1735"/>
              <a:gd name="T38" fmla="*/ 766 w 950"/>
              <a:gd name="T39" fmla="*/ 714 h 1735"/>
              <a:gd name="T40" fmla="*/ 766 w 950"/>
              <a:gd name="T41" fmla="*/ 714 h 1735"/>
              <a:gd name="T42" fmla="*/ 641 w 950"/>
              <a:gd name="T43" fmla="*/ 986 h 1735"/>
              <a:gd name="T44" fmla="*/ 579 w 950"/>
              <a:gd name="T45" fmla="*/ 1205 h 1735"/>
              <a:gd name="T46" fmla="*/ 579 w 950"/>
              <a:gd name="T47" fmla="*/ 1205 h 1735"/>
              <a:gd name="T48" fmla="*/ 218 w 950"/>
              <a:gd name="T49" fmla="*/ 996 h 1735"/>
              <a:gd name="T50" fmla="*/ 489 w 950"/>
              <a:gd name="T51" fmla="*/ 1453 h 1735"/>
              <a:gd name="T52" fmla="*/ 489 w 950"/>
              <a:gd name="T53" fmla="*/ 1453 h 1735"/>
              <a:gd name="T54" fmla="*/ 128 w 950"/>
              <a:gd name="T55" fmla="*/ 1244 h 1735"/>
              <a:gd name="T56" fmla="*/ 551 w 950"/>
              <a:gd name="T57" fmla="*/ 1234 h 1735"/>
              <a:gd name="T58" fmla="*/ 670 w 950"/>
              <a:gd name="T59" fmla="*/ 957 h 1735"/>
              <a:gd name="T60" fmla="*/ 670 w 950"/>
              <a:gd name="T61" fmla="*/ 957 h 1735"/>
              <a:gd name="T62" fmla="*/ 309 w 950"/>
              <a:gd name="T63" fmla="*/ 748 h 1735"/>
              <a:gd name="T64" fmla="*/ 732 w 950"/>
              <a:gd name="T65" fmla="*/ 738 h 1735"/>
              <a:gd name="T66" fmla="*/ 670 w 950"/>
              <a:gd name="T67" fmla="*/ 957 h 1735"/>
              <a:gd name="T68" fmla="*/ 767 w 950"/>
              <a:gd name="T69" fmla="*/ 717 h 1735"/>
              <a:gd name="T70" fmla="*/ 858 w 950"/>
              <a:gd name="T71" fmla="*/ 469 h 1735"/>
              <a:gd name="T72" fmla="*/ 858 w 950"/>
              <a:gd name="T73" fmla="*/ 469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0" h="1735">
                <a:moveTo>
                  <a:pt x="938" y="222"/>
                </a:moveTo>
                <a:cubicBezTo>
                  <a:pt x="930" y="217"/>
                  <a:pt x="921" y="221"/>
                  <a:pt x="917" y="232"/>
                </a:cubicBezTo>
                <a:cubicBezTo>
                  <a:pt x="836" y="452"/>
                  <a:pt x="836" y="452"/>
                  <a:pt x="836" y="452"/>
                </a:cubicBezTo>
                <a:cubicBezTo>
                  <a:pt x="490" y="252"/>
                  <a:pt x="490" y="252"/>
                  <a:pt x="490" y="252"/>
                </a:cubicBezTo>
                <a:cubicBezTo>
                  <a:pt x="570" y="32"/>
                  <a:pt x="570" y="32"/>
                  <a:pt x="570" y="32"/>
                </a:cubicBezTo>
                <a:cubicBezTo>
                  <a:pt x="574" y="21"/>
                  <a:pt x="571" y="9"/>
                  <a:pt x="562" y="5"/>
                </a:cubicBezTo>
                <a:cubicBezTo>
                  <a:pt x="554" y="0"/>
                  <a:pt x="545" y="4"/>
                  <a:pt x="541" y="15"/>
                </a:cubicBezTo>
                <a:cubicBezTo>
                  <a:pt x="91" y="1246"/>
                  <a:pt x="91" y="1246"/>
                  <a:pt x="91" y="1246"/>
                </a:cubicBezTo>
                <a:cubicBezTo>
                  <a:pt x="91" y="1246"/>
                  <a:pt x="91" y="1246"/>
                  <a:pt x="91" y="1246"/>
                </a:cubicBezTo>
                <a:cubicBezTo>
                  <a:pt x="91" y="1246"/>
                  <a:pt x="91" y="1246"/>
                  <a:pt x="91" y="1246"/>
                </a:cubicBezTo>
                <a:cubicBezTo>
                  <a:pt x="4" y="1486"/>
                  <a:pt x="4" y="1486"/>
                  <a:pt x="4" y="1486"/>
                </a:cubicBezTo>
                <a:cubicBezTo>
                  <a:pt x="0" y="1496"/>
                  <a:pt x="4" y="1508"/>
                  <a:pt x="12" y="1513"/>
                </a:cubicBezTo>
                <a:cubicBezTo>
                  <a:pt x="20" y="1518"/>
                  <a:pt x="30" y="1513"/>
                  <a:pt x="33" y="1503"/>
                </a:cubicBezTo>
                <a:cubicBezTo>
                  <a:pt x="114" y="1282"/>
                  <a:pt x="114" y="1282"/>
                  <a:pt x="114" y="1282"/>
                </a:cubicBezTo>
                <a:cubicBezTo>
                  <a:pt x="460" y="1482"/>
                  <a:pt x="460" y="1482"/>
                  <a:pt x="460" y="1482"/>
                </a:cubicBezTo>
                <a:cubicBezTo>
                  <a:pt x="380" y="1703"/>
                  <a:pt x="380" y="1703"/>
                  <a:pt x="380" y="1703"/>
                </a:cubicBezTo>
                <a:cubicBezTo>
                  <a:pt x="376" y="1713"/>
                  <a:pt x="380" y="1725"/>
                  <a:pt x="388" y="1730"/>
                </a:cubicBezTo>
                <a:cubicBezTo>
                  <a:pt x="396" y="1735"/>
                  <a:pt x="405" y="1730"/>
                  <a:pt x="409" y="1720"/>
                </a:cubicBezTo>
                <a:cubicBezTo>
                  <a:pt x="497" y="1480"/>
                  <a:pt x="497" y="1480"/>
                  <a:pt x="497" y="1480"/>
                </a:cubicBezTo>
                <a:cubicBezTo>
                  <a:pt x="497" y="1480"/>
                  <a:pt x="497" y="1480"/>
                  <a:pt x="497" y="1480"/>
                </a:cubicBezTo>
                <a:cubicBezTo>
                  <a:pt x="497" y="1480"/>
                  <a:pt x="497" y="1480"/>
                  <a:pt x="497" y="1480"/>
                </a:cubicBezTo>
                <a:cubicBezTo>
                  <a:pt x="587" y="1232"/>
                  <a:pt x="587" y="1232"/>
                  <a:pt x="587" y="1232"/>
                </a:cubicBezTo>
                <a:cubicBezTo>
                  <a:pt x="678" y="984"/>
                  <a:pt x="678" y="984"/>
                  <a:pt x="678" y="984"/>
                </a:cubicBezTo>
                <a:cubicBezTo>
                  <a:pt x="768" y="736"/>
                  <a:pt x="768" y="736"/>
                  <a:pt x="768" y="736"/>
                </a:cubicBezTo>
                <a:cubicBezTo>
                  <a:pt x="768" y="736"/>
                  <a:pt x="768" y="736"/>
                  <a:pt x="768" y="736"/>
                </a:cubicBezTo>
                <a:cubicBezTo>
                  <a:pt x="768" y="736"/>
                  <a:pt x="768" y="736"/>
                  <a:pt x="768" y="736"/>
                </a:cubicBezTo>
                <a:cubicBezTo>
                  <a:pt x="859" y="488"/>
                  <a:pt x="859" y="488"/>
                  <a:pt x="859" y="488"/>
                </a:cubicBezTo>
                <a:cubicBezTo>
                  <a:pt x="859" y="488"/>
                  <a:pt x="859" y="488"/>
                  <a:pt x="859" y="488"/>
                </a:cubicBezTo>
                <a:cubicBezTo>
                  <a:pt x="859" y="488"/>
                  <a:pt x="859" y="488"/>
                  <a:pt x="859" y="488"/>
                </a:cubicBezTo>
                <a:cubicBezTo>
                  <a:pt x="946" y="249"/>
                  <a:pt x="946" y="249"/>
                  <a:pt x="946" y="249"/>
                </a:cubicBezTo>
                <a:cubicBezTo>
                  <a:pt x="950" y="238"/>
                  <a:pt x="946" y="226"/>
                  <a:pt x="938" y="222"/>
                </a:cubicBezTo>
                <a:close/>
                <a:moveTo>
                  <a:pt x="856" y="466"/>
                </a:moveTo>
                <a:cubicBezTo>
                  <a:pt x="856" y="465"/>
                  <a:pt x="856" y="465"/>
                  <a:pt x="856" y="465"/>
                </a:cubicBezTo>
                <a:cubicBezTo>
                  <a:pt x="856" y="465"/>
                  <a:pt x="856" y="465"/>
                  <a:pt x="856" y="466"/>
                </a:cubicBezTo>
                <a:close/>
                <a:moveTo>
                  <a:pt x="476" y="290"/>
                </a:moveTo>
                <a:cubicBezTo>
                  <a:pt x="823" y="490"/>
                  <a:pt x="823" y="490"/>
                  <a:pt x="823" y="490"/>
                </a:cubicBezTo>
                <a:cubicBezTo>
                  <a:pt x="746" y="700"/>
                  <a:pt x="746" y="700"/>
                  <a:pt x="746" y="700"/>
                </a:cubicBezTo>
                <a:cubicBezTo>
                  <a:pt x="399" y="500"/>
                  <a:pt x="399" y="500"/>
                  <a:pt x="399" y="500"/>
                </a:cubicBezTo>
                <a:lnTo>
                  <a:pt x="476" y="290"/>
                </a:lnTo>
                <a:close/>
                <a:moveTo>
                  <a:pt x="766" y="714"/>
                </a:moveTo>
                <a:cubicBezTo>
                  <a:pt x="765" y="714"/>
                  <a:pt x="765" y="713"/>
                  <a:pt x="765" y="713"/>
                </a:cubicBezTo>
                <a:cubicBezTo>
                  <a:pt x="765" y="713"/>
                  <a:pt x="765" y="714"/>
                  <a:pt x="766" y="714"/>
                </a:cubicBezTo>
                <a:close/>
                <a:moveTo>
                  <a:pt x="295" y="786"/>
                </a:moveTo>
                <a:cubicBezTo>
                  <a:pt x="641" y="986"/>
                  <a:pt x="641" y="986"/>
                  <a:pt x="641" y="986"/>
                </a:cubicBezTo>
                <a:cubicBezTo>
                  <a:pt x="565" y="1197"/>
                  <a:pt x="565" y="1197"/>
                  <a:pt x="565" y="1197"/>
                </a:cubicBezTo>
                <a:cubicBezTo>
                  <a:pt x="579" y="1205"/>
                  <a:pt x="579" y="1205"/>
                  <a:pt x="579" y="1205"/>
                </a:cubicBezTo>
                <a:cubicBezTo>
                  <a:pt x="582" y="1207"/>
                  <a:pt x="584" y="1210"/>
                  <a:pt x="586" y="1213"/>
                </a:cubicBezTo>
                <a:cubicBezTo>
                  <a:pt x="584" y="1210"/>
                  <a:pt x="582" y="1207"/>
                  <a:pt x="579" y="1205"/>
                </a:cubicBezTo>
                <a:cubicBezTo>
                  <a:pt x="565" y="1197"/>
                  <a:pt x="565" y="1197"/>
                  <a:pt x="565" y="1197"/>
                </a:cubicBezTo>
                <a:cubicBezTo>
                  <a:pt x="218" y="996"/>
                  <a:pt x="218" y="996"/>
                  <a:pt x="218" y="996"/>
                </a:cubicBezTo>
                <a:lnTo>
                  <a:pt x="295" y="786"/>
                </a:lnTo>
                <a:close/>
                <a:moveTo>
                  <a:pt x="489" y="1453"/>
                </a:moveTo>
                <a:cubicBezTo>
                  <a:pt x="491" y="1455"/>
                  <a:pt x="493" y="1457"/>
                  <a:pt x="495" y="1460"/>
                </a:cubicBezTo>
                <a:cubicBezTo>
                  <a:pt x="493" y="1457"/>
                  <a:pt x="491" y="1455"/>
                  <a:pt x="489" y="1453"/>
                </a:cubicBezTo>
                <a:close/>
                <a:moveTo>
                  <a:pt x="474" y="1445"/>
                </a:moveTo>
                <a:cubicBezTo>
                  <a:pt x="128" y="1244"/>
                  <a:pt x="128" y="1244"/>
                  <a:pt x="128" y="1244"/>
                </a:cubicBezTo>
                <a:cubicBezTo>
                  <a:pt x="204" y="1034"/>
                  <a:pt x="204" y="1034"/>
                  <a:pt x="204" y="1034"/>
                </a:cubicBezTo>
                <a:cubicBezTo>
                  <a:pt x="551" y="1234"/>
                  <a:pt x="551" y="1234"/>
                  <a:pt x="551" y="1234"/>
                </a:cubicBezTo>
                <a:lnTo>
                  <a:pt x="474" y="1445"/>
                </a:lnTo>
                <a:close/>
                <a:moveTo>
                  <a:pt x="670" y="957"/>
                </a:moveTo>
                <a:cubicBezTo>
                  <a:pt x="676" y="960"/>
                  <a:pt x="679" y="968"/>
                  <a:pt x="679" y="976"/>
                </a:cubicBezTo>
                <a:cubicBezTo>
                  <a:pt x="679" y="968"/>
                  <a:pt x="676" y="960"/>
                  <a:pt x="670" y="957"/>
                </a:cubicBezTo>
                <a:cubicBezTo>
                  <a:pt x="655" y="948"/>
                  <a:pt x="655" y="948"/>
                  <a:pt x="655" y="948"/>
                </a:cubicBezTo>
                <a:cubicBezTo>
                  <a:pt x="309" y="748"/>
                  <a:pt x="309" y="748"/>
                  <a:pt x="309" y="748"/>
                </a:cubicBezTo>
                <a:cubicBezTo>
                  <a:pt x="385" y="538"/>
                  <a:pt x="385" y="538"/>
                  <a:pt x="385" y="538"/>
                </a:cubicBezTo>
                <a:cubicBezTo>
                  <a:pt x="732" y="738"/>
                  <a:pt x="732" y="738"/>
                  <a:pt x="732" y="738"/>
                </a:cubicBezTo>
                <a:cubicBezTo>
                  <a:pt x="655" y="948"/>
                  <a:pt x="655" y="948"/>
                  <a:pt x="655" y="948"/>
                </a:cubicBezTo>
                <a:lnTo>
                  <a:pt x="670" y="957"/>
                </a:lnTo>
                <a:close/>
                <a:moveTo>
                  <a:pt x="770" y="728"/>
                </a:moveTo>
                <a:cubicBezTo>
                  <a:pt x="770" y="724"/>
                  <a:pt x="769" y="721"/>
                  <a:pt x="767" y="717"/>
                </a:cubicBezTo>
                <a:cubicBezTo>
                  <a:pt x="769" y="721"/>
                  <a:pt x="770" y="724"/>
                  <a:pt x="770" y="728"/>
                </a:cubicBezTo>
                <a:close/>
                <a:moveTo>
                  <a:pt x="858" y="469"/>
                </a:moveTo>
                <a:cubicBezTo>
                  <a:pt x="859" y="472"/>
                  <a:pt x="860" y="476"/>
                  <a:pt x="860" y="480"/>
                </a:cubicBezTo>
                <a:cubicBezTo>
                  <a:pt x="860" y="476"/>
                  <a:pt x="859" y="472"/>
                  <a:pt x="858" y="469"/>
                </a:cubicBezTo>
                <a:close/>
              </a:path>
            </a:pathLst>
          </a:custGeom>
          <a:solidFill>
            <a:srgbClr val="84A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54" name="Group 153"/>
          <p:cNvGrpSpPr/>
          <p:nvPr/>
        </p:nvGrpSpPr>
        <p:grpSpPr>
          <a:xfrm>
            <a:off x="6819544" y="3399495"/>
            <a:ext cx="765670" cy="1479348"/>
            <a:chOff x="3738563" y="1292225"/>
            <a:chExt cx="2189163" cy="4491037"/>
          </a:xfrm>
        </p:grpSpPr>
        <p:sp>
          <p:nvSpPr>
            <p:cNvPr id="155" name="Freeform 240"/>
            <p:cNvSpPr>
              <a:spLocks/>
            </p:cNvSpPr>
            <p:nvPr/>
          </p:nvSpPr>
          <p:spPr bwMode="auto">
            <a:xfrm>
              <a:off x="4416425" y="4933950"/>
              <a:ext cx="639763" cy="274637"/>
            </a:xfrm>
            <a:custGeom>
              <a:avLst/>
              <a:gdLst>
                <a:gd name="T0" fmla="*/ 88 w 186"/>
                <a:gd name="T1" fmla="*/ 75 h 80"/>
                <a:gd name="T2" fmla="*/ 143 w 186"/>
                <a:gd name="T3" fmla="*/ 78 h 80"/>
                <a:gd name="T4" fmla="*/ 181 w 186"/>
                <a:gd name="T5" fmla="*/ 68 h 80"/>
                <a:gd name="T6" fmla="*/ 184 w 186"/>
                <a:gd name="T7" fmla="*/ 64 h 80"/>
                <a:gd name="T8" fmla="*/ 179 w 186"/>
                <a:gd name="T9" fmla="*/ 51 h 80"/>
                <a:gd name="T10" fmla="*/ 168 w 186"/>
                <a:gd name="T11" fmla="*/ 45 h 80"/>
                <a:gd name="T12" fmla="*/ 135 w 186"/>
                <a:gd name="T13" fmla="*/ 32 h 80"/>
                <a:gd name="T14" fmla="*/ 109 w 186"/>
                <a:gd name="T15" fmla="*/ 9 h 80"/>
                <a:gd name="T16" fmla="*/ 104 w 186"/>
                <a:gd name="T17" fmla="*/ 2 h 80"/>
                <a:gd name="T18" fmla="*/ 95 w 186"/>
                <a:gd name="T19" fmla="*/ 2 h 80"/>
                <a:gd name="T20" fmla="*/ 20 w 186"/>
                <a:gd name="T21" fmla="*/ 2 h 80"/>
                <a:gd name="T22" fmla="*/ 0 w 186"/>
                <a:gd name="T23" fmla="*/ 61 h 80"/>
                <a:gd name="T24" fmla="*/ 39 w 186"/>
                <a:gd name="T25" fmla="*/ 73 h 80"/>
                <a:gd name="T26" fmla="*/ 88 w 186"/>
                <a:gd name="T27" fmla="*/ 7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80">
                  <a:moveTo>
                    <a:pt x="88" y="75"/>
                  </a:moveTo>
                  <a:cubicBezTo>
                    <a:pt x="106" y="76"/>
                    <a:pt x="125" y="80"/>
                    <a:pt x="143" y="78"/>
                  </a:cubicBezTo>
                  <a:cubicBezTo>
                    <a:pt x="156" y="77"/>
                    <a:pt x="169" y="73"/>
                    <a:pt x="181" y="68"/>
                  </a:cubicBezTo>
                  <a:cubicBezTo>
                    <a:pt x="182" y="66"/>
                    <a:pt x="183" y="65"/>
                    <a:pt x="184" y="64"/>
                  </a:cubicBezTo>
                  <a:cubicBezTo>
                    <a:pt x="186" y="60"/>
                    <a:pt x="183" y="55"/>
                    <a:pt x="179" y="51"/>
                  </a:cubicBezTo>
                  <a:cubicBezTo>
                    <a:pt x="176" y="48"/>
                    <a:pt x="172" y="46"/>
                    <a:pt x="168" y="45"/>
                  </a:cubicBezTo>
                  <a:cubicBezTo>
                    <a:pt x="157" y="40"/>
                    <a:pt x="146" y="37"/>
                    <a:pt x="135" y="32"/>
                  </a:cubicBezTo>
                  <a:cubicBezTo>
                    <a:pt x="124" y="27"/>
                    <a:pt x="114" y="19"/>
                    <a:pt x="109" y="9"/>
                  </a:cubicBezTo>
                  <a:cubicBezTo>
                    <a:pt x="108" y="6"/>
                    <a:pt x="107" y="3"/>
                    <a:pt x="104" y="2"/>
                  </a:cubicBezTo>
                  <a:cubicBezTo>
                    <a:pt x="102" y="0"/>
                    <a:pt x="98" y="1"/>
                    <a:pt x="95" y="2"/>
                  </a:cubicBezTo>
                  <a:cubicBezTo>
                    <a:pt x="70" y="8"/>
                    <a:pt x="45" y="7"/>
                    <a:pt x="20" y="2"/>
                  </a:cubicBezTo>
                  <a:cubicBezTo>
                    <a:pt x="9" y="20"/>
                    <a:pt x="2" y="40"/>
                    <a:pt x="0" y="61"/>
                  </a:cubicBezTo>
                  <a:cubicBezTo>
                    <a:pt x="11" y="68"/>
                    <a:pt x="25" y="71"/>
                    <a:pt x="39" y="73"/>
                  </a:cubicBezTo>
                  <a:cubicBezTo>
                    <a:pt x="55" y="75"/>
                    <a:pt x="71" y="74"/>
                    <a:pt x="88" y="75"/>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 name="Freeform 241"/>
            <p:cNvSpPr>
              <a:spLocks/>
            </p:cNvSpPr>
            <p:nvPr/>
          </p:nvSpPr>
          <p:spPr bwMode="auto">
            <a:xfrm>
              <a:off x="4413250" y="5143500"/>
              <a:ext cx="627063" cy="123825"/>
            </a:xfrm>
            <a:custGeom>
              <a:avLst/>
              <a:gdLst>
                <a:gd name="T0" fmla="*/ 144 w 182"/>
                <a:gd name="T1" fmla="*/ 17 h 36"/>
                <a:gd name="T2" fmla="*/ 89 w 182"/>
                <a:gd name="T3" fmla="*/ 14 h 36"/>
                <a:gd name="T4" fmla="*/ 40 w 182"/>
                <a:gd name="T5" fmla="*/ 12 h 36"/>
                <a:gd name="T6" fmla="*/ 1 w 182"/>
                <a:gd name="T7" fmla="*/ 0 h 36"/>
                <a:gd name="T8" fmla="*/ 0 w 182"/>
                <a:gd name="T9" fmla="*/ 8 h 36"/>
                <a:gd name="T10" fmla="*/ 4 w 182"/>
                <a:gd name="T11" fmla="*/ 23 h 36"/>
                <a:gd name="T12" fmla="*/ 13 w 182"/>
                <a:gd name="T13" fmla="*/ 28 h 36"/>
                <a:gd name="T14" fmla="*/ 80 w 182"/>
                <a:gd name="T15" fmla="*/ 33 h 36"/>
                <a:gd name="T16" fmla="*/ 84 w 182"/>
                <a:gd name="T17" fmla="*/ 20 h 36"/>
                <a:gd name="T18" fmla="*/ 120 w 182"/>
                <a:gd name="T19" fmla="*/ 23 h 36"/>
                <a:gd name="T20" fmla="*/ 156 w 182"/>
                <a:gd name="T21" fmla="*/ 23 h 36"/>
                <a:gd name="T22" fmla="*/ 182 w 182"/>
                <a:gd name="T23" fmla="*/ 7 h 36"/>
                <a:gd name="T24" fmla="*/ 144 w 182"/>
                <a:gd name="T25"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36">
                  <a:moveTo>
                    <a:pt x="144" y="17"/>
                  </a:moveTo>
                  <a:cubicBezTo>
                    <a:pt x="126" y="19"/>
                    <a:pt x="107" y="15"/>
                    <a:pt x="89" y="14"/>
                  </a:cubicBezTo>
                  <a:cubicBezTo>
                    <a:pt x="72" y="13"/>
                    <a:pt x="56" y="14"/>
                    <a:pt x="40" y="12"/>
                  </a:cubicBezTo>
                  <a:cubicBezTo>
                    <a:pt x="26" y="10"/>
                    <a:pt x="12" y="7"/>
                    <a:pt x="1" y="0"/>
                  </a:cubicBezTo>
                  <a:cubicBezTo>
                    <a:pt x="1" y="2"/>
                    <a:pt x="1" y="5"/>
                    <a:pt x="0" y="8"/>
                  </a:cubicBezTo>
                  <a:cubicBezTo>
                    <a:pt x="0" y="13"/>
                    <a:pt x="0" y="19"/>
                    <a:pt x="4" y="23"/>
                  </a:cubicBezTo>
                  <a:cubicBezTo>
                    <a:pt x="6" y="26"/>
                    <a:pt x="10" y="27"/>
                    <a:pt x="13" y="28"/>
                  </a:cubicBezTo>
                  <a:cubicBezTo>
                    <a:pt x="34" y="36"/>
                    <a:pt x="57" y="34"/>
                    <a:pt x="80" y="33"/>
                  </a:cubicBezTo>
                  <a:cubicBezTo>
                    <a:pt x="81" y="29"/>
                    <a:pt x="82" y="24"/>
                    <a:pt x="84" y="20"/>
                  </a:cubicBezTo>
                  <a:cubicBezTo>
                    <a:pt x="96" y="19"/>
                    <a:pt x="108" y="21"/>
                    <a:pt x="120" y="23"/>
                  </a:cubicBezTo>
                  <a:cubicBezTo>
                    <a:pt x="132" y="24"/>
                    <a:pt x="144" y="25"/>
                    <a:pt x="156" y="23"/>
                  </a:cubicBezTo>
                  <a:cubicBezTo>
                    <a:pt x="166" y="20"/>
                    <a:pt x="176" y="15"/>
                    <a:pt x="182" y="7"/>
                  </a:cubicBezTo>
                  <a:cubicBezTo>
                    <a:pt x="170" y="12"/>
                    <a:pt x="157" y="16"/>
                    <a:pt x="144" y="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 name="Freeform 242"/>
            <p:cNvSpPr>
              <a:spLocks/>
            </p:cNvSpPr>
            <p:nvPr/>
          </p:nvSpPr>
          <p:spPr bwMode="auto">
            <a:xfrm>
              <a:off x="3927475" y="5514975"/>
              <a:ext cx="554038" cy="223837"/>
            </a:xfrm>
            <a:custGeom>
              <a:avLst/>
              <a:gdLst>
                <a:gd name="T0" fmla="*/ 47 w 161"/>
                <a:gd name="T1" fmla="*/ 64 h 65"/>
                <a:gd name="T2" fmla="*/ 84 w 161"/>
                <a:gd name="T3" fmla="*/ 59 h 65"/>
                <a:gd name="T4" fmla="*/ 135 w 161"/>
                <a:gd name="T5" fmla="*/ 55 h 65"/>
                <a:gd name="T6" fmla="*/ 158 w 161"/>
                <a:gd name="T7" fmla="*/ 45 h 65"/>
                <a:gd name="T8" fmla="*/ 159 w 161"/>
                <a:gd name="T9" fmla="*/ 32 h 65"/>
                <a:gd name="T10" fmla="*/ 147 w 161"/>
                <a:gd name="T11" fmla="*/ 21 h 65"/>
                <a:gd name="T12" fmla="*/ 111 w 161"/>
                <a:gd name="T13" fmla="*/ 8 h 65"/>
                <a:gd name="T14" fmla="*/ 97 w 161"/>
                <a:gd name="T15" fmla="*/ 1 h 65"/>
                <a:gd name="T16" fmla="*/ 80 w 161"/>
                <a:gd name="T17" fmla="*/ 4 h 65"/>
                <a:gd name="T18" fmla="*/ 12 w 161"/>
                <a:gd name="T19" fmla="*/ 5 h 65"/>
                <a:gd name="T20" fmla="*/ 0 w 161"/>
                <a:gd name="T21" fmla="*/ 50 h 65"/>
                <a:gd name="T22" fmla="*/ 47 w 161"/>
                <a:gd name="T23"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65">
                  <a:moveTo>
                    <a:pt x="47" y="64"/>
                  </a:moveTo>
                  <a:cubicBezTo>
                    <a:pt x="60" y="64"/>
                    <a:pt x="72" y="60"/>
                    <a:pt x="84" y="59"/>
                  </a:cubicBezTo>
                  <a:cubicBezTo>
                    <a:pt x="101" y="57"/>
                    <a:pt x="118" y="59"/>
                    <a:pt x="135" y="55"/>
                  </a:cubicBezTo>
                  <a:cubicBezTo>
                    <a:pt x="143" y="53"/>
                    <a:pt x="151" y="49"/>
                    <a:pt x="158" y="45"/>
                  </a:cubicBezTo>
                  <a:cubicBezTo>
                    <a:pt x="160" y="41"/>
                    <a:pt x="161" y="36"/>
                    <a:pt x="159" y="32"/>
                  </a:cubicBezTo>
                  <a:cubicBezTo>
                    <a:pt x="157" y="27"/>
                    <a:pt x="152" y="23"/>
                    <a:pt x="147" y="21"/>
                  </a:cubicBezTo>
                  <a:cubicBezTo>
                    <a:pt x="136" y="16"/>
                    <a:pt x="122" y="15"/>
                    <a:pt x="111" y="8"/>
                  </a:cubicBezTo>
                  <a:cubicBezTo>
                    <a:pt x="106" y="6"/>
                    <a:pt x="102" y="2"/>
                    <a:pt x="97" y="1"/>
                  </a:cubicBezTo>
                  <a:cubicBezTo>
                    <a:pt x="91" y="0"/>
                    <a:pt x="85" y="2"/>
                    <a:pt x="80" y="4"/>
                  </a:cubicBezTo>
                  <a:cubicBezTo>
                    <a:pt x="57" y="10"/>
                    <a:pt x="34" y="10"/>
                    <a:pt x="12" y="5"/>
                  </a:cubicBezTo>
                  <a:cubicBezTo>
                    <a:pt x="6" y="19"/>
                    <a:pt x="1" y="34"/>
                    <a:pt x="0" y="50"/>
                  </a:cubicBezTo>
                  <a:cubicBezTo>
                    <a:pt x="14" y="60"/>
                    <a:pt x="31" y="65"/>
                    <a:pt x="47" y="64"/>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 name="Freeform 243"/>
            <p:cNvSpPr>
              <a:spLocks/>
            </p:cNvSpPr>
            <p:nvPr/>
          </p:nvSpPr>
          <p:spPr bwMode="auto">
            <a:xfrm>
              <a:off x="3924300" y="5670550"/>
              <a:ext cx="547688" cy="112712"/>
            </a:xfrm>
            <a:custGeom>
              <a:avLst/>
              <a:gdLst>
                <a:gd name="T0" fmla="*/ 136 w 159"/>
                <a:gd name="T1" fmla="*/ 10 h 33"/>
                <a:gd name="T2" fmla="*/ 85 w 159"/>
                <a:gd name="T3" fmla="*/ 14 h 33"/>
                <a:gd name="T4" fmla="*/ 48 w 159"/>
                <a:gd name="T5" fmla="*/ 19 h 33"/>
                <a:gd name="T6" fmla="*/ 1 w 159"/>
                <a:gd name="T7" fmla="*/ 5 h 33"/>
                <a:gd name="T8" fmla="*/ 0 w 159"/>
                <a:gd name="T9" fmla="*/ 23 h 33"/>
                <a:gd name="T10" fmla="*/ 34 w 159"/>
                <a:gd name="T11" fmla="*/ 32 h 33"/>
                <a:gd name="T12" fmla="*/ 69 w 159"/>
                <a:gd name="T13" fmla="*/ 32 h 33"/>
                <a:gd name="T14" fmla="*/ 81 w 159"/>
                <a:gd name="T15" fmla="*/ 18 h 33"/>
                <a:gd name="T16" fmla="*/ 93 w 159"/>
                <a:gd name="T17" fmla="*/ 19 h 33"/>
                <a:gd name="T18" fmla="*/ 124 w 159"/>
                <a:gd name="T19" fmla="*/ 21 h 33"/>
                <a:gd name="T20" fmla="*/ 153 w 159"/>
                <a:gd name="T21" fmla="*/ 8 h 33"/>
                <a:gd name="T22" fmla="*/ 159 w 159"/>
                <a:gd name="T23" fmla="*/ 0 h 33"/>
                <a:gd name="T24" fmla="*/ 136 w 159"/>
                <a:gd name="T2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33">
                  <a:moveTo>
                    <a:pt x="136" y="10"/>
                  </a:moveTo>
                  <a:cubicBezTo>
                    <a:pt x="119" y="14"/>
                    <a:pt x="102" y="12"/>
                    <a:pt x="85" y="14"/>
                  </a:cubicBezTo>
                  <a:cubicBezTo>
                    <a:pt x="73" y="15"/>
                    <a:pt x="61" y="19"/>
                    <a:pt x="48" y="19"/>
                  </a:cubicBezTo>
                  <a:cubicBezTo>
                    <a:pt x="32" y="20"/>
                    <a:pt x="15" y="15"/>
                    <a:pt x="1" y="5"/>
                  </a:cubicBezTo>
                  <a:cubicBezTo>
                    <a:pt x="0" y="11"/>
                    <a:pt x="0" y="17"/>
                    <a:pt x="0" y="23"/>
                  </a:cubicBezTo>
                  <a:cubicBezTo>
                    <a:pt x="10" y="29"/>
                    <a:pt x="22" y="31"/>
                    <a:pt x="34" y="32"/>
                  </a:cubicBezTo>
                  <a:cubicBezTo>
                    <a:pt x="45" y="33"/>
                    <a:pt x="57" y="32"/>
                    <a:pt x="69" y="32"/>
                  </a:cubicBezTo>
                  <a:cubicBezTo>
                    <a:pt x="71" y="26"/>
                    <a:pt x="75" y="20"/>
                    <a:pt x="81" y="18"/>
                  </a:cubicBezTo>
                  <a:cubicBezTo>
                    <a:pt x="85" y="17"/>
                    <a:pt x="89" y="18"/>
                    <a:pt x="93" y="19"/>
                  </a:cubicBezTo>
                  <a:cubicBezTo>
                    <a:pt x="104" y="21"/>
                    <a:pt x="114" y="22"/>
                    <a:pt x="124" y="21"/>
                  </a:cubicBezTo>
                  <a:cubicBezTo>
                    <a:pt x="135" y="19"/>
                    <a:pt x="145" y="15"/>
                    <a:pt x="153" y="8"/>
                  </a:cubicBezTo>
                  <a:cubicBezTo>
                    <a:pt x="155" y="6"/>
                    <a:pt x="158" y="3"/>
                    <a:pt x="159" y="0"/>
                  </a:cubicBezTo>
                  <a:cubicBezTo>
                    <a:pt x="152" y="4"/>
                    <a:pt x="144" y="8"/>
                    <a:pt x="136" y="1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 name="Freeform 244"/>
            <p:cNvSpPr>
              <a:spLocks/>
            </p:cNvSpPr>
            <p:nvPr/>
          </p:nvSpPr>
          <p:spPr bwMode="auto">
            <a:xfrm>
              <a:off x="3748088" y="3406775"/>
              <a:ext cx="617538" cy="2176462"/>
            </a:xfrm>
            <a:custGeom>
              <a:avLst/>
              <a:gdLst>
                <a:gd name="T0" fmla="*/ 3 w 179"/>
                <a:gd name="T1" fmla="*/ 0 h 633"/>
                <a:gd name="T2" fmla="*/ 19 w 179"/>
                <a:gd name="T3" fmla="*/ 172 h 633"/>
                <a:gd name="T4" fmla="*/ 34 w 179"/>
                <a:gd name="T5" fmla="*/ 231 h 633"/>
                <a:gd name="T6" fmla="*/ 44 w 179"/>
                <a:gd name="T7" fmla="*/ 286 h 633"/>
                <a:gd name="T8" fmla="*/ 49 w 179"/>
                <a:gd name="T9" fmla="*/ 404 h 633"/>
                <a:gd name="T10" fmla="*/ 56 w 179"/>
                <a:gd name="T11" fmla="*/ 613 h 633"/>
                <a:gd name="T12" fmla="*/ 104 w 179"/>
                <a:gd name="T13" fmla="*/ 633 h 633"/>
                <a:gd name="T14" fmla="*/ 153 w 179"/>
                <a:gd name="T15" fmla="*/ 614 h 633"/>
                <a:gd name="T16" fmla="*/ 155 w 179"/>
                <a:gd name="T17" fmla="*/ 454 h 633"/>
                <a:gd name="T18" fmla="*/ 177 w 179"/>
                <a:gd name="T19" fmla="*/ 325 h 633"/>
                <a:gd name="T20" fmla="*/ 178 w 179"/>
                <a:gd name="T21" fmla="*/ 258 h 633"/>
                <a:gd name="T22" fmla="*/ 178 w 179"/>
                <a:gd name="T23" fmla="*/ 189 h 633"/>
                <a:gd name="T24" fmla="*/ 163 w 179"/>
                <a:gd name="T25" fmla="*/ 36 h 633"/>
                <a:gd name="T26" fmla="*/ 160 w 179"/>
                <a:gd name="T27" fmla="*/ 27 h 633"/>
                <a:gd name="T28" fmla="*/ 150 w 179"/>
                <a:gd name="T29" fmla="*/ 23 h 633"/>
                <a:gd name="T30" fmla="*/ 3 w 179"/>
                <a:gd name="T31"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9" h="633">
                  <a:moveTo>
                    <a:pt x="3" y="0"/>
                  </a:moveTo>
                  <a:cubicBezTo>
                    <a:pt x="0" y="59"/>
                    <a:pt x="4" y="115"/>
                    <a:pt x="19" y="172"/>
                  </a:cubicBezTo>
                  <a:cubicBezTo>
                    <a:pt x="24" y="191"/>
                    <a:pt x="29" y="211"/>
                    <a:pt x="34" y="231"/>
                  </a:cubicBezTo>
                  <a:cubicBezTo>
                    <a:pt x="39" y="249"/>
                    <a:pt x="40" y="268"/>
                    <a:pt x="44" y="286"/>
                  </a:cubicBezTo>
                  <a:cubicBezTo>
                    <a:pt x="53" y="326"/>
                    <a:pt x="52" y="364"/>
                    <a:pt x="49" y="404"/>
                  </a:cubicBezTo>
                  <a:cubicBezTo>
                    <a:pt x="45" y="474"/>
                    <a:pt x="47" y="544"/>
                    <a:pt x="56" y="613"/>
                  </a:cubicBezTo>
                  <a:cubicBezTo>
                    <a:pt x="69" y="625"/>
                    <a:pt x="86" y="633"/>
                    <a:pt x="104" y="633"/>
                  </a:cubicBezTo>
                  <a:cubicBezTo>
                    <a:pt x="122" y="633"/>
                    <a:pt x="140" y="626"/>
                    <a:pt x="153" y="614"/>
                  </a:cubicBezTo>
                  <a:cubicBezTo>
                    <a:pt x="150" y="562"/>
                    <a:pt x="148" y="506"/>
                    <a:pt x="155" y="454"/>
                  </a:cubicBezTo>
                  <a:cubicBezTo>
                    <a:pt x="160" y="411"/>
                    <a:pt x="173" y="368"/>
                    <a:pt x="177" y="325"/>
                  </a:cubicBezTo>
                  <a:cubicBezTo>
                    <a:pt x="179" y="303"/>
                    <a:pt x="178" y="280"/>
                    <a:pt x="178" y="258"/>
                  </a:cubicBezTo>
                  <a:cubicBezTo>
                    <a:pt x="178" y="235"/>
                    <a:pt x="178" y="212"/>
                    <a:pt x="178" y="189"/>
                  </a:cubicBezTo>
                  <a:cubicBezTo>
                    <a:pt x="178" y="137"/>
                    <a:pt x="167" y="88"/>
                    <a:pt x="163" y="36"/>
                  </a:cubicBezTo>
                  <a:cubicBezTo>
                    <a:pt x="163" y="33"/>
                    <a:pt x="162" y="30"/>
                    <a:pt x="160" y="27"/>
                  </a:cubicBezTo>
                  <a:cubicBezTo>
                    <a:pt x="158" y="24"/>
                    <a:pt x="154" y="24"/>
                    <a:pt x="150" y="23"/>
                  </a:cubicBezTo>
                  <a:cubicBezTo>
                    <a:pt x="102" y="15"/>
                    <a:pt x="52" y="8"/>
                    <a:pt x="3" y="0"/>
                  </a:cubicBezTo>
                  <a:close/>
                </a:path>
              </a:pathLst>
            </a:custGeom>
            <a:solidFill>
              <a:srgbClr val="373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 name="Freeform 245"/>
            <p:cNvSpPr>
              <a:spLocks/>
            </p:cNvSpPr>
            <p:nvPr/>
          </p:nvSpPr>
          <p:spPr bwMode="auto">
            <a:xfrm>
              <a:off x="3924300" y="3400425"/>
              <a:ext cx="1276350" cy="1592262"/>
            </a:xfrm>
            <a:custGeom>
              <a:avLst/>
              <a:gdLst>
                <a:gd name="T0" fmla="*/ 1 w 371"/>
                <a:gd name="T1" fmla="*/ 0 h 463"/>
                <a:gd name="T2" fmla="*/ 53 w 371"/>
                <a:gd name="T3" fmla="*/ 146 h 463"/>
                <a:gd name="T4" fmla="*/ 230 w 371"/>
                <a:gd name="T5" fmla="*/ 202 h 463"/>
                <a:gd name="T6" fmla="*/ 157 w 371"/>
                <a:gd name="T7" fmla="*/ 450 h 463"/>
                <a:gd name="T8" fmla="*/ 253 w 371"/>
                <a:gd name="T9" fmla="*/ 451 h 463"/>
                <a:gd name="T10" fmla="*/ 349 w 371"/>
                <a:gd name="T11" fmla="*/ 202 h 463"/>
                <a:gd name="T12" fmla="*/ 368 w 371"/>
                <a:gd name="T13" fmla="*/ 150 h 463"/>
                <a:gd name="T14" fmla="*/ 351 w 371"/>
                <a:gd name="T15" fmla="*/ 101 h 463"/>
                <a:gd name="T16" fmla="*/ 272 w 371"/>
                <a:gd name="T17" fmla="*/ 54 h 463"/>
                <a:gd name="T18" fmla="*/ 193 w 371"/>
                <a:gd name="T19" fmla="*/ 16 h 463"/>
                <a:gd name="T20" fmla="*/ 1 w 371"/>
                <a:gd name="T21"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463">
                  <a:moveTo>
                    <a:pt x="1" y="0"/>
                  </a:moveTo>
                  <a:cubicBezTo>
                    <a:pt x="0" y="40"/>
                    <a:pt x="17" y="111"/>
                    <a:pt x="53" y="146"/>
                  </a:cubicBezTo>
                  <a:cubicBezTo>
                    <a:pt x="76" y="168"/>
                    <a:pt x="200" y="193"/>
                    <a:pt x="230" y="202"/>
                  </a:cubicBezTo>
                  <a:cubicBezTo>
                    <a:pt x="188" y="278"/>
                    <a:pt x="163" y="363"/>
                    <a:pt x="157" y="450"/>
                  </a:cubicBezTo>
                  <a:cubicBezTo>
                    <a:pt x="188" y="463"/>
                    <a:pt x="222" y="463"/>
                    <a:pt x="253" y="451"/>
                  </a:cubicBezTo>
                  <a:cubicBezTo>
                    <a:pt x="280" y="366"/>
                    <a:pt x="310" y="281"/>
                    <a:pt x="349" y="202"/>
                  </a:cubicBezTo>
                  <a:cubicBezTo>
                    <a:pt x="357" y="185"/>
                    <a:pt x="366" y="169"/>
                    <a:pt x="368" y="150"/>
                  </a:cubicBezTo>
                  <a:cubicBezTo>
                    <a:pt x="371" y="132"/>
                    <a:pt x="366" y="112"/>
                    <a:pt x="351" y="101"/>
                  </a:cubicBezTo>
                  <a:cubicBezTo>
                    <a:pt x="326" y="82"/>
                    <a:pt x="300" y="68"/>
                    <a:pt x="272" y="54"/>
                  </a:cubicBezTo>
                  <a:cubicBezTo>
                    <a:pt x="249" y="43"/>
                    <a:pt x="217" y="23"/>
                    <a:pt x="193" y="16"/>
                  </a:cubicBezTo>
                  <a:lnTo>
                    <a:pt x="1"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 name="Freeform 246"/>
            <p:cNvSpPr>
              <a:spLocks/>
            </p:cNvSpPr>
            <p:nvPr/>
          </p:nvSpPr>
          <p:spPr bwMode="auto">
            <a:xfrm>
              <a:off x="3738563" y="3400425"/>
              <a:ext cx="884238" cy="209550"/>
            </a:xfrm>
            <a:custGeom>
              <a:avLst/>
              <a:gdLst>
                <a:gd name="T0" fmla="*/ 147 w 257"/>
                <a:gd name="T1" fmla="*/ 61 h 61"/>
                <a:gd name="T2" fmla="*/ 247 w 257"/>
                <a:gd name="T3" fmla="*/ 16 h 61"/>
                <a:gd name="T4" fmla="*/ 55 w 257"/>
                <a:gd name="T5" fmla="*/ 0 h 61"/>
                <a:gd name="T6" fmla="*/ 55 w 257"/>
                <a:gd name="T7" fmla="*/ 10 h 61"/>
                <a:gd name="T8" fmla="*/ 6 w 257"/>
                <a:gd name="T9" fmla="*/ 2 h 61"/>
                <a:gd name="T10" fmla="*/ 147 w 257"/>
                <a:gd name="T11" fmla="*/ 61 h 61"/>
              </a:gdLst>
              <a:ahLst/>
              <a:cxnLst>
                <a:cxn ang="0">
                  <a:pos x="T0" y="T1"/>
                </a:cxn>
                <a:cxn ang="0">
                  <a:pos x="T2" y="T3"/>
                </a:cxn>
                <a:cxn ang="0">
                  <a:pos x="T4" y="T5"/>
                </a:cxn>
                <a:cxn ang="0">
                  <a:pos x="T6" y="T7"/>
                </a:cxn>
                <a:cxn ang="0">
                  <a:pos x="T8" y="T9"/>
                </a:cxn>
                <a:cxn ang="0">
                  <a:pos x="T10" y="T11"/>
                </a:cxn>
              </a:cxnLst>
              <a:rect l="0" t="0" r="r" b="b"/>
              <a:pathLst>
                <a:path w="257" h="61">
                  <a:moveTo>
                    <a:pt x="147" y="61"/>
                  </a:moveTo>
                  <a:cubicBezTo>
                    <a:pt x="222" y="61"/>
                    <a:pt x="257" y="19"/>
                    <a:pt x="247" y="16"/>
                  </a:cubicBezTo>
                  <a:cubicBezTo>
                    <a:pt x="55" y="0"/>
                    <a:pt x="55" y="0"/>
                    <a:pt x="55" y="0"/>
                  </a:cubicBezTo>
                  <a:cubicBezTo>
                    <a:pt x="54" y="3"/>
                    <a:pt x="55" y="6"/>
                    <a:pt x="55" y="10"/>
                  </a:cubicBezTo>
                  <a:cubicBezTo>
                    <a:pt x="38" y="7"/>
                    <a:pt x="22" y="5"/>
                    <a:pt x="6" y="2"/>
                  </a:cubicBezTo>
                  <a:cubicBezTo>
                    <a:pt x="5" y="14"/>
                    <a:pt x="0" y="61"/>
                    <a:pt x="147" y="6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 name="Freeform 247"/>
            <p:cNvSpPr>
              <a:spLocks/>
            </p:cNvSpPr>
            <p:nvPr/>
          </p:nvSpPr>
          <p:spPr bwMode="auto">
            <a:xfrm>
              <a:off x="3752850" y="1973263"/>
              <a:ext cx="993775" cy="1601787"/>
            </a:xfrm>
            <a:custGeom>
              <a:avLst/>
              <a:gdLst>
                <a:gd name="T0" fmla="*/ 263 w 289"/>
                <a:gd name="T1" fmla="*/ 265 h 466"/>
                <a:gd name="T2" fmla="*/ 289 w 289"/>
                <a:gd name="T3" fmla="*/ 98 h 466"/>
                <a:gd name="T4" fmla="*/ 287 w 289"/>
                <a:gd name="T5" fmla="*/ 81 h 466"/>
                <a:gd name="T6" fmla="*/ 261 w 289"/>
                <a:gd name="T7" fmla="*/ 48 h 466"/>
                <a:gd name="T8" fmla="*/ 261 w 289"/>
                <a:gd name="T9" fmla="*/ 48 h 466"/>
                <a:gd name="T10" fmla="*/ 261 w 289"/>
                <a:gd name="T11" fmla="*/ 48 h 466"/>
                <a:gd name="T12" fmla="*/ 239 w 289"/>
                <a:gd name="T13" fmla="*/ 30 h 466"/>
                <a:gd name="T14" fmla="*/ 183 w 289"/>
                <a:gd name="T15" fmla="*/ 11 h 466"/>
                <a:gd name="T16" fmla="*/ 160 w 289"/>
                <a:gd name="T17" fmla="*/ 9 h 466"/>
                <a:gd name="T18" fmla="*/ 120 w 289"/>
                <a:gd name="T19" fmla="*/ 0 h 466"/>
                <a:gd name="T20" fmla="*/ 100 w 289"/>
                <a:gd name="T21" fmla="*/ 13 h 466"/>
                <a:gd name="T22" fmla="*/ 46 w 289"/>
                <a:gd name="T23" fmla="*/ 72 h 466"/>
                <a:gd name="T24" fmla="*/ 24 w 289"/>
                <a:gd name="T25" fmla="*/ 119 h 466"/>
                <a:gd name="T26" fmla="*/ 4 w 289"/>
                <a:gd name="T27" fmla="*/ 233 h 466"/>
                <a:gd name="T28" fmla="*/ 2 w 289"/>
                <a:gd name="T29" fmla="*/ 417 h 466"/>
                <a:gd name="T30" fmla="*/ 243 w 289"/>
                <a:gd name="T31" fmla="*/ 431 h 466"/>
                <a:gd name="T32" fmla="*/ 241 w 289"/>
                <a:gd name="T33" fmla="*/ 344 h 466"/>
                <a:gd name="T34" fmla="*/ 263 w 289"/>
                <a:gd name="T35" fmla="*/ 26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466">
                  <a:moveTo>
                    <a:pt x="263" y="265"/>
                  </a:moveTo>
                  <a:cubicBezTo>
                    <a:pt x="280" y="211"/>
                    <a:pt x="288" y="155"/>
                    <a:pt x="289" y="98"/>
                  </a:cubicBezTo>
                  <a:cubicBezTo>
                    <a:pt x="289" y="93"/>
                    <a:pt x="288" y="87"/>
                    <a:pt x="287" y="81"/>
                  </a:cubicBezTo>
                  <a:cubicBezTo>
                    <a:pt x="279" y="70"/>
                    <a:pt x="271" y="58"/>
                    <a:pt x="261" y="48"/>
                  </a:cubicBezTo>
                  <a:cubicBezTo>
                    <a:pt x="261" y="48"/>
                    <a:pt x="261" y="48"/>
                    <a:pt x="261" y="48"/>
                  </a:cubicBezTo>
                  <a:cubicBezTo>
                    <a:pt x="261" y="48"/>
                    <a:pt x="261" y="48"/>
                    <a:pt x="261" y="48"/>
                  </a:cubicBezTo>
                  <a:cubicBezTo>
                    <a:pt x="254" y="41"/>
                    <a:pt x="247" y="35"/>
                    <a:pt x="239" y="30"/>
                  </a:cubicBezTo>
                  <a:cubicBezTo>
                    <a:pt x="223" y="19"/>
                    <a:pt x="203" y="14"/>
                    <a:pt x="183" y="11"/>
                  </a:cubicBezTo>
                  <a:cubicBezTo>
                    <a:pt x="181" y="11"/>
                    <a:pt x="172" y="10"/>
                    <a:pt x="160" y="9"/>
                  </a:cubicBezTo>
                  <a:cubicBezTo>
                    <a:pt x="147" y="5"/>
                    <a:pt x="134" y="2"/>
                    <a:pt x="120" y="0"/>
                  </a:cubicBezTo>
                  <a:cubicBezTo>
                    <a:pt x="112" y="5"/>
                    <a:pt x="104" y="10"/>
                    <a:pt x="100" y="13"/>
                  </a:cubicBezTo>
                  <a:cubicBezTo>
                    <a:pt x="79" y="23"/>
                    <a:pt x="59" y="54"/>
                    <a:pt x="46" y="72"/>
                  </a:cubicBezTo>
                  <a:cubicBezTo>
                    <a:pt x="35" y="86"/>
                    <a:pt x="29" y="103"/>
                    <a:pt x="24" y="119"/>
                  </a:cubicBezTo>
                  <a:cubicBezTo>
                    <a:pt x="13" y="156"/>
                    <a:pt x="6" y="194"/>
                    <a:pt x="4" y="233"/>
                  </a:cubicBezTo>
                  <a:cubicBezTo>
                    <a:pt x="0" y="295"/>
                    <a:pt x="5" y="355"/>
                    <a:pt x="2" y="417"/>
                  </a:cubicBezTo>
                  <a:cubicBezTo>
                    <a:pt x="73" y="461"/>
                    <a:pt x="167" y="466"/>
                    <a:pt x="243" y="431"/>
                  </a:cubicBezTo>
                  <a:cubicBezTo>
                    <a:pt x="240" y="402"/>
                    <a:pt x="237" y="372"/>
                    <a:pt x="241" y="344"/>
                  </a:cubicBezTo>
                  <a:cubicBezTo>
                    <a:pt x="245" y="317"/>
                    <a:pt x="255" y="291"/>
                    <a:pt x="263" y="265"/>
                  </a:cubicBezTo>
                  <a:close/>
                </a:path>
              </a:pathLst>
            </a:custGeom>
            <a:solidFill>
              <a:srgbClr val="0752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 name="Freeform 248"/>
            <p:cNvSpPr>
              <a:spLocks/>
            </p:cNvSpPr>
            <p:nvPr/>
          </p:nvSpPr>
          <p:spPr bwMode="auto">
            <a:xfrm>
              <a:off x="5541963" y="1881188"/>
              <a:ext cx="385763" cy="333375"/>
            </a:xfrm>
            <a:custGeom>
              <a:avLst/>
              <a:gdLst>
                <a:gd name="T0" fmla="*/ 0 w 112"/>
                <a:gd name="T1" fmla="*/ 56 h 97"/>
                <a:gd name="T2" fmla="*/ 37 w 112"/>
                <a:gd name="T3" fmla="*/ 2 h 97"/>
                <a:gd name="T4" fmla="*/ 39 w 112"/>
                <a:gd name="T5" fmla="*/ 1 h 97"/>
                <a:gd name="T6" fmla="*/ 44 w 112"/>
                <a:gd name="T7" fmla="*/ 4 h 97"/>
                <a:gd name="T8" fmla="*/ 44 w 112"/>
                <a:gd name="T9" fmla="*/ 11 h 97"/>
                <a:gd name="T10" fmla="*/ 36 w 112"/>
                <a:gd name="T11" fmla="*/ 22 h 97"/>
                <a:gd name="T12" fmla="*/ 33 w 112"/>
                <a:gd name="T13" fmla="*/ 26 h 97"/>
                <a:gd name="T14" fmla="*/ 36 w 112"/>
                <a:gd name="T15" fmla="*/ 29 h 97"/>
                <a:gd name="T16" fmla="*/ 40 w 112"/>
                <a:gd name="T17" fmla="*/ 29 h 97"/>
                <a:gd name="T18" fmla="*/ 84 w 112"/>
                <a:gd name="T19" fmla="*/ 11 h 97"/>
                <a:gd name="T20" fmla="*/ 97 w 112"/>
                <a:gd name="T21" fmla="*/ 6 h 97"/>
                <a:gd name="T22" fmla="*/ 102 w 112"/>
                <a:gd name="T23" fmla="*/ 12 h 97"/>
                <a:gd name="T24" fmla="*/ 99 w 112"/>
                <a:gd name="T25" fmla="*/ 19 h 97"/>
                <a:gd name="T26" fmla="*/ 108 w 112"/>
                <a:gd name="T27" fmla="*/ 24 h 97"/>
                <a:gd name="T28" fmla="*/ 106 w 112"/>
                <a:gd name="T29" fmla="*/ 33 h 97"/>
                <a:gd name="T30" fmla="*/ 111 w 112"/>
                <a:gd name="T31" fmla="*/ 36 h 97"/>
                <a:gd name="T32" fmla="*/ 111 w 112"/>
                <a:gd name="T33" fmla="*/ 42 h 97"/>
                <a:gd name="T34" fmla="*/ 104 w 112"/>
                <a:gd name="T35" fmla="*/ 54 h 97"/>
                <a:gd name="T36" fmla="*/ 109 w 112"/>
                <a:gd name="T37" fmla="*/ 58 h 97"/>
                <a:gd name="T38" fmla="*/ 107 w 112"/>
                <a:gd name="T39" fmla="*/ 65 h 97"/>
                <a:gd name="T40" fmla="*/ 72 w 112"/>
                <a:gd name="T41" fmla="*/ 91 h 97"/>
                <a:gd name="T42" fmla="*/ 35 w 112"/>
                <a:gd name="T43" fmla="*/ 97 h 97"/>
                <a:gd name="T44" fmla="*/ 0 w 112"/>
                <a:gd name="T45" fmla="*/ 5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97">
                  <a:moveTo>
                    <a:pt x="0" y="56"/>
                  </a:moveTo>
                  <a:cubicBezTo>
                    <a:pt x="2" y="34"/>
                    <a:pt x="17" y="12"/>
                    <a:pt x="37" y="2"/>
                  </a:cubicBezTo>
                  <a:cubicBezTo>
                    <a:pt x="38" y="1"/>
                    <a:pt x="38" y="1"/>
                    <a:pt x="39" y="1"/>
                  </a:cubicBezTo>
                  <a:cubicBezTo>
                    <a:pt x="42" y="0"/>
                    <a:pt x="44" y="2"/>
                    <a:pt x="44" y="4"/>
                  </a:cubicBezTo>
                  <a:cubicBezTo>
                    <a:pt x="45" y="7"/>
                    <a:pt x="45" y="9"/>
                    <a:pt x="44" y="11"/>
                  </a:cubicBezTo>
                  <a:cubicBezTo>
                    <a:pt x="42" y="15"/>
                    <a:pt x="39" y="19"/>
                    <a:pt x="36" y="22"/>
                  </a:cubicBezTo>
                  <a:cubicBezTo>
                    <a:pt x="35" y="23"/>
                    <a:pt x="33" y="24"/>
                    <a:pt x="33" y="26"/>
                  </a:cubicBezTo>
                  <a:cubicBezTo>
                    <a:pt x="33" y="28"/>
                    <a:pt x="34" y="29"/>
                    <a:pt x="36" y="29"/>
                  </a:cubicBezTo>
                  <a:cubicBezTo>
                    <a:pt x="37" y="30"/>
                    <a:pt x="38" y="30"/>
                    <a:pt x="40" y="29"/>
                  </a:cubicBezTo>
                  <a:cubicBezTo>
                    <a:pt x="56" y="28"/>
                    <a:pt x="71" y="20"/>
                    <a:pt x="84" y="11"/>
                  </a:cubicBezTo>
                  <a:cubicBezTo>
                    <a:pt x="88" y="8"/>
                    <a:pt x="93" y="5"/>
                    <a:pt x="97" y="6"/>
                  </a:cubicBezTo>
                  <a:cubicBezTo>
                    <a:pt x="100" y="7"/>
                    <a:pt x="102" y="9"/>
                    <a:pt x="102" y="12"/>
                  </a:cubicBezTo>
                  <a:cubicBezTo>
                    <a:pt x="103" y="15"/>
                    <a:pt x="102" y="18"/>
                    <a:pt x="99" y="19"/>
                  </a:cubicBezTo>
                  <a:cubicBezTo>
                    <a:pt x="103" y="18"/>
                    <a:pt x="107" y="20"/>
                    <a:pt x="108" y="24"/>
                  </a:cubicBezTo>
                  <a:cubicBezTo>
                    <a:pt x="110" y="27"/>
                    <a:pt x="109" y="31"/>
                    <a:pt x="106" y="33"/>
                  </a:cubicBezTo>
                  <a:cubicBezTo>
                    <a:pt x="108" y="32"/>
                    <a:pt x="111" y="34"/>
                    <a:pt x="111" y="36"/>
                  </a:cubicBezTo>
                  <a:cubicBezTo>
                    <a:pt x="112" y="38"/>
                    <a:pt x="112" y="40"/>
                    <a:pt x="111" y="42"/>
                  </a:cubicBezTo>
                  <a:cubicBezTo>
                    <a:pt x="110" y="46"/>
                    <a:pt x="107" y="50"/>
                    <a:pt x="104" y="54"/>
                  </a:cubicBezTo>
                  <a:cubicBezTo>
                    <a:pt x="107" y="54"/>
                    <a:pt x="109" y="56"/>
                    <a:pt x="109" y="58"/>
                  </a:cubicBezTo>
                  <a:cubicBezTo>
                    <a:pt x="109" y="61"/>
                    <a:pt x="109" y="63"/>
                    <a:pt x="107" y="65"/>
                  </a:cubicBezTo>
                  <a:cubicBezTo>
                    <a:pt x="104" y="70"/>
                    <a:pt x="88" y="86"/>
                    <a:pt x="72" y="91"/>
                  </a:cubicBezTo>
                  <a:cubicBezTo>
                    <a:pt x="57" y="96"/>
                    <a:pt x="49" y="97"/>
                    <a:pt x="35" y="97"/>
                  </a:cubicBezTo>
                  <a:cubicBezTo>
                    <a:pt x="21" y="87"/>
                    <a:pt x="8" y="72"/>
                    <a:pt x="0" y="5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 name="Freeform 249"/>
            <p:cNvSpPr>
              <a:spLocks/>
            </p:cNvSpPr>
            <p:nvPr/>
          </p:nvSpPr>
          <p:spPr bwMode="auto">
            <a:xfrm>
              <a:off x="4533900" y="2179638"/>
              <a:ext cx="1114425" cy="722312"/>
            </a:xfrm>
            <a:custGeom>
              <a:avLst/>
              <a:gdLst>
                <a:gd name="T0" fmla="*/ 270 w 324"/>
                <a:gd name="T1" fmla="*/ 0 h 210"/>
                <a:gd name="T2" fmla="*/ 226 w 324"/>
                <a:gd name="T3" fmla="*/ 65 h 210"/>
                <a:gd name="T4" fmla="*/ 204 w 324"/>
                <a:gd name="T5" fmla="*/ 99 h 210"/>
                <a:gd name="T6" fmla="*/ 84 w 324"/>
                <a:gd name="T7" fmla="*/ 39 h 210"/>
                <a:gd name="T8" fmla="*/ 60 w 324"/>
                <a:gd name="T9" fmla="*/ 23 h 210"/>
                <a:gd name="T10" fmla="*/ 32 w 324"/>
                <a:gd name="T11" fmla="*/ 24 h 210"/>
                <a:gd name="T12" fmla="*/ 16 w 324"/>
                <a:gd name="T13" fmla="*/ 46 h 210"/>
                <a:gd name="T14" fmla="*/ 1 w 324"/>
                <a:gd name="T15" fmla="*/ 111 h 210"/>
                <a:gd name="T16" fmla="*/ 3 w 324"/>
                <a:gd name="T17" fmla="*/ 146 h 210"/>
                <a:gd name="T18" fmla="*/ 22 w 324"/>
                <a:gd name="T19" fmla="*/ 175 h 210"/>
                <a:gd name="T20" fmla="*/ 54 w 324"/>
                <a:gd name="T21" fmla="*/ 186 h 210"/>
                <a:gd name="T22" fmla="*/ 156 w 324"/>
                <a:gd name="T23" fmla="*/ 203 h 210"/>
                <a:gd name="T24" fmla="*/ 224 w 324"/>
                <a:gd name="T25" fmla="*/ 205 h 210"/>
                <a:gd name="T26" fmla="*/ 272 w 324"/>
                <a:gd name="T27" fmla="*/ 176 h 210"/>
                <a:gd name="T28" fmla="*/ 305 w 324"/>
                <a:gd name="T29" fmla="*/ 97 h 210"/>
                <a:gd name="T30" fmla="*/ 324 w 324"/>
                <a:gd name="T31" fmla="*/ 41 h 210"/>
                <a:gd name="T32" fmla="*/ 270 w 324"/>
                <a:gd name="T3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4" h="210">
                  <a:moveTo>
                    <a:pt x="270" y="0"/>
                  </a:moveTo>
                  <a:cubicBezTo>
                    <a:pt x="257" y="23"/>
                    <a:pt x="242" y="44"/>
                    <a:pt x="226" y="65"/>
                  </a:cubicBezTo>
                  <a:cubicBezTo>
                    <a:pt x="221" y="73"/>
                    <a:pt x="206" y="96"/>
                    <a:pt x="204" y="99"/>
                  </a:cubicBezTo>
                  <a:cubicBezTo>
                    <a:pt x="162" y="87"/>
                    <a:pt x="119" y="65"/>
                    <a:pt x="84" y="39"/>
                  </a:cubicBezTo>
                  <a:cubicBezTo>
                    <a:pt x="77" y="33"/>
                    <a:pt x="69" y="27"/>
                    <a:pt x="60" y="23"/>
                  </a:cubicBezTo>
                  <a:cubicBezTo>
                    <a:pt x="51" y="19"/>
                    <a:pt x="40" y="19"/>
                    <a:pt x="32" y="24"/>
                  </a:cubicBezTo>
                  <a:cubicBezTo>
                    <a:pt x="24" y="28"/>
                    <a:pt x="19" y="37"/>
                    <a:pt x="16" y="46"/>
                  </a:cubicBezTo>
                  <a:cubicBezTo>
                    <a:pt x="8" y="67"/>
                    <a:pt x="3" y="89"/>
                    <a:pt x="1" y="111"/>
                  </a:cubicBezTo>
                  <a:cubicBezTo>
                    <a:pt x="0" y="123"/>
                    <a:pt x="0" y="135"/>
                    <a:pt x="3" y="146"/>
                  </a:cubicBezTo>
                  <a:cubicBezTo>
                    <a:pt x="6" y="158"/>
                    <a:pt x="12" y="169"/>
                    <a:pt x="22" y="175"/>
                  </a:cubicBezTo>
                  <a:cubicBezTo>
                    <a:pt x="32" y="182"/>
                    <a:pt x="43" y="184"/>
                    <a:pt x="54" y="186"/>
                  </a:cubicBezTo>
                  <a:cubicBezTo>
                    <a:pt x="88" y="191"/>
                    <a:pt x="122" y="197"/>
                    <a:pt x="156" y="203"/>
                  </a:cubicBezTo>
                  <a:cubicBezTo>
                    <a:pt x="178" y="206"/>
                    <a:pt x="202" y="210"/>
                    <a:pt x="224" y="205"/>
                  </a:cubicBezTo>
                  <a:cubicBezTo>
                    <a:pt x="243" y="201"/>
                    <a:pt x="260" y="190"/>
                    <a:pt x="272" y="176"/>
                  </a:cubicBezTo>
                  <a:cubicBezTo>
                    <a:pt x="291" y="154"/>
                    <a:pt x="298" y="125"/>
                    <a:pt x="305" y="97"/>
                  </a:cubicBezTo>
                  <a:cubicBezTo>
                    <a:pt x="309" y="78"/>
                    <a:pt x="315" y="58"/>
                    <a:pt x="324" y="41"/>
                  </a:cubicBezTo>
                  <a:cubicBezTo>
                    <a:pt x="308" y="25"/>
                    <a:pt x="290" y="11"/>
                    <a:pt x="270"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 name="Freeform 250"/>
            <p:cNvSpPr>
              <a:spLocks/>
            </p:cNvSpPr>
            <p:nvPr/>
          </p:nvSpPr>
          <p:spPr bwMode="auto">
            <a:xfrm>
              <a:off x="5462588" y="2055813"/>
              <a:ext cx="244475" cy="265112"/>
            </a:xfrm>
            <a:custGeom>
              <a:avLst/>
              <a:gdLst>
                <a:gd name="T0" fmla="*/ 57 w 71"/>
                <a:gd name="T1" fmla="*/ 28 h 77"/>
                <a:gd name="T2" fmla="*/ 22 w 71"/>
                <a:gd name="T3" fmla="*/ 0 h 77"/>
                <a:gd name="T4" fmla="*/ 10 w 71"/>
                <a:gd name="T5" fmla="*/ 18 h 77"/>
                <a:gd name="T6" fmla="*/ 0 w 71"/>
                <a:gd name="T7" fmla="*/ 36 h 77"/>
                <a:gd name="T8" fmla="*/ 54 w 71"/>
                <a:gd name="T9" fmla="*/ 77 h 77"/>
                <a:gd name="T10" fmla="*/ 70 w 71"/>
                <a:gd name="T11" fmla="*/ 55 h 77"/>
                <a:gd name="T12" fmla="*/ 57 w 71"/>
                <a:gd name="T13" fmla="*/ 28 h 77"/>
              </a:gdLst>
              <a:ahLst/>
              <a:cxnLst>
                <a:cxn ang="0">
                  <a:pos x="T0" y="T1"/>
                </a:cxn>
                <a:cxn ang="0">
                  <a:pos x="T2" y="T3"/>
                </a:cxn>
                <a:cxn ang="0">
                  <a:pos x="T4" y="T5"/>
                </a:cxn>
                <a:cxn ang="0">
                  <a:pos x="T6" y="T7"/>
                </a:cxn>
                <a:cxn ang="0">
                  <a:pos x="T8" y="T9"/>
                </a:cxn>
                <a:cxn ang="0">
                  <a:pos x="T10" y="T11"/>
                </a:cxn>
                <a:cxn ang="0">
                  <a:pos x="T12" y="T13"/>
                </a:cxn>
              </a:cxnLst>
              <a:rect l="0" t="0" r="r" b="b"/>
              <a:pathLst>
                <a:path w="71" h="77">
                  <a:moveTo>
                    <a:pt x="57" y="28"/>
                  </a:moveTo>
                  <a:cubicBezTo>
                    <a:pt x="47" y="18"/>
                    <a:pt x="35" y="8"/>
                    <a:pt x="22" y="0"/>
                  </a:cubicBezTo>
                  <a:cubicBezTo>
                    <a:pt x="16" y="4"/>
                    <a:pt x="13" y="11"/>
                    <a:pt x="10" y="18"/>
                  </a:cubicBezTo>
                  <a:cubicBezTo>
                    <a:pt x="7" y="24"/>
                    <a:pt x="4" y="30"/>
                    <a:pt x="0" y="36"/>
                  </a:cubicBezTo>
                  <a:cubicBezTo>
                    <a:pt x="20" y="47"/>
                    <a:pt x="38" y="61"/>
                    <a:pt x="54" y="77"/>
                  </a:cubicBezTo>
                  <a:cubicBezTo>
                    <a:pt x="59" y="69"/>
                    <a:pt x="64" y="62"/>
                    <a:pt x="70" y="55"/>
                  </a:cubicBezTo>
                  <a:cubicBezTo>
                    <a:pt x="71" y="45"/>
                    <a:pt x="64" y="35"/>
                    <a:pt x="57" y="28"/>
                  </a:cubicBezTo>
                  <a:close/>
                </a:path>
              </a:pathLst>
            </a:custGeom>
            <a:solidFill>
              <a:srgbClr val="285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 name="Freeform 251"/>
            <p:cNvSpPr>
              <a:spLocks/>
            </p:cNvSpPr>
            <p:nvPr/>
          </p:nvSpPr>
          <p:spPr bwMode="auto">
            <a:xfrm>
              <a:off x="4195763" y="1292225"/>
              <a:ext cx="565150" cy="773112"/>
            </a:xfrm>
            <a:custGeom>
              <a:avLst/>
              <a:gdLst>
                <a:gd name="T0" fmla="*/ 18 w 164"/>
                <a:gd name="T1" fmla="*/ 31 h 225"/>
                <a:gd name="T2" fmla="*/ 62 w 164"/>
                <a:gd name="T3" fmla="*/ 4 h 225"/>
                <a:gd name="T4" fmla="*/ 114 w 164"/>
                <a:gd name="T5" fmla="*/ 7 h 225"/>
                <a:gd name="T6" fmla="*/ 148 w 164"/>
                <a:gd name="T7" fmla="*/ 28 h 225"/>
                <a:gd name="T8" fmla="*/ 163 w 164"/>
                <a:gd name="T9" fmla="*/ 65 h 225"/>
                <a:gd name="T10" fmla="*/ 161 w 164"/>
                <a:gd name="T11" fmla="*/ 104 h 225"/>
                <a:gd name="T12" fmla="*/ 143 w 164"/>
                <a:gd name="T13" fmla="*/ 184 h 225"/>
                <a:gd name="T14" fmla="*/ 131 w 164"/>
                <a:gd name="T15" fmla="*/ 205 h 225"/>
                <a:gd name="T16" fmla="*/ 107 w 164"/>
                <a:gd name="T17" fmla="*/ 216 h 225"/>
                <a:gd name="T18" fmla="*/ 96 w 164"/>
                <a:gd name="T19" fmla="*/ 225 h 225"/>
                <a:gd name="T20" fmla="*/ 89 w 164"/>
                <a:gd name="T21" fmla="*/ 222 h 225"/>
                <a:gd name="T22" fmla="*/ 10 w 164"/>
                <a:gd name="T23" fmla="*/ 191 h 225"/>
                <a:gd name="T24" fmla="*/ 20 w 164"/>
                <a:gd name="T25" fmla="*/ 158 h 225"/>
                <a:gd name="T26" fmla="*/ 12 w 164"/>
                <a:gd name="T27" fmla="*/ 139 h 225"/>
                <a:gd name="T28" fmla="*/ 0 w 164"/>
                <a:gd name="T29" fmla="*/ 84 h 225"/>
                <a:gd name="T30" fmla="*/ 18 w 164"/>
                <a:gd name="T31" fmla="*/ 3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4" h="225">
                  <a:moveTo>
                    <a:pt x="18" y="31"/>
                  </a:moveTo>
                  <a:cubicBezTo>
                    <a:pt x="29" y="17"/>
                    <a:pt x="45" y="8"/>
                    <a:pt x="62" y="4"/>
                  </a:cubicBezTo>
                  <a:cubicBezTo>
                    <a:pt x="79" y="0"/>
                    <a:pt x="97" y="2"/>
                    <a:pt x="114" y="7"/>
                  </a:cubicBezTo>
                  <a:cubicBezTo>
                    <a:pt x="127" y="11"/>
                    <a:pt x="139" y="18"/>
                    <a:pt x="148" y="28"/>
                  </a:cubicBezTo>
                  <a:cubicBezTo>
                    <a:pt x="157" y="38"/>
                    <a:pt x="161" y="51"/>
                    <a:pt x="163" y="65"/>
                  </a:cubicBezTo>
                  <a:cubicBezTo>
                    <a:pt x="164" y="78"/>
                    <a:pt x="163" y="91"/>
                    <a:pt x="161" y="104"/>
                  </a:cubicBezTo>
                  <a:cubicBezTo>
                    <a:pt x="157" y="131"/>
                    <a:pt x="151" y="158"/>
                    <a:pt x="143" y="184"/>
                  </a:cubicBezTo>
                  <a:cubicBezTo>
                    <a:pt x="140" y="192"/>
                    <a:pt x="137" y="200"/>
                    <a:pt x="131" y="205"/>
                  </a:cubicBezTo>
                  <a:cubicBezTo>
                    <a:pt x="124" y="210"/>
                    <a:pt x="114" y="211"/>
                    <a:pt x="107" y="216"/>
                  </a:cubicBezTo>
                  <a:cubicBezTo>
                    <a:pt x="104" y="219"/>
                    <a:pt x="101" y="224"/>
                    <a:pt x="96" y="225"/>
                  </a:cubicBezTo>
                  <a:cubicBezTo>
                    <a:pt x="93" y="225"/>
                    <a:pt x="91" y="223"/>
                    <a:pt x="89" y="222"/>
                  </a:cubicBezTo>
                  <a:cubicBezTo>
                    <a:pt x="65" y="207"/>
                    <a:pt x="33" y="206"/>
                    <a:pt x="10" y="191"/>
                  </a:cubicBezTo>
                  <a:cubicBezTo>
                    <a:pt x="13" y="186"/>
                    <a:pt x="21" y="164"/>
                    <a:pt x="20" y="158"/>
                  </a:cubicBezTo>
                  <a:cubicBezTo>
                    <a:pt x="18" y="151"/>
                    <a:pt x="15" y="145"/>
                    <a:pt x="12" y="139"/>
                  </a:cubicBezTo>
                  <a:cubicBezTo>
                    <a:pt x="5" y="122"/>
                    <a:pt x="0" y="103"/>
                    <a:pt x="0" y="84"/>
                  </a:cubicBezTo>
                  <a:cubicBezTo>
                    <a:pt x="0" y="65"/>
                    <a:pt x="6" y="45"/>
                    <a:pt x="18" y="3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 name="Freeform 252"/>
            <p:cNvSpPr>
              <a:spLocks/>
            </p:cNvSpPr>
            <p:nvPr/>
          </p:nvSpPr>
          <p:spPr bwMode="auto">
            <a:xfrm>
              <a:off x="4195763" y="1292225"/>
              <a:ext cx="544513" cy="560387"/>
            </a:xfrm>
            <a:custGeom>
              <a:avLst/>
              <a:gdLst>
                <a:gd name="T0" fmla="*/ 77 w 158"/>
                <a:gd name="T1" fmla="*/ 161 h 163"/>
                <a:gd name="T2" fmla="*/ 98 w 158"/>
                <a:gd name="T3" fmla="*/ 153 h 163"/>
                <a:gd name="T4" fmla="*/ 105 w 158"/>
                <a:gd name="T5" fmla="*/ 121 h 163"/>
                <a:gd name="T6" fmla="*/ 117 w 158"/>
                <a:gd name="T7" fmla="*/ 103 h 163"/>
                <a:gd name="T8" fmla="*/ 128 w 158"/>
                <a:gd name="T9" fmla="*/ 98 h 163"/>
                <a:gd name="T10" fmla="*/ 137 w 158"/>
                <a:gd name="T11" fmla="*/ 104 h 163"/>
                <a:gd name="T12" fmla="*/ 137 w 158"/>
                <a:gd name="T13" fmla="*/ 112 h 163"/>
                <a:gd name="T14" fmla="*/ 138 w 158"/>
                <a:gd name="T15" fmla="*/ 121 h 163"/>
                <a:gd name="T16" fmla="*/ 145 w 158"/>
                <a:gd name="T17" fmla="*/ 122 h 163"/>
                <a:gd name="T18" fmla="*/ 145 w 158"/>
                <a:gd name="T19" fmla="*/ 117 h 163"/>
                <a:gd name="T20" fmla="*/ 150 w 158"/>
                <a:gd name="T21" fmla="*/ 80 h 163"/>
                <a:gd name="T22" fmla="*/ 158 w 158"/>
                <a:gd name="T23" fmla="*/ 44 h 163"/>
                <a:gd name="T24" fmla="*/ 148 w 158"/>
                <a:gd name="T25" fmla="*/ 28 h 163"/>
                <a:gd name="T26" fmla="*/ 114 w 158"/>
                <a:gd name="T27" fmla="*/ 7 h 163"/>
                <a:gd name="T28" fmla="*/ 62 w 158"/>
                <a:gd name="T29" fmla="*/ 4 h 163"/>
                <a:gd name="T30" fmla="*/ 18 w 158"/>
                <a:gd name="T31" fmla="*/ 31 h 163"/>
                <a:gd name="T32" fmla="*/ 0 w 158"/>
                <a:gd name="T33" fmla="*/ 84 h 163"/>
                <a:gd name="T34" fmla="*/ 12 w 158"/>
                <a:gd name="T35" fmla="*/ 139 h 163"/>
                <a:gd name="T36" fmla="*/ 19 w 158"/>
                <a:gd name="T37" fmla="*/ 156 h 163"/>
                <a:gd name="T38" fmla="*/ 36 w 158"/>
                <a:gd name="T39" fmla="*/ 161 h 163"/>
                <a:gd name="T40" fmla="*/ 77 w 158"/>
                <a:gd name="T41" fmla="*/ 16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63">
                  <a:moveTo>
                    <a:pt x="77" y="161"/>
                  </a:moveTo>
                  <a:cubicBezTo>
                    <a:pt x="85" y="160"/>
                    <a:pt x="93" y="158"/>
                    <a:pt x="98" y="153"/>
                  </a:cubicBezTo>
                  <a:cubicBezTo>
                    <a:pt x="105" y="144"/>
                    <a:pt x="103" y="132"/>
                    <a:pt x="105" y="121"/>
                  </a:cubicBezTo>
                  <a:cubicBezTo>
                    <a:pt x="107" y="114"/>
                    <a:pt x="111" y="107"/>
                    <a:pt x="117" y="103"/>
                  </a:cubicBezTo>
                  <a:cubicBezTo>
                    <a:pt x="120" y="100"/>
                    <a:pt x="124" y="98"/>
                    <a:pt x="128" y="98"/>
                  </a:cubicBezTo>
                  <a:cubicBezTo>
                    <a:pt x="132" y="98"/>
                    <a:pt x="136" y="100"/>
                    <a:pt x="137" y="104"/>
                  </a:cubicBezTo>
                  <a:cubicBezTo>
                    <a:pt x="138" y="106"/>
                    <a:pt x="137" y="109"/>
                    <a:pt x="137" y="112"/>
                  </a:cubicBezTo>
                  <a:cubicBezTo>
                    <a:pt x="136" y="115"/>
                    <a:pt x="136" y="118"/>
                    <a:pt x="138" y="121"/>
                  </a:cubicBezTo>
                  <a:cubicBezTo>
                    <a:pt x="139" y="123"/>
                    <a:pt x="143" y="124"/>
                    <a:pt x="145" y="122"/>
                  </a:cubicBezTo>
                  <a:cubicBezTo>
                    <a:pt x="146" y="120"/>
                    <a:pt x="146" y="119"/>
                    <a:pt x="145" y="117"/>
                  </a:cubicBezTo>
                  <a:cubicBezTo>
                    <a:pt x="145" y="105"/>
                    <a:pt x="147" y="93"/>
                    <a:pt x="150" y="80"/>
                  </a:cubicBezTo>
                  <a:cubicBezTo>
                    <a:pt x="153" y="68"/>
                    <a:pt x="155" y="56"/>
                    <a:pt x="158" y="44"/>
                  </a:cubicBezTo>
                  <a:cubicBezTo>
                    <a:pt x="155" y="38"/>
                    <a:pt x="152" y="33"/>
                    <a:pt x="148" y="28"/>
                  </a:cubicBezTo>
                  <a:cubicBezTo>
                    <a:pt x="139" y="18"/>
                    <a:pt x="127" y="11"/>
                    <a:pt x="114" y="7"/>
                  </a:cubicBezTo>
                  <a:cubicBezTo>
                    <a:pt x="97" y="2"/>
                    <a:pt x="79" y="0"/>
                    <a:pt x="62" y="4"/>
                  </a:cubicBezTo>
                  <a:cubicBezTo>
                    <a:pt x="45" y="8"/>
                    <a:pt x="29" y="17"/>
                    <a:pt x="18" y="31"/>
                  </a:cubicBezTo>
                  <a:cubicBezTo>
                    <a:pt x="6" y="45"/>
                    <a:pt x="0" y="65"/>
                    <a:pt x="0" y="84"/>
                  </a:cubicBezTo>
                  <a:cubicBezTo>
                    <a:pt x="0" y="103"/>
                    <a:pt x="5" y="122"/>
                    <a:pt x="12" y="139"/>
                  </a:cubicBezTo>
                  <a:cubicBezTo>
                    <a:pt x="15" y="145"/>
                    <a:pt x="17" y="150"/>
                    <a:pt x="19" y="156"/>
                  </a:cubicBezTo>
                  <a:cubicBezTo>
                    <a:pt x="24" y="158"/>
                    <a:pt x="30" y="160"/>
                    <a:pt x="36" y="161"/>
                  </a:cubicBezTo>
                  <a:cubicBezTo>
                    <a:pt x="49" y="163"/>
                    <a:pt x="63" y="163"/>
                    <a:pt x="77" y="16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 name="Freeform 253"/>
            <p:cNvSpPr>
              <a:spLocks/>
            </p:cNvSpPr>
            <p:nvPr/>
          </p:nvSpPr>
          <p:spPr bwMode="auto">
            <a:xfrm>
              <a:off x="4165600" y="1917700"/>
              <a:ext cx="484188" cy="220662"/>
            </a:xfrm>
            <a:custGeom>
              <a:avLst/>
              <a:gdLst>
                <a:gd name="T0" fmla="*/ 23 w 141"/>
                <a:gd name="T1" fmla="*/ 0 h 64"/>
                <a:gd name="T2" fmla="*/ 0 w 141"/>
                <a:gd name="T3" fmla="*/ 16 h 64"/>
                <a:gd name="T4" fmla="*/ 141 w 141"/>
                <a:gd name="T5" fmla="*/ 64 h 64"/>
                <a:gd name="T6" fmla="*/ 23 w 141"/>
                <a:gd name="T7" fmla="*/ 0 h 64"/>
              </a:gdLst>
              <a:ahLst/>
              <a:cxnLst>
                <a:cxn ang="0">
                  <a:pos x="T0" y="T1"/>
                </a:cxn>
                <a:cxn ang="0">
                  <a:pos x="T2" y="T3"/>
                </a:cxn>
                <a:cxn ang="0">
                  <a:pos x="T4" y="T5"/>
                </a:cxn>
                <a:cxn ang="0">
                  <a:pos x="T6" y="T7"/>
                </a:cxn>
              </a:cxnLst>
              <a:rect l="0" t="0" r="r" b="b"/>
              <a:pathLst>
                <a:path w="141" h="64">
                  <a:moveTo>
                    <a:pt x="23" y="0"/>
                  </a:moveTo>
                  <a:cubicBezTo>
                    <a:pt x="15" y="5"/>
                    <a:pt x="7" y="11"/>
                    <a:pt x="0" y="16"/>
                  </a:cubicBezTo>
                  <a:cubicBezTo>
                    <a:pt x="50" y="25"/>
                    <a:pt x="95" y="41"/>
                    <a:pt x="141" y="64"/>
                  </a:cubicBezTo>
                  <a:cubicBezTo>
                    <a:pt x="128" y="47"/>
                    <a:pt x="75" y="6"/>
                    <a:pt x="23" y="0"/>
                  </a:cubicBezTo>
                  <a:close/>
                </a:path>
              </a:pathLst>
            </a:custGeom>
            <a:solidFill>
              <a:srgbClr val="285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70" name="Group 169"/>
          <p:cNvGrpSpPr/>
          <p:nvPr/>
        </p:nvGrpSpPr>
        <p:grpSpPr>
          <a:xfrm>
            <a:off x="9853362" y="3066315"/>
            <a:ext cx="1286213" cy="2259416"/>
            <a:chOff x="3730626" y="990600"/>
            <a:chExt cx="2987675" cy="5248275"/>
          </a:xfrm>
        </p:grpSpPr>
        <p:sp>
          <p:nvSpPr>
            <p:cNvPr id="171" name="Freeform 257"/>
            <p:cNvSpPr>
              <a:spLocks/>
            </p:cNvSpPr>
            <p:nvPr/>
          </p:nvSpPr>
          <p:spPr bwMode="auto">
            <a:xfrm>
              <a:off x="3865563" y="5254625"/>
              <a:ext cx="2720975" cy="984250"/>
            </a:xfrm>
            <a:custGeom>
              <a:avLst/>
              <a:gdLst>
                <a:gd name="T0" fmla="*/ 891 w 891"/>
                <a:gd name="T1" fmla="*/ 0 h 323"/>
                <a:gd name="T2" fmla="*/ 891 w 891"/>
                <a:gd name="T3" fmla="*/ 38 h 323"/>
                <a:gd name="T4" fmla="*/ 759 w 891"/>
                <a:gd name="T5" fmla="*/ 222 h 323"/>
                <a:gd name="T6" fmla="*/ 129 w 891"/>
                <a:gd name="T7" fmla="*/ 222 h 323"/>
                <a:gd name="T8" fmla="*/ 0 w 891"/>
                <a:gd name="T9" fmla="*/ 41 h 323"/>
                <a:gd name="T10" fmla="*/ 0 w 891"/>
                <a:gd name="T11" fmla="*/ 2 h 323"/>
                <a:gd name="T12" fmla="*/ 129 w 891"/>
                <a:gd name="T13" fmla="*/ 183 h 323"/>
                <a:gd name="T14" fmla="*/ 759 w 891"/>
                <a:gd name="T15" fmla="*/ 183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8"/>
                    <a:pt x="891" y="38"/>
                    <a:pt x="891" y="38"/>
                  </a:cubicBezTo>
                  <a:cubicBezTo>
                    <a:pt x="891" y="105"/>
                    <a:pt x="847" y="171"/>
                    <a:pt x="759" y="222"/>
                  </a:cubicBezTo>
                  <a:cubicBezTo>
                    <a:pt x="585" y="323"/>
                    <a:pt x="303" y="323"/>
                    <a:pt x="129" y="222"/>
                  </a:cubicBezTo>
                  <a:cubicBezTo>
                    <a:pt x="43" y="172"/>
                    <a:pt x="0" y="107"/>
                    <a:pt x="0" y="41"/>
                  </a:cubicBezTo>
                  <a:cubicBezTo>
                    <a:pt x="0" y="2"/>
                    <a:pt x="0" y="2"/>
                    <a:pt x="0" y="2"/>
                  </a:cubicBezTo>
                  <a:cubicBezTo>
                    <a:pt x="0" y="68"/>
                    <a:pt x="43" y="133"/>
                    <a:pt x="129" y="183"/>
                  </a:cubicBezTo>
                  <a:cubicBezTo>
                    <a:pt x="303" y="284"/>
                    <a:pt x="585" y="284"/>
                    <a:pt x="759" y="183"/>
                  </a:cubicBezTo>
                  <a:cubicBezTo>
                    <a:pt x="847" y="133"/>
                    <a:pt x="891" y="66"/>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 name="Freeform 258"/>
            <p:cNvSpPr>
              <a:spLocks/>
            </p:cNvSpPr>
            <p:nvPr/>
          </p:nvSpPr>
          <p:spPr bwMode="auto">
            <a:xfrm>
              <a:off x="3730626" y="4394200"/>
              <a:ext cx="2987675" cy="1725613"/>
            </a:xfrm>
            <a:custGeom>
              <a:avLst/>
              <a:gdLst>
                <a:gd name="T0" fmla="*/ 175 w 978"/>
                <a:gd name="T1" fmla="*/ 101 h 566"/>
                <a:gd name="T2" fmla="*/ 805 w 978"/>
                <a:gd name="T3" fmla="*/ 101 h 566"/>
                <a:gd name="T4" fmla="*/ 803 w 978"/>
                <a:gd name="T5" fmla="*/ 465 h 566"/>
                <a:gd name="T6" fmla="*/ 173 w 978"/>
                <a:gd name="T7" fmla="*/ 465 h 566"/>
                <a:gd name="T8" fmla="*/ 175 w 978"/>
                <a:gd name="T9" fmla="*/ 101 h 566"/>
              </a:gdLst>
              <a:ahLst/>
              <a:cxnLst>
                <a:cxn ang="0">
                  <a:pos x="T0" y="T1"/>
                </a:cxn>
                <a:cxn ang="0">
                  <a:pos x="T2" y="T3"/>
                </a:cxn>
                <a:cxn ang="0">
                  <a:pos x="T4" y="T5"/>
                </a:cxn>
                <a:cxn ang="0">
                  <a:pos x="T6" y="T7"/>
                </a:cxn>
                <a:cxn ang="0">
                  <a:pos x="T8" y="T9"/>
                </a:cxn>
              </a:cxnLst>
              <a:rect l="0" t="0" r="r" b="b"/>
              <a:pathLst>
                <a:path w="978" h="566">
                  <a:moveTo>
                    <a:pt x="175" y="101"/>
                  </a:moveTo>
                  <a:cubicBezTo>
                    <a:pt x="350" y="0"/>
                    <a:pt x="632" y="0"/>
                    <a:pt x="805" y="101"/>
                  </a:cubicBezTo>
                  <a:cubicBezTo>
                    <a:pt x="978" y="201"/>
                    <a:pt x="978" y="365"/>
                    <a:pt x="803" y="465"/>
                  </a:cubicBezTo>
                  <a:cubicBezTo>
                    <a:pt x="629" y="566"/>
                    <a:pt x="347" y="566"/>
                    <a:pt x="173" y="465"/>
                  </a:cubicBezTo>
                  <a:cubicBezTo>
                    <a:pt x="0" y="365"/>
                    <a:pt x="1" y="201"/>
                    <a:pt x="175" y="101"/>
                  </a:cubicBezTo>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 name="Freeform 259"/>
            <p:cNvSpPr>
              <a:spLocks/>
            </p:cNvSpPr>
            <p:nvPr/>
          </p:nvSpPr>
          <p:spPr bwMode="auto">
            <a:xfrm>
              <a:off x="4519613" y="3970338"/>
              <a:ext cx="1425575" cy="1603375"/>
            </a:xfrm>
            <a:custGeom>
              <a:avLst/>
              <a:gdLst>
                <a:gd name="T0" fmla="*/ 430 w 467"/>
                <a:gd name="T1" fmla="*/ 334 h 526"/>
                <a:gd name="T2" fmla="*/ 231 w 467"/>
                <a:gd name="T3" fmla="*/ 0 h 526"/>
                <a:gd name="T4" fmla="*/ 30 w 467"/>
                <a:gd name="T5" fmla="*/ 337 h 526"/>
                <a:gd name="T6" fmla="*/ 20 w 467"/>
                <a:gd name="T7" fmla="*/ 354 h 526"/>
                <a:gd name="T8" fmla="*/ 19 w 467"/>
                <a:gd name="T9" fmla="*/ 354 h 526"/>
                <a:gd name="T10" fmla="*/ 20 w 467"/>
                <a:gd name="T11" fmla="*/ 354 h 526"/>
                <a:gd name="T12" fmla="*/ 76 w 467"/>
                <a:gd name="T13" fmla="*/ 476 h 526"/>
                <a:gd name="T14" fmla="*/ 385 w 467"/>
                <a:gd name="T15" fmla="*/ 476 h 526"/>
                <a:gd name="T16" fmla="*/ 430 w 467"/>
                <a:gd name="T17" fmla="*/ 33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526">
                  <a:moveTo>
                    <a:pt x="430" y="334"/>
                  </a:moveTo>
                  <a:cubicBezTo>
                    <a:pt x="231" y="0"/>
                    <a:pt x="231" y="0"/>
                    <a:pt x="231" y="0"/>
                  </a:cubicBezTo>
                  <a:cubicBezTo>
                    <a:pt x="30" y="337"/>
                    <a:pt x="30" y="337"/>
                    <a:pt x="30" y="337"/>
                  </a:cubicBezTo>
                  <a:cubicBezTo>
                    <a:pt x="26" y="342"/>
                    <a:pt x="23" y="348"/>
                    <a:pt x="20" y="354"/>
                  </a:cubicBezTo>
                  <a:cubicBezTo>
                    <a:pt x="19" y="354"/>
                    <a:pt x="19" y="354"/>
                    <a:pt x="19" y="354"/>
                  </a:cubicBezTo>
                  <a:cubicBezTo>
                    <a:pt x="20" y="354"/>
                    <a:pt x="20" y="354"/>
                    <a:pt x="20" y="354"/>
                  </a:cubicBezTo>
                  <a:cubicBezTo>
                    <a:pt x="0" y="397"/>
                    <a:pt x="19" y="443"/>
                    <a:pt x="76" y="476"/>
                  </a:cubicBezTo>
                  <a:cubicBezTo>
                    <a:pt x="161" y="526"/>
                    <a:pt x="300" y="526"/>
                    <a:pt x="385" y="476"/>
                  </a:cubicBezTo>
                  <a:cubicBezTo>
                    <a:pt x="452" y="438"/>
                    <a:pt x="467" y="381"/>
                    <a:pt x="430" y="334"/>
                  </a:cubicBezTo>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 name="Freeform 260"/>
            <p:cNvSpPr>
              <a:spLocks/>
            </p:cNvSpPr>
            <p:nvPr/>
          </p:nvSpPr>
          <p:spPr bwMode="auto">
            <a:xfrm>
              <a:off x="4943476" y="2933700"/>
              <a:ext cx="561975" cy="322263"/>
            </a:xfrm>
            <a:custGeom>
              <a:avLst/>
              <a:gdLst>
                <a:gd name="T0" fmla="*/ 33 w 184"/>
                <a:gd name="T1" fmla="*/ 19 h 106"/>
                <a:gd name="T2" fmla="*/ 151 w 184"/>
                <a:gd name="T3" fmla="*/ 19 h 106"/>
                <a:gd name="T4" fmla="*/ 151 w 184"/>
                <a:gd name="T5" fmla="*/ 87 h 106"/>
                <a:gd name="T6" fmla="*/ 33 w 184"/>
                <a:gd name="T7" fmla="*/ 87 h 106"/>
                <a:gd name="T8" fmla="*/ 33 w 184"/>
                <a:gd name="T9" fmla="*/ 19 h 106"/>
              </a:gdLst>
              <a:ahLst/>
              <a:cxnLst>
                <a:cxn ang="0">
                  <a:pos x="T0" y="T1"/>
                </a:cxn>
                <a:cxn ang="0">
                  <a:pos x="T2" y="T3"/>
                </a:cxn>
                <a:cxn ang="0">
                  <a:pos x="T4" y="T5"/>
                </a:cxn>
                <a:cxn ang="0">
                  <a:pos x="T6" y="T7"/>
                </a:cxn>
                <a:cxn ang="0">
                  <a:pos x="T8" y="T9"/>
                </a:cxn>
              </a:cxnLst>
              <a:rect l="0" t="0" r="r" b="b"/>
              <a:pathLst>
                <a:path w="184" h="106">
                  <a:moveTo>
                    <a:pt x="33" y="19"/>
                  </a:moveTo>
                  <a:cubicBezTo>
                    <a:pt x="66" y="0"/>
                    <a:pt x="119" y="0"/>
                    <a:pt x="151" y="19"/>
                  </a:cubicBezTo>
                  <a:cubicBezTo>
                    <a:pt x="184" y="38"/>
                    <a:pt x="184" y="68"/>
                    <a:pt x="151" y="87"/>
                  </a:cubicBezTo>
                  <a:cubicBezTo>
                    <a:pt x="118" y="106"/>
                    <a:pt x="65" y="106"/>
                    <a:pt x="33" y="87"/>
                  </a:cubicBezTo>
                  <a:cubicBezTo>
                    <a:pt x="0" y="68"/>
                    <a:pt x="0" y="38"/>
                    <a:pt x="33" y="19"/>
                  </a:cubicBezTo>
                  <a:close/>
                </a:path>
              </a:pathLst>
            </a:custGeom>
            <a:solidFill>
              <a:srgbClr val="FFC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 name="Freeform 261"/>
            <p:cNvSpPr>
              <a:spLocks/>
            </p:cNvSpPr>
            <p:nvPr/>
          </p:nvSpPr>
          <p:spPr bwMode="auto">
            <a:xfrm>
              <a:off x="4989513" y="3149600"/>
              <a:ext cx="469900" cy="396875"/>
            </a:xfrm>
            <a:custGeom>
              <a:avLst/>
              <a:gdLst>
                <a:gd name="T0" fmla="*/ 136 w 154"/>
                <a:gd name="T1" fmla="*/ 16 h 130"/>
                <a:gd name="T2" fmla="*/ 18 w 154"/>
                <a:gd name="T3" fmla="*/ 16 h 130"/>
                <a:gd name="T4" fmla="*/ 0 w 154"/>
                <a:gd name="T5" fmla="*/ 1 h 130"/>
                <a:gd name="T6" fmla="*/ 77 w 154"/>
                <a:gd name="T7" fmla="*/ 130 h 130"/>
                <a:gd name="T8" fmla="*/ 154 w 154"/>
                <a:gd name="T9" fmla="*/ 0 h 130"/>
                <a:gd name="T10" fmla="*/ 136 w 154"/>
                <a:gd name="T11" fmla="*/ 16 h 130"/>
              </a:gdLst>
              <a:ahLst/>
              <a:cxnLst>
                <a:cxn ang="0">
                  <a:pos x="T0" y="T1"/>
                </a:cxn>
                <a:cxn ang="0">
                  <a:pos x="T2" y="T3"/>
                </a:cxn>
                <a:cxn ang="0">
                  <a:pos x="T4" y="T5"/>
                </a:cxn>
                <a:cxn ang="0">
                  <a:pos x="T6" y="T7"/>
                </a:cxn>
                <a:cxn ang="0">
                  <a:pos x="T8" y="T9"/>
                </a:cxn>
                <a:cxn ang="0">
                  <a:pos x="T10" y="T11"/>
                </a:cxn>
              </a:cxnLst>
              <a:rect l="0" t="0" r="r" b="b"/>
              <a:pathLst>
                <a:path w="154" h="130">
                  <a:moveTo>
                    <a:pt x="136" y="16"/>
                  </a:moveTo>
                  <a:cubicBezTo>
                    <a:pt x="103" y="35"/>
                    <a:pt x="50" y="35"/>
                    <a:pt x="18" y="16"/>
                  </a:cubicBezTo>
                  <a:cubicBezTo>
                    <a:pt x="10" y="12"/>
                    <a:pt x="4" y="6"/>
                    <a:pt x="0" y="1"/>
                  </a:cubicBezTo>
                  <a:cubicBezTo>
                    <a:pt x="77" y="130"/>
                    <a:pt x="77" y="130"/>
                    <a:pt x="77" y="130"/>
                  </a:cubicBezTo>
                  <a:cubicBezTo>
                    <a:pt x="154" y="0"/>
                    <a:pt x="154" y="0"/>
                    <a:pt x="154" y="0"/>
                  </a:cubicBezTo>
                  <a:cubicBezTo>
                    <a:pt x="150" y="6"/>
                    <a:pt x="144" y="11"/>
                    <a:pt x="136" y="16"/>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 name="Freeform 262"/>
            <p:cNvSpPr>
              <a:spLocks/>
            </p:cNvSpPr>
            <p:nvPr/>
          </p:nvSpPr>
          <p:spPr bwMode="auto">
            <a:xfrm>
              <a:off x="5211763" y="3546475"/>
              <a:ext cx="28575" cy="423863"/>
            </a:xfrm>
            <a:custGeom>
              <a:avLst/>
              <a:gdLst>
                <a:gd name="T0" fmla="*/ 4 w 9"/>
                <a:gd name="T1" fmla="*/ 0 h 139"/>
                <a:gd name="T2" fmla="*/ 8 w 9"/>
                <a:gd name="T3" fmla="*/ 69 h 139"/>
                <a:gd name="T4" fmla="*/ 9 w 9"/>
                <a:gd name="T5" fmla="*/ 95 h 139"/>
                <a:gd name="T6" fmla="*/ 8 w 9"/>
                <a:gd name="T7" fmla="*/ 117 h 139"/>
                <a:gd name="T8" fmla="*/ 4 w 9"/>
                <a:gd name="T9" fmla="*/ 139 h 139"/>
                <a:gd name="T10" fmla="*/ 4 w 9"/>
                <a:gd name="T11" fmla="*/ 139 h 139"/>
                <a:gd name="T12" fmla="*/ 1 w 9"/>
                <a:gd name="T13" fmla="*/ 117 h 139"/>
                <a:gd name="T14" fmla="*/ 0 w 9"/>
                <a:gd name="T15" fmla="*/ 95 h 139"/>
                <a:gd name="T16" fmla="*/ 1 w 9"/>
                <a:gd name="T17" fmla="*/ 69 h 139"/>
                <a:gd name="T18" fmla="*/ 4 w 9"/>
                <a:gd name="T1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9">
                  <a:moveTo>
                    <a:pt x="4" y="0"/>
                  </a:moveTo>
                  <a:cubicBezTo>
                    <a:pt x="4" y="0"/>
                    <a:pt x="6" y="34"/>
                    <a:pt x="8" y="69"/>
                  </a:cubicBezTo>
                  <a:cubicBezTo>
                    <a:pt x="8" y="78"/>
                    <a:pt x="8" y="87"/>
                    <a:pt x="9" y="95"/>
                  </a:cubicBezTo>
                  <a:cubicBezTo>
                    <a:pt x="8" y="103"/>
                    <a:pt x="8" y="111"/>
                    <a:pt x="8" y="117"/>
                  </a:cubicBezTo>
                  <a:cubicBezTo>
                    <a:pt x="6" y="130"/>
                    <a:pt x="4" y="139"/>
                    <a:pt x="4" y="139"/>
                  </a:cubicBezTo>
                  <a:cubicBezTo>
                    <a:pt x="4" y="139"/>
                    <a:pt x="4" y="139"/>
                    <a:pt x="4" y="139"/>
                  </a:cubicBezTo>
                  <a:cubicBezTo>
                    <a:pt x="4" y="139"/>
                    <a:pt x="2" y="130"/>
                    <a:pt x="1" y="117"/>
                  </a:cubicBezTo>
                  <a:cubicBezTo>
                    <a:pt x="0" y="111"/>
                    <a:pt x="0" y="103"/>
                    <a:pt x="0" y="95"/>
                  </a:cubicBezTo>
                  <a:cubicBezTo>
                    <a:pt x="0" y="87"/>
                    <a:pt x="0" y="78"/>
                    <a:pt x="1" y="69"/>
                  </a:cubicBezTo>
                  <a:cubicBezTo>
                    <a:pt x="2" y="34"/>
                    <a:pt x="4" y="0"/>
                    <a:pt x="4" y="0"/>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 name="Freeform 263"/>
            <p:cNvSpPr>
              <a:spLocks/>
            </p:cNvSpPr>
            <p:nvPr/>
          </p:nvSpPr>
          <p:spPr bwMode="auto">
            <a:xfrm>
              <a:off x="3932238" y="2155825"/>
              <a:ext cx="2587625" cy="3787775"/>
            </a:xfrm>
            <a:custGeom>
              <a:avLst/>
              <a:gdLst>
                <a:gd name="T0" fmla="*/ 762 w 847"/>
                <a:gd name="T1" fmla="*/ 882 h 1242"/>
                <a:gd name="T2" fmla="*/ 468 w 847"/>
                <a:gd name="T3" fmla="*/ 522 h 1242"/>
                <a:gd name="T4" fmla="*/ 467 w 847"/>
                <a:gd name="T5" fmla="*/ 445 h 1242"/>
                <a:gd name="T6" fmla="*/ 806 w 847"/>
                <a:gd name="T7" fmla="*/ 0 h 1242"/>
                <a:gd name="T8" fmla="*/ 423 w 847"/>
                <a:gd name="T9" fmla="*/ 182 h 1242"/>
                <a:gd name="T10" fmla="*/ 40 w 847"/>
                <a:gd name="T11" fmla="*/ 0 h 1242"/>
                <a:gd name="T12" fmla="*/ 379 w 847"/>
                <a:gd name="T13" fmla="*/ 445 h 1242"/>
                <a:gd name="T14" fmla="*/ 378 w 847"/>
                <a:gd name="T15" fmla="*/ 522 h 1242"/>
                <a:gd name="T16" fmla="*/ 79 w 847"/>
                <a:gd name="T17" fmla="*/ 887 h 1242"/>
                <a:gd name="T18" fmla="*/ 146 w 847"/>
                <a:gd name="T19" fmla="*/ 1153 h 1242"/>
                <a:gd name="T20" fmla="*/ 698 w 847"/>
                <a:gd name="T21" fmla="*/ 1153 h 1242"/>
                <a:gd name="T22" fmla="*/ 762 w 847"/>
                <a:gd name="T23" fmla="*/ 882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7" h="1242">
                  <a:moveTo>
                    <a:pt x="762" y="882"/>
                  </a:moveTo>
                  <a:cubicBezTo>
                    <a:pt x="468" y="522"/>
                    <a:pt x="468" y="522"/>
                    <a:pt x="468" y="522"/>
                  </a:cubicBezTo>
                  <a:cubicBezTo>
                    <a:pt x="451" y="500"/>
                    <a:pt x="450" y="467"/>
                    <a:pt x="467" y="445"/>
                  </a:cubicBezTo>
                  <a:cubicBezTo>
                    <a:pt x="806" y="0"/>
                    <a:pt x="806" y="0"/>
                    <a:pt x="806" y="0"/>
                  </a:cubicBezTo>
                  <a:cubicBezTo>
                    <a:pt x="423" y="182"/>
                    <a:pt x="423" y="182"/>
                    <a:pt x="423" y="182"/>
                  </a:cubicBezTo>
                  <a:cubicBezTo>
                    <a:pt x="40" y="0"/>
                    <a:pt x="40" y="0"/>
                    <a:pt x="40" y="0"/>
                  </a:cubicBezTo>
                  <a:cubicBezTo>
                    <a:pt x="379" y="445"/>
                    <a:pt x="379" y="445"/>
                    <a:pt x="379" y="445"/>
                  </a:cubicBezTo>
                  <a:cubicBezTo>
                    <a:pt x="396" y="467"/>
                    <a:pt x="396" y="500"/>
                    <a:pt x="378" y="522"/>
                  </a:cubicBezTo>
                  <a:cubicBezTo>
                    <a:pt x="79" y="887"/>
                    <a:pt x="79" y="887"/>
                    <a:pt x="79" y="887"/>
                  </a:cubicBezTo>
                  <a:cubicBezTo>
                    <a:pt x="0" y="973"/>
                    <a:pt x="22" y="1081"/>
                    <a:pt x="146" y="1153"/>
                  </a:cubicBezTo>
                  <a:cubicBezTo>
                    <a:pt x="298" y="1242"/>
                    <a:pt x="545" y="1242"/>
                    <a:pt x="698" y="1153"/>
                  </a:cubicBezTo>
                  <a:cubicBezTo>
                    <a:pt x="826" y="1080"/>
                    <a:pt x="847" y="968"/>
                    <a:pt x="762" y="882"/>
                  </a:cubicBezTo>
                </a:path>
              </a:pathLst>
            </a:custGeom>
            <a:solidFill>
              <a:srgbClr val="E0E9F8">
                <a:alpha val="41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78" name="Freeform 264"/>
            <p:cNvSpPr>
              <a:spLocks/>
            </p:cNvSpPr>
            <p:nvPr/>
          </p:nvSpPr>
          <p:spPr bwMode="auto">
            <a:xfrm>
              <a:off x="4441826" y="2341563"/>
              <a:ext cx="565150" cy="1063625"/>
            </a:xfrm>
            <a:custGeom>
              <a:avLst/>
              <a:gdLst>
                <a:gd name="T0" fmla="*/ 277 w 356"/>
                <a:gd name="T1" fmla="*/ 567 h 670"/>
                <a:gd name="T2" fmla="*/ 356 w 356"/>
                <a:gd name="T3" fmla="*/ 670 h 670"/>
                <a:gd name="T4" fmla="*/ 187 w 356"/>
                <a:gd name="T5" fmla="*/ 88 h 670"/>
                <a:gd name="T6" fmla="*/ 0 w 356"/>
                <a:gd name="T7" fmla="*/ 0 h 670"/>
                <a:gd name="T8" fmla="*/ 277 w 356"/>
                <a:gd name="T9" fmla="*/ 567 h 670"/>
              </a:gdLst>
              <a:ahLst/>
              <a:cxnLst>
                <a:cxn ang="0">
                  <a:pos x="T0" y="T1"/>
                </a:cxn>
                <a:cxn ang="0">
                  <a:pos x="T2" y="T3"/>
                </a:cxn>
                <a:cxn ang="0">
                  <a:pos x="T4" y="T5"/>
                </a:cxn>
                <a:cxn ang="0">
                  <a:pos x="T6" y="T7"/>
                </a:cxn>
                <a:cxn ang="0">
                  <a:pos x="T8" y="T9"/>
                </a:cxn>
              </a:cxnLst>
              <a:rect l="0" t="0" r="r" b="b"/>
              <a:pathLst>
                <a:path w="356" h="670">
                  <a:moveTo>
                    <a:pt x="277" y="567"/>
                  </a:moveTo>
                  <a:lnTo>
                    <a:pt x="356" y="670"/>
                  </a:lnTo>
                  <a:lnTo>
                    <a:pt x="187" y="88"/>
                  </a:lnTo>
                  <a:lnTo>
                    <a:pt x="0" y="0"/>
                  </a:lnTo>
                  <a:lnTo>
                    <a:pt x="277" y="567"/>
                  </a:lnTo>
                  <a:close/>
                </a:path>
              </a:pathLst>
            </a:custGeom>
            <a:solidFill>
              <a:srgbClr val="FFFFFF">
                <a:alpha val="40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79" name="Freeform 265"/>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 name="Freeform 266"/>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 name="Freeform 267"/>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close/>
                </a:path>
              </a:pathLst>
            </a:custGeom>
            <a:solidFill>
              <a:srgbClr val="D4DDEB">
                <a:alpha val="25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82" name="Freeform 268"/>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 name="Freeform 269"/>
            <p:cNvSpPr>
              <a:spLocks/>
            </p:cNvSpPr>
            <p:nvPr/>
          </p:nvSpPr>
          <p:spPr bwMode="auto">
            <a:xfrm>
              <a:off x="3865563" y="1851025"/>
              <a:ext cx="2720975" cy="984250"/>
            </a:xfrm>
            <a:custGeom>
              <a:avLst/>
              <a:gdLst>
                <a:gd name="T0" fmla="*/ 891 w 891"/>
                <a:gd name="T1" fmla="*/ 0 h 323"/>
                <a:gd name="T2" fmla="*/ 891 w 891"/>
                <a:gd name="T3" fmla="*/ 39 h 323"/>
                <a:gd name="T4" fmla="*/ 759 w 891"/>
                <a:gd name="T5" fmla="*/ 223 h 323"/>
                <a:gd name="T6" fmla="*/ 129 w 891"/>
                <a:gd name="T7" fmla="*/ 223 h 323"/>
                <a:gd name="T8" fmla="*/ 0 w 891"/>
                <a:gd name="T9" fmla="*/ 41 h 323"/>
                <a:gd name="T10" fmla="*/ 0 w 891"/>
                <a:gd name="T11" fmla="*/ 3 h 323"/>
                <a:gd name="T12" fmla="*/ 129 w 891"/>
                <a:gd name="T13" fmla="*/ 184 h 323"/>
                <a:gd name="T14" fmla="*/ 759 w 891"/>
                <a:gd name="T15" fmla="*/ 184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9"/>
                    <a:pt x="891" y="39"/>
                    <a:pt x="891" y="39"/>
                  </a:cubicBezTo>
                  <a:cubicBezTo>
                    <a:pt x="891" y="105"/>
                    <a:pt x="847" y="172"/>
                    <a:pt x="759" y="223"/>
                  </a:cubicBezTo>
                  <a:cubicBezTo>
                    <a:pt x="585" y="323"/>
                    <a:pt x="303" y="323"/>
                    <a:pt x="129" y="223"/>
                  </a:cubicBezTo>
                  <a:cubicBezTo>
                    <a:pt x="43" y="173"/>
                    <a:pt x="0" y="107"/>
                    <a:pt x="0" y="41"/>
                  </a:cubicBezTo>
                  <a:cubicBezTo>
                    <a:pt x="0" y="3"/>
                    <a:pt x="0" y="3"/>
                    <a:pt x="0" y="3"/>
                  </a:cubicBezTo>
                  <a:cubicBezTo>
                    <a:pt x="0" y="68"/>
                    <a:pt x="43" y="134"/>
                    <a:pt x="129" y="184"/>
                  </a:cubicBezTo>
                  <a:cubicBezTo>
                    <a:pt x="303" y="285"/>
                    <a:pt x="585" y="285"/>
                    <a:pt x="759" y="184"/>
                  </a:cubicBezTo>
                  <a:cubicBezTo>
                    <a:pt x="847" y="133"/>
                    <a:pt x="891" y="67"/>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 name="Freeform 270"/>
            <p:cNvSpPr>
              <a:spLocks/>
            </p:cNvSpPr>
            <p:nvPr/>
          </p:nvSpPr>
          <p:spPr bwMode="auto">
            <a:xfrm>
              <a:off x="3730626" y="990600"/>
              <a:ext cx="2987675" cy="1728788"/>
            </a:xfrm>
            <a:custGeom>
              <a:avLst/>
              <a:gdLst>
                <a:gd name="T0" fmla="*/ 175 w 978"/>
                <a:gd name="T1" fmla="*/ 101 h 567"/>
                <a:gd name="T2" fmla="*/ 805 w 978"/>
                <a:gd name="T3" fmla="*/ 101 h 567"/>
                <a:gd name="T4" fmla="*/ 803 w 978"/>
                <a:gd name="T5" fmla="*/ 466 h 567"/>
                <a:gd name="T6" fmla="*/ 173 w 978"/>
                <a:gd name="T7" fmla="*/ 466 h 567"/>
                <a:gd name="T8" fmla="*/ 175 w 978"/>
                <a:gd name="T9" fmla="*/ 101 h 567"/>
              </a:gdLst>
              <a:ahLst/>
              <a:cxnLst>
                <a:cxn ang="0">
                  <a:pos x="T0" y="T1"/>
                </a:cxn>
                <a:cxn ang="0">
                  <a:pos x="T2" y="T3"/>
                </a:cxn>
                <a:cxn ang="0">
                  <a:pos x="T4" y="T5"/>
                </a:cxn>
                <a:cxn ang="0">
                  <a:pos x="T6" y="T7"/>
                </a:cxn>
                <a:cxn ang="0">
                  <a:pos x="T8" y="T9"/>
                </a:cxn>
              </a:cxnLst>
              <a:rect l="0" t="0" r="r" b="b"/>
              <a:pathLst>
                <a:path w="978" h="567">
                  <a:moveTo>
                    <a:pt x="175" y="101"/>
                  </a:moveTo>
                  <a:cubicBezTo>
                    <a:pt x="350" y="0"/>
                    <a:pt x="632" y="0"/>
                    <a:pt x="805" y="101"/>
                  </a:cubicBezTo>
                  <a:cubicBezTo>
                    <a:pt x="978" y="202"/>
                    <a:pt x="978" y="365"/>
                    <a:pt x="803" y="466"/>
                  </a:cubicBezTo>
                  <a:cubicBezTo>
                    <a:pt x="629" y="567"/>
                    <a:pt x="347" y="567"/>
                    <a:pt x="173" y="466"/>
                  </a:cubicBezTo>
                  <a:cubicBezTo>
                    <a:pt x="0" y="365"/>
                    <a:pt x="1" y="202"/>
                    <a:pt x="175" y="101"/>
                  </a:cubicBezTo>
                  <a:close/>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 name="Freeform 271"/>
            <p:cNvSpPr>
              <a:spLocks/>
            </p:cNvSpPr>
            <p:nvPr/>
          </p:nvSpPr>
          <p:spPr bwMode="auto">
            <a:xfrm>
              <a:off x="4110038" y="3759200"/>
              <a:ext cx="965200" cy="2006600"/>
            </a:xfrm>
            <a:custGeom>
              <a:avLst/>
              <a:gdLst>
                <a:gd name="T0" fmla="*/ 316 w 316"/>
                <a:gd name="T1" fmla="*/ 0 h 658"/>
                <a:gd name="T2" fmla="*/ 278 w 316"/>
                <a:gd name="T3" fmla="*/ 47 h 658"/>
                <a:gd name="T4" fmla="*/ 0 w 316"/>
                <a:gd name="T5" fmla="*/ 548 h 658"/>
                <a:gd name="T6" fmla="*/ 88 w 316"/>
                <a:gd name="T7" fmla="*/ 627 h 658"/>
                <a:gd name="T8" fmla="*/ 154 w 316"/>
                <a:gd name="T9" fmla="*/ 658 h 658"/>
                <a:gd name="T10" fmla="*/ 316 w 316"/>
                <a:gd name="T11" fmla="*/ 0 h 658"/>
              </a:gdLst>
              <a:ahLst/>
              <a:cxnLst>
                <a:cxn ang="0">
                  <a:pos x="T0" y="T1"/>
                </a:cxn>
                <a:cxn ang="0">
                  <a:pos x="T2" y="T3"/>
                </a:cxn>
                <a:cxn ang="0">
                  <a:pos x="T4" y="T5"/>
                </a:cxn>
                <a:cxn ang="0">
                  <a:pos x="T6" y="T7"/>
                </a:cxn>
                <a:cxn ang="0">
                  <a:pos x="T8" y="T9"/>
                </a:cxn>
                <a:cxn ang="0">
                  <a:pos x="T10" y="T11"/>
                </a:cxn>
              </a:cxnLst>
              <a:rect l="0" t="0" r="r" b="b"/>
              <a:pathLst>
                <a:path w="316" h="658">
                  <a:moveTo>
                    <a:pt x="316" y="0"/>
                  </a:moveTo>
                  <a:cubicBezTo>
                    <a:pt x="278" y="47"/>
                    <a:pt x="278" y="47"/>
                    <a:pt x="278" y="47"/>
                  </a:cubicBezTo>
                  <a:cubicBezTo>
                    <a:pt x="0" y="548"/>
                    <a:pt x="0" y="548"/>
                    <a:pt x="0" y="548"/>
                  </a:cubicBezTo>
                  <a:cubicBezTo>
                    <a:pt x="19" y="577"/>
                    <a:pt x="48" y="604"/>
                    <a:pt x="88" y="627"/>
                  </a:cubicBezTo>
                  <a:cubicBezTo>
                    <a:pt x="109" y="639"/>
                    <a:pt x="131" y="649"/>
                    <a:pt x="154" y="658"/>
                  </a:cubicBezTo>
                  <a:lnTo>
                    <a:pt x="316" y="0"/>
                  </a:lnTo>
                  <a:close/>
                </a:path>
              </a:pathLst>
            </a:custGeom>
            <a:solidFill>
              <a:srgbClr val="FFFFFF">
                <a:alpha val="40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86" name="Freeform 272"/>
            <p:cNvSpPr>
              <a:spLocks/>
            </p:cNvSpPr>
            <p:nvPr/>
          </p:nvSpPr>
          <p:spPr bwMode="auto">
            <a:xfrm>
              <a:off x="5868988" y="5427663"/>
              <a:ext cx="469900" cy="338138"/>
            </a:xfrm>
            <a:custGeom>
              <a:avLst/>
              <a:gdLst>
                <a:gd name="T0" fmla="*/ 154 w 154"/>
                <a:gd name="T1" fmla="*/ 0 h 111"/>
                <a:gd name="T2" fmla="*/ 64 w 154"/>
                <a:gd name="T3" fmla="*/ 80 h 111"/>
                <a:gd name="T4" fmla="*/ 0 w 154"/>
                <a:gd name="T5" fmla="*/ 110 h 111"/>
                <a:gd name="T6" fmla="*/ 0 w 154"/>
                <a:gd name="T7" fmla="*/ 111 h 111"/>
                <a:gd name="T8" fmla="*/ 66 w 154"/>
                <a:gd name="T9" fmla="*/ 80 h 111"/>
                <a:gd name="T10" fmla="*/ 154 w 154"/>
                <a:gd name="T11" fmla="*/ 1 h 111"/>
                <a:gd name="T12" fmla="*/ 154 w 154"/>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54" h="111">
                  <a:moveTo>
                    <a:pt x="154" y="0"/>
                  </a:moveTo>
                  <a:cubicBezTo>
                    <a:pt x="135" y="29"/>
                    <a:pt x="105" y="57"/>
                    <a:pt x="64" y="80"/>
                  </a:cubicBezTo>
                  <a:cubicBezTo>
                    <a:pt x="44" y="92"/>
                    <a:pt x="23" y="102"/>
                    <a:pt x="0" y="110"/>
                  </a:cubicBezTo>
                  <a:cubicBezTo>
                    <a:pt x="0" y="111"/>
                    <a:pt x="0" y="111"/>
                    <a:pt x="0" y="111"/>
                  </a:cubicBezTo>
                  <a:cubicBezTo>
                    <a:pt x="23" y="102"/>
                    <a:pt x="45" y="92"/>
                    <a:pt x="66" y="80"/>
                  </a:cubicBezTo>
                  <a:cubicBezTo>
                    <a:pt x="106" y="57"/>
                    <a:pt x="136" y="30"/>
                    <a:pt x="154" y="1"/>
                  </a:cubicBezTo>
                  <a:cubicBezTo>
                    <a:pt x="154" y="0"/>
                    <a:pt x="154" y="0"/>
                    <a:pt x="154" y="0"/>
                  </a:cubicBezTo>
                </a:path>
              </a:pathLst>
            </a:custGeom>
            <a:solidFill>
              <a:srgbClr val="8FA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 name="Freeform 273"/>
            <p:cNvSpPr>
              <a:spLocks/>
            </p:cNvSpPr>
            <p:nvPr/>
          </p:nvSpPr>
          <p:spPr bwMode="auto">
            <a:xfrm>
              <a:off x="5373688" y="3759200"/>
              <a:ext cx="965200" cy="2003425"/>
            </a:xfrm>
            <a:custGeom>
              <a:avLst/>
              <a:gdLst>
                <a:gd name="T0" fmla="*/ 0 w 316"/>
                <a:gd name="T1" fmla="*/ 0 h 657"/>
                <a:gd name="T2" fmla="*/ 162 w 316"/>
                <a:gd name="T3" fmla="*/ 657 h 657"/>
                <a:gd name="T4" fmla="*/ 226 w 316"/>
                <a:gd name="T5" fmla="*/ 627 h 657"/>
                <a:gd name="T6" fmla="*/ 316 w 316"/>
                <a:gd name="T7" fmla="*/ 547 h 657"/>
                <a:gd name="T8" fmla="*/ 38 w 316"/>
                <a:gd name="T9" fmla="*/ 47 h 657"/>
                <a:gd name="T10" fmla="*/ 0 w 316"/>
                <a:gd name="T11" fmla="*/ 0 h 657"/>
              </a:gdLst>
              <a:ahLst/>
              <a:cxnLst>
                <a:cxn ang="0">
                  <a:pos x="T0" y="T1"/>
                </a:cxn>
                <a:cxn ang="0">
                  <a:pos x="T2" y="T3"/>
                </a:cxn>
                <a:cxn ang="0">
                  <a:pos x="T4" y="T5"/>
                </a:cxn>
                <a:cxn ang="0">
                  <a:pos x="T6" y="T7"/>
                </a:cxn>
                <a:cxn ang="0">
                  <a:pos x="T8" y="T9"/>
                </a:cxn>
                <a:cxn ang="0">
                  <a:pos x="T10" y="T11"/>
                </a:cxn>
              </a:cxnLst>
              <a:rect l="0" t="0" r="r" b="b"/>
              <a:pathLst>
                <a:path w="316" h="657">
                  <a:moveTo>
                    <a:pt x="0" y="0"/>
                  </a:moveTo>
                  <a:cubicBezTo>
                    <a:pt x="162" y="657"/>
                    <a:pt x="162" y="657"/>
                    <a:pt x="162" y="657"/>
                  </a:cubicBezTo>
                  <a:cubicBezTo>
                    <a:pt x="185" y="649"/>
                    <a:pt x="206" y="639"/>
                    <a:pt x="226" y="627"/>
                  </a:cubicBezTo>
                  <a:cubicBezTo>
                    <a:pt x="267" y="604"/>
                    <a:pt x="297" y="576"/>
                    <a:pt x="316" y="547"/>
                  </a:cubicBezTo>
                  <a:cubicBezTo>
                    <a:pt x="38" y="47"/>
                    <a:pt x="38" y="47"/>
                    <a:pt x="38" y="47"/>
                  </a:cubicBezTo>
                  <a:cubicBezTo>
                    <a:pt x="0" y="0"/>
                    <a:pt x="0" y="0"/>
                    <a:pt x="0" y="0"/>
                  </a:cubicBezTo>
                </a:path>
              </a:pathLst>
            </a:custGeom>
            <a:solidFill>
              <a:srgbClr val="D4DDEB">
                <a:alpha val="25000"/>
              </a:srgbClr>
            </a:solid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189" name="Group 188"/>
          <p:cNvGrpSpPr/>
          <p:nvPr/>
        </p:nvGrpSpPr>
        <p:grpSpPr>
          <a:xfrm>
            <a:off x="9814898" y="2832444"/>
            <a:ext cx="729265" cy="1474588"/>
            <a:chOff x="4968875" y="1397000"/>
            <a:chExt cx="2451101" cy="4956175"/>
          </a:xfrm>
        </p:grpSpPr>
        <p:sp>
          <p:nvSpPr>
            <p:cNvPr id="190" name="Freeform 277"/>
            <p:cNvSpPr>
              <a:spLocks/>
            </p:cNvSpPr>
            <p:nvPr/>
          </p:nvSpPr>
          <p:spPr bwMode="auto">
            <a:xfrm>
              <a:off x="6180138" y="2076450"/>
              <a:ext cx="1176338" cy="1905000"/>
            </a:xfrm>
            <a:custGeom>
              <a:avLst/>
              <a:gdLst>
                <a:gd name="T0" fmla="*/ 212 w 389"/>
                <a:gd name="T1" fmla="*/ 28 h 631"/>
                <a:gd name="T2" fmla="*/ 202 w 389"/>
                <a:gd name="T3" fmla="*/ 39 h 631"/>
                <a:gd name="T4" fmla="*/ 180 w 389"/>
                <a:gd name="T5" fmla="*/ 71 h 631"/>
                <a:gd name="T6" fmla="*/ 142 w 389"/>
                <a:gd name="T7" fmla="*/ 95 h 631"/>
                <a:gd name="T8" fmla="*/ 106 w 389"/>
                <a:gd name="T9" fmla="*/ 91 h 631"/>
                <a:gd name="T10" fmla="*/ 89 w 389"/>
                <a:gd name="T11" fmla="*/ 68 h 631"/>
                <a:gd name="T12" fmla="*/ 85 w 389"/>
                <a:gd name="T13" fmla="*/ 40 h 631"/>
                <a:gd name="T14" fmla="*/ 87 w 389"/>
                <a:gd name="T15" fmla="*/ 11 h 631"/>
                <a:gd name="T16" fmla="*/ 33 w 389"/>
                <a:gd name="T17" fmla="*/ 23 h 631"/>
                <a:gd name="T18" fmla="*/ 1 w 389"/>
                <a:gd name="T19" fmla="*/ 78 h 631"/>
                <a:gd name="T20" fmla="*/ 10 w 389"/>
                <a:gd name="T21" fmla="*/ 92 h 631"/>
                <a:gd name="T22" fmla="*/ 20 w 389"/>
                <a:gd name="T23" fmla="*/ 108 h 631"/>
                <a:gd name="T24" fmla="*/ 35 w 389"/>
                <a:gd name="T25" fmla="*/ 141 h 631"/>
                <a:gd name="T26" fmla="*/ 46 w 389"/>
                <a:gd name="T27" fmla="*/ 176 h 631"/>
                <a:gd name="T28" fmla="*/ 52 w 389"/>
                <a:gd name="T29" fmla="*/ 215 h 631"/>
                <a:gd name="T30" fmla="*/ 66 w 389"/>
                <a:gd name="T31" fmla="*/ 302 h 631"/>
                <a:gd name="T32" fmla="*/ 68 w 389"/>
                <a:gd name="T33" fmla="*/ 355 h 631"/>
                <a:gd name="T34" fmla="*/ 80 w 389"/>
                <a:gd name="T35" fmla="*/ 520 h 631"/>
                <a:gd name="T36" fmla="*/ 263 w 389"/>
                <a:gd name="T37" fmla="*/ 518 h 631"/>
                <a:gd name="T38" fmla="*/ 299 w 389"/>
                <a:gd name="T39" fmla="*/ 529 h 631"/>
                <a:gd name="T40" fmla="*/ 326 w 389"/>
                <a:gd name="T41" fmla="*/ 555 h 631"/>
                <a:gd name="T42" fmla="*/ 325 w 389"/>
                <a:gd name="T43" fmla="*/ 609 h 631"/>
                <a:gd name="T44" fmla="*/ 343 w 389"/>
                <a:gd name="T45" fmla="*/ 631 h 631"/>
                <a:gd name="T46" fmla="*/ 369 w 389"/>
                <a:gd name="T47" fmla="*/ 492 h 631"/>
                <a:gd name="T48" fmla="*/ 354 w 389"/>
                <a:gd name="T49" fmla="*/ 349 h 631"/>
                <a:gd name="T50" fmla="*/ 389 w 389"/>
                <a:gd name="T51" fmla="*/ 112 h 631"/>
                <a:gd name="T52" fmla="*/ 381 w 389"/>
                <a:gd name="T53" fmla="*/ 99 h 631"/>
                <a:gd name="T54" fmla="*/ 338 w 389"/>
                <a:gd name="T55" fmla="*/ 54 h 631"/>
                <a:gd name="T56" fmla="*/ 218 w 389"/>
                <a:gd name="T57" fmla="*/ 2 h 631"/>
                <a:gd name="T58" fmla="*/ 213 w 389"/>
                <a:gd name="T59" fmla="*/ 0 h 631"/>
                <a:gd name="T60" fmla="*/ 220 w 389"/>
                <a:gd name="T61" fmla="*/ 14 h 631"/>
                <a:gd name="T62" fmla="*/ 212 w 389"/>
                <a:gd name="T63" fmla="*/ 28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9" h="631">
                  <a:moveTo>
                    <a:pt x="212" y="28"/>
                  </a:moveTo>
                  <a:cubicBezTo>
                    <a:pt x="209" y="32"/>
                    <a:pt x="205" y="35"/>
                    <a:pt x="202" y="39"/>
                  </a:cubicBezTo>
                  <a:cubicBezTo>
                    <a:pt x="194" y="49"/>
                    <a:pt x="188" y="61"/>
                    <a:pt x="180" y="71"/>
                  </a:cubicBezTo>
                  <a:cubicBezTo>
                    <a:pt x="170" y="83"/>
                    <a:pt x="156" y="91"/>
                    <a:pt x="142" y="95"/>
                  </a:cubicBezTo>
                  <a:cubicBezTo>
                    <a:pt x="130" y="98"/>
                    <a:pt x="117" y="98"/>
                    <a:pt x="106" y="91"/>
                  </a:cubicBezTo>
                  <a:cubicBezTo>
                    <a:pt x="98" y="86"/>
                    <a:pt x="92" y="77"/>
                    <a:pt x="89" y="68"/>
                  </a:cubicBezTo>
                  <a:cubicBezTo>
                    <a:pt x="86" y="59"/>
                    <a:pt x="85" y="49"/>
                    <a:pt x="85" y="40"/>
                  </a:cubicBezTo>
                  <a:cubicBezTo>
                    <a:pt x="85" y="30"/>
                    <a:pt x="85" y="20"/>
                    <a:pt x="87" y="11"/>
                  </a:cubicBezTo>
                  <a:cubicBezTo>
                    <a:pt x="69" y="12"/>
                    <a:pt x="50" y="16"/>
                    <a:pt x="33" y="23"/>
                  </a:cubicBezTo>
                  <a:cubicBezTo>
                    <a:pt x="20" y="39"/>
                    <a:pt x="9" y="58"/>
                    <a:pt x="1" y="78"/>
                  </a:cubicBezTo>
                  <a:cubicBezTo>
                    <a:pt x="0" y="79"/>
                    <a:pt x="9" y="91"/>
                    <a:pt x="10" y="92"/>
                  </a:cubicBezTo>
                  <a:cubicBezTo>
                    <a:pt x="14" y="98"/>
                    <a:pt x="17" y="103"/>
                    <a:pt x="20" y="108"/>
                  </a:cubicBezTo>
                  <a:cubicBezTo>
                    <a:pt x="25" y="119"/>
                    <a:pt x="31" y="130"/>
                    <a:pt x="35" y="141"/>
                  </a:cubicBezTo>
                  <a:cubicBezTo>
                    <a:pt x="40" y="152"/>
                    <a:pt x="44" y="163"/>
                    <a:pt x="46" y="176"/>
                  </a:cubicBezTo>
                  <a:cubicBezTo>
                    <a:pt x="48" y="189"/>
                    <a:pt x="50" y="202"/>
                    <a:pt x="52" y="215"/>
                  </a:cubicBezTo>
                  <a:cubicBezTo>
                    <a:pt x="57" y="244"/>
                    <a:pt x="61" y="273"/>
                    <a:pt x="66" y="302"/>
                  </a:cubicBezTo>
                  <a:cubicBezTo>
                    <a:pt x="69" y="320"/>
                    <a:pt x="71" y="338"/>
                    <a:pt x="68" y="355"/>
                  </a:cubicBezTo>
                  <a:cubicBezTo>
                    <a:pt x="65" y="373"/>
                    <a:pt x="62" y="485"/>
                    <a:pt x="80" y="520"/>
                  </a:cubicBezTo>
                  <a:cubicBezTo>
                    <a:pt x="141" y="514"/>
                    <a:pt x="202" y="508"/>
                    <a:pt x="263" y="518"/>
                  </a:cubicBezTo>
                  <a:cubicBezTo>
                    <a:pt x="275" y="521"/>
                    <a:pt x="288" y="523"/>
                    <a:pt x="299" y="529"/>
                  </a:cubicBezTo>
                  <a:cubicBezTo>
                    <a:pt x="310" y="535"/>
                    <a:pt x="320" y="544"/>
                    <a:pt x="326" y="555"/>
                  </a:cubicBezTo>
                  <a:cubicBezTo>
                    <a:pt x="333" y="572"/>
                    <a:pt x="330" y="591"/>
                    <a:pt x="325" y="609"/>
                  </a:cubicBezTo>
                  <a:cubicBezTo>
                    <a:pt x="331" y="616"/>
                    <a:pt x="337" y="624"/>
                    <a:pt x="343" y="631"/>
                  </a:cubicBezTo>
                  <a:cubicBezTo>
                    <a:pt x="363" y="588"/>
                    <a:pt x="370" y="540"/>
                    <a:pt x="369" y="492"/>
                  </a:cubicBezTo>
                  <a:cubicBezTo>
                    <a:pt x="367" y="444"/>
                    <a:pt x="359" y="397"/>
                    <a:pt x="354" y="349"/>
                  </a:cubicBezTo>
                  <a:cubicBezTo>
                    <a:pt x="389" y="112"/>
                    <a:pt x="389" y="112"/>
                    <a:pt x="389" y="112"/>
                  </a:cubicBezTo>
                  <a:cubicBezTo>
                    <a:pt x="387" y="107"/>
                    <a:pt x="384" y="103"/>
                    <a:pt x="381" y="99"/>
                  </a:cubicBezTo>
                  <a:cubicBezTo>
                    <a:pt x="370" y="81"/>
                    <a:pt x="356" y="65"/>
                    <a:pt x="338" y="54"/>
                  </a:cubicBezTo>
                  <a:cubicBezTo>
                    <a:pt x="300" y="32"/>
                    <a:pt x="260" y="14"/>
                    <a:pt x="218" y="2"/>
                  </a:cubicBezTo>
                  <a:cubicBezTo>
                    <a:pt x="217" y="1"/>
                    <a:pt x="215" y="1"/>
                    <a:pt x="213" y="0"/>
                  </a:cubicBezTo>
                  <a:cubicBezTo>
                    <a:pt x="218" y="3"/>
                    <a:pt x="220" y="9"/>
                    <a:pt x="220" y="14"/>
                  </a:cubicBezTo>
                  <a:cubicBezTo>
                    <a:pt x="220" y="19"/>
                    <a:pt x="215" y="24"/>
                    <a:pt x="212" y="28"/>
                  </a:cubicBez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 name="Freeform 278"/>
            <p:cNvSpPr>
              <a:spLocks/>
            </p:cNvSpPr>
            <p:nvPr/>
          </p:nvSpPr>
          <p:spPr bwMode="auto">
            <a:xfrm>
              <a:off x="6400800" y="2076450"/>
              <a:ext cx="484188" cy="328613"/>
            </a:xfrm>
            <a:custGeom>
              <a:avLst/>
              <a:gdLst>
                <a:gd name="T0" fmla="*/ 0 w 160"/>
                <a:gd name="T1" fmla="*/ 25 h 109"/>
                <a:gd name="T2" fmla="*/ 0 w 160"/>
                <a:gd name="T3" fmla="*/ 40 h 109"/>
                <a:gd name="T4" fmla="*/ 4 w 160"/>
                <a:gd name="T5" fmla="*/ 72 h 109"/>
                <a:gd name="T6" fmla="*/ 27 w 160"/>
                <a:gd name="T7" fmla="*/ 102 h 109"/>
                <a:gd name="T8" fmla="*/ 54 w 160"/>
                <a:gd name="T9" fmla="*/ 109 h 109"/>
                <a:gd name="T10" fmla="*/ 72 w 160"/>
                <a:gd name="T11" fmla="*/ 107 h 109"/>
                <a:gd name="T12" fmla="*/ 116 w 160"/>
                <a:gd name="T13" fmla="*/ 79 h 109"/>
                <a:gd name="T14" fmla="*/ 129 w 160"/>
                <a:gd name="T15" fmla="*/ 61 h 109"/>
                <a:gd name="T16" fmla="*/ 139 w 160"/>
                <a:gd name="T17" fmla="*/ 47 h 109"/>
                <a:gd name="T18" fmla="*/ 143 w 160"/>
                <a:gd name="T19" fmla="*/ 42 h 109"/>
                <a:gd name="T20" fmla="*/ 148 w 160"/>
                <a:gd name="T21" fmla="*/ 36 h 109"/>
                <a:gd name="T22" fmla="*/ 149 w 160"/>
                <a:gd name="T23" fmla="*/ 34 h 109"/>
                <a:gd name="T24" fmla="*/ 159 w 160"/>
                <a:gd name="T25" fmla="*/ 19 h 109"/>
                <a:gd name="T26" fmla="*/ 156 w 160"/>
                <a:gd name="T27" fmla="*/ 5 h 109"/>
                <a:gd name="T28" fmla="*/ 145 w 160"/>
                <a:gd name="T29" fmla="*/ 2 h 109"/>
                <a:gd name="T30" fmla="*/ 140 w 160"/>
                <a:gd name="T31" fmla="*/ 0 h 109"/>
                <a:gd name="T32" fmla="*/ 147 w 160"/>
                <a:gd name="T33" fmla="*/ 14 h 109"/>
                <a:gd name="T34" fmla="*/ 139 w 160"/>
                <a:gd name="T35" fmla="*/ 28 h 109"/>
                <a:gd name="T36" fmla="*/ 129 w 160"/>
                <a:gd name="T37" fmla="*/ 39 h 109"/>
                <a:gd name="T38" fmla="*/ 107 w 160"/>
                <a:gd name="T39" fmla="*/ 71 h 109"/>
                <a:gd name="T40" fmla="*/ 69 w 160"/>
                <a:gd name="T41" fmla="*/ 95 h 109"/>
                <a:gd name="T42" fmla="*/ 33 w 160"/>
                <a:gd name="T43" fmla="*/ 91 h 109"/>
                <a:gd name="T44" fmla="*/ 16 w 160"/>
                <a:gd name="T45" fmla="*/ 68 h 109"/>
                <a:gd name="T46" fmla="*/ 12 w 160"/>
                <a:gd name="T47" fmla="*/ 40 h 109"/>
                <a:gd name="T48" fmla="*/ 14 w 160"/>
                <a:gd name="T49" fmla="*/ 11 h 109"/>
                <a:gd name="T50" fmla="*/ 0 w 160"/>
                <a:gd name="T51" fmla="*/ 12 h 109"/>
                <a:gd name="T52" fmla="*/ 0 w 160"/>
                <a:gd name="T53" fmla="*/ 2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0" h="109">
                  <a:moveTo>
                    <a:pt x="0" y="25"/>
                  </a:moveTo>
                  <a:cubicBezTo>
                    <a:pt x="0" y="29"/>
                    <a:pt x="0" y="34"/>
                    <a:pt x="0" y="40"/>
                  </a:cubicBezTo>
                  <a:cubicBezTo>
                    <a:pt x="0" y="50"/>
                    <a:pt x="1" y="61"/>
                    <a:pt x="4" y="72"/>
                  </a:cubicBezTo>
                  <a:cubicBezTo>
                    <a:pt x="9" y="85"/>
                    <a:pt x="17" y="96"/>
                    <a:pt x="27" y="102"/>
                  </a:cubicBezTo>
                  <a:cubicBezTo>
                    <a:pt x="34" y="107"/>
                    <a:pt x="44" y="109"/>
                    <a:pt x="54" y="109"/>
                  </a:cubicBezTo>
                  <a:cubicBezTo>
                    <a:pt x="60" y="109"/>
                    <a:pt x="66" y="108"/>
                    <a:pt x="72" y="107"/>
                  </a:cubicBezTo>
                  <a:cubicBezTo>
                    <a:pt x="89" y="102"/>
                    <a:pt x="105" y="93"/>
                    <a:pt x="116" y="79"/>
                  </a:cubicBezTo>
                  <a:cubicBezTo>
                    <a:pt x="121" y="73"/>
                    <a:pt x="125" y="67"/>
                    <a:pt x="129" y="61"/>
                  </a:cubicBezTo>
                  <a:cubicBezTo>
                    <a:pt x="132" y="56"/>
                    <a:pt x="135" y="51"/>
                    <a:pt x="139" y="47"/>
                  </a:cubicBezTo>
                  <a:cubicBezTo>
                    <a:pt x="140" y="45"/>
                    <a:pt x="142" y="43"/>
                    <a:pt x="143" y="42"/>
                  </a:cubicBezTo>
                  <a:cubicBezTo>
                    <a:pt x="145" y="40"/>
                    <a:pt x="147" y="38"/>
                    <a:pt x="148" y="36"/>
                  </a:cubicBezTo>
                  <a:cubicBezTo>
                    <a:pt x="149" y="34"/>
                    <a:pt x="149" y="34"/>
                    <a:pt x="149" y="34"/>
                  </a:cubicBezTo>
                  <a:cubicBezTo>
                    <a:pt x="153" y="31"/>
                    <a:pt x="157" y="26"/>
                    <a:pt x="159" y="19"/>
                  </a:cubicBezTo>
                  <a:cubicBezTo>
                    <a:pt x="160" y="14"/>
                    <a:pt x="158" y="10"/>
                    <a:pt x="156" y="5"/>
                  </a:cubicBezTo>
                  <a:cubicBezTo>
                    <a:pt x="153" y="4"/>
                    <a:pt x="149" y="3"/>
                    <a:pt x="145" y="2"/>
                  </a:cubicBezTo>
                  <a:cubicBezTo>
                    <a:pt x="144" y="1"/>
                    <a:pt x="142" y="1"/>
                    <a:pt x="140" y="0"/>
                  </a:cubicBezTo>
                  <a:cubicBezTo>
                    <a:pt x="145" y="3"/>
                    <a:pt x="147" y="9"/>
                    <a:pt x="147" y="14"/>
                  </a:cubicBezTo>
                  <a:cubicBezTo>
                    <a:pt x="147" y="19"/>
                    <a:pt x="142" y="24"/>
                    <a:pt x="139" y="28"/>
                  </a:cubicBezTo>
                  <a:cubicBezTo>
                    <a:pt x="136" y="32"/>
                    <a:pt x="132" y="35"/>
                    <a:pt x="129" y="39"/>
                  </a:cubicBezTo>
                  <a:cubicBezTo>
                    <a:pt x="121" y="49"/>
                    <a:pt x="115" y="61"/>
                    <a:pt x="107" y="71"/>
                  </a:cubicBezTo>
                  <a:cubicBezTo>
                    <a:pt x="97" y="83"/>
                    <a:pt x="83" y="91"/>
                    <a:pt x="69" y="95"/>
                  </a:cubicBezTo>
                  <a:cubicBezTo>
                    <a:pt x="57" y="98"/>
                    <a:pt x="44" y="98"/>
                    <a:pt x="33" y="91"/>
                  </a:cubicBezTo>
                  <a:cubicBezTo>
                    <a:pt x="25" y="86"/>
                    <a:pt x="19" y="77"/>
                    <a:pt x="16" y="68"/>
                  </a:cubicBezTo>
                  <a:cubicBezTo>
                    <a:pt x="13" y="59"/>
                    <a:pt x="12" y="49"/>
                    <a:pt x="12" y="40"/>
                  </a:cubicBezTo>
                  <a:cubicBezTo>
                    <a:pt x="12" y="30"/>
                    <a:pt x="12" y="20"/>
                    <a:pt x="14" y="11"/>
                  </a:cubicBezTo>
                  <a:cubicBezTo>
                    <a:pt x="9" y="11"/>
                    <a:pt x="4" y="12"/>
                    <a:pt x="0" y="12"/>
                  </a:cubicBezTo>
                  <a:cubicBezTo>
                    <a:pt x="0" y="16"/>
                    <a:pt x="0" y="21"/>
                    <a:pt x="0"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 name="Freeform 279"/>
            <p:cNvSpPr>
              <a:spLocks/>
            </p:cNvSpPr>
            <p:nvPr/>
          </p:nvSpPr>
          <p:spPr bwMode="auto">
            <a:xfrm>
              <a:off x="7069138" y="2414588"/>
              <a:ext cx="350838" cy="569913"/>
            </a:xfrm>
            <a:custGeom>
              <a:avLst/>
              <a:gdLst>
                <a:gd name="T0" fmla="*/ 95 w 116"/>
                <a:gd name="T1" fmla="*/ 0 h 189"/>
                <a:gd name="T2" fmla="*/ 101 w 116"/>
                <a:gd name="T3" fmla="*/ 14 h 189"/>
                <a:gd name="T4" fmla="*/ 109 w 116"/>
                <a:gd name="T5" fmla="*/ 52 h 189"/>
                <a:gd name="T6" fmla="*/ 111 w 116"/>
                <a:gd name="T7" fmla="*/ 178 h 189"/>
                <a:gd name="T8" fmla="*/ 93 w 116"/>
                <a:gd name="T9" fmla="*/ 184 h 189"/>
                <a:gd name="T10" fmla="*/ 12 w 116"/>
                <a:gd name="T11" fmla="*/ 188 h 189"/>
                <a:gd name="T12" fmla="*/ 4 w 116"/>
                <a:gd name="T13" fmla="*/ 127 h 189"/>
                <a:gd name="T14" fmla="*/ 13 w 116"/>
                <a:gd name="T15" fmla="*/ 93 h 189"/>
                <a:gd name="T16" fmla="*/ 7 w 116"/>
                <a:gd name="T17" fmla="*/ 58 h 189"/>
                <a:gd name="T18" fmla="*/ 95 w 116"/>
                <a:gd name="T19"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89">
                  <a:moveTo>
                    <a:pt x="95" y="0"/>
                  </a:moveTo>
                  <a:cubicBezTo>
                    <a:pt x="98" y="5"/>
                    <a:pt x="100" y="9"/>
                    <a:pt x="101" y="14"/>
                  </a:cubicBezTo>
                  <a:cubicBezTo>
                    <a:pt x="105" y="27"/>
                    <a:pt x="107" y="40"/>
                    <a:pt x="109" y="52"/>
                  </a:cubicBezTo>
                  <a:cubicBezTo>
                    <a:pt x="116" y="94"/>
                    <a:pt x="116" y="136"/>
                    <a:pt x="111" y="178"/>
                  </a:cubicBezTo>
                  <a:cubicBezTo>
                    <a:pt x="106" y="182"/>
                    <a:pt x="99" y="183"/>
                    <a:pt x="93" y="184"/>
                  </a:cubicBezTo>
                  <a:cubicBezTo>
                    <a:pt x="66" y="188"/>
                    <a:pt x="39" y="189"/>
                    <a:pt x="12" y="188"/>
                  </a:cubicBezTo>
                  <a:cubicBezTo>
                    <a:pt x="2" y="169"/>
                    <a:pt x="0" y="147"/>
                    <a:pt x="4" y="127"/>
                  </a:cubicBezTo>
                  <a:cubicBezTo>
                    <a:pt x="6" y="115"/>
                    <a:pt x="11" y="104"/>
                    <a:pt x="13" y="93"/>
                  </a:cubicBezTo>
                  <a:cubicBezTo>
                    <a:pt x="15" y="81"/>
                    <a:pt x="14" y="68"/>
                    <a:pt x="7" y="58"/>
                  </a:cubicBezTo>
                  <a:cubicBezTo>
                    <a:pt x="21" y="38"/>
                    <a:pt x="75" y="5"/>
                    <a:pt x="95"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 name="Freeform 280"/>
            <p:cNvSpPr>
              <a:spLocks/>
            </p:cNvSpPr>
            <p:nvPr/>
          </p:nvSpPr>
          <p:spPr bwMode="auto">
            <a:xfrm>
              <a:off x="6183313" y="2311400"/>
              <a:ext cx="166688" cy="487363"/>
            </a:xfrm>
            <a:custGeom>
              <a:avLst/>
              <a:gdLst>
                <a:gd name="T0" fmla="*/ 55 w 55"/>
                <a:gd name="T1" fmla="*/ 161 h 161"/>
                <a:gd name="T2" fmla="*/ 51 w 55"/>
                <a:gd name="T3" fmla="*/ 137 h 161"/>
                <a:gd name="T4" fmla="*/ 45 w 55"/>
                <a:gd name="T5" fmla="*/ 98 h 161"/>
                <a:gd name="T6" fmla="*/ 34 w 55"/>
                <a:gd name="T7" fmla="*/ 63 h 161"/>
                <a:gd name="T8" fmla="*/ 19 w 55"/>
                <a:gd name="T9" fmla="*/ 30 h 161"/>
                <a:gd name="T10" fmla="*/ 9 w 55"/>
                <a:gd name="T11" fmla="*/ 14 h 161"/>
                <a:gd name="T12" fmla="*/ 0 w 55"/>
                <a:gd name="T13" fmla="*/ 0 h 161"/>
                <a:gd name="T14" fmla="*/ 4 w 55"/>
                <a:gd name="T15" fmla="*/ 34 h 161"/>
                <a:gd name="T16" fmla="*/ 5 w 55"/>
                <a:gd name="T17" fmla="*/ 47 h 161"/>
                <a:gd name="T18" fmla="*/ 8 w 55"/>
                <a:gd name="T19" fmla="*/ 66 h 161"/>
                <a:gd name="T20" fmla="*/ 5 w 55"/>
                <a:gd name="T21" fmla="*/ 140 h 161"/>
                <a:gd name="T22" fmla="*/ 55 w 55"/>
                <a:gd name="T2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161">
                  <a:moveTo>
                    <a:pt x="55" y="161"/>
                  </a:moveTo>
                  <a:cubicBezTo>
                    <a:pt x="54" y="153"/>
                    <a:pt x="52" y="145"/>
                    <a:pt x="51" y="137"/>
                  </a:cubicBezTo>
                  <a:cubicBezTo>
                    <a:pt x="49" y="124"/>
                    <a:pt x="47" y="111"/>
                    <a:pt x="45" y="98"/>
                  </a:cubicBezTo>
                  <a:cubicBezTo>
                    <a:pt x="43" y="85"/>
                    <a:pt x="39" y="74"/>
                    <a:pt x="34" y="63"/>
                  </a:cubicBezTo>
                  <a:cubicBezTo>
                    <a:pt x="30" y="52"/>
                    <a:pt x="24" y="41"/>
                    <a:pt x="19" y="30"/>
                  </a:cubicBezTo>
                  <a:cubicBezTo>
                    <a:pt x="16" y="25"/>
                    <a:pt x="13" y="20"/>
                    <a:pt x="9" y="14"/>
                  </a:cubicBezTo>
                  <a:cubicBezTo>
                    <a:pt x="8" y="13"/>
                    <a:pt x="1" y="3"/>
                    <a:pt x="0" y="0"/>
                  </a:cubicBezTo>
                  <a:cubicBezTo>
                    <a:pt x="1" y="11"/>
                    <a:pt x="3" y="22"/>
                    <a:pt x="4" y="34"/>
                  </a:cubicBezTo>
                  <a:cubicBezTo>
                    <a:pt x="4" y="38"/>
                    <a:pt x="4" y="42"/>
                    <a:pt x="5" y="47"/>
                  </a:cubicBezTo>
                  <a:cubicBezTo>
                    <a:pt x="7" y="53"/>
                    <a:pt x="7" y="60"/>
                    <a:pt x="8" y="66"/>
                  </a:cubicBezTo>
                  <a:cubicBezTo>
                    <a:pt x="10" y="91"/>
                    <a:pt x="7" y="116"/>
                    <a:pt x="5" y="140"/>
                  </a:cubicBezTo>
                  <a:cubicBezTo>
                    <a:pt x="19" y="151"/>
                    <a:pt x="37" y="159"/>
                    <a:pt x="55" y="16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 name="Freeform 281"/>
            <p:cNvSpPr>
              <a:spLocks/>
            </p:cNvSpPr>
            <p:nvPr/>
          </p:nvSpPr>
          <p:spPr bwMode="auto">
            <a:xfrm>
              <a:off x="6108700" y="1397000"/>
              <a:ext cx="636588" cy="571500"/>
            </a:xfrm>
            <a:custGeom>
              <a:avLst/>
              <a:gdLst>
                <a:gd name="T0" fmla="*/ 23 w 211"/>
                <a:gd name="T1" fmla="*/ 138 h 189"/>
                <a:gd name="T2" fmla="*/ 49 w 211"/>
                <a:gd name="T3" fmla="*/ 133 h 189"/>
                <a:gd name="T4" fmla="*/ 80 w 211"/>
                <a:gd name="T5" fmla="*/ 120 h 189"/>
                <a:gd name="T6" fmla="*/ 98 w 211"/>
                <a:gd name="T7" fmla="*/ 119 h 189"/>
                <a:gd name="T8" fmla="*/ 106 w 211"/>
                <a:gd name="T9" fmla="*/ 134 h 189"/>
                <a:gd name="T10" fmla="*/ 127 w 211"/>
                <a:gd name="T11" fmla="*/ 148 h 189"/>
                <a:gd name="T12" fmla="*/ 146 w 211"/>
                <a:gd name="T13" fmla="*/ 164 h 189"/>
                <a:gd name="T14" fmla="*/ 147 w 211"/>
                <a:gd name="T15" fmla="*/ 179 h 189"/>
                <a:gd name="T16" fmla="*/ 157 w 211"/>
                <a:gd name="T17" fmla="*/ 188 h 189"/>
                <a:gd name="T18" fmla="*/ 164 w 211"/>
                <a:gd name="T19" fmla="*/ 178 h 189"/>
                <a:gd name="T20" fmla="*/ 181 w 211"/>
                <a:gd name="T21" fmla="*/ 146 h 189"/>
                <a:gd name="T22" fmla="*/ 203 w 211"/>
                <a:gd name="T23" fmla="*/ 137 h 189"/>
                <a:gd name="T24" fmla="*/ 207 w 211"/>
                <a:gd name="T25" fmla="*/ 121 h 189"/>
                <a:gd name="T26" fmla="*/ 208 w 211"/>
                <a:gd name="T27" fmla="*/ 85 h 189"/>
                <a:gd name="T28" fmla="*/ 196 w 211"/>
                <a:gd name="T29" fmla="*/ 51 h 189"/>
                <a:gd name="T30" fmla="*/ 90 w 211"/>
                <a:gd name="T31" fmla="*/ 7 h 189"/>
                <a:gd name="T32" fmla="*/ 42 w 211"/>
                <a:gd name="T33" fmla="*/ 27 h 189"/>
                <a:gd name="T34" fmla="*/ 11 w 211"/>
                <a:gd name="T35" fmla="*/ 63 h 189"/>
                <a:gd name="T36" fmla="*/ 4 w 211"/>
                <a:gd name="T37" fmla="*/ 125 h 189"/>
                <a:gd name="T38" fmla="*/ 23 w 211"/>
                <a:gd name="T39" fmla="*/ 13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1" h="189">
                  <a:moveTo>
                    <a:pt x="23" y="138"/>
                  </a:moveTo>
                  <a:cubicBezTo>
                    <a:pt x="32" y="140"/>
                    <a:pt x="41" y="136"/>
                    <a:pt x="49" y="133"/>
                  </a:cubicBezTo>
                  <a:cubicBezTo>
                    <a:pt x="60" y="128"/>
                    <a:pt x="70" y="124"/>
                    <a:pt x="80" y="120"/>
                  </a:cubicBezTo>
                  <a:cubicBezTo>
                    <a:pt x="86" y="117"/>
                    <a:pt x="93" y="115"/>
                    <a:pt x="98" y="119"/>
                  </a:cubicBezTo>
                  <a:cubicBezTo>
                    <a:pt x="103" y="123"/>
                    <a:pt x="103" y="129"/>
                    <a:pt x="106" y="134"/>
                  </a:cubicBezTo>
                  <a:cubicBezTo>
                    <a:pt x="110" y="142"/>
                    <a:pt x="119" y="145"/>
                    <a:pt x="127" y="148"/>
                  </a:cubicBezTo>
                  <a:cubicBezTo>
                    <a:pt x="135" y="151"/>
                    <a:pt x="144" y="155"/>
                    <a:pt x="146" y="164"/>
                  </a:cubicBezTo>
                  <a:cubicBezTo>
                    <a:pt x="148" y="169"/>
                    <a:pt x="146" y="174"/>
                    <a:pt x="147" y="179"/>
                  </a:cubicBezTo>
                  <a:cubicBezTo>
                    <a:pt x="148" y="184"/>
                    <a:pt x="152" y="189"/>
                    <a:pt x="157" y="188"/>
                  </a:cubicBezTo>
                  <a:cubicBezTo>
                    <a:pt x="161" y="187"/>
                    <a:pt x="163" y="182"/>
                    <a:pt x="164" y="178"/>
                  </a:cubicBezTo>
                  <a:cubicBezTo>
                    <a:pt x="167" y="166"/>
                    <a:pt x="172" y="154"/>
                    <a:pt x="181" y="146"/>
                  </a:cubicBezTo>
                  <a:cubicBezTo>
                    <a:pt x="187" y="140"/>
                    <a:pt x="195" y="137"/>
                    <a:pt x="203" y="137"/>
                  </a:cubicBezTo>
                  <a:cubicBezTo>
                    <a:pt x="203" y="131"/>
                    <a:pt x="206" y="126"/>
                    <a:pt x="207" y="121"/>
                  </a:cubicBezTo>
                  <a:cubicBezTo>
                    <a:pt x="211" y="109"/>
                    <a:pt x="211" y="97"/>
                    <a:pt x="208" y="85"/>
                  </a:cubicBezTo>
                  <a:cubicBezTo>
                    <a:pt x="206" y="73"/>
                    <a:pt x="201" y="62"/>
                    <a:pt x="196" y="51"/>
                  </a:cubicBezTo>
                  <a:cubicBezTo>
                    <a:pt x="180" y="14"/>
                    <a:pt x="130" y="0"/>
                    <a:pt x="90" y="7"/>
                  </a:cubicBezTo>
                  <a:cubicBezTo>
                    <a:pt x="73" y="10"/>
                    <a:pt x="57" y="17"/>
                    <a:pt x="42" y="27"/>
                  </a:cubicBezTo>
                  <a:cubicBezTo>
                    <a:pt x="29" y="37"/>
                    <a:pt x="18" y="49"/>
                    <a:pt x="11" y="63"/>
                  </a:cubicBezTo>
                  <a:cubicBezTo>
                    <a:pt x="2" y="82"/>
                    <a:pt x="0" y="104"/>
                    <a:pt x="4" y="125"/>
                  </a:cubicBezTo>
                  <a:cubicBezTo>
                    <a:pt x="9" y="132"/>
                    <a:pt x="15" y="137"/>
                    <a:pt x="23" y="13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 name="Freeform 282"/>
            <p:cNvSpPr>
              <a:spLocks/>
            </p:cNvSpPr>
            <p:nvPr/>
          </p:nvSpPr>
          <p:spPr bwMode="auto">
            <a:xfrm>
              <a:off x="6119813" y="1744663"/>
              <a:ext cx="611188" cy="515938"/>
            </a:xfrm>
            <a:custGeom>
              <a:avLst/>
              <a:gdLst>
                <a:gd name="T0" fmla="*/ 202 w 202"/>
                <a:gd name="T1" fmla="*/ 41 h 171"/>
                <a:gd name="T2" fmla="*/ 199 w 202"/>
                <a:gd name="T3" fmla="*/ 23 h 171"/>
                <a:gd name="T4" fmla="*/ 199 w 202"/>
                <a:gd name="T5" fmla="*/ 22 h 171"/>
                <a:gd name="T6" fmla="*/ 177 w 202"/>
                <a:gd name="T7" fmla="*/ 31 h 171"/>
                <a:gd name="T8" fmla="*/ 160 w 202"/>
                <a:gd name="T9" fmla="*/ 63 h 171"/>
                <a:gd name="T10" fmla="*/ 153 w 202"/>
                <a:gd name="T11" fmla="*/ 73 h 171"/>
                <a:gd name="T12" fmla="*/ 143 w 202"/>
                <a:gd name="T13" fmla="*/ 64 h 171"/>
                <a:gd name="T14" fmla="*/ 142 w 202"/>
                <a:gd name="T15" fmla="*/ 49 h 171"/>
                <a:gd name="T16" fmla="*/ 123 w 202"/>
                <a:gd name="T17" fmla="*/ 33 h 171"/>
                <a:gd name="T18" fmla="*/ 102 w 202"/>
                <a:gd name="T19" fmla="*/ 19 h 171"/>
                <a:gd name="T20" fmla="*/ 94 w 202"/>
                <a:gd name="T21" fmla="*/ 4 h 171"/>
                <a:gd name="T22" fmla="*/ 76 w 202"/>
                <a:gd name="T23" fmla="*/ 5 h 171"/>
                <a:gd name="T24" fmla="*/ 45 w 202"/>
                <a:gd name="T25" fmla="*/ 18 h 171"/>
                <a:gd name="T26" fmla="*/ 19 w 202"/>
                <a:gd name="T27" fmla="*/ 23 h 171"/>
                <a:gd name="T28" fmla="*/ 0 w 202"/>
                <a:gd name="T29" fmla="*/ 11 h 171"/>
                <a:gd name="T30" fmla="*/ 19 w 202"/>
                <a:gd name="T31" fmla="*/ 70 h 171"/>
                <a:gd name="T32" fmla="*/ 28 w 202"/>
                <a:gd name="T33" fmla="*/ 109 h 171"/>
                <a:gd name="T34" fmla="*/ 27 w 202"/>
                <a:gd name="T35" fmla="*/ 120 h 171"/>
                <a:gd name="T36" fmla="*/ 33 w 202"/>
                <a:gd name="T37" fmla="*/ 129 h 171"/>
                <a:gd name="T38" fmla="*/ 43 w 202"/>
                <a:gd name="T39" fmla="*/ 127 h 171"/>
                <a:gd name="T40" fmla="*/ 53 w 202"/>
                <a:gd name="T41" fmla="*/ 137 h 171"/>
                <a:gd name="T42" fmla="*/ 57 w 202"/>
                <a:gd name="T43" fmla="*/ 151 h 171"/>
                <a:gd name="T44" fmla="*/ 78 w 202"/>
                <a:gd name="T45" fmla="*/ 169 h 171"/>
                <a:gd name="T46" fmla="*/ 109 w 202"/>
                <a:gd name="T47" fmla="*/ 159 h 171"/>
                <a:gd name="T48" fmla="*/ 166 w 202"/>
                <a:gd name="T49" fmla="*/ 111 h 171"/>
                <a:gd name="T50" fmla="*/ 193 w 202"/>
                <a:gd name="T51" fmla="*/ 78 h 171"/>
                <a:gd name="T52" fmla="*/ 193 w 202"/>
                <a:gd name="T53" fmla="*/ 73 h 171"/>
                <a:gd name="T54" fmla="*/ 202 w 202"/>
                <a:gd name="T55" fmla="*/ 4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171">
                  <a:moveTo>
                    <a:pt x="202" y="41"/>
                  </a:moveTo>
                  <a:cubicBezTo>
                    <a:pt x="202" y="35"/>
                    <a:pt x="199" y="29"/>
                    <a:pt x="199" y="23"/>
                  </a:cubicBezTo>
                  <a:cubicBezTo>
                    <a:pt x="199" y="22"/>
                    <a:pt x="199" y="22"/>
                    <a:pt x="199" y="22"/>
                  </a:cubicBezTo>
                  <a:cubicBezTo>
                    <a:pt x="191" y="22"/>
                    <a:pt x="183" y="25"/>
                    <a:pt x="177" y="31"/>
                  </a:cubicBezTo>
                  <a:cubicBezTo>
                    <a:pt x="168" y="39"/>
                    <a:pt x="163" y="51"/>
                    <a:pt x="160" y="63"/>
                  </a:cubicBezTo>
                  <a:cubicBezTo>
                    <a:pt x="159" y="67"/>
                    <a:pt x="157" y="72"/>
                    <a:pt x="153" y="73"/>
                  </a:cubicBezTo>
                  <a:cubicBezTo>
                    <a:pt x="148" y="74"/>
                    <a:pt x="144" y="69"/>
                    <a:pt x="143" y="64"/>
                  </a:cubicBezTo>
                  <a:cubicBezTo>
                    <a:pt x="142" y="59"/>
                    <a:pt x="144" y="54"/>
                    <a:pt x="142" y="49"/>
                  </a:cubicBezTo>
                  <a:cubicBezTo>
                    <a:pt x="140" y="40"/>
                    <a:pt x="131" y="36"/>
                    <a:pt x="123" y="33"/>
                  </a:cubicBezTo>
                  <a:cubicBezTo>
                    <a:pt x="115" y="30"/>
                    <a:pt x="106" y="27"/>
                    <a:pt x="102" y="19"/>
                  </a:cubicBezTo>
                  <a:cubicBezTo>
                    <a:pt x="99" y="14"/>
                    <a:pt x="99" y="8"/>
                    <a:pt x="94" y="4"/>
                  </a:cubicBezTo>
                  <a:cubicBezTo>
                    <a:pt x="89" y="0"/>
                    <a:pt x="82" y="2"/>
                    <a:pt x="76" y="5"/>
                  </a:cubicBezTo>
                  <a:cubicBezTo>
                    <a:pt x="66" y="9"/>
                    <a:pt x="56" y="13"/>
                    <a:pt x="45" y="18"/>
                  </a:cubicBezTo>
                  <a:cubicBezTo>
                    <a:pt x="37" y="21"/>
                    <a:pt x="28" y="25"/>
                    <a:pt x="19" y="23"/>
                  </a:cubicBezTo>
                  <a:cubicBezTo>
                    <a:pt x="11" y="22"/>
                    <a:pt x="5" y="17"/>
                    <a:pt x="0" y="11"/>
                  </a:cubicBezTo>
                  <a:cubicBezTo>
                    <a:pt x="3" y="31"/>
                    <a:pt x="11" y="50"/>
                    <a:pt x="19" y="70"/>
                  </a:cubicBezTo>
                  <a:cubicBezTo>
                    <a:pt x="25" y="82"/>
                    <a:pt x="30" y="95"/>
                    <a:pt x="28" y="109"/>
                  </a:cubicBezTo>
                  <a:cubicBezTo>
                    <a:pt x="28" y="113"/>
                    <a:pt x="27" y="116"/>
                    <a:pt x="27" y="120"/>
                  </a:cubicBezTo>
                  <a:cubicBezTo>
                    <a:pt x="27" y="124"/>
                    <a:pt x="29" y="128"/>
                    <a:pt x="33" y="129"/>
                  </a:cubicBezTo>
                  <a:cubicBezTo>
                    <a:pt x="36" y="129"/>
                    <a:pt x="40" y="127"/>
                    <a:pt x="43" y="127"/>
                  </a:cubicBezTo>
                  <a:cubicBezTo>
                    <a:pt x="48" y="128"/>
                    <a:pt x="52" y="132"/>
                    <a:pt x="53" y="137"/>
                  </a:cubicBezTo>
                  <a:cubicBezTo>
                    <a:pt x="55" y="141"/>
                    <a:pt x="55" y="146"/>
                    <a:pt x="57" y="151"/>
                  </a:cubicBezTo>
                  <a:cubicBezTo>
                    <a:pt x="60" y="160"/>
                    <a:pt x="69" y="167"/>
                    <a:pt x="78" y="169"/>
                  </a:cubicBezTo>
                  <a:cubicBezTo>
                    <a:pt x="89" y="171"/>
                    <a:pt x="100" y="164"/>
                    <a:pt x="109" y="159"/>
                  </a:cubicBezTo>
                  <a:cubicBezTo>
                    <a:pt x="131" y="147"/>
                    <a:pt x="149" y="130"/>
                    <a:pt x="166" y="111"/>
                  </a:cubicBezTo>
                  <a:cubicBezTo>
                    <a:pt x="175" y="100"/>
                    <a:pt x="185" y="90"/>
                    <a:pt x="193" y="78"/>
                  </a:cubicBezTo>
                  <a:cubicBezTo>
                    <a:pt x="193" y="76"/>
                    <a:pt x="193" y="75"/>
                    <a:pt x="193" y="73"/>
                  </a:cubicBezTo>
                  <a:cubicBezTo>
                    <a:pt x="194" y="62"/>
                    <a:pt x="202" y="52"/>
                    <a:pt x="202" y="4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 name="Freeform 283"/>
            <p:cNvSpPr>
              <a:spLocks/>
            </p:cNvSpPr>
            <p:nvPr/>
          </p:nvSpPr>
          <p:spPr bwMode="auto">
            <a:xfrm>
              <a:off x="6440488" y="1979613"/>
              <a:ext cx="404813" cy="392113"/>
            </a:xfrm>
            <a:custGeom>
              <a:avLst/>
              <a:gdLst>
                <a:gd name="T0" fmla="*/ 127 w 134"/>
                <a:gd name="T1" fmla="*/ 32 h 130"/>
                <a:gd name="T2" fmla="*/ 102 w 134"/>
                <a:gd name="T3" fmla="*/ 22 h 130"/>
                <a:gd name="T4" fmla="*/ 87 w 134"/>
                <a:gd name="T5" fmla="*/ 0 h 130"/>
                <a:gd name="T6" fmla="*/ 60 w 134"/>
                <a:gd name="T7" fmla="*/ 33 h 130"/>
                <a:gd name="T8" fmla="*/ 3 w 134"/>
                <a:gd name="T9" fmla="*/ 81 h 130"/>
                <a:gd name="T10" fmla="*/ 0 w 134"/>
                <a:gd name="T11" fmla="*/ 83 h 130"/>
                <a:gd name="T12" fmla="*/ 3 w 134"/>
                <a:gd name="T13" fmla="*/ 100 h 130"/>
                <a:gd name="T14" fmla="*/ 20 w 134"/>
                <a:gd name="T15" fmla="*/ 123 h 130"/>
                <a:gd name="T16" fmla="*/ 56 w 134"/>
                <a:gd name="T17" fmla="*/ 127 h 130"/>
                <a:gd name="T18" fmla="*/ 94 w 134"/>
                <a:gd name="T19" fmla="*/ 103 h 130"/>
                <a:gd name="T20" fmla="*/ 116 w 134"/>
                <a:gd name="T21" fmla="*/ 71 h 130"/>
                <a:gd name="T22" fmla="*/ 126 w 134"/>
                <a:gd name="T23" fmla="*/ 60 h 130"/>
                <a:gd name="T24" fmla="*/ 134 w 134"/>
                <a:gd name="T25" fmla="*/ 46 h 130"/>
                <a:gd name="T26" fmla="*/ 127 w 134"/>
                <a:gd name="T27" fmla="*/ 3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30">
                  <a:moveTo>
                    <a:pt x="127" y="32"/>
                  </a:moveTo>
                  <a:cubicBezTo>
                    <a:pt x="119" y="30"/>
                    <a:pt x="110" y="27"/>
                    <a:pt x="102" y="22"/>
                  </a:cubicBezTo>
                  <a:cubicBezTo>
                    <a:pt x="95" y="17"/>
                    <a:pt x="88" y="9"/>
                    <a:pt x="87" y="0"/>
                  </a:cubicBezTo>
                  <a:cubicBezTo>
                    <a:pt x="79" y="12"/>
                    <a:pt x="69" y="22"/>
                    <a:pt x="60" y="33"/>
                  </a:cubicBezTo>
                  <a:cubicBezTo>
                    <a:pt x="43" y="52"/>
                    <a:pt x="25" y="69"/>
                    <a:pt x="3" y="81"/>
                  </a:cubicBezTo>
                  <a:cubicBezTo>
                    <a:pt x="2" y="82"/>
                    <a:pt x="1" y="83"/>
                    <a:pt x="0" y="83"/>
                  </a:cubicBezTo>
                  <a:cubicBezTo>
                    <a:pt x="0" y="89"/>
                    <a:pt x="1" y="95"/>
                    <a:pt x="3" y="100"/>
                  </a:cubicBezTo>
                  <a:cubicBezTo>
                    <a:pt x="6" y="109"/>
                    <a:pt x="12" y="118"/>
                    <a:pt x="20" y="123"/>
                  </a:cubicBezTo>
                  <a:cubicBezTo>
                    <a:pt x="31" y="130"/>
                    <a:pt x="44" y="130"/>
                    <a:pt x="56" y="127"/>
                  </a:cubicBezTo>
                  <a:cubicBezTo>
                    <a:pt x="70" y="123"/>
                    <a:pt x="84" y="115"/>
                    <a:pt x="94" y="103"/>
                  </a:cubicBezTo>
                  <a:cubicBezTo>
                    <a:pt x="102" y="93"/>
                    <a:pt x="108" y="81"/>
                    <a:pt x="116" y="71"/>
                  </a:cubicBezTo>
                  <a:cubicBezTo>
                    <a:pt x="119" y="67"/>
                    <a:pt x="123" y="64"/>
                    <a:pt x="126" y="60"/>
                  </a:cubicBezTo>
                  <a:cubicBezTo>
                    <a:pt x="129" y="56"/>
                    <a:pt x="134" y="51"/>
                    <a:pt x="134" y="46"/>
                  </a:cubicBezTo>
                  <a:cubicBezTo>
                    <a:pt x="134" y="41"/>
                    <a:pt x="132" y="35"/>
                    <a:pt x="127" y="32"/>
                  </a:cubicBezTo>
                  <a:close/>
                </a:path>
              </a:pathLst>
            </a:custGeom>
            <a:solidFill>
              <a:srgbClr val="FDB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 name="Freeform 284"/>
            <p:cNvSpPr>
              <a:spLocks/>
            </p:cNvSpPr>
            <p:nvPr/>
          </p:nvSpPr>
          <p:spPr bwMode="auto">
            <a:xfrm>
              <a:off x="6062663" y="3616325"/>
              <a:ext cx="1123950" cy="2259013"/>
            </a:xfrm>
            <a:custGeom>
              <a:avLst/>
              <a:gdLst>
                <a:gd name="T0" fmla="*/ 365 w 372"/>
                <a:gd name="T1" fmla="*/ 45 h 749"/>
                <a:gd name="T2" fmla="*/ 338 w 372"/>
                <a:gd name="T3" fmla="*/ 19 h 749"/>
                <a:gd name="T4" fmla="*/ 302 w 372"/>
                <a:gd name="T5" fmla="*/ 8 h 749"/>
                <a:gd name="T6" fmla="*/ 149 w 372"/>
                <a:gd name="T7" fmla="*/ 8 h 749"/>
                <a:gd name="T8" fmla="*/ 131 w 372"/>
                <a:gd name="T9" fmla="*/ 35 h 749"/>
                <a:gd name="T10" fmla="*/ 88 w 372"/>
                <a:gd name="T11" fmla="*/ 107 h 749"/>
                <a:gd name="T12" fmla="*/ 19 w 372"/>
                <a:gd name="T13" fmla="*/ 243 h 749"/>
                <a:gd name="T14" fmla="*/ 11 w 372"/>
                <a:gd name="T15" fmla="*/ 379 h 749"/>
                <a:gd name="T16" fmla="*/ 40 w 372"/>
                <a:gd name="T17" fmla="*/ 503 h 749"/>
                <a:gd name="T18" fmla="*/ 41 w 372"/>
                <a:gd name="T19" fmla="*/ 600 h 749"/>
                <a:gd name="T20" fmla="*/ 60 w 372"/>
                <a:gd name="T21" fmla="*/ 695 h 749"/>
                <a:gd name="T22" fmla="*/ 136 w 372"/>
                <a:gd name="T23" fmla="*/ 748 h 749"/>
                <a:gd name="T24" fmla="*/ 173 w 372"/>
                <a:gd name="T25" fmla="*/ 738 h 749"/>
                <a:gd name="T26" fmla="*/ 194 w 372"/>
                <a:gd name="T27" fmla="*/ 706 h 749"/>
                <a:gd name="T28" fmla="*/ 183 w 372"/>
                <a:gd name="T29" fmla="*/ 500 h 749"/>
                <a:gd name="T30" fmla="*/ 189 w 372"/>
                <a:gd name="T31" fmla="*/ 434 h 749"/>
                <a:gd name="T32" fmla="*/ 155 w 372"/>
                <a:gd name="T33" fmla="*/ 313 h 749"/>
                <a:gd name="T34" fmla="*/ 152 w 372"/>
                <a:gd name="T35" fmla="*/ 305 h 749"/>
                <a:gd name="T36" fmla="*/ 162 w 372"/>
                <a:gd name="T37" fmla="*/ 296 h 749"/>
                <a:gd name="T38" fmla="*/ 257 w 372"/>
                <a:gd name="T39" fmla="*/ 213 h 749"/>
                <a:gd name="T40" fmla="*/ 319 w 372"/>
                <a:gd name="T41" fmla="*/ 165 h 749"/>
                <a:gd name="T42" fmla="*/ 350 w 372"/>
                <a:gd name="T43" fmla="*/ 128 h 749"/>
                <a:gd name="T44" fmla="*/ 364 w 372"/>
                <a:gd name="T45" fmla="*/ 98 h 749"/>
                <a:gd name="T46" fmla="*/ 365 w 372"/>
                <a:gd name="T47" fmla="*/ 45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749">
                  <a:moveTo>
                    <a:pt x="365" y="45"/>
                  </a:moveTo>
                  <a:cubicBezTo>
                    <a:pt x="359" y="34"/>
                    <a:pt x="349" y="25"/>
                    <a:pt x="338" y="19"/>
                  </a:cubicBezTo>
                  <a:cubicBezTo>
                    <a:pt x="327" y="13"/>
                    <a:pt x="314" y="11"/>
                    <a:pt x="302" y="8"/>
                  </a:cubicBezTo>
                  <a:cubicBezTo>
                    <a:pt x="251" y="0"/>
                    <a:pt x="200" y="3"/>
                    <a:pt x="149" y="8"/>
                  </a:cubicBezTo>
                  <a:cubicBezTo>
                    <a:pt x="142" y="16"/>
                    <a:pt x="137" y="26"/>
                    <a:pt x="131" y="35"/>
                  </a:cubicBezTo>
                  <a:cubicBezTo>
                    <a:pt x="117" y="59"/>
                    <a:pt x="102" y="83"/>
                    <a:pt x="88" y="107"/>
                  </a:cubicBezTo>
                  <a:cubicBezTo>
                    <a:pt x="63" y="151"/>
                    <a:pt x="39" y="196"/>
                    <a:pt x="19" y="243"/>
                  </a:cubicBezTo>
                  <a:cubicBezTo>
                    <a:pt x="0" y="286"/>
                    <a:pt x="1" y="333"/>
                    <a:pt x="11" y="379"/>
                  </a:cubicBezTo>
                  <a:cubicBezTo>
                    <a:pt x="21" y="420"/>
                    <a:pt x="36" y="460"/>
                    <a:pt x="40" y="503"/>
                  </a:cubicBezTo>
                  <a:cubicBezTo>
                    <a:pt x="43" y="535"/>
                    <a:pt x="41" y="568"/>
                    <a:pt x="41" y="600"/>
                  </a:cubicBezTo>
                  <a:cubicBezTo>
                    <a:pt x="41" y="633"/>
                    <a:pt x="45" y="666"/>
                    <a:pt x="60" y="695"/>
                  </a:cubicBezTo>
                  <a:cubicBezTo>
                    <a:pt x="75" y="723"/>
                    <a:pt x="104" y="747"/>
                    <a:pt x="136" y="748"/>
                  </a:cubicBezTo>
                  <a:cubicBezTo>
                    <a:pt x="149" y="749"/>
                    <a:pt x="162" y="745"/>
                    <a:pt x="173" y="738"/>
                  </a:cubicBezTo>
                  <a:cubicBezTo>
                    <a:pt x="183" y="730"/>
                    <a:pt x="190" y="718"/>
                    <a:pt x="194" y="706"/>
                  </a:cubicBezTo>
                  <a:cubicBezTo>
                    <a:pt x="215" y="640"/>
                    <a:pt x="183" y="569"/>
                    <a:pt x="183" y="500"/>
                  </a:cubicBezTo>
                  <a:cubicBezTo>
                    <a:pt x="183" y="478"/>
                    <a:pt x="187" y="456"/>
                    <a:pt x="189" y="434"/>
                  </a:cubicBezTo>
                  <a:cubicBezTo>
                    <a:pt x="193" y="391"/>
                    <a:pt x="181" y="347"/>
                    <a:pt x="155" y="313"/>
                  </a:cubicBezTo>
                  <a:cubicBezTo>
                    <a:pt x="154" y="310"/>
                    <a:pt x="152" y="308"/>
                    <a:pt x="152" y="305"/>
                  </a:cubicBezTo>
                  <a:cubicBezTo>
                    <a:pt x="152" y="300"/>
                    <a:pt x="158" y="297"/>
                    <a:pt x="162" y="296"/>
                  </a:cubicBezTo>
                  <a:cubicBezTo>
                    <a:pt x="202" y="281"/>
                    <a:pt x="226" y="241"/>
                    <a:pt x="257" y="213"/>
                  </a:cubicBezTo>
                  <a:cubicBezTo>
                    <a:pt x="277" y="196"/>
                    <a:pt x="300" y="182"/>
                    <a:pt x="319" y="165"/>
                  </a:cubicBezTo>
                  <a:cubicBezTo>
                    <a:pt x="331" y="154"/>
                    <a:pt x="341" y="142"/>
                    <a:pt x="350" y="128"/>
                  </a:cubicBezTo>
                  <a:cubicBezTo>
                    <a:pt x="355" y="119"/>
                    <a:pt x="359" y="108"/>
                    <a:pt x="364" y="98"/>
                  </a:cubicBezTo>
                  <a:cubicBezTo>
                    <a:pt x="369" y="81"/>
                    <a:pt x="372" y="62"/>
                    <a:pt x="365" y="4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 name="Freeform 285"/>
            <p:cNvSpPr>
              <a:spLocks/>
            </p:cNvSpPr>
            <p:nvPr/>
          </p:nvSpPr>
          <p:spPr bwMode="auto">
            <a:xfrm>
              <a:off x="5340350" y="3379788"/>
              <a:ext cx="1173163" cy="1905000"/>
            </a:xfrm>
            <a:custGeom>
              <a:avLst/>
              <a:gdLst>
                <a:gd name="T0" fmla="*/ 284 w 388"/>
                <a:gd name="T1" fmla="*/ 224 h 631"/>
                <a:gd name="T2" fmla="*/ 311 w 388"/>
                <a:gd name="T3" fmla="*/ 215 h 631"/>
                <a:gd name="T4" fmla="*/ 327 w 388"/>
                <a:gd name="T5" fmla="*/ 185 h 631"/>
                <a:gd name="T6" fmla="*/ 370 w 388"/>
                <a:gd name="T7" fmla="*/ 113 h 631"/>
                <a:gd name="T8" fmla="*/ 388 w 388"/>
                <a:gd name="T9" fmla="*/ 86 h 631"/>
                <a:gd name="T10" fmla="*/ 358 w 388"/>
                <a:gd name="T11" fmla="*/ 88 h 631"/>
                <a:gd name="T12" fmla="*/ 345 w 388"/>
                <a:gd name="T13" fmla="*/ 8 h 631"/>
                <a:gd name="T14" fmla="*/ 289 w 388"/>
                <a:gd name="T15" fmla="*/ 3 h 631"/>
                <a:gd name="T16" fmla="*/ 236 w 388"/>
                <a:gd name="T17" fmla="*/ 26 h 631"/>
                <a:gd name="T18" fmla="*/ 81 w 388"/>
                <a:gd name="T19" fmla="*/ 128 h 631"/>
                <a:gd name="T20" fmla="*/ 9 w 388"/>
                <a:gd name="T21" fmla="*/ 221 h 631"/>
                <a:gd name="T22" fmla="*/ 1 w 388"/>
                <a:gd name="T23" fmla="*/ 291 h 631"/>
                <a:gd name="T24" fmla="*/ 3 w 388"/>
                <a:gd name="T25" fmla="*/ 327 h 631"/>
                <a:gd name="T26" fmla="*/ 13 w 388"/>
                <a:gd name="T27" fmla="*/ 360 h 631"/>
                <a:gd name="T28" fmla="*/ 24 w 388"/>
                <a:gd name="T29" fmla="*/ 455 h 631"/>
                <a:gd name="T30" fmla="*/ 19 w 388"/>
                <a:gd name="T31" fmla="*/ 501 h 631"/>
                <a:gd name="T32" fmla="*/ 25 w 388"/>
                <a:gd name="T33" fmla="*/ 550 h 631"/>
                <a:gd name="T34" fmla="*/ 47 w 388"/>
                <a:gd name="T35" fmla="*/ 613 h 631"/>
                <a:gd name="T36" fmla="*/ 111 w 388"/>
                <a:gd name="T37" fmla="*/ 630 h 631"/>
                <a:gd name="T38" fmla="*/ 164 w 388"/>
                <a:gd name="T39" fmla="*/ 613 h 631"/>
                <a:gd name="T40" fmla="*/ 167 w 388"/>
                <a:gd name="T41" fmla="*/ 529 h 631"/>
                <a:gd name="T42" fmla="*/ 172 w 388"/>
                <a:gd name="T43" fmla="*/ 432 h 631"/>
                <a:gd name="T44" fmla="*/ 181 w 388"/>
                <a:gd name="T45" fmla="*/ 347 h 631"/>
                <a:gd name="T46" fmla="*/ 155 w 388"/>
                <a:gd name="T47" fmla="*/ 266 h 631"/>
                <a:gd name="T48" fmla="*/ 284 w 388"/>
                <a:gd name="T49" fmla="*/ 224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631">
                  <a:moveTo>
                    <a:pt x="284" y="224"/>
                  </a:moveTo>
                  <a:cubicBezTo>
                    <a:pt x="293" y="221"/>
                    <a:pt x="302" y="218"/>
                    <a:pt x="311" y="215"/>
                  </a:cubicBezTo>
                  <a:cubicBezTo>
                    <a:pt x="316" y="205"/>
                    <a:pt x="322" y="195"/>
                    <a:pt x="327" y="185"/>
                  </a:cubicBezTo>
                  <a:cubicBezTo>
                    <a:pt x="341" y="161"/>
                    <a:pt x="356" y="137"/>
                    <a:pt x="370" y="113"/>
                  </a:cubicBezTo>
                  <a:cubicBezTo>
                    <a:pt x="376" y="104"/>
                    <a:pt x="381" y="94"/>
                    <a:pt x="388" y="86"/>
                  </a:cubicBezTo>
                  <a:cubicBezTo>
                    <a:pt x="378" y="87"/>
                    <a:pt x="368" y="87"/>
                    <a:pt x="358" y="88"/>
                  </a:cubicBezTo>
                  <a:cubicBezTo>
                    <a:pt x="346" y="64"/>
                    <a:pt x="348" y="35"/>
                    <a:pt x="345" y="8"/>
                  </a:cubicBezTo>
                  <a:cubicBezTo>
                    <a:pt x="332" y="0"/>
                    <a:pt x="304" y="0"/>
                    <a:pt x="289" y="3"/>
                  </a:cubicBezTo>
                  <a:cubicBezTo>
                    <a:pt x="270" y="7"/>
                    <a:pt x="253" y="16"/>
                    <a:pt x="236" y="26"/>
                  </a:cubicBezTo>
                  <a:cubicBezTo>
                    <a:pt x="182" y="57"/>
                    <a:pt x="128" y="88"/>
                    <a:pt x="81" y="128"/>
                  </a:cubicBezTo>
                  <a:cubicBezTo>
                    <a:pt x="50" y="153"/>
                    <a:pt x="22" y="184"/>
                    <a:pt x="9" y="221"/>
                  </a:cubicBezTo>
                  <a:cubicBezTo>
                    <a:pt x="2" y="244"/>
                    <a:pt x="0" y="268"/>
                    <a:pt x="1" y="291"/>
                  </a:cubicBezTo>
                  <a:cubicBezTo>
                    <a:pt x="1" y="303"/>
                    <a:pt x="2" y="315"/>
                    <a:pt x="3" y="327"/>
                  </a:cubicBezTo>
                  <a:cubicBezTo>
                    <a:pt x="4" y="339"/>
                    <a:pt x="9" y="349"/>
                    <a:pt x="13" y="360"/>
                  </a:cubicBezTo>
                  <a:cubicBezTo>
                    <a:pt x="22" y="391"/>
                    <a:pt x="26" y="423"/>
                    <a:pt x="24" y="455"/>
                  </a:cubicBezTo>
                  <a:cubicBezTo>
                    <a:pt x="23" y="470"/>
                    <a:pt x="18" y="487"/>
                    <a:pt x="19" y="501"/>
                  </a:cubicBezTo>
                  <a:cubicBezTo>
                    <a:pt x="21" y="517"/>
                    <a:pt x="23" y="534"/>
                    <a:pt x="25" y="550"/>
                  </a:cubicBezTo>
                  <a:cubicBezTo>
                    <a:pt x="27" y="573"/>
                    <a:pt x="30" y="598"/>
                    <a:pt x="47" y="613"/>
                  </a:cubicBezTo>
                  <a:cubicBezTo>
                    <a:pt x="63" y="628"/>
                    <a:pt x="88" y="630"/>
                    <a:pt x="111" y="630"/>
                  </a:cubicBezTo>
                  <a:cubicBezTo>
                    <a:pt x="130" y="631"/>
                    <a:pt x="153" y="629"/>
                    <a:pt x="164" y="613"/>
                  </a:cubicBezTo>
                  <a:cubicBezTo>
                    <a:pt x="178" y="591"/>
                    <a:pt x="168" y="553"/>
                    <a:pt x="167" y="529"/>
                  </a:cubicBezTo>
                  <a:cubicBezTo>
                    <a:pt x="166" y="496"/>
                    <a:pt x="168" y="464"/>
                    <a:pt x="172" y="432"/>
                  </a:cubicBezTo>
                  <a:cubicBezTo>
                    <a:pt x="176" y="404"/>
                    <a:pt x="181" y="375"/>
                    <a:pt x="181" y="347"/>
                  </a:cubicBezTo>
                  <a:cubicBezTo>
                    <a:pt x="181" y="318"/>
                    <a:pt x="174" y="288"/>
                    <a:pt x="155" y="266"/>
                  </a:cubicBezTo>
                  <a:cubicBezTo>
                    <a:pt x="198" y="252"/>
                    <a:pt x="240" y="237"/>
                    <a:pt x="284" y="22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 name="Freeform 286"/>
            <p:cNvSpPr>
              <a:spLocks/>
            </p:cNvSpPr>
            <p:nvPr/>
          </p:nvSpPr>
          <p:spPr bwMode="auto">
            <a:xfrm>
              <a:off x="5310188" y="3405188"/>
              <a:ext cx="1662113" cy="955675"/>
            </a:xfrm>
            <a:custGeom>
              <a:avLst/>
              <a:gdLst>
                <a:gd name="T0" fmla="*/ 319 w 550"/>
                <a:gd name="T1" fmla="*/ 315 h 317"/>
                <a:gd name="T2" fmla="*/ 3 w 550"/>
                <a:gd name="T3" fmla="*/ 133 h 317"/>
                <a:gd name="T4" fmla="*/ 3 w 550"/>
                <a:gd name="T5" fmla="*/ 127 h 317"/>
                <a:gd name="T6" fmla="*/ 222 w 550"/>
                <a:gd name="T7" fmla="*/ 1 h 317"/>
                <a:gd name="T8" fmla="*/ 231 w 550"/>
                <a:gd name="T9" fmla="*/ 1 h 317"/>
                <a:gd name="T10" fmla="*/ 547 w 550"/>
                <a:gd name="T11" fmla="*/ 184 h 317"/>
                <a:gd name="T12" fmla="*/ 547 w 550"/>
                <a:gd name="T13" fmla="*/ 189 h 317"/>
                <a:gd name="T14" fmla="*/ 329 w 550"/>
                <a:gd name="T15" fmla="*/ 315 h 317"/>
                <a:gd name="T16" fmla="*/ 319 w 550"/>
                <a:gd name="T17"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0" h="317">
                  <a:moveTo>
                    <a:pt x="319" y="315"/>
                  </a:moveTo>
                  <a:cubicBezTo>
                    <a:pt x="3" y="133"/>
                    <a:pt x="3" y="133"/>
                    <a:pt x="3" y="133"/>
                  </a:cubicBezTo>
                  <a:cubicBezTo>
                    <a:pt x="0" y="131"/>
                    <a:pt x="0" y="129"/>
                    <a:pt x="3" y="127"/>
                  </a:cubicBezTo>
                  <a:cubicBezTo>
                    <a:pt x="222" y="1"/>
                    <a:pt x="222" y="1"/>
                    <a:pt x="222" y="1"/>
                  </a:cubicBezTo>
                  <a:cubicBezTo>
                    <a:pt x="224" y="0"/>
                    <a:pt x="229" y="0"/>
                    <a:pt x="231" y="1"/>
                  </a:cubicBezTo>
                  <a:cubicBezTo>
                    <a:pt x="547" y="184"/>
                    <a:pt x="547" y="184"/>
                    <a:pt x="547" y="184"/>
                  </a:cubicBezTo>
                  <a:cubicBezTo>
                    <a:pt x="550" y="185"/>
                    <a:pt x="550" y="188"/>
                    <a:pt x="547" y="189"/>
                  </a:cubicBezTo>
                  <a:cubicBezTo>
                    <a:pt x="329" y="315"/>
                    <a:pt x="329" y="315"/>
                    <a:pt x="329" y="315"/>
                  </a:cubicBezTo>
                  <a:cubicBezTo>
                    <a:pt x="326" y="317"/>
                    <a:pt x="322" y="317"/>
                    <a:pt x="319" y="31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 name="Freeform 287"/>
            <p:cNvSpPr>
              <a:spLocks noEditPoints="1"/>
            </p:cNvSpPr>
            <p:nvPr/>
          </p:nvSpPr>
          <p:spPr bwMode="auto">
            <a:xfrm>
              <a:off x="5383213" y="3559175"/>
              <a:ext cx="1320800" cy="763588"/>
            </a:xfrm>
            <a:custGeom>
              <a:avLst/>
              <a:gdLst>
                <a:gd name="T0" fmla="*/ 41 w 437"/>
                <a:gd name="T1" fmla="*/ 82 h 253"/>
                <a:gd name="T2" fmla="*/ 55 w 437"/>
                <a:gd name="T3" fmla="*/ 99 h 253"/>
                <a:gd name="T4" fmla="*/ 96 w 437"/>
                <a:gd name="T5" fmla="*/ 123 h 253"/>
                <a:gd name="T6" fmla="*/ 127 w 437"/>
                <a:gd name="T7" fmla="*/ 133 h 253"/>
                <a:gd name="T8" fmla="*/ 171 w 437"/>
                <a:gd name="T9" fmla="*/ 157 h 253"/>
                <a:gd name="T10" fmla="*/ 173 w 437"/>
                <a:gd name="T11" fmla="*/ 160 h 253"/>
                <a:gd name="T12" fmla="*/ 190 w 437"/>
                <a:gd name="T13" fmla="*/ 178 h 253"/>
                <a:gd name="T14" fmla="*/ 232 w 437"/>
                <a:gd name="T15" fmla="*/ 201 h 253"/>
                <a:gd name="T16" fmla="*/ 261 w 437"/>
                <a:gd name="T17" fmla="*/ 209 h 253"/>
                <a:gd name="T18" fmla="*/ 287 w 437"/>
                <a:gd name="T19" fmla="*/ 224 h 253"/>
                <a:gd name="T20" fmla="*/ 301 w 437"/>
                <a:gd name="T21" fmla="*/ 241 h 253"/>
                <a:gd name="T22" fmla="*/ 29 w 437"/>
                <a:gd name="T23" fmla="*/ 72 h 253"/>
                <a:gd name="T24" fmla="*/ 81 w 437"/>
                <a:gd name="T25" fmla="*/ 56 h 253"/>
                <a:gd name="T26" fmla="*/ 141 w 437"/>
                <a:gd name="T27" fmla="*/ 40 h 253"/>
                <a:gd name="T28" fmla="*/ 51 w 437"/>
                <a:gd name="T29" fmla="*/ 63 h 253"/>
                <a:gd name="T30" fmla="*/ 56 w 437"/>
                <a:gd name="T31" fmla="*/ 88 h 253"/>
                <a:gd name="T32" fmla="*/ 98 w 437"/>
                <a:gd name="T33" fmla="*/ 111 h 253"/>
                <a:gd name="T34" fmla="*/ 138 w 437"/>
                <a:gd name="T35" fmla="*/ 112 h 253"/>
                <a:gd name="T36" fmla="*/ 165 w 437"/>
                <a:gd name="T37" fmla="*/ 128 h 253"/>
                <a:gd name="T38" fmla="*/ 167 w 437"/>
                <a:gd name="T39" fmla="*/ 151 h 253"/>
                <a:gd name="T40" fmla="*/ 207 w 437"/>
                <a:gd name="T41" fmla="*/ 175 h 253"/>
                <a:gd name="T42" fmla="*/ 249 w 437"/>
                <a:gd name="T43" fmla="*/ 178 h 253"/>
                <a:gd name="T44" fmla="*/ 294 w 437"/>
                <a:gd name="T45" fmla="*/ 202 h 253"/>
                <a:gd name="T46" fmla="*/ 297 w 437"/>
                <a:gd name="T47" fmla="*/ 205 h 253"/>
                <a:gd name="T48" fmla="*/ 66 w 437"/>
                <a:gd name="T49" fmla="*/ 69 h 253"/>
                <a:gd name="T50" fmla="*/ 108 w 437"/>
                <a:gd name="T51" fmla="*/ 92 h 253"/>
                <a:gd name="T52" fmla="*/ 148 w 437"/>
                <a:gd name="T53" fmla="*/ 93 h 253"/>
                <a:gd name="T54" fmla="*/ 175 w 437"/>
                <a:gd name="T55" fmla="*/ 109 h 253"/>
                <a:gd name="T56" fmla="*/ 178 w 437"/>
                <a:gd name="T57" fmla="*/ 132 h 253"/>
                <a:gd name="T58" fmla="*/ 218 w 437"/>
                <a:gd name="T59" fmla="*/ 156 h 253"/>
                <a:gd name="T60" fmla="*/ 260 w 437"/>
                <a:gd name="T61" fmla="*/ 159 h 253"/>
                <a:gd name="T62" fmla="*/ 304 w 437"/>
                <a:gd name="T63" fmla="*/ 183 h 253"/>
                <a:gd name="T64" fmla="*/ 307 w 437"/>
                <a:gd name="T65" fmla="*/ 186 h 253"/>
                <a:gd name="T66" fmla="*/ 312 w 437"/>
                <a:gd name="T67" fmla="*/ 211 h 253"/>
                <a:gd name="T68" fmla="*/ 113 w 437"/>
                <a:gd name="T69" fmla="*/ 70 h 253"/>
                <a:gd name="T70" fmla="*/ 153 w 437"/>
                <a:gd name="T71" fmla="*/ 71 h 253"/>
                <a:gd name="T72" fmla="*/ 180 w 437"/>
                <a:gd name="T73" fmla="*/ 87 h 253"/>
                <a:gd name="T74" fmla="*/ 182 w 437"/>
                <a:gd name="T75" fmla="*/ 110 h 253"/>
                <a:gd name="T76" fmla="*/ 222 w 437"/>
                <a:gd name="T77" fmla="*/ 134 h 253"/>
                <a:gd name="T78" fmla="*/ 264 w 437"/>
                <a:gd name="T79" fmla="*/ 137 h 253"/>
                <a:gd name="T80" fmla="*/ 309 w 437"/>
                <a:gd name="T81" fmla="*/ 161 h 253"/>
                <a:gd name="T82" fmla="*/ 312 w 437"/>
                <a:gd name="T83" fmla="*/ 164 h 253"/>
                <a:gd name="T84" fmla="*/ 316 w 437"/>
                <a:gd name="T85" fmla="*/ 188 h 253"/>
                <a:gd name="T86" fmla="*/ 145 w 437"/>
                <a:gd name="T87" fmla="*/ 64 h 253"/>
                <a:gd name="T88" fmla="*/ 135 w 437"/>
                <a:gd name="T89" fmla="*/ 11 h 253"/>
                <a:gd name="T90" fmla="*/ 162 w 437"/>
                <a:gd name="T91" fmla="*/ 26 h 253"/>
                <a:gd name="T92" fmla="*/ 165 w 437"/>
                <a:gd name="T93" fmla="*/ 49 h 253"/>
                <a:gd name="T94" fmla="*/ 299 w 437"/>
                <a:gd name="T95" fmla="*/ 128 h 253"/>
                <a:gd name="T96" fmla="*/ 185 w 437"/>
                <a:gd name="T97" fmla="*/ 66 h 253"/>
                <a:gd name="T98" fmla="*/ 230 w 437"/>
                <a:gd name="T99" fmla="*/ 91 h 253"/>
                <a:gd name="T100" fmla="*/ 232 w 437"/>
                <a:gd name="T101" fmla="*/ 94 h 253"/>
                <a:gd name="T102" fmla="*/ 237 w 437"/>
                <a:gd name="T103" fmla="*/ 118 h 253"/>
                <a:gd name="T104" fmla="*/ 279 w 437"/>
                <a:gd name="T105" fmla="*/ 141 h 253"/>
                <a:gd name="T106" fmla="*/ 319 w 437"/>
                <a:gd name="T107" fmla="*/ 142 h 253"/>
                <a:gd name="T108" fmla="*/ 324 w 437"/>
                <a:gd name="T109" fmla="*/ 145 h 253"/>
                <a:gd name="T110" fmla="*/ 332 w 437"/>
                <a:gd name="T111" fmla="*/ 146 h 253"/>
                <a:gd name="T112" fmla="*/ 371 w 437"/>
                <a:gd name="T113" fmla="*/ 170 h 253"/>
                <a:gd name="T114" fmla="*/ 413 w 437"/>
                <a:gd name="T115" fmla="*/ 173 h 253"/>
                <a:gd name="T116" fmla="*/ 364 w 437"/>
                <a:gd name="T117" fmla="*/ 168 h 253"/>
                <a:gd name="T118" fmla="*/ 356 w 437"/>
                <a:gd name="T119" fmla="*/ 190 h 253"/>
                <a:gd name="T120" fmla="*/ 349 w 437"/>
                <a:gd name="T121" fmla="*/ 182 h 253"/>
                <a:gd name="T122" fmla="*/ 354 w 437"/>
                <a:gd name="T123" fmla="*/ 233 h 253"/>
                <a:gd name="T124" fmla="*/ 350 w 437"/>
                <a:gd name="T125" fmla="*/ 2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7" h="253">
                  <a:moveTo>
                    <a:pt x="37" y="81"/>
                  </a:moveTo>
                  <a:cubicBezTo>
                    <a:pt x="30" y="84"/>
                    <a:pt x="30" y="84"/>
                    <a:pt x="30" y="84"/>
                  </a:cubicBezTo>
                  <a:cubicBezTo>
                    <a:pt x="30" y="85"/>
                    <a:pt x="29" y="85"/>
                    <a:pt x="28" y="84"/>
                  </a:cubicBezTo>
                  <a:cubicBezTo>
                    <a:pt x="0" y="68"/>
                    <a:pt x="0" y="68"/>
                    <a:pt x="0" y="68"/>
                  </a:cubicBezTo>
                  <a:cubicBezTo>
                    <a:pt x="0" y="68"/>
                    <a:pt x="0" y="67"/>
                    <a:pt x="0" y="67"/>
                  </a:cubicBezTo>
                  <a:cubicBezTo>
                    <a:pt x="6" y="63"/>
                    <a:pt x="6" y="63"/>
                    <a:pt x="6" y="63"/>
                  </a:cubicBezTo>
                  <a:cubicBezTo>
                    <a:pt x="7" y="63"/>
                    <a:pt x="8" y="63"/>
                    <a:pt x="9" y="63"/>
                  </a:cubicBezTo>
                  <a:cubicBezTo>
                    <a:pt x="37" y="80"/>
                    <a:pt x="37" y="80"/>
                    <a:pt x="37" y="80"/>
                  </a:cubicBezTo>
                  <a:cubicBezTo>
                    <a:pt x="37" y="80"/>
                    <a:pt x="37" y="80"/>
                    <a:pt x="37" y="81"/>
                  </a:cubicBezTo>
                  <a:close/>
                  <a:moveTo>
                    <a:pt x="60" y="93"/>
                  </a:moveTo>
                  <a:cubicBezTo>
                    <a:pt x="41" y="82"/>
                    <a:pt x="41" y="82"/>
                    <a:pt x="41" y="82"/>
                  </a:cubicBezTo>
                  <a:cubicBezTo>
                    <a:pt x="41" y="82"/>
                    <a:pt x="40" y="82"/>
                    <a:pt x="39" y="82"/>
                  </a:cubicBezTo>
                  <a:cubicBezTo>
                    <a:pt x="33" y="86"/>
                    <a:pt x="33" y="86"/>
                    <a:pt x="33" y="86"/>
                  </a:cubicBezTo>
                  <a:cubicBezTo>
                    <a:pt x="32" y="86"/>
                    <a:pt x="32" y="87"/>
                    <a:pt x="33" y="87"/>
                  </a:cubicBezTo>
                  <a:cubicBezTo>
                    <a:pt x="51" y="98"/>
                    <a:pt x="51" y="98"/>
                    <a:pt x="51" y="98"/>
                  </a:cubicBezTo>
                  <a:cubicBezTo>
                    <a:pt x="52" y="98"/>
                    <a:pt x="53" y="98"/>
                    <a:pt x="53" y="98"/>
                  </a:cubicBezTo>
                  <a:cubicBezTo>
                    <a:pt x="60" y="94"/>
                    <a:pt x="60" y="94"/>
                    <a:pt x="60" y="94"/>
                  </a:cubicBezTo>
                  <a:cubicBezTo>
                    <a:pt x="60" y="94"/>
                    <a:pt x="60" y="93"/>
                    <a:pt x="60" y="93"/>
                  </a:cubicBezTo>
                  <a:close/>
                  <a:moveTo>
                    <a:pt x="82" y="106"/>
                  </a:moveTo>
                  <a:cubicBezTo>
                    <a:pt x="64" y="95"/>
                    <a:pt x="64" y="95"/>
                    <a:pt x="64" y="95"/>
                  </a:cubicBezTo>
                  <a:cubicBezTo>
                    <a:pt x="63" y="95"/>
                    <a:pt x="62" y="95"/>
                    <a:pt x="62" y="95"/>
                  </a:cubicBezTo>
                  <a:cubicBezTo>
                    <a:pt x="55" y="99"/>
                    <a:pt x="55" y="99"/>
                    <a:pt x="55" y="99"/>
                  </a:cubicBezTo>
                  <a:cubicBezTo>
                    <a:pt x="55" y="99"/>
                    <a:pt x="55" y="100"/>
                    <a:pt x="55" y="100"/>
                  </a:cubicBezTo>
                  <a:cubicBezTo>
                    <a:pt x="73" y="111"/>
                    <a:pt x="73" y="111"/>
                    <a:pt x="73" y="111"/>
                  </a:cubicBezTo>
                  <a:cubicBezTo>
                    <a:pt x="74" y="111"/>
                    <a:pt x="75" y="111"/>
                    <a:pt x="76" y="111"/>
                  </a:cubicBezTo>
                  <a:cubicBezTo>
                    <a:pt x="82" y="107"/>
                    <a:pt x="82" y="107"/>
                    <a:pt x="82" y="107"/>
                  </a:cubicBezTo>
                  <a:cubicBezTo>
                    <a:pt x="83" y="107"/>
                    <a:pt x="83" y="106"/>
                    <a:pt x="82" y="106"/>
                  </a:cubicBezTo>
                  <a:close/>
                  <a:moveTo>
                    <a:pt x="104" y="119"/>
                  </a:moveTo>
                  <a:cubicBezTo>
                    <a:pt x="86" y="108"/>
                    <a:pt x="86" y="108"/>
                    <a:pt x="86" y="108"/>
                  </a:cubicBezTo>
                  <a:cubicBezTo>
                    <a:pt x="86" y="108"/>
                    <a:pt x="85" y="108"/>
                    <a:pt x="84" y="108"/>
                  </a:cubicBezTo>
                  <a:cubicBezTo>
                    <a:pt x="78" y="112"/>
                    <a:pt x="78" y="112"/>
                    <a:pt x="78" y="112"/>
                  </a:cubicBezTo>
                  <a:cubicBezTo>
                    <a:pt x="77" y="112"/>
                    <a:pt x="77" y="113"/>
                    <a:pt x="78" y="113"/>
                  </a:cubicBezTo>
                  <a:cubicBezTo>
                    <a:pt x="96" y="123"/>
                    <a:pt x="96" y="123"/>
                    <a:pt x="96" y="123"/>
                  </a:cubicBezTo>
                  <a:cubicBezTo>
                    <a:pt x="96" y="124"/>
                    <a:pt x="97" y="124"/>
                    <a:pt x="98" y="123"/>
                  </a:cubicBezTo>
                  <a:cubicBezTo>
                    <a:pt x="104" y="120"/>
                    <a:pt x="104" y="120"/>
                    <a:pt x="104" y="120"/>
                  </a:cubicBezTo>
                  <a:cubicBezTo>
                    <a:pt x="105" y="119"/>
                    <a:pt x="105" y="119"/>
                    <a:pt x="104" y="119"/>
                  </a:cubicBezTo>
                  <a:close/>
                  <a:moveTo>
                    <a:pt x="127" y="131"/>
                  </a:moveTo>
                  <a:cubicBezTo>
                    <a:pt x="108" y="121"/>
                    <a:pt x="108" y="121"/>
                    <a:pt x="108" y="121"/>
                  </a:cubicBezTo>
                  <a:cubicBezTo>
                    <a:pt x="108" y="121"/>
                    <a:pt x="107" y="121"/>
                    <a:pt x="106" y="121"/>
                  </a:cubicBezTo>
                  <a:cubicBezTo>
                    <a:pt x="100" y="125"/>
                    <a:pt x="100" y="125"/>
                    <a:pt x="100" y="125"/>
                  </a:cubicBezTo>
                  <a:cubicBezTo>
                    <a:pt x="99" y="125"/>
                    <a:pt x="99" y="126"/>
                    <a:pt x="100" y="126"/>
                  </a:cubicBezTo>
                  <a:cubicBezTo>
                    <a:pt x="118" y="136"/>
                    <a:pt x="118" y="136"/>
                    <a:pt x="118" y="136"/>
                  </a:cubicBezTo>
                  <a:cubicBezTo>
                    <a:pt x="119" y="137"/>
                    <a:pt x="120" y="137"/>
                    <a:pt x="120" y="136"/>
                  </a:cubicBezTo>
                  <a:cubicBezTo>
                    <a:pt x="127" y="133"/>
                    <a:pt x="127" y="133"/>
                    <a:pt x="127" y="133"/>
                  </a:cubicBezTo>
                  <a:cubicBezTo>
                    <a:pt x="127" y="132"/>
                    <a:pt x="127" y="132"/>
                    <a:pt x="127" y="131"/>
                  </a:cubicBezTo>
                  <a:close/>
                  <a:moveTo>
                    <a:pt x="149" y="144"/>
                  </a:moveTo>
                  <a:cubicBezTo>
                    <a:pt x="131" y="134"/>
                    <a:pt x="131" y="134"/>
                    <a:pt x="131" y="134"/>
                  </a:cubicBezTo>
                  <a:cubicBezTo>
                    <a:pt x="130" y="134"/>
                    <a:pt x="129" y="134"/>
                    <a:pt x="129" y="134"/>
                  </a:cubicBezTo>
                  <a:cubicBezTo>
                    <a:pt x="122" y="138"/>
                    <a:pt x="122" y="138"/>
                    <a:pt x="122" y="138"/>
                  </a:cubicBezTo>
                  <a:cubicBezTo>
                    <a:pt x="122" y="138"/>
                    <a:pt x="122" y="138"/>
                    <a:pt x="122" y="139"/>
                  </a:cubicBezTo>
                  <a:cubicBezTo>
                    <a:pt x="141" y="149"/>
                    <a:pt x="141" y="149"/>
                    <a:pt x="141" y="149"/>
                  </a:cubicBezTo>
                  <a:cubicBezTo>
                    <a:pt x="141" y="150"/>
                    <a:pt x="142" y="150"/>
                    <a:pt x="143" y="149"/>
                  </a:cubicBezTo>
                  <a:cubicBezTo>
                    <a:pt x="149" y="146"/>
                    <a:pt x="149" y="146"/>
                    <a:pt x="149" y="146"/>
                  </a:cubicBezTo>
                  <a:cubicBezTo>
                    <a:pt x="150" y="145"/>
                    <a:pt x="150" y="145"/>
                    <a:pt x="149" y="144"/>
                  </a:cubicBezTo>
                  <a:close/>
                  <a:moveTo>
                    <a:pt x="171" y="157"/>
                  </a:moveTo>
                  <a:cubicBezTo>
                    <a:pt x="153" y="147"/>
                    <a:pt x="153" y="147"/>
                    <a:pt x="153" y="147"/>
                  </a:cubicBezTo>
                  <a:cubicBezTo>
                    <a:pt x="153" y="146"/>
                    <a:pt x="152" y="146"/>
                    <a:pt x="151" y="147"/>
                  </a:cubicBezTo>
                  <a:cubicBezTo>
                    <a:pt x="145" y="150"/>
                    <a:pt x="145" y="150"/>
                    <a:pt x="145" y="150"/>
                  </a:cubicBezTo>
                  <a:cubicBezTo>
                    <a:pt x="144" y="151"/>
                    <a:pt x="144" y="151"/>
                    <a:pt x="145" y="152"/>
                  </a:cubicBezTo>
                  <a:cubicBezTo>
                    <a:pt x="163" y="162"/>
                    <a:pt x="163" y="162"/>
                    <a:pt x="163" y="162"/>
                  </a:cubicBezTo>
                  <a:cubicBezTo>
                    <a:pt x="164" y="163"/>
                    <a:pt x="164" y="163"/>
                    <a:pt x="165" y="162"/>
                  </a:cubicBezTo>
                  <a:cubicBezTo>
                    <a:pt x="171" y="159"/>
                    <a:pt x="171" y="159"/>
                    <a:pt x="171" y="159"/>
                  </a:cubicBezTo>
                  <a:cubicBezTo>
                    <a:pt x="172" y="158"/>
                    <a:pt x="172" y="158"/>
                    <a:pt x="171" y="157"/>
                  </a:cubicBezTo>
                  <a:close/>
                  <a:moveTo>
                    <a:pt x="194" y="170"/>
                  </a:moveTo>
                  <a:cubicBezTo>
                    <a:pt x="176" y="160"/>
                    <a:pt x="176" y="160"/>
                    <a:pt x="176" y="160"/>
                  </a:cubicBezTo>
                  <a:cubicBezTo>
                    <a:pt x="175" y="159"/>
                    <a:pt x="174" y="159"/>
                    <a:pt x="173" y="160"/>
                  </a:cubicBezTo>
                  <a:cubicBezTo>
                    <a:pt x="167" y="163"/>
                    <a:pt x="167" y="163"/>
                    <a:pt x="167" y="163"/>
                  </a:cubicBezTo>
                  <a:cubicBezTo>
                    <a:pt x="167" y="164"/>
                    <a:pt x="167" y="164"/>
                    <a:pt x="167" y="165"/>
                  </a:cubicBezTo>
                  <a:cubicBezTo>
                    <a:pt x="185" y="175"/>
                    <a:pt x="185" y="175"/>
                    <a:pt x="185" y="175"/>
                  </a:cubicBezTo>
                  <a:cubicBezTo>
                    <a:pt x="186" y="175"/>
                    <a:pt x="187" y="175"/>
                    <a:pt x="187" y="175"/>
                  </a:cubicBezTo>
                  <a:cubicBezTo>
                    <a:pt x="194" y="171"/>
                    <a:pt x="194" y="171"/>
                    <a:pt x="194" y="171"/>
                  </a:cubicBezTo>
                  <a:cubicBezTo>
                    <a:pt x="194" y="171"/>
                    <a:pt x="194" y="171"/>
                    <a:pt x="194" y="170"/>
                  </a:cubicBezTo>
                  <a:close/>
                  <a:moveTo>
                    <a:pt x="216" y="183"/>
                  </a:moveTo>
                  <a:cubicBezTo>
                    <a:pt x="198" y="173"/>
                    <a:pt x="198" y="173"/>
                    <a:pt x="198" y="173"/>
                  </a:cubicBezTo>
                  <a:cubicBezTo>
                    <a:pt x="197" y="172"/>
                    <a:pt x="196" y="172"/>
                    <a:pt x="196" y="173"/>
                  </a:cubicBezTo>
                  <a:cubicBezTo>
                    <a:pt x="190" y="176"/>
                    <a:pt x="190" y="176"/>
                    <a:pt x="190" y="176"/>
                  </a:cubicBezTo>
                  <a:cubicBezTo>
                    <a:pt x="189" y="177"/>
                    <a:pt x="189" y="177"/>
                    <a:pt x="190" y="178"/>
                  </a:cubicBezTo>
                  <a:cubicBezTo>
                    <a:pt x="208" y="188"/>
                    <a:pt x="208" y="188"/>
                    <a:pt x="208" y="188"/>
                  </a:cubicBezTo>
                  <a:cubicBezTo>
                    <a:pt x="208" y="188"/>
                    <a:pt x="209" y="188"/>
                    <a:pt x="210" y="188"/>
                  </a:cubicBezTo>
                  <a:cubicBezTo>
                    <a:pt x="216" y="184"/>
                    <a:pt x="216" y="184"/>
                    <a:pt x="216" y="184"/>
                  </a:cubicBezTo>
                  <a:cubicBezTo>
                    <a:pt x="217" y="184"/>
                    <a:pt x="217" y="183"/>
                    <a:pt x="216" y="183"/>
                  </a:cubicBezTo>
                  <a:close/>
                  <a:moveTo>
                    <a:pt x="239" y="196"/>
                  </a:moveTo>
                  <a:cubicBezTo>
                    <a:pt x="220" y="186"/>
                    <a:pt x="220" y="186"/>
                    <a:pt x="220" y="186"/>
                  </a:cubicBezTo>
                  <a:cubicBezTo>
                    <a:pt x="220" y="185"/>
                    <a:pt x="219" y="185"/>
                    <a:pt x="218" y="186"/>
                  </a:cubicBezTo>
                  <a:cubicBezTo>
                    <a:pt x="212" y="189"/>
                    <a:pt x="212" y="189"/>
                    <a:pt x="212" y="189"/>
                  </a:cubicBezTo>
                  <a:cubicBezTo>
                    <a:pt x="211" y="190"/>
                    <a:pt x="211" y="190"/>
                    <a:pt x="212" y="190"/>
                  </a:cubicBezTo>
                  <a:cubicBezTo>
                    <a:pt x="230" y="201"/>
                    <a:pt x="230" y="201"/>
                    <a:pt x="230" y="201"/>
                  </a:cubicBezTo>
                  <a:cubicBezTo>
                    <a:pt x="231" y="201"/>
                    <a:pt x="232" y="201"/>
                    <a:pt x="232" y="201"/>
                  </a:cubicBezTo>
                  <a:cubicBezTo>
                    <a:pt x="239" y="197"/>
                    <a:pt x="239" y="197"/>
                    <a:pt x="239" y="197"/>
                  </a:cubicBezTo>
                  <a:cubicBezTo>
                    <a:pt x="239" y="197"/>
                    <a:pt x="239" y="196"/>
                    <a:pt x="239" y="196"/>
                  </a:cubicBezTo>
                  <a:close/>
                  <a:moveTo>
                    <a:pt x="261" y="209"/>
                  </a:moveTo>
                  <a:cubicBezTo>
                    <a:pt x="243" y="199"/>
                    <a:pt x="243" y="199"/>
                    <a:pt x="243" y="199"/>
                  </a:cubicBezTo>
                  <a:cubicBezTo>
                    <a:pt x="242" y="198"/>
                    <a:pt x="241" y="198"/>
                    <a:pt x="241" y="199"/>
                  </a:cubicBezTo>
                  <a:cubicBezTo>
                    <a:pt x="234" y="202"/>
                    <a:pt x="234" y="202"/>
                    <a:pt x="234" y="202"/>
                  </a:cubicBezTo>
                  <a:cubicBezTo>
                    <a:pt x="234" y="202"/>
                    <a:pt x="234" y="203"/>
                    <a:pt x="234" y="203"/>
                  </a:cubicBezTo>
                  <a:cubicBezTo>
                    <a:pt x="252" y="214"/>
                    <a:pt x="252" y="214"/>
                    <a:pt x="252" y="214"/>
                  </a:cubicBezTo>
                  <a:cubicBezTo>
                    <a:pt x="253" y="214"/>
                    <a:pt x="254" y="214"/>
                    <a:pt x="255" y="214"/>
                  </a:cubicBezTo>
                  <a:cubicBezTo>
                    <a:pt x="261" y="210"/>
                    <a:pt x="261" y="210"/>
                    <a:pt x="261" y="210"/>
                  </a:cubicBezTo>
                  <a:cubicBezTo>
                    <a:pt x="262" y="210"/>
                    <a:pt x="262" y="209"/>
                    <a:pt x="261" y="209"/>
                  </a:cubicBezTo>
                  <a:close/>
                  <a:moveTo>
                    <a:pt x="283" y="222"/>
                  </a:moveTo>
                  <a:cubicBezTo>
                    <a:pt x="265" y="211"/>
                    <a:pt x="265" y="211"/>
                    <a:pt x="265" y="211"/>
                  </a:cubicBezTo>
                  <a:cubicBezTo>
                    <a:pt x="265" y="211"/>
                    <a:pt x="264" y="211"/>
                    <a:pt x="263" y="211"/>
                  </a:cubicBezTo>
                  <a:cubicBezTo>
                    <a:pt x="257" y="215"/>
                    <a:pt x="257" y="215"/>
                    <a:pt x="257" y="215"/>
                  </a:cubicBezTo>
                  <a:cubicBezTo>
                    <a:pt x="256" y="215"/>
                    <a:pt x="256" y="216"/>
                    <a:pt x="257" y="216"/>
                  </a:cubicBezTo>
                  <a:cubicBezTo>
                    <a:pt x="275" y="227"/>
                    <a:pt x="275" y="227"/>
                    <a:pt x="275" y="227"/>
                  </a:cubicBezTo>
                  <a:cubicBezTo>
                    <a:pt x="275" y="227"/>
                    <a:pt x="276" y="227"/>
                    <a:pt x="277" y="227"/>
                  </a:cubicBezTo>
                  <a:cubicBezTo>
                    <a:pt x="283" y="223"/>
                    <a:pt x="283" y="223"/>
                    <a:pt x="283" y="223"/>
                  </a:cubicBezTo>
                  <a:cubicBezTo>
                    <a:pt x="284" y="223"/>
                    <a:pt x="284" y="222"/>
                    <a:pt x="283" y="222"/>
                  </a:cubicBezTo>
                  <a:close/>
                  <a:moveTo>
                    <a:pt x="306" y="235"/>
                  </a:moveTo>
                  <a:cubicBezTo>
                    <a:pt x="287" y="224"/>
                    <a:pt x="287" y="224"/>
                    <a:pt x="287" y="224"/>
                  </a:cubicBezTo>
                  <a:cubicBezTo>
                    <a:pt x="287" y="224"/>
                    <a:pt x="286" y="224"/>
                    <a:pt x="285" y="224"/>
                  </a:cubicBezTo>
                  <a:cubicBezTo>
                    <a:pt x="279" y="228"/>
                    <a:pt x="279" y="228"/>
                    <a:pt x="279" y="228"/>
                  </a:cubicBezTo>
                  <a:cubicBezTo>
                    <a:pt x="278" y="228"/>
                    <a:pt x="278" y="229"/>
                    <a:pt x="279" y="229"/>
                  </a:cubicBezTo>
                  <a:cubicBezTo>
                    <a:pt x="297" y="240"/>
                    <a:pt x="297" y="240"/>
                    <a:pt x="297" y="240"/>
                  </a:cubicBezTo>
                  <a:cubicBezTo>
                    <a:pt x="298" y="240"/>
                    <a:pt x="299" y="240"/>
                    <a:pt x="299" y="240"/>
                  </a:cubicBezTo>
                  <a:cubicBezTo>
                    <a:pt x="306" y="236"/>
                    <a:pt x="306" y="236"/>
                    <a:pt x="306" y="236"/>
                  </a:cubicBezTo>
                  <a:cubicBezTo>
                    <a:pt x="306" y="236"/>
                    <a:pt x="306" y="235"/>
                    <a:pt x="306" y="235"/>
                  </a:cubicBezTo>
                  <a:close/>
                  <a:moveTo>
                    <a:pt x="328" y="248"/>
                  </a:moveTo>
                  <a:cubicBezTo>
                    <a:pt x="310" y="237"/>
                    <a:pt x="310" y="237"/>
                    <a:pt x="310" y="237"/>
                  </a:cubicBezTo>
                  <a:cubicBezTo>
                    <a:pt x="309" y="237"/>
                    <a:pt x="308" y="237"/>
                    <a:pt x="308" y="237"/>
                  </a:cubicBezTo>
                  <a:cubicBezTo>
                    <a:pt x="301" y="241"/>
                    <a:pt x="301" y="241"/>
                    <a:pt x="301" y="241"/>
                  </a:cubicBezTo>
                  <a:cubicBezTo>
                    <a:pt x="301" y="241"/>
                    <a:pt x="301" y="242"/>
                    <a:pt x="301" y="242"/>
                  </a:cubicBezTo>
                  <a:cubicBezTo>
                    <a:pt x="320" y="253"/>
                    <a:pt x="320" y="253"/>
                    <a:pt x="320" y="253"/>
                  </a:cubicBezTo>
                  <a:cubicBezTo>
                    <a:pt x="320" y="253"/>
                    <a:pt x="321" y="253"/>
                    <a:pt x="322" y="253"/>
                  </a:cubicBezTo>
                  <a:cubicBezTo>
                    <a:pt x="328" y="249"/>
                    <a:pt x="328" y="249"/>
                    <a:pt x="328" y="249"/>
                  </a:cubicBezTo>
                  <a:cubicBezTo>
                    <a:pt x="329" y="249"/>
                    <a:pt x="329" y="248"/>
                    <a:pt x="328" y="248"/>
                  </a:cubicBezTo>
                  <a:close/>
                  <a:moveTo>
                    <a:pt x="48" y="61"/>
                  </a:moveTo>
                  <a:cubicBezTo>
                    <a:pt x="31" y="50"/>
                    <a:pt x="31" y="50"/>
                    <a:pt x="31" y="50"/>
                  </a:cubicBezTo>
                  <a:cubicBezTo>
                    <a:pt x="30" y="50"/>
                    <a:pt x="29" y="50"/>
                    <a:pt x="29" y="50"/>
                  </a:cubicBezTo>
                  <a:cubicBezTo>
                    <a:pt x="11" y="61"/>
                    <a:pt x="11" y="61"/>
                    <a:pt x="11" y="61"/>
                  </a:cubicBezTo>
                  <a:cubicBezTo>
                    <a:pt x="11" y="61"/>
                    <a:pt x="11" y="62"/>
                    <a:pt x="11" y="62"/>
                  </a:cubicBezTo>
                  <a:cubicBezTo>
                    <a:pt x="29" y="72"/>
                    <a:pt x="29" y="72"/>
                    <a:pt x="29" y="72"/>
                  </a:cubicBezTo>
                  <a:cubicBezTo>
                    <a:pt x="29" y="72"/>
                    <a:pt x="30" y="72"/>
                    <a:pt x="31" y="72"/>
                  </a:cubicBezTo>
                  <a:cubicBezTo>
                    <a:pt x="48" y="62"/>
                    <a:pt x="48" y="62"/>
                    <a:pt x="48" y="62"/>
                  </a:cubicBezTo>
                  <a:cubicBezTo>
                    <a:pt x="49" y="62"/>
                    <a:pt x="49" y="61"/>
                    <a:pt x="48" y="61"/>
                  </a:cubicBezTo>
                  <a:close/>
                  <a:moveTo>
                    <a:pt x="81" y="55"/>
                  </a:moveTo>
                  <a:cubicBezTo>
                    <a:pt x="52" y="38"/>
                    <a:pt x="52" y="38"/>
                    <a:pt x="52" y="38"/>
                  </a:cubicBezTo>
                  <a:cubicBezTo>
                    <a:pt x="52" y="38"/>
                    <a:pt x="51" y="38"/>
                    <a:pt x="50" y="38"/>
                  </a:cubicBezTo>
                  <a:cubicBezTo>
                    <a:pt x="33" y="48"/>
                    <a:pt x="33" y="48"/>
                    <a:pt x="33" y="48"/>
                  </a:cubicBezTo>
                  <a:cubicBezTo>
                    <a:pt x="32" y="48"/>
                    <a:pt x="32" y="49"/>
                    <a:pt x="33" y="49"/>
                  </a:cubicBezTo>
                  <a:cubicBezTo>
                    <a:pt x="62" y="66"/>
                    <a:pt x="62" y="66"/>
                    <a:pt x="62" y="66"/>
                  </a:cubicBezTo>
                  <a:cubicBezTo>
                    <a:pt x="62" y="66"/>
                    <a:pt x="63" y="66"/>
                    <a:pt x="64" y="66"/>
                  </a:cubicBezTo>
                  <a:cubicBezTo>
                    <a:pt x="81" y="56"/>
                    <a:pt x="81" y="56"/>
                    <a:pt x="81" y="56"/>
                  </a:cubicBezTo>
                  <a:cubicBezTo>
                    <a:pt x="82" y="56"/>
                    <a:pt x="82" y="55"/>
                    <a:pt x="81" y="55"/>
                  </a:cubicBezTo>
                  <a:close/>
                  <a:moveTo>
                    <a:pt x="108" y="45"/>
                  </a:moveTo>
                  <a:cubicBezTo>
                    <a:pt x="74" y="26"/>
                    <a:pt x="74" y="26"/>
                    <a:pt x="74" y="26"/>
                  </a:cubicBezTo>
                  <a:cubicBezTo>
                    <a:pt x="73" y="25"/>
                    <a:pt x="72" y="25"/>
                    <a:pt x="72" y="26"/>
                  </a:cubicBezTo>
                  <a:cubicBezTo>
                    <a:pt x="54" y="36"/>
                    <a:pt x="54" y="36"/>
                    <a:pt x="54" y="36"/>
                  </a:cubicBezTo>
                  <a:cubicBezTo>
                    <a:pt x="54" y="36"/>
                    <a:pt x="54" y="37"/>
                    <a:pt x="54" y="37"/>
                  </a:cubicBezTo>
                  <a:cubicBezTo>
                    <a:pt x="89" y="57"/>
                    <a:pt x="89" y="57"/>
                    <a:pt x="89" y="57"/>
                  </a:cubicBezTo>
                  <a:cubicBezTo>
                    <a:pt x="89" y="57"/>
                    <a:pt x="90" y="57"/>
                    <a:pt x="91" y="57"/>
                  </a:cubicBezTo>
                  <a:cubicBezTo>
                    <a:pt x="108" y="47"/>
                    <a:pt x="108" y="47"/>
                    <a:pt x="108" y="47"/>
                  </a:cubicBezTo>
                  <a:cubicBezTo>
                    <a:pt x="109" y="46"/>
                    <a:pt x="109" y="46"/>
                    <a:pt x="108" y="45"/>
                  </a:cubicBezTo>
                  <a:close/>
                  <a:moveTo>
                    <a:pt x="141" y="40"/>
                  </a:moveTo>
                  <a:cubicBezTo>
                    <a:pt x="95" y="13"/>
                    <a:pt x="95" y="13"/>
                    <a:pt x="95" y="13"/>
                  </a:cubicBezTo>
                  <a:cubicBezTo>
                    <a:pt x="95" y="13"/>
                    <a:pt x="94" y="13"/>
                    <a:pt x="93" y="13"/>
                  </a:cubicBezTo>
                  <a:cubicBezTo>
                    <a:pt x="76" y="23"/>
                    <a:pt x="76" y="23"/>
                    <a:pt x="76" y="23"/>
                  </a:cubicBezTo>
                  <a:cubicBezTo>
                    <a:pt x="75" y="24"/>
                    <a:pt x="75" y="24"/>
                    <a:pt x="76" y="25"/>
                  </a:cubicBezTo>
                  <a:cubicBezTo>
                    <a:pt x="121" y="51"/>
                    <a:pt x="121" y="51"/>
                    <a:pt x="121" y="51"/>
                  </a:cubicBezTo>
                  <a:cubicBezTo>
                    <a:pt x="122" y="51"/>
                    <a:pt x="123" y="51"/>
                    <a:pt x="124" y="51"/>
                  </a:cubicBezTo>
                  <a:cubicBezTo>
                    <a:pt x="141" y="41"/>
                    <a:pt x="141" y="41"/>
                    <a:pt x="141" y="41"/>
                  </a:cubicBezTo>
                  <a:cubicBezTo>
                    <a:pt x="142" y="41"/>
                    <a:pt x="142" y="40"/>
                    <a:pt x="141" y="40"/>
                  </a:cubicBezTo>
                  <a:close/>
                  <a:moveTo>
                    <a:pt x="71" y="73"/>
                  </a:moveTo>
                  <a:cubicBezTo>
                    <a:pt x="53" y="63"/>
                    <a:pt x="53" y="63"/>
                    <a:pt x="53" y="63"/>
                  </a:cubicBezTo>
                  <a:cubicBezTo>
                    <a:pt x="53" y="63"/>
                    <a:pt x="52" y="63"/>
                    <a:pt x="51" y="63"/>
                  </a:cubicBezTo>
                  <a:cubicBezTo>
                    <a:pt x="33" y="73"/>
                    <a:pt x="33" y="73"/>
                    <a:pt x="33" y="73"/>
                  </a:cubicBezTo>
                  <a:cubicBezTo>
                    <a:pt x="33" y="74"/>
                    <a:pt x="33" y="74"/>
                    <a:pt x="33" y="75"/>
                  </a:cubicBezTo>
                  <a:cubicBezTo>
                    <a:pt x="51" y="85"/>
                    <a:pt x="51" y="85"/>
                    <a:pt x="51" y="85"/>
                  </a:cubicBezTo>
                  <a:cubicBezTo>
                    <a:pt x="52" y="85"/>
                    <a:pt x="53" y="85"/>
                    <a:pt x="53" y="85"/>
                  </a:cubicBezTo>
                  <a:cubicBezTo>
                    <a:pt x="71" y="75"/>
                    <a:pt x="71" y="75"/>
                    <a:pt x="71" y="75"/>
                  </a:cubicBezTo>
                  <a:cubicBezTo>
                    <a:pt x="71" y="74"/>
                    <a:pt x="71" y="74"/>
                    <a:pt x="71" y="73"/>
                  </a:cubicBezTo>
                  <a:close/>
                  <a:moveTo>
                    <a:pt x="93" y="86"/>
                  </a:moveTo>
                  <a:cubicBezTo>
                    <a:pt x="76" y="76"/>
                    <a:pt x="76" y="76"/>
                    <a:pt x="76" y="76"/>
                  </a:cubicBezTo>
                  <a:cubicBezTo>
                    <a:pt x="75" y="76"/>
                    <a:pt x="74" y="76"/>
                    <a:pt x="73" y="76"/>
                  </a:cubicBezTo>
                  <a:cubicBezTo>
                    <a:pt x="56" y="86"/>
                    <a:pt x="56" y="86"/>
                    <a:pt x="56" y="86"/>
                  </a:cubicBezTo>
                  <a:cubicBezTo>
                    <a:pt x="55" y="87"/>
                    <a:pt x="55" y="87"/>
                    <a:pt x="56" y="88"/>
                  </a:cubicBezTo>
                  <a:cubicBezTo>
                    <a:pt x="73" y="98"/>
                    <a:pt x="73" y="98"/>
                    <a:pt x="73" y="98"/>
                  </a:cubicBezTo>
                  <a:cubicBezTo>
                    <a:pt x="74" y="98"/>
                    <a:pt x="75" y="98"/>
                    <a:pt x="76" y="98"/>
                  </a:cubicBezTo>
                  <a:cubicBezTo>
                    <a:pt x="93" y="88"/>
                    <a:pt x="93" y="88"/>
                    <a:pt x="93" y="88"/>
                  </a:cubicBezTo>
                  <a:cubicBezTo>
                    <a:pt x="94" y="87"/>
                    <a:pt x="94" y="87"/>
                    <a:pt x="93" y="86"/>
                  </a:cubicBezTo>
                  <a:close/>
                  <a:moveTo>
                    <a:pt x="115" y="99"/>
                  </a:moveTo>
                  <a:cubicBezTo>
                    <a:pt x="98" y="89"/>
                    <a:pt x="98" y="89"/>
                    <a:pt x="98" y="89"/>
                  </a:cubicBezTo>
                  <a:cubicBezTo>
                    <a:pt x="97" y="89"/>
                    <a:pt x="96" y="89"/>
                    <a:pt x="96" y="89"/>
                  </a:cubicBezTo>
                  <a:cubicBezTo>
                    <a:pt x="78" y="99"/>
                    <a:pt x="78" y="99"/>
                    <a:pt x="78" y="99"/>
                  </a:cubicBezTo>
                  <a:cubicBezTo>
                    <a:pt x="78" y="100"/>
                    <a:pt x="78" y="100"/>
                    <a:pt x="78" y="101"/>
                  </a:cubicBezTo>
                  <a:cubicBezTo>
                    <a:pt x="96" y="111"/>
                    <a:pt x="96" y="111"/>
                    <a:pt x="96" y="111"/>
                  </a:cubicBezTo>
                  <a:cubicBezTo>
                    <a:pt x="96" y="111"/>
                    <a:pt x="97" y="111"/>
                    <a:pt x="98" y="111"/>
                  </a:cubicBezTo>
                  <a:cubicBezTo>
                    <a:pt x="115" y="101"/>
                    <a:pt x="115" y="101"/>
                    <a:pt x="115" y="101"/>
                  </a:cubicBezTo>
                  <a:cubicBezTo>
                    <a:pt x="116" y="100"/>
                    <a:pt x="116" y="100"/>
                    <a:pt x="115" y="99"/>
                  </a:cubicBezTo>
                  <a:close/>
                  <a:moveTo>
                    <a:pt x="138" y="112"/>
                  </a:moveTo>
                  <a:cubicBezTo>
                    <a:pt x="120" y="102"/>
                    <a:pt x="120" y="102"/>
                    <a:pt x="120" y="102"/>
                  </a:cubicBezTo>
                  <a:cubicBezTo>
                    <a:pt x="120" y="102"/>
                    <a:pt x="119" y="102"/>
                    <a:pt x="118" y="102"/>
                  </a:cubicBezTo>
                  <a:cubicBezTo>
                    <a:pt x="100" y="112"/>
                    <a:pt x="100" y="112"/>
                    <a:pt x="100" y="112"/>
                  </a:cubicBezTo>
                  <a:cubicBezTo>
                    <a:pt x="100" y="113"/>
                    <a:pt x="100" y="113"/>
                    <a:pt x="100" y="113"/>
                  </a:cubicBezTo>
                  <a:cubicBezTo>
                    <a:pt x="118" y="124"/>
                    <a:pt x="118" y="124"/>
                    <a:pt x="118" y="124"/>
                  </a:cubicBezTo>
                  <a:cubicBezTo>
                    <a:pt x="119" y="124"/>
                    <a:pt x="120" y="124"/>
                    <a:pt x="120" y="124"/>
                  </a:cubicBezTo>
                  <a:cubicBezTo>
                    <a:pt x="138" y="113"/>
                    <a:pt x="138" y="113"/>
                    <a:pt x="138" y="113"/>
                  </a:cubicBezTo>
                  <a:cubicBezTo>
                    <a:pt x="138" y="113"/>
                    <a:pt x="138" y="113"/>
                    <a:pt x="138" y="112"/>
                  </a:cubicBezTo>
                  <a:close/>
                  <a:moveTo>
                    <a:pt x="160" y="125"/>
                  </a:moveTo>
                  <a:cubicBezTo>
                    <a:pt x="143" y="115"/>
                    <a:pt x="143" y="115"/>
                    <a:pt x="143" y="115"/>
                  </a:cubicBezTo>
                  <a:cubicBezTo>
                    <a:pt x="142" y="115"/>
                    <a:pt x="141" y="115"/>
                    <a:pt x="140" y="115"/>
                  </a:cubicBezTo>
                  <a:cubicBezTo>
                    <a:pt x="123" y="125"/>
                    <a:pt x="123" y="125"/>
                    <a:pt x="123" y="125"/>
                  </a:cubicBezTo>
                  <a:cubicBezTo>
                    <a:pt x="122" y="125"/>
                    <a:pt x="122" y="126"/>
                    <a:pt x="123" y="126"/>
                  </a:cubicBezTo>
                  <a:cubicBezTo>
                    <a:pt x="140" y="136"/>
                    <a:pt x="140" y="136"/>
                    <a:pt x="140" y="136"/>
                  </a:cubicBezTo>
                  <a:cubicBezTo>
                    <a:pt x="141" y="137"/>
                    <a:pt x="142" y="137"/>
                    <a:pt x="143" y="136"/>
                  </a:cubicBezTo>
                  <a:cubicBezTo>
                    <a:pt x="160" y="126"/>
                    <a:pt x="160" y="126"/>
                    <a:pt x="160" y="126"/>
                  </a:cubicBezTo>
                  <a:cubicBezTo>
                    <a:pt x="161" y="126"/>
                    <a:pt x="161" y="125"/>
                    <a:pt x="160" y="125"/>
                  </a:cubicBezTo>
                  <a:close/>
                  <a:moveTo>
                    <a:pt x="182" y="138"/>
                  </a:moveTo>
                  <a:cubicBezTo>
                    <a:pt x="165" y="128"/>
                    <a:pt x="165" y="128"/>
                    <a:pt x="165" y="128"/>
                  </a:cubicBezTo>
                  <a:cubicBezTo>
                    <a:pt x="164" y="127"/>
                    <a:pt x="163" y="127"/>
                    <a:pt x="163" y="128"/>
                  </a:cubicBezTo>
                  <a:cubicBezTo>
                    <a:pt x="145" y="138"/>
                    <a:pt x="145" y="138"/>
                    <a:pt x="145" y="138"/>
                  </a:cubicBezTo>
                  <a:cubicBezTo>
                    <a:pt x="145" y="138"/>
                    <a:pt x="145" y="139"/>
                    <a:pt x="145" y="139"/>
                  </a:cubicBezTo>
                  <a:cubicBezTo>
                    <a:pt x="163" y="149"/>
                    <a:pt x="163" y="149"/>
                    <a:pt x="163" y="149"/>
                  </a:cubicBezTo>
                  <a:cubicBezTo>
                    <a:pt x="163" y="150"/>
                    <a:pt x="164" y="150"/>
                    <a:pt x="165" y="149"/>
                  </a:cubicBezTo>
                  <a:cubicBezTo>
                    <a:pt x="182" y="139"/>
                    <a:pt x="182" y="139"/>
                    <a:pt x="182" y="139"/>
                  </a:cubicBezTo>
                  <a:cubicBezTo>
                    <a:pt x="183" y="139"/>
                    <a:pt x="183" y="138"/>
                    <a:pt x="182" y="138"/>
                  </a:cubicBezTo>
                  <a:close/>
                  <a:moveTo>
                    <a:pt x="205" y="151"/>
                  </a:moveTo>
                  <a:cubicBezTo>
                    <a:pt x="187" y="141"/>
                    <a:pt x="187" y="141"/>
                    <a:pt x="187" y="141"/>
                  </a:cubicBezTo>
                  <a:cubicBezTo>
                    <a:pt x="187" y="140"/>
                    <a:pt x="186" y="140"/>
                    <a:pt x="185" y="141"/>
                  </a:cubicBezTo>
                  <a:cubicBezTo>
                    <a:pt x="167" y="151"/>
                    <a:pt x="167" y="151"/>
                    <a:pt x="167" y="151"/>
                  </a:cubicBezTo>
                  <a:cubicBezTo>
                    <a:pt x="167" y="151"/>
                    <a:pt x="167" y="152"/>
                    <a:pt x="167" y="152"/>
                  </a:cubicBezTo>
                  <a:cubicBezTo>
                    <a:pt x="185" y="162"/>
                    <a:pt x="185" y="162"/>
                    <a:pt x="185" y="162"/>
                  </a:cubicBezTo>
                  <a:cubicBezTo>
                    <a:pt x="186" y="163"/>
                    <a:pt x="187" y="163"/>
                    <a:pt x="187" y="162"/>
                  </a:cubicBezTo>
                  <a:cubicBezTo>
                    <a:pt x="205" y="152"/>
                    <a:pt x="205" y="152"/>
                    <a:pt x="205" y="152"/>
                  </a:cubicBezTo>
                  <a:cubicBezTo>
                    <a:pt x="205" y="152"/>
                    <a:pt x="205" y="151"/>
                    <a:pt x="205" y="151"/>
                  </a:cubicBezTo>
                  <a:close/>
                  <a:moveTo>
                    <a:pt x="227" y="164"/>
                  </a:moveTo>
                  <a:cubicBezTo>
                    <a:pt x="210" y="154"/>
                    <a:pt x="210" y="154"/>
                    <a:pt x="210" y="154"/>
                  </a:cubicBezTo>
                  <a:cubicBezTo>
                    <a:pt x="209" y="153"/>
                    <a:pt x="208" y="153"/>
                    <a:pt x="207" y="154"/>
                  </a:cubicBezTo>
                  <a:cubicBezTo>
                    <a:pt x="190" y="164"/>
                    <a:pt x="190" y="164"/>
                    <a:pt x="190" y="164"/>
                  </a:cubicBezTo>
                  <a:cubicBezTo>
                    <a:pt x="189" y="164"/>
                    <a:pt x="189" y="165"/>
                    <a:pt x="190" y="165"/>
                  </a:cubicBezTo>
                  <a:cubicBezTo>
                    <a:pt x="207" y="175"/>
                    <a:pt x="207" y="175"/>
                    <a:pt x="207" y="175"/>
                  </a:cubicBezTo>
                  <a:cubicBezTo>
                    <a:pt x="208" y="175"/>
                    <a:pt x="209" y="175"/>
                    <a:pt x="210" y="175"/>
                  </a:cubicBezTo>
                  <a:cubicBezTo>
                    <a:pt x="227" y="165"/>
                    <a:pt x="227" y="165"/>
                    <a:pt x="227" y="165"/>
                  </a:cubicBezTo>
                  <a:cubicBezTo>
                    <a:pt x="228" y="165"/>
                    <a:pt x="228" y="164"/>
                    <a:pt x="227" y="164"/>
                  </a:cubicBezTo>
                  <a:close/>
                  <a:moveTo>
                    <a:pt x="249" y="177"/>
                  </a:moveTo>
                  <a:cubicBezTo>
                    <a:pt x="232" y="166"/>
                    <a:pt x="232" y="166"/>
                    <a:pt x="232" y="166"/>
                  </a:cubicBezTo>
                  <a:cubicBezTo>
                    <a:pt x="231" y="166"/>
                    <a:pt x="230" y="166"/>
                    <a:pt x="230" y="166"/>
                  </a:cubicBezTo>
                  <a:cubicBezTo>
                    <a:pt x="212" y="177"/>
                    <a:pt x="212" y="177"/>
                    <a:pt x="212" y="177"/>
                  </a:cubicBezTo>
                  <a:cubicBezTo>
                    <a:pt x="212" y="177"/>
                    <a:pt x="212" y="178"/>
                    <a:pt x="212" y="178"/>
                  </a:cubicBezTo>
                  <a:cubicBezTo>
                    <a:pt x="230" y="188"/>
                    <a:pt x="230" y="188"/>
                    <a:pt x="230" y="188"/>
                  </a:cubicBezTo>
                  <a:cubicBezTo>
                    <a:pt x="230" y="188"/>
                    <a:pt x="231" y="188"/>
                    <a:pt x="232" y="188"/>
                  </a:cubicBezTo>
                  <a:cubicBezTo>
                    <a:pt x="249" y="178"/>
                    <a:pt x="249" y="178"/>
                    <a:pt x="249" y="178"/>
                  </a:cubicBezTo>
                  <a:cubicBezTo>
                    <a:pt x="250" y="178"/>
                    <a:pt x="250" y="177"/>
                    <a:pt x="249" y="177"/>
                  </a:cubicBezTo>
                  <a:close/>
                  <a:moveTo>
                    <a:pt x="272" y="190"/>
                  </a:moveTo>
                  <a:cubicBezTo>
                    <a:pt x="254" y="179"/>
                    <a:pt x="254" y="179"/>
                    <a:pt x="254" y="179"/>
                  </a:cubicBezTo>
                  <a:cubicBezTo>
                    <a:pt x="254" y="179"/>
                    <a:pt x="253" y="179"/>
                    <a:pt x="252" y="179"/>
                  </a:cubicBezTo>
                  <a:cubicBezTo>
                    <a:pt x="234" y="190"/>
                    <a:pt x="234" y="190"/>
                    <a:pt x="234" y="190"/>
                  </a:cubicBezTo>
                  <a:cubicBezTo>
                    <a:pt x="234" y="190"/>
                    <a:pt x="234" y="190"/>
                    <a:pt x="234" y="191"/>
                  </a:cubicBezTo>
                  <a:cubicBezTo>
                    <a:pt x="252" y="201"/>
                    <a:pt x="252" y="201"/>
                    <a:pt x="252" y="201"/>
                  </a:cubicBezTo>
                  <a:cubicBezTo>
                    <a:pt x="253" y="201"/>
                    <a:pt x="254" y="201"/>
                    <a:pt x="254" y="201"/>
                  </a:cubicBezTo>
                  <a:cubicBezTo>
                    <a:pt x="272" y="191"/>
                    <a:pt x="272" y="191"/>
                    <a:pt x="272" y="191"/>
                  </a:cubicBezTo>
                  <a:cubicBezTo>
                    <a:pt x="272" y="190"/>
                    <a:pt x="272" y="190"/>
                    <a:pt x="272" y="190"/>
                  </a:cubicBezTo>
                  <a:close/>
                  <a:moveTo>
                    <a:pt x="294" y="202"/>
                  </a:moveTo>
                  <a:cubicBezTo>
                    <a:pt x="277" y="192"/>
                    <a:pt x="277" y="192"/>
                    <a:pt x="277" y="192"/>
                  </a:cubicBezTo>
                  <a:cubicBezTo>
                    <a:pt x="276" y="192"/>
                    <a:pt x="275" y="192"/>
                    <a:pt x="274" y="192"/>
                  </a:cubicBezTo>
                  <a:cubicBezTo>
                    <a:pt x="257" y="202"/>
                    <a:pt x="257" y="202"/>
                    <a:pt x="257" y="202"/>
                  </a:cubicBezTo>
                  <a:cubicBezTo>
                    <a:pt x="256" y="203"/>
                    <a:pt x="256" y="203"/>
                    <a:pt x="257" y="204"/>
                  </a:cubicBezTo>
                  <a:cubicBezTo>
                    <a:pt x="274" y="214"/>
                    <a:pt x="274" y="214"/>
                    <a:pt x="274" y="214"/>
                  </a:cubicBezTo>
                  <a:cubicBezTo>
                    <a:pt x="275" y="214"/>
                    <a:pt x="276" y="214"/>
                    <a:pt x="277" y="214"/>
                  </a:cubicBezTo>
                  <a:cubicBezTo>
                    <a:pt x="294" y="204"/>
                    <a:pt x="294" y="204"/>
                    <a:pt x="294" y="204"/>
                  </a:cubicBezTo>
                  <a:cubicBezTo>
                    <a:pt x="295" y="203"/>
                    <a:pt x="295" y="203"/>
                    <a:pt x="294" y="202"/>
                  </a:cubicBezTo>
                  <a:close/>
                  <a:moveTo>
                    <a:pt x="316" y="215"/>
                  </a:moveTo>
                  <a:cubicBezTo>
                    <a:pt x="299" y="205"/>
                    <a:pt x="299" y="205"/>
                    <a:pt x="299" y="205"/>
                  </a:cubicBezTo>
                  <a:cubicBezTo>
                    <a:pt x="298" y="205"/>
                    <a:pt x="297" y="205"/>
                    <a:pt x="297" y="205"/>
                  </a:cubicBezTo>
                  <a:cubicBezTo>
                    <a:pt x="279" y="215"/>
                    <a:pt x="279" y="215"/>
                    <a:pt x="279" y="215"/>
                  </a:cubicBezTo>
                  <a:cubicBezTo>
                    <a:pt x="278" y="216"/>
                    <a:pt x="278" y="216"/>
                    <a:pt x="279" y="217"/>
                  </a:cubicBezTo>
                  <a:cubicBezTo>
                    <a:pt x="297" y="227"/>
                    <a:pt x="297" y="227"/>
                    <a:pt x="297" y="227"/>
                  </a:cubicBezTo>
                  <a:cubicBezTo>
                    <a:pt x="297" y="227"/>
                    <a:pt x="298" y="227"/>
                    <a:pt x="299" y="227"/>
                  </a:cubicBezTo>
                  <a:cubicBezTo>
                    <a:pt x="316" y="217"/>
                    <a:pt x="316" y="217"/>
                    <a:pt x="316" y="217"/>
                  </a:cubicBezTo>
                  <a:cubicBezTo>
                    <a:pt x="317" y="216"/>
                    <a:pt x="317" y="216"/>
                    <a:pt x="316" y="215"/>
                  </a:cubicBezTo>
                  <a:close/>
                  <a:moveTo>
                    <a:pt x="104" y="67"/>
                  </a:moveTo>
                  <a:cubicBezTo>
                    <a:pt x="86" y="57"/>
                    <a:pt x="86" y="57"/>
                    <a:pt x="86" y="57"/>
                  </a:cubicBezTo>
                  <a:cubicBezTo>
                    <a:pt x="85" y="57"/>
                    <a:pt x="84" y="57"/>
                    <a:pt x="84" y="57"/>
                  </a:cubicBezTo>
                  <a:cubicBezTo>
                    <a:pt x="66" y="67"/>
                    <a:pt x="66" y="67"/>
                    <a:pt x="66" y="67"/>
                  </a:cubicBezTo>
                  <a:cubicBezTo>
                    <a:pt x="66" y="68"/>
                    <a:pt x="66" y="68"/>
                    <a:pt x="66" y="69"/>
                  </a:cubicBezTo>
                  <a:cubicBezTo>
                    <a:pt x="84" y="79"/>
                    <a:pt x="84" y="79"/>
                    <a:pt x="84" y="79"/>
                  </a:cubicBezTo>
                  <a:cubicBezTo>
                    <a:pt x="84" y="79"/>
                    <a:pt x="85" y="79"/>
                    <a:pt x="86" y="79"/>
                  </a:cubicBezTo>
                  <a:cubicBezTo>
                    <a:pt x="104" y="69"/>
                    <a:pt x="104" y="69"/>
                    <a:pt x="104" y="69"/>
                  </a:cubicBezTo>
                  <a:cubicBezTo>
                    <a:pt x="104" y="68"/>
                    <a:pt x="104" y="68"/>
                    <a:pt x="104" y="67"/>
                  </a:cubicBezTo>
                  <a:close/>
                  <a:moveTo>
                    <a:pt x="126" y="80"/>
                  </a:moveTo>
                  <a:cubicBezTo>
                    <a:pt x="108" y="70"/>
                    <a:pt x="108" y="70"/>
                    <a:pt x="108" y="70"/>
                  </a:cubicBezTo>
                  <a:cubicBezTo>
                    <a:pt x="108" y="70"/>
                    <a:pt x="107" y="70"/>
                    <a:pt x="106" y="70"/>
                  </a:cubicBezTo>
                  <a:cubicBezTo>
                    <a:pt x="89" y="80"/>
                    <a:pt x="89" y="80"/>
                    <a:pt x="89" y="80"/>
                  </a:cubicBezTo>
                  <a:cubicBezTo>
                    <a:pt x="88" y="81"/>
                    <a:pt x="88" y="81"/>
                    <a:pt x="89" y="82"/>
                  </a:cubicBezTo>
                  <a:cubicBezTo>
                    <a:pt x="106" y="92"/>
                    <a:pt x="106" y="92"/>
                    <a:pt x="106" y="92"/>
                  </a:cubicBezTo>
                  <a:cubicBezTo>
                    <a:pt x="107" y="92"/>
                    <a:pt x="108" y="92"/>
                    <a:pt x="108" y="92"/>
                  </a:cubicBezTo>
                  <a:cubicBezTo>
                    <a:pt x="126" y="82"/>
                    <a:pt x="126" y="82"/>
                    <a:pt x="126" y="82"/>
                  </a:cubicBezTo>
                  <a:cubicBezTo>
                    <a:pt x="126" y="81"/>
                    <a:pt x="126" y="81"/>
                    <a:pt x="126" y="80"/>
                  </a:cubicBezTo>
                  <a:close/>
                  <a:moveTo>
                    <a:pt x="148" y="93"/>
                  </a:moveTo>
                  <a:cubicBezTo>
                    <a:pt x="131" y="83"/>
                    <a:pt x="131" y="83"/>
                    <a:pt x="131" y="83"/>
                  </a:cubicBezTo>
                  <a:cubicBezTo>
                    <a:pt x="130" y="83"/>
                    <a:pt x="129" y="83"/>
                    <a:pt x="128" y="83"/>
                  </a:cubicBezTo>
                  <a:cubicBezTo>
                    <a:pt x="111" y="93"/>
                    <a:pt x="111" y="93"/>
                    <a:pt x="111" y="93"/>
                  </a:cubicBezTo>
                  <a:cubicBezTo>
                    <a:pt x="110" y="94"/>
                    <a:pt x="110" y="94"/>
                    <a:pt x="111" y="95"/>
                  </a:cubicBezTo>
                  <a:cubicBezTo>
                    <a:pt x="128" y="105"/>
                    <a:pt x="128" y="105"/>
                    <a:pt x="128" y="105"/>
                  </a:cubicBezTo>
                  <a:cubicBezTo>
                    <a:pt x="129" y="105"/>
                    <a:pt x="130" y="105"/>
                    <a:pt x="131" y="105"/>
                  </a:cubicBezTo>
                  <a:cubicBezTo>
                    <a:pt x="148" y="95"/>
                    <a:pt x="148" y="95"/>
                    <a:pt x="148" y="95"/>
                  </a:cubicBezTo>
                  <a:cubicBezTo>
                    <a:pt x="149" y="94"/>
                    <a:pt x="149" y="94"/>
                    <a:pt x="148" y="93"/>
                  </a:cubicBezTo>
                  <a:close/>
                  <a:moveTo>
                    <a:pt x="171" y="106"/>
                  </a:moveTo>
                  <a:cubicBezTo>
                    <a:pt x="153" y="96"/>
                    <a:pt x="153" y="96"/>
                    <a:pt x="153" y="96"/>
                  </a:cubicBezTo>
                  <a:cubicBezTo>
                    <a:pt x="152" y="96"/>
                    <a:pt x="151" y="96"/>
                    <a:pt x="151" y="96"/>
                  </a:cubicBezTo>
                  <a:cubicBezTo>
                    <a:pt x="133" y="106"/>
                    <a:pt x="133" y="106"/>
                    <a:pt x="133" y="106"/>
                  </a:cubicBezTo>
                  <a:cubicBezTo>
                    <a:pt x="133" y="106"/>
                    <a:pt x="133" y="107"/>
                    <a:pt x="133" y="107"/>
                  </a:cubicBezTo>
                  <a:cubicBezTo>
                    <a:pt x="151" y="118"/>
                    <a:pt x="151" y="118"/>
                    <a:pt x="151" y="118"/>
                  </a:cubicBezTo>
                  <a:cubicBezTo>
                    <a:pt x="151" y="118"/>
                    <a:pt x="152" y="118"/>
                    <a:pt x="153" y="118"/>
                  </a:cubicBezTo>
                  <a:cubicBezTo>
                    <a:pt x="171" y="107"/>
                    <a:pt x="171" y="107"/>
                    <a:pt x="171" y="107"/>
                  </a:cubicBezTo>
                  <a:cubicBezTo>
                    <a:pt x="171" y="107"/>
                    <a:pt x="171" y="106"/>
                    <a:pt x="171" y="106"/>
                  </a:cubicBezTo>
                  <a:close/>
                  <a:moveTo>
                    <a:pt x="193" y="119"/>
                  </a:moveTo>
                  <a:cubicBezTo>
                    <a:pt x="175" y="109"/>
                    <a:pt x="175" y="109"/>
                    <a:pt x="175" y="109"/>
                  </a:cubicBezTo>
                  <a:cubicBezTo>
                    <a:pt x="175" y="109"/>
                    <a:pt x="174" y="109"/>
                    <a:pt x="173" y="109"/>
                  </a:cubicBezTo>
                  <a:cubicBezTo>
                    <a:pt x="156" y="119"/>
                    <a:pt x="156" y="119"/>
                    <a:pt x="156" y="119"/>
                  </a:cubicBezTo>
                  <a:cubicBezTo>
                    <a:pt x="155" y="119"/>
                    <a:pt x="155" y="120"/>
                    <a:pt x="156" y="120"/>
                  </a:cubicBezTo>
                  <a:cubicBezTo>
                    <a:pt x="173" y="130"/>
                    <a:pt x="173" y="130"/>
                    <a:pt x="173" y="130"/>
                  </a:cubicBezTo>
                  <a:cubicBezTo>
                    <a:pt x="174" y="131"/>
                    <a:pt x="175" y="131"/>
                    <a:pt x="175" y="130"/>
                  </a:cubicBezTo>
                  <a:cubicBezTo>
                    <a:pt x="193" y="120"/>
                    <a:pt x="193" y="120"/>
                    <a:pt x="193" y="120"/>
                  </a:cubicBezTo>
                  <a:cubicBezTo>
                    <a:pt x="193" y="120"/>
                    <a:pt x="193" y="119"/>
                    <a:pt x="193" y="119"/>
                  </a:cubicBezTo>
                  <a:close/>
                  <a:moveTo>
                    <a:pt x="215" y="132"/>
                  </a:moveTo>
                  <a:cubicBezTo>
                    <a:pt x="198" y="122"/>
                    <a:pt x="198" y="122"/>
                    <a:pt x="198" y="122"/>
                  </a:cubicBezTo>
                  <a:cubicBezTo>
                    <a:pt x="197" y="121"/>
                    <a:pt x="196" y="121"/>
                    <a:pt x="195" y="122"/>
                  </a:cubicBezTo>
                  <a:cubicBezTo>
                    <a:pt x="178" y="132"/>
                    <a:pt x="178" y="132"/>
                    <a:pt x="178" y="132"/>
                  </a:cubicBezTo>
                  <a:cubicBezTo>
                    <a:pt x="177" y="132"/>
                    <a:pt x="177" y="133"/>
                    <a:pt x="178" y="133"/>
                  </a:cubicBezTo>
                  <a:cubicBezTo>
                    <a:pt x="195" y="143"/>
                    <a:pt x="195" y="143"/>
                    <a:pt x="195" y="143"/>
                  </a:cubicBezTo>
                  <a:cubicBezTo>
                    <a:pt x="196" y="144"/>
                    <a:pt x="197" y="144"/>
                    <a:pt x="198" y="143"/>
                  </a:cubicBezTo>
                  <a:cubicBezTo>
                    <a:pt x="215" y="133"/>
                    <a:pt x="215" y="133"/>
                    <a:pt x="215" y="133"/>
                  </a:cubicBezTo>
                  <a:cubicBezTo>
                    <a:pt x="216" y="133"/>
                    <a:pt x="216" y="132"/>
                    <a:pt x="215" y="132"/>
                  </a:cubicBezTo>
                  <a:close/>
                  <a:moveTo>
                    <a:pt x="238" y="145"/>
                  </a:moveTo>
                  <a:cubicBezTo>
                    <a:pt x="220" y="135"/>
                    <a:pt x="220" y="135"/>
                    <a:pt x="220" y="135"/>
                  </a:cubicBezTo>
                  <a:cubicBezTo>
                    <a:pt x="219" y="134"/>
                    <a:pt x="218" y="134"/>
                    <a:pt x="218" y="135"/>
                  </a:cubicBezTo>
                  <a:cubicBezTo>
                    <a:pt x="200" y="145"/>
                    <a:pt x="200" y="145"/>
                    <a:pt x="200" y="145"/>
                  </a:cubicBezTo>
                  <a:cubicBezTo>
                    <a:pt x="200" y="145"/>
                    <a:pt x="200" y="146"/>
                    <a:pt x="200" y="146"/>
                  </a:cubicBezTo>
                  <a:cubicBezTo>
                    <a:pt x="218" y="156"/>
                    <a:pt x="218" y="156"/>
                    <a:pt x="218" y="156"/>
                  </a:cubicBezTo>
                  <a:cubicBezTo>
                    <a:pt x="218" y="157"/>
                    <a:pt x="219" y="157"/>
                    <a:pt x="220" y="156"/>
                  </a:cubicBezTo>
                  <a:cubicBezTo>
                    <a:pt x="238" y="146"/>
                    <a:pt x="238" y="146"/>
                    <a:pt x="238" y="146"/>
                  </a:cubicBezTo>
                  <a:cubicBezTo>
                    <a:pt x="238" y="146"/>
                    <a:pt x="238" y="145"/>
                    <a:pt x="238" y="145"/>
                  </a:cubicBezTo>
                  <a:close/>
                  <a:moveTo>
                    <a:pt x="260" y="158"/>
                  </a:moveTo>
                  <a:cubicBezTo>
                    <a:pt x="242" y="148"/>
                    <a:pt x="242" y="148"/>
                    <a:pt x="242" y="148"/>
                  </a:cubicBezTo>
                  <a:cubicBezTo>
                    <a:pt x="242" y="147"/>
                    <a:pt x="241" y="147"/>
                    <a:pt x="240" y="148"/>
                  </a:cubicBezTo>
                  <a:cubicBezTo>
                    <a:pt x="223" y="158"/>
                    <a:pt x="223" y="158"/>
                    <a:pt x="223" y="158"/>
                  </a:cubicBezTo>
                  <a:cubicBezTo>
                    <a:pt x="222" y="158"/>
                    <a:pt x="222" y="159"/>
                    <a:pt x="223" y="159"/>
                  </a:cubicBezTo>
                  <a:cubicBezTo>
                    <a:pt x="240" y="169"/>
                    <a:pt x="240" y="169"/>
                    <a:pt x="240" y="169"/>
                  </a:cubicBezTo>
                  <a:cubicBezTo>
                    <a:pt x="241" y="169"/>
                    <a:pt x="242" y="169"/>
                    <a:pt x="242" y="169"/>
                  </a:cubicBezTo>
                  <a:cubicBezTo>
                    <a:pt x="260" y="159"/>
                    <a:pt x="260" y="159"/>
                    <a:pt x="260" y="159"/>
                  </a:cubicBezTo>
                  <a:cubicBezTo>
                    <a:pt x="260" y="159"/>
                    <a:pt x="260" y="158"/>
                    <a:pt x="260" y="158"/>
                  </a:cubicBezTo>
                  <a:close/>
                  <a:moveTo>
                    <a:pt x="282" y="171"/>
                  </a:moveTo>
                  <a:cubicBezTo>
                    <a:pt x="265" y="160"/>
                    <a:pt x="265" y="160"/>
                    <a:pt x="265" y="160"/>
                  </a:cubicBezTo>
                  <a:cubicBezTo>
                    <a:pt x="264" y="160"/>
                    <a:pt x="263" y="160"/>
                    <a:pt x="262" y="160"/>
                  </a:cubicBezTo>
                  <a:cubicBezTo>
                    <a:pt x="245" y="171"/>
                    <a:pt x="245" y="171"/>
                    <a:pt x="245" y="171"/>
                  </a:cubicBezTo>
                  <a:cubicBezTo>
                    <a:pt x="244" y="171"/>
                    <a:pt x="244" y="172"/>
                    <a:pt x="245" y="172"/>
                  </a:cubicBezTo>
                  <a:cubicBezTo>
                    <a:pt x="262" y="182"/>
                    <a:pt x="262" y="182"/>
                    <a:pt x="262" y="182"/>
                  </a:cubicBezTo>
                  <a:cubicBezTo>
                    <a:pt x="263" y="182"/>
                    <a:pt x="264" y="182"/>
                    <a:pt x="265" y="182"/>
                  </a:cubicBezTo>
                  <a:cubicBezTo>
                    <a:pt x="282" y="172"/>
                    <a:pt x="282" y="172"/>
                    <a:pt x="282" y="172"/>
                  </a:cubicBezTo>
                  <a:cubicBezTo>
                    <a:pt x="283" y="172"/>
                    <a:pt x="283" y="171"/>
                    <a:pt x="282" y="171"/>
                  </a:cubicBezTo>
                  <a:close/>
                  <a:moveTo>
                    <a:pt x="304" y="183"/>
                  </a:moveTo>
                  <a:cubicBezTo>
                    <a:pt x="287" y="173"/>
                    <a:pt x="287" y="173"/>
                    <a:pt x="287" y="173"/>
                  </a:cubicBezTo>
                  <a:cubicBezTo>
                    <a:pt x="286" y="173"/>
                    <a:pt x="285" y="173"/>
                    <a:pt x="285" y="173"/>
                  </a:cubicBezTo>
                  <a:cubicBezTo>
                    <a:pt x="267" y="183"/>
                    <a:pt x="267" y="183"/>
                    <a:pt x="267" y="183"/>
                  </a:cubicBezTo>
                  <a:cubicBezTo>
                    <a:pt x="267" y="184"/>
                    <a:pt x="267" y="184"/>
                    <a:pt x="267" y="185"/>
                  </a:cubicBezTo>
                  <a:cubicBezTo>
                    <a:pt x="285" y="195"/>
                    <a:pt x="285" y="195"/>
                    <a:pt x="285" y="195"/>
                  </a:cubicBezTo>
                  <a:cubicBezTo>
                    <a:pt x="285" y="195"/>
                    <a:pt x="286" y="195"/>
                    <a:pt x="287" y="195"/>
                  </a:cubicBezTo>
                  <a:cubicBezTo>
                    <a:pt x="304" y="185"/>
                    <a:pt x="304" y="185"/>
                    <a:pt x="304" y="185"/>
                  </a:cubicBezTo>
                  <a:cubicBezTo>
                    <a:pt x="305" y="184"/>
                    <a:pt x="305" y="184"/>
                    <a:pt x="304" y="183"/>
                  </a:cubicBezTo>
                  <a:close/>
                  <a:moveTo>
                    <a:pt x="327" y="196"/>
                  </a:moveTo>
                  <a:cubicBezTo>
                    <a:pt x="309" y="186"/>
                    <a:pt x="309" y="186"/>
                    <a:pt x="309" y="186"/>
                  </a:cubicBezTo>
                  <a:cubicBezTo>
                    <a:pt x="309" y="186"/>
                    <a:pt x="308" y="186"/>
                    <a:pt x="307" y="186"/>
                  </a:cubicBezTo>
                  <a:cubicBezTo>
                    <a:pt x="290" y="196"/>
                    <a:pt x="290" y="196"/>
                    <a:pt x="290" y="196"/>
                  </a:cubicBezTo>
                  <a:cubicBezTo>
                    <a:pt x="289" y="197"/>
                    <a:pt x="289" y="197"/>
                    <a:pt x="290" y="198"/>
                  </a:cubicBezTo>
                  <a:cubicBezTo>
                    <a:pt x="307" y="208"/>
                    <a:pt x="307" y="208"/>
                    <a:pt x="307" y="208"/>
                  </a:cubicBezTo>
                  <a:cubicBezTo>
                    <a:pt x="308" y="208"/>
                    <a:pt x="309" y="208"/>
                    <a:pt x="309" y="208"/>
                  </a:cubicBezTo>
                  <a:cubicBezTo>
                    <a:pt x="327" y="198"/>
                    <a:pt x="327" y="198"/>
                    <a:pt x="327" y="198"/>
                  </a:cubicBezTo>
                  <a:cubicBezTo>
                    <a:pt x="327" y="197"/>
                    <a:pt x="327" y="197"/>
                    <a:pt x="327" y="196"/>
                  </a:cubicBezTo>
                  <a:close/>
                  <a:moveTo>
                    <a:pt x="349" y="209"/>
                  </a:moveTo>
                  <a:cubicBezTo>
                    <a:pt x="332" y="199"/>
                    <a:pt x="332" y="199"/>
                    <a:pt x="332" y="199"/>
                  </a:cubicBezTo>
                  <a:cubicBezTo>
                    <a:pt x="331" y="199"/>
                    <a:pt x="330" y="199"/>
                    <a:pt x="329" y="199"/>
                  </a:cubicBezTo>
                  <a:cubicBezTo>
                    <a:pt x="312" y="209"/>
                    <a:pt x="312" y="209"/>
                    <a:pt x="312" y="209"/>
                  </a:cubicBezTo>
                  <a:cubicBezTo>
                    <a:pt x="311" y="210"/>
                    <a:pt x="311" y="210"/>
                    <a:pt x="312" y="211"/>
                  </a:cubicBezTo>
                  <a:cubicBezTo>
                    <a:pt x="329" y="221"/>
                    <a:pt x="329" y="221"/>
                    <a:pt x="329" y="221"/>
                  </a:cubicBezTo>
                  <a:cubicBezTo>
                    <a:pt x="330" y="221"/>
                    <a:pt x="331" y="221"/>
                    <a:pt x="332" y="221"/>
                  </a:cubicBezTo>
                  <a:cubicBezTo>
                    <a:pt x="349" y="211"/>
                    <a:pt x="349" y="211"/>
                    <a:pt x="349" y="211"/>
                  </a:cubicBezTo>
                  <a:cubicBezTo>
                    <a:pt x="350" y="210"/>
                    <a:pt x="350" y="210"/>
                    <a:pt x="349" y="209"/>
                  </a:cubicBezTo>
                  <a:close/>
                  <a:moveTo>
                    <a:pt x="130" y="58"/>
                  </a:moveTo>
                  <a:cubicBezTo>
                    <a:pt x="113" y="48"/>
                    <a:pt x="113" y="48"/>
                    <a:pt x="113" y="48"/>
                  </a:cubicBezTo>
                  <a:cubicBezTo>
                    <a:pt x="112" y="48"/>
                    <a:pt x="111" y="48"/>
                    <a:pt x="111" y="48"/>
                  </a:cubicBezTo>
                  <a:cubicBezTo>
                    <a:pt x="93" y="58"/>
                    <a:pt x="93" y="58"/>
                    <a:pt x="93" y="58"/>
                  </a:cubicBezTo>
                  <a:cubicBezTo>
                    <a:pt x="92" y="58"/>
                    <a:pt x="92" y="59"/>
                    <a:pt x="93" y="59"/>
                  </a:cubicBezTo>
                  <a:cubicBezTo>
                    <a:pt x="111" y="70"/>
                    <a:pt x="111" y="70"/>
                    <a:pt x="111" y="70"/>
                  </a:cubicBezTo>
                  <a:cubicBezTo>
                    <a:pt x="111" y="70"/>
                    <a:pt x="112" y="70"/>
                    <a:pt x="113" y="70"/>
                  </a:cubicBezTo>
                  <a:cubicBezTo>
                    <a:pt x="130" y="59"/>
                    <a:pt x="130" y="59"/>
                    <a:pt x="130" y="59"/>
                  </a:cubicBezTo>
                  <a:cubicBezTo>
                    <a:pt x="131" y="59"/>
                    <a:pt x="131" y="58"/>
                    <a:pt x="130" y="58"/>
                  </a:cubicBezTo>
                  <a:close/>
                  <a:moveTo>
                    <a:pt x="153" y="71"/>
                  </a:moveTo>
                  <a:cubicBezTo>
                    <a:pt x="135" y="61"/>
                    <a:pt x="135" y="61"/>
                    <a:pt x="135" y="61"/>
                  </a:cubicBezTo>
                  <a:cubicBezTo>
                    <a:pt x="134" y="61"/>
                    <a:pt x="134" y="61"/>
                    <a:pt x="133" y="61"/>
                  </a:cubicBezTo>
                  <a:cubicBezTo>
                    <a:pt x="115" y="71"/>
                    <a:pt x="115" y="71"/>
                    <a:pt x="115" y="71"/>
                  </a:cubicBezTo>
                  <a:cubicBezTo>
                    <a:pt x="115" y="71"/>
                    <a:pt x="115" y="72"/>
                    <a:pt x="115" y="72"/>
                  </a:cubicBezTo>
                  <a:cubicBezTo>
                    <a:pt x="133" y="82"/>
                    <a:pt x="133" y="82"/>
                    <a:pt x="133" y="82"/>
                  </a:cubicBezTo>
                  <a:cubicBezTo>
                    <a:pt x="134" y="83"/>
                    <a:pt x="134" y="83"/>
                    <a:pt x="135" y="82"/>
                  </a:cubicBezTo>
                  <a:cubicBezTo>
                    <a:pt x="153" y="72"/>
                    <a:pt x="153" y="72"/>
                    <a:pt x="153" y="72"/>
                  </a:cubicBezTo>
                  <a:cubicBezTo>
                    <a:pt x="153" y="72"/>
                    <a:pt x="153" y="71"/>
                    <a:pt x="153" y="71"/>
                  </a:cubicBezTo>
                  <a:close/>
                  <a:moveTo>
                    <a:pt x="175" y="84"/>
                  </a:moveTo>
                  <a:cubicBezTo>
                    <a:pt x="157" y="74"/>
                    <a:pt x="157" y="74"/>
                    <a:pt x="157" y="74"/>
                  </a:cubicBezTo>
                  <a:cubicBezTo>
                    <a:pt x="157" y="73"/>
                    <a:pt x="156" y="73"/>
                    <a:pt x="155" y="74"/>
                  </a:cubicBezTo>
                  <a:cubicBezTo>
                    <a:pt x="138" y="84"/>
                    <a:pt x="138" y="84"/>
                    <a:pt x="138" y="84"/>
                  </a:cubicBezTo>
                  <a:cubicBezTo>
                    <a:pt x="137" y="84"/>
                    <a:pt x="137" y="85"/>
                    <a:pt x="138" y="85"/>
                  </a:cubicBezTo>
                  <a:cubicBezTo>
                    <a:pt x="155" y="95"/>
                    <a:pt x="155" y="95"/>
                    <a:pt x="155" y="95"/>
                  </a:cubicBezTo>
                  <a:cubicBezTo>
                    <a:pt x="156" y="96"/>
                    <a:pt x="157" y="96"/>
                    <a:pt x="157" y="95"/>
                  </a:cubicBezTo>
                  <a:cubicBezTo>
                    <a:pt x="175" y="85"/>
                    <a:pt x="175" y="85"/>
                    <a:pt x="175" y="85"/>
                  </a:cubicBezTo>
                  <a:cubicBezTo>
                    <a:pt x="176" y="85"/>
                    <a:pt x="176" y="84"/>
                    <a:pt x="175" y="84"/>
                  </a:cubicBezTo>
                  <a:close/>
                  <a:moveTo>
                    <a:pt x="197" y="97"/>
                  </a:moveTo>
                  <a:cubicBezTo>
                    <a:pt x="180" y="87"/>
                    <a:pt x="180" y="87"/>
                    <a:pt x="180" y="87"/>
                  </a:cubicBezTo>
                  <a:cubicBezTo>
                    <a:pt x="179" y="86"/>
                    <a:pt x="178" y="86"/>
                    <a:pt x="178" y="87"/>
                  </a:cubicBezTo>
                  <a:cubicBezTo>
                    <a:pt x="160" y="97"/>
                    <a:pt x="160" y="97"/>
                    <a:pt x="160" y="97"/>
                  </a:cubicBezTo>
                  <a:cubicBezTo>
                    <a:pt x="159" y="97"/>
                    <a:pt x="159" y="98"/>
                    <a:pt x="160" y="98"/>
                  </a:cubicBezTo>
                  <a:cubicBezTo>
                    <a:pt x="178" y="108"/>
                    <a:pt x="178" y="108"/>
                    <a:pt x="178" y="108"/>
                  </a:cubicBezTo>
                  <a:cubicBezTo>
                    <a:pt x="178" y="109"/>
                    <a:pt x="179" y="109"/>
                    <a:pt x="180" y="108"/>
                  </a:cubicBezTo>
                  <a:cubicBezTo>
                    <a:pt x="197" y="98"/>
                    <a:pt x="197" y="98"/>
                    <a:pt x="197" y="98"/>
                  </a:cubicBezTo>
                  <a:cubicBezTo>
                    <a:pt x="198" y="98"/>
                    <a:pt x="198" y="97"/>
                    <a:pt x="197" y="97"/>
                  </a:cubicBezTo>
                  <a:close/>
                  <a:moveTo>
                    <a:pt x="220" y="110"/>
                  </a:moveTo>
                  <a:cubicBezTo>
                    <a:pt x="202" y="100"/>
                    <a:pt x="202" y="100"/>
                    <a:pt x="202" y="100"/>
                  </a:cubicBezTo>
                  <a:cubicBezTo>
                    <a:pt x="201" y="99"/>
                    <a:pt x="200" y="99"/>
                    <a:pt x="200" y="100"/>
                  </a:cubicBezTo>
                  <a:cubicBezTo>
                    <a:pt x="182" y="110"/>
                    <a:pt x="182" y="110"/>
                    <a:pt x="182" y="110"/>
                  </a:cubicBezTo>
                  <a:cubicBezTo>
                    <a:pt x="182" y="110"/>
                    <a:pt x="182" y="111"/>
                    <a:pt x="182" y="111"/>
                  </a:cubicBezTo>
                  <a:cubicBezTo>
                    <a:pt x="200" y="121"/>
                    <a:pt x="200" y="121"/>
                    <a:pt x="200" y="121"/>
                  </a:cubicBezTo>
                  <a:cubicBezTo>
                    <a:pt x="200" y="121"/>
                    <a:pt x="201" y="121"/>
                    <a:pt x="202" y="121"/>
                  </a:cubicBezTo>
                  <a:cubicBezTo>
                    <a:pt x="220" y="111"/>
                    <a:pt x="220" y="111"/>
                    <a:pt x="220" y="111"/>
                  </a:cubicBezTo>
                  <a:cubicBezTo>
                    <a:pt x="220" y="111"/>
                    <a:pt x="220" y="110"/>
                    <a:pt x="220" y="110"/>
                  </a:cubicBezTo>
                  <a:close/>
                  <a:moveTo>
                    <a:pt x="242" y="123"/>
                  </a:moveTo>
                  <a:cubicBezTo>
                    <a:pt x="224" y="112"/>
                    <a:pt x="224" y="112"/>
                    <a:pt x="224" y="112"/>
                  </a:cubicBezTo>
                  <a:cubicBezTo>
                    <a:pt x="224" y="112"/>
                    <a:pt x="223" y="112"/>
                    <a:pt x="222" y="112"/>
                  </a:cubicBezTo>
                  <a:cubicBezTo>
                    <a:pt x="205" y="123"/>
                    <a:pt x="205" y="123"/>
                    <a:pt x="205" y="123"/>
                  </a:cubicBezTo>
                  <a:cubicBezTo>
                    <a:pt x="204" y="123"/>
                    <a:pt x="204" y="124"/>
                    <a:pt x="205" y="124"/>
                  </a:cubicBezTo>
                  <a:cubicBezTo>
                    <a:pt x="222" y="134"/>
                    <a:pt x="222" y="134"/>
                    <a:pt x="222" y="134"/>
                  </a:cubicBezTo>
                  <a:cubicBezTo>
                    <a:pt x="223" y="134"/>
                    <a:pt x="224" y="134"/>
                    <a:pt x="224" y="134"/>
                  </a:cubicBezTo>
                  <a:cubicBezTo>
                    <a:pt x="242" y="124"/>
                    <a:pt x="242" y="124"/>
                    <a:pt x="242" y="124"/>
                  </a:cubicBezTo>
                  <a:cubicBezTo>
                    <a:pt x="243" y="124"/>
                    <a:pt x="243" y="123"/>
                    <a:pt x="242" y="123"/>
                  </a:cubicBezTo>
                  <a:close/>
                  <a:moveTo>
                    <a:pt x="264" y="135"/>
                  </a:moveTo>
                  <a:cubicBezTo>
                    <a:pt x="247" y="125"/>
                    <a:pt x="247" y="125"/>
                    <a:pt x="247" y="125"/>
                  </a:cubicBezTo>
                  <a:cubicBezTo>
                    <a:pt x="246" y="125"/>
                    <a:pt x="245" y="125"/>
                    <a:pt x="245" y="125"/>
                  </a:cubicBezTo>
                  <a:cubicBezTo>
                    <a:pt x="227" y="135"/>
                    <a:pt x="227" y="135"/>
                    <a:pt x="227" y="135"/>
                  </a:cubicBezTo>
                  <a:cubicBezTo>
                    <a:pt x="226" y="136"/>
                    <a:pt x="226" y="136"/>
                    <a:pt x="227" y="137"/>
                  </a:cubicBezTo>
                  <a:cubicBezTo>
                    <a:pt x="245" y="147"/>
                    <a:pt x="245" y="147"/>
                    <a:pt x="245" y="147"/>
                  </a:cubicBezTo>
                  <a:cubicBezTo>
                    <a:pt x="245" y="147"/>
                    <a:pt x="246" y="147"/>
                    <a:pt x="247" y="147"/>
                  </a:cubicBezTo>
                  <a:cubicBezTo>
                    <a:pt x="264" y="137"/>
                    <a:pt x="264" y="137"/>
                    <a:pt x="264" y="137"/>
                  </a:cubicBezTo>
                  <a:cubicBezTo>
                    <a:pt x="265" y="136"/>
                    <a:pt x="265" y="136"/>
                    <a:pt x="264" y="135"/>
                  </a:cubicBezTo>
                  <a:close/>
                  <a:moveTo>
                    <a:pt x="287" y="148"/>
                  </a:moveTo>
                  <a:cubicBezTo>
                    <a:pt x="269" y="138"/>
                    <a:pt x="269" y="138"/>
                    <a:pt x="269" y="138"/>
                  </a:cubicBezTo>
                  <a:cubicBezTo>
                    <a:pt x="268" y="138"/>
                    <a:pt x="267" y="138"/>
                    <a:pt x="267" y="138"/>
                  </a:cubicBezTo>
                  <a:cubicBezTo>
                    <a:pt x="249" y="148"/>
                    <a:pt x="249" y="148"/>
                    <a:pt x="249" y="148"/>
                  </a:cubicBezTo>
                  <a:cubicBezTo>
                    <a:pt x="249" y="149"/>
                    <a:pt x="249" y="149"/>
                    <a:pt x="249" y="150"/>
                  </a:cubicBezTo>
                  <a:cubicBezTo>
                    <a:pt x="267" y="160"/>
                    <a:pt x="267" y="160"/>
                    <a:pt x="267" y="160"/>
                  </a:cubicBezTo>
                  <a:cubicBezTo>
                    <a:pt x="267" y="160"/>
                    <a:pt x="268" y="160"/>
                    <a:pt x="269" y="160"/>
                  </a:cubicBezTo>
                  <a:cubicBezTo>
                    <a:pt x="287" y="150"/>
                    <a:pt x="287" y="150"/>
                    <a:pt x="287" y="150"/>
                  </a:cubicBezTo>
                  <a:cubicBezTo>
                    <a:pt x="287" y="149"/>
                    <a:pt x="287" y="149"/>
                    <a:pt x="287" y="148"/>
                  </a:cubicBezTo>
                  <a:close/>
                  <a:moveTo>
                    <a:pt x="309" y="161"/>
                  </a:moveTo>
                  <a:cubicBezTo>
                    <a:pt x="291" y="151"/>
                    <a:pt x="291" y="151"/>
                    <a:pt x="291" y="151"/>
                  </a:cubicBezTo>
                  <a:cubicBezTo>
                    <a:pt x="291" y="151"/>
                    <a:pt x="290" y="151"/>
                    <a:pt x="289" y="151"/>
                  </a:cubicBezTo>
                  <a:cubicBezTo>
                    <a:pt x="272" y="161"/>
                    <a:pt x="272" y="161"/>
                    <a:pt x="272" y="161"/>
                  </a:cubicBezTo>
                  <a:cubicBezTo>
                    <a:pt x="271" y="162"/>
                    <a:pt x="271" y="162"/>
                    <a:pt x="272" y="163"/>
                  </a:cubicBezTo>
                  <a:cubicBezTo>
                    <a:pt x="289" y="173"/>
                    <a:pt x="289" y="173"/>
                    <a:pt x="289" y="173"/>
                  </a:cubicBezTo>
                  <a:cubicBezTo>
                    <a:pt x="290" y="173"/>
                    <a:pt x="291" y="173"/>
                    <a:pt x="291" y="173"/>
                  </a:cubicBezTo>
                  <a:cubicBezTo>
                    <a:pt x="309" y="163"/>
                    <a:pt x="309" y="163"/>
                    <a:pt x="309" y="163"/>
                  </a:cubicBezTo>
                  <a:cubicBezTo>
                    <a:pt x="310" y="162"/>
                    <a:pt x="310" y="162"/>
                    <a:pt x="309" y="161"/>
                  </a:cubicBezTo>
                  <a:close/>
                  <a:moveTo>
                    <a:pt x="331" y="174"/>
                  </a:moveTo>
                  <a:cubicBezTo>
                    <a:pt x="314" y="164"/>
                    <a:pt x="314" y="164"/>
                    <a:pt x="314" y="164"/>
                  </a:cubicBezTo>
                  <a:cubicBezTo>
                    <a:pt x="313" y="164"/>
                    <a:pt x="312" y="164"/>
                    <a:pt x="312" y="164"/>
                  </a:cubicBezTo>
                  <a:cubicBezTo>
                    <a:pt x="294" y="174"/>
                    <a:pt x="294" y="174"/>
                    <a:pt x="294" y="174"/>
                  </a:cubicBezTo>
                  <a:cubicBezTo>
                    <a:pt x="293" y="175"/>
                    <a:pt x="293" y="175"/>
                    <a:pt x="294" y="175"/>
                  </a:cubicBezTo>
                  <a:cubicBezTo>
                    <a:pt x="312" y="186"/>
                    <a:pt x="312" y="186"/>
                    <a:pt x="312" y="186"/>
                  </a:cubicBezTo>
                  <a:cubicBezTo>
                    <a:pt x="312" y="186"/>
                    <a:pt x="313" y="186"/>
                    <a:pt x="314" y="186"/>
                  </a:cubicBezTo>
                  <a:cubicBezTo>
                    <a:pt x="331" y="175"/>
                    <a:pt x="331" y="175"/>
                    <a:pt x="331" y="175"/>
                  </a:cubicBezTo>
                  <a:cubicBezTo>
                    <a:pt x="332" y="175"/>
                    <a:pt x="332" y="175"/>
                    <a:pt x="331" y="174"/>
                  </a:cubicBezTo>
                  <a:close/>
                  <a:moveTo>
                    <a:pt x="354" y="187"/>
                  </a:moveTo>
                  <a:cubicBezTo>
                    <a:pt x="336" y="177"/>
                    <a:pt x="336" y="177"/>
                    <a:pt x="336" y="177"/>
                  </a:cubicBezTo>
                  <a:cubicBezTo>
                    <a:pt x="335" y="177"/>
                    <a:pt x="334" y="177"/>
                    <a:pt x="334" y="177"/>
                  </a:cubicBezTo>
                  <a:cubicBezTo>
                    <a:pt x="316" y="187"/>
                    <a:pt x="316" y="187"/>
                    <a:pt x="316" y="187"/>
                  </a:cubicBezTo>
                  <a:cubicBezTo>
                    <a:pt x="316" y="187"/>
                    <a:pt x="316" y="188"/>
                    <a:pt x="316" y="188"/>
                  </a:cubicBezTo>
                  <a:cubicBezTo>
                    <a:pt x="334" y="198"/>
                    <a:pt x="334" y="198"/>
                    <a:pt x="334" y="198"/>
                  </a:cubicBezTo>
                  <a:cubicBezTo>
                    <a:pt x="334" y="199"/>
                    <a:pt x="335" y="199"/>
                    <a:pt x="336" y="198"/>
                  </a:cubicBezTo>
                  <a:cubicBezTo>
                    <a:pt x="354" y="188"/>
                    <a:pt x="354" y="188"/>
                    <a:pt x="354" y="188"/>
                  </a:cubicBezTo>
                  <a:cubicBezTo>
                    <a:pt x="354" y="188"/>
                    <a:pt x="354" y="187"/>
                    <a:pt x="354" y="187"/>
                  </a:cubicBezTo>
                  <a:close/>
                  <a:moveTo>
                    <a:pt x="163" y="52"/>
                  </a:moveTo>
                  <a:cubicBezTo>
                    <a:pt x="145" y="42"/>
                    <a:pt x="145" y="42"/>
                    <a:pt x="145" y="42"/>
                  </a:cubicBezTo>
                  <a:cubicBezTo>
                    <a:pt x="145" y="42"/>
                    <a:pt x="144" y="42"/>
                    <a:pt x="143" y="42"/>
                  </a:cubicBezTo>
                  <a:cubicBezTo>
                    <a:pt x="126" y="52"/>
                    <a:pt x="126" y="52"/>
                    <a:pt x="126" y="52"/>
                  </a:cubicBezTo>
                  <a:cubicBezTo>
                    <a:pt x="125" y="53"/>
                    <a:pt x="125" y="53"/>
                    <a:pt x="126" y="53"/>
                  </a:cubicBezTo>
                  <a:cubicBezTo>
                    <a:pt x="143" y="64"/>
                    <a:pt x="143" y="64"/>
                    <a:pt x="143" y="64"/>
                  </a:cubicBezTo>
                  <a:cubicBezTo>
                    <a:pt x="144" y="64"/>
                    <a:pt x="145" y="64"/>
                    <a:pt x="145" y="64"/>
                  </a:cubicBezTo>
                  <a:cubicBezTo>
                    <a:pt x="163" y="53"/>
                    <a:pt x="163" y="53"/>
                    <a:pt x="163" y="53"/>
                  </a:cubicBezTo>
                  <a:cubicBezTo>
                    <a:pt x="163" y="53"/>
                    <a:pt x="163" y="53"/>
                    <a:pt x="163" y="52"/>
                  </a:cubicBezTo>
                  <a:close/>
                  <a:moveTo>
                    <a:pt x="135" y="11"/>
                  </a:moveTo>
                  <a:cubicBezTo>
                    <a:pt x="117" y="1"/>
                    <a:pt x="117" y="1"/>
                    <a:pt x="117" y="1"/>
                  </a:cubicBezTo>
                  <a:cubicBezTo>
                    <a:pt x="117" y="0"/>
                    <a:pt x="116" y="0"/>
                    <a:pt x="115" y="1"/>
                  </a:cubicBezTo>
                  <a:cubicBezTo>
                    <a:pt x="98" y="11"/>
                    <a:pt x="98" y="11"/>
                    <a:pt x="98" y="11"/>
                  </a:cubicBezTo>
                  <a:cubicBezTo>
                    <a:pt x="97" y="11"/>
                    <a:pt x="97" y="12"/>
                    <a:pt x="98" y="12"/>
                  </a:cubicBezTo>
                  <a:cubicBezTo>
                    <a:pt x="115" y="22"/>
                    <a:pt x="115" y="22"/>
                    <a:pt x="115" y="22"/>
                  </a:cubicBezTo>
                  <a:cubicBezTo>
                    <a:pt x="116" y="22"/>
                    <a:pt x="117" y="22"/>
                    <a:pt x="117" y="22"/>
                  </a:cubicBezTo>
                  <a:cubicBezTo>
                    <a:pt x="135" y="12"/>
                    <a:pt x="135" y="12"/>
                    <a:pt x="135" y="12"/>
                  </a:cubicBezTo>
                  <a:cubicBezTo>
                    <a:pt x="135" y="12"/>
                    <a:pt x="135" y="11"/>
                    <a:pt x="135" y="11"/>
                  </a:cubicBezTo>
                  <a:close/>
                  <a:moveTo>
                    <a:pt x="157" y="24"/>
                  </a:moveTo>
                  <a:cubicBezTo>
                    <a:pt x="140" y="13"/>
                    <a:pt x="140" y="13"/>
                    <a:pt x="140" y="13"/>
                  </a:cubicBezTo>
                  <a:cubicBezTo>
                    <a:pt x="139" y="13"/>
                    <a:pt x="138" y="13"/>
                    <a:pt x="137" y="13"/>
                  </a:cubicBezTo>
                  <a:cubicBezTo>
                    <a:pt x="120" y="24"/>
                    <a:pt x="120" y="24"/>
                    <a:pt x="120" y="24"/>
                  </a:cubicBezTo>
                  <a:cubicBezTo>
                    <a:pt x="119" y="24"/>
                    <a:pt x="119" y="25"/>
                    <a:pt x="120" y="25"/>
                  </a:cubicBezTo>
                  <a:cubicBezTo>
                    <a:pt x="137" y="35"/>
                    <a:pt x="137" y="35"/>
                    <a:pt x="137" y="35"/>
                  </a:cubicBezTo>
                  <a:cubicBezTo>
                    <a:pt x="138" y="35"/>
                    <a:pt x="139" y="35"/>
                    <a:pt x="140" y="35"/>
                  </a:cubicBezTo>
                  <a:cubicBezTo>
                    <a:pt x="157" y="25"/>
                    <a:pt x="157" y="25"/>
                    <a:pt x="157" y="25"/>
                  </a:cubicBezTo>
                  <a:cubicBezTo>
                    <a:pt x="158" y="25"/>
                    <a:pt x="158" y="24"/>
                    <a:pt x="157" y="24"/>
                  </a:cubicBezTo>
                  <a:close/>
                  <a:moveTo>
                    <a:pt x="179" y="37"/>
                  </a:moveTo>
                  <a:cubicBezTo>
                    <a:pt x="162" y="26"/>
                    <a:pt x="162" y="26"/>
                    <a:pt x="162" y="26"/>
                  </a:cubicBezTo>
                  <a:cubicBezTo>
                    <a:pt x="161" y="26"/>
                    <a:pt x="160" y="26"/>
                    <a:pt x="160" y="26"/>
                  </a:cubicBezTo>
                  <a:cubicBezTo>
                    <a:pt x="142" y="37"/>
                    <a:pt x="142" y="37"/>
                    <a:pt x="142" y="37"/>
                  </a:cubicBezTo>
                  <a:cubicBezTo>
                    <a:pt x="142" y="37"/>
                    <a:pt x="142" y="37"/>
                    <a:pt x="142" y="38"/>
                  </a:cubicBezTo>
                  <a:cubicBezTo>
                    <a:pt x="160" y="48"/>
                    <a:pt x="160" y="48"/>
                    <a:pt x="160" y="48"/>
                  </a:cubicBezTo>
                  <a:cubicBezTo>
                    <a:pt x="160" y="48"/>
                    <a:pt x="161" y="48"/>
                    <a:pt x="162" y="48"/>
                  </a:cubicBezTo>
                  <a:cubicBezTo>
                    <a:pt x="179" y="38"/>
                    <a:pt x="179" y="38"/>
                    <a:pt x="179" y="38"/>
                  </a:cubicBezTo>
                  <a:cubicBezTo>
                    <a:pt x="180" y="37"/>
                    <a:pt x="180" y="37"/>
                    <a:pt x="179" y="37"/>
                  </a:cubicBezTo>
                  <a:close/>
                  <a:moveTo>
                    <a:pt x="208" y="53"/>
                  </a:moveTo>
                  <a:cubicBezTo>
                    <a:pt x="184" y="39"/>
                    <a:pt x="184" y="39"/>
                    <a:pt x="184" y="39"/>
                  </a:cubicBezTo>
                  <a:cubicBezTo>
                    <a:pt x="184" y="39"/>
                    <a:pt x="183" y="39"/>
                    <a:pt x="182" y="39"/>
                  </a:cubicBezTo>
                  <a:cubicBezTo>
                    <a:pt x="165" y="49"/>
                    <a:pt x="165" y="49"/>
                    <a:pt x="165" y="49"/>
                  </a:cubicBezTo>
                  <a:cubicBezTo>
                    <a:pt x="164" y="50"/>
                    <a:pt x="164" y="50"/>
                    <a:pt x="165" y="51"/>
                  </a:cubicBezTo>
                  <a:cubicBezTo>
                    <a:pt x="188" y="64"/>
                    <a:pt x="188" y="64"/>
                    <a:pt x="188" y="64"/>
                  </a:cubicBezTo>
                  <a:cubicBezTo>
                    <a:pt x="189" y="65"/>
                    <a:pt x="190" y="65"/>
                    <a:pt x="190" y="64"/>
                  </a:cubicBezTo>
                  <a:cubicBezTo>
                    <a:pt x="208" y="54"/>
                    <a:pt x="208" y="54"/>
                    <a:pt x="208" y="54"/>
                  </a:cubicBezTo>
                  <a:cubicBezTo>
                    <a:pt x="208" y="54"/>
                    <a:pt x="208" y="53"/>
                    <a:pt x="208" y="53"/>
                  </a:cubicBezTo>
                  <a:close/>
                  <a:moveTo>
                    <a:pt x="319" y="117"/>
                  </a:moveTo>
                  <a:cubicBezTo>
                    <a:pt x="212" y="55"/>
                    <a:pt x="212" y="55"/>
                    <a:pt x="212" y="55"/>
                  </a:cubicBezTo>
                  <a:cubicBezTo>
                    <a:pt x="211" y="55"/>
                    <a:pt x="210" y="55"/>
                    <a:pt x="210" y="55"/>
                  </a:cubicBezTo>
                  <a:cubicBezTo>
                    <a:pt x="192" y="65"/>
                    <a:pt x="192" y="65"/>
                    <a:pt x="192" y="65"/>
                  </a:cubicBezTo>
                  <a:cubicBezTo>
                    <a:pt x="192" y="66"/>
                    <a:pt x="192" y="66"/>
                    <a:pt x="192" y="67"/>
                  </a:cubicBezTo>
                  <a:cubicBezTo>
                    <a:pt x="299" y="128"/>
                    <a:pt x="299" y="128"/>
                    <a:pt x="299" y="128"/>
                  </a:cubicBezTo>
                  <a:cubicBezTo>
                    <a:pt x="300" y="129"/>
                    <a:pt x="301" y="129"/>
                    <a:pt x="301" y="128"/>
                  </a:cubicBezTo>
                  <a:cubicBezTo>
                    <a:pt x="319" y="118"/>
                    <a:pt x="319" y="118"/>
                    <a:pt x="319" y="118"/>
                  </a:cubicBezTo>
                  <a:cubicBezTo>
                    <a:pt x="319" y="118"/>
                    <a:pt x="319" y="117"/>
                    <a:pt x="319" y="117"/>
                  </a:cubicBezTo>
                  <a:close/>
                  <a:moveTo>
                    <a:pt x="185" y="65"/>
                  </a:moveTo>
                  <a:cubicBezTo>
                    <a:pt x="168" y="55"/>
                    <a:pt x="168" y="55"/>
                    <a:pt x="168" y="55"/>
                  </a:cubicBezTo>
                  <a:cubicBezTo>
                    <a:pt x="167" y="55"/>
                    <a:pt x="166" y="55"/>
                    <a:pt x="165" y="55"/>
                  </a:cubicBezTo>
                  <a:cubicBezTo>
                    <a:pt x="148" y="65"/>
                    <a:pt x="148" y="65"/>
                    <a:pt x="148" y="65"/>
                  </a:cubicBezTo>
                  <a:cubicBezTo>
                    <a:pt x="147" y="65"/>
                    <a:pt x="147" y="66"/>
                    <a:pt x="148" y="66"/>
                  </a:cubicBezTo>
                  <a:cubicBezTo>
                    <a:pt x="165" y="76"/>
                    <a:pt x="165" y="76"/>
                    <a:pt x="165" y="76"/>
                  </a:cubicBezTo>
                  <a:cubicBezTo>
                    <a:pt x="166" y="77"/>
                    <a:pt x="167" y="77"/>
                    <a:pt x="168" y="76"/>
                  </a:cubicBezTo>
                  <a:cubicBezTo>
                    <a:pt x="185" y="66"/>
                    <a:pt x="185" y="66"/>
                    <a:pt x="185" y="66"/>
                  </a:cubicBezTo>
                  <a:cubicBezTo>
                    <a:pt x="186" y="66"/>
                    <a:pt x="186" y="65"/>
                    <a:pt x="185" y="65"/>
                  </a:cubicBezTo>
                  <a:close/>
                  <a:moveTo>
                    <a:pt x="208" y="78"/>
                  </a:moveTo>
                  <a:cubicBezTo>
                    <a:pt x="190" y="68"/>
                    <a:pt x="190" y="68"/>
                    <a:pt x="190" y="68"/>
                  </a:cubicBezTo>
                  <a:cubicBezTo>
                    <a:pt x="189" y="67"/>
                    <a:pt x="188" y="67"/>
                    <a:pt x="188" y="68"/>
                  </a:cubicBezTo>
                  <a:cubicBezTo>
                    <a:pt x="170" y="78"/>
                    <a:pt x="170" y="78"/>
                    <a:pt x="170" y="78"/>
                  </a:cubicBezTo>
                  <a:cubicBezTo>
                    <a:pt x="170" y="78"/>
                    <a:pt x="170" y="79"/>
                    <a:pt x="170" y="79"/>
                  </a:cubicBezTo>
                  <a:cubicBezTo>
                    <a:pt x="188" y="89"/>
                    <a:pt x="188" y="89"/>
                    <a:pt x="188" y="89"/>
                  </a:cubicBezTo>
                  <a:cubicBezTo>
                    <a:pt x="188" y="90"/>
                    <a:pt x="189" y="90"/>
                    <a:pt x="190" y="89"/>
                  </a:cubicBezTo>
                  <a:cubicBezTo>
                    <a:pt x="208" y="79"/>
                    <a:pt x="208" y="79"/>
                    <a:pt x="208" y="79"/>
                  </a:cubicBezTo>
                  <a:cubicBezTo>
                    <a:pt x="208" y="79"/>
                    <a:pt x="208" y="78"/>
                    <a:pt x="208" y="78"/>
                  </a:cubicBezTo>
                  <a:close/>
                  <a:moveTo>
                    <a:pt x="230" y="91"/>
                  </a:moveTo>
                  <a:cubicBezTo>
                    <a:pt x="212" y="81"/>
                    <a:pt x="212" y="81"/>
                    <a:pt x="212" y="81"/>
                  </a:cubicBezTo>
                  <a:cubicBezTo>
                    <a:pt x="212" y="80"/>
                    <a:pt x="211" y="80"/>
                    <a:pt x="210" y="81"/>
                  </a:cubicBezTo>
                  <a:cubicBezTo>
                    <a:pt x="193" y="91"/>
                    <a:pt x="193" y="91"/>
                    <a:pt x="193" y="91"/>
                  </a:cubicBezTo>
                  <a:cubicBezTo>
                    <a:pt x="192" y="91"/>
                    <a:pt x="192" y="92"/>
                    <a:pt x="193" y="92"/>
                  </a:cubicBezTo>
                  <a:cubicBezTo>
                    <a:pt x="210" y="102"/>
                    <a:pt x="210" y="102"/>
                    <a:pt x="210" y="102"/>
                  </a:cubicBezTo>
                  <a:cubicBezTo>
                    <a:pt x="211" y="103"/>
                    <a:pt x="212" y="103"/>
                    <a:pt x="212" y="102"/>
                  </a:cubicBezTo>
                  <a:cubicBezTo>
                    <a:pt x="230" y="92"/>
                    <a:pt x="230" y="92"/>
                    <a:pt x="230" y="92"/>
                  </a:cubicBezTo>
                  <a:cubicBezTo>
                    <a:pt x="230" y="92"/>
                    <a:pt x="230" y="91"/>
                    <a:pt x="230" y="91"/>
                  </a:cubicBezTo>
                  <a:close/>
                  <a:moveTo>
                    <a:pt x="252" y="104"/>
                  </a:moveTo>
                  <a:cubicBezTo>
                    <a:pt x="235" y="94"/>
                    <a:pt x="235" y="94"/>
                    <a:pt x="235" y="94"/>
                  </a:cubicBezTo>
                  <a:cubicBezTo>
                    <a:pt x="234" y="93"/>
                    <a:pt x="233" y="93"/>
                    <a:pt x="232" y="94"/>
                  </a:cubicBezTo>
                  <a:cubicBezTo>
                    <a:pt x="215" y="104"/>
                    <a:pt x="215" y="104"/>
                    <a:pt x="215" y="104"/>
                  </a:cubicBezTo>
                  <a:cubicBezTo>
                    <a:pt x="214" y="104"/>
                    <a:pt x="214" y="105"/>
                    <a:pt x="215" y="105"/>
                  </a:cubicBezTo>
                  <a:cubicBezTo>
                    <a:pt x="232" y="115"/>
                    <a:pt x="232" y="115"/>
                    <a:pt x="232" y="115"/>
                  </a:cubicBezTo>
                  <a:cubicBezTo>
                    <a:pt x="233" y="115"/>
                    <a:pt x="234" y="115"/>
                    <a:pt x="235" y="115"/>
                  </a:cubicBezTo>
                  <a:cubicBezTo>
                    <a:pt x="252" y="105"/>
                    <a:pt x="252" y="105"/>
                    <a:pt x="252" y="105"/>
                  </a:cubicBezTo>
                  <a:cubicBezTo>
                    <a:pt x="253" y="105"/>
                    <a:pt x="253" y="104"/>
                    <a:pt x="252" y="104"/>
                  </a:cubicBezTo>
                  <a:close/>
                  <a:moveTo>
                    <a:pt x="275" y="117"/>
                  </a:moveTo>
                  <a:cubicBezTo>
                    <a:pt x="257" y="106"/>
                    <a:pt x="257" y="106"/>
                    <a:pt x="257" y="106"/>
                  </a:cubicBezTo>
                  <a:cubicBezTo>
                    <a:pt x="256" y="106"/>
                    <a:pt x="255" y="106"/>
                    <a:pt x="255" y="106"/>
                  </a:cubicBezTo>
                  <a:cubicBezTo>
                    <a:pt x="237" y="117"/>
                    <a:pt x="237" y="117"/>
                    <a:pt x="237" y="117"/>
                  </a:cubicBezTo>
                  <a:cubicBezTo>
                    <a:pt x="237" y="117"/>
                    <a:pt x="237" y="118"/>
                    <a:pt x="237" y="118"/>
                  </a:cubicBezTo>
                  <a:cubicBezTo>
                    <a:pt x="255" y="128"/>
                    <a:pt x="255" y="128"/>
                    <a:pt x="255" y="128"/>
                  </a:cubicBezTo>
                  <a:cubicBezTo>
                    <a:pt x="255" y="128"/>
                    <a:pt x="256" y="128"/>
                    <a:pt x="257" y="128"/>
                  </a:cubicBezTo>
                  <a:cubicBezTo>
                    <a:pt x="275" y="118"/>
                    <a:pt x="275" y="118"/>
                    <a:pt x="275" y="118"/>
                  </a:cubicBezTo>
                  <a:cubicBezTo>
                    <a:pt x="275" y="118"/>
                    <a:pt x="275" y="117"/>
                    <a:pt x="275" y="117"/>
                  </a:cubicBezTo>
                  <a:close/>
                  <a:moveTo>
                    <a:pt x="297" y="130"/>
                  </a:moveTo>
                  <a:cubicBezTo>
                    <a:pt x="279" y="119"/>
                    <a:pt x="279" y="119"/>
                    <a:pt x="279" y="119"/>
                  </a:cubicBezTo>
                  <a:cubicBezTo>
                    <a:pt x="279" y="119"/>
                    <a:pt x="278" y="119"/>
                    <a:pt x="277" y="119"/>
                  </a:cubicBezTo>
                  <a:cubicBezTo>
                    <a:pt x="260" y="130"/>
                    <a:pt x="260" y="130"/>
                    <a:pt x="260" y="130"/>
                  </a:cubicBezTo>
                  <a:cubicBezTo>
                    <a:pt x="259" y="130"/>
                    <a:pt x="259" y="130"/>
                    <a:pt x="260" y="131"/>
                  </a:cubicBezTo>
                  <a:cubicBezTo>
                    <a:pt x="277" y="141"/>
                    <a:pt x="277" y="141"/>
                    <a:pt x="277" y="141"/>
                  </a:cubicBezTo>
                  <a:cubicBezTo>
                    <a:pt x="278" y="141"/>
                    <a:pt x="279" y="141"/>
                    <a:pt x="279" y="141"/>
                  </a:cubicBezTo>
                  <a:cubicBezTo>
                    <a:pt x="297" y="131"/>
                    <a:pt x="297" y="131"/>
                    <a:pt x="297" y="131"/>
                  </a:cubicBezTo>
                  <a:cubicBezTo>
                    <a:pt x="297" y="130"/>
                    <a:pt x="297" y="130"/>
                    <a:pt x="297" y="130"/>
                  </a:cubicBezTo>
                  <a:close/>
                  <a:moveTo>
                    <a:pt x="319" y="142"/>
                  </a:moveTo>
                  <a:cubicBezTo>
                    <a:pt x="302" y="132"/>
                    <a:pt x="302" y="132"/>
                    <a:pt x="302" y="132"/>
                  </a:cubicBezTo>
                  <a:cubicBezTo>
                    <a:pt x="301" y="132"/>
                    <a:pt x="300" y="132"/>
                    <a:pt x="299" y="132"/>
                  </a:cubicBezTo>
                  <a:cubicBezTo>
                    <a:pt x="282" y="142"/>
                    <a:pt x="282" y="142"/>
                    <a:pt x="282" y="142"/>
                  </a:cubicBezTo>
                  <a:cubicBezTo>
                    <a:pt x="281" y="143"/>
                    <a:pt x="281" y="143"/>
                    <a:pt x="282" y="144"/>
                  </a:cubicBezTo>
                  <a:cubicBezTo>
                    <a:pt x="299" y="154"/>
                    <a:pt x="299" y="154"/>
                    <a:pt x="299" y="154"/>
                  </a:cubicBezTo>
                  <a:cubicBezTo>
                    <a:pt x="300" y="154"/>
                    <a:pt x="301" y="154"/>
                    <a:pt x="302" y="154"/>
                  </a:cubicBezTo>
                  <a:cubicBezTo>
                    <a:pt x="319" y="144"/>
                    <a:pt x="319" y="144"/>
                    <a:pt x="319" y="144"/>
                  </a:cubicBezTo>
                  <a:cubicBezTo>
                    <a:pt x="320" y="143"/>
                    <a:pt x="320" y="143"/>
                    <a:pt x="319" y="142"/>
                  </a:cubicBezTo>
                  <a:close/>
                  <a:moveTo>
                    <a:pt x="347" y="133"/>
                  </a:moveTo>
                  <a:cubicBezTo>
                    <a:pt x="323" y="120"/>
                    <a:pt x="323" y="120"/>
                    <a:pt x="323" y="120"/>
                  </a:cubicBezTo>
                  <a:cubicBezTo>
                    <a:pt x="323" y="119"/>
                    <a:pt x="322" y="119"/>
                    <a:pt x="321" y="120"/>
                  </a:cubicBezTo>
                  <a:cubicBezTo>
                    <a:pt x="304" y="130"/>
                    <a:pt x="304" y="130"/>
                    <a:pt x="304" y="130"/>
                  </a:cubicBezTo>
                  <a:cubicBezTo>
                    <a:pt x="303" y="130"/>
                    <a:pt x="303" y="131"/>
                    <a:pt x="304" y="131"/>
                  </a:cubicBezTo>
                  <a:cubicBezTo>
                    <a:pt x="327" y="145"/>
                    <a:pt x="327" y="145"/>
                    <a:pt x="327" y="145"/>
                  </a:cubicBezTo>
                  <a:cubicBezTo>
                    <a:pt x="328" y="145"/>
                    <a:pt x="329" y="145"/>
                    <a:pt x="329" y="145"/>
                  </a:cubicBezTo>
                  <a:cubicBezTo>
                    <a:pt x="347" y="134"/>
                    <a:pt x="347" y="134"/>
                    <a:pt x="347" y="134"/>
                  </a:cubicBezTo>
                  <a:cubicBezTo>
                    <a:pt x="348" y="134"/>
                    <a:pt x="348" y="134"/>
                    <a:pt x="347" y="133"/>
                  </a:cubicBezTo>
                  <a:close/>
                  <a:moveTo>
                    <a:pt x="341" y="155"/>
                  </a:moveTo>
                  <a:cubicBezTo>
                    <a:pt x="324" y="145"/>
                    <a:pt x="324" y="145"/>
                    <a:pt x="324" y="145"/>
                  </a:cubicBezTo>
                  <a:cubicBezTo>
                    <a:pt x="323" y="145"/>
                    <a:pt x="322" y="145"/>
                    <a:pt x="322" y="145"/>
                  </a:cubicBezTo>
                  <a:cubicBezTo>
                    <a:pt x="304" y="155"/>
                    <a:pt x="304" y="155"/>
                    <a:pt x="304" y="155"/>
                  </a:cubicBezTo>
                  <a:cubicBezTo>
                    <a:pt x="304" y="156"/>
                    <a:pt x="304" y="156"/>
                    <a:pt x="304" y="157"/>
                  </a:cubicBezTo>
                  <a:cubicBezTo>
                    <a:pt x="322" y="167"/>
                    <a:pt x="322" y="167"/>
                    <a:pt x="322" y="167"/>
                  </a:cubicBezTo>
                  <a:cubicBezTo>
                    <a:pt x="322" y="167"/>
                    <a:pt x="323" y="167"/>
                    <a:pt x="324" y="167"/>
                  </a:cubicBezTo>
                  <a:cubicBezTo>
                    <a:pt x="341" y="157"/>
                    <a:pt x="341" y="157"/>
                    <a:pt x="341" y="157"/>
                  </a:cubicBezTo>
                  <a:cubicBezTo>
                    <a:pt x="342" y="156"/>
                    <a:pt x="342" y="156"/>
                    <a:pt x="341" y="155"/>
                  </a:cubicBezTo>
                  <a:close/>
                  <a:moveTo>
                    <a:pt x="369" y="146"/>
                  </a:moveTo>
                  <a:cubicBezTo>
                    <a:pt x="351" y="136"/>
                    <a:pt x="351" y="136"/>
                    <a:pt x="351" y="136"/>
                  </a:cubicBezTo>
                  <a:cubicBezTo>
                    <a:pt x="351" y="135"/>
                    <a:pt x="350" y="135"/>
                    <a:pt x="349" y="136"/>
                  </a:cubicBezTo>
                  <a:cubicBezTo>
                    <a:pt x="332" y="146"/>
                    <a:pt x="332" y="146"/>
                    <a:pt x="332" y="146"/>
                  </a:cubicBezTo>
                  <a:cubicBezTo>
                    <a:pt x="331" y="146"/>
                    <a:pt x="331" y="147"/>
                    <a:pt x="332" y="147"/>
                  </a:cubicBezTo>
                  <a:cubicBezTo>
                    <a:pt x="349" y="157"/>
                    <a:pt x="349" y="157"/>
                    <a:pt x="349" y="157"/>
                  </a:cubicBezTo>
                  <a:cubicBezTo>
                    <a:pt x="350" y="158"/>
                    <a:pt x="351" y="158"/>
                    <a:pt x="351" y="157"/>
                  </a:cubicBezTo>
                  <a:cubicBezTo>
                    <a:pt x="369" y="147"/>
                    <a:pt x="369" y="147"/>
                    <a:pt x="369" y="147"/>
                  </a:cubicBezTo>
                  <a:cubicBezTo>
                    <a:pt x="370" y="147"/>
                    <a:pt x="370" y="146"/>
                    <a:pt x="369" y="146"/>
                  </a:cubicBezTo>
                  <a:close/>
                  <a:moveTo>
                    <a:pt x="391" y="159"/>
                  </a:moveTo>
                  <a:cubicBezTo>
                    <a:pt x="374" y="149"/>
                    <a:pt x="374" y="149"/>
                    <a:pt x="374" y="149"/>
                  </a:cubicBezTo>
                  <a:cubicBezTo>
                    <a:pt x="373" y="148"/>
                    <a:pt x="372" y="148"/>
                    <a:pt x="371" y="149"/>
                  </a:cubicBezTo>
                  <a:cubicBezTo>
                    <a:pt x="354" y="159"/>
                    <a:pt x="354" y="159"/>
                    <a:pt x="354" y="159"/>
                  </a:cubicBezTo>
                  <a:cubicBezTo>
                    <a:pt x="353" y="159"/>
                    <a:pt x="353" y="160"/>
                    <a:pt x="354" y="160"/>
                  </a:cubicBezTo>
                  <a:cubicBezTo>
                    <a:pt x="371" y="170"/>
                    <a:pt x="371" y="170"/>
                    <a:pt x="371" y="170"/>
                  </a:cubicBezTo>
                  <a:cubicBezTo>
                    <a:pt x="372" y="170"/>
                    <a:pt x="373" y="170"/>
                    <a:pt x="374" y="170"/>
                  </a:cubicBezTo>
                  <a:cubicBezTo>
                    <a:pt x="391" y="160"/>
                    <a:pt x="391" y="160"/>
                    <a:pt x="391" y="160"/>
                  </a:cubicBezTo>
                  <a:cubicBezTo>
                    <a:pt x="392" y="160"/>
                    <a:pt x="392" y="159"/>
                    <a:pt x="391" y="159"/>
                  </a:cubicBezTo>
                  <a:close/>
                  <a:moveTo>
                    <a:pt x="413" y="172"/>
                  </a:moveTo>
                  <a:cubicBezTo>
                    <a:pt x="396" y="161"/>
                    <a:pt x="396" y="161"/>
                    <a:pt x="396" y="161"/>
                  </a:cubicBezTo>
                  <a:cubicBezTo>
                    <a:pt x="395" y="161"/>
                    <a:pt x="394" y="161"/>
                    <a:pt x="394" y="161"/>
                  </a:cubicBezTo>
                  <a:cubicBezTo>
                    <a:pt x="376" y="172"/>
                    <a:pt x="376" y="172"/>
                    <a:pt x="376" y="172"/>
                  </a:cubicBezTo>
                  <a:cubicBezTo>
                    <a:pt x="376" y="172"/>
                    <a:pt x="376" y="173"/>
                    <a:pt x="376" y="173"/>
                  </a:cubicBezTo>
                  <a:cubicBezTo>
                    <a:pt x="394" y="183"/>
                    <a:pt x="394" y="183"/>
                    <a:pt x="394" y="183"/>
                  </a:cubicBezTo>
                  <a:cubicBezTo>
                    <a:pt x="394" y="183"/>
                    <a:pt x="395" y="183"/>
                    <a:pt x="396" y="183"/>
                  </a:cubicBezTo>
                  <a:cubicBezTo>
                    <a:pt x="413" y="173"/>
                    <a:pt x="413" y="173"/>
                    <a:pt x="413" y="173"/>
                  </a:cubicBezTo>
                  <a:cubicBezTo>
                    <a:pt x="414" y="173"/>
                    <a:pt x="414" y="172"/>
                    <a:pt x="413" y="172"/>
                  </a:cubicBezTo>
                  <a:close/>
                  <a:moveTo>
                    <a:pt x="436" y="185"/>
                  </a:moveTo>
                  <a:cubicBezTo>
                    <a:pt x="419" y="175"/>
                    <a:pt x="419" y="175"/>
                    <a:pt x="419" y="175"/>
                  </a:cubicBezTo>
                  <a:cubicBezTo>
                    <a:pt x="418" y="174"/>
                    <a:pt x="417" y="174"/>
                    <a:pt x="416" y="175"/>
                  </a:cubicBezTo>
                  <a:cubicBezTo>
                    <a:pt x="399" y="185"/>
                    <a:pt x="399" y="185"/>
                    <a:pt x="399" y="185"/>
                  </a:cubicBezTo>
                  <a:cubicBezTo>
                    <a:pt x="398" y="185"/>
                    <a:pt x="398" y="186"/>
                    <a:pt x="399" y="186"/>
                  </a:cubicBezTo>
                  <a:cubicBezTo>
                    <a:pt x="416" y="196"/>
                    <a:pt x="416" y="196"/>
                    <a:pt x="416" y="196"/>
                  </a:cubicBezTo>
                  <a:cubicBezTo>
                    <a:pt x="417" y="196"/>
                    <a:pt x="418" y="196"/>
                    <a:pt x="419" y="196"/>
                  </a:cubicBezTo>
                  <a:cubicBezTo>
                    <a:pt x="436" y="186"/>
                    <a:pt x="436" y="186"/>
                    <a:pt x="436" y="186"/>
                  </a:cubicBezTo>
                  <a:cubicBezTo>
                    <a:pt x="437" y="186"/>
                    <a:pt x="437" y="185"/>
                    <a:pt x="436" y="185"/>
                  </a:cubicBezTo>
                  <a:close/>
                  <a:moveTo>
                    <a:pt x="364" y="168"/>
                  </a:moveTo>
                  <a:cubicBezTo>
                    <a:pt x="346" y="158"/>
                    <a:pt x="346" y="158"/>
                    <a:pt x="346" y="158"/>
                  </a:cubicBezTo>
                  <a:cubicBezTo>
                    <a:pt x="346" y="158"/>
                    <a:pt x="345" y="158"/>
                    <a:pt x="344" y="158"/>
                  </a:cubicBezTo>
                  <a:cubicBezTo>
                    <a:pt x="327" y="168"/>
                    <a:pt x="327" y="168"/>
                    <a:pt x="327" y="168"/>
                  </a:cubicBezTo>
                  <a:cubicBezTo>
                    <a:pt x="326" y="169"/>
                    <a:pt x="326" y="169"/>
                    <a:pt x="327" y="169"/>
                  </a:cubicBezTo>
                  <a:cubicBezTo>
                    <a:pt x="344" y="180"/>
                    <a:pt x="344" y="180"/>
                    <a:pt x="344" y="180"/>
                  </a:cubicBezTo>
                  <a:cubicBezTo>
                    <a:pt x="345" y="180"/>
                    <a:pt x="346" y="180"/>
                    <a:pt x="346" y="180"/>
                  </a:cubicBezTo>
                  <a:cubicBezTo>
                    <a:pt x="364" y="169"/>
                    <a:pt x="364" y="169"/>
                    <a:pt x="364" y="169"/>
                  </a:cubicBezTo>
                  <a:cubicBezTo>
                    <a:pt x="364" y="169"/>
                    <a:pt x="364" y="169"/>
                    <a:pt x="364" y="168"/>
                  </a:cubicBezTo>
                  <a:close/>
                  <a:moveTo>
                    <a:pt x="393" y="210"/>
                  </a:moveTo>
                  <a:cubicBezTo>
                    <a:pt x="358" y="190"/>
                    <a:pt x="358" y="190"/>
                    <a:pt x="358" y="190"/>
                  </a:cubicBezTo>
                  <a:cubicBezTo>
                    <a:pt x="358" y="189"/>
                    <a:pt x="357" y="189"/>
                    <a:pt x="356" y="190"/>
                  </a:cubicBezTo>
                  <a:cubicBezTo>
                    <a:pt x="339" y="200"/>
                    <a:pt x="339" y="200"/>
                    <a:pt x="339" y="200"/>
                  </a:cubicBezTo>
                  <a:cubicBezTo>
                    <a:pt x="338" y="200"/>
                    <a:pt x="338" y="201"/>
                    <a:pt x="339" y="201"/>
                  </a:cubicBezTo>
                  <a:cubicBezTo>
                    <a:pt x="373" y="221"/>
                    <a:pt x="373" y="221"/>
                    <a:pt x="373" y="221"/>
                  </a:cubicBezTo>
                  <a:cubicBezTo>
                    <a:pt x="374" y="221"/>
                    <a:pt x="375" y="221"/>
                    <a:pt x="375" y="221"/>
                  </a:cubicBezTo>
                  <a:cubicBezTo>
                    <a:pt x="393" y="211"/>
                    <a:pt x="393" y="211"/>
                    <a:pt x="393" y="211"/>
                  </a:cubicBezTo>
                  <a:cubicBezTo>
                    <a:pt x="393" y="211"/>
                    <a:pt x="393" y="210"/>
                    <a:pt x="393" y="210"/>
                  </a:cubicBezTo>
                  <a:close/>
                  <a:moveTo>
                    <a:pt x="414" y="197"/>
                  </a:moveTo>
                  <a:cubicBezTo>
                    <a:pt x="369" y="171"/>
                    <a:pt x="369" y="171"/>
                    <a:pt x="369" y="171"/>
                  </a:cubicBezTo>
                  <a:cubicBezTo>
                    <a:pt x="368" y="171"/>
                    <a:pt x="367" y="171"/>
                    <a:pt x="366" y="171"/>
                  </a:cubicBezTo>
                  <a:cubicBezTo>
                    <a:pt x="349" y="181"/>
                    <a:pt x="349" y="181"/>
                    <a:pt x="349" y="181"/>
                  </a:cubicBezTo>
                  <a:cubicBezTo>
                    <a:pt x="348" y="181"/>
                    <a:pt x="348" y="182"/>
                    <a:pt x="349" y="182"/>
                  </a:cubicBezTo>
                  <a:cubicBezTo>
                    <a:pt x="394" y="209"/>
                    <a:pt x="394" y="209"/>
                    <a:pt x="394" y="209"/>
                  </a:cubicBezTo>
                  <a:cubicBezTo>
                    <a:pt x="395" y="209"/>
                    <a:pt x="396" y="209"/>
                    <a:pt x="397" y="209"/>
                  </a:cubicBezTo>
                  <a:cubicBezTo>
                    <a:pt x="414" y="199"/>
                    <a:pt x="414" y="199"/>
                    <a:pt x="414" y="199"/>
                  </a:cubicBezTo>
                  <a:cubicBezTo>
                    <a:pt x="415" y="198"/>
                    <a:pt x="415" y="198"/>
                    <a:pt x="414" y="197"/>
                  </a:cubicBezTo>
                  <a:close/>
                  <a:moveTo>
                    <a:pt x="371" y="222"/>
                  </a:moveTo>
                  <a:cubicBezTo>
                    <a:pt x="354" y="212"/>
                    <a:pt x="354" y="212"/>
                    <a:pt x="354" y="212"/>
                  </a:cubicBezTo>
                  <a:cubicBezTo>
                    <a:pt x="353" y="212"/>
                    <a:pt x="352" y="212"/>
                    <a:pt x="352" y="212"/>
                  </a:cubicBezTo>
                  <a:cubicBezTo>
                    <a:pt x="334" y="222"/>
                    <a:pt x="334" y="222"/>
                    <a:pt x="334" y="222"/>
                  </a:cubicBezTo>
                  <a:cubicBezTo>
                    <a:pt x="333" y="222"/>
                    <a:pt x="333" y="223"/>
                    <a:pt x="334" y="223"/>
                  </a:cubicBezTo>
                  <a:cubicBezTo>
                    <a:pt x="352" y="233"/>
                    <a:pt x="352" y="233"/>
                    <a:pt x="352" y="233"/>
                  </a:cubicBezTo>
                  <a:cubicBezTo>
                    <a:pt x="352" y="234"/>
                    <a:pt x="353" y="234"/>
                    <a:pt x="354" y="233"/>
                  </a:cubicBezTo>
                  <a:cubicBezTo>
                    <a:pt x="371" y="223"/>
                    <a:pt x="371" y="223"/>
                    <a:pt x="371" y="223"/>
                  </a:cubicBezTo>
                  <a:cubicBezTo>
                    <a:pt x="372" y="223"/>
                    <a:pt x="372" y="222"/>
                    <a:pt x="371" y="222"/>
                  </a:cubicBezTo>
                  <a:close/>
                  <a:moveTo>
                    <a:pt x="350" y="235"/>
                  </a:moveTo>
                  <a:cubicBezTo>
                    <a:pt x="321" y="218"/>
                    <a:pt x="321" y="218"/>
                    <a:pt x="321" y="218"/>
                  </a:cubicBezTo>
                  <a:cubicBezTo>
                    <a:pt x="320" y="218"/>
                    <a:pt x="319" y="218"/>
                    <a:pt x="319" y="218"/>
                  </a:cubicBezTo>
                  <a:cubicBezTo>
                    <a:pt x="301" y="228"/>
                    <a:pt x="301" y="228"/>
                    <a:pt x="301" y="228"/>
                  </a:cubicBezTo>
                  <a:cubicBezTo>
                    <a:pt x="301" y="228"/>
                    <a:pt x="301" y="229"/>
                    <a:pt x="301" y="229"/>
                  </a:cubicBezTo>
                  <a:cubicBezTo>
                    <a:pt x="331" y="246"/>
                    <a:pt x="331" y="246"/>
                    <a:pt x="331" y="246"/>
                  </a:cubicBezTo>
                  <a:cubicBezTo>
                    <a:pt x="331" y="247"/>
                    <a:pt x="332" y="247"/>
                    <a:pt x="333" y="246"/>
                  </a:cubicBezTo>
                  <a:cubicBezTo>
                    <a:pt x="350" y="236"/>
                    <a:pt x="350" y="236"/>
                    <a:pt x="350" y="236"/>
                  </a:cubicBezTo>
                  <a:cubicBezTo>
                    <a:pt x="351" y="236"/>
                    <a:pt x="351" y="235"/>
                    <a:pt x="350" y="2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 name="Freeform 288"/>
            <p:cNvSpPr>
              <a:spLocks/>
            </p:cNvSpPr>
            <p:nvPr/>
          </p:nvSpPr>
          <p:spPr bwMode="auto">
            <a:xfrm>
              <a:off x="6032500" y="3573463"/>
              <a:ext cx="644525" cy="371475"/>
            </a:xfrm>
            <a:custGeom>
              <a:avLst/>
              <a:gdLst>
                <a:gd name="T0" fmla="*/ 212 w 213"/>
                <a:gd name="T1" fmla="*/ 76 h 123"/>
                <a:gd name="T2" fmla="*/ 81 w 213"/>
                <a:gd name="T3" fmla="*/ 1 h 123"/>
                <a:gd name="T4" fmla="*/ 79 w 213"/>
                <a:gd name="T5" fmla="*/ 1 h 123"/>
                <a:gd name="T6" fmla="*/ 1 w 213"/>
                <a:gd name="T7" fmla="*/ 46 h 123"/>
                <a:gd name="T8" fmla="*/ 1 w 213"/>
                <a:gd name="T9" fmla="*/ 47 h 123"/>
                <a:gd name="T10" fmla="*/ 131 w 213"/>
                <a:gd name="T11" fmla="*/ 123 h 123"/>
                <a:gd name="T12" fmla="*/ 133 w 213"/>
                <a:gd name="T13" fmla="*/ 123 h 123"/>
                <a:gd name="T14" fmla="*/ 212 w 213"/>
                <a:gd name="T15" fmla="*/ 77 h 123"/>
                <a:gd name="T16" fmla="*/ 212 w 213"/>
                <a:gd name="T17" fmla="*/ 7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123">
                  <a:moveTo>
                    <a:pt x="212" y="76"/>
                  </a:moveTo>
                  <a:cubicBezTo>
                    <a:pt x="81" y="1"/>
                    <a:pt x="81" y="1"/>
                    <a:pt x="81" y="1"/>
                  </a:cubicBezTo>
                  <a:cubicBezTo>
                    <a:pt x="81" y="0"/>
                    <a:pt x="80" y="0"/>
                    <a:pt x="79" y="1"/>
                  </a:cubicBezTo>
                  <a:cubicBezTo>
                    <a:pt x="1" y="46"/>
                    <a:pt x="1" y="46"/>
                    <a:pt x="1" y="46"/>
                  </a:cubicBezTo>
                  <a:cubicBezTo>
                    <a:pt x="0" y="47"/>
                    <a:pt x="0" y="47"/>
                    <a:pt x="1" y="47"/>
                  </a:cubicBezTo>
                  <a:cubicBezTo>
                    <a:pt x="131" y="123"/>
                    <a:pt x="131" y="123"/>
                    <a:pt x="131" y="123"/>
                  </a:cubicBezTo>
                  <a:cubicBezTo>
                    <a:pt x="132" y="123"/>
                    <a:pt x="133" y="123"/>
                    <a:pt x="133" y="123"/>
                  </a:cubicBezTo>
                  <a:cubicBezTo>
                    <a:pt x="212" y="77"/>
                    <a:pt x="212" y="77"/>
                    <a:pt x="212" y="77"/>
                  </a:cubicBezTo>
                  <a:cubicBezTo>
                    <a:pt x="213" y="77"/>
                    <a:pt x="213" y="77"/>
                    <a:pt x="212" y="7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 name="Freeform 289"/>
            <p:cNvSpPr>
              <a:spLocks/>
            </p:cNvSpPr>
            <p:nvPr/>
          </p:nvSpPr>
          <p:spPr bwMode="auto">
            <a:xfrm>
              <a:off x="5521325" y="3929063"/>
              <a:ext cx="538163" cy="311150"/>
            </a:xfrm>
            <a:custGeom>
              <a:avLst/>
              <a:gdLst>
                <a:gd name="T0" fmla="*/ 339 w 339"/>
                <a:gd name="T1" fmla="*/ 185 h 196"/>
                <a:gd name="T2" fmla="*/ 19 w 339"/>
                <a:gd name="T3" fmla="*/ 0 h 196"/>
                <a:gd name="T4" fmla="*/ 0 w 339"/>
                <a:gd name="T5" fmla="*/ 12 h 196"/>
                <a:gd name="T6" fmla="*/ 320 w 339"/>
                <a:gd name="T7" fmla="*/ 196 h 196"/>
                <a:gd name="T8" fmla="*/ 339 w 339"/>
                <a:gd name="T9" fmla="*/ 185 h 196"/>
              </a:gdLst>
              <a:ahLst/>
              <a:cxnLst>
                <a:cxn ang="0">
                  <a:pos x="T0" y="T1"/>
                </a:cxn>
                <a:cxn ang="0">
                  <a:pos x="T2" y="T3"/>
                </a:cxn>
                <a:cxn ang="0">
                  <a:pos x="T4" y="T5"/>
                </a:cxn>
                <a:cxn ang="0">
                  <a:pos x="T6" y="T7"/>
                </a:cxn>
                <a:cxn ang="0">
                  <a:pos x="T8" y="T9"/>
                </a:cxn>
              </a:cxnLst>
              <a:rect l="0" t="0" r="r" b="b"/>
              <a:pathLst>
                <a:path w="339" h="196">
                  <a:moveTo>
                    <a:pt x="339" y="185"/>
                  </a:moveTo>
                  <a:lnTo>
                    <a:pt x="19" y="0"/>
                  </a:lnTo>
                  <a:lnTo>
                    <a:pt x="0" y="12"/>
                  </a:lnTo>
                  <a:lnTo>
                    <a:pt x="320" y="196"/>
                  </a:lnTo>
                  <a:lnTo>
                    <a:pt x="339" y="185"/>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 name="Freeform 290"/>
            <p:cNvSpPr>
              <a:spLocks/>
            </p:cNvSpPr>
            <p:nvPr/>
          </p:nvSpPr>
          <p:spPr bwMode="auto">
            <a:xfrm>
              <a:off x="5310188" y="3808413"/>
              <a:ext cx="1658938" cy="576263"/>
            </a:xfrm>
            <a:custGeom>
              <a:avLst/>
              <a:gdLst>
                <a:gd name="T0" fmla="*/ 547 w 549"/>
                <a:gd name="T1" fmla="*/ 55 h 191"/>
                <a:gd name="T2" fmla="*/ 329 w 549"/>
                <a:gd name="T3" fmla="*/ 181 h 191"/>
                <a:gd name="T4" fmla="*/ 319 w 549"/>
                <a:gd name="T5" fmla="*/ 181 h 191"/>
                <a:gd name="T6" fmla="*/ 5 w 549"/>
                <a:gd name="T7" fmla="*/ 0 h 191"/>
                <a:gd name="T8" fmla="*/ 3 w 549"/>
                <a:gd name="T9" fmla="*/ 2 h 191"/>
                <a:gd name="T10" fmla="*/ 3 w 549"/>
                <a:gd name="T11" fmla="*/ 7 h 191"/>
                <a:gd name="T12" fmla="*/ 319 w 549"/>
                <a:gd name="T13" fmla="*/ 190 h 191"/>
                <a:gd name="T14" fmla="*/ 329 w 549"/>
                <a:gd name="T15" fmla="*/ 190 h 191"/>
                <a:gd name="T16" fmla="*/ 547 w 549"/>
                <a:gd name="T17" fmla="*/ 63 h 191"/>
                <a:gd name="T18" fmla="*/ 549 w 549"/>
                <a:gd name="T19" fmla="*/ 61 h 191"/>
                <a:gd name="T20" fmla="*/ 549 w 549"/>
                <a:gd name="T21" fmla="*/ 53 h 191"/>
                <a:gd name="T22" fmla="*/ 547 w 549"/>
                <a:gd name="T2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9" h="191">
                  <a:moveTo>
                    <a:pt x="547" y="55"/>
                  </a:moveTo>
                  <a:cubicBezTo>
                    <a:pt x="329" y="181"/>
                    <a:pt x="329" y="181"/>
                    <a:pt x="329" y="181"/>
                  </a:cubicBezTo>
                  <a:cubicBezTo>
                    <a:pt x="326" y="183"/>
                    <a:pt x="322" y="183"/>
                    <a:pt x="319" y="181"/>
                  </a:cubicBezTo>
                  <a:cubicBezTo>
                    <a:pt x="5" y="0"/>
                    <a:pt x="5" y="0"/>
                    <a:pt x="5" y="0"/>
                  </a:cubicBezTo>
                  <a:cubicBezTo>
                    <a:pt x="3" y="2"/>
                    <a:pt x="3" y="2"/>
                    <a:pt x="3" y="2"/>
                  </a:cubicBezTo>
                  <a:cubicBezTo>
                    <a:pt x="0" y="3"/>
                    <a:pt x="0" y="6"/>
                    <a:pt x="3" y="7"/>
                  </a:cubicBezTo>
                  <a:cubicBezTo>
                    <a:pt x="319" y="190"/>
                    <a:pt x="319" y="190"/>
                    <a:pt x="319" y="190"/>
                  </a:cubicBezTo>
                  <a:cubicBezTo>
                    <a:pt x="322" y="191"/>
                    <a:pt x="326" y="191"/>
                    <a:pt x="329" y="190"/>
                  </a:cubicBezTo>
                  <a:cubicBezTo>
                    <a:pt x="547" y="63"/>
                    <a:pt x="547" y="63"/>
                    <a:pt x="547" y="63"/>
                  </a:cubicBezTo>
                  <a:cubicBezTo>
                    <a:pt x="549" y="63"/>
                    <a:pt x="549" y="62"/>
                    <a:pt x="549" y="61"/>
                  </a:cubicBezTo>
                  <a:cubicBezTo>
                    <a:pt x="549" y="53"/>
                    <a:pt x="549" y="53"/>
                    <a:pt x="549" y="53"/>
                  </a:cubicBezTo>
                  <a:cubicBezTo>
                    <a:pt x="549" y="54"/>
                    <a:pt x="549" y="54"/>
                    <a:pt x="547" y="55"/>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 name="Freeform 291"/>
            <p:cNvSpPr>
              <a:spLocks/>
            </p:cNvSpPr>
            <p:nvPr/>
          </p:nvSpPr>
          <p:spPr bwMode="auto">
            <a:xfrm>
              <a:off x="6969125" y="3965575"/>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 name="Freeform 292"/>
            <p:cNvSpPr>
              <a:spLocks/>
            </p:cNvSpPr>
            <p:nvPr/>
          </p:nvSpPr>
          <p:spPr bwMode="auto">
            <a:xfrm>
              <a:off x="5516563" y="2752725"/>
              <a:ext cx="876300" cy="1022350"/>
            </a:xfrm>
            <a:custGeom>
              <a:avLst/>
              <a:gdLst>
                <a:gd name="T0" fmla="*/ 290 w 290"/>
                <a:gd name="T1" fmla="*/ 115 h 339"/>
                <a:gd name="T2" fmla="*/ 286 w 290"/>
                <a:gd name="T3" fmla="*/ 78 h 339"/>
                <a:gd name="T4" fmla="*/ 276 w 290"/>
                <a:gd name="T5" fmla="*/ 15 h 339"/>
                <a:gd name="T6" fmla="*/ 234 w 290"/>
                <a:gd name="T7" fmla="*/ 0 h 339"/>
                <a:gd name="T8" fmla="*/ 226 w 290"/>
                <a:gd name="T9" fmla="*/ 60 h 339"/>
                <a:gd name="T10" fmla="*/ 202 w 290"/>
                <a:gd name="T11" fmla="*/ 95 h 339"/>
                <a:gd name="T12" fmla="*/ 177 w 290"/>
                <a:gd name="T13" fmla="*/ 143 h 339"/>
                <a:gd name="T14" fmla="*/ 138 w 290"/>
                <a:gd name="T15" fmla="*/ 228 h 339"/>
                <a:gd name="T16" fmla="*/ 132 w 290"/>
                <a:gd name="T17" fmla="*/ 228 h 339"/>
                <a:gd name="T18" fmla="*/ 86 w 290"/>
                <a:gd name="T19" fmla="*/ 232 h 339"/>
                <a:gd name="T20" fmla="*/ 43 w 290"/>
                <a:gd name="T21" fmla="*/ 246 h 339"/>
                <a:gd name="T22" fmla="*/ 19 w 290"/>
                <a:gd name="T23" fmla="*/ 275 h 339"/>
                <a:gd name="T24" fmla="*/ 1 w 290"/>
                <a:gd name="T25" fmla="*/ 323 h 339"/>
                <a:gd name="T26" fmla="*/ 1 w 290"/>
                <a:gd name="T27" fmla="*/ 330 h 339"/>
                <a:gd name="T28" fmla="*/ 5 w 290"/>
                <a:gd name="T29" fmla="*/ 335 h 339"/>
                <a:gd name="T30" fmla="*/ 14 w 290"/>
                <a:gd name="T31" fmla="*/ 329 h 339"/>
                <a:gd name="T32" fmla="*/ 22 w 290"/>
                <a:gd name="T33" fmla="*/ 315 h 339"/>
                <a:gd name="T34" fmla="*/ 19 w 290"/>
                <a:gd name="T35" fmla="*/ 326 h 339"/>
                <a:gd name="T36" fmla="*/ 21 w 290"/>
                <a:gd name="T37" fmla="*/ 335 h 339"/>
                <a:gd name="T38" fmla="*/ 32 w 290"/>
                <a:gd name="T39" fmla="*/ 335 h 339"/>
                <a:gd name="T40" fmla="*/ 38 w 290"/>
                <a:gd name="T41" fmla="*/ 323 h 339"/>
                <a:gd name="T42" fmla="*/ 65 w 290"/>
                <a:gd name="T43" fmla="*/ 274 h 339"/>
                <a:gd name="T44" fmla="*/ 76 w 290"/>
                <a:gd name="T45" fmla="*/ 267 h 339"/>
                <a:gd name="T46" fmla="*/ 89 w 290"/>
                <a:gd name="T47" fmla="*/ 272 h 339"/>
                <a:gd name="T48" fmla="*/ 87 w 290"/>
                <a:gd name="T49" fmla="*/ 287 h 339"/>
                <a:gd name="T50" fmla="*/ 75 w 290"/>
                <a:gd name="T51" fmla="*/ 297 h 339"/>
                <a:gd name="T52" fmla="*/ 56 w 290"/>
                <a:gd name="T53" fmla="*/ 310 h 339"/>
                <a:gd name="T54" fmla="*/ 49 w 290"/>
                <a:gd name="T55" fmla="*/ 323 h 339"/>
                <a:gd name="T56" fmla="*/ 57 w 290"/>
                <a:gd name="T57" fmla="*/ 329 h 339"/>
                <a:gd name="T58" fmla="*/ 67 w 290"/>
                <a:gd name="T59" fmla="*/ 327 h 339"/>
                <a:gd name="T60" fmla="*/ 93 w 290"/>
                <a:gd name="T61" fmla="*/ 314 h 339"/>
                <a:gd name="T62" fmla="*/ 127 w 290"/>
                <a:gd name="T63" fmla="*/ 293 h 339"/>
                <a:gd name="T64" fmla="*/ 156 w 290"/>
                <a:gd name="T65" fmla="*/ 263 h 339"/>
                <a:gd name="T66" fmla="*/ 223 w 290"/>
                <a:gd name="T67" fmla="*/ 201 h 339"/>
                <a:gd name="T68" fmla="*/ 284 w 290"/>
                <a:gd name="T69" fmla="*/ 127 h 339"/>
                <a:gd name="T70" fmla="*/ 290 w 290"/>
                <a:gd name="T71" fmla="*/ 11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0" h="339">
                  <a:moveTo>
                    <a:pt x="290" y="115"/>
                  </a:moveTo>
                  <a:cubicBezTo>
                    <a:pt x="290" y="103"/>
                    <a:pt x="288" y="90"/>
                    <a:pt x="286" y="78"/>
                  </a:cubicBezTo>
                  <a:cubicBezTo>
                    <a:pt x="283" y="57"/>
                    <a:pt x="279" y="36"/>
                    <a:pt x="276" y="15"/>
                  </a:cubicBezTo>
                  <a:cubicBezTo>
                    <a:pt x="261" y="13"/>
                    <a:pt x="247" y="8"/>
                    <a:pt x="234" y="0"/>
                  </a:cubicBezTo>
                  <a:cubicBezTo>
                    <a:pt x="235" y="20"/>
                    <a:pt x="235" y="41"/>
                    <a:pt x="226" y="60"/>
                  </a:cubicBezTo>
                  <a:cubicBezTo>
                    <a:pt x="220" y="73"/>
                    <a:pt x="210" y="83"/>
                    <a:pt x="202" y="95"/>
                  </a:cubicBezTo>
                  <a:cubicBezTo>
                    <a:pt x="192" y="110"/>
                    <a:pt x="184" y="127"/>
                    <a:pt x="177" y="143"/>
                  </a:cubicBezTo>
                  <a:cubicBezTo>
                    <a:pt x="164" y="171"/>
                    <a:pt x="151" y="200"/>
                    <a:pt x="138" y="228"/>
                  </a:cubicBezTo>
                  <a:cubicBezTo>
                    <a:pt x="136" y="228"/>
                    <a:pt x="134" y="228"/>
                    <a:pt x="132" y="228"/>
                  </a:cubicBezTo>
                  <a:cubicBezTo>
                    <a:pt x="117" y="231"/>
                    <a:pt x="101" y="230"/>
                    <a:pt x="86" y="232"/>
                  </a:cubicBezTo>
                  <a:cubicBezTo>
                    <a:pt x="71" y="234"/>
                    <a:pt x="56" y="237"/>
                    <a:pt x="43" y="246"/>
                  </a:cubicBezTo>
                  <a:cubicBezTo>
                    <a:pt x="33" y="253"/>
                    <a:pt x="25" y="264"/>
                    <a:pt x="19" y="275"/>
                  </a:cubicBezTo>
                  <a:cubicBezTo>
                    <a:pt x="10" y="290"/>
                    <a:pt x="3" y="306"/>
                    <a:pt x="1" y="323"/>
                  </a:cubicBezTo>
                  <a:cubicBezTo>
                    <a:pt x="0" y="325"/>
                    <a:pt x="0" y="328"/>
                    <a:pt x="1" y="330"/>
                  </a:cubicBezTo>
                  <a:cubicBezTo>
                    <a:pt x="1" y="332"/>
                    <a:pt x="3" y="334"/>
                    <a:pt x="5" y="335"/>
                  </a:cubicBezTo>
                  <a:cubicBezTo>
                    <a:pt x="9" y="336"/>
                    <a:pt x="12" y="332"/>
                    <a:pt x="14" y="329"/>
                  </a:cubicBezTo>
                  <a:cubicBezTo>
                    <a:pt x="17" y="324"/>
                    <a:pt x="19" y="320"/>
                    <a:pt x="22" y="315"/>
                  </a:cubicBezTo>
                  <a:cubicBezTo>
                    <a:pt x="20" y="319"/>
                    <a:pt x="20" y="323"/>
                    <a:pt x="19" y="326"/>
                  </a:cubicBezTo>
                  <a:cubicBezTo>
                    <a:pt x="19" y="329"/>
                    <a:pt x="19" y="333"/>
                    <a:pt x="21" y="335"/>
                  </a:cubicBezTo>
                  <a:cubicBezTo>
                    <a:pt x="23" y="339"/>
                    <a:pt x="29" y="338"/>
                    <a:pt x="32" y="335"/>
                  </a:cubicBezTo>
                  <a:cubicBezTo>
                    <a:pt x="35" y="332"/>
                    <a:pt x="37" y="327"/>
                    <a:pt x="38" y="323"/>
                  </a:cubicBezTo>
                  <a:cubicBezTo>
                    <a:pt x="43" y="305"/>
                    <a:pt x="50" y="286"/>
                    <a:pt x="65" y="274"/>
                  </a:cubicBezTo>
                  <a:cubicBezTo>
                    <a:pt x="68" y="271"/>
                    <a:pt x="72" y="268"/>
                    <a:pt x="76" y="267"/>
                  </a:cubicBezTo>
                  <a:cubicBezTo>
                    <a:pt x="81" y="267"/>
                    <a:pt x="86" y="268"/>
                    <a:pt x="89" y="272"/>
                  </a:cubicBezTo>
                  <a:cubicBezTo>
                    <a:pt x="92" y="276"/>
                    <a:pt x="90" y="283"/>
                    <a:pt x="87" y="287"/>
                  </a:cubicBezTo>
                  <a:cubicBezTo>
                    <a:pt x="84" y="291"/>
                    <a:pt x="79" y="294"/>
                    <a:pt x="75" y="297"/>
                  </a:cubicBezTo>
                  <a:cubicBezTo>
                    <a:pt x="69" y="301"/>
                    <a:pt x="62" y="305"/>
                    <a:pt x="56" y="310"/>
                  </a:cubicBezTo>
                  <a:cubicBezTo>
                    <a:pt x="52" y="313"/>
                    <a:pt x="48" y="318"/>
                    <a:pt x="49" y="323"/>
                  </a:cubicBezTo>
                  <a:cubicBezTo>
                    <a:pt x="50" y="326"/>
                    <a:pt x="54" y="328"/>
                    <a:pt x="57" y="329"/>
                  </a:cubicBezTo>
                  <a:cubicBezTo>
                    <a:pt x="60" y="329"/>
                    <a:pt x="64" y="328"/>
                    <a:pt x="67" y="327"/>
                  </a:cubicBezTo>
                  <a:cubicBezTo>
                    <a:pt x="76" y="323"/>
                    <a:pt x="85" y="319"/>
                    <a:pt x="93" y="314"/>
                  </a:cubicBezTo>
                  <a:cubicBezTo>
                    <a:pt x="105" y="308"/>
                    <a:pt x="117" y="302"/>
                    <a:pt x="127" y="293"/>
                  </a:cubicBezTo>
                  <a:cubicBezTo>
                    <a:pt x="138" y="284"/>
                    <a:pt x="147" y="273"/>
                    <a:pt x="156" y="263"/>
                  </a:cubicBezTo>
                  <a:cubicBezTo>
                    <a:pt x="176" y="240"/>
                    <a:pt x="199" y="219"/>
                    <a:pt x="223" y="201"/>
                  </a:cubicBezTo>
                  <a:cubicBezTo>
                    <a:pt x="249" y="181"/>
                    <a:pt x="268" y="156"/>
                    <a:pt x="284" y="127"/>
                  </a:cubicBezTo>
                  <a:cubicBezTo>
                    <a:pt x="286" y="123"/>
                    <a:pt x="288" y="119"/>
                    <a:pt x="290" y="1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 name="Freeform 293"/>
            <p:cNvSpPr>
              <a:spLocks/>
            </p:cNvSpPr>
            <p:nvPr/>
          </p:nvSpPr>
          <p:spPr bwMode="auto">
            <a:xfrm>
              <a:off x="5300663" y="3133725"/>
              <a:ext cx="985838" cy="1249363"/>
            </a:xfrm>
            <a:custGeom>
              <a:avLst/>
              <a:gdLst>
                <a:gd name="T0" fmla="*/ 321 w 326"/>
                <a:gd name="T1" fmla="*/ 413 h 414"/>
                <a:gd name="T2" fmla="*/ 5 w 326"/>
                <a:gd name="T3" fmla="*/ 230 h 414"/>
                <a:gd name="T4" fmla="*/ 0 w 326"/>
                <a:gd name="T5" fmla="*/ 223 h 414"/>
                <a:gd name="T6" fmla="*/ 0 w 326"/>
                <a:gd name="T7" fmla="*/ 4 h 414"/>
                <a:gd name="T8" fmla="*/ 5 w 326"/>
                <a:gd name="T9" fmla="*/ 2 h 414"/>
                <a:gd name="T10" fmla="*/ 321 w 326"/>
                <a:gd name="T11" fmla="*/ 184 h 414"/>
                <a:gd name="T12" fmla="*/ 326 w 326"/>
                <a:gd name="T13" fmla="*/ 192 h 414"/>
                <a:gd name="T14" fmla="*/ 326 w 326"/>
                <a:gd name="T15" fmla="*/ 411 h 414"/>
                <a:gd name="T16" fmla="*/ 321 w 326"/>
                <a:gd name="T17" fmla="*/ 41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414">
                  <a:moveTo>
                    <a:pt x="321" y="413"/>
                  </a:moveTo>
                  <a:cubicBezTo>
                    <a:pt x="5" y="230"/>
                    <a:pt x="5" y="230"/>
                    <a:pt x="5" y="230"/>
                  </a:cubicBezTo>
                  <a:cubicBezTo>
                    <a:pt x="2" y="229"/>
                    <a:pt x="0" y="225"/>
                    <a:pt x="0" y="223"/>
                  </a:cubicBezTo>
                  <a:cubicBezTo>
                    <a:pt x="0" y="4"/>
                    <a:pt x="0" y="4"/>
                    <a:pt x="0" y="4"/>
                  </a:cubicBezTo>
                  <a:cubicBezTo>
                    <a:pt x="0" y="1"/>
                    <a:pt x="2" y="0"/>
                    <a:pt x="5" y="2"/>
                  </a:cubicBezTo>
                  <a:cubicBezTo>
                    <a:pt x="321" y="184"/>
                    <a:pt x="321" y="184"/>
                    <a:pt x="321" y="184"/>
                  </a:cubicBezTo>
                  <a:cubicBezTo>
                    <a:pt x="323" y="186"/>
                    <a:pt x="326" y="189"/>
                    <a:pt x="326" y="192"/>
                  </a:cubicBezTo>
                  <a:cubicBezTo>
                    <a:pt x="326" y="411"/>
                    <a:pt x="326" y="411"/>
                    <a:pt x="326" y="411"/>
                  </a:cubicBezTo>
                  <a:cubicBezTo>
                    <a:pt x="326" y="413"/>
                    <a:pt x="323" y="414"/>
                    <a:pt x="321" y="4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 name="Freeform 294"/>
            <p:cNvSpPr>
              <a:spLocks/>
            </p:cNvSpPr>
            <p:nvPr/>
          </p:nvSpPr>
          <p:spPr bwMode="auto">
            <a:xfrm>
              <a:off x="5307013" y="3133725"/>
              <a:ext cx="989013" cy="1243013"/>
            </a:xfrm>
            <a:custGeom>
              <a:avLst/>
              <a:gdLst>
                <a:gd name="T0" fmla="*/ 322 w 327"/>
                <a:gd name="T1" fmla="*/ 183 h 412"/>
                <a:gd name="T2" fmla="*/ 6 w 327"/>
                <a:gd name="T3" fmla="*/ 1 h 412"/>
                <a:gd name="T4" fmla="*/ 2 w 327"/>
                <a:gd name="T5" fmla="*/ 0 h 412"/>
                <a:gd name="T6" fmla="*/ 2 w 327"/>
                <a:gd name="T7" fmla="*/ 0 h 412"/>
                <a:gd name="T8" fmla="*/ 0 w 327"/>
                <a:gd name="T9" fmla="*/ 1 h 412"/>
                <a:gd name="T10" fmla="*/ 0 w 327"/>
                <a:gd name="T11" fmla="*/ 1 h 412"/>
                <a:gd name="T12" fmla="*/ 3 w 327"/>
                <a:gd name="T13" fmla="*/ 2 h 412"/>
                <a:gd name="T14" fmla="*/ 319 w 327"/>
                <a:gd name="T15" fmla="*/ 184 h 412"/>
                <a:gd name="T16" fmla="*/ 324 w 327"/>
                <a:gd name="T17" fmla="*/ 192 h 412"/>
                <a:gd name="T18" fmla="*/ 324 w 327"/>
                <a:gd name="T19" fmla="*/ 411 h 412"/>
                <a:gd name="T20" fmla="*/ 323 w 327"/>
                <a:gd name="T21" fmla="*/ 412 h 412"/>
                <a:gd name="T22" fmla="*/ 327 w 327"/>
                <a:gd name="T23" fmla="*/ 409 h 412"/>
                <a:gd name="T24" fmla="*/ 327 w 327"/>
                <a:gd name="T25" fmla="*/ 191 h 412"/>
                <a:gd name="T26" fmla="*/ 322 w 327"/>
                <a:gd name="T27" fmla="*/ 18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7" h="412">
                  <a:moveTo>
                    <a:pt x="322" y="183"/>
                  </a:moveTo>
                  <a:cubicBezTo>
                    <a:pt x="6" y="1"/>
                    <a:pt x="6" y="1"/>
                    <a:pt x="6" y="1"/>
                  </a:cubicBezTo>
                  <a:cubicBezTo>
                    <a:pt x="4" y="0"/>
                    <a:pt x="3" y="0"/>
                    <a:pt x="2" y="0"/>
                  </a:cubicBezTo>
                  <a:cubicBezTo>
                    <a:pt x="2" y="0"/>
                    <a:pt x="2" y="0"/>
                    <a:pt x="2" y="0"/>
                  </a:cubicBezTo>
                  <a:cubicBezTo>
                    <a:pt x="0" y="1"/>
                    <a:pt x="0" y="1"/>
                    <a:pt x="0" y="1"/>
                  </a:cubicBezTo>
                  <a:cubicBezTo>
                    <a:pt x="0" y="1"/>
                    <a:pt x="0" y="1"/>
                    <a:pt x="0" y="1"/>
                  </a:cubicBezTo>
                  <a:cubicBezTo>
                    <a:pt x="0" y="1"/>
                    <a:pt x="1" y="1"/>
                    <a:pt x="3" y="2"/>
                  </a:cubicBezTo>
                  <a:cubicBezTo>
                    <a:pt x="319" y="184"/>
                    <a:pt x="319" y="184"/>
                    <a:pt x="319" y="184"/>
                  </a:cubicBezTo>
                  <a:cubicBezTo>
                    <a:pt x="321" y="186"/>
                    <a:pt x="324" y="189"/>
                    <a:pt x="324" y="192"/>
                  </a:cubicBezTo>
                  <a:cubicBezTo>
                    <a:pt x="324" y="411"/>
                    <a:pt x="324" y="411"/>
                    <a:pt x="324" y="411"/>
                  </a:cubicBezTo>
                  <a:cubicBezTo>
                    <a:pt x="324" y="411"/>
                    <a:pt x="323" y="412"/>
                    <a:pt x="323" y="412"/>
                  </a:cubicBezTo>
                  <a:cubicBezTo>
                    <a:pt x="325" y="412"/>
                    <a:pt x="327" y="411"/>
                    <a:pt x="327" y="409"/>
                  </a:cubicBezTo>
                  <a:cubicBezTo>
                    <a:pt x="327" y="191"/>
                    <a:pt x="327" y="191"/>
                    <a:pt x="327" y="191"/>
                  </a:cubicBezTo>
                  <a:cubicBezTo>
                    <a:pt x="327" y="188"/>
                    <a:pt x="324" y="185"/>
                    <a:pt x="322" y="18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 name="Freeform 295"/>
            <p:cNvSpPr>
              <a:spLocks/>
            </p:cNvSpPr>
            <p:nvPr/>
          </p:nvSpPr>
          <p:spPr bwMode="auto">
            <a:xfrm>
              <a:off x="5691188" y="3624263"/>
              <a:ext cx="203200" cy="266700"/>
            </a:xfrm>
            <a:custGeom>
              <a:avLst/>
              <a:gdLst>
                <a:gd name="T0" fmla="*/ 67 w 67"/>
                <a:gd name="T1" fmla="*/ 64 h 88"/>
                <a:gd name="T2" fmla="*/ 34 w 67"/>
                <a:gd name="T3" fmla="*/ 78 h 88"/>
                <a:gd name="T4" fmla="*/ 0 w 67"/>
                <a:gd name="T5" fmla="*/ 25 h 88"/>
                <a:gd name="T6" fmla="*/ 34 w 67"/>
                <a:gd name="T7" fmla="*/ 11 h 88"/>
                <a:gd name="T8" fmla="*/ 67 w 67"/>
                <a:gd name="T9" fmla="*/ 64 h 88"/>
              </a:gdLst>
              <a:ahLst/>
              <a:cxnLst>
                <a:cxn ang="0">
                  <a:pos x="T0" y="T1"/>
                </a:cxn>
                <a:cxn ang="0">
                  <a:pos x="T2" y="T3"/>
                </a:cxn>
                <a:cxn ang="0">
                  <a:pos x="T4" y="T5"/>
                </a:cxn>
                <a:cxn ang="0">
                  <a:pos x="T6" y="T7"/>
                </a:cxn>
                <a:cxn ang="0">
                  <a:pos x="T8" y="T9"/>
                </a:cxn>
              </a:cxnLst>
              <a:rect l="0" t="0" r="r" b="b"/>
              <a:pathLst>
                <a:path w="67" h="88">
                  <a:moveTo>
                    <a:pt x="67" y="64"/>
                  </a:moveTo>
                  <a:cubicBezTo>
                    <a:pt x="67" y="82"/>
                    <a:pt x="52" y="88"/>
                    <a:pt x="34" y="78"/>
                  </a:cubicBezTo>
                  <a:cubicBezTo>
                    <a:pt x="15" y="67"/>
                    <a:pt x="0" y="43"/>
                    <a:pt x="0" y="25"/>
                  </a:cubicBezTo>
                  <a:cubicBezTo>
                    <a:pt x="0" y="6"/>
                    <a:pt x="15" y="0"/>
                    <a:pt x="34" y="11"/>
                  </a:cubicBezTo>
                  <a:cubicBezTo>
                    <a:pt x="52" y="21"/>
                    <a:pt x="67" y="45"/>
                    <a:pt x="67"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 name="Freeform 296"/>
            <p:cNvSpPr>
              <a:spLocks/>
            </p:cNvSpPr>
            <p:nvPr/>
          </p:nvSpPr>
          <p:spPr bwMode="auto">
            <a:xfrm>
              <a:off x="6507163" y="2960688"/>
              <a:ext cx="892175" cy="1182688"/>
            </a:xfrm>
            <a:custGeom>
              <a:avLst/>
              <a:gdLst>
                <a:gd name="T0" fmla="*/ 293 w 295"/>
                <a:gd name="T1" fmla="*/ 10 h 392"/>
                <a:gd name="T2" fmla="*/ 292 w 295"/>
                <a:gd name="T3" fmla="*/ 0 h 392"/>
                <a:gd name="T4" fmla="*/ 279 w 295"/>
                <a:gd name="T5" fmla="*/ 3 h 392"/>
                <a:gd name="T6" fmla="*/ 207 w 295"/>
                <a:gd name="T7" fmla="*/ 7 h 392"/>
                <a:gd name="T8" fmla="*/ 218 w 295"/>
                <a:gd name="T9" fmla="*/ 64 h 392"/>
                <a:gd name="T10" fmla="*/ 219 w 295"/>
                <a:gd name="T11" fmla="*/ 74 h 392"/>
                <a:gd name="T12" fmla="*/ 208 w 295"/>
                <a:gd name="T13" fmla="*/ 87 h 392"/>
                <a:gd name="T14" fmla="*/ 193 w 295"/>
                <a:gd name="T15" fmla="*/ 103 h 392"/>
                <a:gd name="T16" fmla="*/ 163 w 295"/>
                <a:gd name="T17" fmla="*/ 134 h 392"/>
                <a:gd name="T18" fmla="*/ 113 w 295"/>
                <a:gd name="T19" fmla="*/ 203 h 392"/>
                <a:gd name="T20" fmla="*/ 49 w 295"/>
                <a:gd name="T21" fmla="*/ 264 h 392"/>
                <a:gd name="T22" fmla="*/ 18 w 295"/>
                <a:gd name="T23" fmla="*/ 319 h 392"/>
                <a:gd name="T24" fmla="*/ 2 w 295"/>
                <a:gd name="T25" fmla="*/ 357 h 392"/>
                <a:gd name="T26" fmla="*/ 0 w 295"/>
                <a:gd name="T27" fmla="*/ 365 h 392"/>
                <a:gd name="T28" fmla="*/ 4 w 295"/>
                <a:gd name="T29" fmla="*/ 373 h 392"/>
                <a:gd name="T30" fmla="*/ 13 w 295"/>
                <a:gd name="T31" fmla="*/ 371 h 392"/>
                <a:gd name="T32" fmla="*/ 18 w 295"/>
                <a:gd name="T33" fmla="*/ 362 h 392"/>
                <a:gd name="T34" fmla="*/ 51 w 295"/>
                <a:gd name="T35" fmla="*/ 316 h 392"/>
                <a:gd name="T36" fmla="*/ 24 w 295"/>
                <a:gd name="T37" fmla="*/ 378 h 392"/>
                <a:gd name="T38" fmla="*/ 26 w 295"/>
                <a:gd name="T39" fmla="*/ 390 h 392"/>
                <a:gd name="T40" fmla="*/ 32 w 295"/>
                <a:gd name="T41" fmla="*/ 390 h 392"/>
                <a:gd name="T42" fmla="*/ 41 w 295"/>
                <a:gd name="T43" fmla="*/ 381 h 392"/>
                <a:gd name="T44" fmla="*/ 68 w 295"/>
                <a:gd name="T45" fmla="*/ 336 h 392"/>
                <a:gd name="T46" fmla="*/ 47 w 295"/>
                <a:gd name="T47" fmla="*/ 381 h 392"/>
                <a:gd name="T48" fmla="*/ 47 w 295"/>
                <a:gd name="T49" fmla="*/ 388 h 392"/>
                <a:gd name="T50" fmla="*/ 59 w 295"/>
                <a:gd name="T51" fmla="*/ 388 h 392"/>
                <a:gd name="T52" fmla="*/ 92 w 295"/>
                <a:gd name="T53" fmla="*/ 337 h 392"/>
                <a:gd name="T54" fmla="*/ 74 w 295"/>
                <a:gd name="T55" fmla="*/ 382 h 392"/>
                <a:gd name="T56" fmla="*/ 80 w 295"/>
                <a:gd name="T57" fmla="*/ 389 h 392"/>
                <a:gd name="T58" fmla="*/ 91 w 295"/>
                <a:gd name="T59" fmla="*/ 380 h 392"/>
                <a:gd name="T60" fmla="*/ 108 w 295"/>
                <a:gd name="T61" fmla="*/ 344 h 392"/>
                <a:gd name="T62" fmla="*/ 126 w 295"/>
                <a:gd name="T63" fmla="*/ 287 h 392"/>
                <a:gd name="T64" fmla="*/ 133 w 295"/>
                <a:gd name="T65" fmla="*/ 272 h 392"/>
                <a:gd name="T66" fmla="*/ 157 w 295"/>
                <a:gd name="T67" fmla="*/ 249 h 392"/>
                <a:gd name="T68" fmla="*/ 203 w 295"/>
                <a:gd name="T69" fmla="*/ 203 h 392"/>
                <a:gd name="T70" fmla="*/ 271 w 295"/>
                <a:gd name="T71" fmla="*/ 129 h 392"/>
                <a:gd name="T72" fmla="*/ 294 w 295"/>
                <a:gd name="T73" fmla="*/ 53 h 392"/>
                <a:gd name="T74" fmla="*/ 293 w 295"/>
                <a:gd name="T75" fmla="*/ 1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392">
                  <a:moveTo>
                    <a:pt x="293" y="10"/>
                  </a:moveTo>
                  <a:cubicBezTo>
                    <a:pt x="293" y="7"/>
                    <a:pt x="292" y="3"/>
                    <a:pt x="292" y="0"/>
                  </a:cubicBezTo>
                  <a:cubicBezTo>
                    <a:pt x="288" y="2"/>
                    <a:pt x="283" y="3"/>
                    <a:pt x="279" y="3"/>
                  </a:cubicBezTo>
                  <a:cubicBezTo>
                    <a:pt x="255" y="7"/>
                    <a:pt x="231" y="8"/>
                    <a:pt x="207" y="7"/>
                  </a:cubicBezTo>
                  <a:cubicBezTo>
                    <a:pt x="209" y="26"/>
                    <a:pt x="213" y="45"/>
                    <a:pt x="218" y="64"/>
                  </a:cubicBezTo>
                  <a:cubicBezTo>
                    <a:pt x="219" y="67"/>
                    <a:pt x="220" y="71"/>
                    <a:pt x="219" y="74"/>
                  </a:cubicBezTo>
                  <a:cubicBezTo>
                    <a:pt x="218" y="82"/>
                    <a:pt x="213" y="84"/>
                    <a:pt x="208" y="87"/>
                  </a:cubicBezTo>
                  <a:cubicBezTo>
                    <a:pt x="203" y="92"/>
                    <a:pt x="198" y="98"/>
                    <a:pt x="193" y="103"/>
                  </a:cubicBezTo>
                  <a:cubicBezTo>
                    <a:pt x="182" y="113"/>
                    <a:pt x="173" y="123"/>
                    <a:pt x="163" y="134"/>
                  </a:cubicBezTo>
                  <a:cubicBezTo>
                    <a:pt x="145" y="156"/>
                    <a:pt x="128" y="179"/>
                    <a:pt x="113" y="203"/>
                  </a:cubicBezTo>
                  <a:cubicBezTo>
                    <a:pt x="97" y="229"/>
                    <a:pt x="69" y="241"/>
                    <a:pt x="49" y="264"/>
                  </a:cubicBezTo>
                  <a:cubicBezTo>
                    <a:pt x="35" y="280"/>
                    <a:pt x="27" y="300"/>
                    <a:pt x="18" y="319"/>
                  </a:cubicBezTo>
                  <a:cubicBezTo>
                    <a:pt x="12" y="331"/>
                    <a:pt x="6" y="344"/>
                    <a:pt x="2" y="357"/>
                  </a:cubicBezTo>
                  <a:cubicBezTo>
                    <a:pt x="1" y="360"/>
                    <a:pt x="0" y="363"/>
                    <a:pt x="0" y="365"/>
                  </a:cubicBezTo>
                  <a:cubicBezTo>
                    <a:pt x="0" y="368"/>
                    <a:pt x="1" y="371"/>
                    <a:pt x="4" y="373"/>
                  </a:cubicBezTo>
                  <a:cubicBezTo>
                    <a:pt x="7" y="374"/>
                    <a:pt x="10" y="373"/>
                    <a:pt x="13" y="371"/>
                  </a:cubicBezTo>
                  <a:cubicBezTo>
                    <a:pt x="15" y="368"/>
                    <a:pt x="17" y="365"/>
                    <a:pt x="18" y="362"/>
                  </a:cubicBezTo>
                  <a:cubicBezTo>
                    <a:pt x="25" y="347"/>
                    <a:pt x="41" y="330"/>
                    <a:pt x="51" y="316"/>
                  </a:cubicBezTo>
                  <a:cubicBezTo>
                    <a:pt x="52" y="314"/>
                    <a:pt x="30" y="360"/>
                    <a:pt x="24" y="378"/>
                  </a:cubicBezTo>
                  <a:cubicBezTo>
                    <a:pt x="23" y="382"/>
                    <a:pt x="22" y="387"/>
                    <a:pt x="26" y="390"/>
                  </a:cubicBezTo>
                  <a:cubicBezTo>
                    <a:pt x="28" y="391"/>
                    <a:pt x="30" y="391"/>
                    <a:pt x="32" y="390"/>
                  </a:cubicBezTo>
                  <a:cubicBezTo>
                    <a:pt x="37" y="389"/>
                    <a:pt x="39" y="385"/>
                    <a:pt x="41" y="381"/>
                  </a:cubicBezTo>
                  <a:cubicBezTo>
                    <a:pt x="55" y="353"/>
                    <a:pt x="86" y="300"/>
                    <a:pt x="68" y="336"/>
                  </a:cubicBezTo>
                  <a:cubicBezTo>
                    <a:pt x="61" y="351"/>
                    <a:pt x="55" y="367"/>
                    <a:pt x="47" y="381"/>
                  </a:cubicBezTo>
                  <a:cubicBezTo>
                    <a:pt x="46" y="383"/>
                    <a:pt x="46" y="386"/>
                    <a:pt x="47" y="388"/>
                  </a:cubicBezTo>
                  <a:cubicBezTo>
                    <a:pt x="49" y="392"/>
                    <a:pt x="55" y="392"/>
                    <a:pt x="59" y="388"/>
                  </a:cubicBezTo>
                  <a:cubicBezTo>
                    <a:pt x="73" y="373"/>
                    <a:pt x="92" y="334"/>
                    <a:pt x="92" y="337"/>
                  </a:cubicBezTo>
                  <a:cubicBezTo>
                    <a:pt x="91" y="347"/>
                    <a:pt x="74" y="375"/>
                    <a:pt x="74" y="382"/>
                  </a:cubicBezTo>
                  <a:cubicBezTo>
                    <a:pt x="74" y="385"/>
                    <a:pt x="77" y="388"/>
                    <a:pt x="80" y="389"/>
                  </a:cubicBezTo>
                  <a:cubicBezTo>
                    <a:pt x="85" y="390"/>
                    <a:pt x="89" y="385"/>
                    <a:pt x="91" y="380"/>
                  </a:cubicBezTo>
                  <a:cubicBezTo>
                    <a:pt x="97" y="368"/>
                    <a:pt x="102" y="356"/>
                    <a:pt x="108" y="344"/>
                  </a:cubicBezTo>
                  <a:cubicBezTo>
                    <a:pt x="115" y="329"/>
                    <a:pt x="123" y="303"/>
                    <a:pt x="126" y="287"/>
                  </a:cubicBezTo>
                  <a:cubicBezTo>
                    <a:pt x="127" y="282"/>
                    <a:pt x="129" y="277"/>
                    <a:pt x="133" y="272"/>
                  </a:cubicBezTo>
                  <a:cubicBezTo>
                    <a:pt x="141" y="264"/>
                    <a:pt x="149" y="257"/>
                    <a:pt x="157" y="249"/>
                  </a:cubicBezTo>
                  <a:cubicBezTo>
                    <a:pt x="172" y="234"/>
                    <a:pt x="188" y="218"/>
                    <a:pt x="203" y="203"/>
                  </a:cubicBezTo>
                  <a:cubicBezTo>
                    <a:pt x="227" y="180"/>
                    <a:pt x="251" y="156"/>
                    <a:pt x="271" y="129"/>
                  </a:cubicBezTo>
                  <a:cubicBezTo>
                    <a:pt x="285" y="111"/>
                    <a:pt x="295" y="76"/>
                    <a:pt x="294" y="53"/>
                  </a:cubicBezTo>
                  <a:cubicBezTo>
                    <a:pt x="292" y="39"/>
                    <a:pt x="293" y="24"/>
                    <a:pt x="293"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 name="Freeform 297"/>
            <p:cNvSpPr>
              <a:spLocks/>
            </p:cNvSpPr>
            <p:nvPr/>
          </p:nvSpPr>
          <p:spPr bwMode="auto">
            <a:xfrm>
              <a:off x="4968875" y="5311775"/>
              <a:ext cx="912813" cy="284163"/>
            </a:xfrm>
            <a:custGeom>
              <a:avLst/>
              <a:gdLst>
                <a:gd name="T0" fmla="*/ 226 w 302"/>
                <a:gd name="T1" fmla="*/ 19 h 94"/>
                <a:gd name="T2" fmla="*/ 147 w 302"/>
                <a:gd name="T3" fmla="*/ 51 h 94"/>
                <a:gd name="T4" fmla="*/ 65 w 302"/>
                <a:gd name="T5" fmla="*/ 74 h 94"/>
                <a:gd name="T6" fmla="*/ 2 w 302"/>
                <a:gd name="T7" fmla="*/ 49 h 94"/>
                <a:gd name="T8" fmla="*/ 1 w 302"/>
                <a:gd name="T9" fmla="*/ 54 h 94"/>
                <a:gd name="T10" fmla="*/ 13 w 302"/>
                <a:gd name="T11" fmla="*/ 79 h 94"/>
                <a:gd name="T12" fmla="*/ 39 w 302"/>
                <a:gd name="T13" fmla="*/ 90 h 94"/>
                <a:gd name="T14" fmla="*/ 122 w 302"/>
                <a:gd name="T15" fmla="*/ 75 h 94"/>
                <a:gd name="T16" fmla="*/ 201 w 302"/>
                <a:gd name="T17" fmla="*/ 42 h 94"/>
                <a:gd name="T18" fmla="*/ 263 w 302"/>
                <a:gd name="T19" fmla="*/ 29 h 94"/>
                <a:gd name="T20" fmla="*/ 295 w 302"/>
                <a:gd name="T21" fmla="*/ 16 h 94"/>
                <a:gd name="T22" fmla="*/ 302 w 302"/>
                <a:gd name="T23" fmla="*/ 0 h 94"/>
                <a:gd name="T24" fmla="*/ 278 w 302"/>
                <a:gd name="T25" fmla="*/ 9 h 94"/>
                <a:gd name="T26" fmla="*/ 226 w 302"/>
                <a:gd name="T27" fmla="*/ 1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2" h="94">
                  <a:moveTo>
                    <a:pt x="226" y="19"/>
                  </a:moveTo>
                  <a:cubicBezTo>
                    <a:pt x="198" y="25"/>
                    <a:pt x="173" y="39"/>
                    <a:pt x="147" y="51"/>
                  </a:cubicBezTo>
                  <a:cubicBezTo>
                    <a:pt x="121" y="63"/>
                    <a:pt x="93" y="74"/>
                    <a:pt x="65" y="74"/>
                  </a:cubicBezTo>
                  <a:cubicBezTo>
                    <a:pt x="42" y="74"/>
                    <a:pt x="17" y="66"/>
                    <a:pt x="2" y="49"/>
                  </a:cubicBezTo>
                  <a:cubicBezTo>
                    <a:pt x="1" y="51"/>
                    <a:pt x="1" y="52"/>
                    <a:pt x="1" y="54"/>
                  </a:cubicBezTo>
                  <a:cubicBezTo>
                    <a:pt x="0" y="63"/>
                    <a:pt x="5" y="73"/>
                    <a:pt x="13" y="79"/>
                  </a:cubicBezTo>
                  <a:cubicBezTo>
                    <a:pt x="20" y="85"/>
                    <a:pt x="30" y="88"/>
                    <a:pt x="39" y="90"/>
                  </a:cubicBezTo>
                  <a:cubicBezTo>
                    <a:pt x="67" y="94"/>
                    <a:pt x="96" y="86"/>
                    <a:pt x="122" y="75"/>
                  </a:cubicBezTo>
                  <a:cubicBezTo>
                    <a:pt x="148" y="64"/>
                    <a:pt x="174" y="50"/>
                    <a:pt x="201" y="42"/>
                  </a:cubicBezTo>
                  <a:cubicBezTo>
                    <a:pt x="221" y="35"/>
                    <a:pt x="242" y="31"/>
                    <a:pt x="263" y="29"/>
                  </a:cubicBezTo>
                  <a:cubicBezTo>
                    <a:pt x="274" y="27"/>
                    <a:pt x="287" y="25"/>
                    <a:pt x="295" y="16"/>
                  </a:cubicBezTo>
                  <a:cubicBezTo>
                    <a:pt x="299" y="12"/>
                    <a:pt x="301" y="6"/>
                    <a:pt x="302" y="0"/>
                  </a:cubicBezTo>
                  <a:cubicBezTo>
                    <a:pt x="294" y="4"/>
                    <a:pt x="286" y="7"/>
                    <a:pt x="278" y="9"/>
                  </a:cubicBezTo>
                  <a:cubicBezTo>
                    <a:pt x="261" y="14"/>
                    <a:pt x="243" y="15"/>
                    <a:pt x="226" y="19"/>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 name="Freeform 298"/>
            <p:cNvSpPr>
              <a:spLocks/>
            </p:cNvSpPr>
            <p:nvPr/>
          </p:nvSpPr>
          <p:spPr bwMode="auto">
            <a:xfrm>
              <a:off x="5140325" y="5157788"/>
              <a:ext cx="357188" cy="268288"/>
            </a:xfrm>
            <a:custGeom>
              <a:avLst/>
              <a:gdLst>
                <a:gd name="T0" fmla="*/ 27 w 118"/>
                <a:gd name="T1" fmla="*/ 88 h 89"/>
                <a:gd name="T2" fmla="*/ 46 w 118"/>
                <a:gd name="T3" fmla="*/ 82 h 89"/>
                <a:gd name="T4" fmla="*/ 118 w 118"/>
                <a:gd name="T5" fmla="*/ 28 h 89"/>
                <a:gd name="T6" fmla="*/ 113 w 118"/>
                <a:gd name="T7" fmla="*/ 24 h 89"/>
                <a:gd name="T8" fmla="*/ 98 w 118"/>
                <a:gd name="T9" fmla="*/ 0 h 89"/>
                <a:gd name="T10" fmla="*/ 64 w 118"/>
                <a:gd name="T11" fmla="*/ 19 h 89"/>
                <a:gd name="T12" fmla="*/ 0 w 118"/>
                <a:gd name="T13" fmla="*/ 55 h 89"/>
                <a:gd name="T14" fmla="*/ 14 w 118"/>
                <a:gd name="T15" fmla="*/ 76 h 89"/>
                <a:gd name="T16" fmla="*/ 27 w 118"/>
                <a:gd name="T1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9">
                  <a:moveTo>
                    <a:pt x="27" y="88"/>
                  </a:moveTo>
                  <a:cubicBezTo>
                    <a:pt x="34" y="89"/>
                    <a:pt x="40" y="86"/>
                    <a:pt x="46" y="82"/>
                  </a:cubicBezTo>
                  <a:cubicBezTo>
                    <a:pt x="71" y="66"/>
                    <a:pt x="95" y="48"/>
                    <a:pt x="118" y="28"/>
                  </a:cubicBezTo>
                  <a:cubicBezTo>
                    <a:pt x="116" y="27"/>
                    <a:pt x="115" y="26"/>
                    <a:pt x="113" y="24"/>
                  </a:cubicBezTo>
                  <a:cubicBezTo>
                    <a:pt x="106" y="17"/>
                    <a:pt x="101" y="9"/>
                    <a:pt x="98" y="0"/>
                  </a:cubicBezTo>
                  <a:cubicBezTo>
                    <a:pt x="86" y="5"/>
                    <a:pt x="75" y="12"/>
                    <a:pt x="64" y="19"/>
                  </a:cubicBezTo>
                  <a:cubicBezTo>
                    <a:pt x="43" y="31"/>
                    <a:pt x="21" y="42"/>
                    <a:pt x="0" y="55"/>
                  </a:cubicBezTo>
                  <a:cubicBezTo>
                    <a:pt x="4" y="62"/>
                    <a:pt x="9" y="69"/>
                    <a:pt x="14" y="76"/>
                  </a:cubicBezTo>
                  <a:cubicBezTo>
                    <a:pt x="17" y="81"/>
                    <a:pt x="21" y="86"/>
                    <a:pt x="27" y="8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 name="Freeform 299"/>
            <p:cNvSpPr>
              <a:spLocks/>
            </p:cNvSpPr>
            <p:nvPr/>
          </p:nvSpPr>
          <p:spPr bwMode="auto">
            <a:xfrm>
              <a:off x="4975225" y="5178425"/>
              <a:ext cx="906463" cy="357188"/>
            </a:xfrm>
            <a:custGeom>
              <a:avLst/>
              <a:gdLst>
                <a:gd name="T0" fmla="*/ 300 w 300"/>
                <a:gd name="T1" fmla="*/ 27 h 118"/>
                <a:gd name="T2" fmla="*/ 291 w 300"/>
                <a:gd name="T3" fmla="*/ 0 h 118"/>
                <a:gd name="T4" fmla="*/ 285 w 300"/>
                <a:gd name="T5" fmla="*/ 17 h 118"/>
                <a:gd name="T6" fmla="*/ 232 w 300"/>
                <a:gd name="T7" fmla="*/ 34 h 118"/>
                <a:gd name="T8" fmla="*/ 173 w 300"/>
                <a:gd name="T9" fmla="*/ 21 h 118"/>
                <a:gd name="T10" fmla="*/ 101 w 300"/>
                <a:gd name="T11" fmla="*/ 75 h 118"/>
                <a:gd name="T12" fmla="*/ 82 w 300"/>
                <a:gd name="T13" fmla="*/ 81 h 118"/>
                <a:gd name="T14" fmla="*/ 69 w 300"/>
                <a:gd name="T15" fmla="*/ 69 h 118"/>
                <a:gd name="T16" fmla="*/ 55 w 300"/>
                <a:gd name="T17" fmla="*/ 48 h 118"/>
                <a:gd name="T18" fmla="*/ 20 w 300"/>
                <a:gd name="T19" fmla="*/ 70 h 118"/>
                <a:gd name="T20" fmla="*/ 0 w 300"/>
                <a:gd name="T21" fmla="*/ 93 h 118"/>
                <a:gd name="T22" fmla="*/ 63 w 300"/>
                <a:gd name="T23" fmla="*/ 118 h 118"/>
                <a:gd name="T24" fmla="*/ 145 w 300"/>
                <a:gd name="T25" fmla="*/ 95 h 118"/>
                <a:gd name="T26" fmla="*/ 224 w 300"/>
                <a:gd name="T27" fmla="*/ 63 h 118"/>
                <a:gd name="T28" fmla="*/ 276 w 300"/>
                <a:gd name="T29" fmla="*/ 53 h 118"/>
                <a:gd name="T30" fmla="*/ 300 w 300"/>
                <a:gd name="T31" fmla="*/ 44 h 118"/>
                <a:gd name="T32" fmla="*/ 300 w 300"/>
                <a:gd name="T33"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0" h="118">
                  <a:moveTo>
                    <a:pt x="300" y="27"/>
                  </a:moveTo>
                  <a:cubicBezTo>
                    <a:pt x="300" y="17"/>
                    <a:pt x="298" y="6"/>
                    <a:pt x="291" y="0"/>
                  </a:cubicBezTo>
                  <a:cubicBezTo>
                    <a:pt x="290" y="6"/>
                    <a:pt x="288" y="12"/>
                    <a:pt x="285" y="17"/>
                  </a:cubicBezTo>
                  <a:cubicBezTo>
                    <a:pt x="274" y="33"/>
                    <a:pt x="251" y="35"/>
                    <a:pt x="232" y="34"/>
                  </a:cubicBezTo>
                  <a:cubicBezTo>
                    <a:pt x="211" y="34"/>
                    <a:pt x="190" y="32"/>
                    <a:pt x="173" y="21"/>
                  </a:cubicBezTo>
                  <a:cubicBezTo>
                    <a:pt x="150" y="41"/>
                    <a:pt x="126" y="59"/>
                    <a:pt x="101" y="75"/>
                  </a:cubicBezTo>
                  <a:cubicBezTo>
                    <a:pt x="95" y="79"/>
                    <a:pt x="89" y="82"/>
                    <a:pt x="82" y="81"/>
                  </a:cubicBezTo>
                  <a:cubicBezTo>
                    <a:pt x="76" y="79"/>
                    <a:pt x="72" y="74"/>
                    <a:pt x="69" y="69"/>
                  </a:cubicBezTo>
                  <a:cubicBezTo>
                    <a:pt x="64" y="62"/>
                    <a:pt x="59" y="55"/>
                    <a:pt x="55" y="48"/>
                  </a:cubicBezTo>
                  <a:cubicBezTo>
                    <a:pt x="43" y="54"/>
                    <a:pt x="31" y="62"/>
                    <a:pt x="20" y="70"/>
                  </a:cubicBezTo>
                  <a:cubicBezTo>
                    <a:pt x="11" y="76"/>
                    <a:pt x="3" y="84"/>
                    <a:pt x="0" y="93"/>
                  </a:cubicBezTo>
                  <a:cubicBezTo>
                    <a:pt x="15" y="110"/>
                    <a:pt x="40" y="118"/>
                    <a:pt x="63" y="118"/>
                  </a:cubicBezTo>
                  <a:cubicBezTo>
                    <a:pt x="91" y="118"/>
                    <a:pt x="119" y="107"/>
                    <a:pt x="145" y="95"/>
                  </a:cubicBezTo>
                  <a:cubicBezTo>
                    <a:pt x="171" y="83"/>
                    <a:pt x="196" y="69"/>
                    <a:pt x="224" y="63"/>
                  </a:cubicBezTo>
                  <a:cubicBezTo>
                    <a:pt x="241" y="59"/>
                    <a:pt x="259" y="58"/>
                    <a:pt x="276" y="53"/>
                  </a:cubicBezTo>
                  <a:cubicBezTo>
                    <a:pt x="284" y="51"/>
                    <a:pt x="292" y="48"/>
                    <a:pt x="300" y="44"/>
                  </a:cubicBezTo>
                  <a:cubicBezTo>
                    <a:pt x="300" y="39"/>
                    <a:pt x="300" y="33"/>
                    <a:pt x="300"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 name="Freeform 300"/>
            <p:cNvSpPr>
              <a:spLocks/>
            </p:cNvSpPr>
            <p:nvPr/>
          </p:nvSpPr>
          <p:spPr bwMode="auto">
            <a:xfrm>
              <a:off x="5988050" y="5921375"/>
              <a:ext cx="561975" cy="431800"/>
            </a:xfrm>
            <a:custGeom>
              <a:avLst/>
              <a:gdLst>
                <a:gd name="T0" fmla="*/ 150 w 186"/>
                <a:gd name="T1" fmla="*/ 64 h 143"/>
                <a:gd name="T2" fmla="*/ 41 w 186"/>
                <a:gd name="T3" fmla="*/ 117 h 143"/>
                <a:gd name="T4" fmla="*/ 19 w 186"/>
                <a:gd name="T5" fmla="*/ 112 h 143"/>
                <a:gd name="T6" fmla="*/ 4 w 186"/>
                <a:gd name="T7" fmla="*/ 83 h 143"/>
                <a:gd name="T8" fmla="*/ 4 w 186"/>
                <a:gd name="T9" fmla="*/ 82 h 143"/>
                <a:gd name="T10" fmla="*/ 1 w 186"/>
                <a:gd name="T11" fmla="*/ 100 h 143"/>
                <a:gd name="T12" fmla="*/ 10 w 186"/>
                <a:gd name="T13" fmla="*/ 128 h 143"/>
                <a:gd name="T14" fmla="*/ 49 w 186"/>
                <a:gd name="T15" fmla="*/ 142 h 143"/>
                <a:gd name="T16" fmla="*/ 143 w 186"/>
                <a:gd name="T17" fmla="*/ 105 h 143"/>
                <a:gd name="T18" fmla="*/ 169 w 186"/>
                <a:gd name="T19" fmla="*/ 55 h 143"/>
                <a:gd name="T20" fmla="*/ 186 w 186"/>
                <a:gd name="T21" fmla="*/ 0 h 143"/>
                <a:gd name="T22" fmla="*/ 175 w 186"/>
                <a:gd name="T23" fmla="*/ 18 h 143"/>
                <a:gd name="T24" fmla="*/ 150 w 186"/>
                <a:gd name="T25" fmla="*/ 6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6" h="143">
                  <a:moveTo>
                    <a:pt x="150" y="64"/>
                  </a:moveTo>
                  <a:cubicBezTo>
                    <a:pt x="126" y="98"/>
                    <a:pt x="83" y="119"/>
                    <a:pt x="41" y="117"/>
                  </a:cubicBezTo>
                  <a:cubicBezTo>
                    <a:pt x="33" y="117"/>
                    <a:pt x="26" y="116"/>
                    <a:pt x="19" y="112"/>
                  </a:cubicBezTo>
                  <a:cubicBezTo>
                    <a:pt x="9" y="106"/>
                    <a:pt x="4" y="94"/>
                    <a:pt x="4" y="83"/>
                  </a:cubicBezTo>
                  <a:cubicBezTo>
                    <a:pt x="4" y="82"/>
                    <a:pt x="4" y="82"/>
                    <a:pt x="4" y="82"/>
                  </a:cubicBezTo>
                  <a:cubicBezTo>
                    <a:pt x="2" y="87"/>
                    <a:pt x="1" y="94"/>
                    <a:pt x="1" y="100"/>
                  </a:cubicBezTo>
                  <a:cubicBezTo>
                    <a:pt x="0" y="110"/>
                    <a:pt x="3" y="120"/>
                    <a:pt x="10" y="128"/>
                  </a:cubicBezTo>
                  <a:cubicBezTo>
                    <a:pt x="20" y="138"/>
                    <a:pt x="35" y="141"/>
                    <a:pt x="49" y="142"/>
                  </a:cubicBezTo>
                  <a:cubicBezTo>
                    <a:pt x="84" y="143"/>
                    <a:pt x="121" y="132"/>
                    <a:pt x="143" y="105"/>
                  </a:cubicBezTo>
                  <a:cubicBezTo>
                    <a:pt x="155" y="91"/>
                    <a:pt x="162" y="73"/>
                    <a:pt x="169" y="55"/>
                  </a:cubicBezTo>
                  <a:cubicBezTo>
                    <a:pt x="175" y="37"/>
                    <a:pt x="181" y="19"/>
                    <a:pt x="186" y="0"/>
                  </a:cubicBezTo>
                  <a:cubicBezTo>
                    <a:pt x="182" y="6"/>
                    <a:pt x="179" y="12"/>
                    <a:pt x="175" y="18"/>
                  </a:cubicBezTo>
                  <a:cubicBezTo>
                    <a:pt x="167" y="34"/>
                    <a:pt x="160" y="50"/>
                    <a:pt x="150" y="6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 name="Freeform 301"/>
            <p:cNvSpPr>
              <a:spLocks/>
            </p:cNvSpPr>
            <p:nvPr/>
          </p:nvSpPr>
          <p:spPr bwMode="auto">
            <a:xfrm>
              <a:off x="6062663" y="5719763"/>
              <a:ext cx="344488" cy="398463"/>
            </a:xfrm>
            <a:custGeom>
              <a:avLst/>
              <a:gdLst>
                <a:gd name="T0" fmla="*/ 114 w 114"/>
                <a:gd name="T1" fmla="*/ 47 h 132"/>
                <a:gd name="T2" fmla="*/ 61 w 114"/>
                <a:gd name="T3" fmla="*/ 0 h 132"/>
                <a:gd name="T4" fmla="*/ 32 w 114"/>
                <a:gd name="T5" fmla="*/ 68 h 132"/>
                <a:gd name="T6" fmla="*/ 0 w 114"/>
                <a:gd name="T7" fmla="*/ 109 h 132"/>
                <a:gd name="T8" fmla="*/ 73 w 114"/>
                <a:gd name="T9" fmla="*/ 132 h 132"/>
                <a:gd name="T10" fmla="*/ 114 w 114"/>
                <a:gd name="T11" fmla="*/ 47 h 132"/>
              </a:gdLst>
              <a:ahLst/>
              <a:cxnLst>
                <a:cxn ang="0">
                  <a:pos x="T0" y="T1"/>
                </a:cxn>
                <a:cxn ang="0">
                  <a:pos x="T2" y="T3"/>
                </a:cxn>
                <a:cxn ang="0">
                  <a:pos x="T4" y="T5"/>
                </a:cxn>
                <a:cxn ang="0">
                  <a:pos x="T6" y="T7"/>
                </a:cxn>
                <a:cxn ang="0">
                  <a:pos x="T8" y="T9"/>
                </a:cxn>
                <a:cxn ang="0">
                  <a:pos x="T10" y="T11"/>
                </a:cxn>
              </a:cxnLst>
              <a:rect l="0" t="0" r="r" b="b"/>
              <a:pathLst>
                <a:path w="114" h="132">
                  <a:moveTo>
                    <a:pt x="114" y="47"/>
                  </a:moveTo>
                  <a:cubicBezTo>
                    <a:pt x="92" y="39"/>
                    <a:pt x="73" y="21"/>
                    <a:pt x="61" y="0"/>
                  </a:cubicBezTo>
                  <a:cubicBezTo>
                    <a:pt x="60" y="24"/>
                    <a:pt x="47" y="48"/>
                    <a:pt x="32" y="68"/>
                  </a:cubicBezTo>
                  <a:cubicBezTo>
                    <a:pt x="22" y="82"/>
                    <a:pt x="10" y="95"/>
                    <a:pt x="0" y="109"/>
                  </a:cubicBezTo>
                  <a:cubicBezTo>
                    <a:pt x="25" y="113"/>
                    <a:pt x="50" y="121"/>
                    <a:pt x="73" y="132"/>
                  </a:cubicBezTo>
                  <a:cubicBezTo>
                    <a:pt x="90" y="105"/>
                    <a:pt x="104" y="77"/>
                    <a:pt x="114" y="4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 name="Freeform 302"/>
            <p:cNvSpPr>
              <a:spLocks/>
            </p:cNvSpPr>
            <p:nvPr/>
          </p:nvSpPr>
          <p:spPr bwMode="auto">
            <a:xfrm>
              <a:off x="5999163" y="5854700"/>
              <a:ext cx="568325" cy="425450"/>
            </a:xfrm>
            <a:custGeom>
              <a:avLst/>
              <a:gdLst>
                <a:gd name="T0" fmla="*/ 157 w 188"/>
                <a:gd name="T1" fmla="*/ 6 h 141"/>
                <a:gd name="T2" fmla="*/ 135 w 188"/>
                <a:gd name="T3" fmla="*/ 2 h 141"/>
                <a:gd name="T4" fmla="*/ 104 w 188"/>
                <a:gd name="T5" fmla="*/ 71 h 141"/>
                <a:gd name="T6" fmla="*/ 78 w 188"/>
                <a:gd name="T7" fmla="*/ 80 h 141"/>
                <a:gd name="T8" fmla="*/ 21 w 188"/>
                <a:gd name="T9" fmla="*/ 64 h 141"/>
                <a:gd name="T10" fmla="*/ 4 w 188"/>
                <a:gd name="T11" fmla="*/ 93 h 141"/>
                <a:gd name="T12" fmla="*/ 0 w 188"/>
                <a:gd name="T13" fmla="*/ 104 h 141"/>
                <a:gd name="T14" fmla="*/ 15 w 188"/>
                <a:gd name="T15" fmla="*/ 134 h 141"/>
                <a:gd name="T16" fmla="*/ 37 w 188"/>
                <a:gd name="T17" fmla="*/ 139 h 141"/>
                <a:gd name="T18" fmla="*/ 146 w 188"/>
                <a:gd name="T19" fmla="*/ 86 h 141"/>
                <a:gd name="T20" fmla="*/ 171 w 188"/>
                <a:gd name="T21" fmla="*/ 40 h 141"/>
                <a:gd name="T22" fmla="*/ 177 w 188"/>
                <a:gd name="T23" fmla="*/ 30 h 141"/>
                <a:gd name="T24" fmla="*/ 186 w 188"/>
                <a:gd name="T25" fmla="*/ 8 h 141"/>
                <a:gd name="T26" fmla="*/ 188 w 188"/>
                <a:gd name="T27" fmla="*/ 0 h 141"/>
                <a:gd name="T28" fmla="*/ 157 w 188"/>
                <a:gd name="T29" fmla="*/ 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141">
                  <a:moveTo>
                    <a:pt x="157" y="6"/>
                  </a:moveTo>
                  <a:cubicBezTo>
                    <a:pt x="150" y="6"/>
                    <a:pt x="142" y="4"/>
                    <a:pt x="135" y="2"/>
                  </a:cubicBezTo>
                  <a:cubicBezTo>
                    <a:pt x="127" y="26"/>
                    <a:pt x="116" y="49"/>
                    <a:pt x="104" y="71"/>
                  </a:cubicBezTo>
                  <a:cubicBezTo>
                    <a:pt x="99" y="80"/>
                    <a:pt x="88" y="84"/>
                    <a:pt x="78" y="80"/>
                  </a:cubicBezTo>
                  <a:cubicBezTo>
                    <a:pt x="60" y="73"/>
                    <a:pt x="41" y="68"/>
                    <a:pt x="21" y="64"/>
                  </a:cubicBezTo>
                  <a:cubicBezTo>
                    <a:pt x="14" y="73"/>
                    <a:pt x="9" y="83"/>
                    <a:pt x="4" y="93"/>
                  </a:cubicBezTo>
                  <a:cubicBezTo>
                    <a:pt x="2" y="96"/>
                    <a:pt x="1" y="100"/>
                    <a:pt x="0" y="104"/>
                  </a:cubicBezTo>
                  <a:cubicBezTo>
                    <a:pt x="0" y="116"/>
                    <a:pt x="5" y="128"/>
                    <a:pt x="15" y="134"/>
                  </a:cubicBezTo>
                  <a:cubicBezTo>
                    <a:pt x="22" y="138"/>
                    <a:pt x="29" y="139"/>
                    <a:pt x="37" y="139"/>
                  </a:cubicBezTo>
                  <a:cubicBezTo>
                    <a:pt x="79" y="141"/>
                    <a:pt x="122" y="120"/>
                    <a:pt x="146" y="86"/>
                  </a:cubicBezTo>
                  <a:cubicBezTo>
                    <a:pt x="156" y="72"/>
                    <a:pt x="163" y="56"/>
                    <a:pt x="171" y="40"/>
                  </a:cubicBezTo>
                  <a:cubicBezTo>
                    <a:pt x="173" y="37"/>
                    <a:pt x="175" y="34"/>
                    <a:pt x="177" y="30"/>
                  </a:cubicBezTo>
                  <a:cubicBezTo>
                    <a:pt x="179" y="24"/>
                    <a:pt x="183" y="14"/>
                    <a:pt x="186" y="8"/>
                  </a:cubicBezTo>
                  <a:cubicBezTo>
                    <a:pt x="186" y="5"/>
                    <a:pt x="187" y="2"/>
                    <a:pt x="188" y="0"/>
                  </a:cubicBezTo>
                  <a:cubicBezTo>
                    <a:pt x="179" y="4"/>
                    <a:pt x="168" y="6"/>
                    <a:pt x="157"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39" name="Group 238"/>
          <p:cNvGrpSpPr/>
          <p:nvPr/>
        </p:nvGrpSpPr>
        <p:grpSpPr>
          <a:xfrm>
            <a:off x="9190866" y="5355432"/>
            <a:ext cx="1650342" cy="1011818"/>
            <a:chOff x="293688" y="2058988"/>
            <a:chExt cx="4267198" cy="2616201"/>
          </a:xfrm>
        </p:grpSpPr>
        <p:sp>
          <p:nvSpPr>
            <p:cNvPr id="219" name="Freeform 30"/>
            <p:cNvSpPr>
              <a:spLocks/>
            </p:cNvSpPr>
            <p:nvPr/>
          </p:nvSpPr>
          <p:spPr bwMode="auto">
            <a:xfrm>
              <a:off x="293688" y="2058988"/>
              <a:ext cx="4267198" cy="2473326"/>
            </a:xfrm>
            <a:custGeom>
              <a:avLst/>
              <a:gdLst>
                <a:gd name="T0" fmla="*/ 2294 w 2336"/>
                <a:gd name="T1" fmla="*/ 542 h 1353"/>
                <a:gd name="T2" fmla="*/ 2294 w 2336"/>
                <a:gd name="T3" fmla="*/ 629 h 1353"/>
                <a:gd name="T4" fmla="*/ 1089 w 2336"/>
                <a:gd name="T5" fmla="*/ 1329 h 1353"/>
                <a:gd name="T6" fmla="*/ 938 w 2336"/>
                <a:gd name="T7" fmla="*/ 1329 h 1353"/>
                <a:gd name="T8" fmla="*/ 42 w 2336"/>
                <a:gd name="T9" fmla="*/ 812 h 1353"/>
                <a:gd name="T10" fmla="*/ 42 w 2336"/>
                <a:gd name="T11" fmla="*/ 725 h 1353"/>
                <a:gd name="T12" fmla="*/ 1247 w 2336"/>
                <a:gd name="T13" fmla="*/ 24 h 1353"/>
                <a:gd name="T14" fmla="*/ 1397 w 2336"/>
                <a:gd name="T15" fmla="*/ 24 h 1353"/>
                <a:gd name="T16" fmla="*/ 2294 w 2336"/>
                <a:gd name="T17" fmla="*/ 54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6" h="1353">
                  <a:moveTo>
                    <a:pt x="2294" y="542"/>
                  </a:moveTo>
                  <a:cubicBezTo>
                    <a:pt x="2335" y="566"/>
                    <a:pt x="2336" y="605"/>
                    <a:pt x="2294" y="629"/>
                  </a:cubicBezTo>
                  <a:cubicBezTo>
                    <a:pt x="1089" y="1329"/>
                    <a:pt x="1089" y="1329"/>
                    <a:pt x="1089" y="1329"/>
                  </a:cubicBezTo>
                  <a:cubicBezTo>
                    <a:pt x="1048" y="1353"/>
                    <a:pt x="980" y="1353"/>
                    <a:pt x="938" y="1329"/>
                  </a:cubicBezTo>
                  <a:cubicBezTo>
                    <a:pt x="42" y="812"/>
                    <a:pt x="42" y="812"/>
                    <a:pt x="42" y="812"/>
                  </a:cubicBezTo>
                  <a:cubicBezTo>
                    <a:pt x="1" y="788"/>
                    <a:pt x="0" y="749"/>
                    <a:pt x="42" y="725"/>
                  </a:cubicBezTo>
                  <a:cubicBezTo>
                    <a:pt x="1247" y="24"/>
                    <a:pt x="1247" y="24"/>
                    <a:pt x="1247" y="24"/>
                  </a:cubicBezTo>
                  <a:cubicBezTo>
                    <a:pt x="1288" y="0"/>
                    <a:pt x="1356" y="0"/>
                    <a:pt x="1397" y="24"/>
                  </a:cubicBezTo>
                  <a:lnTo>
                    <a:pt x="2294" y="54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 name="Freeform 31"/>
            <p:cNvSpPr>
              <a:spLocks/>
            </p:cNvSpPr>
            <p:nvPr/>
          </p:nvSpPr>
          <p:spPr bwMode="auto">
            <a:xfrm>
              <a:off x="314326" y="3130551"/>
              <a:ext cx="4225924" cy="1544638"/>
            </a:xfrm>
            <a:custGeom>
              <a:avLst/>
              <a:gdLst>
                <a:gd name="T0" fmla="*/ 2283 w 2314"/>
                <a:gd name="T1" fmla="*/ 43 h 845"/>
                <a:gd name="T2" fmla="*/ 1078 w 2314"/>
                <a:gd name="T3" fmla="*/ 743 h 845"/>
                <a:gd name="T4" fmla="*/ 927 w 2314"/>
                <a:gd name="T5" fmla="*/ 743 h 845"/>
                <a:gd name="T6" fmla="*/ 31 w 2314"/>
                <a:gd name="T7" fmla="*/ 226 h 845"/>
                <a:gd name="T8" fmla="*/ 0 w 2314"/>
                <a:gd name="T9" fmla="*/ 182 h 845"/>
                <a:gd name="T10" fmla="*/ 0 w 2314"/>
                <a:gd name="T11" fmla="*/ 259 h 845"/>
                <a:gd name="T12" fmla="*/ 31 w 2314"/>
                <a:gd name="T13" fmla="*/ 303 h 845"/>
                <a:gd name="T14" fmla="*/ 927 w 2314"/>
                <a:gd name="T15" fmla="*/ 821 h 845"/>
                <a:gd name="T16" fmla="*/ 1078 w 2314"/>
                <a:gd name="T17" fmla="*/ 821 h 845"/>
                <a:gd name="T18" fmla="*/ 2283 w 2314"/>
                <a:gd name="T19" fmla="*/ 120 h 845"/>
                <a:gd name="T20" fmla="*/ 2314 w 2314"/>
                <a:gd name="T21" fmla="*/ 77 h 845"/>
                <a:gd name="T22" fmla="*/ 2314 w 2314"/>
                <a:gd name="T23" fmla="*/ 0 h 845"/>
                <a:gd name="T24" fmla="*/ 2283 w 2314"/>
                <a:gd name="T25" fmla="*/ 43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4" h="845">
                  <a:moveTo>
                    <a:pt x="2283" y="43"/>
                  </a:moveTo>
                  <a:cubicBezTo>
                    <a:pt x="1078" y="743"/>
                    <a:pt x="1078" y="743"/>
                    <a:pt x="1078" y="743"/>
                  </a:cubicBezTo>
                  <a:cubicBezTo>
                    <a:pt x="1037" y="767"/>
                    <a:pt x="969" y="767"/>
                    <a:pt x="927" y="743"/>
                  </a:cubicBezTo>
                  <a:cubicBezTo>
                    <a:pt x="31" y="226"/>
                    <a:pt x="31" y="226"/>
                    <a:pt x="31" y="226"/>
                  </a:cubicBezTo>
                  <a:cubicBezTo>
                    <a:pt x="10" y="214"/>
                    <a:pt x="0" y="198"/>
                    <a:pt x="0" y="182"/>
                  </a:cubicBezTo>
                  <a:cubicBezTo>
                    <a:pt x="0" y="259"/>
                    <a:pt x="0" y="259"/>
                    <a:pt x="0" y="259"/>
                  </a:cubicBezTo>
                  <a:cubicBezTo>
                    <a:pt x="0" y="275"/>
                    <a:pt x="10" y="291"/>
                    <a:pt x="31" y="303"/>
                  </a:cubicBezTo>
                  <a:cubicBezTo>
                    <a:pt x="927" y="821"/>
                    <a:pt x="927" y="821"/>
                    <a:pt x="927" y="821"/>
                  </a:cubicBezTo>
                  <a:cubicBezTo>
                    <a:pt x="969" y="845"/>
                    <a:pt x="1036" y="845"/>
                    <a:pt x="1078" y="821"/>
                  </a:cubicBezTo>
                  <a:cubicBezTo>
                    <a:pt x="2283" y="120"/>
                    <a:pt x="2283" y="120"/>
                    <a:pt x="2283" y="120"/>
                  </a:cubicBezTo>
                  <a:cubicBezTo>
                    <a:pt x="2303" y="108"/>
                    <a:pt x="2314" y="93"/>
                    <a:pt x="2314" y="77"/>
                  </a:cubicBezTo>
                  <a:cubicBezTo>
                    <a:pt x="2314" y="0"/>
                    <a:pt x="2314" y="0"/>
                    <a:pt x="2314" y="0"/>
                  </a:cubicBezTo>
                  <a:cubicBezTo>
                    <a:pt x="2314" y="15"/>
                    <a:pt x="2304" y="31"/>
                    <a:pt x="2283" y="4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 name="Freeform 32"/>
            <p:cNvSpPr>
              <a:spLocks/>
            </p:cNvSpPr>
            <p:nvPr/>
          </p:nvSpPr>
          <p:spPr bwMode="auto">
            <a:xfrm>
              <a:off x="1746250" y="2749551"/>
              <a:ext cx="401637" cy="231775"/>
            </a:xfrm>
            <a:custGeom>
              <a:avLst/>
              <a:gdLst>
                <a:gd name="T0" fmla="*/ 210 w 220"/>
                <a:gd name="T1" fmla="*/ 73 h 127"/>
                <a:gd name="T2" fmla="*/ 210 w 220"/>
                <a:gd name="T3" fmla="*/ 93 h 127"/>
                <a:gd name="T4" fmla="*/ 161 w 220"/>
                <a:gd name="T5" fmla="*/ 122 h 127"/>
                <a:gd name="T6" fmla="*/ 127 w 220"/>
                <a:gd name="T7" fmla="*/ 122 h 127"/>
                <a:gd name="T8" fmla="*/ 10 w 220"/>
                <a:gd name="T9" fmla="*/ 54 h 127"/>
                <a:gd name="T10" fmla="*/ 10 w 220"/>
                <a:gd name="T11" fmla="*/ 35 h 127"/>
                <a:gd name="T12" fmla="*/ 59 w 220"/>
                <a:gd name="T13" fmla="*/ 6 h 127"/>
                <a:gd name="T14" fmla="*/ 94 w 220"/>
                <a:gd name="T15" fmla="*/ 6 h 127"/>
                <a:gd name="T16" fmla="*/ 210 w 220"/>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27">
                  <a:moveTo>
                    <a:pt x="210" y="73"/>
                  </a:moveTo>
                  <a:cubicBezTo>
                    <a:pt x="220" y="79"/>
                    <a:pt x="220" y="87"/>
                    <a:pt x="210" y="93"/>
                  </a:cubicBezTo>
                  <a:cubicBezTo>
                    <a:pt x="161" y="122"/>
                    <a:pt x="161" y="122"/>
                    <a:pt x="161" y="122"/>
                  </a:cubicBezTo>
                  <a:cubicBezTo>
                    <a:pt x="151" y="127"/>
                    <a:pt x="136" y="127"/>
                    <a:pt x="127" y="122"/>
                  </a:cubicBezTo>
                  <a:cubicBezTo>
                    <a:pt x="10" y="54"/>
                    <a:pt x="10" y="54"/>
                    <a:pt x="10" y="54"/>
                  </a:cubicBezTo>
                  <a:cubicBezTo>
                    <a:pt x="1" y="49"/>
                    <a:pt x="0" y="40"/>
                    <a:pt x="10" y="35"/>
                  </a:cubicBezTo>
                  <a:cubicBezTo>
                    <a:pt x="59" y="6"/>
                    <a:pt x="59" y="6"/>
                    <a:pt x="59" y="6"/>
                  </a:cubicBezTo>
                  <a:cubicBezTo>
                    <a:pt x="69" y="0"/>
                    <a:pt x="84" y="0"/>
                    <a:pt x="94"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 name="Freeform 33"/>
            <p:cNvSpPr>
              <a:spLocks/>
            </p:cNvSpPr>
            <p:nvPr/>
          </p:nvSpPr>
          <p:spPr bwMode="auto">
            <a:xfrm>
              <a:off x="2154238" y="2986088"/>
              <a:ext cx="400050" cy="231775"/>
            </a:xfrm>
            <a:custGeom>
              <a:avLst/>
              <a:gdLst>
                <a:gd name="T0" fmla="*/ 209 w 219"/>
                <a:gd name="T1" fmla="*/ 73 h 127"/>
                <a:gd name="T2" fmla="*/ 209 w 219"/>
                <a:gd name="T3" fmla="*/ 93 h 127"/>
                <a:gd name="T4" fmla="*/ 160 w 219"/>
                <a:gd name="T5" fmla="*/ 122 h 127"/>
                <a:gd name="T6" fmla="*/ 126 w 219"/>
                <a:gd name="T7" fmla="*/ 122 h 127"/>
                <a:gd name="T8" fmla="*/ 9 w 219"/>
                <a:gd name="T9" fmla="*/ 54 h 127"/>
                <a:gd name="T10" fmla="*/ 9 w 219"/>
                <a:gd name="T11" fmla="*/ 34 h 127"/>
                <a:gd name="T12" fmla="*/ 58 w 219"/>
                <a:gd name="T13" fmla="*/ 6 h 127"/>
                <a:gd name="T14" fmla="*/ 93 w 219"/>
                <a:gd name="T15" fmla="*/ 6 h 127"/>
                <a:gd name="T16" fmla="*/ 209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09" y="73"/>
                  </a:moveTo>
                  <a:cubicBezTo>
                    <a:pt x="219" y="78"/>
                    <a:pt x="219" y="87"/>
                    <a:pt x="209" y="93"/>
                  </a:cubicBezTo>
                  <a:cubicBezTo>
                    <a:pt x="160" y="122"/>
                    <a:pt x="160" y="122"/>
                    <a:pt x="160" y="122"/>
                  </a:cubicBezTo>
                  <a:cubicBezTo>
                    <a:pt x="151" y="127"/>
                    <a:pt x="135" y="127"/>
                    <a:pt x="126" y="122"/>
                  </a:cubicBezTo>
                  <a:cubicBezTo>
                    <a:pt x="9" y="54"/>
                    <a:pt x="9" y="54"/>
                    <a:pt x="9" y="54"/>
                  </a:cubicBezTo>
                  <a:cubicBezTo>
                    <a:pt x="0" y="49"/>
                    <a:pt x="0" y="40"/>
                    <a:pt x="9" y="34"/>
                  </a:cubicBezTo>
                  <a:cubicBezTo>
                    <a:pt x="58" y="6"/>
                    <a:pt x="58" y="6"/>
                    <a:pt x="58" y="6"/>
                  </a:cubicBezTo>
                  <a:cubicBezTo>
                    <a:pt x="68" y="0"/>
                    <a:pt x="83" y="0"/>
                    <a:pt x="93" y="6"/>
                  </a:cubicBezTo>
                  <a:lnTo>
                    <a:pt x="209"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 name="Freeform 34"/>
            <p:cNvSpPr>
              <a:spLocks/>
            </p:cNvSpPr>
            <p:nvPr/>
          </p:nvSpPr>
          <p:spPr bwMode="auto">
            <a:xfrm>
              <a:off x="1020763" y="3101976"/>
              <a:ext cx="520700" cy="301625"/>
            </a:xfrm>
            <a:custGeom>
              <a:avLst/>
              <a:gdLst>
                <a:gd name="T0" fmla="*/ 276 w 285"/>
                <a:gd name="T1" fmla="*/ 73 h 165"/>
                <a:gd name="T2" fmla="*/ 276 w 285"/>
                <a:gd name="T3" fmla="*/ 93 h 165"/>
                <a:gd name="T4" fmla="*/ 160 w 285"/>
                <a:gd name="T5" fmla="*/ 160 h 165"/>
                <a:gd name="T6" fmla="*/ 126 w 285"/>
                <a:gd name="T7" fmla="*/ 160 h 165"/>
                <a:gd name="T8" fmla="*/ 9 w 285"/>
                <a:gd name="T9" fmla="*/ 93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3"/>
                  </a:cubicBezTo>
                  <a:cubicBezTo>
                    <a:pt x="160" y="160"/>
                    <a:pt x="160" y="160"/>
                    <a:pt x="160" y="160"/>
                  </a:cubicBezTo>
                  <a:cubicBezTo>
                    <a:pt x="151" y="165"/>
                    <a:pt x="135" y="165"/>
                    <a:pt x="126" y="160"/>
                  </a:cubicBezTo>
                  <a:cubicBezTo>
                    <a:pt x="9" y="93"/>
                    <a:pt x="9" y="93"/>
                    <a:pt x="9" y="93"/>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 name="Freeform 35"/>
            <p:cNvSpPr>
              <a:spLocks/>
            </p:cNvSpPr>
            <p:nvPr/>
          </p:nvSpPr>
          <p:spPr bwMode="auto">
            <a:xfrm>
              <a:off x="2562225" y="3221038"/>
              <a:ext cx="400050" cy="233363"/>
            </a:xfrm>
            <a:custGeom>
              <a:avLst/>
              <a:gdLst>
                <a:gd name="T0" fmla="*/ 210 w 219"/>
                <a:gd name="T1" fmla="*/ 73 h 127"/>
                <a:gd name="T2" fmla="*/ 210 w 219"/>
                <a:gd name="T3" fmla="*/ 93 h 127"/>
                <a:gd name="T4" fmla="*/ 160 w 219"/>
                <a:gd name="T5" fmla="*/ 121 h 127"/>
                <a:gd name="T6" fmla="*/ 126 w 219"/>
                <a:gd name="T7" fmla="*/ 121 h 127"/>
                <a:gd name="T8" fmla="*/ 9 w 219"/>
                <a:gd name="T9" fmla="*/ 54 h 127"/>
                <a:gd name="T10" fmla="*/ 9 w 219"/>
                <a:gd name="T11" fmla="*/ 34 h 127"/>
                <a:gd name="T12" fmla="*/ 59 w 219"/>
                <a:gd name="T13" fmla="*/ 6 h 127"/>
                <a:gd name="T14" fmla="*/ 93 w 219"/>
                <a:gd name="T15" fmla="*/ 6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0" y="121"/>
                    <a:pt x="160" y="121"/>
                    <a:pt x="160" y="121"/>
                  </a:cubicBezTo>
                  <a:cubicBezTo>
                    <a:pt x="151" y="127"/>
                    <a:pt x="135" y="127"/>
                    <a:pt x="126" y="121"/>
                  </a:cubicBezTo>
                  <a:cubicBezTo>
                    <a:pt x="9" y="54"/>
                    <a:pt x="9" y="54"/>
                    <a:pt x="9" y="54"/>
                  </a:cubicBezTo>
                  <a:cubicBezTo>
                    <a:pt x="0" y="49"/>
                    <a:pt x="0" y="40"/>
                    <a:pt x="9" y="34"/>
                  </a:cubicBezTo>
                  <a:cubicBezTo>
                    <a:pt x="59" y="6"/>
                    <a:pt x="59" y="6"/>
                    <a:pt x="59" y="6"/>
                  </a:cubicBezTo>
                  <a:cubicBezTo>
                    <a:pt x="68" y="0"/>
                    <a:pt x="83" y="0"/>
                    <a:pt x="93"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 name="Freeform 36"/>
            <p:cNvSpPr>
              <a:spLocks/>
            </p:cNvSpPr>
            <p:nvPr/>
          </p:nvSpPr>
          <p:spPr bwMode="auto">
            <a:xfrm>
              <a:off x="657225" y="3314701"/>
              <a:ext cx="520700" cy="301625"/>
            </a:xfrm>
            <a:custGeom>
              <a:avLst/>
              <a:gdLst>
                <a:gd name="T0" fmla="*/ 276 w 285"/>
                <a:gd name="T1" fmla="*/ 72 h 165"/>
                <a:gd name="T2" fmla="*/ 276 w 285"/>
                <a:gd name="T3" fmla="*/ 92 h 165"/>
                <a:gd name="T4" fmla="*/ 160 w 285"/>
                <a:gd name="T5" fmla="*/ 159 h 165"/>
                <a:gd name="T6" fmla="*/ 126 w 285"/>
                <a:gd name="T7" fmla="*/ 160 h 165"/>
                <a:gd name="T8" fmla="*/ 9 w 285"/>
                <a:gd name="T9" fmla="*/ 92 h 165"/>
                <a:gd name="T10" fmla="*/ 9 w 285"/>
                <a:gd name="T11" fmla="*/ 72 h 165"/>
                <a:gd name="T12" fmla="*/ 125 w 285"/>
                <a:gd name="T13" fmla="*/ 5 h 165"/>
                <a:gd name="T14" fmla="*/ 159 w 285"/>
                <a:gd name="T15" fmla="*/ 5 h 165"/>
                <a:gd name="T16" fmla="*/ 276 w 285"/>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2"/>
                  </a:moveTo>
                  <a:cubicBezTo>
                    <a:pt x="285" y="78"/>
                    <a:pt x="285" y="87"/>
                    <a:pt x="276" y="92"/>
                  </a:cubicBezTo>
                  <a:cubicBezTo>
                    <a:pt x="160" y="159"/>
                    <a:pt x="160" y="159"/>
                    <a:pt x="160" y="159"/>
                  </a:cubicBezTo>
                  <a:cubicBezTo>
                    <a:pt x="151" y="165"/>
                    <a:pt x="135" y="165"/>
                    <a:pt x="126" y="160"/>
                  </a:cubicBezTo>
                  <a:cubicBezTo>
                    <a:pt x="9" y="92"/>
                    <a:pt x="9" y="92"/>
                    <a:pt x="9" y="92"/>
                  </a:cubicBezTo>
                  <a:cubicBezTo>
                    <a:pt x="0" y="87"/>
                    <a:pt x="0" y="78"/>
                    <a:pt x="9" y="72"/>
                  </a:cubicBezTo>
                  <a:cubicBezTo>
                    <a:pt x="125" y="5"/>
                    <a:pt x="125" y="5"/>
                    <a:pt x="125" y="5"/>
                  </a:cubicBezTo>
                  <a:cubicBezTo>
                    <a:pt x="134" y="0"/>
                    <a:pt x="150" y="0"/>
                    <a:pt x="159"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 name="Freeform 37"/>
            <p:cNvSpPr>
              <a:spLocks/>
            </p:cNvSpPr>
            <p:nvPr/>
          </p:nvSpPr>
          <p:spPr bwMode="auto">
            <a:xfrm>
              <a:off x="2970213" y="3457576"/>
              <a:ext cx="400050" cy="231775"/>
            </a:xfrm>
            <a:custGeom>
              <a:avLst/>
              <a:gdLst>
                <a:gd name="T0" fmla="*/ 210 w 219"/>
                <a:gd name="T1" fmla="*/ 73 h 127"/>
                <a:gd name="T2" fmla="*/ 210 w 219"/>
                <a:gd name="T3" fmla="*/ 93 h 127"/>
                <a:gd name="T4" fmla="*/ 161 w 219"/>
                <a:gd name="T5" fmla="*/ 121 h 127"/>
                <a:gd name="T6" fmla="*/ 126 w 219"/>
                <a:gd name="T7" fmla="*/ 121 h 127"/>
                <a:gd name="T8" fmla="*/ 10 w 219"/>
                <a:gd name="T9" fmla="*/ 54 h 127"/>
                <a:gd name="T10" fmla="*/ 10 w 219"/>
                <a:gd name="T11" fmla="*/ 34 h 127"/>
                <a:gd name="T12" fmla="*/ 59 w 219"/>
                <a:gd name="T13" fmla="*/ 5 h 127"/>
                <a:gd name="T14" fmla="*/ 93 w 219"/>
                <a:gd name="T15" fmla="*/ 5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1" y="121"/>
                    <a:pt x="161" y="121"/>
                    <a:pt x="161" y="121"/>
                  </a:cubicBezTo>
                  <a:cubicBezTo>
                    <a:pt x="151" y="127"/>
                    <a:pt x="136" y="127"/>
                    <a:pt x="126" y="121"/>
                  </a:cubicBezTo>
                  <a:cubicBezTo>
                    <a:pt x="10" y="54"/>
                    <a:pt x="10" y="54"/>
                    <a:pt x="10" y="54"/>
                  </a:cubicBezTo>
                  <a:cubicBezTo>
                    <a:pt x="0" y="48"/>
                    <a:pt x="0" y="40"/>
                    <a:pt x="10" y="34"/>
                  </a:cubicBezTo>
                  <a:cubicBezTo>
                    <a:pt x="59" y="5"/>
                    <a:pt x="59" y="5"/>
                    <a:pt x="59" y="5"/>
                  </a:cubicBezTo>
                  <a:cubicBezTo>
                    <a:pt x="68" y="0"/>
                    <a:pt x="84" y="0"/>
                    <a:pt x="93" y="5"/>
                  </a:cubicBezTo>
                  <a:lnTo>
                    <a:pt x="210" y="73"/>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 name="Freeform 38"/>
            <p:cNvSpPr>
              <a:spLocks/>
            </p:cNvSpPr>
            <p:nvPr/>
          </p:nvSpPr>
          <p:spPr bwMode="auto">
            <a:xfrm>
              <a:off x="2243138" y="3808413"/>
              <a:ext cx="522287" cy="303213"/>
            </a:xfrm>
            <a:custGeom>
              <a:avLst/>
              <a:gdLst>
                <a:gd name="T0" fmla="*/ 276 w 286"/>
                <a:gd name="T1" fmla="*/ 73 h 166"/>
                <a:gd name="T2" fmla="*/ 277 w 286"/>
                <a:gd name="T3" fmla="*/ 93 h 166"/>
                <a:gd name="T4" fmla="*/ 161 w 286"/>
                <a:gd name="T5" fmla="*/ 160 h 166"/>
                <a:gd name="T6" fmla="*/ 126 w 286"/>
                <a:gd name="T7" fmla="*/ 160 h 166"/>
                <a:gd name="T8" fmla="*/ 10 w 286"/>
                <a:gd name="T9" fmla="*/ 93 h 166"/>
                <a:gd name="T10" fmla="*/ 10 w 286"/>
                <a:gd name="T11" fmla="*/ 73 h 166"/>
                <a:gd name="T12" fmla="*/ 126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9"/>
                    <a:pt x="286" y="88"/>
                    <a:pt x="277" y="93"/>
                  </a:cubicBezTo>
                  <a:cubicBezTo>
                    <a:pt x="161" y="160"/>
                    <a:pt x="161" y="160"/>
                    <a:pt x="161" y="160"/>
                  </a:cubicBezTo>
                  <a:cubicBezTo>
                    <a:pt x="151" y="166"/>
                    <a:pt x="136" y="166"/>
                    <a:pt x="126" y="160"/>
                  </a:cubicBezTo>
                  <a:cubicBezTo>
                    <a:pt x="10" y="93"/>
                    <a:pt x="10" y="93"/>
                    <a:pt x="10" y="93"/>
                  </a:cubicBezTo>
                  <a:cubicBezTo>
                    <a:pt x="0" y="88"/>
                    <a:pt x="0" y="79"/>
                    <a:pt x="10" y="73"/>
                  </a:cubicBezTo>
                  <a:cubicBezTo>
                    <a:pt x="126" y="6"/>
                    <a:pt x="126" y="6"/>
                    <a:pt x="126"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 name="Freeform 39"/>
            <p:cNvSpPr>
              <a:spLocks/>
            </p:cNvSpPr>
            <p:nvPr/>
          </p:nvSpPr>
          <p:spPr bwMode="auto">
            <a:xfrm>
              <a:off x="1879600" y="4021138"/>
              <a:ext cx="522287" cy="303213"/>
            </a:xfrm>
            <a:custGeom>
              <a:avLst/>
              <a:gdLst>
                <a:gd name="T0" fmla="*/ 276 w 286"/>
                <a:gd name="T1" fmla="*/ 73 h 166"/>
                <a:gd name="T2" fmla="*/ 276 w 286"/>
                <a:gd name="T3" fmla="*/ 93 h 166"/>
                <a:gd name="T4" fmla="*/ 161 w 286"/>
                <a:gd name="T5" fmla="*/ 160 h 166"/>
                <a:gd name="T6" fmla="*/ 126 w 286"/>
                <a:gd name="T7" fmla="*/ 160 h 166"/>
                <a:gd name="T8" fmla="*/ 10 w 286"/>
                <a:gd name="T9" fmla="*/ 93 h 166"/>
                <a:gd name="T10" fmla="*/ 10 w 286"/>
                <a:gd name="T11" fmla="*/ 73 h 166"/>
                <a:gd name="T12" fmla="*/ 125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8"/>
                    <a:pt x="286" y="87"/>
                    <a:pt x="276" y="93"/>
                  </a:cubicBezTo>
                  <a:cubicBezTo>
                    <a:pt x="161" y="160"/>
                    <a:pt x="161" y="160"/>
                    <a:pt x="161" y="160"/>
                  </a:cubicBezTo>
                  <a:cubicBezTo>
                    <a:pt x="151" y="166"/>
                    <a:pt x="136" y="166"/>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 name="Freeform 40"/>
            <p:cNvSpPr>
              <a:spLocks/>
            </p:cNvSpPr>
            <p:nvPr/>
          </p:nvSpPr>
          <p:spPr bwMode="auto">
            <a:xfrm>
              <a:off x="2636838" y="2228851"/>
              <a:ext cx="569912" cy="330200"/>
            </a:xfrm>
            <a:custGeom>
              <a:avLst/>
              <a:gdLst>
                <a:gd name="T0" fmla="*/ 290 w 359"/>
                <a:gd name="T1" fmla="*/ 120 h 208"/>
                <a:gd name="T2" fmla="*/ 221 w 359"/>
                <a:gd name="T3" fmla="*/ 81 h 208"/>
                <a:gd name="T4" fmla="*/ 152 w 359"/>
                <a:gd name="T5" fmla="*/ 40 h 208"/>
                <a:gd name="T6" fmla="*/ 82 w 359"/>
                <a:gd name="T7" fmla="*/ 0 h 208"/>
                <a:gd name="T8" fmla="*/ 0 w 359"/>
                <a:gd name="T9" fmla="*/ 48 h 208"/>
                <a:gd name="T10" fmla="*/ 69 w 359"/>
                <a:gd name="T11" fmla="*/ 88 h 208"/>
                <a:gd name="T12" fmla="*/ 139 w 359"/>
                <a:gd name="T13" fmla="*/ 128 h 208"/>
                <a:gd name="T14" fmla="*/ 208 w 359"/>
                <a:gd name="T15" fmla="*/ 168 h 208"/>
                <a:gd name="T16" fmla="*/ 277 w 359"/>
                <a:gd name="T17" fmla="*/ 208 h 208"/>
                <a:gd name="T18" fmla="*/ 359 w 359"/>
                <a:gd name="T19" fmla="*/ 160 h 208"/>
                <a:gd name="T20" fmla="*/ 290 w 359"/>
                <a:gd name="T21" fmla="*/ 12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 h="208">
                  <a:moveTo>
                    <a:pt x="290" y="120"/>
                  </a:moveTo>
                  <a:lnTo>
                    <a:pt x="221" y="81"/>
                  </a:lnTo>
                  <a:lnTo>
                    <a:pt x="152" y="40"/>
                  </a:lnTo>
                  <a:lnTo>
                    <a:pt x="82" y="0"/>
                  </a:lnTo>
                  <a:lnTo>
                    <a:pt x="0" y="48"/>
                  </a:lnTo>
                  <a:lnTo>
                    <a:pt x="69" y="88"/>
                  </a:lnTo>
                  <a:lnTo>
                    <a:pt x="139" y="128"/>
                  </a:lnTo>
                  <a:lnTo>
                    <a:pt x="208" y="168"/>
                  </a:lnTo>
                  <a:lnTo>
                    <a:pt x="277" y="208"/>
                  </a:lnTo>
                  <a:lnTo>
                    <a:pt x="359" y="160"/>
                  </a:lnTo>
                  <a:lnTo>
                    <a:pt x="290" y="12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 name="Freeform 41"/>
            <p:cNvSpPr>
              <a:spLocks/>
            </p:cNvSpPr>
            <p:nvPr/>
          </p:nvSpPr>
          <p:spPr bwMode="auto">
            <a:xfrm>
              <a:off x="1384300" y="2890838"/>
              <a:ext cx="520700" cy="303213"/>
            </a:xfrm>
            <a:custGeom>
              <a:avLst/>
              <a:gdLst>
                <a:gd name="T0" fmla="*/ 276 w 285"/>
                <a:gd name="T1" fmla="*/ 73 h 166"/>
                <a:gd name="T2" fmla="*/ 276 w 285"/>
                <a:gd name="T3" fmla="*/ 93 h 166"/>
                <a:gd name="T4" fmla="*/ 160 w 285"/>
                <a:gd name="T5" fmla="*/ 160 h 166"/>
                <a:gd name="T6" fmla="*/ 126 w 285"/>
                <a:gd name="T7" fmla="*/ 160 h 166"/>
                <a:gd name="T8" fmla="*/ 9 w 285"/>
                <a:gd name="T9" fmla="*/ 93 h 166"/>
                <a:gd name="T10" fmla="*/ 9 w 285"/>
                <a:gd name="T11" fmla="*/ 73 h 166"/>
                <a:gd name="T12" fmla="*/ 125 w 285"/>
                <a:gd name="T13" fmla="*/ 6 h 166"/>
                <a:gd name="T14" fmla="*/ 159 w 285"/>
                <a:gd name="T15" fmla="*/ 6 h 166"/>
                <a:gd name="T16" fmla="*/ 276 w 285"/>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6">
                  <a:moveTo>
                    <a:pt x="276" y="73"/>
                  </a:moveTo>
                  <a:cubicBezTo>
                    <a:pt x="285" y="78"/>
                    <a:pt x="285" y="87"/>
                    <a:pt x="276" y="93"/>
                  </a:cubicBezTo>
                  <a:cubicBezTo>
                    <a:pt x="160" y="160"/>
                    <a:pt x="160" y="160"/>
                    <a:pt x="160" y="160"/>
                  </a:cubicBezTo>
                  <a:cubicBezTo>
                    <a:pt x="151" y="166"/>
                    <a:pt x="135" y="166"/>
                    <a:pt x="126" y="160"/>
                  </a:cubicBezTo>
                  <a:cubicBezTo>
                    <a:pt x="9" y="93"/>
                    <a:pt x="9" y="93"/>
                    <a:pt x="9" y="93"/>
                  </a:cubicBezTo>
                  <a:cubicBezTo>
                    <a:pt x="0" y="87"/>
                    <a:pt x="0" y="78"/>
                    <a:pt x="9" y="73"/>
                  </a:cubicBezTo>
                  <a:cubicBezTo>
                    <a:pt x="125" y="6"/>
                    <a:pt x="125" y="6"/>
                    <a:pt x="125" y="6"/>
                  </a:cubicBezTo>
                  <a:cubicBezTo>
                    <a:pt x="135" y="0"/>
                    <a:pt x="150" y="0"/>
                    <a:pt x="159"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 name="Freeform 42"/>
            <p:cNvSpPr>
              <a:spLocks/>
            </p:cNvSpPr>
            <p:nvPr/>
          </p:nvSpPr>
          <p:spPr bwMode="auto">
            <a:xfrm>
              <a:off x="1792288" y="3125788"/>
              <a:ext cx="522287" cy="301625"/>
            </a:xfrm>
            <a:custGeom>
              <a:avLst/>
              <a:gdLst>
                <a:gd name="T0" fmla="*/ 276 w 286"/>
                <a:gd name="T1" fmla="*/ 73 h 165"/>
                <a:gd name="T2" fmla="*/ 276 w 286"/>
                <a:gd name="T3" fmla="*/ 93 h 165"/>
                <a:gd name="T4" fmla="*/ 160 w 286"/>
                <a:gd name="T5" fmla="*/ 160 h 165"/>
                <a:gd name="T6" fmla="*/ 126 w 286"/>
                <a:gd name="T7" fmla="*/ 160 h 165"/>
                <a:gd name="T8" fmla="*/ 10 w 286"/>
                <a:gd name="T9" fmla="*/ 93 h 165"/>
                <a:gd name="T10" fmla="*/ 10 w 286"/>
                <a:gd name="T11" fmla="*/ 73 h 165"/>
                <a:gd name="T12" fmla="*/ 125 w 286"/>
                <a:gd name="T13" fmla="*/ 6 h 165"/>
                <a:gd name="T14" fmla="*/ 160 w 286"/>
                <a:gd name="T15" fmla="*/ 6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6" y="93"/>
                  </a:cubicBezTo>
                  <a:cubicBezTo>
                    <a:pt x="160" y="160"/>
                    <a:pt x="160" y="160"/>
                    <a:pt x="160" y="160"/>
                  </a:cubicBezTo>
                  <a:cubicBezTo>
                    <a:pt x="151" y="165"/>
                    <a:pt x="136" y="165"/>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 name="Freeform 43"/>
            <p:cNvSpPr>
              <a:spLocks/>
            </p:cNvSpPr>
            <p:nvPr/>
          </p:nvSpPr>
          <p:spPr bwMode="auto">
            <a:xfrm>
              <a:off x="2054225" y="2387601"/>
              <a:ext cx="1939925" cy="1122363"/>
            </a:xfrm>
            <a:custGeom>
              <a:avLst/>
              <a:gdLst>
                <a:gd name="T0" fmla="*/ 1046 w 1062"/>
                <a:gd name="T1" fmla="*/ 448 h 614"/>
                <a:gd name="T2" fmla="*/ 1046 w 1062"/>
                <a:gd name="T3" fmla="*/ 483 h 614"/>
                <a:gd name="T4" fmla="*/ 837 w 1062"/>
                <a:gd name="T5" fmla="*/ 604 h 614"/>
                <a:gd name="T6" fmla="*/ 777 w 1062"/>
                <a:gd name="T7" fmla="*/ 604 h 614"/>
                <a:gd name="T8" fmla="*/ 17 w 1062"/>
                <a:gd name="T9" fmla="*/ 166 h 614"/>
                <a:gd name="T10" fmla="*/ 16 w 1062"/>
                <a:gd name="T11" fmla="*/ 131 h 614"/>
                <a:gd name="T12" fmla="*/ 225 w 1062"/>
                <a:gd name="T13" fmla="*/ 9 h 614"/>
                <a:gd name="T14" fmla="*/ 286 w 1062"/>
                <a:gd name="T15" fmla="*/ 9 h 614"/>
                <a:gd name="T16" fmla="*/ 1046 w 1062"/>
                <a:gd name="T17" fmla="*/ 44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2" h="614">
                  <a:moveTo>
                    <a:pt x="1046" y="448"/>
                  </a:moveTo>
                  <a:cubicBezTo>
                    <a:pt x="1062" y="458"/>
                    <a:pt x="1062" y="473"/>
                    <a:pt x="1046" y="483"/>
                  </a:cubicBezTo>
                  <a:cubicBezTo>
                    <a:pt x="837" y="604"/>
                    <a:pt x="837" y="604"/>
                    <a:pt x="837" y="604"/>
                  </a:cubicBezTo>
                  <a:cubicBezTo>
                    <a:pt x="820" y="614"/>
                    <a:pt x="793" y="614"/>
                    <a:pt x="777" y="604"/>
                  </a:cubicBezTo>
                  <a:cubicBezTo>
                    <a:pt x="17" y="166"/>
                    <a:pt x="17" y="166"/>
                    <a:pt x="17" y="166"/>
                  </a:cubicBezTo>
                  <a:cubicBezTo>
                    <a:pt x="0" y="156"/>
                    <a:pt x="0" y="140"/>
                    <a:pt x="16" y="131"/>
                  </a:cubicBezTo>
                  <a:cubicBezTo>
                    <a:pt x="225" y="9"/>
                    <a:pt x="225" y="9"/>
                    <a:pt x="225" y="9"/>
                  </a:cubicBezTo>
                  <a:cubicBezTo>
                    <a:pt x="242" y="0"/>
                    <a:pt x="269" y="0"/>
                    <a:pt x="286" y="9"/>
                  </a:cubicBezTo>
                  <a:lnTo>
                    <a:pt x="1046" y="448"/>
                  </a:ln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 name="Freeform 44"/>
            <p:cNvSpPr>
              <a:spLocks/>
            </p:cNvSpPr>
            <p:nvPr/>
          </p:nvSpPr>
          <p:spPr bwMode="auto">
            <a:xfrm>
              <a:off x="1428750" y="3338513"/>
              <a:ext cx="522287" cy="301625"/>
            </a:xfrm>
            <a:custGeom>
              <a:avLst/>
              <a:gdLst>
                <a:gd name="T0" fmla="*/ 276 w 286"/>
                <a:gd name="T1" fmla="*/ 73 h 165"/>
                <a:gd name="T2" fmla="*/ 276 w 286"/>
                <a:gd name="T3" fmla="*/ 92 h 165"/>
                <a:gd name="T4" fmla="*/ 160 w 286"/>
                <a:gd name="T5" fmla="*/ 160 h 165"/>
                <a:gd name="T6" fmla="*/ 126 w 286"/>
                <a:gd name="T7" fmla="*/ 160 h 165"/>
                <a:gd name="T8" fmla="*/ 9 w 286"/>
                <a:gd name="T9" fmla="*/ 92 h 165"/>
                <a:gd name="T10" fmla="*/ 9 w 286"/>
                <a:gd name="T11" fmla="*/ 73 h 165"/>
                <a:gd name="T12" fmla="*/ 125 w 286"/>
                <a:gd name="T13" fmla="*/ 5 h 165"/>
                <a:gd name="T14" fmla="*/ 159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5" y="78"/>
                    <a:pt x="286" y="87"/>
                    <a:pt x="276" y="92"/>
                  </a:cubicBezTo>
                  <a:cubicBezTo>
                    <a:pt x="160" y="160"/>
                    <a:pt x="160" y="160"/>
                    <a:pt x="160" y="160"/>
                  </a:cubicBezTo>
                  <a:cubicBezTo>
                    <a:pt x="151" y="165"/>
                    <a:pt x="136" y="165"/>
                    <a:pt x="126" y="160"/>
                  </a:cubicBezTo>
                  <a:cubicBezTo>
                    <a:pt x="9" y="92"/>
                    <a:pt x="9" y="92"/>
                    <a:pt x="9" y="92"/>
                  </a:cubicBezTo>
                  <a:cubicBezTo>
                    <a:pt x="0" y="87"/>
                    <a:pt x="0" y="78"/>
                    <a:pt x="9" y="73"/>
                  </a:cubicBezTo>
                  <a:cubicBezTo>
                    <a:pt x="125" y="5"/>
                    <a:pt x="125" y="5"/>
                    <a:pt x="125" y="5"/>
                  </a:cubicBezTo>
                  <a:cubicBezTo>
                    <a:pt x="135"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 name="Freeform 45"/>
            <p:cNvSpPr>
              <a:spLocks/>
            </p:cNvSpPr>
            <p:nvPr/>
          </p:nvSpPr>
          <p:spPr bwMode="auto">
            <a:xfrm>
              <a:off x="2198688" y="3362326"/>
              <a:ext cx="522287" cy="301625"/>
            </a:xfrm>
            <a:custGeom>
              <a:avLst/>
              <a:gdLst>
                <a:gd name="T0" fmla="*/ 276 w 286"/>
                <a:gd name="T1" fmla="*/ 73 h 165"/>
                <a:gd name="T2" fmla="*/ 277 w 286"/>
                <a:gd name="T3" fmla="*/ 93 h 165"/>
                <a:gd name="T4" fmla="*/ 161 w 286"/>
                <a:gd name="T5" fmla="*/ 160 h 165"/>
                <a:gd name="T6" fmla="*/ 126 w 286"/>
                <a:gd name="T7" fmla="*/ 160 h 165"/>
                <a:gd name="T8" fmla="*/ 10 w 286"/>
                <a:gd name="T9" fmla="*/ 93 h 165"/>
                <a:gd name="T10" fmla="*/ 10 w 286"/>
                <a:gd name="T11" fmla="*/ 73 h 165"/>
                <a:gd name="T12" fmla="*/ 126 w 286"/>
                <a:gd name="T13" fmla="*/ 5 h 165"/>
                <a:gd name="T14" fmla="*/ 160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7" y="93"/>
                  </a:cubicBezTo>
                  <a:cubicBezTo>
                    <a:pt x="161" y="160"/>
                    <a:pt x="161" y="160"/>
                    <a:pt x="161" y="160"/>
                  </a:cubicBezTo>
                  <a:cubicBezTo>
                    <a:pt x="151" y="165"/>
                    <a:pt x="136" y="165"/>
                    <a:pt x="126" y="160"/>
                  </a:cubicBezTo>
                  <a:cubicBezTo>
                    <a:pt x="10" y="93"/>
                    <a:pt x="10" y="93"/>
                    <a:pt x="10" y="93"/>
                  </a:cubicBezTo>
                  <a:cubicBezTo>
                    <a:pt x="0" y="87"/>
                    <a:pt x="0" y="78"/>
                    <a:pt x="10" y="73"/>
                  </a:cubicBezTo>
                  <a:cubicBezTo>
                    <a:pt x="126" y="5"/>
                    <a:pt x="126" y="5"/>
                    <a:pt x="126" y="5"/>
                  </a:cubicBezTo>
                  <a:cubicBezTo>
                    <a:pt x="135" y="0"/>
                    <a:pt x="150" y="0"/>
                    <a:pt x="160"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 name="Freeform 46"/>
            <p:cNvSpPr>
              <a:spLocks/>
            </p:cNvSpPr>
            <p:nvPr/>
          </p:nvSpPr>
          <p:spPr bwMode="auto">
            <a:xfrm>
              <a:off x="1835150" y="3575051"/>
              <a:ext cx="522287" cy="301625"/>
            </a:xfrm>
            <a:custGeom>
              <a:avLst/>
              <a:gdLst>
                <a:gd name="T0" fmla="*/ 276 w 286"/>
                <a:gd name="T1" fmla="*/ 72 h 165"/>
                <a:gd name="T2" fmla="*/ 276 w 286"/>
                <a:gd name="T3" fmla="*/ 92 h 165"/>
                <a:gd name="T4" fmla="*/ 161 w 286"/>
                <a:gd name="T5" fmla="*/ 160 h 165"/>
                <a:gd name="T6" fmla="*/ 126 w 286"/>
                <a:gd name="T7" fmla="*/ 160 h 165"/>
                <a:gd name="T8" fmla="*/ 10 w 286"/>
                <a:gd name="T9" fmla="*/ 92 h 165"/>
                <a:gd name="T10" fmla="*/ 10 w 286"/>
                <a:gd name="T11" fmla="*/ 72 h 165"/>
                <a:gd name="T12" fmla="*/ 125 w 286"/>
                <a:gd name="T13" fmla="*/ 5 h 165"/>
                <a:gd name="T14" fmla="*/ 160 w 286"/>
                <a:gd name="T15" fmla="*/ 5 h 165"/>
                <a:gd name="T16" fmla="*/ 276 w 286"/>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2"/>
                  </a:moveTo>
                  <a:cubicBezTo>
                    <a:pt x="286" y="78"/>
                    <a:pt x="286" y="87"/>
                    <a:pt x="276" y="92"/>
                  </a:cubicBezTo>
                  <a:cubicBezTo>
                    <a:pt x="161" y="160"/>
                    <a:pt x="161" y="160"/>
                    <a:pt x="161" y="160"/>
                  </a:cubicBezTo>
                  <a:cubicBezTo>
                    <a:pt x="151" y="165"/>
                    <a:pt x="136" y="165"/>
                    <a:pt x="126" y="160"/>
                  </a:cubicBezTo>
                  <a:cubicBezTo>
                    <a:pt x="10" y="92"/>
                    <a:pt x="10" y="92"/>
                    <a:pt x="10" y="92"/>
                  </a:cubicBezTo>
                  <a:cubicBezTo>
                    <a:pt x="0" y="87"/>
                    <a:pt x="0" y="78"/>
                    <a:pt x="10" y="72"/>
                  </a:cubicBezTo>
                  <a:cubicBezTo>
                    <a:pt x="125" y="5"/>
                    <a:pt x="125" y="5"/>
                    <a:pt x="125" y="5"/>
                  </a:cubicBezTo>
                  <a:cubicBezTo>
                    <a:pt x="135" y="0"/>
                    <a:pt x="150" y="0"/>
                    <a:pt x="160"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 name="Freeform 47"/>
            <p:cNvSpPr>
              <a:spLocks/>
            </p:cNvSpPr>
            <p:nvPr/>
          </p:nvSpPr>
          <p:spPr bwMode="auto">
            <a:xfrm>
              <a:off x="2608263" y="3598863"/>
              <a:ext cx="520700" cy="301625"/>
            </a:xfrm>
            <a:custGeom>
              <a:avLst/>
              <a:gdLst>
                <a:gd name="T0" fmla="*/ 276 w 285"/>
                <a:gd name="T1" fmla="*/ 73 h 165"/>
                <a:gd name="T2" fmla="*/ 276 w 285"/>
                <a:gd name="T3" fmla="*/ 92 h 165"/>
                <a:gd name="T4" fmla="*/ 160 w 285"/>
                <a:gd name="T5" fmla="*/ 160 h 165"/>
                <a:gd name="T6" fmla="*/ 126 w 285"/>
                <a:gd name="T7" fmla="*/ 160 h 165"/>
                <a:gd name="T8" fmla="*/ 9 w 285"/>
                <a:gd name="T9" fmla="*/ 92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2"/>
                  </a:cubicBezTo>
                  <a:cubicBezTo>
                    <a:pt x="160" y="160"/>
                    <a:pt x="160" y="160"/>
                    <a:pt x="160" y="160"/>
                  </a:cubicBezTo>
                  <a:cubicBezTo>
                    <a:pt x="151" y="165"/>
                    <a:pt x="135" y="165"/>
                    <a:pt x="126" y="160"/>
                  </a:cubicBezTo>
                  <a:cubicBezTo>
                    <a:pt x="9" y="92"/>
                    <a:pt x="9" y="92"/>
                    <a:pt x="9" y="92"/>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 name="Freeform 48"/>
            <p:cNvSpPr>
              <a:spLocks/>
            </p:cNvSpPr>
            <p:nvPr/>
          </p:nvSpPr>
          <p:spPr bwMode="auto">
            <a:xfrm>
              <a:off x="1065213" y="3548063"/>
              <a:ext cx="928687" cy="539750"/>
            </a:xfrm>
            <a:custGeom>
              <a:avLst/>
              <a:gdLst>
                <a:gd name="T0" fmla="*/ 499 w 509"/>
                <a:gd name="T1" fmla="*/ 202 h 295"/>
                <a:gd name="T2" fmla="*/ 499 w 509"/>
                <a:gd name="T3" fmla="*/ 222 h 295"/>
                <a:gd name="T4" fmla="*/ 384 w 509"/>
                <a:gd name="T5" fmla="*/ 289 h 295"/>
                <a:gd name="T6" fmla="*/ 349 w 509"/>
                <a:gd name="T7" fmla="*/ 289 h 295"/>
                <a:gd name="T8" fmla="*/ 241 w 509"/>
                <a:gd name="T9" fmla="*/ 227 h 295"/>
                <a:gd name="T10" fmla="*/ 215 w 509"/>
                <a:gd name="T11" fmla="*/ 212 h 295"/>
                <a:gd name="T12" fmla="*/ 9 w 509"/>
                <a:gd name="T13" fmla="*/ 93 h 295"/>
                <a:gd name="T14" fmla="*/ 9 w 509"/>
                <a:gd name="T15" fmla="*/ 73 h 295"/>
                <a:gd name="T16" fmla="*/ 125 w 509"/>
                <a:gd name="T17" fmla="*/ 6 h 295"/>
                <a:gd name="T18" fmla="*/ 159 w 509"/>
                <a:gd name="T19" fmla="*/ 6 h 295"/>
                <a:gd name="T20" fmla="*/ 365 w 509"/>
                <a:gd name="T21" fmla="*/ 125 h 295"/>
                <a:gd name="T22" fmla="*/ 391 w 509"/>
                <a:gd name="T23" fmla="*/ 140 h 295"/>
                <a:gd name="T24" fmla="*/ 499 w 509"/>
                <a:gd name="T25" fmla="*/ 202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9" h="295">
                  <a:moveTo>
                    <a:pt x="499" y="202"/>
                  </a:moveTo>
                  <a:cubicBezTo>
                    <a:pt x="509" y="208"/>
                    <a:pt x="509" y="217"/>
                    <a:pt x="499" y="222"/>
                  </a:cubicBezTo>
                  <a:cubicBezTo>
                    <a:pt x="384" y="289"/>
                    <a:pt x="384" y="289"/>
                    <a:pt x="384" y="289"/>
                  </a:cubicBezTo>
                  <a:cubicBezTo>
                    <a:pt x="374" y="295"/>
                    <a:pt x="359" y="295"/>
                    <a:pt x="349" y="289"/>
                  </a:cubicBezTo>
                  <a:cubicBezTo>
                    <a:pt x="241" y="227"/>
                    <a:pt x="241" y="227"/>
                    <a:pt x="241" y="227"/>
                  </a:cubicBezTo>
                  <a:cubicBezTo>
                    <a:pt x="215" y="212"/>
                    <a:pt x="215" y="212"/>
                    <a:pt x="215" y="212"/>
                  </a:cubicBezTo>
                  <a:cubicBezTo>
                    <a:pt x="9" y="93"/>
                    <a:pt x="9" y="93"/>
                    <a:pt x="9" y="93"/>
                  </a:cubicBezTo>
                  <a:cubicBezTo>
                    <a:pt x="0" y="88"/>
                    <a:pt x="0" y="79"/>
                    <a:pt x="9" y="73"/>
                  </a:cubicBezTo>
                  <a:cubicBezTo>
                    <a:pt x="125" y="6"/>
                    <a:pt x="125" y="6"/>
                    <a:pt x="125" y="6"/>
                  </a:cubicBezTo>
                  <a:cubicBezTo>
                    <a:pt x="135" y="0"/>
                    <a:pt x="150" y="0"/>
                    <a:pt x="159" y="6"/>
                  </a:cubicBezTo>
                  <a:cubicBezTo>
                    <a:pt x="365" y="125"/>
                    <a:pt x="365" y="125"/>
                    <a:pt x="365" y="125"/>
                  </a:cubicBezTo>
                  <a:cubicBezTo>
                    <a:pt x="391" y="140"/>
                    <a:pt x="391" y="140"/>
                    <a:pt x="391" y="140"/>
                  </a:cubicBezTo>
                  <a:lnTo>
                    <a:pt x="499" y="20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 name="Freeform 49"/>
            <p:cNvSpPr>
              <a:spLocks noEditPoints="1"/>
            </p:cNvSpPr>
            <p:nvPr/>
          </p:nvSpPr>
          <p:spPr bwMode="auto">
            <a:xfrm>
              <a:off x="2476500" y="2609851"/>
              <a:ext cx="1233487" cy="774700"/>
            </a:xfrm>
            <a:custGeom>
              <a:avLst/>
              <a:gdLst>
                <a:gd name="T0" fmla="*/ 70 w 675"/>
                <a:gd name="T1" fmla="*/ 82 h 424"/>
                <a:gd name="T2" fmla="*/ 9 w 675"/>
                <a:gd name="T3" fmla="*/ 100 h 424"/>
                <a:gd name="T4" fmla="*/ 20 w 675"/>
                <a:gd name="T5" fmla="*/ 38 h 424"/>
                <a:gd name="T6" fmla="*/ 53 w 675"/>
                <a:gd name="T7" fmla="*/ 75 h 424"/>
                <a:gd name="T8" fmla="*/ 56 w 675"/>
                <a:gd name="T9" fmla="*/ 0 h 424"/>
                <a:gd name="T10" fmla="*/ 25 w 675"/>
                <a:gd name="T11" fmla="*/ 35 h 424"/>
                <a:gd name="T12" fmla="*/ 157 w 675"/>
                <a:gd name="T13" fmla="*/ 70 h 424"/>
                <a:gd name="T14" fmla="*/ 99 w 675"/>
                <a:gd name="T15" fmla="*/ 91 h 424"/>
                <a:gd name="T16" fmla="*/ 112 w 675"/>
                <a:gd name="T17" fmla="*/ 40 h 424"/>
                <a:gd name="T18" fmla="*/ 81 w 675"/>
                <a:gd name="T19" fmla="*/ 76 h 424"/>
                <a:gd name="T20" fmla="*/ 112 w 675"/>
                <a:gd name="T21" fmla="*/ 40 h 424"/>
                <a:gd name="T22" fmla="*/ 92 w 675"/>
                <a:gd name="T23" fmla="*/ 166 h 424"/>
                <a:gd name="T24" fmla="*/ 37 w 675"/>
                <a:gd name="T25" fmla="*/ 123 h 424"/>
                <a:gd name="T26" fmla="*/ 151 w 675"/>
                <a:gd name="T27" fmla="*/ 56 h 424"/>
                <a:gd name="T28" fmla="*/ 231 w 675"/>
                <a:gd name="T29" fmla="*/ 92 h 424"/>
                <a:gd name="T30" fmla="*/ 150 w 675"/>
                <a:gd name="T31" fmla="*/ 130 h 424"/>
                <a:gd name="T32" fmla="*/ 116 w 675"/>
                <a:gd name="T33" fmla="*/ 94 h 424"/>
                <a:gd name="T34" fmla="*/ 185 w 675"/>
                <a:gd name="T35" fmla="*/ 149 h 424"/>
                <a:gd name="T36" fmla="*/ 192 w 675"/>
                <a:gd name="T37" fmla="*/ 161 h 424"/>
                <a:gd name="T38" fmla="*/ 105 w 675"/>
                <a:gd name="T39" fmla="*/ 156 h 424"/>
                <a:gd name="T40" fmla="*/ 166 w 675"/>
                <a:gd name="T41" fmla="*/ 138 h 424"/>
                <a:gd name="T42" fmla="*/ 253 w 675"/>
                <a:gd name="T43" fmla="*/ 126 h 424"/>
                <a:gd name="T44" fmla="*/ 196 w 675"/>
                <a:gd name="T45" fmla="*/ 146 h 424"/>
                <a:gd name="T46" fmla="*/ 322 w 675"/>
                <a:gd name="T47" fmla="*/ 144 h 424"/>
                <a:gd name="T48" fmla="*/ 257 w 675"/>
                <a:gd name="T49" fmla="*/ 124 h 424"/>
                <a:gd name="T50" fmla="*/ 305 w 675"/>
                <a:gd name="T51" fmla="*/ 152 h 424"/>
                <a:gd name="T52" fmla="*/ 274 w 675"/>
                <a:gd name="T53" fmla="*/ 187 h 424"/>
                <a:gd name="T54" fmla="*/ 305 w 675"/>
                <a:gd name="T55" fmla="*/ 152 h 424"/>
                <a:gd name="T56" fmla="*/ 189 w 675"/>
                <a:gd name="T57" fmla="*/ 221 h 424"/>
                <a:gd name="T58" fmla="*/ 133 w 675"/>
                <a:gd name="T59" fmla="*/ 179 h 424"/>
                <a:gd name="T60" fmla="*/ 211 w 675"/>
                <a:gd name="T61" fmla="*/ 224 h 424"/>
                <a:gd name="T62" fmla="*/ 241 w 675"/>
                <a:gd name="T63" fmla="*/ 189 h 424"/>
                <a:gd name="T64" fmla="*/ 387 w 675"/>
                <a:gd name="T65" fmla="*/ 258 h 424"/>
                <a:gd name="T66" fmla="*/ 366 w 675"/>
                <a:gd name="T67" fmla="*/ 259 h 424"/>
                <a:gd name="T68" fmla="*/ 364 w 675"/>
                <a:gd name="T69" fmla="*/ 272 h 424"/>
                <a:gd name="T70" fmla="*/ 385 w 675"/>
                <a:gd name="T71" fmla="*/ 270 h 424"/>
                <a:gd name="T72" fmla="*/ 554 w 675"/>
                <a:gd name="T73" fmla="*/ 296 h 424"/>
                <a:gd name="T74" fmla="*/ 523 w 675"/>
                <a:gd name="T75" fmla="*/ 331 h 424"/>
                <a:gd name="T76" fmla="*/ 554 w 675"/>
                <a:gd name="T77" fmla="*/ 296 h 424"/>
                <a:gd name="T78" fmla="*/ 483 w 675"/>
                <a:gd name="T79" fmla="*/ 376 h 424"/>
                <a:gd name="T80" fmla="*/ 538 w 675"/>
                <a:gd name="T81" fmla="*/ 348 h 424"/>
                <a:gd name="T82" fmla="*/ 460 w 675"/>
                <a:gd name="T83" fmla="*/ 367 h 424"/>
                <a:gd name="T84" fmla="*/ 490 w 675"/>
                <a:gd name="T85" fmla="*/ 333 h 424"/>
                <a:gd name="T86" fmla="*/ 612 w 675"/>
                <a:gd name="T87" fmla="*/ 312 h 424"/>
                <a:gd name="T88" fmla="*/ 647 w 675"/>
                <a:gd name="T89" fmla="*/ 349 h 424"/>
                <a:gd name="T90" fmla="*/ 612 w 675"/>
                <a:gd name="T91" fmla="*/ 374 h 424"/>
                <a:gd name="T92" fmla="*/ 671 w 675"/>
                <a:gd name="T93" fmla="*/ 357 h 424"/>
                <a:gd name="T94" fmla="*/ 479 w 675"/>
                <a:gd name="T95" fmla="*/ 378 h 424"/>
                <a:gd name="T96" fmla="*/ 549 w 675"/>
                <a:gd name="T97" fmla="*/ 412 h 424"/>
                <a:gd name="T98" fmla="*/ 543 w 675"/>
                <a:gd name="T99" fmla="*/ 349 h 424"/>
                <a:gd name="T100" fmla="*/ 607 w 675"/>
                <a:gd name="T101" fmla="*/ 386 h 424"/>
                <a:gd name="T102" fmla="*/ 543 w 675"/>
                <a:gd name="T103" fmla="*/ 34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5" h="424">
                  <a:moveTo>
                    <a:pt x="48" y="78"/>
                  </a:moveTo>
                  <a:cubicBezTo>
                    <a:pt x="70" y="78"/>
                    <a:pt x="70" y="78"/>
                    <a:pt x="70" y="78"/>
                  </a:cubicBezTo>
                  <a:cubicBezTo>
                    <a:pt x="70" y="82"/>
                    <a:pt x="70" y="82"/>
                    <a:pt x="70" y="82"/>
                  </a:cubicBezTo>
                  <a:cubicBezTo>
                    <a:pt x="18" y="112"/>
                    <a:pt x="18" y="112"/>
                    <a:pt x="18" y="112"/>
                  </a:cubicBezTo>
                  <a:cubicBezTo>
                    <a:pt x="12" y="114"/>
                    <a:pt x="6" y="114"/>
                    <a:pt x="0" y="112"/>
                  </a:cubicBezTo>
                  <a:cubicBezTo>
                    <a:pt x="9" y="100"/>
                    <a:pt x="9" y="100"/>
                    <a:pt x="9" y="100"/>
                  </a:cubicBezTo>
                  <a:lnTo>
                    <a:pt x="48" y="78"/>
                  </a:lnTo>
                  <a:close/>
                  <a:moveTo>
                    <a:pt x="68" y="66"/>
                  </a:moveTo>
                  <a:cubicBezTo>
                    <a:pt x="20" y="38"/>
                    <a:pt x="20" y="38"/>
                    <a:pt x="20" y="38"/>
                  </a:cubicBezTo>
                  <a:cubicBezTo>
                    <a:pt x="5" y="38"/>
                    <a:pt x="5" y="38"/>
                    <a:pt x="5" y="38"/>
                  </a:cubicBezTo>
                  <a:cubicBezTo>
                    <a:pt x="5" y="47"/>
                    <a:pt x="5" y="47"/>
                    <a:pt x="5" y="47"/>
                  </a:cubicBezTo>
                  <a:cubicBezTo>
                    <a:pt x="53" y="75"/>
                    <a:pt x="53" y="75"/>
                    <a:pt x="53" y="75"/>
                  </a:cubicBezTo>
                  <a:cubicBezTo>
                    <a:pt x="68" y="75"/>
                    <a:pt x="68" y="75"/>
                    <a:pt x="68" y="75"/>
                  </a:cubicBezTo>
                  <a:lnTo>
                    <a:pt x="68" y="66"/>
                  </a:lnTo>
                  <a:close/>
                  <a:moveTo>
                    <a:pt x="56" y="0"/>
                  </a:moveTo>
                  <a:cubicBezTo>
                    <a:pt x="3" y="31"/>
                    <a:pt x="3" y="31"/>
                    <a:pt x="3" y="31"/>
                  </a:cubicBezTo>
                  <a:cubicBezTo>
                    <a:pt x="3" y="35"/>
                    <a:pt x="3" y="35"/>
                    <a:pt x="3" y="35"/>
                  </a:cubicBezTo>
                  <a:cubicBezTo>
                    <a:pt x="25" y="35"/>
                    <a:pt x="25" y="35"/>
                    <a:pt x="25" y="35"/>
                  </a:cubicBezTo>
                  <a:cubicBezTo>
                    <a:pt x="66" y="11"/>
                    <a:pt x="66" y="11"/>
                    <a:pt x="66" y="11"/>
                  </a:cubicBezTo>
                  <a:lnTo>
                    <a:pt x="56" y="0"/>
                  </a:lnTo>
                  <a:close/>
                  <a:moveTo>
                    <a:pt x="157" y="70"/>
                  </a:moveTo>
                  <a:cubicBezTo>
                    <a:pt x="147" y="58"/>
                    <a:pt x="147" y="58"/>
                    <a:pt x="147" y="58"/>
                  </a:cubicBezTo>
                  <a:cubicBezTo>
                    <a:pt x="99" y="86"/>
                    <a:pt x="99" y="86"/>
                    <a:pt x="99" y="86"/>
                  </a:cubicBezTo>
                  <a:cubicBezTo>
                    <a:pt x="99" y="91"/>
                    <a:pt x="99" y="91"/>
                    <a:pt x="99" y="91"/>
                  </a:cubicBezTo>
                  <a:cubicBezTo>
                    <a:pt x="122" y="91"/>
                    <a:pt x="122" y="91"/>
                    <a:pt x="122" y="91"/>
                  </a:cubicBezTo>
                  <a:lnTo>
                    <a:pt x="157" y="70"/>
                  </a:lnTo>
                  <a:close/>
                  <a:moveTo>
                    <a:pt x="112" y="40"/>
                  </a:moveTo>
                  <a:cubicBezTo>
                    <a:pt x="73" y="63"/>
                    <a:pt x="73" y="63"/>
                    <a:pt x="73" y="63"/>
                  </a:cubicBezTo>
                  <a:cubicBezTo>
                    <a:pt x="73" y="76"/>
                    <a:pt x="73" y="76"/>
                    <a:pt x="73" y="76"/>
                  </a:cubicBezTo>
                  <a:cubicBezTo>
                    <a:pt x="81" y="76"/>
                    <a:pt x="81" y="76"/>
                    <a:pt x="81" y="76"/>
                  </a:cubicBezTo>
                  <a:cubicBezTo>
                    <a:pt x="133" y="46"/>
                    <a:pt x="133" y="46"/>
                    <a:pt x="133" y="46"/>
                  </a:cubicBezTo>
                  <a:cubicBezTo>
                    <a:pt x="136" y="42"/>
                    <a:pt x="136" y="38"/>
                    <a:pt x="132" y="35"/>
                  </a:cubicBezTo>
                  <a:lnTo>
                    <a:pt x="112" y="40"/>
                  </a:lnTo>
                  <a:close/>
                  <a:moveTo>
                    <a:pt x="37" y="123"/>
                  </a:moveTo>
                  <a:cubicBezTo>
                    <a:pt x="33" y="126"/>
                    <a:pt x="33" y="130"/>
                    <a:pt x="37" y="134"/>
                  </a:cubicBezTo>
                  <a:cubicBezTo>
                    <a:pt x="92" y="166"/>
                    <a:pt x="92" y="166"/>
                    <a:pt x="92" y="166"/>
                  </a:cubicBezTo>
                  <a:cubicBezTo>
                    <a:pt x="102" y="154"/>
                    <a:pt x="102" y="154"/>
                    <a:pt x="102" y="154"/>
                  </a:cubicBezTo>
                  <a:cubicBezTo>
                    <a:pt x="57" y="128"/>
                    <a:pt x="57" y="128"/>
                    <a:pt x="57" y="128"/>
                  </a:cubicBezTo>
                  <a:lnTo>
                    <a:pt x="37" y="123"/>
                  </a:lnTo>
                  <a:close/>
                  <a:moveTo>
                    <a:pt x="231" y="92"/>
                  </a:moveTo>
                  <a:cubicBezTo>
                    <a:pt x="170" y="56"/>
                    <a:pt x="170" y="56"/>
                    <a:pt x="170" y="56"/>
                  </a:cubicBezTo>
                  <a:cubicBezTo>
                    <a:pt x="164" y="54"/>
                    <a:pt x="157" y="54"/>
                    <a:pt x="151" y="56"/>
                  </a:cubicBezTo>
                  <a:cubicBezTo>
                    <a:pt x="161" y="68"/>
                    <a:pt x="161" y="68"/>
                    <a:pt x="161" y="68"/>
                  </a:cubicBezTo>
                  <a:cubicBezTo>
                    <a:pt x="211" y="97"/>
                    <a:pt x="211" y="97"/>
                    <a:pt x="211" y="97"/>
                  </a:cubicBezTo>
                  <a:lnTo>
                    <a:pt x="231" y="92"/>
                  </a:lnTo>
                  <a:close/>
                  <a:moveTo>
                    <a:pt x="101" y="94"/>
                  </a:moveTo>
                  <a:cubicBezTo>
                    <a:pt x="101" y="102"/>
                    <a:pt x="101" y="102"/>
                    <a:pt x="101" y="102"/>
                  </a:cubicBezTo>
                  <a:cubicBezTo>
                    <a:pt x="150" y="130"/>
                    <a:pt x="150" y="130"/>
                    <a:pt x="150" y="130"/>
                  </a:cubicBezTo>
                  <a:cubicBezTo>
                    <a:pt x="164" y="130"/>
                    <a:pt x="164" y="130"/>
                    <a:pt x="164" y="130"/>
                  </a:cubicBezTo>
                  <a:cubicBezTo>
                    <a:pt x="164" y="122"/>
                    <a:pt x="164" y="122"/>
                    <a:pt x="164" y="122"/>
                  </a:cubicBezTo>
                  <a:cubicBezTo>
                    <a:pt x="116" y="94"/>
                    <a:pt x="116" y="94"/>
                    <a:pt x="116" y="94"/>
                  </a:cubicBezTo>
                  <a:lnTo>
                    <a:pt x="101" y="94"/>
                  </a:lnTo>
                  <a:close/>
                  <a:moveTo>
                    <a:pt x="192" y="149"/>
                  </a:moveTo>
                  <a:cubicBezTo>
                    <a:pt x="185" y="149"/>
                    <a:pt x="185" y="149"/>
                    <a:pt x="185" y="149"/>
                  </a:cubicBezTo>
                  <a:cubicBezTo>
                    <a:pt x="137" y="176"/>
                    <a:pt x="137" y="176"/>
                    <a:pt x="137" y="176"/>
                  </a:cubicBezTo>
                  <a:cubicBezTo>
                    <a:pt x="157" y="182"/>
                    <a:pt x="157" y="182"/>
                    <a:pt x="157" y="182"/>
                  </a:cubicBezTo>
                  <a:cubicBezTo>
                    <a:pt x="192" y="161"/>
                    <a:pt x="192" y="161"/>
                    <a:pt x="192" y="161"/>
                  </a:cubicBezTo>
                  <a:lnTo>
                    <a:pt x="192" y="149"/>
                  </a:lnTo>
                  <a:close/>
                  <a:moveTo>
                    <a:pt x="144" y="134"/>
                  </a:moveTo>
                  <a:cubicBezTo>
                    <a:pt x="105" y="156"/>
                    <a:pt x="105" y="156"/>
                    <a:pt x="105" y="156"/>
                  </a:cubicBezTo>
                  <a:cubicBezTo>
                    <a:pt x="96" y="168"/>
                    <a:pt x="96" y="168"/>
                    <a:pt x="96" y="168"/>
                  </a:cubicBezTo>
                  <a:cubicBezTo>
                    <a:pt x="102" y="170"/>
                    <a:pt x="109" y="170"/>
                    <a:pt x="115" y="168"/>
                  </a:cubicBezTo>
                  <a:cubicBezTo>
                    <a:pt x="166" y="138"/>
                    <a:pt x="166" y="138"/>
                    <a:pt x="166" y="138"/>
                  </a:cubicBezTo>
                  <a:cubicBezTo>
                    <a:pt x="166" y="134"/>
                    <a:pt x="166" y="134"/>
                    <a:pt x="166" y="134"/>
                  </a:cubicBezTo>
                  <a:lnTo>
                    <a:pt x="144" y="134"/>
                  </a:lnTo>
                  <a:close/>
                  <a:moveTo>
                    <a:pt x="253" y="126"/>
                  </a:moveTo>
                  <a:cubicBezTo>
                    <a:pt x="244" y="114"/>
                    <a:pt x="244" y="114"/>
                    <a:pt x="244" y="114"/>
                  </a:cubicBezTo>
                  <a:cubicBezTo>
                    <a:pt x="196" y="142"/>
                    <a:pt x="196" y="142"/>
                    <a:pt x="196" y="142"/>
                  </a:cubicBezTo>
                  <a:cubicBezTo>
                    <a:pt x="196" y="146"/>
                    <a:pt x="196" y="146"/>
                    <a:pt x="196" y="146"/>
                  </a:cubicBezTo>
                  <a:cubicBezTo>
                    <a:pt x="218" y="146"/>
                    <a:pt x="218" y="146"/>
                    <a:pt x="218" y="146"/>
                  </a:cubicBezTo>
                  <a:lnTo>
                    <a:pt x="253" y="126"/>
                  </a:lnTo>
                  <a:close/>
                  <a:moveTo>
                    <a:pt x="322" y="144"/>
                  </a:moveTo>
                  <a:cubicBezTo>
                    <a:pt x="266" y="112"/>
                    <a:pt x="266" y="112"/>
                    <a:pt x="266" y="112"/>
                  </a:cubicBezTo>
                  <a:cubicBezTo>
                    <a:pt x="260" y="110"/>
                    <a:pt x="254" y="110"/>
                    <a:pt x="248" y="112"/>
                  </a:cubicBezTo>
                  <a:cubicBezTo>
                    <a:pt x="257" y="124"/>
                    <a:pt x="257" y="124"/>
                    <a:pt x="257" y="124"/>
                  </a:cubicBezTo>
                  <a:cubicBezTo>
                    <a:pt x="301" y="150"/>
                    <a:pt x="301" y="150"/>
                    <a:pt x="301" y="150"/>
                  </a:cubicBezTo>
                  <a:lnTo>
                    <a:pt x="322" y="144"/>
                  </a:lnTo>
                  <a:close/>
                  <a:moveTo>
                    <a:pt x="305" y="152"/>
                  </a:moveTo>
                  <a:cubicBezTo>
                    <a:pt x="266" y="174"/>
                    <a:pt x="266" y="174"/>
                    <a:pt x="266" y="174"/>
                  </a:cubicBezTo>
                  <a:cubicBezTo>
                    <a:pt x="267" y="187"/>
                    <a:pt x="267" y="187"/>
                    <a:pt x="267" y="187"/>
                  </a:cubicBezTo>
                  <a:cubicBezTo>
                    <a:pt x="274" y="187"/>
                    <a:pt x="274" y="187"/>
                    <a:pt x="274" y="187"/>
                  </a:cubicBezTo>
                  <a:cubicBezTo>
                    <a:pt x="326" y="157"/>
                    <a:pt x="326" y="157"/>
                    <a:pt x="326" y="157"/>
                  </a:cubicBezTo>
                  <a:cubicBezTo>
                    <a:pt x="329" y="154"/>
                    <a:pt x="329" y="150"/>
                    <a:pt x="325" y="146"/>
                  </a:cubicBezTo>
                  <a:lnTo>
                    <a:pt x="305" y="152"/>
                  </a:lnTo>
                  <a:close/>
                  <a:moveTo>
                    <a:pt x="133" y="179"/>
                  </a:moveTo>
                  <a:cubicBezTo>
                    <a:pt x="130" y="182"/>
                    <a:pt x="130" y="186"/>
                    <a:pt x="133" y="189"/>
                  </a:cubicBezTo>
                  <a:cubicBezTo>
                    <a:pt x="189" y="221"/>
                    <a:pt x="189" y="221"/>
                    <a:pt x="189" y="221"/>
                  </a:cubicBezTo>
                  <a:cubicBezTo>
                    <a:pt x="198" y="210"/>
                    <a:pt x="198" y="210"/>
                    <a:pt x="198" y="210"/>
                  </a:cubicBezTo>
                  <a:cubicBezTo>
                    <a:pt x="154" y="184"/>
                    <a:pt x="154" y="184"/>
                    <a:pt x="154" y="184"/>
                  </a:cubicBezTo>
                  <a:lnTo>
                    <a:pt x="133" y="179"/>
                  </a:lnTo>
                  <a:close/>
                  <a:moveTo>
                    <a:pt x="202" y="212"/>
                  </a:moveTo>
                  <a:cubicBezTo>
                    <a:pt x="193" y="224"/>
                    <a:pt x="193" y="224"/>
                    <a:pt x="193" y="224"/>
                  </a:cubicBezTo>
                  <a:cubicBezTo>
                    <a:pt x="199" y="226"/>
                    <a:pt x="205" y="226"/>
                    <a:pt x="211" y="224"/>
                  </a:cubicBezTo>
                  <a:cubicBezTo>
                    <a:pt x="263" y="194"/>
                    <a:pt x="263" y="194"/>
                    <a:pt x="263" y="194"/>
                  </a:cubicBezTo>
                  <a:cubicBezTo>
                    <a:pt x="263" y="189"/>
                    <a:pt x="263" y="189"/>
                    <a:pt x="263" y="189"/>
                  </a:cubicBezTo>
                  <a:cubicBezTo>
                    <a:pt x="241" y="189"/>
                    <a:pt x="241" y="189"/>
                    <a:pt x="241" y="189"/>
                  </a:cubicBezTo>
                  <a:lnTo>
                    <a:pt x="202" y="212"/>
                  </a:lnTo>
                  <a:close/>
                  <a:moveTo>
                    <a:pt x="458" y="251"/>
                  </a:moveTo>
                  <a:cubicBezTo>
                    <a:pt x="387" y="258"/>
                    <a:pt x="387" y="258"/>
                    <a:pt x="387" y="258"/>
                  </a:cubicBezTo>
                  <a:cubicBezTo>
                    <a:pt x="400" y="218"/>
                    <a:pt x="400" y="218"/>
                    <a:pt x="400" y="218"/>
                  </a:cubicBezTo>
                  <a:cubicBezTo>
                    <a:pt x="381" y="207"/>
                    <a:pt x="381" y="207"/>
                    <a:pt x="381" y="207"/>
                  </a:cubicBezTo>
                  <a:cubicBezTo>
                    <a:pt x="366" y="259"/>
                    <a:pt x="366" y="259"/>
                    <a:pt x="366" y="259"/>
                  </a:cubicBezTo>
                  <a:cubicBezTo>
                    <a:pt x="271" y="269"/>
                    <a:pt x="271" y="269"/>
                    <a:pt x="271" y="269"/>
                  </a:cubicBezTo>
                  <a:cubicBezTo>
                    <a:pt x="290" y="279"/>
                    <a:pt x="290" y="279"/>
                    <a:pt x="290" y="279"/>
                  </a:cubicBezTo>
                  <a:cubicBezTo>
                    <a:pt x="364" y="272"/>
                    <a:pt x="364" y="272"/>
                    <a:pt x="364" y="272"/>
                  </a:cubicBezTo>
                  <a:cubicBezTo>
                    <a:pt x="351" y="315"/>
                    <a:pt x="351" y="315"/>
                    <a:pt x="351" y="315"/>
                  </a:cubicBezTo>
                  <a:cubicBezTo>
                    <a:pt x="370" y="326"/>
                    <a:pt x="370" y="326"/>
                    <a:pt x="370" y="326"/>
                  </a:cubicBezTo>
                  <a:cubicBezTo>
                    <a:pt x="385" y="270"/>
                    <a:pt x="385" y="270"/>
                    <a:pt x="385" y="270"/>
                  </a:cubicBezTo>
                  <a:cubicBezTo>
                    <a:pt x="476" y="262"/>
                    <a:pt x="476" y="262"/>
                    <a:pt x="476" y="262"/>
                  </a:cubicBezTo>
                  <a:lnTo>
                    <a:pt x="458" y="251"/>
                  </a:lnTo>
                  <a:close/>
                  <a:moveTo>
                    <a:pt x="554" y="296"/>
                  </a:moveTo>
                  <a:cubicBezTo>
                    <a:pt x="516" y="318"/>
                    <a:pt x="516" y="318"/>
                    <a:pt x="516" y="318"/>
                  </a:cubicBezTo>
                  <a:cubicBezTo>
                    <a:pt x="516" y="331"/>
                    <a:pt x="516" y="331"/>
                    <a:pt x="516" y="331"/>
                  </a:cubicBezTo>
                  <a:cubicBezTo>
                    <a:pt x="523" y="331"/>
                    <a:pt x="523" y="331"/>
                    <a:pt x="523" y="331"/>
                  </a:cubicBezTo>
                  <a:cubicBezTo>
                    <a:pt x="575" y="301"/>
                    <a:pt x="575" y="301"/>
                    <a:pt x="575" y="301"/>
                  </a:cubicBezTo>
                  <a:cubicBezTo>
                    <a:pt x="578" y="297"/>
                    <a:pt x="578" y="294"/>
                    <a:pt x="575" y="290"/>
                  </a:cubicBezTo>
                  <a:lnTo>
                    <a:pt x="554" y="296"/>
                  </a:lnTo>
                  <a:close/>
                  <a:moveTo>
                    <a:pt x="538" y="348"/>
                  </a:moveTo>
                  <a:cubicBezTo>
                    <a:pt x="530" y="348"/>
                    <a:pt x="530" y="348"/>
                    <a:pt x="530" y="348"/>
                  </a:cubicBezTo>
                  <a:cubicBezTo>
                    <a:pt x="483" y="376"/>
                    <a:pt x="483" y="376"/>
                    <a:pt x="483" y="376"/>
                  </a:cubicBezTo>
                  <a:cubicBezTo>
                    <a:pt x="503" y="381"/>
                    <a:pt x="503" y="381"/>
                    <a:pt x="503" y="381"/>
                  </a:cubicBezTo>
                  <a:cubicBezTo>
                    <a:pt x="538" y="361"/>
                    <a:pt x="538" y="361"/>
                    <a:pt x="538" y="361"/>
                  </a:cubicBezTo>
                  <a:lnTo>
                    <a:pt x="538" y="348"/>
                  </a:lnTo>
                  <a:close/>
                  <a:moveTo>
                    <a:pt x="451" y="356"/>
                  </a:moveTo>
                  <a:cubicBezTo>
                    <a:pt x="442" y="367"/>
                    <a:pt x="442" y="367"/>
                    <a:pt x="442" y="367"/>
                  </a:cubicBezTo>
                  <a:cubicBezTo>
                    <a:pt x="448" y="369"/>
                    <a:pt x="454" y="369"/>
                    <a:pt x="460" y="367"/>
                  </a:cubicBezTo>
                  <a:cubicBezTo>
                    <a:pt x="512" y="337"/>
                    <a:pt x="512" y="337"/>
                    <a:pt x="512" y="337"/>
                  </a:cubicBezTo>
                  <a:cubicBezTo>
                    <a:pt x="512" y="333"/>
                    <a:pt x="512" y="333"/>
                    <a:pt x="512" y="333"/>
                  </a:cubicBezTo>
                  <a:cubicBezTo>
                    <a:pt x="490" y="333"/>
                    <a:pt x="490" y="333"/>
                    <a:pt x="490" y="333"/>
                  </a:cubicBezTo>
                  <a:lnTo>
                    <a:pt x="451" y="356"/>
                  </a:lnTo>
                  <a:close/>
                  <a:moveTo>
                    <a:pt x="667" y="344"/>
                  </a:moveTo>
                  <a:cubicBezTo>
                    <a:pt x="612" y="312"/>
                    <a:pt x="612" y="312"/>
                    <a:pt x="612" y="312"/>
                  </a:cubicBezTo>
                  <a:cubicBezTo>
                    <a:pt x="606" y="310"/>
                    <a:pt x="599" y="310"/>
                    <a:pt x="593" y="312"/>
                  </a:cubicBezTo>
                  <a:cubicBezTo>
                    <a:pt x="603" y="324"/>
                    <a:pt x="603" y="324"/>
                    <a:pt x="603" y="324"/>
                  </a:cubicBezTo>
                  <a:cubicBezTo>
                    <a:pt x="647" y="349"/>
                    <a:pt x="647" y="349"/>
                    <a:pt x="647" y="349"/>
                  </a:cubicBezTo>
                  <a:lnTo>
                    <a:pt x="667" y="344"/>
                  </a:lnTo>
                  <a:close/>
                  <a:moveTo>
                    <a:pt x="651" y="351"/>
                  </a:moveTo>
                  <a:cubicBezTo>
                    <a:pt x="612" y="374"/>
                    <a:pt x="612" y="374"/>
                    <a:pt x="612" y="374"/>
                  </a:cubicBezTo>
                  <a:cubicBezTo>
                    <a:pt x="612" y="387"/>
                    <a:pt x="612" y="387"/>
                    <a:pt x="612" y="387"/>
                  </a:cubicBezTo>
                  <a:cubicBezTo>
                    <a:pt x="619" y="387"/>
                    <a:pt x="619" y="387"/>
                    <a:pt x="619" y="387"/>
                  </a:cubicBezTo>
                  <a:cubicBezTo>
                    <a:pt x="671" y="357"/>
                    <a:pt x="671" y="357"/>
                    <a:pt x="671" y="357"/>
                  </a:cubicBezTo>
                  <a:cubicBezTo>
                    <a:pt x="675" y="353"/>
                    <a:pt x="675" y="349"/>
                    <a:pt x="671" y="346"/>
                  </a:cubicBezTo>
                  <a:lnTo>
                    <a:pt x="651" y="351"/>
                  </a:lnTo>
                  <a:close/>
                  <a:moveTo>
                    <a:pt x="479" y="378"/>
                  </a:moveTo>
                  <a:cubicBezTo>
                    <a:pt x="475" y="382"/>
                    <a:pt x="475" y="385"/>
                    <a:pt x="479" y="389"/>
                  </a:cubicBezTo>
                  <a:cubicBezTo>
                    <a:pt x="540" y="424"/>
                    <a:pt x="540" y="424"/>
                    <a:pt x="540" y="424"/>
                  </a:cubicBezTo>
                  <a:cubicBezTo>
                    <a:pt x="549" y="412"/>
                    <a:pt x="549" y="412"/>
                    <a:pt x="549" y="412"/>
                  </a:cubicBezTo>
                  <a:cubicBezTo>
                    <a:pt x="499" y="383"/>
                    <a:pt x="499" y="383"/>
                    <a:pt x="499" y="383"/>
                  </a:cubicBezTo>
                  <a:lnTo>
                    <a:pt x="479" y="378"/>
                  </a:lnTo>
                  <a:close/>
                  <a:moveTo>
                    <a:pt x="543" y="349"/>
                  </a:moveTo>
                  <a:cubicBezTo>
                    <a:pt x="543" y="358"/>
                    <a:pt x="543" y="358"/>
                    <a:pt x="543" y="358"/>
                  </a:cubicBezTo>
                  <a:cubicBezTo>
                    <a:pt x="592" y="386"/>
                    <a:pt x="592" y="386"/>
                    <a:pt x="592" y="386"/>
                  </a:cubicBezTo>
                  <a:cubicBezTo>
                    <a:pt x="607" y="386"/>
                    <a:pt x="607" y="386"/>
                    <a:pt x="607" y="386"/>
                  </a:cubicBezTo>
                  <a:cubicBezTo>
                    <a:pt x="606" y="377"/>
                    <a:pt x="606" y="377"/>
                    <a:pt x="606" y="377"/>
                  </a:cubicBezTo>
                  <a:cubicBezTo>
                    <a:pt x="558" y="349"/>
                    <a:pt x="558" y="349"/>
                    <a:pt x="558" y="349"/>
                  </a:cubicBezTo>
                  <a:lnTo>
                    <a:pt x="543" y="34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61" name="Group 260"/>
          <p:cNvGrpSpPr/>
          <p:nvPr/>
        </p:nvGrpSpPr>
        <p:grpSpPr>
          <a:xfrm>
            <a:off x="7442558" y="4663084"/>
            <a:ext cx="518129" cy="1587244"/>
            <a:chOff x="1384301" y="654050"/>
            <a:chExt cx="1952624" cy="5981700"/>
          </a:xfrm>
        </p:grpSpPr>
        <p:sp>
          <p:nvSpPr>
            <p:cNvPr id="243" name="Freeform 53"/>
            <p:cNvSpPr>
              <a:spLocks/>
            </p:cNvSpPr>
            <p:nvPr/>
          </p:nvSpPr>
          <p:spPr bwMode="auto">
            <a:xfrm>
              <a:off x="2201863" y="2413000"/>
              <a:ext cx="1044575" cy="603250"/>
            </a:xfrm>
            <a:custGeom>
              <a:avLst/>
              <a:gdLst>
                <a:gd name="T0" fmla="*/ 311 w 658"/>
                <a:gd name="T1" fmla="*/ 0 h 380"/>
                <a:gd name="T2" fmla="*/ 658 w 658"/>
                <a:gd name="T3" fmla="*/ 201 h 380"/>
                <a:gd name="T4" fmla="*/ 350 w 658"/>
                <a:gd name="T5" fmla="*/ 380 h 380"/>
                <a:gd name="T6" fmla="*/ 0 w 658"/>
                <a:gd name="T7" fmla="*/ 178 h 380"/>
                <a:gd name="T8" fmla="*/ 311 w 658"/>
                <a:gd name="T9" fmla="*/ 0 h 380"/>
              </a:gdLst>
              <a:ahLst/>
              <a:cxnLst>
                <a:cxn ang="0">
                  <a:pos x="T0" y="T1"/>
                </a:cxn>
                <a:cxn ang="0">
                  <a:pos x="T2" y="T3"/>
                </a:cxn>
                <a:cxn ang="0">
                  <a:pos x="T4" y="T5"/>
                </a:cxn>
                <a:cxn ang="0">
                  <a:pos x="T6" y="T7"/>
                </a:cxn>
                <a:cxn ang="0">
                  <a:pos x="T8" y="T9"/>
                </a:cxn>
              </a:cxnLst>
              <a:rect l="0" t="0" r="r" b="b"/>
              <a:pathLst>
                <a:path w="658" h="380">
                  <a:moveTo>
                    <a:pt x="311" y="0"/>
                  </a:moveTo>
                  <a:lnTo>
                    <a:pt x="658" y="201"/>
                  </a:lnTo>
                  <a:lnTo>
                    <a:pt x="350" y="380"/>
                  </a:lnTo>
                  <a:lnTo>
                    <a:pt x="0" y="178"/>
                  </a:lnTo>
                  <a:lnTo>
                    <a:pt x="311"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 name="Freeform 54"/>
            <p:cNvSpPr>
              <a:spLocks noEditPoints="1"/>
            </p:cNvSpPr>
            <p:nvPr/>
          </p:nvSpPr>
          <p:spPr bwMode="auto">
            <a:xfrm>
              <a:off x="2155825" y="2384425"/>
              <a:ext cx="1181100" cy="681038"/>
            </a:xfrm>
            <a:custGeom>
              <a:avLst/>
              <a:gdLst>
                <a:gd name="T0" fmla="*/ 142 w 328"/>
                <a:gd name="T1" fmla="*/ 3 h 190"/>
                <a:gd name="T2" fmla="*/ 157 w 328"/>
                <a:gd name="T3" fmla="*/ 3 h 190"/>
                <a:gd name="T4" fmla="*/ 324 w 328"/>
                <a:gd name="T5" fmla="*/ 100 h 190"/>
                <a:gd name="T6" fmla="*/ 324 w 328"/>
                <a:gd name="T7" fmla="*/ 108 h 190"/>
                <a:gd name="T8" fmla="*/ 186 w 328"/>
                <a:gd name="T9" fmla="*/ 188 h 190"/>
                <a:gd name="T10" fmla="*/ 171 w 328"/>
                <a:gd name="T11" fmla="*/ 188 h 190"/>
                <a:gd name="T12" fmla="*/ 4 w 328"/>
                <a:gd name="T13" fmla="*/ 91 h 190"/>
                <a:gd name="T14" fmla="*/ 4 w 328"/>
                <a:gd name="T15" fmla="*/ 82 h 190"/>
                <a:gd name="T16" fmla="*/ 142 w 328"/>
                <a:gd name="T17" fmla="*/ 3 h 190"/>
                <a:gd name="T18" fmla="*/ 303 w 328"/>
                <a:gd name="T19" fmla="*/ 97 h 190"/>
                <a:gd name="T20" fmla="*/ 150 w 328"/>
                <a:gd name="T21" fmla="*/ 8 h 190"/>
                <a:gd name="T22" fmla="*/ 13 w 328"/>
                <a:gd name="T23" fmla="*/ 87 h 190"/>
                <a:gd name="T24" fmla="*/ 167 w 328"/>
                <a:gd name="T25" fmla="*/ 176 h 190"/>
                <a:gd name="T26" fmla="*/ 303 w 328"/>
                <a:gd name="T27" fmla="*/ 97 h 190"/>
                <a:gd name="T28" fmla="*/ 252 w 328"/>
                <a:gd name="T29" fmla="*/ 145 h 190"/>
                <a:gd name="T30" fmla="*/ 252 w 328"/>
                <a:gd name="T31" fmla="*/ 139 h 190"/>
                <a:gd name="T32" fmla="*/ 241 w 328"/>
                <a:gd name="T33" fmla="*/ 139 h 190"/>
                <a:gd name="T34" fmla="*/ 241 w 328"/>
                <a:gd name="T35" fmla="*/ 145 h 190"/>
                <a:gd name="T36" fmla="*/ 252 w 328"/>
                <a:gd name="T37" fmla="*/ 1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8" h="190">
                  <a:moveTo>
                    <a:pt x="142" y="3"/>
                  </a:moveTo>
                  <a:cubicBezTo>
                    <a:pt x="146" y="0"/>
                    <a:pt x="153" y="0"/>
                    <a:pt x="157" y="3"/>
                  </a:cubicBezTo>
                  <a:cubicBezTo>
                    <a:pt x="324" y="100"/>
                    <a:pt x="324" y="100"/>
                    <a:pt x="324" y="100"/>
                  </a:cubicBezTo>
                  <a:cubicBezTo>
                    <a:pt x="328" y="102"/>
                    <a:pt x="328" y="106"/>
                    <a:pt x="324" y="108"/>
                  </a:cubicBezTo>
                  <a:cubicBezTo>
                    <a:pt x="186" y="188"/>
                    <a:pt x="186" y="188"/>
                    <a:pt x="186" y="188"/>
                  </a:cubicBezTo>
                  <a:cubicBezTo>
                    <a:pt x="182" y="190"/>
                    <a:pt x="175" y="190"/>
                    <a:pt x="171" y="188"/>
                  </a:cubicBezTo>
                  <a:cubicBezTo>
                    <a:pt x="4" y="91"/>
                    <a:pt x="4" y="91"/>
                    <a:pt x="4" y="91"/>
                  </a:cubicBezTo>
                  <a:cubicBezTo>
                    <a:pt x="0" y="89"/>
                    <a:pt x="0" y="85"/>
                    <a:pt x="4" y="82"/>
                  </a:cubicBezTo>
                  <a:lnTo>
                    <a:pt x="142" y="3"/>
                  </a:lnTo>
                  <a:close/>
                  <a:moveTo>
                    <a:pt x="303" y="97"/>
                  </a:moveTo>
                  <a:cubicBezTo>
                    <a:pt x="150" y="8"/>
                    <a:pt x="150" y="8"/>
                    <a:pt x="150" y="8"/>
                  </a:cubicBezTo>
                  <a:cubicBezTo>
                    <a:pt x="13" y="87"/>
                    <a:pt x="13" y="87"/>
                    <a:pt x="13" y="87"/>
                  </a:cubicBezTo>
                  <a:cubicBezTo>
                    <a:pt x="167" y="176"/>
                    <a:pt x="167" y="176"/>
                    <a:pt x="167" y="176"/>
                  </a:cubicBezTo>
                  <a:cubicBezTo>
                    <a:pt x="303" y="97"/>
                    <a:pt x="303" y="97"/>
                    <a:pt x="303" y="97"/>
                  </a:cubicBezTo>
                  <a:moveTo>
                    <a:pt x="252" y="145"/>
                  </a:moveTo>
                  <a:cubicBezTo>
                    <a:pt x="255" y="143"/>
                    <a:pt x="255" y="141"/>
                    <a:pt x="252" y="139"/>
                  </a:cubicBezTo>
                  <a:cubicBezTo>
                    <a:pt x="249" y="137"/>
                    <a:pt x="244" y="137"/>
                    <a:pt x="241" y="139"/>
                  </a:cubicBezTo>
                  <a:cubicBezTo>
                    <a:pt x="238" y="141"/>
                    <a:pt x="238" y="143"/>
                    <a:pt x="241" y="145"/>
                  </a:cubicBezTo>
                  <a:cubicBezTo>
                    <a:pt x="244" y="147"/>
                    <a:pt x="249" y="147"/>
                    <a:pt x="252" y="145"/>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 name="Freeform 55"/>
            <p:cNvSpPr>
              <a:spLocks/>
            </p:cNvSpPr>
            <p:nvPr/>
          </p:nvSpPr>
          <p:spPr bwMode="auto">
            <a:xfrm>
              <a:off x="3013075" y="2874963"/>
              <a:ext cx="60325" cy="36513"/>
            </a:xfrm>
            <a:custGeom>
              <a:avLst/>
              <a:gdLst>
                <a:gd name="T0" fmla="*/ 3 w 17"/>
                <a:gd name="T1" fmla="*/ 2 h 10"/>
                <a:gd name="T2" fmla="*/ 14 w 17"/>
                <a:gd name="T3" fmla="*/ 2 h 10"/>
                <a:gd name="T4" fmla="*/ 14 w 17"/>
                <a:gd name="T5" fmla="*/ 8 h 10"/>
                <a:gd name="T6" fmla="*/ 3 w 17"/>
                <a:gd name="T7" fmla="*/ 8 h 10"/>
                <a:gd name="T8" fmla="*/ 3 w 17"/>
                <a:gd name="T9" fmla="*/ 2 h 10"/>
              </a:gdLst>
              <a:ahLst/>
              <a:cxnLst>
                <a:cxn ang="0">
                  <a:pos x="T0" y="T1"/>
                </a:cxn>
                <a:cxn ang="0">
                  <a:pos x="T2" y="T3"/>
                </a:cxn>
                <a:cxn ang="0">
                  <a:pos x="T4" y="T5"/>
                </a:cxn>
                <a:cxn ang="0">
                  <a:pos x="T6" y="T7"/>
                </a:cxn>
                <a:cxn ang="0">
                  <a:pos x="T8" y="T9"/>
                </a:cxn>
              </a:cxnLst>
              <a:rect l="0" t="0" r="r" b="b"/>
              <a:pathLst>
                <a:path w="17" h="10">
                  <a:moveTo>
                    <a:pt x="3" y="2"/>
                  </a:moveTo>
                  <a:cubicBezTo>
                    <a:pt x="6" y="0"/>
                    <a:pt x="11" y="0"/>
                    <a:pt x="14" y="2"/>
                  </a:cubicBezTo>
                  <a:cubicBezTo>
                    <a:pt x="17" y="4"/>
                    <a:pt x="17" y="6"/>
                    <a:pt x="14" y="8"/>
                  </a:cubicBezTo>
                  <a:cubicBezTo>
                    <a:pt x="11" y="10"/>
                    <a:pt x="6" y="10"/>
                    <a:pt x="3" y="8"/>
                  </a:cubicBezTo>
                  <a:cubicBezTo>
                    <a:pt x="0" y="6"/>
                    <a:pt x="0" y="4"/>
                    <a:pt x="3" y="2"/>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 name="Freeform 56"/>
            <p:cNvSpPr>
              <a:spLocks/>
            </p:cNvSpPr>
            <p:nvPr/>
          </p:nvSpPr>
          <p:spPr bwMode="auto">
            <a:xfrm>
              <a:off x="2159000" y="2695575"/>
              <a:ext cx="1174750" cy="392113"/>
            </a:xfrm>
            <a:custGeom>
              <a:avLst/>
              <a:gdLst>
                <a:gd name="T0" fmla="*/ 326 w 326"/>
                <a:gd name="T1" fmla="*/ 17 h 109"/>
                <a:gd name="T2" fmla="*/ 323 w 326"/>
                <a:gd name="T3" fmla="*/ 21 h 109"/>
                <a:gd name="T4" fmla="*/ 185 w 326"/>
                <a:gd name="T5" fmla="*/ 101 h 109"/>
                <a:gd name="T6" fmla="*/ 170 w 326"/>
                <a:gd name="T7" fmla="*/ 101 h 109"/>
                <a:gd name="T8" fmla="*/ 3 w 326"/>
                <a:gd name="T9" fmla="*/ 4 h 109"/>
                <a:gd name="T10" fmla="*/ 0 w 326"/>
                <a:gd name="T11" fmla="*/ 0 h 109"/>
                <a:gd name="T12" fmla="*/ 0 w 326"/>
                <a:gd name="T13" fmla="*/ 5 h 109"/>
                <a:gd name="T14" fmla="*/ 3 w 326"/>
                <a:gd name="T15" fmla="*/ 9 h 109"/>
                <a:gd name="T16" fmla="*/ 170 w 326"/>
                <a:gd name="T17" fmla="*/ 106 h 109"/>
                <a:gd name="T18" fmla="*/ 185 w 326"/>
                <a:gd name="T19" fmla="*/ 106 h 109"/>
                <a:gd name="T20" fmla="*/ 323 w 326"/>
                <a:gd name="T21" fmla="*/ 26 h 109"/>
                <a:gd name="T22" fmla="*/ 326 w 326"/>
                <a:gd name="T23" fmla="*/ 22 h 109"/>
                <a:gd name="T24" fmla="*/ 326 w 326"/>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109">
                  <a:moveTo>
                    <a:pt x="326" y="17"/>
                  </a:moveTo>
                  <a:cubicBezTo>
                    <a:pt x="326" y="18"/>
                    <a:pt x="325" y="20"/>
                    <a:pt x="323" y="21"/>
                  </a:cubicBezTo>
                  <a:cubicBezTo>
                    <a:pt x="185" y="101"/>
                    <a:pt x="185" y="101"/>
                    <a:pt x="185" y="101"/>
                  </a:cubicBezTo>
                  <a:cubicBezTo>
                    <a:pt x="181" y="103"/>
                    <a:pt x="174" y="103"/>
                    <a:pt x="170" y="101"/>
                  </a:cubicBezTo>
                  <a:cubicBezTo>
                    <a:pt x="3" y="4"/>
                    <a:pt x="3" y="4"/>
                    <a:pt x="3" y="4"/>
                  </a:cubicBezTo>
                  <a:cubicBezTo>
                    <a:pt x="1" y="3"/>
                    <a:pt x="0" y="1"/>
                    <a:pt x="0" y="0"/>
                  </a:cubicBezTo>
                  <a:cubicBezTo>
                    <a:pt x="0" y="5"/>
                    <a:pt x="0" y="5"/>
                    <a:pt x="0" y="5"/>
                  </a:cubicBezTo>
                  <a:cubicBezTo>
                    <a:pt x="0" y="6"/>
                    <a:pt x="1" y="8"/>
                    <a:pt x="3" y="9"/>
                  </a:cubicBezTo>
                  <a:cubicBezTo>
                    <a:pt x="170" y="106"/>
                    <a:pt x="170" y="106"/>
                    <a:pt x="170" y="106"/>
                  </a:cubicBezTo>
                  <a:cubicBezTo>
                    <a:pt x="174" y="109"/>
                    <a:pt x="181" y="109"/>
                    <a:pt x="185" y="106"/>
                  </a:cubicBezTo>
                  <a:cubicBezTo>
                    <a:pt x="323" y="26"/>
                    <a:pt x="323" y="26"/>
                    <a:pt x="323" y="26"/>
                  </a:cubicBezTo>
                  <a:cubicBezTo>
                    <a:pt x="325" y="25"/>
                    <a:pt x="326" y="24"/>
                    <a:pt x="326" y="22"/>
                  </a:cubicBezTo>
                  <a:lnTo>
                    <a:pt x="326" y="17"/>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 name="Freeform 57"/>
            <p:cNvSpPr>
              <a:spLocks/>
            </p:cNvSpPr>
            <p:nvPr/>
          </p:nvSpPr>
          <p:spPr bwMode="auto">
            <a:xfrm>
              <a:off x="1709738" y="1163638"/>
              <a:ext cx="852487" cy="692150"/>
            </a:xfrm>
            <a:custGeom>
              <a:avLst/>
              <a:gdLst>
                <a:gd name="T0" fmla="*/ 7 w 237"/>
                <a:gd name="T1" fmla="*/ 178 h 193"/>
                <a:gd name="T2" fmla="*/ 82 w 237"/>
                <a:gd name="T3" fmla="*/ 172 h 193"/>
                <a:gd name="T4" fmla="*/ 140 w 237"/>
                <a:gd name="T5" fmla="*/ 163 h 193"/>
                <a:gd name="T6" fmla="*/ 138 w 237"/>
                <a:gd name="T7" fmla="*/ 160 h 193"/>
                <a:gd name="T8" fmla="*/ 138 w 237"/>
                <a:gd name="T9" fmla="*/ 151 h 193"/>
                <a:gd name="T10" fmla="*/ 144 w 237"/>
                <a:gd name="T11" fmla="*/ 145 h 193"/>
                <a:gd name="T12" fmla="*/ 152 w 237"/>
                <a:gd name="T13" fmla="*/ 148 h 193"/>
                <a:gd name="T14" fmla="*/ 167 w 237"/>
                <a:gd name="T15" fmla="*/ 153 h 193"/>
                <a:gd name="T16" fmla="*/ 181 w 237"/>
                <a:gd name="T17" fmla="*/ 151 h 193"/>
                <a:gd name="T18" fmla="*/ 194 w 237"/>
                <a:gd name="T19" fmla="*/ 135 h 193"/>
                <a:gd name="T20" fmla="*/ 214 w 237"/>
                <a:gd name="T21" fmla="*/ 94 h 193"/>
                <a:gd name="T22" fmla="*/ 228 w 237"/>
                <a:gd name="T23" fmla="*/ 58 h 193"/>
                <a:gd name="T24" fmla="*/ 237 w 237"/>
                <a:gd name="T25" fmla="*/ 15 h 193"/>
                <a:gd name="T26" fmla="*/ 223 w 237"/>
                <a:gd name="T27" fmla="*/ 5 h 193"/>
                <a:gd name="T28" fmla="*/ 169 w 237"/>
                <a:gd name="T29" fmla="*/ 7 h 193"/>
                <a:gd name="T30" fmla="*/ 122 w 237"/>
                <a:gd name="T31" fmla="*/ 20 h 193"/>
                <a:gd name="T32" fmla="*/ 76 w 237"/>
                <a:gd name="T33" fmla="*/ 55 h 193"/>
                <a:gd name="T34" fmla="*/ 56 w 237"/>
                <a:gd name="T35" fmla="*/ 82 h 193"/>
                <a:gd name="T36" fmla="*/ 7 w 237"/>
                <a:gd name="T37" fmla="*/ 148 h 193"/>
                <a:gd name="T38" fmla="*/ 7 w 237"/>
                <a:gd name="T3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7" h="193">
                  <a:moveTo>
                    <a:pt x="7" y="178"/>
                  </a:moveTo>
                  <a:cubicBezTo>
                    <a:pt x="16" y="184"/>
                    <a:pt x="45" y="193"/>
                    <a:pt x="82" y="172"/>
                  </a:cubicBezTo>
                  <a:cubicBezTo>
                    <a:pt x="106" y="160"/>
                    <a:pt x="120" y="155"/>
                    <a:pt x="140" y="163"/>
                  </a:cubicBezTo>
                  <a:cubicBezTo>
                    <a:pt x="139" y="162"/>
                    <a:pt x="138" y="161"/>
                    <a:pt x="138" y="160"/>
                  </a:cubicBezTo>
                  <a:cubicBezTo>
                    <a:pt x="136" y="157"/>
                    <a:pt x="137" y="154"/>
                    <a:pt x="138" y="151"/>
                  </a:cubicBezTo>
                  <a:cubicBezTo>
                    <a:pt x="139" y="148"/>
                    <a:pt x="141" y="145"/>
                    <a:pt x="144" y="145"/>
                  </a:cubicBezTo>
                  <a:cubicBezTo>
                    <a:pt x="147" y="144"/>
                    <a:pt x="150" y="146"/>
                    <a:pt x="152" y="148"/>
                  </a:cubicBezTo>
                  <a:cubicBezTo>
                    <a:pt x="157" y="151"/>
                    <a:pt x="162" y="153"/>
                    <a:pt x="167" y="153"/>
                  </a:cubicBezTo>
                  <a:cubicBezTo>
                    <a:pt x="172" y="154"/>
                    <a:pt x="177" y="153"/>
                    <a:pt x="181" y="151"/>
                  </a:cubicBezTo>
                  <a:cubicBezTo>
                    <a:pt x="187" y="147"/>
                    <a:pt x="190" y="141"/>
                    <a:pt x="194" y="135"/>
                  </a:cubicBezTo>
                  <a:cubicBezTo>
                    <a:pt x="200" y="121"/>
                    <a:pt x="207" y="107"/>
                    <a:pt x="214" y="94"/>
                  </a:cubicBezTo>
                  <a:cubicBezTo>
                    <a:pt x="220" y="82"/>
                    <a:pt x="225" y="71"/>
                    <a:pt x="228" y="58"/>
                  </a:cubicBezTo>
                  <a:cubicBezTo>
                    <a:pt x="231" y="43"/>
                    <a:pt x="233" y="30"/>
                    <a:pt x="237" y="15"/>
                  </a:cubicBezTo>
                  <a:cubicBezTo>
                    <a:pt x="234" y="10"/>
                    <a:pt x="229" y="7"/>
                    <a:pt x="223" y="5"/>
                  </a:cubicBezTo>
                  <a:cubicBezTo>
                    <a:pt x="206" y="0"/>
                    <a:pt x="187" y="3"/>
                    <a:pt x="169" y="7"/>
                  </a:cubicBezTo>
                  <a:cubicBezTo>
                    <a:pt x="153" y="10"/>
                    <a:pt x="137" y="13"/>
                    <a:pt x="122" y="20"/>
                  </a:cubicBezTo>
                  <a:cubicBezTo>
                    <a:pt x="105" y="28"/>
                    <a:pt x="90" y="42"/>
                    <a:pt x="76" y="55"/>
                  </a:cubicBezTo>
                  <a:cubicBezTo>
                    <a:pt x="67" y="62"/>
                    <a:pt x="58" y="71"/>
                    <a:pt x="56" y="82"/>
                  </a:cubicBezTo>
                  <a:cubicBezTo>
                    <a:pt x="51" y="110"/>
                    <a:pt x="32" y="135"/>
                    <a:pt x="7" y="148"/>
                  </a:cubicBezTo>
                  <a:cubicBezTo>
                    <a:pt x="1" y="160"/>
                    <a:pt x="0" y="172"/>
                    <a:pt x="7"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 name="Freeform 58"/>
            <p:cNvSpPr>
              <a:spLocks/>
            </p:cNvSpPr>
            <p:nvPr/>
          </p:nvSpPr>
          <p:spPr bwMode="auto">
            <a:xfrm>
              <a:off x="1679575" y="4645025"/>
              <a:ext cx="461962" cy="1608138"/>
            </a:xfrm>
            <a:custGeom>
              <a:avLst/>
              <a:gdLst>
                <a:gd name="T0" fmla="*/ 122 w 128"/>
                <a:gd name="T1" fmla="*/ 10 h 448"/>
                <a:gd name="T2" fmla="*/ 125 w 128"/>
                <a:gd name="T3" fmla="*/ 49 h 448"/>
                <a:gd name="T4" fmla="*/ 115 w 128"/>
                <a:gd name="T5" fmla="*/ 88 h 448"/>
                <a:gd name="T6" fmla="*/ 109 w 128"/>
                <a:gd name="T7" fmla="*/ 146 h 448"/>
                <a:gd name="T8" fmla="*/ 74 w 128"/>
                <a:gd name="T9" fmla="*/ 389 h 448"/>
                <a:gd name="T10" fmla="*/ 82 w 128"/>
                <a:gd name="T11" fmla="*/ 388 h 448"/>
                <a:gd name="T12" fmla="*/ 90 w 128"/>
                <a:gd name="T13" fmla="*/ 391 h 448"/>
                <a:gd name="T14" fmla="*/ 93 w 128"/>
                <a:gd name="T15" fmla="*/ 400 h 448"/>
                <a:gd name="T16" fmla="*/ 89 w 128"/>
                <a:gd name="T17" fmla="*/ 426 h 448"/>
                <a:gd name="T18" fmla="*/ 70 w 128"/>
                <a:gd name="T19" fmla="*/ 443 h 448"/>
                <a:gd name="T20" fmla="*/ 33 w 128"/>
                <a:gd name="T21" fmla="*/ 447 h 448"/>
                <a:gd name="T22" fmla="*/ 2 w 128"/>
                <a:gd name="T23" fmla="*/ 443 h 448"/>
                <a:gd name="T24" fmla="*/ 24 w 128"/>
                <a:gd name="T25" fmla="*/ 299 h 448"/>
                <a:gd name="T26" fmla="*/ 17 w 128"/>
                <a:gd name="T27" fmla="*/ 110 h 448"/>
                <a:gd name="T28" fmla="*/ 37 w 128"/>
                <a:gd name="T29" fmla="*/ 56 h 448"/>
                <a:gd name="T30" fmla="*/ 35 w 128"/>
                <a:gd name="T31" fmla="*/ 0 h 448"/>
                <a:gd name="T32" fmla="*/ 122 w 128"/>
                <a:gd name="T33"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8">
                  <a:moveTo>
                    <a:pt x="122" y="10"/>
                  </a:moveTo>
                  <a:cubicBezTo>
                    <a:pt x="128" y="22"/>
                    <a:pt x="127" y="36"/>
                    <a:pt x="125" y="49"/>
                  </a:cubicBezTo>
                  <a:cubicBezTo>
                    <a:pt x="122" y="62"/>
                    <a:pt x="117" y="75"/>
                    <a:pt x="115" y="88"/>
                  </a:cubicBezTo>
                  <a:cubicBezTo>
                    <a:pt x="110" y="107"/>
                    <a:pt x="111" y="127"/>
                    <a:pt x="109" y="146"/>
                  </a:cubicBezTo>
                  <a:cubicBezTo>
                    <a:pt x="104" y="228"/>
                    <a:pt x="73" y="307"/>
                    <a:pt x="74" y="389"/>
                  </a:cubicBezTo>
                  <a:cubicBezTo>
                    <a:pt x="77" y="389"/>
                    <a:pt x="79" y="388"/>
                    <a:pt x="82" y="388"/>
                  </a:cubicBezTo>
                  <a:cubicBezTo>
                    <a:pt x="85" y="388"/>
                    <a:pt x="88" y="389"/>
                    <a:pt x="90" y="391"/>
                  </a:cubicBezTo>
                  <a:cubicBezTo>
                    <a:pt x="92" y="393"/>
                    <a:pt x="93" y="397"/>
                    <a:pt x="93" y="400"/>
                  </a:cubicBezTo>
                  <a:cubicBezTo>
                    <a:pt x="95" y="408"/>
                    <a:pt x="93" y="418"/>
                    <a:pt x="89" y="426"/>
                  </a:cubicBezTo>
                  <a:cubicBezTo>
                    <a:pt x="85" y="433"/>
                    <a:pt x="78" y="440"/>
                    <a:pt x="70" y="443"/>
                  </a:cubicBezTo>
                  <a:cubicBezTo>
                    <a:pt x="58" y="448"/>
                    <a:pt x="45" y="448"/>
                    <a:pt x="33" y="447"/>
                  </a:cubicBezTo>
                  <a:cubicBezTo>
                    <a:pt x="23" y="446"/>
                    <a:pt x="12" y="445"/>
                    <a:pt x="2" y="443"/>
                  </a:cubicBezTo>
                  <a:cubicBezTo>
                    <a:pt x="14" y="396"/>
                    <a:pt x="25" y="347"/>
                    <a:pt x="24" y="299"/>
                  </a:cubicBezTo>
                  <a:cubicBezTo>
                    <a:pt x="22" y="235"/>
                    <a:pt x="0" y="171"/>
                    <a:pt x="17" y="110"/>
                  </a:cubicBezTo>
                  <a:cubicBezTo>
                    <a:pt x="23" y="92"/>
                    <a:pt x="31" y="75"/>
                    <a:pt x="37" y="56"/>
                  </a:cubicBezTo>
                  <a:cubicBezTo>
                    <a:pt x="42" y="38"/>
                    <a:pt x="44" y="17"/>
                    <a:pt x="35" y="0"/>
                  </a:cubicBezTo>
                  <a:lnTo>
                    <a:pt x="122"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 name="Freeform 59"/>
            <p:cNvSpPr>
              <a:spLocks/>
            </p:cNvSpPr>
            <p:nvPr/>
          </p:nvSpPr>
          <p:spPr bwMode="auto">
            <a:xfrm>
              <a:off x="1655763" y="5929313"/>
              <a:ext cx="403225" cy="531813"/>
            </a:xfrm>
            <a:custGeom>
              <a:avLst/>
              <a:gdLst>
                <a:gd name="T0" fmla="*/ 102 w 112"/>
                <a:gd name="T1" fmla="*/ 4 h 148"/>
                <a:gd name="T2" fmla="*/ 82 w 112"/>
                <a:gd name="T3" fmla="*/ 1 h 148"/>
                <a:gd name="T4" fmla="*/ 81 w 112"/>
                <a:gd name="T5" fmla="*/ 31 h 148"/>
                <a:gd name="T6" fmla="*/ 89 w 112"/>
                <a:gd name="T7" fmla="*/ 30 h 148"/>
                <a:gd name="T8" fmla="*/ 97 w 112"/>
                <a:gd name="T9" fmla="*/ 33 h 148"/>
                <a:gd name="T10" fmla="*/ 100 w 112"/>
                <a:gd name="T11" fmla="*/ 42 h 148"/>
                <a:gd name="T12" fmla="*/ 96 w 112"/>
                <a:gd name="T13" fmla="*/ 68 h 148"/>
                <a:gd name="T14" fmla="*/ 77 w 112"/>
                <a:gd name="T15" fmla="*/ 85 h 148"/>
                <a:gd name="T16" fmla="*/ 40 w 112"/>
                <a:gd name="T17" fmla="*/ 89 h 148"/>
                <a:gd name="T18" fmla="*/ 9 w 112"/>
                <a:gd name="T19" fmla="*/ 85 h 148"/>
                <a:gd name="T20" fmla="*/ 35 w 112"/>
                <a:gd name="T21" fmla="*/ 146 h 148"/>
                <a:gd name="T22" fmla="*/ 84 w 112"/>
                <a:gd name="T23" fmla="*/ 109 h 148"/>
                <a:gd name="T24" fmla="*/ 88 w 112"/>
                <a:gd name="T25" fmla="*/ 95 h 148"/>
                <a:gd name="T26" fmla="*/ 99 w 112"/>
                <a:gd name="T27" fmla="*/ 83 h 148"/>
                <a:gd name="T28" fmla="*/ 110 w 112"/>
                <a:gd name="T29" fmla="*/ 57 h 148"/>
                <a:gd name="T30" fmla="*/ 112 w 112"/>
                <a:gd name="T31" fmla="*/ 28 h 148"/>
                <a:gd name="T32" fmla="*/ 102 w 112"/>
                <a:gd name="T33"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48">
                  <a:moveTo>
                    <a:pt x="102" y="4"/>
                  </a:moveTo>
                  <a:cubicBezTo>
                    <a:pt x="97" y="0"/>
                    <a:pt x="89" y="0"/>
                    <a:pt x="82" y="1"/>
                  </a:cubicBezTo>
                  <a:cubicBezTo>
                    <a:pt x="81" y="11"/>
                    <a:pt x="81" y="21"/>
                    <a:pt x="81" y="31"/>
                  </a:cubicBezTo>
                  <a:cubicBezTo>
                    <a:pt x="84" y="31"/>
                    <a:pt x="86" y="30"/>
                    <a:pt x="89" y="30"/>
                  </a:cubicBezTo>
                  <a:cubicBezTo>
                    <a:pt x="92" y="30"/>
                    <a:pt x="95" y="31"/>
                    <a:pt x="97" y="33"/>
                  </a:cubicBezTo>
                  <a:cubicBezTo>
                    <a:pt x="99" y="35"/>
                    <a:pt x="100" y="39"/>
                    <a:pt x="100" y="42"/>
                  </a:cubicBezTo>
                  <a:cubicBezTo>
                    <a:pt x="102" y="50"/>
                    <a:pt x="100" y="60"/>
                    <a:pt x="96" y="68"/>
                  </a:cubicBezTo>
                  <a:cubicBezTo>
                    <a:pt x="92" y="75"/>
                    <a:pt x="85" y="82"/>
                    <a:pt x="77" y="85"/>
                  </a:cubicBezTo>
                  <a:cubicBezTo>
                    <a:pt x="65" y="90"/>
                    <a:pt x="52" y="90"/>
                    <a:pt x="40" y="89"/>
                  </a:cubicBezTo>
                  <a:cubicBezTo>
                    <a:pt x="30" y="88"/>
                    <a:pt x="19" y="87"/>
                    <a:pt x="9" y="85"/>
                  </a:cubicBezTo>
                  <a:cubicBezTo>
                    <a:pt x="8" y="92"/>
                    <a:pt x="0" y="146"/>
                    <a:pt x="35" y="146"/>
                  </a:cubicBezTo>
                  <a:cubicBezTo>
                    <a:pt x="35" y="146"/>
                    <a:pt x="75" y="148"/>
                    <a:pt x="84" y="109"/>
                  </a:cubicBezTo>
                  <a:cubicBezTo>
                    <a:pt x="86" y="104"/>
                    <a:pt x="85" y="99"/>
                    <a:pt x="88" y="95"/>
                  </a:cubicBezTo>
                  <a:cubicBezTo>
                    <a:pt x="91" y="90"/>
                    <a:pt x="96" y="87"/>
                    <a:pt x="99" y="83"/>
                  </a:cubicBezTo>
                  <a:cubicBezTo>
                    <a:pt x="105" y="75"/>
                    <a:pt x="108" y="66"/>
                    <a:pt x="110" y="57"/>
                  </a:cubicBezTo>
                  <a:cubicBezTo>
                    <a:pt x="112" y="47"/>
                    <a:pt x="112" y="38"/>
                    <a:pt x="112" y="28"/>
                  </a:cubicBezTo>
                  <a:cubicBezTo>
                    <a:pt x="111" y="19"/>
                    <a:pt x="109" y="9"/>
                    <a:pt x="102" y="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 name="Freeform 60"/>
            <p:cNvSpPr>
              <a:spLocks/>
            </p:cNvSpPr>
            <p:nvPr/>
          </p:nvSpPr>
          <p:spPr bwMode="auto">
            <a:xfrm>
              <a:off x="1928813" y="6219825"/>
              <a:ext cx="763587" cy="415925"/>
            </a:xfrm>
            <a:custGeom>
              <a:avLst/>
              <a:gdLst>
                <a:gd name="T0" fmla="*/ 208 w 212"/>
                <a:gd name="T1" fmla="*/ 3 h 116"/>
                <a:gd name="T2" fmla="*/ 194 w 212"/>
                <a:gd name="T3" fmla="*/ 1 h 116"/>
                <a:gd name="T4" fmla="*/ 167 w 212"/>
                <a:gd name="T5" fmla="*/ 1 h 116"/>
                <a:gd name="T6" fmla="*/ 139 w 212"/>
                <a:gd name="T7" fmla="*/ 5 h 116"/>
                <a:gd name="T8" fmla="*/ 171 w 212"/>
                <a:gd name="T9" fmla="*/ 38 h 116"/>
                <a:gd name="T10" fmla="*/ 116 w 212"/>
                <a:gd name="T11" fmla="*/ 68 h 116"/>
                <a:gd name="T12" fmla="*/ 52 w 212"/>
                <a:gd name="T13" fmla="*/ 64 h 116"/>
                <a:gd name="T14" fmla="*/ 23 w 212"/>
                <a:gd name="T15" fmla="*/ 51 h 116"/>
                <a:gd name="T16" fmla="*/ 13 w 212"/>
                <a:gd name="T17" fmla="*/ 41 h 116"/>
                <a:gd name="T18" fmla="*/ 9 w 212"/>
                <a:gd name="T19" fmla="*/ 52 h 116"/>
                <a:gd name="T20" fmla="*/ 3 w 212"/>
                <a:gd name="T21" fmla="*/ 62 h 116"/>
                <a:gd name="T22" fmla="*/ 0 w 212"/>
                <a:gd name="T23" fmla="*/ 72 h 116"/>
                <a:gd name="T24" fmla="*/ 3 w 212"/>
                <a:gd name="T25" fmla="*/ 95 h 116"/>
                <a:gd name="T26" fmla="*/ 15 w 212"/>
                <a:gd name="T27" fmla="*/ 112 h 116"/>
                <a:gd name="T28" fmla="*/ 37 w 212"/>
                <a:gd name="T29" fmla="*/ 115 h 116"/>
                <a:gd name="T30" fmla="*/ 83 w 212"/>
                <a:gd name="T31" fmla="*/ 100 h 116"/>
                <a:gd name="T32" fmla="*/ 147 w 212"/>
                <a:gd name="T33" fmla="*/ 90 h 116"/>
                <a:gd name="T34" fmla="*/ 194 w 212"/>
                <a:gd name="T35" fmla="*/ 57 h 116"/>
                <a:gd name="T36" fmla="*/ 210 w 212"/>
                <a:gd name="T37" fmla="*/ 12 h 116"/>
                <a:gd name="T38" fmla="*/ 208 w 212"/>
                <a:gd name="T39"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116">
                  <a:moveTo>
                    <a:pt x="208" y="3"/>
                  </a:moveTo>
                  <a:cubicBezTo>
                    <a:pt x="204" y="1"/>
                    <a:pt x="199" y="2"/>
                    <a:pt x="194" y="1"/>
                  </a:cubicBezTo>
                  <a:cubicBezTo>
                    <a:pt x="185" y="1"/>
                    <a:pt x="176" y="0"/>
                    <a:pt x="167" y="1"/>
                  </a:cubicBezTo>
                  <a:cubicBezTo>
                    <a:pt x="158" y="2"/>
                    <a:pt x="148" y="4"/>
                    <a:pt x="139" y="5"/>
                  </a:cubicBezTo>
                  <a:cubicBezTo>
                    <a:pt x="152" y="13"/>
                    <a:pt x="163" y="25"/>
                    <a:pt x="171" y="38"/>
                  </a:cubicBezTo>
                  <a:cubicBezTo>
                    <a:pt x="157" y="54"/>
                    <a:pt x="137" y="64"/>
                    <a:pt x="116" y="68"/>
                  </a:cubicBezTo>
                  <a:cubicBezTo>
                    <a:pt x="94" y="72"/>
                    <a:pt x="72" y="70"/>
                    <a:pt x="52" y="64"/>
                  </a:cubicBezTo>
                  <a:cubicBezTo>
                    <a:pt x="41" y="61"/>
                    <a:pt x="31" y="57"/>
                    <a:pt x="23" y="51"/>
                  </a:cubicBezTo>
                  <a:cubicBezTo>
                    <a:pt x="19" y="48"/>
                    <a:pt x="16" y="45"/>
                    <a:pt x="13" y="41"/>
                  </a:cubicBezTo>
                  <a:cubicBezTo>
                    <a:pt x="12" y="45"/>
                    <a:pt x="11" y="48"/>
                    <a:pt x="9" y="52"/>
                  </a:cubicBezTo>
                  <a:cubicBezTo>
                    <a:pt x="7" y="55"/>
                    <a:pt x="5" y="58"/>
                    <a:pt x="3" y="62"/>
                  </a:cubicBezTo>
                  <a:cubicBezTo>
                    <a:pt x="2" y="65"/>
                    <a:pt x="1" y="68"/>
                    <a:pt x="0" y="72"/>
                  </a:cubicBezTo>
                  <a:cubicBezTo>
                    <a:pt x="0" y="80"/>
                    <a:pt x="1" y="88"/>
                    <a:pt x="3" y="95"/>
                  </a:cubicBezTo>
                  <a:cubicBezTo>
                    <a:pt x="6" y="102"/>
                    <a:pt x="9" y="108"/>
                    <a:pt x="15" y="112"/>
                  </a:cubicBezTo>
                  <a:cubicBezTo>
                    <a:pt x="21" y="116"/>
                    <a:pt x="29" y="116"/>
                    <a:pt x="37" y="115"/>
                  </a:cubicBezTo>
                  <a:cubicBezTo>
                    <a:pt x="53" y="112"/>
                    <a:pt x="67" y="104"/>
                    <a:pt x="83" y="100"/>
                  </a:cubicBezTo>
                  <a:cubicBezTo>
                    <a:pt x="104" y="94"/>
                    <a:pt x="127" y="96"/>
                    <a:pt x="147" y="90"/>
                  </a:cubicBezTo>
                  <a:cubicBezTo>
                    <a:pt x="166" y="85"/>
                    <a:pt x="183" y="73"/>
                    <a:pt x="194" y="57"/>
                  </a:cubicBezTo>
                  <a:cubicBezTo>
                    <a:pt x="203" y="44"/>
                    <a:pt x="209" y="28"/>
                    <a:pt x="210" y="12"/>
                  </a:cubicBezTo>
                  <a:cubicBezTo>
                    <a:pt x="211" y="8"/>
                    <a:pt x="212" y="4"/>
                    <a:pt x="208" y="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 name="Freeform 61"/>
            <p:cNvSpPr>
              <a:spLocks/>
            </p:cNvSpPr>
            <p:nvPr/>
          </p:nvSpPr>
          <p:spPr bwMode="auto">
            <a:xfrm>
              <a:off x="1971675" y="4673600"/>
              <a:ext cx="615950" cy="1804988"/>
            </a:xfrm>
            <a:custGeom>
              <a:avLst/>
              <a:gdLst>
                <a:gd name="T0" fmla="*/ 11 w 171"/>
                <a:gd name="T1" fmla="*/ 482 h 503"/>
                <a:gd name="T2" fmla="*/ 40 w 171"/>
                <a:gd name="T3" fmla="*/ 495 h 503"/>
                <a:gd name="T4" fmla="*/ 104 w 171"/>
                <a:gd name="T5" fmla="*/ 499 h 503"/>
                <a:gd name="T6" fmla="*/ 159 w 171"/>
                <a:gd name="T7" fmla="*/ 469 h 503"/>
                <a:gd name="T8" fmla="*/ 127 w 171"/>
                <a:gd name="T9" fmla="*/ 436 h 503"/>
                <a:gd name="T10" fmla="*/ 124 w 171"/>
                <a:gd name="T11" fmla="*/ 437 h 503"/>
                <a:gd name="T12" fmla="*/ 107 w 171"/>
                <a:gd name="T13" fmla="*/ 438 h 503"/>
                <a:gd name="T14" fmla="*/ 92 w 171"/>
                <a:gd name="T15" fmla="*/ 436 h 503"/>
                <a:gd name="T16" fmla="*/ 75 w 171"/>
                <a:gd name="T17" fmla="*/ 421 h 503"/>
                <a:gd name="T18" fmla="*/ 73 w 171"/>
                <a:gd name="T19" fmla="*/ 394 h 503"/>
                <a:gd name="T20" fmla="*/ 171 w 171"/>
                <a:gd name="T21" fmla="*/ 1 h 503"/>
                <a:gd name="T22" fmla="*/ 45 w 171"/>
                <a:gd name="T23" fmla="*/ 0 h 503"/>
                <a:gd name="T24" fmla="*/ 43 w 171"/>
                <a:gd name="T25" fmla="*/ 94 h 503"/>
                <a:gd name="T26" fmla="*/ 10 w 171"/>
                <a:gd name="T27" fmla="*/ 183 h 503"/>
                <a:gd name="T28" fmla="*/ 2 w 171"/>
                <a:gd name="T29" fmla="*/ 226 h 503"/>
                <a:gd name="T30" fmla="*/ 1 w 171"/>
                <a:gd name="T31" fmla="*/ 267 h 503"/>
                <a:gd name="T32" fmla="*/ 9 w 171"/>
                <a:gd name="T33" fmla="*/ 358 h 503"/>
                <a:gd name="T34" fmla="*/ 1 w 171"/>
                <a:gd name="T35" fmla="*/ 472 h 503"/>
                <a:gd name="T36" fmla="*/ 11 w 171"/>
                <a:gd name="T37" fmla="*/ 48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3">
                  <a:moveTo>
                    <a:pt x="11" y="482"/>
                  </a:moveTo>
                  <a:cubicBezTo>
                    <a:pt x="19" y="488"/>
                    <a:pt x="29" y="492"/>
                    <a:pt x="40" y="495"/>
                  </a:cubicBezTo>
                  <a:cubicBezTo>
                    <a:pt x="60" y="501"/>
                    <a:pt x="82" y="503"/>
                    <a:pt x="104" y="499"/>
                  </a:cubicBezTo>
                  <a:cubicBezTo>
                    <a:pt x="125" y="495"/>
                    <a:pt x="145" y="485"/>
                    <a:pt x="159" y="469"/>
                  </a:cubicBezTo>
                  <a:cubicBezTo>
                    <a:pt x="151" y="456"/>
                    <a:pt x="140" y="444"/>
                    <a:pt x="127" y="436"/>
                  </a:cubicBezTo>
                  <a:cubicBezTo>
                    <a:pt x="126" y="436"/>
                    <a:pt x="125" y="437"/>
                    <a:pt x="124" y="437"/>
                  </a:cubicBezTo>
                  <a:cubicBezTo>
                    <a:pt x="118" y="437"/>
                    <a:pt x="113" y="438"/>
                    <a:pt x="107" y="438"/>
                  </a:cubicBezTo>
                  <a:cubicBezTo>
                    <a:pt x="102" y="438"/>
                    <a:pt x="97" y="436"/>
                    <a:pt x="92" y="436"/>
                  </a:cubicBezTo>
                  <a:cubicBezTo>
                    <a:pt x="84" y="436"/>
                    <a:pt x="77" y="429"/>
                    <a:pt x="75" y="421"/>
                  </a:cubicBezTo>
                  <a:cubicBezTo>
                    <a:pt x="71" y="412"/>
                    <a:pt x="72" y="403"/>
                    <a:pt x="73" y="394"/>
                  </a:cubicBezTo>
                  <a:cubicBezTo>
                    <a:pt x="87" y="259"/>
                    <a:pt x="122" y="127"/>
                    <a:pt x="171" y="1"/>
                  </a:cubicBezTo>
                  <a:cubicBezTo>
                    <a:pt x="45" y="0"/>
                    <a:pt x="45" y="0"/>
                    <a:pt x="45" y="0"/>
                  </a:cubicBezTo>
                  <a:cubicBezTo>
                    <a:pt x="56" y="30"/>
                    <a:pt x="52" y="63"/>
                    <a:pt x="43" y="94"/>
                  </a:cubicBezTo>
                  <a:cubicBezTo>
                    <a:pt x="33" y="124"/>
                    <a:pt x="19" y="153"/>
                    <a:pt x="10" y="183"/>
                  </a:cubicBezTo>
                  <a:cubicBezTo>
                    <a:pt x="6" y="197"/>
                    <a:pt x="4" y="212"/>
                    <a:pt x="2" y="226"/>
                  </a:cubicBezTo>
                  <a:cubicBezTo>
                    <a:pt x="0" y="240"/>
                    <a:pt x="0" y="253"/>
                    <a:pt x="1" y="267"/>
                  </a:cubicBezTo>
                  <a:cubicBezTo>
                    <a:pt x="3" y="298"/>
                    <a:pt x="7" y="328"/>
                    <a:pt x="9" y="358"/>
                  </a:cubicBezTo>
                  <a:cubicBezTo>
                    <a:pt x="11" y="396"/>
                    <a:pt x="11" y="435"/>
                    <a:pt x="1" y="472"/>
                  </a:cubicBezTo>
                  <a:cubicBezTo>
                    <a:pt x="4" y="476"/>
                    <a:pt x="7" y="479"/>
                    <a:pt x="11" y="48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 name="Freeform 62"/>
            <p:cNvSpPr>
              <a:spLocks/>
            </p:cNvSpPr>
            <p:nvPr/>
          </p:nvSpPr>
          <p:spPr bwMode="auto">
            <a:xfrm>
              <a:off x="1384301" y="1695450"/>
              <a:ext cx="1614487" cy="3097213"/>
            </a:xfrm>
            <a:custGeom>
              <a:avLst/>
              <a:gdLst>
                <a:gd name="T0" fmla="*/ 446 w 448"/>
                <a:gd name="T1" fmla="*/ 789 h 863"/>
                <a:gd name="T2" fmla="*/ 443 w 448"/>
                <a:gd name="T3" fmla="*/ 792 h 863"/>
                <a:gd name="T4" fmla="*/ 416 w 448"/>
                <a:gd name="T5" fmla="*/ 798 h 863"/>
                <a:gd name="T6" fmla="*/ 390 w 448"/>
                <a:gd name="T7" fmla="*/ 808 h 863"/>
                <a:gd name="T8" fmla="*/ 378 w 448"/>
                <a:gd name="T9" fmla="*/ 822 h 863"/>
                <a:gd name="T10" fmla="*/ 352 w 448"/>
                <a:gd name="T11" fmla="*/ 836 h 863"/>
                <a:gd name="T12" fmla="*/ 334 w 448"/>
                <a:gd name="T13" fmla="*/ 837 h 863"/>
                <a:gd name="T14" fmla="*/ 325 w 448"/>
                <a:gd name="T15" fmla="*/ 836 h 863"/>
                <a:gd name="T16" fmla="*/ 319 w 448"/>
                <a:gd name="T17" fmla="*/ 834 h 863"/>
                <a:gd name="T18" fmla="*/ 290 w 448"/>
                <a:gd name="T19" fmla="*/ 840 h 863"/>
                <a:gd name="T20" fmla="*/ 261 w 448"/>
                <a:gd name="T21" fmla="*/ 859 h 863"/>
                <a:gd name="T22" fmla="*/ 230 w 448"/>
                <a:gd name="T23" fmla="*/ 852 h 863"/>
                <a:gd name="T24" fmla="*/ 225 w 448"/>
                <a:gd name="T25" fmla="*/ 842 h 863"/>
                <a:gd name="T26" fmla="*/ 204 w 448"/>
                <a:gd name="T27" fmla="*/ 841 h 863"/>
                <a:gd name="T28" fmla="*/ 187 w 448"/>
                <a:gd name="T29" fmla="*/ 855 h 863"/>
                <a:gd name="T30" fmla="*/ 166 w 448"/>
                <a:gd name="T31" fmla="*/ 857 h 863"/>
                <a:gd name="T32" fmla="*/ 152 w 448"/>
                <a:gd name="T33" fmla="*/ 841 h 863"/>
                <a:gd name="T34" fmla="*/ 138 w 448"/>
                <a:gd name="T35" fmla="*/ 845 h 863"/>
                <a:gd name="T36" fmla="*/ 122 w 448"/>
                <a:gd name="T37" fmla="*/ 831 h 863"/>
                <a:gd name="T38" fmla="*/ 114 w 448"/>
                <a:gd name="T39" fmla="*/ 833 h 863"/>
                <a:gd name="T40" fmla="*/ 88 w 448"/>
                <a:gd name="T41" fmla="*/ 837 h 863"/>
                <a:gd name="T42" fmla="*/ 59 w 448"/>
                <a:gd name="T43" fmla="*/ 833 h 863"/>
                <a:gd name="T44" fmla="*/ 46 w 448"/>
                <a:gd name="T45" fmla="*/ 810 h 863"/>
                <a:gd name="T46" fmla="*/ 40 w 448"/>
                <a:gd name="T47" fmla="*/ 793 h 863"/>
                <a:gd name="T48" fmla="*/ 38 w 448"/>
                <a:gd name="T49" fmla="*/ 778 h 863"/>
                <a:gd name="T50" fmla="*/ 21 w 448"/>
                <a:gd name="T51" fmla="*/ 786 h 863"/>
                <a:gd name="T52" fmla="*/ 4 w 448"/>
                <a:gd name="T53" fmla="*/ 780 h 863"/>
                <a:gd name="T54" fmla="*/ 3 w 448"/>
                <a:gd name="T55" fmla="*/ 760 h 863"/>
                <a:gd name="T56" fmla="*/ 53 w 448"/>
                <a:gd name="T57" fmla="*/ 478 h 863"/>
                <a:gd name="T58" fmla="*/ 79 w 448"/>
                <a:gd name="T59" fmla="*/ 429 h 863"/>
                <a:gd name="T60" fmla="*/ 91 w 448"/>
                <a:gd name="T61" fmla="*/ 377 h 863"/>
                <a:gd name="T62" fmla="*/ 80 w 448"/>
                <a:gd name="T63" fmla="*/ 343 h 863"/>
                <a:gd name="T64" fmla="*/ 77 w 448"/>
                <a:gd name="T65" fmla="*/ 312 h 863"/>
                <a:gd name="T66" fmla="*/ 74 w 448"/>
                <a:gd name="T67" fmla="*/ 301 h 863"/>
                <a:gd name="T68" fmla="*/ 62 w 448"/>
                <a:gd name="T69" fmla="*/ 281 h 863"/>
                <a:gd name="T70" fmla="*/ 52 w 448"/>
                <a:gd name="T71" fmla="*/ 262 h 863"/>
                <a:gd name="T72" fmla="*/ 32 w 448"/>
                <a:gd name="T73" fmla="*/ 217 h 863"/>
                <a:gd name="T74" fmla="*/ 12 w 448"/>
                <a:gd name="T75" fmla="*/ 123 h 863"/>
                <a:gd name="T76" fmla="*/ 14 w 448"/>
                <a:gd name="T77" fmla="*/ 68 h 863"/>
                <a:gd name="T78" fmla="*/ 44 w 448"/>
                <a:gd name="T79" fmla="*/ 23 h 863"/>
                <a:gd name="T80" fmla="*/ 94 w 448"/>
                <a:gd name="T81" fmla="*/ 2 h 863"/>
                <a:gd name="T82" fmla="*/ 97 w 448"/>
                <a:gd name="T83" fmla="*/ 0 h 863"/>
                <a:gd name="T84" fmla="*/ 97 w 448"/>
                <a:gd name="T85" fmla="*/ 30 h 863"/>
                <a:gd name="T86" fmla="*/ 172 w 448"/>
                <a:gd name="T87" fmla="*/ 24 h 863"/>
                <a:gd name="T88" fmla="*/ 230 w 448"/>
                <a:gd name="T89" fmla="*/ 15 h 863"/>
                <a:gd name="T90" fmla="*/ 299 w 448"/>
                <a:gd name="T91" fmla="*/ 89 h 863"/>
                <a:gd name="T92" fmla="*/ 300 w 448"/>
                <a:gd name="T93" fmla="*/ 89 h 863"/>
                <a:gd name="T94" fmla="*/ 313 w 448"/>
                <a:gd name="T95" fmla="*/ 126 h 863"/>
                <a:gd name="T96" fmla="*/ 318 w 448"/>
                <a:gd name="T97" fmla="*/ 133 h 863"/>
                <a:gd name="T98" fmla="*/ 343 w 448"/>
                <a:gd name="T99" fmla="*/ 167 h 863"/>
                <a:gd name="T100" fmla="*/ 345 w 448"/>
                <a:gd name="T101" fmla="*/ 217 h 863"/>
                <a:gd name="T102" fmla="*/ 345 w 448"/>
                <a:gd name="T103" fmla="*/ 221 h 863"/>
                <a:gd name="T104" fmla="*/ 344 w 448"/>
                <a:gd name="T105" fmla="*/ 327 h 863"/>
                <a:gd name="T106" fmla="*/ 344 w 448"/>
                <a:gd name="T107" fmla="*/ 336 h 863"/>
                <a:gd name="T108" fmla="*/ 360 w 448"/>
                <a:gd name="T109" fmla="*/ 429 h 863"/>
                <a:gd name="T110" fmla="*/ 366 w 448"/>
                <a:gd name="T111" fmla="*/ 447 h 863"/>
                <a:gd name="T112" fmla="*/ 383 w 448"/>
                <a:gd name="T113" fmla="*/ 494 h 863"/>
                <a:gd name="T114" fmla="*/ 409 w 448"/>
                <a:gd name="T115" fmla="*/ 593 h 863"/>
                <a:gd name="T116" fmla="*/ 429 w 448"/>
                <a:gd name="T117" fmla="*/ 696 h 863"/>
                <a:gd name="T118" fmla="*/ 437 w 448"/>
                <a:gd name="T119" fmla="*/ 749 h 863"/>
                <a:gd name="T120" fmla="*/ 441 w 448"/>
                <a:gd name="T121" fmla="*/ 771 h 863"/>
                <a:gd name="T122" fmla="*/ 446 w 448"/>
                <a:gd name="T123" fmla="*/ 789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8" h="863">
                  <a:moveTo>
                    <a:pt x="446" y="789"/>
                  </a:moveTo>
                  <a:cubicBezTo>
                    <a:pt x="446" y="790"/>
                    <a:pt x="444" y="791"/>
                    <a:pt x="443" y="792"/>
                  </a:cubicBezTo>
                  <a:cubicBezTo>
                    <a:pt x="435" y="796"/>
                    <a:pt x="425" y="797"/>
                    <a:pt x="416" y="798"/>
                  </a:cubicBezTo>
                  <a:cubicBezTo>
                    <a:pt x="407" y="799"/>
                    <a:pt x="397" y="801"/>
                    <a:pt x="390" y="808"/>
                  </a:cubicBezTo>
                  <a:cubicBezTo>
                    <a:pt x="385" y="812"/>
                    <a:pt x="382" y="818"/>
                    <a:pt x="378" y="822"/>
                  </a:cubicBezTo>
                  <a:cubicBezTo>
                    <a:pt x="372" y="830"/>
                    <a:pt x="362" y="834"/>
                    <a:pt x="352" y="836"/>
                  </a:cubicBezTo>
                  <a:cubicBezTo>
                    <a:pt x="346" y="838"/>
                    <a:pt x="340" y="838"/>
                    <a:pt x="334" y="837"/>
                  </a:cubicBezTo>
                  <a:cubicBezTo>
                    <a:pt x="331" y="837"/>
                    <a:pt x="328" y="837"/>
                    <a:pt x="325" y="836"/>
                  </a:cubicBezTo>
                  <a:cubicBezTo>
                    <a:pt x="323" y="836"/>
                    <a:pt x="321" y="835"/>
                    <a:pt x="319" y="834"/>
                  </a:cubicBezTo>
                  <a:cubicBezTo>
                    <a:pt x="309" y="831"/>
                    <a:pt x="298" y="835"/>
                    <a:pt x="290" y="840"/>
                  </a:cubicBezTo>
                  <a:cubicBezTo>
                    <a:pt x="280" y="846"/>
                    <a:pt x="272" y="854"/>
                    <a:pt x="261" y="859"/>
                  </a:cubicBezTo>
                  <a:cubicBezTo>
                    <a:pt x="250" y="863"/>
                    <a:pt x="236" y="862"/>
                    <a:pt x="230" y="852"/>
                  </a:cubicBezTo>
                  <a:cubicBezTo>
                    <a:pt x="228" y="849"/>
                    <a:pt x="227" y="844"/>
                    <a:pt x="225" y="842"/>
                  </a:cubicBezTo>
                  <a:cubicBezTo>
                    <a:pt x="220" y="836"/>
                    <a:pt x="211" y="837"/>
                    <a:pt x="204" y="841"/>
                  </a:cubicBezTo>
                  <a:cubicBezTo>
                    <a:pt x="198" y="845"/>
                    <a:pt x="193" y="851"/>
                    <a:pt x="187" y="855"/>
                  </a:cubicBezTo>
                  <a:cubicBezTo>
                    <a:pt x="181" y="859"/>
                    <a:pt x="172" y="861"/>
                    <a:pt x="166" y="857"/>
                  </a:cubicBezTo>
                  <a:cubicBezTo>
                    <a:pt x="161" y="852"/>
                    <a:pt x="159" y="842"/>
                    <a:pt x="152" y="841"/>
                  </a:cubicBezTo>
                  <a:cubicBezTo>
                    <a:pt x="147" y="841"/>
                    <a:pt x="143" y="845"/>
                    <a:pt x="138" y="845"/>
                  </a:cubicBezTo>
                  <a:cubicBezTo>
                    <a:pt x="131" y="844"/>
                    <a:pt x="129" y="833"/>
                    <a:pt x="122" y="831"/>
                  </a:cubicBezTo>
                  <a:cubicBezTo>
                    <a:pt x="119" y="831"/>
                    <a:pt x="117" y="832"/>
                    <a:pt x="114" y="833"/>
                  </a:cubicBezTo>
                  <a:cubicBezTo>
                    <a:pt x="106" y="836"/>
                    <a:pt x="97" y="837"/>
                    <a:pt x="88" y="837"/>
                  </a:cubicBezTo>
                  <a:cubicBezTo>
                    <a:pt x="78" y="837"/>
                    <a:pt x="68" y="837"/>
                    <a:pt x="59" y="833"/>
                  </a:cubicBezTo>
                  <a:cubicBezTo>
                    <a:pt x="50" y="829"/>
                    <a:pt x="42" y="819"/>
                    <a:pt x="46" y="810"/>
                  </a:cubicBezTo>
                  <a:cubicBezTo>
                    <a:pt x="49" y="804"/>
                    <a:pt x="46" y="796"/>
                    <a:pt x="40" y="793"/>
                  </a:cubicBezTo>
                  <a:cubicBezTo>
                    <a:pt x="39" y="788"/>
                    <a:pt x="39" y="783"/>
                    <a:pt x="38" y="778"/>
                  </a:cubicBezTo>
                  <a:cubicBezTo>
                    <a:pt x="33" y="781"/>
                    <a:pt x="27" y="785"/>
                    <a:pt x="21" y="786"/>
                  </a:cubicBezTo>
                  <a:cubicBezTo>
                    <a:pt x="15" y="787"/>
                    <a:pt x="8" y="785"/>
                    <a:pt x="4" y="780"/>
                  </a:cubicBezTo>
                  <a:cubicBezTo>
                    <a:pt x="0" y="774"/>
                    <a:pt x="1" y="767"/>
                    <a:pt x="3" y="760"/>
                  </a:cubicBezTo>
                  <a:cubicBezTo>
                    <a:pt x="23" y="666"/>
                    <a:pt x="26" y="570"/>
                    <a:pt x="53" y="478"/>
                  </a:cubicBezTo>
                  <a:cubicBezTo>
                    <a:pt x="58" y="460"/>
                    <a:pt x="69" y="445"/>
                    <a:pt x="79" y="429"/>
                  </a:cubicBezTo>
                  <a:cubicBezTo>
                    <a:pt x="88" y="413"/>
                    <a:pt x="95" y="395"/>
                    <a:pt x="91" y="377"/>
                  </a:cubicBezTo>
                  <a:cubicBezTo>
                    <a:pt x="89" y="365"/>
                    <a:pt x="82" y="355"/>
                    <a:pt x="80" y="343"/>
                  </a:cubicBezTo>
                  <a:cubicBezTo>
                    <a:pt x="78" y="333"/>
                    <a:pt x="79" y="322"/>
                    <a:pt x="77" y="312"/>
                  </a:cubicBezTo>
                  <a:cubicBezTo>
                    <a:pt x="77" y="308"/>
                    <a:pt x="75" y="305"/>
                    <a:pt x="74" y="301"/>
                  </a:cubicBezTo>
                  <a:cubicBezTo>
                    <a:pt x="71" y="294"/>
                    <a:pt x="66" y="288"/>
                    <a:pt x="62" y="281"/>
                  </a:cubicBezTo>
                  <a:cubicBezTo>
                    <a:pt x="58" y="275"/>
                    <a:pt x="55" y="268"/>
                    <a:pt x="52" y="262"/>
                  </a:cubicBezTo>
                  <a:cubicBezTo>
                    <a:pt x="44" y="247"/>
                    <a:pt x="38" y="232"/>
                    <a:pt x="32" y="217"/>
                  </a:cubicBezTo>
                  <a:cubicBezTo>
                    <a:pt x="21" y="187"/>
                    <a:pt x="14" y="155"/>
                    <a:pt x="12" y="123"/>
                  </a:cubicBezTo>
                  <a:cubicBezTo>
                    <a:pt x="10" y="104"/>
                    <a:pt x="10" y="86"/>
                    <a:pt x="14" y="68"/>
                  </a:cubicBezTo>
                  <a:cubicBezTo>
                    <a:pt x="19" y="50"/>
                    <a:pt x="29" y="34"/>
                    <a:pt x="44" y="23"/>
                  </a:cubicBezTo>
                  <a:cubicBezTo>
                    <a:pt x="59" y="13"/>
                    <a:pt x="77" y="10"/>
                    <a:pt x="94" y="2"/>
                  </a:cubicBezTo>
                  <a:cubicBezTo>
                    <a:pt x="95" y="2"/>
                    <a:pt x="96" y="1"/>
                    <a:pt x="97" y="0"/>
                  </a:cubicBezTo>
                  <a:cubicBezTo>
                    <a:pt x="91" y="12"/>
                    <a:pt x="90" y="24"/>
                    <a:pt x="97" y="30"/>
                  </a:cubicBezTo>
                  <a:cubicBezTo>
                    <a:pt x="106" y="36"/>
                    <a:pt x="135" y="45"/>
                    <a:pt x="172" y="24"/>
                  </a:cubicBezTo>
                  <a:cubicBezTo>
                    <a:pt x="196" y="12"/>
                    <a:pt x="210" y="7"/>
                    <a:pt x="230" y="15"/>
                  </a:cubicBezTo>
                  <a:cubicBezTo>
                    <a:pt x="247" y="44"/>
                    <a:pt x="284" y="58"/>
                    <a:pt x="299" y="89"/>
                  </a:cubicBezTo>
                  <a:cubicBezTo>
                    <a:pt x="299" y="89"/>
                    <a:pt x="299" y="89"/>
                    <a:pt x="300" y="89"/>
                  </a:cubicBezTo>
                  <a:cubicBezTo>
                    <a:pt x="305" y="101"/>
                    <a:pt x="307" y="115"/>
                    <a:pt x="313" y="126"/>
                  </a:cubicBezTo>
                  <a:cubicBezTo>
                    <a:pt x="315" y="129"/>
                    <a:pt x="317" y="131"/>
                    <a:pt x="318" y="133"/>
                  </a:cubicBezTo>
                  <a:cubicBezTo>
                    <a:pt x="327" y="145"/>
                    <a:pt x="338" y="154"/>
                    <a:pt x="343" y="167"/>
                  </a:cubicBezTo>
                  <a:cubicBezTo>
                    <a:pt x="350" y="182"/>
                    <a:pt x="347" y="200"/>
                    <a:pt x="345" y="217"/>
                  </a:cubicBezTo>
                  <a:cubicBezTo>
                    <a:pt x="345" y="218"/>
                    <a:pt x="345" y="219"/>
                    <a:pt x="345" y="221"/>
                  </a:cubicBezTo>
                  <a:cubicBezTo>
                    <a:pt x="341" y="256"/>
                    <a:pt x="340" y="292"/>
                    <a:pt x="344" y="327"/>
                  </a:cubicBezTo>
                  <a:cubicBezTo>
                    <a:pt x="344" y="330"/>
                    <a:pt x="344" y="333"/>
                    <a:pt x="344" y="336"/>
                  </a:cubicBezTo>
                  <a:cubicBezTo>
                    <a:pt x="347" y="367"/>
                    <a:pt x="351" y="399"/>
                    <a:pt x="360" y="429"/>
                  </a:cubicBezTo>
                  <a:cubicBezTo>
                    <a:pt x="361" y="435"/>
                    <a:pt x="363" y="441"/>
                    <a:pt x="366" y="447"/>
                  </a:cubicBezTo>
                  <a:cubicBezTo>
                    <a:pt x="371" y="463"/>
                    <a:pt x="378" y="478"/>
                    <a:pt x="383" y="494"/>
                  </a:cubicBezTo>
                  <a:cubicBezTo>
                    <a:pt x="392" y="527"/>
                    <a:pt x="401" y="560"/>
                    <a:pt x="409" y="593"/>
                  </a:cubicBezTo>
                  <a:cubicBezTo>
                    <a:pt x="417" y="627"/>
                    <a:pt x="423" y="662"/>
                    <a:pt x="429" y="696"/>
                  </a:cubicBezTo>
                  <a:cubicBezTo>
                    <a:pt x="432" y="714"/>
                    <a:pt x="435" y="731"/>
                    <a:pt x="437" y="749"/>
                  </a:cubicBezTo>
                  <a:cubicBezTo>
                    <a:pt x="438" y="756"/>
                    <a:pt x="438" y="764"/>
                    <a:pt x="441" y="771"/>
                  </a:cubicBezTo>
                  <a:cubicBezTo>
                    <a:pt x="443" y="775"/>
                    <a:pt x="448" y="783"/>
                    <a:pt x="446" y="789"/>
                  </a:cubicBezTo>
                  <a:close/>
                </a:path>
              </a:pathLst>
            </a:custGeom>
            <a:solidFill>
              <a:srgbClr val="84E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 name="Freeform 63"/>
            <p:cNvSpPr>
              <a:spLocks/>
            </p:cNvSpPr>
            <p:nvPr/>
          </p:nvSpPr>
          <p:spPr bwMode="auto">
            <a:xfrm>
              <a:off x="1831975" y="654050"/>
              <a:ext cx="788987" cy="825500"/>
            </a:xfrm>
            <a:custGeom>
              <a:avLst/>
              <a:gdLst>
                <a:gd name="T0" fmla="*/ 171 w 219"/>
                <a:gd name="T1" fmla="*/ 41 h 230"/>
                <a:gd name="T2" fmla="*/ 134 w 219"/>
                <a:gd name="T3" fmla="*/ 12 h 230"/>
                <a:gd name="T4" fmla="*/ 89 w 219"/>
                <a:gd name="T5" fmla="*/ 2 h 230"/>
                <a:gd name="T6" fmla="*/ 37 w 219"/>
                <a:gd name="T7" fmla="*/ 36 h 230"/>
                <a:gd name="T8" fmla="*/ 12 w 219"/>
                <a:gd name="T9" fmla="*/ 94 h 230"/>
                <a:gd name="T10" fmla="*/ 4 w 219"/>
                <a:gd name="T11" fmla="*/ 170 h 230"/>
                <a:gd name="T12" fmla="*/ 16 w 219"/>
                <a:gd name="T13" fmla="*/ 209 h 230"/>
                <a:gd name="T14" fmla="*/ 24 w 219"/>
                <a:gd name="T15" fmla="*/ 220 h 230"/>
                <a:gd name="T16" fmla="*/ 34 w 219"/>
                <a:gd name="T17" fmla="*/ 214 h 230"/>
                <a:gd name="T18" fmla="*/ 65 w 219"/>
                <a:gd name="T19" fmla="*/ 229 h 230"/>
                <a:gd name="T20" fmla="*/ 98 w 219"/>
                <a:gd name="T21" fmla="*/ 213 h 230"/>
                <a:gd name="T22" fmla="*/ 121 w 219"/>
                <a:gd name="T23" fmla="*/ 196 h 230"/>
                <a:gd name="T24" fmla="*/ 143 w 219"/>
                <a:gd name="T25" fmla="*/ 191 h 230"/>
                <a:gd name="T26" fmla="*/ 189 w 219"/>
                <a:gd name="T27" fmla="*/ 173 h 230"/>
                <a:gd name="T28" fmla="*/ 216 w 219"/>
                <a:gd name="T29" fmla="*/ 133 h 230"/>
                <a:gd name="T30" fmla="*/ 205 w 219"/>
                <a:gd name="T31" fmla="*/ 82 h 230"/>
                <a:gd name="T32" fmla="*/ 171 w 219"/>
                <a:gd name="T33" fmla="*/ 4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9" h="230">
                  <a:moveTo>
                    <a:pt x="171" y="41"/>
                  </a:moveTo>
                  <a:cubicBezTo>
                    <a:pt x="160" y="30"/>
                    <a:pt x="148" y="20"/>
                    <a:pt x="134" y="12"/>
                  </a:cubicBezTo>
                  <a:cubicBezTo>
                    <a:pt x="121" y="5"/>
                    <a:pt x="105" y="0"/>
                    <a:pt x="89" y="2"/>
                  </a:cubicBezTo>
                  <a:cubicBezTo>
                    <a:pt x="68" y="4"/>
                    <a:pt x="50" y="18"/>
                    <a:pt x="37" y="36"/>
                  </a:cubicBezTo>
                  <a:cubicBezTo>
                    <a:pt x="25" y="53"/>
                    <a:pt x="18" y="74"/>
                    <a:pt x="12" y="94"/>
                  </a:cubicBezTo>
                  <a:cubicBezTo>
                    <a:pt x="5" y="119"/>
                    <a:pt x="0" y="145"/>
                    <a:pt x="4" y="170"/>
                  </a:cubicBezTo>
                  <a:cubicBezTo>
                    <a:pt x="6" y="184"/>
                    <a:pt x="11" y="196"/>
                    <a:pt x="16" y="209"/>
                  </a:cubicBezTo>
                  <a:cubicBezTo>
                    <a:pt x="17" y="213"/>
                    <a:pt x="20" y="218"/>
                    <a:pt x="24" y="220"/>
                  </a:cubicBezTo>
                  <a:cubicBezTo>
                    <a:pt x="28" y="222"/>
                    <a:pt x="35" y="219"/>
                    <a:pt x="34" y="214"/>
                  </a:cubicBezTo>
                  <a:cubicBezTo>
                    <a:pt x="39" y="225"/>
                    <a:pt x="53" y="230"/>
                    <a:pt x="65" y="229"/>
                  </a:cubicBezTo>
                  <a:cubicBezTo>
                    <a:pt x="78" y="228"/>
                    <a:pt x="89" y="221"/>
                    <a:pt x="98" y="213"/>
                  </a:cubicBezTo>
                  <a:cubicBezTo>
                    <a:pt x="105" y="207"/>
                    <a:pt x="112" y="199"/>
                    <a:pt x="121" y="196"/>
                  </a:cubicBezTo>
                  <a:cubicBezTo>
                    <a:pt x="128" y="193"/>
                    <a:pt x="136" y="192"/>
                    <a:pt x="143" y="191"/>
                  </a:cubicBezTo>
                  <a:cubicBezTo>
                    <a:pt x="160" y="188"/>
                    <a:pt x="176" y="183"/>
                    <a:pt x="189" y="173"/>
                  </a:cubicBezTo>
                  <a:cubicBezTo>
                    <a:pt x="202" y="163"/>
                    <a:pt x="213" y="149"/>
                    <a:pt x="216" y="133"/>
                  </a:cubicBezTo>
                  <a:cubicBezTo>
                    <a:pt x="219" y="115"/>
                    <a:pt x="214" y="97"/>
                    <a:pt x="205" y="82"/>
                  </a:cubicBezTo>
                  <a:cubicBezTo>
                    <a:pt x="197" y="66"/>
                    <a:pt x="184" y="53"/>
                    <a:pt x="171"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 name="Freeform 64"/>
            <p:cNvSpPr>
              <a:spLocks/>
            </p:cNvSpPr>
            <p:nvPr/>
          </p:nvSpPr>
          <p:spPr bwMode="auto">
            <a:xfrm>
              <a:off x="1562100" y="1192213"/>
              <a:ext cx="392112" cy="538163"/>
            </a:xfrm>
            <a:custGeom>
              <a:avLst/>
              <a:gdLst>
                <a:gd name="T0" fmla="*/ 16 w 109"/>
                <a:gd name="T1" fmla="*/ 135 h 150"/>
                <a:gd name="T2" fmla="*/ 24 w 109"/>
                <a:gd name="T3" fmla="*/ 150 h 150"/>
                <a:gd name="T4" fmla="*/ 45 w 109"/>
                <a:gd name="T5" fmla="*/ 142 h 150"/>
                <a:gd name="T6" fmla="*/ 48 w 109"/>
                <a:gd name="T7" fmla="*/ 140 h 150"/>
                <a:gd name="T8" fmla="*/ 85 w 109"/>
                <a:gd name="T9" fmla="*/ 106 h 150"/>
                <a:gd name="T10" fmla="*/ 80 w 109"/>
                <a:gd name="T11" fmla="*/ 102 h 150"/>
                <a:gd name="T12" fmla="*/ 70 w 109"/>
                <a:gd name="T13" fmla="*/ 92 h 150"/>
                <a:gd name="T14" fmla="*/ 74 w 109"/>
                <a:gd name="T15" fmla="*/ 73 h 150"/>
                <a:gd name="T16" fmla="*/ 90 w 109"/>
                <a:gd name="T17" fmla="*/ 48 h 150"/>
                <a:gd name="T18" fmla="*/ 102 w 109"/>
                <a:gd name="T19" fmla="*/ 34 h 150"/>
                <a:gd name="T20" fmla="*/ 109 w 109"/>
                <a:gd name="T21" fmla="*/ 16 h 150"/>
                <a:gd name="T22" fmla="*/ 98 w 109"/>
                <a:gd name="T23" fmla="*/ 1 h 150"/>
                <a:gd name="T24" fmla="*/ 82 w 109"/>
                <a:gd name="T25" fmla="*/ 4 h 150"/>
                <a:gd name="T26" fmla="*/ 6 w 109"/>
                <a:gd name="T27" fmla="*/ 91 h 150"/>
                <a:gd name="T28" fmla="*/ 4 w 109"/>
                <a:gd name="T29" fmla="*/ 119 h 150"/>
                <a:gd name="T30" fmla="*/ 16 w 109"/>
                <a:gd name="T31" fmla="*/ 13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0">
                  <a:moveTo>
                    <a:pt x="16" y="135"/>
                  </a:moveTo>
                  <a:cubicBezTo>
                    <a:pt x="20" y="139"/>
                    <a:pt x="24" y="144"/>
                    <a:pt x="24" y="150"/>
                  </a:cubicBezTo>
                  <a:cubicBezTo>
                    <a:pt x="31" y="148"/>
                    <a:pt x="38" y="145"/>
                    <a:pt x="45" y="142"/>
                  </a:cubicBezTo>
                  <a:cubicBezTo>
                    <a:pt x="46" y="142"/>
                    <a:pt x="47" y="141"/>
                    <a:pt x="48" y="140"/>
                  </a:cubicBezTo>
                  <a:cubicBezTo>
                    <a:pt x="63" y="132"/>
                    <a:pt x="76" y="120"/>
                    <a:pt x="85" y="106"/>
                  </a:cubicBezTo>
                  <a:cubicBezTo>
                    <a:pt x="83" y="105"/>
                    <a:pt x="82" y="103"/>
                    <a:pt x="80" y="102"/>
                  </a:cubicBezTo>
                  <a:cubicBezTo>
                    <a:pt x="76" y="99"/>
                    <a:pt x="72" y="96"/>
                    <a:pt x="70" y="92"/>
                  </a:cubicBezTo>
                  <a:cubicBezTo>
                    <a:pt x="67" y="86"/>
                    <a:pt x="71" y="79"/>
                    <a:pt x="74" y="73"/>
                  </a:cubicBezTo>
                  <a:cubicBezTo>
                    <a:pt x="79" y="64"/>
                    <a:pt x="84" y="56"/>
                    <a:pt x="90" y="48"/>
                  </a:cubicBezTo>
                  <a:cubicBezTo>
                    <a:pt x="94" y="43"/>
                    <a:pt x="99" y="39"/>
                    <a:pt x="102" y="34"/>
                  </a:cubicBezTo>
                  <a:cubicBezTo>
                    <a:pt x="106" y="28"/>
                    <a:pt x="109" y="22"/>
                    <a:pt x="109" y="16"/>
                  </a:cubicBezTo>
                  <a:cubicBezTo>
                    <a:pt x="108" y="9"/>
                    <a:pt x="104" y="3"/>
                    <a:pt x="98" y="1"/>
                  </a:cubicBezTo>
                  <a:cubicBezTo>
                    <a:pt x="93" y="0"/>
                    <a:pt x="87" y="2"/>
                    <a:pt x="82" y="4"/>
                  </a:cubicBezTo>
                  <a:cubicBezTo>
                    <a:pt x="47" y="22"/>
                    <a:pt x="20" y="54"/>
                    <a:pt x="6" y="91"/>
                  </a:cubicBezTo>
                  <a:cubicBezTo>
                    <a:pt x="3" y="100"/>
                    <a:pt x="0" y="110"/>
                    <a:pt x="4" y="119"/>
                  </a:cubicBezTo>
                  <a:cubicBezTo>
                    <a:pt x="6" y="125"/>
                    <a:pt x="12" y="130"/>
                    <a:pt x="16"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 name="Freeform 65"/>
            <p:cNvSpPr>
              <a:spLocks/>
            </p:cNvSpPr>
            <p:nvPr/>
          </p:nvSpPr>
          <p:spPr bwMode="auto">
            <a:xfrm>
              <a:off x="1866900" y="1149350"/>
              <a:ext cx="144462" cy="161925"/>
            </a:xfrm>
            <a:custGeom>
              <a:avLst/>
              <a:gdLst>
                <a:gd name="T0" fmla="*/ 37 w 40"/>
                <a:gd name="T1" fmla="*/ 13 h 45"/>
                <a:gd name="T2" fmla="*/ 25 w 40"/>
                <a:gd name="T3" fmla="*/ 2 h 45"/>
                <a:gd name="T4" fmla="*/ 12 w 40"/>
                <a:gd name="T5" fmla="*/ 1 h 45"/>
                <a:gd name="T6" fmla="*/ 1 w 40"/>
                <a:gd name="T7" fmla="*/ 10 h 45"/>
                <a:gd name="T8" fmla="*/ 0 w 40"/>
                <a:gd name="T9" fmla="*/ 15 h 45"/>
                <a:gd name="T10" fmla="*/ 13 w 40"/>
                <a:gd name="T11" fmla="*/ 13 h 45"/>
                <a:gd name="T12" fmla="*/ 24 w 40"/>
                <a:gd name="T13" fmla="*/ 28 h 45"/>
                <a:gd name="T14" fmla="*/ 18 w 40"/>
                <a:gd name="T15" fmla="*/ 45 h 45"/>
                <a:gd name="T16" fmla="*/ 23 w 40"/>
                <a:gd name="T17" fmla="*/ 45 h 45"/>
                <a:gd name="T18" fmla="*/ 32 w 40"/>
                <a:gd name="T19" fmla="*/ 43 h 45"/>
                <a:gd name="T20" fmla="*/ 38 w 40"/>
                <a:gd name="T21" fmla="*/ 32 h 45"/>
                <a:gd name="T22" fmla="*/ 37 w 40"/>
                <a:gd name="T2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5">
                  <a:moveTo>
                    <a:pt x="37" y="13"/>
                  </a:moveTo>
                  <a:cubicBezTo>
                    <a:pt x="35" y="8"/>
                    <a:pt x="30" y="4"/>
                    <a:pt x="25" y="2"/>
                  </a:cubicBezTo>
                  <a:cubicBezTo>
                    <a:pt x="21" y="1"/>
                    <a:pt x="16" y="0"/>
                    <a:pt x="12" y="1"/>
                  </a:cubicBezTo>
                  <a:cubicBezTo>
                    <a:pt x="7" y="3"/>
                    <a:pt x="3" y="6"/>
                    <a:pt x="1" y="10"/>
                  </a:cubicBezTo>
                  <a:cubicBezTo>
                    <a:pt x="0" y="12"/>
                    <a:pt x="0" y="13"/>
                    <a:pt x="0" y="15"/>
                  </a:cubicBezTo>
                  <a:cubicBezTo>
                    <a:pt x="4" y="13"/>
                    <a:pt x="9" y="12"/>
                    <a:pt x="13" y="13"/>
                  </a:cubicBezTo>
                  <a:cubicBezTo>
                    <a:pt x="19" y="15"/>
                    <a:pt x="23" y="21"/>
                    <a:pt x="24" y="28"/>
                  </a:cubicBezTo>
                  <a:cubicBezTo>
                    <a:pt x="24" y="34"/>
                    <a:pt x="21" y="40"/>
                    <a:pt x="18" y="45"/>
                  </a:cubicBezTo>
                  <a:cubicBezTo>
                    <a:pt x="20" y="45"/>
                    <a:pt x="21" y="45"/>
                    <a:pt x="23" y="45"/>
                  </a:cubicBezTo>
                  <a:cubicBezTo>
                    <a:pt x="26" y="45"/>
                    <a:pt x="29" y="45"/>
                    <a:pt x="32" y="43"/>
                  </a:cubicBezTo>
                  <a:cubicBezTo>
                    <a:pt x="35" y="41"/>
                    <a:pt x="37" y="37"/>
                    <a:pt x="38" y="32"/>
                  </a:cubicBezTo>
                  <a:cubicBezTo>
                    <a:pt x="40" y="26"/>
                    <a:pt x="40" y="19"/>
                    <a:pt x="37" y="13"/>
                  </a:cubicBezTo>
                  <a:close/>
                </a:path>
              </a:pathLst>
            </a:custGeom>
            <a:solidFill>
              <a:srgbClr val="84E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 name="Freeform 66"/>
            <p:cNvSpPr>
              <a:spLocks/>
            </p:cNvSpPr>
            <p:nvPr/>
          </p:nvSpPr>
          <p:spPr bwMode="auto">
            <a:xfrm>
              <a:off x="1684338" y="3022600"/>
              <a:ext cx="993775" cy="390525"/>
            </a:xfrm>
            <a:custGeom>
              <a:avLst/>
              <a:gdLst>
                <a:gd name="T0" fmla="*/ 276 w 276"/>
                <a:gd name="T1" fmla="*/ 55 h 109"/>
                <a:gd name="T2" fmla="*/ 266 w 276"/>
                <a:gd name="T3" fmla="*/ 7 h 109"/>
                <a:gd name="T4" fmla="*/ 6 w 276"/>
                <a:gd name="T5" fmla="*/ 0 h 109"/>
                <a:gd name="T6" fmla="*/ 8 w 276"/>
                <a:gd name="T7" fmla="*/ 7 h 109"/>
                <a:gd name="T8" fmla="*/ 0 w 276"/>
                <a:gd name="T9" fmla="*/ 51 h 109"/>
                <a:gd name="T10" fmla="*/ 276 w 276"/>
                <a:gd name="T11" fmla="*/ 55 h 109"/>
              </a:gdLst>
              <a:ahLst/>
              <a:cxnLst>
                <a:cxn ang="0">
                  <a:pos x="T0" y="T1"/>
                </a:cxn>
                <a:cxn ang="0">
                  <a:pos x="T2" y="T3"/>
                </a:cxn>
                <a:cxn ang="0">
                  <a:pos x="T4" y="T5"/>
                </a:cxn>
                <a:cxn ang="0">
                  <a:pos x="T6" y="T7"/>
                </a:cxn>
                <a:cxn ang="0">
                  <a:pos x="T8" y="T9"/>
                </a:cxn>
                <a:cxn ang="0">
                  <a:pos x="T10" y="T11"/>
                </a:cxn>
              </a:cxnLst>
              <a:rect l="0" t="0" r="r" b="b"/>
              <a:pathLst>
                <a:path w="276" h="109">
                  <a:moveTo>
                    <a:pt x="276" y="55"/>
                  </a:moveTo>
                  <a:cubicBezTo>
                    <a:pt x="271" y="39"/>
                    <a:pt x="269" y="23"/>
                    <a:pt x="266" y="7"/>
                  </a:cubicBezTo>
                  <a:cubicBezTo>
                    <a:pt x="130" y="55"/>
                    <a:pt x="75" y="41"/>
                    <a:pt x="6" y="0"/>
                  </a:cubicBezTo>
                  <a:cubicBezTo>
                    <a:pt x="7" y="2"/>
                    <a:pt x="8" y="4"/>
                    <a:pt x="8" y="7"/>
                  </a:cubicBezTo>
                  <a:cubicBezTo>
                    <a:pt x="12" y="22"/>
                    <a:pt x="7" y="37"/>
                    <a:pt x="0" y="51"/>
                  </a:cubicBezTo>
                  <a:cubicBezTo>
                    <a:pt x="71" y="94"/>
                    <a:pt x="127" y="109"/>
                    <a:pt x="276" y="5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 name="Freeform 67"/>
            <p:cNvSpPr>
              <a:spLocks noEditPoints="1"/>
            </p:cNvSpPr>
            <p:nvPr/>
          </p:nvSpPr>
          <p:spPr bwMode="auto">
            <a:xfrm>
              <a:off x="2116138" y="2014538"/>
              <a:ext cx="1041400" cy="1309688"/>
            </a:xfrm>
            <a:custGeom>
              <a:avLst/>
              <a:gdLst>
                <a:gd name="T0" fmla="*/ 287 w 289"/>
                <a:gd name="T1" fmla="*/ 273 h 365"/>
                <a:gd name="T2" fmla="*/ 287 w 289"/>
                <a:gd name="T3" fmla="*/ 250 h 365"/>
                <a:gd name="T4" fmla="*/ 281 w 289"/>
                <a:gd name="T5" fmla="*/ 235 h 365"/>
                <a:gd name="T6" fmla="*/ 269 w 289"/>
                <a:gd name="T7" fmla="*/ 231 h 365"/>
                <a:gd name="T8" fmla="*/ 273 w 289"/>
                <a:gd name="T9" fmla="*/ 218 h 365"/>
                <a:gd name="T10" fmla="*/ 268 w 289"/>
                <a:gd name="T11" fmla="*/ 212 h 365"/>
                <a:gd name="T12" fmla="*/ 263 w 289"/>
                <a:gd name="T13" fmla="*/ 216 h 365"/>
                <a:gd name="T14" fmla="*/ 254 w 289"/>
                <a:gd name="T15" fmla="*/ 227 h 365"/>
                <a:gd name="T16" fmla="*/ 246 w 289"/>
                <a:gd name="T17" fmla="*/ 224 h 365"/>
                <a:gd name="T18" fmla="*/ 240 w 289"/>
                <a:gd name="T19" fmla="*/ 222 h 365"/>
                <a:gd name="T20" fmla="*/ 234 w 289"/>
                <a:gd name="T21" fmla="*/ 226 h 365"/>
                <a:gd name="T22" fmla="*/ 236 w 289"/>
                <a:gd name="T23" fmla="*/ 233 h 365"/>
                <a:gd name="T24" fmla="*/ 244 w 289"/>
                <a:gd name="T25" fmla="*/ 235 h 365"/>
                <a:gd name="T26" fmla="*/ 245 w 289"/>
                <a:gd name="T27" fmla="*/ 235 h 365"/>
                <a:gd name="T28" fmla="*/ 227 w 289"/>
                <a:gd name="T29" fmla="*/ 252 h 365"/>
                <a:gd name="T30" fmla="*/ 217 w 289"/>
                <a:gd name="T31" fmla="*/ 292 h 365"/>
                <a:gd name="T32" fmla="*/ 217 w 289"/>
                <a:gd name="T33" fmla="*/ 293 h 365"/>
                <a:gd name="T34" fmla="*/ 202 w 289"/>
                <a:gd name="T35" fmla="*/ 292 h 365"/>
                <a:gd name="T36" fmla="*/ 168 w 289"/>
                <a:gd name="T37" fmla="*/ 287 h 365"/>
                <a:gd name="T38" fmla="*/ 156 w 289"/>
                <a:gd name="T39" fmla="*/ 282 h 365"/>
                <a:gd name="T40" fmla="*/ 151 w 289"/>
                <a:gd name="T41" fmla="*/ 273 h 365"/>
                <a:gd name="T42" fmla="*/ 141 w 289"/>
                <a:gd name="T43" fmla="*/ 247 h 365"/>
                <a:gd name="T44" fmla="*/ 140 w 289"/>
                <a:gd name="T45" fmla="*/ 243 h 365"/>
                <a:gd name="T46" fmla="*/ 115 w 289"/>
                <a:gd name="T47" fmla="*/ 44 h 365"/>
                <a:gd name="T48" fmla="*/ 110 w 289"/>
                <a:gd name="T49" fmla="*/ 37 h 365"/>
                <a:gd name="T50" fmla="*/ 97 w 289"/>
                <a:gd name="T51" fmla="*/ 0 h 365"/>
                <a:gd name="T52" fmla="*/ 7 w 289"/>
                <a:gd name="T53" fmla="*/ 123 h 365"/>
                <a:gd name="T54" fmla="*/ 18 w 289"/>
                <a:gd name="T55" fmla="*/ 139 h 365"/>
                <a:gd name="T56" fmla="*/ 36 w 289"/>
                <a:gd name="T57" fmla="*/ 175 h 365"/>
                <a:gd name="T58" fmla="*/ 48 w 289"/>
                <a:gd name="T59" fmla="*/ 207 h 365"/>
                <a:gd name="T60" fmla="*/ 78 w 289"/>
                <a:gd name="T61" fmla="*/ 283 h 365"/>
                <a:gd name="T62" fmla="*/ 82 w 289"/>
                <a:gd name="T63" fmla="*/ 300 h 365"/>
                <a:gd name="T64" fmla="*/ 86 w 289"/>
                <a:gd name="T65" fmla="*/ 317 h 365"/>
                <a:gd name="T66" fmla="*/ 102 w 289"/>
                <a:gd name="T67" fmla="*/ 347 h 365"/>
                <a:gd name="T68" fmla="*/ 122 w 289"/>
                <a:gd name="T69" fmla="*/ 363 h 365"/>
                <a:gd name="T70" fmla="*/ 147 w 289"/>
                <a:gd name="T71" fmla="*/ 361 h 365"/>
                <a:gd name="T72" fmla="*/ 163 w 289"/>
                <a:gd name="T73" fmla="*/ 358 h 365"/>
                <a:gd name="T74" fmla="*/ 198 w 289"/>
                <a:gd name="T75" fmla="*/ 350 h 365"/>
                <a:gd name="T76" fmla="*/ 243 w 289"/>
                <a:gd name="T77" fmla="*/ 333 h 365"/>
                <a:gd name="T78" fmla="*/ 278 w 289"/>
                <a:gd name="T79" fmla="*/ 306 h 365"/>
                <a:gd name="T80" fmla="*/ 285 w 289"/>
                <a:gd name="T81" fmla="*/ 292 h 365"/>
                <a:gd name="T82" fmla="*/ 287 w 289"/>
                <a:gd name="T83" fmla="*/ 273 h 365"/>
                <a:gd name="T84" fmla="*/ 267 w 289"/>
                <a:gd name="T85" fmla="*/ 254 h 365"/>
                <a:gd name="T86" fmla="*/ 261 w 289"/>
                <a:gd name="T87" fmla="*/ 256 h 365"/>
                <a:gd name="T88" fmla="*/ 253 w 289"/>
                <a:gd name="T89" fmla="*/ 255 h 365"/>
                <a:gd name="T90" fmla="*/ 252 w 289"/>
                <a:gd name="T91" fmla="*/ 250 h 365"/>
                <a:gd name="T92" fmla="*/ 255 w 289"/>
                <a:gd name="T93" fmla="*/ 246 h 365"/>
                <a:gd name="T94" fmla="*/ 259 w 289"/>
                <a:gd name="T95" fmla="*/ 241 h 365"/>
                <a:gd name="T96" fmla="*/ 260 w 289"/>
                <a:gd name="T97" fmla="*/ 241 h 365"/>
                <a:gd name="T98" fmla="*/ 266 w 289"/>
                <a:gd name="T99" fmla="*/ 243 h 365"/>
                <a:gd name="T100" fmla="*/ 269 w 289"/>
                <a:gd name="T101" fmla="*/ 249 h 365"/>
                <a:gd name="T102" fmla="*/ 267 w 289"/>
                <a:gd name="T103" fmla="*/ 25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 h="365">
                  <a:moveTo>
                    <a:pt x="287" y="273"/>
                  </a:moveTo>
                  <a:cubicBezTo>
                    <a:pt x="285" y="262"/>
                    <a:pt x="287" y="256"/>
                    <a:pt x="287" y="250"/>
                  </a:cubicBezTo>
                  <a:cubicBezTo>
                    <a:pt x="286" y="245"/>
                    <a:pt x="285" y="239"/>
                    <a:pt x="281" y="235"/>
                  </a:cubicBezTo>
                  <a:cubicBezTo>
                    <a:pt x="277" y="232"/>
                    <a:pt x="273" y="231"/>
                    <a:pt x="269" y="231"/>
                  </a:cubicBezTo>
                  <a:cubicBezTo>
                    <a:pt x="271" y="227"/>
                    <a:pt x="273" y="222"/>
                    <a:pt x="273" y="218"/>
                  </a:cubicBezTo>
                  <a:cubicBezTo>
                    <a:pt x="272" y="215"/>
                    <a:pt x="270" y="212"/>
                    <a:pt x="268" y="212"/>
                  </a:cubicBezTo>
                  <a:cubicBezTo>
                    <a:pt x="265" y="212"/>
                    <a:pt x="264" y="214"/>
                    <a:pt x="263" y="216"/>
                  </a:cubicBezTo>
                  <a:cubicBezTo>
                    <a:pt x="260" y="220"/>
                    <a:pt x="257" y="224"/>
                    <a:pt x="254" y="227"/>
                  </a:cubicBezTo>
                  <a:cubicBezTo>
                    <a:pt x="251" y="226"/>
                    <a:pt x="249" y="225"/>
                    <a:pt x="246" y="224"/>
                  </a:cubicBezTo>
                  <a:cubicBezTo>
                    <a:pt x="244" y="224"/>
                    <a:pt x="242" y="223"/>
                    <a:pt x="240" y="222"/>
                  </a:cubicBezTo>
                  <a:cubicBezTo>
                    <a:pt x="237" y="222"/>
                    <a:pt x="235" y="223"/>
                    <a:pt x="234" y="226"/>
                  </a:cubicBezTo>
                  <a:cubicBezTo>
                    <a:pt x="232" y="228"/>
                    <a:pt x="234" y="231"/>
                    <a:pt x="236" y="233"/>
                  </a:cubicBezTo>
                  <a:cubicBezTo>
                    <a:pt x="239" y="234"/>
                    <a:pt x="241" y="234"/>
                    <a:pt x="244" y="235"/>
                  </a:cubicBezTo>
                  <a:cubicBezTo>
                    <a:pt x="245" y="235"/>
                    <a:pt x="245" y="235"/>
                    <a:pt x="245" y="235"/>
                  </a:cubicBezTo>
                  <a:cubicBezTo>
                    <a:pt x="238" y="240"/>
                    <a:pt x="232" y="246"/>
                    <a:pt x="227" y="252"/>
                  </a:cubicBezTo>
                  <a:cubicBezTo>
                    <a:pt x="218" y="263"/>
                    <a:pt x="214" y="278"/>
                    <a:pt x="217" y="292"/>
                  </a:cubicBezTo>
                  <a:cubicBezTo>
                    <a:pt x="217" y="293"/>
                    <a:pt x="217" y="293"/>
                    <a:pt x="217" y="293"/>
                  </a:cubicBezTo>
                  <a:cubicBezTo>
                    <a:pt x="212" y="293"/>
                    <a:pt x="207" y="293"/>
                    <a:pt x="202" y="292"/>
                  </a:cubicBezTo>
                  <a:cubicBezTo>
                    <a:pt x="191" y="292"/>
                    <a:pt x="179" y="290"/>
                    <a:pt x="168" y="287"/>
                  </a:cubicBezTo>
                  <a:cubicBezTo>
                    <a:pt x="164" y="286"/>
                    <a:pt x="159" y="285"/>
                    <a:pt x="156" y="282"/>
                  </a:cubicBezTo>
                  <a:cubicBezTo>
                    <a:pt x="154" y="279"/>
                    <a:pt x="152" y="276"/>
                    <a:pt x="151" y="273"/>
                  </a:cubicBezTo>
                  <a:cubicBezTo>
                    <a:pt x="147" y="264"/>
                    <a:pt x="144" y="256"/>
                    <a:pt x="141" y="247"/>
                  </a:cubicBezTo>
                  <a:cubicBezTo>
                    <a:pt x="141" y="246"/>
                    <a:pt x="141" y="244"/>
                    <a:pt x="140" y="243"/>
                  </a:cubicBezTo>
                  <a:cubicBezTo>
                    <a:pt x="120" y="179"/>
                    <a:pt x="117" y="111"/>
                    <a:pt x="115" y="44"/>
                  </a:cubicBezTo>
                  <a:cubicBezTo>
                    <a:pt x="114" y="42"/>
                    <a:pt x="112" y="40"/>
                    <a:pt x="110" y="37"/>
                  </a:cubicBezTo>
                  <a:cubicBezTo>
                    <a:pt x="104" y="26"/>
                    <a:pt x="102" y="12"/>
                    <a:pt x="97" y="0"/>
                  </a:cubicBezTo>
                  <a:cubicBezTo>
                    <a:pt x="64" y="12"/>
                    <a:pt x="0" y="58"/>
                    <a:pt x="7" y="123"/>
                  </a:cubicBezTo>
                  <a:cubicBezTo>
                    <a:pt x="11" y="128"/>
                    <a:pt x="15" y="133"/>
                    <a:pt x="18" y="139"/>
                  </a:cubicBezTo>
                  <a:cubicBezTo>
                    <a:pt x="26" y="150"/>
                    <a:pt x="31" y="163"/>
                    <a:pt x="36" y="175"/>
                  </a:cubicBezTo>
                  <a:cubicBezTo>
                    <a:pt x="40" y="186"/>
                    <a:pt x="44" y="196"/>
                    <a:pt x="48" y="207"/>
                  </a:cubicBezTo>
                  <a:cubicBezTo>
                    <a:pt x="58" y="232"/>
                    <a:pt x="68" y="258"/>
                    <a:pt x="78" y="283"/>
                  </a:cubicBezTo>
                  <a:cubicBezTo>
                    <a:pt x="80" y="289"/>
                    <a:pt x="81" y="294"/>
                    <a:pt x="82" y="300"/>
                  </a:cubicBezTo>
                  <a:cubicBezTo>
                    <a:pt x="83" y="305"/>
                    <a:pt x="85" y="311"/>
                    <a:pt x="86" y="317"/>
                  </a:cubicBezTo>
                  <a:cubicBezTo>
                    <a:pt x="90" y="328"/>
                    <a:pt x="95" y="338"/>
                    <a:pt x="102" y="347"/>
                  </a:cubicBezTo>
                  <a:cubicBezTo>
                    <a:pt x="108" y="354"/>
                    <a:pt x="114" y="361"/>
                    <a:pt x="122" y="363"/>
                  </a:cubicBezTo>
                  <a:cubicBezTo>
                    <a:pt x="131" y="365"/>
                    <a:pt x="139" y="363"/>
                    <a:pt x="147" y="361"/>
                  </a:cubicBezTo>
                  <a:cubicBezTo>
                    <a:pt x="152" y="360"/>
                    <a:pt x="157" y="359"/>
                    <a:pt x="163" y="358"/>
                  </a:cubicBezTo>
                  <a:cubicBezTo>
                    <a:pt x="174" y="355"/>
                    <a:pt x="186" y="352"/>
                    <a:pt x="198" y="350"/>
                  </a:cubicBezTo>
                  <a:cubicBezTo>
                    <a:pt x="214" y="346"/>
                    <a:pt x="229" y="342"/>
                    <a:pt x="243" y="333"/>
                  </a:cubicBezTo>
                  <a:cubicBezTo>
                    <a:pt x="256" y="328"/>
                    <a:pt x="271" y="316"/>
                    <a:pt x="278" y="306"/>
                  </a:cubicBezTo>
                  <a:cubicBezTo>
                    <a:pt x="284" y="296"/>
                    <a:pt x="283" y="296"/>
                    <a:pt x="285" y="292"/>
                  </a:cubicBezTo>
                  <a:cubicBezTo>
                    <a:pt x="287" y="288"/>
                    <a:pt x="289" y="284"/>
                    <a:pt x="287" y="273"/>
                  </a:cubicBezTo>
                  <a:close/>
                  <a:moveTo>
                    <a:pt x="267" y="254"/>
                  </a:moveTo>
                  <a:cubicBezTo>
                    <a:pt x="265" y="255"/>
                    <a:pt x="263" y="256"/>
                    <a:pt x="261" y="256"/>
                  </a:cubicBezTo>
                  <a:cubicBezTo>
                    <a:pt x="258" y="257"/>
                    <a:pt x="255" y="257"/>
                    <a:pt x="253" y="255"/>
                  </a:cubicBezTo>
                  <a:cubicBezTo>
                    <a:pt x="252" y="254"/>
                    <a:pt x="252" y="252"/>
                    <a:pt x="252" y="250"/>
                  </a:cubicBezTo>
                  <a:cubicBezTo>
                    <a:pt x="253" y="249"/>
                    <a:pt x="254" y="248"/>
                    <a:pt x="255" y="246"/>
                  </a:cubicBezTo>
                  <a:cubicBezTo>
                    <a:pt x="256" y="245"/>
                    <a:pt x="258" y="243"/>
                    <a:pt x="259" y="241"/>
                  </a:cubicBezTo>
                  <a:cubicBezTo>
                    <a:pt x="260" y="241"/>
                    <a:pt x="260" y="241"/>
                    <a:pt x="260" y="241"/>
                  </a:cubicBezTo>
                  <a:cubicBezTo>
                    <a:pt x="262" y="242"/>
                    <a:pt x="264" y="242"/>
                    <a:pt x="266" y="243"/>
                  </a:cubicBezTo>
                  <a:cubicBezTo>
                    <a:pt x="268" y="245"/>
                    <a:pt x="270" y="247"/>
                    <a:pt x="269" y="249"/>
                  </a:cubicBezTo>
                  <a:cubicBezTo>
                    <a:pt x="269" y="251"/>
                    <a:pt x="268" y="253"/>
                    <a:pt x="267" y="25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 name="Freeform 68"/>
            <p:cNvSpPr>
              <a:spLocks/>
            </p:cNvSpPr>
            <p:nvPr/>
          </p:nvSpPr>
          <p:spPr bwMode="auto">
            <a:xfrm>
              <a:off x="1443038" y="2319338"/>
              <a:ext cx="269875" cy="728663"/>
            </a:xfrm>
            <a:custGeom>
              <a:avLst/>
              <a:gdLst>
                <a:gd name="T0" fmla="*/ 4 w 75"/>
                <a:gd name="T1" fmla="*/ 134 h 203"/>
                <a:gd name="T2" fmla="*/ 26 w 75"/>
                <a:gd name="T3" fmla="*/ 190 h 203"/>
                <a:gd name="T4" fmla="*/ 56 w 75"/>
                <a:gd name="T5" fmla="*/ 202 h 203"/>
                <a:gd name="T6" fmla="*/ 75 w 75"/>
                <a:gd name="T7" fmla="*/ 203 h 203"/>
                <a:gd name="T8" fmla="*/ 75 w 75"/>
                <a:gd name="T9" fmla="*/ 203 h 203"/>
                <a:gd name="T10" fmla="*/ 64 w 75"/>
                <a:gd name="T11" fmla="*/ 169 h 203"/>
                <a:gd name="T12" fmla="*/ 61 w 75"/>
                <a:gd name="T13" fmla="*/ 138 h 203"/>
                <a:gd name="T14" fmla="*/ 58 w 75"/>
                <a:gd name="T15" fmla="*/ 127 h 203"/>
                <a:gd name="T16" fmla="*/ 46 w 75"/>
                <a:gd name="T17" fmla="*/ 107 h 203"/>
                <a:gd name="T18" fmla="*/ 36 w 75"/>
                <a:gd name="T19" fmla="*/ 88 h 203"/>
                <a:gd name="T20" fmla="*/ 16 w 75"/>
                <a:gd name="T21" fmla="*/ 43 h 203"/>
                <a:gd name="T22" fmla="*/ 4 w 75"/>
                <a:gd name="T23" fmla="*/ 0 h 203"/>
                <a:gd name="T24" fmla="*/ 4 w 75"/>
                <a:gd name="T25" fmla="*/ 13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203">
                  <a:moveTo>
                    <a:pt x="4" y="134"/>
                  </a:moveTo>
                  <a:cubicBezTo>
                    <a:pt x="6" y="154"/>
                    <a:pt x="10" y="177"/>
                    <a:pt x="26" y="190"/>
                  </a:cubicBezTo>
                  <a:cubicBezTo>
                    <a:pt x="35" y="197"/>
                    <a:pt x="45" y="201"/>
                    <a:pt x="56" y="202"/>
                  </a:cubicBezTo>
                  <a:cubicBezTo>
                    <a:pt x="63" y="203"/>
                    <a:pt x="69" y="203"/>
                    <a:pt x="75" y="203"/>
                  </a:cubicBezTo>
                  <a:cubicBezTo>
                    <a:pt x="75" y="203"/>
                    <a:pt x="75" y="203"/>
                    <a:pt x="75" y="203"/>
                  </a:cubicBezTo>
                  <a:cubicBezTo>
                    <a:pt x="73" y="191"/>
                    <a:pt x="66" y="181"/>
                    <a:pt x="64" y="169"/>
                  </a:cubicBezTo>
                  <a:cubicBezTo>
                    <a:pt x="62" y="159"/>
                    <a:pt x="63" y="148"/>
                    <a:pt x="61" y="138"/>
                  </a:cubicBezTo>
                  <a:cubicBezTo>
                    <a:pt x="61" y="134"/>
                    <a:pt x="59" y="131"/>
                    <a:pt x="58" y="127"/>
                  </a:cubicBezTo>
                  <a:cubicBezTo>
                    <a:pt x="55" y="120"/>
                    <a:pt x="50" y="114"/>
                    <a:pt x="46" y="107"/>
                  </a:cubicBezTo>
                  <a:cubicBezTo>
                    <a:pt x="42" y="101"/>
                    <a:pt x="39" y="94"/>
                    <a:pt x="36" y="88"/>
                  </a:cubicBezTo>
                  <a:cubicBezTo>
                    <a:pt x="28" y="73"/>
                    <a:pt x="22" y="58"/>
                    <a:pt x="16" y="43"/>
                  </a:cubicBezTo>
                  <a:cubicBezTo>
                    <a:pt x="11" y="29"/>
                    <a:pt x="7" y="15"/>
                    <a:pt x="4" y="0"/>
                  </a:cubicBezTo>
                  <a:cubicBezTo>
                    <a:pt x="1" y="45"/>
                    <a:pt x="0" y="90"/>
                    <a:pt x="4" y="13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 name="Freeform 69"/>
            <p:cNvSpPr>
              <a:spLocks/>
            </p:cNvSpPr>
            <p:nvPr/>
          </p:nvSpPr>
          <p:spPr bwMode="auto">
            <a:xfrm>
              <a:off x="1647825" y="1695450"/>
              <a:ext cx="590550" cy="211138"/>
            </a:xfrm>
            <a:custGeom>
              <a:avLst/>
              <a:gdLst>
                <a:gd name="T0" fmla="*/ 5 w 164"/>
                <a:gd name="T1" fmla="*/ 35 h 59"/>
                <a:gd name="T2" fmla="*/ 35 w 164"/>
                <a:gd name="T3" fmla="*/ 56 h 59"/>
                <a:gd name="T4" fmla="*/ 72 w 164"/>
                <a:gd name="T5" fmla="*/ 54 h 59"/>
                <a:gd name="T6" fmla="*/ 107 w 164"/>
                <a:gd name="T7" fmla="*/ 41 h 59"/>
                <a:gd name="T8" fmla="*/ 164 w 164"/>
                <a:gd name="T9" fmla="*/ 25 h 59"/>
                <a:gd name="T10" fmla="*/ 157 w 164"/>
                <a:gd name="T11" fmla="*/ 15 h 59"/>
                <a:gd name="T12" fmla="*/ 99 w 164"/>
                <a:gd name="T13" fmla="*/ 24 h 59"/>
                <a:gd name="T14" fmla="*/ 24 w 164"/>
                <a:gd name="T15" fmla="*/ 30 h 59"/>
                <a:gd name="T16" fmla="*/ 24 w 164"/>
                <a:gd name="T17" fmla="*/ 0 h 59"/>
                <a:gd name="T18" fmla="*/ 21 w 164"/>
                <a:gd name="T19" fmla="*/ 2 h 59"/>
                <a:gd name="T20" fmla="*/ 2 w 164"/>
                <a:gd name="T21" fmla="*/ 9 h 59"/>
                <a:gd name="T22" fmla="*/ 5 w 164"/>
                <a:gd name="T23"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59">
                  <a:moveTo>
                    <a:pt x="5" y="35"/>
                  </a:moveTo>
                  <a:cubicBezTo>
                    <a:pt x="12" y="46"/>
                    <a:pt x="23" y="53"/>
                    <a:pt x="35" y="56"/>
                  </a:cubicBezTo>
                  <a:cubicBezTo>
                    <a:pt x="47" y="59"/>
                    <a:pt x="60" y="57"/>
                    <a:pt x="72" y="54"/>
                  </a:cubicBezTo>
                  <a:cubicBezTo>
                    <a:pt x="84" y="51"/>
                    <a:pt x="96" y="46"/>
                    <a:pt x="107" y="41"/>
                  </a:cubicBezTo>
                  <a:cubicBezTo>
                    <a:pt x="125" y="34"/>
                    <a:pt x="144" y="27"/>
                    <a:pt x="164" y="25"/>
                  </a:cubicBezTo>
                  <a:cubicBezTo>
                    <a:pt x="161" y="22"/>
                    <a:pt x="159" y="19"/>
                    <a:pt x="157" y="15"/>
                  </a:cubicBezTo>
                  <a:cubicBezTo>
                    <a:pt x="137" y="7"/>
                    <a:pt x="123" y="12"/>
                    <a:pt x="99" y="24"/>
                  </a:cubicBezTo>
                  <a:cubicBezTo>
                    <a:pt x="62" y="45"/>
                    <a:pt x="33" y="36"/>
                    <a:pt x="24" y="30"/>
                  </a:cubicBezTo>
                  <a:cubicBezTo>
                    <a:pt x="17" y="24"/>
                    <a:pt x="18" y="12"/>
                    <a:pt x="24" y="0"/>
                  </a:cubicBezTo>
                  <a:cubicBezTo>
                    <a:pt x="23" y="1"/>
                    <a:pt x="22" y="2"/>
                    <a:pt x="21" y="2"/>
                  </a:cubicBezTo>
                  <a:cubicBezTo>
                    <a:pt x="15" y="5"/>
                    <a:pt x="9" y="7"/>
                    <a:pt x="2" y="9"/>
                  </a:cubicBezTo>
                  <a:cubicBezTo>
                    <a:pt x="0" y="18"/>
                    <a:pt x="1" y="28"/>
                    <a:pt x="5" y="3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 name="Freeform 70"/>
            <p:cNvSpPr>
              <a:spLocks/>
            </p:cNvSpPr>
            <p:nvPr/>
          </p:nvSpPr>
          <p:spPr bwMode="auto">
            <a:xfrm>
              <a:off x="2098675" y="1971675"/>
              <a:ext cx="366712" cy="484188"/>
            </a:xfrm>
            <a:custGeom>
              <a:avLst/>
              <a:gdLst>
                <a:gd name="T0" fmla="*/ 102 w 102"/>
                <a:gd name="T1" fmla="*/ 12 h 135"/>
                <a:gd name="T2" fmla="*/ 101 w 102"/>
                <a:gd name="T3" fmla="*/ 12 h 135"/>
                <a:gd name="T4" fmla="*/ 94 w 102"/>
                <a:gd name="T5" fmla="*/ 0 h 135"/>
                <a:gd name="T6" fmla="*/ 29 w 102"/>
                <a:gd name="T7" fmla="*/ 49 h 135"/>
                <a:gd name="T8" fmla="*/ 12 w 102"/>
                <a:gd name="T9" fmla="*/ 135 h 135"/>
                <a:gd name="T10" fmla="*/ 102 w 102"/>
                <a:gd name="T11" fmla="*/ 12 h 135"/>
              </a:gdLst>
              <a:ahLst/>
              <a:cxnLst>
                <a:cxn ang="0">
                  <a:pos x="T0" y="T1"/>
                </a:cxn>
                <a:cxn ang="0">
                  <a:pos x="T2" y="T3"/>
                </a:cxn>
                <a:cxn ang="0">
                  <a:pos x="T4" y="T5"/>
                </a:cxn>
                <a:cxn ang="0">
                  <a:pos x="T6" y="T7"/>
                </a:cxn>
                <a:cxn ang="0">
                  <a:pos x="T8" y="T9"/>
                </a:cxn>
                <a:cxn ang="0">
                  <a:pos x="T10" y="T11"/>
                </a:cxn>
              </a:cxnLst>
              <a:rect l="0" t="0" r="r" b="b"/>
              <a:pathLst>
                <a:path w="102" h="135">
                  <a:moveTo>
                    <a:pt x="102" y="12"/>
                  </a:moveTo>
                  <a:cubicBezTo>
                    <a:pt x="101" y="12"/>
                    <a:pt x="101" y="12"/>
                    <a:pt x="101" y="12"/>
                  </a:cubicBezTo>
                  <a:cubicBezTo>
                    <a:pt x="99" y="8"/>
                    <a:pt x="97" y="4"/>
                    <a:pt x="94" y="0"/>
                  </a:cubicBezTo>
                  <a:cubicBezTo>
                    <a:pt x="79" y="8"/>
                    <a:pt x="50" y="26"/>
                    <a:pt x="29" y="49"/>
                  </a:cubicBezTo>
                  <a:cubicBezTo>
                    <a:pt x="0" y="83"/>
                    <a:pt x="1" y="115"/>
                    <a:pt x="12" y="135"/>
                  </a:cubicBezTo>
                  <a:cubicBezTo>
                    <a:pt x="5" y="70"/>
                    <a:pt x="69" y="24"/>
                    <a:pt x="102" y="1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63" name="Group 262"/>
          <p:cNvGrpSpPr/>
          <p:nvPr/>
        </p:nvGrpSpPr>
        <p:grpSpPr>
          <a:xfrm>
            <a:off x="7962972" y="4893098"/>
            <a:ext cx="1142045" cy="694872"/>
            <a:chOff x="792163" y="620713"/>
            <a:chExt cx="9361487" cy="5695951"/>
          </a:xfrm>
        </p:grpSpPr>
        <p:sp>
          <p:nvSpPr>
            <p:cNvPr id="264" name="Freeform 306"/>
            <p:cNvSpPr>
              <a:spLocks/>
            </p:cNvSpPr>
            <p:nvPr/>
          </p:nvSpPr>
          <p:spPr bwMode="auto">
            <a:xfrm>
              <a:off x="792163" y="620713"/>
              <a:ext cx="1344612" cy="1376363"/>
            </a:xfrm>
            <a:custGeom>
              <a:avLst/>
              <a:gdLst>
                <a:gd name="T0" fmla="*/ 0 w 847"/>
                <a:gd name="T1" fmla="*/ 0 h 867"/>
                <a:gd name="T2" fmla="*/ 847 w 847"/>
                <a:gd name="T3" fmla="*/ 867 h 867"/>
                <a:gd name="T4" fmla="*/ 724 w 847"/>
                <a:gd name="T5" fmla="*/ 695 h 867"/>
                <a:gd name="T6" fmla="*/ 0 w 847"/>
                <a:gd name="T7" fmla="*/ 0 h 867"/>
              </a:gdLst>
              <a:ahLst/>
              <a:cxnLst>
                <a:cxn ang="0">
                  <a:pos x="T0" y="T1"/>
                </a:cxn>
                <a:cxn ang="0">
                  <a:pos x="T2" y="T3"/>
                </a:cxn>
                <a:cxn ang="0">
                  <a:pos x="T4" y="T5"/>
                </a:cxn>
                <a:cxn ang="0">
                  <a:pos x="T6" y="T7"/>
                </a:cxn>
              </a:cxnLst>
              <a:rect l="0" t="0" r="r" b="b"/>
              <a:pathLst>
                <a:path w="847" h="867">
                  <a:moveTo>
                    <a:pt x="0" y="0"/>
                  </a:moveTo>
                  <a:lnTo>
                    <a:pt x="847" y="867"/>
                  </a:lnTo>
                  <a:lnTo>
                    <a:pt x="724" y="695"/>
                  </a:lnTo>
                  <a:lnTo>
                    <a:pt x="0" y="0"/>
                  </a:lnTo>
                  <a:close/>
                </a:path>
              </a:pathLst>
            </a:custGeom>
            <a:solidFill>
              <a:srgbClr val="D9C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 name="Freeform 307"/>
            <p:cNvSpPr>
              <a:spLocks/>
            </p:cNvSpPr>
            <p:nvPr/>
          </p:nvSpPr>
          <p:spPr bwMode="auto">
            <a:xfrm>
              <a:off x="792163" y="620713"/>
              <a:ext cx="1344612" cy="1103313"/>
            </a:xfrm>
            <a:custGeom>
              <a:avLst/>
              <a:gdLst>
                <a:gd name="T0" fmla="*/ 724 w 847"/>
                <a:gd name="T1" fmla="*/ 695 h 695"/>
                <a:gd name="T2" fmla="*/ 0 w 847"/>
                <a:gd name="T3" fmla="*/ 0 h 695"/>
                <a:gd name="T4" fmla="*/ 847 w 847"/>
                <a:gd name="T5" fmla="*/ 381 h 695"/>
                <a:gd name="T6" fmla="*/ 724 w 847"/>
                <a:gd name="T7" fmla="*/ 695 h 695"/>
              </a:gdLst>
              <a:ahLst/>
              <a:cxnLst>
                <a:cxn ang="0">
                  <a:pos x="T0" y="T1"/>
                </a:cxn>
                <a:cxn ang="0">
                  <a:pos x="T2" y="T3"/>
                </a:cxn>
                <a:cxn ang="0">
                  <a:pos x="T4" y="T5"/>
                </a:cxn>
                <a:cxn ang="0">
                  <a:pos x="T6" y="T7"/>
                </a:cxn>
              </a:cxnLst>
              <a:rect l="0" t="0" r="r" b="b"/>
              <a:pathLst>
                <a:path w="847" h="695">
                  <a:moveTo>
                    <a:pt x="724" y="695"/>
                  </a:moveTo>
                  <a:lnTo>
                    <a:pt x="0" y="0"/>
                  </a:lnTo>
                  <a:lnTo>
                    <a:pt x="847" y="381"/>
                  </a:lnTo>
                  <a:lnTo>
                    <a:pt x="724" y="695"/>
                  </a:ln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 name="Freeform 308"/>
            <p:cNvSpPr>
              <a:spLocks/>
            </p:cNvSpPr>
            <p:nvPr/>
          </p:nvSpPr>
          <p:spPr bwMode="auto">
            <a:xfrm>
              <a:off x="792163" y="620713"/>
              <a:ext cx="1733550" cy="604838"/>
            </a:xfrm>
            <a:custGeom>
              <a:avLst/>
              <a:gdLst>
                <a:gd name="T0" fmla="*/ 0 w 1092"/>
                <a:gd name="T1" fmla="*/ 0 h 381"/>
                <a:gd name="T2" fmla="*/ 847 w 1092"/>
                <a:gd name="T3" fmla="*/ 381 h 381"/>
                <a:gd name="T4" fmla="*/ 1092 w 1092"/>
                <a:gd name="T5" fmla="*/ 238 h 381"/>
                <a:gd name="T6" fmla="*/ 0 w 1092"/>
                <a:gd name="T7" fmla="*/ 0 h 381"/>
              </a:gdLst>
              <a:ahLst/>
              <a:cxnLst>
                <a:cxn ang="0">
                  <a:pos x="T0" y="T1"/>
                </a:cxn>
                <a:cxn ang="0">
                  <a:pos x="T2" y="T3"/>
                </a:cxn>
                <a:cxn ang="0">
                  <a:pos x="T4" y="T5"/>
                </a:cxn>
                <a:cxn ang="0">
                  <a:pos x="T6" y="T7"/>
                </a:cxn>
              </a:cxnLst>
              <a:rect l="0" t="0" r="r" b="b"/>
              <a:pathLst>
                <a:path w="1092" h="381">
                  <a:moveTo>
                    <a:pt x="0" y="0"/>
                  </a:moveTo>
                  <a:lnTo>
                    <a:pt x="847" y="381"/>
                  </a:lnTo>
                  <a:lnTo>
                    <a:pt x="1092" y="238"/>
                  </a:lnTo>
                  <a:lnTo>
                    <a:pt x="0" y="0"/>
                  </a:lnTo>
                  <a:close/>
                </a:path>
              </a:pathLst>
            </a:custGeom>
            <a:solidFill>
              <a:srgbClr val="F1E9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 name="Freeform 309"/>
            <p:cNvSpPr>
              <a:spLocks/>
            </p:cNvSpPr>
            <p:nvPr/>
          </p:nvSpPr>
          <p:spPr bwMode="auto">
            <a:xfrm>
              <a:off x="9604375" y="5580063"/>
              <a:ext cx="328612" cy="479425"/>
            </a:xfrm>
            <a:custGeom>
              <a:avLst/>
              <a:gdLst>
                <a:gd name="T0" fmla="*/ 42 w 84"/>
                <a:gd name="T1" fmla="*/ 13 h 123"/>
                <a:gd name="T2" fmla="*/ 84 w 84"/>
                <a:gd name="T3" fmla="*/ 37 h 123"/>
                <a:gd name="T4" fmla="*/ 42 w 84"/>
                <a:gd name="T5" fmla="*/ 109 h 123"/>
                <a:gd name="T6" fmla="*/ 0 w 84"/>
                <a:gd name="T7" fmla="*/ 86 h 123"/>
                <a:gd name="T8" fmla="*/ 42 w 84"/>
                <a:gd name="T9" fmla="*/ 13 h 123"/>
              </a:gdLst>
              <a:ahLst/>
              <a:cxnLst>
                <a:cxn ang="0">
                  <a:pos x="T0" y="T1"/>
                </a:cxn>
                <a:cxn ang="0">
                  <a:pos x="T2" y="T3"/>
                </a:cxn>
                <a:cxn ang="0">
                  <a:pos x="T4" y="T5"/>
                </a:cxn>
                <a:cxn ang="0">
                  <a:pos x="T6" y="T7"/>
                </a:cxn>
                <a:cxn ang="0">
                  <a:pos x="T8" y="T9"/>
                </a:cxn>
              </a:cxnLst>
              <a:rect l="0" t="0" r="r" b="b"/>
              <a:pathLst>
                <a:path w="84" h="123">
                  <a:moveTo>
                    <a:pt x="42" y="13"/>
                  </a:moveTo>
                  <a:cubicBezTo>
                    <a:pt x="65" y="0"/>
                    <a:pt x="83" y="10"/>
                    <a:pt x="84" y="37"/>
                  </a:cubicBezTo>
                  <a:cubicBezTo>
                    <a:pt x="84" y="64"/>
                    <a:pt x="65" y="96"/>
                    <a:pt x="42" y="109"/>
                  </a:cubicBezTo>
                  <a:cubicBezTo>
                    <a:pt x="19" y="123"/>
                    <a:pt x="0" y="112"/>
                    <a:pt x="0" y="86"/>
                  </a:cubicBezTo>
                  <a:cubicBezTo>
                    <a:pt x="0" y="59"/>
                    <a:pt x="18" y="26"/>
                    <a:pt x="42" y="13"/>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 name="Freeform 310"/>
            <p:cNvSpPr>
              <a:spLocks/>
            </p:cNvSpPr>
            <p:nvPr/>
          </p:nvSpPr>
          <p:spPr bwMode="auto">
            <a:xfrm>
              <a:off x="1941513" y="1724026"/>
              <a:ext cx="7632700" cy="4592638"/>
            </a:xfrm>
            <a:custGeom>
              <a:avLst/>
              <a:gdLst>
                <a:gd name="T0" fmla="*/ 4808 w 4808"/>
                <a:gd name="T1" fmla="*/ 2893 h 2893"/>
                <a:gd name="T2" fmla="*/ 123 w 4808"/>
                <a:gd name="T3" fmla="*/ 172 h 2893"/>
                <a:gd name="T4" fmla="*/ 0 w 4808"/>
                <a:gd name="T5" fmla="*/ 0 h 2893"/>
                <a:gd name="T6" fmla="*/ 4685 w 4808"/>
                <a:gd name="T7" fmla="*/ 2721 h 2893"/>
                <a:gd name="T8" fmla="*/ 4808 w 4808"/>
                <a:gd name="T9" fmla="*/ 2893 h 2893"/>
              </a:gdLst>
              <a:ahLst/>
              <a:cxnLst>
                <a:cxn ang="0">
                  <a:pos x="T0" y="T1"/>
                </a:cxn>
                <a:cxn ang="0">
                  <a:pos x="T2" y="T3"/>
                </a:cxn>
                <a:cxn ang="0">
                  <a:pos x="T4" y="T5"/>
                </a:cxn>
                <a:cxn ang="0">
                  <a:pos x="T6" y="T7"/>
                </a:cxn>
                <a:cxn ang="0">
                  <a:pos x="T8" y="T9"/>
                </a:cxn>
              </a:cxnLst>
              <a:rect l="0" t="0" r="r" b="b"/>
              <a:pathLst>
                <a:path w="4808" h="2893">
                  <a:moveTo>
                    <a:pt x="4808" y="2893"/>
                  </a:moveTo>
                  <a:lnTo>
                    <a:pt x="123" y="172"/>
                  </a:lnTo>
                  <a:lnTo>
                    <a:pt x="0" y="0"/>
                  </a:lnTo>
                  <a:lnTo>
                    <a:pt x="4685" y="2721"/>
                  </a:lnTo>
                  <a:lnTo>
                    <a:pt x="4808" y="2893"/>
                  </a:lnTo>
                  <a:close/>
                </a:path>
              </a:pathLst>
            </a:custGeom>
            <a:solidFill>
              <a:srgbClr val="B027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 name="Freeform 311"/>
            <p:cNvSpPr>
              <a:spLocks/>
            </p:cNvSpPr>
            <p:nvPr/>
          </p:nvSpPr>
          <p:spPr bwMode="auto">
            <a:xfrm>
              <a:off x="1941513" y="1225551"/>
              <a:ext cx="7632700" cy="4818063"/>
            </a:xfrm>
            <a:custGeom>
              <a:avLst/>
              <a:gdLst>
                <a:gd name="T0" fmla="*/ 4685 w 4808"/>
                <a:gd name="T1" fmla="*/ 3035 h 3035"/>
                <a:gd name="T2" fmla="*/ 0 w 4808"/>
                <a:gd name="T3" fmla="*/ 314 h 3035"/>
                <a:gd name="T4" fmla="*/ 123 w 4808"/>
                <a:gd name="T5" fmla="*/ 0 h 3035"/>
                <a:gd name="T6" fmla="*/ 4808 w 4808"/>
                <a:gd name="T7" fmla="*/ 2721 h 3035"/>
                <a:gd name="T8" fmla="*/ 4685 w 4808"/>
                <a:gd name="T9" fmla="*/ 3035 h 3035"/>
              </a:gdLst>
              <a:ahLst/>
              <a:cxnLst>
                <a:cxn ang="0">
                  <a:pos x="T0" y="T1"/>
                </a:cxn>
                <a:cxn ang="0">
                  <a:pos x="T2" y="T3"/>
                </a:cxn>
                <a:cxn ang="0">
                  <a:pos x="T4" y="T5"/>
                </a:cxn>
                <a:cxn ang="0">
                  <a:pos x="T6" y="T7"/>
                </a:cxn>
                <a:cxn ang="0">
                  <a:pos x="T8" y="T9"/>
                </a:cxn>
              </a:cxnLst>
              <a:rect l="0" t="0" r="r" b="b"/>
              <a:pathLst>
                <a:path w="4808" h="3035">
                  <a:moveTo>
                    <a:pt x="4685" y="3035"/>
                  </a:moveTo>
                  <a:lnTo>
                    <a:pt x="0" y="314"/>
                  </a:lnTo>
                  <a:lnTo>
                    <a:pt x="123" y="0"/>
                  </a:lnTo>
                  <a:lnTo>
                    <a:pt x="4808" y="2721"/>
                  </a:lnTo>
                  <a:lnTo>
                    <a:pt x="4685" y="3035"/>
                  </a:lnTo>
                  <a:close/>
                </a:path>
              </a:pathLst>
            </a:custGeom>
            <a:solidFill>
              <a:srgbClr val="D930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 name="Freeform 312"/>
            <p:cNvSpPr>
              <a:spLocks noEditPoints="1"/>
            </p:cNvSpPr>
            <p:nvPr/>
          </p:nvSpPr>
          <p:spPr bwMode="auto">
            <a:xfrm>
              <a:off x="9378950" y="5318126"/>
              <a:ext cx="774700" cy="998538"/>
            </a:xfrm>
            <a:custGeom>
              <a:avLst/>
              <a:gdLst>
                <a:gd name="T0" fmla="*/ 149 w 199"/>
                <a:gd name="T1" fmla="*/ 0 h 256"/>
                <a:gd name="T2" fmla="*/ 199 w 199"/>
                <a:gd name="T3" fmla="*/ 71 h 256"/>
                <a:gd name="T4" fmla="*/ 150 w 199"/>
                <a:gd name="T5" fmla="*/ 199 h 256"/>
                <a:gd name="T6" fmla="*/ 50 w 199"/>
                <a:gd name="T7" fmla="*/ 256 h 256"/>
                <a:gd name="T8" fmla="*/ 0 w 199"/>
                <a:gd name="T9" fmla="*/ 186 h 256"/>
                <a:gd name="T10" fmla="*/ 50 w 199"/>
                <a:gd name="T11" fmla="*/ 58 h 256"/>
                <a:gd name="T12" fmla="*/ 149 w 199"/>
                <a:gd name="T13" fmla="*/ 0 h 256"/>
                <a:gd name="T14" fmla="*/ 100 w 199"/>
                <a:gd name="T15" fmla="*/ 176 h 256"/>
                <a:gd name="T16" fmla="*/ 142 w 199"/>
                <a:gd name="T17" fmla="*/ 104 h 256"/>
                <a:gd name="T18" fmla="*/ 100 w 199"/>
                <a:gd name="T19" fmla="*/ 80 h 256"/>
                <a:gd name="T20" fmla="*/ 58 w 199"/>
                <a:gd name="T21" fmla="*/ 153 h 256"/>
                <a:gd name="T22" fmla="*/ 100 w 199"/>
                <a:gd name="T23" fmla="*/ 17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9" h="256">
                  <a:moveTo>
                    <a:pt x="149" y="0"/>
                  </a:moveTo>
                  <a:cubicBezTo>
                    <a:pt x="199" y="71"/>
                    <a:pt x="199" y="71"/>
                    <a:pt x="199" y="71"/>
                  </a:cubicBezTo>
                  <a:cubicBezTo>
                    <a:pt x="150" y="199"/>
                    <a:pt x="150" y="199"/>
                    <a:pt x="150" y="199"/>
                  </a:cubicBezTo>
                  <a:cubicBezTo>
                    <a:pt x="50" y="256"/>
                    <a:pt x="50" y="256"/>
                    <a:pt x="50" y="256"/>
                  </a:cubicBezTo>
                  <a:cubicBezTo>
                    <a:pt x="0" y="186"/>
                    <a:pt x="0" y="186"/>
                    <a:pt x="0" y="186"/>
                  </a:cubicBezTo>
                  <a:cubicBezTo>
                    <a:pt x="50" y="58"/>
                    <a:pt x="50" y="58"/>
                    <a:pt x="50" y="58"/>
                  </a:cubicBezTo>
                  <a:lnTo>
                    <a:pt x="149" y="0"/>
                  </a:lnTo>
                  <a:close/>
                  <a:moveTo>
                    <a:pt x="100" y="176"/>
                  </a:moveTo>
                  <a:cubicBezTo>
                    <a:pt x="123" y="163"/>
                    <a:pt x="142" y="131"/>
                    <a:pt x="142" y="104"/>
                  </a:cubicBezTo>
                  <a:cubicBezTo>
                    <a:pt x="141" y="77"/>
                    <a:pt x="123" y="67"/>
                    <a:pt x="100" y="80"/>
                  </a:cubicBezTo>
                  <a:cubicBezTo>
                    <a:pt x="76" y="93"/>
                    <a:pt x="58" y="126"/>
                    <a:pt x="58" y="153"/>
                  </a:cubicBezTo>
                  <a:cubicBezTo>
                    <a:pt x="58" y="179"/>
                    <a:pt x="77" y="190"/>
                    <a:pt x="100" y="176"/>
                  </a:cubicBezTo>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 name="Freeform 313"/>
            <p:cNvSpPr>
              <a:spLocks/>
            </p:cNvSpPr>
            <p:nvPr/>
          </p:nvSpPr>
          <p:spPr bwMode="auto">
            <a:xfrm>
              <a:off x="2136775" y="998538"/>
              <a:ext cx="7823200" cy="4546600"/>
            </a:xfrm>
            <a:custGeom>
              <a:avLst/>
              <a:gdLst>
                <a:gd name="T0" fmla="*/ 4685 w 4928"/>
                <a:gd name="T1" fmla="*/ 2864 h 2864"/>
                <a:gd name="T2" fmla="*/ 0 w 4928"/>
                <a:gd name="T3" fmla="*/ 143 h 2864"/>
                <a:gd name="T4" fmla="*/ 245 w 4928"/>
                <a:gd name="T5" fmla="*/ 0 h 2864"/>
                <a:gd name="T6" fmla="*/ 4928 w 4928"/>
                <a:gd name="T7" fmla="*/ 2721 h 2864"/>
                <a:gd name="T8" fmla="*/ 4685 w 4928"/>
                <a:gd name="T9" fmla="*/ 2864 h 2864"/>
              </a:gdLst>
              <a:ahLst/>
              <a:cxnLst>
                <a:cxn ang="0">
                  <a:pos x="T0" y="T1"/>
                </a:cxn>
                <a:cxn ang="0">
                  <a:pos x="T2" y="T3"/>
                </a:cxn>
                <a:cxn ang="0">
                  <a:pos x="T4" y="T5"/>
                </a:cxn>
                <a:cxn ang="0">
                  <a:pos x="T6" y="T7"/>
                </a:cxn>
                <a:cxn ang="0">
                  <a:pos x="T8" y="T9"/>
                </a:cxn>
              </a:cxnLst>
              <a:rect l="0" t="0" r="r" b="b"/>
              <a:pathLst>
                <a:path w="4928" h="2864">
                  <a:moveTo>
                    <a:pt x="4685" y="2864"/>
                  </a:moveTo>
                  <a:lnTo>
                    <a:pt x="0" y="143"/>
                  </a:lnTo>
                  <a:lnTo>
                    <a:pt x="245" y="0"/>
                  </a:lnTo>
                  <a:lnTo>
                    <a:pt x="4928" y="2721"/>
                  </a:lnTo>
                  <a:lnTo>
                    <a:pt x="4685" y="2864"/>
                  </a:ln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 name="Freeform 314"/>
            <p:cNvSpPr>
              <a:spLocks/>
            </p:cNvSpPr>
            <p:nvPr/>
          </p:nvSpPr>
          <p:spPr bwMode="auto">
            <a:xfrm>
              <a:off x="792163" y="620713"/>
              <a:ext cx="763587" cy="538163"/>
            </a:xfrm>
            <a:custGeom>
              <a:avLst/>
              <a:gdLst>
                <a:gd name="T0" fmla="*/ 173 w 196"/>
                <a:gd name="T1" fmla="*/ 48 h 138"/>
                <a:gd name="T2" fmla="*/ 196 w 196"/>
                <a:gd name="T3" fmla="*/ 43 h 138"/>
                <a:gd name="T4" fmla="*/ 0 w 196"/>
                <a:gd name="T5" fmla="*/ 0 h 138"/>
                <a:gd name="T6" fmla="*/ 135 w 196"/>
                <a:gd name="T7" fmla="*/ 138 h 138"/>
                <a:gd name="T8" fmla="*/ 131 w 196"/>
                <a:gd name="T9" fmla="*/ 121 h 138"/>
                <a:gd name="T10" fmla="*/ 173 w 196"/>
                <a:gd name="T11" fmla="*/ 48 h 138"/>
              </a:gdLst>
              <a:ahLst/>
              <a:cxnLst>
                <a:cxn ang="0">
                  <a:pos x="T0" y="T1"/>
                </a:cxn>
                <a:cxn ang="0">
                  <a:pos x="T2" y="T3"/>
                </a:cxn>
                <a:cxn ang="0">
                  <a:pos x="T4" y="T5"/>
                </a:cxn>
                <a:cxn ang="0">
                  <a:pos x="T6" y="T7"/>
                </a:cxn>
                <a:cxn ang="0">
                  <a:pos x="T8" y="T9"/>
                </a:cxn>
                <a:cxn ang="0">
                  <a:pos x="T10" y="T11"/>
                </a:cxn>
              </a:cxnLst>
              <a:rect l="0" t="0" r="r" b="b"/>
              <a:pathLst>
                <a:path w="196" h="138">
                  <a:moveTo>
                    <a:pt x="173" y="48"/>
                  </a:moveTo>
                  <a:cubicBezTo>
                    <a:pt x="182" y="43"/>
                    <a:pt x="190" y="41"/>
                    <a:pt x="196" y="43"/>
                  </a:cubicBezTo>
                  <a:cubicBezTo>
                    <a:pt x="0" y="0"/>
                    <a:pt x="0" y="0"/>
                    <a:pt x="0" y="0"/>
                  </a:cubicBezTo>
                  <a:cubicBezTo>
                    <a:pt x="135" y="138"/>
                    <a:pt x="135" y="138"/>
                    <a:pt x="135" y="138"/>
                  </a:cubicBezTo>
                  <a:cubicBezTo>
                    <a:pt x="132" y="133"/>
                    <a:pt x="131" y="127"/>
                    <a:pt x="131" y="121"/>
                  </a:cubicBezTo>
                  <a:cubicBezTo>
                    <a:pt x="131" y="94"/>
                    <a:pt x="150" y="61"/>
                    <a:pt x="173" y="48"/>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74" name="Group 273" hidden="1"/>
          <p:cNvGrpSpPr/>
          <p:nvPr/>
        </p:nvGrpSpPr>
        <p:grpSpPr>
          <a:xfrm>
            <a:off x="8207939" y="2194932"/>
            <a:ext cx="614042" cy="636659"/>
            <a:chOff x="2619375" y="935038"/>
            <a:chExt cx="5214938" cy="5407026"/>
          </a:xfrm>
        </p:grpSpPr>
        <p:sp>
          <p:nvSpPr>
            <p:cNvPr id="275" name="Freeform 318"/>
            <p:cNvSpPr>
              <a:spLocks/>
            </p:cNvSpPr>
            <p:nvPr/>
          </p:nvSpPr>
          <p:spPr bwMode="auto">
            <a:xfrm>
              <a:off x="2619375" y="1460501"/>
              <a:ext cx="5065713" cy="4881563"/>
            </a:xfrm>
            <a:custGeom>
              <a:avLst/>
              <a:gdLst>
                <a:gd name="T0" fmla="*/ 3191 w 3191"/>
                <a:gd name="T1" fmla="*/ 1217 h 3075"/>
                <a:gd name="T2" fmla="*/ 2131 w 3191"/>
                <a:gd name="T3" fmla="*/ 3075 h 3075"/>
                <a:gd name="T4" fmla="*/ 0 w 3191"/>
                <a:gd name="T5" fmla="*/ 1860 h 3075"/>
                <a:gd name="T6" fmla="*/ 1062 w 3191"/>
                <a:gd name="T7" fmla="*/ 0 h 3075"/>
                <a:gd name="T8" fmla="*/ 3191 w 3191"/>
                <a:gd name="T9" fmla="*/ 1217 h 3075"/>
              </a:gdLst>
              <a:ahLst/>
              <a:cxnLst>
                <a:cxn ang="0">
                  <a:pos x="T0" y="T1"/>
                </a:cxn>
                <a:cxn ang="0">
                  <a:pos x="T2" y="T3"/>
                </a:cxn>
                <a:cxn ang="0">
                  <a:pos x="T4" y="T5"/>
                </a:cxn>
                <a:cxn ang="0">
                  <a:pos x="T6" y="T7"/>
                </a:cxn>
                <a:cxn ang="0">
                  <a:pos x="T8" y="T9"/>
                </a:cxn>
              </a:cxnLst>
              <a:rect l="0" t="0" r="r" b="b"/>
              <a:pathLst>
                <a:path w="3191" h="3075">
                  <a:moveTo>
                    <a:pt x="3191" y="1217"/>
                  </a:moveTo>
                  <a:lnTo>
                    <a:pt x="2131" y="3075"/>
                  </a:lnTo>
                  <a:lnTo>
                    <a:pt x="0" y="1860"/>
                  </a:lnTo>
                  <a:lnTo>
                    <a:pt x="1062" y="0"/>
                  </a:lnTo>
                  <a:lnTo>
                    <a:pt x="3191" y="1217"/>
                  </a:lnTo>
                  <a:close/>
                </a:path>
              </a:pathLst>
            </a:custGeom>
            <a:solidFill>
              <a:srgbClr val="FCEE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 name="Freeform 319"/>
            <p:cNvSpPr>
              <a:spLocks/>
            </p:cNvSpPr>
            <p:nvPr/>
          </p:nvSpPr>
          <p:spPr bwMode="auto">
            <a:xfrm>
              <a:off x="4305300" y="935038"/>
              <a:ext cx="3529013" cy="2457450"/>
            </a:xfrm>
            <a:custGeom>
              <a:avLst/>
              <a:gdLst>
                <a:gd name="T0" fmla="*/ 2223 w 2223"/>
                <a:gd name="T1" fmla="*/ 1215 h 1548"/>
                <a:gd name="T2" fmla="*/ 2129 w 2223"/>
                <a:gd name="T3" fmla="*/ 1548 h 1548"/>
                <a:gd name="T4" fmla="*/ 0 w 2223"/>
                <a:gd name="T5" fmla="*/ 331 h 1548"/>
                <a:gd name="T6" fmla="*/ 94 w 2223"/>
                <a:gd name="T7" fmla="*/ 0 h 1548"/>
                <a:gd name="T8" fmla="*/ 2223 w 2223"/>
                <a:gd name="T9" fmla="*/ 1215 h 1548"/>
              </a:gdLst>
              <a:ahLst/>
              <a:cxnLst>
                <a:cxn ang="0">
                  <a:pos x="T0" y="T1"/>
                </a:cxn>
                <a:cxn ang="0">
                  <a:pos x="T2" y="T3"/>
                </a:cxn>
                <a:cxn ang="0">
                  <a:pos x="T4" y="T5"/>
                </a:cxn>
                <a:cxn ang="0">
                  <a:pos x="T6" y="T7"/>
                </a:cxn>
                <a:cxn ang="0">
                  <a:pos x="T8" y="T9"/>
                </a:cxn>
              </a:cxnLst>
              <a:rect l="0" t="0" r="r" b="b"/>
              <a:pathLst>
                <a:path w="2223" h="1548">
                  <a:moveTo>
                    <a:pt x="2223" y="1215"/>
                  </a:moveTo>
                  <a:lnTo>
                    <a:pt x="2129" y="1548"/>
                  </a:lnTo>
                  <a:lnTo>
                    <a:pt x="0" y="331"/>
                  </a:lnTo>
                  <a:lnTo>
                    <a:pt x="94" y="0"/>
                  </a:lnTo>
                  <a:lnTo>
                    <a:pt x="2223" y="1215"/>
                  </a:ln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 name="Freeform 320"/>
            <p:cNvSpPr>
              <a:spLocks noEditPoints="1"/>
            </p:cNvSpPr>
            <p:nvPr/>
          </p:nvSpPr>
          <p:spPr bwMode="auto">
            <a:xfrm>
              <a:off x="3484563" y="2024063"/>
              <a:ext cx="3603625" cy="3095625"/>
            </a:xfrm>
            <a:custGeom>
              <a:avLst/>
              <a:gdLst>
                <a:gd name="T0" fmla="*/ 804 w 2270"/>
                <a:gd name="T1" fmla="*/ 235 h 1950"/>
                <a:gd name="T2" fmla="*/ 498 w 2270"/>
                <a:gd name="T3" fmla="*/ 61 h 1950"/>
                <a:gd name="T4" fmla="*/ 533 w 2270"/>
                <a:gd name="T5" fmla="*/ 0 h 1950"/>
                <a:gd name="T6" fmla="*/ 839 w 2270"/>
                <a:gd name="T7" fmla="*/ 176 h 1950"/>
                <a:gd name="T8" fmla="*/ 804 w 2270"/>
                <a:gd name="T9" fmla="*/ 235 h 1950"/>
                <a:gd name="T10" fmla="*/ 1376 w 2270"/>
                <a:gd name="T11" fmla="*/ 482 h 1950"/>
                <a:gd name="T12" fmla="*/ 1035 w 2270"/>
                <a:gd name="T13" fmla="*/ 288 h 1950"/>
                <a:gd name="T14" fmla="*/ 1000 w 2270"/>
                <a:gd name="T15" fmla="*/ 347 h 1950"/>
                <a:gd name="T16" fmla="*/ 1341 w 2270"/>
                <a:gd name="T17" fmla="*/ 541 h 1950"/>
                <a:gd name="T18" fmla="*/ 1376 w 2270"/>
                <a:gd name="T19" fmla="*/ 482 h 1950"/>
                <a:gd name="T20" fmla="*/ 2270 w 2270"/>
                <a:gd name="T21" fmla="*/ 992 h 1950"/>
                <a:gd name="T22" fmla="*/ 1544 w 2270"/>
                <a:gd name="T23" fmla="*/ 576 h 1950"/>
                <a:gd name="T24" fmla="*/ 1509 w 2270"/>
                <a:gd name="T25" fmla="*/ 637 h 1950"/>
                <a:gd name="T26" fmla="*/ 2236 w 2270"/>
                <a:gd name="T27" fmla="*/ 1052 h 1950"/>
                <a:gd name="T28" fmla="*/ 2270 w 2270"/>
                <a:gd name="T29" fmla="*/ 992 h 1950"/>
                <a:gd name="T30" fmla="*/ 870 w 2270"/>
                <a:gd name="T31" fmla="*/ 784 h 1950"/>
                <a:gd name="T32" fmla="*/ 284 w 2270"/>
                <a:gd name="T33" fmla="*/ 449 h 1950"/>
                <a:gd name="T34" fmla="*/ 249 w 2270"/>
                <a:gd name="T35" fmla="*/ 511 h 1950"/>
                <a:gd name="T36" fmla="*/ 837 w 2270"/>
                <a:gd name="T37" fmla="*/ 843 h 1950"/>
                <a:gd name="T38" fmla="*/ 870 w 2270"/>
                <a:gd name="T39" fmla="*/ 784 h 1950"/>
                <a:gd name="T40" fmla="*/ 2021 w 2270"/>
                <a:gd name="T41" fmla="*/ 1440 h 1950"/>
                <a:gd name="T42" fmla="*/ 982 w 2270"/>
                <a:gd name="T43" fmla="*/ 848 h 1950"/>
                <a:gd name="T44" fmla="*/ 947 w 2270"/>
                <a:gd name="T45" fmla="*/ 907 h 1950"/>
                <a:gd name="T46" fmla="*/ 1987 w 2270"/>
                <a:gd name="T47" fmla="*/ 1501 h 1950"/>
                <a:gd name="T48" fmla="*/ 2021 w 2270"/>
                <a:gd name="T49" fmla="*/ 1440 h 1950"/>
                <a:gd name="T50" fmla="*/ 225 w 2270"/>
                <a:gd name="T51" fmla="*/ 1007 h 1950"/>
                <a:gd name="T52" fmla="*/ 35 w 2270"/>
                <a:gd name="T53" fmla="*/ 899 h 1950"/>
                <a:gd name="T54" fmla="*/ 0 w 2270"/>
                <a:gd name="T55" fmla="*/ 958 h 1950"/>
                <a:gd name="T56" fmla="*/ 190 w 2270"/>
                <a:gd name="T57" fmla="*/ 1066 h 1950"/>
                <a:gd name="T58" fmla="*/ 225 w 2270"/>
                <a:gd name="T59" fmla="*/ 1007 h 1950"/>
                <a:gd name="T60" fmla="*/ 900 w 2270"/>
                <a:gd name="T61" fmla="*/ 1393 h 1950"/>
                <a:gd name="T62" fmla="*/ 345 w 2270"/>
                <a:gd name="T63" fmla="*/ 1074 h 1950"/>
                <a:gd name="T64" fmla="*/ 310 w 2270"/>
                <a:gd name="T65" fmla="*/ 1135 h 1950"/>
                <a:gd name="T66" fmla="*/ 866 w 2270"/>
                <a:gd name="T67" fmla="*/ 1452 h 1950"/>
                <a:gd name="T68" fmla="*/ 900 w 2270"/>
                <a:gd name="T69" fmla="*/ 1393 h 1950"/>
                <a:gd name="T70" fmla="*/ 1772 w 2270"/>
                <a:gd name="T71" fmla="*/ 1889 h 1950"/>
                <a:gd name="T72" fmla="*/ 1068 w 2270"/>
                <a:gd name="T73" fmla="*/ 1489 h 1950"/>
                <a:gd name="T74" fmla="*/ 1033 w 2270"/>
                <a:gd name="T75" fmla="*/ 1548 h 1950"/>
                <a:gd name="T76" fmla="*/ 1737 w 2270"/>
                <a:gd name="T77" fmla="*/ 1950 h 1950"/>
                <a:gd name="T78" fmla="*/ 1772 w 2270"/>
                <a:gd name="T79" fmla="*/ 188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0" h="1950">
                  <a:moveTo>
                    <a:pt x="804" y="235"/>
                  </a:moveTo>
                  <a:lnTo>
                    <a:pt x="498" y="61"/>
                  </a:lnTo>
                  <a:lnTo>
                    <a:pt x="533" y="0"/>
                  </a:lnTo>
                  <a:lnTo>
                    <a:pt x="839" y="176"/>
                  </a:lnTo>
                  <a:lnTo>
                    <a:pt x="804" y="235"/>
                  </a:lnTo>
                  <a:close/>
                  <a:moveTo>
                    <a:pt x="1376" y="482"/>
                  </a:moveTo>
                  <a:lnTo>
                    <a:pt x="1035" y="288"/>
                  </a:lnTo>
                  <a:lnTo>
                    <a:pt x="1000" y="347"/>
                  </a:lnTo>
                  <a:lnTo>
                    <a:pt x="1341" y="541"/>
                  </a:lnTo>
                  <a:lnTo>
                    <a:pt x="1376" y="482"/>
                  </a:lnTo>
                  <a:close/>
                  <a:moveTo>
                    <a:pt x="2270" y="992"/>
                  </a:moveTo>
                  <a:lnTo>
                    <a:pt x="1544" y="576"/>
                  </a:lnTo>
                  <a:lnTo>
                    <a:pt x="1509" y="637"/>
                  </a:lnTo>
                  <a:lnTo>
                    <a:pt x="2236" y="1052"/>
                  </a:lnTo>
                  <a:lnTo>
                    <a:pt x="2270" y="992"/>
                  </a:lnTo>
                  <a:close/>
                  <a:moveTo>
                    <a:pt x="870" y="784"/>
                  </a:moveTo>
                  <a:lnTo>
                    <a:pt x="284" y="449"/>
                  </a:lnTo>
                  <a:lnTo>
                    <a:pt x="249" y="511"/>
                  </a:lnTo>
                  <a:lnTo>
                    <a:pt x="837" y="843"/>
                  </a:lnTo>
                  <a:lnTo>
                    <a:pt x="870" y="784"/>
                  </a:lnTo>
                  <a:close/>
                  <a:moveTo>
                    <a:pt x="2021" y="1440"/>
                  </a:moveTo>
                  <a:lnTo>
                    <a:pt x="982" y="848"/>
                  </a:lnTo>
                  <a:lnTo>
                    <a:pt x="947" y="907"/>
                  </a:lnTo>
                  <a:lnTo>
                    <a:pt x="1987" y="1501"/>
                  </a:lnTo>
                  <a:lnTo>
                    <a:pt x="2021" y="1440"/>
                  </a:lnTo>
                  <a:close/>
                  <a:moveTo>
                    <a:pt x="225" y="1007"/>
                  </a:moveTo>
                  <a:lnTo>
                    <a:pt x="35" y="899"/>
                  </a:lnTo>
                  <a:lnTo>
                    <a:pt x="0" y="958"/>
                  </a:lnTo>
                  <a:lnTo>
                    <a:pt x="190" y="1066"/>
                  </a:lnTo>
                  <a:lnTo>
                    <a:pt x="225" y="1007"/>
                  </a:lnTo>
                  <a:close/>
                  <a:moveTo>
                    <a:pt x="900" y="1393"/>
                  </a:moveTo>
                  <a:lnTo>
                    <a:pt x="345" y="1074"/>
                  </a:lnTo>
                  <a:lnTo>
                    <a:pt x="310" y="1135"/>
                  </a:lnTo>
                  <a:lnTo>
                    <a:pt x="866" y="1452"/>
                  </a:lnTo>
                  <a:lnTo>
                    <a:pt x="900" y="1393"/>
                  </a:lnTo>
                  <a:close/>
                  <a:moveTo>
                    <a:pt x="1772" y="1889"/>
                  </a:moveTo>
                  <a:lnTo>
                    <a:pt x="1068" y="1489"/>
                  </a:lnTo>
                  <a:lnTo>
                    <a:pt x="1033" y="1548"/>
                  </a:lnTo>
                  <a:lnTo>
                    <a:pt x="1737" y="1950"/>
                  </a:lnTo>
                  <a:lnTo>
                    <a:pt x="1772" y="1889"/>
                  </a:lnTo>
                  <a:close/>
                </a:path>
              </a:pathLst>
            </a:custGeom>
            <a:solidFill>
              <a:srgbClr val="274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307" name="Freeform 324"/>
          <p:cNvSpPr>
            <a:spLocks/>
          </p:cNvSpPr>
          <p:nvPr/>
        </p:nvSpPr>
        <p:spPr bwMode="auto">
          <a:xfrm>
            <a:off x="8930839" y="3189718"/>
            <a:ext cx="352008" cy="311600"/>
          </a:xfrm>
          <a:custGeom>
            <a:avLst/>
            <a:gdLst>
              <a:gd name="T0" fmla="*/ 337 w 357"/>
              <a:gd name="T1" fmla="*/ 4 h 316"/>
              <a:gd name="T2" fmla="*/ 351 w 357"/>
              <a:gd name="T3" fmla="*/ 23 h 316"/>
              <a:gd name="T4" fmla="*/ 339 w 357"/>
              <a:gd name="T5" fmla="*/ 66 h 316"/>
              <a:gd name="T6" fmla="*/ 204 w 357"/>
              <a:gd name="T7" fmla="*/ 154 h 316"/>
              <a:gd name="T8" fmla="*/ 112 w 357"/>
              <a:gd name="T9" fmla="*/ 296 h 316"/>
              <a:gd name="T10" fmla="*/ 86 w 357"/>
              <a:gd name="T11" fmla="*/ 313 h 316"/>
              <a:gd name="T12" fmla="*/ 81 w 357"/>
              <a:gd name="T13" fmla="*/ 310 h 316"/>
              <a:gd name="T14" fmla="*/ 64 w 357"/>
              <a:gd name="T15" fmla="*/ 283 h 316"/>
              <a:gd name="T16" fmla="*/ 6 w 357"/>
              <a:gd name="T17" fmla="*/ 51 h 316"/>
              <a:gd name="T18" fmla="*/ 17 w 357"/>
              <a:gd name="T19" fmla="*/ 8 h 316"/>
              <a:gd name="T20" fmla="*/ 37 w 357"/>
              <a:gd name="T21" fmla="*/ 8 h 316"/>
              <a:gd name="T22" fmla="*/ 51 w 357"/>
              <a:gd name="T23" fmla="*/ 26 h 316"/>
              <a:gd name="T24" fmla="*/ 98 w 357"/>
              <a:gd name="T25" fmla="*/ 191 h 316"/>
              <a:gd name="T26" fmla="*/ 173 w 357"/>
              <a:gd name="T27" fmla="*/ 98 h 316"/>
              <a:gd name="T28" fmla="*/ 318 w 357"/>
              <a:gd name="T29" fmla="*/ 4 h 316"/>
              <a:gd name="T30" fmla="*/ 337 w 357"/>
              <a:gd name="T31" fmla="*/ 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7" h="316">
                <a:moveTo>
                  <a:pt x="337" y="4"/>
                </a:moveTo>
                <a:cubicBezTo>
                  <a:pt x="343" y="8"/>
                  <a:pt x="348" y="15"/>
                  <a:pt x="351" y="23"/>
                </a:cubicBezTo>
                <a:cubicBezTo>
                  <a:pt x="357" y="41"/>
                  <a:pt x="352" y="60"/>
                  <a:pt x="339" y="66"/>
                </a:cubicBezTo>
                <a:cubicBezTo>
                  <a:pt x="291" y="90"/>
                  <a:pt x="244" y="117"/>
                  <a:pt x="204" y="154"/>
                </a:cubicBezTo>
                <a:cubicBezTo>
                  <a:pt x="164" y="191"/>
                  <a:pt x="131" y="239"/>
                  <a:pt x="112" y="296"/>
                </a:cubicBezTo>
                <a:cubicBezTo>
                  <a:pt x="108" y="309"/>
                  <a:pt x="97" y="316"/>
                  <a:pt x="86" y="313"/>
                </a:cubicBezTo>
                <a:cubicBezTo>
                  <a:pt x="84" y="312"/>
                  <a:pt x="83" y="311"/>
                  <a:pt x="81" y="310"/>
                </a:cubicBezTo>
                <a:cubicBezTo>
                  <a:pt x="72" y="306"/>
                  <a:pt x="66" y="295"/>
                  <a:pt x="64" y="283"/>
                </a:cubicBezTo>
                <a:cubicBezTo>
                  <a:pt x="53" y="204"/>
                  <a:pt x="34" y="125"/>
                  <a:pt x="6" y="51"/>
                </a:cubicBezTo>
                <a:cubicBezTo>
                  <a:pt x="0" y="34"/>
                  <a:pt x="5" y="14"/>
                  <a:pt x="17" y="8"/>
                </a:cubicBezTo>
                <a:cubicBezTo>
                  <a:pt x="23" y="4"/>
                  <a:pt x="30" y="5"/>
                  <a:pt x="37" y="8"/>
                </a:cubicBezTo>
                <a:cubicBezTo>
                  <a:pt x="42" y="12"/>
                  <a:pt x="48" y="18"/>
                  <a:pt x="51" y="26"/>
                </a:cubicBezTo>
                <a:cubicBezTo>
                  <a:pt x="70" y="80"/>
                  <a:pt x="86" y="135"/>
                  <a:pt x="98" y="191"/>
                </a:cubicBezTo>
                <a:cubicBezTo>
                  <a:pt x="120" y="155"/>
                  <a:pt x="145" y="124"/>
                  <a:pt x="173" y="98"/>
                </a:cubicBezTo>
                <a:cubicBezTo>
                  <a:pt x="218" y="57"/>
                  <a:pt x="268" y="29"/>
                  <a:pt x="318" y="4"/>
                </a:cubicBezTo>
                <a:cubicBezTo>
                  <a:pt x="324" y="0"/>
                  <a:pt x="331" y="1"/>
                  <a:pt x="337" y="4"/>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 name="Freeform 325"/>
          <p:cNvSpPr>
            <a:spLocks/>
          </p:cNvSpPr>
          <p:nvPr/>
        </p:nvSpPr>
        <p:spPr bwMode="auto">
          <a:xfrm>
            <a:off x="8349298" y="3675030"/>
            <a:ext cx="374503" cy="549466"/>
          </a:xfrm>
          <a:custGeom>
            <a:avLst/>
            <a:gdLst>
              <a:gd name="T0" fmla="*/ 243 w 380"/>
              <a:gd name="T1" fmla="*/ 27 h 557"/>
              <a:gd name="T2" fmla="*/ 299 w 380"/>
              <a:gd name="T3" fmla="*/ 77 h 557"/>
              <a:gd name="T4" fmla="*/ 300 w 380"/>
              <a:gd name="T5" fmla="*/ 108 h 557"/>
              <a:gd name="T6" fmla="*/ 283 w 380"/>
              <a:gd name="T7" fmla="*/ 112 h 557"/>
              <a:gd name="T8" fmla="*/ 277 w 380"/>
              <a:gd name="T9" fmla="*/ 107 h 557"/>
              <a:gd name="T10" fmla="*/ 232 w 380"/>
              <a:gd name="T11" fmla="*/ 67 h 557"/>
              <a:gd name="T12" fmla="*/ 140 w 380"/>
              <a:gd name="T13" fmla="*/ 56 h 557"/>
              <a:gd name="T14" fmla="*/ 50 w 380"/>
              <a:gd name="T15" fmla="*/ 169 h 557"/>
              <a:gd name="T16" fmla="*/ 46 w 380"/>
              <a:gd name="T17" fmla="*/ 185 h 557"/>
              <a:gd name="T18" fmla="*/ 75 w 380"/>
              <a:gd name="T19" fmla="*/ 377 h 557"/>
              <a:gd name="T20" fmla="*/ 174 w 380"/>
              <a:gd name="T21" fmla="*/ 485 h 557"/>
              <a:gd name="T22" fmla="*/ 201 w 380"/>
              <a:gd name="T23" fmla="*/ 498 h 557"/>
              <a:gd name="T24" fmla="*/ 278 w 380"/>
              <a:gd name="T25" fmla="*/ 502 h 557"/>
              <a:gd name="T26" fmla="*/ 337 w 380"/>
              <a:gd name="T27" fmla="*/ 424 h 557"/>
              <a:gd name="T28" fmla="*/ 342 w 380"/>
              <a:gd name="T29" fmla="*/ 392 h 557"/>
              <a:gd name="T30" fmla="*/ 305 w 380"/>
              <a:gd name="T31" fmla="*/ 242 h 557"/>
              <a:gd name="T32" fmla="*/ 207 w 380"/>
              <a:gd name="T33" fmla="*/ 146 h 557"/>
              <a:gd name="T34" fmla="*/ 201 w 380"/>
              <a:gd name="T35" fmla="*/ 143 h 557"/>
              <a:gd name="T36" fmla="*/ 169 w 380"/>
              <a:gd name="T37" fmla="*/ 132 h 557"/>
              <a:gd name="T38" fmla="*/ 157 w 380"/>
              <a:gd name="T39" fmla="*/ 137 h 557"/>
              <a:gd name="T40" fmla="*/ 151 w 380"/>
              <a:gd name="T41" fmla="*/ 146 h 557"/>
              <a:gd name="T42" fmla="*/ 130 w 380"/>
              <a:gd name="T43" fmla="*/ 156 h 557"/>
              <a:gd name="T44" fmla="*/ 120 w 380"/>
              <a:gd name="T45" fmla="*/ 127 h 557"/>
              <a:gd name="T46" fmla="*/ 138 w 380"/>
              <a:gd name="T47" fmla="*/ 98 h 557"/>
              <a:gd name="T48" fmla="*/ 164 w 380"/>
              <a:gd name="T49" fmla="*/ 89 h 557"/>
              <a:gd name="T50" fmla="*/ 211 w 380"/>
              <a:gd name="T51" fmla="*/ 103 h 557"/>
              <a:gd name="T52" fmla="*/ 218 w 380"/>
              <a:gd name="T53" fmla="*/ 106 h 557"/>
              <a:gd name="T54" fmla="*/ 330 w 380"/>
              <a:gd name="T55" fmla="*/ 217 h 557"/>
              <a:gd name="T56" fmla="*/ 375 w 380"/>
              <a:gd name="T57" fmla="*/ 401 h 557"/>
              <a:gd name="T58" fmla="*/ 368 w 380"/>
              <a:gd name="T59" fmla="*/ 442 h 557"/>
              <a:gd name="T60" fmla="*/ 291 w 380"/>
              <a:gd name="T61" fmla="*/ 544 h 557"/>
              <a:gd name="T62" fmla="*/ 194 w 380"/>
              <a:gd name="T63" fmla="*/ 540 h 557"/>
              <a:gd name="T64" fmla="*/ 164 w 380"/>
              <a:gd name="T65" fmla="*/ 525 h 557"/>
              <a:gd name="T66" fmla="*/ 48 w 380"/>
              <a:gd name="T67" fmla="*/ 399 h 557"/>
              <a:gd name="T68" fmla="*/ 14 w 380"/>
              <a:gd name="T69" fmla="*/ 171 h 557"/>
              <a:gd name="T70" fmla="*/ 19 w 380"/>
              <a:gd name="T71" fmla="*/ 151 h 557"/>
              <a:gd name="T72" fmla="*/ 129 w 380"/>
              <a:gd name="T73" fmla="*/ 13 h 557"/>
              <a:gd name="T74" fmla="*/ 243 w 380"/>
              <a:gd name="T75" fmla="*/ 27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0" h="557">
                <a:moveTo>
                  <a:pt x="243" y="27"/>
                </a:moveTo>
                <a:cubicBezTo>
                  <a:pt x="263" y="38"/>
                  <a:pt x="283" y="55"/>
                  <a:pt x="299" y="77"/>
                </a:cubicBezTo>
                <a:cubicBezTo>
                  <a:pt x="306" y="86"/>
                  <a:pt x="306" y="100"/>
                  <a:pt x="300" y="108"/>
                </a:cubicBezTo>
                <a:cubicBezTo>
                  <a:pt x="295" y="114"/>
                  <a:pt x="289" y="116"/>
                  <a:pt x="283" y="112"/>
                </a:cubicBezTo>
                <a:cubicBezTo>
                  <a:pt x="280" y="111"/>
                  <a:pt x="278" y="109"/>
                  <a:pt x="277" y="107"/>
                </a:cubicBezTo>
                <a:cubicBezTo>
                  <a:pt x="264" y="90"/>
                  <a:pt x="249" y="76"/>
                  <a:pt x="232" y="67"/>
                </a:cubicBezTo>
                <a:cubicBezTo>
                  <a:pt x="202" y="49"/>
                  <a:pt x="169" y="45"/>
                  <a:pt x="140" y="56"/>
                </a:cubicBezTo>
                <a:cubicBezTo>
                  <a:pt x="98" y="71"/>
                  <a:pt x="64" y="115"/>
                  <a:pt x="50" y="169"/>
                </a:cubicBezTo>
                <a:cubicBezTo>
                  <a:pt x="48" y="174"/>
                  <a:pt x="47" y="180"/>
                  <a:pt x="46" y="185"/>
                </a:cubicBezTo>
                <a:cubicBezTo>
                  <a:pt x="34" y="247"/>
                  <a:pt x="46" y="320"/>
                  <a:pt x="75" y="377"/>
                </a:cubicBezTo>
                <a:cubicBezTo>
                  <a:pt x="99" y="424"/>
                  <a:pt x="135" y="462"/>
                  <a:pt x="174" y="485"/>
                </a:cubicBezTo>
                <a:cubicBezTo>
                  <a:pt x="183" y="490"/>
                  <a:pt x="192" y="494"/>
                  <a:pt x="201" y="498"/>
                </a:cubicBezTo>
                <a:cubicBezTo>
                  <a:pt x="227" y="508"/>
                  <a:pt x="255" y="512"/>
                  <a:pt x="278" y="502"/>
                </a:cubicBezTo>
                <a:cubicBezTo>
                  <a:pt x="305" y="491"/>
                  <a:pt x="327" y="461"/>
                  <a:pt x="337" y="424"/>
                </a:cubicBezTo>
                <a:cubicBezTo>
                  <a:pt x="339" y="414"/>
                  <a:pt x="341" y="403"/>
                  <a:pt x="342" y="392"/>
                </a:cubicBezTo>
                <a:cubicBezTo>
                  <a:pt x="346" y="341"/>
                  <a:pt x="331" y="286"/>
                  <a:pt x="305" y="242"/>
                </a:cubicBezTo>
                <a:cubicBezTo>
                  <a:pt x="280" y="200"/>
                  <a:pt x="245" y="168"/>
                  <a:pt x="207" y="146"/>
                </a:cubicBezTo>
                <a:cubicBezTo>
                  <a:pt x="205" y="145"/>
                  <a:pt x="203" y="144"/>
                  <a:pt x="201" y="143"/>
                </a:cubicBezTo>
                <a:cubicBezTo>
                  <a:pt x="189" y="136"/>
                  <a:pt x="178" y="132"/>
                  <a:pt x="169" y="132"/>
                </a:cubicBezTo>
                <a:cubicBezTo>
                  <a:pt x="165" y="133"/>
                  <a:pt x="160" y="134"/>
                  <a:pt x="157" y="137"/>
                </a:cubicBezTo>
                <a:cubicBezTo>
                  <a:pt x="154" y="139"/>
                  <a:pt x="152" y="143"/>
                  <a:pt x="151" y="146"/>
                </a:cubicBezTo>
                <a:cubicBezTo>
                  <a:pt x="148" y="157"/>
                  <a:pt x="138" y="161"/>
                  <a:pt x="130" y="156"/>
                </a:cubicBezTo>
                <a:cubicBezTo>
                  <a:pt x="121" y="151"/>
                  <a:pt x="117" y="137"/>
                  <a:pt x="120" y="127"/>
                </a:cubicBezTo>
                <a:cubicBezTo>
                  <a:pt x="124" y="114"/>
                  <a:pt x="131" y="104"/>
                  <a:pt x="138" y="98"/>
                </a:cubicBezTo>
                <a:cubicBezTo>
                  <a:pt x="146" y="92"/>
                  <a:pt x="155" y="89"/>
                  <a:pt x="164" y="89"/>
                </a:cubicBezTo>
                <a:cubicBezTo>
                  <a:pt x="182" y="88"/>
                  <a:pt x="198" y="95"/>
                  <a:pt x="211" y="103"/>
                </a:cubicBezTo>
                <a:cubicBezTo>
                  <a:pt x="213" y="104"/>
                  <a:pt x="216" y="105"/>
                  <a:pt x="218" y="106"/>
                </a:cubicBezTo>
                <a:cubicBezTo>
                  <a:pt x="260" y="131"/>
                  <a:pt x="300" y="167"/>
                  <a:pt x="330" y="217"/>
                </a:cubicBezTo>
                <a:cubicBezTo>
                  <a:pt x="361" y="269"/>
                  <a:pt x="380" y="336"/>
                  <a:pt x="375" y="401"/>
                </a:cubicBezTo>
                <a:cubicBezTo>
                  <a:pt x="374" y="415"/>
                  <a:pt x="371" y="429"/>
                  <a:pt x="368" y="442"/>
                </a:cubicBezTo>
                <a:cubicBezTo>
                  <a:pt x="355" y="489"/>
                  <a:pt x="328" y="529"/>
                  <a:pt x="291" y="544"/>
                </a:cubicBezTo>
                <a:cubicBezTo>
                  <a:pt x="259" y="557"/>
                  <a:pt x="225" y="552"/>
                  <a:pt x="194" y="540"/>
                </a:cubicBezTo>
                <a:cubicBezTo>
                  <a:pt x="184" y="536"/>
                  <a:pt x="174" y="531"/>
                  <a:pt x="164" y="525"/>
                </a:cubicBezTo>
                <a:cubicBezTo>
                  <a:pt x="118" y="499"/>
                  <a:pt x="77" y="455"/>
                  <a:pt x="48" y="399"/>
                </a:cubicBezTo>
                <a:cubicBezTo>
                  <a:pt x="14" y="331"/>
                  <a:pt x="0" y="246"/>
                  <a:pt x="14" y="171"/>
                </a:cubicBezTo>
                <a:cubicBezTo>
                  <a:pt x="15" y="164"/>
                  <a:pt x="17" y="157"/>
                  <a:pt x="19" y="151"/>
                </a:cubicBezTo>
                <a:cubicBezTo>
                  <a:pt x="36" y="85"/>
                  <a:pt x="77" y="32"/>
                  <a:pt x="129" y="13"/>
                </a:cubicBezTo>
                <a:cubicBezTo>
                  <a:pt x="165" y="0"/>
                  <a:pt x="206" y="5"/>
                  <a:pt x="243" y="2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329" name="Group 328"/>
          <p:cNvGrpSpPr/>
          <p:nvPr/>
        </p:nvGrpSpPr>
        <p:grpSpPr>
          <a:xfrm>
            <a:off x="7492815" y="2743147"/>
            <a:ext cx="359090" cy="494061"/>
            <a:chOff x="7492815" y="2743147"/>
            <a:chExt cx="359090" cy="494061"/>
          </a:xfrm>
        </p:grpSpPr>
        <p:sp>
          <p:nvSpPr>
            <p:cNvPr id="310" name="Freeform 326"/>
            <p:cNvSpPr>
              <a:spLocks/>
            </p:cNvSpPr>
            <p:nvPr/>
          </p:nvSpPr>
          <p:spPr bwMode="auto">
            <a:xfrm>
              <a:off x="7556968" y="2743147"/>
              <a:ext cx="239532" cy="494061"/>
            </a:xfrm>
            <a:custGeom>
              <a:avLst/>
              <a:gdLst>
                <a:gd name="T0" fmla="*/ 36 w 243"/>
                <a:gd name="T1" fmla="*/ 4 h 501"/>
                <a:gd name="T2" fmla="*/ 52 w 243"/>
                <a:gd name="T3" fmla="*/ 27 h 501"/>
                <a:gd name="T4" fmla="*/ 104 w 243"/>
                <a:gd name="T5" fmla="*/ 166 h 501"/>
                <a:gd name="T6" fmla="*/ 172 w 243"/>
                <a:gd name="T7" fmla="*/ 307 h 501"/>
                <a:gd name="T8" fmla="*/ 236 w 243"/>
                <a:gd name="T9" fmla="*/ 452 h 501"/>
                <a:gd name="T10" fmla="*/ 228 w 243"/>
                <a:gd name="T11" fmla="*/ 497 h 501"/>
                <a:gd name="T12" fmla="*/ 206 w 243"/>
                <a:gd name="T13" fmla="*/ 497 h 501"/>
                <a:gd name="T14" fmla="*/ 193 w 243"/>
                <a:gd name="T15" fmla="*/ 482 h 501"/>
                <a:gd name="T16" fmla="*/ 129 w 243"/>
                <a:gd name="T17" fmla="*/ 338 h 501"/>
                <a:gd name="T18" fmla="*/ 62 w 243"/>
                <a:gd name="T19" fmla="*/ 197 h 501"/>
                <a:gd name="T20" fmla="*/ 4 w 243"/>
                <a:gd name="T21" fmla="*/ 42 h 501"/>
                <a:gd name="T22" fmla="*/ 20 w 243"/>
                <a:gd name="T23" fmla="*/ 2 h 501"/>
                <a:gd name="T24" fmla="*/ 36 w 243"/>
                <a:gd name="T25" fmla="*/ 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501">
                  <a:moveTo>
                    <a:pt x="36" y="4"/>
                  </a:moveTo>
                  <a:cubicBezTo>
                    <a:pt x="43" y="8"/>
                    <a:pt x="49" y="17"/>
                    <a:pt x="52" y="27"/>
                  </a:cubicBezTo>
                  <a:cubicBezTo>
                    <a:pt x="62" y="71"/>
                    <a:pt x="82" y="119"/>
                    <a:pt x="104" y="166"/>
                  </a:cubicBezTo>
                  <a:cubicBezTo>
                    <a:pt x="126" y="214"/>
                    <a:pt x="150" y="261"/>
                    <a:pt x="172" y="307"/>
                  </a:cubicBezTo>
                  <a:cubicBezTo>
                    <a:pt x="194" y="355"/>
                    <a:pt x="215" y="406"/>
                    <a:pt x="236" y="452"/>
                  </a:cubicBezTo>
                  <a:cubicBezTo>
                    <a:pt x="243" y="469"/>
                    <a:pt x="239" y="489"/>
                    <a:pt x="228" y="497"/>
                  </a:cubicBezTo>
                  <a:cubicBezTo>
                    <a:pt x="221" y="501"/>
                    <a:pt x="213" y="501"/>
                    <a:pt x="206" y="497"/>
                  </a:cubicBezTo>
                  <a:cubicBezTo>
                    <a:pt x="201" y="494"/>
                    <a:pt x="196" y="489"/>
                    <a:pt x="193" y="482"/>
                  </a:cubicBezTo>
                  <a:cubicBezTo>
                    <a:pt x="172" y="435"/>
                    <a:pt x="151" y="384"/>
                    <a:pt x="129" y="338"/>
                  </a:cubicBezTo>
                  <a:cubicBezTo>
                    <a:pt x="109" y="294"/>
                    <a:pt x="85" y="247"/>
                    <a:pt x="62" y="197"/>
                  </a:cubicBezTo>
                  <a:cubicBezTo>
                    <a:pt x="39" y="147"/>
                    <a:pt x="17" y="96"/>
                    <a:pt x="4" y="42"/>
                  </a:cubicBezTo>
                  <a:cubicBezTo>
                    <a:pt x="0" y="24"/>
                    <a:pt x="7" y="6"/>
                    <a:pt x="20" y="2"/>
                  </a:cubicBezTo>
                  <a:cubicBezTo>
                    <a:pt x="25" y="0"/>
                    <a:pt x="31" y="1"/>
                    <a:pt x="36" y="4"/>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 name="Freeform 327"/>
            <p:cNvSpPr>
              <a:spLocks/>
            </p:cNvSpPr>
            <p:nvPr/>
          </p:nvSpPr>
          <p:spPr bwMode="auto">
            <a:xfrm>
              <a:off x="7492815" y="2877285"/>
              <a:ext cx="359090" cy="220786"/>
            </a:xfrm>
            <a:custGeom>
              <a:avLst/>
              <a:gdLst>
                <a:gd name="T0" fmla="*/ 362 w 364"/>
                <a:gd name="T1" fmla="*/ 42 h 224"/>
                <a:gd name="T2" fmla="*/ 339 w 364"/>
                <a:gd name="T3" fmla="*/ 67 h 224"/>
                <a:gd name="T4" fmla="*/ 332 w 364"/>
                <a:gd name="T5" fmla="*/ 71 h 224"/>
                <a:gd name="T6" fmla="*/ 274 w 364"/>
                <a:gd name="T7" fmla="*/ 98 h 224"/>
                <a:gd name="T8" fmla="*/ 117 w 364"/>
                <a:gd name="T9" fmla="*/ 175 h 224"/>
                <a:gd name="T10" fmla="*/ 64 w 364"/>
                <a:gd name="T11" fmla="*/ 205 h 224"/>
                <a:gd name="T12" fmla="*/ 52 w 364"/>
                <a:gd name="T13" fmla="*/ 215 h 224"/>
                <a:gd name="T14" fmla="*/ 31 w 364"/>
                <a:gd name="T15" fmla="*/ 223 h 224"/>
                <a:gd name="T16" fmla="*/ 19 w 364"/>
                <a:gd name="T17" fmla="*/ 220 h 224"/>
                <a:gd name="T18" fmla="*/ 2 w 364"/>
                <a:gd name="T19" fmla="*/ 192 h 224"/>
                <a:gd name="T20" fmla="*/ 23 w 364"/>
                <a:gd name="T21" fmla="*/ 157 h 224"/>
                <a:gd name="T22" fmla="*/ 26 w 364"/>
                <a:gd name="T23" fmla="*/ 155 h 224"/>
                <a:gd name="T24" fmla="*/ 36 w 364"/>
                <a:gd name="T25" fmla="*/ 147 h 224"/>
                <a:gd name="T26" fmla="*/ 97 w 364"/>
                <a:gd name="T27" fmla="*/ 112 h 224"/>
                <a:gd name="T28" fmla="*/ 253 w 364"/>
                <a:gd name="T29" fmla="*/ 35 h 224"/>
                <a:gd name="T30" fmla="*/ 310 w 364"/>
                <a:gd name="T31" fmla="*/ 9 h 224"/>
                <a:gd name="T32" fmla="*/ 314 w 364"/>
                <a:gd name="T33" fmla="*/ 6 h 224"/>
                <a:gd name="T34" fmla="*/ 326 w 364"/>
                <a:gd name="T35" fmla="*/ 1 h 224"/>
                <a:gd name="T36" fmla="*/ 341 w 364"/>
                <a:gd name="T37" fmla="*/ 1 h 224"/>
                <a:gd name="T38" fmla="*/ 345 w 364"/>
                <a:gd name="T39" fmla="*/ 3 h 224"/>
                <a:gd name="T40" fmla="*/ 362 w 364"/>
                <a:gd name="T41" fmla="*/ 4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224">
                  <a:moveTo>
                    <a:pt x="362" y="42"/>
                  </a:moveTo>
                  <a:cubicBezTo>
                    <a:pt x="360" y="57"/>
                    <a:pt x="350" y="67"/>
                    <a:pt x="339" y="67"/>
                  </a:cubicBezTo>
                  <a:cubicBezTo>
                    <a:pt x="338" y="68"/>
                    <a:pt x="335" y="69"/>
                    <a:pt x="332" y="71"/>
                  </a:cubicBezTo>
                  <a:cubicBezTo>
                    <a:pt x="312" y="82"/>
                    <a:pt x="292" y="90"/>
                    <a:pt x="274" y="98"/>
                  </a:cubicBezTo>
                  <a:cubicBezTo>
                    <a:pt x="222" y="123"/>
                    <a:pt x="171" y="151"/>
                    <a:pt x="117" y="175"/>
                  </a:cubicBezTo>
                  <a:cubicBezTo>
                    <a:pt x="98" y="184"/>
                    <a:pt x="80" y="193"/>
                    <a:pt x="64" y="205"/>
                  </a:cubicBezTo>
                  <a:cubicBezTo>
                    <a:pt x="62" y="208"/>
                    <a:pt x="57" y="211"/>
                    <a:pt x="52" y="215"/>
                  </a:cubicBezTo>
                  <a:cubicBezTo>
                    <a:pt x="47" y="218"/>
                    <a:pt x="40" y="222"/>
                    <a:pt x="31" y="223"/>
                  </a:cubicBezTo>
                  <a:cubicBezTo>
                    <a:pt x="26" y="224"/>
                    <a:pt x="22" y="223"/>
                    <a:pt x="19" y="220"/>
                  </a:cubicBezTo>
                  <a:cubicBezTo>
                    <a:pt x="10" y="215"/>
                    <a:pt x="3" y="205"/>
                    <a:pt x="2" y="192"/>
                  </a:cubicBezTo>
                  <a:cubicBezTo>
                    <a:pt x="0" y="174"/>
                    <a:pt x="9" y="158"/>
                    <a:pt x="23" y="157"/>
                  </a:cubicBezTo>
                  <a:cubicBezTo>
                    <a:pt x="24" y="156"/>
                    <a:pt x="25" y="156"/>
                    <a:pt x="26" y="155"/>
                  </a:cubicBezTo>
                  <a:cubicBezTo>
                    <a:pt x="29" y="153"/>
                    <a:pt x="32" y="150"/>
                    <a:pt x="36" y="147"/>
                  </a:cubicBezTo>
                  <a:cubicBezTo>
                    <a:pt x="56" y="132"/>
                    <a:pt x="77" y="121"/>
                    <a:pt x="97" y="112"/>
                  </a:cubicBezTo>
                  <a:cubicBezTo>
                    <a:pt x="149" y="89"/>
                    <a:pt x="200" y="61"/>
                    <a:pt x="253" y="35"/>
                  </a:cubicBezTo>
                  <a:cubicBezTo>
                    <a:pt x="273" y="26"/>
                    <a:pt x="292" y="18"/>
                    <a:pt x="310" y="9"/>
                  </a:cubicBezTo>
                  <a:cubicBezTo>
                    <a:pt x="310" y="9"/>
                    <a:pt x="312" y="8"/>
                    <a:pt x="314" y="6"/>
                  </a:cubicBezTo>
                  <a:cubicBezTo>
                    <a:pt x="317" y="4"/>
                    <a:pt x="321" y="2"/>
                    <a:pt x="326" y="1"/>
                  </a:cubicBezTo>
                  <a:cubicBezTo>
                    <a:pt x="330" y="0"/>
                    <a:pt x="335" y="0"/>
                    <a:pt x="341" y="1"/>
                  </a:cubicBezTo>
                  <a:cubicBezTo>
                    <a:pt x="342" y="2"/>
                    <a:pt x="344" y="2"/>
                    <a:pt x="345" y="3"/>
                  </a:cubicBezTo>
                  <a:cubicBezTo>
                    <a:pt x="357" y="10"/>
                    <a:pt x="364" y="26"/>
                    <a:pt x="362" y="42"/>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8" name="ZoneTexte 7">
            <a:extLst>
              <a:ext uri="{FF2B5EF4-FFF2-40B4-BE49-F238E27FC236}">
                <a16:creationId xmlns:a16="http://schemas.microsoft.com/office/drawing/2014/main" id="{86CF0BF2-0A6C-8906-6D27-ED9ABB21F894}"/>
              </a:ext>
            </a:extLst>
          </p:cNvPr>
          <p:cNvSpPr txBox="1"/>
          <p:nvPr/>
        </p:nvSpPr>
        <p:spPr>
          <a:xfrm>
            <a:off x="1223293" y="114018"/>
            <a:ext cx="10896172" cy="830997"/>
          </a:xfrm>
          <a:prstGeom prst="rect">
            <a:avLst/>
          </a:prstGeom>
          <a:noFill/>
        </p:spPr>
        <p:txBody>
          <a:bodyPr wrap="square">
            <a:spAutoFit/>
            <a:scene3d>
              <a:camera prst="orthographicFront"/>
              <a:lightRig rig="harsh" dir="t"/>
            </a:scene3d>
            <a:sp3d extrusionH="57150" prstMaterial="matte">
              <a:bevelT w="63500" h="12700" prst="angle"/>
              <a:contourClr>
                <a:schemeClr val="bg1">
                  <a:lumMod val="65000"/>
                </a:schemeClr>
              </a:contourClr>
            </a:sp3d>
          </a:bodyPr>
          <a:lstStyle/>
          <a:p>
            <a:pPr algn="ctr" rtl="1"/>
            <a:r>
              <a:rPr lang="ar-DZ" sz="4800" b="1" dirty="0">
                <a:ln/>
                <a:solidFill>
                  <a:schemeClr val="accent3"/>
                </a:solidFill>
                <a:effectLst>
                  <a:outerShdw blurRad="38100" dist="38100" dir="2700000" algn="tl">
                    <a:srgbClr val="000000">
                      <a:alpha val="43137"/>
                    </a:srgbClr>
                  </a:outerShdw>
                </a:effectLst>
                <a:latin typeface="Sakkal Majalla" panose="02000000000000000000" pitchFamily="2" charset="-78"/>
                <a:cs typeface="Sakkal Majalla" panose="02000000000000000000" pitchFamily="2" charset="-78"/>
              </a:rPr>
              <a:t>موقع الابتكار غير المزعزع من مسارات إنشاء أسواق جديدة</a:t>
            </a:r>
            <a:endParaRPr lang="en-US" sz="4800" b="1" dirty="0">
              <a:ln/>
              <a:solidFill>
                <a:schemeClr val="accent3"/>
              </a:solidFill>
              <a:effectLst>
                <a:outerShdw blurRad="38100" dist="38100" dir="2700000" algn="tl">
                  <a:srgbClr val="000000">
                    <a:alpha val="43137"/>
                  </a:srgbClr>
                </a:outerShdw>
              </a:effectLst>
              <a:latin typeface="Sakkal Majalla" panose="02000000000000000000" pitchFamily="2" charset="-78"/>
              <a:cs typeface="Sakkal Majalla" panose="02000000000000000000" pitchFamily="2" charset="-78"/>
            </a:endParaRPr>
          </a:p>
        </p:txBody>
      </p:sp>
      <p:sp>
        <p:nvSpPr>
          <p:cNvPr id="9" name="ZoneTexte 8">
            <a:extLst>
              <a:ext uri="{FF2B5EF4-FFF2-40B4-BE49-F238E27FC236}">
                <a16:creationId xmlns:a16="http://schemas.microsoft.com/office/drawing/2014/main" id="{E26A2A17-27F2-5DE0-099C-A0C0027A0B82}"/>
              </a:ext>
            </a:extLst>
          </p:cNvPr>
          <p:cNvSpPr txBox="1"/>
          <p:nvPr/>
        </p:nvSpPr>
        <p:spPr>
          <a:xfrm>
            <a:off x="48184" y="1878265"/>
            <a:ext cx="6619220" cy="3270126"/>
          </a:xfrm>
          <a:prstGeom prst="rect">
            <a:avLst/>
          </a:prstGeom>
          <a:noFill/>
        </p:spPr>
        <p:txBody>
          <a:bodyPr wrap="square">
            <a:spAutoFit/>
            <a:scene3d>
              <a:camera prst="orthographicFront"/>
              <a:lightRig rig="harsh" dir="t"/>
            </a:scene3d>
            <a:sp3d extrusionH="57150" prstMaterial="matte">
              <a:bevelT w="63500" h="12700" prst="angle"/>
              <a:contourClr>
                <a:schemeClr val="bg1">
                  <a:lumMod val="65000"/>
                </a:schemeClr>
              </a:contourClr>
            </a:sp3d>
          </a:bodyPr>
          <a:lstStyle/>
          <a:p>
            <a:pPr algn="just" rtl="1">
              <a:lnSpc>
                <a:spcPct val="150000"/>
              </a:lnSpc>
            </a:pPr>
            <a:r>
              <a:rPr lang="ar-DZ" sz="2800" b="1" dirty="0">
                <a:ln/>
                <a:solidFill>
                  <a:srgbClr val="00B0F0"/>
                </a:solidFill>
                <a:latin typeface="Sakkal Majalla" panose="02000000000000000000" pitchFamily="2" charset="-78"/>
                <a:cs typeface="Sakkal Majalla" panose="02000000000000000000" pitchFamily="2" charset="-78"/>
              </a:rPr>
              <a:t>أ- تقديم حل مبتكر لمشكلة موجودة في صناعة ما: </a:t>
            </a:r>
            <a:r>
              <a:rPr lang="ar-DZ" sz="2800" b="1" dirty="0">
                <a:ln/>
                <a:latin typeface="Sakkal Majalla" panose="02000000000000000000" pitchFamily="2" charset="-78"/>
                <a:cs typeface="Sakkal Majalla" panose="02000000000000000000" pitchFamily="2" charset="-78"/>
              </a:rPr>
              <a:t>هذا الحل يضع الشركة على مسار الإبداع المزعزع لأنه يستهدف جوهر الشركات والأسواق الحالية، والنتيجة هي إحلال المنتج القديم بالمنتج الجديد، سواء في البداية أو مع مرور الوقت.</a:t>
            </a:r>
          </a:p>
          <a:p>
            <a:pPr algn="just" rtl="1">
              <a:lnSpc>
                <a:spcPct val="150000"/>
              </a:lnSpc>
            </a:pPr>
            <a:r>
              <a:rPr lang="ar-DZ" sz="2800" b="1" dirty="0">
                <a:ln/>
                <a:latin typeface="Sakkal Majalla" panose="02000000000000000000" pitchFamily="2" charset="-78"/>
                <a:cs typeface="Sakkal Majalla" panose="02000000000000000000" pitchFamily="2" charset="-78"/>
              </a:rPr>
              <a:t>-</a:t>
            </a:r>
          </a:p>
        </p:txBody>
      </p:sp>
      <p:sp>
        <p:nvSpPr>
          <p:cNvPr id="2" name="Rectangle 1">
            <a:extLst>
              <a:ext uri="{FF2B5EF4-FFF2-40B4-BE49-F238E27FC236}">
                <a16:creationId xmlns:a16="http://schemas.microsoft.com/office/drawing/2014/main" id="{CE8BFED7-C9FE-AA12-B1BF-30699096AA3B}"/>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988518003"/>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278"/>
                                            </p:tgtEl>
                                            <p:attrNameLst>
                                              <p:attrName>style.visibility</p:attrName>
                                            </p:attrNameLst>
                                          </p:cBhvr>
                                          <p:to>
                                            <p:strVal val="visible"/>
                                          </p:to>
                                        </p:set>
                                        <p:anim calcmode="lin" valueType="num" p14:bounceEnd="67000">
                                          <p:cBhvr additive="base">
                                            <p:cTn id="7" dur="1000" fill="hold"/>
                                            <p:tgtEl>
                                              <p:spTgt spid="27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78"/>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67000">
                                      <p:stCondLst>
                                        <p:cond delay="100"/>
                                      </p:stCondLst>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100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7000">
                                      <p:stCondLst>
                                        <p:cond delay="200"/>
                                      </p:stCondLst>
                                      <p:childTnLst>
                                        <p:set>
                                          <p:cBhvr>
                                            <p:cTn id="14" dur="1" fill="hold">
                                              <p:stCondLst>
                                                <p:cond delay="0"/>
                                              </p:stCondLst>
                                            </p:cTn>
                                            <p:tgtEl>
                                              <p:spTgt spid="170"/>
                                            </p:tgtEl>
                                            <p:attrNameLst>
                                              <p:attrName>style.visibility</p:attrName>
                                            </p:attrNameLst>
                                          </p:cBhvr>
                                          <p:to>
                                            <p:strVal val="visible"/>
                                          </p:to>
                                        </p:set>
                                        <p:anim calcmode="lin" valueType="num" p14:bounceEnd="67000">
                                          <p:cBhvr additive="base">
                                            <p:cTn id="15" dur="1000" fill="hold"/>
                                            <p:tgtEl>
                                              <p:spTgt spid="170"/>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70"/>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14:presetBounceEnd="67000">
                                      <p:stCondLst>
                                        <p:cond delay="300"/>
                                      </p:stCondLst>
                                      <p:childTnLst>
                                        <p:set>
                                          <p:cBhvr>
                                            <p:cTn id="18" dur="1" fill="hold">
                                              <p:stCondLst>
                                                <p:cond delay="0"/>
                                              </p:stCondLst>
                                            </p:cTn>
                                            <p:tgtEl>
                                              <p:spTgt spid="189"/>
                                            </p:tgtEl>
                                            <p:attrNameLst>
                                              <p:attrName>style.visibility</p:attrName>
                                            </p:attrNameLst>
                                          </p:cBhvr>
                                          <p:to>
                                            <p:strVal val="visible"/>
                                          </p:to>
                                        </p:set>
                                        <p:anim calcmode="lin" valueType="num" p14:bounceEnd="67000">
                                          <p:cBhvr additive="base">
                                            <p:cTn id="19" dur="1000" fill="hold"/>
                                            <p:tgtEl>
                                              <p:spTgt spid="189"/>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189"/>
                                            </p:tgtEl>
                                            <p:attrNameLst>
                                              <p:attrName>ppt_y</p:attrName>
                                            </p:attrNameLst>
                                          </p:cBhvr>
                                          <p:tavLst>
                                            <p:tav tm="0">
                                              <p:val>
                                                <p:strVal val="0-#ppt_h/2"/>
                                              </p:val>
                                            </p:tav>
                                            <p:tav tm="100000">
                                              <p:val>
                                                <p:strVal val="#ppt_y"/>
                                              </p:val>
                                            </p:tav>
                                          </p:tavLst>
                                        </p:anim>
                                      </p:childTnLst>
                                    </p:cTn>
                                  </p:par>
                                  <p:par>
                                    <p:cTn id="21" presetID="2" presetClass="entr" presetSubtype="12" fill="hold" nodeType="withEffect" p14:presetBounceEnd="67000">
                                      <p:stCondLst>
                                        <p:cond delay="400"/>
                                      </p:stCondLst>
                                      <p:childTnLst>
                                        <p:set>
                                          <p:cBhvr>
                                            <p:cTn id="22" dur="1" fill="hold">
                                              <p:stCondLst>
                                                <p:cond delay="0"/>
                                              </p:stCondLst>
                                            </p:cTn>
                                            <p:tgtEl>
                                              <p:spTgt spid="239"/>
                                            </p:tgtEl>
                                            <p:attrNameLst>
                                              <p:attrName>style.visibility</p:attrName>
                                            </p:attrNameLst>
                                          </p:cBhvr>
                                          <p:to>
                                            <p:strVal val="visible"/>
                                          </p:to>
                                        </p:set>
                                        <p:anim calcmode="lin" valueType="num" p14:bounceEnd="67000">
                                          <p:cBhvr additive="base">
                                            <p:cTn id="23" dur="1000" fill="hold"/>
                                            <p:tgtEl>
                                              <p:spTgt spid="239"/>
                                            </p:tgtEl>
                                            <p:attrNameLst>
                                              <p:attrName>ppt_x</p:attrName>
                                            </p:attrNameLst>
                                          </p:cBhvr>
                                          <p:tavLst>
                                            <p:tav tm="0">
                                              <p:val>
                                                <p:strVal val="0-#ppt_w/2"/>
                                              </p:val>
                                            </p:tav>
                                            <p:tav tm="100000">
                                              <p:val>
                                                <p:strVal val="#ppt_x"/>
                                              </p:val>
                                            </p:tav>
                                          </p:tavLst>
                                        </p:anim>
                                        <p:anim calcmode="lin" valueType="num" p14:bounceEnd="67000">
                                          <p:cBhvr additive="base">
                                            <p:cTn id="24" dur="1000" fill="hold"/>
                                            <p:tgtEl>
                                              <p:spTgt spid="239"/>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14:presetBounceEnd="67000">
                                      <p:stCondLst>
                                        <p:cond delay="500"/>
                                      </p:stCondLst>
                                      <p:childTnLst>
                                        <p:set>
                                          <p:cBhvr>
                                            <p:cTn id="26" dur="1" fill="hold">
                                              <p:stCondLst>
                                                <p:cond delay="0"/>
                                              </p:stCondLst>
                                            </p:cTn>
                                            <p:tgtEl>
                                              <p:spTgt spid="261"/>
                                            </p:tgtEl>
                                            <p:attrNameLst>
                                              <p:attrName>style.visibility</p:attrName>
                                            </p:attrNameLst>
                                          </p:cBhvr>
                                          <p:to>
                                            <p:strVal val="visible"/>
                                          </p:to>
                                        </p:set>
                                        <p:anim calcmode="lin" valueType="num" p14:bounceEnd="67000">
                                          <p:cBhvr additive="base">
                                            <p:cTn id="27" dur="1000" fill="hold"/>
                                            <p:tgtEl>
                                              <p:spTgt spid="26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261"/>
                                            </p:tgtEl>
                                            <p:attrNameLst>
                                              <p:attrName>ppt_y</p:attrName>
                                            </p:attrNameLst>
                                          </p:cBhvr>
                                          <p:tavLst>
                                            <p:tav tm="0">
                                              <p:val>
                                                <p:strVal val="0-#ppt_h/2"/>
                                              </p:val>
                                            </p:tav>
                                            <p:tav tm="100000">
                                              <p:val>
                                                <p:strVal val="#ppt_y"/>
                                              </p:val>
                                            </p:tav>
                                          </p:tavLst>
                                        </p:anim>
                                      </p:childTnLst>
                                    </p:cTn>
                                  </p:par>
                                  <p:par>
                                    <p:cTn id="29" presetID="2" presetClass="entr" presetSubtype="12" fill="hold" grpId="0" nodeType="withEffect" p14:presetBounceEnd="67000">
                                      <p:stCondLst>
                                        <p:cond delay="600"/>
                                      </p:stCondLst>
                                      <p:childTnLst>
                                        <p:set>
                                          <p:cBhvr>
                                            <p:cTn id="30" dur="1" fill="hold">
                                              <p:stCondLst>
                                                <p:cond delay="0"/>
                                              </p:stCondLst>
                                            </p:cTn>
                                            <p:tgtEl>
                                              <p:spTgt spid="153"/>
                                            </p:tgtEl>
                                            <p:attrNameLst>
                                              <p:attrName>style.visibility</p:attrName>
                                            </p:attrNameLst>
                                          </p:cBhvr>
                                          <p:to>
                                            <p:strVal val="visible"/>
                                          </p:to>
                                        </p:set>
                                        <p:anim calcmode="lin" valueType="num" p14:bounceEnd="67000">
                                          <p:cBhvr additive="base">
                                            <p:cTn id="31" dur="1000" fill="hold"/>
                                            <p:tgtEl>
                                              <p:spTgt spid="153"/>
                                            </p:tgtEl>
                                            <p:attrNameLst>
                                              <p:attrName>ppt_x</p:attrName>
                                            </p:attrNameLst>
                                          </p:cBhvr>
                                          <p:tavLst>
                                            <p:tav tm="0">
                                              <p:val>
                                                <p:strVal val="0-#ppt_w/2"/>
                                              </p:val>
                                            </p:tav>
                                            <p:tav tm="100000">
                                              <p:val>
                                                <p:strVal val="#ppt_x"/>
                                              </p:val>
                                            </p:tav>
                                          </p:tavLst>
                                        </p:anim>
                                        <p:anim calcmode="lin" valueType="num" p14:bounceEnd="67000">
                                          <p:cBhvr additive="base">
                                            <p:cTn id="32" dur="1000" fill="hold"/>
                                            <p:tgtEl>
                                              <p:spTgt spid="153"/>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14:presetBounceEnd="67000">
                                      <p:stCondLst>
                                        <p:cond delay="700"/>
                                      </p:stCondLst>
                                      <p:childTnLst>
                                        <p:set>
                                          <p:cBhvr>
                                            <p:cTn id="34" dur="1" fill="hold">
                                              <p:stCondLst>
                                                <p:cond delay="0"/>
                                              </p:stCondLst>
                                            </p:cTn>
                                            <p:tgtEl>
                                              <p:spTgt spid="154"/>
                                            </p:tgtEl>
                                            <p:attrNameLst>
                                              <p:attrName>style.visibility</p:attrName>
                                            </p:attrNameLst>
                                          </p:cBhvr>
                                          <p:to>
                                            <p:strVal val="visible"/>
                                          </p:to>
                                        </p:set>
                                        <p:anim calcmode="lin" valueType="num" p14:bounceEnd="67000">
                                          <p:cBhvr additive="base">
                                            <p:cTn id="35" dur="1000" fill="hold"/>
                                            <p:tgtEl>
                                              <p:spTgt spid="154"/>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154"/>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14:presetBounceEnd="67000">
                                      <p:stCondLst>
                                        <p:cond delay="800"/>
                                      </p:stCondLst>
                                      <p:childTnLst>
                                        <p:set>
                                          <p:cBhvr>
                                            <p:cTn id="38" dur="1" fill="hold">
                                              <p:stCondLst>
                                                <p:cond delay="0"/>
                                              </p:stCondLst>
                                            </p:cTn>
                                            <p:tgtEl>
                                              <p:spTgt spid="263"/>
                                            </p:tgtEl>
                                            <p:attrNameLst>
                                              <p:attrName>style.visibility</p:attrName>
                                            </p:attrNameLst>
                                          </p:cBhvr>
                                          <p:to>
                                            <p:strVal val="visible"/>
                                          </p:to>
                                        </p:set>
                                        <p:anim calcmode="lin" valueType="num" p14:bounceEnd="67000">
                                          <p:cBhvr additive="base">
                                            <p:cTn id="39" dur="1000" fill="hold"/>
                                            <p:tgtEl>
                                              <p:spTgt spid="263"/>
                                            </p:tgtEl>
                                            <p:attrNameLst>
                                              <p:attrName>ppt_x</p:attrName>
                                            </p:attrNameLst>
                                          </p:cBhvr>
                                          <p:tavLst>
                                            <p:tav tm="0">
                                              <p:val>
                                                <p:strVal val="1+#ppt_w/2"/>
                                              </p:val>
                                            </p:tav>
                                            <p:tav tm="100000">
                                              <p:val>
                                                <p:strVal val="#ppt_x"/>
                                              </p:val>
                                            </p:tav>
                                          </p:tavLst>
                                        </p:anim>
                                        <p:anim calcmode="lin" valueType="num" p14:bounceEnd="67000">
                                          <p:cBhvr additive="base">
                                            <p:cTn id="40" dur="1000" fill="hold"/>
                                            <p:tgtEl>
                                              <p:spTgt spid="263"/>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14:presetBounceEnd="67000">
                                      <p:stCondLst>
                                        <p:cond delay="900"/>
                                      </p:stCondLst>
                                      <p:childTnLst>
                                        <p:set>
                                          <p:cBhvr>
                                            <p:cTn id="42" dur="1" fill="hold">
                                              <p:stCondLst>
                                                <p:cond delay="0"/>
                                              </p:stCondLst>
                                            </p:cTn>
                                            <p:tgtEl>
                                              <p:spTgt spid="274"/>
                                            </p:tgtEl>
                                            <p:attrNameLst>
                                              <p:attrName>style.visibility</p:attrName>
                                            </p:attrNameLst>
                                          </p:cBhvr>
                                          <p:to>
                                            <p:strVal val="visible"/>
                                          </p:to>
                                        </p:set>
                                        <p:anim calcmode="lin" valueType="num" p14:bounceEnd="67000">
                                          <p:cBhvr additive="base">
                                            <p:cTn id="43" dur="1000" fill="hold"/>
                                            <p:tgtEl>
                                              <p:spTgt spid="274"/>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274"/>
                                            </p:tgtEl>
                                            <p:attrNameLst>
                                              <p:attrName>ppt_y</p:attrName>
                                            </p:attrNameLst>
                                          </p:cBhvr>
                                          <p:tavLst>
                                            <p:tav tm="0">
                                              <p:val>
                                                <p:strVal val="0-#ppt_h/2"/>
                                              </p:val>
                                            </p:tav>
                                            <p:tav tm="100000">
                                              <p:val>
                                                <p:strVal val="#ppt_y"/>
                                              </p:val>
                                            </p:tav>
                                          </p:tavLst>
                                        </p:anim>
                                      </p:childTnLst>
                                    </p:cTn>
                                  </p:par>
                                  <p:par>
                                    <p:cTn id="45" presetID="21" presetClass="entr" presetSubtype="1" fill="hold" grpId="0" nodeType="withEffect">
                                      <p:stCondLst>
                                        <p:cond delay="1000"/>
                                      </p:stCondLst>
                                      <p:childTnLst>
                                        <p:set>
                                          <p:cBhvr>
                                            <p:cTn id="46" dur="1" fill="hold">
                                              <p:stCondLst>
                                                <p:cond delay="0"/>
                                              </p:stCondLst>
                                            </p:cTn>
                                            <p:tgtEl>
                                              <p:spTgt spid="308"/>
                                            </p:tgtEl>
                                            <p:attrNameLst>
                                              <p:attrName>style.visibility</p:attrName>
                                            </p:attrNameLst>
                                          </p:cBhvr>
                                          <p:to>
                                            <p:strVal val="visible"/>
                                          </p:to>
                                        </p:set>
                                        <p:animEffect transition="in" filter="wheel(1)">
                                          <p:cBhvr>
                                            <p:cTn id="47" dur="1000"/>
                                            <p:tgtEl>
                                              <p:spTgt spid="308"/>
                                            </p:tgtEl>
                                          </p:cBhvr>
                                        </p:animEffect>
                                      </p:childTnLst>
                                    </p:cTn>
                                  </p:par>
                                  <p:par>
                                    <p:cTn id="48" presetID="22" presetClass="entr" presetSubtype="4" fill="hold" grpId="0" nodeType="withEffect">
                                      <p:stCondLst>
                                        <p:cond delay="1100"/>
                                      </p:stCondLst>
                                      <p:childTnLst>
                                        <p:set>
                                          <p:cBhvr>
                                            <p:cTn id="49" dur="1" fill="hold">
                                              <p:stCondLst>
                                                <p:cond delay="0"/>
                                              </p:stCondLst>
                                            </p:cTn>
                                            <p:tgtEl>
                                              <p:spTgt spid="307"/>
                                            </p:tgtEl>
                                            <p:attrNameLst>
                                              <p:attrName>style.visibility</p:attrName>
                                            </p:attrNameLst>
                                          </p:cBhvr>
                                          <p:to>
                                            <p:strVal val="visible"/>
                                          </p:to>
                                        </p:set>
                                        <p:animEffect transition="in" filter="wipe(down)">
                                          <p:cBhvr>
                                            <p:cTn id="50" dur="1000"/>
                                            <p:tgtEl>
                                              <p:spTgt spid="307"/>
                                            </p:tgtEl>
                                          </p:cBhvr>
                                        </p:animEffect>
                                      </p:childTnLst>
                                    </p:cTn>
                                  </p:par>
                                  <p:par>
                                    <p:cTn id="51" presetID="6" presetClass="entr" presetSubtype="32" fill="hold" nodeType="withEffect">
                                      <p:stCondLst>
                                        <p:cond delay="1200"/>
                                      </p:stCondLst>
                                      <p:childTnLst>
                                        <p:set>
                                          <p:cBhvr>
                                            <p:cTn id="52" dur="1" fill="hold">
                                              <p:stCondLst>
                                                <p:cond delay="0"/>
                                              </p:stCondLst>
                                            </p:cTn>
                                            <p:tgtEl>
                                              <p:spTgt spid="329"/>
                                            </p:tgtEl>
                                            <p:attrNameLst>
                                              <p:attrName>style.visibility</p:attrName>
                                            </p:attrNameLst>
                                          </p:cBhvr>
                                          <p:to>
                                            <p:strVal val="visible"/>
                                          </p:to>
                                        </p:set>
                                        <p:animEffect transition="in" filter="circle(out)">
                                          <p:cBhvr>
                                            <p:cTn id="53" dur="1000"/>
                                            <p:tgtEl>
                                              <p:spTgt spid="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307" grpId="0" animBg="1"/>
          <p:bldP spid="308"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78"/>
                                            </p:tgtEl>
                                            <p:attrNameLst>
                                              <p:attrName>style.visibility</p:attrName>
                                            </p:attrNameLst>
                                          </p:cBhvr>
                                          <p:to>
                                            <p:strVal val="visible"/>
                                          </p:to>
                                        </p:set>
                                        <p:anim calcmode="lin" valueType="num">
                                          <p:cBhvr additive="base">
                                            <p:cTn id="7" dur="1000" fill="hold"/>
                                            <p:tgtEl>
                                              <p:spTgt spid="278"/>
                                            </p:tgtEl>
                                            <p:attrNameLst>
                                              <p:attrName>ppt_x</p:attrName>
                                            </p:attrNameLst>
                                          </p:cBhvr>
                                          <p:tavLst>
                                            <p:tav tm="0">
                                              <p:val>
                                                <p:strVal val="#ppt_x"/>
                                              </p:val>
                                            </p:tav>
                                            <p:tav tm="100000">
                                              <p:val>
                                                <p:strVal val="#ppt_x"/>
                                              </p:val>
                                            </p:tav>
                                          </p:tavLst>
                                        </p:anim>
                                        <p:anim calcmode="lin" valueType="num">
                                          <p:cBhvr additive="base">
                                            <p:cTn id="8" dur="1000" fill="hold"/>
                                            <p:tgtEl>
                                              <p:spTgt spid="278"/>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1000" fill="hold"/>
                                            <p:tgtEl>
                                              <p:spTgt spid="33"/>
                                            </p:tgtEl>
                                            <p:attrNameLst>
                                              <p:attrName>ppt_x</p:attrName>
                                            </p:attrNameLst>
                                          </p:cBhvr>
                                          <p:tavLst>
                                            <p:tav tm="0">
                                              <p:val>
                                                <p:strVal val="#ppt_x"/>
                                              </p:val>
                                            </p:tav>
                                            <p:tav tm="100000">
                                              <p:val>
                                                <p:strVal val="#ppt_x"/>
                                              </p:val>
                                            </p:tav>
                                          </p:tavLst>
                                        </p:anim>
                                        <p:anim calcmode="lin" valueType="num">
                                          <p:cBhvr additive="base">
                                            <p:cTn id="12" dur="1000" fill="hold"/>
                                            <p:tgtEl>
                                              <p:spTgt spid="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70"/>
                                            </p:tgtEl>
                                            <p:attrNameLst>
                                              <p:attrName>style.visibility</p:attrName>
                                            </p:attrNameLst>
                                          </p:cBhvr>
                                          <p:to>
                                            <p:strVal val="visible"/>
                                          </p:to>
                                        </p:set>
                                        <p:anim calcmode="lin" valueType="num">
                                          <p:cBhvr additive="base">
                                            <p:cTn id="15" dur="1000" fill="hold"/>
                                            <p:tgtEl>
                                              <p:spTgt spid="170"/>
                                            </p:tgtEl>
                                            <p:attrNameLst>
                                              <p:attrName>ppt_x</p:attrName>
                                            </p:attrNameLst>
                                          </p:cBhvr>
                                          <p:tavLst>
                                            <p:tav tm="0">
                                              <p:val>
                                                <p:strVal val="#ppt_x"/>
                                              </p:val>
                                            </p:tav>
                                            <p:tav tm="100000">
                                              <p:val>
                                                <p:strVal val="#ppt_x"/>
                                              </p:val>
                                            </p:tav>
                                          </p:tavLst>
                                        </p:anim>
                                        <p:anim calcmode="lin" valueType="num">
                                          <p:cBhvr additive="base">
                                            <p:cTn id="16" dur="1000" fill="hold"/>
                                            <p:tgtEl>
                                              <p:spTgt spid="170"/>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000" fill="hold"/>
                                            <p:tgtEl>
                                              <p:spTgt spid="189"/>
                                            </p:tgtEl>
                                            <p:attrNameLst>
                                              <p:attrName>ppt_x</p:attrName>
                                            </p:attrNameLst>
                                          </p:cBhvr>
                                          <p:tavLst>
                                            <p:tav tm="0">
                                              <p:val>
                                                <p:strVal val="#ppt_x"/>
                                              </p:val>
                                            </p:tav>
                                            <p:tav tm="100000">
                                              <p:val>
                                                <p:strVal val="#ppt_x"/>
                                              </p:val>
                                            </p:tav>
                                          </p:tavLst>
                                        </p:anim>
                                        <p:anim calcmode="lin" valueType="num">
                                          <p:cBhvr additive="base">
                                            <p:cTn id="20" dur="1000" fill="hold"/>
                                            <p:tgtEl>
                                              <p:spTgt spid="189"/>
                                            </p:tgtEl>
                                            <p:attrNameLst>
                                              <p:attrName>ppt_y</p:attrName>
                                            </p:attrNameLst>
                                          </p:cBhvr>
                                          <p:tavLst>
                                            <p:tav tm="0">
                                              <p:val>
                                                <p:strVal val="0-#ppt_h/2"/>
                                              </p:val>
                                            </p:tav>
                                            <p:tav tm="100000">
                                              <p:val>
                                                <p:strVal val="#ppt_y"/>
                                              </p:val>
                                            </p:tav>
                                          </p:tavLst>
                                        </p:anim>
                                      </p:childTnLst>
                                    </p:cTn>
                                  </p:par>
                                  <p:par>
                                    <p:cTn id="21" presetID="2" presetClass="entr" presetSubtype="12" fill="hold" nodeType="withEffect">
                                      <p:stCondLst>
                                        <p:cond delay="400"/>
                                      </p:stCondLst>
                                      <p:childTnLst>
                                        <p:set>
                                          <p:cBhvr>
                                            <p:cTn id="22" dur="1" fill="hold">
                                              <p:stCondLst>
                                                <p:cond delay="0"/>
                                              </p:stCondLst>
                                            </p:cTn>
                                            <p:tgtEl>
                                              <p:spTgt spid="239"/>
                                            </p:tgtEl>
                                            <p:attrNameLst>
                                              <p:attrName>style.visibility</p:attrName>
                                            </p:attrNameLst>
                                          </p:cBhvr>
                                          <p:to>
                                            <p:strVal val="visible"/>
                                          </p:to>
                                        </p:set>
                                        <p:anim calcmode="lin" valueType="num">
                                          <p:cBhvr additive="base">
                                            <p:cTn id="23" dur="1000" fill="hold"/>
                                            <p:tgtEl>
                                              <p:spTgt spid="239"/>
                                            </p:tgtEl>
                                            <p:attrNameLst>
                                              <p:attrName>ppt_x</p:attrName>
                                            </p:attrNameLst>
                                          </p:cBhvr>
                                          <p:tavLst>
                                            <p:tav tm="0">
                                              <p:val>
                                                <p:strVal val="0-#ppt_w/2"/>
                                              </p:val>
                                            </p:tav>
                                            <p:tav tm="100000">
                                              <p:val>
                                                <p:strVal val="#ppt_x"/>
                                              </p:val>
                                            </p:tav>
                                          </p:tavLst>
                                        </p:anim>
                                        <p:anim calcmode="lin" valueType="num">
                                          <p:cBhvr additive="base">
                                            <p:cTn id="24" dur="1000" fill="hold"/>
                                            <p:tgtEl>
                                              <p:spTgt spid="239"/>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261"/>
                                            </p:tgtEl>
                                            <p:attrNameLst>
                                              <p:attrName>style.visibility</p:attrName>
                                            </p:attrNameLst>
                                          </p:cBhvr>
                                          <p:to>
                                            <p:strVal val="visible"/>
                                          </p:to>
                                        </p:set>
                                        <p:anim calcmode="lin" valueType="num">
                                          <p:cBhvr additive="base">
                                            <p:cTn id="27" dur="1000" fill="hold"/>
                                            <p:tgtEl>
                                              <p:spTgt spid="261"/>
                                            </p:tgtEl>
                                            <p:attrNameLst>
                                              <p:attrName>ppt_x</p:attrName>
                                            </p:attrNameLst>
                                          </p:cBhvr>
                                          <p:tavLst>
                                            <p:tav tm="0">
                                              <p:val>
                                                <p:strVal val="#ppt_x"/>
                                              </p:val>
                                            </p:tav>
                                            <p:tav tm="100000">
                                              <p:val>
                                                <p:strVal val="#ppt_x"/>
                                              </p:val>
                                            </p:tav>
                                          </p:tavLst>
                                        </p:anim>
                                        <p:anim calcmode="lin" valueType="num">
                                          <p:cBhvr additive="base">
                                            <p:cTn id="28" dur="1000" fill="hold"/>
                                            <p:tgtEl>
                                              <p:spTgt spid="261"/>
                                            </p:tgtEl>
                                            <p:attrNameLst>
                                              <p:attrName>ppt_y</p:attrName>
                                            </p:attrNameLst>
                                          </p:cBhvr>
                                          <p:tavLst>
                                            <p:tav tm="0">
                                              <p:val>
                                                <p:strVal val="0-#ppt_h/2"/>
                                              </p:val>
                                            </p:tav>
                                            <p:tav tm="100000">
                                              <p:val>
                                                <p:strVal val="#ppt_y"/>
                                              </p:val>
                                            </p:tav>
                                          </p:tavLst>
                                        </p:anim>
                                      </p:childTnLst>
                                    </p:cTn>
                                  </p:par>
                                  <p:par>
                                    <p:cTn id="29" presetID="2" presetClass="entr" presetSubtype="12" fill="hold" grpId="0" nodeType="withEffect">
                                      <p:stCondLst>
                                        <p:cond delay="600"/>
                                      </p:stCondLst>
                                      <p:childTnLst>
                                        <p:set>
                                          <p:cBhvr>
                                            <p:cTn id="30" dur="1" fill="hold">
                                              <p:stCondLst>
                                                <p:cond delay="0"/>
                                              </p:stCondLst>
                                            </p:cTn>
                                            <p:tgtEl>
                                              <p:spTgt spid="153"/>
                                            </p:tgtEl>
                                            <p:attrNameLst>
                                              <p:attrName>style.visibility</p:attrName>
                                            </p:attrNameLst>
                                          </p:cBhvr>
                                          <p:to>
                                            <p:strVal val="visible"/>
                                          </p:to>
                                        </p:set>
                                        <p:anim calcmode="lin" valueType="num">
                                          <p:cBhvr additive="base">
                                            <p:cTn id="31" dur="1000" fill="hold"/>
                                            <p:tgtEl>
                                              <p:spTgt spid="153"/>
                                            </p:tgtEl>
                                            <p:attrNameLst>
                                              <p:attrName>ppt_x</p:attrName>
                                            </p:attrNameLst>
                                          </p:cBhvr>
                                          <p:tavLst>
                                            <p:tav tm="0">
                                              <p:val>
                                                <p:strVal val="0-#ppt_w/2"/>
                                              </p:val>
                                            </p:tav>
                                            <p:tav tm="100000">
                                              <p:val>
                                                <p:strVal val="#ppt_x"/>
                                              </p:val>
                                            </p:tav>
                                          </p:tavLst>
                                        </p:anim>
                                        <p:anim calcmode="lin" valueType="num">
                                          <p:cBhvr additive="base">
                                            <p:cTn id="32" dur="1000" fill="hold"/>
                                            <p:tgtEl>
                                              <p:spTgt spid="153"/>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stCondLst>
                                        <p:cond delay="700"/>
                                      </p:stCondLst>
                                      <p:childTnLst>
                                        <p:set>
                                          <p:cBhvr>
                                            <p:cTn id="34" dur="1" fill="hold">
                                              <p:stCondLst>
                                                <p:cond delay="0"/>
                                              </p:stCondLst>
                                            </p:cTn>
                                            <p:tgtEl>
                                              <p:spTgt spid="154"/>
                                            </p:tgtEl>
                                            <p:attrNameLst>
                                              <p:attrName>style.visibility</p:attrName>
                                            </p:attrNameLst>
                                          </p:cBhvr>
                                          <p:to>
                                            <p:strVal val="visible"/>
                                          </p:to>
                                        </p:set>
                                        <p:anim calcmode="lin" valueType="num">
                                          <p:cBhvr additive="base">
                                            <p:cTn id="35" dur="1000" fill="hold"/>
                                            <p:tgtEl>
                                              <p:spTgt spid="154"/>
                                            </p:tgtEl>
                                            <p:attrNameLst>
                                              <p:attrName>ppt_x</p:attrName>
                                            </p:attrNameLst>
                                          </p:cBhvr>
                                          <p:tavLst>
                                            <p:tav tm="0">
                                              <p:val>
                                                <p:strVal val="#ppt_x"/>
                                              </p:val>
                                            </p:tav>
                                            <p:tav tm="100000">
                                              <p:val>
                                                <p:strVal val="#ppt_x"/>
                                              </p:val>
                                            </p:tav>
                                          </p:tavLst>
                                        </p:anim>
                                        <p:anim calcmode="lin" valueType="num">
                                          <p:cBhvr additive="base">
                                            <p:cTn id="36" dur="1000" fill="hold"/>
                                            <p:tgtEl>
                                              <p:spTgt spid="154"/>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stCondLst>
                                        <p:cond delay="800"/>
                                      </p:stCondLst>
                                      <p:childTnLst>
                                        <p:set>
                                          <p:cBhvr>
                                            <p:cTn id="38" dur="1" fill="hold">
                                              <p:stCondLst>
                                                <p:cond delay="0"/>
                                              </p:stCondLst>
                                            </p:cTn>
                                            <p:tgtEl>
                                              <p:spTgt spid="263"/>
                                            </p:tgtEl>
                                            <p:attrNameLst>
                                              <p:attrName>style.visibility</p:attrName>
                                            </p:attrNameLst>
                                          </p:cBhvr>
                                          <p:to>
                                            <p:strVal val="visible"/>
                                          </p:to>
                                        </p:set>
                                        <p:anim calcmode="lin" valueType="num">
                                          <p:cBhvr additive="base">
                                            <p:cTn id="39" dur="1000" fill="hold"/>
                                            <p:tgtEl>
                                              <p:spTgt spid="263"/>
                                            </p:tgtEl>
                                            <p:attrNameLst>
                                              <p:attrName>ppt_x</p:attrName>
                                            </p:attrNameLst>
                                          </p:cBhvr>
                                          <p:tavLst>
                                            <p:tav tm="0">
                                              <p:val>
                                                <p:strVal val="1+#ppt_w/2"/>
                                              </p:val>
                                            </p:tav>
                                            <p:tav tm="100000">
                                              <p:val>
                                                <p:strVal val="#ppt_x"/>
                                              </p:val>
                                            </p:tav>
                                          </p:tavLst>
                                        </p:anim>
                                        <p:anim calcmode="lin" valueType="num">
                                          <p:cBhvr additive="base">
                                            <p:cTn id="40" dur="1000" fill="hold"/>
                                            <p:tgtEl>
                                              <p:spTgt spid="263"/>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stCondLst>
                                        <p:cond delay="900"/>
                                      </p:stCondLst>
                                      <p:childTnLst>
                                        <p:set>
                                          <p:cBhvr>
                                            <p:cTn id="42" dur="1" fill="hold">
                                              <p:stCondLst>
                                                <p:cond delay="0"/>
                                              </p:stCondLst>
                                            </p:cTn>
                                            <p:tgtEl>
                                              <p:spTgt spid="274"/>
                                            </p:tgtEl>
                                            <p:attrNameLst>
                                              <p:attrName>style.visibility</p:attrName>
                                            </p:attrNameLst>
                                          </p:cBhvr>
                                          <p:to>
                                            <p:strVal val="visible"/>
                                          </p:to>
                                        </p:set>
                                        <p:anim calcmode="lin" valueType="num">
                                          <p:cBhvr additive="base">
                                            <p:cTn id="43" dur="1000" fill="hold"/>
                                            <p:tgtEl>
                                              <p:spTgt spid="274"/>
                                            </p:tgtEl>
                                            <p:attrNameLst>
                                              <p:attrName>ppt_x</p:attrName>
                                            </p:attrNameLst>
                                          </p:cBhvr>
                                          <p:tavLst>
                                            <p:tav tm="0">
                                              <p:val>
                                                <p:strVal val="#ppt_x"/>
                                              </p:val>
                                            </p:tav>
                                            <p:tav tm="100000">
                                              <p:val>
                                                <p:strVal val="#ppt_x"/>
                                              </p:val>
                                            </p:tav>
                                          </p:tavLst>
                                        </p:anim>
                                        <p:anim calcmode="lin" valueType="num">
                                          <p:cBhvr additive="base">
                                            <p:cTn id="44" dur="1000" fill="hold"/>
                                            <p:tgtEl>
                                              <p:spTgt spid="274"/>
                                            </p:tgtEl>
                                            <p:attrNameLst>
                                              <p:attrName>ppt_y</p:attrName>
                                            </p:attrNameLst>
                                          </p:cBhvr>
                                          <p:tavLst>
                                            <p:tav tm="0">
                                              <p:val>
                                                <p:strVal val="0-#ppt_h/2"/>
                                              </p:val>
                                            </p:tav>
                                            <p:tav tm="100000">
                                              <p:val>
                                                <p:strVal val="#ppt_y"/>
                                              </p:val>
                                            </p:tav>
                                          </p:tavLst>
                                        </p:anim>
                                      </p:childTnLst>
                                    </p:cTn>
                                  </p:par>
                                  <p:par>
                                    <p:cTn id="45" presetID="21" presetClass="entr" presetSubtype="1" fill="hold" grpId="0" nodeType="withEffect">
                                      <p:stCondLst>
                                        <p:cond delay="1000"/>
                                      </p:stCondLst>
                                      <p:childTnLst>
                                        <p:set>
                                          <p:cBhvr>
                                            <p:cTn id="46" dur="1" fill="hold">
                                              <p:stCondLst>
                                                <p:cond delay="0"/>
                                              </p:stCondLst>
                                            </p:cTn>
                                            <p:tgtEl>
                                              <p:spTgt spid="308"/>
                                            </p:tgtEl>
                                            <p:attrNameLst>
                                              <p:attrName>style.visibility</p:attrName>
                                            </p:attrNameLst>
                                          </p:cBhvr>
                                          <p:to>
                                            <p:strVal val="visible"/>
                                          </p:to>
                                        </p:set>
                                        <p:animEffect transition="in" filter="wheel(1)">
                                          <p:cBhvr>
                                            <p:cTn id="47" dur="1000"/>
                                            <p:tgtEl>
                                              <p:spTgt spid="308"/>
                                            </p:tgtEl>
                                          </p:cBhvr>
                                        </p:animEffect>
                                      </p:childTnLst>
                                    </p:cTn>
                                  </p:par>
                                  <p:par>
                                    <p:cTn id="48" presetID="22" presetClass="entr" presetSubtype="4" fill="hold" grpId="0" nodeType="withEffect">
                                      <p:stCondLst>
                                        <p:cond delay="1100"/>
                                      </p:stCondLst>
                                      <p:childTnLst>
                                        <p:set>
                                          <p:cBhvr>
                                            <p:cTn id="49" dur="1" fill="hold">
                                              <p:stCondLst>
                                                <p:cond delay="0"/>
                                              </p:stCondLst>
                                            </p:cTn>
                                            <p:tgtEl>
                                              <p:spTgt spid="307"/>
                                            </p:tgtEl>
                                            <p:attrNameLst>
                                              <p:attrName>style.visibility</p:attrName>
                                            </p:attrNameLst>
                                          </p:cBhvr>
                                          <p:to>
                                            <p:strVal val="visible"/>
                                          </p:to>
                                        </p:set>
                                        <p:animEffect transition="in" filter="wipe(down)">
                                          <p:cBhvr>
                                            <p:cTn id="50" dur="1000"/>
                                            <p:tgtEl>
                                              <p:spTgt spid="307"/>
                                            </p:tgtEl>
                                          </p:cBhvr>
                                        </p:animEffect>
                                      </p:childTnLst>
                                    </p:cTn>
                                  </p:par>
                                  <p:par>
                                    <p:cTn id="51" presetID="6" presetClass="entr" presetSubtype="32" fill="hold" nodeType="withEffect">
                                      <p:stCondLst>
                                        <p:cond delay="1200"/>
                                      </p:stCondLst>
                                      <p:childTnLst>
                                        <p:set>
                                          <p:cBhvr>
                                            <p:cTn id="52" dur="1" fill="hold">
                                              <p:stCondLst>
                                                <p:cond delay="0"/>
                                              </p:stCondLst>
                                            </p:cTn>
                                            <p:tgtEl>
                                              <p:spTgt spid="329"/>
                                            </p:tgtEl>
                                            <p:attrNameLst>
                                              <p:attrName>style.visibility</p:attrName>
                                            </p:attrNameLst>
                                          </p:cBhvr>
                                          <p:to>
                                            <p:strVal val="visible"/>
                                          </p:to>
                                        </p:set>
                                        <p:animEffect transition="in" filter="circle(out)">
                                          <p:cBhvr>
                                            <p:cTn id="53" dur="1000"/>
                                            <p:tgtEl>
                                              <p:spTgt spid="329"/>
                                            </p:tgtEl>
                                          </p:cBhvr>
                                        </p:animEffect>
                                      </p:childTnLst>
                                    </p:cTn>
                                  </p:par>
                                </p:childTnLst>
                              </p:cTn>
                            </p:par>
                            <p:par>
                              <p:cTn id="54" fill="hold">
                                <p:stCondLst>
                                  <p:cond delay="2200"/>
                                </p:stCondLst>
                                <p:childTnLst>
                                  <p:par>
                                    <p:cTn id="55" presetID="2" presetClass="entr" presetSubtype="8" fill="hold" grpId="0" nodeType="afterEffect">
                                      <p:stCondLst>
                                        <p:cond delay="0"/>
                                      </p:stCondLst>
                                      <p:childTnLst>
                                        <p:set>
                                          <p:cBhvr>
                                            <p:cTn id="56" dur="1" fill="hold">
                                              <p:stCondLst>
                                                <p:cond delay="0"/>
                                              </p:stCondLst>
                                            </p:cTn>
                                            <p:tgtEl>
                                              <p:spTgt spid="334">
                                                <p:txEl>
                                                  <p:pRg st="0" end="0"/>
                                                </p:txEl>
                                              </p:spTgt>
                                            </p:tgtEl>
                                            <p:attrNameLst>
                                              <p:attrName>style.visibility</p:attrName>
                                            </p:attrNameLst>
                                          </p:cBhvr>
                                          <p:to>
                                            <p:strVal val="visible"/>
                                          </p:to>
                                        </p:set>
                                        <p:anim calcmode="lin" valueType="num">
                                          <p:cBhvr additive="base">
                                            <p:cTn id="57" dur="500" fill="hold"/>
                                            <p:tgtEl>
                                              <p:spTgt spid="334">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34">
                                                <p:txEl>
                                                  <p:pRg st="0" end="0"/>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35">
                                                <p:txEl>
                                                  <p:pRg st="0" end="0"/>
                                                </p:txEl>
                                              </p:spTgt>
                                            </p:tgtEl>
                                            <p:attrNameLst>
                                              <p:attrName>style.visibility</p:attrName>
                                            </p:attrNameLst>
                                          </p:cBhvr>
                                          <p:to>
                                            <p:strVal val="visible"/>
                                          </p:to>
                                        </p:set>
                                        <p:anim calcmode="lin" valueType="num">
                                          <p:cBhvr additive="base">
                                            <p:cTn id="61" dur="500" fill="hold"/>
                                            <p:tgtEl>
                                              <p:spTgt spid="335">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35">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333">
                                                <p:txEl>
                                                  <p:pRg st="0" end="0"/>
                                                </p:txEl>
                                              </p:spTgt>
                                            </p:tgtEl>
                                            <p:attrNameLst>
                                              <p:attrName>style.visibility</p:attrName>
                                            </p:attrNameLst>
                                          </p:cBhvr>
                                          <p:to>
                                            <p:strVal val="visible"/>
                                          </p:to>
                                        </p:set>
                                        <p:anim calcmode="lin" valueType="num">
                                          <p:cBhvr additive="base">
                                            <p:cTn id="65" dur="500" fill="hold"/>
                                            <p:tgtEl>
                                              <p:spTgt spid="333">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33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307" grpId="0" animBg="1"/>
          <p:bldP spid="308" grpId="0" animBg="1"/>
          <p:bldP spid="333" grpId="0" build="p"/>
          <p:bldP spid="334" grpId="0" build="p"/>
          <p:bldP spid="335" grpId="0" build="p"/>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8" name="Group 277"/>
          <p:cNvGrpSpPr/>
          <p:nvPr/>
        </p:nvGrpSpPr>
        <p:grpSpPr>
          <a:xfrm>
            <a:off x="10735152" y="1872147"/>
            <a:ext cx="1544602" cy="1988082"/>
            <a:chOff x="804863" y="1539875"/>
            <a:chExt cx="3721100" cy="4789488"/>
          </a:xfrm>
        </p:grpSpPr>
        <p:sp>
          <p:nvSpPr>
            <p:cNvPr id="279" name="Freeform 236"/>
            <p:cNvSpPr>
              <a:spLocks/>
            </p:cNvSpPr>
            <p:nvPr/>
          </p:nvSpPr>
          <p:spPr bwMode="auto">
            <a:xfrm>
              <a:off x="1539876" y="3987800"/>
              <a:ext cx="2192338" cy="2341563"/>
            </a:xfrm>
            <a:custGeom>
              <a:avLst/>
              <a:gdLst>
                <a:gd name="T0" fmla="*/ 748 w 748"/>
                <a:gd name="T1" fmla="*/ 0 h 800"/>
                <a:gd name="T2" fmla="*/ 374 w 748"/>
                <a:gd name="T3" fmla="*/ 43 h 800"/>
                <a:gd name="T4" fmla="*/ 0 w 748"/>
                <a:gd name="T5" fmla="*/ 0 h 800"/>
                <a:gd name="T6" fmla="*/ 77 w 748"/>
                <a:gd name="T7" fmla="*/ 616 h 800"/>
                <a:gd name="T8" fmla="*/ 78 w 748"/>
                <a:gd name="T9" fmla="*/ 616 h 800"/>
                <a:gd name="T10" fmla="*/ 165 w 748"/>
                <a:gd name="T11" fmla="*/ 733 h 800"/>
                <a:gd name="T12" fmla="*/ 583 w 748"/>
                <a:gd name="T13" fmla="*/ 733 h 800"/>
                <a:gd name="T14" fmla="*/ 669 w 748"/>
                <a:gd name="T15" fmla="*/ 616 h 800"/>
                <a:gd name="T16" fmla="*/ 670 w 748"/>
                <a:gd name="T17" fmla="*/ 616 h 800"/>
                <a:gd name="T18" fmla="*/ 748 w 748"/>
                <a:gd name="T19"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8" h="800">
                  <a:moveTo>
                    <a:pt x="748" y="0"/>
                  </a:moveTo>
                  <a:cubicBezTo>
                    <a:pt x="374" y="43"/>
                    <a:pt x="374" y="43"/>
                    <a:pt x="374" y="43"/>
                  </a:cubicBezTo>
                  <a:cubicBezTo>
                    <a:pt x="0" y="0"/>
                    <a:pt x="0" y="0"/>
                    <a:pt x="0" y="0"/>
                  </a:cubicBezTo>
                  <a:cubicBezTo>
                    <a:pt x="35" y="242"/>
                    <a:pt x="77" y="414"/>
                    <a:pt x="77" y="616"/>
                  </a:cubicBezTo>
                  <a:cubicBezTo>
                    <a:pt x="78" y="616"/>
                    <a:pt x="78" y="616"/>
                    <a:pt x="78" y="616"/>
                  </a:cubicBezTo>
                  <a:cubicBezTo>
                    <a:pt x="80" y="659"/>
                    <a:pt x="109" y="701"/>
                    <a:pt x="165" y="733"/>
                  </a:cubicBezTo>
                  <a:cubicBezTo>
                    <a:pt x="281" y="800"/>
                    <a:pt x="468" y="800"/>
                    <a:pt x="583" y="733"/>
                  </a:cubicBezTo>
                  <a:cubicBezTo>
                    <a:pt x="639" y="701"/>
                    <a:pt x="668" y="659"/>
                    <a:pt x="669" y="616"/>
                  </a:cubicBezTo>
                  <a:cubicBezTo>
                    <a:pt x="670" y="616"/>
                    <a:pt x="670" y="616"/>
                    <a:pt x="670" y="616"/>
                  </a:cubicBezTo>
                  <a:cubicBezTo>
                    <a:pt x="670" y="414"/>
                    <a:pt x="712" y="242"/>
                    <a:pt x="748" y="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 name="Freeform 237"/>
            <p:cNvSpPr>
              <a:spLocks/>
            </p:cNvSpPr>
            <p:nvPr/>
          </p:nvSpPr>
          <p:spPr bwMode="auto">
            <a:xfrm>
              <a:off x="1431926" y="3281363"/>
              <a:ext cx="2408238" cy="1393825"/>
            </a:xfrm>
            <a:custGeom>
              <a:avLst/>
              <a:gdLst>
                <a:gd name="T0" fmla="*/ 674 w 822"/>
                <a:gd name="T1" fmla="*/ 85 h 476"/>
                <a:gd name="T2" fmla="*/ 676 w 822"/>
                <a:gd name="T3" fmla="*/ 391 h 476"/>
                <a:gd name="T4" fmla="*/ 147 w 822"/>
                <a:gd name="T5" fmla="*/ 391 h 476"/>
                <a:gd name="T6" fmla="*/ 145 w 822"/>
                <a:gd name="T7" fmla="*/ 85 h 476"/>
                <a:gd name="T8" fmla="*/ 674 w 822"/>
                <a:gd name="T9" fmla="*/ 85 h 476"/>
              </a:gdLst>
              <a:ahLst/>
              <a:cxnLst>
                <a:cxn ang="0">
                  <a:pos x="T0" y="T1"/>
                </a:cxn>
                <a:cxn ang="0">
                  <a:pos x="T2" y="T3"/>
                </a:cxn>
                <a:cxn ang="0">
                  <a:pos x="T4" y="T5"/>
                </a:cxn>
                <a:cxn ang="0">
                  <a:pos x="T6" y="T7"/>
                </a:cxn>
                <a:cxn ang="0">
                  <a:pos x="T8" y="T9"/>
                </a:cxn>
              </a:cxnLst>
              <a:rect l="0" t="0" r="r" b="b"/>
              <a:pathLst>
                <a:path w="822" h="476">
                  <a:moveTo>
                    <a:pt x="674" y="85"/>
                  </a:moveTo>
                  <a:cubicBezTo>
                    <a:pt x="821" y="169"/>
                    <a:pt x="822" y="306"/>
                    <a:pt x="676" y="391"/>
                  </a:cubicBezTo>
                  <a:cubicBezTo>
                    <a:pt x="530" y="476"/>
                    <a:pt x="294" y="476"/>
                    <a:pt x="147" y="391"/>
                  </a:cubicBezTo>
                  <a:cubicBezTo>
                    <a:pt x="1" y="306"/>
                    <a:pt x="0" y="169"/>
                    <a:pt x="145" y="85"/>
                  </a:cubicBezTo>
                  <a:cubicBezTo>
                    <a:pt x="291" y="0"/>
                    <a:pt x="528" y="0"/>
                    <a:pt x="674" y="85"/>
                  </a:cubicBezTo>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 name="Freeform 238"/>
            <p:cNvSpPr>
              <a:spLocks noEditPoints="1"/>
            </p:cNvSpPr>
            <p:nvPr/>
          </p:nvSpPr>
          <p:spPr bwMode="auto">
            <a:xfrm>
              <a:off x="1431926" y="3281363"/>
              <a:ext cx="2408238" cy="1393825"/>
            </a:xfrm>
            <a:custGeom>
              <a:avLst/>
              <a:gdLst>
                <a:gd name="T0" fmla="*/ 674 w 822"/>
                <a:gd name="T1" fmla="*/ 85 h 476"/>
                <a:gd name="T2" fmla="*/ 145 w 822"/>
                <a:gd name="T3" fmla="*/ 85 h 476"/>
                <a:gd name="T4" fmla="*/ 147 w 822"/>
                <a:gd name="T5" fmla="*/ 391 h 476"/>
                <a:gd name="T6" fmla="*/ 676 w 822"/>
                <a:gd name="T7" fmla="*/ 391 h 476"/>
                <a:gd name="T8" fmla="*/ 674 w 822"/>
                <a:gd name="T9" fmla="*/ 85 h 476"/>
                <a:gd name="T10" fmla="*/ 665 w 822"/>
                <a:gd name="T11" fmla="*/ 371 h 476"/>
                <a:gd name="T12" fmla="*/ 412 w 822"/>
                <a:gd name="T13" fmla="*/ 432 h 476"/>
                <a:gd name="T14" fmla="*/ 159 w 822"/>
                <a:gd name="T15" fmla="*/ 371 h 476"/>
                <a:gd name="T16" fmla="*/ 60 w 822"/>
                <a:gd name="T17" fmla="*/ 237 h 476"/>
                <a:gd name="T18" fmla="*/ 157 w 822"/>
                <a:gd name="T19" fmla="*/ 104 h 476"/>
                <a:gd name="T20" fmla="*/ 410 w 822"/>
                <a:gd name="T21" fmla="*/ 44 h 476"/>
                <a:gd name="T22" fmla="*/ 663 w 822"/>
                <a:gd name="T23" fmla="*/ 104 h 476"/>
                <a:gd name="T24" fmla="*/ 762 w 822"/>
                <a:gd name="T25" fmla="*/ 238 h 476"/>
                <a:gd name="T26" fmla="*/ 665 w 822"/>
                <a:gd name="T27" fmla="*/ 37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 h="476">
                  <a:moveTo>
                    <a:pt x="674" y="85"/>
                  </a:moveTo>
                  <a:cubicBezTo>
                    <a:pt x="528" y="0"/>
                    <a:pt x="291" y="0"/>
                    <a:pt x="145" y="85"/>
                  </a:cubicBezTo>
                  <a:cubicBezTo>
                    <a:pt x="0" y="169"/>
                    <a:pt x="1" y="306"/>
                    <a:pt x="147" y="391"/>
                  </a:cubicBezTo>
                  <a:cubicBezTo>
                    <a:pt x="294" y="476"/>
                    <a:pt x="530" y="476"/>
                    <a:pt x="676" y="391"/>
                  </a:cubicBezTo>
                  <a:cubicBezTo>
                    <a:pt x="822" y="306"/>
                    <a:pt x="821" y="169"/>
                    <a:pt x="674" y="85"/>
                  </a:cubicBezTo>
                  <a:moveTo>
                    <a:pt x="665" y="371"/>
                  </a:moveTo>
                  <a:cubicBezTo>
                    <a:pt x="598" y="410"/>
                    <a:pt x="508" y="432"/>
                    <a:pt x="412" y="432"/>
                  </a:cubicBezTo>
                  <a:cubicBezTo>
                    <a:pt x="316" y="432"/>
                    <a:pt x="226" y="410"/>
                    <a:pt x="159" y="371"/>
                  </a:cubicBezTo>
                  <a:cubicBezTo>
                    <a:pt x="95" y="334"/>
                    <a:pt x="60" y="287"/>
                    <a:pt x="60" y="237"/>
                  </a:cubicBezTo>
                  <a:cubicBezTo>
                    <a:pt x="59" y="188"/>
                    <a:pt x="94" y="141"/>
                    <a:pt x="157" y="104"/>
                  </a:cubicBezTo>
                  <a:cubicBezTo>
                    <a:pt x="224" y="65"/>
                    <a:pt x="314" y="44"/>
                    <a:pt x="410" y="44"/>
                  </a:cubicBezTo>
                  <a:cubicBezTo>
                    <a:pt x="505" y="44"/>
                    <a:pt x="595" y="65"/>
                    <a:pt x="663" y="104"/>
                  </a:cubicBezTo>
                  <a:cubicBezTo>
                    <a:pt x="727" y="141"/>
                    <a:pt x="762" y="189"/>
                    <a:pt x="762" y="238"/>
                  </a:cubicBezTo>
                  <a:cubicBezTo>
                    <a:pt x="762" y="288"/>
                    <a:pt x="727" y="335"/>
                    <a:pt x="665" y="371"/>
                  </a:cubicBezTo>
                </a:path>
              </a:pathLst>
            </a:custGeom>
            <a:solidFill>
              <a:srgbClr val="096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 name="Freeform 239"/>
            <p:cNvSpPr>
              <a:spLocks/>
            </p:cNvSpPr>
            <p:nvPr/>
          </p:nvSpPr>
          <p:spPr bwMode="auto">
            <a:xfrm>
              <a:off x="1549401" y="2163763"/>
              <a:ext cx="804863" cy="1460500"/>
            </a:xfrm>
            <a:custGeom>
              <a:avLst/>
              <a:gdLst>
                <a:gd name="T0" fmla="*/ 249 w 275"/>
                <a:gd name="T1" fmla="*/ 244 h 499"/>
                <a:gd name="T2" fmla="*/ 206 w 275"/>
                <a:gd name="T3" fmla="*/ 499 h 499"/>
                <a:gd name="T4" fmla="*/ 59 w 275"/>
                <a:gd name="T5" fmla="*/ 253 h 499"/>
                <a:gd name="T6" fmla="*/ 0 w 275"/>
                <a:gd name="T7" fmla="*/ 0 h 499"/>
                <a:gd name="T8" fmla="*/ 249 w 275"/>
                <a:gd name="T9" fmla="*/ 244 h 499"/>
              </a:gdLst>
              <a:ahLst/>
              <a:cxnLst>
                <a:cxn ang="0">
                  <a:pos x="T0" y="T1"/>
                </a:cxn>
                <a:cxn ang="0">
                  <a:pos x="T2" y="T3"/>
                </a:cxn>
                <a:cxn ang="0">
                  <a:pos x="T4" y="T5"/>
                </a:cxn>
                <a:cxn ang="0">
                  <a:pos x="T6" y="T7"/>
                </a:cxn>
                <a:cxn ang="0">
                  <a:pos x="T8" y="T9"/>
                </a:cxn>
              </a:cxnLst>
              <a:rect l="0" t="0" r="r" b="b"/>
              <a:pathLst>
                <a:path w="275" h="499">
                  <a:moveTo>
                    <a:pt x="249" y="244"/>
                  </a:moveTo>
                  <a:cubicBezTo>
                    <a:pt x="275" y="390"/>
                    <a:pt x="206" y="499"/>
                    <a:pt x="206" y="499"/>
                  </a:cubicBezTo>
                  <a:cubicBezTo>
                    <a:pt x="206" y="499"/>
                    <a:pt x="101" y="481"/>
                    <a:pt x="59" y="253"/>
                  </a:cubicBezTo>
                  <a:cubicBezTo>
                    <a:pt x="39" y="141"/>
                    <a:pt x="0" y="0"/>
                    <a:pt x="0" y="0"/>
                  </a:cubicBezTo>
                  <a:cubicBezTo>
                    <a:pt x="0" y="0"/>
                    <a:pt x="222" y="98"/>
                    <a:pt x="249" y="244"/>
                  </a:cubicBezTo>
                </a:path>
              </a:pathLst>
            </a:custGeom>
            <a:solidFill>
              <a:srgbClr val="01A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 name="Freeform 240"/>
            <p:cNvSpPr>
              <a:spLocks/>
            </p:cNvSpPr>
            <p:nvPr/>
          </p:nvSpPr>
          <p:spPr bwMode="auto">
            <a:xfrm>
              <a:off x="1549401" y="216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 name="Freeform 241"/>
            <p:cNvSpPr>
              <a:spLocks/>
            </p:cNvSpPr>
            <p:nvPr/>
          </p:nvSpPr>
          <p:spPr bwMode="auto">
            <a:xfrm>
              <a:off x="1549401" y="2163763"/>
              <a:ext cx="401638" cy="573088"/>
            </a:xfrm>
            <a:custGeom>
              <a:avLst/>
              <a:gdLst>
                <a:gd name="T0" fmla="*/ 0 w 137"/>
                <a:gd name="T1" fmla="*/ 0 h 196"/>
                <a:gd name="T2" fmla="*/ 0 w 137"/>
                <a:gd name="T3" fmla="*/ 0 h 196"/>
                <a:gd name="T4" fmla="*/ 15 w 137"/>
                <a:gd name="T5" fmla="*/ 19 h 196"/>
                <a:gd name="T6" fmla="*/ 33 w 137"/>
                <a:gd name="T7" fmla="*/ 40 h 196"/>
                <a:gd name="T8" fmla="*/ 54 w 137"/>
                <a:gd name="T9" fmla="*/ 68 h 196"/>
                <a:gd name="T10" fmla="*/ 78 w 137"/>
                <a:gd name="T11" fmla="*/ 102 h 196"/>
                <a:gd name="T12" fmla="*/ 90 w 137"/>
                <a:gd name="T13" fmla="*/ 121 h 196"/>
                <a:gd name="T14" fmla="*/ 102 w 137"/>
                <a:gd name="T15" fmla="*/ 141 h 196"/>
                <a:gd name="T16" fmla="*/ 125 w 137"/>
                <a:gd name="T17" fmla="*/ 185 h 196"/>
                <a:gd name="T18" fmla="*/ 126 w 137"/>
                <a:gd name="T19" fmla="*/ 188 h 196"/>
                <a:gd name="T20" fmla="*/ 137 w 137"/>
                <a:gd name="T21" fmla="*/ 196 h 196"/>
                <a:gd name="T22" fmla="*/ 136 w 137"/>
                <a:gd name="T23" fmla="*/ 179 h 196"/>
                <a:gd name="T24" fmla="*/ 112 w 137"/>
                <a:gd name="T25" fmla="*/ 135 h 196"/>
                <a:gd name="T26" fmla="*/ 99 w 137"/>
                <a:gd name="T27" fmla="*/ 115 h 196"/>
                <a:gd name="T28" fmla="*/ 86 w 137"/>
                <a:gd name="T29" fmla="*/ 96 h 196"/>
                <a:gd name="T30" fmla="*/ 60 w 137"/>
                <a:gd name="T31" fmla="*/ 63 h 196"/>
                <a:gd name="T32" fmla="*/ 36 w 137"/>
                <a:gd name="T33" fmla="*/ 36 h 196"/>
                <a:gd name="T34" fmla="*/ 17 w 137"/>
                <a:gd name="T35" fmla="*/ 17 h 196"/>
                <a:gd name="T36" fmla="*/ 0 w 137"/>
                <a:gd name="T3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96">
                  <a:moveTo>
                    <a:pt x="0" y="0"/>
                  </a:moveTo>
                  <a:cubicBezTo>
                    <a:pt x="0" y="0"/>
                    <a:pt x="0" y="0"/>
                    <a:pt x="0" y="0"/>
                  </a:cubicBezTo>
                  <a:cubicBezTo>
                    <a:pt x="0" y="0"/>
                    <a:pt x="6" y="7"/>
                    <a:pt x="15" y="19"/>
                  </a:cubicBezTo>
                  <a:cubicBezTo>
                    <a:pt x="20" y="24"/>
                    <a:pt x="26" y="31"/>
                    <a:pt x="33" y="40"/>
                  </a:cubicBezTo>
                  <a:cubicBezTo>
                    <a:pt x="39" y="48"/>
                    <a:pt x="46" y="57"/>
                    <a:pt x="54" y="68"/>
                  </a:cubicBezTo>
                  <a:cubicBezTo>
                    <a:pt x="61" y="78"/>
                    <a:pt x="70" y="89"/>
                    <a:pt x="78" y="102"/>
                  </a:cubicBezTo>
                  <a:cubicBezTo>
                    <a:pt x="82" y="108"/>
                    <a:pt x="86" y="114"/>
                    <a:pt x="90" y="121"/>
                  </a:cubicBezTo>
                  <a:cubicBezTo>
                    <a:pt x="94" y="128"/>
                    <a:pt x="98" y="134"/>
                    <a:pt x="102" y="141"/>
                  </a:cubicBezTo>
                  <a:cubicBezTo>
                    <a:pt x="110" y="155"/>
                    <a:pt x="117" y="170"/>
                    <a:pt x="125" y="185"/>
                  </a:cubicBezTo>
                  <a:cubicBezTo>
                    <a:pt x="125" y="186"/>
                    <a:pt x="126" y="187"/>
                    <a:pt x="126" y="188"/>
                  </a:cubicBezTo>
                  <a:cubicBezTo>
                    <a:pt x="130" y="191"/>
                    <a:pt x="133" y="194"/>
                    <a:pt x="137" y="196"/>
                  </a:cubicBezTo>
                  <a:cubicBezTo>
                    <a:pt x="136" y="191"/>
                    <a:pt x="136" y="185"/>
                    <a:pt x="136" y="179"/>
                  </a:cubicBezTo>
                  <a:cubicBezTo>
                    <a:pt x="128" y="164"/>
                    <a:pt x="120" y="149"/>
                    <a:pt x="112" y="135"/>
                  </a:cubicBezTo>
                  <a:cubicBezTo>
                    <a:pt x="107" y="129"/>
                    <a:pt x="103" y="122"/>
                    <a:pt x="99" y="115"/>
                  </a:cubicBezTo>
                  <a:cubicBezTo>
                    <a:pt x="94" y="109"/>
                    <a:pt x="90" y="102"/>
                    <a:pt x="86" y="96"/>
                  </a:cubicBezTo>
                  <a:cubicBezTo>
                    <a:pt x="77" y="84"/>
                    <a:pt x="68" y="73"/>
                    <a:pt x="60" y="63"/>
                  </a:cubicBezTo>
                  <a:cubicBezTo>
                    <a:pt x="52" y="53"/>
                    <a:pt x="43" y="44"/>
                    <a:pt x="36" y="36"/>
                  </a:cubicBezTo>
                  <a:cubicBezTo>
                    <a:pt x="29" y="29"/>
                    <a:pt x="23" y="22"/>
                    <a:pt x="17" y="17"/>
                  </a:cubicBezTo>
                  <a:cubicBezTo>
                    <a:pt x="7" y="6"/>
                    <a:pt x="0" y="0"/>
                    <a:pt x="0" y="0"/>
                  </a:cubicBezTo>
                </a:path>
              </a:pathLst>
            </a:custGeom>
            <a:solidFill>
              <a:srgbClr val="018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 name="Freeform 242"/>
            <p:cNvSpPr>
              <a:spLocks/>
            </p:cNvSpPr>
            <p:nvPr/>
          </p:nvSpPr>
          <p:spPr bwMode="auto">
            <a:xfrm>
              <a:off x="1103313" y="2295525"/>
              <a:ext cx="1477963" cy="1976438"/>
            </a:xfrm>
            <a:custGeom>
              <a:avLst/>
              <a:gdLst>
                <a:gd name="T0" fmla="*/ 395 w 504"/>
                <a:gd name="T1" fmla="*/ 273 h 675"/>
                <a:gd name="T2" fmla="*/ 462 w 504"/>
                <a:gd name="T3" fmla="*/ 649 h 675"/>
                <a:gd name="T4" fmla="*/ 136 w 504"/>
                <a:gd name="T5" fmla="*/ 379 h 675"/>
                <a:gd name="T6" fmla="*/ 0 w 504"/>
                <a:gd name="T7" fmla="*/ 0 h 675"/>
                <a:gd name="T8" fmla="*/ 395 w 504"/>
                <a:gd name="T9" fmla="*/ 273 h 675"/>
              </a:gdLst>
              <a:ahLst/>
              <a:cxnLst>
                <a:cxn ang="0">
                  <a:pos x="T0" y="T1"/>
                </a:cxn>
                <a:cxn ang="0">
                  <a:pos x="T2" y="T3"/>
                </a:cxn>
                <a:cxn ang="0">
                  <a:pos x="T4" y="T5"/>
                </a:cxn>
                <a:cxn ang="0">
                  <a:pos x="T6" y="T7"/>
                </a:cxn>
                <a:cxn ang="0">
                  <a:pos x="T8" y="T9"/>
                </a:cxn>
              </a:cxnLst>
              <a:rect l="0" t="0" r="r" b="b"/>
              <a:pathLst>
                <a:path w="504" h="675">
                  <a:moveTo>
                    <a:pt x="395" y="273"/>
                  </a:moveTo>
                  <a:cubicBezTo>
                    <a:pt x="504" y="462"/>
                    <a:pt x="462" y="649"/>
                    <a:pt x="462" y="649"/>
                  </a:cubicBezTo>
                  <a:cubicBezTo>
                    <a:pt x="462" y="649"/>
                    <a:pt x="307" y="675"/>
                    <a:pt x="136" y="379"/>
                  </a:cubicBezTo>
                  <a:cubicBezTo>
                    <a:pt x="53" y="234"/>
                    <a:pt x="0" y="0"/>
                    <a:pt x="0" y="0"/>
                  </a:cubicBezTo>
                  <a:cubicBezTo>
                    <a:pt x="0" y="0"/>
                    <a:pt x="286" y="83"/>
                    <a:pt x="395" y="273"/>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 name="Freeform 243"/>
            <p:cNvSpPr>
              <a:spLocks/>
            </p:cNvSpPr>
            <p:nvPr/>
          </p:nvSpPr>
          <p:spPr bwMode="auto">
            <a:xfrm>
              <a:off x="1103313" y="2295525"/>
              <a:ext cx="938213" cy="1074738"/>
            </a:xfrm>
            <a:custGeom>
              <a:avLst/>
              <a:gdLst>
                <a:gd name="T0" fmla="*/ 0 w 320"/>
                <a:gd name="T1" fmla="*/ 0 h 367"/>
                <a:gd name="T2" fmla="*/ 25 w 320"/>
                <a:gd name="T3" fmla="*/ 24 h 367"/>
                <a:gd name="T4" fmla="*/ 53 w 320"/>
                <a:gd name="T5" fmla="*/ 52 h 367"/>
                <a:gd name="T6" fmla="*/ 89 w 320"/>
                <a:gd name="T7" fmla="*/ 88 h 367"/>
                <a:gd name="T8" fmla="*/ 130 w 320"/>
                <a:gd name="T9" fmla="*/ 133 h 367"/>
                <a:gd name="T10" fmla="*/ 173 w 320"/>
                <a:gd name="T11" fmla="*/ 185 h 367"/>
                <a:gd name="T12" fmla="*/ 217 w 320"/>
                <a:gd name="T13" fmla="*/ 242 h 367"/>
                <a:gd name="T14" fmla="*/ 261 w 320"/>
                <a:gd name="T15" fmla="*/ 302 h 367"/>
                <a:gd name="T16" fmla="*/ 296 w 320"/>
                <a:gd name="T17" fmla="*/ 354 h 367"/>
                <a:gd name="T18" fmla="*/ 320 w 320"/>
                <a:gd name="T19" fmla="*/ 367 h 367"/>
                <a:gd name="T20" fmla="*/ 317 w 320"/>
                <a:gd name="T21" fmla="*/ 352 h 367"/>
                <a:gd name="T22" fmla="*/ 277 w 320"/>
                <a:gd name="T23" fmla="*/ 291 h 367"/>
                <a:gd name="T24" fmla="*/ 233 w 320"/>
                <a:gd name="T25" fmla="*/ 230 h 367"/>
                <a:gd name="T26" fmla="*/ 186 w 320"/>
                <a:gd name="T27" fmla="*/ 174 h 367"/>
                <a:gd name="T28" fmla="*/ 140 w 320"/>
                <a:gd name="T29" fmla="*/ 123 h 367"/>
                <a:gd name="T30" fmla="*/ 97 w 320"/>
                <a:gd name="T31" fmla="*/ 81 h 367"/>
                <a:gd name="T32" fmla="*/ 77 w 320"/>
                <a:gd name="T33" fmla="*/ 62 h 367"/>
                <a:gd name="T34" fmla="*/ 58 w 320"/>
                <a:gd name="T35" fmla="*/ 46 h 367"/>
                <a:gd name="T36" fmla="*/ 28 w 320"/>
                <a:gd name="T37" fmla="*/ 21 h 367"/>
                <a:gd name="T38" fmla="*/ 0 w 320"/>
                <a:gd name="T3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367">
                  <a:moveTo>
                    <a:pt x="0" y="0"/>
                  </a:moveTo>
                  <a:cubicBezTo>
                    <a:pt x="0" y="0"/>
                    <a:pt x="9" y="9"/>
                    <a:pt x="25" y="24"/>
                  </a:cubicBezTo>
                  <a:cubicBezTo>
                    <a:pt x="33" y="31"/>
                    <a:pt x="43" y="41"/>
                    <a:pt x="53" y="52"/>
                  </a:cubicBezTo>
                  <a:cubicBezTo>
                    <a:pt x="64" y="62"/>
                    <a:pt x="76" y="75"/>
                    <a:pt x="89" y="88"/>
                  </a:cubicBezTo>
                  <a:cubicBezTo>
                    <a:pt x="102" y="102"/>
                    <a:pt x="116" y="117"/>
                    <a:pt x="130" y="133"/>
                  </a:cubicBezTo>
                  <a:cubicBezTo>
                    <a:pt x="144" y="149"/>
                    <a:pt x="158" y="167"/>
                    <a:pt x="173" y="185"/>
                  </a:cubicBezTo>
                  <a:cubicBezTo>
                    <a:pt x="188" y="203"/>
                    <a:pt x="203" y="222"/>
                    <a:pt x="217" y="242"/>
                  </a:cubicBezTo>
                  <a:cubicBezTo>
                    <a:pt x="232" y="261"/>
                    <a:pt x="246" y="282"/>
                    <a:pt x="261" y="302"/>
                  </a:cubicBezTo>
                  <a:cubicBezTo>
                    <a:pt x="273" y="320"/>
                    <a:pt x="285" y="337"/>
                    <a:pt x="296" y="354"/>
                  </a:cubicBezTo>
                  <a:cubicBezTo>
                    <a:pt x="304" y="358"/>
                    <a:pt x="312" y="362"/>
                    <a:pt x="320" y="367"/>
                  </a:cubicBezTo>
                  <a:cubicBezTo>
                    <a:pt x="319" y="362"/>
                    <a:pt x="318" y="357"/>
                    <a:pt x="317" y="352"/>
                  </a:cubicBezTo>
                  <a:cubicBezTo>
                    <a:pt x="304" y="331"/>
                    <a:pt x="291" y="311"/>
                    <a:pt x="277" y="291"/>
                  </a:cubicBezTo>
                  <a:cubicBezTo>
                    <a:pt x="262" y="271"/>
                    <a:pt x="248" y="250"/>
                    <a:pt x="233" y="230"/>
                  </a:cubicBezTo>
                  <a:cubicBezTo>
                    <a:pt x="218" y="210"/>
                    <a:pt x="202" y="192"/>
                    <a:pt x="186" y="174"/>
                  </a:cubicBezTo>
                  <a:cubicBezTo>
                    <a:pt x="171" y="156"/>
                    <a:pt x="156" y="139"/>
                    <a:pt x="140" y="123"/>
                  </a:cubicBezTo>
                  <a:cubicBezTo>
                    <a:pt x="125" y="108"/>
                    <a:pt x="111" y="93"/>
                    <a:pt x="97" y="81"/>
                  </a:cubicBezTo>
                  <a:cubicBezTo>
                    <a:pt x="90" y="74"/>
                    <a:pt x="83" y="68"/>
                    <a:pt x="77" y="62"/>
                  </a:cubicBezTo>
                  <a:cubicBezTo>
                    <a:pt x="70" y="56"/>
                    <a:pt x="64" y="51"/>
                    <a:pt x="58" y="46"/>
                  </a:cubicBezTo>
                  <a:cubicBezTo>
                    <a:pt x="47" y="36"/>
                    <a:pt x="36" y="28"/>
                    <a:pt x="28" y="21"/>
                  </a:cubicBezTo>
                  <a:cubicBezTo>
                    <a:pt x="10" y="8"/>
                    <a:pt x="0" y="0"/>
                    <a:pt x="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 name="Freeform 244"/>
            <p:cNvSpPr>
              <a:spLocks/>
            </p:cNvSpPr>
            <p:nvPr/>
          </p:nvSpPr>
          <p:spPr bwMode="auto">
            <a:xfrm>
              <a:off x="1895476" y="1539875"/>
              <a:ext cx="1139825" cy="2717800"/>
            </a:xfrm>
            <a:custGeom>
              <a:avLst/>
              <a:gdLst>
                <a:gd name="T0" fmla="*/ 358 w 389"/>
                <a:gd name="T1" fmla="*/ 484 h 928"/>
                <a:gd name="T2" fmla="*/ 255 w 389"/>
                <a:gd name="T3" fmla="*/ 928 h 928"/>
                <a:gd name="T4" fmla="*/ 24 w 389"/>
                <a:gd name="T5" fmla="*/ 479 h 928"/>
                <a:gd name="T6" fmla="*/ 52 w 389"/>
                <a:gd name="T7" fmla="*/ 0 h 928"/>
                <a:gd name="T8" fmla="*/ 358 w 389"/>
                <a:gd name="T9" fmla="*/ 484 h 928"/>
              </a:gdLst>
              <a:ahLst/>
              <a:cxnLst>
                <a:cxn ang="0">
                  <a:pos x="T0" y="T1"/>
                </a:cxn>
                <a:cxn ang="0">
                  <a:pos x="T2" y="T3"/>
                </a:cxn>
                <a:cxn ang="0">
                  <a:pos x="T4" y="T5"/>
                </a:cxn>
                <a:cxn ang="0">
                  <a:pos x="T6" y="T7"/>
                </a:cxn>
                <a:cxn ang="0">
                  <a:pos x="T8" y="T9"/>
                </a:cxn>
              </a:cxnLst>
              <a:rect l="0" t="0" r="r" b="b"/>
              <a:pathLst>
                <a:path w="389" h="928">
                  <a:moveTo>
                    <a:pt x="358" y="484"/>
                  </a:moveTo>
                  <a:cubicBezTo>
                    <a:pt x="389" y="743"/>
                    <a:pt x="255" y="928"/>
                    <a:pt x="255" y="928"/>
                  </a:cubicBezTo>
                  <a:cubicBezTo>
                    <a:pt x="255" y="928"/>
                    <a:pt x="72" y="884"/>
                    <a:pt x="24" y="479"/>
                  </a:cubicBezTo>
                  <a:cubicBezTo>
                    <a:pt x="0" y="281"/>
                    <a:pt x="52" y="0"/>
                    <a:pt x="52" y="0"/>
                  </a:cubicBezTo>
                  <a:cubicBezTo>
                    <a:pt x="52" y="0"/>
                    <a:pt x="327" y="225"/>
                    <a:pt x="358" y="484"/>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 name="Freeform 245"/>
            <p:cNvSpPr>
              <a:spLocks/>
            </p:cNvSpPr>
            <p:nvPr/>
          </p:nvSpPr>
          <p:spPr bwMode="auto">
            <a:xfrm>
              <a:off x="2047876" y="1539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 name="Freeform 246"/>
            <p:cNvSpPr>
              <a:spLocks noEditPoints="1"/>
            </p:cNvSpPr>
            <p:nvPr/>
          </p:nvSpPr>
          <p:spPr bwMode="auto">
            <a:xfrm>
              <a:off x="2047876" y="1539875"/>
              <a:ext cx="593725" cy="2717800"/>
            </a:xfrm>
            <a:custGeom>
              <a:avLst/>
              <a:gdLst>
                <a:gd name="T0" fmla="*/ 203 w 203"/>
                <a:gd name="T1" fmla="*/ 924 h 928"/>
                <a:gd name="T2" fmla="*/ 203 w 203"/>
                <a:gd name="T3" fmla="*/ 928 h 928"/>
                <a:gd name="T4" fmla="*/ 203 w 203"/>
                <a:gd name="T5" fmla="*/ 924 h 928"/>
                <a:gd name="T6" fmla="*/ 203 w 203"/>
                <a:gd name="T7" fmla="*/ 924 h 928"/>
                <a:gd name="T8" fmla="*/ 0 w 203"/>
                <a:gd name="T9" fmla="*/ 0 h 928"/>
                <a:gd name="T10" fmla="*/ 16 w 203"/>
                <a:gd name="T11" fmla="*/ 38 h 928"/>
                <a:gd name="T12" fmla="*/ 34 w 203"/>
                <a:gd name="T13" fmla="*/ 81 h 928"/>
                <a:gd name="T14" fmla="*/ 56 w 203"/>
                <a:gd name="T15" fmla="*/ 139 h 928"/>
                <a:gd name="T16" fmla="*/ 80 w 203"/>
                <a:gd name="T17" fmla="*/ 207 h 928"/>
                <a:gd name="T18" fmla="*/ 103 w 203"/>
                <a:gd name="T19" fmla="*/ 284 h 928"/>
                <a:gd name="T20" fmla="*/ 115 w 203"/>
                <a:gd name="T21" fmla="*/ 325 h 928"/>
                <a:gd name="T22" fmla="*/ 125 w 203"/>
                <a:gd name="T23" fmla="*/ 367 h 928"/>
                <a:gd name="T24" fmla="*/ 140 w 203"/>
                <a:gd name="T25" fmla="*/ 432 h 928"/>
                <a:gd name="T26" fmla="*/ 154 w 203"/>
                <a:gd name="T27" fmla="*/ 390 h 928"/>
                <a:gd name="T28" fmla="*/ 147 w 203"/>
                <a:gd name="T29" fmla="*/ 361 h 928"/>
                <a:gd name="T30" fmla="*/ 123 w 203"/>
                <a:gd name="T31" fmla="*/ 278 h 928"/>
                <a:gd name="T32" fmla="*/ 96 w 203"/>
                <a:gd name="T33" fmla="*/ 201 h 928"/>
                <a:gd name="T34" fmla="*/ 69 w 203"/>
                <a:gd name="T35" fmla="*/ 133 h 928"/>
                <a:gd name="T36" fmla="*/ 55 w 203"/>
                <a:gd name="T37" fmla="*/ 104 h 928"/>
                <a:gd name="T38" fmla="*/ 42 w 203"/>
                <a:gd name="T39" fmla="*/ 78 h 928"/>
                <a:gd name="T40" fmla="*/ 20 w 203"/>
                <a:gd name="T41" fmla="*/ 36 h 928"/>
                <a:gd name="T42" fmla="*/ 0 w 203"/>
                <a:gd name="T43" fmla="*/ 0 h 928"/>
                <a:gd name="T44" fmla="*/ 0 w 203"/>
                <a:gd name="T45" fmla="*/ 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28">
                  <a:moveTo>
                    <a:pt x="203" y="924"/>
                  </a:moveTo>
                  <a:cubicBezTo>
                    <a:pt x="203" y="926"/>
                    <a:pt x="203" y="928"/>
                    <a:pt x="203" y="928"/>
                  </a:cubicBezTo>
                  <a:cubicBezTo>
                    <a:pt x="203" y="928"/>
                    <a:pt x="203" y="926"/>
                    <a:pt x="203" y="924"/>
                  </a:cubicBezTo>
                  <a:cubicBezTo>
                    <a:pt x="203" y="924"/>
                    <a:pt x="203" y="924"/>
                    <a:pt x="203" y="924"/>
                  </a:cubicBezTo>
                  <a:moveTo>
                    <a:pt x="0" y="0"/>
                  </a:moveTo>
                  <a:cubicBezTo>
                    <a:pt x="0" y="0"/>
                    <a:pt x="6" y="14"/>
                    <a:pt x="16" y="38"/>
                  </a:cubicBezTo>
                  <a:cubicBezTo>
                    <a:pt x="22" y="50"/>
                    <a:pt x="27" y="65"/>
                    <a:pt x="34" y="81"/>
                  </a:cubicBezTo>
                  <a:cubicBezTo>
                    <a:pt x="41" y="98"/>
                    <a:pt x="48" y="118"/>
                    <a:pt x="56" y="139"/>
                  </a:cubicBezTo>
                  <a:cubicBezTo>
                    <a:pt x="64" y="159"/>
                    <a:pt x="71" y="183"/>
                    <a:pt x="80" y="207"/>
                  </a:cubicBezTo>
                  <a:cubicBezTo>
                    <a:pt x="88" y="231"/>
                    <a:pt x="95" y="257"/>
                    <a:pt x="103" y="284"/>
                  </a:cubicBezTo>
                  <a:cubicBezTo>
                    <a:pt x="107" y="297"/>
                    <a:pt x="111" y="311"/>
                    <a:pt x="115" y="325"/>
                  </a:cubicBezTo>
                  <a:cubicBezTo>
                    <a:pt x="118" y="339"/>
                    <a:pt x="122" y="353"/>
                    <a:pt x="125" y="367"/>
                  </a:cubicBezTo>
                  <a:cubicBezTo>
                    <a:pt x="131" y="388"/>
                    <a:pt x="135" y="410"/>
                    <a:pt x="140" y="432"/>
                  </a:cubicBezTo>
                  <a:cubicBezTo>
                    <a:pt x="144" y="418"/>
                    <a:pt x="149" y="404"/>
                    <a:pt x="154" y="390"/>
                  </a:cubicBezTo>
                  <a:cubicBezTo>
                    <a:pt x="152" y="380"/>
                    <a:pt x="150" y="371"/>
                    <a:pt x="147" y="361"/>
                  </a:cubicBezTo>
                  <a:cubicBezTo>
                    <a:pt x="140" y="333"/>
                    <a:pt x="131" y="305"/>
                    <a:pt x="123" y="278"/>
                  </a:cubicBezTo>
                  <a:cubicBezTo>
                    <a:pt x="115" y="251"/>
                    <a:pt x="106" y="225"/>
                    <a:pt x="96" y="201"/>
                  </a:cubicBezTo>
                  <a:cubicBezTo>
                    <a:pt x="87" y="177"/>
                    <a:pt x="78" y="154"/>
                    <a:pt x="69" y="133"/>
                  </a:cubicBezTo>
                  <a:cubicBezTo>
                    <a:pt x="64" y="123"/>
                    <a:pt x="60" y="113"/>
                    <a:pt x="55" y="104"/>
                  </a:cubicBezTo>
                  <a:cubicBezTo>
                    <a:pt x="51" y="95"/>
                    <a:pt x="46" y="86"/>
                    <a:pt x="42" y="78"/>
                  </a:cubicBezTo>
                  <a:cubicBezTo>
                    <a:pt x="34" y="61"/>
                    <a:pt x="27" y="47"/>
                    <a:pt x="20" y="36"/>
                  </a:cubicBezTo>
                  <a:cubicBezTo>
                    <a:pt x="7" y="13"/>
                    <a:pt x="0" y="0"/>
                    <a:pt x="0" y="0"/>
                  </a:cubicBezTo>
                  <a:cubicBezTo>
                    <a:pt x="0" y="0"/>
                    <a:pt x="0" y="0"/>
                    <a:pt x="0"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 name="Freeform 289"/>
            <p:cNvSpPr>
              <a:spLocks/>
            </p:cNvSpPr>
            <p:nvPr/>
          </p:nvSpPr>
          <p:spPr bwMode="auto">
            <a:xfrm>
              <a:off x="804863" y="3076575"/>
              <a:ext cx="1836738" cy="1373188"/>
            </a:xfrm>
            <a:custGeom>
              <a:avLst/>
              <a:gdLst>
                <a:gd name="T0" fmla="*/ 447 w 627"/>
                <a:gd name="T1" fmla="*/ 116 h 469"/>
                <a:gd name="T2" fmla="*/ 627 w 627"/>
                <a:gd name="T3" fmla="*/ 396 h 469"/>
                <a:gd name="T4" fmla="*/ 274 w 627"/>
                <a:gd name="T5" fmla="*/ 288 h 469"/>
                <a:gd name="T6" fmla="*/ 0 w 627"/>
                <a:gd name="T7" fmla="*/ 99 h 469"/>
                <a:gd name="T8" fmla="*/ 447 w 627"/>
                <a:gd name="T9" fmla="*/ 116 h 469"/>
              </a:gdLst>
              <a:ahLst/>
              <a:cxnLst>
                <a:cxn ang="0">
                  <a:pos x="T0" y="T1"/>
                </a:cxn>
                <a:cxn ang="0">
                  <a:pos x="T2" y="T3"/>
                </a:cxn>
                <a:cxn ang="0">
                  <a:pos x="T4" y="T5"/>
                </a:cxn>
                <a:cxn ang="0">
                  <a:pos x="T6" y="T7"/>
                </a:cxn>
                <a:cxn ang="0">
                  <a:pos x="T8" y="T9"/>
                </a:cxn>
              </a:cxnLst>
              <a:rect l="0" t="0" r="r" b="b"/>
              <a:pathLst>
                <a:path w="627" h="469">
                  <a:moveTo>
                    <a:pt x="447" y="116"/>
                  </a:moveTo>
                  <a:cubicBezTo>
                    <a:pt x="598" y="232"/>
                    <a:pt x="627" y="396"/>
                    <a:pt x="627" y="396"/>
                  </a:cubicBezTo>
                  <a:cubicBezTo>
                    <a:pt x="627" y="396"/>
                    <a:pt x="511" y="469"/>
                    <a:pt x="274" y="288"/>
                  </a:cubicBezTo>
                  <a:cubicBezTo>
                    <a:pt x="159" y="200"/>
                    <a:pt x="0" y="99"/>
                    <a:pt x="0" y="99"/>
                  </a:cubicBezTo>
                  <a:cubicBezTo>
                    <a:pt x="0" y="99"/>
                    <a:pt x="296" y="0"/>
                    <a:pt x="447" y="116"/>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 name="Freeform 290"/>
            <p:cNvSpPr>
              <a:spLocks/>
            </p:cNvSpPr>
            <p:nvPr/>
          </p:nvSpPr>
          <p:spPr bwMode="auto">
            <a:xfrm>
              <a:off x="804863" y="3367088"/>
              <a:ext cx="1825625" cy="860425"/>
            </a:xfrm>
            <a:custGeom>
              <a:avLst/>
              <a:gdLst>
                <a:gd name="T0" fmla="*/ 0 w 623"/>
                <a:gd name="T1" fmla="*/ 0 h 294"/>
                <a:gd name="T2" fmla="*/ 30 w 623"/>
                <a:gd name="T3" fmla="*/ 4 h 294"/>
                <a:gd name="T4" fmla="*/ 65 w 623"/>
                <a:gd name="T5" fmla="*/ 9 h 294"/>
                <a:gd name="T6" fmla="*/ 109 w 623"/>
                <a:gd name="T7" fmla="*/ 18 h 294"/>
                <a:gd name="T8" fmla="*/ 161 w 623"/>
                <a:gd name="T9" fmla="*/ 30 h 294"/>
                <a:gd name="T10" fmla="*/ 190 w 623"/>
                <a:gd name="T11" fmla="*/ 37 h 294"/>
                <a:gd name="T12" fmla="*/ 219 w 623"/>
                <a:gd name="T13" fmla="*/ 46 h 294"/>
                <a:gd name="T14" fmla="*/ 248 w 623"/>
                <a:gd name="T15" fmla="*/ 57 h 294"/>
                <a:gd name="T16" fmla="*/ 278 w 623"/>
                <a:gd name="T17" fmla="*/ 68 h 294"/>
                <a:gd name="T18" fmla="*/ 308 w 623"/>
                <a:gd name="T19" fmla="*/ 81 h 294"/>
                <a:gd name="T20" fmla="*/ 338 w 623"/>
                <a:gd name="T21" fmla="*/ 95 h 294"/>
                <a:gd name="T22" fmla="*/ 367 w 623"/>
                <a:gd name="T23" fmla="*/ 110 h 294"/>
                <a:gd name="T24" fmla="*/ 396 w 623"/>
                <a:gd name="T25" fmla="*/ 126 h 294"/>
                <a:gd name="T26" fmla="*/ 424 w 623"/>
                <a:gd name="T27" fmla="*/ 142 h 294"/>
                <a:gd name="T28" fmla="*/ 450 w 623"/>
                <a:gd name="T29" fmla="*/ 159 h 294"/>
                <a:gd name="T30" fmla="*/ 499 w 623"/>
                <a:gd name="T31" fmla="*/ 194 h 294"/>
                <a:gd name="T32" fmla="*/ 541 w 623"/>
                <a:gd name="T33" fmla="*/ 226 h 294"/>
                <a:gd name="T34" fmla="*/ 603 w 623"/>
                <a:gd name="T35" fmla="*/ 277 h 294"/>
                <a:gd name="T36" fmla="*/ 623 w 623"/>
                <a:gd name="T37" fmla="*/ 294 h 294"/>
                <a:gd name="T38" fmla="*/ 622 w 623"/>
                <a:gd name="T39" fmla="*/ 292 h 294"/>
                <a:gd name="T40" fmla="*/ 606 w 623"/>
                <a:gd name="T41" fmla="*/ 275 h 294"/>
                <a:gd name="T42" fmla="*/ 581 w 623"/>
                <a:gd name="T43" fmla="*/ 250 h 294"/>
                <a:gd name="T44" fmla="*/ 547 w 623"/>
                <a:gd name="T45" fmla="*/ 219 h 294"/>
                <a:gd name="T46" fmla="*/ 506 w 623"/>
                <a:gd name="T47" fmla="*/ 184 h 294"/>
                <a:gd name="T48" fmla="*/ 458 w 623"/>
                <a:gd name="T49" fmla="*/ 147 h 294"/>
                <a:gd name="T50" fmla="*/ 432 w 623"/>
                <a:gd name="T51" fmla="*/ 129 h 294"/>
                <a:gd name="T52" fmla="*/ 404 w 623"/>
                <a:gd name="T53" fmla="*/ 112 h 294"/>
                <a:gd name="T54" fmla="*/ 375 w 623"/>
                <a:gd name="T55" fmla="*/ 95 h 294"/>
                <a:gd name="T56" fmla="*/ 346 w 623"/>
                <a:gd name="T57" fmla="*/ 80 h 294"/>
                <a:gd name="T58" fmla="*/ 315 w 623"/>
                <a:gd name="T59" fmla="*/ 65 h 294"/>
                <a:gd name="T60" fmla="*/ 284 w 623"/>
                <a:gd name="T61" fmla="*/ 53 h 294"/>
                <a:gd name="T62" fmla="*/ 254 w 623"/>
                <a:gd name="T63" fmla="*/ 42 h 294"/>
                <a:gd name="T64" fmla="*/ 223 w 623"/>
                <a:gd name="T65" fmla="*/ 32 h 294"/>
                <a:gd name="T66" fmla="*/ 193 w 623"/>
                <a:gd name="T67" fmla="*/ 24 h 294"/>
                <a:gd name="T68" fmla="*/ 164 w 623"/>
                <a:gd name="T69" fmla="*/ 17 h 294"/>
                <a:gd name="T70" fmla="*/ 111 w 623"/>
                <a:gd name="T71" fmla="*/ 8 h 294"/>
                <a:gd name="T72" fmla="*/ 66 w 623"/>
                <a:gd name="T73" fmla="*/ 3 h 294"/>
                <a:gd name="T74" fmla="*/ 31 w 623"/>
                <a:gd name="T75" fmla="*/ 1 h 294"/>
                <a:gd name="T76" fmla="*/ 0 w 623"/>
                <a:gd name="T7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3" h="294">
                  <a:moveTo>
                    <a:pt x="0" y="0"/>
                  </a:moveTo>
                  <a:cubicBezTo>
                    <a:pt x="0" y="0"/>
                    <a:pt x="11" y="1"/>
                    <a:pt x="30" y="4"/>
                  </a:cubicBezTo>
                  <a:cubicBezTo>
                    <a:pt x="40" y="5"/>
                    <a:pt x="52" y="7"/>
                    <a:pt x="65" y="9"/>
                  </a:cubicBezTo>
                  <a:cubicBezTo>
                    <a:pt x="78" y="12"/>
                    <a:pt x="93" y="14"/>
                    <a:pt x="109" y="18"/>
                  </a:cubicBezTo>
                  <a:cubicBezTo>
                    <a:pt x="126" y="21"/>
                    <a:pt x="143" y="24"/>
                    <a:pt x="161" y="30"/>
                  </a:cubicBezTo>
                  <a:cubicBezTo>
                    <a:pt x="171" y="32"/>
                    <a:pt x="180" y="35"/>
                    <a:pt x="190" y="37"/>
                  </a:cubicBezTo>
                  <a:cubicBezTo>
                    <a:pt x="199" y="40"/>
                    <a:pt x="209" y="43"/>
                    <a:pt x="219" y="46"/>
                  </a:cubicBezTo>
                  <a:cubicBezTo>
                    <a:pt x="228" y="49"/>
                    <a:pt x="238" y="53"/>
                    <a:pt x="248" y="57"/>
                  </a:cubicBezTo>
                  <a:cubicBezTo>
                    <a:pt x="258" y="60"/>
                    <a:pt x="268" y="64"/>
                    <a:pt x="278" y="68"/>
                  </a:cubicBezTo>
                  <a:cubicBezTo>
                    <a:pt x="288" y="72"/>
                    <a:pt x="298" y="76"/>
                    <a:pt x="308" y="81"/>
                  </a:cubicBezTo>
                  <a:cubicBezTo>
                    <a:pt x="318" y="85"/>
                    <a:pt x="328" y="90"/>
                    <a:pt x="338" y="95"/>
                  </a:cubicBezTo>
                  <a:cubicBezTo>
                    <a:pt x="348" y="99"/>
                    <a:pt x="358" y="105"/>
                    <a:pt x="367" y="110"/>
                  </a:cubicBezTo>
                  <a:cubicBezTo>
                    <a:pt x="377" y="115"/>
                    <a:pt x="387" y="120"/>
                    <a:pt x="396" y="126"/>
                  </a:cubicBezTo>
                  <a:cubicBezTo>
                    <a:pt x="405" y="131"/>
                    <a:pt x="414" y="137"/>
                    <a:pt x="424" y="142"/>
                  </a:cubicBezTo>
                  <a:cubicBezTo>
                    <a:pt x="432" y="148"/>
                    <a:pt x="441" y="154"/>
                    <a:pt x="450" y="159"/>
                  </a:cubicBezTo>
                  <a:cubicBezTo>
                    <a:pt x="467" y="171"/>
                    <a:pt x="483" y="182"/>
                    <a:pt x="499" y="194"/>
                  </a:cubicBezTo>
                  <a:cubicBezTo>
                    <a:pt x="514" y="205"/>
                    <a:pt x="528" y="216"/>
                    <a:pt x="541" y="226"/>
                  </a:cubicBezTo>
                  <a:cubicBezTo>
                    <a:pt x="567" y="247"/>
                    <a:pt x="589" y="264"/>
                    <a:pt x="603" y="277"/>
                  </a:cubicBezTo>
                  <a:cubicBezTo>
                    <a:pt x="613" y="285"/>
                    <a:pt x="619" y="291"/>
                    <a:pt x="623" y="294"/>
                  </a:cubicBezTo>
                  <a:cubicBezTo>
                    <a:pt x="623" y="293"/>
                    <a:pt x="623" y="293"/>
                    <a:pt x="622" y="292"/>
                  </a:cubicBezTo>
                  <a:cubicBezTo>
                    <a:pt x="619" y="288"/>
                    <a:pt x="613" y="282"/>
                    <a:pt x="606" y="275"/>
                  </a:cubicBezTo>
                  <a:cubicBezTo>
                    <a:pt x="599" y="268"/>
                    <a:pt x="591" y="259"/>
                    <a:pt x="581" y="250"/>
                  </a:cubicBezTo>
                  <a:cubicBezTo>
                    <a:pt x="571" y="240"/>
                    <a:pt x="560" y="230"/>
                    <a:pt x="547" y="219"/>
                  </a:cubicBezTo>
                  <a:cubicBezTo>
                    <a:pt x="535" y="207"/>
                    <a:pt x="521" y="196"/>
                    <a:pt x="506" y="184"/>
                  </a:cubicBezTo>
                  <a:cubicBezTo>
                    <a:pt x="492" y="172"/>
                    <a:pt x="476" y="159"/>
                    <a:pt x="458" y="147"/>
                  </a:cubicBezTo>
                  <a:cubicBezTo>
                    <a:pt x="450" y="141"/>
                    <a:pt x="441" y="135"/>
                    <a:pt x="432" y="129"/>
                  </a:cubicBezTo>
                  <a:cubicBezTo>
                    <a:pt x="423" y="123"/>
                    <a:pt x="414" y="117"/>
                    <a:pt x="404" y="112"/>
                  </a:cubicBezTo>
                  <a:cubicBezTo>
                    <a:pt x="395" y="106"/>
                    <a:pt x="385" y="101"/>
                    <a:pt x="375" y="95"/>
                  </a:cubicBezTo>
                  <a:cubicBezTo>
                    <a:pt x="366" y="90"/>
                    <a:pt x="356" y="84"/>
                    <a:pt x="346" y="80"/>
                  </a:cubicBezTo>
                  <a:cubicBezTo>
                    <a:pt x="335" y="75"/>
                    <a:pt x="325" y="70"/>
                    <a:pt x="315" y="65"/>
                  </a:cubicBezTo>
                  <a:cubicBezTo>
                    <a:pt x="305" y="61"/>
                    <a:pt x="295" y="57"/>
                    <a:pt x="284" y="53"/>
                  </a:cubicBezTo>
                  <a:cubicBezTo>
                    <a:pt x="274" y="48"/>
                    <a:pt x="264" y="45"/>
                    <a:pt x="254" y="42"/>
                  </a:cubicBezTo>
                  <a:cubicBezTo>
                    <a:pt x="243" y="38"/>
                    <a:pt x="233" y="35"/>
                    <a:pt x="223" y="32"/>
                  </a:cubicBezTo>
                  <a:cubicBezTo>
                    <a:pt x="213" y="29"/>
                    <a:pt x="203" y="26"/>
                    <a:pt x="193" y="24"/>
                  </a:cubicBezTo>
                  <a:cubicBezTo>
                    <a:pt x="183" y="22"/>
                    <a:pt x="174" y="19"/>
                    <a:pt x="164" y="17"/>
                  </a:cubicBezTo>
                  <a:cubicBezTo>
                    <a:pt x="146" y="13"/>
                    <a:pt x="128" y="11"/>
                    <a:pt x="111" y="8"/>
                  </a:cubicBezTo>
                  <a:cubicBezTo>
                    <a:pt x="95" y="5"/>
                    <a:pt x="79" y="4"/>
                    <a:pt x="66" y="3"/>
                  </a:cubicBezTo>
                  <a:cubicBezTo>
                    <a:pt x="52" y="2"/>
                    <a:pt x="40" y="1"/>
                    <a:pt x="31" y="1"/>
                  </a:cubicBezTo>
                  <a:cubicBezTo>
                    <a:pt x="11"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 name="Freeform 291"/>
            <p:cNvSpPr>
              <a:spLocks/>
            </p:cNvSpPr>
            <p:nvPr/>
          </p:nvSpPr>
          <p:spPr bwMode="auto">
            <a:xfrm>
              <a:off x="3049588" y="2166938"/>
              <a:ext cx="884238" cy="1412875"/>
            </a:xfrm>
            <a:custGeom>
              <a:avLst/>
              <a:gdLst>
                <a:gd name="T0" fmla="*/ 37 w 302"/>
                <a:gd name="T1" fmla="*/ 225 h 483"/>
                <a:gd name="T2" fmla="*/ 61 w 302"/>
                <a:gd name="T3" fmla="*/ 483 h 483"/>
                <a:gd name="T4" fmla="*/ 225 w 302"/>
                <a:gd name="T5" fmla="*/ 248 h 483"/>
                <a:gd name="T6" fmla="*/ 302 w 302"/>
                <a:gd name="T7" fmla="*/ 0 h 483"/>
                <a:gd name="T8" fmla="*/ 37 w 302"/>
                <a:gd name="T9" fmla="*/ 225 h 483"/>
              </a:gdLst>
              <a:ahLst/>
              <a:cxnLst>
                <a:cxn ang="0">
                  <a:pos x="T0" y="T1"/>
                </a:cxn>
                <a:cxn ang="0">
                  <a:pos x="T2" y="T3"/>
                </a:cxn>
                <a:cxn ang="0">
                  <a:pos x="T4" y="T5"/>
                </a:cxn>
                <a:cxn ang="0">
                  <a:pos x="T6" y="T7"/>
                </a:cxn>
                <a:cxn ang="0">
                  <a:pos x="T8" y="T9"/>
                </a:cxn>
              </a:cxnLst>
              <a:rect l="0" t="0" r="r" b="b"/>
              <a:pathLst>
                <a:path w="302" h="483">
                  <a:moveTo>
                    <a:pt x="37" y="225"/>
                  </a:moveTo>
                  <a:cubicBezTo>
                    <a:pt x="0" y="369"/>
                    <a:pt x="61" y="483"/>
                    <a:pt x="61" y="483"/>
                  </a:cubicBezTo>
                  <a:cubicBezTo>
                    <a:pt x="61" y="483"/>
                    <a:pt x="167" y="472"/>
                    <a:pt x="225" y="248"/>
                  </a:cubicBezTo>
                  <a:cubicBezTo>
                    <a:pt x="254" y="138"/>
                    <a:pt x="302" y="0"/>
                    <a:pt x="302" y="0"/>
                  </a:cubicBezTo>
                  <a:cubicBezTo>
                    <a:pt x="302" y="0"/>
                    <a:pt x="74" y="82"/>
                    <a:pt x="37" y="225"/>
                  </a:cubicBezTo>
                </a:path>
              </a:pathLst>
            </a:custGeom>
            <a:solidFill>
              <a:srgbClr val="01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 name="Rectangle 292"/>
            <p:cNvSpPr>
              <a:spLocks noChangeArrowheads="1"/>
            </p:cNvSpPr>
            <p:nvPr/>
          </p:nvSpPr>
          <p:spPr bwMode="auto">
            <a:xfrm>
              <a:off x="3933826" y="2166938"/>
              <a:ext cx="1588" cy="1588"/>
            </a:xfrm>
            <a:prstGeom prst="rect">
              <a:avLst/>
            </a:prstGeom>
            <a:solidFill>
              <a:srgbClr val="BEC6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 name="Freeform 293"/>
            <p:cNvSpPr>
              <a:spLocks/>
            </p:cNvSpPr>
            <p:nvPr/>
          </p:nvSpPr>
          <p:spPr bwMode="auto">
            <a:xfrm>
              <a:off x="3933826" y="21669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 name="Freeform 294"/>
            <p:cNvSpPr>
              <a:spLocks/>
            </p:cNvSpPr>
            <p:nvPr/>
          </p:nvSpPr>
          <p:spPr bwMode="auto">
            <a:xfrm>
              <a:off x="3455988" y="2166938"/>
              <a:ext cx="477838" cy="569913"/>
            </a:xfrm>
            <a:custGeom>
              <a:avLst/>
              <a:gdLst>
                <a:gd name="T0" fmla="*/ 163 w 163"/>
                <a:gd name="T1" fmla="*/ 0 h 195"/>
                <a:gd name="T2" fmla="*/ 163 w 163"/>
                <a:gd name="T3" fmla="*/ 0 h 195"/>
                <a:gd name="T4" fmla="*/ 145 w 163"/>
                <a:gd name="T5" fmla="*/ 15 h 195"/>
                <a:gd name="T6" fmla="*/ 125 w 163"/>
                <a:gd name="T7" fmla="*/ 33 h 195"/>
                <a:gd name="T8" fmla="*/ 99 w 163"/>
                <a:gd name="T9" fmla="*/ 58 h 195"/>
                <a:gd name="T10" fmla="*/ 71 w 163"/>
                <a:gd name="T11" fmla="*/ 90 h 195"/>
                <a:gd name="T12" fmla="*/ 56 w 163"/>
                <a:gd name="T13" fmla="*/ 107 h 195"/>
                <a:gd name="T14" fmla="*/ 42 w 163"/>
                <a:gd name="T15" fmla="*/ 127 h 195"/>
                <a:gd name="T16" fmla="*/ 15 w 163"/>
                <a:gd name="T17" fmla="*/ 169 h 195"/>
                <a:gd name="T18" fmla="*/ 0 w 163"/>
                <a:gd name="T19" fmla="*/ 195 h 195"/>
                <a:gd name="T20" fmla="*/ 24 w 163"/>
                <a:gd name="T21" fmla="*/ 178 h 195"/>
                <a:gd name="T22" fmla="*/ 26 w 163"/>
                <a:gd name="T23" fmla="*/ 175 h 195"/>
                <a:gd name="T24" fmla="*/ 52 w 163"/>
                <a:gd name="T25" fmla="*/ 133 h 195"/>
                <a:gd name="T26" fmla="*/ 65 w 163"/>
                <a:gd name="T27" fmla="*/ 114 h 195"/>
                <a:gd name="T28" fmla="*/ 79 w 163"/>
                <a:gd name="T29" fmla="*/ 96 h 195"/>
                <a:gd name="T30" fmla="*/ 105 w 163"/>
                <a:gd name="T31" fmla="*/ 63 h 195"/>
                <a:gd name="T32" fmla="*/ 128 w 163"/>
                <a:gd name="T33" fmla="*/ 37 h 195"/>
                <a:gd name="T34" fmla="*/ 147 w 163"/>
                <a:gd name="T35" fmla="*/ 17 h 195"/>
                <a:gd name="T36" fmla="*/ 163 w 163"/>
                <a:gd name="T3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195">
                  <a:moveTo>
                    <a:pt x="163" y="0"/>
                  </a:moveTo>
                  <a:cubicBezTo>
                    <a:pt x="163" y="0"/>
                    <a:pt x="163" y="0"/>
                    <a:pt x="163" y="0"/>
                  </a:cubicBezTo>
                  <a:cubicBezTo>
                    <a:pt x="163" y="0"/>
                    <a:pt x="156" y="5"/>
                    <a:pt x="145" y="15"/>
                  </a:cubicBezTo>
                  <a:cubicBezTo>
                    <a:pt x="139" y="20"/>
                    <a:pt x="132" y="26"/>
                    <a:pt x="125" y="33"/>
                  </a:cubicBezTo>
                  <a:cubicBezTo>
                    <a:pt x="117" y="41"/>
                    <a:pt x="108" y="49"/>
                    <a:pt x="99" y="58"/>
                  </a:cubicBezTo>
                  <a:cubicBezTo>
                    <a:pt x="91" y="68"/>
                    <a:pt x="80" y="78"/>
                    <a:pt x="71" y="90"/>
                  </a:cubicBezTo>
                  <a:cubicBezTo>
                    <a:pt x="66" y="95"/>
                    <a:pt x="61" y="101"/>
                    <a:pt x="56" y="107"/>
                  </a:cubicBezTo>
                  <a:cubicBezTo>
                    <a:pt x="52" y="113"/>
                    <a:pt x="47" y="120"/>
                    <a:pt x="42" y="127"/>
                  </a:cubicBezTo>
                  <a:cubicBezTo>
                    <a:pt x="33" y="140"/>
                    <a:pt x="24" y="154"/>
                    <a:pt x="15" y="169"/>
                  </a:cubicBezTo>
                  <a:cubicBezTo>
                    <a:pt x="10" y="177"/>
                    <a:pt x="5" y="186"/>
                    <a:pt x="0" y="195"/>
                  </a:cubicBezTo>
                  <a:cubicBezTo>
                    <a:pt x="8" y="189"/>
                    <a:pt x="16" y="184"/>
                    <a:pt x="24" y="178"/>
                  </a:cubicBezTo>
                  <a:cubicBezTo>
                    <a:pt x="24" y="177"/>
                    <a:pt x="25" y="176"/>
                    <a:pt x="26" y="175"/>
                  </a:cubicBezTo>
                  <a:cubicBezTo>
                    <a:pt x="34" y="161"/>
                    <a:pt x="42" y="146"/>
                    <a:pt x="52" y="133"/>
                  </a:cubicBezTo>
                  <a:cubicBezTo>
                    <a:pt x="56" y="127"/>
                    <a:pt x="61" y="120"/>
                    <a:pt x="65" y="114"/>
                  </a:cubicBezTo>
                  <a:cubicBezTo>
                    <a:pt x="70" y="108"/>
                    <a:pt x="74" y="102"/>
                    <a:pt x="79" y="96"/>
                  </a:cubicBezTo>
                  <a:cubicBezTo>
                    <a:pt x="87" y="84"/>
                    <a:pt x="97" y="73"/>
                    <a:pt x="105" y="63"/>
                  </a:cubicBezTo>
                  <a:cubicBezTo>
                    <a:pt x="113" y="53"/>
                    <a:pt x="121" y="45"/>
                    <a:pt x="128" y="37"/>
                  </a:cubicBezTo>
                  <a:cubicBezTo>
                    <a:pt x="135" y="29"/>
                    <a:pt x="141" y="22"/>
                    <a:pt x="147" y="17"/>
                  </a:cubicBezTo>
                  <a:cubicBezTo>
                    <a:pt x="157" y="6"/>
                    <a:pt x="163" y="0"/>
                    <a:pt x="163" y="0"/>
                  </a:cubicBezTo>
                </a:path>
              </a:pathLst>
            </a:custGeom>
            <a:solidFill>
              <a:srgbClr val="01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 name="Freeform 295"/>
            <p:cNvSpPr>
              <a:spLocks/>
            </p:cNvSpPr>
            <p:nvPr/>
          </p:nvSpPr>
          <p:spPr bwMode="auto">
            <a:xfrm>
              <a:off x="2800351" y="2330450"/>
              <a:ext cx="1570038" cy="1906588"/>
            </a:xfrm>
            <a:custGeom>
              <a:avLst/>
              <a:gdLst>
                <a:gd name="T0" fmla="*/ 122 w 536"/>
                <a:gd name="T1" fmla="*/ 243 h 651"/>
                <a:gd name="T2" fmla="*/ 29 w 536"/>
                <a:gd name="T3" fmla="*/ 613 h 651"/>
                <a:gd name="T4" fmla="*/ 373 w 536"/>
                <a:gd name="T5" fmla="*/ 367 h 651"/>
                <a:gd name="T6" fmla="*/ 536 w 536"/>
                <a:gd name="T7" fmla="*/ 0 h 651"/>
                <a:gd name="T8" fmla="*/ 122 w 536"/>
                <a:gd name="T9" fmla="*/ 243 h 651"/>
              </a:gdLst>
              <a:ahLst/>
              <a:cxnLst>
                <a:cxn ang="0">
                  <a:pos x="T0" y="T1"/>
                </a:cxn>
                <a:cxn ang="0">
                  <a:pos x="T2" y="T3"/>
                </a:cxn>
                <a:cxn ang="0">
                  <a:pos x="T4" y="T5"/>
                </a:cxn>
                <a:cxn ang="0">
                  <a:pos x="T6" y="T7"/>
                </a:cxn>
                <a:cxn ang="0">
                  <a:pos x="T8" y="T9"/>
                </a:cxn>
              </a:cxnLst>
              <a:rect l="0" t="0" r="r" b="b"/>
              <a:pathLst>
                <a:path w="536" h="651">
                  <a:moveTo>
                    <a:pt x="122" y="243"/>
                  </a:moveTo>
                  <a:cubicBezTo>
                    <a:pt x="0" y="424"/>
                    <a:pt x="29" y="613"/>
                    <a:pt x="29" y="613"/>
                  </a:cubicBezTo>
                  <a:cubicBezTo>
                    <a:pt x="29" y="613"/>
                    <a:pt x="181" y="651"/>
                    <a:pt x="373" y="367"/>
                  </a:cubicBezTo>
                  <a:cubicBezTo>
                    <a:pt x="466" y="229"/>
                    <a:pt x="536" y="0"/>
                    <a:pt x="536" y="0"/>
                  </a:cubicBezTo>
                  <a:cubicBezTo>
                    <a:pt x="536" y="0"/>
                    <a:pt x="245" y="62"/>
                    <a:pt x="122" y="243"/>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 name="Freeform 296"/>
            <p:cNvSpPr>
              <a:spLocks/>
            </p:cNvSpPr>
            <p:nvPr/>
          </p:nvSpPr>
          <p:spPr bwMode="auto">
            <a:xfrm>
              <a:off x="4370388" y="2330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 name="Freeform 255"/>
            <p:cNvSpPr>
              <a:spLocks/>
            </p:cNvSpPr>
            <p:nvPr/>
          </p:nvSpPr>
          <p:spPr bwMode="auto">
            <a:xfrm>
              <a:off x="3289301" y="2330450"/>
              <a:ext cx="1081088" cy="1085850"/>
            </a:xfrm>
            <a:custGeom>
              <a:avLst/>
              <a:gdLst>
                <a:gd name="T0" fmla="*/ 369 w 369"/>
                <a:gd name="T1" fmla="*/ 0 h 371"/>
                <a:gd name="T2" fmla="*/ 340 w 369"/>
                <a:gd name="T3" fmla="*/ 18 h 371"/>
                <a:gd name="T4" fmla="*/ 307 w 369"/>
                <a:gd name="T5" fmla="*/ 41 h 371"/>
                <a:gd name="T6" fmla="*/ 288 w 369"/>
                <a:gd name="T7" fmla="*/ 56 h 371"/>
                <a:gd name="T8" fmla="*/ 266 w 369"/>
                <a:gd name="T9" fmla="*/ 73 h 371"/>
                <a:gd name="T10" fmla="*/ 220 w 369"/>
                <a:gd name="T11" fmla="*/ 112 h 371"/>
                <a:gd name="T12" fmla="*/ 170 w 369"/>
                <a:gd name="T13" fmla="*/ 159 h 371"/>
                <a:gd name="T14" fmla="*/ 120 w 369"/>
                <a:gd name="T15" fmla="*/ 212 h 371"/>
                <a:gd name="T16" fmla="*/ 72 w 369"/>
                <a:gd name="T17" fmla="*/ 270 h 371"/>
                <a:gd name="T18" fmla="*/ 26 w 369"/>
                <a:gd name="T19" fmla="*/ 330 h 371"/>
                <a:gd name="T20" fmla="*/ 4 w 369"/>
                <a:gd name="T21" fmla="*/ 361 h 371"/>
                <a:gd name="T22" fmla="*/ 0 w 369"/>
                <a:gd name="T23" fmla="*/ 371 h 371"/>
                <a:gd name="T24" fmla="*/ 27 w 369"/>
                <a:gd name="T25" fmla="*/ 361 h 371"/>
                <a:gd name="T26" fmla="*/ 41 w 369"/>
                <a:gd name="T27" fmla="*/ 341 h 371"/>
                <a:gd name="T28" fmla="*/ 87 w 369"/>
                <a:gd name="T29" fmla="*/ 282 h 371"/>
                <a:gd name="T30" fmla="*/ 135 w 369"/>
                <a:gd name="T31" fmla="*/ 225 h 371"/>
                <a:gd name="T32" fmla="*/ 183 w 369"/>
                <a:gd name="T33" fmla="*/ 171 h 371"/>
                <a:gd name="T34" fmla="*/ 230 w 369"/>
                <a:gd name="T35" fmla="*/ 123 h 371"/>
                <a:gd name="T36" fmla="*/ 274 w 369"/>
                <a:gd name="T37" fmla="*/ 81 h 371"/>
                <a:gd name="T38" fmla="*/ 312 w 369"/>
                <a:gd name="T39" fmla="*/ 47 h 371"/>
                <a:gd name="T40" fmla="*/ 342 w 369"/>
                <a:gd name="T41" fmla="*/ 22 h 371"/>
                <a:gd name="T42" fmla="*/ 369 w 369"/>
                <a:gd name="T43" fmla="*/ 0 h 371"/>
                <a:gd name="T44" fmla="*/ 369 w 369"/>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71">
                  <a:moveTo>
                    <a:pt x="369" y="0"/>
                  </a:moveTo>
                  <a:cubicBezTo>
                    <a:pt x="369" y="0"/>
                    <a:pt x="358" y="6"/>
                    <a:pt x="340" y="18"/>
                  </a:cubicBezTo>
                  <a:cubicBezTo>
                    <a:pt x="331" y="24"/>
                    <a:pt x="320" y="32"/>
                    <a:pt x="307" y="41"/>
                  </a:cubicBezTo>
                  <a:cubicBezTo>
                    <a:pt x="301" y="46"/>
                    <a:pt x="294" y="51"/>
                    <a:pt x="288" y="56"/>
                  </a:cubicBezTo>
                  <a:cubicBezTo>
                    <a:pt x="281" y="61"/>
                    <a:pt x="274" y="67"/>
                    <a:pt x="266" y="73"/>
                  </a:cubicBezTo>
                  <a:cubicBezTo>
                    <a:pt x="252" y="84"/>
                    <a:pt x="236" y="98"/>
                    <a:pt x="220" y="112"/>
                  </a:cubicBezTo>
                  <a:cubicBezTo>
                    <a:pt x="204" y="127"/>
                    <a:pt x="187" y="142"/>
                    <a:pt x="170" y="159"/>
                  </a:cubicBezTo>
                  <a:cubicBezTo>
                    <a:pt x="154" y="176"/>
                    <a:pt x="137" y="194"/>
                    <a:pt x="120" y="212"/>
                  </a:cubicBezTo>
                  <a:cubicBezTo>
                    <a:pt x="104" y="231"/>
                    <a:pt x="88" y="250"/>
                    <a:pt x="72" y="270"/>
                  </a:cubicBezTo>
                  <a:cubicBezTo>
                    <a:pt x="56" y="290"/>
                    <a:pt x="40" y="310"/>
                    <a:pt x="26" y="330"/>
                  </a:cubicBezTo>
                  <a:cubicBezTo>
                    <a:pt x="18" y="340"/>
                    <a:pt x="11" y="351"/>
                    <a:pt x="4" y="361"/>
                  </a:cubicBezTo>
                  <a:cubicBezTo>
                    <a:pt x="3" y="365"/>
                    <a:pt x="2" y="368"/>
                    <a:pt x="0" y="371"/>
                  </a:cubicBezTo>
                  <a:cubicBezTo>
                    <a:pt x="9" y="367"/>
                    <a:pt x="18" y="364"/>
                    <a:pt x="27" y="361"/>
                  </a:cubicBezTo>
                  <a:cubicBezTo>
                    <a:pt x="32" y="354"/>
                    <a:pt x="36" y="348"/>
                    <a:pt x="41" y="341"/>
                  </a:cubicBezTo>
                  <a:cubicBezTo>
                    <a:pt x="56" y="321"/>
                    <a:pt x="71" y="302"/>
                    <a:pt x="87" y="282"/>
                  </a:cubicBezTo>
                  <a:cubicBezTo>
                    <a:pt x="103" y="263"/>
                    <a:pt x="118" y="243"/>
                    <a:pt x="135" y="225"/>
                  </a:cubicBezTo>
                  <a:cubicBezTo>
                    <a:pt x="151" y="206"/>
                    <a:pt x="167" y="188"/>
                    <a:pt x="183" y="171"/>
                  </a:cubicBezTo>
                  <a:cubicBezTo>
                    <a:pt x="199" y="154"/>
                    <a:pt x="215" y="138"/>
                    <a:pt x="230" y="123"/>
                  </a:cubicBezTo>
                  <a:cubicBezTo>
                    <a:pt x="245" y="108"/>
                    <a:pt x="260" y="94"/>
                    <a:pt x="274" y="81"/>
                  </a:cubicBezTo>
                  <a:cubicBezTo>
                    <a:pt x="287" y="68"/>
                    <a:pt x="300" y="57"/>
                    <a:pt x="312" y="47"/>
                  </a:cubicBezTo>
                  <a:cubicBezTo>
                    <a:pt x="323" y="37"/>
                    <a:pt x="333" y="28"/>
                    <a:pt x="342" y="22"/>
                  </a:cubicBezTo>
                  <a:cubicBezTo>
                    <a:pt x="359" y="8"/>
                    <a:pt x="369" y="0"/>
                    <a:pt x="369" y="0"/>
                  </a:cubicBezTo>
                  <a:cubicBezTo>
                    <a:pt x="369" y="0"/>
                    <a:pt x="369" y="0"/>
                    <a:pt x="369"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 name="Freeform 256"/>
            <p:cNvSpPr>
              <a:spLocks/>
            </p:cNvSpPr>
            <p:nvPr/>
          </p:nvSpPr>
          <p:spPr bwMode="auto">
            <a:xfrm>
              <a:off x="2284413" y="1568450"/>
              <a:ext cx="1233488" cy="2668588"/>
            </a:xfrm>
            <a:custGeom>
              <a:avLst/>
              <a:gdLst>
                <a:gd name="T0" fmla="*/ 50 w 421"/>
                <a:gd name="T1" fmla="*/ 461 h 911"/>
                <a:gd name="T2" fmla="*/ 120 w 421"/>
                <a:gd name="T3" fmla="*/ 911 h 911"/>
                <a:gd name="T4" fmla="*/ 383 w 421"/>
                <a:gd name="T5" fmla="*/ 480 h 911"/>
                <a:gd name="T6" fmla="*/ 390 w 421"/>
                <a:gd name="T7" fmla="*/ 0 h 911"/>
                <a:gd name="T8" fmla="*/ 50 w 421"/>
                <a:gd name="T9" fmla="*/ 461 h 911"/>
              </a:gdLst>
              <a:ahLst/>
              <a:cxnLst>
                <a:cxn ang="0">
                  <a:pos x="T0" y="T1"/>
                </a:cxn>
                <a:cxn ang="0">
                  <a:pos x="T2" y="T3"/>
                </a:cxn>
                <a:cxn ang="0">
                  <a:pos x="T4" y="T5"/>
                </a:cxn>
                <a:cxn ang="0">
                  <a:pos x="T6" y="T7"/>
                </a:cxn>
                <a:cxn ang="0">
                  <a:pos x="T8" y="T9"/>
                </a:cxn>
              </a:cxnLst>
              <a:rect l="0" t="0" r="r" b="b"/>
              <a:pathLst>
                <a:path w="421" h="911">
                  <a:moveTo>
                    <a:pt x="50" y="461"/>
                  </a:moveTo>
                  <a:cubicBezTo>
                    <a:pt x="0" y="718"/>
                    <a:pt x="120" y="911"/>
                    <a:pt x="120" y="911"/>
                  </a:cubicBezTo>
                  <a:cubicBezTo>
                    <a:pt x="120" y="911"/>
                    <a:pt x="305" y="881"/>
                    <a:pt x="383" y="480"/>
                  </a:cubicBezTo>
                  <a:cubicBezTo>
                    <a:pt x="421" y="284"/>
                    <a:pt x="390" y="0"/>
                    <a:pt x="390" y="0"/>
                  </a:cubicBezTo>
                  <a:cubicBezTo>
                    <a:pt x="390" y="0"/>
                    <a:pt x="99" y="205"/>
                    <a:pt x="50" y="461"/>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 name="Freeform 257"/>
            <p:cNvSpPr>
              <a:spLocks/>
            </p:cNvSpPr>
            <p:nvPr/>
          </p:nvSpPr>
          <p:spPr bwMode="auto">
            <a:xfrm>
              <a:off x="3427413" y="1568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 name="Freeform 258"/>
            <p:cNvSpPr>
              <a:spLocks/>
            </p:cNvSpPr>
            <p:nvPr/>
          </p:nvSpPr>
          <p:spPr bwMode="auto">
            <a:xfrm>
              <a:off x="2636838" y="1568450"/>
              <a:ext cx="790575" cy="2652713"/>
            </a:xfrm>
            <a:custGeom>
              <a:avLst/>
              <a:gdLst>
                <a:gd name="T0" fmla="*/ 270 w 270"/>
                <a:gd name="T1" fmla="*/ 0 h 906"/>
                <a:gd name="T2" fmla="*/ 247 w 270"/>
                <a:gd name="T3" fmla="*/ 35 h 906"/>
                <a:gd name="T4" fmla="*/ 222 w 270"/>
                <a:gd name="T5" fmla="*/ 75 h 906"/>
                <a:gd name="T6" fmla="*/ 207 w 270"/>
                <a:gd name="T7" fmla="*/ 100 h 906"/>
                <a:gd name="T8" fmla="*/ 191 w 270"/>
                <a:gd name="T9" fmla="*/ 129 h 906"/>
                <a:gd name="T10" fmla="*/ 159 w 270"/>
                <a:gd name="T11" fmla="*/ 194 h 906"/>
                <a:gd name="T12" fmla="*/ 126 w 270"/>
                <a:gd name="T13" fmla="*/ 269 h 906"/>
                <a:gd name="T14" fmla="*/ 96 w 270"/>
                <a:gd name="T15" fmla="*/ 350 h 906"/>
                <a:gd name="T16" fmla="*/ 70 w 270"/>
                <a:gd name="T17" fmla="*/ 436 h 906"/>
                <a:gd name="T18" fmla="*/ 48 w 270"/>
                <a:gd name="T19" fmla="*/ 523 h 906"/>
                <a:gd name="T20" fmla="*/ 30 w 270"/>
                <a:gd name="T21" fmla="*/ 609 h 906"/>
                <a:gd name="T22" fmla="*/ 18 w 270"/>
                <a:gd name="T23" fmla="*/ 689 h 906"/>
                <a:gd name="T24" fmla="*/ 13 w 270"/>
                <a:gd name="T25" fmla="*/ 726 h 906"/>
                <a:gd name="T26" fmla="*/ 9 w 270"/>
                <a:gd name="T27" fmla="*/ 761 h 906"/>
                <a:gd name="T28" fmla="*/ 4 w 270"/>
                <a:gd name="T29" fmla="*/ 822 h 906"/>
                <a:gd name="T30" fmla="*/ 2 w 270"/>
                <a:gd name="T31" fmla="*/ 870 h 906"/>
                <a:gd name="T32" fmla="*/ 0 w 270"/>
                <a:gd name="T33" fmla="*/ 906 h 906"/>
                <a:gd name="T34" fmla="*/ 1 w 270"/>
                <a:gd name="T35" fmla="*/ 902 h 906"/>
                <a:gd name="T36" fmla="*/ 6 w 270"/>
                <a:gd name="T37" fmla="*/ 870 h 906"/>
                <a:gd name="T38" fmla="*/ 23 w 270"/>
                <a:gd name="T39" fmla="*/ 763 h 906"/>
                <a:gd name="T40" fmla="*/ 35 w 270"/>
                <a:gd name="T41" fmla="*/ 692 h 906"/>
                <a:gd name="T42" fmla="*/ 51 w 270"/>
                <a:gd name="T43" fmla="*/ 612 h 906"/>
                <a:gd name="T44" fmla="*/ 70 w 270"/>
                <a:gd name="T45" fmla="*/ 528 h 906"/>
                <a:gd name="T46" fmla="*/ 92 w 270"/>
                <a:gd name="T47" fmla="*/ 442 h 906"/>
                <a:gd name="T48" fmla="*/ 118 w 270"/>
                <a:gd name="T49" fmla="*/ 357 h 906"/>
                <a:gd name="T50" fmla="*/ 132 w 270"/>
                <a:gd name="T51" fmla="*/ 316 h 906"/>
                <a:gd name="T52" fmla="*/ 146 w 270"/>
                <a:gd name="T53" fmla="*/ 276 h 906"/>
                <a:gd name="T54" fmla="*/ 175 w 270"/>
                <a:gd name="T55" fmla="*/ 201 h 906"/>
                <a:gd name="T56" fmla="*/ 203 w 270"/>
                <a:gd name="T57" fmla="*/ 134 h 906"/>
                <a:gd name="T58" fmla="*/ 229 w 270"/>
                <a:gd name="T59" fmla="*/ 79 h 906"/>
                <a:gd name="T60" fmla="*/ 250 w 270"/>
                <a:gd name="T61" fmla="*/ 37 h 906"/>
                <a:gd name="T62" fmla="*/ 270 w 270"/>
                <a:gd name="T63" fmla="*/ 0 h 906"/>
                <a:gd name="T64" fmla="*/ 270 w 270"/>
                <a:gd name="T65"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906">
                  <a:moveTo>
                    <a:pt x="270" y="0"/>
                  </a:moveTo>
                  <a:cubicBezTo>
                    <a:pt x="269" y="0"/>
                    <a:pt x="261" y="13"/>
                    <a:pt x="247" y="35"/>
                  </a:cubicBezTo>
                  <a:cubicBezTo>
                    <a:pt x="239" y="46"/>
                    <a:pt x="231" y="59"/>
                    <a:pt x="222" y="75"/>
                  </a:cubicBezTo>
                  <a:cubicBezTo>
                    <a:pt x="217" y="83"/>
                    <a:pt x="212" y="91"/>
                    <a:pt x="207" y="100"/>
                  </a:cubicBezTo>
                  <a:cubicBezTo>
                    <a:pt x="202" y="109"/>
                    <a:pt x="197" y="119"/>
                    <a:pt x="191" y="129"/>
                  </a:cubicBezTo>
                  <a:cubicBezTo>
                    <a:pt x="180" y="148"/>
                    <a:pt x="170" y="170"/>
                    <a:pt x="159" y="194"/>
                  </a:cubicBezTo>
                  <a:cubicBezTo>
                    <a:pt x="148" y="217"/>
                    <a:pt x="137" y="242"/>
                    <a:pt x="126" y="269"/>
                  </a:cubicBezTo>
                  <a:cubicBezTo>
                    <a:pt x="116" y="295"/>
                    <a:pt x="106" y="322"/>
                    <a:pt x="96" y="350"/>
                  </a:cubicBezTo>
                  <a:cubicBezTo>
                    <a:pt x="87" y="378"/>
                    <a:pt x="78" y="407"/>
                    <a:pt x="70" y="436"/>
                  </a:cubicBezTo>
                  <a:cubicBezTo>
                    <a:pt x="62" y="465"/>
                    <a:pt x="54" y="494"/>
                    <a:pt x="48" y="523"/>
                  </a:cubicBezTo>
                  <a:cubicBezTo>
                    <a:pt x="41" y="552"/>
                    <a:pt x="36" y="581"/>
                    <a:pt x="30" y="609"/>
                  </a:cubicBezTo>
                  <a:cubicBezTo>
                    <a:pt x="26" y="636"/>
                    <a:pt x="21" y="663"/>
                    <a:pt x="18" y="689"/>
                  </a:cubicBezTo>
                  <a:cubicBezTo>
                    <a:pt x="16" y="702"/>
                    <a:pt x="15" y="714"/>
                    <a:pt x="13" y="726"/>
                  </a:cubicBezTo>
                  <a:cubicBezTo>
                    <a:pt x="12" y="738"/>
                    <a:pt x="10" y="750"/>
                    <a:pt x="9" y="761"/>
                  </a:cubicBezTo>
                  <a:cubicBezTo>
                    <a:pt x="7" y="783"/>
                    <a:pt x="5" y="804"/>
                    <a:pt x="4" y="822"/>
                  </a:cubicBezTo>
                  <a:cubicBezTo>
                    <a:pt x="3" y="841"/>
                    <a:pt x="2" y="857"/>
                    <a:pt x="2" y="870"/>
                  </a:cubicBezTo>
                  <a:cubicBezTo>
                    <a:pt x="1" y="887"/>
                    <a:pt x="0" y="900"/>
                    <a:pt x="0" y="906"/>
                  </a:cubicBezTo>
                  <a:cubicBezTo>
                    <a:pt x="1" y="905"/>
                    <a:pt x="1" y="904"/>
                    <a:pt x="1" y="902"/>
                  </a:cubicBezTo>
                  <a:cubicBezTo>
                    <a:pt x="2" y="895"/>
                    <a:pt x="4" y="884"/>
                    <a:pt x="6" y="870"/>
                  </a:cubicBezTo>
                  <a:cubicBezTo>
                    <a:pt x="9" y="844"/>
                    <a:pt x="15" y="807"/>
                    <a:pt x="23" y="763"/>
                  </a:cubicBezTo>
                  <a:cubicBezTo>
                    <a:pt x="26" y="741"/>
                    <a:pt x="30" y="717"/>
                    <a:pt x="35" y="692"/>
                  </a:cubicBezTo>
                  <a:cubicBezTo>
                    <a:pt x="39" y="666"/>
                    <a:pt x="46" y="640"/>
                    <a:pt x="51" y="612"/>
                  </a:cubicBezTo>
                  <a:cubicBezTo>
                    <a:pt x="57" y="585"/>
                    <a:pt x="63" y="557"/>
                    <a:pt x="70" y="528"/>
                  </a:cubicBezTo>
                  <a:cubicBezTo>
                    <a:pt x="77" y="500"/>
                    <a:pt x="85" y="471"/>
                    <a:pt x="92" y="442"/>
                  </a:cubicBezTo>
                  <a:cubicBezTo>
                    <a:pt x="101" y="414"/>
                    <a:pt x="109" y="385"/>
                    <a:pt x="118" y="357"/>
                  </a:cubicBezTo>
                  <a:cubicBezTo>
                    <a:pt x="123" y="343"/>
                    <a:pt x="127" y="330"/>
                    <a:pt x="132" y="316"/>
                  </a:cubicBezTo>
                  <a:cubicBezTo>
                    <a:pt x="136" y="302"/>
                    <a:pt x="141" y="289"/>
                    <a:pt x="146" y="276"/>
                  </a:cubicBezTo>
                  <a:cubicBezTo>
                    <a:pt x="156" y="250"/>
                    <a:pt x="165" y="224"/>
                    <a:pt x="175" y="201"/>
                  </a:cubicBezTo>
                  <a:cubicBezTo>
                    <a:pt x="185" y="177"/>
                    <a:pt x="194" y="155"/>
                    <a:pt x="203" y="134"/>
                  </a:cubicBezTo>
                  <a:cubicBezTo>
                    <a:pt x="213" y="114"/>
                    <a:pt x="221" y="95"/>
                    <a:pt x="229" y="79"/>
                  </a:cubicBezTo>
                  <a:cubicBezTo>
                    <a:pt x="237" y="63"/>
                    <a:pt x="244" y="48"/>
                    <a:pt x="250" y="37"/>
                  </a:cubicBezTo>
                  <a:cubicBezTo>
                    <a:pt x="263" y="14"/>
                    <a:pt x="269" y="0"/>
                    <a:pt x="270" y="0"/>
                  </a:cubicBezTo>
                  <a:cubicBezTo>
                    <a:pt x="270" y="0"/>
                    <a:pt x="270" y="0"/>
                    <a:pt x="27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 name="Freeform 259"/>
            <p:cNvSpPr>
              <a:spLocks/>
            </p:cNvSpPr>
            <p:nvPr/>
          </p:nvSpPr>
          <p:spPr bwMode="auto">
            <a:xfrm>
              <a:off x="2633663" y="3152775"/>
              <a:ext cx="1892300" cy="1327150"/>
            </a:xfrm>
            <a:custGeom>
              <a:avLst/>
              <a:gdLst>
                <a:gd name="T0" fmla="*/ 199 w 646"/>
                <a:gd name="T1" fmla="*/ 105 h 453"/>
                <a:gd name="T2" fmla="*/ 0 w 646"/>
                <a:gd name="T3" fmla="*/ 371 h 453"/>
                <a:gd name="T4" fmla="*/ 359 w 646"/>
                <a:gd name="T5" fmla="*/ 289 h 453"/>
                <a:gd name="T6" fmla="*/ 646 w 646"/>
                <a:gd name="T7" fmla="*/ 120 h 453"/>
                <a:gd name="T8" fmla="*/ 199 w 646"/>
                <a:gd name="T9" fmla="*/ 105 h 453"/>
              </a:gdLst>
              <a:ahLst/>
              <a:cxnLst>
                <a:cxn ang="0">
                  <a:pos x="T0" y="T1"/>
                </a:cxn>
                <a:cxn ang="0">
                  <a:pos x="T2" y="T3"/>
                </a:cxn>
                <a:cxn ang="0">
                  <a:pos x="T4" y="T5"/>
                </a:cxn>
                <a:cxn ang="0">
                  <a:pos x="T6" y="T7"/>
                </a:cxn>
                <a:cxn ang="0">
                  <a:pos x="T8" y="T9"/>
                </a:cxn>
              </a:cxnLst>
              <a:rect l="0" t="0" r="r" b="b"/>
              <a:pathLst>
                <a:path w="646" h="453">
                  <a:moveTo>
                    <a:pt x="199" y="105"/>
                  </a:moveTo>
                  <a:cubicBezTo>
                    <a:pt x="40" y="209"/>
                    <a:pt x="0" y="371"/>
                    <a:pt x="0" y="371"/>
                  </a:cubicBezTo>
                  <a:cubicBezTo>
                    <a:pt x="0" y="371"/>
                    <a:pt x="110" y="453"/>
                    <a:pt x="359" y="289"/>
                  </a:cubicBezTo>
                  <a:cubicBezTo>
                    <a:pt x="481" y="209"/>
                    <a:pt x="646" y="120"/>
                    <a:pt x="646" y="120"/>
                  </a:cubicBezTo>
                  <a:cubicBezTo>
                    <a:pt x="646" y="120"/>
                    <a:pt x="358" y="0"/>
                    <a:pt x="199" y="105"/>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 name="Freeform 260"/>
            <p:cNvSpPr>
              <a:spLocks/>
            </p:cNvSpPr>
            <p:nvPr/>
          </p:nvSpPr>
          <p:spPr bwMode="auto">
            <a:xfrm>
              <a:off x="2633663" y="42386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 name="Freeform 261"/>
            <p:cNvSpPr>
              <a:spLocks/>
            </p:cNvSpPr>
            <p:nvPr/>
          </p:nvSpPr>
          <p:spPr bwMode="auto">
            <a:xfrm>
              <a:off x="2633663" y="3498850"/>
              <a:ext cx="1892300" cy="739775"/>
            </a:xfrm>
            <a:custGeom>
              <a:avLst/>
              <a:gdLst>
                <a:gd name="T0" fmla="*/ 592 w 646"/>
                <a:gd name="T1" fmla="*/ 0 h 253"/>
                <a:gd name="T2" fmla="*/ 580 w 646"/>
                <a:gd name="T3" fmla="*/ 0 h 253"/>
                <a:gd name="T4" fmla="*/ 535 w 646"/>
                <a:gd name="T5" fmla="*/ 2 h 253"/>
                <a:gd name="T6" fmla="*/ 481 w 646"/>
                <a:gd name="T7" fmla="*/ 7 h 253"/>
                <a:gd name="T8" fmla="*/ 452 w 646"/>
                <a:gd name="T9" fmla="*/ 12 h 253"/>
                <a:gd name="T10" fmla="*/ 421 w 646"/>
                <a:gd name="T11" fmla="*/ 18 h 253"/>
                <a:gd name="T12" fmla="*/ 390 w 646"/>
                <a:gd name="T13" fmla="*/ 25 h 253"/>
                <a:gd name="T14" fmla="*/ 359 w 646"/>
                <a:gd name="T15" fmla="*/ 34 h 253"/>
                <a:gd name="T16" fmla="*/ 327 w 646"/>
                <a:gd name="T17" fmla="*/ 44 h 253"/>
                <a:gd name="T18" fmla="*/ 296 w 646"/>
                <a:gd name="T19" fmla="*/ 56 h 253"/>
                <a:gd name="T20" fmla="*/ 265 w 646"/>
                <a:gd name="T21" fmla="*/ 70 h 253"/>
                <a:gd name="T22" fmla="*/ 235 w 646"/>
                <a:gd name="T23" fmla="*/ 84 h 253"/>
                <a:gd name="T24" fmla="*/ 206 w 646"/>
                <a:gd name="T25" fmla="*/ 99 h 253"/>
                <a:gd name="T26" fmla="*/ 178 w 646"/>
                <a:gd name="T27" fmla="*/ 116 h 253"/>
                <a:gd name="T28" fmla="*/ 128 w 646"/>
                <a:gd name="T29" fmla="*/ 149 h 253"/>
                <a:gd name="T30" fmla="*/ 84 w 646"/>
                <a:gd name="T31" fmla="*/ 181 h 253"/>
                <a:gd name="T32" fmla="*/ 49 w 646"/>
                <a:gd name="T33" fmla="*/ 209 h 253"/>
                <a:gd name="T34" fmla="*/ 22 w 646"/>
                <a:gd name="T35" fmla="*/ 232 h 253"/>
                <a:gd name="T36" fmla="*/ 0 w 646"/>
                <a:gd name="T37" fmla="*/ 253 h 253"/>
                <a:gd name="T38" fmla="*/ 0 w 646"/>
                <a:gd name="T39" fmla="*/ 253 h 253"/>
                <a:gd name="T40" fmla="*/ 24 w 646"/>
                <a:gd name="T41" fmla="*/ 235 h 253"/>
                <a:gd name="T42" fmla="*/ 90 w 646"/>
                <a:gd name="T43" fmla="*/ 189 h 253"/>
                <a:gd name="T44" fmla="*/ 135 w 646"/>
                <a:gd name="T45" fmla="*/ 159 h 253"/>
                <a:gd name="T46" fmla="*/ 186 w 646"/>
                <a:gd name="T47" fmla="*/ 129 h 253"/>
                <a:gd name="T48" fmla="*/ 214 w 646"/>
                <a:gd name="T49" fmla="*/ 113 h 253"/>
                <a:gd name="T50" fmla="*/ 242 w 646"/>
                <a:gd name="T51" fmla="*/ 99 h 253"/>
                <a:gd name="T52" fmla="*/ 272 w 646"/>
                <a:gd name="T53" fmla="*/ 85 h 253"/>
                <a:gd name="T54" fmla="*/ 302 w 646"/>
                <a:gd name="T55" fmla="*/ 72 h 253"/>
                <a:gd name="T56" fmla="*/ 333 w 646"/>
                <a:gd name="T57" fmla="*/ 60 h 253"/>
                <a:gd name="T58" fmla="*/ 364 w 646"/>
                <a:gd name="T59" fmla="*/ 50 h 253"/>
                <a:gd name="T60" fmla="*/ 394 w 646"/>
                <a:gd name="T61" fmla="*/ 41 h 253"/>
                <a:gd name="T62" fmla="*/ 425 w 646"/>
                <a:gd name="T63" fmla="*/ 32 h 253"/>
                <a:gd name="T64" fmla="*/ 454 w 646"/>
                <a:gd name="T65" fmla="*/ 25 h 253"/>
                <a:gd name="T66" fmla="*/ 483 w 646"/>
                <a:gd name="T67" fmla="*/ 20 h 253"/>
                <a:gd name="T68" fmla="*/ 536 w 646"/>
                <a:gd name="T69" fmla="*/ 12 h 253"/>
                <a:gd name="T70" fmla="*/ 581 w 646"/>
                <a:gd name="T71" fmla="*/ 7 h 253"/>
                <a:gd name="T72" fmla="*/ 616 w 646"/>
                <a:gd name="T73" fmla="*/ 4 h 253"/>
                <a:gd name="T74" fmla="*/ 646 w 646"/>
                <a:gd name="T75" fmla="*/ 2 h 253"/>
                <a:gd name="T76" fmla="*/ 616 w 646"/>
                <a:gd name="T77" fmla="*/ 1 h 253"/>
                <a:gd name="T78" fmla="*/ 592 w 646"/>
                <a:gd name="T79"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6" h="253">
                  <a:moveTo>
                    <a:pt x="592" y="0"/>
                  </a:moveTo>
                  <a:cubicBezTo>
                    <a:pt x="588" y="0"/>
                    <a:pt x="584" y="0"/>
                    <a:pt x="580" y="0"/>
                  </a:cubicBezTo>
                  <a:cubicBezTo>
                    <a:pt x="567" y="1"/>
                    <a:pt x="551" y="0"/>
                    <a:pt x="535" y="2"/>
                  </a:cubicBezTo>
                  <a:cubicBezTo>
                    <a:pt x="518" y="4"/>
                    <a:pt x="500" y="4"/>
                    <a:pt x="481" y="7"/>
                  </a:cubicBezTo>
                  <a:cubicBezTo>
                    <a:pt x="471" y="9"/>
                    <a:pt x="462" y="10"/>
                    <a:pt x="452" y="12"/>
                  </a:cubicBezTo>
                  <a:cubicBezTo>
                    <a:pt x="442" y="13"/>
                    <a:pt x="432" y="16"/>
                    <a:pt x="421" y="18"/>
                  </a:cubicBezTo>
                  <a:cubicBezTo>
                    <a:pt x="411" y="20"/>
                    <a:pt x="401" y="22"/>
                    <a:pt x="390" y="25"/>
                  </a:cubicBezTo>
                  <a:cubicBezTo>
                    <a:pt x="380" y="28"/>
                    <a:pt x="369" y="30"/>
                    <a:pt x="359" y="34"/>
                  </a:cubicBezTo>
                  <a:cubicBezTo>
                    <a:pt x="348" y="37"/>
                    <a:pt x="338" y="41"/>
                    <a:pt x="327" y="44"/>
                  </a:cubicBezTo>
                  <a:cubicBezTo>
                    <a:pt x="317" y="48"/>
                    <a:pt x="306" y="52"/>
                    <a:pt x="296" y="56"/>
                  </a:cubicBezTo>
                  <a:cubicBezTo>
                    <a:pt x="285" y="60"/>
                    <a:pt x="275" y="65"/>
                    <a:pt x="265" y="70"/>
                  </a:cubicBezTo>
                  <a:cubicBezTo>
                    <a:pt x="255" y="75"/>
                    <a:pt x="245" y="79"/>
                    <a:pt x="235" y="84"/>
                  </a:cubicBezTo>
                  <a:cubicBezTo>
                    <a:pt x="225" y="89"/>
                    <a:pt x="215" y="94"/>
                    <a:pt x="206" y="99"/>
                  </a:cubicBezTo>
                  <a:cubicBezTo>
                    <a:pt x="197" y="105"/>
                    <a:pt x="187" y="110"/>
                    <a:pt x="178" y="116"/>
                  </a:cubicBezTo>
                  <a:cubicBezTo>
                    <a:pt x="160" y="126"/>
                    <a:pt x="144" y="138"/>
                    <a:pt x="128" y="149"/>
                  </a:cubicBezTo>
                  <a:cubicBezTo>
                    <a:pt x="112" y="160"/>
                    <a:pt x="97" y="170"/>
                    <a:pt x="84" y="181"/>
                  </a:cubicBezTo>
                  <a:cubicBezTo>
                    <a:pt x="71" y="191"/>
                    <a:pt x="59" y="201"/>
                    <a:pt x="49" y="209"/>
                  </a:cubicBezTo>
                  <a:cubicBezTo>
                    <a:pt x="39" y="218"/>
                    <a:pt x="30" y="226"/>
                    <a:pt x="22" y="232"/>
                  </a:cubicBezTo>
                  <a:cubicBezTo>
                    <a:pt x="8" y="245"/>
                    <a:pt x="0" y="253"/>
                    <a:pt x="0" y="253"/>
                  </a:cubicBezTo>
                  <a:cubicBezTo>
                    <a:pt x="0" y="253"/>
                    <a:pt x="0" y="253"/>
                    <a:pt x="0" y="253"/>
                  </a:cubicBezTo>
                  <a:cubicBezTo>
                    <a:pt x="0" y="253"/>
                    <a:pt x="9" y="246"/>
                    <a:pt x="24" y="235"/>
                  </a:cubicBezTo>
                  <a:cubicBezTo>
                    <a:pt x="40" y="223"/>
                    <a:pt x="63" y="207"/>
                    <a:pt x="90" y="189"/>
                  </a:cubicBezTo>
                  <a:cubicBezTo>
                    <a:pt x="104" y="179"/>
                    <a:pt x="119" y="169"/>
                    <a:pt x="135" y="159"/>
                  </a:cubicBezTo>
                  <a:cubicBezTo>
                    <a:pt x="151" y="149"/>
                    <a:pt x="168" y="139"/>
                    <a:pt x="186" y="129"/>
                  </a:cubicBezTo>
                  <a:cubicBezTo>
                    <a:pt x="195" y="124"/>
                    <a:pt x="204" y="119"/>
                    <a:pt x="214" y="113"/>
                  </a:cubicBezTo>
                  <a:cubicBezTo>
                    <a:pt x="223" y="109"/>
                    <a:pt x="233" y="104"/>
                    <a:pt x="242" y="99"/>
                  </a:cubicBezTo>
                  <a:cubicBezTo>
                    <a:pt x="252" y="94"/>
                    <a:pt x="262" y="90"/>
                    <a:pt x="272" y="85"/>
                  </a:cubicBezTo>
                  <a:cubicBezTo>
                    <a:pt x="282" y="81"/>
                    <a:pt x="292" y="76"/>
                    <a:pt x="302" y="72"/>
                  </a:cubicBezTo>
                  <a:cubicBezTo>
                    <a:pt x="312" y="68"/>
                    <a:pt x="322" y="64"/>
                    <a:pt x="333" y="60"/>
                  </a:cubicBezTo>
                  <a:cubicBezTo>
                    <a:pt x="343" y="57"/>
                    <a:pt x="353" y="53"/>
                    <a:pt x="364" y="50"/>
                  </a:cubicBezTo>
                  <a:cubicBezTo>
                    <a:pt x="374" y="46"/>
                    <a:pt x="384" y="44"/>
                    <a:pt x="394" y="41"/>
                  </a:cubicBezTo>
                  <a:cubicBezTo>
                    <a:pt x="405" y="37"/>
                    <a:pt x="415" y="35"/>
                    <a:pt x="425" y="32"/>
                  </a:cubicBezTo>
                  <a:cubicBezTo>
                    <a:pt x="435" y="30"/>
                    <a:pt x="445" y="28"/>
                    <a:pt x="454" y="25"/>
                  </a:cubicBezTo>
                  <a:cubicBezTo>
                    <a:pt x="464" y="24"/>
                    <a:pt x="474" y="22"/>
                    <a:pt x="483" y="20"/>
                  </a:cubicBezTo>
                  <a:cubicBezTo>
                    <a:pt x="502" y="16"/>
                    <a:pt x="519" y="14"/>
                    <a:pt x="536" y="12"/>
                  </a:cubicBezTo>
                  <a:cubicBezTo>
                    <a:pt x="552" y="9"/>
                    <a:pt x="567" y="8"/>
                    <a:pt x="581" y="7"/>
                  </a:cubicBezTo>
                  <a:cubicBezTo>
                    <a:pt x="594" y="5"/>
                    <a:pt x="606" y="4"/>
                    <a:pt x="616" y="4"/>
                  </a:cubicBezTo>
                  <a:cubicBezTo>
                    <a:pt x="635" y="2"/>
                    <a:pt x="646" y="2"/>
                    <a:pt x="646" y="2"/>
                  </a:cubicBezTo>
                  <a:cubicBezTo>
                    <a:pt x="646" y="2"/>
                    <a:pt x="635" y="1"/>
                    <a:pt x="616" y="1"/>
                  </a:cubicBezTo>
                  <a:cubicBezTo>
                    <a:pt x="609" y="0"/>
                    <a:pt x="601" y="0"/>
                    <a:pt x="592"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3" name="Group 32"/>
          <p:cNvGrpSpPr/>
          <p:nvPr/>
        </p:nvGrpSpPr>
        <p:grpSpPr>
          <a:xfrm>
            <a:off x="6671508" y="1060109"/>
            <a:ext cx="4360958" cy="4429325"/>
            <a:chOff x="3132137" y="635000"/>
            <a:chExt cx="5429251" cy="5861051"/>
          </a:xfrm>
        </p:grpSpPr>
        <p:sp>
          <p:nvSpPr>
            <p:cNvPr id="34" name="Freeform 33"/>
            <p:cNvSpPr>
              <a:spLocks/>
            </p:cNvSpPr>
            <p:nvPr/>
          </p:nvSpPr>
          <p:spPr bwMode="auto">
            <a:xfrm>
              <a:off x="4183063" y="788988"/>
              <a:ext cx="4333875" cy="4522788"/>
            </a:xfrm>
            <a:custGeom>
              <a:avLst/>
              <a:gdLst>
                <a:gd name="T0" fmla="*/ 2730 w 2730"/>
                <a:gd name="T1" fmla="*/ 2849 h 2849"/>
                <a:gd name="T2" fmla="*/ 648 w 2730"/>
                <a:gd name="T3" fmla="*/ 1640 h 2849"/>
                <a:gd name="T4" fmla="*/ 0 w 2730"/>
                <a:gd name="T5" fmla="*/ 0 h 2849"/>
                <a:gd name="T6" fmla="*/ 2084 w 2730"/>
                <a:gd name="T7" fmla="*/ 1211 h 2849"/>
                <a:gd name="T8" fmla="*/ 2730 w 2730"/>
                <a:gd name="T9" fmla="*/ 2849 h 2849"/>
              </a:gdLst>
              <a:ahLst/>
              <a:cxnLst>
                <a:cxn ang="0">
                  <a:pos x="T0" y="T1"/>
                </a:cxn>
                <a:cxn ang="0">
                  <a:pos x="T2" y="T3"/>
                </a:cxn>
                <a:cxn ang="0">
                  <a:pos x="T4" y="T5"/>
                </a:cxn>
                <a:cxn ang="0">
                  <a:pos x="T6" y="T7"/>
                </a:cxn>
                <a:cxn ang="0">
                  <a:pos x="T8" y="T9"/>
                </a:cxn>
              </a:cxnLst>
              <a:rect l="0" t="0" r="r" b="b"/>
              <a:pathLst>
                <a:path w="2730" h="2849">
                  <a:moveTo>
                    <a:pt x="2730" y="2849"/>
                  </a:moveTo>
                  <a:lnTo>
                    <a:pt x="648" y="1640"/>
                  </a:lnTo>
                  <a:lnTo>
                    <a:pt x="0" y="0"/>
                  </a:lnTo>
                  <a:lnTo>
                    <a:pt x="2084" y="1211"/>
                  </a:lnTo>
                  <a:lnTo>
                    <a:pt x="2730" y="2849"/>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 name="Freeform 34"/>
            <p:cNvSpPr>
              <a:spLocks/>
            </p:cNvSpPr>
            <p:nvPr/>
          </p:nvSpPr>
          <p:spPr bwMode="auto">
            <a:xfrm>
              <a:off x="3132137" y="635000"/>
              <a:ext cx="4359275" cy="5861049"/>
            </a:xfrm>
            <a:custGeom>
              <a:avLst/>
              <a:gdLst>
                <a:gd name="T0" fmla="*/ 2082 w 2746"/>
                <a:gd name="T1" fmla="*/ 3692 h 3692"/>
                <a:gd name="T2" fmla="*/ 0 w 2746"/>
                <a:gd name="T3" fmla="*/ 2481 h 3692"/>
                <a:gd name="T4" fmla="*/ 662 w 2746"/>
                <a:gd name="T5" fmla="*/ 0 h 3692"/>
                <a:gd name="T6" fmla="*/ 2746 w 2746"/>
                <a:gd name="T7" fmla="*/ 1211 h 3692"/>
                <a:gd name="T8" fmla="*/ 2082 w 2746"/>
                <a:gd name="T9" fmla="*/ 3692 h 3692"/>
              </a:gdLst>
              <a:ahLst/>
              <a:cxnLst>
                <a:cxn ang="0">
                  <a:pos x="T0" y="T1"/>
                </a:cxn>
                <a:cxn ang="0">
                  <a:pos x="T2" y="T3"/>
                </a:cxn>
                <a:cxn ang="0">
                  <a:pos x="T4" y="T5"/>
                </a:cxn>
                <a:cxn ang="0">
                  <a:pos x="T6" y="T7"/>
                </a:cxn>
                <a:cxn ang="0">
                  <a:pos x="T8" y="T9"/>
                </a:cxn>
              </a:cxnLst>
              <a:rect l="0" t="0" r="r" b="b"/>
              <a:pathLst>
                <a:path w="2746" h="3692">
                  <a:moveTo>
                    <a:pt x="2082" y="3692"/>
                  </a:moveTo>
                  <a:lnTo>
                    <a:pt x="0" y="2481"/>
                  </a:lnTo>
                  <a:lnTo>
                    <a:pt x="662" y="0"/>
                  </a:lnTo>
                  <a:lnTo>
                    <a:pt x="2746" y="1211"/>
                  </a:lnTo>
                  <a:lnTo>
                    <a:pt x="2082" y="369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 name="Freeform 35"/>
            <p:cNvSpPr>
              <a:spLocks/>
            </p:cNvSpPr>
            <p:nvPr/>
          </p:nvSpPr>
          <p:spPr bwMode="auto">
            <a:xfrm>
              <a:off x="6437313" y="2557463"/>
              <a:ext cx="2124075" cy="3938588"/>
            </a:xfrm>
            <a:custGeom>
              <a:avLst/>
              <a:gdLst>
                <a:gd name="T0" fmla="*/ 664 w 1338"/>
                <a:gd name="T1" fmla="*/ 0 h 2481"/>
                <a:gd name="T2" fmla="*/ 1338 w 1338"/>
                <a:gd name="T3" fmla="*/ 1710 h 2481"/>
                <a:gd name="T4" fmla="*/ 1310 w 1338"/>
                <a:gd name="T5" fmla="*/ 1735 h 2481"/>
                <a:gd name="T6" fmla="*/ 664 w 1338"/>
                <a:gd name="T7" fmla="*/ 97 h 2481"/>
                <a:gd name="T8" fmla="*/ 28 w 1338"/>
                <a:gd name="T9" fmla="*/ 2477 h 2481"/>
                <a:gd name="T10" fmla="*/ 0 w 1338"/>
                <a:gd name="T11" fmla="*/ 2481 h 2481"/>
                <a:gd name="T12" fmla="*/ 664 w 1338"/>
                <a:gd name="T13" fmla="*/ 0 h 2481"/>
              </a:gdLst>
              <a:ahLst/>
              <a:cxnLst>
                <a:cxn ang="0">
                  <a:pos x="T0" y="T1"/>
                </a:cxn>
                <a:cxn ang="0">
                  <a:pos x="T2" y="T3"/>
                </a:cxn>
                <a:cxn ang="0">
                  <a:pos x="T4" y="T5"/>
                </a:cxn>
                <a:cxn ang="0">
                  <a:pos x="T6" y="T7"/>
                </a:cxn>
                <a:cxn ang="0">
                  <a:pos x="T8" y="T9"/>
                </a:cxn>
                <a:cxn ang="0">
                  <a:pos x="T10" y="T11"/>
                </a:cxn>
                <a:cxn ang="0">
                  <a:pos x="T12" y="T13"/>
                </a:cxn>
              </a:cxnLst>
              <a:rect l="0" t="0" r="r" b="b"/>
              <a:pathLst>
                <a:path w="1338" h="2481">
                  <a:moveTo>
                    <a:pt x="664" y="0"/>
                  </a:moveTo>
                  <a:lnTo>
                    <a:pt x="1338" y="1710"/>
                  </a:lnTo>
                  <a:lnTo>
                    <a:pt x="1310" y="1735"/>
                  </a:lnTo>
                  <a:lnTo>
                    <a:pt x="664" y="97"/>
                  </a:lnTo>
                  <a:lnTo>
                    <a:pt x="28" y="2477"/>
                  </a:lnTo>
                  <a:lnTo>
                    <a:pt x="0" y="2481"/>
                  </a:lnTo>
                  <a:lnTo>
                    <a:pt x="66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 name="Freeform 36"/>
            <p:cNvSpPr>
              <a:spLocks/>
            </p:cNvSpPr>
            <p:nvPr/>
          </p:nvSpPr>
          <p:spPr bwMode="auto">
            <a:xfrm>
              <a:off x="6437313" y="3163888"/>
              <a:ext cx="933450" cy="3332163"/>
            </a:xfrm>
            <a:custGeom>
              <a:avLst/>
              <a:gdLst>
                <a:gd name="T0" fmla="*/ 0 w 588"/>
                <a:gd name="T1" fmla="*/ 2099 h 2099"/>
                <a:gd name="T2" fmla="*/ 28 w 588"/>
                <a:gd name="T3" fmla="*/ 2095 h 2099"/>
                <a:gd name="T4" fmla="*/ 588 w 588"/>
                <a:gd name="T5" fmla="*/ 0 h 2099"/>
                <a:gd name="T6" fmla="*/ 556 w 588"/>
                <a:gd name="T7" fmla="*/ 17 h 2099"/>
                <a:gd name="T8" fmla="*/ 0 w 588"/>
                <a:gd name="T9" fmla="*/ 2099 h 2099"/>
              </a:gdLst>
              <a:ahLst/>
              <a:cxnLst>
                <a:cxn ang="0">
                  <a:pos x="T0" y="T1"/>
                </a:cxn>
                <a:cxn ang="0">
                  <a:pos x="T2" y="T3"/>
                </a:cxn>
                <a:cxn ang="0">
                  <a:pos x="T4" y="T5"/>
                </a:cxn>
                <a:cxn ang="0">
                  <a:pos x="T6" y="T7"/>
                </a:cxn>
                <a:cxn ang="0">
                  <a:pos x="T8" y="T9"/>
                </a:cxn>
              </a:cxnLst>
              <a:rect l="0" t="0" r="r" b="b"/>
              <a:pathLst>
                <a:path w="588" h="2099">
                  <a:moveTo>
                    <a:pt x="0" y="2099"/>
                  </a:moveTo>
                  <a:lnTo>
                    <a:pt x="28" y="2095"/>
                  </a:lnTo>
                  <a:lnTo>
                    <a:pt x="588" y="0"/>
                  </a:lnTo>
                  <a:lnTo>
                    <a:pt x="556" y="17"/>
                  </a:lnTo>
                  <a:lnTo>
                    <a:pt x="0" y="2099"/>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 name="Freeform 37"/>
            <p:cNvSpPr>
              <a:spLocks/>
            </p:cNvSpPr>
            <p:nvPr/>
          </p:nvSpPr>
          <p:spPr bwMode="auto">
            <a:xfrm>
              <a:off x="7319963" y="2557463"/>
              <a:ext cx="341313" cy="633413"/>
            </a:xfrm>
            <a:custGeom>
              <a:avLst/>
              <a:gdLst>
                <a:gd name="T0" fmla="*/ 108 w 215"/>
                <a:gd name="T1" fmla="*/ 0 h 399"/>
                <a:gd name="T2" fmla="*/ 0 w 215"/>
                <a:gd name="T3" fmla="*/ 399 h 399"/>
                <a:gd name="T4" fmla="*/ 32 w 215"/>
                <a:gd name="T5" fmla="*/ 382 h 399"/>
                <a:gd name="T6" fmla="*/ 108 w 215"/>
                <a:gd name="T7" fmla="*/ 97 h 399"/>
                <a:gd name="T8" fmla="*/ 185 w 215"/>
                <a:gd name="T9" fmla="*/ 294 h 399"/>
                <a:gd name="T10" fmla="*/ 215 w 215"/>
                <a:gd name="T11" fmla="*/ 276 h 399"/>
                <a:gd name="T12" fmla="*/ 108 w 215"/>
                <a:gd name="T13" fmla="*/ 0 h 399"/>
              </a:gdLst>
              <a:ahLst/>
              <a:cxnLst>
                <a:cxn ang="0">
                  <a:pos x="T0" y="T1"/>
                </a:cxn>
                <a:cxn ang="0">
                  <a:pos x="T2" y="T3"/>
                </a:cxn>
                <a:cxn ang="0">
                  <a:pos x="T4" y="T5"/>
                </a:cxn>
                <a:cxn ang="0">
                  <a:pos x="T6" y="T7"/>
                </a:cxn>
                <a:cxn ang="0">
                  <a:pos x="T8" y="T9"/>
                </a:cxn>
                <a:cxn ang="0">
                  <a:pos x="T10" y="T11"/>
                </a:cxn>
                <a:cxn ang="0">
                  <a:pos x="T12" y="T13"/>
                </a:cxn>
              </a:cxnLst>
              <a:rect l="0" t="0" r="r" b="b"/>
              <a:pathLst>
                <a:path w="215" h="399">
                  <a:moveTo>
                    <a:pt x="108" y="0"/>
                  </a:moveTo>
                  <a:lnTo>
                    <a:pt x="0" y="399"/>
                  </a:lnTo>
                  <a:lnTo>
                    <a:pt x="32" y="382"/>
                  </a:lnTo>
                  <a:lnTo>
                    <a:pt x="108" y="97"/>
                  </a:lnTo>
                  <a:lnTo>
                    <a:pt x="185" y="294"/>
                  </a:lnTo>
                  <a:lnTo>
                    <a:pt x="215" y="276"/>
                  </a:lnTo>
                  <a:lnTo>
                    <a:pt x="108" y="0"/>
                  </a:lnTo>
                  <a:close/>
                </a:path>
              </a:pathLst>
            </a:custGeom>
            <a:solidFill>
              <a:srgbClr val="5489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 name="Freeform 38"/>
            <p:cNvSpPr>
              <a:spLocks/>
            </p:cNvSpPr>
            <p:nvPr/>
          </p:nvSpPr>
          <p:spPr bwMode="auto">
            <a:xfrm>
              <a:off x="3402013" y="3940175"/>
              <a:ext cx="534988" cy="736600"/>
            </a:xfrm>
            <a:custGeom>
              <a:avLst/>
              <a:gdLst>
                <a:gd name="T0" fmla="*/ 337 w 337"/>
                <a:gd name="T1" fmla="*/ 145 h 464"/>
                <a:gd name="T2" fmla="*/ 250 w 337"/>
                <a:gd name="T3" fmla="*/ 464 h 464"/>
                <a:gd name="T4" fmla="*/ 0 w 337"/>
                <a:gd name="T5" fmla="*/ 319 h 464"/>
                <a:gd name="T6" fmla="*/ 87 w 337"/>
                <a:gd name="T7" fmla="*/ 0 h 464"/>
                <a:gd name="T8" fmla="*/ 337 w 337"/>
                <a:gd name="T9" fmla="*/ 145 h 464"/>
              </a:gdLst>
              <a:ahLst/>
              <a:cxnLst>
                <a:cxn ang="0">
                  <a:pos x="T0" y="T1"/>
                </a:cxn>
                <a:cxn ang="0">
                  <a:pos x="T2" y="T3"/>
                </a:cxn>
                <a:cxn ang="0">
                  <a:pos x="T4" y="T5"/>
                </a:cxn>
                <a:cxn ang="0">
                  <a:pos x="T6" y="T7"/>
                </a:cxn>
                <a:cxn ang="0">
                  <a:pos x="T8" y="T9"/>
                </a:cxn>
              </a:cxnLst>
              <a:rect l="0" t="0" r="r" b="b"/>
              <a:pathLst>
                <a:path w="337" h="464">
                  <a:moveTo>
                    <a:pt x="337" y="145"/>
                  </a:moveTo>
                  <a:lnTo>
                    <a:pt x="250" y="464"/>
                  </a:lnTo>
                  <a:lnTo>
                    <a:pt x="0" y="319"/>
                  </a:lnTo>
                  <a:lnTo>
                    <a:pt x="87" y="0"/>
                  </a:lnTo>
                  <a:lnTo>
                    <a:pt x="337"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 name="Freeform 39"/>
            <p:cNvSpPr>
              <a:spLocks/>
            </p:cNvSpPr>
            <p:nvPr/>
          </p:nvSpPr>
          <p:spPr bwMode="auto">
            <a:xfrm>
              <a:off x="3543301" y="3416300"/>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 name="Freeform 40"/>
            <p:cNvSpPr>
              <a:spLocks/>
            </p:cNvSpPr>
            <p:nvPr/>
          </p:nvSpPr>
          <p:spPr bwMode="auto">
            <a:xfrm>
              <a:off x="3813176" y="4179888"/>
              <a:ext cx="533400" cy="735013"/>
            </a:xfrm>
            <a:custGeom>
              <a:avLst/>
              <a:gdLst>
                <a:gd name="T0" fmla="*/ 336 w 336"/>
                <a:gd name="T1" fmla="*/ 142 h 463"/>
                <a:gd name="T2" fmla="*/ 250 w 336"/>
                <a:gd name="T3" fmla="*/ 463 h 463"/>
                <a:gd name="T4" fmla="*/ 0 w 336"/>
                <a:gd name="T5" fmla="*/ 319 h 463"/>
                <a:gd name="T6" fmla="*/ 86 w 336"/>
                <a:gd name="T7" fmla="*/ 0 h 463"/>
                <a:gd name="T8" fmla="*/ 336 w 336"/>
                <a:gd name="T9" fmla="*/ 142 h 463"/>
              </a:gdLst>
              <a:ahLst/>
              <a:cxnLst>
                <a:cxn ang="0">
                  <a:pos x="T0" y="T1"/>
                </a:cxn>
                <a:cxn ang="0">
                  <a:pos x="T2" y="T3"/>
                </a:cxn>
                <a:cxn ang="0">
                  <a:pos x="T4" y="T5"/>
                </a:cxn>
                <a:cxn ang="0">
                  <a:pos x="T6" y="T7"/>
                </a:cxn>
                <a:cxn ang="0">
                  <a:pos x="T8" y="T9"/>
                </a:cxn>
              </a:cxnLst>
              <a:rect l="0" t="0" r="r" b="b"/>
              <a:pathLst>
                <a:path w="336" h="463">
                  <a:moveTo>
                    <a:pt x="336" y="142"/>
                  </a:moveTo>
                  <a:lnTo>
                    <a:pt x="250" y="463"/>
                  </a:lnTo>
                  <a:lnTo>
                    <a:pt x="0" y="319"/>
                  </a:lnTo>
                  <a:lnTo>
                    <a:pt x="86" y="0"/>
                  </a:lnTo>
                  <a:lnTo>
                    <a:pt x="336" y="14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 name="Freeform 41"/>
            <p:cNvSpPr>
              <a:spLocks/>
            </p:cNvSpPr>
            <p:nvPr/>
          </p:nvSpPr>
          <p:spPr bwMode="auto">
            <a:xfrm>
              <a:off x="3952876" y="3652838"/>
              <a:ext cx="534988" cy="736600"/>
            </a:xfrm>
            <a:custGeom>
              <a:avLst/>
              <a:gdLst>
                <a:gd name="T0" fmla="*/ 337 w 337"/>
                <a:gd name="T1" fmla="*/ 145 h 464"/>
                <a:gd name="T2" fmla="*/ 250 w 337"/>
                <a:gd name="T3" fmla="*/ 464 h 464"/>
                <a:gd name="T4" fmla="*/ 0 w 337"/>
                <a:gd name="T5" fmla="*/ 319 h 464"/>
                <a:gd name="T6" fmla="*/ 87 w 337"/>
                <a:gd name="T7" fmla="*/ 0 h 464"/>
                <a:gd name="T8" fmla="*/ 337 w 337"/>
                <a:gd name="T9" fmla="*/ 145 h 464"/>
              </a:gdLst>
              <a:ahLst/>
              <a:cxnLst>
                <a:cxn ang="0">
                  <a:pos x="T0" y="T1"/>
                </a:cxn>
                <a:cxn ang="0">
                  <a:pos x="T2" y="T3"/>
                </a:cxn>
                <a:cxn ang="0">
                  <a:pos x="T4" y="T5"/>
                </a:cxn>
                <a:cxn ang="0">
                  <a:pos x="T6" y="T7"/>
                </a:cxn>
                <a:cxn ang="0">
                  <a:pos x="T8" y="T9"/>
                </a:cxn>
              </a:cxnLst>
              <a:rect l="0" t="0" r="r" b="b"/>
              <a:pathLst>
                <a:path w="337" h="464">
                  <a:moveTo>
                    <a:pt x="337" y="145"/>
                  </a:moveTo>
                  <a:lnTo>
                    <a:pt x="250" y="464"/>
                  </a:lnTo>
                  <a:lnTo>
                    <a:pt x="0" y="319"/>
                  </a:lnTo>
                  <a:lnTo>
                    <a:pt x="87" y="0"/>
                  </a:lnTo>
                  <a:lnTo>
                    <a:pt x="337"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 name="Freeform 42"/>
            <p:cNvSpPr>
              <a:spLocks/>
            </p:cNvSpPr>
            <p:nvPr/>
          </p:nvSpPr>
          <p:spPr bwMode="auto">
            <a:xfrm>
              <a:off x="4224338" y="441642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 name="Freeform 43"/>
            <p:cNvSpPr>
              <a:spLocks/>
            </p:cNvSpPr>
            <p:nvPr/>
          </p:nvSpPr>
          <p:spPr bwMode="auto">
            <a:xfrm>
              <a:off x="4094163" y="3128963"/>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 name="Freeform 44"/>
            <p:cNvSpPr>
              <a:spLocks/>
            </p:cNvSpPr>
            <p:nvPr/>
          </p:nvSpPr>
          <p:spPr bwMode="auto">
            <a:xfrm>
              <a:off x="3963988" y="184626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5"/>
            <p:cNvSpPr>
              <a:spLocks/>
            </p:cNvSpPr>
            <p:nvPr/>
          </p:nvSpPr>
          <p:spPr bwMode="auto">
            <a:xfrm>
              <a:off x="4364038" y="3892550"/>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6"/>
            <p:cNvSpPr>
              <a:spLocks/>
            </p:cNvSpPr>
            <p:nvPr/>
          </p:nvSpPr>
          <p:spPr bwMode="auto">
            <a:xfrm>
              <a:off x="4233863" y="260667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7"/>
            <p:cNvSpPr>
              <a:spLocks/>
            </p:cNvSpPr>
            <p:nvPr/>
          </p:nvSpPr>
          <p:spPr bwMode="auto">
            <a:xfrm>
              <a:off x="4633913" y="4651375"/>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8"/>
            <p:cNvSpPr>
              <a:spLocks/>
            </p:cNvSpPr>
            <p:nvPr/>
          </p:nvSpPr>
          <p:spPr bwMode="auto">
            <a:xfrm>
              <a:off x="4373563" y="2082800"/>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49"/>
            <p:cNvSpPr>
              <a:spLocks/>
            </p:cNvSpPr>
            <p:nvPr/>
          </p:nvSpPr>
          <p:spPr bwMode="auto">
            <a:xfrm>
              <a:off x="4775201" y="412908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 name="Freeform 50"/>
            <p:cNvSpPr>
              <a:spLocks/>
            </p:cNvSpPr>
            <p:nvPr/>
          </p:nvSpPr>
          <p:spPr bwMode="auto">
            <a:xfrm>
              <a:off x="5045076" y="4887913"/>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 name="Freeform 51"/>
            <p:cNvSpPr>
              <a:spLocks/>
            </p:cNvSpPr>
            <p:nvPr/>
          </p:nvSpPr>
          <p:spPr bwMode="auto">
            <a:xfrm>
              <a:off x="4914901" y="360521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 name="Freeform 52"/>
            <p:cNvSpPr>
              <a:spLocks/>
            </p:cNvSpPr>
            <p:nvPr/>
          </p:nvSpPr>
          <p:spPr bwMode="auto">
            <a:xfrm>
              <a:off x="4784726" y="231933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 name="Freeform 53"/>
            <p:cNvSpPr>
              <a:spLocks/>
            </p:cNvSpPr>
            <p:nvPr/>
          </p:nvSpPr>
          <p:spPr bwMode="auto">
            <a:xfrm>
              <a:off x="5184776" y="4364038"/>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 name="Freeform 54"/>
            <p:cNvSpPr>
              <a:spLocks/>
            </p:cNvSpPr>
            <p:nvPr/>
          </p:nvSpPr>
          <p:spPr bwMode="auto">
            <a:xfrm>
              <a:off x="5054601" y="3081338"/>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 name="Freeform 55"/>
            <p:cNvSpPr>
              <a:spLocks/>
            </p:cNvSpPr>
            <p:nvPr/>
          </p:nvSpPr>
          <p:spPr bwMode="auto">
            <a:xfrm>
              <a:off x="5451476" y="5124450"/>
              <a:ext cx="533400" cy="735013"/>
            </a:xfrm>
            <a:custGeom>
              <a:avLst/>
              <a:gdLst>
                <a:gd name="T0" fmla="*/ 336 w 336"/>
                <a:gd name="T1" fmla="*/ 144 h 463"/>
                <a:gd name="T2" fmla="*/ 250 w 336"/>
                <a:gd name="T3" fmla="*/ 463 h 463"/>
                <a:gd name="T4" fmla="*/ 0 w 336"/>
                <a:gd name="T5" fmla="*/ 321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21"/>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 name="Freeform 56"/>
            <p:cNvSpPr>
              <a:spLocks/>
            </p:cNvSpPr>
            <p:nvPr/>
          </p:nvSpPr>
          <p:spPr bwMode="auto">
            <a:xfrm>
              <a:off x="5324476" y="3841750"/>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 name="Freeform 57"/>
            <p:cNvSpPr>
              <a:spLocks/>
            </p:cNvSpPr>
            <p:nvPr/>
          </p:nvSpPr>
          <p:spPr bwMode="auto">
            <a:xfrm>
              <a:off x="5595938" y="4600575"/>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 name="Freeform 58"/>
            <p:cNvSpPr>
              <a:spLocks/>
            </p:cNvSpPr>
            <p:nvPr/>
          </p:nvSpPr>
          <p:spPr bwMode="auto">
            <a:xfrm>
              <a:off x="5465763" y="331787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 name="Freeform 59"/>
            <p:cNvSpPr>
              <a:spLocks/>
            </p:cNvSpPr>
            <p:nvPr/>
          </p:nvSpPr>
          <p:spPr bwMode="auto">
            <a:xfrm>
              <a:off x="5862638" y="536416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 name="Freeform 60"/>
            <p:cNvSpPr>
              <a:spLocks/>
            </p:cNvSpPr>
            <p:nvPr/>
          </p:nvSpPr>
          <p:spPr bwMode="auto">
            <a:xfrm>
              <a:off x="6146801" y="4313238"/>
              <a:ext cx="530225" cy="735013"/>
            </a:xfrm>
            <a:custGeom>
              <a:avLst/>
              <a:gdLst>
                <a:gd name="T0" fmla="*/ 334 w 334"/>
                <a:gd name="T1" fmla="*/ 145 h 463"/>
                <a:gd name="T2" fmla="*/ 250 w 334"/>
                <a:gd name="T3" fmla="*/ 463 h 463"/>
                <a:gd name="T4" fmla="*/ 0 w 334"/>
                <a:gd name="T5" fmla="*/ 319 h 463"/>
                <a:gd name="T6" fmla="*/ 84 w 334"/>
                <a:gd name="T7" fmla="*/ 0 h 463"/>
                <a:gd name="T8" fmla="*/ 334 w 334"/>
                <a:gd name="T9" fmla="*/ 145 h 463"/>
              </a:gdLst>
              <a:ahLst/>
              <a:cxnLst>
                <a:cxn ang="0">
                  <a:pos x="T0" y="T1"/>
                </a:cxn>
                <a:cxn ang="0">
                  <a:pos x="T2" y="T3"/>
                </a:cxn>
                <a:cxn ang="0">
                  <a:pos x="T4" y="T5"/>
                </a:cxn>
                <a:cxn ang="0">
                  <a:pos x="T6" y="T7"/>
                </a:cxn>
                <a:cxn ang="0">
                  <a:pos x="T8" y="T9"/>
                </a:cxn>
              </a:cxnLst>
              <a:rect l="0" t="0" r="r" b="b"/>
              <a:pathLst>
                <a:path w="334" h="463">
                  <a:moveTo>
                    <a:pt x="334" y="145"/>
                  </a:moveTo>
                  <a:lnTo>
                    <a:pt x="250" y="463"/>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 name="Freeform 61"/>
            <p:cNvSpPr>
              <a:spLocks/>
            </p:cNvSpPr>
            <p:nvPr/>
          </p:nvSpPr>
          <p:spPr bwMode="auto">
            <a:xfrm>
              <a:off x="6286501" y="3789363"/>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 name="Freeform 62"/>
            <p:cNvSpPr>
              <a:spLocks/>
            </p:cNvSpPr>
            <p:nvPr/>
          </p:nvSpPr>
          <p:spPr bwMode="auto">
            <a:xfrm>
              <a:off x="6426201" y="3267075"/>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 name="Freeform 63"/>
            <p:cNvSpPr>
              <a:spLocks/>
            </p:cNvSpPr>
            <p:nvPr/>
          </p:nvSpPr>
          <p:spPr bwMode="auto">
            <a:xfrm>
              <a:off x="3683001" y="2894013"/>
              <a:ext cx="533400" cy="735013"/>
            </a:xfrm>
            <a:custGeom>
              <a:avLst/>
              <a:gdLst>
                <a:gd name="T0" fmla="*/ 86 w 336"/>
                <a:gd name="T1" fmla="*/ 0 h 463"/>
                <a:gd name="T2" fmla="*/ 0 w 336"/>
                <a:gd name="T3" fmla="*/ 319 h 463"/>
                <a:gd name="T4" fmla="*/ 250 w 336"/>
                <a:gd name="T5" fmla="*/ 463 h 463"/>
                <a:gd name="T6" fmla="*/ 336 w 336"/>
                <a:gd name="T7" fmla="*/ 144 h 463"/>
                <a:gd name="T8" fmla="*/ 86 w 336"/>
                <a:gd name="T9" fmla="*/ 0 h 463"/>
              </a:gdLst>
              <a:ahLst/>
              <a:cxnLst>
                <a:cxn ang="0">
                  <a:pos x="T0" y="T1"/>
                </a:cxn>
                <a:cxn ang="0">
                  <a:pos x="T2" y="T3"/>
                </a:cxn>
                <a:cxn ang="0">
                  <a:pos x="T4" y="T5"/>
                </a:cxn>
                <a:cxn ang="0">
                  <a:pos x="T6" y="T7"/>
                </a:cxn>
                <a:cxn ang="0">
                  <a:pos x="T8" y="T9"/>
                </a:cxn>
              </a:cxnLst>
              <a:rect l="0" t="0" r="r" b="b"/>
              <a:pathLst>
                <a:path w="336" h="463">
                  <a:moveTo>
                    <a:pt x="86" y="0"/>
                  </a:moveTo>
                  <a:lnTo>
                    <a:pt x="0" y="319"/>
                  </a:lnTo>
                  <a:lnTo>
                    <a:pt x="250" y="463"/>
                  </a:lnTo>
                  <a:lnTo>
                    <a:pt x="336" y="144"/>
                  </a:lnTo>
                  <a:lnTo>
                    <a:pt x="86"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64"/>
            <p:cNvSpPr>
              <a:spLocks/>
            </p:cNvSpPr>
            <p:nvPr/>
          </p:nvSpPr>
          <p:spPr bwMode="auto">
            <a:xfrm>
              <a:off x="3822701" y="2370138"/>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 name="Freeform 65"/>
            <p:cNvSpPr>
              <a:spLocks/>
            </p:cNvSpPr>
            <p:nvPr/>
          </p:nvSpPr>
          <p:spPr bwMode="auto">
            <a:xfrm>
              <a:off x="4503738" y="3365500"/>
              <a:ext cx="533400" cy="739775"/>
            </a:xfrm>
            <a:custGeom>
              <a:avLst/>
              <a:gdLst>
                <a:gd name="T0" fmla="*/ 336 w 336"/>
                <a:gd name="T1" fmla="*/ 144 h 466"/>
                <a:gd name="T2" fmla="*/ 250 w 336"/>
                <a:gd name="T3" fmla="*/ 466 h 466"/>
                <a:gd name="T4" fmla="*/ 0 w 336"/>
                <a:gd name="T5" fmla="*/ 321 h 466"/>
                <a:gd name="T6" fmla="*/ 86 w 336"/>
                <a:gd name="T7" fmla="*/ 0 h 466"/>
                <a:gd name="T8" fmla="*/ 336 w 336"/>
                <a:gd name="T9" fmla="*/ 144 h 466"/>
              </a:gdLst>
              <a:ahLst/>
              <a:cxnLst>
                <a:cxn ang="0">
                  <a:pos x="T0" y="T1"/>
                </a:cxn>
                <a:cxn ang="0">
                  <a:pos x="T2" y="T3"/>
                </a:cxn>
                <a:cxn ang="0">
                  <a:pos x="T4" y="T5"/>
                </a:cxn>
                <a:cxn ang="0">
                  <a:pos x="T6" y="T7"/>
                </a:cxn>
                <a:cxn ang="0">
                  <a:pos x="T8" y="T9"/>
                </a:cxn>
              </a:cxnLst>
              <a:rect l="0" t="0" r="r" b="b"/>
              <a:pathLst>
                <a:path w="336" h="466">
                  <a:moveTo>
                    <a:pt x="336" y="144"/>
                  </a:moveTo>
                  <a:lnTo>
                    <a:pt x="250" y="466"/>
                  </a:lnTo>
                  <a:lnTo>
                    <a:pt x="0" y="321"/>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 name="Freeform 66"/>
            <p:cNvSpPr>
              <a:spLocks/>
            </p:cNvSpPr>
            <p:nvPr/>
          </p:nvSpPr>
          <p:spPr bwMode="auto">
            <a:xfrm>
              <a:off x="4645026" y="2841625"/>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 name="Freeform 67"/>
            <p:cNvSpPr>
              <a:spLocks/>
            </p:cNvSpPr>
            <p:nvPr/>
          </p:nvSpPr>
          <p:spPr bwMode="auto">
            <a:xfrm>
              <a:off x="5195888" y="2554288"/>
              <a:ext cx="533400" cy="736600"/>
            </a:xfrm>
            <a:custGeom>
              <a:avLst/>
              <a:gdLst>
                <a:gd name="T0" fmla="*/ 336 w 336"/>
                <a:gd name="T1" fmla="*/ 145 h 464"/>
                <a:gd name="T2" fmla="*/ 250 w 336"/>
                <a:gd name="T3" fmla="*/ 464 h 464"/>
                <a:gd name="T4" fmla="*/ 0 w 336"/>
                <a:gd name="T5" fmla="*/ 321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21"/>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 name="Freeform 68"/>
            <p:cNvSpPr>
              <a:spLocks/>
            </p:cNvSpPr>
            <p:nvPr/>
          </p:nvSpPr>
          <p:spPr bwMode="auto">
            <a:xfrm>
              <a:off x="5735638" y="4076700"/>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69"/>
            <p:cNvSpPr>
              <a:spLocks/>
            </p:cNvSpPr>
            <p:nvPr/>
          </p:nvSpPr>
          <p:spPr bwMode="auto">
            <a:xfrm>
              <a:off x="5605463" y="2794000"/>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 name="Freeform 70"/>
            <p:cNvSpPr>
              <a:spLocks/>
            </p:cNvSpPr>
            <p:nvPr/>
          </p:nvSpPr>
          <p:spPr bwMode="auto">
            <a:xfrm>
              <a:off x="6005513" y="4837113"/>
              <a:ext cx="530225" cy="738188"/>
            </a:xfrm>
            <a:custGeom>
              <a:avLst/>
              <a:gdLst>
                <a:gd name="T0" fmla="*/ 334 w 334"/>
                <a:gd name="T1" fmla="*/ 144 h 465"/>
                <a:gd name="T2" fmla="*/ 248 w 334"/>
                <a:gd name="T3" fmla="*/ 465 h 465"/>
                <a:gd name="T4" fmla="*/ 0 w 334"/>
                <a:gd name="T5" fmla="*/ 321 h 465"/>
                <a:gd name="T6" fmla="*/ 84 w 334"/>
                <a:gd name="T7" fmla="*/ 0 h 465"/>
                <a:gd name="T8" fmla="*/ 334 w 334"/>
                <a:gd name="T9" fmla="*/ 144 h 465"/>
              </a:gdLst>
              <a:ahLst/>
              <a:cxnLst>
                <a:cxn ang="0">
                  <a:pos x="T0" y="T1"/>
                </a:cxn>
                <a:cxn ang="0">
                  <a:pos x="T2" y="T3"/>
                </a:cxn>
                <a:cxn ang="0">
                  <a:pos x="T4" y="T5"/>
                </a:cxn>
                <a:cxn ang="0">
                  <a:pos x="T6" y="T7"/>
                </a:cxn>
                <a:cxn ang="0">
                  <a:pos x="T8" y="T9"/>
                </a:cxn>
              </a:cxnLst>
              <a:rect l="0" t="0" r="r" b="b"/>
              <a:pathLst>
                <a:path w="334" h="465">
                  <a:moveTo>
                    <a:pt x="334" y="144"/>
                  </a:moveTo>
                  <a:lnTo>
                    <a:pt x="248" y="465"/>
                  </a:lnTo>
                  <a:lnTo>
                    <a:pt x="0" y="321"/>
                  </a:lnTo>
                  <a:lnTo>
                    <a:pt x="84" y="0"/>
                  </a:lnTo>
                  <a:lnTo>
                    <a:pt x="334"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 name="Freeform 71"/>
            <p:cNvSpPr>
              <a:spLocks/>
            </p:cNvSpPr>
            <p:nvPr/>
          </p:nvSpPr>
          <p:spPr bwMode="auto">
            <a:xfrm>
              <a:off x="5875338" y="3554413"/>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 name="Freeform 72"/>
            <p:cNvSpPr>
              <a:spLocks/>
            </p:cNvSpPr>
            <p:nvPr/>
          </p:nvSpPr>
          <p:spPr bwMode="auto">
            <a:xfrm>
              <a:off x="6016626" y="303053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 name="Freeform 73"/>
            <p:cNvSpPr>
              <a:spLocks noEditPoints="1"/>
            </p:cNvSpPr>
            <p:nvPr/>
          </p:nvSpPr>
          <p:spPr bwMode="auto">
            <a:xfrm>
              <a:off x="4189413" y="1722438"/>
              <a:ext cx="287338" cy="203200"/>
            </a:xfrm>
            <a:custGeom>
              <a:avLst/>
              <a:gdLst>
                <a:gd name="T0" fmla="*/ 30 w 84"/>
                <a:gd name="T1" fmla="*/ 24 h 59"/>
                <a:gd name="T2" fmla="*/ 22 w 84"/>
                <a:gd name="T3" fmla="*/ 29 h 59"/>
                <a:gd name="T4" fmla="*/ 18 w 84"/>
                <a:gd name="T5" fmla="*/ 17 h 59"/>
                <a:gd name="T6" fmla="*/ 26 w 84"/>
                <a:gd name="T7" fmla="*/ 12 h 59"/>
                <a:gd name="T8" fmla="*/ 23 w 84"/>
                <a:gd name="T9" fmla="*/ 26 h 59"/>
                <a:gd name="T10" fmla="*/ 25 w 84"/>
                <a:gd name="T11" fmla="*/ 15 h 59"/>
                <a:gd name="T12" fmla="*/ 21 w 84"/>
                <a:gd name="T13" fmla="*/ 19 h 59"/>
                <a:gd name="T14" fmla="*/ 23 w 84"/>
                <a:gd name="T15" fmla="*/ 26 h 59"/>
                <a:gd name="T16" fmla="*/ 7 w 84"/>
                <a:gd name="T17" fmla="*/ 16 h 59"/>
                <a:gd name="T18" fmla="*/ 4 w 84"/>
                <a:gd name="T19" fmla="*/ 0 h 59"/>
                <a:gd name="T20" fmla="*/ 2 w 84"/>
                <a:gd name="T21" fmla="*/ 17 h 59"/>
                <a:gd name="T22" fmla="*/ 5 w 84"/>
                <a:gd name="T23" fmla="*/ 4 h 59"/>
                <a:gd name="T24" fmla="*/ 5 w 84"/>
                <a:gd name="T25" fmla="*/ 19 h 59"/>
                <a:gd name="T26" fmla="*/ 14 w 84"/>
                <a:gd name="T27" fmla="*/ 9 h 59"/>
                <a:gd name="T28" fmla="*/ 13 w 84"/>
                <a:gd name="T29" fmla="*/ 13 h 59"/>
                <a:gd name="T30" fmla="*/ 11 w 84"/>
                <a:gd name="T31" fmla="*/ 22 h 59"/>
                <a:gd name="T32" fmla="*/ 18 w 84"/>
                <a:gd name="T33" fmla="*/ 7 h 59"/>
                <a:gd name="T34" fmla="*/ 81 w 84"/>
                <a:gd name="T35" fmla="*/ 44 h 59"/>
                <a:gd name="T36" fmla="*/ 76 w 84"/>
                <a:gd name="T37" fmla="*/ 41 h 59"/>
                <a:gd name="T38" fmla="*/ 74 w 84"/>
                <a:gd name="T39" fmla="*/ 52 h 59"/>
                <a:gd name="T40" fmla="*/ 75 w 84"/>
                <a:gd name="T41" fmla="*/ 59 h 59"/>
                <a:gd name="T42" fmla="*/ 84 w 84"/>
                <a:gd name="T43" fmla="*/ 46 h 59"/>
                <a:gd name="T44" fmla="*/ 68 w 84"/>
                <a:gd name="T45" fmla="*/ 37 h 59"/>
                <a:gd name="T46" fmla="*/ 66 w 84"/>
                <a:gd name="T47" fmla="*/ 54 h 59"/>
                <a:gd name="T48" fmla="*/ 61 w 84"/>
                <a:gd name="T49" fmla="*/ 47 h 59"/>
                <a:gd name="T50" fmla="*/ 56 w 84"/>
                <a:gd name="T51" fmla="*/ 48 h 59"/>
                <a:gd name="T52" fmla="*/ 68 w 84"/>
                <a:gd name="T53" fmla="*/ 37 h 59"/>
                <a:gd name="T54" fmla="*/ 66 w 84"/>
                <a:gd name="T55" fmla="*/ 46 h 59"/>
                <a:gd name="T56" fmla="*/ 66 w 84"/>
                <a:gd name="T57" fmla="*/ 38 h 59"/>
                <a:gd name="T58" fmla="*/ 57 w 84"/>
                <a:gd name="T59" fmla="*/ 33 h 59"/>
                <a:gd name="T60" fmla="*/ 54 w 84"/>
                <a:gd name="T61" fmla="*/ 45 h 59"/>
                <a:gd name="T62" fmla="*/ 45 w 84"/>
                <a:gd name="T63" fmla="*/ 42 h 59"/>
                <a:gd name="T64" fmla="*/ 53 w 84"/>
                <a:gd name="T65" fmla="*/ 28 h 59"/>
                <a:gd name="T66" fmla="*/ 49 w 84"/>
                <a:gd name="T67" fmla="*/ 41 h 59"/>
                <a:gd name="T68" fmla="*/ 52 w 84"/>
                <a:gd name="T69" fmla="*/ 31 h 59"/>
                <a:gd name="T70" fmla="*/ 48 w 84"/>
                <a:gd name="T71" fmla="*/ 40 h 59"/>
                <a:gd name="T72" fmla="*/ 44 w 84"/>
                <a:gd name="T73" fmla="*/ 22 h 59"/>
                <a:gd name="T74" fmla="*/ 40 w 84"/>
                <a:gd name="T75" fmla="*/ 35 h 59"/>
                <a:gd name="T76" fmla="*/ 38 w 84"/>
                <a:gd name="T77" fmla="*/ 19 h 59"/>
                <a:gd name="T78" fmla="*/ 30 w 84"/>
                <a:gd name="T79" fmla="*/ 33 h 59"/>
                <a:gd name="T80" fmla="*/ 35 w 84"/>
                <a:gd name="T81" fmla="*/ 27 h 59"/>
                <a:gd name="T82" fmla="*/ 36 w 84"/>
                <a:gd name="T83" fmla="*/ 23 h 59"/>
                <a:gd name="T84" fmla="*/ 42 w 84"/>
                <a:gd name="T85" fmla="*/ 40 h 59"/>
                <a:gd name="T86" fmla="*/ 44 w 84"/>
                <a:gd name="T87" fmla="*/ 2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4" h="59">
                  <a:moveTo>
                    <a:pt x="30" y="17"/>
                  </a:moveTo>
                  <a:cubicBezTo>
                    <a:pt x="31" y="19"/>
                    <a:pt x="31" y="21"/>
                    <a:pt x="30" y="24"/>
                  </a:cubicBezTo>
                  <a:cubicBezTo>
                    <a:pt x="29" y="26"/>
                    <a:pt x="28" y="28"/>
                    <a:pt x="27" y="29"/>
                  </a:cubicBezTo>
                  <a:cubicBezTo>
                    <a:pt x="25" y="30"/>
                    <a:pt x="24" y="30"/>
                    <a:pt x="22" y="29"/>
                  </a:cubicBezTo>
                  <a:cubicBezTo>
                    <a:pt x="20" y="28"/>
                    <a:pt x="19" y="26"/>
                    <a:pt x="18" y="24"/>
                  </a:cubicBezTo>
                  <a:cubicBezTo>
                    <a:pt x="17" y="22"/>
                    <a:pt x="17" y="20"/>
                    <a:pt x="18" y="17"/>
                  </a:cubicBezTo>
                  <a:cubicBezTo>
                    <a:pt x="19" y="14"/>
                    <a:pt x="20" y="12"/>
                    <a:pt x="21" y="12"/>
                  </a:cubicBezTo>
                  <a:cubicBezTo>
                    <a:pt x="23" y="11"/>
                    <a:pt x="24" y="11"/>
                    <a:pt x="26" y="12"/>
                  </a:cubicBezTo>
                  <a:cubicBezTo>
                    <a:pt x="28" y="13"/>
                    <a:pt x="29" y="15"/>
                    <a:pt x="30" y="17"/>
                  </a:cubicBezTo>
                  <a:close/>
                  <a:moveTo>
                    <a:pt x="23" y="26"/>
                  </a:moveTo>
                  <a:cubicBezTo>
                    <a:pt x="25" y="27"/>
                    <a:pt x="26" y="26"/>
                    <a:pt x="27" y="22"/>
                  </a:cubicBezTo>
                  <a:cubicBezTo>
                    <a:pt x="28" y="19"/>
                    <a:pt x="28" y="16"/>
                    <a:pt x="25" y="15"/>
                  </a:cubicBezTo>
                  <a:cubicBezTo>
                    <a:pt x="24" y="14"/>
                    <a:pt x="23" y="14"/>
                    <a:pt x="23" y="15"/>
                  </a:cubicBezTo>
                  <a:cubicBezTo>
                    <a:pt x="22" y="15"/>
                    <a:pt x="21" y="17"/>
                    <a:pt x="21" y="19"/>
                  </a:cubicBezTo>
                  <a:cubicBezTo>
                    <a:pt x="20" y="20"/>
                    <a:pt x="20" y="22"/>
                    <a:pt x="21" y="23"/>
                  </a:cubicBezTo>
                  <a:cubicBezTo>
                    <a:pt x="21" y="24"/>
                    <a:pt x="21" y="25"/>
                    <a:pt x="23" y="26"/>
                  </a:cubicBezTo>
                  <a:moveTo>
                    <a:pt x="14" y="5"/>
                  </a:moveTo>
                  <a:cubicBezTo>
                    <a:pt x="7" y="16"/>
                    <a:pt x="7" y="16"/>
                    <a:pt x="7" y="16"/>
                  </a:cubicBezTo>
                  <a:cubicBezTo>
                    <a:pt x="8" y="2"/>
                    <a:pt x="8" y="2"/>
                    <a:pt x="8" y="2"/>
                  </a:cubicBezTo>
                  <a:cubicBezTo>
                    <a:pt x="4" y="0"/>
                    <a:pt x="4" y="0"/>
                    <a:pt x="4" y="0"/>
                  </a:cubicBezTo>
                  <a:cubicBezTo>
                    <a:pt x="0" y="16"/>
                    <a:pt x="0" y="16"/>
                    <a:pt x="0" y="16"/>
                  </a:cubicBezTo>
                  <a:cubicBezTo>
                    <a:pt x="2" y="17"/>
                    <a:pt x="2" y="17"/>
                    <a:pt x="2" y="17"/>
                  </a:cubicBezTo>
                  <a:cubicBezTo>
                    <a:pt x="4" y="10"/>
                    <a:pt x="4" y="10"/>
                    <a:pt x="4" y="10"/>
                  </a:cubicBezTo>
                  <a:cubicBezTo>
                    <a:pt x="4" y="9"/>
                    <a:pt x="5" y="7"/>
                    <a:pt x="5" y="4"/>
                  </a:cubicBezTo>
                  <a:cubicBezTo>
                    <a:pt x="5" y="4"/>
                    <a:pt x="5" y="4"/>
                    <a:pt x="5" y="4"/>
                  </a:cubicBezTo>
                  <a:cubicBezTo>
                    <a:pt x="5" y="19"/>
                    <a:pt x="5" y="19"/>
                    <a:pt x="5" y="19"/>
                  </a:cubicBezTo>
                  <a:cubicBezTo>
                    <a:pt x="7" y="20"/>
                    <a:pt x="7" y="20"/>
                    <a:pt x="7" y="20"/>
                  </a:cubicBezTo>
                  <a:cubicBezTo>
                    <a:pt x="14" y="9"/>
                    <a:pt x="14" y="9"/>
                    <a:pt x="14" y="9"/>
                  </a:cubicBezTo>
                  <a:cubicBezTo>
                    <a:pt x="14" y="9"/>
                    <a:pt x="14" y="9"/>
                    <a:pt x="14" y="9"/>
                  </a:cubicBezTo>
                  <a:cubicBezTo>
                    <a:pt x="14" y="11"/>
                    <a:pt x="13" y="13"/>
                    <a:pt x="13" y="13"/>
                  </a:cubicBezTo>
                  <a:cubicBezTo>
                    <a:pt x="13" y="14"/>
                    <a:pt x="13" y="14"/>
                    <a:pt x="13" y="14"/>
                  </a:cubicBezTo>
                  <a:cubicBezTo>
                    <a:pt x="11" y="22"/>
                    <a:pt x="11" y="22"/>
                    <a:pt x="11" y="22"/>
                  </a:cubicBezTo>
                  <a:cubicBezTo>
                    <a:pt x="13" y="23"/>
                    <a:pt x="13" y="23"/>
                    <a:pt x="13" y="23"/>
                  </a:cubicBezTo>
                  <a:cubicBezTo>
                    <a:pt x="18" y="7"/>
                    <a:pt x="18" y="7"/>
                    <a:pt x="18" y="7"/>
                  </a:cubicBezTo>
                  <a:lnTo>
                    <a:pt x="14" y="5"/>
                  </a:lnTo>
                  <a:close/>
                  <a:moveTo>
                    <a:pt x="81" y="44"/>
                  </a:moveTo>
                  <a:cubicBezTo>
                    <a:pt x="77" y="49"/>
                    <a:pt x="77" y="49"/>
                    <a:pt x="77" y="49"/>
                  </a:cubicBezTo>
                  <a:cubicBezTo>
                    <a:pt x="76" y="41"/>
                    <a:pt x="76" y="41"/>
                    <a:pt x="76" y="41"/>
                  </a:cubicBezTo>
                  <a:cubicBezTo>
                    <a:pt x="73" y="39"/>
                    <a:pt x="73" y="39"/>
                    <a:pt x="73" y="39"/>
                  </a:cubicBezTo>
                  <a:cubicBezTo>
                    <a:pt x="74" y="52"/>
                    <a:pt x="74" y="52"/>
                    <a:pt x="74" y="52"/>
                  </a:cubicBezTo>
                  <a:cubicBezTo>
                    <a:pt x="73" y="58"/>
                    <a:pt x="73" y="58"/>
                    <a:pt x="73" y="58"/>
                  </a:cubicBezTo>
                  <a:cubicBezTo>
                    <a:pt x="75" y="59"/>
                    <a:pt x="75" y="59"/>
                    <a:pt x="75" y="59"/>
                  </a:cubicBezTo>
                  <a:cubicBezTo>
                    <a:pt x="77" y="53"/>
                    <a:pt x="77" y="53"/>
                    <a:pt x="77" y="53"/>
                  </a:cubicBezTo>
                  <a:cubicBezTo>
                    <a:pt x="84" y="46"/>
                    <a:pt x="84" y="46"/>
                    <a:pt x="84" y="46"/>
                  </a:cubicBezTo>
                  <a:lnTo>
                    <a:pt x="81" y="44"/>
                  </a:lnTo>
                  <a:close/>
                  <a:moveTo>
                    <a:pt x="68" y="37"/>
                  </a:moveTo>
                  <a:cubicBezTo>
                    <a:pt x="69" y="55"/>
                    <a:pt x="69" y="55"/>
                    <a:pt x="69" y="55"/>
                  </a:cubicBezTo>
                  <a:cubicBezTo>
                    <a:pt x="66" y="54"/>
                    <a:pt x="66" y="54"/>
                    <a:pt x="66" y="54"/>
                  </a:cubicBezTo>
                  <a:cubicBezTo>
                    <a:pt x="66" y="49"/>
                    <a:pt x="66" y="49"/>
                    <a:pt x="66" y="49"/>
                  </a:cubicBezTo>
                  <a:cubicBezTo>
                    <a:pt x="61" y="47"/>
                    <a:pt x="61" y="47"/>
                    <a:pt x="61" y="47"/>
                  </a:cubicBezTo>
                  <a:cubicBezTo>
                    <a:pt x="59" y="50"/>
                    <a:pt x="59" y="50"/>
                    <a:pt x="59" y="50"/>
                  </a:cubicBezTo>
                  <a:cubicBezTo>
                    <a:pt x="56" y="48"/>
                    <a:pt x="56" y="48"/>
                    <a:pt x="56" y="48"/>
                  </a:cubicBezTo>
                  <a:cubicBezTo>
                    <a:pt x="65" y="35"/>
                    <a:pt x="65" y="35"/>
                    <a:pt x="65" y="35"/>
                  </a:cubicBezTo>
                  <a:lnTo>
                    <a:pt x="68" y="37"/>
                  </a:lnTo>
                  <a:close/>
                  <a:moveTo>
                    <a:pt x="63" y="44"/>
                  </a:moveTo>
                  <a:cubicBezTo>
                    <a:pt x="66" y="46"/>
                    <a:pt x="66" y="46"/>
                    <a:pt x="66" y="46"/>
                  </a:cubicBezTo>
                  <a:cubicBezTo>
                    <a:pt x="66" y="42"/>
                    <a:pt x="66" y="40"/>
                    <a:pt x="66" y="39"/>
                  </a:cubicBezTo>
                  <a:cubicBezTo>
                    <a:pt x="66" y="38"/>
                    <a:pt x="66" y="38"/>
                    <a:pt x="66" y="38"/>
                  </a:cubicBezTo>
                  <a:cubicBezTo>
                    <a:pt x="66" y="39"/>
                    <a:pt x="65" y="41"/>
                    <a:pt x="63" y="44"/>
                  </a:cubicBezTo>
                  <a:moveTo>
                    <a:pt x="57" y="33"/>
                  </a:moveTo>
                  <a:cubicBezTo>
                    <a:pt x="58" y="35"/>
                    <a:pt x="58" y="37"/>
                    <a:pt x="58" y="40"/>
                  </a:cubicBezTo>
                  <a:cubicBezTo>
                    <a:pt x="57" y="42"/>
                    <a:pt x="56" y="44"/>
                    <a:pt x="54" y="45"/>
                  </a:cubicBezTo>
                  <a:cubicBezTo>
                    <a:pt x="53" y="45"/>
                    <a:pt x="51" y="45"/>
                    <a:pt x="48" y="44"/>
                  </a:cubicBezTo>
                  <a:cubicBezTo>
                    <a:pt x="45" y="42"/>
                    <a:pt x="45" y="42"/>
                    <a:pt x="45" y="42"/>
                  </a:cubicBezTo>
                  <a:cubicBezTo>
                    <a:pt x="49" y="26"/>
                    <a:pt x="49" y="26"/>
                    <a:pt x="49" y="26"/>
                  </a:cubicBezTo>
                  <a:cubicBezTo>
                    <a:pt x="53" y="28"/>
                    <a:pt x="53" y="28"/>
                    <a:pt x="53" y="28"/>
                  </a:cubicBezTo>
                  <a:cubicBezTo>
                    <a:pt x="55" y="29"/>
                    <a:pt x="57" y="31"/>
                    <a:pt x="57" y="33"/>
                  </a:cubicBezTo>
                  <a:close/>
                  <a:moveTo>
                    <a:pt x="49" y="41"/>
                  </a:moveTo>
                  <a:cubicBezTo>
                    <a:pt x="52" y="43"/>
                    <a:pt x="54" y="42"/>
                    <a:pt x="55" y="38"/>
                  </a:cubicBezTo>
                  <a:cubicBezTo>
                    <a:pt x="56" y="35"/>
                    <a:pt x="55" y="32"/>
                    <a:pt x="52" y="31"/>
                  </a:cubicBezTo>
                  <a:cubicBezTo>
                    <a:pt x="51" y="30"/>
                    <a:pt x="51" y="30"/>
                    <a:pt x="51" y="30"/>
                  </a:cubicBezTo>
                  <a:cubicBezTo>
                    <a:pt x="48" y="40"/>
                    <a:pt x="48" y="40"/>
                    <a:pt x="48" y="40"/>
                  </a:cubicBezTo>
                  <a:cubicBezTo>
                    <a:pt x="49" y="41"/>
                    <a:pt x="49" y="41"/>
                    <a:pt x="49" y="41"/>
                  </a:cubicBezTo>
                  <a:moveTo>
                    <a:pt x="44" y="22"/>
                  </a:moveTo>
                  <a:cubicBezTo>
                    <a:pt x="42" y="30"/>
                    <a:pt x="42" y="30"/>
                    <a:pt x="42" y="30"/>
                  </a:cubicBezTo>
                  <a:cubicBezTo>
                    <a:pt x="41" y="31"/>
                    <a:pt x="41" y="32"/>
                    <a:pt x="40" y="35"/>
                  </a:cubicBezTo>
                  <a:cubicBezTo>
                    <a:pt x="40" y="34"/>
                    <a:pt x="40" y="34"/>
                    <a:pt x="40" y="34"/>
                  </a:cubicBezTo>
                  <a:cubicBezTo>
                    <a:pt x="38" y="19"/>
                    <a:pt x="38" y="19"/>
                    <a:pt x="38" y="19"/>
                  </a:cubicBezTo>
                  <a:cubicBezTo>
                    <a:pt x="35" y="17"/>
                    <a:pt x="35" y="17"/>
                    <a:pt x="35" y="17"/>
                  </a:cubicBezTo>
                  <a:cubicBezTo>
                    <a:pt x="30" y="33"/>
                    <a:pt x="30" y="33"/>
                    <a:pt x="30" y="33"/>
                  </a:cubicBezTo>
                  <a:cubicBezTo>
                    <a:pt x="33" y="35"/>
                    <a:pt x="33" y="35"/>
                    <a:pt x="33" y="35"/>
                  </a:cubicBezTo>
                  <a:cubicBezTo>
                    <a:pt x="35" y="27"/>
                    <a:pt x="35" y="27"/>
                    <a:pt x="35" y="27"/>
                  </a:cubicBezTo>
                  <a:cubicBezTo>
                    <a:pt x="35" y="26"/>
                    <a:pt x="36" y="25"/>
                    <a:pt x="36" y="23"/>
                  </a:cubicBezTo>
                  <a:cubicBezTo>
                    <a:pt x="36" y="23"/>
                    <a:pt x="36" y="23"/>
                    <a:pt x="36" y="23"/>
                  </a:cubicBezTo>
                  <a:cubicBezTo>
                    <a:pt x="38" y="38"/>
                    <a:pt x="38" y="38"/>
                    <a:pt x="38" y="38"/>
                  </a:cubicBezTo>
                  <a:cubicBezTo>
                    <a:pt x="42" y="40"/>
                    <a:pt x="42" y="40"/>
                    <a:pt x="42" y="40"/>
                  </a:cubicBezTo>
                  <a:cubicBezTo>
                    <a:pt x="46" y="24"/>
                    <a:pt x="46" y="24"/>
                    <a:pt x="46" y="24"/>
                  </a:cubicBezTo>
                  <a:lnTo>
                    <a:pt x="44" y="2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 name="Freeform 74"/>
            <p:cNvSpPr>
              <a:spLocks/>
            </p:cNvSpPr>
            <p:nvPr/>
          </p:nvSpPr>
          <p:spPr bwMode="auto">
            <a:xfrm>
              <a:off x="4610101" y="1958975"/>
              <a:ext cx="34925" cy="65088"/>
            </a:xfrm>
            <a:custGeom>
              <a:avLst/>
              <a:gdLst>
                <a:gd name="T0" fmla="*/ 22 w 22"/>
                <a:gd name="T1" fmla="*/ 11 h 41"/>
                <a:gd name="T2" fmla="*/ 19 w 22"/>
                <a:gd name="T3" fmla="*/ 17 h 41"/>
                <a:gd name="T4" fmla="*/ 13 w 22"/>
                <a:gd name="T5" fmla="*/ 13 h 41"/>
                <a:gd name="T6" fmla="*/ 4 w 22"/>
                <a:gd name="T7" fmla="*/ 41 h 41"/>
                <a:gd name="T8" fmla="*/ 0 w 22"/>
                <a:gd name="T9" fmla="*/ 39 h 41"/>
                <a:gd name="T10" fmla="*/ 7 w 22"/>
                <a:gd name="T11" fmla="*/ 9 h 41"/>
                <a:gd name="T12" fmla="*/ 0 w 22"/>
                <a:gd name="T13" fmla="*/ 5 h 41"/>
                <a:gd name="T14" fmla="*/ 2 w 22"/>
                <a:gd name="T15" fmla="*/ 0 h 41"/>
                <a:gd name="T16" fmla="*/ 22 w 22"/>
                <a:gd name="T17"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1">
                  <a:moveTo>
                    <a:pt x="22" y="11"/>
                  </a:moveTo>
                  <a:lnTo>
                    <a:pt x="19" y="17"/>
                  </a:lnTo>
                  <a:lnTo>
                    <a:pt x="13" y="13"/>
                  </a:lnTo>
                  <a:lnTo>
                    <a:pt x="4" y="41"/>
                  </a:lnTo>
                  <a:lnTo>
                    <a:pt x="0" y="39"/>
                  </a:lnTo>
                  <a:lnTo>
                    <a:pt x="7" y="9"/>
                  </a:lnTo>
                  <a:lnTo>
                    <a:pt x="0" y="5"/>
                  </a:lnTo>
                  <a:lnTo>
                    <a:pt x="2" y="0"/>
                  </a:lnTo>
                  <a:lnTo>
                    <a:pt x="22" y="1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 name="Freeform 75"/>
            <p:cNvSpPr>
              <a:spLocks/>
            </p:cNvSpPr>
            <p:nvPr/>
          </p:nvSpPr>
          <p:spPr bwMode="auto">
            <a:xfrm>
              <a:off x="4713288" y="2030413"/>
              <a:ext cx="44450" cy="61913"/>
            </a:xfrm>
            <a:custGeom>
              <a:avLst/>
              <a:gdLst>
                <a:gd name="T0" fmla="*/ 9 w 13"/>
                <a:gd name="T1" fmla="*/ 1 h 18"/>
                <a:gd name="T2" fmla="*/ 11 w 13"/>
                <a:gd name="T3" fmla="*/ 2 h 18"/>
                <a:gd name="T4" fmla="*/ 13 w 13"/>
                <a:gd name="T5" fmla="*/ 4 h 18"/>
                <a:gd name="T6" fmla="*/ 11 w 13"/>
                <a:gd name="T7" fmla="*/ 6 h 18"/>
                <a:gd name="T8" fmla="*/ 9 w 13"/>
                <a:gd name="T9" fmla="*/ 4 h 18"/>
                <a:gd name="T10" fmla="*/ 8 w 13"/>
                <a:gd name="T11" fmla="*/ 3 h 18"/>
                <a:gd name="T12" fmla="*/ 7 w 13"/>
                <a:gd name="T13" fmla="*/ 3 h 18"/>
                <a:gd name="T14" fmla="*/ 6 w 13"/>
                <a:gd name="T15" fmla="*/ 4 h 18"/>
                <a:gd name="T16" fmla="*/ 6 w 13"/>
                <a:gd name="T17" fmla="*/ 5 h 18"/>
                <a:gd name="T18" fmla="*/ 7 w 13"/>
                <a:gd name="T19" fmla="*/ 6 h 18"/>
                <a:gd name="T20" fmla="*/ 8 w 13"/>
                <a:gd name="T21" fmla="*/ 8 h 18"/>
                <a:gd name="T22" fmla="*/ 10 w 13"/>
                <a:gd name="T23" fmla="*/ 12 h 18"/>
                <a:gd name="T24" fmla="*/ 10 w 13"/>
                <a:gd name="T25" fmla="*/ 15 h 18"/>
                <a:gd name="T26" fmla="*/ 8 w 13"/>
                <a:gd name="T27" fmla="*/ 17 h 18"/>
                <a:gd name="T28" fmla="*/ 4 w 13"/>
                <a:gd name="T29" fmla="*/ 17 h 18"/>
                <a:gd name="T30" fmla="*/ 0 w 13"/>
                <a:gd name="T31" fmla="*/ 14 h 18"/>
                <a:gd name="T32" fmla="*/ 1 w 13"/>
                <a:gd name="T33" fmla="*/ 10 h 18"/>
                <a:gd name="T34" fmla="*/ 3 w 13"/>
                <a:gd name="T35" fmla="*/ 13 h 18"/>
                <a:gd name="T36" fmla="*/ 5 w 13"/>
                <a:gd name="T37" fmla="*/ 14 h 18"/>
                <a:gd name="T38" fmla="*/ 6 w 13"/>
                <a:gd name="T39" fmla="*/ 14 h 18"/>
                <a:gd name="T40" fmla="*/ 7 w 13"/>
                <a:gd name="T41" fmla="*/ 13 h 18"/>
                <a:gd name="T42" fmla="*/ 7 w 13"/>
                <a:gd name="T43" fmla="*/ 12 h 18"/>
                <a:gd name="T44" fmla="*/ 7 w 13"/>
                <a:gd name="T45" fmla="*/ 11 h 18"/>
                <a:gd name="T46" fmla="*/ 5 w 13"/>
                <a:gd name="T47" fmla="*/ 9 h 18"/>
                <a:gd name="T48" fmla="*/ 4 w 13"/>
                <a:gd name="T49" fmla="*/ 7 h 18"/>
                <a:gd name="T50" fmla="*/ 3 w 13"/>
                <a:gd name="T51" fmla="*/ 5 h 18"/>
                <a:gd name="T52" fmla="*/ 4 w 13"/>
                <a:gd name="T53" fmla="*/ 3 h 18"/>
                <a:gd name="T54" fmla="*/ 6 w 13"/>
                <a:gd name="T55" fmla="*/ 0 h 18"/>
                <a:gd name="T56" fmla="*/ 9 w 13"/>
                <a:gd name="T5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8">
                  <a:moveTo>
                    <a:pt x="9" y="1"/>
                  </a:moveTo>
                  <a:cubicBezTo>
                    <a:pt x="10" y="1"/>
                    <a:pt x="10" y="1"/>
                    <a:pt x="11" y="2"/>
                  </a:cubicBezTo>
                  <a:cubicBezTo>
                    <a:pt x="11" y="2"/>
                    <a:pt x="12" y="3"/>
                    <a:pt x="13" y="4"/>
                  </a:cubicBezTo>
                  <a:cubicBezTo>
                    <a:pt x="11" y="6"/>
                    <a:pt x="11" y="6"/>
                    <a:pt x="11" y="6"/>
                  </a:cubicBezTo>
                  <a:cubicBezTo>
                    <a:pt x="10" y="5"/>
                    <a:pt x="10" y="5"/>
                    <a:pt x="9" y="4"/>
                  </a:cubicBezTo>
                  <a:cubicBezTo>
                    <a:pt x="9" y="4"/>
                    <a:pt x="9" y="4"/>
                    <a:pt x="8" y="3"/>
                  </a:cubicBezTo>
                  <a:cubicBezTo>
                    <a:pt x="8" y="3"/>
                    <a:pt x="7" y="3"/>
                    <a:pt x="7" y="3"/>
                  </a:cubicBezTo>
                  <a:cubicBezTo>
                    <a:pt x="7" y="3"/>
                    <a:pt x="6" y="4"/>
                    <a:pt x="6" y="4"/>
                  </a:cubicBezTo>
                  <a:cubicBezTo>
                    <a:pt x="6" y="5"/>
                    <a:pt x="6" y="5"/>
                    <a:pt x="6" y="5"/>
                  </a:cubicBezTo>
                  <a:cubicBezTo>
                    <a:pt x="7" y="6"/>
                    <a:pt x="7" y="6"/>
                    <a:pt x="7" y="6"/>
                  </a:cubicBezTo>
                  <a:cubicBezTo>
                    <a:pt x="7" y="6"/>
                    <a:pt x="7" y="7"/>
                    <a:pt x="8" y="8"/>
                  </a:cubicBezTo>
                  <a:cubicBezTo>
                    <a:pt x="9" y="9"/>
                    <a:pt x="10" y="11"/>
                    <a:pt x="10" y="12"/>
                  </a:cubicBezTo>
                  <a:cubicBezTo>
                    <a:pt x="10" y="13"/>
                    <a:pt x="10" y="14"/>
                    <a:pt x="10" y="15"/>
                  </a:cubicBezTo>
                  <a:cubicBezTo>
                    <a:pt x="9" y="16"/>
                    <a:pt x="9" y="17"/>
                    <a:pt x="8" y="17"/>
                  </a:cubicBezTo>
                  <a:cubicBezTo>
                    <a:pt x="7" y="18"/>
                    <a:pt x="5" y="17"/>
                    <a:pt x="4" y="17"/>
                  </a:cubicBezTo>
                  <a:cubicBezTo>
                    <a:pt x="2" y="16"/>
                    <a:pt x="1" y="15"/>
                    <a:pt x="0" y="14"/>
                  </a:cubicBezTo>
                  <a:cubicBezTo>
                    <a:pt x="1" y="10"/>
                    <a:pt x="1" y="10"/>
                    <a:pt x="1" y="10"/>
                  </a:cubicBezTo>
                  <a:cubicBezTo>
                    <a:pt x="2" y="11"/>
                    <a:pt x="3" y="12"/>
                    <a:pt x="3" y="13"/>
                  </a:cubicBezTo>
                  <a:cubicBezTo>
                    <a:pt x="4" y="13"/>
                    <a:pt x="4" y="14"/>
                    <a:pt x="5" y="14"/>
                  </a:cubicBezTo>
                  <a:cubicBezTo>
                    <a:pt x="5" y="14"/>
                    <a:pt x="6" y="14"/>
                    <a:pt x="6" y="14"/>
                  </a:cubicBezTo>
                  <a:cubicBezTo>
                    <a:pt x="7" y="14"/>
                    <a:pt x="7" y="14"/>
                    <a:pt x="7" y="13"/>
                  </a:cubicBezTo>
                  <a:cubicBezTo>
                    <a:pt x="7" y="12"/>
                    <a:pt x="7" y="12"/>
                    <a:pt x="7" y="12"/>
                  </a:cubicBezTo>
                  <a:cubicBezTo>
                    <a:pt x="7" y="11"/>
                    <a:pt x="7" y="11"/>
                    <a:pt x="7" y="11"/>
                  </a:cubicBezTo>
                  <a:cubicBezTo>
                    <a:pt x="6" y="11"/>
                    <a:pt x="6" y="10"/>
                    <a:pt x="5" y="9"/>
                  </a:cubicBezTo>
                  <a:cubicBezTo>
                    <a:pt x="5" y="8"/>
                    <a:pt x="4" y="7"/>
                    <a:pt x="4" y="7"/>
                  </a:cubicBezTo>
                  <a:cubicBezTo>
                    <a:pt x="4" y="6"/>
                    <a:pt x="3" y="6"/>
                    <a:pt x="3" y="5"/>
                  </a:cubicBezTo>
                  <a:cubicBezTo>
                    <a:pt x="3" y="4"/>
                    <a:pt x="3" y="3"/>
                    <a:pt x="4" y="3"/>
                  </a:cubicBezTo>
                  <a:cubicBezTo>
                    <a:pt x="4" y="1"/>
                    <a:pt x="5" y="0"/>
                    <a:pt x="6" y="0"/>
                  </a:cubicBezTo>
                  <a:cubicBezTo>
                    <a:pt x="7" y="0"/>
                    <a:pt x="8" y="0"/>
                    <a:pt x="9" y="1"/>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 name="Freeform 76"/>
            <p:cNvSpPr>
              <a:spLocks noEditPoints="1"/>
            </p:cNvSpPr>
            <p:nvPr/>
          </p:nvSpPr>
          <p:spPr bwMode="auto">
            <a:xfrm>
              <a:off x="4749801" y="2044700"/>
              <a:ext cx="44450" cy="68263"/>
            </a:xfrm>
            <a:custGeom>
              <a:avLst/>
              <a:gdLst>
                <a:gd name="T0" fmla="*/ 12 w 13"/>
                <a:gd name="T1" fmla="*/ 7 h 20"/>
                <a:gd name="T2" fmla="*/ 12 w 13"/>
                <a:gd name="T3" fmla="*/ 14 h 20"/>
                <a:gd name="T4" fmla="*/ 9 w 13"/>
                <a:gd name="T5" fmla="*/ 19 h 20"/>
                <a:gd name="T6" fmla="*/ 3 w 13"/>
                <a:gd name="T7" fmla="*/ 18 h 20"/>
                <a:gd name="T8" fmla="*/ 0 w 13"/>
                <a:gd name="T9" fmla="*/ 16 h 20"/>
                <a:gd name="T10" fmla="*/ 4 w 13"/>
                <a:gd name="T11" fmla="*/ 0 h 20"/>
                <a:gd name="T12" fmla="*/ 8 w 13"/>
                <a:gd name="T13" fmla="*/ 3 h 20"/>
                <a:gd name="T14" fmla="*/ 12 w 13"/>
                <a:gd name="T15" fmla="*/ 7 h 20"/>
                <a:gd name="T16" fmla="*/ 4 w 13"/>
                <a:gd name="T17" fmla="*/ 16 h 20"/>
                <a:gd name="T18" fmla="*/ 10 w 13"/>
                <a:gd name="T19" fmla="*/ 13 h 20"/>
                <a:gd name="T20" fmla="*/ 7 w 13"/>
                <a:gd name="T21" fmla="*/ 5 h 20"/>
                <a:gd name="T22" fmla="*/ 6 w 13"/>
                <a:gd name="T23" fmla="*/ 5 h 20"/>
                <a:gd name="T24" fmla="*/ 3 w 13"/>
                <a:gd name="T25" fmla="*/ 15 h 20"/>
                <a:gd name="T26" fmla="*/ 4 w 13"/>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12" y="7"/>
                  </a:moveTo>
                  <a:cubicBezTo>
                    <a:pt x="13" y="9"/>
                    <a:pt x="13" y="12"/>
                    <a:pt x="12" y="14"/>
                  </a:cubicBezTo>
                  <a:cubicBezTo>
                    <a:pt x="12" y="17"/>
                    <a:pt x="11" y="19"/>
                    <a:pt x="9" y="19"/>
                  </a:cubicBezTo>
                  <a:cubicBezTo>
                    <a:pt x="7" y="20"/>
                    <a:pt x="6" y="20"/>
                    <a:pt x="3" y="18"/>
                  </a:cubicBezTo>
                  <a:cubicBezTo>
                    <a:pt x="0" y="16"/>
                    <a:pt x="0" y="16"/>
                    <a:pt x="0" y="16"/>
                  </a:cubicBezTo>
                  <a:cubicBezTo>
                    <a:pt x="4" y="0"/>
                    <a:pt x="4" y="0"/>
                    <a:pt x="4" y="0"/>
                  </a:cubicBezTo>
                  <a:cubicBezTo>
                    <a:pt x="8" y="3"/>
                    <a:pt x="8" y="3"/>
                    <a:pt x="8" y="3"/>
                  </a:cubicBezTo>
                  <a:cubicBezTo>
                    <a:pt x="10" y="4"/>
                    <a:pt x="12" y="5"/>
                    <a:pt x="12" y="7"/>
                  </a:cubicBezTo>
                  <a:close/>
                  <a:moveTo>
                    <a:pt x="4" y="16"/>
                  </a:moveTo>
                  <a:cubicBezTo>
                    <a:pt x="7" y="17"/>
                    <a:pt x="9" y="16"/>
                    <a:pt x="10" y="13"/>
                  </a:cubicBezTo>
                  <a:cubicBezTo>
                    <a:pt x="11" y="9"/>
                    <a:pt x="10" y="7"/>
                    <a:pt x="7" y="5"/>
                  </a:cubicBezTo>
                  <a:cubicBezTo>
                    <a:pt x="6" y="5"/>
                    <a:pt x="6" y="5"/>
                    <a:pt x="6" y="5"/>
                  </a:cubicBezTo>
                  <a:cubicBezTo>
                    <a:pt x="3" y="15"/>
                    <a:pt x="3" y="15"/>
                    <a:pt x="3" y="15"/>
                  </a:cubicBezTo>
                  <a:cubicBezTo>
                    <a:pt x="4" y="16"/>
                    <a:pt x="4" y="16"/>
                    <a:pt x="4" y="16"/>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 name="Freeform 77"/>
            <p:cNvSpPr>
              <a:spLocks noEditPoints="1"/>
            </p:cNvSpPr>
            <p:nvPr/>
          </p:nvSpPr>
          <p:spPr bwMode="auto">
            <a:xfrm>
              <a:off x="4787901" y="2074863"/>
              <a:ext cx="41275" cy="73025"/>
            </a:xfrm>
            <a:custGeom>
              <a:avLst/>
              <a:gdLst>
                <a:gd name="T0" fmla="*/ 12 w 12"/>
                <a:gd name="T1" fmla="*/ 2 h 21"/>
                <a:gd name="T2" fmla="*/ 12 w 12"/>
                <a:gd name="T3" fmla="*/ 21 h 21"/>
                <a:gd name="T4" fmla="*/ 10 w 12"/>
                <a:gd name="T5" fmla="*/ 19 h 21"/>
                <a:gd name="T6" fmla="*/ 10 w 12"/>
                <a:gd name="T7" fmla="*/ 15 h 21"/>
                <a:gd name="T8" fmla="*/ 5 w 12"/>
                <a:gd name="T9" fmla="*/ 12 h 21"/>
                <a:gd name="T10" fmla="*/ 3 w 12"/>
                <a:gd name="T11" fmla="*/ 16 h 21"/>
                <a:gd name="T12" fmla="*/ 0 w 12"/>
                <a:gd name="T13" fmla="*/ 14 h 21"/>
                <a:gd name="T14" fmla="*/ 9 w 12"/>
                <a:gd name="T15" fmla="*/ 0 h 21"/>
                <a:gd name="T16" fmla="*/ 12 w 12"/>
                <a:gd name="T17" fmla="*/ 2 h 21"/>
                <a:gd name="T18" fmla="*/ 7 w 12"/>
                <a:gd name="T19" fmla="*/ 10 h 21"/>
                <a:gd name="T20" fmla="*/ 10 w 12"/>
                <a:gd name="T21" fmla="*/ 12 h 21"/>
                <a:gd name="T22" fmla="*/ 10 w 12"/>
                <a:gd name="T23" fmla="*/ 5 h 21"/>
                <a:gd name="T24" fmla="*/ 10 w 12"/>
                <a:gd name="T25" fmla="*/ 4 h 21"/>
                <a:gd name="T26" fmla="*/ 7 w 12"/>
                <a:gd name="T2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12" y="2"/>
                  </a:moveTo>
                  <a:cubicBezTo>
                    <a:pt x="12" y="21"/>
                    <a:pt x="12" y="21"/>
                    <a:pt x="12" y="21"/>
                  </a:cubicBezTo>
                  <a:cubicBezTo>
                    <a:pt x="10" y="19"/>
                    <a:pt x="10" y="19"/>
                    <a:pt x="10" y="19"/>
                  </a:cubicBezTo>
                  <a:cubicBezTo>
                    <a:pt x="10" y="15"/>
                    <a:pt x="10" y="15"/>
                    <a:pt x="10" y="15"/>
                  </a:cubicBezTo>
                  <a:cubicBezTo>
                    <a:pt x="5" y="12"/>
                    <a:pt x="5" y="12"/>
                    <a:pt x="5" y="12"/>
                  </a:cubicBezTo>
                  <a:cubicBezTo>
                    <a:pt x="3" y="16"/>
                    <a:pt x="3" y="16"/>
                    <a:pt x="3" y="16"/>
                  </a:cubicBezTo>
                  <a:cubicBezTo>
                    <a:pt x="0" y="14"/>
                    <a:pt x="0" y="14"/>
                    <a:pt x="0" y="14"/>
                  </a:cubicBezTo>
                  <a:cubicBezTo>
                    <a:pt x="9" y="0"/>
                    <a:pt x="9" y="0"/>
                    <a:pt x="9" y="0"/>
                  </a:cubicBezTo>
                  <a:lnTo>
                    <a:pt x="12" y="2"/>
                  </a:lnTo>
                  <a:close/>
                  <a:moveTo>
                    <a:pt x="7" y="10"/>
                  </a:moveTo>
                  <a:cubicBezTo>
                    <a:pt x="10" y="12"/>
                    <a:pt x="10" y="12"/>
                    <a:pt x="10" y="12"/>
                  </a:cubicBezTo>
                  <a:cubicBezTo>
                    <a:pt x="10" y="8"/>
                    <a:pt x="10" y="6"/>
                    <a:pt x="10" y="5"/>
                  </a:cubicBezTo>
                  <a:cubicBezTo>
                    <a:pt x="10" y="4"/>
                    <a:pt x="10" y="4"/>
                    <a:pt x="10" y="4"/>
                  </a:cubicBezTo>
                  <a:cubicBezTo>
                    <a:pt x="10" y="5"/>
                    <a:pt x="8" y="7"/>
                    <a:pt x="7" y="10"/>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 name="Freeform 78"/>
            <p:cNvSpPr>
              <a:spLocks/>
            </p:cNvSpPr>
            <p:nvPr/>
          </p:nvSpPr>
          <p:spPr bwMode="auto">
            <a:xfrm>
              <a:off x="4681538" y="2006600"/>
              <a:ext cx="41275" cy="68263"/>
            </a:xfrm>
            <a:custGeom>
              <a:avLst/>
              <a:gdLst>
                <a:gd name="T0" fmla="*/ 26 w 26"/>
                <a:gd name="T1" fmla="*/ 9 h 43"/>
                <a:gd name="T2" fmla="*/ 24 w 26"/>
                <a:gd name="T3" fmla="*/ 15 h 43"/>
                <a:gd name="T4" fmla="*/ 13 w 26"/>
                <a:gd name="T5" fmla="*/ 9 h 43"/>
                <a:gd name="T6" fmla="*/ 11 w 26"/>
                <a:gd name="T7" fmla="*/ 18 h 43"/>
                <a:gd name="T8" fmla="*/ 22 w 26"/>
                <a:gd name="T9" fmla="*/ 22 h 43"/>
                <a:gd name="T10" fmla="*/ 20 w 26"/>
                <a:gd name="T11" fmla="*/ 28 h 43"/>
                <a:gd name="T12" fmla="*/ 11 w 26"/>
                <a:gd name="T13" fmla="*/ 24 h 43"/>
                <a:gd name="T14" fmla="*/ 9 w 26"/>
                <a:gd name="T15" fmla="*/ 33 h 43"/>
                <a:gd name="T16" fmla="*/ 18 w 26"/>
                <a:gd name="T17" fmla="*/ 37 h 43"/>
                <a:gd name="T18" fmla="*/ 15 w 26"/>
                <a:gd name="T19" fmla="*/ 43 h 43"/>
                <a:gd name="T20" fmla="*/ 0 w 26"/>
                <a:gd name="T21" fmla="*/ 35 h 43"/>
                <a:gd name="T22" fmla="*/ 9 w 26"/>
                <a:gd name="T23" fmla="*/ 0 h 43"/>
                <a:gd name="T24" fmla="*/ 26 w 26"/>
                <a:gd name="T25"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43">
                  <a:moveTo>
                    <a:pt x="26" y="9"/>
                  </a:moveTo>
                  <a:lnTo>
                    <a:pt x="24" y="15"/>
                  </a:lnTo>
                  <a:lnTo>
                    <a:pt x="13" y="9"/>
                  </a:lnTo>
                  <a:lnTo>
                    <a:pt x="11" y="18"/>
                  </a:lnTo>
                  <a:lnTo>
                    <a:pt x="22" y="22"/>
                  </a:lnTo>
                  <a:lnTo>
                    <a:pt x="20" y="28"/>
                  </a:lnTo>
                  <a:lnTo>
                    <a:pt x="11" y="24"/>
                  </a:lnTo>
                  <a:lnTo>
                    <a:pt x="9" y="33"/>
                  </a:lnTo>
                  <a:lnTo>
                    <a:pt x="18" y="37"/>
                  </a:lnTo>
                  <a:lnTo>
                    <a:pt x="15" y="43"/>
                  </a:lnTo>
                  <a:lnTo>
                    <a:pt x="0" y="35"/>
                  </a:lnTo>
                  <a:lnTo>
                    <a:pt x="9" y="0"/>
                  </a:lnTo>
                  <a:lnTo>
                    <a:pt x="26" y="9"/>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 name="Freeform 79"/>
            <p:cNvSpPr>
              <a:spLocks/>
            </p:cNvSpPr>
            <p:nvPr/>
          </p:nvSpPr>
          <p:spPr bwMode="auto">
            <a:xfrm>
              <a:off x="4640263" y="1979613"/>
              <a:ext cx="44450" cy="68263"/>
            </a:xfrm>
            <a:custGeom>
              <a:avLst/>
              <a:gdLst>
                <a:gd name="T0" fmla="*/ 13 w 13"/>
                <a:gd name="T1" fmla="*/ 6 h 20"/>
                <a:gd name="T2" fmla="*/ 11 w 13"/>
                <a:gd name="T3" fmla="*/ 17 h 20"/>
                <a:gd name="T4" fmla="*/ 9 w 13"/>
                <a:gd name="T5" fmla="*/ 19 h 20"/>
                <a:gd name="T6" fmla="*/ 7 w 13"/>
                <a:gd name="T7" fmla="*/ 20 h 20"/>
                <a:gd name="T8" fmla="*/ 4 w 13"/>
                <a:gd name="T9" fmla="*/ 19 h 20"/>
                <a:gd name="T10" fmla="*/ 0 w 13"/>
                <a:gd name="T11" fmla="*/ 16 h 20"/>
                <a:gd name="T12" fmla="*/ 0 w 13"/>
                <a:gd name="T13" fmla="*/ 11 h 20"/>
                <a:gd name="T14" fmla="*/ 3 w 13"/>
                <a:gd name="T15" fmla="*/ 0 h 20"/>
                <a:gd name="T16" fmla="*/ 6 w 13"/>
                <a:gd name="T17" fmla="*/ 2 h 20"/>
                <a:gd name="T18" fmla="*/ 3 w 13"/>
                <a:gd name="T19" fmla="*/ 12 h 20"/>
                <a:gd name="T20" fmla="*/ 3 w 13"/>
                <a:gd name="T21" fmla="*/ 15 h 20"/>
                <a:gd name="T22" fmla="*/ 5 w 13"/>
                <a:gd name="T23" fmla="*/ 17 h 20"/>
                <a:gd name="T24" fmla="*/ 7 w 13"/>
                <a:gd name="T25" fmla="*/ 17 h 20"/>
                <a:gd name="T26" fmla="*/ 8 w 13"/>
                <a:gd name="T27" fmla="*/ 14 h 20"/>
                <a:gd name="T28" fmla="*/ 11 w 13"/>
                <a:gd name="T29" fmla="*/ 5 h 20"/>
                <a:gd name="T30" fmla="*/ 13 w 13"/>
                <a:gd name="T3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13" y="6"/>
                  </a:moveTo>
                  <a:cubicBezTo>
                    <a:pt x="11" y="17"/>
                    <a:pt x="11" y="17"/>
                    <a:pt x="11" y="17"/>
                  </a:cubicBezTo>
                  <a:cubicBezTo>
                    <a:pt x="10" y="18"/>
                    <a:pt x="10" y="19"/>
                    <a:pt x="9" y="19"/>
                  </a:cubicBezTo>
                  <a:cubicBezTo>
                    <a:pt x="8" y="20"/>
                    <a:pt x="8" y="20"/>
                    <a:pt x="7" y="20"/>
                  </a:cubicBezTo>
                  <a:cubicBezTo>
                    <a:pt x="6" y="20"/>
                    <a:pt x="5" y="20"/>
                    <a:pt x="4" y="19"/>
                  </a:cubicBezTo>
                  <a:cubicBezTo>
                    <a:pt x="2" y="19"/>
                    <a:pt x="1" y="17"/>
                    <a:pt x="0" y="16"/>
                  </a:cubicBezTo>
                  <a:cubicBezTo>
                    <a:pt x="0" y="14"/>
                    <a:pt x="0" y="12"/>
                    <a:pt x="0" y="11"/>
                  </a:cubicBezTo>
                  <a:cubicBezTo>
                    <a:pt x="3" y="0"/>
                    <a:pt x="3" y="0"/>
                    <a:pt x="3" y="0"/>
                  </a:cubicBezTo>
                  <a:cubicBezTo>
                    <a:pt x="6" y="2"/>
                    <a:pt x="6" y="2"/>
                    <a:pt x="6" y="2"/>
                  </a:cubicBezTo>
                  <a:cubicBezTo>
                    <a:pt x="3" y="12"/>
                    <a:pt x="3" y="12"/>
                    <a:pt x="3" y="12"/>
                  </a:cubicBezTo>
                  <a:cubicBezTo>
                    <a:pt x="3" y="13"/>
                    <a:pt x="3" y="14"/>
                    <a:pt x="3" y="15"/>
                  </a:cubicBezTo>
                  <a:cubicBezTo>
                    <a:pt x="3" y="15"/>
                    <a:pt x="4" y="16"/>
                    <a:pt x="5" y="17"/>
                  </a:cubicBezTo>
                  <a:cubicBezTo>
                    <a:pt x="5" y="17"/>
                    <a:pt x="6" y="17"/>
                    <a:pt x="7" y="17"/>
                  </a:cubicBezTo>
                  <a:cubicBezTo>
                    <a:pt x="7" y="16"/>
                    <a:pt x="8" y="16"/>
                    <a:pt x="8" y="14"/>
                  </a:cubicBezTo>
                  <a:cubicBezTo>
                    <a:pt x="11" y="5"/>
                    <a:pt x="11" y="5"/>
                    <a:pt x="11" y="5"/>
                  </a:cubicBezTo>
                  <a:lnTo>
                    <a:pt x="13" y="6"/>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 name="Freeform 80"/>
            <p:cNvSpPr>
              <a:spLocks/>
            </p:cNvSpPr>
            <p:nvPr/>
          </p:nvSpPr>
          <p:spPr bwMode="auto">
            <a:xfrm>
              <a:off x="4846638" y="2092325"/>
              <a:ext cx="36513" cy="68263"/>
            </a:xfrm>
            <a:custGeom>
              <a:avLst/>
              <a:gdLst>
                <a:gd name="T0" fmla="*/ 23 w 23"/>
                <a:gd name="T1" fmla="*/ 13 h 43"/>
                <a:gd name="T2" fmla="*/ 8 w 23"/>
                <a:gd name="T3" fmla="*/ 30 h 43"/>
                <a:gd name="T4" fmla="*/ 4 w 23"/>
                <a:gd name="T5" fmla="*/ 43 h 43"/>
                <a:gd name="T6" fmla="*/ 0 w 23"/>
                <a:gd name="T7" fmla="*/ 41 h 43"/>
                <a:gd name="T8" fmla="*/ 2 w 23"/>
                <a:gd name="T9" fmla="*/ 26 h 43"/>
                <a:gd name="T10" fmla="*/ 0 w 23"/>
                <a:gd name="T11" fmla="*/ 0 h 43"/>
                <a:gd name="T12" fmla="*/ 6 w 23"/>
                <a:gd name="T13" fmla="*/ 5 h 43"/>
                <a:gd name="T14" fmla="*/ 8 w 23"/>
                <a:gd name="T15" fmla="*/ 22 h 43"/>
                <a:gd name="T16" fmla="*/ 17 w 23"/>
                <a:gd name="T17" fmla="*/ 11 h 43"/>
                <a:gd name="T18" fmla="*/ 23 w 23"/>
                <a:gd name="T19"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3">
                  <a:moveTo>
                    <a:pt x="23" y="13"/>
                  </a:moveTo>
                  <a:lnTo>
                    <a:pt x="8" y="30"/>
                  </a:lnTo>
                  <a:lnTo>
                    <a:pt x="4" y="43"/>
                  </a:lnTo>
                  <a:lnTo>
                    <a:pt x="0" y="41"/>
                  </a:lnTo>
                  <a:lnTo>
                    <a:pt x="2" y="26"/>
                  </a:lnTo>
                  <a:lnTo>
                    <a:pt x="0" y="0"/>
                  </a:lnTo>
                  <a:lnTo>
                    <a:pt x="6" y="5"/>
                  </a:lnTo>
                  <a:lnTo>
                    <a:pt x="8" y="22"/>
                  </a:lnTo>
                  <a:lnTo>
                    <a:pt x="17" y="11"/>
                  </a:lnTo>
                  <a:lnTo>
                    <a:pt x="23" y="1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 name="Freeform 81"/>
            <p:cNvSpPr>
              <a:spLocks noEditPoints="1"/>
            </p:cNvSpPr>
            <p:nvPr/>
          </p:nvSpPr>
          <p:spPr bwMode="auto">
            <a:xfrm>
              <a:off x="4965701" y="2165350"/>
              <a:ext cx="379413" cy="261938"/>
            </a:xfrm>
            <a:custGeom>
              <a:avLst/>
              <a:gdLst>
                <a:gd name="T0" fmla="*/ 7 w 111"/>
                <a:gd name="T1" fmla="*/ 22 h 77"/>
                <a:gd name="T2" fmla="*/ 8 w 111"/>
                <a:gd name="T3" fmla="*/ 9 h 77"/>
                <a:gd name="T4" fmla="*/ 3 w 111"/>
                <a:gd name="T5" fmla="*/ 19 h 77"/>
                <a:gd name="T6" fmla="*/ 3 w 111"/>
                <a:gd name="T7" fmla="*/ 1 h 77"/>
                <a:gd name="T8" fmla="*/ 3 w 111"/>
                <a:gd name="T9" fmla="*/ 14 h 77"/>
                <a:gd name="T10" fmla="*/ 11 w 111"/>
                <a:gd name="T11" fmla="*/ 5 h 77"/>
                <a:gd name="T12" fmla="*/ 9 w 111"/>
                <a:gd name="T13" fmla="*/ 20 h 77"/>
                <a:gd name="T14" fmla="*/ 15 w 111"/>
                <a:gd name="T15" fmla="*/ 8 h 77"/>
                <a:gd name="T16" fmla="*/ 15 w 111"/>
                <a:gd name="T17" fmla="*/ 27 h 77"/>
                <a:gd name="T18" fmla="*/ 19 w 111"/>
                <a:gd name="T19" fmla="*/ 25 h 77"/>
                <a:gd name="T20" fmla="*/ 25 w 111"/>
                <a:gd name="T21" fmla="*/ 21 h 77"/>
                <a:gd name="T22" fmla="*/ 26 w 111"/>
                <a:gd name="T23" fmla="*/ 17 h 77"/>
                <a:gd name="T24" fmla="*/ 33 w 111"/>
                <a:gd name="T25" fmla="*/ 18 h 77"/>
                <a:gd name="T26" fmla="*/ 29 w 111"/>
                <a:gd name="T27" fmla="*/ 34 h 77"/>
                <a:gd name="T28" fmla="*/ 38 w 111"/>
                <a:gd name="T29" fmla="*/ 23 h 77"/>
                <a:gd name="T30" fmla="*/ 28 w 111"/>
                <a:gd name="T31" fmla="*/ 31 h 77"/>
                <a:gd name="T32" fmla="*/ 35 w 111"/>
                <a:gd name="T33" fmla="*/ 29 h 77"/>
                <a:gd name="T34" fmla="*/ 52 w 111"/>
                <a:gd name="T35" fmla="*/ 48 h 77"/>
                <a:gd name="T36" fmla="*/ 56 w 111"/>
                <a:gd name="T37" fmla="*/ 47 h 77"/>
                <a:gd name="T38" fmla="*/ 62 w 111"/>
                <a:gd name="T39" fmla="*/ 42 h 77"/>
                <a:gd name="T40" fmla="*/ 63 w 111"/>
                <a:gd name="T41" fmla="*/ 39 h 77"/>
                <a:gd name="T42" fmla="*/ 51 w 111"/>
                <a:gd name="T43" fmla="*/ 29 h 77"/>
                <a:gd name="T44" fmla="*/ 48 w 111"/>
                <a:gd name="T45" fmla="*/ 41 h 77"/>
                <a:gd name="T46" fmla="*/ 38 w 111"/>
                <a:gd name="T47" fmla="*/ 40 h 77"/>
                <a:gd name="T48" fmla="*/ 44 w 111"/>
                <a:gd name="T49" fmla="*/ 29 h 77"/>
                <a:gd name="T50" fmla="*/ 49 w 111"/>
                <a:gd name="T51" fmla="*/ 46 h 77"/>
                <a:gd name="T52" fmla="*/ 67 w 111"/>
                <a:gd name="T53" fmla="*/ 39 h 77"/>
                <a:gd name="T54" fmla="*/ 65 w 111"/>
                <a:gd name="T55" fmla="*/ 46 h 77"/>
                <a:gd name="T56" fmla="*/ 68 w 111"/>
                <a:gd name="T57" fmla="*/ 51 h 77"/>
                <a:gd name="T58" fmla="*/ 66 w 111"/>
                <a:gd name="T59" fmla="*/ 53 h 77"/>
                <a:gd name="T60" fmla="*/ 62 w 111"/>
                <a:gd name="T61" fmla="*/ 53 h 77"/>
                <a:gd name="T62" fmla="*/ 71 w 111"/>
                <a:gd name="T63" fmla="*/ 54 h 77"/>
                <a:gd name="T64" fmla="*/ 68 w 111"/>
                <a:gd name="T65" fmla="*/ 45 h 77"/>
                <a:gd name="T66" fmla="*/ 68 w 111"/>
                <a:gd name="T67" fmla="*/ 42 h 77"/>
                <a:gd name="T68" fmla="*/ 72 w 111"/>
                <a:gd name="T69" fmla="*/ 45 h 77"/>
                <a:gd name="T70" fmla="*/ 70 w 111"/>
                <a:gd name="T71" fmla="*/ 40 h 77"/>
                <a:gd name="T72" fmla="*/ 84 w 111"/>
                <a:gd name="T73" fmla="*/ 66 h 77"/>
                <a:gd name="T74" fmla="*/ 93 w 111"/>
                <a:gd name="T75" fmla="*/ 67 h 77"/>
                <a:gd name="T76" fmla="*/ 96 w 111"/>
                <a:gd name="T77" fmla="*/ 54 h 77"/>
                <a:gd name="T78" fmla="*/ 93 w 111"/>
                <a:gd name="T79" fmla="*/ 56 h 77"/>
                <a:gd name="T80" fmla="*/ 90 w 111"/>
                <a:gd name="T81" fmla="*/ 62 h 77"/>
                <a:gd name="T82" fmla="*/ 72 w 111"/>
                <a:gd name="T83" fmla="*/ 60 h 77"/>
                <a:gd name="T84" fmla="*/ 85 w 111"/>
                <a:gd name="T85" fmla="*/ 57 h 77"/>
                <a:gd name="T86" fmla="*/ 77 w 111"/>
                <a:gd name="T87" fmla="*/ 59 h 77"/>
                <a:gd name="T88" fmla="*/ 80 w 111"/>
                <a:gd name="T89" fmla="*/ 49 h 77"/>
                <a:gd name="T90" fmla="*/ 108 w 111"/>
                <a:gd name="T91" fmla="*/ 62 h 77"/>
                <a:gd name="T92" fmla="*/ 100 w 111"/>
                <a:gd name="T93" fmla="*/ 57 h 77"/>
                <a:gd name="T94" fmla="*/ 103 w 111"/>
                <a:gd name="T95" fmla="*/ 77 h 77"/>
                <a:gd name="T96" fmla="*/ 108 w 111"/>
                <a:gd name="T97" fmla="*/ 6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77">
                  <a:moveTo>
                    <a:pt x="18" y="10"/>
                  </a:moveTo>
                  <a:cubicBezTo>
                    <a:pt x="10" y="24"/>
                    <a:pt x="10" y="24"/>
                    <a:pt x="10" y="24"/>
                  </a:cubicBezTo>
                  <a:cubicBezTo>
                    <a:pt x="7" y="22"/>
                    <a:pt x="7" y="22"/>
                    <a:pt x="7" y="22"/>
                  </a:cubicBezTo>
                  <a:cubicBezTo>
                    <a:pt x="8" y="13"/>
                    <a:pt x="8" y="13"/>
                    <a:pt x="8" y="13"/>
                  </a:cubicBezTo>
                  <a:cubicBezTo>
                    <a:pt x="8" y="12"/>
                    <a:pt x="8" y="12"/>
                    <a:pt x="8" y="11"/>
                  </a:cubicBezTo>
                  <a:cubicBezTo>
                    <a:pt x="8" y="10"/>
                    <a:pt x="8" y="9"/>
                    <a:pt x="8" y="9"/>
                  </a:cubicBezTo>
                  <a:cubicBezTo>
                    <a:pt x="8" y="9"/>
                    <a:pt x="8" y="9"/>
                    <a:pt x="7" y="10"/>
                  </a:cubicBezTo>
                  <a:cubicBezTo>
                    <a:pt x="7" y="11"/>
                    <a:pt x="7" y="12"/>
                    <a:pt x="7" y="12"/>
                  </a:cubicBezTo>
                  <a:cubicBezTo>
                    <a:pt x="3" y="19"/>
                    <a:pt x="3" y="19"/>
                    <a:pt x="3" y="19"/>
                  </a:cubicBezTo>
                  <a:cubicBezTo>
                    <a:pt x="0" y="18"/>
                    <a:pt x="0" y="18"/>
                    <a:pt x="0" y="18"/>
                  </a:cubicBezTo>
                  <a:cubicBezTo>
                    <a:pt x="1" y="0"/>
                    <a:pt x="1" y="0"/>
                    <a:pt x="1" y="0"/>
                  </a:cubicBezTo>
                  <a:cubicBezTo>
                    <a:pt x="3" y="1"/>
                    <a:pt x="3" y="1"/>
                    <a:pt x="3" y="1"/>
                  </a:cubicBezTo>
                  <a:cubicBezTo>
                    <a:pt x="3" y="11"/>
                    <a:pt x="3" y="11"/>
                    <a:pt x="3" y="11"/>
                  </a:cubicBezTo>
                  <a:cubicBezTo>
                    <a:pt x="2" y="13"/>
                    <a:pt x="2" y="14"/>
                    <a:pt x="2" y="16"/>
                  </a:cubicBezTo>
                  <a:cubicBezTo>
                    <a:pt x="2" y="15"/>
                    <a:pt x="2" y="15"/>
                    <a:pt x="3" y="14"/>
                  </a:cubicBezTo>
                  <a:cubicBezTo>
                    <a:pt x="3" y="13"/>
                    <a:pt x="4" y="12"/>
                    <a:pt x="4" y="12"/>
                  </a:cubicBezTo>
                  <a:cubicBezTo>
                    <a:pt x="8" y="4"/>
                    <a:pt x="8" y="4"/>
                    <a:pt x="8" y="4"/>
                  </a:cubicBezTo>
                  <a:cubicBezTo>
                    <a:pt x="11" y="5"/>
                    <a:pt x="11" y="5"/>
                    <a:pt x="11" y="5"/>
                  </a:cubicBezTo>
                  <a:cubicBezTo>
                    <a:pt x="10" y="15"/>
                    <a:pt x="10" y="15"/>
                    <a:pt x="10" y="15"/>
                  </a:cubicBezTo>
                  <a:cubicBezTo>
                    <a:pt x="10" y="16"/>
                    <a:pt x="10" y="17"/>
                    <a:pt x="10" y="17"/>
                  </a:cubicBezTo>
                  <a:cubicBezTo>
                    <a:pt x="10" y="18"/>
                    <a:pt x="10" y="19"/>
                    <a:pt x="9" y="20"/>
                  </a:cubicBezTo>
                  <a:cubicBezTo>
                    <a:pt x="10" y="19"/>
                    <a:pt x="10" y="19"/>
                    <a:pt x="10" y="18"/>
                  </a:cubicBezTo>
                  <a:cubicBezTo>
                    <a:pt x="11" y="17"/>
                    <a:pt x="11" y="16"/>
                    <a:pt x="11" y="16"/>
                  </a:cubicBezTo>
                  <a:cubicBezTo>
                    <a:pt x="15" y="8"/>
                    <a:pt x="15" y="8"/>
                    <a:pt x="15" y="8"/>
                  </a:cubicBezTo>
                  <a:lnTo>
                    <a:pt x="18" y="10"/>
                  </a:lnTo>
                  <a:close/>
                  <a:moveTo>
                    <a:pt x="19" y="10"/>
                  </a:moveTo>
                  <a:cubicBezTo>
                    <a:pt x="15" y="27"/>
                    <a:pt x="15" y="27"/>
                    <a:pt x="15" y="27"/>
                  </a:cubicBezTo>
                  <a:cubicBezTo>
                    <a:pt x="22" y="31"/>
                    <a:pt x="22" y="31"/>
                    <a:pt x="22" y="31"/>
                  </a:cubicBezTo>
                  <a:cubicBezTo>
                    <a:pt x="23" y="28"/>
                    <a:pt x="23" y="28"/>
                    <a:pt x="23" y="28"/>
                  </a:cubicBezTo>
                  <a:cubicBezTo>
                    <a:pt x="19" y="25"/>
                    <a:pt x="19" y="25"/>
                    <a:pt x="19" y="25"/>
                  </a:cubicBezTo>
                  <a:cubicBezTo>
                    <a:pt x="20" y="21"/>
                    <a:pt x="20" y="21"/>
                    <a:pt x="20" y="21"/>
                  </a:cubicBezTo>
                  <a:cubicBezTo>
                    <a:pt x="24" y="24"/>
                    <a:pt x="24" y="24"/>
                    <a:pt x="24" y="24"/>
                  </a:cubicBezTo>
                  <a:cubicBezTo>
                    <a:pt x="25" y="21"/>
                    <a:pt x="25" y="21"/>
                    <a:pt x="25" y="21"/>
                  </a:cubicBezTo>
                  <a:cubicBezTo>
                    <a:pt x="20" y="18"/>
                    <a:pt x="20" y="18"/>
                    <a:pt x="20" y="18"/>
                  </a:cubicBezTo>
                  <a:cubicBezTo>
                    <a:pt x="21" y="15"/>
                    <a:pt x="21" y="15"/>
                    <a:pt x="21" y="15"/>
                  </a:cubicBezTo>
                  <a:cubicBezTo>
                    <a:pt x="26" y="17"/>
                    <a:pt x="26" y="17"/>
                    <a:pt x="26" y="17"/>
                  </a:cubicBezTo>
                  <a:cubicBezTo>
                    <a:pt x="27" y="15"/>
                    <a:pt x="27" y="15"/>
                    <a:pt x="27" y="15"/>
                  </a:cubicBezTo>
                  <a:lnTo>
                    <a:pt x="19" y="10"/>
                  </a:lnTo>
                  <a:close/>
                  <a:moveTo>
                    <a:pt x="33" y="18"/>
                  </a:moveTo>
                  <a:cubicBezTo>
                    <a:pt x="29" y="16"/>
                    <a:pt x="29" y="16"/>
                    <a:pt x="29" y="16"/>
                  </a:cubicBezTo>
                  <a:cubicBezTo>
                    <a:pt x="25" y="32"/>
                    <a:pt x="25" y="32"/>
                    <a:pt x="25" y="32"/>
                  </a:cubicBezTo>
                  <a:cubicBezTo>
                    <a:pt x="29" y="34"/>
                    <a:pt x="29" y="34"/>
                    <a:pt x="29" y="34"/>
                  </a:cubicBezTo>
                  <a:cubicBezTo>
                    <a:pt x="31" y="36"/>
                    <a:pt x="33" y="36"/>
                    <a:pt x="34" y="35"/>
                  </a:cubicBezTo>
                  <a:cubicBezTo>
                    <a:pt x="36" y="34"/>
                    <a:pt x="37" y="33"/>
                    <a:pt x="38" y="30"/>
                  </a:cubicBezTo>
                  <a:cubicBezTo>
                    <a:pt x="38" y="28"/>
                    <a:pt x="38" y="25"/>
                    <a:pt x="38" y="23"/>
                  </a:cubicBezTo>
                  <a:cubicBezTo>
                    <a:pt x="37" y="21"/>
                    <a:pt x="35" y="20"/>
                    <a:pt x="33" y="18"/>
                  </a:cubicBezTo>
                  <a:close/>
                  <a:moveTo>
                    <a:pt x="30" y="32"/>
                  </a:moveTo>
                  <a:cubicBezTo>
                    <a:pt x="28" y="31"/>
                    <a:pt x="28" y="31"/>
                    <a:pt x="28" y="31"/>
                  </a:cubicBezTo>
                  <a:cubicBezTo>
                    <a:pt x="31" y="21"/>
                    <a:pt x="31" y="21"/>
                    <a:pt x="31" y="21"/>
                  </a:cubicBezTo>
                  <a:cubicBezTo>
                    <a:pt x="33" y="21"/>
                    <a:pt x="33" y="21"/>
                    <a:pt x="33" y="21"/>
                  </a:cubicBezTo>
                  <a:cubicBezTo>
                    <a:pt x="35" y="23"/>
                    <a:pt x="36" y="25"/>
                    <a:pt x="35" y="29"/>
                  </a:cubicBezTo>
                  <a:cubicBezTo>
                    <a:pt x="34" y="32"/>
                    <a:pt x="32" y="33"/>
                    <a:pt x="30" y="32"/>
                  </a:cubicBezTo>
                  <a:moveTo>
                    <a:pt x="57" y="32"/>
                  </a:moveTo>
                  <a:cubicBezTo>
                    <a:pt x="52" y="48"/>
                    <a:pt x="52" y="48"/>
                    <a:pt x="52" y="48"/>
                  </a:cubicBezTo>
                  <a:cubicBezTo>
                    <a:pt x="60" y="52"/>
                    <a:pt x="60" y="52"/>
                    <a:pt x="60" y="52"/>
                  </a:cubicBezTo>
                  <a:cubicBezTo>
                    <a:pt x="60" y="50"/>
                    <a:pt x="60" y="50"/>
                    <a:pt x="60" y="50"/>
                  </a:cubicBezTo>
                  <a:cubicBezTo>
                    <a:pt x="56" y="47"/>
                    <a:pt x="56" y="47"/>
                    <a:pt x="56" y="47"/>
                  </a:cubicBezTo>
                  <a:cubicBezTo>
                    <a:pt x="57" y="43"/>
                    <a:pt x="57" y="43"/>
                    <a:pt x="57" y="43"/>
                  </a:cubicBezTo>
                  <a:cubicBezTo>
                    <a:pt x="61" y="45"/>
                    <a:pt x="61" y="45"/>
                    <a:pt x="61" y="45"/>
                  </a:cubicBezTo>
                  <a:cubicBezTo>
                    <a:pt x="62" y="42"/>
                    <a:pt x="62" y="42"/>
                    <a:pt x="62" y="42"/>
                  </a:cubicBezTo>
                  <a:cubicBezTo>
                    <a:pt x="58" y="40"/>
                    <a:pt x="58" y="40"/>
                    <a:pt x="58" y="40"/>
                  </a:cubicBezTo>
                  <a:cubicBezTo>
                    <a:pt x="59" y="36"/>
                    <a:pt x="59" y="36"/>
                    <a:pt x="59" y="36"/>
                  </a:cubicBezTo>
                  <a:cubicBezTo>
                    <a:pt x="63" y="39"/>
                    <a:pt x="63" y="39"/>
                    <a:pt x="63" y="39"/>
                  </a:cubicBezTo>
                  <a:cubicBezTo>
                    <a:pt x="64" y="36"/>
                    <a:pt x="64" y="36"/>
                    <a:pt x="64" y="36"/>
                  </a:cubicBezTo>
                  <a:lnTo>
                    <a:pt x="57" y="32"/>
                  </a:lnTo>
                  <a:close/>
                  <a:moveTo>
                    <a:pt x="51" y="29"/>
                  </a:moveTo>
                  <a:cubicBezTo>
                    <a:pt x="49" y="36"/>
                    <a:pt x="49" y="36"/>
                    <a:pt x="49" y="36"/>
                  </a:cubicBezTo>
                  <a:cubicBezTo>
                    <a:pt x="49" y="37"/>
                    <a:pt x="49" y="39"/>
                    <a:pt x="48" y="41"/>
                  </a:cubicBezTo>
                  <a:cubicBezTo>
                    <a:pt x="48" y="41"/>
                    <a:pt x="48" y="41"/>
                    <a:pt x="48" y="41"/>
                  </a:cubicBezTo>
                  <a:cubicBezTo>
                    <a:pt x="46" y="26"/>
                    <a:pt x="46" y="26"/>
                    <a:pt x="46" y="26"/>
                  </a:cubicBezTo>
                  <a:cubicBezTo>
                    <a:pt x="42" y="24"/>
                    <a:pt x="42" y="24"/>
                    <a:pt x="42" y="24"/>
                  </a:cubicBezTo>
                  <a:cubicBezTo>
                    <a:pt x="38" y="40"/>
                    <a:pt x="38" y="40"/>
                    <a:pt x="38" y="40"/>
                  </a:cubicBezTo>
                  <a:cubicBezTo>
                    <a:pt x="40" y="41"/>
                    <a:pt x="40" y="41"/>
                    <a:pt x="40" y="41"/>
                  </a:cubicBezTo>
                  <a:cubicBezTo>
                    <a:pt x="43" y="34"/>
                    <a:pt x="43" y="34"/>
                    <a:pt x="43" y="34"/>
                  </a:cubicBezTo>
                  <a:cubicBezTo>
                    <a:pt x="43" y="33"/>
                    <a:pt x="43" y="31"/>
                    <a:pt x="44" y="29"/>
                  </a:cubicBezTo>
                  <a:cubicBezTo>
                    <a:pt x="44" y="29"/>
                    <a:pt x="44" y="29"/>
                    <a:pt x="44" y="29"/>
                  </a:cubicBezTo>
                  <a:cubicBezTo>
                    <a:pt x="46" y="44"/>
                    <a:pt x="46" y="44"/>
                    <a:pt x="46" y="44"/>
                  </a:cubicBezTo>
                  <a:cubicBezTo>
                    <a:pt x="49" y="46"/>
                    <a:pt x="49" y="46"/>
                    <a:pt x="49" y="46"/>
                  </a:cubicBezTo>
                  <a:cubicBezTo>
                    <a:pt x="54" y="30"/>
                    <a:pt x="54" y="30"/>
                    <a:pt x="54" y="30"/>
                  </a:cubicBezTo>
                  <a:lnTo>
                    <a:pt x="51" y="29"/>
                  </a:lnTo>
                  <a:close/>
                  <a:moveTo>
                    <a:pt x="67" y="39"/>
                  </a:moveTo>
                  <a:cubicBezTo>
                    <a:pt x="66" y="39"/>
                    <a:pt x="65" y="40"/>
                    <a:pt x="65" y="42"/>
                  </a:cubicBezTo>
                  <a:cubicBezTo>
                    <a:pt x="65" y="43"/>
                    <a:pt x="65" y="43"/>
                    <a:pt x="65" y="44"/>
                  </a:cubicBezTo>
                  <a:cubicBezTo>
                    <a:pt x="65" y="45"/>
                    <a:pt x="65" y="45"/>
                    <a:pt x="65" y="46"/>
                  </a:cubicBezTo>
                  <a:cubicBezTo>
                    <a:pt x="66" y="47"/>
                    <a:pt x="66" y="47"/>
                    <a:pt x="67" y="48"/>
                  </a:cubicBezTo>
                  <a:cubicBezTo>
                    <a:pt x="67" y="49"/>
                    <a:pt x="68" y="50"/>
                    <a:pt x="68" y="50"/>
                  </a:cubicBezTo>
                  <a:cubicBezTo>
                    <a:pt x="68" y="51"/>
                    <a:pt x="68" y="51"/>
                    <a:pt x="68" y="51"/>
                  </a:cubicBezTo>
                  <a:cubicBezTo>
                    <a:pt x="68" y="52"/>
                    <a:pt x="68" y="52"/>
                    <a:pt x="68" y="52"/>
                  </a:cubicBezTo>
                  <a:cubicBezTo>
                    <a:pt x="68" y="53"/>
                    <a:pt x="68" y="53"/>
                    <a:pt x="68" y="53"/>
                  </a:cubicBezTo>
                  <a:cubicBezTo>
                    <a:pt x="67" y="53"/>
                    <a:pt x="67" y="53"/>
                    <a:pt x="66" y="53"/>
                  </a:cubicBezTo>
                  <a:cubicBezTo>
                    <a:pt x="66" y="53"/>
                    <a:pt x="65" y="52"/>
                    <a:pt x="65" y="52"/>
                  </a:cubicBezTo>
                  <a:cubicBezTo>
                    <a:pt x="64" y="51"/>
                    <a:pt x="63" y="50"/>
                    <a:pt x="63" y="50"/>
                  </a:cubicBezTo>
                  <a:cubicBezTo>
                    <a:pt x="62" y="53"/>
                    <a:pt x="62" y="53"/>
                    <a:pt x="62" y="53"/>
                  </a:cubicBezTo>
                  <a:cubicBezTo>
                    <a:pt x="63" y="54"/>
                    <a:pt x="64" y="55"/>
                    <a:pt x="65" y="56"/>
                  </a:cubicBezTo>
                  <a:cubicBezTo>
                    <a:pt x="67" y="57"/>
                    <a:pt x="68" y="57"/>
                    <a:pt x="69" y="56"/>
                  </a:cubicBezTo>
                  <a:cubicBezTo>
                    <a:pt x="70" y="56"/>
                    <a:pt x="71" y="55"/>
                    <a:pt x="71" y="54"/>
                  </a:cubicBezTo>
                  <a:cubicBezTo>
                    <a:pt x="71" y="53"/>
                    <a:pt x="71" y="52"/>
                    <a:pt x="71" y="51"/>
                  </a:cubicBezTo>
                  <a:cubicBezTo>
                    <a:pt x="71" y="50"/>
                    <a:pt x="70" y="49"/>
                    <a:pt x="69" y="47"/>
                  </a:cubicBezTo>
                  <a:cubicBezTo>
                    <a:pt x="69" y="46"/>
                    <a:pt x="68" y="45"/>
                    <a:pt x="68" y="45"/>
                  </a:cubicBezTo>
                  <a:cubicBezTo>
                    <a:pt x="67" y="44"/>
                    <a:pt x="67" y="44"/>
                    <a:pt x="67" y="44"/>
                  </a:cubicBezTo>
                  <a:cubicBezTo>
                    <a:pt x="68" y="43"/>
                    <a:pt x="68" y="43"/>
                    <a:pt x="68" y="43"/>
                  </a:cubicBezTo>
                  <a:cubicBezTo>
                    <a:pt x="68" y="43"/>
                    <a:pt x="68" y="42"/>
                    <a:pt x="68" y="42"/>
                  </a:cubicBezTo>
                  <a:cubicBezTo>
                    <a:pt x="69" y="42"/>
                    <a:pt x="69" y="42"/>
                    <a:pt x="70" y="42"/>
                  </a:cubicBezTo>
                  <a:cubicBezTo>
                    <a:pt x="70" y="43"/>
                    <a:pt x="70" y="43"/>
                    <a:pt x="71" y="43"/>
                  </a:cubicBezTo>
                  <a:cubicBezTo>
                    <a:pt x="71" y="44"/>
                    <a:pt x="72" y="44"/>
                    <a:pt x="72" y="45"/>
                  </a:cubicBezTo>
                  <a:cubicBezTo>
                    <a:pt x="74" y="43"/>
                    <a:pt x="74" y="43"/>
                    <a:pt x="74" y="43"/>
                  </a:cubicBezTo>
                  <a:cubicBezTo>
                    <a:pt x="73" y="42"/>
                    <a:pt x="73" y="42"/>
                    <a:pt x="72" y="41"/>
                  </a:cubicBezTo>
                  <a:cubicBezTo>
                    <a:pt x="72" y="40"/>
                    <a:pt x="71" y="40"/>
                    <a:pt x="70" y="40"/>
                  </a:cubicBezTo>
                  <a:cubicBezTo>
                    <a:pt x="69" y="39"/>
                    <a:pt x="68" y="39"/>
                    <a:pt x="67" y="39"/>
                  </a:cubicBezTo>
                  <a:close/>
                  <a:moveTo>
                    <a:pt x="92" y="53"/>
                  </a:moveTo>
                  <a:cubicBezTo>
                    <a:pt x="84" y="66"/>
                    <a:pt x="84" y="66"/>
                    <a:pt x="84" y="66"/>
                  </a:cubicBezTo>
                  <a:cubicBezTo>
                    <a:pt x="87" y="68"/>
                    <a:pt x="87" y="68"/>
                    <a:pt x="87" y="68"/>
                  </a:cubicBezTo>
                  <a:cubicBezTo>
                    <a:pt x="88" y="65"/>
                    <a:pt x="88" y="65"/>
                    <a:pt x="88" y="65"/>
                  </a:cubicBezTo>
                  <a:cubicBezTo>
                    <a:pt x="93" y="67"/>
                    <a:pt x="93" y="67"/>
                    <a:pt x="93" y="67"/>
                  </a:cubicBezTo>
                  <a:cubicBezTo>
                    <a:pt x="93" y="72"/>
                    <a:pt x="93" y="72"/>
                    <a:pt x="93" y="72"/>
                  </a:cubicBezTo>
                  <a:cubicBezTo>
                    <a:pt x="96" y="73"/>
                    <a:pt x="96" y="73"/>
                    <a:pt x="96" y="73"/>
                  </a:cubicBezTo>
                  <a:cubicBezTo>
                    <a:pt x="96" y="54"/>
                    <a:pt x="96" y="54"/>
                    <a:pt x="96" y="54"/>
                  </a:cubicBezTo>
                  <a:lnTo>
                    <a:pt x="92" y="53"/>
                  </a:lnTo>
                  <a:close/>
                  <a:moveTo>
                    <a:pt x="90" y="62"/>
                  </a:moveTo>
                  <a:cubicBezTo>
                    <a:pt x="92" y="59"/>
                    <a:pt x="93" y="57"/>
                    <a:pt x="93" y="56"/>
                  </a:cubicBezTo>
                  <a:cubicBezTo>
                    <a:pt x="93" y="57"/>
                    <a:pt x="93" y="57"/>
                    <a:pt x="93" y="57"/>
                  </a:cubicBezTo>
                  <a:cubicBezTo>
                    <a:pt x="93" y="58"/>
                    <a:pt x="93" y="60"/>
                    <a:pt x="93" y="64"/>
                  </a:cubicBezTo>
                  <a:cubicBezTo>
                    <a:pt x="90" y="62"/>
                    <a:pt x="90" y="62"/>
                    <a:pt x="90" y="62"/>
                  </a:cubicBezTo>
                  <a:moveTo>
                    <a:pt x="80" y="46"/>
                  </a:moveTo>
                  <a:cubicBezTo>
                    <a:pt x="76" y="43"/>
                    <a:pt x="76" y="43"/>
                    <a:pt x="76" y="43"/>
                  </a:cubicBezTo>
                  <a:cubicBezTo>
                    <a:pt x="72" y="60"/>
                    <a:pt x="72" y="60"/>
                    <a:pt x="72" y="60"/>
                  </a:cubicBezTo>
                  <a:cubicBezTo>
                    <a:pt x="76" y="62"/>
                    <a:pt x="76" y="62"/>
                    <a:pt x="76" y="62"/>
                  </a:cubicBezTo>
                  <a:cubicBezTo>
                    <a:pt x="78" y="63"/>
                    <a:pt x="80" y="63"/>
                    <a:pt x="81" y="62"/>
                  </a:cubicBezTo>
                  <a:cubicBezTo>
                    <a:pt x="83" y="62"/>
                    <a:pt x="84" y="60"/>
                    <a:pt x="85" y="57"/>
                  </a:cubicBezTo>
                  <a:cubicBezTo>
                    <a:pt x="85" y="55"/>
                    <a:pt x="85" y="53"/>
                    <a:pt x="85" y="51"/>
                  </a:cubicBezTo>
                  <a:cubicBezTo>
                    <a:pt x="84" y="48"/>
                    <a:pt x="82" y="47"/>
                    <a:pt x="80" y="46"/>
                  </a:cubicBezTo>
                  <a:close/>
                  <a:moveTo>
                    <a:pt x="77" y="59"/>
                  </a:moveTo>
                  <a:cubicBezTo>
                    <a:pt x="76" y="58"/>
                    <a:pt x="76" y="58"/>
                    <a:pt x="76" y="58"/>
                  </a:cubicBezTo>
                  <a:cubicBezTo>
                    <a:pt x="78" y="48"/>
                    <a:pt x="78" y="48"/>
                    <a:pt x="78" y="48"/>
                  </a:cubicBezTo>
                  <a:cubicBezTo>
                    <a:pt x="80" y="49"/>
                    <a:pt x="80" y="49"/>
                    <a:pt x="80" y="49"/>
                  </a:cubicBezTo>
                  <a:cubicBezTo>
                    <a:pt x="82" y="50"/>
                    <a:pt x="83" y="52"/>
                    <a:pt x="82" y="56"/>
                  </a:cubicBezTo>
                  <a:cubicBezTo>
                    <a:pt x="81" y="59"/>
                    <a:pt x="79" y="60"/>
                    <a:pt x="77" y="59"/>
                  </a:cubicBezTo>
                  <a:moveTo>
                    <a:pt x="108" y="62"/>
                  </a:moveTo>
                  <a:cubicBezTo>
                    <a:pt x="104" y="67"/>
                    <a:pt x="104" y="67"/>
                    <a:pt x="104" y="67"/>
                  </a:cubicBezTo>
                  <a:cubicBezTo>
                    <a:pt x="103" y="59"/>
                    <a:pt x="103" y="59"/>
                    <a:pt x="103" y="59"/>
                  </a:cubicBezTo>
                  <a:cubicBezTo>
                    <a:pt x="100" y="57"/>
                    <a:pt x="100" y="57"/>
                    <a:pt x="100" y="57"/>
                  </a:cubicBezTo>
                  <a:cubicBezTo>
                    <a:pt x="102" y="69"/>
                    <a:pt x="102" y="69"/>
                    <a:pt x="102" y="69"/>
                  </a:cubicBezTo>
                  <a:cubicBezTo>
                    <a:pt x="100" y="76"/>
                    <a:pt x="100" y="76"/>
                    <a:pt x="100" y="76"/>
                  </a:cubicBezTo>
                  <a:cubicBezTo>
                    <a:pt x="103" y="77"/>
                    <a:pt x="103" y="77"/>
                    <a:pt x="103" y="77"/>
                  </a:cubicBezTo>
                  <a:cubicBezTo>
                    <a:pt x="104" y="71"/>
                    <a:pt x="104" y="71"/>
                    <a:pt x="104" y="71"/>
                  </a:cubicBezTo>
                  <a:cubicBezTo>
                    <a:pt x="111" y="63"/>
                    <a:pt x="111" y="63"/>
                    <a:pt x="111" y="63"/>
                  </a:cubicBezTo>
                  <a:lnTo>
                    <a:pt x="108" y="6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 name="Freeform 82"/>
            <p:cNvSpPr>
              <a:spLocks noEditPoints="1"/>
            </p:cNvSpPr>
            <p:nvPr/>
          </p:nvSpPr>
          <p:spPr bwMode="auto">
            <a:xfrm>
              <a:off x="5403851" y="2417763"/>
              <a:ext cx="325438" cy="233363"/>
            </a:xfrm>
            <a:custGeom>
              <a:avLst/>
              <a:gdLst>
                <a:gd name="T0" fmla="*/ 10 w 95"/>
                <a:gd name="T1" fmla="*/ 8 h 68"/>
                <a:gd name="T2" fmla="*/ 3 w 95"/>
                <a:gd name="T3" fmla="*/ 19 h 68"/>
                <a:gd name="T4" fmla="*/ 3 w 95"/>
                <a:gd name="T5" fmla="*/ 4 h 68"/>
                <a:gd name="T6" fmla="*/ 1 w 95"/>
                <a:gd name="T7" fmla="*/ 0 h 68"/>
                <a:gd name="T8" fmla="*/ 20 w 95"/>
                <a:gd name="T9" fmla="*/ 11 h 68"/>
                <a:gd name="T10" fmla="*/ 13 w 95"/>
                <a:gd name="T11" fmla="*/ 14 h 68"/>
                <a:gd name="T12" fmla="*/ 12 w 95"/>
                <a:gd name="T13" fmla="*/ 6 h 68"/>
                <a:gd name="T14" fmla="*/ 11 w 95"/>
                <a:gd name="T15" fmla="*/ 24 h 68"/>
                <a:gd name="T16" fmla="*/ 17 w 95"/>
                <a:gd name="T17" fmla="*/ 20 h 68"/>
                <a:gd name="T18" fmla="*/ 18 w 95"/>
                <a:gd name="T19" fmla="*/ 28 h 68"/>
                <a:gd name="T20" fmla="*/ 20 w 95"/>
                <a:gd name="T21" fmla="*/ 11 h 68"/>
                <a:gd name="T22" fmla="*/ 31 w 95"/>
                <a:gd name="T23" fmla="*/ 28 h 68"/>
                <a:gd name="T24" fmla="*/ 27 w 95"/>
                <a:gd name="T25" fmla="*/ 30 h 68"/>
                <a:gd name="T26" fmla="*/ 26 w 95"/>
                <a:gd name="T27" fmla="*/ 25 h 68"/>
                <a:gd name="T28" fmla="*/ 26 w 95"/>
                <a:gd name="T29" fmla="*/ 14 h 68"/>
                <a:gd name="T30" fmla="*/ 23 w 95"/>
                <a:gd name="T31" fmla="*/ 30 h 68"/>
                <a:gd name="T32" fmla="*/ 29 w 95"/>
                <a:gd name="T33" fmla="*/ 34 h 68"/>
                <a:gd name="T34" fmla="*/ 33 w 95"/>
                <a:gd name="T35" fmla="*/ 30 h 68"/>
                <a:gd name="T36" fmla="*/ 33 w 95"/>
                <a:gd name="T37" fmla="*/ 18 h 68"/>
                <a:gd name="T38" fmla="*/ 47 w 95"/>
                <a:gd name="T39" fmla="*/ 32 h 68"/>
                <a:gd name="T40" fmla="*/ 43 w 95"/>
                <a:gd name="T41" fmla="*/ 24 h 68"/>
                <a:gd name="T42" fmla="*/ 35 w 95"/>
                <a:gd name="T43" fmla="*/ 38 h 68"/>
                <a:gd name="T44" fmla="*/ 39 w 95"/>
                <a:gd name="T45" fmla="*/ 33 h 68"/>
                <a:gd name="T46" fmla="*/ 42 w 95"/>
                <a:gd name="T47" fmla="*/ 42 h 68"/>
                <a:gd name="T48" fmla="*/ 43 w 95"/>
                <a:gd name="T49" fmla="*/ 35 h 68"/>
                <a:gd name="T50" fmla="*/ 43 w 95"/>
                <a:gd name="T51" fmla="*/ 31 h 68"/>
                <a:gd name="T52" fmla="*/ 40 w 95"/>
                <a:gd name="T53" fmla="*/ 30 h 68"/>
                <a:gd name="T54" fmla="*/ 42 w 95"/>
                <a:gd name="T55" fmla="*/ 27 h 68"/>
                <a:gd name="T56" fmla="*/ 44 w 95"/>
                <a:gd name="T57" fmla="*/ 30 h 68"/>
                <a:gd name="T58" fmla="*/ 51 w 95"/>
                <a:gd name="T59" fmla="*/ 30 h 68"/>
                <a:gd name="T60" fmla="*/ 49 w 95"/>
                <a:gd name="T61" fmla="*/ 35 h 68"/>
                <a:gd name="T62" fmla="*/ 51 w 95"/>
                <a:gd name="T63" fmla="*/ 39 h 68"/>
                <a:gd name="T64" fmla="*/ 52 w 95"/>
                <a:gd name="T65" fmla="*/ 42 h 68"/>
                <a:gd name="T66" fmla="*/ 52 w 95"/>
                <a:gd name="T67" fmla="*/ 44 h 68"/>
                <a:gd name="T68" fmla="*/ 49 w 95"/>
                <a:gd name="T69" fmla="*/ 43 h 68"/>
                <a:gd name="T70" fmla="*/ 46 w 95"/>
                <a:gd name="T71" fmla="*/ 43 h 68"/>
                <a:gd name="T72" fmla="*/ 53 w 95"/>
                <a:gd name="T73" fmla="*/ 47 h 68"/>
                <a:gd name="T74" fmla="*/ 55 w 95"/>
                <a:gd name="T75" fmla="*/ 41 h 68"/>
                <a:gd name="T76" fmla="*/ 52 w 95"/>
                <a:gd name="T77" fmla="*/ 36 h 68"/>
                <a:gd name="T78" fmla="*/ 52 w 95"/>
                <a:gd name="T79" fmla="*/ 34 h 68"/>
                <a:gd name="T80" fmla="*/ 54 w 95"/>
                <a:gd name="T81" fmla="*/ 33 h 68"/>
                <a:gd name="T82" fmla="*/ 56 w 95"/>
                <a:gd name="T83" fmla="*/ 36 h 68"/>
                <a:gd name="T84" fmla="*/ 56 w 95"/>
                <a:gd name="T85" fmla="*/ 32 h 68"/>
                <a:gd name="T86" fmla="*/ 51 w 95"/>
                <a:gd name="T87" fmla="*/ 30 h 68"/>
                <a:gd name="T88" fmla="*/ 88 w 95"/>
                <a:gd name="T89" fmla="*/ 58 h 68"/>
                <a:gd name="T90" fmla="*/ 84 w 95"/>
                <a:gd name="T91" fmla="*/ 48 h 68"/>
                <a:gd name="T92" fmla="*/ 84 w 95"/>
                <a:gd name="T93" fmla="*/ 66 h 68"/>
                <a:gd name="T94" fmla="*/ 88 w 95"/>
                <a:gd name="T95" fmla="*/ 62 h 68"/>
                <a:gd name="T96" fmla="*/ 92 w 95"/>
                <a:gd name="T97" fmla="*/ 53 h 68"/>
                <a:gd name="T98" fmla="*/ 68 w 95"/>
                <a:gd name="T99" fmla="*/ 57 h 68"/>
                <a:gd name="T100" fmla="*/ 73 w 95"/>
                <a:gd name="T101" fmla="*/ 55 h 68"/>
                <a:gd name="T102" fmla="*/ 77 w 95"/>
                <a:gd name="T103" fmla="*/ 62 h 68"/>
                <a:gd name="T104" fmla="*/ 80 w 95"/>
                <a:gd name="T105" fmla="*/ 45 h 68"/>
                <a:gd name="T106" fmla="*/ 74 w 95"/>
                <a:gd name="T107" fmla="*/ 53 h 68"/>
                <a:gd name="T108" fmla="*/ 77 w 95"/>
                <a:gd name="T109" fmla="*/ 48 h 68"/>
                <a:gd name="T110" fmla="*/ 74 w 95"/>
                <a:gd name="T111" fmla="*/ 53 h 68"/>
                <a:gd name="T112" fmla="*/ 61 w 95"/>
                <a:gd name="T113" fmla="*/ 34 h 68"/>
                <a:gd name="T114" fmla="*/ 60 w 95"/>
                <a:gd name="T115" fmla="*/ 52 h 68"/>
                <a:gd name="T116" fmla="*/ 69 w 95"/>
                <a:gd name="T117" fmla="*/ 48 h 68"/>
                <a:gd name="T118" fmla="*/ 65 w 95"/>
                <a:gd name="T119" fmla="*/ 36 h 68"/>
                <a:gd name="T120" fmla="*/ 60 w 95"/>
                <a:gd name="T121" fmla="*/ 49 h 68"/>
                <a:gd name="T122" fmla="*/ 64 w 95"/>
                <a:gd name="T123" fmla="*/ 39 h 68"/>
                <a:gd name="T124" fmla="*/ 61 w 95"/>
                <a:gd name="T125"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68">
                  <a:moveTo>
                    <a:pt x="10" y="5"/>
                  </a:moveTo>
                  <a:cubicBezTo>
                    <a:pt x="10" y="8"/>
                    <a:pt x="10" y="8"/>
                    <a:pt x="10" y="8"/>
                  </a:cubicBezTo>
                  <a:cubicBezTo>
                    <a:pt x="6" y="6"/>
                    <a:pt x="6" y="6"/>
                    <a:pt x="6" y="6"/>
                  </a:cubicBezTo>
                  <a:cubicBezTo>
                    <a:pt x="3" y="19"/>
                    <a:pt x="3" y="19"/>
                    <a:pt x="3" y="19"/>
                  </a:cubicBezTo>
                  <a:cubicBezTo>
                    <a:pt x="0" y="18"/>
                    <a:pt x="0" y="18"/>
                    <a:pt x="0" y="18"/>
                  </a:cubicBezTo>
                  <a:cubicBezTo>
                    <a:pt x="3" y="4"/>
                    <a:pt x="3" y="4"/>
                    <a:pt x="3" y="4"/>
                  </a:cubicBezTo>
                  <a:cubicBezTo>
                    <a:pt x="0" y="2"/>
                    <a:pt x="0" y="2"/>
                    <a:pt x="0" y="2"/>
                  </a:cubicBezTo>
                  <a:cubicBezTo>
                    <a:pt x="1" y="0"/>
                    <a:pt x="1" y="0"/>
                    <a:pt x="1" y="0"/>
                  </a:cubicBezTo>
                  <a:lnTo>
                    <a:pt x="10" y="5"/>
                  </a:lnTo>
                  <a:close/>
                  <a:moveTo>
                    <a:pt x="20" y="11"/>
                  </a:moveTo>
                  <a:cubicBezTo>
                    <a:pt x="18" y="17"/>
                    <a:pt x="18" y="17"/>
                    <a:pt x="18" y="17"/>
                  </a:cubicBezTo>
                  <a:cubicBezTo>
                    <a:pt x="13" y="14"/>
                    <a:pt x="13" y="14"/>
                    <a:pt x="13" y="14"/>
                  </a:cubicBezTo>
                  <a:cubicBezTo>
                    <a:pt x="15" y="8"/>
                    <a:pt x="15" y="8"/>
                    <a:pt x="15" y="8"/>
                  </a:cubicBezTo>
                  <a:cubicBezTo>
                    <a:pt x="12" y="6"/>
                    <a:pt x="12" y="6"/>
                    <a:pt x="12" y="6"/>
                  </a:cubicBezTo>
                  <a:cubicBezTo>
                    <a:pt x="8" y="22"/>
                    <a:pt x="8" y="22"/>
                    <a:pt x="8" y="22"/>
                  </a:cubicBezTo>
                  <a:cubicBezTo>
                    <a:pt x="11" y="24"/>
                    <a:pt x="11" y="24"/>
                    <a:pt x="11" y="24"/>
                  </a:cubicBezTo>
                  <a:cubicBezTo>
                    <a:pt x="12" y="17"/>
                    <a:pt x="12" y="17"/>
                    <a:pt x="12" y="17"/>
                  </a:cubicBezTo>
                  <a:cubicBezTo>
                    <a:pt x="17" y="20"/>
                    <a:pt x="17" y="20"/>
                    <a:pt x="17" y="20"/>
                  </a:cubicBezTo>
                  <a:cubicBezTo>
                    <a:pt x="16" y="27"/>
                    <a:pt x="16" y="27"/>
                    <a:pt x="16" y="27"/>
                  </a:cubicBezTo>
                  <a:cubicBezTo>
                    <a:pt x="18" y="28"/>
                    <a:pt x="18" y="28"/>
                    <a:pt x="18" y="28"/>
                  </a:cubicBezTo>
                  <a:cubicBezTo>
                    <a:pt x="23" y="12"/>
                    <a:pt x="23" y="12"/>
                    <a:pt x="23" y="12"/>
                  </a:cubicBezTo>
                  <a:lnTo>
                    <a:pt x="20" y="11"/>
                  </a:lnTo>
                  <a:close/>
                  <a:moveTo>
                    <a:pt x="33" y="18"/>
                  </a:moveTo>
                  <a:cubicBezTo>
                    <a:pt x="31" y="28"/>
                    <a:pt x="31" y="28"/>
                    <a:pt x="31" y="28"/>
                  </a:cubicBezTo>
                  <a:cubicBezTo>
                    <a:pt x="30" y="30"/>
                    <a:pt x="30" y="30"/>
                    <a:pt x="29" y="31"/>
                  </a:cubicBezTo>
                  <a:cubicBezTo>
                    <a:pt x="29" y="31"/>
                    <a:pt x="28" y="31"/>
                    <a:pt x="27" y="30"/>
                  </a:cubicBezTo>
                  <a:cubicBezTo>
                    <a:pt x="26" y="30"/>
                    <a:pt x="26" y="29"/>
                    <a:pt x="26" y="28"/>
                  </a:cubicBezTo>
                  <a:cubicBezTo>
                    <a:pt x="25" y="28"/>
                    <a:pt x="25" y="27"/>
                    <a:pt x="26" y="25"/>
                  </a:cubicBezTo>
                  <a:cubicBezTo>
                    <a:pt x="28" y="16"/>
                    <a:pt x="28" y="16"/>
                    <a:pt x="28" y="16"/>
                  </a:cubicBezTo>
                  <a:cubicBezTo>
                    <a:pt x="26" y="14"/>
                    <a:pt x="26" y="14"/>
                    <a:pt x="26" y="14"/>
                  </a:cubicBezTo>
                  <a:cubicBezTo>
                    <a:pt x="23" y="24"/>
                    <a:pt x="23" y="24"/>
                    <a:pt x="23" y="24"/>
                  </a:cubicBezTo>
                  <a:cubicBezTo>
                    <a:pt x="22" y="26"/>
                    <a:pt x="22" y="28"/>
                    <a:pt x="23" y="30"/>
                  </a:cubicBezTo>
                  <a:cubicBezTo>
                    <a:pt x="24" y="31"/>
                    <a:pt x="25" y="32"/>
                    <a:pt x="26" y="33"/>
                  </a:cubicBezTo>
                  <a:cubicBezTo>
                    <a:pt x="28" y="34"/>
                    <a:pt x="28" y="34"/>
                    <a:pt x="29" y="34"/>
                  </a:cubicBezTo>
                  <a:cubicBezTo>
                    <a:pt x="30" y="34"/>
                    <a:pt x="31" y="34"/>
                    <a:pt x="32" y="33"/>
                  </a:cubicBezTo>
                  <a:cubicBezTo>
                    <a:pt x="32" y="33"/>
                    <a:pt x="33" y="32"/>
                    <a:pt x="33" y="30"/>
                  </a:cubicBezTo>
                  <a:cubicBezTo>
                    <a:pt x="36" y="20"/>
                    <a:pt x="36" y="20"/>
                    <a:pt x="36" y="20"/>
                  </a:cubicBezTo>
                  <a:lnTo>
                    <a:pt x="33" y="18"/>
                  </a:lnTo>
                  <a:close/>
                  <a:moveTo>
                    <a:pt x="45" y="34"/>
                  </a:moveTo>
                  <a:cubicBezTo>
                    <a:pt x="46" y="33"/>
                    <a:pt x="46" y="33"/>
                    <a:pt x="47" y="32"/>
                  </a:cubicBezTo>
                  <a:cubicBezTo>
                    <a:pt x="47" y="30"/>
                    <a:pt x="47" y="29"/>
                    <a:pt x="46" y="27"/>
                  </a:cubicBezTo>
                  <a:cubicBezTo>
                    <a:pt x="46" y="26"/>
                    <a:pt x="45" y="25"/>
                    <a:pt x="43" y="24"/>
                  </a:cubicBezTo>
                  <a:cubicBezTo>
                    <a:pt x="39" y="22"/>
                    <a:pt x="39" y="22"/>
                    <a:pt x="39" y="22"/>
                  </a:cubicBezTo>
                  <a:cubicBezTo>
                    <a:pt x="35" y="38"/>
                    <a:pt x="35" y="38"/>
                    <a:pt x="35" y="38"/>
                  </a:cubicBezTo>
                  <a:cubicBezTo>
                    <a:pt x="37" y="39"/>
                    <a:pt x="37" y="39"/>
                    <a:pt x="37" y="39"/>
                  </a:cubicBezTo>
                  <a:cubicBezTo>
                    <a:pt x="39" y="33"/>
                    <a:pt x="39" y="33"/>
                    <a:pt x="39" y="33"/>
                  </a:cubicBezTo>
                  <a:cubicBezTo>
                    <a:pt x="41" y="34"/>
                    <a:pt x="41" y="34"/>
                    <a:pt x="41" y="34"/>
                  </a:cubicBezTo>
                  <a:cubicBezTo>
                    <a:pt x="42" y="42"/>
                    <a:pt x="42" y="42"/>
                    <a:pt x="42" y="42"/>
                  </a:cubicBezTo>
                  <a:cubicBezTo>
                    <a:pt x="45" y="44"/>
                    <a:pt x="45" y="44"/>
                    <a:pt x="45" y="44"/>
                  </a:cubicBezTo>
                  <a:cubicBezTo>
                    <a:pt x="45" y="42"/>
                    <a:pt x="44" y="39"/>
                    <a:pt x="43" y="35"/>
                  </a:cubicBezTo>
                  <a:cubicBezTo>
                    <a:pt x="44" y="35"/>
                    <a:pt x="45" y="34"/>
                    <a:pt x="45" y="34"/>
                  </a:cubicBezTo>
                  <a:close/>
                  <a:moveTo>
                    <a:pt x="43" y="31"/>
                  </a:moveTo>
                  <a:cubicBezTo>
                    <a:pt x="42" y="32"/>
                    <a:pt x="42" y="31"/>
                    <a:pt x="41" y="31"/>
                  </a:cubicBezTo>
                  <a:cubicBezTo>
                    <a:pt x="40" y="30"/>
                    <a:pt x="40" y="30"/>
                    <a:pt x="40" y="30"/>
                  </a:cubicBezTo>
                  <a:cubicBezTo>
                    <a:pt x="41" y="26"/>
                    <a:pt x="41" y="26"/>
                    <a:pt x="41" y="26"/>
                  </a:cubicBezTo>
                  <a:cubicBezTo>
                    <a:pt x="42" y="27"/>
                    <a:pt x="42" y="27"/>
                    <a:pt x="42" y="27"/>
                  </a:cubicBezTo>
                  <a:cubicBezTo>
                    <a:pt x="43" y="27"/>
                    <a:pt x="43" y="28"/>
                    <a:pt x="44" y="28"/>
                  </a:cubicBezTo>
                  <a:cubicBezTo>
                    <a:pt x="44" y="29"/>
                    <a:pt x="44" y="29"/>
                    <a:pt x="44" y="30"/>
                  </a:cubicBezTo>
                  <a:cubicBezTo>
                    <a:pt x="44" y="31"/>
                    <a:pt x="43" y="31"/>
                    <a:pt x="43" y="31"/>
                  </a:cubicBezTo>
                  <a:moveTo>
                    <a:pt x="51" y="30"/>
                  </a:moveTo>
                  <a:cubicBezTo>
                    <a:pt x="50" y="30"/>
                    <a:pt x="49" y="31"/>
                    <a:pt x="49" y="32"/>
                  </a:cubicBezTo>
                  <a:cubicBezTo>
                    <a:pt x="49" y="33"/>
                    <a:pt x="49" y="34"/>
                    <a:pt x="49" y="35"/>
                  </a:cubicBezTo>
                  <a:cubicBezTo>
                    <a:pt x="49" y="35"/>
                    <a:pt x="49" y="36"/>
                    <a:pt x="49" y="37"/>
                  </a:cubicBezTo>
                  <a:cubicBezTo>
                    <a:pt x="50" y="37"/>
                    <a:pt x="50" y="38"/>
                    <a:pt x="51" y="39"/>
                  </a:cubicBezTo>
                  <a:cubicBezTo>
                    <a:pt x="51" y="40"/>
                    <a:pt x="52" y="41"/>
                    <a:pt x="52" y="41"/>
                  </a:cubicBezTo>
                  <a:cubicBezTo>
                    <a:pt x="52" y="42"/>
                    <a:pt x="52" y="42"/>
                    <a:pt x="52" y="42"/>
                  </a:cubicBezTo>
                  <a:cubicBezTo>
                    <a:pt x="52" y="43"/>
                    <a:pt x="52" y="43"/>
                    <a:pt x="52" y="43"/>
                  </a:cubicBezTo>
                  <a:cubicBezTo>
                    <a:pt x="52" y="44"/>
                    <a:pt x="52" y="44"/>
                    <a:pt x="52" y="44"/>
                  </a:cubicBezTo>
                  <a:cubicBezTo>
                    <a:pt x="51" y="44"/>
                    <a:pt x="51" y="44"/>
                    <a:pt x="50" y="44"/>
                  </a:cubicBezTo>
                  <a:cubicBezTo>
                    <a:pt x="50" y="43"/>
                    <a:pt x="49" y="43"/>
                    <a:pt x="49" y="43"/>
                  </a:cubicBezTo>
                  <a:cubicBezTo>
                    <a:pt x="48" y="42"/>
                    <a:pt x="48" y="41"/>
                    <a:pt x="47" y="40"/>
                  </a:cubicBezTo>
                  <a:cubicBezTo>
                    <a:pt x="46" y="43"/>
                    <a:pt x="46" y="43"/>
                    <a:pt x="46" y="43"/>
                  </a:cubicBezTo>
                  <a:cubicBezTo>
                    <a:pt x="47" y="45"/>
                    <a:pt x="48" y="46"/>
                    <a:pt x="49" y="46"/>
                  </a:cubicBezTo>
                  <a:cubicBezTo>
                    <a:pt x="51" y="47"/>
                    <a:pt x="52" y="48"/>
                    <a:pt x="53" y="47"/>
                  </a:cubicBezTo>
                  <a:cubicBezTo>
                    <a:pt x="54" y="47"/>
                    <a:pt x="55" y="46"/>
                    <a:pt x="55" y="44"/>
                  </a:cubicBezTo>
                  <a:cubicBezTo>
                    <a:pt x="55" y="43"/>
                    <a:pt x="55" y="42"/>
                    <a:pt x="55" y="41"/>
                  </a:cubicBezTo>
                  <a:cubicBezTo>
                    <a:pt x="55" y="40"/>
                    <a:pt x="54" y="39"/>
                    <a:pt x="53" y="38"/>
                  </a:cubicBezTo>
                  <a:cubicBezTo>
                    <a:pt x="53" y="37"/>
                    <a:pt x="52" y="36"/>
                    <a:pt x="52" y="36"/>
                  </a:cubicBezTo>
                  <a:cubicBezTo>
                    <a:pt x="52" y="35"/>
                    <a:pt x="52" y="35"/>
                    <a:pt x="52" y="35"/>
                  </a:cubicBezTo>
                  <a:cubicBezTo>
                    <a:pt x="52" y="34"/>
                    <a:pt x="52" y="34"/>
                    <a:pt x="52" y="34"/>
                  </a:cubicBezTo>
                  <a:cubicBezTo>
                    <a:pt x="52" y="33"/>
                    <a:pt x="52" y="33"/>
                    <a:pt x="52" y="33"/>
                  </a:cubicBezTo>
                  <a:cubicBezTo>
                    <a:pt x="53" y="33"/>
                    <a:pt x="53" y="33"/>
                    <a:pt x="54" y="33"/>
                  </a:cubicBezTo>
                  <a:cubicBezTo>
                    <a:pt x="54" y="33"/>
                    <a:pt x="55" y="34"/>
                    <a:pt x="55" y="34"/>
                  </a:cubicBezTo>
                  <a:cubicBezTo>
                    <a:pt x="55" y="35"/>
                    <a:pt x="56" y="35"/>
                    <a:pt x="56" y="36"/>
                  </a:cubicBezTo>
                  <a:cubicBezTo>
                    <a:pt x="58" y="34"/>
                    <a:pt x="58" y="34"/>
                    <a:pt x="58" y="34"/>
                  </a:cubicBezTo>
                  <a:cubicBezTo>
                    <a:pt x="57" y="33"/>
                    <a:pt x="57" y="32"/>
                    <a:pt x="56" y="32"/>
                  </a:cubicBezTo>
                  <a:cubicBezTo>
                    <a:pt x="56" y="31"/>
                    <a:pt x="55" y="31"/>
                    <a:pt x="55" y="30"/>
                  </a:cubicBezTo>
                  <a:cubicBezTo>
                    <a:pt x="53" y="30"/>
                    <a:pt x="52" y="29"/>
                    <a:pt x="51" y="30"/>
                  </a:cubicBezTo>
                  <a:close/>
                  <a:moveTo>
                    <a:pt x="92" y="53"/>
                  </a:moveTo>
                  <a:cubicBezTo>
                    <a:pt x="88" y="58"/>
                    <a:pt x="88" y="58"/>
                    <a:pt x="88" y="58"/>
                  </a:cubicBezTo>
                  <a:cubicBezTo>
                    <a:pt x="87" y="50"/>
                    <a:pt x="87" y="50"/>
                    <a:pt x="87" y="50"/>
                  </a:cubicBezTo>
                  <a:cubicBezTo>
                    <a:pt x="84" y="48"/>
                    <a:pt x="84" y="48"/>
                    <a:pt x="84" y="48"/>
                  </a:cubicBezTo>
                  <a:cubicBezTo>
                    <a:pt x="86" y="60"/>
                    <a:pt x="86" y="60"/>
                    <a:pt x="86" y="60"/>
                  </a:cubicBezTo>
                  <a:cubicBezTo>
                    <a:pt x="84" y="66"/>
                    <a:pt x="84" y="66"/>
                    <a:pt x="84" y="66"/>
                  </a:cubicBezTo>
                  <a:cubicBezTo>
                    <a:pt x="87" y="68"/>
                    <a:pt x="87" y="68"/>
                    <a:pt x="87" y="68"/>
                  </a:cubicBezTo>
                  <a:cubicBezTo>
                    <a:pt x="88" y="62"/>
                    <a:pt x="88" y="62"/>
                    <a:pt x="88" y="62"/>
                  </a:cubicBezTo>
                  <a:cubicBezTo>
                    <a:pt x="95" y="54"/>
                    <a:pt x="95" y="54"/>
                    <a:pt x="95" y="54"/>
                  </a:cubicBezTo>
                  <a:lnTo>
                    <a:pt x="92" y="53"/>
                  </a:lnTo>
                  <a:close/>
                  <a:moveTo>
                    <a:pt x="77" y="43"/>
                  </a:moveTo>
                  <a:cubicBezTo>
                    <a:pt x="68" y="57"/>
                    <a:pt x="68" y="57"/>
                    <a:pt x="68" y="57"/>
                  </a:cubicBezTo>
                  <a:cubicBezTo>
                    <a:pt x="71" y="59"/>
                    <a:pt x="71" y="59"/>
                    <a:pt x="71" y="59"/>
                  </a:cubicBezTo>
                  <a:cubicBezTo>
                    <a:pt x="73" y="55"/>
                    <a:pt x="73" y="55"/>
                    <a:pt x="73" y="55"/>
                  </a:cubicBezTo>
                  <a:cubicBezTo>
                    <a:pt x="77" y="58"/>
                    <a:pt x="77" y="58"/>
                    <a:pt x="77" y="58"/>
                  </a:cubicBezTo>
                  <a:cubicBezTo>
                    <a:pt x="77" y="62"/>
                    <a:pt x="77" y="62"/>
                    <a:pt x="77" y="62"/>
                  </a:cubicBezTo>
                  <a:cubicBezTo>
                    <a:pt x="80" y="64"/>
                    <a:pt x="80" y="64"/>
                    <a:pt x="80" y="64"/>
                  </a:cubicBezTo>
                  <a:cubicBezTo>
                    <a:pt x="80" y="45"/>
                    <a:pt x="80" y="45"/>
                    <a:pt x="80" y="45"/>
                  </a:cubicBezTo>
                  <a:lnTo>
                    <a:pt x="77" y="43"/>
                  </a:lnTo>
                  <a:close/>
                  <a:moveTo>
                    <a:pt x="74" y="53"/>
                  </a:moveTo>
                  <a:cubicBezTo>
                    <a:pt x="76" y="50"/>
                    <a:pt x="77" y="48"/>
                    <a:pt x="78" y="47"/>
                  </a:cubicBezTo>
                  <a:cubicBezTo>
                    <a:pt x="77" y="48"/>
                    <a:pt x="77" y="48"/>
                    <a:pt x="77" y="48"/>
                  </a:cubicBezTo>
                  <a:cubicBezTo>
                    <a:pt x="77" y="48"/>
                    <a:pt x="77" y="51"/>
                    <a:pt x="77" y="55"/>
                  </a:cubicBezTo>
                  <a:cubicBezTo>
                    <a:pt x="74" y="53"/>
                    <a:pt x="74" y="53"/>
                    <a:pt x="74" y="53"/>
                  </a:cubicBezTo>
                  <a:moveTo>
                    <a:pt x="65" y="36"/>
                  </a:moveTo>
                  <a:cubicBezTo>
                    <a:pt x="61" y="34"/>
                    <a:pt x="61" y="34"/>
                    <a:pt x="61" y="34"/>
                  </a:cubicBezTo>
                  <a:cubicBezTo>
                    <a:pt x="56" y="50"/>
                    <a:pt x="56" y="50"/>
                    <a:pt x="56" y="50"/>
                  </a:cubicBezTo>
                  <a:cubicBezTo>
                    <a:pt x="60" y="52"/>
                    <a:pt x="60" y="52"/>
                    <a:pt x="60" y="52"/>
                  </a:cubicBezTo>
                  <a:cubicBezTo>
                    <a:pt x="62" y="54"/>
                    <a:pt x="64" y="54"/>
                    <a:pt x="65" y="53"/>
                  </a:cubicBezTo>
                  <a:cubicBezTo>
                    <a:pt x="67" y="52"/>
                    <a:pt x="68" y="51"/>
                    <a:pt x="69" y="48"/>
                  </a:cubicBezTo>
                  <a:cubicBezTo>
                    <a:pt x="70" y="46"/>
                    <a:pt x="70" y="43"/>
                    <a:pt x="69" y="41"/>
                  </a:cubicBezTo>
                  <a:cubicBezTo>
                    <a:pt x="68" y="39"/>
                    <a:pt x="67" y="38"/>
                    <a:pt x="65" y="36"/>
                  </a:cubicBezTo>
                  <a:close/>
                  <a:moveTo>
                    <a:pt x="61" y="50"/>
                  </a:moveTo>
                  <a:cubicBezTo>
                    <a:pt x="60" y="49"/>
                    <a:pt x="60" y="49"/>
                    <a:pt x="60" y="49"/>
                  </a:cubicBezTo>
                  <a:cubicBezTo>
                    <a:pt x="62" y="39"/>
                    <a:pt x="62" y="39"/>
                    <a:pt x="62" y="39"/>
                  </a:cubicBezTo>
                  <a:cubicBezTo>
                    <a:pt x="64" y="39"/>
                    <a:pt x="64" y="39"/>
                    <a:pt x="64" y="39"/>
                  </a:cubicBezTo>
                  <a:cubicBezTo>
                    <a:pt x="66" y="41"/>
                    <a:pt x="67" y="43"/>
                    <a:pt x="66" y="47"/>
                  </a:cubicBezTo>
                  <a:cubicBezTo>
                    <a:pt x="65" y="50"/>
                    <a:pt x="63" y="51"/>
                    <a:pt x="61" y="50"/>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 name="Freeform 83"/>
            <p:cNvSpPr>
              <a:spLocks noEditPoints="1"/>
            </p:cNvSpPr>
            <p:nvPr/>
          </p:nvSpPr>
          <p:spPr bwMode="auto">
            <a:xfrm>
              <a:off x="5859463" y="2687638"/>
              <a:ext cx="228600" cy="168275"/>
            </a:xfrm>
            <a:custGeom>
              <a:avLst/>
              <a:gdLst>
                <a:gd name="T0" fmla="*/ 60 w 67"/>
                <a:gd name="T1" fmla="*/ 43 h 49"/>
                <a:gd name="T2" fmla="*/ 55 w 67"/>
                <a:gd name="T3" fmla="*/ 48 h 49"/>
                <a:gd name="T4" fmla="*/ 55 w 67"/>
                <a:gd name="T5" fmla="*/ 29 h 49"/>
                <a:gd name="T6" fmla="*/ 59 w 67"/>
                <a:gd name="T7" fmla="*/ 39 h 49"/>
                <a:gd name="T8" fmla="*/ 67 w 67"/>
                <a:gd name="T9" fmla="*/ 35 h 49"/>
                <a:gd name="T10" fmla="*/ 39 w 67"/>
                <a:gd name="T11" fmla="*/ 38 h 49"/>
                <a:gd name="T12" fmla="*/ 44 w 67"/>
                <a:gd name="T13" fmla="*/ 36 h 49"/>
                <a:gd name="T14" fmla="*/ 48 w 67"/>
                <a:gd name="T15" fmla="*/ 43 h 49"/>
                <a:gd name="T16" fmla="*/ 51 w 67"/>
                <a:gd name="T17" fmla="*/ 26 h 49"/>
                <a:gd name="T18" fmla="*/ 45 w 67"/>
                <a:gd name="T19" fmla="*/ 34 h 49"/>
                <a:gd name="T20" fmla="*/ 49 w 67"/>
                <a:gd name="T21" fmla="*/ 29 h 49"/>
                <a:gd name="T22" fmla="*/ 45 w 67"/>
                <a:gd name="T23" fmla="*/ 34 h 49"/>
                <a:gd name="T24" fmla="*/ 32 w 67"/>
                <a:gd name="T25" fmla="*/ 15 h 49"/>
                <a:gd name="T26" fmla="*/ 31 w 67"/>
                <a:gd name="T27" fmla="*/ 33 h 49"/>
                <a:gd name="T28" fmla="*/ 40 w 67"/>
                <a:gd name="T29" fmla="*/ 29 h 49"/>
                <a:gd name="T30" fmla="*/ 36 w 67"/>
                <a:gd name="T31" fmla="*/ 18 h 49"/>
                <a:gd name="T32" fmla="*/ 31 w 67"/>
                <a:gd name="T33" fmla="*/ 30 h 49"/>
                <a:gd name="T34" fmla="*/ 35 w 67"/>
                <a:gd name="T35" fmla="*/ 20 h 49"/>
                <a:gd name="T36" fmla="*/ 32 w 67"/>
                <a:gd name="T37" fmla="*/ 31 h 49"/>
                <a:gd name="T38" fmla="*/ 22 w 67"/>
                <a:gd name="T39" fmla="*/ 28 h 49"/>
                <a:gd name="T40" fmla="*/ 29 w 67"/>
                <a:gd name="T41" fmla="*/ 13 h 49"/>
                <a:gd name="T42" fmla="*/ 20 w 67"/>
                <a:gd name="T43" fmla="*/ 17 h 49"/>
                <a:gd name="T44" fmla="*/ 21 w 67"/>
                <a:gd name="T45" fmla="*/ 11 h 49"/>
                <a:gd name="T46" fmla="*/ 14 w 67"/>
                <a:gd name="T47" fmla="*/ 5 h 49"/>
                <a:gd name="T48" fmla="*/ 13 w 67"/>
                <a:gd name="T49" fmla="*/ 23 h 49"/>
                <a:gd name="T50" fmla="*/ 16 w 67"/>
                <a:gd name="T51" fmla="*/ 17 h 49"/>
                <a:gd name="T52" fmla="*/ 20 w 67"/>
                <a:gd name="T53" fmla="*/ 27 h 49"/>
                <a:gd name="T54" fmla="*/ 20 w 67"/>
                <a:gd name="T55" fmla="*/ 17 h 49"/>
                <a:gd name="T56" fmla="*/ 16 w 67"/>
                <a:gd name="T57" fmla="*/ 14 h 49"/>
                <a:gd name="T58" fmla="*/ 16 w 67"/>
                <a:gd name="T59" fmla="*/ 10 h 49"/>
                <a:gd name="T60" fmla="*/ 19 w 67"/>
                <a:gd name="T61" fmla="*/ 12 h 49"/>
                <a:gd name="T62" fmla="*/ 18 w 67"/>
                <a:gd name="T63" fmla="*/ 15 h 49"/>
                <a:gd name="T64" fmla="*/ 0 w 67"/>
                <a:gd name="T65" fmla="*/ 16 h 49"/>
                <a:gd name="T66" fmla="*/ 5 w 67"/>
                <a:gd name="T67" fmla="*/ 11 h 49"/>
                <a:gd name="T68" fmla="*/ 10 w 67"/>
                <a:gd name="T69" fmla="*/ 11 h 49"/>
                <a:gd name="T70" fmla="*/ 6 w 67"/>
                <a:gd name="T71" fmla="*/ 4 h 49"/>
                <a:gd name="T72" fmla="*/ 12 w 67"/>
                <a:gd name="T7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49">
                  <a:moveTo>
                    <a:pt x="67" y="35"/>
                  </a:moveTo>
                  <a:cubicBezTo>
                    <a:pt x="60" y="43"/>
                    <a:pt x="60" y="43"/>
                    <a:pt x="60" y="43"/>
                  </a:cubicBezTo>
                  <a:cubicBezTo>
                    <a:pt x="58" y="49"/>
                    <a:pt x="58" y="49"/>
                    <a:pt x="58" y="49"/>
                  </a:cubicBezTo>
                  <a:cubicBezTo>
                    <a:pt x="55" y="48"/>
                    <a:pt x="55" y="48"/>
                    <a:pt x="55" y="48"/>
                  </a:cubicBezTo>
                  <a:cubicBezTo>
                    <a:pt x="57" y="41"/>
                    <a:pt x="57" y="41"/>
                    <a:pt x="57" y="41"/>
                  </a:cubicBezTo>
                  <a:cubicBezTo>
                    <a:pt x="55" y="29"/>
                    <a:pt x="55" y="29"/>
                    <a:pt x="55" y="29"/>
                  </a:cubicBezTo>
                  <a:cubicBezTo>
                    <a:pt x="58" y="31"/>
                    <a:pt x="58" y="31"/>
                    <a:pt x="58" y="31"/>
                  </a:cubicBezTo>
                  <a:cubicBezTo>
                    <a:pt x="59" y="39"/>
                    <a:pt x="59" y="39"/>
                    <a:pt x="59" y="39"/>
                  </a:cubicBezTo>
                  <a:cubicBezTo>
                    <a:pt x="64" y="34"/>
                    <a:pt x="64" y="34"/>
                    <a:pt x="64" y="34"/>
                  </a:cubicBezTo>
                  <a:lnTo>
                    <a:pt x="67" y="35"/>
                  </a:lnTo>
                  <a:close/>
                  <a:moveTo>
                    <a:pt x="48" y="24"/>
                  </a:moveTo>
                  <a:cubicBezTo>
                    <a:pt x="39" y="38"/>
                    <a:pt x="39" y="38"/>
                    <a:pt x="39" y="38"/>
                  </a:cubicBezTo>
                  <a:cubicBezTo>
                    <a:pt x="42" y="40"/>
                    <a:pt x="42" y="40"/>
                    <a:pt x="42" y="40"/>
                  </a:cubicBezTo>
                  <a:cubicBezTo>
                    <a:pt x="44" y="36"/>
                    <a:pt x="44" y="36"/>
                    <a:pt x="44" y="36"/>
                  </a:cubicBezTo>
                  <a:cubicBezTo>
                    <a:pt x="48" y="39"/>
                    <a:pt x="48" y="39"/>
                    <a:pt x="48" y="39"/>
                  </a:cubicBezTo>
                  <a:cubicBezTo>
                    <a:pt x="48" y="43"/>
                    <a:pt x="48" y="43"/>
                    <a:pt x="48" y="43"/>
                  </a:cubicBezTo>
                  <a:cubicBezTo>
                    <a:pt x="51" y="45"/>
                    <a:pt x="51" y="45"/>
                    <a:pt x="51" y="45"/>
                  </a:cubicBezTo>
                  <a:cubicBezTo>
                    <a:pt x="51" y="26"/>
                    <a:pt x="51" y="26"/>
                    <a:pt x="51" y="26"/>
                  </a:cubicBezTo>
                  <a:lnTo>
                    <a:pt x="48" y="24"/>
                  </a:lnTo>
                  <a:close/>
                  <a:moveTo>
                    <a:pt x="45" y="34"/>
                  </a:moveTo>
                  <a:cubicBezTo>
                    <a:pt x="47" y="31"/>
                    <a:pt x="48" y="29"/>
                    <a:pt x="49" y="28"/>
                  </a:cubicBezTo>
                  <a:cubicBezTo>
                    <a:pt x="49" y="29"/>
                    <a:pt x="49" y="29"/>
                    <a:pt x="49" y="29"/>
                  </a:cubicBezTo>
                  <a:cubicBezTo>
                    <a:pt x="49" y="30"/>
                    <a:pt x="49" y="32"/>
                    <a:pt x="49" y="36"/>
                  </a:cubicBezTo>
                  <a:cubicBezTo>
                    <a:pt x="45" y="34"/>
                    <a:pt x="45" y="34"/>
                    <a:pt x="45" y="34"/>
                  </a:cubicBezTo>
                  <a:moveTo>
                    <a:pt x="36" y="18"/>
                  </a:moveTo>
                  <a:cubicBezTo>
                    <a:pt x="32" y="15"/>
                    <a:pt x="32" y="15"/>
                    <a:pt x="32" y="15"/>
                  </a:cubicBezTo>
                  <a:cubicBezTo>
                    <a:pt x="27" y="31"/>
                    <a:pt x="27" y="31"/>
                    <a:pt x="27" y="31"/>
                  </a:cubicBezTo>
                  <a:cubicBezTo>
                    <a:pt x="31" y="33"/>
                    <a:pt x="31" y="33"/>
                    <a:pt x="31" y="33"/>
                  </a:cubicBezTo>
                  <a:cubicBezTo>
                    <a:pt x="33" y="35"/>
                    <a:pt x="35" y="35"/>
                    <a:pt x="37" y="34"/>
                  </a:cubicBezTo>
                  <a:cubicBezTo>
                    <a:pt x="38" y="34"/>
                    <a:pt x="39" y="32"/>
                    <a:pt x="40" y="29"/>
                  </a:cubicBezTo>
                  <a:cubicBezTo>
                    <a:pt x="41" y="27"/>
                    <a:pt x="41" y="24"/>
                    <a:pt x="40" y="22"/>
                  </a:cubicBezTo>
                  <a:cubicBezTo>
                    <a:pt x="39" y="20"/>
                    <a:pt x="38" y="19"/>
                    <a:pt x="36" y="18"/>
                  </a:cubicBezTo>
                  <a:close/>
                  <a:moveTo>
                    <a:pt x="32" y="31"/>
                  </a:moveTo>
                  <a:cubicBezTo>
                    <a:pt x="31" y="30"/>
                    <a:pt x="31" y="30"/>
                    <a:pt x="31" y="30"/>
                  </a:cubicBezTo>
                  <a:cubicBezTo>
                    <a:pt x="34" y="20"/>
                    <a:pt x="34" y="20"/>
                    <a:pt x="34" y="20"/>
                  </a:cubicBezTo>
                  <a:cubicBezTo>
                    <a:pt x="35" y="20"/>
                    <a:pt x="35" y="20"/>
                    <a:pt x="35" y="20"/>
                  </a:cubicBezTo>
                  <a:cubicBezTo>
                    <a:pt x="38" y="22"/>
                    <a:pt x="38" y="24"/>
                    <a:pt x="37" y="28"/>
                  </a:cubicBezTo>
                  <a:cubicBezTo>
                    <a:pt x="36" y="31"/>
                    <a:pt x="35" y="32"/>
                    <a:pt x="32" y="31"/>
                  </a:cubicBezTo>
                  <a:moveTo>
                    <a:pt x="26" y="12"/>
                  </a:moveTo>
                  <a:cubicBezTo>
                    <a:pt x="22" y="28"/>
                    <a:pt x="22" y="28"/>
                    <a:pt x="22" y="28"/>
                  </a:cubicBezTo>
                  <a:cubicBezTo>
                    <a:pt x="24" y="30"/>
                    <a:pt x="24" y="30"/>
                    <a:pt x="24" y="30"/>
                  </a:cubicBezTo>
                  <a:cubicBezTo>
                    <a:pt x="29" y="13"/>
                    <a:pt x="29" y="13"/>
                    <a:pt x="29" y="13"/>
                  </a:cubicBezTo>
                  <a:lnTo>
                    <a:pt x="26" y="12"/>
                  </a:lnTo>
                  <a:close/>
                  <a:moveTo>
                    <a:pt x="20" y="17"/>
                  </a:moveTo>
                  <a:cubicBezTo>
                    <a:pt x="21" y="17"/>
                    <a:pt x="21" y="16"/>
                    <a:pt x="22" y="15"/>
                  </a:cubicBezTo>
                  <a:cubicBezTo>
                    <a:pt x="22" y="13"/>
                    <a:pt x="22" y="12"/>
                    <a:pt x="21" y="11"/>
                  </a:cubicBezTo>
                  <a:cubicBezTo>
                    <a:pt x="21" y="9"/>
                    <a:pt x="20" y="8"/>
                    <a:pt x="18" y="7"/>
                  </a:cubicBezTo>
                  <a:cubicBezTo>
                    <a:pt x="14" y="5"/>
                    <a:pt x="14" y="5"/>
                    <a:pt x="14" y="5"/>
                  </a:cubicBezTo>
                  <a:cubicBezTo>
                    <a:pt x="10" y="21"/>
                    <a:pt x="10" y="21"/>
                    <a:pt x="10" y="21"/>
                  </a:cubicBezTo>
                  <a:cubicBezTo>
                    <a:pt x="13" y="23"/>
                    <a:pt x="13" y="23"/>
                    <a:pt x="13" y="23"/>
                  </a:cubicBezTo>
                  <a:cubicBezTo>
                    <a:pt x="14" y="17"/>
                    <a:pt x="14" y="17"/>
                    <a:pt x="14" y="17"/>
                  </a:cubicBezTo>
                  <a:cubicBezTo>
                    <a:pt x="16" y="17"/>
                    <a:pt x="16" y="17"/>
                    <a:pt x="16" y="17"/>
                  </a:cubicBezTo>
                  <a:cubicBezTo>
                    <a:pt x="17" y="25"/>
                    <a:pt x="17" y="25"/>
                    <a:pt x="17" y="25"/>
                  </a:cubicBezTo>
                  <a:cubicBezTo>
                    <a:pt x="20" y="27"/>
                    <a:pt x="20" y="27"/>
                    <a:pt x="20" y="27"/>
                  </a:cubicBezTo>
                  <a:cubicBezTo>
                    <a:pt x="20" y="26"/>
                    <a:pt x="19" y="23"/>
                    <a:pt x="18" y="18"/>
                  </a:cubicBezTo>
                  <a:cubicBezTo>
                    <a:pt x="19" y="18"/>
                    <a:pt x="20" y="18"/>
                    <a:pt x="20" y="17"/>
                  </a:cubicBezTo>
                  <a:close/>
                  <a:moveTo>
                    <a:pt x="18" y="15"/>
                  </a:moveTo>
                  <a:cubicBezTo>
                    <a:pt x="17" y="15"/>
                    <a:pt x="17" y="15"/>
                    <a:pt x="16" y="14"/>
                  </a:cubicBezTo>
                  <a:cubicBezTo>
                    <a:pt x="15" y="14"/>
                    <a:pt x="15" y="14"/>
                    <a:pt x="15" y="14"/>
                  </a:cubicBezTo>
                  <a:cubicBezTo>
                    <a:pt x="16" y="10"/>
                    <a:pt x="16" y="10"/>
                    <a:pt x="16" y="10"/>
                  </a:cubicBezTo>
                  <a:cubicBezTo>
                    <a:pt x="17" y="10"/>
                    <a:pt x="17" y="10"/>
                    <a:pt x="17" y="10"/>
                  </a:cubicBezTo>
                  <a:cubicBezTo>
                    <a:pt x="18" y="11"/>
                    <a:pt x="18" y="11"/>
                    <a:pt x="19" y="12"/>
                  </a:cubicBezTo>
                  <a:cubicBezTo>
                    <a:pt x="19" y="12"/>
                    <a:pt x="19" y="13"/>
                    <a:pt x="19" y="14"/>
                  </a:cubicBezTo>
                  <a:cubicBezTo>
                    <a:pt x="19" y="14"/>
                    <a:pt x="18" y="15"/>
                    <a:pt x="18" y="15"/>
                  </a:cubicBezTo>
                  <a:moveTo>
                    <a:pt x="5" y="0"/>
                  </a:moveTo>
                  <a:cubicBezTo>
                    <a:pt x="0" y="16"/>
                    <a:pt x="0" y="16"/>
                    <a:pt x="0" y="16"/>
                  </a:cubicBezTo>
                  <a:cubicBezTo>
                    <a:pt x="3" y="17"/>
                    <a:pt x="3" y="17"/>
                    <a:pt x="3" y="17"/>
                  </a:cubicBezTo>
                  <a:cubicBezTo>
                    <a:pt x="5" y="11"/>
                    <a:pt x="5" y="11"/>
                    <a:pt x="5" y="11"/>
                  </a:cubicBezTo>
                  <a:cubicBezTo>
                    <a:pt x="9" y="13"/>
                    <a:pt x="9" y="13"/>
                    <a:pt x="9" y="13"/>
                  </a:cubicBezTo>
                  <a:cubicBezTo>
                    <a:pt x="10" y="11"/>
                    <a:pt x="10" y="11"/>
                    <a:pt x="10" y="11"/>
                  </a:cubicBezTo>
                  <a:cubicBezTo>
                    <a:pt x="5" y="8"/>
                    <a:pt x="5" y="8"/>
                    <a:pt x="5" y="8"/>
                  </a:cubicBezTo>
                  <a:cubicBezTo>
                    <a:pt x="6" y="4"/>
                    <a:pt x="6" y="4"/>
                    <a:pt x="6" y="4"/>
                  </a:cubicBezTo>
                  <a:cubicBezTo>
                    <a:pt x="11" y="7"/>
                    <a:pt x="11" y="7"/>
                    <a:pt x="11" y="7"/>
                  </a:cubicBezTo>
                  <a:cubicBezTo>
                    <a:pt x="12" y="4"/>
                    <a:pt x="12" y="4"/>
                    <a:pt x="12" y="4"/>
                  </a:cubicBezTo>
                  <a:lnTo>
                    <a:pt x="5"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 name="Freeform 84"/>
            <p:cNvSpPr>
              <a:spLocks noEditPoints="1"/>
            </p:cNvSpPr>
            <p:nvPr/>
          </p:nvSpPr>
          <p:spPr bwMode="auto">
            <a:xfrm>
              <a:off x="6218238" y="2897188"/>
              <a:ext cx="328613" cy="225425"/>
            </a:xfrm>
            <a:custGeom>
              <a:avLst/>
              <a:gdLst>
                <a:gd name="T0" fmla="*/ 44 w 96"/>
                <a:gd name="T1" fmla="*/ 34 h 66"/>
                <a:gd name="T2" fmla="*/ 40 w 96"/>
                <a:gd name="T3" fmla="*/ 38 h 66"/>
                <a:gd name="T4" fmla="*/ 34 w 96"/>
                <a:gd name="T5" fmla="*/ 33 h 66"/>
                <a:gd name="T6" fmla="*/ 37 w 96"/>
                <a:gd name="T7" fmla="*/ 18 h 66"/>
                <a:gd name="T8" fmla="*/ 37 w 96"/>
                <a:gd name="T9" fmla="*/ 29 h 66"/>
                <a:gd name="T10" fmla="*/ 38 w 96"/>
                <a:gd name="T11" fmla="*/ 34 h 66"/>
                <a:gd name="T12" fmla="*/ 42 w 96"/>
                <a:gd name="T13" fmla="*/ 32 h 66"/>
                <a:gd name="T14" fmla="*/ 47 w 96"/>
                <a:gd name="T15" fmla="*/ 24 h 66"/>
                <a:gd name="T16" fmla="*/ 24 w 96"/>
                <a:gd name="T17" fmla="*/ 14 h 66"/>
                <a:gd name="T18" fmla="*/ 24 w 96"/>
                <a:gd name="T19" fmla="*/ 29 h 66"/>
                <a:gd name="T20" fmla="*/ 30 w 96"/>
                <a:gd name="T21" fmla="*/ 17 h 66"/>
                <a:gd name="T22" fmla="*/ 35 w 96"/>
                <a:gd name="T23" fmla="*/ 17 h 66"/>
                <a:gd name="T24" fmla="*/ 17 w 96"/>
                <a:gd name="T25" fmla="*/ 6 h 66"/>
                <a:gd name="T26" fmla="*/ 11 w 96"/>
                <a:gd name="T27" fmla="*/ 22 h 66"/>
                <a:gd name="T28" fmla="*/ 18 w 96"/>
                <a:gd name="T29" fmla="*/ 21 h 66"/>
                <a:gd name="T30" fmla="*/ 20 w 96"/>
                <a:gd name="T31" fmla="*/ 27 h 66"/>
                <a:gd name="T32" fmla="*/ 17 w 96"/>
                <a:gd name="T33" fmla="*/ 6 h 66"/>
                <a:gd name="T34" fmla="*/ 18 w 96"/>
                <a:gd name="T35" fmla="*/ 10 h 66"/>
                <a:gd name="T36" fmla="*/ 18 w 96"/>
                <a:gd name="T37" fmla="*/ 18 h 66"/>
                <a:gd name="T38" fmla="*/ 5 w 96"/>
                <a:gd name="T39" fmla="*/ 0 h 66"/>
                <a:gd name="T40" fmla="*/ 2 w 96"/>
                <a:gd name="T41" fmla="*/ 5 h 66"/>
                <a:gd name="T42" fmla="*/ 4 w 96"/>
                <a:gd name="T43" fmla="*/ 10 h 66"/>
                <a:gd name="T44" fmla="*/ 6 w 96"/>
                <a:gd name="T45" fmla="*/ 13 h 66"/>
                <a:gd name="T46" fmla="*/ 5 w 96"/>
                <a:gd name="T47" fmla="*/ 15 h 66"/>
                <a:gd name="T48" fmla="*/ 2 w 96"/>
                <a:gd name="T49" fmla="*/ 13 h 66"/>
                <a:gd name="T50" fmla="*/ 0 w 96"/>
                <a:gd name="T51" fmla="*/ 14 h 66"/>
                <a:gd name="T52" fmla="*/ 7 w 96"/>
                <a:gd name="T53" fmla="*/ 18 h 66"/>
                <a:gd name="T54" fmla="*/ 9 w 96"/>
                <a:gd name="T55" fmla="*/ 12 h 66"/>
                <a:gd name="T56" fmla="*/ 6 w 96"/>
                <a:gd name="T57" fmla="*/ 6 h 66"/>
                <a:gd name="T58" fmla="*/ 5 w 96"/>
                <a:gd name="T59" fmla="*/ 5 h 66"/>
                <a:gd name="T60" fmla="*/ 7 w 96"/>
                <a:gd name="T61" fmla="*/ 4 h 66"/>
                <a:gd name="T62" fmla="*/ 10 w 96"/>
                <a:gd name="T63" fmla="*/ 6 h 66"/>
                <a:gd name="T64" fmla="*/ 10 w 96"/>
                <a:gd name="T65" fmla="*/ 2 h 66"/>
                <a:gd name="T66" fmla="*/ 5 w 96"/>
                <a:gd name="T67" fmla="*/ 0 h 66"/>
                <a:gd name="T68" fmla="*/ 89 w 96"/>
                <a:gd name="T69" fmla="*/ 56 h 66"/>
                <a:gd name="T70" fmla="*/ 85 w 96"/>
                <a:gd name="T71" fmla="*/ 46 h 66"/>
                <a:gd name="T72" fmla="*/ 85 w 96"/>
                <a:gd name="T73" fmla="*/ 64 h 66"/>
                <a:gd name="T74" fmla="*/ 90 w 96"/>
                <a:gd name="T75" fmla="*/ 60 h 66"/>
                <a:gd name="T76" fmla="*/ 94 w 96"/>
                <a:gd name="T77" fmla="*/ 51 h 66"/>
                <a:gd name="T78" fmla="*/ 69 w 96"/>
                <a:gd name="T79" fmla="*/ 55 h 66"/>
                <a:gd name="T80" fmla="*/ 74 w 96"/>
                <a:gd name="T81" fmla="*/ 53 h 66"/>
                <a:gd name="T82" fmla="*/ 78 w 96"/>
                <a:gd name="T83" fmla="*/ 60 h 66"/>
                <a:gd name="T84" fmla="*/ 81 w 96"/>
                <a:gd name="T85" fmla="*/ 43 h 66"/>
                <a:gd name="T86" fmla="*/ 75 w 96"/>
                <a:gd name="T87" fmla="*/ 51 h 66"/>
                <a:gd name="T88" fmla="*/ 79 w 96"/>
                <a:gd name="T89" fmla="*/ 46 h 66"/>
                <a:gd name="T90" fmla="*/ 75 w 96"/>
                <a:gd name="T91" fmla="*/ 51 h 66"/>
                <a:gd name="T92" fmla="*/ 62 w 96"/>
                <a:gd name="T93" fmla="*/ 32 h 66"/>
                <a:gd name="T94" fmla="*/ 61 w 96"/>
                <a:gd name="T95" fmla="*/ 50 h 66"/>
                <a:gd name="T96" fmla="*/ 70 w 96"/>
                <a:gd name="T97" fmla="*/ 46 h 66"/>
                <a:gd name="T98" fmla="*/ 66 w 96"/>
                <a:gd name="T99" fmla="*/ 34 h 66"/>
                <a:gd name="T100" fmla="*/ 61 w 96"/>
                <a:gd name="T101" fmla="*/ 47 h 66"/>
                <a:gd name="T102" fmla="*/ 65 w 96"/>
                <a:gd name="T103" fmla="*/ 37 h 66"/>
                <a:gd name="T104" fmla="*/ 62 w 96"/>
                <a:gd name="T105" fmla="*/ 48 h 66"/>
                <a:gd name="T106" fmla="*/ 57 w 96"/>
                <a:gd name="T107" fmla="*/ 35 h 66"/>
                <a:gd name="T108" fmla="*/ 54 w 96"/>
                <a:gd name="T109" fmla="*/ 28 h 66"/>
                <a:gd name="T110" fmla="*/ 46 w 96"/>
                <a:gd name="T111" fmla="*/ 42 h 66"/>
                <a:gd name="T112" fmla="*/ 50 w 96"/>
                <a:gd name="T113" fmla="*/ 37 h 66"/>
                <a:gd name="T114" fmla="*/ 53 w 96"/>
                <a:gd name="T115" fmla="*/ 46 h 66"/>
                <a:gd name="T116" fmla="*/ 54 w 96"/>
                <a:gd name="T117" fmla="*/ 38 h 66"/>
                <a:gd name="T118" fmla="*/ 54 w 96"/>
                <a:gd name="T119" fmla="*/ 35 h 66"/>
                <a:gd name="T120" fmla="*/ 51 w 96"/>
                <a:gd name="T121" fmla="*/ 34 h 66"/>
                <a:gd name="T122" fmla="*/ 53 w 96"/>
                <a:gd name="T123" fmla="*/ 30 h 66"/>
                <a:gd name="T124" fmla="*/ 55 w 96"/>
                <a:gd name="T12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66">
                  <a:moveTo>
                    <a:pt x="47" y="24"/>
                  </a:moveTo>
                  <a:cubicBezTo>
                    <a:pt x="44" y="34"/>
                    <a:pt x="44" y="34"/>
                    <a:pt x="44" y="34"/>
                  </a:cubicBezTo>
                  <a:cubicBezTo>
                    <a:pt x="44" y="35"/>
                    <a:pt x="43" y="36"/>
                    <a:pt x="43" y="37"/>
                  </a:cubicBezTo>
                  <a:cubicBezTo>
                    <a:pt x="42" y="37"/>
                    <a:pt x="41" y="38"/>
                    <a:pt x="40" y="38"/>
                  </a:cubicBezTo>
                  <a:cubicBezTo>
                    <a:pt x="39" y="38"/>
                    <a:pt x="38" y="38"/>
                    <a:pt x="37" y="37"/>
                  </a:cubicBezTo>
                  <a:cubicBezTo>
                    <a:pt x="36" y="36"/>
                    <a:pt x="35" y="35"/>
                    <a:pt x="34" y="33"/>
                  </a:cubicBezTo>
                  <a:cubicBezTo>
                    <a:pt x="33" y="32"/>
                    <a:pt x="33" y="30"/>
                    <a:pt x="34" y="28"/>
                  </a:cubicBezTo>
                  <a:cubicBezTo>
                    <a:pt x="37" y="18"/>
                    <a:pt x="37" y="18"/>
                    <a:pt x="37" y="18"/>
                  </a:cubicBezTo>
                  <a:cubicBezTo>
                    <a:pt x="39" y="19"/>
                    <a:pt x="39" y="19"/>
                    <a:pt x="39" y="19"/>
                  </a:cubicBezTo>
                  <a:cubicBezTo>
                    <a:pt x="37" y="29"/>
                    <a:pt x="37" y="29"/>
                    <a:pt x="37" y="29"/>
                  </a:cubicBezTo>
                  <a:cubicBezTo>
                    <a:pt x="36" y="30"/>
                    <a:pt x="36" y="31"/>
                    <a:pt x="36" y="32"/>
                  </a:cubicBezTo>
                  <a:cubicBezTo>
                    <a:pt x="37" y="33"/>
                    <a:pt x="37" y="34"/>
                    <a:pt x="38" y="34"/>
                  </a:cubicBezTo>
                  <a:cubicBezTo>
                    <a:pt x="39" y="35"/>
                    <a:pt x="40" y="35"/>
                    <a:pt x="40" y="34"/>
                  </a:cubicBezTo>
                  <a:cubicBezTo>
                    <a:pt x="41" y="34"/>
                    <a:pt x="41" y="33"/>
                    <a:pt x="42" y="32"/>
                  </a:cubicBezTo>
                  <a:cubicBezTo>
                    <a:pt x="44" y="22"/>
                    <a:pt x="44" y="22"/>
                    <a:pt x="44" y="22"/>
                  </a:cubicBezTo>
                  <a:lnTo>
                    <a:pt x="47" y="24"/>
                  </a:lnTo>
                  <a:close/>
                  <a:moveTo>
                    <a:pt x="25" y="11"/>
                  </a:moveTo>
                  <a:cubicBezTo>
                    <a:pt x="24" y="14"/>
                    <a:pt x="24" y="14"/>
                    <a:pt x="24" y="14"/>
                  </a:cubicBezTo>
                  <a:cubicBezTo>
                    <a:pt x="28" y="16"/>
                    <a:pt x="28" y="16"/>
                    <a:pt x="28" y="16"/>
                  </a:cubicBezTo>
                  <a:cubicBezTo>
                    <a:pt x="24" y="29"/>
                    <a:pt x="24" y="29"/>
                    <a:pt x="24" y="29"/>
                  </a:cubicBezTo>
                  <a:cubicBezTo>
                    <a:pt x="27" y="31"/>
                    <a:pt x="27" y="31"/>
                    <a:pt x="27" y="31"/>
                  </a:cubicBezTo>
                  <a:cubicBezTo>
                    <a:pt x="30" y="17"/>
                    <a:pt x="30" y="17"/>
                    <a:pt x="30" y="17"/>
                  </a:cubicBezTo>
                  <a:cubicBezTo>
                    <a:pt x="34" y="19"/>
                    <a:pt x="34" y="19"/>
                    <a:pt x="34" y="19"/>
                  </a:cubicBezTo>
                  <a:cubicBezTo>
                    <a:pt x="35" y="17"/>
                    <a:pt x="35" y="17"/>
                    <a:pt x="35" y="17"/>
                  </a:cubicBezTo>
                  <a:lnTo>
                    <a:pt x="25" y="11"/>
                  </a:lnTo>
                  <a:close/>
                  <a:moveTo>
                    <a:pt x="17" y="6"/>
                  </a:moveTo>
                  <a:cubicBezTo>
                    <a:pt x="8" y="20"/>
                    <a:pt x="8" y="20"/>
                    <a:pt x="8" y="20"/>
                  </a:cubicBezTo>
                  <a:cubicBezTo>
                    <a:pt x="11" y="22"/>
                    <a:pt x="11" y="22"/>
                    <a:pt x="11" y="22"/>
                  </a:cubicBezTo>
                  <a:cubicBezTo>
                    <a:pt x="13" y="18"/>
                    <a:pt x="13" y="18"/>
                    <a:pt x="13" y="18"/>
                  </a:cubicBezTo>
                  <a:cubicBezTo>
                    <a:pt x="18" y="21"/>
                    <a:pt x="18" y="21"/>
                    <a:pt x="18" y="21"/>
                  </a:cubicBezTo>
                  <a:cubicBezTo>
                    <a:pt x="18" y="25"/>
                    <a:pt x="18" y="25"/>
                    <a:pt x="18" y="25"/>
                  </a:cubicBezTo>
                  <a:cubicBezTo>
                    <a:pt x="20" y="27"/>
                    <a:pt x="20" y="27"/>
                    <a:pt x="20" y="27"/>
                  </a:cubicBezTo>
                  <a:cubicBezTo>
                    <a:pt x="20" y="8"/>
                    <a:pt x="20" y="8"/>
                    <a:pt x="20" y="8"/>
                  </a:cubicBezTo>
                  <a:lnTo>
                    <a:pt x="17" y="6"/>
                  </a:lnTo>
                  <a:close/>
                  <a:moveTo>
                    <a:pt x="15" y="16"/>
                  </a:moveTo>
                  <a:cubicBezTo>
                    <a:pt x="16" y="13"/>
                    <a:pt x="18" y="11"/>
                    <a:pt x="18" y="10"/>
                  </a:cubicBezTo>
                  <a:cubicBezTo>
                    <a:pt x="18" y="11"/>
                    <a:pt x="18" y="11"/>
                    <a:pt x="18" y="11"/>
                  </a:cubicBezTo>
                  <a:cubicBezTo>
                    <a:pt x="18" y="12"/>
                    <a:pt x="18" y="14"/>
                    <a:pt x="18" y="18"/>
                  </a:cubicBezTo>
                  <a:cubicBezTo>
                    <a:pt x="15" y="16"/>
                    <a:pt x="15" y="16"/>
                    <a:pt x="15" y="16"/>
                  </a:cubicBezTo>
                  <a:moveTo>
                    <a:pt x="5" y="0"/>
                  </a:moveTo>
                  <a:cubicBezTo>
                    <a:pt x="4" y="1"/>
                    <a:pt x="3" y="2"/>
                    <a:pt x="3" y="3"/>
                  </a:cubicBezTo>
                  <a:cubicBezTo>
                    <a:pt x="2" y="4"/>
                    <a:pt x="2" y="5"/>
                    <a:pt x="2" y="5"/>
                  </a:cubicBezTo>
                  <a:cubicBezTo>
                    <a:pt x="2" y="6"/>
                    <a:pt x="3" y="7"/>
                    <a:pt x="3" y="7"/>
                  </a:cubicBezTo>
                  <a:cubicBezTo>
                    <a:pt x="3" y="8"/>
                    <a:pt x="4" y="9"/>
                    <a:pt x="4" y="10"/>
                  </a:cubicBezTo>
                  <a:cubicBezTo>
                    <a:pt x="5" y="11"/>
                    <a:pt x="5" y="11"/>
                    <a:pt x="6" y="12"/>
                  </a:cubicBezTo>
                  <a:cubicBezTo>
                    <a:pt x="6" y="13"/>
                    <a:pt x="6" y="13"/>
                    <a:pt x="6" y="13"/>
                  </a:cubicBezTo>
                  <a:cubicBezTo>
                    <a:pt x="6" y="14"/>
                    <a:pt x="6" y="14"/>
                    <a:pt x="6" y="14"/>
                  </a:cubicBezTo>
                  <a:cubicBezTo>
                    <a:pt x="6" y="14"/>
                    <a:pt x="6" y="15"/>
                    <a:pt x="5" y="15"/>
                  </a:cubicBezTo>
                  <a:cubicBezTo>
                    <a:pt x="5" y="15"/>
                    <a:pt x="4" y="15"/>
                    <a:pt x="4" y="14"/>
                  </a:cubicBezTo>
                  <a:cubicBezTo>
                    <a:pt x="3" y="14"/>
                    <a:pt x="3" y="14"/>
                    <a:pt x="2" y="13"/>
                  </a:cubicBezTo>
                  <a:cubicBezTo>
                    <a:pt x="2" y="13"/>
                    <a:pt x="1" y="12"/>
                    <a:pt x="0" y="11"/>
                  </a:cubicBezTo>
                  <a:cubicBezTo>
                    <a:pt x="0" y="14"/>
                    <a:pt x="0" y="14"/>
                    <a:pt x="0" y="14"/>
                  </a:cubicBezTo>
                  <a:cubicBezTo>
                    <a:pt x="0" y="15"/>
                    <a:pt x="2" y="16"/>
                    <a:pt x="3" y="17"/>
                  </a:cubicBezTo>
                  <a:cubicBezTo>
                    <a:pt x="4" y="18"/>
                    <a:pt x="6" y="18"/>
                    <a:pt x="7" y="18"/>
                  </a:cubicBezTo>
                  <a:cubicBezTo>
                    <a:pt x="8" y="17"/>
                    <a:pt x="8" y="17"/>
                    <a:pt x="9" y="15"/>
                  </a:cubicBezTo>
                  <a:cubicBezTo>
                    <a:pt x="9" y="14"/>
                    <a:pt x="9" y="13"/>
                    <a:pt x="9" y="12"/>
                  </a:cubicBezTo>
                  <a:cubicBezTo>
                    <a:pt x="9" y="11"/>
                    <a:pt x="8" y="10"/>
                    <a:pt x="7" y="8"/>
                  </a:cubicBezTo>
                  <a:cubicBezTo>
                    <a:pt x="6" y="7"/>
                    <a:pt x="6" y="7"/>
                    <a:pt x="6" y="6"/>
                  </a:cubicBezTo>
                  <a:cubicBezTo>
                    <a:pt x="5" y="5"/>
                    <a:pt x="5" y="5"/>
                    <a:pt x="5" y="5"/>
                  </a:cubicBezTo>
                  <a:cubicBezTo>
                    <a:pt x="5" y="5"/>
                    <a:pt x="5" y="5"/>
                    <a:pt x="5" y="5"/>
                  </a:cubicBezTo>
                  <a:cubicBezTo>
                    <a:pt x="5" y="4"/>
                    <a:pt x="6" y="4"/>
                    <a:pt x="6" y="4"/>
                  </a:cubicBezTo>
                  <a:cubicBezTo>
                    <a:pt x="6" y="3"/>
                    <a:pt x="7" y="4"/>
                    <a:pt x="7" y="4"/>
                  </a:cubicBezTo>
                  <a:cubicBezTo>
                    <a:pt x="8" y="4"/>
                    <a:pt x="8" y="4"/>
                    <a:pt x="9" y="5"/>
                  </a:cubicBezTo>
                  <a:cubicBezTo>
                    <a:pt x="9" y="5"/>
                    <a:pt x="9" y="6"/>
                    <a:pt x="10" y="6"/>
                  </a:cubicBezTo>
                  <a:cubicBezTo>
                    <a:pt x="12" y="4"/>
                    <a:pt x="12" y="4"/>
                    <a:pt x="12" y="4"/>
                  </a:cubicBezTo>
                  <a:cubicBezTo>
                    <a:pt x="11" y="4"/>
                    <a:pt x="10" y="3"/>
                    <a:pt x="10" y="2"/>
                  </a:cubicBezTo>
                  <a:cubicBezTo>
                    <a:pt x="9" y="2"/>
                    <a:pt x="9" y="1"/>
                    <a:pt x="8" y="1"/>
                  </a:cubicBezTo>
                  <a:cubicBezTo>
                    <a:pt x="7" y="0"/>
                    <a:pt x="6" y="0"/>
                    <a:pt x="5" y="0"/>
                  </a:cubicBezTo>
                  <a:close/>
                  <a:moveTo>
                    <a:pt x="94" y="51"/>
                  </a:moveTo>
                  <a:cubicBezTo>
                    <a:pt x="89" y="56"/>
                    <a:pt x="89" y="56"/>
                    <a:pt x="89" y="56"/>
                  </a:cubicBezTo>
                  <a:cubicBezTo>
                    <a:pt x="88" y="48"/>
                    <a:pt x="88" y="48"/>
                    <a:pt x="88" y="48"/>
                  </a:cubicBezTo>
                  <a:cubicBezTo>
                    <a:pt x="85" y="46"/>
                    <a:pt x="85" y="46"/>
                    <a:pt x="85" y="46"/>
                  </a:cubicBezTo>
                  <a:cubicBezTo>
                    <a:pt x="87" y="58"/>
                    <a:pt x="87" y="58"/>
                    <a:pt x="87" y="58"/>
                  </a:cubicBezTo>
                  <a:cubicBezTo>
                    <a:pt x="85" y="64"/>
                    <a:pt x="85" y="64"/>
                    <a:pt x="85" y="64"/>
                  </a:cubicBezTo>
                  <a:cubicBezTo>
                    <a:pt x="88" y="66"/>
                    <a:pt x="88" y="66"/>
                    <a:pt x="88" y="66"/>
                  </a:cubicBezTo>
                  <a:cubicBezTo>
                    <a:pt x="90" y="60"/>
                    <a:pt x="90" y="60"/>
                    <a:pt x="90" y="60"/>
                  </a:cubicBezTo>
                  <a:cubicBezTo>
                    <a:pt x="96" y="52"/>
                    <a:pt x="96" y="52"/>
                    <a:pt x="96" y="52"/>
                  </a:cubicBezTo>
                  <a:lnTo>
                    <a:pt x="94" y="51"/>
                  </a:lnTo>
                  <a:close/>
                  <a:moveTo>
                    <a:pt x="78" y="41"/>
                  </a:moveTo>
                  <a:cubicBezTo>
                    <a:pt x="69" y="55"/>
                    <a:pt x="69" y="55"/>
                    <a:pt x="69" y="55"/>
                  </a:cubicBezTo>
                  <a:cubicBezTo>
                    <a:pt x="72" y="57"/>
                    <a:pt x="72" y="57"/>
                    <a:pt x="72" y="57"/>
                  </a:cubicBezTo>
                  <a:cubicBezTo>
                    <a:pt x="74" y="53"/>
                    <a:pt x="74" y="53"/>
                    <a:pt x="74" y="53"/>
                  </a:cubicBezTo>
                  <a:cubicBezTo>
                    <a:pt x="78" y="56"/>
                    <a:pt x="78" y="56"/>
                    <a:pt x="78" y="56"/>
                  </a:cubicBezTo>
                  <a:cubicBezTo>
                    <a:pt x="78" y="60"/>
                    <a:pt x="78" y="60"/>
                    <a:pt x="78" y="60"/>
                  </a:cubicBezTo>
                  <a:cubicBezTo>
                    <a:pt x="81" y="62"/>
                    <a:pt x="81" y="62"/>
                    <a:pt x="81" y="62"/>
                  </a:cubicBezTo>
                  <a:cubicBezTo>
                    <a:pt x="81" y="43"/>
                    <a:pt x="81" y="43"/>
                    <a:pt x="81" y="43"/>
                  </a:cubicBezTo>
                  <a:lnTo>
                    <a:pt x="78" y="41"/>
                  </a:lnTo>
                  <a:close/>
                  <a:moveTo>
                    <a:pt x="75" y="51"/>
                  </a:moveTo>
                  <a:cubicBezTo>
                    <a:pt x="77" y="48"/>
                    <a:pt x="78" y="46"/>
                    <a:pt x="79" y="45"/>
                  </a:cubicBezTo>
                  <a:cubicBezTo>
                    <a:pt x="79" y="46"/>
                    <a:pt x="79" y="46"/>
                    <a:pt x="79" y="46"/>
                  </a:cubicBezTo>
                  <a:cubicBezTo>
                    <a:pt x="79" y="47"/>
                    <a:pt x="78" y="49"/>
                    <a:pt x="78" y="53"/>
                  </a:cubicBezTo>
                  <a:cubicBezTo>
                    <a:pt x="75" y="51"/>
                    <a:pt x="75" y="51"/>
                    <a:pt x="75" y="51"/>
                  </a:cubicBezTo>
                  <a:moveTo>
                    <a:pt x="66" y="34"/>
                  </a:moveTo>
                  <a:cubicBezTo>
                    <a:pt x="62" y="32"/>
                    <a:pt x="62" y="32"/>
                    <a:pt x="62" y="32"/>
                  </a:cubicBezTo>
                  <a:cubicBezTo>
                    <a:pt x="57" y="48"/>
                    <a:pt x="57" y="48"/>
                    <a:pt x="57" y="48"/>
                  </a:cubicBezTo>
                  <a:cubicBezTo>
                    <a:pt x="61" y="50"/>
                    <a:pt x="61" y="50"/>
                    <a:pt x="61" y="50"/>
                  </a:cubicBezTo>
                  <a:cubicBezTo>
                    <a:pt x="63" y="52"/>
                    <a:pt x="65" y="52"/>
                    <a:pt x="67" y="51"/>
                  </a:cubicBezTo>
                  <a:cubicBezTo>
                    <a:pt x="68" y="50"/>
                    <a:pt x="69" y="49"/>
                    <a:pt x="70" y="46"/>
                  </a:cubicBezTo>
                  <a:cubicBezTo>
                    <a:pt x="71" y="44"/>
                    <a:pt x="71" y="41"/>
                    <a:pt x="70" y="39"/>
                  </a:cubicBezTo>
                  <a:cubicBezTo>
                    <a:pt x="69" y="37"/>
                    <a:pt x="68" y="36"/>
                    <a:pt x="66" y="34"/>
                  </a:cubicBezTo>
                  <a:close/>
                  <a:moveTo>
                    <a:pt x="62" y="48"/>
                  </a:moveTo>
                  <a:cubicBezTo>
                    <a:pt x="61" y="47"/>
                    <a:pt x="61" y="47"/>
                    <a:pt x="61" y="47"/>
                  </a:cubicBezTo>
                  <a:cubicBezTo>
                    <a:pt x="64" y="37"/>
                    <a:pt x="64" y="37"/>
                    <a:pt x="64" y="37"/>
                  </a:cubicBezTo>
                  <a:cubicBezTo>
                    <a:pt x="65" y="37"/>
                    <a:pt x="65" y="37"/>
                    <a:pt x="65" y="37"/>
                  </a:cubicBezTo>
                  <a:cubicBezTo>
                    <a:pt x="67" y="39"/>
                    <a:pt x="68" y="41"/>
                    <a:pt x="67" y="45"/>
                  </a:cubicBezTo>
                  <a:cubicBezTo>
                    <a:pt x="66" y="48"/>
                    <a:pt x="64" y="49"/>
                    <a:pt x="62" y="48"/>
                  </a:cubicBezTo>
                  <a:moveTo>
                    <a:pt x="56" y="37"/>
                  </a:moveTo>
                  <a:cubicBezTo>
                    <a:pt x="57" y="37"/>
                    <a:pt x="57" y="36"/>
                    <a:pt x="57" y="35"/>
                  </a:cubicBezTo>
                  <a:cubicBezTo>
                    <a:pt x="58" y="34"/>
                    <a:pt x="58" y="32"/>
                    <a:pt x="57" y="31"/>
                  </a:cubicBezTo>
                  <a:cubicBezTo>
                    <a:pt x="57" y="30"/>
                    <a:pt x="55" y="29"/>
                    <a:pt x="54" y="28"/>
                  </a:cubicBezTo>
                  <a:cubicBezTo>
                    <a:pt x="50" y="25"/>
                    <a:pt x="50" y="25"/>
                    <a:pt x="50" y="25"/>
                  </a:cubicBezTo>
                  <a:cubicBezTo>
                    <a:pt x="46" y="42"/>
                    <a:pt x="46" y="42"/>
                    <a:pt x="46" y="42"/>
                  </a:cubicBezTo>
                  <a:cubicBezTo>
                    <a:pt x="48" y="43"/>
                    <a:pt x="48" y="43"/>
                    <a:pt x="48" y="43"/>
                  </a:cubicBezTo>
                  <a:cubicBezTo>
                    <a:pt x="50" y="37"/>
                    <a:pt x="50" y="37"/>
                    <a:pt x="50" y="37"/>
                  </a:cubicBezTo>
                  <a:cubicBezTo>
                    <a:pt x="51" y="38"/>
                    <a:pt x="51" y="38"/>
                    <a:pt x="51" y="38"/>
                  </a:cubicBezTo>
                  <a:cubicBezTo>
                    <a:pt x="53" y="46"/>
                    <a:pt x="53" y="46"/>
                    <a:pt x="53" y="46"/>
                  </a:cubicBezTo>
                  <a:cubicBezTo>
                    <a:pt x="56" y="47"/>
                    <a:pt x="56" y="47"/>
                    <a:pt x="56" y="47"/>
                  </a:cubicBezTo>
                  <a:cubicBezTo>
                    <a:pt x="55" y="46"/>
                    <a:pt x="55" y="43"/>
                    <a:pt x="54" y="38"/>
                  </a:cubicBezTo>
                  <a:cubicBezTo>
                    <a:pt x="55" y="38"/>
                    <a:pt x="56" y="38"/>
                    <a:pt x="56" y="37"/>
                  </a:cubicBezTo>
                  <a:close/>
                  <a:moveTo>
                    <a:pt x="54" y="35"/>
                  </a:moveTo>
                  <a:cubicBezTo>
                    <a:pt x="53" y="35"/>
                    <a:pt x="52" y="35"/>
                    <a:pt x="52" y="35"/>
                  </a:cubicBezTo>
                  <a:cubicBezTo>
                    <a:pt x="51" y="34"/>
                    <a:pt x="51" y="34"/>
                    <a:pt x="51" y="34"/>
                  </a:cubicBezTo>
                  <a:cubicBezTo>
                    <a:pt x="52" y="30"/>
                    <a:pt x="52" y="30"/>
                    <a:pt x="52" y="30"/>
                  </a:cubicBezTo>
                  <a:cubicBezTo>
                    <a:pt x="53" y="30"/>
                    <a:pt x="53" y="30"/>
                    <a:pt x="53" y="30"/>
                  </a:cubicBezTo>
                  <a:cubicBezTo>
                    <a:pt x="54" y="31"/>
                    <a:pt x="54" y="31"/>
                    <a:pt x="54" y="32"/>
                  </a:cubicBezTo>
                  <a:cubicBezTo>
                    <a:pt x="55" y="32"/>
                    <a:pt x="55" y="33"/>
                    <a:pt x="55" y="34"/>
                  </a:cubicBezTo>
                  <a:cubicBezTo>
                    <a:pt x="54" y="35"/>
                    <a:pt x="54" y="35"/>
                    <a:pt x="54" y="35"/>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 name="Freeform 85"/>
            <p:cNvSpPr>
              <a:spLocks noEditPoints="1"/>
            </p:cNvSpPr>
            <p:nvPr/>
          </p:nvSpPr>
          <p:spPr bwMode="auto">
            <a:xfrm>
              <a:off x="6659563" y="3152775"/>
              <a:ext cx="263525" cy="185738"/>
            </a:xfrm>
            <a:custGeom>
              <a:avLst/>
              <a:gdLst>
                <a:gd name="T0" fmla="*/ 51 w 77"/>
                <a:gd name="T1" fmla="*/ 35 h 54"/>
                <a:gd name="T2" fmla="*/ 42 w 77"/>
                <a:gd name="T3" fmla="*/ 39 h 54"/>
                <a:gd name="T4" fmla="*/ 43 w 77"/>
                <a:gd name="T5" fmla="*/ 21 h 54"/>
                <a:gd name="T6" fmla="*/ 51 w 77"/>
                <a:gd name="T7" fmla="*/ 28 h 54"/>
                <a:gd name="T8" fmla="*/ 48 w 77"/>
                <a:gd name="T9" fmla="*/ 33 h 54"/>
                <a:gd name="T10" fmla="*/ 45 w 77"/>
                <a:gd name="T11" fmla="*/ 25 h 54"/>
                <a:gd name="T12" fmla="*/ 43 w 77"/>
                <a:gd name="T13" fmla="*/ 36 h 54"/>
                <a:gd name="T14" fmla="*/ 35 w 77"/>
                <a:gd name="T15" fmla="*/ 25 h 54"/>
                <a:gd name="T16" fmla="*/ 34 w 77"/>
                <a:gd name="T17" fmla="*/ 30 h 54"/>
                <a:gd name="T18" fmla="*/ 28 w 77"/>
                <a:gd name="T19" fmla="*/ 12 h 54"/>
                <a:gd name="T20" fmla="*/ 26 w 77"/>
                <a:gd name="T21" fmla="*/ 30 h 54"/>
                <a:gd name="T22" fmla="*/ 29 w 77"/>
                <a:gd name="T23" fmla="*/ 18 h 54"/>
                <a:gd name="T24" fmla="*/ 32 w 77"/>
                <a:gd name="T25" fmla="*/ 33 h 54"/>
                <a:gd name="T26" fmla="*/ 40 w 77"/>
                <a:gd name="T27" fmla="*/ 19 h 54"/>
                <a:gd name="T28" fmla="*/ 23 w 77"/>
                <a:gd name="T29" fmla="*/ 9 h 54"/>
                <a:gd name="T30" fmla="*/ 19 w 77"/>
                <a:gd name="T31" fmla="*/ 21 h 54"/>
                <a:gd name="T32" fmla="*/ 15 w 77"/>
                <a:gd name="T33" fmla="*/ 19 h 54"/>
                <a:gd name="T34" fmla="*/ 17 w 77"/>
                <a:gd name="T35" fmla="*/ 6 h 54"/>
                <a:gd name="T36" fmla="*/ 12 w 77"/>
                <a:gd name="T37" fmla="*/ 15 h 54"/>
                <a:gd name="T38" fmla="*/ 16 w 77"/>
                <a:gd name="T39" fmla="*/ 24 h 54"/>
                <a:gd name="T40" fmla="*/ 21 w 77"/>
                <a:gd name="T41" fmla="*/ 24 h 54"/>
                <a:gd name="T42" fmla="*/ 25 w 77"/>
                <a:gd name="T43" fmla="*/ 11 h 54"/>
                <a:gd name="T44" fmla="*/ 5 w 77"/>
                <a:gd name="T45" fmla="*/ 0 h 54"/>
                <a:gd name="T46" fmla="*/ 3 w 77"/>
                <a:gd name="T47" fmla="*/ 5 h 54"/>
                <a:gd name="T48" fmla="*/ 5 w 77"/>
                <a:gd name="T49" fmla="*/ 10 h 54"/>
                <a:gd name="T50" fmla="*/ 7 w 77"/>
                <a:gd name="T51" fmla="*/ 13 h 54"/>
                <a:gd name="T52" fmla="*/ 6 w 77"/>
                <a:gd name="T53" fmla="*/ 15 h 54"/>
                <a:gd name="T54" fmla="*/ 3 w 77"/>
                <a:gd name="T55" fmla="*/ 13 h 54"/>
                <a:gd name="T56" fmla="*/ 0 w 77"/>
                <a:gd name="T57" fmla="*/ 14 h 54"/>
                <a:gd name="T58" fmla="*/ 7 w 77"/>
                <a:gd name="T59" fmla="*/ 18 h 54"/>
                <a:gd name="T60" fmla="*/ 10 w 77"/>
                <a:gd name="T61" fmla="*/ 12 h 54"/>
                <a:gd name="T62" fmla="*/ 6 w 77"/>
                <a:gd name="T63" fmla="*/ 6 h 54"/>
                <a:gd name="T64" fmla="*/ 6 w 77"/>
                <a:gd name="T65" fmla="*/ 4 h 54"/>
                <a:gd name="T66" fmla="*/ 8 w 77"/>
                <a:gd name="T67" fmla="*/ 4 h 54"/>
                <a:gd name="T68" fmla="*/ 11 w 77"/>
                <a:gd name="T69" fmla="*/ 6 h 54"/>
                <a:gd name="T70" fmla="*/ 11 w 77"/>
                <a:gd name="T71" fmla="*/ 2 h 54"/>
                <a:gd name="T72" fmla="*/ 5 w 77"/>
                <a:gd name="T73" fmla="*/ 0 h 54"/>
                <a:gd name="T74" fmla="*/ 70 w 77"/>
                <a:gd name="T75" fmla="*/ 44 h 54"/>
                <a:gd name="T76" fmla="*/ 66 w 77"/>
                <a:gd name="T77" fmla="*/ 34 h 54"/>
                <a:gd name="T78" fmla="*/ 66 w 77"/>
                <a:gd name="T79" fmla="*/ 53 h 54"/>
                <a:gd name="T80" fmla="*/ 71 w 77"/>
                <a:gd name="T81" fmla="*/ 48 h 54"/>
                <a:gd name="T82" fmla="*/ 75 w 77"/>
                <a:gd name="T83" fmla="*/ 39 h 54"/>
                <a:gd name="T84" fmla="*/ 62 w 77"/>
                <a:gd name="T85" fmla="*/ 51 h 54"/>
                <a:gd name="T86" fmla="*/ 59 w 77"/>
                <a:gd name="T87" fmla="*/ 44 h 54"/>
                <a:gd name="T88" fmla="*/ 53 w 77"/>
                <a:gd name="T89" fmla="*/ 45 h 54"/>
                <a:gd name="T90" fmla="*/ 59 w 77"/>
                <a:gd name="T91" fmla="*/ 30 h 54"/>
                <a:gd name="T92" fmla="*/ 56 w 77"/>
                <a:gd name="T93" fmla="*/ 39 h 54"/>
                <a:gd name="T94" fmla="*/ 60 w 77"/>
                <a:gd name="T95" fmla="*/ 35 h 54"/>
                <a:gd name="T96" fmla="*/ 56 w 77"/>
                <a:gd name="T97"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54">
                  <a:moveTo>
                    <a:pt x="51" y="28"/>
                  </a:moveTo>
                  <a:cubicBezTo>
                    <a:pt x="52" y="30"/>
                    <a:pt x="52" y="32"/>
                    <a:pt x="51" y="35"/>
                  </a:cubicBezTo>
                  <a:cubicBezTo>
                    <a:pt x="50" y="37"/>
                    <a:pt x="49" y="39"/>
                    <a:pt x="48" y="40"/>
                  </a:cubicBezTo>
                  <a:cubicBezTo>
                    <a:pt x="46" y="40"/>
                    <a:pt x="44" y="40"/>
                    <a:pt x="42" y="39"/>
                  </a:cubicBezTo>
                  <a:cubicBezTo>
                    <a:pt x="38" y="37"/>
                    <a:pt x="38" y="37"/>
                    <a:pt x="38" y="37"/>
                  </a:cubicBezTo>
                  <a:cubicBezTo>
                    <a:pt x="43" y="21"/>
                    <a:pt x="43" y="21"/>
                    <a:pt x="43" y="21"/>
                  </a:cubicBezTo>
                  <a:cubicBezTo>
                    <a:pt x="47" y="23"/>
                    <a:pt x="47" y="23"/>
                    <a:pt x="47" y="23"/>
                  </a:cubicBezTo>
                  <a:cubicBezTo>
                    <a:pt x="49" y="24"/>
                    <a:pt x="50" y="26"/>
                    <a:pt x="51" y="28"/>
                  </a:cubicBezTo>
                  <a:close/>
                  <a:moveTo>
                    <a:pt x="43" y="36"/>
                  </a:moveTo>
                  <a:cubicBezTo>
                    <a:pt x="46" y="38"/>
                    <a:pt x="47" y="37"/>
                    <a:pt x="48" y="33"/>
                  </a:cubicBezTo>
                  <a:cubicBezTo>
                    <a:pt x="49" y="30"/>
                    <a:pt x="48" y="27"/>
                    <a:pt x="46" y="26"/>
                  </a:cubicBezTo>
                  <a:cubicBezTo>
                    <a:pt x="45" y="25"/>
                    <a:pt x="45" y="25"/>
                    <a:pt x="45" y="25"/>
                  </a:cubicBezTo>
                  <a:cubicBezTo>
                    <a:pt x="42" y="36"/>
                    <a:pt x="42" y="36"/>
                    <a:pt x="42" y="36"/>
                  </a:cubicBezTo>
                  <a:cubicBezTo>
                    <a:pt x="43" y="36"/>
                    <a:pt x="43" y="36"/>
                    <a:pt x="43" y="36"/>
                  </a:cubicBezTo>
                  <a:moveTo>
                    <a:pt x="37" y="17"/>
                  </a:moveTo>
                  <a:cubicBezTo>
                    <a:pt x="35" y="25"/>
                    <a:pt x="35" y="25"/>
                    <a:pt x="35" y="25"/>
                  </a:cubicBezTo>
                  <a:cubicBezTo>
                    <a:pt x="35" y="26"/>
                    <a:pt x="34" y="27"/>
                    <a:pt x="34" y="30"/>
                  </a:cubicBezTo>
                  <a:cubicBezTo>
                    <a:pt x="34" y="30"/>
                    <a:pt x="34" y="30"/>
                    <a:pt x="34" y="30"/>
                  </a:cubicBezTo>
                  <a:cubicBezTo>
                    <a:pt x="32" y="14"/>
                    <a:pt x="32" y="14"/>
                    <a:pt x="32" y="14"/>
                  </a:cubicBezTo>
                  <a:cubicBezTo>
                    <a:pt x="28" y="12"/>
                    <a:pt x="28" y="12"/>
                    <a:pt x="28" y="12"/>
                  </a:cubicBezTo>
                  <a:cubicBezTo>
                    <a:pt x="24" y="29"/>
                    <a:pt x="24" y="29"/>
                    <a:pt x="24" y="29"/>
                  </a:cubicBezTo>
                  <a:cubicBezTo>
                    <a:pt x="26" y="30"/>
                    <a:pt x="26" y="30"/>
                    <a:pt x="26" y="30"/>
                  </a:cubicBezTo>
                  <a:cubicBezTo>
                    <a:pt x="28" y="22"/>
                    <a:pt x="28" y="22"/>
                    <a:pt x="28" y="22"/>
                  </a:cubicBezTo>
                  <a:cubicBezTo>
                    <a:pt x="29" y="21"/>
                    <a:pt x="29" y="20"/>
                    <a:pt x="29" y="18"/>
                  </a:cubicBezTo>
                  <a:cubicBezTo>
                    <a:pt x="30" y="18"/>
                    <a:pt x="30" y="18"/>
                    <a:pt x="30" y="18"/>
                  </a:cubicBezTo>
                  <a:cubicBezTo>
                    <a:pt x="32" y="33"/>
                    <a:pt x="32" y="33"/>
                    <a:pt x="32" y="33"/>
                  </a:cubicBezTo>
                  <a:cubicBezTo>
                    <a:pt x="35" y="35"/>
                    <a:pt x="35" y="35"/>
                    <a:pt x="35" y="35"/>
                  </a:cubicBezTo>
                  <a:cubicBezTo>
                    <a:pt x="40" y="19"/>
                    <a:pt x="40" y="19"/>
                    <a:pt x="40" y="19"/>
                  </a:cubicBezTo>
                  <a:lnTo>
                    <a:pt x="37" y="17"/>
                  </a:lnTo>
                  <a:close/>
                  <a:moveTo>
                    <a:pt x="23" y="9"/>
                  </a:moveTo>
                  <a:cubicBezTo>
                    <a:pt x="20" y="19"/>
                    <a:pt x="20" y="19"/>
                    <a:pt x="20" y="19"/>
                  </a:cubicBezTo>
                  <a:cubicBezTo>
                    <a:pt x="20" y="20"/>
                    <a:pt x="19" y="21"/>
                    <a:pt x="19" y="21"/>
                  </a:cubicBezTo>
                  <a:cubicBezTo>
                    <a:pt x="18" y="22"/>
                    <a:pt x="17" y="22"/>
                    <a:pt x="16" y="21"/>
                  </a:cubicBezTo>
                  <a:cubicBezTo>
                    <a:pt x="16" y="21"/>
                    <a:pt x="15" y="20"/>
                    <a:pt x="15" y="19"/>
                  </a:cubicBezTo>
                  <a:cubicBezTo>
                    <a:pt x="14" y="18"/>
                    <a:pt x="15" y="17"/>
                    <a:pt x="15" y="16"/>
                  </a:cubicBezTo>
                  <a:cubicBezTo>
                    <a:pt x="17" y="6"/>
                    <a:pt x="17" y="6"/>
                    <a:pt x="17" y="6"/>
                  </a:cubicBezTo>
                  <a:cubicBezTo>
                    <a:pt x="15" y="5"/>
                    <a:pt x="15" y="5"/>
                    <a:pt x="15" y="5"/>
                  </a:cubicBezTo>
                  <a:cubicBezTo>
                    <a:pt x="12" y="15"/>
                    <a:pt x="12" y="15"/>
                    <a:pt x="12" y="15"/>
                  </a:cubicBezTo>
                  <a:cubicBezTo>
                    <a:pt x="12" y="17"/>
                    <a:pt x="12" y="19"/>
                    <a:pt x="12" y="20"/>
                  </a:cubicBezTo>
                  <a:cubicBezTo>
                    <a:pt x="13" y="22"/>
                    <a:pt x="14" y="23"/>
                    <a:pt x="16" y="24"/>
                  </a:cubicBezTo>
                  <a:cubicBezTo>
                    <a:pt x="17" y="25"/>
                    <a:pt x="18" y="25"/>
                    <a:pt x="19" y="25"/>
                  </a:cubicBezTo>
                  <a:cubicBezTo>
                    <a:pt x="20" y="25"/>
                    <a:pt x="20" y="24"/>
                    <a:pt x="21" y="24"/>
                  </a:cubicBezTo>
                  <a:cubicBezTo>
                    <a:pt x="22" y="23"/>
                    <a:pt x="22" y="22"/>
                    <a:pt x="22" y="21"/>
                  </a:cubicBezTo>
                  <a:cubicBezTo>
                    <a:pt x="25" y="11"/>
                    <a:pt x="25" y="11"/>
                    <a:pt x="25" y="11"/>
                  </a:cubicBezTo>
                  <a:lnTo>
                    <a:pt x="23" y="9"/>
                  </a:lnTo>
                  <a:close/>
                  <a:moveTo>
                    <a:pt x="5" y="0"/>
                  </a:moveTo>
                  <a:cubicBezTo>
                    <a:pt x="4" y="1"/>
                    <a:pt x="4" y="2"/>
                    <a:pt x="3" y="3"/>
                  </a:cubicBezTo>
                  <a:cubicBezTo>
                    <a:pt x="3" y="4"/>
                    <a:pt x="3" y="5"/>
                    <a:pt x="3" y="5"/>
                  </a:cubicBezTo>
                  <a:cubicBezTo>
                    <a:pt x="3" y="6"/>
                    <a:pt x="3" y="7"/>
                    <a:pt x="4" y="7"/>
                  </a:cubicBezTo>
                  <a:cubicBezTo>
                    <a:pt x="4" y="8"/>
                    <a:pt x="4" y="9"/>
                    <a:pt x="5" y="10"/>
                  </a:cubicBezTo>
                  <a:cubicBezTo>
                    <a:pt x="6" y="11"/>
                    <a:pt x="6" y="11"/>
                    <a:pt x="6" y="12"/>
                  </a:cubicBezTo>
                  <a:cubicBezTo>
                    <a:pt x="7" y="13"/>
                    <a:pt x="7" y="13"/>
                    <a:pt x="7" y="13"/>
                  </a:cubicBezTo>
                  <a:cubicBezTo>
                    <a:pt x="7" y="14"/>
                    <a:pt x="7" y="14"/>
                    <a:pt x="7" y="14"/>
                  </a:cubicBezTo>
                  <a:cubicBezTo>
                    <a:pt x="7" y="14"/>
                    <a:pt x="6" y="15"/>
                    <a:pt x="6" y="15"/>
                  </a:cubicBezTo>
                  <a:cubicBezTo>
                    <a:pt x="6" y="15"/>
                    <a:pt x="5" y="15"/>
                    <a:pt x="5" y="14"/>
                  </a:cubicBezTo>
                  <a:cubicBezTo>
                    <a:pt x="4" y="14"/>
                    <a:pt x="4" y="14"/>
                    <a:pt x="3" y="13"/>
                  </a:cubicBezTo>
                  <a:cubicBezTo>
                    <a:pt x="2" y="13"/>
                    <a:pt x="2" y="12"/>
                    <a:pt x="1" y="11"/>
                  </a:cubicBezTo>
                  <a:cubicBezTo>
                    <a:pt x="0" y="14"/>
                    <a:pt x="0" y="14"/>
                    <a:pt x="0" y="14"/>
                  </a:cubicBezTo>
                  <a:cubicBezTo>
                    <a:pt x="1" y="15"/>
                    <a:pt x="2" y="16"/>
                    <a:pt x="4" y="17"/>
                  </a:cubicBezTo>
                  <a:cubicBezTo>
                    <a:pt x="5" y="18"/>
                    <a:pt x="6" y="18"/>
                    <a:pt x="7" y="18"/>
                  </a:cubicBezTo>
                  <a:cubicBezTo>
                    <a:pt x="8" y="17"/>
                    <a:pt x="9" y="16"/>
                    <a:pt x="10" y="15"/>
                  </a:cubicBezTo>
                  <a:cubicBezTo>
                    <a:pt x="10" y="14"/>
                    <a:pt x="10" y="13"/>
                    <a:pt x="10" y="12"/>
                  </a:cubicBezTo>
                  <a:cubicBezTo>
                    <a:pt x="9" y="11"/>
                    <a:pt x="9" y="10"/>
                    <a:pt x="8" y="8"/>
                  </a:cubicBezTo>
                  <a:cubicBezTo>
                    <a:pt x="7" y="7"/>
                    <a:pt x="7" y="7"/>
                    <a:pt x="6" y="6"/>
                  </a:cubicBezTo>
                  <a:cubicBezTo>
                    <a:pt x="6" y="5"/>
                    <a:pt x="6" y="5"/>
                    <a:pt x="6" y="5"/>
                  </a:cubicBezTo>
                  <a:cubicBezTo>
                    <a:pt x="6" y="4"/>
                    <a:pt x="6" y="4"/>
                    <a:pt x="6" y="4"/>
                  </a:cubicBezTo>
                  <a:cubicBezTo>
                    <a:pt x="6" y="4"/>
                    <a:pt x="6" y="4"/>
                    <a:pt x="7" y="3"/>
                  </a:cubicBezTo>
                  <a:cubicBezTo>
                    <a:pt x="7" y="3"/>
                    <a:pt x="8" y="3"/>
                    <a:pt x="8" y="4"/>
                  </a:cubicBezTo>
                  <a:cubicBezTo>
                    <a:pt x="8" y="4"/>
                    <a:pt x="9" y="4"/>
                    <a:pt x="9" y="5"/>
                  </a:cubicBezTo>
                  <a:cubicBezTo>
                    <a:pt x="10" y="5"/>
                    <a:pt x="10" y="6"/>
                    <a:pt x="11" y="6"/>
                  </a:cubicBezTo>
                  <a:cubicBezTo>
                    <a:pt x="12" y="4"/>
                    <a:pt x="12" y="4"/>
                    <a:pt x="12" y="4"/>
                  </a:cubicBezTo>
                  <a:cubicBezTo>
                    <a:pt x="12" y="3"/>
                    <a:pt x="11" y="3"/>
                    <a:pt x="11" y="2"/>
                  </a:cubicBezTo>
                  <a:cubicBezTo>
                    <a:pt x="10" y="2"/>
                    <a:pt x="10" y="1"/>
                    <a:pt x="9" y="1"/>
                  </a:cubicBezTo>
                  <a:cubicBezTo>
                    <a:pt x="8" y="0"/>
                    <a:pt x="6" y="0"/>
                    <a:pt x="5" y="0"/>
                  </a:cubicBezTo>
                  <a:close/>
                  <a:moveTo>
                    <a:pt x="75" y="39"/>
                  </a:moveTo>
                  <a:cubicBezTo>
                    <a:pt x="70" y="44"/>
                    <a:pt x="70" y="44"/>
                    <a:pt x="70" y="44"/>
                  </a:cubicBezTo>
                  <a:cubicBezTo>
                    <a:pt x="69" y="36"/>
                    <a:pt x="69" y="36"/>
                    <a:pt x="69" y="36"/>
                  </a:cubicBezTo>
                  <a:cubicBezTo>
                    <a:pt x="66" y="34"/>
                    <a:pt x="66" y="34"/>
                    <a:pt x="66" y="34"/>
                  </a:cubicBezTo>
                  <a:cubicBezTo>
                    <a:pt x="68" y="47"/>
                    <a:pt x="68" y="47"/>
                    <a:pt x="68" y="47"/>
                  </a:cubicBezTo>
                  <a:cubicBezTo>
                    <a:pt x="66" y="53"/>
                    <a:pt x="66" y="53"/>
                    <a:pt x="66" y="53"/>
                  </a:cubicBezTo>
                  <a:cubicBezTo>
                    <a:pt x="69" y="54"/>
                    <a:pt x="69" y="54"/>
                    <a:pt x="69" y="54"/>
                  </a:cubicBezTo>
                  <a:cubicBezTo>
                    <a:pt x="71" y="48"/>
                    <a:pt x="71" y="48"/>
                    <a:pt x="71" y="48"/>
                  </a:cubicBezTo>
                  <a:cubicBezTo>
                    <a:pt x="77" y="41"/>
                    <a:pt x="77" y="41"/>
                    <a:pt x="77" y="41"/>
                  </a:cubicBezTo>
                  <a:lnTo>
                    <a:pt x="75" y="39"/>
                  </a:lnTo>
                  <a:close/>
                  <a:moveTo>
                    <a:pt x="62" y="32"/>
                  </a:moveTo>
                  <a:cubicBezTo>
                    <a:pt x="62" y="51"/>
                    <a:pt x="62" y="51"/>
                    <a:pt x="62" y="51"/>
                  </a:cubicBezTo>
                  <a:cubicBezTo>
                    <a:pt x="59" y="49"/>
                    <a:pt x="59" y="49"/>
                    <a:pt x="59" y="49"/>
                  </a:cubicBezTo>
                  <a:cubicBezTo>
                    <a:pt x="59" y="44"/>
                    <a:pt x="59" y="44"/>
                    <a:pt x="59" y="44"/>
                  </a:cubicBezTo>
                  <a:cubicBezTo>
                    <a:pt x="55" y="42"/>
                    <a:pt x="55" y="42"/>
                    <a:pt x="55" y="42"/>
                  </a:cubicBezTo>
                  <a:cubicBezTo>
                    <a:pt x="53" y="45"/>
                    <a:pt x="53" y="45"/>
                    <a:pt x="53" y="45"/>
                  </a:cubicBezTo>
                  <a:cubicBezTo>
                    <a:pt x="50" y="43"/>
                    <a:pt x="50" y="43"/>
                    <a:pt x="50" y="43"/>
                  </a:cubicBezTo>
                  <a:cubicBezTo>
                    <a:pt x="59" y="30"/>
                    <a:pt x="59" y="30"/>
                    <a:pt x="59" y="30"/>
                  </a:cubicBezTo>
                  <a:lnTo>
                    <a:pt x="62" y="32"/>
                  </a:lnTo>
                  <a:close/>
                  <a:moveTo>
                    <a:pt x="56" y="39"/>
                  </a:moveTo>
                  <a:cubicBezTo>
                    <a:pt x="59" y="41"/>
                    <a:pt x="59" y="41"/>
                    <a:pt x="59" y="41"/>
                  </a:cubicBezTo>
                  <a:cubicBezTo>
                    <a:pt x="60" y="37"/>
                    <a:pt x="60" y="35"/>
                    <a:pt x="60" y="35"/>
                  </a:cubicBezTo>
                  <a:cubicBezTo>
                    <a:pt x="60" y="33"/>
                    <a:pt x="60" y="33"/>
                    <a:pt x="60" y="33"/>
                  </a:cubicBezTo>
                  <a:cubicBezTo>
                    <a:pt x="59" y="34"/>
                    <a:pt x="58" y="36"/>
                    <a:pt x="56" y="39"/>
                  </a:cubicBezTo>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 name="Freeform 86"/>
            <p:cNvSpPr>
              <a:spLocks/>
            </p:cNvSpPr>
            <p:nvPr/>
          </p:nvSpPr>
          <p:spPr bwMode="auto">
            <a:xfrm>
              <a:off x="5065713" y="2838450"/>
              <a:ext cx="77788" cy="133350"/>
            </a:xfrm>
            <a:custGeom>
              <a:avLst/>
              <a:gdLst>
                <a:gd name="T0" fmla="*/ 17 w 23"/>
                <a:gd name="T1" fmla="*/ 2 h 39"/>
                <a:gd name="T2" fmla="*/ 21 w 23"/>
                <a:gd name="T3" fmla="*/ 5 h 39"/>
                <a:gd name="T4" fmla="*/ 23 w 23"/>
                <a:gd name="T5" fmla="*/ 10 h 39"/>
                <a:gd name="T6" fmla="*/ 23 w 23"/>
                <a:gd name="T7" fmla="*/ 15 h 39"/>
                <a:gd name="T8" fmla="*/ 21 w 23"/>
                <a:gd name="T9" fmla="*/ 18 h 39"/>
                <a:gd name="T10" fmla="*/ 18 w 23"/>
                <a:gd name="T11" fmla="*/ 21 h 39"/>
                <a:gd name="T12" fmla="*/ 12 w 23"/>
                <a:gd name="T13" fmla="*/ 25 h 39"/>
                <a:gd name="T14" fmla="*/ 8 w 23"/>
                <a:gd name="T15" fmla="*/ 27 h 39"/>
                <a:gd name="T16" fmla="*/ 8 w 23"/>
                <a:gd name="T17" fmla="*/ 27 h 39"/>
                <a:gd name="T18" fmla="*/ 19 w 23"/>
                <a:gd name="T19" fmla="*/ 33 h 39"/>
                <a:gd name="T20" fmla="*/ 17 w 23"/>
                <a:gd name="T21" fmla="*/ 39 h 39"/>
                <a:gd name="T22" fmla="*/ 0 w 23"/>
                <a:gd name="T23" fmla="*/ 29 h 39"/>
                <a:gd name="T24" fmla="*/ 1 w 23"/>
                <a:gd name="T25" fmla="*/ 24 h 39"/>
                <a:gd name="T26" fmla="*/ 9 w 23"/>
                <a:gd name="T27" fmla="*/ 20 h 39"/>
                <a:gd name="T28" fmla="*/ 14 w 23"/>
                <a:gd name="T29" fmla="*/ 17 h 39"/>
                <a:gd name="T30" fmla="*/ 16 w 23"/>
                <a:gd name="T31" fmla="*/ 15 h 39"/>
                <a:gd name="T32" fmla="*/ 17 w 23"/>
                <a:gd name="T33" fmla="*/ 13 h 39"/>
                <a:gd name="T34" fmla="*/ 17 w 23"/>
                <a:gd name="T35" fmla="*/ 9 h 39"/>
                <a:gd name="T36" fmla="*/ 15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2"/>
                    <a:pt x="20" y="4"/>
                    <a:pt x="21" y="5"/>
                  </a:cubicBezTo>
                  <a:cubicBezTo>
                    <a:pt x="22" y="6"/>
                    <a:pt x="23" y="8"/>
                    <a:pt x="23" y="10"/>
                  </a:cubicBezTo>
                  <a:cubicBezTo>
                    <a:pt x="23" y="11"/>
                    <a:pt x="23" y="13"/>
                    <a:pt x="23" y="15"/>
                  </a:cubicBezTo>
                  <a:cubicBezTo>
                    <a:pt x="22" y="16"/>
                    <a:pt x="22" y="17"/>
                    <a:pt x="21" y="18"/>
                  </a:cubicBezTo>
                  <a:cubicBezTo>
                    <a:pt x="20" y="20"/>
                    <a:pt x="19"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9" y="20"/>
                    <a:pt x="9" y="20"/>
                    <a:pt x="9" y="20"/>
                  </a:cubicBezTo>
                  <a:cubicBezTo>
                    <a:pt x="12" y="18"/>
                    <a:pt x="14" y="17"/>
                    <a:pt x="14" y="17"/>
                  </a:cubicBezTo>
                  <a:cubicBezTo>
                    <a:pt x="15" y="16"/>
                    <a:pt x="16" y="15"/>
                    <a:pt x="16" y="15"/>
                  </a:cubicBezTo>
                  <a:cubicBezTo>
                    <a:pt x="17" y="14"/>
                    <a:pt x="17" y="13"/>
                    <a:pt x="17" y="13"/>
                  </a:cubicBezTo>
                  <a:cubicBezTo>
                    <a:pt x="18" y="11"/>
                    <a:pt x="18" y="10"/>
                    <a:pt x="17" y="9"/>
                  </a:cubicBezTo>
                  <a:cubicBezTo>
                    <a:pt x="17" y="8"/>
                    <a:pt x="16" y="8"/>
                    <a:pt x="15" y="7"/>
                  </a:cubicBezTo>
                  <a:cubicBezTo>
                    <a:pt x="14" y="6"/>
                    <a:pt x="13"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 name="Freeform 87"/>
            <p:cNvSpPr>
              <a:spLocks/>
            </p:cNvSpPr>
            <p:nvPr/>
          </p:nvSpPr>
          <p:spPr bwMode="auto">
            <a:xfrm>
              <a:off x="4689476" y="2613025"/>
              <a:ext cx="47625" cy="119063"/>
            </a:xfrm>
            <a:custGeom>
              <a:avLst/>
              <a:gdLst>
                <a:gd name="T0" fmla="*/ 14 w 14"/>
                <a:gd name="T1" fmla="*/ 3 h 35"/>
                <a:gd name="T2" fmla="*/ 6 w 14"/>
                <a:gd name="T3" fmla="*/ 35 h 35"/>
                <a:gd name="T4" fmla="*/ 1 w 14"/>
                <a:gd name="T5" fmla="*/ 32 h 35"/>
                <a:gd name="T6" fmla="*/ 6 w 14"/>
                <a:gd name="T7" fmla="*/ 13 h 35"/>
                <a:gd name="T8" fmla="*/ 6 w 14"/>
                <a:gd name="T9" fmla="*/ 10 h 35"/>
                <a:gd name="T10" fmla="*/ 7 w 14"/>
                <a:gd name="T11" fmla="*/ 7 h 35"/>
                <a:gd name="T12" fmla="*/ 5 w 14"/>
                <a:gd name="T13" fmla="*/ 8 h 35"/>
                <a:gd name="T14" fmla="*/ 1 w 14"/>
                <a:gd name="T15" fmla="*/ 9 h 35"/>
                <a:gd name="T16" fmla="*/ 0 w 14"/>
                <a:gd name="T17" fmla="*/ 4 h 35"/>
                <a:gd name="T18" fmla="*/ 10 w 14"/>
                <a:gd name="T19" fmla="*/ 0 h 35"/>
                <a:gd name="T20" fmla="*/ 14 w 14"/>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5">
                  <a:moveTo>
                    <a:pt x="14" y="3"/>
                  </a:moveTo>
                  <a:cubicBezTo>
                    <a:pt x="6" y="35"/>
                    <a:pt x="6" y="35"/>
                    <a:pt x="6" y="35"/>
                  </a:cubicBezTo>
                  <a:cubicBezTo>
                    <a:pt x="1" y="32"/>
                    <a:pt x="1" y="32"/>
                    <a:pt x="1" y="32"/>
                  </a:cubicBezTo>
                  <a:cubicBezTo>
                    <a:pt x="6" y="13"/>
                    <a:pt x="6" y="13"/>
                    <a:pt x="6" y="13"/>
                  </a:cubicBezTo>
                  <a:cubicBezTo>
                    <a:pt x="6" y="10"/>
                    <a:pt x="6" y="10"/>
                    <a:pt x="6" y="10"/>
                  </a:cubicBezTo>
                  <a:cubicBezTo>
                    <a:pt x="7" y="7"/>
                    <a:pt x="7" y="7"/>
                    <a:pt x="7" y="7"/>
                  </a:cubicBezTo>
                  <a:cubicBezTo>
                    <a:pt x="6" y="8"/>
                    <a:pt x="5" y="8"/>
                    <a:pt x="5" y="8"/>
                  </a:cubicBezTo>
                  <a:cubicBezTo>
                    <a:pt x="1" y="9"/>
                    <a:pt x="1" y="9"/>
                    <a:pt x="1" y="9"/>
                  </a:cubicBezTo>
                  <a:cubicBezTo>
                    <a:pt x="0" y="4"/>
                    <a:pt x="0" y="4"/>
                    <a:pt x="0" y="4"/>
                  </a:cubicBezTo>
                  <a:cubicBezTo>
                    <a:pt x="10" y="0"/>
                    <a:pt x="10" y="0"/>
                    <a:pt x="10" y="0"/>
                  </a:cubicBezTo>
                  <a:lnTo>
                    <a:pt x="14"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 name="Freeform 88"/>
            <p:cNvSpPr>
              <a:spLocks/>
            </p:cNvSpPr>
            <p:nvPr/>
          </p:nvSpPr>
          <p:spPr bwMode="auto">
            <a:xfrm>
              <a:off x="5483226" y="3074988"/>
              <a:ext cx="77788" cy="127000"/>
            </a:xfrm>
            <a:custGeom>
              <a:avLst/>
              <a:gdLst>
                <a:gd name="T0" fmla="*/ 16 w 23"/>
                <a:gd name="T1" fmla="*/ 2 h 37"/>
                <a:gd name="T2" fmla="*/ 22 w 23"/>
                <a:gd name="T3" fmla="*/ 8 h 37"/>
                <a:gd name="T4" fmla="*/ 22 w 23"/>
                <a:gd name="T5" fmla="*/ 15 h 37"/>
                <a:gd name="T6" fmla="*/ 20 w 23"/>
                <a:gd name="T7" fmla="*/ 19 h 37"/>
                <a:gd name="T8" fmla="*/ 15 w 23"/>
                <a:gd name="T9" fmla="*/ 19 h 37"/>
                <a:gd name="T10" fmla="*/ 15 w 23"/>
                <a:gd name="T11" fmla="*/ 20 h 37"/>
                <a:gd name="T12" fmla="*/ 19 w 23"/>
                <a:gd name="T13" fmla="*/ 25 h 37"/>
                <a:gd name="T14" fmla="*/ 19 w 23"/>
                <a:gd name="T15" fmla="*/ 30 h 37"/>
                <a:gd name="T16" fmla="*/ 14 w 23"/>
                <a:gd name="T17" fmla="*/ 36 h 37"/>
                <a:gd name="T18" fmla="*/ 6 w 23"/>
                <a:gd name="T19" fmla="*/ 34 h 37"/>
                <a:gd name="T20" fmla="*/ 0 w 23"/>
                <a:gd name="T21" fmla="*/ 29 h 37"/>
                <a:gd name="T22" fmla="*/ 1 w 23"/>
                <a:gd name="T23" fmla="*/ 23 h 37"/>
                <a:gd name="T24" fmla="*/ 4 w 23"/>
                <a:gd name="T25" fmla="*/ 26 h 37"/>
                <a:gd name="T26" fmla="*/ 7 w 23"/>
                <a:gd name="T27" fmla="*/ 29 h 37"/>
                <a:gd name="T28" fmla="*/ 11 w 23"/>
                <a:gd name="T29" fmla="*/ 30 h 37"/>
                <a:gd name="T30" fmla="*/ 14 w 23"/>
                <a:gd name="T31" fmla="*/ 27 h 37"/>
                <a:gd name="T32" fmla="*/ 13 w 23"/>
                <a:gd name="T33" fmla="*/ 23 h 37"/>
                <a:gd name="T34" fmla="*/ 9 w 23"/>
                <a:gd name="T35" fmla="*/ 19 h 37"/>
                <a:gd name="T36" fmla="*/ 7 w 23"/>
                <a:gd name="T37" fmla="*/ 18 h 37"/>
                <a:gd name="T38" fmla="*/ 8 w 23"/>
                <a:gd name="T39" fmla="*/ 13 h 37"/>
                <a:gd name="T40" fmla="*/ 10 w 23"/>
                <a:gd name="T41" fmla="*/ 14 h 37"/>
                <a:gd name="T42" fmla="*/ 15 w 23"/>
                <a:gd name="T43" fmla="*/ 16 h 37"/>
                <a:gd name="T44" fmla="*/ 17 w 23"/>
                <a:gd name="T45" fmla="*/ 13 h 37"/>
                <a:gd name="T46" fmla="*/ 14 w 23"/>
                <a:gd name="T47" fmla="*/ 8 h 37"/>
                <a:gd name="T48" fmla="*/ 12 w 23"/>
                <a:gd name="T49" fmla="*/ 7 h 37"/>
                <a:gd name="T50" fmla="*/ 8 w 23"/>
                <a:gd name="T51" fmla="*/ 7 h 37"/>
                <a:gd name="T52" fmla="*/ 7 w 23"/>
                <a:gd name="T53" fmla="*/ 1 h 37"/>
                <a:gd name="T54" fmla="*/ 16 w 23"/>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7">
                  <a:moveTo>
                    <a:pt x="16" y="2"/>
                  </a:moveTo>
                  <a:cubicBezTo>
                    <a:pt x="19" y="4"/>
                    <a:pt x="20" y="6"/>
                    <a:pt x="22" y="8"/>
                  </a:cubicBezTo>
                  <a:cubicBezTo>
                    <a:pt x="23" y="10"/>
                    <a:pt x="23" y="12"/>
                    <a:pt x="22" y="15"/>
                  </a:cubicBezTo>
                  <a:cubicBezTo>
                    <a:pt x="22" y="17"/>
                    <a:pt x="21" y="18"/>
                    <a:pt x="20" y="19"/>
                  </a:cubicBezTo>
                  <a:cubicBezTo>
                    <a:pt x="18" y="20"/>
                    <a:pt x="17" y="20"/>
                    <a:pt x="15" y="19"/>
                  </a:cubicBezTo>
                  <a:cubicBezTo>
                    <a:pt x="15" y="20"/>
                    <a:pt x="15" y="20"/>
                    <a:pt x="15" y="20"/>
                  </a:cubicBezTo>
                  <a:cubicBezTo>
                    <a:pt x="17" y="21"/>
                    <a:pt x="18" y="23"/>
                    <a:pt x="19" y="25"/>
                  </a:cubicBezTo>
                  <a:cubicBezTo>
                    <a:pt x="19" y="26"/>
                    <a:pt x="20" y="28"/>
                    <a:pt x="19" y="30"/>
                  </a:cubicBezTo>
                  <a:cubicBezTo>
                    <a:pt x="18" y="34"/>
                    <a:pt x="17" y="35"/>
                    <a:pt x="14" y="36"/>
                  </a:cubicBezTo>
                  <a:cubicBezTo>
                    <a:pt x="12" y="37"/>
                    <a:pt x="10" y="36"/>
                    <a:pt x="6" y="34"/>
                  </a:cubicBezTo>
                  <a:cubicBezTo>
                    <a:pt x="4" y="33"/>
                    <a:pt x="1" y="31"/>
                    <a:pt x="0" y="29"/>
                  </a:cubicBezTo>
                  <a:cubicBezTo>
                    <a:pt x="1" y="23"/>
                    <a:pt x="1" y="23"/>
                    <a:pt x="1" y="23"/>
                  </a:cubicBezTo>
                  <a:cubicBezTo>
                    <a:pt x="2" y="24"/>
                    <a:pt x="3" y="25"/>
                    <a:pt x="4" y="26"/>
                  </a:cubicBezTo>
                  <a:cubicBezTo>
                    <a:pt x="5" y="27"/>
                    <a:pt x="6" y="28"/>
                    <a:pt x="7" y="29"/>
                  </a:cubicBezTo>
                  <a:cubicBezTo>
                    <a:pt x="9" y="30"/>
                    <a:pt x="10" y="30"/>
                    <a:pt x="11" y="30"/>
                  </a:cubicBezTo>
                  <a:cubicBezTo>
                    <a:pt x="12" y="30"/>
                    <a:pt x="13" y="29"/>
                    <a:pt x="14" y="27"/>
                  </a:cubicBezTo>
                  <a:cubicBezTo>
                    <a:pt x="14" y="25"/>
                    <a:pt x="14" y="24"/>
                    <a:pt x="13" y="23"/>
                  </a:cubicBezTo>
                  <a:cubicBezTo>
                    <a:pt x="12" y="22"/>
                    <a:pt x="11" y="21"/>
                    <a:pt x="9" y="19"/>
                  </a:cubicBezTo>
                  <a:cubicBezTo>
                    <a:pt x="7" y="18"/>
                    <a:pt x="7" y="18"/>
                    <a:pt x="7" y="18"/>
                  </a:cubicBezTo>
                  <a:cubicBezTo>
                    <a:pt x="8" y="13"/>
                    <a:pt x="8" y="13"/>
                    <a:pt x="8" y="13"/>
                  </a:cubicBezTo>
                  <a:cubicBezTo>
                    <a:pt x="10" y="14"/>
                    <a:pt x="10" y="14"/>
                    <a:pt x="10" y="14"/>
                  </a:cubicBezTo>
                  <a:cubicBezTo>
                    <a:pt x="12" y="15"/>
                    <a:pt x="13" y="16"/>
                    <a:pt x="15" y="16"/>
                  </a:cubicBezTo>
                  <a:cubicBezTo>
                    <a:pt x="16" y="16"/>
                    <a:pt x="16" y="15"/>
                    <a:pt x="17" y="13"/>
                  </a:cubicBezTo>
                  <a:cubicBezTo>
                    <a:pt x="17" y="11"/>
                    <a:pt x="17" y="9"/>
                    <a:pt x="14" y="8"/>
                  </a:cubicBezTo>
                  <a:cubicBezTo>
                    <a:pt x="13" y="7"/>
                    <a:pt x="12" y="7"/>
                    <a:pt x="12" y="7"/>
                  </a:cubicBezTo>
                  <a:cubicBezTo>
                    <a:pt x="11" y="6"/>
                    <a:pt x="10" y="6"/>
                    <a:pt x="8" y="7"/>
                  </a:cubicBezTo>
                  <a:cubicBezTo>
                    <a:pt x="7" y="1"/>
                    <a:pt x="7" y="1"/>
                    <a:pt x="7" y="1"/>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 name="Freeform 89"/>
            <p:cNvSpPr>
              <a:spLocks noEditPoints="1"/>
            </p:cNvSpPr>
            <p:nvPr/>
          </p:nvSpPr>
          <p:spPr bwMode="auto">
            <a:xfrm>
              <a:off x="5872163" y="3311525"/>
              <a:ext cx="76200" cy="119063"/>
            </a:xfrm>
            <a:custGeom>
              <a:avLst/>
              <a:gdLst>
                <a:gd name="T0" fmla="*/ 17 w 22"/>
                <a:gd name="T1" fmla="*/ 23 h 35"/>
                <a:gd name="T2" fmla="*/ 20 w 22"/>
                <a:gd name="T3" fmla="*/ 25 h 35"/>
                <a:gd name="T4" fmla="*/ 19 w 22"/>
                <a:gd name="T5" fmla="*/ 30 h 35"/>
                <a:gd name="T6" fmla="*/ 16 w 22"/>
                <a:gd name="T7" fmla="*/ 28 h 35"/>
                <a:gd name="T8" fmla="*/ 14 w 22"/>
                <a:gd name="T9" fmla="*/ 35 h 35"/>
                <a:gd name="T10" fmla="*/ 9 w 22"/>
                <a:gd name="T11" fmla="*/ 32 h 35"/>
                <a:gd name="T12" fmla="*/ 10 w 22"/>
                <a:gd name="T13" fmla="*/ 26 h 35"/>
                <a:gd name="T14" fmla="*/ 0 w 22"/>
                <a:gd name="T15" fmla="*/ 19 h 35"/>
                <a:gd name="T16" fmla="*/ 1 w 22"/>
                <a:gd name="T17" fmla="*/ 15 h 35"/>
                <a:gd name="T18" fmla="*/ 17 w 22"/>
                <a:gd name="T19" fmla="*/ 0 h 35"/>
                <a:gd name="T20" fmla="*/ 22 w 22"/>
                <a:gd name="T21" fmla="*/ 3 h 35"/>
                <a:gd name="T22" fmla="*/ 17 w 22"/>
                <a:gd name="T23" fmla="*/ 23 h 35"/>
                <a:gd name="T24" fmla="*/ 14 w 22"/>
                <a:gd name="T25" fmla="*/ 11 h 35"/>
                <a:gd name="T26" fmla="*/ 15 w 22"/>
                <a:gd name="T27" fmla="*/ 8 h 35"/>
                <a:gd name="T28" fmla="*/ 15 w 22"/>
                <a:gd name="T29" fmla="*/ 8 h 35"/>
                <a:gd name="T30" fmla="*/ 13 w 22"/>
                <a:gd name="T31" fmla="*/ 11 h 35"/>
                <a:gd name="T32" fmla="*/ 6 w 22"/>
                <a:gd name="T33" fmla="*/ 17 h 35"/>
                <a:gd name="T34" fmla="*/ 12 w 22"/>
                <a:gd name="T35" fmla="*/ 20 h 35"/>
                <a:gd name="T36" fmla="*/ 13 w 22"/>
                <a:gd name="T37" fmla="*/ 15 h 35"/>
                <a:gd name="T38" fmla="*/ 14 w 22"/>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0" y="26"/>
                    <a:pt x="10" y="26"/>
                    <a:pt x="10" y="26"/>
                  </a:cubicBezTo>
                  <a:cubicBezTo>
                    <a:pt x="0" y="19"/>
                    <a:pt x="0" y="19"/>
                    <a:pt x="0" y="19"/>
                  </a:cubicBezTo>
                  <a:cubicBezTo>
                    <a:pt x="1" y="15"/>
                    <a:pt x="1" y="15"/>
                    <a:pt x="1" y="15"/>
                  </a:cubicBezTo>
                  <a:cubicBezTo>
                    <a:pt x="17" y="0"/>
                    <a:pt x="17" y="0"/>
                    <a:pt x="17" y="0"/>
                  </a:cubicBezTo>
                  <a:cubicBezTo>
                    <a:pt x="22" y="3"/>
                    <a:pt x="22" y="3"/>
                    <a:pt x="22" y="3"/>
                  </a:cubicBezTo>
                  <a:lnTo>
                    <a:pt x="17" y="23"/>
                  </a:lnTo>
                  <a:close/>
                  <a:moveTo>
                    <a:pt x="14" y="11"/>
                  </a:moveTo>
                  <a:cubicBezTo>
                    <a:pt x="15" y="9"/>
                    <a:pt x="15" y="8"/>
                    <a:pt x="15" y="8"/>
                  </a:cubicBezTo>
                  <a:cubicBezTo>
                    <a:pt x="15" y="8"/>
                    <a:pt x="15" y="8"/>
                    <a:pt x="15" y="8"/>
                  </a:cubicBezTo>
                  <a:cubicBezTo>
                    <a:pt x="14" y="9"/>
                    <a:pt x="14" y="10"/>
                    <a:pt x="13" y="11"/>
                  </a:cubicBezTo>
                  <a:cubicBezTo>
                    <a:pt x="6" y="17"/>
                    <a:pt x="6" y="17"/>
                    <a:pt x="6" y="17"/>
                  </a:cubicBezTo>
                  <a:cubicBezTo>
                    <a:pt x="12" y="20"/>
                    <a:pt x="12" y="20"/>
                    <a:pt x="12" y="20"/>
                  </a:cubicBezTo>
                  <a:cubicBezTo>
                    <a:pt x="13" y="15"/>
                    <a:pt x="13" y="15"/>
                    <a:pt x="13" y="15"/>
                  </a:cubicBezTo>
                  <a:cubicBezTo>
                    <a:pt x="14" y="14"/>
                    <a:pt x="14" y="13"/>
                    <a:pt x="14"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 name="Freeform 90"/>
            <p:cNvSpPr>
              <a:spLocks/>
            </p:cNvSpPr>
            <p:nvPr/>
          </p:nvSpPr>
          <p:spPr bwMode="auto">
            <a:xfrm>
              <a:off x="6297613" y="3540125"/>
              <a:ext cx="77788" cy="130175"/>
            </a:xfrm>
            <a:custGeom>
              <a:avLst/>
              <a:gdLst>
                <a:gd name="T0" fmla="*/ 23 w 23"/>
                <a:gd name="T1" fmla="*/ 8 h 38"/>
                <a:gd name="T2" fmla="*/ 21 w 23"/>
                <a:gd name="T3" fmla="*/ 14 h 38"/>
                <a:gd name="T4" fmla="*/ 13 w 23"/>
                <a:gd name="T5" fmla="*/ 9 h 38"/>
                <a:gd name="T6" fmla="*/ 10 w 23"/>
                <a:gd name="T7" fmla="*/ 15 h 38"/>
                <a:gd name="T8" fmla="*/ 11 w 23"/>
                <a:gd name="T9" fmla="*/ 15 h 38"/>
                <a:gd name="T10" fmla="*/ 14 w 23"/>
                <a:gd name="T11" fmla="*/ 16 h 38"/>
                <a:gd name="T12" fmla="*/ 19 w 23"/>
                <a:gd name="T13" fmla="*/ 22 h 38"/>
                <a:gd name="T14" fmla="*/ 19 w 23"/>
                <a:gd name="T15" fmla="*/ 30 h 38"/>
                <a:gd name="T16" fmla="*/ 14 w 23"/>
                <a:gd name="T17" fmla="*/ 37 h 38"/>
                <a:gd name="T18" fmla="*/ 6 w 23"/>
                <a:gd name="T19" fmla="*/ 36 h 38"/>
                <a:gd name="T20" fmla="*/ 0 w 23"/>
                <a:gd name="T21" fmla="*/ 30 h 38"/>
                <a:gd name="T22" fmla="*/ 1 w 23"/>
                <a:gd name="T23" fmla="*/ 24 h 38"/>
                <a:gd name="T24" fmla="*/ 4 w 23"/>
                <a:gd name="T25" fmla="*/ 28 h 38"/>
                <a:gd name="T26" fmla="*/ 7 w 23"/>
                <a:gd name="T27" fmla="*/ 30 h 38"/>
                <a:gd name="T28" fmla="*/ 13 w 23"/>
                <a:gd name="T29" fmla="*/ 28 h 38"/>
                <a:gd name="T30" fmla="*/ 10 w 23"/>
                <a:gd name="T31" fmla="*/ 20 h 38"/>
                <a:gd name="T32" fmla="*/ 8 w 23"/>
                <a:gd name="T33" fmla="*/ 19 h 38"/>
                <a:gd name="T34" fmla="*/ 6 w 23"/>
                <a:gd name="T35" fmla="*/ 19 h 38"/>
                <a:gd name="T36" fmla="*/ 4 w 23"/>
                <a:gd name="T37" fmla="*/ 16 h 38"/>
                <a:gd name="T38" fmla="*/ 9 w 23"/>
                <a:gd name="T39" fmla="*/ 0 h 38"/>
                <a:gd name="T40" fmla="*/ 23 w 23"/>
                <a:gd name="T41"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8">
                  <a:moveTo>
                    <a:pt x="23" y="8"/>
                  </a:moveTo>
                  <a:cubicBezTo>
                    <a:pt x="21" y="14"/>
                    <a:pt x="21" y="14"/>
                    <a:pt x="21" y="14"/>
                  </a:cubicBezTo>
                  <a:cubicBezTo>
                    <a:pt x="13" y="9"/>
                    <a:pt x="13" y="9"/>
                    <a:pt x="13" y="9"/>
                  </a:cubicBezTo>
                  <a:cubicBezTo>
                    <a:pt x="10" y="15"/>
                    <a:pt x="10" y="15"/>
                    <a:pt x="10" y="15"/>
                  </a:cubicBezTo>
                  <a:cubicBezTo>
                    <a:pt x="11" y="15"/>
                    <a:pt x="11" y="15"/>
                    <a:pt x="11" y="15"/>
                  </a:cubicBezTo>
                  <a:cubicBezTo>
                    <a:pt x="12" y="15"/>
                    <a:pt x="13" y="16"/>
                    <a:pt x="14" y="16"/>
                  </a:cubicBezTo>
                  <a:cubicBezTo>
                    <a:pt x="16" y="17"/>
                    <a:pt x="18" y="19"/>
                    <a:pt x="19" y="22"/>
                  </a:cubicBezTo>
                  <a:cubicBezTo>
                    <a:pt x="20" y="25"/>
                    <a:pt x="20" y="27"/>
                    <a:pt x="19" y="30"/>
                  </a:cubicBezTo>
                  <a:cubicBezTo>
                    <a:pt x="18" y="34"/>
                    <a:pt x="16" y="36"/>
                    <a:pt x="14" y="37"/>
                  </a:cubicBezTo>
                  <a:cubicBezTo>
                    <a:pt x="12" y="38"/>
                    <a:pt x="9" y="37"/>
                    <a:pt x="6" y="36"/>
                  </a:cubicBezTo>
                  <a:cubicBezTo>
                    <a:pt x="3" y="34"/>
                    <a:pt x="1" y="32"/>
                    <a:pt x="0" y="30"/>
                  </a:cubicBezTo>
                  <a:cubicBezTo>
                    <a:pt x="1" y="24"/>
                    <a:pt x="1" y="24"/>
                    <a:pt x="1" y="24"/>
                  </a:cubicBezTo>
                  <a:cubicBezTo>
                    <a:pt x="2" y="25"/>
                    <a:pt x="3" y="27"/>
                    <a:pt x="4" y="28"/>
                  </a:cubicBezTo>
                  <a:cubicBezTo>
                    <a:pt x="5" y="29"/>
                    <a:pt x="6" y="29"/>
                    <a:pt x="7" y="30"/>
                  </a:cubicBezTo>
                  <a:cubicBezTo>
                    <a:pt x="11" y="32"/>
                    <a:pt x="13" y="31"/>
                    <a:pt x="13" y="28"/>
                  </a:cubicBezTo>
                  <a:cubicBezTo>
                    <a:pt x="14" y="25"/>
                    <a:pt x="13" y="22"/>
                    <a:pt x="10" y="20"/>
                  </a:cubicBezTo>
                  <a:cubicBezTo>
                    <a:pt x="9" y="20"/>
                    <a:pt x="8" y="19"/>
                    <a:pt x="8" y="19"/>
                  </a:cubicBezTo>
                  <a:cubicBezTo>
                    <a:pt x="7" y="19"/>
                    <a:pt x="6" y="19"/>
                    <a:pt x="6" y="19"/>
                  </a:cubicBezTo>
                  <a:cubicBezTo>
                    <a:pt x="4" y="16"/>
                    <a:pt x="4" y="16"/>
                    <a:pt x="4" y="16"/>
                  </a:cubicBezTo>
                  <a:cubicBezTo>
                    <a:pt x="9" y="0"/>
                    <a:pt x="9" y="0"/>
                    <a:pt x="9"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 name="Freeform 91"/>
            <p:cNvSpPr>
              <a:spLocks noEditPoints="1"/>
            </p:cNvSpPr>
            <p:nvPr/>
          </p:nvSpPr>
          <p:spPr bwMode="auto">
            <a:xfrm>
              <a:off x="6713538" y="3789363"/>
              <a:ext cx="76200" cy="120650"/>
            </a:xfrm>
            <a:custGeom>
              <a:avLst/>
              <a:gdLst>
                <a:gd name="T0" fmla="*/ 18 w 22"/>
                <a:gd name="T1" fmla="*/ 19 h 35"/>
                <a:gd name="T2" fmla="*/ 18 w 22"/>
                <a:gd name="T3" fmla="*/ 27 h 35"/>
                <a:gd name="T4" fmla="*/ 14 w 22"/>
                <a:gd name="T5" fmla="*/ 34 h 35"/>
                <a:gd name="T6" fmla="*/ 7 w 22"/>
                <a:gd name="T7" fmla="*/ 33 h 35"/>
                <a:gd name="T8" fmla="*/ 2 w 22"/>
                <a:gd name="T9" fmla="*/ 29 h 35"/>
                <a:gd name="T10" fmla="*/ 0 w 22"/>
                <a:gd name="T11" fmla="*/ 22 h 35"/>
                <a:gd name="T12" fmla="*/ 1 w 22"/>
                <a:gd name="T13" fmla="*/ 14 h 35"/>
                <a:gd name="T14" fmla="*/ 8 w 22"/>
                <a:gd name="T15" fmla="*/ 2 h 35"/>
                <a:gd name="T16" fmla="*/ 19 w 22"/>
                <a:gd name="T17" fmla="*/ 3 h 35"/>
                <a:gd name="T18" fmla="*/ 22 w 22"/>
                <a:gd name="T19" fmla="*/ 5 h 35"/>
                <a:gd name="T20" fmla="*/ 21 w 22"/>
                <a:gd name="T21" fmla="*/ 10 h 35"/>
                <a:gd name="T22" fmla="*/ 18 w 22"/>
                <a:gd name="T23" fmla="*/ 8 h 35"/>
                <a:gd name="T24" fmla="*/ 13 w 22"/>
                <a:gd name="T25" fmla="*/ 7 h 35"/>
                <a:gd name="T26" fmla="*/ 10 w 22"/>
                <a:gd name="T27" fmla="*/ 8 h 35"/>
                <a:gd name="T28" fmla="*/ 7 w 22"/>
                <a:gd name="T29" fmla="*/ 14 h 35"/>
                <a:gd name="T30" fmla="*/ 7 w 22"/>
                <a:gd name="T31" fmla="*/ 14 h 35"/>
                <a:gd name="T32" fmla="*/ 14 w 22"/>
                <a:gd name="T33" fmla="*/ 13 h 35"/>
                <a:gd name="T34" fmla="*/ 18 w 22"/>
                <a:gd name="T35" fmla="*/ 19 h 35"/>
                <a:gd name="T36" fmla="*/ 11 w 22"/>
                <a:gd name="T37" fmla="*/ 28 h 35"/>
                <a:gd name="T38" fmla="*/ 13 w 22"/>
                <a:gd name="T39" fmla="*/ 24 h 35"/>
                <a:gd name="T40" fmla="*/ 13 w 22"/>
                <a:gd name="T41" fmla="*/ 20 h 35"/>
                <a:gd name="T42" fmla="*/ 11 w 22"/>
                <a:gd name="T43" fmla="*/ 18 h 35"/>
                <a:gd name="T44" fmla="*/ 8 w 22"/>
                <a:gd name="T45" fmla="*/ 17 h 35"/>
                <a:gd name="T46" fmla="*/ 6 w 22"/>
                <a:gd name="T47" fmla="*/ 20 h 35"/>
                <a:gd name="T48" fmla="*/ 6 w 22"/>
                <a:gd name="T49" fmla="*/ 25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9"/>
                  </a:moveTo>
                  <a:cubicBezTo>
                    <a:pt x="19" y="21"/>
                    <a:pt x="19" y="24"/>
                    <a:pt x="18" y="27"/>
                  </a:cubicBezTo>
                  <a:cubicBezTo>
                    <a:pt x="17" y="31"/>
                    <a:pt x="16" y="33"/>
                    <a:pt x="14" y="34"/>
                  </a:cubicBezTo>
                  <a:cubicBezTo>
                    <a:pt x="12" y="35"/>
                    <a:pt x="9" y="35"/>
                    <a:pt x="7" y="33"/>
                  </a:cubicBezTo>
                  <a:cubicBezTo>
                    <a:pt x="5" y="32"/>
                    <a:pt x="3" y="31"/>
                    <a:pt x="2" y="29"/>
                  </a:cubicBezTo>
                  <a:cubicBezTo>
                    <a:pt x="1" y="27"/>
                    <a:pt x="1" y="25"/>
                    <a:pt x="0" y="22"/>
                  </a:cubicBezTo>
                  <a:cubicBezTo>
                    <a:pt x="0" y="20"/>
                    <a:pt x="1" y="17"/>
                    <a:pt x="1" y="14"/>
                  </a:cubicBezTo>
                  <a:cubicBezTo>
                    <a:pt x="3" y="8"/>
                    <a:pt x="5" y="4"/>
                    <a:pt x="8" y="2"/>
                  </a:cubicBezTo>
                  <a:cubicBezTo>
                    <a:pt x="11" y="0"/>
                    <a:pt x="15" y="0"/>
                    <a:pt x="19" y="3"/>
                  </a:cubicBezTo>
                  <a:cubicBezTo>
                    <a:pt x="20" y="4"/>
                    <a:pt x="21" y="4"/>
                    <a:pt x="22" y="5"/>
                  </a:cubicBezTo>
                  <a:cubicBezTo>
                    <a:pt x="21" y="10"/>
                    <a:pt x="21" y="10"/>
                    <a:pt x="21" y="10"/>
                  </a:cubicBezTo>
                  <a:cubicBezTo>
                    <a:pt x="20" y="10"/>
                    <a:pt x="19" y="9"/>
                    <a:pt x="18" y="8"/>
                  </a:cubicBezTo>
                  <a:cubicBezTo>
                    <a:pt x="16" y="7"/>
                    <a:pt x="14" y="7"/>
                    <a:pt x="13" y="7"/>
                  </a:cubicBezTo>
                  <a:cubicBezTo>
                    <a:pt x="12" y="7"/>
                    <a:pt x="11" y="7"/>
                    <a:pt x="10" y="8"/>
                  </a:cubicBezTo>
                  <a:cubicBezTo>
                    <a:pt x="9" y="9"/>
                    <a:pt x="8" y="11"/>
                    <a:pt x="7" y="14"/>
                  </a:cubicBezTo>
                  <a:cubicBezTo>
                    <a:pt x="7" y="14"/>
                    <a:pt x="7" y="14"/>
                    <a:pt x="7" y="14"/>
                  </a:cubicBezTo>
                  <a:cubicBezTo>
                    <a:pt x="9" y="12"/>
                    <a:pt x="11" y="12"/>
                    <a:pt x="14" y="13"/>
                  </a:cubicBezTo>
                  <a:cubicBezTo>
                    <a:pt x="16" y="14"/>
                    <a:pt x="17" y="16"/>
                    <a:pt x="18" y="19"/>
                  </a:cubicBezTo>
                  <a:close/>
                  <a:moveTo>
                    <a:pt x="11" y="28"/>
                  </a:moveTo>
                  <a:cubicBezTo>
                    <a:pt x="12" y="27"/>
                    <a:pt x="13" y="26"/>
                    <a:pt x="13" y="24"/>
                  </a:cubicBezTo>
                  <a:cubicBezTo>
                    <a:pt x="13" y="23"/>
                    <a:pt x="13" y="22"/>
                    <a:pt x="13" y="20"/>
                  </a:cubicBezTo>
                  <a:cubicBezTo>
                    <a:pt x="13" y="19"/>
                    <a:pt x="12" y="18"/>
                    <a:pt x="11" y="18"/>
                  </a:cubicBezTo>
                  <a:cubicBezTo>
                    <a:pt x="10" y="17"/>
                    <a:pt x="9" y="17"/>
                    <a:pt x="8" y="17"/>
                  </a:cubicBezTo>
                  <a:cubicBezTo>
                    <a:pt x="7" y="18"/>
                    <a:pt x="6" y="19"/>
                    <a:pt x="6" y="20"/>
                  </a:cubicBezTo>
                  <a:cubicBezTo>
                    <a:pt x="5" y="21"/>
                    <a:pt x="5" y="23"/>
                    <a:pt x="6" y="25"/>
                  </a:cubicBezTo>
                  <a:cubicBezTo>
                    <a:pt x="6" y="26"/>
                    <a:pt x="7" y="27"/>
                    <a:pt x="8" y="28"/>
                  </a:cubicBezTo>
                  <a:cubicBezTo>
                    <a:pt x="9" y="29"/>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 name="Freeform 92"/>
            <p:cNvSpPr>
              <a:spLocks/>
            </p:cNvSpPr>
            <p:nvPr/>
          </p:nvSpPr>
          <p:spPr bwMode="auto">
            <a:xfrm>
              <a:off x="4130676" y="2873375"/>
              <a:ext cx="82550" cy="125413"/>
            </a:xfrm>
            <a:custGeom>
              <a:avLst/>
              <a:gdLst>
                <a:gd name="T0" fmla="*/ 52 w 52"/>
                <a:gd name="T1" fmla="*/ 21 h 79"/>
                <a:gd name="T2" fmla="*/ 50 w 52"/>
                <a:gd name="T3" fmla="*/ 32 h 79"/>
                <a:gd name="T4" fmla="*/ 13 w 52"/>
                <a:gd name="T5" fmla="*/ 79 h 79"/>
                <a:gd name="T6" fmla="*/ 0 w 52"/>
                <a:gd name="T7" fmla="*/ 73 h 79"/>
                <a:gd name="T8" fmla="*/ 37 w 52"/>
                <a:gd name="T9" fmla="*/ 28 h 79"/>
                <a:gd name="T10" fmla="*/ 9 w 52"/>
                <a:gd name="T11" fmla="*/ 13 h 79"/>
                <a:gd name="T12" fmla="*/ 13 w 52"/>
                <a:gd name="T13" fmla="*/ 0 h 79"/>
                <a:gd name="T14" fmla="*/ 52 w 52"/>
                <a:gd name="T15" fmla="*/ 21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79">
                  <a:moveTo>
                    <a:pt x="52" y="21"/>
                  </a:moveTo>
                  <a:lnTo>
                    <a:pt x="50" y="32"/>
                  </a:lnTo>
                  <a:lnTo>
                    <a:pt x="13" y="79"/>
                  </a:lnTo>
                  <a:lnTo>
                    <a:pt x="0" y="73"/>
                  </a:lnTo>
                  <a:lnTo>
                    <a:pt x="37" y="28"/>
                  </a:lnTo>
                  <a:lnTo>
                    <a:pt x="9" y="13"/>
                  </a:lnTo>
                  <a:lnTo>
                    <a:pt x="13" y="0"/>
                  </a:lnTo>
                  <a:lnTo>
                    <a:pt x="52" y="2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 name="Freeform 93"/>
            <p:cNvSpPr>
              <a:spLocks noEditPoints="1"/>
            </p:cNvSpPr>
            <p:nvPr/>
          </p:nvSpPr>
          <p:spPr bwMode="auto">
            <a:xfrm>
              <a:off x="4532313" y="3116263"/>
              <a:ext cx="74613" cy="122238"/>
            </a:xfrm>
            <a:custGeom>
              <a:avLst/>
              <a:gdLst>
                <a:gd name="T0" fmla="*/ 18 w 22"/>
                <a:gd name="T1" fmla="*/ 25 h 36"/>
                <a:gd name="T2" fmla="*/ 18 w 22"/>
                <a:gd name="T3" fmla="*/ 31 h 36"/>
                <a:gd name="T4" fmla="*/ 14 w 22"/>
                <a:gd name="T5" fmla="*/ 36 h 36"/>
                <a:gd name="T6" fmla="*/ 7 w 22"/>
                <a:gd name="T7" fmla="*/ 34 h 36"/>
                <a:gd name="T8" fmla="*/ 1 w 22"/>
                <a:gd name="T9" fmla="*/ 28 h 36"/>
                <a:gd name="T10" fmla="*/ 0 w 22"/>
                <a:gd name="T11" fmla="*/ 21 h 36"/>
                <a:gd name="T12" fmla="*/ 3 w 22"/>
                <a:gd name="T13" fmla="*/ 17 h 36"/>
                <a:gd name="T14" fmla="*/ 7 w 22"/>
                <a:gd name="T15" fmla="*/ 15 h 36"/>
                <a:gd name="T16" fmla="*/ 5 w 22"/>
                <a:gd name="T17" fmla="*/ 10 h 36"/>
                <a:gd name="T18" fmla="*/ 5 w 22"/>
                <a:gd name="T19" fmla="*/ 5 h 36"/>
                <a:gd name="T20" fmla="*/ 9 w 22"/>
                <a:gd name="T21" fmla="*/ 1 h 36"/>
                <a:gd name="T22" fmla="*/ 15 w 22"/>
                <a:gd name="T23" fmla="*/ 2 h 36"/>
                <a:gd name="T24" fmla="*/ 21 w 22"/>
                <a:gd name="T25" fmla="*/ 7 h 36"/>
                <a:gd name="T26" fmla="*/ 21 w 22"/>
                <a:gd name="T27" fmla="*/ 14 h 36"/>
                <a:gd name="T28" fmla="*/ 19 w 22"/>
                <a:gd name="T29" fmla="*/ 18 h 36"/>
                <a:gd name="T30" fmla="*/ 15 w 22"/>
                <a:gd name="T31" fmla="*/ 19 h 36"/>
                <a:gd name="T32" fmla="*/ 18 w 22"/>
                <a:gd name="T33" fmla="*/ 25 h 36"/>
                <a:gd name="T34" fmla="*/ 11 w 22"/>
                <a:gd name="T35" fmla="*/ 30 h 36"/>
                <a:gd name="T36" fmla="*/ 13 w 22"/>
                <a:gd name="T37" fmla="*/ 28 h 36"/>
                <a:gd name="T38" fmla="*/ 13 w 22"/>
                <a:gd name="T39" fmla="*/ 24 h 36"/>
                <a:gd name="T40" fmla="*/ 10 w 22"/>
                <a:gd name="T41" fmla="*/ 20 h 36"/>
                <a:gd name="T42" fmla="*/ 5 w 22"/>
                <a:gd name="T43" fmla="*/ 23 h 36"/>
                <a:gd name="T44" fmla="*/ 5 w 22"/>
                <a:gd name="T45" fmla="*/ 27 h 36"/>
                <a:gd name="T46" fmla="*/ 8 w 22"/>
                <a:gd name="T47" fmla="*/ 29 h 36"/>
                <a:gd name="T48" fmla="*/ 11 w 22"/>
                <a:gd name="T49" fmla="*/ 30 h 36"/>
                <a:gd name="T50" fmla="*/ 12 w 22"/>
                <a:gd name="T51" fmla="*/ 6 h 36"/>
                <a:gd name="T52" fmla="*/ 10 w 22"/>
                <a:gd name="T53" fmla="*/ 8 h 36"/>
                <a:gd name="T54" fmla="*/ 10 w 22"/>
                <a:gd name="T55" fmla="*/ 11 h 36"/>
                <a:gd name="T56" fmla="*/ 12 w 22"/>
                <a:gd name="T57" fmla="*/ 14 h 36"/>
                <a:gd name="T58" fmla="*/ 15 w 22"/>
                <a:gd name="T59" fmla="*/ 14 h 36"/>
                <a:gd name="T60" fmla="*/ 16 w 22"/>
                <a:gd name="T61" fmla="*/ 12 h 36"/>
                <a:gd name="T62" fmla="*/ 16 w 22"/>
                <a:gd name="T63" fmla="*/ 9 h 36"/>
                <a:gd name="T64" fmla="*/ 14 w 22"/>
                <a:gd name="T65" fmla="*/ 7 h 36"/>
                <a:gd name="T66" fmla="*/ 12 w 22"/>
                <a:gd name="T6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8" y="25"/>
                  </a:moveTo>
                  <a:cubicBezTo>
                    <a:pt x="18" y="27"/>
                    <a:pt x="18" y="29"/>
                    <a:pt x="18" y="31"/>
                  </a:cubicBezTo>
                  <a:cubicBezTo>
                    <a:pt x="17" y="33"/>
                    <a:pt x="16" y="35"/>
                    <a:pt x="14" y="36"/>
                  </a:cubicBezTo>
                  <a:cubicBezTo>
                    <a:pt x="12" y="36"/>
                    <a:pt x="9" y="36"/>
                    <a:pt x="7" y="34"/>
                  </a:cubicBezTo>
                  <a:cubicBezTo>
                    <a:pt x="4" y="33"/>
                    <a:pt x="2" y="31"/>
                    <a:pt x="1" y="28"/>
                  </a:cubicBezTo>
                  <a:cubicBezTo>
                    <a:pt x="0" y="26"/>
                    <a:pt x="0" y="24"/>
                    <a:pt x="0" y="21"/>
                  </a:cubicBezTo>
                  <a:cubicBezTo>
                    <a:pt x="1" y="19"/>
                    <a:pt x="2" y="18"/>
                    <a:pt x="3" y="17"/>
                  </a:cubicBezTo>
                  <a:cubicBezTo>
                    <a:pt x="4" y="16"/>
                    <a:pt x="5" y="15"/>
                    <a:pt x="7" y="15"/>
                  </a:cubicBezTo>
                  <a:cubicBezTo>
                    <a:pt x="6" y="13"/>
                    <a:pt x="6" y="11"/>
                    <a:pt x="5" y="10"/>
                  </a:cubicBezTo>
                  <a:cubicBezTo>
                    <a:pt x="5" y="8"/>
                    <a:pt x="5" y="6"/>
                    <a:pt x="5" y="5"/>
                  </a:cubicBezTo>
                  <a:cubicBezTo>
                    <a:pt x="6" y="2"/>
                    <a:pt x="7" y="1"/>
                    <a:pt x="9" y="1"/>
                  </a:cubicBezTo>
                  <a:cubicBezTo>
                    <a:pt x="11" y="0"/>
                    <a:pt x="13" y="0"/>
                    <a:pt x="15" y="2"/>
                  </a:cubicBezTo>
                  <a:cubicBezTo>
                    <a:pt x="18" y="3"/>
                    <a:pt x="20" y="5"/>
                    <a:pt x="21" y="7"/>
                  </a:cubicBezTo>
                  <a:cubicBezTo>
                    <a:pt x="22" y="9"/>
                    <a:pt x="22" y="12"/>
                    <a:pt x="21" y="14"/>
                  </a:cubicBezTo>
                  <a:cubicBezTo>
                    <a:pt x="21" y="16"/>
                    <a:pt x="20" y="17"/>
                    <a:pt x="19" y="18"/>
                  </a:cubicBezTo>
                  <a:cubicBezTo>
                    <a:pt x="18" y="19"/>
                    <a:pt x="17" y="19"/>
                    <a:pt x="15" y="19"/>
                  </a:cubicBezTo>
                  <a:cubicBezTo>
                    <a:pt x="16" y="22"/>
                    <a:pt x="17" y="24"/>
                    <a:pt x="18" y="25"/>
                  </a:cubicBezTo>
                  <a:close/>
                  <a:moveTo>
                    <a:pt x="11" y="30"/>
                  </a:moveTo>
                  <a:cubicBezTo>
                    <a:pt x="12" y="30"/>
                    <a:pt x="13" y="29"/>
                    <a:pt x="13" y="28"/>
                  </a:cubicBezTo>
                  <a:cubicBezTo>
                    <a:pt x="13" y="27"/>
                    <a:pt x="13" y="26"/>
                    <a:pt x="13" y="24"/>
                  </a:cubicBezTo>
                  <a:cubicBezTo>
                    <a:pt x="12" y="23"/>
                    <a:pt x="11" y="22"/>
                    <a:pt x="10" y="20"/>
                  </a:cubicBezTo>
                  <a:cubicBezTo>
                    <a:pt x="7" y="20"/>
                    <a:pt x="6" y="21"/>
                    <a:pt x="5" y="23"/>
                  </a:cubicBezTo>
                  <a:cubicBezTo>
                    <a:pt x="5" y="24"/>
                    <a:pt x="5" y="26"/>
                    <a:pt x="5" y="27"/>
                  </a:cubicBezTo>
                  <a:cubicBezTo>
                    <a:pt x="6" y="28"/>
                    <a:pt x="7" y="29"/>
                    <a:pt x="8" y="29"/>
                  </a:cubicBezTo>
                  <a:cubicBezTo>
                    <a:pt x="9" y="30"/>
                    <a:pt x="10" y="30"/>
                    <a:pt x="11" y="30"/>
                  </a:cubicBezTo>
                  <a:moveTo>
                    <a:pt x="12" y="6"/>
                  </a:moveTo>
                  <a:cubicBezTo>
                    <a:pt x="11" y="7"/>
                    <a:pt x="11" y="7"/>
                    <a:pt x="10" y="8"/>
                  </a:cubicBezTo>
                  <a:cubicBezTo>
                    <a:pt x="10" y="9"/>
                    <a:pt x="10" y="10"/>
                    <a:pt x="10" y="11"/>
                  </a:cubicBezTo>
                  <a:cubicBezTo>
                    <a:pt x="11" y="12"/>
                    <a:pt x="11" y="13"/>
                    <a:pt x="12" y="14"/>
                  </a:cubicBezTo>
                  <a:cubicBezTo>
                    <a:pt x="13" y="14"/>
                    <a:pt x="14" y="14"/>
                    <a:pt x="15" y="14"/>
                  </a:cubicBezTo>
                  <a:cubicBezTo>
                    <a:pt x="16" y="13"/>
                    <a:pt x="16" y="13"/>
                    <a:pt x="16" y="12"/>
                  </a:cubicBezTo>
                  <a:cubicBezTo>
                    <a:pt x="17" y="11"/>
                    <a:pt x="16" y="10"/>
                    <a:pt x="16" y="9"/>
                  </a:cubicBezTo>
                  <a:cubicBezTo>
                    <a:pt x="16" y="8"/>
                    <a:pt x="15" y="7"/>
                    <a:pt x="14" y="7"/>
                  </a:cubicBezTo>
                  <a:cubicBezTo>
                    <a:pt x="13" y="6"/>
                    <a:pt x="12" y="6"/>
                    <a:pt x="12" y="6"/>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 name="Freeform 94"/>
            <p:cNvSpPr>
              <a:spLocks noEditPoints="1"/>
            </p:cNvSpPr>
            <p:nvPr/>
          </p:nvSpPr>
          <p:spPr bwMode="auto">
            <a:xfrm>
              <a:off x="4932363" y="3348038"/>
              <a:ext cx="74613" cy="120650"/>
            </a:xfrm>
            <a:custGeom>
              <a:avLst/>
              <a:gdLst>
                <a:gd name="T0" fmla="*/ 22 w 22"/>
                <a:gd name="T1" fmla="*/ 12 h 35"/>
                <a:gd name="T2" fmla="*/ 21 w 22"/>
                <a:gd name="T3" fmla="*/ 21 h 35"/>
                <a:gd name="T4" fmla="*/ 14 w 22"/>
                <a:gd name="T5" fmla="*/ 33 h 35"/>
                <a:gd name="T6" fmla="*/ 3 w 22"/>
                <a:gd name="T7" fmla="*/ 32 h 35"/>
                <a:gd name="T8" fmla="*/ 0 w 22"/>
                <a:gd name="T9" fmla="*/ 30 h 35"/>
                <a:gd name="T10" fmla="*/ 2 w 22"/>
                <a:gd name="T11" fmla="*/ 24 h 35"/>
                <a:gd name="T12" fmla="*/ 5 w 22"/>
                <a:gd name="T13" fmla="*/ 27 h 35"/>
                <a:gd name="T14" fmla="*/ 9 w 22"/>
                <a:gd name="T15" fmla="*/ 28 h 35"/>
                <a:gd name="T16" fmla="*/ 13 w 22"/>
                <a:gd name="T17" fmla="*/ 27 h 35"/>
                <a:gd name="T18" fmla="*/ 15 w 22"/>
                <a:gd name="T19" fmla="*/ 21 h 35"/>
                <a:gd name="T20" fmla="*/ 15 w 22"/>
                <a:gd name="T21" fmla="*/ 21 h 35"/>
                <a:gd name="T22" fmla="*/ 12 w 22"/>
                <a:gd name="T23" fmla="*/ 23 h 35"/>
                <a:gd name="T24" fmla="*/ 8 w 22"/>
                <a:gd name="T25" fmla="*/ 22 h 35"/>
                <a:gd name="T26" fmla="*/ 4 w 22"/>
                <a:gd name="T27" fmla="*/ 16 h 35"/>
                <a:gd name="T28" fmla="*/ 4 w 22"/>
                <a:gd name="T29" fmla="*/ 8 h 35"/>
                <a:gd name="T30" fmla="*/ 9 w 22"/>
                <a:gd name="T31" fmla="*/ 1 h 35"/>
                <a:gd name="T32" fmla="*/ 16 w 22"/>
                <a:gd name="T33" fmla="*/ 1 h 35"/>
                <a:gd name="T34" fmla="*/ 20 w 22"/>
                <a:gd name="T35" fmla="*/ 6 h 35"/>
                <a:gd name="T36" fmla="*/ 22 w 22"/>
                <a:gd name="T37" fmla="*/ 12 h 35"/>
                <a:gd name="T38" fmla="*/ 14 w 22"/>
                <a:gd name="T39" fmla="*/ 18 h 35"/>
                <a:gd name="T40" fmla="*/ 16 w 22"/>
                <a:gd name="T41" fmla="*/ 15 h 35"/>
                <a:gd name="T42" fmla="*/ 16 w 22"/>
                <a:gd name="T43" fmla="*/ 10 h 35"/>
                <a:gd name="T44" fmla="*/ 14 w 22"/>
                <a:gd name="T45" fmla="*/ 7 h 35"/>
                <a:gd name="T46" fmla="*/ 11 w 22"/>
                <a:gd name="T47" fmla="*/ 7 h 35"/>
                <a:gd name="T48" fmla="*/ 9 w 22"/>
                <a:gd name="T49" fmla="*/ 10 h 35"/>
                <a:gd name="T50" fmla="*/ 9 w 22"/>
                <a:gd name="T51" fmla="*/ 15 h 35"/>
                <a:gd name="T52" fmla="*/ 11 w 22"/>
                <a:gd name="T53" fmla="*/ 17 h 35"/>
                <a:gd name="T54" fmla="*/ 14 w 22"/>
                <a:gd name="T5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22" y="12"/>
                  </a:moveTo>
                  <a:cubicBezTo>
                    <a:pt x="22" y="15"/>
                    <a:pt x="22" y="18"/>
                    <a:pt x="21" y="21"/>
                  </a:cubicBezTo>
                  <a:cubicBezTo>
                    <a:pt x="19" y="27"/>
                    <a:pt x="17" y="31"/>
                    <a:pt x="14" y="33"/>
                  </a:cubicBezTo>
                  <a:cubicBezTo>
                    <a:pt x="11" y="35"/>
                    <a:pt x="8" y="34"/>
                    <a:pt x="3" y="32"/>
                  </a:cubicBezTo>
                  <a:cubicBezTo>
                    <a:pt x="2" y="31"/>
                    <a:pt x="1" y="30"/>
                    <a:pt x="0" y="30"/>
                  </a:cubicBezTo>
                  <a:cubicBezTo>
                    <a:pt x="2" y="24"/>
                    <a:pt x="2" y="24"/>
                    <a:pt x="2" y="24"/>
                  </a:cubicBezTo>
                  <a:cubicBezTo>
                    <a:pt x="3" y="25"/>
                    <a:pt x="3" y="26"/>
                    <a:pt x="5" y="27"/>
                  </a:cubicBezTo>
                  <a:cubicBezTo>
                    <a:pt x="6" y="28"/>
                    <a:pt x="8" y="28"/>
                    <a:pt x="9" y="28"/>
                  </a:cubicBezTo>
                  <a:cubicBezTo>
                    <a:pt x="10" y="28"/>
                    <a:pt x="12" y="28"/>
                    <a:pt x="13" y="27"/>
                  </a:cubicBezTo>
                  <a:cubicBezTo>
                    <a:pt x="14" y="25"/>
                    <a:pt x="14" y="24"/>
                    <a:pt x="15" y="21"/>
                  </a:cubicBezTo>
                  <a:cubicBezTo>
                    <a:pt x="15" y="21"/>
                    <a:pt x="15" y="21"/>
                    <a:pt x="15" y="21"/>
                  </a:cubicBezTo>
                  <a:cubicBezTo>
                    <a:pt x="14" y="22"/>
                    <a:pt x="13" y="23"/>
                    <a:pt x="12" y="23"/>
                  </a:cubicBezTo>
                  <a:cubicBezTo>
                    <a:pt x="11" y="23"/>
                    <a:pt x="10" y="22"/>
                    <a:pt x="8" y="22"/>
                  </a:cubicBezTo>
                  <a:cubicBezTo>
                    <a:pt x="6" y="20"/>
                    <a:pt x="5" y="19"/>
                    <a:pt x="4" y="16"/>
                  </a:cubicBezTo>
                  <a:cubicBezTo>
                    <a:pt x="3" y="14"/>
                    <a:pt x="3" y="11"/>
                    <a:pt x="4" y="8"/>
                  </a:cubicBezTo>
                  <a:cubicBezTo>
                    <a:pt x="5" y="4"/>
                    <a:pt x="7" y="2"/>
                    <a:pt x="9" y="1"/>
                  </a:cubicBezTo>
                  <a:cubicBezTo>
                    <a:pt x="11" y="0"/>
                    <a:pt x="13" y="0"/>
                    <a:pt x="16" y="1"/>
                  </a:cubicBezTo>
                  <a:cubicBezTo>
                    <a:pt x="17" y="2"/>
                    <a:pt x="19" y="4"/>
                    <a:pt x="20" y="6"/>
                  </a:cubicBezTo>
                  <a:cubicBezTo>
                    <a:pt x="21" y="8"/>
                    <a:pt x="22" y="10"/>
                    <a:pt x="22" y="12"/>
                  </a:cubicBezTo>
                  <a:close/>
                  <a:moveTo>
                    <a:pt x="14" y="18"/>
                  </a:moveTo>
                  <a:cubicBezTo>
                    <a:pt x="15" y="17"/>
                    <a:pt x="16" y="16"/>
                    <a:pt x="16" y="15"/>
                  </a:cubicBezTo>
                  <a:cubicBezTo>
                    <a:pt x="17" y="13"/>
                    <a:pt x="17" y="12"/>
                    <a:pt x="16" y="10"/>
                  </a:cubicBezTo>
                  <a:cubicBezTo>
                    <a:pt x="16" y="9"/>
                    <a:pt x="15" y="8"/>
                    <a:pt x="14" y="7"/>
                  </a:cubicBezTo>
                  <a:cubicBezTo>
                    <a:pt x="13" y="6"/>
                    <a:pt x="12" y="6"/>
                    <a:pt x="11" y="7"/>
                  </a:cubicBezTo>
                  <a:cubicBezTo>
                    <a:pt x="10" y="7"/>
                    <a:pt x="10" y="9"/>
                    <a:pt x="9" y="10"/>
                  </a:cubicBezTo>
                  <a:cubicBezTo>
                    <a:pt x="9" y="12"/>
                    <a:pt x="9" y="13"/>
                    <a:pt x="9" y="15"/>
                  </a:cubicBezTo>
                  <a:cubicBezTo>
                    <a:pt x="9" y="16"/>
                    <a:pt x="10" y="17"/>
                    <a:pt x="11" y="17"/>
                  </a:cubicBezTo>
                  <a:cubicBezTo>
                    <a:pt x="12" y="18"/>
                    <a:pt x="13" y="18"/>
                    <a:pt x="14" y="1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 name="Freeform 95"/>
            <p:cNvSpPr>
              <a:spLocks noEditPoints="1"/>
            </p:cNvSpPr>
            <p:nvPr/>
          </p:nvSpPr>
          <p:spPr bwMode="auto">
            <a:xfrm>
              <a:off x="5356226" y="3590925"/>
              <a:ext cx="71438" cy="123825"/>
            </a:xfrm>
            <a:custGeom>
              <a:avLst/>
              <a:gdLst>
                <a:gd name="T0" fmla="*/ 21 w 21"/>
                <a:gd name="T1" fmla="*/ 10 h 36"/>
                <a:gd name="T2" fmla="*/ 20 w 21"/>
                <a:gd name="T3" fmla="*/ 23 h 36"/>
                <a:gd name="T4" fmla="*/ 14 w 21"/>
                <a:gd name="T5" fmla="*/ 34 h 36"/>
                <a:gd name="T6" fmla="*/ 6 w 21"/>
                <a:gd name="T7" fmla="*/ 34 h 36"/>
                <a:gd name="T8" fmla="*/ 1 w 21"/>
                <a:gd name="T9" fmla="*/ 27 h 36"/>
                <a:gd name="T10" fmla="*/ 2 w 21"/>
                <a:gd name="T11" fmla="*/ 13 h 36"/>
                <a:gd name="T12" fmla="*/ 8 w 21"/>
                <a:gd name="T13" fmla="*/ 2 h 36"/>
                <a:gd name="T14" fmla="*/ 15 w 21"/>
                <a:gd name="T15" fmla="*/ 2 h 36"/>
                <a:gd name="T16" fmla="*/ 21 w 21"/>
                <a:gd name="T17" fmla="*/ 10 h 36"/>
                <a:gd name="T18" fmla="*/ 11 w 21"/>
                <a:gd name="T19" fmla="*/ 28 h 36"/>
                <a:gd name="T20" fmla="*/ 14 w 21"/>
                <a:gd name="T21" fmla="*/ 20 h 36"/>
                <a:gd name="T22" fmla="*/ 16 w 21"/>
                <a:gd name="T23" fmla="*/ 11 h 36"/>
                <a:gd name="T24" fmla="*/ 14 w 21"/>
                <a:gd name="T25" fmla="*/ 7 h 36"/>
                <a:gd name="T26" fmla="*/ 10 w 21"/>
                <a:gd name="T27" fmla="*/ 8 h 36"/>
                <a:gd name="T28" fmla="*/ 7 w 21"/>
                <a:gd name="T29" fmla="*/ 16 h 36"/>
                <a:gd name="T30" fmla="*/ 6 w 21"/>
                <a:gd name="T31" fmla="*/ 25 h 36"/>
                <a:gd name="T32" fmla="*/ 8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1" y="10"/>
                  </a:moveTo>
                  <a:cubicBezTo>
                    <a:pt x="21" y="13"/>
                    <a:pt x="21" y="18"/>
                    <a:pt x="20" y="23"/>
                  </a:cubicBezTo>
                  <a:cubicBezTo>
                    <a:pt x="18" y="29"/>
                    <a:pt x="16" y="32"/>
                    <a:pt x="14" y="34"/>
                  </a:cubicBezTo>
                  <a:cubicBezTo>
                    <a:pt x="12" y="36"/>
                    <a:pt x="9" y="36"/>
                    <a:pt x="6" y="34"/>
                  </a:cubicBezTo>
                  <a:cubicBezTo>
                    <a:pt x="4" y="33"/>
                    <a:pt x="2" y="30"/>
                    <a:pt x="1" y="27"/>
                  </a:cubicBezTo>
                  <a:cubicBezTo>
                    <a:pt x="0" y="23"/>
                    <a:pt x="1" y="18"/>
                    <a:pt x="2" y="13"/>
                  </a:cubicBezTo>
                  <a:cubicBezTo>
                    <a:pt x="4" y="7"/>
                    <a:pt x="6" y="4"/>
                    <a:pt x="8" y="2"/>
                  </a:cubicBezTo>
                  <a:cubicBezTo>
                    <a:pt x="10" y="0"/>
                    <a:pt x="12" y="0"/>
                    <a:pt x="15" y="2"/>
                  </a:cubicBezTo>
                  <a:cubicBezTo>
                    <a:pt x="18" y="3"/>
                    <a:pt x="20" y="6"/>
                    <a:pt x="21" y="10"/>
                  </a:cubicBezTo>
                  <a:close/>
                  <a:moveTo>
                    <a:pt x="11" y="28"/>
                  </a:moveTo>
                  <a:cubicBezTo>
                    <a:pt x="12" y="27"/>
                    <a:pt x="13" y="24"/>
                    <a:pt x="14" y="20"/>
                  </a:cubicBezTo>
                  <a:cubicBezTo>
                    <a:pt x="15" y="16"/>
                    <a:pt x="16" y="13"/>
                    <a:pt x="16" y="11"/>
                  </a:cubicBezTo>
                  <a:cubicBezTo>
                    <a:pt x="16" y="9"/>
                    <a:pt x="15" y="8"/>
                    <a:pt x="14" y="7"/>
                  </a:cubicBezTo>
                  <a:cubicBezTo>
                    <a:pt x="13" y="6"/>
                    <a:pt x="11" y="7"/>
                    <a:pt x="10" y="8"/>
                  </a:cubicBezTo>
                  <a:cubicBezTo>
                    <a:pt x="9" y="9"/>
                    <a:pt x="8" y="12"/>
                    <a:pt x="7" y="16"/>
                  </a:cubicBezTo>
                  <a:cubicBezTo>
                    <a:pt x="6" y="20"/>
                    <a:pt x="6" y="23"/>
                    <a:pt x="6" y="25"/>
                  </a:cubicBezTo>
                  <a:cubicBezTo>
                    <a:pt x="6" y="27"/>
                    <a:pt x="7" y="28"/>
                    <a:pt x="8" y="29"/>
                  </a:cubicBezTo>
                  <a:cubicBezTo>
                    <a:pt x="9"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 name="Freeform 96"/>
            <p:cNvSpPr>
              <a:spLocks/>
            </p:cNvSpPr>
            <p:nvPr/>
          </p:nvSpPr>
          <p:spPr bwMode="auto">
            <a:xfrm>
              <a:off x="5305426" y="3560763"/>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 name="Freeform 97"/>
            <p:cNvSpPr>
              <a:spLocks/>
            </p:cNvSpPr>
            <p:nvPr/>
          </p:nvSpPr>
          <p:spPr bwMode="auto">
            <a:xfrm>
              <a:off x="6156326" y="4056063"/>
              <a:ext cx="82550" cy="133350"/>
            </a:xfrm>
            <a:custGeom>
              <a:avLst/>
              <a:gdLst>
                <a:gd name="T0" fmla="*/ 18 w 24"/>
                <a:gd name="T1" fmla="*/ 2 h 39"/>
                <a:gd name="T2" fmla="*/ 21 w 24"/>
                <a:gd name="T3" fmla="*/ 6 h 39"/>
                <a:gd name="T4" fmla="*/ 23 w 24"/>
                <a:gd name="T5" fmla="*/ 10 h 39"/>
                <a:gd name="T6" fmla="*/ 23 w 24"/>
                <a:gd name="T7" fmla="*/ 15 h 39"/>
                <a:gd name="T8" fmla="*/ 21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1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7 w 24"/>
                <a:gd name="T43" fmla="*/ 2 h 39"/>
                <a:gd name="T44" fmla="*/ 11 w 24"/>
                <a:gd name="T45" fmla="*/ 0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6"/>
                  </a:cubicBezTo>
                  <a:cubicBezTo>
                    <a:pt x="22" y="7"/>
                    <a:pt x="23" y="9"/>
                    <a:pt x="23" y="10"/>
                  </a:cubicBezTo>
                  <a:cubicBezTo>
                    <a:pt x="24" y="12"/>
                    <a:pt x="24" y="14"/>
                    <a:pt x="23" y="15"/>
                  </a:cubicBezTo>
                  <a:cubicBezTo>
                    <a:pt x="23" y="17"/>
                    <a:pt x="22" y="18"/>
                    <a:pt x="21" y="19"/>
                  </a:cubicBezTo>
                  <a:cubicBezTo>
                    <a:pt x="21" y="20"/>
                    <a:pt x="20" y="21"/>
                    <a:pt x="19" y="22"/>
                  </a:cubicBezTo>
                  <a:cubicBezTo>
                    <a:pt x="17" y="23"/>
                    <a:pt x="15"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1" y="25"/>
                    <a:pt x="1" y="25"/>
                    <a:pt x="1"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0" y="7"/>
                    <a:pt x="9" y="8"/>
                  </a:cubicBezTo>
                  <a:cubicBezTo>
                    <a:pt x="7" y="2"/>
                    <a:pt x="7" y="2"/>
                    <a:pt x="7" y="2"/>
                  </a:cubicBezTo>
                  <a:cubicBezTo>
                    <a:pt x="9" y="1"/>
                    <a:pt x="10" y="1"/>
                    <a:pt x="11" y="0"/>
                  </a:cubicBezTo>
                  <a:cubicBezTo>
                    <a:pt x="12" y="0"/>
                    <a:pt x="13" y="0"/>
                    <a:pt x="14" y="1"/>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 name="Freeform 98"/>
            <p:cNvSpPr>
              <a:spLocks/>
            </p:cNvSpPr>
            <p:nvPr/>
          </p:nvSpPr>
          <p:spPr bwMode="auto">
            <a:xfrm>
              <a:off x="6111876" y="4025900"/>
              <a:ext cx="50800" cy="115888"/>
            </a:xfrm>
            <a:custGeom>
              <a:avLst/>
              <a:gdLst>
                <a:gd name="T0" fmla="*/ 15 w 15"/>
                <a:gd name="T1" fmla="*/ 3 h 34"/>
                <a:gd name="T2" fmla="*/ 6 w 15"/>
                <a:gd name="T3" fmla="*/ 34 h 34"/>
                <a:gd name="T4" fmla="*/ 1 w 15"/>
                <a:gd name="T5" fmla="*/ 31 h 34"/>
                <a:gd name="T6" fmla="*/ 6 w 15"/>
                <a:gd name="T7" fmla="*/ 13 h 34"/>
                <a:gd name="T8" fmla="*/ 7 w 15"/>
                <a:gd name="T9" fmla="*/ 10 h 34"/>
                <a:gd name="T10" fmla="*/ 8 w 15"/>
                <a:gd name="T11" fmla="*/ 7 h 34"/>
                <a:gd name="T12" fmla="*/ 5 w 15"/>
                <a:gd name="T13" fmla="*/ 8 h 34"/>
                <a:gd name="T14" fmla="*/ 2 w 15"/>
                <a:gd name="T15" fmla="*/ 9 h 34"/>
                <a:gd name="T16" fmla="*/ 0 w 15"/>
                <a:gd name="T17" fmla="*/ 4 h 34"/>
                <a:gd name="T18" fmla="*/ 10 w 15"/>
                <a:gd name="T19" fmla="*/ 0 h 34"/>
                <a:gd name="T20" fmla="*/ 15 w 15"/>
                <a:gd name="T2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3"/>
                  </a:moveTo>
                  <a:cubicBezTo>
                    <a:pt x="6" y="34"/>
                    <a:pt x="6" y="34"/>
                    <a:pt x="6" y="34"/>
                  </a:cubicBezTo>
                  <a:cubicBezTo>
                    <a:pt x="1" y="31"/>
                    <a:pt x="1" y="31"/>
                    <a:pt x="1" y="31"/>
                  </a:cubicBezTo>
                  <a:cubicBezTo>
                    <a:pt x="6" y="13"/>
                    <a:pt x="6" y="13"/>
                    <a:pt x="6" y="13"/>
                  </a:cubicBezTo>
                  <a:cubicBezTo>
                    <a:pt x="7" y="10"/>
                    <a:pt x="7" y="10"/>
                    <a:pt x="7" y="10"/>
                  </a:cubicBezTo>
                  <a:cubicBezTo>
                    <a:pt x="8" y="7"/>
                    <a:pt x="8" y="7"/>
                    <a:pt x="8" y="7"/>
                  </a:cubicBezTo>
                  <a:cubicBezTo>
                    <a:pt x="7" y="7"/>
                    <a:pt x="6" y="8"/>
                    <a:pt x="5" y="8"/>
                  </a:cubicBezTo>
                  <a:cubicBezTo>
                    <a:pt x="2" y="9"/>
                    <a:pt x="2" y="9"/>
                    <a:pt x="2" y="9"/>
                  </a:cubicBezTo>
                  <a:cubicBezTo>
                    <a:pt x="0" y="4"/>
                    <a:pt x="0" y="4"/>
                    <a:pt x="0" y="4"/>
                  </a:cubicBezTo>
                  <a:cubicBezTo>
                    <a:pt x="10" y="0"/>
                    <a:pt x="10" y="0"/>
                    <a:pt x="10"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 name="Freeform 99"/>
            <p:cNvSpPr>
              <a:spLocks/>
            </p:cNvSpPr>
            <p:nvPr/>
          </p:nvSpPr>
          <p:spPr bwMode="auto">
            <a:xfrm>
              <a:off x="6526213" y="4265613"/>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7 w 15"/>
                <a:gd name="T11" fmla="*/ 6 h 34"/>
                <a:gd name="T12" fmla="*/ 5 w 15"/>
                <a:gd name="T13" fmla="*/ 8 h 34"/>
                <a:gd name="T14" fmla="*/ 1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7" y="6"/>
                    <a:pt x="7" y="6"/>
                    <a:pt x="7" y="6"/>
                  </a:cubicBezTo>
                  <a:cubicBezTo>
                    <a:pt x="6" y="7"/>
                    <a:pt x="6" y="7"/>
                    <a:pt x="5" y="8"/>
                  </a:cubicBezTo>
                  <a:cubicBezTo>
                    <a:pt x="1" y="9"/>
                    <a:pt x="1" y="9"/>
                    <a:pt x="1"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 name="Freeform 100"/>
            <p:cNvSpPr>
              <a:spLocks/>
            </p:cNvSpPr>
            <p:nvPr/>
          </p:nvSpPr>
          <p:spPr bwMode="auto">
            <a:xfrm>
              <a:off x="6570663" y="4292600"/>
              <a:ext cx="82550" cy="127000"/>
            </a:xfrm>
            <a:custGeom>
              <a:avLst/>
              <a:gdLst>
                <a:gd name="T0" fmla="*/ 17 w 24"/>
                <a:gd name="T1" fmla="*/ 2 h 37"/>
                <a:gd name="T2" fmla="*/ 22 w 24"/>
                <a:gd name="T3" fmla="*/ 8 h 37"/>
                <a:gd name="T4" fmla="*/ 23 w 24"/>
                <a:gd name="T5" fmla="*/ 15 h 37"/>
                <a:gd name="T6" fmla="*/ 20 w 24"/>
                <a:gd name="T7" fmla="*/ 19 h 37"/>
                <a:gd name="T8" fmla="*/ 15 w 24"/>
                <a:gd name="T9" fmla="*/ 20 h 37"/>
                <a:gd name="T10" fmla="*/ 15 w 24"/>
                <a:gd name="T11" fmla="*/ 20 h 37"/>
                <a:gd name="T12" fmla="*/ 19 w 24"/>
                <a:gd name="T13" fmla="*/ 25 h 37"/>
                <a:gd name="T14" fmla="*/ 19 w 24"/>
                <a:gd name="T15" fmla="*/ 31 h 37"/>
                <a:gd name="T16" fmla="*/ 15 w 24"/>
                <a:gd name="T17" fmla="*/ 36 h 37"/>
                <a:gd name="T18" fmla="*/ 7 w 24"/>
                <a:gd name="T19" fmla="*/ 35 h 37"/>
                <a:gd name="T20" fmla="*/ 0 w 24"/>
                <a:gd name="T21" fmla="*/ 29 h 37"/>
                <a:gd name="T22" fmla="*/ 2 w 24"/>
                <a:gd name="T23" fmla="*/ 23 h 37"/>
                <a:gd name="T24" fmla="*/ 4 w 24"/>
                <a:gd name="T25" fmla="*/ 26 h 37"/>
                <a:gd name="T26" fmla="*/ 8 w 24"/>
                <a:gd name="T27" fmla="*/ 29 h 37"/>
                <a:gd name="T28" fmla="*/ 12 w 24"/>
                <a:gd name="T29" fmla="*/ 30 h 37"/>
                <a:gd name="T30" fmla="*/ 14 w 24"/>
                <a:gd name="T31" fmla="*/ 27 h 37"/>
                <a:gd name="T32" fmla="*/ 13 w 24"/>
                <a:gd name="T33" fmla="*/ 23 h 37"/>
                <a:gd name="T34" fmla="*/ 9 w 24"/>
                <a:gd name="T35" fmla="*/ 19 h 37"/>
                <a:gd name="T36" fmla="*/ 7 w 24"/>
                <a:gd name="T37" fmla="*/ 18 h 37"/>
                <a:gd name="T38" fmla="*/ 9 w 24"/>
                <a:gd name="T39" fmla="*/ 13 h 37"/>
                <a:gd name="T40" fmla="*/ 11 w 24"/>
                <a:gd name="T41" fmla="*/ 14 h 37"/>
                <a:gd name="T42" fmla="*/ 15 w 24"/>
                <a:gd name="T43" fmla="*/ 16 h 37"/>
                <a:gd name="T44" fmla="*/ 17 w 24"/>
                <a:gd name="T45" fmla="*/ 13 h 37"/>
                <a:gd name="T46" fmla="*/ 15 w 24"/>
                <a:gd name="T47" fmla="*/ 8 h 37"/>
                <a:gd name="T48" fmla="*/ 12 w 24"/>
                <a:gd name="T49" fmla="*/ 7 h 37"/>
                <a:gd name="T50" fmla="*/ 9 w 24"/>
                <a:gd name="T51" fmla="*/ 7 h 37"/>
                <a:gd name="T52" fmla="*/ 8 w 24"/>
                <a:gd name="T53" fmla="*/ 1 h 37"/>
                <a:gd name="T54" fmla="*/ 17 w 24"/>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37">
                  <a:moveTo>
                    <a:pt x="17" y="2"/>
                  </a:moveTo>
                  <a:cubicBezTo>
                    <a:pt x="19" y="4"/>
                    <a:pt x="21" y="6"/>
                    <a:pt x="22" y="8"/>
                  </a:cubicBezTo>
                  <a:cubicBezTo>
                    <a:pt x="23" y="10"/>
                    <a:pt x="24" y="12"/>
                    <a:pt x="23" y="15"/>
                  </a:cubicBezTo>
                  <a:cubicBezTo>
                    <a:pt x="22" y="17"/>
                    <a:pt x="21" y="18"/>
                    <a:pt x="20" y="19"/>
                  </a:cubicBezTo>
                  <a:cubicBezTo>
                    <a:pt x="19" y="20"/>
                    <a:pt x="17" y="20"/>
                    <a:pt x="15" y="20"/>
                  </a:cubicBezTo>
                  <a:cubicBezTo>
                    <a:pt x="15" y="20"/>
                    <a:pt x="15" y="20"/>
                    <a:pt x="15" y="20"/>
                  </a:cubicBezTo>
                  <a:cubicBezTo>
                    <a:pt x="17" y="21"/>
                    <a:pt x="19" y="23"/>
                    <a:pt x="19" y="25"/>
                  </a:cubicBezTo>
                  <a:cubicBezTo>
                    <a:pt x="20" y="27"/>
                    <a:pt x="20" y="29"/>
                    <a:pt x="19" y="31"/>
                  </a:cubicBezTo>
                  <a:cubicBezTo>
                    <a:pt x="19" y="34"/>
                    <a:pt x="17" y="36"/>
                    <a:pt x="15" y="36"/>
                  </a:cubicBezTo>
                  <a:cubicBezTo>
                    <a:pt x="13" y="37"/>
                    <a:pt x="10" y="36"/>
                    <a:pt x="7" y="35"/>
                  </a:cubicBezTo>
                  <a:cubicBezTo>
                    <a:pt x="4" y="33"/>
                    <a:pt x="2" y="31"/>
                    <a:pt x="0" y="29"/>
                  </a:cubicBezTo>
                  <a:cubicBezTo>
                    <a:pt x="2" y="23"/>
                    <a:pt x="2" y="23"/>
                    <a:pt x="2" y="23"/>
                  </a:cubicBezTo>
                  <a:cubicBezTo>
                    <a:pt x="2" y="24"/>
                    <a:pt x="3" y="25"/>
                    <a:pt x="4" y="26"/>
                  </a:cubicBezTo>
                  <a:cubicBezTo>
                    <a:pt x="5" y="27"/>
                    <a:pt x="7" y="28"/>
                    <a:pt x="8" y="29"/>
                  </a:cubicBezTo>
                  <a:cubicBezTo>
                    <a:pt x="9" y="30"/>
                    <a:pt x="11" y="30"/>
                    <a:pt x="12" y="30"/>
                  </a:cubicBezTo>
                  <a:cubicBezTo>
                    <a:pt x="13" y="30"/>
                    <a:pt x="14" y="29"/>
                    <a:pt x="14" y="27"/>
                  </a:cubicBezTo>
                  <a:cubicBezTo>
                    <a:pt x="15" y="26"/>
                    <a:pt x="14" y="24"/>
                    <a:pt x="13" y="23"/>
                  </a:cubicBezTo>
                  <a:cubicBezTo>
                    <a:pt x="13" y="22"/>
                    <a:pt x="11" y="21"/>
                    <a:pt x="9" y="19"/>
                  </a:cubicBezTo>
                  <a:cubicBezTo>
                    <a:pt x="7" y="18"/>
                    <a:pt x="7" y="18"/>
                    <a:pt x="7" y="18"/>
                  </a:cubicBezTo>
                  <a:cubicBezTo>
                    <a:pt x="9" y="13"/>
                    <a:pt x="9" y="13"/>
                    <a:pt x="9" y="13"/>
                  </a:cubicBezTo>
                  <a:cubicBezTo>
                    <a:pt x="11" y="14"/>
                    <a:pt x="11" y="14"/>
                    <a:pt x="11" y="14"/>
                  </a:cubicBezTo>
                  <a:cubicBezTo>
                    <a:pt x="13" y="15"/>
                    <a:pt x="14" y="16"/>
                    <a:pt x="15" y="16"/>
                  </a:cubicBezTo>
                  <a:cubicBezTo>
                    <a:pt x="16" y="16"/>
                    <a:pt x="17" y="15"/>
                    <a:pt x="17" y="13"/>
                  </a:cubicBezTo>
                  <a:cubicBezTo>
                    <a:pt x="18" y="11"/>
                    <a:pt x="17" y="9"/>
                    <a:pt x="15" y="8"/>
                  </a:cubicBezTo>
                  <a:cubicBezTo>
                    <a:pt x="14" y="7"/>
                    <a:pt x="13" y="7"/>
                    <a:pt x="12" y="7"/>
                  </a:cubicBezTo>
                  <a:cubicBezTo>
                    <a:pt x="11" y="7"/>
                    <a:pt x="10" y="7"/>
                    <a:pt x="9" y="7"/>
                  </a:cubicBezTo>
                  <a:cubicBezTo>
                    <a:pt x="8" y="1"/>
                    <a:pt x="8" y="1"/>
                    <a:pt x="8" y="1"/>
                  </a:cubicBezTo>
                  <a:cubicBezTo>
                    <a:pt x="10" y="0"/>
                    <a:pt x="13"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 name="Freeform 101"/>
            <p:cNvSpPr>
              <a:spLocks/>
            </p:cNvSpPr>
            <p:nvPr/>
          </p:nvSpPr>
          <p:spPr bwMode="auto">
            <a:xfrm>
              <a:off x="4394201" y="3622675"/>
              <a:ext cx="79375" cy="125413"/>
            </a:xfrm>
            <a:custGeom>
              <a:avLst/>
              <a:gdLst>
                <a:gd name="T0" fmla="*/ 23 w 23"/>
                <a:gd name="T1" fmla="*/ 8 h 37"/>
                <a:gd name="T2" fmla="*/ 21 w 23"/>
                <a:gd name="T3" fmla="*/ 13 h 37"/>
                <a:gd name="T4" fmla="*/ 13 w 23"/>
                <a:gd name="T5" fmla="*/ 8 h 37"/>
                <a:gd name="T6" fmla="*/ 10 w 23"/>
                <a:gd name="T7" fmla="*/ 14 h 37"/>
                <a:gd name="T8" fmla="*/ 11 w 23"/>
                <a:gd name="T9" fmla="*/ 14 h 37"/>
                <a:gd name="T10" fmla="*/ 14 w 23"/>
                <a:gd name="T11" fmla="*/ 16 h 37"/>
                <a:gd name="T12" fmla="*/ 19 w 23"/>
                <a:gd name="T13" fmla="*/ 21 h 37"/>
                <a:gd name="T14" fmla="*/ 19 w 23"/>
                <a:gd name="T15" fmla="*/ 30 h 37"/>
                <a:gd name="T16" fmla="*/ 14 w 23"/>
                <a:gd name="T17" fmla="*/ 36 h 37"/>
                <a:gd name="T18" fmla="*/ 6 w 23"/>
                <a:gd name="T19" fmla="*/ 35 h 37"/>
                <a:gd name="T20" fmla="*/ 0 w 23"/>
                <a:gd name="T21" fmla="*/ 30 h 37"/>
                <a:gd name="T22" fmla="*/ 1 w 23"/>
                <a:gd name="T23" fmla="*/ 24 h 37"/>
                <a:gd name="T24" fmla="*/ 4 w 23"/>
                <a:gd name="T25" fmla="*/ 27 h 37"/>
                <a:gd name="T26" fmla="*/ 7 w 23"/>
                <a:gd name="T27" fmla="*/ 30 h 37"/>
                <a:gd name="T28" fmla="*/ 14 w 23"/>
                <a:gd name="T29" fmla="*/ 27 h 37"/>
                <a:gd name="T30" fmla="*/ 10 w 23"/>
                <a:gd name="T31" fmla="*/ 20 h 37"/>
                <a:gd name="T32" fmla="*/ 8 w 23"/>
                <a:gd name="T33" fmla="*/ 19 h 37"/>
                <a:gd name="T34" fmla="*/ 6 w 23"/>
                <a:gd name="T35" fmla="*/ 18 h 37"/>
                <a:gd name="T36" fmla="*/ 4 w 23"/>
                <a:gd name="T37" fmla="*/ 15 h 37"/>
                <a:gd name="T38" fmla="*/ 9 w 23"/>
                <a:gd name="T39" fmla="*/ 0 h 37"/>
                <a:gd name="T40" fmla="*/ 23 w 23"/>
                <a:gd name="T4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7">
                  <a:moveTo>
                    <a:pt x="23" y="8"/>
                  </a:moveTo>
                  <a:cubicBezTo>
                    <a:pt x="21" y="13"/>
                    <a:pt x="21" y="13"/>
                    <a:pt x="21" y="13"/>
                  </a:cubicBezTo>
                  <a:cubicBezTo>
                    <a:pt x="13" y="8"/>
                    <a:pt x="13" y="8"/>
                    <a:pt x="13" y="8"/>
                  </a:cubicBezTo>
                  <a:cubicBezTo>
                    <a:pt x="10" y="14"/>
                    <a:pt x="10" y="14"/>
                    <a:pt x="10" y="14"/>
                  </a:cubicBezTo>
                  <a:cubicBezTo>
                    <a:pt x="11" y="14"/>
                    <a:pt x="11" y="14"/>
                    <a:pt x="11" y="14"/>
                  </a:cubicBezTo>
                  <a:cubicBezTo>
                    <a:pt x="12" y="15"/>
                    <a:pt x="13" y="15"/>
                    <a:pt x="14" y="16"/>
                  </a:cubicBezTo>
                  <a:cubicBezTo>
                    <a:pt x="16" y="17"/>
                    <a:pt x="18" y="19"/>
                    <a:pt x="19" y="21"/>
                  </a:cubicBezTo>
                  <a:cubicBezTo>
                    <a:pt x="20" y="24"/>
                    <a:pt x="20" y="27"/>
                    <a:pt x="19" y="30"/>
                  </a:cubicBezTo>
                  <a:cubicBezTo>
                    <a:pt x="18" y="33"/>
                    <a:pt x="16" y="36"/>
                    <a:pt x="14" y="36"/>
                  </a:cubicBezTo>
                  <a:cubicBezTo>
                    <a:pt x="12" y="37"/>
                    <a:pt x="9" y="37"/>
                    <a:pt x="6" y="35"/>
                  </a:cubicBezTo>
                  <a:cubicBezTo>
                    <a:pt x="3" y="34"/>
                    <a:pt x="1" y="32"/>
                    <a:pt x="0" y="30"/>
                  </a:cubicBezTo>
                  <a:cubicBezTo>
                    <a:pt x="1" y="24"/>
                    <a:pt x="1" y="24"/>
                    <a:pt x="1" y="24"/>
                  </a:cubicBezTo>
                  <a:cubicBezTo>
                    <a:pt x="2" y="25"/>
                    <a:pt x="3" y="26"/>
                    <a:pt x="4" y="27"/>
                  </a:cubicBezTo>
                  <a:cubicBezTo>
                    <a:pt x="5" y="28"/>
                    <a:pt x="6" y="29"/>
                    <a:pt x="7" y="30"/>
                  </a:cubicBezTo>
                  <a:cubicBezTo>
                    <a:pt x="11" y="31"/>
                    <a:pt x="13" y="31"/>
                    <a:pt x="14" y="27"/>
                  </a:cubicBezTo>
                  <a:cubicBezTo>
                    <a:pt x="14" y="24"/>
                    <a:pt x="13" y="21"/>
                    <a:pt x="10" y="20"/>
                  </a:cubicBezTo>
                  <a:cubicBezTo>
                    <a:pt x="9" y="19"/>
                    <a:pt x="9" y="19"/>
                    <a:pt x="8" y="19"/>
                  </a:cubicBezTo>
                  <a:cubicBezTo>
                    <a:pt x="7" y="18"/>
                    <a:pt x="6" y="18"/>
                    <a:pt x="6" y="18"/>
                  </a:cubicBezTo>
                  <a:cubicBezTo>
                    <a:pt x="4" y="15"/>
                    <a:pt x="4" y="15"/>
                    <a:pt x="4" y="15"/>
                  </a:cubicBezTo>
                  <a:cubicBezTo>
                    <a:pt x="9" y="0"/>
                    <a:pt x="9" y="0"/>
                    <a:pt x="9"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 name="Freeform 102"/>
            <p:cNvSpPr>
              <a:spLocks/>
            </p:cNvSpPr>
            <p:nvPr/>
          </p:nvSpPr>
          <p:spPr bwMode="auto">
            <a:xfrm>
              <a:off x="4346576" y="3594100"/>
              <a:ext cx="50800" cy="120650"/>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 name="Freeform 103"/>
            <p:cNvSpPr>
              <a:spLocks noEditPoints="1"/>
            </p:cNvSpPr>
            <p:nvPr/>
          </p:nvSpPr>
          <p:spPr bwMode="auto">
            <a:xfrm>
              <a:off x="4799013" y="3862388"/>
              <a:ext cx="74613" cy="119063"/>
            </a:xfrm>
            <a:custGeom>
              <a:avLst/>
              <a:gdLst>
                <a:gd name="T0" fmla="*/ 18 w 22"/>
                <a:gd name="T1" fmla="*/ 19 h 35"/>
                <a:gd name="T2" fmla="*/ 18 w 22"/>
                <a:gd name="T3" fmla="*/ 27 h 35"/>
                <a:gd name="T4" fmla="*/ 13 w 22"/>
                <a:gd name="T5" fmla="*/ 34 h 35"/>
                <a:gd name="T6" fmla="*/ 6 w 22"/>
                <a:gd name="T7" fmla="*/ 33 h 35"/>
                <a:gd name="T8" fmla="*/ 2 w 22"/>
                <a:gd name="T9" fmla="*/ 29 h 35"/>
                <a:gd name="T10" fmla="*/ 0 w 22"/>
                <a:gd name="T11" fmla="*/ 22 h 35"/>
                <a:gd name="T12" fmla="*/ 1 w 22"/>
                <a:gd name="T13" fmla="*/ 14 h 35"/>
                <a:gd name="T14" fmla="*/ 8 w 22"/>
                <a:gd name="T15" fmla="*/ 2 h 35"/>
                <a:gd name="T16" fmla="*/ 18 w 22"/>
                <a:gd name="T17" fmla="*/ 3 h 35"/>
                <a:gd name="T18" fmla="*/ 22 w 22"/>
                <a:gd name="T19" fmla="*/ 5 h 35"/>
                <a:gd name="T20" fmla="*/ 20 w 22"/>
                <a:gd name="T21" fmla="*/ 10 h 35"/>
                <a:gd name="T22" fmla="*/ 17 w 22"/>
                <a:gd name="T23" fmla="*/ 8 h 35"/>
                <a:gd name="T24" fmla="*/ 13 w 22"/>
                <a:gd name="T25" fmla="*/ 7 h 35"/>
                <a:gd name="T26" fmla="*/ 9 w 22"/>
                <a:gd name="T27" fmla="*/ 8 h 35"/>
                <a:gd name="T28" fmla="*/ 7 w 22"/>
                <a:gd name="T29" fmla="*/ 13 h 35"/>
                <a:gd name="T30" fmla="*/ 7 w 22"/>
                <a:gd name="T31" fmla="*/ 14 h 35"/>
                <a:gd name="T32" fmla="*/ 13 w 22"/>
                <a:gd name="T33" fmla="*/ 13 h 35"/>
                <a:gd name="T34" fmla="*/ 18 w 22"/>
                <a:gd name="T35" fmla="*/ 19 h 35"/>
                <a:gd name="T36" fmla="*/ 11 w 22"/>
                <a:gd name="T37" fmla="*/ 28 h 35"/>
                <a:gd name="T38" fmla="*/ 13 w 22"/>
                <a:gd name="T39" fmla="*/ 24 h 35"/>
                <a:gd name="T40" fmla="*/ 13 w 22"/>
                <a:gd name="T41" fmla="*/ 20 h 35"/>
                <a:gd name="T42" fmla="*/ 11 w 22"/>
                <a:gd name="T43" fmla="*/ 17 h 35"/>
                <a:gd name="T44" fmla="*/ 7 w 22"/>
                <a:gd name="T45" fmla="*/ 17 h 35"/>
                <a:gd name="T46" fmla="*/ 5 w 22"/>
                <a:gd name="T47" fmla="*/ 20 h 35"/>
                <a:gd name="T48" fmla="*/ 5 w 22"/>
                <a:gd name="T49" fmla="*/ 25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9"/>
                  </a:moveTo>
                  <a:cubicBezTo>
                    <a:pt x="19" y="21"/>
                    <a:pt x="18" y="24"/>
                    <a:pt x="18" y="27"/>
                  </a:cubicBezTo>
                  <a:cubicBezTo>
                    <a:pt x="17" y="31"/>
                    <a:pt x="15" y="33"/>
                    <a:pt x="13" y="34"/>
                  </a:cubicBezTo>
                  <a:cubicBezTo>
                    <a:pt x="11" y="35"/>
                    <a:pt x="9" y="35"/>
                    <a:pt x="6" y="33"/>
                  </a:cubicBezTo>
                  <a:cubicBezTo>
                    <a:pt x="4" y="32"/>
                    <a:pt x="3" y="31"/>
                    <a:pt x="2" y="29"/>
                  </a:cubicBezTo>
                  <a:cubicBezTo>
                    <a:pt x="1" y="27"/>
                    <a:pt x="0" y="25"/>
                    <a:pt x="0" y="22"/>
                  </a:cubicBezTo>
                  <a:cubicBezTo>
                    <a:pt x="0" y="20"/>
                    <a:pt x="0" y="17"/>
                    <a:pt x="1" y="14"/>
                  </a:cubicBezTo>
                  <a:cubicBezTo>
                    <a:pt x="3" y="8"/>
                    <a:pt x="5" y="4"/>
                    <a:pt x="8" y="2"/>
                  </a:cubicBezTo>
                  <a:cubicBezTo>
                    <a:pt x="11" y="0"/>
                    <a:pt x="14" y="0"/>
                    <a:pt x="18" y="3"/>
                  </a:cubicBezTo>
                  <a:cubicBezTo>
                    <a:pt x="20" y="4"/>
                    <a:pt x="21" y="4"/>
                    <a:pt x="22" y="5"/>
                  </a:cubicBezTo>
                  <a:cubicBezTo>
                    <a:pt x="20" y="10"/>
                    <a:pt x="20" y="10"/>
                    <a:pt x="20" y="10"/>
                  </a:cubicBezTo>
                  <a:cubicBezTo>
                    <a:pt x="19" y="9"/>
                    <a:pt x="18" y="9"/>
                    <a:pt x="17" y="8"/>
                  </a:cubicBezTo>
                  <a:cubicBezTo>
                    <a:pt x="15" y="7"/>
                    <a:pt x="14" y="7"/>
                    <a:pt x="13" y="7"/>
                  </a:cubicBezTo>
                  <a:cubicBezTo>
                    <a:pt x="11" y="7"/>
                    <a:pt x="10" y="7"/>
                    <a:pt x="9" y="8"/>
                  </a:cubicBezTo>
                  <a:cubicBezTo>
                    <a:pt x="8" y="9"/>
                    <a:pt x="7" y="11"/>
                    <a:pt x="7" y="13"/>
                  </a:cubicBezTo>
                  <a:cubicBezTo>
                    <a:pt x="7" y="14"/>
                    <a:pt x="7" y="14"/>
                    <a:pt x="7" y="14"/>
                  </a:cubicBezTo>
                  <a:cubicBezTo>
                    <a:pt x="9" y="12"/>
                    <a:pt x="11" y="12"/>
                    <a:pt x="13" y="13"/>
                  </a:cubicBezTo>
                  <a:cubicBezTo>
                    <a:pt x="15" y="14"/>
                    <a:pt x="17" y="16"/>
                    <a:pt x="18" y="19"/>
                  </a:cubicBezTo>
                  <a:close/>
                  <a:moveTo>
                    <a:pt x="11" y="28"/>
                  </a:moveTo>
                  <a:cubicBezTo>
                    <a:pt x="11" y="27"/>
                    <a:pt x="12" y="26"/>
                    <a:pt x="13" y="24"/>
                  </a:cubicBezTo>
                  <a:cubicBezTo>
                    <a:pt x="13" y="23"/>
                    <a:pt x="13" y="21"/>
                    <a:pt x="13" y="20"/>
                  </a:cubicBezTo>
                  <a:cubicBezTo>
                    <a:pt x="12" y="19"/>
                    <a:pt x="12" y="18"/>
                    <a:pt x="11" y="17"/>
                  </a:cubicBezTo>
                  <a:cubicBezTo>
                    <a:pt x="9" y="17"/>
                    <a:pt x="8" y="17"/>
                    <a:pt x="7" y="17"/>
                  </a:cubicBezTo>
                  <a:cubicBezTo>
                    <a:pt x="6" y="18"/>
                    <a:pt x="6" y="18"/>
                    <a:pt x="5" y="20"/>
                  </a:cubicBezTo>
                  <a:cubicBezTo>
                    <a:pt x="5" y="21"/>
                    <a:pt x="5" y="23"/>
                    <a:pt x="5" y="25"/>
                  </a:cubicBezTo>
                  <a:cubicBezTo>
                    <a:pt x="6" y="26"/>
                    <a:pt x="6" y="27"/>
                    <a:pt x="8" y="28"/>
                  </a:cubicBezTo>
                  <a:cubicBezTo>
                    <a:pt x="9" y="29"/>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 name="Freeform 104"/>
            <p:cNvSpPr>
              <a:spLocks/>
            </p:cNvSpPr>
            <p:nvPr/>
          </p:nvSpPr>
          <p:spPr bwMode="auto">
            <a:xfrm>
              <a:off x="4746626" y="3824288"/>
              <a:ext cx="47625" cy="119063"/>
            </a:xfrm>
            <a:custGeom>
              <a:avLst/>
              <a:gdLst>
                <a:gd name="T0" fmla="*/ 14 w 14"/>
                <a:gd name="T1" fmla="*/ 3 h 35"/>
                <a:gd name="T2" fmla="*/ 6 w 14"/>
                <a:gd name="T3" fmla="*/ 35 h 35"/>
                <a:gd name="T4" fmla="*/ 0 w 14"/>
                <a:gd name="T5" fmla="*/ 32 h 35"/>
                <a:gd name="T6" fmla="*/ 5 w 14"/>
                <a:gd name="T7" fmla="*/ 13 h 35"/>
                <a:gd name="T8" fmla="*/ 6 w 14"/>
                <a:gd name="T9" fmla="*/ 10 h 35"/>
                <a:gd name="T10" fmla="*/ 7 w 14"/>
                <a:gd name="T11" fmla="*/ 7 h 35"/>
                <a:gd name="T12" fmla="*/ 5 w 14"/>
                <a:gd name="T13" fmla="*/ 8 h 35"/>
                <a:gd name="T14" fmla="*/ 1 w 14"/>
                <a:gd name="T15" fmla="*/ 10 h 35"/>
                <a:gd name="T16" fmla="*/ 0 w 14"/>
                <a:gd name="T17" fmla="*/ 4 h 35"/>
                <a:gd name="T18" fmla="*/ 10 w 14"/>
                <a:gd name="T19" fmla="*/ 0 h 35"/>
                <a:gd name="T20" fmla="*/ 14 w 14"/>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5">
                  <a:moveTo>
                    <a:pt x="14" y="3"/>
                  </a:moveTo>
                  <a:cubicBezTo>
                    <a:pt x="6" y="35"/>
                    <a:pt x="6" y="35"/>
                    <a:pt x="6" y="35"/>
                  </a:cubicBezTo>
                  <a:cubicBezTo>
                    <a:pt x="0" y="32"/>
                    <a:pt x="0" y="32"/>
                    <a:pt x="0" y="32"/>
                  </a:cubicBezTo>
                  <a:cubicBezTo>
                    <a:pt x="5" y="13"/>
                    <a:pt x="5" y="13"/>
                    <a:pt x="5" y="13"/>
                  </a:cubicBezTo>
                  <a:cubicBezTo>
                    <a:pt x="6" y="10"/>
                    <a:pt x="6" y="10"/>
                    <a:pt x="6" y="10"/>
                  </a:cubicBezTo>
                  <a:cubicBezTo>
                    <a:pt x="7" y="7"/>
                    <a:pt x="7" y="7"/>
                    <a:pt x="7" y="7"/>
                  </a:cubicBezTo>
                  <a:cubicBezTo>
                    <a:pt x="6" y="8"/>
                    <a:pt x="5" y="8"/>
                    <a:pt x="5" y="8"/>
                  </a:cubicBezTo>
                  <a:cubicBezTo>
                    <a:pt x="1" y="10"/>
                    <a:pt x="1" y="10"/>
                    <a:pt x="1" y="10"/>
                  </a:cubicBezTo>
                  <a:cubicBezTo>
                    <a:pt x="0" y="4"/>
                    <a:pt x="0" y="4"/>
                    <a:pt x="0" y="4"/>
                  </a:cubicBezTo>
                  <a:cubicBezTo>
                    <a:pt x="10" y="0"/>
                    <a:pt x="10" y="0"/>
                    <a:pt x="10" y="0"/>
                  </a:cubicBezTo>
                  <a:lnTo>
                    <a:pt x="14"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 name="Freeform 105"/>
            <p:cNvSpPr>
              <a:spLocks/>
            </p:cNvSpPr>
            <p:nvPr/>
          </p:nvSpPr>
          <p:spPr bwMode="auto">
            <a:xfrm>
              <a:off x="5160963" y="4067175"/>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1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1" y="0"/>
                    <a:pt x="11" y="0"/>
                    <a:pt x="11"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 name="Freeform 106"/>
            <p:cNvSpPr>
              <a:spLocks/>
            </p:cNvSpPr>
            <p:nvPr/>
          </p:nvSpPr>
          <p:spPr bwMode="auto">
            <a:xfrm>
              <a:off x="5216526" y="4087813"/>
              <a:ext cx="77788" cy="127000"/>
            </a:xfrm>
            <a:custGeom>
              <a:avLst/>
              <a:gdLst>
                <a:gd name="T0" fmla="*/ 49 w 49"/>
                <a:gd name="T1" fmla="*/ 21 h 80"/>
                <a:gd name="T2" fmla="*/ 47 w 49"/>
                <a:gd name="T3" fmla="*/ 32 h 80"/>
                <a:gd name="T4" fmla="*/ 10 w 49"/>
                <a:gd name="T5" fmla="*/ 80 h 80"/>
                <a:gd name="T6" fmla="*/ 0 w 49"/>
                <a:gd name="T7" fmla="*/ 71 h 80"/>
                <a:gd name="T8" fmla="*/ 34 w 49"/>
                <a:gd name="T9" fmla="*/ 28 h 80"/>
                <a:gd name="T10" fmla="*/ 8 w 49"/>
                <a:gd name="T11" fmla="*/ 13 h 80"/>
                <a:gd name="T12" fmla="*/ 10 w 49"/>
                <a:gd name="T13" fmla="*/ 0 h 80"/>
                <a:gd name="T14" fmla="*/ 49 w 49"/>
                <a:gd name="T15" fmla="*/ 21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0">
                  <a:moveTo>
                    <a:pt x="49" y="21"/>
                  </a:moveTo>
                  <a:lnTo>
                    <a:pt x="47" y="32"/>
                  </a:lnTo>
                  <a:lnTo>
                    <a:pt x="10" y="80"/>
                  </a:lnTo>
                  <a:lnTo>
                    <a:pt x="0" y="71"/>
                  </a:lnTo>
                  <a:lnTo>
                    <a:pt x="34" y="28"/>
                  </a:lnTo>
                  <a:lnTo>
                    <a:pt x="8" y="13"/>
                  </a:lnTo>
                  <a:lnTo>
                    <a:pt x="10" y="0"/>
                  </a:lnTo>
                  <a:lnTo>
                    <a:pt x="49" y="2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 name="Freeform 107"/>
            <p:cNvSpPr>
              <a:spLocks/>
            </p:cNvSpPr>
            <p:nvPr/>
          </p:nvSpPr>
          <p:spPr bwMode="auto">
            <a:xfrm>
              <a:off x="5584826" y="4310063"/>
              <a:ext cx="52388" cy="119063"/>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 name="Freeform 108"/>
            <p:cNvSpPr>
              <a:spLocks noEditPoints="1"/>
            </p:cNvSpPr>
            <p:nvPr/>
          </p:nvSpPr>
          <p:spPr bwMode="auto">
            <a:xfrm>
              <a:off x="5637213" y="4343400"/>
              <a:ext cx="74613" cy="123825"/>
            </a:xfrm>
            <a:custGeom>
              <a:avLst/>
              <a:gdLst>
                <a:gd name="T0" fmla="*/ 18 w 22"/>
                <a:gd name="T1" fmla="*/ 25 h 36"/>
                <a:gd name="T2" fmla="*/ 18 w 22"/>
                <a:gd name="T3" fmla="*/ 30 h 36"/>
                <a:gd name="T4" fmla="*/ 14 w 22"/>
                <a:gd name="T5" fmla="*/ 35 h 36"/>
                <a:gd name="T6" fmla="*/ 7 w 22"/>
                <a:gd name="T7" fmla="*/ 34 h 36"/>
                <a:gd name="T8" fmla="*/ 1 w 22"/>
                <a:gd name="T9" fmla="*/ 28 h 36"/>
                <a:gd name="T10" fmla="*/ 0 w 22"/>
                <a:gd name="T11" fmla="*/ 21 h 36"/>
                <a:gd name="T12" fmla="*/ 3 w 22"/>
                <a:gd name="T13" fmla="*/ 16 h 36"/>
                <a:gd name="T14" fmla="*/ 7 w 22"/>
                <a:gd name="T15" fmla="*/ 15 h 36"/>
                <a:gd name="T16" fmla="*/ 5 w 22"/>
                <a:gd name="T17" fmla="*/ 9 h 36"/>
                <a:gd name="T18" fmla="*/ 5 w 22"/>
                <a:gd name="T19" fmla="*/ 4 h 36"/>
                <a:gd name="T20" fmla="*/ 9 w 22"/>
                <a:gd name="T21" fmla="*/ 0 h 36"/>
                <a:gd name="T22" fmla="*/ 15 w 22"/>
                <a:gd name="T23" fmla="*/ 1 h 36"/>
                <a:gd name="T24" fmla="*/ 21 w 22"/>
                <a:gd name="T25" fmla="*/ 7 h 36"/>
                <a:gd name="T26" fmla="*/ 21 w 22"/>
                <a:gd name="T27" fmla="*/ 14 h 36"/>
                <a:gd name="T28" fmla="*/ 19 w 22"/>
                <a:gd name="T29" fmla="*/ 17 h 36"/>
                <a:gd name="T30" fmla="*/ 15 w 22"/>
                <a:gd name="T31" fmla="*/ 19 h 36"/>
                <a:gd name="T32" fmla="*/ 18 w 22"/>
                <a:gd name="T33" fmla="*/ 25 h 36"/>
                <a:gd name="T34" fmla="*/ 11 w 22"/>
                <a:gd name="T35" fmla="*/ 30 h 36"/>
                <a:gd name="T36" fmla="*/ 13 w 22"/>
                <a:gd name="T37" fmla="*/ 27 h 36"/>
                <a:gd name="T38" fmla="*/ 13 w 22"/>
                <a:gd name="T39" fmla="*/ 24 h 36"/>
                <a:gd name="T40" fmla="*/ 10 w 22"/>
                <a:gd name="T41" fmla="*/ 20 h 36"/>
                <a:gd name="T42" fmla="*/ 5 w 22"/>
                <a:gd name="T43" fmla="*/ 23 h 36"/>
                <a:gd name="T44" fmla="*/ 5 w 22"/>
                <a:gd name="T45" fmla="*/ 26 h 36"/>
                <a:gd name="T46" fmla="*/ 8 w 22"/>
                <a:gd name="T47" fmla="*/ 29 h 36"/>
                <a:gd name="T48" fmla="*/ 11 w 22"/>
                <a:gd name="T49" fmla="*/ 30 h 36"/>
                <a:gd name="T50" fmla="*/ 12 w 22"/>
                <a:gd name="T51" fmla="*/ 6 h 36"/>
                <a:gd name="T52" fmla="*/ 10 w 22"/>
                <a:gd name="T53" fmla="*/ 8 h 36"/>
                <a:gd name="T54" fmla="*/ 10 w 22"/>
                <a:gd name="T55" fmla="*/ 11 h 36"/>
                <a:gd name="T56" fmla="*/ 12 w 22"/>
                <a:gd name="T57" fmla="*/ 14 h 36"/>
                <a:gd name="T58" fmla="*/ 15 w 22"/>
                <a:gd name="T59" fmla="*/ 13 h 36"/>
                <a:gd name="T60" fmla="*/ 16 w 22"/>
                <a:gd name="T61" fmla="*/ 11 h 36"/>
                <a:gd name="T62" fmla="*/ 16 w 22"/>
                <a:gd name="T63" fmla="*/ 8 h 36"/>
                <a:gd name="T64" fmla="*/ 14 w 22"/>
                <a:gd name="T65" fmla="*/ 6 h 36"/>
                <a:gd name="T66" fmla="*/ 12 w 22"/>
                <a:gd name="T6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8" y="25"/>
                  </a:moveTo>
                  <a:cubicBezTo>
                    <a:pt x="18" y="27"/>
                    <a:pt x="18" y="29"/>
                    <a:pt x="18" y="30"/>
                  </a:cubicBezTo>
                  <a:cubicBezTo>
                    <a:pt x="17" y="33"/>
                    <a:pt x="16" y="35"/>
                    <a:pt x="14" y="35"/>
                  </a:cubicBezTo>
                  <a:cubicBezTo>
                    <a:pt x="12" y="36"/>
                    <a:pt x="9" y="36"/>
                    <a:pt x="7" y="34"/>
                  </a:cubicBezTo>
                  <a:cubicBezTo>
                    <a:pt x="4" y="32"/>
                    <a:pt x="2" y="30"/>
                    <a:pt x="1" y="28"/>
                  </a:cubicBezTo>
                  <a:cubicBezTo>
                    <a:pt x="0" y="26"/>
                    <a:pt x="0" y="23"/>
                    <a:pt x="0" y="21"/>
                  </a:cubicBezTo>
                  <a:cubicBezTo>
                    <a:pt x="1" y="19"/>
                    <a:pt x="2" y="17"/>
                    <a:pt x="3" y="16"/>
                  </a:cubicBezTo>
                  <a:cubicBezTo>
                    <a:pt x="4" y="15"/>
                    <a:pt x="5" y="15"/>
                    <a:pt x="7" y="15"/>
                  </a:cubicBezTo>
                  <a:cubicBezTo>
                    <a:pt x="6" y="13"/>
                    <a:pt x="5" y="11"/>
                    <a:pt x="5" y="9"/>
                  </a:cubicBezTo>
                  <a:cubicBezTo>
                    <a:pt x="5" y="8"/>
                    <a:pt x="5" y="6"/>
                    <a:pt x="5" y="4"/>
                  </a:cubicBezTo>
                  <a:cubicBezTo>
                    <a:pt x="6" y="2"/>
                    <a:pt x="7" y="1"/>
                    <a:pt x="9" y="0"/>
                  </a:cubicBezTo>
                  <a:cubicBezTo>
                    <a:pt x="11" y="0"/>
                    <a:pt x="13" y="0"/>
                    <a:pt x="15" y="1"/>
                  </a:cubicBezTo>
                  <a:cubicBezTo>
                    <a:pt x="18" y="3"/>
                    <a:pt x="20" y="5"/>
                    <a:pt x="21" y="7"/>
                  </a:cubicBezTo>
                  <a:cubicBezTo>
                    <a:pt x="22" y="9"/>
                    <a:pt x="22" y="11"/>
                    <a:pt x="21" y="14"/>
                  </a:cubicBezTo>
                  <a:cubicBezTo>
                    <a:pt x="21" y="15"/>
                    <a:pt x="20" y="17"/>
                    <a:pt x="19" y="17"/>
                  </a:cubicBezTo>
                  <a:cubicBezTo>
                    <a:pt x="18" y="18"/>
                    <a:pt x="17" y="19"/>
                    <a:pt x="15" y="19"/>
                  </a:cubicBezTo>
                  <a:cubicBezTo>
                    <a:pt x="16" y="21"/>
                    <a:pt x="17" y="23"/>
                    <a:pt x="18" y="25"/>
                  </a:cubicBezTo>
                  <a:close/>
                  <a:moveTo>
                    <a:pt x="11" y="30"/>
                  </a:moveTo>
                  <a:cubicBezTo>
                    <a:pt x="12" y="29"/>
                    <a:pt x="13" y="29"/>
                    <a:pt x="13" y="27"/>
                  </a:cubicBezTo>
                  <a:cubicBezTo>
                    <a:pt x="13" y="26"/>
                    <a:pt x="13" y="25"/>
                    <a:pt x="13" y="24"/>
                  </a:cubicBezTo>
                  <a:cubicBezTo>
                    <a:pt x="12" y="23"/>
                    <a:pt x="11" y="21"/>
                    <a:pt x="10" y="20"/>
                  </a:cubicBezTo>
                  <a:cubicBezTo>
                    <a:pt x="8" y="20"/>
                    <a:pt x="6" y="21"/>
                    <a:pt x="5" y="23"/>
                  </a:cubicBezTo>
                  <a:cubicBezTo>
                    <a:pt x="5" y="24"/>
                    <a:pt x="5" y="25"/>
                    <a:pt x="5" y="26"/>
                  </a:cubicBezTo>
                  <a:cubicBezTo>
                    <a:pt x="6" y="28"/>
                    <a:pt x="7" y="28"/>
                    <a:pt x="8" y="29"/>
                  </a:cubicBezTo>
                  <a:cubicBezTo>
                    <a:pt x="9" y="30"/>
                    <a:pt x="10" y="30"/>
                    <a:pt x="11" y="30"/>
                  </a:cubicBezTo>
                  <a:moveTo>
                    <a:pt x="12" y="6"/>
                  </a:moveTo>
                  <a:cubicBezTo>
                    <a:pt x="11" y="6"/>
                    <a:pt x="11" y="7"/>
                    <a:pt x="10" y="8"/>
                  </a:cubicBezTo>
                  <a:cubicBezTo>
                    <a:pt x="10" y="9"/>
                    <a:pt x="10" y="10"/>
                    <a:pt x="10" y="11"/>
                  </a:cubicBezTo>
                  <a:cubicBezTo>
                    <a:pt x="11" y="11"/>
                    <a:pt x="11" y="13"/>
                    <a:pt x="12" y="14"/>
                  </a:cubicBezTo>
                  <a:cubicBezTo>
                    <a:pt x="13" y="14"/>
                    <a:pt x="14" y="14"/>
                    <a:pt x="15" y="13"/>
                  </a:cubicBezTo>
                  <a:cubicBezTo>
                    <a:pt x="16" y="13"/>
                    <a:pt x="16" y="12"/>
                    <a:pt x="16" y="11"/>
                  </a:cubicBezTo>
                  <a:cubicBezTo>
                    <a:pt x="17" y="10"/>
                    <a:pt x="16" y="9"/>
                    <a:pt x="16" y="8"/>
                  </a:cubicBezTo>
                  <a:cubicBezTo>
                    <a:pt x="16" y="8"/>
                    <a:pt x="15" y="7"/>
                    <a:pt x="14" y="6"/>
                  </a:cubicBezTo>
                  <a:cubicBezTo>
                    <a:pt x="13" y="6"/>
                    <a:pt x="12" y="6"/>
                    <a:pt x="12" y="6"/>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 name="Freeform 109"/>
            <p:cNvSpPr>
              <a:spLocks noEditPoints="1"/>
            </p:cNvSpPr>
            <p:nvPr/>
          </p:nvSpPr>
          <p:spPr bwMode="auto">
            <a:xfrm>
              <a:off x="6034088" y="4573588"/>
              <a:ext cx="74613" cy="119063"/>
            </a:xfrm>
            <a:custGeom>
              <a:avLst/>
              <a:gdLst>
                <a:gd name="T0" fmla="*/ 21 w 22"/>
                <a:gd name="T1" fmla="*/ 12 h 35"/>
                <a:gd name="T2" fmla="*/ 21 w 22"/>
                <a:gd name="T3" fmla="*/ 20 h 35"/>
                <a:gd name="T4" fmla="*/ 14 w 22"/>
                <a:gd name="T5" fmla="*/ 33 h 35"/>
                <a:gd name="T6" fmla="*/ 3 w 22"/>
                <a:gd name="T7" fmla="*/ 32 h 35"/>
                <a:gd name="T8" fmla="*/ 0 w 22"/>
                <a:gd name="T9" fmla="*/ 30 h 35"/>
                <a:gd name="T10" fmla="*/ 1 w 22"/>
                <a:gd name="T11" fmla="*/ 24 h 35"/>
                <a:gd name="T12" fmla="*/ 4 w 22"/>
                <a:gd name="T13" fmla="*/ 26 h 35"/>
                <a:gd name="T14" fmla="*/ 9 w 22"/>
                <a:gd name="T15" fmla="*/ 28 h 35"/>
                <a:gd name="T16" fmla="*/ 12 w 22"/>
                <a:gd name="T17" fmla="*/ 26 h 35"/>
                <a:gd name="T18" fmla="*/ 15 w 22"/>
                <a:gd name="T19" fmla="*/ 21 h 35"/>
                <a:gd name="T20" fmla="*/ 15 w 22"/>
                <a:gd name="T21" fmla="*/ 21 h 35"/>
                <a:gd name="T22" fmla="*/ 11 w 22"/>
                <a:gd name="T23" fmla="*/ 23 h 35"/>
                <a:gd name="T24" fmla="*/ 8 w 22"/>
                <a:gd name="T25" fmla="*/ 22 h 35"/>
                <a:gd name="T26" fmla="*/ 4 w 22"/>
                <a:gd name="T27" fmla="*/ 16 h 35"/>
                <a:gd name="T28" fmla="*/ 4 w 22"/>
                <a:gd name="T29" fmla="*/ 7 h 35"/>
                <a:gd name="T30" fmla="*/ 8 w 22"/>
                <a:gd name="T31" fmla="*/ 1 h 35"/>
                <a:gd name="T32" fmla="*/ 15 w 22"/>
                <a:gd name="T33" fmla="*/ 1 h 35"/>
                <a:gd name="T34" fmla="*/ 20 w 22"/>
                <a:gd name="T35" fmla="*/ 6 h 35"/>
                <a:gd name="T36" fmla="*/ 21 w 22"/>
                <a:gd name="T37" fmla="*/ 12 h 35"/>
                <a:gd name="T38" fmla="*/ 14 w 22"/>
                <a:gd name="T39" fmla="*/ 17 h 35"/>
                <a:gd name="T40" fmla="*/ 16 w 22"/>
                <a:gd name="T41" fmla="*/ 15 h 35"/>
                <a:gd name="T42" fmla="*/ 16 w 22"/>
                <a:gd name="T43" fmla="*/ 10 h 35"/>
                <a:gd name="T44" fmla="*/ 14 w 22"/>
                <a:gd name="T45" fmla="*/ 7 h 35"/>
                <a:gd name="T46" fmla="*/ 11 w 22"/>
                <a:gd name="T47" fmla="*/ 7 h 35"/>
                <a:gd name="T48" fmla="*/ 9 w 22"/>
                <a:gd name="T49" fmla="*/ 10 h 35"/>
                <a:gd name="T50" fmla="*/ 9 w 22"/>
                <a:gd name="T51" fmla="*/ 14 h 35"/>
                <a:gd name="T52" fmla="*/ 11 w 22"/>
                <a:gd name="T53" fmla="*/ 17 h 35"/>
                <a:gd name="T54" fmla="*/ 14 w 22"/>
                <a:gd name="T5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21" y="12"/>
                  </a:moveTo>
                  <a:cubicBezTo>
                    <a:pt x="22" y="15"/>
                    <a:pt x="21" y="18"/>
                    <a:pt x="21" y="20"/>
                  </a:cubicBezTo>
                  <a:cubicBezTo>
                    <a:pt x="19" y="27"/>
                    <a:pt x="17" y="31"/>
                    <a:pt x="14" y="33"/>
                  </a:cubicBezTo>
                  <a:cubicBezTo>
                    <a:pt x="11" y="35"/>
                    <a:pt x="7" y="34"/>
                    <a:pt x="3" y="32"/>
                  </a:cubicBezTo>
                  <a:cubicBezTo>
                    <a:pt x="2" y="31"/>
                    <a:pt x="0" y="30"/>
                    <a:pt x="0" y="30"/>
                  </a:cubicBezTo>
                  <a:cubicBezTo>
                    <a:pt x="1" y="24"/>
                    <a:pt x="1" y="24"/>
                    <a:pt x="1" y="24"/>
                  </a:cubicBezTo>
                  <a:cubicBezTo>
                    <a:pt x="2" y="25"/>
                    <a:pt x="3" y="26"/>
                    <a:pt x="4" y="26"/>
                  </a:cubicBezTo>
                  <a:cubicBezTo>
                    <a:pt x="6" y="27"/>
                    <a:pt x="7" y="28"/>
                    <a:pt x="9" y="28"/>
                  </a:cubicBezTo>
                  <a:cubicBezTo>
                    <a:pt x="10" y="28"/>
                    <a:pt x="11" y="27"/>
                    <a:pt x="12" y="26"/>
                  </a:cubicBezTo>
                  <a:cubicBezTo>
                    <a:pt x="13" y="25"/>
                    <a:pt x="14" y="24"/>
                    <a:pt x="15" y="21"/>
                  </a:cubicBezTo>
                  <a:cubicBezTo>
                    <a:pt x="15" y="21"/>
                    <a:pt x="15" y="21"/>
                    <a:pt x="15" y="21"/>
                  </a:cubicBezTo>
                  <a:cubicBezTo>
                    <a:pt x="14" y="22"/>
                    <a:pt x="12" y="23"/>
                    <a:pt x="11" y="23"/>
                  </a:cubicBezTo>
                  <a:cubicBezTo>
                    <a:pt x="10" y="23"/>
                    <a:pt x="9" y="22"/>
                    <a:pt x="8" y="22"/>
                  </a:cubicBezTo>
                  <a:cubicBezTo>
                    <a:pt x="6" y="20"/>
                    <a:pt x="4" y="18"/>
                    <a:pt x="4" y="16"/>
                  </a:cubicBezTo>
                  <a:cubicBezTo>
                    <a:pt x="3" y="13"/>
                    <a:pt x="3" y="11"/>
                    <a:pt x="4" y="7"/>
                  </a:cubicBezTo>
                  <a:cubicBezTo>
                    <a:pt x="5" y="4"/>
                    <a:pt x="6" y="2"/>
                    <a:pt x="8" y="1"/>
                  </a:cubicBezTo>
                  <a:cubicBezTo>
                    <a:pt x="10" y="0"/>
                    <a:pt x="13" y="0"/>
                    <a:pt x="15" y="1"/>
                  </a:cubicBezTo>
                  <a:cubicBezTo>
                    <a:pt x="17" y="2"/>
                    <a:pt x="18" y="4"/>
                    <a:pt x="20" y="6"/>
                  </a:cubicBezTo>
                  <a:cubicBezTo>
                    <a:pt x="21" y="8"/>
                    <a:pt x="21" y="10"/>
                    <a:pt x="21" y="12"/>
                  </a:cubicBezTo>
                  <a:close/>
                  <a:moveTo>
                    <a:pt x="14" y="17"/>
                  </a:moveTo>
                  <a:cubicBezTo>
                    <a:pt x="15" y="17"/>
                    <a:pt x="16" y="16"/>
                    <a:pt x="16" y="15"/>
                  </a:cubicBezTo>
                  <a:cubicBezTo>
                    <a:pt x="16" y="13"/>
                    <a:pt x="16" y="12"/>
                    <a:pt x="16" y="10"/>
                  </a:cubicBezTo>
                  <a:cubicBezTo>
                    <a:pt x="16" y="8"/>
                    <a:pt x="15" y="7"/>
                    <a:pt x="14" y="7"/>
                  </a:cubicBezTo>
                  <a:cubicBezTo>
                    <a:pt x="13" y="6"/>
                    <a:pt x="12" y="6"/>
                    <a:pt x="11" y="7"/>
                  </a:cubicBezTo>
                  <a:cubicBezTo>
                    <a:pt x="10" y="7"/>
                    <a:pt x="9" y="8"/>
                    <a:pt x="9" y="10"/>
                  </a:cubicBezTo>
                  <a:cubicBezTo>
                    <a:pt x="8" y="12"/>
                    <a:pt x="8" y="13"/>
                    <a:pt x="9" y="14"/>
                  </a:cubicBezTo>
                  <a:cubicBezTo>
                    <a:pt x="9" y="16"/>
                    <a:pt x="10" y="17"/>
                    <a:pt x="11" y="17"/>
                  </a:cubicBezTo>
                  <a:cubicBezTo>
                    <a:pt x="12" y="18"/>
                    <a:pt x="13" y="18"/>
                    <a:pt x="14" y="17"/>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 name="Freeform 110"/>
            <p:cNvSpPr>
              <a:spLocks/>
            </p:cNvSpPr>
            <p:nvPr/>
          </p:nvSpPr>
          <p:spPr bwMode="auto">
            <a:xfrm>
              <a:off x="5981701" y="4538663"/>
              <a:ext cx="52388" cy="120650"/>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6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6"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 name="Freeform 111"/>
            <p:cNvSpPr>
              <a:spLocks/>
            </p:cNvSpPr>
            <p:nvPr/>
          </p:nvSpPr>
          <p:spPr bwMode="auto">
            <a:xfrm>
              <a:off x="6365876" y="4768850"/>
              <a:ext cx="80963" cy="133350"/>
            </a:xfrm>
            <a:custGeom>
              <a:avLst/>
              <a:gdLst>
                <a:gd name="T0" fmla="*/ 17 w 24"/>
                <a:gd name="T1" fmla="*/ 1 h 39"/>
                <a:gd name="T2" fmla="*/ 21 w 24"/>
                <a:gd name="T3" fmla="*/ 5 h 39"/>
                <a:gd name="T4" fmla="*/ 23 w 24"/>
                <a:gd name="T5" fmla="*/ 10 h 39"/>
                <a:gd name="T6" fmla="*/ 23 w 24"/>
                <a:gd name="T7" fmla="*/ 15 h 39"/>
                <a:gd name="T8" fmla="*/ 21 w 24"/>
                <a:gd name="T9" fmla="*/ 18 h 39"/>
                <a:gd name="T10" fmla="*/ 18 w 24"/>
                <a:gd name="T11" fmla="*/ 21 h 39"/>
                <a:gd name="T12" fmla="*/ 12 w 24"/>
                <a:gd name="T13" fmla="*/ 24 h 39"/>
                <a:gd name="T14" fmla="*/ 8 w 24"/>
                <a:gd name="T15" fmla="*/ 26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19 h 39"/>
                <a:gd name="T28" fmla="*/ 15 w 24"/>
                <a:gd name="T29" fmla="*/ 17 h 39"/>
                <a:gd name="T30" fmla="*/ 16 w 24"/>
                <a:gd name="T31" fmla="*/ 15 h 39"/>
                <a:gd name="T32" fmla="*/ 18 w 24"/>
                <a:gd name="T33" fmla="*/ 12 h 39"/>
                <a:gd name="T34" fmla="*/ 17 w 24"/>
                <a:gd name="T35" fmla="*/ 9 h 39"/>
                <a:gd name="T36" fmla="*/ 16 w 24"/>
                <a:gd name="T37" fmla="*/ 7 h 39"/>
                <a:gd name="T38" fmla="*/ 12 w 24"/>
                <a:gd name="T39" fmla="*/ 6 h 39"/>
                <a:gd name="T40" fmla="*/ 9 w 24"/>
                <a:gd name="T41" fmla="*/ 7 h 39"/>
                <a:gd name="T42" fmla="*/ 7 w 24"/>
                <a:gd name="T43" fmla="*/ 1 h 39"/>
                <a:gd name="T44" fmla="*/ 11 w 24"/>
                <a:gd name="T45" fmla="*/ 0 h 39"/>
                <a:gd name="T46" fmla="*/ 14 w 24"/>
                <a:gd name="T47" fmla="*/ 0 h 39"/>
                <a:gd name="T48" fmla="*/ 17 w 24"/>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1"/>
                  </a:moveTo>
                  <a:cubicBezTo>
                    <a:pt x="19" y="2"/>
                    <a:pt x="20" y="4"/>
                    <a:pt x="21" y="5"/>
                  </a:cubicBezTo>
                  <a:cubicBezTo>
                    <a:pt x="22" y="6"/>
                    <a:pt x="23" y="8"/>
                    <a:pt x="23" y="10"/>
                  </a:cubicBezTo>
                  <a:cubicBezTo>
                    <a:pt x="24" y="11"/>
                    <a:pt x="23" y="13"/>
                    <a:pt x="23" y="15"/>
                  </a:cubicBezTo>
                  <a:cubicBezTo>
                    <a:pt x="23" y="16"/>
                    <a:pt x="22" y="17"/>
                    <a:pt x="21" y="18"/>
                  </a:cubicBezTo>
                  <a:cubicBezTo>
                    <a:pt x="21" y="19"/>
                    <a:pt x="20" y="20"/>
                    <a:pt x="18" y="21"/>
                  </a:cubicBezTo>
                  <a:cubicBezTo>
                    <a:pt x="17" y="22"/>
                    <a:pt x="15" y="23"/>
                    <a:pt x="12" y="24"/>
                  </a:cubicBezTo>
                  <a:cubicBezTo>
                    <a:pt x="8" y="26"/>
                    <a:pt x="8" y="26"/>
                    <a:pt x="8" y="26"/>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19"/>
                    <a:pt x="10" y="19"/>
                    <a:pt x="10" y="19"/>
                  </a:cubicBezTo>
                  <a:cubicBezTo>
                    <a:pt x="12" y="18"/>
                    <a:pt x="14" y="17"/>
                    <a:pt x="15" y="17"/>
                  </a:cubicBezTo>
                  <a:cubicBezTo>
                    <a:pt x="15" y="16"/>
                    <a:pt x="16" y="15"/>
                    <a:pt x="16" y="15"/>
                  </a:cubicBezTo>
                  <a:cubicBezTo>
                    <a:pt x="17" y="14"/>
                    <a:pt x="17" y="13"/>
                    <a:pt x="18" y="12"/>
                  </a:cubicBezTo>
                  <a:cubicBezTo>
                    <a:pt x="18" y="11"/>
                    <a:pt x="18" y="10"/>
                    <a:pt x="17" y="9"/>
                  </a:cubicBezTo>
                  <a:cubicBezTo>
                    <a:pt x="17" y="8"/>
                    <a:pt x="16" y="7"/>
                    <a:pt x="16" y="7"/>
                  </a:cubicBezTo>
                  <a:cubicBezTo>
                    <a:pt x="15" y="6"/>
                    <a:pt x="14"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 name="Freeform 112"/>
            <p:cNvSpPr>
              <a:spLocks noEditPoints="1"/>
            </p:cNvSpPr>
            <p:nvPr/>
          </p:nvSpPr>
          <p:spPr bwMode="auto">
            <a:xfrm>
              <a:off x="6440488" y="4805363"/>
              <a:ext cx="71438" cy="123825"/>
            </a:xfrm>
            <a:custGeom>
              <a:avLst/>
              <a:gdLst>
                <a:gd name="T0" fmla="*/ 20 w 21"/>
                <a:gd name="T1" fmla="*/ 10 h 36"/>
                <a:gd name="T2" fmla="*/ 19 w 21"/>
                <a:gd name="T3" fmla="*/ 23 h 36"/>
                <a:gd name="T4" fmla="*/ 14 w 21"/>
                <a:gd name="T5" fmla="*/ 34 h 36"/>
                <a:gd name="T6" fmla="*/ 6 w 21"/>
                <a:gd name="T7" fmla="*/ 34 h 36"/>
                <a:gd name="T8" fmla="*/ 1 w 21"/>
                <a:gd name="T9" fmla="*/ 27 h 36"/>
                <a:gd name="T10" fmla="*/ 2 w 21"/>
                <a:gd name="T11" fmla="*/ 13 h 36"/>
                <a:gd name="T12" fmla="*/ 7 w 21"/>
                <a:gd name="T13" fmla="*/ 2 h 36"/>
                <a:gd name="T14" fmla="*/ 15 w 21"/>
                <a:gd name="T15" fmla="*/ 2 h 36"/>
                <a:gd name="T16" fmla="*/ 20 w 21"/>
                <a:gd name="T17" fmla="*/ 10 h 36"/>
                <a:gd name="T18" fmla="*/ 11 w 21"/>
                <a:gd name="T19" fmla="*/ 28 h 36"/>
                <a:gd name="T20" fmla="*/ 14 w 21"/>
                <a:gd name="T21" fmla="*/ 20 h 36"/>
                <a:gd name="T22" fmla="*/ 16 w 21"/>
                <a:gd name="T23" fmla="*/ 11 h 36"/>
                <a:gd name="T24" fmla="*/ 14 w 21"/>
                <a:gd name="T25" fmla="*/ 7 h 36"/>
                <a:gd name="T26" fmla="*/ 10 w 21"/>
                <a:gd name="T27" fmla="*/ 8 h 36"/>
                <a:gd name="T28" fmla="*/ 7 w 21"/>
                <a:gd name="T29" fmla="*/ 16 h 36"/>
                <a:gd name="T30" fmla="*/ 6 w 21"/>
                <a:gd name="T31" fmla="*/ 25 h 36"/>
                <a:gd name="T32" fmla="*/ 8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0" y="10"/>
                  </a:moveTo>
                  <a:cubicBezTo>
                    <a:pt x="21" y="13"/>
                    <a:pt x="21" y="18"/>
                    <a:pt x="19" y="23"/>
                  </a:cubicBezTo>
                  <a:cubicBezTo>
                    <a:pt x="18" y="29"/>
                    <a:pt x="16" y="32"/>
                    <a:pt x="14" y="34"/>
                  </a:cubicBezTo>
                  <a:cubicBezTo>
                    <a:pt x="12" y="36"/>
                    <a:pt x="9" y="36"/>
                    <a:pt x="6" y="34"/>
                  </a:cubicBezTo>
                  <a:cubicBezTo>
                    <a:pt x="3" y="33"/>
                    <a:pt x="2" y="30"/>
                    <a:pt x="1" y="27"/>
                  </a:cubicBezTo>
                  <a:cubicBezTo>
                    <a:pt x="0" y="23"/>
                    <a:pt x="1" y="18"/>
                    <a:pt x="2" y="13"/>
                  </a:cubicBezTo>
                  <a:cubicBezTo>
                    <a:pt x="3" y="8"/>
                    <a:pt x="5" y="4"/>
                    <a:pt x="7" y="2"/>
                  </a:cubicBezTo>
                  <a:cubicBezTo>
                    <a:pt x="10" y="0"/>
                    <a:pt x="12" y="0"/>
                    <a:pt x="15" y="2"/>
                  </a:cubicBezTo>
                  <a:cubicBezTo>
                    <a:pt x="18" y="3"/>
                    <a:pt x="20" y="6"/>
                    <a:pt x="20" y="10"/>
                  </a:cubicBezTo>
                  <a:close/>
                  <a:moveTo>
                    <a:pt x="11" y="28"/>
                  </a:moveTo>
                  <a:cubicBezTo>
                    <a:pt x="12" y="27"/>
                    <a:pt x="13" y="24"/>
                    <a:pt x="14" y="20"/>
                  </a:cubicBezTo>
                  <a:cubicBezTo>
                    <a:pt x="15" y="16"/>
                    <a:pt x="16" y="13"/>
                    <a:pt x="16" y="11"/>
                  </a:cubicBezTo>
                  <a:cubicBezTo>
                    <a:pt x="15" y="9"/>
                    <a:pt x="15" y="8"/>
                    <a:pt x="14" y="7"/>
                  </a:cubicBezTo>
                  <a:cubicBezTo>
                    <a:pt x="12" y="6"/>
                    <a:pt x="11" y="7"/>
                    <a:pt x="10" y="8"/>
                  </a:cubicBezTo>
                  <a:cubicBezTo>
                    <a:pt x="9" y="10"/>
                    <a:pt x="8" y="12"/>
                    <a:pt x="7" y="16"/>
                  </a:cubicBezTo>
                  <a:cubicBezTo>
                    <a:pt x="6" y="20"/>
                    <a:pt x="6" y="23"/>
                    <a:pt x="6" y="25"/>
                  </a:cubicBezTo>
                  <a:cubicBezTo>
                    <a:pt x="6" y="27"/>
                    <a:pt x="6" y="28"/>
                    <a:pt x="8" y="29"/>
                  </a:cubicBezTo>
                  <a:cubicBezTo>
                    <a:pt x="9"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 name="Freeform 113"/>
            <p:cNvSpPr>
              <a:spLocks/>
            </p:cNvSpPr>
            <p:nvPr/>
          </p:nvSpPr>
          <p:spPr bwMode="auto">
            <a:xfrm>
              <a:off x="3867151" y="3910013"/>
              <a:ext cx="49213" cy="115888"/>
            </a:xfrm>
            <a:custGeom>
              <a:avLst/>
              <a:gdLst>
                <a:gd name="T0" fmla="*/ 14 w 14"/>
                <a:gd name="T1" fmla="*/ 2 h 34"/>
                <a:gd name="T2" fmla="*/ 6 w 14"/>
                <a:gd name="T3" fmla="*/ 34 h 34"/>
                <a:gd name="T4" fmla="*/ 1 w 14"/>
                <a:gd name="T5" fmla="*/ 31 h 34"/>
                <a:gd name="T6" fmla="*/ 6 w 14"/>
                <a:gd name="T7" fmla="*/ 12 h 34"/>
                <a:gd name="T8" fmla="*/ 6 w 14"/>
                <a:gd name="T9" fmla="*/ 9 h 34"/>
                <a:gd name="T10" fmla="*/ 7 w 14"/>
                <a:gd name="T11" fmla="*/ 6 h 34"/>
                <a:gd name="T12" fmla="*/ 5 w 14"/>
                <a:gd name="T13" fmla="*/ 7 h 34"/>
                <a:gd name="T14" fmla="*/ 1 w 14"/>
                <a:gd name="T15" fmla="*/ 9 h 34"/>
                <a:gd name="T16" fmla="*/ 0 w 14"/>
                <a:gd name="T17" fmla="*/ 3 h 34"/>
                <a:gd name="T18" fmla="*/ 10 w 14"/>
                <a:gd name="T19" fmla="*/ 0 h 34"/>
                <a:gd name="T20" fmla="*/ 14 w 14"/>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4">
                  <a:moveTo>
                    <a:pt x="14" y="2"/>
                  </a:moveTo>
                  <a:cubicBezTo>
                    <a:pt x="6" y="34"/>
                    <a:pt x="6" y="34"/>
                    <a:pt x="6" y="34"/>
                  </a:cubicBezTo>
                  <a:cubicBezTo>
                    <a:pt x="1" y="31"/>
                    <a:pt x="1" y="31"/>
                    <a:pt x="1" y="31"/>
                  </a:cubicBezTo>
                  <a:cubicBezTo>
                    <a:pt x="6" y="12"/>
                    <a:pt x="6" y="12"/>
                    <a:pt x="6" y="12"/>
                  </a:cubicBezTo>
                  <a:cubicBezTo>
                    <a:pt x="6" y="9"/>
                    <a:pt x="6" y="9"/>
                    <a:pt x="6" y="9"/>
                  </a:cubicBezTo>
                  <a:cubicBezTo>
                    <a:pt x="7" y="6"/>
                    <a:pt x="7" y="6"/>
                    <a:pt x="7" y="6"/>
                  </a:cubicBezTo>
                  <a:cubicBezTo>
                    <a:pt x="6" y="7"/>
                    <a:pt x="5" y="7"/>
                    <a:pt x="5" y="7"/>
                  </a:cubicBezTo>
                  <a:cubicBezTo>
                    <a:pt x="1" y="9"/>
                    <a:pt x="1" y="9"/>
                    <a:pt x="1" y="9"/>
                  </a:cubicBezTo>
                  <a:cubicBezTo>
                    <a:pt x="0" y="3"/>
                    <a:pt x="0" y="3"/>
                    <a:pt x="0" y="3"/>
                  </a:cubicBezTo>
                  <a:cubicBezTo>
                    <a:pt x="10" y="0"/>
                    <a:pt x="10" y="0"/>
                    <a:pt x="10" y="0"/>
                  </a:cubicBezTo>
                  <a:lnTo>
                    <a:pt x="14"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 name="Freeform 114"/>
            <p:cNvSpPr>
              <a:spLocks/>
            </p:cNvSpPr>
            <p:nvPr/>
          </p:nvSpPr>
          <p:spPr bwMode="auto">
            <a:xfrm>
              <a:off x="3775076" y="3862388"/>
              <a:ext cx="82550" cy="133350"/>
            </a:xfrm>
            <a:custGeom>
              <a:avLst/>
              <a:gdLst>
                <a:gd name="T0" fmla="*/ 17 w 24"/>
                <a:gd name="T1" fmla="*/ 2 h 39"/>
                <a:gd name="T2" fmla="*/ 21 w 24"/>
                <a:gd name="T3" fmla="*/ 5 h 39"/>
                <a:gd name="T4" fmla="*/ 23 w 24"/>
                <a:gd name="T5" fmla="*/ 10 h 39"/>
                <a:gd name="T6" fmla="*/ 23 w 24"/>
                <a:gd name="T7" fmla="*/ 15 h 39"/>
                <a:gd name="T8" fmla="*/ 21 w 24"/>
                <a:gd name="T9" fmla="*/ 19 h 39"/>
                <a:gd name="T10" fmla="*/ 18 w 24"/>
                <a:gd name="T11" fmla="*/ 21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6 h 39"/>
                <a:gd name="T40" fmla="*/ 9 w 24"/>
                <a:gd name="T41" fmla="*/ 7 h 39"/>
                <a:gd name="T42" fmla="*/ 7 w 24"/>
                <a:gd name="T43" fmla="*/ 1 h 39"/>
                <a:gd name="T44" fmla="*/ 11 w 24"/>
                <a:gd name="T45" fmla="*/ 0 h 39"/>
                <a:gd name="T46" fmla="*/ 14 w 24"/>
                <a:gd name="T47" fmla="*/ 0 h 39"/>
                <a:gd name="T48" fmla="*/ 17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2"/>
                  </a:moveTo>
                  <a:cubicBezTo>
                    <a:pt x="19" y="3"/>
                    <a:pt x="20" y="4"/>
                    <a:pt x="21" y="5"/>
                  </a:cubicBezTo>
                  <a:cubicBezTo>
                    <a:pt x="22" y="7"/>
                    <a:pt x="23" y="8"/>
                    <a:pt x="23" y="10"/>
                  </a:cubicBezTo>
                  <a:cubicBezTo>
                    <a:pt x="24" y="11"/>
                    <a:pt x="23" y="13"/>
                    <a:pt x="23" y="15"/>
                  </a:cubicBezTo>
                  <a:cubicBezTo>
                    <a:pt x="23" y="16"/>
                    <a:pt x="22" y="18"/>
                    <a:pt x="21" y="19"/>
                  </a:cubicBezTo>
                  <a:cubicBezTo>
                    <a:pt x="21" y="20"/>
                    <a:pt x="20"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6"/>
                    <a:pt x="17" y="15"/>
                  </a:cubicBezTo>
                  <a:cubicBezTo>
                    <a:pt x="17" y="14"/>
                    <a:pt x="17" y="13"/>
                    <a:pt x="18" y="13"/>
                  </a:cubicBezTo>
                  <a:cubicBezTo>
                    <a:pt x="18" y="11"/>
                    <a:pt x="18" y="10"/>
                    <a:pt x="18" y="9"/>
                  </a:cubicBezTo>
                  <a:cubicBezTo>
                    <a:pt x="17" y="8"/>
                    <a:pt x="16" y="8"/>
                    <a:pt x="16" y="7"/>
                  </a:cubicBezTo>
                  <a:cubicBezTo>
                    <a:pt x="15" y="7"/>
                    <a:pt x="14" y="6"/>
                    <a:pt x="13" y="6"/>
                  </a:cubicBezTo>
                  <a:cubicBezTo>
                    <a:pt x="11" y="6"/>
                    <a:pt x="10" y="7"/>
                    <a:pt x="9" y="7"/>
                  </a:cubicBezTo>
                  <a:cubicBezTo>
                    <a:pt x="7" y="1"/>
                    <a:pt x="7" y="1"/>
                    <a:pt x="7" y="1"/>
                  </a:cubicBezTo>
                  <a:cubicBezTo>
                    <a:pt x="9" y="0"/>
                    <a:pt x="10" y="0"/>
                    <a:pt x="11" y="0"/>
                  </a:cubicBezTo>
                  <a:cubicBezTo>
                    <a:pt x="12" y="0"/>
                    <a:pt x="13" y="0"/>
                    <a:pt x="14" y="0"/>
                  </a:cubicBezTo>
                  <a:cubicBezTo>
                    <a:pt x="15" y="1"/>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 name="Freeform 115"/>
            <p:cNvSpPr>
              <a:spLocks/>
            </p:cNvSpPr>
            <p:nvPr/>
          </p:nvSpPr>
          <p:spPr bwMode="auto">
            <a:xfrm>
              <a:off x="4271963" y="4149725"/>
              <a:ext cx="77788" cy="133350"/>
            </a:xfrm>
            <a:custGeom>
              <a:avLst/>
              <a:gdLst>
                <a:gd name="T0" fmla="*/ 17 w 23"/>
                <a:gd name="T1" fmla="*/ 1 h 39"/>
                <a:gd name="T2" fmla="*/ 21 w 23"/>
                <a:gd name="T3" fmla="*/ 5 h 39"/>
                <a:gd name="T4" fmla="*/ 23 w 23"/>
                <a:gd name="T5" fmla="*/ 9 h 39"/>
                <a:gd name="T6" fmla="*/ 23 w 23"/>
                <a:gd name="T7" fmla="*/ 15 h 39"/>
                <a:gd name="T8" fmla="*/ 21 w 23"/>
                <a:gd name="T9" fmla="*/ 18 h 39"/>
                <a:gd name="T10" fmla="*/ 18 w 23"/>
                <a:gd name="T11" fmla="*/ 21 h 39"/>
                <a:gd name="T12" fmla="*/ 12 w 23"/>
                <a:gd name="T13" fmla="*/ 24 h 39"/>
                <a:gd name="T14" fmla="*/ 8 w 23"/>
                <a:gd name="T15" fmla="*/ 26 h 39"/>
                <a:gd name="T16" fmla="*/ 8 w 23"/>
                <a:gd name="T17" fmla="*/ 27 h 39"/>
                <a:gd name="T18" fmla="*/ 19 w 23"/>
                <a:gd name="T19" fmla="*/ 33 h 39"/>
                <a:gd name="T20" fmla="*/ 17 w 23"/>
                <a:gd name="T21" fmla="*/ 39 h 39"/>
                <a:gd name="T22" fmla="*/ 0 w 23"/>
                <a:gd name="T23" fmla="*/ 29 h 39"/>
                <a:gd name="T24" fmla="*/ 1 w 23"/>
                <a:gd name="T25" fmla="*/ 24 h 39"/>
                <a:gd name="T26" fmla="*/ 10 w 23"/>
                <a:gd name="T27" fmla="*/ 19 h 39"/>
                <a:gd name="T28" fmla="*/ 15 w 23"/>
                <a:gd name="T29" fmla="*/ 16 h 39"/>
                <a:gd name="T30" fmla="*/ 16 w 23"/>
                <a:gd name="T31" fmla="*/ 15 h 39"/>
                <a:gd name="T32" fmla="*/ 18 w 23"/>
                <a:gd name="T33" fmla="*/ 12 h 39"/>
                <a:gd name="T34" fmla="*/ 17 w 23"/>
                <a:gd name="T35" fmla="*/ 9 h 39"/>
                <a:gd name="T36" fmla="*/ 15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1"/>
                  </a:moveTo>
                  <a:cubicBezTo>
                    <a:pt x="19" y="2"/>
                    <a:pt x="20" y="3"/>
                    <a:pt x="21" y="5"/>
                  </a:cubicBezTo>
                  <a:cubicBezTo>
                    <a:pt x="22" y="6"/>
                    <a:pt x="23" y="8"/>
                    <a:pt x="23" y="9"/>
                  </a:cubicBezTo>
                  <a:cubicBezTo>
                    <a:pt x="23" y="11"/>
                    <a:pt x="23" y="13"/>
                    <a:pt x="23" y="15"/>
                  </a:cubicBezTo>
                  <a:cubicBezTo>
                    <a:pt x="23" y="16"/>
                    <a:pt x="22" y="17"/>
                    <a:pt x="21" y="18"/>
                  </a:cubicBezTo>
                  <a:cubicBezTo>
                    <a:pt x="21" y="19"/>
                    <a:pt x="20" y="20"/>
                    <a:pt x="18" y="21"/>
                  </a:cubicBezTo>
                  <a:cubicBezTo>
                    <a:pt x="17" y="22"/>
                    <a:pt x="15" y="23"/>
                    <a:pt x="12" y="24"/>
                  </a:cubicBezTo>
                  <a:cubicBezTo>
                    <a:pt x="8" y="26"/>
                    <a:pt x="8" y="26"/>
                    <a:pt x="8" y="26"/>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19"/>
                    <a:pt x="10" y="19"/>
                    <a:pt x="10" y="19"/>
                  </a:cubicBezTo>
                  <a:cubicBezTo>
                    <a:pt x="12" y="18"/>
                    <a:pt x="14" y="17"/>
                    <a:pt x="15" y="16"/>
                  </a:cubicBezTo>
                  <a:cubicBezTo>
                    <a:pt x="15" y="16"/>
                    <a:pt x="16" y="15"/>
                    <a:pt x="16" y="15"/>
                  </a:cubicBezTo>
                  <a:cubicBezTo>
                    <a:pt x="17" y="14"/>
                    <a:pt x="17" y="13"/>
                    <a:pt x="18" y="12"/>
                  </a:cubicBezTo>
                  <a:cubicBezTo>
                    <a:pt x="18" y="11"/>
                    <a:pt x="18" y="10"/>
                    <a:pt x="17" y="9"/>
                  </a:cubicBezTo>
                  <a:cubicBezTo>
                    <a:pt x="17" y="8"/>
                    <a:pt x="16" y="7"/>
                    <a:pt x="15" y="7"/>
                  </a:cubicBezTo>
                  <a:cubicBezTo>
                    <a:pt x="15" y="6"/>
                    <a:pt x="13"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 name="Freeform 116"/>
            <p:cNvSpPr>
              <a:spLocks/>
            </p:cNvSpPr>
            <p:nvPr/>
          </p:nvSpPr>
          <p:spPr bwMode="auto">
            <a:xfrm>
              <a:off x="4203701" y="4108450"/>
              <a:ext cx="80963" cy="133350"/>
            </a:xfrm>
            <a:custGeom>
              <a:avLst/>
              <a:gdLst>
                <a:gd name="T0" fmla="*/ 18 w 24"/>
                <a:gd name="T1" fmla="*/ 2 h 39"/>
                <a:gd name="T2" fmla="*/ 21 w 24"/>
                <a:gd name="T3" fmla="*/ 5 h 39"/>
                <a:gd name="T4" fmla="*/ 23 w 24"/>
                <a:gd name="T5" fmla="*/ 10 h 39"/>
                <a:gd name="T6" fmla="*/ 23 w 24"/>
                <a:gd name="T7" fmla="*/ 15 h 39"/>
                <a:gd name="T8" fmla="*/ 21 w 24"/>
                <a:gd name="T9" fmla="*/ 19 h 39"/>
                <a:gd name="T10" fmla="*/ 18 w 24"/>
                <a:gd name="T11" fmla="*/ 22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7 h 39"/>
                <a:gd name="T40" fmla="*/ 9 w 24"/>
                <a:gd name="T41" fmla="*/ 7 h 39"/>
                <a:gd name="T42" fmla="*/ 7 w 24"/>
                <a:gd name="T43" fmla="*/ 1 h 39"/>
                <a:gd name="T44" fmla="*/ 11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5"/>
                  </a:cubicBezTo>
                  <a:cubicBezTo>
                    <a:pt x="22" y="7"/>
                    <a:pt x="23" y="8"/>
                    <a:pt x="23" y="10"/>
                  </a:cubicBezTo>
                  <a:cubicBezTo>
                    <a:pt x="24" y="12"/>
                    <a:pt x="23" y="13"/>
                    <a:pt x="23" y="15"/>
                  </a:cubicBezTo>
                  <a:cubicBezTo>
                    <a:pt x="23" y="16"/>
                    <a:pt x="22" y="18"/>
                    <a:pt x="21" y="19"/>
                  </a:cubicBezTo>
                  <a:cubicBezTo>
                    <a:pt x="21" y="20"/>
                    <a:pt x="20" y="21"/>
                    <a:pt x="18" y="22"/>
                  </a:cubicBezTo>
                  <a:cubicBezTo>
                    <a:pt x="17" y="22"/>
                    <a:pt x="15" y="24"/>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9"/>
                    <a:pt x="14" y="18"/>
                    <a:pt x="15" y="17"/>
                  </a:cubicBezTo>
                  <a:cubicBezTo>
                    <a:pt x="15" y="16"/>
                    <a:pt x="16" y="16"/>
                    <a:pt x="17" y="15"/>
                  </a:cubicBezTo>
                  <a:cubicBezTo>
                    <a:pt x="17" y="14"/>
                    <a:pt x="17" y="14"/>
                    <a:pt x="18" y="13"/>
                  </a:cubicBezTo>
                  <a:cubicBezTo>
                    <a:pt x="18" y="11"/>
                    <a:pt x="18" y="10"/>
                    <a:pt x="18" y="9"/>
                  </a:cubicBezTo>
                  <a:cubicBezTo>
                    <a:pt x="17" y="8"/>
                    <a:pt x="17" y="8"/>
                    <a:pt x="16" y="7"/>
                  </a:cubicBezTo>
                  <a:cubicBezTo>
                    <a:pt x="15" y="7"/>
                    <a:pt x="14" y="6"/>
                    <a:pt x="13" y="7"/>
                  </a:cubicBezTo>
                  <a:cubicBezTo>
                    <a:pt x="12" y="7"/>
                    <a:pt x="10" y="7"/>
                    <a:pt x="9" y="7"/>
                  </a:cubicBezTo>
                  <a:cubicBezTo>
                    <a:pt x="7" y="1"/>
                    <a:pt x="7" y="1"/>
                    <a:pt x="7" y="1"/>
                  </a:cubicBezTo>
                  <a:cubicBezTo>
                    <a:pt x="9" y="1"/>
                    <a:pt x="10" y="0"/>
                    <a:pt x="11" y="0"/>
                  </a:cubicBezTo>
                  <a:cubicBezTo>
                    <a:pt x="12" y="0"/>
                    <a:pt x="13" y="0"/>
                    <a:pt x="14" y="0"/>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 name="Freeform 117"/>
            <p:cNvSpPr>
              <a:spLocks noEditPoints="1"/>
            </p:cNvSpPr>
            <p:nvPr/>
          </p:nvSpPr>
          <p:spPr bwMode="auto">
            <a:xfrm>
              <a:off x="5072063" y="4618038"/>
              <a:ext cx="79375" cy="119063"/>
            </a:xfrm>
            <a:custGeom>
              <a:avLst/>
              <a:gdLst>
                <a:gd name="T0" fmla="*/ 17 w 23"/>
                <a:gd name="T1" fmla="*/ 23 h 35"/>
                <a:gd name="T2" fmla="*/ 20 w 23"/>
                <a:gd name="T3" fmla="*/ 25 h 35"/>
                <a:gd name="T4" fmla="*/ 19 w 23"/>
                <a:gd name="T5" fmla="*/ 30 h 35"/>
                <a:gd name="T6" fmla="*/ 16 w 23"/>
                <a:gd name="T7" fmla="*/ 28 h 35"/>
                <a:gd name="T8" fmla="*/ 14 w 23"/>
                <a:gd name="T9" fmla="*/ 35 h 35"/>
                <a:gd name="T10" fmla="*/ 9 w 23"/>
                <a:gd name="T11" fmla="*/ 32 h 35"/>
                <a:gd name="T12" fmla="*/ 11 w 23"/>
                <a:gd name="T13" fmla="*/ 25 h 35"/>
                <a:gd name="T14" fmla="*/ 0 w 23"/>
                <a:gd name="T15" fmla="*/ 19 h 35"/>
                <a:gd name="T16" fmla="*/ 1 w 23"/>
                <a:gd name="T17" fmla="*/ 14 h 35"/>
                <a:gd name="T18" fmla="*/ 18 w 23"/>
                <a:gd name="T19" fmla="*/ 0 h 35"/>
                <a:gd name="T20" fmla="*/ 23 w 23"/>
                <a:gd name="T21" fmla="*/ 3 h 35"/>
                <a:gd name="T22" fmla="*/ 17 w 23"/>
                <a:gd name="T23" fmla="*/ 23 h 35"/>
                <a:gd name="T24" fmla="*/ 15 w 23"/>
                <a:gd name="T25" fmla="*/ 11 h 35"/>
                <a:gd name="T26" fmla="*/ 16 w 23"/>
                <a:gd name="T27" fmla="*/ 8 h 35"/>
                <a:gd name="T28" fmla="*/ 16 w 23"/>
                <a:gd name="T29" fmla="*/ 8 h 35"/>
                <a:gd name="T30" fmla="*/ 13 w 23"/>
                <a:gd name="T31" fmla="*/ 10 h 35"/>
                <a:gd name="T32" fmla="*/ 6 w 23"/>
                <a:gd name="T33" fmla="*/ 17 h 35"/>
                <a:gd name="T34" fmla="*/ 12 w 23"/>
                <a:gd name="T35" fmla="*/ 20 h 35"/>
                <a:gd name="T36" fmla="*/ 14 w 23"/>
                <a:gd name="T37" fmla="*/ 15 h 35"/>
                <a:gd name="T38" fmla="*/ 15 w 23"/>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1" y="25"/>
                    <a:pt x="11" y="25"/>
                    <a:pt x="11" y="25"/>
                  </a:cubicBezTo>
                  <a:cubicBezTo>
                    <a:pt x="0" y="19"/>
                    <a:pt x="0" y="19"/>
                    <a:pt x="0" y="19"/>
                  </a:cubicBezTo>
                  <a:cubicBezTo>
                    <a:pt x="1" y="14"/>
                    <a:pt x="1" y="14"/>
                    <a:pt x="1" y="14"/>
                  </a:cubicBezTo>
                  <a:cubicBezTo>
                    <a:pt x="18" y="0"/>
                    <a:pt x="18" y="0"/>
                    <a:pt x="18" y="0"/>
                  </a:cubicBezTo>
                  <a:cubicBezTo>
                    <a:pt x="23" y="3"/>
                    <a:pt x="23" y="3"/>
                    <a:pt x="23" y="3"/>
                  </a:cubicBezTo>
                  <a:lnTo>
                    <a:pt x="17" y="23"/>
                  </a:lnTo>
                  <a:close/>
                  <a:moveTo>
                    <a:pt x="15" y="11"/>
                  </a:moveTo>
                  <a:cubicBezTo>
                    <a:pt x="15" y="9"/>
                    <a:pt x="16" y="8"/>
                    <a:pt x="16" y="8"/>
                  </a:cubicBezTo>
                  <a:cubicBezTo>
                    <a:pt x="16" y="8"/>
                    <a:pt x="16" y="8"/>
                    <a:pt x="16" y="8"/>
                  </a:cubicBezTo>
                  <a:cubicBezTo>
                    <a:pt x="15" y="9"/>
                    <a:pt x="14" y="10"/>
                    <a:pt x="13" y="10"/>
                  </a:cubicBezTo>
                  <a:cubicBezTo>
                    <a:pt x="6" y="17"/>
                    <a:pt x="6" y="17"/>
                    <a:pt x="6" y="17"/>
                  </a:cubicBezTo>
                  <a:cubicBezTo>
                    <a:pt x="12" y="20"/>
                    <a:pt x="12" y="20"/>
                    <a:pt x="12" y="20"/>
                  </a:cubicBezTo>
                  <a:cubicBezTo>
                    <a:pt x="14" y="15"/>
                    <a:pt x="14" y="15"/>
                    <a:pt x="14" y="15"/>
                  </a:cubicBezTo>
                  <a:cubicBezTo>
                    <a:pt x="14" y="14"/>
                    <a:pt x="14" y="12"/>
                    <a:pt x="15"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 name="Freeform 118"/>
            <p:cNvSpPr>
              <a:spLocks/>
            </p:cNvSpPr>
            <p:nvPr/>
          </p:nvSpPr>
          <p:spPr bwMode="auto">
            <a:xfrm>
              <a:off x="5000626" y="4570413"/>
              <a:ext cx="80963" cy="133350"/>
            </a:xfrm>
            <a:custGeom>
              <a:avLst/>
              <a:gdLst>
                <a:gd name="T0" fmla="*/ 18 w 24"/>
                <a:gd name="T1" fmla="*/ 2 h 39"/>
                <a:gd name="T2" fmla="*/ 22 w 24"/>
                <a:gd name="T3" fmla="*/ 5 h 39"/>
                <a:gd name="T4" fmla="*/ 24 w 24"/>
                <a:gd name="T5" fmla="*/ 10 h 39"/>
                <a:gd name="T6" fmla="*/ 23 w 24"/>
                <a:gd name="T7" fmla="*/ 15 h 39"/>
                <a:gd name="T8" fmla="*/ 22 w 24"/>
                <a:gd name="T9" fmla="*/ 18 h 39"/>
                <a:gd name="T10" fmla="*/ 19 w 24"/>
                <a:gd name="T11" fmla="*/ 21 h 39"/>
                <a:gd name="T12" fmla="*/ 13 w 24"/>
                <a:gd name="T13" fmla="*/ 25 h 39"/>
                <a:gd name="T14" fmla="*/ 8 w 24"/>
                <a:gd name="T15" fmla="*/ 27 h 39"/>
                <a:gd name="T16" fmla="*/ 8 w 24"/>
                <a:gd name="T17" fmla="*/ 27 h 39"/>
                <a:gd name="T18" fmla="*/ 19 w 24"/>
                <a:gd name="T19" fmla="*/ 33 h 39"/>
                <a:gd name="T20" fmla="*/ 18 w 24"/>
                <a:gd name="T21" fmla="*/ 39 h 39"/>
                <a:gd name="T22" fmla="*/ 0 w 24"/>
                <a:gd name="T23" fmla="*/ 29 h 39"/>
                <a:gd name="T24" fmla="*/ 2 w 24"/>
                <a:gd name="T25" fmla="*/ 24 h 39"/>
                <a:gd name="T26" fmla="*/ 10 w 24"/>
                <a:gd name="T27" fmla="*/ 20 h 39"/>
                <a:gd name="T28" fmla="*/ 15 w 24"/>
                <a:gd name="T29" fmla="*/ 17 h 39"/>
                <a:gd name="T30" fmla="*/ 17 w 24"/>
                <a:gd name="T31" fmla="*/ 15 h 39"/>
                <a:gd name="T32" fmla="*/ 18 w 24"/>
                <a:gd name="T33" fmla="*/ 12 h 39"/>
                <a:gd name="T34" fmla="*/ 18 w 24"/>
                <a:gd name="T35" fmla="*/ 9 h 39"/>
                <a:gd name="T36" fmla="*/ 16 w 24"/>
                <a:gd name="T37" fmla="*/ 7 h 39"/>
                <a:gd name="T38" fmla="*/ 13 w 24"/>
                <a:gd name="T39" fmla="*/ 6 h 39"/>
                <a:gd name="T40" fmla="*/ 9 w 24"/>
                <a:gd name="T41" fmla="*/ 7 h 39"/>
                <a:gd name="T42" fmla="*/ 8 w 24"/>
                <a:gd name="T43" fmla="*/ 1 h 39"/>
                <a:gd name="T44" fmla="*/ 12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2"/>
                    <a:pt x="21" y="4"/>
                    <a:pt x="22" y="5"/>
                  </a:cubicBezTo>
                  <a:cubicBezTo>
                    <a:pt x="23" y="6"/>
                    <a:pt x="23" y="8"/>
                    <a:pt x="24" y="10"/>
                  </a:cubicBezTo>
                  <a:cubicBezTo>
                    <a:pt x="24" y="11"/>
                    <a:pt x="24" y="13"/>
                    <a:pt x="23" y="15"/>
                  </a:cubicBezTo>
                  <a:cubicBezTo>
                    <a:pt x="23" y="16"/>
                    <a:pt x="22" y="17"/>
                    <a:pt x="22" y="18"/>
                  </a:cubicBezTo>
                  <a:cubicBezTo>
                    <a:pt x="21" y="20"/>
                    <a:pt x="20" y="20"/>
                    <a:pt x="19" y="21"/>
                  </a:cubicBezTo>
                  <a:cubicBezTo>
                    <a:pt x="18" y="22"/>
                    <a:pt x="15" y="23"/>
                    <a:pt x="13" y="25"/>
                  </a:cubicBezTo>
                  <a:cubicBezTo>
                    <a:pt x="8" y="27"/>
                    <a:pt x="8" y="27"/>
                    <a:pt x="8" y="27"/>
                  </a:cubicBezTo>
                  <a:cubicBezTo>
                    <a:pt x="8" y="27"/>
                    <a:pt x="8" y="27"/>
                    <a:pt x="8" y="27"/>
                  </a:cubicBezTo>
                  <a:cubicBezTo>
                    <a:pt x="19" y="33"/>
                    <a:pt x="19" y="33"/>
                    <a:pt x="19" y="33"/>
                  </a:cubicBezTo>
                  <a:cubicBezTo>
                    <a:pt x="18" y="39"/>
                    <a:pt x="18" y="39"/>
                    <a:pt x="18" y="39"/>
                  </a:cubicBezTo>
                  <a:cubicBezTo>
                    <a:pt x="0" y="29"/>
                    <a:pt x="0" y="29"/>
                    <a:pt x="0" y="29"/>
                  </a:cubicBezTo>
                  <a:cubicBezTo>
                    <a:pt x="2" y="24"/>
                    <a:pt x="2" y="24"/>
                    <a:pt x="2" y="24"/>
                  </a:cubicBezTo>
                  <a:cubicBezTo>
                    <a:pt x="10" y="20"/>
                    <a:pt x="10" y="20"/>
                    <a:pt x="10" y="20"/>
                  </a:cubicBezTo>
                  <a:cubicBezTo>
                    <a:pt x="12" y="18"/>
                    <a:pt x="14" y="17"/>
                    <a:pt x="15" y="17"/>
                  </a:cubicBezTo>
                  <a:cubicBezTo>
                    <a:pt x="16" y="16"/>
                    <a:pt x="16" y="15"/>
                    <a:pt x="17" y="15"/>
                  </a:cubicBezTo>
                  <a:cubicBezTo>
                    <a:pt x="17" y="14"/>
                    <a:pt x="18" y="13"/>
                    <a:pt x="18" y="12"/>
                  </a:cubicBezTo>
                  <a:cubicBezTo>
                    <a:pt x="18" y="11"/>
                    <a:pt x="18" y="10"/>
                    <a:pt x="18" y="9"/>
                  </a:cubicBezTo>
                  <a:cubicBezTo>
                    <a:pt x="17" y="8"/>
                    <a:pt x="17" y="7"/>
                    <a:pt x="16" y="7"/>
                  </a:cubicBezTo>
                  <a:cubicBezTo>
                    <a:pt x="15" y="6"/>
                    <a:pt x="14" y="6"/>
                    <a:pt x="13" y="6"/>
                  </a:cubicBezTo>
                  <a:cubicBezTo>
                    <a:pt x="12" y="6"/>
                    <a:pt x="11" y="6"/>
                    <a:pt x="9" y="7"/>
                  </a:cubicBezTo>
                  <a:cubicBezTo>
                    <a:pt x="8" y="1"/>
                    <a:pt x="8" y="1"/>
                    <a:pt x="8" y="1"/>
                  </a:cubicBezTo>
                  <a:cubicBezTo>
                    <a:pt x="9" y="0"/>
                    <a:pt x="11" y="0"/>
                    <a:pt x="12" y="0"/>
                  </a:cubicBezTo>
                  <a:cubicBezTo>
                    <a:pt x="12" y="0"/>
                    <a:pt x="13" y="0"/>
                    <a:pt x="14" y="0"/>
                  </a:cubicBezTo>
                  <a:cubicBezTo>
                    <a:pt x="15" y="0"/>
                    <a:pt x="17"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 name="Freeform 119"/>
            <p:cNvSpPr>
              <a:spLocks/>
            </p:cNvSpPr>
            <p:nvPr/>
          </p:nvSpPr>
          <p:spPr bwMode="auto">
            <a:xfrm>
              <a:off x="5495926" y="4846638"/>
              <a:ext cx="79375" cy="130175"/>
            </a:xfrm>
            <a:custGeom>
              <a:avLst/>
              <a:gdLst>
                <a:gd name="T0" fmla="*/ 23 w 23"/>
                <a:gd name="T1" fmla="*/ 8 h 38"/>
                <a:gd name="T2" fmla="*/ 21 w 23"/>
                <a:gd name="T3" fmla="*/ 13 h 38"/>
                <a:gd name="T4" fmla="*/ 13 w 23"/>
                <a:gd name="T5" fmla="*/ 8 h 38"/>
                <a:gd name="T6" fmla="*/ 10 w 23"/>
                <a:gd name="T7" fmla="*/ 14 h 38"/>
                <a:gd name="T8" fmla="*/ 11 w 23"/>
                <a:gd name="T9" fmla="*/ 14 h 38"/>
                <a:gd name="T10" fmla="*/ 14 w 23"/>
                <a:gd name="T11" fmla="*/ 16 h 38"/>
                <a:gd name="T12" fmla="*/ 19 w 23"/>
                <a:gd name="T13" fmla="*/ 22 h 38"/>
                <a:gd name="T14" fmla="*/ 19 w 23"/>
                <a:gd name="T15" fmla="*/ 30 h 38"/>
                <a:gd name="T16" fmla="*/ 14 w 23"/>
                <a:gd name="T17" fmla="*/ 37 h 38"/>
                <a:gd name="T18" fmla="*/ 6 w 23"/>
                <a:gd name="T19" fmla="*/ 35 h 38"/>
                <a:gd name="T20" fmla="*/ 0 w 23"/>
                <a:gd name="T21" fmla="*/ 30 h 38"/>
                <a:gd name="T22" fmla="*/ 1 w 23"/>
                <a:gd name="T23" fmla="*/ 24 h 38"/>
                <a:gd name="T24" fmla="*/ 4 w 23"/>
                <a:gd name="T25" fmla="*/ 27 h 38"/>
                <a:gd name="T26" fmla="*/ 7 w 23"/>
                <a:gd name="T27" fmla="*/ 30 h 38"/>
                <a:gd name="T28" fmla="*/ 14 w 23"/>
                <a:gd name="T29" fmla="*/ 27 h 38"/>
                <a:gd name="T30" fmla="*/ 10 w 23"/>
                <a:gd name="T31" fmla="*/ 20 h 38"/>
                <a:gd name="T32" fmla="*/ 8 w 23"/>
                <a:gd name="T33" fmla="*/ 19 h 38"/>
                <a:gd name="T34" fmla="*/ 6 w 23"/>
                <a:gd name="T35" fmla="*/ 18 h 38"/>
                <a:gd name="T36" fmla="*/ 4 w 23"/>
                <a:gd name="T37" fmla="*/ 16 h 38"/>
                <a:gd name="T38" fmla="*/ 10 w 23"/>
                <a:gd name="T39" fmla="*/ 0 h 38"/>
                <a:gd name="T40" fmla="*/ 23 w 23"/>
                <a:gd name="T41"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8">
                  <a:moveTo>
                    <a:pt x="23" y="8"/>
                  </a:moveTo>
                  <a:cubicBezTo>
                    <a:pt x="21" y="13"/>
                    <a:pt x="21" y="13"/>
                    <a:pt x="21" y="13"/>
                  </a:cubicBezTo>
                  <a:cubicBezTo>
                    <a:pt x="13" y="8"/>
                    <a:pt x="13" y="8"/>
                    <a:pt x="13" y="8"/>
                  </a:cubicBezTo>
                  <a:cubicBezTo>
                    <a:pt x="10" y="14"/>
                    <a:pt x="10" y="14"/>
                    <a:pt x="10" y="14"/>
                  </a:cubicBezTo>
                  <a:cubicBezTo>
                    <a:pt x="11" y="14"/>
                    <a:pt x="11" y="14"/>
                    <a:pt x="11" y="14"/>
                  </a:cubicBezTo>
                  <a:cubicBezTo>
                    <a:pt x="12" y="15"/>
                    <a:pt x="13" y="15"/>
                    <a:pt x="14" y="16"/>
                  </a:cubicBezTo>
                  <a:cubicBezTo>
                    <a:pt x="16" y="17"/>
                    <a:pt x="18" y="19"/>
                    <a:pt x="19" y="22"/>
                  </a:cubicBezTo>
                  <a:cubicBezTo>
                    <a:pt x="20" y="24"/>
                    <a:pt x="20" y="27"/>
                    <a:pt x="19" y="30"/>
                  </a:cubicBezTo>
                  <a:cubicBezTo>
                    <a:pt x="18" y="33"/>
                    <a:pt x="16" y="36"/>
                    <a:pt x="14" y="37"/>
                  </a:cubicBezTo>
                  <a:cubicBezTo>
                    <a:pt x="12" y="38"/>
                    <a:pt x="9" y="37"/>
                    <a:pt x="6" y="35"/>
                  </a:cubicBezTo>
                  <a:cubicBezTo>
                    <a:pt x="3" y="34"/>
                    <a:pt x="1" y="32"/>
                    <a:pt x="0" y="30"/>
                  </a:cubicBezTo>
                  <a:cubicBezTo>
                    <a:pt x="1" y="24"/>
                    <a:pt x="1" y="24"/>
                    <a:pt x="1" y="24"/>
                  </a:cubicBezTo>
                  <a:cubicBezTo>
                    <a:pt x="2" y="25"/>
                    <a:pt x="3" y="26"/>
                    <a:pt x="4" y="27"/>
                  </a:cubicBezTo>
                  <a:cubicBezTo>
                    <a:pt x="5" y="28"/>
                    <a:pt x="6" y="29"/>
                    <a:pt x="7" y="30"/>
                  </a:cubicBezTo>
                  <a:cubicBezTo>
                    <a:pt x="11" y="32"/>
                    <a:pt x="13" y="31"/>
                    <a:pt x="14" y="27"/>
                  </a:cubicBezTo>
                  <a:cubicBezTo>
                    <a:pt x="14" y="24"/>
                    <a:pt x="13" y="22"/>
                    <a:pt x="10" y="20"/>
                  </a:cubicBezTo>
                  <a:cubicBezTo>
                    <a:pt x="9" y="19"/>
                    <a:pt x="9" y="19"/>
                    <a:pt x="8" y="19"/>
                  </a:cubicBezTo>
                  <a:cubicBezTo>
                    <a:pt x="7" y="19"/>
                    <a:pt x="6" y="18"/>
                    <a:pt x="6" y="18"/>
                  </a:cubicBezTo>
                  <a:cubicBezTo>
                    <a:pt x="4" y="16"/>
                    <a:pt x="4" y="16"/>
                    <a:pt x="4" y="16"/>
                  </a:cubicBezTo>
                  <a:cubicBezTo>
                    <a:pt x="10" y="0"/>
                    <a:pt x="10" y="0"/>
                    <a:pt x="10"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 name="Freeform 120"/>
            <p:cNvSpPr>
              <a:spLocks/>
            </p:cNvSpPr>
            <p:nvPr/>
          </p:nvSpPr>
          <p:spPr bwMode="auto">
            <a:xfrm>
              <a:off x="5424488" y="4813300"/>
              <a:ext cx="82550" cy="133350"/>
            </a:xfrm>
            <a:custGeom>
              <a:avLst/>
              <a:gdLst>
                <a:gd name="T0" fmla="*/ 18 w 24"/>
                <a:gd name="T1" fmla="*/ 2 h 39"/>
                <a:gd name="T2" fmla="*/ 22 w 24"/>
                <a:gd name="T3" fmla="*/ 6 h 39"/>
                <a:gd name="T4" fmla="*/ 24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2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8 w 24"/>
                <a:gd name="T43" fmla="*/ 2 h 39"/>
                <a:gd name="T44" fmla="*/ 11 w 24"/>
                <a:gd name="T45" fmla="*/ 0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1" y="4"/>
                    <a:pt x="22" y="6"/>
                  </a:cubicBezTo>
                  <a:cubicBezTo>
                    <a:pt x="23" y="7"/>
                    <a:pt x="23" y="9"/>
                    <a:pt x="24" y="10"/>
                  </a:cubicBezTo>
                  <a:cubicBezTo>
                    <a:pt x="24" y="12"/>
                    <a:pt x="24" y="14"/>
                    <a:pt x="23" y="15"/>
                  </a:cubicBezTo>
                  <a:cubicBezTo>
                    <a:pt x="23" y="17"/>
                    <a:pt x="22" y="18"/>
                    <a:pt x="22" y="19"/>
                  </a:cubicBezTo>
                  <a:cubicBezTo>
                    <a:pt x="21" y="20"/>
                    <a:pt x="20" y="21"/>
                    <a:pt x="19" y="22"/>
                  </a:cubicBezTo>
                  <a:cubicBezTo>
                    <a:pt x="18" y="23"/>
                    <a:pt x="16"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2" y="25"/>
                    <a:pt x="2" y="25"/>
                    <a:pt x="2"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1" y="7"/>
                    <a:pt x="9" y="8"/>
                  </a:cubicBezTo>
                  <a:cubicBezTo>
                    <a:pt x="8" y="2"/>
                    <a:pt x="8" y="2"/>
                    <a:pt x="8" y="2"/>
                  </a:cubicBezTo>
                  <a:cubicBezTo>
                    <a:pt x="9" y="1"/>
                    <a:pt x="11" y="1"/>
                    <a:pt x="11" y="0"/>
                  </a:cubicBezTo>
                  <a:cubicBezTo>
                    <a:pt x="12" y="0"/>
                    <a:pt x="13" y="0"/>
                    <a:pt x="14" y="1"/>
                  </a:cubicBezTo>
                  <a:cubicBezTo>
                    <a:pt x="16" y="1"/>
                    <a:pt x="17"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 name="Freeform 121"/>
            <p:cNvSpPr>
              <a:spLocks noEditPoints="1"/>
            </p:cNvSpPr>
            <p:nvPr/>
          </p:nvSpPr>
          <p:spPr bwMode="auto">
            <a:xfrm>
              <a:off x="5889626" y="5083175"/>
              <a:ext cx="74613" cy="119063"/>
            </a:xfrm>
            <a:custGeom>
              <a:avLst/>
              <a:gdLst>
                <a:gd name="T0" fmla="*/ 18 w 22"/>
                <a:gd name="T1" fmla="*/ 18 h 35"/>
                <a:gd name="T2" fmla="*/ 18 w 22"/>
                <a:gd name="T3" fmla="*/ 27 h 35"/>
                <a:gd name="T4" fmla="*/ 14 w 22"/>
                <a:gd name="T5" fmla="*/ 34 h 35"/>
                <a:gd name="T6" fmla="*/ 7 w 22"/>
                <a:gd name="T7" fmla="*/ 33 h 35"/>
                <a:gd name="T8" fmla="*/ 2 w 22"/>
                <a:gd name="T9" fmla="*/ 29 h 35"/>
                <a:gd name="T10" fmla="*/ 1 w 22"/>
                <a:gd name="T11" fmla="*/ 22 h 35"/>
                <a:gd name="T12" fmla="*/ 2 w 22"/>
                <a:gd name="T13" fmla="*/ 14 h 35"/>
                <a:gd name="T14" fmla="*/ 8 w 22"/>
                <a:gd name="T15" fmla="*/ 2 h 35"/>
                <a:gd name="T16" fmla="*/ 19 w 22"/>
                <a:gd name="T17" fmla="*/ 2 h 35"/>
                <a:gd name="T18" fmla="*/ 22 w 22"/>
                <a:gd name="T19" fmla="*/ 5 h 35"/>
                <a:gd name="T20" fmla="*/ 21 w 22"/>
                <a:gd name="T21" fmla="*/ 10 h 35"/>
                <a:gd name="T22" fmla="*/ 18 w 22"/>
                <a:gd name="T23" fmla="*/ 8 h 35"/>
                <a:gd name="T24" fmla="*/ 13 w 22"/>
                <a:gd name="T25" fmla="*/ 6 h 35"/>
                <a:gd name="T26" fmla="*/ 10 w 22"/>
                <a:gd name="T27" fmla="*/ 8 h 35"/>
                <a:gd name="T28" fmla="*/ 7 w 22"/>
                <a:gd name="T29" fmla="*/ 13 h 35"/>
                <a:gd name="T30" fmla="*/ 8 w 22"/>
                <a:gd name="T31" fmla="*/ 13 h 35"/>
                <a:gd name="T32" fmla="*/ 14 w 22"/>
                <a:gd name="T33" fmla="*/ 13 h 35"/>
                <a:gd name="T34" fmla="*/ 18 w 22"/>
                <a:gd name="T35" fmla="*/ 18 h 35"/>
                <a:gd name="T36" fmla="*/ 11 w 22"/>
                <a:gd name="T37" fmla="*/ 28 h 35"/>
                <a:gd name="T38" fmla="*/ 13 w 22"/>
                <a:gd name="T39" fmla="*/ 24 h 35"/>
                <a:gd name="T40" fmla="*/ 13 w 22"/>
                <a:gd name="T41" fmla="*/ 20 h 35"/>
                <a:gd name="T42" fmla="*/ 11 w 22"/>
                <a:gd name="T43" fmla="*/ 17 h 35"/>
                <a:gd name="T44" fmla="*/ 8 w 22"/>
                <a:gd name="T45" fmla="*/ 17 h 35"/>
                <a:gd name="T46" fmla="*/ 6 w 22"/>
                <a:gd name="T47" fmla="*/ 19 h 35"/>
                <a:gd name="T48" fmla="*/ 6 w 22"/>
                <a:gd name="T49" fmla="*/ 24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8"/>
                  </a:moveTo>
                  <a:cubicBezTo>
                    <a:pt x="19" y="21"/>
                    <a:pt x="19" y="24"/>
                    <a:pt x="18" y="27"/>
                  </a:cubicBezTo>
                  <a:cubicBezTo>
                    <a:pt x="17" y="30"/>
                    <a:pt x="16" y="33"/>
                    <a:pt x="14" y="34"/>
                  </a:cubicBezTo>
                  <a:cubicBezTo>
                    <a:pt x="12" y="35"/>
                    <a:pt x="10" y="35"/>
                    <a:pt x="7" y="33"/>
                  </a:cubicBezTo>
                  <a:cubicBezTo>
                    <a:pt x="5" y="32"/>
                    <a:pt x="4" y="31"/>
                    <a:pt x="2" y="29"/>
                  </a:cubicBezTo>
                  <a:cubicBezTo>
                    <a:pt x="1" y="27"/>
                    <a:pt x="1" y="25"/>
                    <a:pt x="1" y="22"/>
                  </a:cubicBezTo>
                  <a:cubicBezTo>
                    <a:pt x="0" y="20"/>
                    <a:pt x="1" y="17"/>
                    <a:pt x="2" y="14"/>
                  </a:cubicBezTo>
                  <a:cubicBezTo>
                    <a:pt x="3" y="8"/>
                    <a:pt x="6" y="4"/>
                    <a:pt x="8" y="2"/>
                  </a:cubicBezTo>
                  <a:cubicBezTo>
                    <a:pt x="11" y="0"/>
                    <a:pt x="15" y="0"/>
                    <a:pt x="19" y="2"/>
                  </a:cubicBezTo>
                  <a:cubicBezTo>
                    <a:pt x="20" y="3"/>
                    <a:pt x="22" y="4"/>
                    <a:pt x="22" y="5"/>
                  </a:cubicBezTo>
                  <a:cubicBezTo>
                    <a:pt x="21" y="10"/>
                    <a:pt x="21" y="10"/>
                    <a:pt x="21" y="10"/>
                  </a:cubicBezTo>
                  <a:cubicBezTo>
                    <a:pt x="20" y="9"/>
                    <a:pt x="19" y="9"/>
                    <a:pt x="18" y="8"/>
                  </a:cubicBezTo>
                  <a:cubicBezTo>
                    <a:pt x="16" y="7"/>
                    <a:pt x="15" y="6"/>
                    <a:pt x="13" y="6"/>
                  </a:cubicBezTo>
                  <a:cubicBezTo>
                    <a:pt x="12" y="6"/>
                    <a:pt x="11" y="7"/>
                    <a:pt x="10" y="8"/>
                  </a:cubicBezTo>
                  <a:cubicBezTo>
                    <a:pt x="9" y="9"/>
                    <a:pt x="8" y="11"/>
                    <a:pt x="7" y="13"/>
                  </a:cubicBezTo>
                  <a:cubicBezTo>
                    <a:pt x="8" y="13"/>
                    <a:pt x="8" y="13"/>
                    <a:pt x="8" y="13"/>
                  </a:cubicBezTo>
                  <a:cubicBezTo>
                    <a:pt x="9" y="12"/>
                    <a:pt x="11" y="11"/>
                    <a:pt x="14" y="13"/>
                  </a:cubicBezTo>
                  <a:cubicBezTo>
                    <a:pt x="16" y="14"/>
                    <a:pt x="18" y="16"/>
                    <a:pt x="18" y="18"/>
                  </a:cubicBezTo>
                  <a:close/>
                  <a:moveTo>
                    <a:pt x="11" y="28"/>
                  </a:moveTo>
                  <a:cubicBezTo>
                    <a:pt x="12" y="27"/>
                    <a:pt x="13" y="26"/>
                    <a:pt x="13" y="24"/>
                  </a:cubicBezTo>
                  <a:cubicBezTo>
                    <a:pt x="14" y="23"/>
                    <a:pt x="14" y="21"/>
                    <a:pt x="13" y="20"/>
                  </a:cubicBezTo>
                  <a:cubicBezTo>
                    <a:pt x="13" y="19"/>
                    <a:pt x="12" y="18"/>
                    <a:pt x="11" y="17"/>
                  </a:cubicBezTo>
                  <a:cubicBezTo>
                    <a:pt x="10" y="17"/>
                    <a:pt x="9" y="16"/>
                    <a:pt x="8" y="17"/>
                  </a:cubicBezTo>
                  <a:cubicBezTo>
                    <a:pt x="7" y="17"/>
                    <a:pt x="6" y="18"/>
                    <a:pt x="6" y="19"/>
                  </a:cubicBezTo>
                  <a:cubicBezTo>
                    <a:pt x="6" y="21"/>
                    <a:pt x="6" y="23"/>
                    <a:pt x="6" y="24"/>
                  </a:cubicBezTo>
                  <a:cubicBezTo>
                    <a:pt x="6" y="26"/>
                    <a:pt x="7" y="27"/>
                    <a:pt x="8" y="28"/>
                  </a:cubicBezTo>
                  <a:cubicBezTo>
                    <a:pt x="9" y="28"/>
                    <a:pt x="10" y="28"/>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 name="Freeform 122"/>
            <p:cNvSpPr>
              <a:spLocks/>
            </p:cNvSpPr>
            <p:nvPr/>
          </p:nvSpPr>
          <p:spPr bwMode="auto">
            <a:xfrm>
              <a:off x="5815013" y="5038725"/>
              <a:ext cx="80963" cy="133350"/>
            </a:xfrm>
            <a:custGeom>
              <a:avLst/>
              <a:gdLst>
                <a:gd name="T0" fmla="*/ 18 w 24"/>
                <a:gd name="T1" fmla="*/ 2 h 39"/>
                <a:gd name="T2" fmla="*/ 21 w 24"/>
                <a:gd name="T3" fmla="*/ 5 h 39"/>
                <a:gd name="T4" fmla="*/ 23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3 h 39"/>
                <a:gd name="T20" fmla="*/ 18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7 h 39"/>
                <a:gd name="T38" fmla="*/ 13 w 24"/>
                <a:gd name="T39" fmla="*/ 7 h 39"/>
                <a:gd name="T40" fmla="*/ 9 w 24"/>
                <a:gd name="T41" fmla="*/ 7 h 39"/>
                <a:gd name="T42" fmla="*/ 8 w 24"/>
                <a:gd name="T43" fmla="*/ 1 h 39"/>
                <a:gd name="T44" fmla="*/ 11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5"/>
                  </a:cubicBezTo>
                  <a:cubicBezTo>
                    <a:pt x="22" y="7"/>
                    <a:pt x="23" y="8"/>
                    <a:pt x="23" y="10"/>
                  </a:cubicBezTo>
                  <a:cubicBezTo>
                    <a:pt x="24" y="12"/>
                    <a:pt x="24" y="13"/>
                    <a:pt x="23" y="15"/>
                  </a:cubicBezTo>
                  <a:cubicBezTo>
                    <a:pt x="23" y="16"/>
                    <a:pt x="22" y="18"/>
                    <a:pt x="22" y="19"/>
                  </a:cubicBezTo>
                  <a:cubicBezTo>
                    <a:pt x="21" y="20"/>
                    <a:pt x="20" y="21"/>
                    <a:pt x="19" y="22"/>
                  </a:cubicBezTo>
                  <a:cubicBezTo>
                    <a:pt x="17" y="23"/>
                    <a:pt x="15" y="24"/>
                    <a:pt x="13" y="25"/>
                  </a:cubicBezTo>
                  <a:cubicBezTo>
                    <a:pt x="8" y="27"/>
                    <a:pt x="8" y="27"/>
                    <a:pt x="8" y="27"/>
                  </a:cubicBezTo>
                  <a:cubicBezTo>
                    <a:pt x="8" y="27"/>
                    <a:pt x="8" y="27"/>
                    <a:pt x="8" y="27"/>
                  </a:cubicBezTo>
                  <a:cubicBezTo>
                    <a:pt x="19" y="33"/>
                    <a:pt x="19" y="33"/>
                    <a:pt x="19" y="33"/>
                  </a:cubicBezTo>
                  <a:cubicBezTo>
                    <a:pt x="18" y="39"/>
                    <a:pt x="18" y="39"/>
                    <a:pt x="18" y="39"/>
                  </a:cubicBezTo>
                  <a:cubicBezTo>
                    <a:pt x="0" y="29"/>
                    <a:pt x="0" y="29"/>
                    <a:pt x="0" y="29"/>
                  </a:cubicBezTo>
                  <a:cubicBezTo>
                    <a:pt x="1" y="24"/>
                    <a:pt x="1" y="24"/>
                    <a:pt x="1" y="24"/>
                  </a:cubicBezTo>
                  <a:cubicBezTo>
                    <a:pt x="10" y="20"/>
                    <a:pt x="10" y="20"/>
                    <a:pt x="10" y="20"/>
                  </a:cubicBezTo>
                  <a:cubicBezTo>
                    <a:pt x="12" y="19"/>
                    <a:pt x="14" y="18"/>
                    <a:pt x="15" y="17"/>
                  </a:cubicBezTo>
                  <a:cubicBezTo>
                    <a:pt x="16" y="16"/>
                    <a:pt x="16" y="16"/>
                    <a:pt x="17" y="15"/>
                  </a:cubicBezTo>
                  <a:cubicBezTo>
                    <a:pt x="17" y="14"/>
                    <a:pt x="18" y="14"/>
                    <a:pt x="18" y="13"/>
                  </a:cubicBezTo>
                  <a:cubicBezTo>
                    <a:pt x="18" y="12"/>
                    <a:pt x="18" y="10"/>
                    <a:pt x="18" y="10"/>
                  </a:cubicBezTo>
                  <a:cubicBezTo>
                    <a:pt x="17" y="9"/>
                    <a:pt x="17" y="8"/>
                    <a:pt x="16" y="7"/>
                  </a:cubicBezTo>
                  <a:cubicBezTo>
                    <a:pt x="15" y="7"/>
                    <a:pt x="14" y="6"/>
                    <a:pt x="13" y="7"/>
                  </a:cubicBezTo>
                  <a:cubicBezTo>
                    <a:pt x="12" y="7"/>
                    <a:pt x="11" y="7"/>
                    <a:pt x="9" y="7"/>
                  </a:cubicBezTo>
                  <a:cubicBezTo>
                    <a:pt x="8" y="1"/>
                    <a:pt x="8" y="1"/>
                    <a:pt x="8" y="1"/>
                  </a:cubicBezTo>
                  <a:cubicBezTo>
                    <a:pt x="9" y="1"/>
                    <a:pt x="10" y="0"/>
                    <a:pt x="11" y="0"/>
                  </a:cubicBezTo>
                  <a:cubicBezTo>
                    <a:pt x="12" y="0"/>
                    <a:pt x="13" y="0"/>
                    <a:pt x="14" y="0"/>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 name="Freeform 123"/>
            <p:cNvSpPr>
              <a:spLocks/>
            </p:cNvSpPr>
            <p:nvPr/>
          </p:nvSpPr>
          <p:spPr bwMode="auto">
            <a:xfrm>
              <a:off x="6303963" y="5305425"/>
              <a:ext cx="82550" cy="127000"/>
            </a:xfrm>
            <a:custGeom>
              <a:avLst/>
              <a:gdLst>
                <a:gd name="T0" fmla="*/ 52 w 52"/>
                <a:gd name="T1" fmla="*/ 24 h 80"/>
                <a:gd name="T2" fmla="*/ 49 w 52"/>
                <a:gd name="T3" fmla="*/ 32 h 80"/>
                <a:gd name="T4" fmla="*/ 13 w 52"/>
                <a:gd name="T5" fmla="*/ 80 h 80"/>
                <a:gd name="T6" fmla="*/ 0 w 52"/>
                <a:gd name="T7" fmla="*/ 73 h 80"/>
                <a:gd name="T8" fmla="*/ 36 w 52"/>
                <a:gd name="T9" fmla="*/ 28 h 80"/>
                <a:gd name="T10" fmla="*/ 8 w 52"/>
                <a:gd name="T11" fmla="*/ 13 h 80"/>
                <a:gd name="T12" fmla="*/ 13 w 52"/>
                <a:gd name="T13" fmla="*/ 0 h 80"/>
                <a:gd name="T14" fmla="*/ 52 w 52"/>
                <a:gd name="T15" fmla="*/ 24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52" y="24"/>
                  </a:moveTo>
                  <a:lnTo>
                    <a:pt x="49" y="32"/>
                  </a:lnTo>
                  <a:lnTo>
                    <a:pt x="13" y="80"/>
                  </a:lnTo>
                  <a:lnTo>
                    <a:pt x="0" y="73"/>
                  </a:lnTo>
                  <a:lnTo>
                    <a:pt x="36" y="28"/>
                  </a:lnTo>
                  <a:lnTo>
                    <a:pt x="8" y="13"/>
                  </a:lnTo>
                  <a:lnTo>
                    <a:pt x="13" y="0"/>
                  </a:lnTo>
                  <a:lnTo>
                    <a:pt x="52" y="24"/>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 name="Freeform 124"/>
            <p:cNvSpPr>
              <a:spLocks/>
            </p:cNvSpPr>
            <p:nvPr/>
          </p:nvSpPr>
          <p:spPr bwMode="auto">
            <a:xfrm>
              <a:off x="6227763" y="5278438"/>
              <a:ext cx="79375" cy="133350"/>
            </a:xfrm>
            <a:custGeom>
              <a:avLst/>
              <a:gdLst>
                <a:gd name="T0" fmla="*/ 17 w 23"/>
                <a:gd name="T1" fmla="*/ 2 h 39"/>
                <a:gd name="T2" fmla="*/ 21 w 23"/>
                <a:gd name="T3" fmla="*/ 5 h 39"/>
                <a:gd name="T4" fmla="*/ 23 w 23"/>
                <a:gd name="T5" fmla="*/ 10 h 39"/>
                <a:gd name="T6" fmla="*/ 23 w 23"/>
                <a:gd name="T7" fmla="*/ 15 h 39"/>
                <a:gd name="T8" fmla="*/ 21 w 23"/>
                <a:gd name="T9" fmla="*/ 19 h 39"/>
                <a:gd name="T10" fmla="*/ 18 w 23"/>
                <a:gd name="T11" fmla="*/ 21 h 39"/>
                <a:gd name="T12" fmla="*/ 12 w 23"/>
                <a:gd name="T13" fmla="*/ 25 h 39"/>
                <a:gd name="T14" fmla="*/ 8 w 23"/>
                <a:gd name="T15" fmla="*/ 27 h 39"/>
                <a:gd name="T16" fmla="*/ 8 w 23"/>
                <a:gd name="T17" fmla="*/ 27 h 39"/>
                <a:gd name="T18" fmla="*/ 19 w 23"/>
                <a:gd name="T19" fmla="*/ 33 h 39"/>
                <a:gd name="T20" fmla="*/ 17 w 23"/>
                <a:gd name="T21" fmla="*/ 39 h 39"/>
                <a:gd name="T22" fmla="*/ 0 w 23"/>
                <a:gd name="T23" fmla="*/ 29 h 39"/>
                <a:gd name="T24" fmla="*/ 1 w 23"/>
                <a:gd name="T25" fmla="*/ 24 h 39"/>
                <a:gd name="T26" fmla="*/ 10 w 23"/>
                <a:gd name="T27" fmla="*/ 20 h 39"/>
                <a:gd name="T28" fmla="*/ 15 w 23"/>
                <a:gd name="T29" fmla="*/ 17 h 39"/>
                <a:gd name="T30" fmla="*/ 16 w 23"/>
                <a:gd name="T31" fmla="*/ 15 h 39"/>
                <a:gd name="T32" fmla="*/ 18 w 23"/>
                <a:gd name="T33" fmla="*/ 12 h 39"/>
                <a:gd name="T34" fmla="*/ 17 w 23"/>
                <a:gd name="T35" fmla="*/ 9 h 39"/>
                <a:gd name="T36" fmla="*/ 16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2"/>
                    <a:pt x="20" y="4"/>
                    <a:pt x="21" y="5"/>
                  </a:cubicBezTo>
                  <a:cubicBezTo>
                    <a:pt x="22" y="6"/>
                    <a:pt x="23" y="8"/>
                    <a:pt x="23" y="10"/>
                  </a:cubicBezTo>
                  <a:cubicBezTo>
                    <a:pt x="23" y="11"/>
                    <a:pt x="23" y="13"/>
                    <a:pt x="23" y="15"/>
                  </a:cubicBezTo>
                  <a:cubicBezTo>
                    <a:pt x="23" y="16"/>
                    <a:pt x="22" y="17"/>
                    <a:pt x="21" y="19"/>
                  </a:cubicBezTo>
                  <a:cubicBezTo>
                    <a:pt x="20" y="20"/>
                    <a:pt x="20"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5"/>
                    <a:pt x="16" y="15"/>
                  </a:cubicBezTo>
                  <a:cubicBezTo>
                    <a:pt x="17" y="14"/>
                    <a:pt x="17" y="13"/>
                    <a:pt x="18" y="12"/>
                  </a:cubicBezTo>
                  <a:cubicBezTo>
                    <a:pt x="18" y="11"/>
                    <a:pt x="18" y="10"/>
                    <a:pt x="17" y="9"/>
                  </a:cubicBezTo>
                  <a:cubicBezTo>
                    <a:pt x="17" y="8"/>
                    <a:pt x="16" y="8"/>
                    <a:pt x="16" y="7"/>
                  </a:cubicBezTo>
                  <a:cubicBezTo>
                    <a:pt x="15" y="6"/>
                    <a:pt x="14" y="6"/>
                    <a:pt x="12" y="6"/>
                  </a:cubicBezTo>
                  <a:cubicBezTo>
                    <a:pt x="11" y="6"/>
                    <a:pt x="10" y="7"/>
                    <a:pt x="9" y="7"/>
                  </a:cubicBezTo>
                  <a:cubicBezTo>
                    <a:pt x="7" y="1"/>
                    <a:pt x="7" y="1"/>
                    <a:pt x="7" y="1"/>
                  </a:cubicBezTo>
                  <a:cubicBezTo>
                    <a:pt x="9" y="0"/>
                    <a:pt x="10" y="0"/>
                    <a:pt x="11" y="0"/>
                  </a:cubicBezTo>
                  <a:cubicBezTo>
                    <a:pt x="12" y="0"/>
                    <a:pt x="13" y="0"/>
                    <a:pt x="14" y="0"/>
                  </a:cubicBezTo>
                  <a:cubicBezTo>
                    <a:pt x="15" y="0"/>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 name="Freeform 125"/>
            <p:cNvSpPr>
              <a:spLocks noEditPoints="1"/>
            </p:cNvSpPr>
            <p:nvPr/>
          </p:nvSpPr>
          <p:spPr bwMode="auto">
            <a:xfrm>
              <a:off x="3709988" y="4408488"/>
              <a:ext cx="79375" cy="127000"/>
            </a:xfrm>
            <a:custGeom>
              <a:avLst/>
              <a:gdLst>
                <a:gd name="T0" fmla="*/ 18 w 23"/>
                <a:gd name="T1" fmla="*/ 26 h 37"/>
                <a:gd name="T2" fmla="*/ 18 w 23"/>
                <a:gd name="T3" fmla="*/ 31 h 37"/>
                <a:gd name="T4" fmla="*/ 14 w 23"/>
                <a:gd name="T5" fmla="*/ 36 h 37"/>
                <a:gd name="T6" fmla="*/ 7 w 23"/>
                <a:gd name="T7" fmla="*/ 35 h 37"/>
                <a:gd name="T8" fmla="*/ 2 w 23"/>
                <a:gd name="T9" fmla="*/ 29 h 37"/>
                <a:gd name="T10" fmla="*/ 1 w 23"/>
                <a:gd name="T11" fmla="*/ 21 h 37"/>
                <a:gd name="T12" fmla="*/ 3 w 23"/>
                <a:gd name="T13" fmla="*/ 17 h 37"/>
                <a:gd name="T14" fmla="*/ 8 w 23"/>
                <a:gd name="T15" fmla="*/ 15 h 37"/>
                <a:gd name="T16" fmla="*/ 6 w 23"/>
                <a:gd name="T17" fmla="*/ 10 h 37"/>
                <a:gd name="T18" fmla="*/ 6 w 23"/>
                <a:gd name="T19" fmla="*/ 5 h 37"/>
                <a:gd name="T20" fmla="*/ 10 w 23"/>
                <a:gd name="T21" fmla="*/ 1 h 37"/>
                <a:gd name="T22" fmla="*/ 16 w 23"/>
                <a:gd name="T23" fmla="*/ 2 h 37"/>
                <a:gd name="T24" fmla="*/ 21 w 23"/>
                <a:gd name="T25" fmla="*/ 8 h 37"/>
                <a:gd name="T26" fmla="*/ 22 w 23"/>
                <a:gd name="T27" fmla="*/ 14 h 37"/>
                <a:gd name="T28" fmla="*/ 20 w 23"/>
                <a:gd name="T29" fmla="*/ 18 h 37"/>
                <a:gd name="T30" fmla="*/ 15 w 23"/>
                <a:gd name="T31" fmla="*/ 20 h 37"/>
                <a:gd name="T32" fmla="*/ 18 w 23"/>
                <a:gd name="T33" fmla="*/ 26 h 37"/>
                <a:gd name="T34" fmla="*/ 12 w 23"/>
                <a:gd name="T35" fmla="*/ 30 h 37"/>
                <a:gd name="T36" fmla="*/ 14 w 23"/>
                <a:gd name="T37" fmla="*/ 28 h 37"/>
                <a:gd name="T38" fmla="*/ 13 w 23"/>
                <a:gd name="T39" fmla="*/ 25 h 37"/>
                <a:gd name="T40" fmla="*/ 11 w 23"/>
                <a:gd name="T41" fmla="*/ 20 h 37"/>
                <a:gd name="T42" fmla="*/ 6 w 23"/>
                <a:gd name="T43" fmla="*/ 24 h 37"/>
                <a:gd name="T44" fmla="*/ 6 w 23"/>
                <a:gd name="T45" fmla="*/ 27 h 37"/>
                <a:gd name="T46" fmla="*/ 9 w 23"/>
                <a:gd name="T47" fmla="*/ 30 h 37"/>
                <a:gd name="T48" fmla="*/ 12 w 23"/>
                <a:gd name="T49" fmla="*/ 30 h 37"/>
                <a:gd name="T50" fmla="*/ 12 w 23"/>
                <a:gd name="T51" fmla="*/ 7 h 37"/>
                <a:gd name="T52" fmla="*/ 11 w 23"/>
                <a:gd name="T53" fmla="*/ 9 h 37"/>
                <a:gd name="T54" fmla="*/ 11 w 23"/>
                <a:gd name="T55" fmla="*/ 11 h 37"/>
                <a:gd name="T56" fmla="*/ 13 w 23"/>
                <a:gd name="T57" fmla="*/ 15 h 37"/>
                <a:gd name="T58" fmla="*/ 16 w 23"/>
                <a:gd name="T59" fmla="*/ 14 h 37"/>
                <a:gd name="T60" fmla="*/ 17 w 23"/>
                <a:gd name="T61" fmla="*/ 12 h 37"/>
                <a:gd name="T62" fmla="*/ 17 w 23"/>
                <a:gd name="T63" fmla="*/ 9 h 37"/>
                <a:gd name="T64" fmla="*/ 15 w 23"/>
                <a:gd name="T65" fmla="*/ 7 h 37"/>
                <a:gd name="T66" fmla="*/ 12 w 23"/>
                <a:gd name="T6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7">
                  <a:moveTo>
                    <a:pt x="18" y="26"/>
                  </a:moveTo>
                  <a:cubicBezTo>
                    <a:pt x="19" y="28"/>
                    <a:pt x="19" y="30"/>
                    <a:pt x="18" y="31"/>
                  </a:cubicBezTo>
                  <a:cubicBezTo>
                    <a:pt x="18" y="34"/>
                    <a:pt x="16" y="35"/>
                    <a:pt x="14" y="36"/>
                  </a:cubicBezTo>
                  <a:cubicBezTo>
                    <a:pt x="12" y="37"/>
                    <a:pt x="10" y="36"/>
                    <a:pt x="7" y="35"/>
                  </a:cubicBezTo>
                  <a:cubicBezTo>
                    <a:pt x="5" y="33"/>
                    <a:pt x="3" y="31"/>
                    <a:pt x="2" y="29"/>
                  </a:cubicBezTo>
                  <a:cubicBezTo>
                    <a:pt x="0" y="27"/>
                    <a:pt x="0" y="24"/>
                    <a:pt x="1" y="21"/>
                  </a:cubicBezTo>
                  <a:cubicBezTo>
                    <a:pt x="1" y="19"/>
                    <a:pt x="2" y="18"/>
                    <a:pt x="3" y="17"/>
                  </a:cubicBezTo>
                  <a:cubicBezTo>
                    <a:pt x="4" y="16"/>
                    <a:pt x="6" y="16"/>
                    <a:pt x="8" y="15"/>
                  </a:cubicBezTo>
                  <a:cubicBezTo>
                    <a:pt x="7" y="13"/>
                    <a:pt x="6" y="12"/>
                    <a:pt x="6" y="10"/>
                  </a:cubicBezTo>
                  <a:cubicBezTo>
                    <a:pt x="6" y="8"/>
                    <a:pt x="6" y="7"/>
                    <a:pt x="6" y="5"/>
                  </a:cubicBezTo>
                  <a:cubicBezTo>
                    <a:pt x="7" y="3"/>
                    <a:pt x="8" y="1"/>
                    <a:pt x="10" y="1"/>
                  </a:cubicBezTo>
                  <a:cubicBezTo>
                    <a:pt x="12" y="0"/>
                    <a:pt x="14" y="1"/>
                    <a:pt x="16" y="2"/>
                  </a:cubicBezTo>
                  <a:cubicBezTo>
                    <a:pt x="18" y="4"/>
                    <a:pt x="20" y="5"/>
                    <a:pt x="21" y="8"/>
                  </a:cubicBezTo>
                  <a:cubicBezTo>
                    <a:pt x="22" y="10"/>
                    <a:pt x="23" y="12"/>
                    <a:pt x="22" y="14"/>
                  </a:cubicBezTo>
                  <a:cubicBezTo>
                    <a:pt x="22" y="16"/>
                    <a:pt x="21" y="17"/>
                    <a:pt x="20" y="18"/>
                  </a:cubicBezTo>
                  <a:cubicBezTo>
                    <a:pt x="19" y="19"/>
                    <a:pt x="17" y="20"/>
                    <a:pt x="15" y="20"/>
                  </a:cubicBezTo>
                  <a:cubicBezTo>
                    <a:pt x="17" y="22"/>
                    <a:pt x="18" y="24"/>
                    <a:pt x="18" y="26"/>
                  </a:cubicBezTo>
                  <a:close/>
                  <a:moveTo>
                    <a:pt x="12" y="30"/>
                  </a:moveTo>
                  <a:cubicBezTo>
                    <a:pt x="13" y="30"/>
                    <a:pt x="13" y="29"/>
                    <a:pt x="14" y="28"/>
                  </a:cubicBezTo>
                  <a:cubicBezTo>
                    <a:pt x="14" y="27"/>
                    <a:pt x="14" y="26"/>
                    <a:pt x="13" y="25"/>
                  </a:cubicBezTo>
                  <a:cubicBezTo>
                    <a:pt x="13" y="24"/>
                    <a:pt x="12" y="22"/>
                    <a:pt x="11" y="20"/>
                  </a:cubicBezTo>
                  <a:cubicBezTo>
                    <a:pt x="8" y="20"/>
                    <a:pt x="6" y="21"/>
                    <a:pt x="6" y="24"/>
                  </a:cubicBezTo>
                  <a:cubicBezTo>
                    <a:pt x="5" y="25"/>
                    <a:pt x="6" y="26"/>
                    <a:pt x="6" y="27"/>
                  </a:cubicBezTo>
                  <a:cubicBezTo>
                    <a:pt x="7" y="28"/>
                    <a:pt x="7" y="29"/>
                    <a:pt x="9" y="30"/>
                  </a:cubicBezTo>
                  <a:cubicBezTo>
                    <a:pt x="10" y="31"/>
                    <a:pt x="11" y="31"/>
                    <a:pt x="12" y="30"/>
                  </a:cubicBezTo>
                  <a:moveTo>
                    <a:pt x="12" y="7"/>
                  </a:moveTo>
                  <a:cubicBezTo>
                    <a:pt x="12" y="7"/>
                    <a:pt x="11" y="8"/>
                    <a:pt x="11" y="9"/>
                  </a:cubicBezTo>
                  <a:cubicBezTo>
                    <a:pt x="11" y="9"/>
                    <a:pt x="11" y="10"/>
                    <a:pt x="11" y="11"/>
                  </a:cubicBezTo>
                  <a:cubicBezTo>
                    <a:pt x="11" y="12"/>
                    <a:pt x="12" y="13"/>
                    <a:pt x="13" y="15"/>
                  </a:cubicBezTo>
                  <a:cubicBezTo>
                    <a:pt x="14" y="15"/>
                    <a:pt x="15" y="14"/>
                    <a:pt x="16" y="14"/>
                  </a:cubicBezTo>
                  <a:cubicBezTo>
                    <a:pt x="16" y="14"/>
                    <a:pt x="17" y="13"/>
                    <a:pt x="17" y="12"/>
                  </a:cubicBezTo>
                  <a:cubicBezTo>
                    <a:pt x="17" y="11"/>
                    <a:pt x="17" y="10"/>
                    <a:pt x="17" y="9"/>
                  </a:cubicBezTo>
                  <a:cubicBezTo>
                    <a:pt x="16" y="8"/>
                    <a:pt x="16" y="8"/>
                    <a:pt x="15" y="7"/>
                  </a:cubicBezTo>
                  <a:cubicBezTo>
                    <a:pt x="14" y="7"/>
                    <a:pt x="13" y="6"/>
                    <a:pt x="12" y="7"/>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 name="Freeform 126"/>
            <p:cNvSpPr>
              <a:spLocks/>
            </p:cNvSpPr>
            <p:nvPr/>
          </p:nvSpPr>
          <p:spPr bwMode="auto">
            <a:xfrm>
              <a:off x="3638551" y="4371975"/>
              <a:ext cx="82550" cy="133350"/>
            </a:xfrm>
            <a:custGeom>
              <a:avLst/>
              <a:gdLst>
                <a:gd name="T0" fmla="*/ 17 w 24"/>
                <a:gd name="T1" fmla="*/ 2 h 39"/>
                <a:gd name="T2" fmla="*/ 21 w 24"/>
                <a:gd name="T3" fmla="*/ 5 h 39"/>
                <a:gd name="T4" fmla="*/ 23 w 24"/>
                <a:gd name="T5" fmla="*/ 10 h 39"/>
                <a:gd name="T6" fmla="*/ 23 w 24"/>
                <a:gd name="T7" fmla="*/ 15 h 39"/>
                <a:gd name="T8" fmla="*/ 21 w 24"/>
                <a:gd name="T9" fmla="*/ 19 h 39"/>
                <a:gd name="T10" fmla="*/ 18 w 24"/>
                <a:gd name="T11" fmla="*/ 22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6 h 39"/>
                <a:gd name="T40" fmla="*/ 9 w 24"/>
                <a:gd name="T41" fmla="*/ 7 h 39"/>
                <a:gd name="T42" fmla="*/ 7 w 24"/>
                <a:gd name="T43" fmla="*/ 1 h 39"/>
                <a:gd name="T44" fmla="*/ 11 w 24"/>
                <a:gd name="T45" fmla="*/ 0 h 39"/>
                <a:gd name="T46" fmla="*/ 14 w 24"/>
                <a:gd name="T47" fmla="*/ 0 h 39"/>
                <a:gd name="T48" fmla="*/ 17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2"/>
                  </a:moveTo>
                  <a:cubicBezTo>
                    <a:pt x="19" y="3"/>
                    <a:pt x="20" y="4"/>
                    <a:pt x="21" y="5"/>
                  </a:cubicBezTo>
                  <a:cubicBezTo>
                    <a:pt x="22" y="7"/>
                    <a:pt x="23" y="8"/>
                    <a:pt x="23" y="10"/>
                  </a:cubicBezTo>
                  <a:cubicBezTo>
                    <a:pt x="24" y="12"/>
                    <a:pt x="23" y="13"/>
                    <a:pt x="23" y="15"/>
                  </a:cubicBezTo>
                  <a:cubicBezTo>
                    <a:pt x="23" y="16"/>
                    <a:pt x="22" y="18"/>
                    <a:pt x="21" y="19"/>
                  </a:cubicBezTo>
                  <a:cubicBezTo>
                    <a:pt x="21" y="20"/>
                    <a:pt x="20" y="21"/>
                    <a:pt x="18" y="22"/>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6"/>
                    <a:pt x="17" y="15"/>
                  </a:cubicBezTo>
                  <a:cubicBezTo>
                    <a:pt x="17" y="14"/>
                    <a:pt x="17" y="14"/>
                    <a:pt x="18" y="13"/>
                  </a:cubicBezTo>
                  <a:cubicBezTo>
                    <a:pt x="18" y="11"/>
                    <a:pt x="18" y="10"/>
                    <a:pt x="18" y="9"/>
                  </a:cubicBezTo>
                  <a:cubicBezTo>
                    <a:pt x="17" y="8"/>
                    <a:pt x="16" y="8"/>
                    <a:pt x="16" y="7"/>
                  </a:cubicBezTo>
                  <a:cubicBezTo>
                    <a:pt x="15" y="7"/>
                    <a:pt x="14" y="6"/>
                    <a:pt x="13" y="6"/>
                  </a:cubicBezTo>
                  <a:cubicBezTo>
                    <a:pt x="11" y="6"/>
                    <a:pt x="10" y="7"/>
                    <a:pt x="9" y="7"/>
                  </a:cubicBezTo>
                  <a:cubicBezTo>
                    <a:pt x="7" y="1"/>
                    <a:pt x="7" y="1"/>
                    <a:pt x="7" y="1"/>
                  </a:cubicBezTo>
                  <a:cubicBezTo>
                    <a:pt x="9" y="1"/>
                    <a:pt x="10" y="0"/>
                    <a:pt x="11" y="0"/>
                  </a:cubicBezTo>
                  <a:cubicBezTo>
                    <a:pt x="12" y="0"/>
                    <a:pt x="13" y="0"/>
                    <a:pt x="14" y="0"/>
                  </a:cubicBezTo>
                  <a:cubicBezTo>
                    <a:pt x="15" y="1"/>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 name="Freeform 127"/>
            <p:cNvSpPr>
              <a:spLocks/>
            </p:cNvSpPr>
            <p:nvPr/>
          </p:nvSpPr>
          <p:spPr bwMode="auto">
            <a:xfrm>
              <a:off x="4049713" y="4606925"/>
              <a:ext cx="80963" cy="134938"/>
            </a:xfrm>
            <a:custGeom>
              <a:avLst/>
              <a:gdLst>
                <a:gd name="T0" fmla="*/ 18 w 24"/>
                <a:gd name="T1" fmla="*/ 2 h 39"/>
                <a:gd name="T2" fmla="*/ 22 w 24"/>
                <a:gd name="T3" fmla="*/ 6 h 39"/>
                <a:gd name="T4" fmla="*/ 23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2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8 w 24"/>
                <a:gd name="T43" fmla="*/ 2 h 39"/>
                <a:gd name="T44" fmla="*/ 11 w 24"/>
                <a:gd name="T45" fmla="*/ 1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1" y="4"/>
                    <a:pt x="22" y="6"/>
                  </a:cubicBezTo>
                  <a:cubicBezTo>
                    <a:pt x="23" y="7"/>
                    <a:pt x="23" y="9"/>
                    <a:pt x="23" y="10"/>
                  </a:cubicBezTo>
                  <a:cubicBezTo>
                    <a:pt x="24" y="12"/>
                    <a:pt x="24" y="14"/>
                    <a:pt x="23" y="15"/>
                  </a:cubicBezTo>
                  <a:cubicBezTo>
                    <a:pt x="23" y="17"/>
                    <a:pt x="22" y="18"/>
                    <a:pt x="22" y="19"/>
                  </a:cubicBezTo>
                  <a:cubicBezTo>
                    <a:pt x="21" y="20"/>
                    <a:pt x="20" y="21"/>
                    <a:pt x="19" y="22"/>
                  </a:cubicBezTo>
                  <a:cubicBezTo>
                    <a:pt x="17" y="23"/>
                    <a:pt x="15"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2" y="25"/>
                    <a:pt x="2" y="25"/>
                    <a:pt x="2"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1" y="7"/>
                    <a:pt x="9" y="8"/>
                  </a:cubicBezTo>
                  <a:cubicBezTo>
                    <a:pt x="8" y="2"/>
                    <a:pt x="8" y="2"/>
                    <a:pt x="8" y="2"/>
                  </a:cubicBezTo>
                  <a:cubicBezTo>
                    <a:pt x="9" y="1"/>
                    <a:pt x="10" y="1"/>
                    <a:pt x="11" y="1"/>
                  </a:cubicBezTo>
                  <a:cubicBezTo>
                    <a:pt x="12" y="0"/>
                    <a:pt x="13" y="1"/>
                    <a:pt x="14" y="1"/>
                  </a:cubicBezTo>
                  <a:cubicBezTo>
                    <a:pt x="15" y="1"/>
                    <a:pt x="17" y="2"/>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 name="Freeform 128"/>
            <p:cNvSpPr>
              <a:spLocks noEditPoints="1"/>
            </p:cNvSpPr>
            <p:nvPr/>
          </p:nvSpPr>
          <p:spPr bwMode="auto">
            <a:xfrm>
              <a:off x="4124326" y="4648200"/>
              <a:ext cx="71438" cy="120650"/>
            </a:xfrm>
            <a:custGeom>
              <a:avLst/>
              <a:gdLst>
                <a:gd name="T0" fmla="*/ 21 w 21"/>
                <a:gd name="T1" fmla="*/ 12 h 35"/>
                <a:gd name="T2" fmla="*/ 20 w 21"/>
                <a:gd name="T3" fmla="*/ 21 h 35"/>
                <a:gd name="T4" fmla="*/ 13 w 21"/>
                <a:gd name="T5" fmla="*/ 33 h 35"/>
                <a:gd name="T6" fmla="*/ 3 w 21"/>
                <a:gd name="T7" fmla="*/ 32 h 35"/>
                <a:gd name="T8" fmla="*/ 0 w 21"/>
                <a:gd name="T9" fmla="*/ 30 h 35"/>
                <a:gd name="T10" fmla="*/ 1 w 21"/>
                <a:gd name="T11" fmla="*/ 24 h 35"/>
                <a:gd name="T12" fmla="*/ 4 w 21"/>
                <a:gd name="T13" fmla="*/ 27 h 35"/>
                <a:gd name="T14" fmla="*/ 8 w 21"/>
                <a:gd name="T15" fmla="*/ 28 h 35"/>
                <a:gd name="T16" fmla="*/ 12 w 21"/>
                <a:gd name="T17" fmla="*/ 27 h 35"/>
                <a:gd name="T18" fmla="*/ 15 w 21"/>
                <a:gd name="T19" fmla="*/ 21 h 35"/>
                <a:gd name="T20" fmla="*/ 14 w 21"/>
                <a:gd name="T21" fmla="*/ 21 h 35"/>
                <a:gd name="T22" fmla="*/ 11 w 21"/>
                <a:gd name="T23" fmla="*/ 23 h 35"/>
                <a:gd name="T24" fmla="*/ 8 w 21"/>
                <a:gd name="T25" fmla="*/ 22 h 35"/>
                <a:gd name="T26" fmla="*/ 3 w 21"/>
                <a:gd name="T27" fmla="*/ 16 h 35"/>
                <a:gd name="T28" fmla="*/ 4 w 21"/>
                <a:gd name="T29" fmla="*/ 8 h 35"/>
                <a:gd name="T30" fmla="*/ 8 w 21"/>
                <a:gd name="T31" fmla="*/ 1 h 35"/>
                <a:gd name="T32" fmla="*/ 15 w 21"/>
                <a:gd name="T33" fmla="*/ 1 h 35"/>
                <a:gd name="T34" fmla="*/ 19 w 21"/>
                <a:gd name="T35" fmla="*/ 6 h 35"/>
                <a:gd name="T36" fmla="*/ 21 w 21"/>
                <a:gd name="T37" fmla="*/ 12 h 35"/>
                <a:gd name="T38" fmla="*/ 14 w 21"/>
                <a:gd name="T39" fmla="*/ 18 h 35"/>
                <a:gd name="T40" fmla="*/ 16 w 21"/>
                <a:gd name="T41" fmla="*/ 15 h 35"/>
                <a:gd name="T42" fmla="*/ 16 w 21"/>
                <a:gd name="T43" fmla="*/ 10 h 35"/>
                <a:gd name="T44" fmla="*/ 14 w 21"/>
                <a:gd name="T45" fmla="*/ 7 h 35"/>
                <a:gd name="T46" fmla="*/ 11 w 21"/>
                <a:gd name="T47" fmla="*/ 7 h 35"/>
                <a:gd name="T48" fmla="*/ 9 w 21"/>
                <a:gd name="T49" fmla="*/ 10 h 35"/>
                <a:gd name="T50" fmla="*/ 8 w 21"/>
                <a:gd name="T51" fmla="*/ 15 h 35"/>
                <a:gd name="T52" fmla="*/ 11 w 21"/>
                <a:gd name="T53" fmla="*/ 17 h 35"/>
                <a:gd name="T54" fmla="*/ 14 w 21"/>
                <a:gd name="T5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35">
                  <a:moveTo>
                    <a:pt x="21" y="12"/>
                  </a:moveTo>
                  <a:cubicBezTo>
                    <a:pt x="21" y="15"/>
                    <a:pt x="21" y="18"/>
                    <a:pt x="20" y="21"/>
                  </a:cubicBezTo>
                  <a:cubicBezTo>
                    <a:pt x="19" y="27"/>
                    <a:pt x="16" y="31"/>
                    <a:pt x="13" y="33"/>
                  </a:cubicBezTo>
                  <a:cubicBezTo>
                    <a:pt x="11" y="35"/>
                    <a:pt x="7" y="34"/>
                    <a:pt x="3" y="32"/>
                  </a:cubicBezTo>
                  <a:cubicBezTo>
                    <a:pt x="1" y="31"/>
                    <a:pt x="0" y="30"/>
                    <a:pt x="0" y="30"/>
                  </a:cubicBezTo>
                  <a:cubicBezTo>
                    <a:pt x="1" y="24"/>
                    <a:pt x="1" y="24"/>
                    <a:pt x="1" y="24"/>
                  </a:cubicBezTo>
                  <a:cubicBezTo>
                    <a:pt x="2" y="25"/>
                    <a:pt x="3" y="26"/>
                    <a:pt x="4" y="27"/>
                  </a:cubicBezTo>
                  <a:cubicBezTo>
                    <a:pt x="6" y="28"/>
                    <a:pt x="7" y="28"/>
                    <a:pt x="8" y="28"/>
                  </a:cubicBezTo>
                  <a:cubicBezTo>
                    <a:pt x="10" y="28"/>
                    <a:pt x="11" y="28"/>
                    <a:pt x="12" y="27"/>
                  </a:cubicBezTo>
                  <a:cubicBezTo>
                    <a:pt x="13" y="25"/>
                    <a:pt x="14" y="24"/>
                    <a:pt x="15" y="21"/>
                  </a:cubicBezTo>
                  <a:cubicBezTo>
                    <a:pt x="14" y="21"/>
                    <a:pt x="14" y="21"/>
                    <a:pt x="14" y="21"/>
                  </a:cubicBezTo>
                  <a:cubicBezTo>
                    <a:pt x="13" y="22"/>
                    <a:pt x="12" y="23"/>
                    <a:pt x="11" y="23"/>
                  </a:cubicBezTo>
                  <a:cubicBezTo>
                    <a:pt x="10" y="23"/>
                    <a:pt x="9" y="22"/>
                    <a:pt x="8" y="22"/>
                  </a:cubicBezTo>
                  <a:cubicBezTo>
                    <a:pt x="6" y="20"/>
                    <a:pt x="4" y="19"/>
                    <a:pt x="3" y="16"/>
                  </a:cubicBezTo>
                  <a:cubicBezTo>
                    <a:pt x="3" y="14"/>
                    <a:pt x="3" y="11"/>
                    <a:pt x="4" y="8"/>
                  </a:cubicBezTo>
                  <a:cubicBezTo>
                    <a:pt x="4" y="4"/>
                    <a:pt x="6" y="2"/>
                    <a:pt x="8" y="1"/>
                  </a:cubicBezTo>
                  <a:cubicBezTo>
                    <a:pt x="10" y="0"/>
                    <a:pt x="12" y="0"/>
                    <a:pt x="15" y="1"/>
                  </a:cubicBezTo>
                  <a:cubicBezTo>
                    <a:pt x="17" y="2"/>
                    <a:pt x="18" y="4"/>
                    <a:pt x="19" y="6"/>
                  </a:cubicBezTo>
                  <a:cubicBezTo>
                    <a:pt x="20" y="8"/>
                    <a:pt x="21" y="10"/>
                    <a:pt x="21" y="12"/>
                  </a:cubicBezTo>
                  <a:close/>
                  <a:moveTo>
                    <a:pt x="14" y="18"/>
                  </a:moveTo>
                  <a:cubicBezTo>
                    <a:pt x="15" y="17"/>
                    <a:pt x="15" y="16"/>
                    <a:pt x="16" y="15"/>
                  </a:cubicBezTo>
                  <a:cubicBezTo>
                    <a:pt x="16" y="13"/>
                    <a:pt x="16" y="12"/>
                    <a:pt x="16" y="10"/>
                  </a:cubicBezTo>
                  <a:cubicBezTo>
                    <a:pt x="15" y="9"/>
                    <a:pt x="15" y="7"/>
                    <a:pt x="14" y="7"/>
                  </a:cubicBezTo>
                  <a:cubicBezTo>
                    <a:pt x="13" y="6"/>
                    <a:pt x="12" y="6"/>
                    <a:pt x="11" y="7"/>
                  </a:cubicBezTo>
                  <a:cubicBezTo>
                    <a:pt x="10" y="7"/>
                    <a:pt x="9" y="9"/>
                    <a:pt x="9" y="10"/>
                  </a:cubicBezTo>
                  <a:cubicBezTo>
                    <a:pt x="8" y="12"/>
                    <a:pt x="8" y="13"/>
                    <a:pt x="8" y="15"/>
                  </a:cubicBezTo>
                  <a:cubicBezTo>
                    <a:pt x="9" y="16"/>
                    <a:pt x="10" y="17"/>
                    <a:pt x="11" y="17"/>
                  </a:cubicBezTo>
                  <a:cubicBezTo>
                    <a:pt x="12" y="18"/>
                    <a:pt x="13" y="18"/>
                    <a:pt x="14" y="1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 name="Freeform 129"/>
            <p:cNvSpPr>
              <a:spLocks/>
            </p:cNvSpPr>
            <p:nvPr/>
          </p:nvSpPr>
          <p:spPr bwMode="auto">
            <a:xfrm>
              <a:off x="4449763" y="4837113"/>
              <a:ext cx="77788" cy="122238"/>
            </a:xfrm>
            <a:custGeom>
              <a:avLst/>
              <a:gdLst>
                <a:gd name="T0" fmla="*/ 16 w 23"/>
                <a:gd name="T1" fmla="*/ 2 h 36"/>
                <a:gd name="T2" fmla="*/ 22 w 23"/>
                <a:gd name="T3" fmla="*/ 7 h 36"/>
                <a:gd name="T4" fmla="*/ 23 w 23"/>
                <a:gd name="T5" fmla="*/ 14 h 36"/>
                <a:gd name="T6" fmla="*/ 20 w 23"/>
                <a:gd name="T7" fmla="*/ 19 h 36"/>
                <a:gd name="T8" fmla="*/ 15 w 23"/>
                <a:gd name="T9" fmla="*/ 19 h 36"/>
                <a:gd name="T10" fmla="*/ 15 w 23"/>
                <a:gd name="T11" fmla="*/ 19 h 36"/>
                <a:gd name="T12" fmla="*/ 19 w 23"/>
                <a:gd name="T13" fmla="*/ 24 h 36"/>
                <a:gd name="T14" fmla="*/ 19 w 23"/>
                <a:gd name="T15" fmla="*/ 30 h 36"/>
                <a:gd name="T16" fmla="*/ 15 w 23"/>
                <a:gd name="T17" fmla="*/ 36 h 36"/>
                <a:gd name="T18" fmla="*/ 6 w 23"/>
                <a:gd name="T19" fmla="*/ 34 h 36"/>
                <a:gd name="T20" fmla="*/ 0 w 23"/>
                <a:gd name="T21" fmla="*/ 28 h 36"/>
                <a:gd name="T22" fmla="*/ 1 w 23"/>
                <a:gd name="T23" fmla="*/ 22 h 36"/>
                <a:gd name="T24" fmla="*/ 4 w 23"/>
                <a:gd name="T25" fmla="*/ 26 h 36"/>
                <a:gd name="T26" fmla="*/ 7 w 23"/>
                <a:gd name="T27" fmla="*/ 28 h 36"/>
                <a:gd name="T28" fmla="*/ 12 w 23"/>
                <a:gd name="T29" fmla="*/ 29 h 36"/>
                <a:gd name="T30" fmla="*/ 14 w 23"/>
                <a:gd name="T31" fmla="*/ 27 h 36"/>
                <a:gd name="T32" fmla="*/ 13 w 23"/>
                <a:gd name="T33" fmla="*/ 23 h 36"/>
                <a:gd name="T34" fmla="*/ 9 w 23"/>
                <a:gd name="T35" fmla="*/ 19 h 36"/>
                <a:gd name="T36" fmla="*/ 7 w 23"/>
                <a:gd name="T37" fmla="*/ 18 h 36"/>
                <a:gd name="T38" fmla="*/ 8 w 23"/>
                <a:gd name="T39" fmla="*/ 13 h 36"/>
                <a:gd name="T40" fmla="*/ 10 w 23"/>
                <a:gd name="T41" fmla="*/ 14 h 36"/>
                <a:gd name="T42" fmla="*/ 15 w 23"/>
                <a:gd name="T43" fmla="*/ 15 h 36"/>
                <a:gd name="T44" fmla="*/ 17 w 23"/>
                <a:gd name="T45" fmla="*/ 13 h 36"/>
                <a:gd name="T46" fmla="*/ 14 w 23"/>
                <a:gd name="T47" fmla="*/ 7 h 36"/>
                <a:gd name="T48" fmla="*/ 12 w 23"/>
                <a:gd name="T49" fmla="*/ 6 h 36"/>
                <a:gd name="T50" fmla="*/ 8 w 23"/>
                <a:gd name="T51" fmla="*/ 6 h 36"/>
                <a:gd name="T52" fmla="*/ 7 w 23"/>
                <a:gd name="T53" fmla="*/ 0 h 36"/>
                <a:gd name="T54" fmla="*/ 16 w 23"/>
                <a:gd name="T5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6">
                  <a:moveTo>
                    <a:pt x="16" y="2"/>
                  </a:moveTo>
                  <a:cubicBezTo>
                    <a:pt x="19" y="3"/>
                    <a:pt x="21" y="5"/>
                    <a:pt x="22" y="7"/>
                  </a:cubicBezTo>
                  <a:cubicBezTo>
                    <a:pt x="23" y="10"/>
                    <a:pt x="23" y="12"/>
                    <a:pt x="23" y="14"/>
                  </a:cubicBezTo>
                  <a:cubicBezTo>
                    <a:pt x="22" y="16"/>
                    <a:pt x="21" y="18"/>
                    <a:pt x="20" y="19"/>
                  </a:cubicBezTo>
                  <a:cubicBezTo>
                    <a:pt x="18" y="19"/>
                    <a:pt x="17" y="20"/>
                    <a:pt x="15" y="19"/>
                  </a:cubicBezTo>
                  <a:cubicBezTo>
                    <a:pt x="15" y="19"/>
                    <a:pt x="15" y="19"/>
                    <a:pt x="15" y="19"/>
                  </a:cubicBezTo>
                  <a:cubicBezTo>
                    <a:pt x="17" y="21"/>
                    <a:pt x="18" y="22"/>
                    <a:pt x="19" y="24"/>
                  </a:cubicBezTo>
                  <a:cubicBezTo>
                    <a:pt x="20" y="26"/>
                    <a:pt x="20" y="28"/>
                    <a:pt x="19" y="30"/>
                  </a:cubicBezTo>
                  <a:cubicBezTo>
                    <a:pt x="18" y="33"/>
                    <a:pt x="17" y="35"/>
                    <a:pt x="15" y="36"/>
                  </a:cubicBezTo>
                  <a:cubicBezTo>
                    <a:pt x="12" y="36"/>
                    <a:pt x="10" y="36"/>
                    <a:pt x="6" y="34"/>
                  </a:cubicBezTo>
                  <a:cubicBezTo>
                    <a:pt x="4" y="32"/>
                    <a:pt x="2" y="30"/>
                    <a:pt x="0" y="28"/>
                  </a:cubicBezTo>
                  <a:cubicBezTo>
                    <a:pt x="1" y="22"/>
                    <a:pt x="1" y="22"/>
                    <a:pt x="1" y="22"/>
                  </a:cubicBezTo>
                  <a:cubicBezTo>
                    <a:pt x="2" y="24"/>
                    <a:pt x="3" y="25"/>
                    <a:pt x="4" y="26"/>
                  </a:cubicBezTo>
                  <a:cubicBezTo>
                    <a:pt x="5" y="27"/>
                    <a:pt x="6" y="28"/>
                    <a:pt x="7" y="28"/>
                  </a:cubicBezTo>
                  <a:cubicBezTo>
                    <a:pt x="9" y="29"/>
                    <a:pt x="10" y="30"/>
                    <a:pt x="12" y="29"/>
                  </a:cubicBezTo>
                  <a:cubicBezTo>
                    <a:pt x="13" y="29"/>
                    <a:pt x="13" y="28"/>
                    <a:pt x="14" y="27"/>
                  </a:cubicBezTo>
                  <a:cubicBezTo>
                    <a:pt x="14" y="25"/>
                    <a:pt x="14" y="24"/>
                    <a:pt x="13" y="23"/>
                  </a:cubicBezTo>
                  <a:cubicBezTo>
                    <a:pt x="12" y="21"/>
                    <a:pt x="11" y="20"/>
                    <a:pt x="9" y="19"/>
                  </a:cubicBezTo>
                  <a:cubicBezTo>
                    <a:pt x="7" y="18"/>
                    <a:pt x="7" y="18"/>
                    <a:pt x="7" y="18"/>
                  </a:cubicBezTo>
                  <a:cubicBezTo>
                    <a:pt x="8" y="13"/>
                    <a:pt x="8" y="13"/>
                    <a:pt x="8" y="13"/>
                  </a:cubicBezTo>
                  <a:cubicBezTo>
                    <a:pt x="10" y="14"/>
                    <a:pt x="10" y="14"/>
                    <a:pt x="10" y="14"/>
                  </a:cubicBezTo>
                  <a:cubicBezTo>
                    <a:pt x="12" y="15"/>
                    <a:pt x="14" y="15"/>
                    <a:pt x="15" y="15"/>
                  </a:cubicBezTo>
                  <a:cubicBezTo>
                    <a:pt x="16" y="15"/>
                    <a:pt x="17" y="14"/>
                    <a:pt x="17" y="13"/>
                  </a:cubicBezTo>
                  <a:cubicBezTo>
                    <a:pt x="18" y="10"/>
                    <a:pt x="17" y="8"/>
                    <a:pt x="14" y="7"/>
                  </a:cubicBezTo>
                  <a:cubicBezTo>
                    <a:pt x="14" y="7"/>
                    <a:pt x="13" y="6"/>
                    <a:pt x="12" y="6"/>
                  </a:cubicBezTo>
                  <a:cubicBezTo>
                    <a:pt x="11" y="6"/>
                    <a:pt x="10" y="6"/>
                    <a:pt x="8" y="6"/>
                  </a:cubicBezTo>
                  <a:cubicBezTo>
                    <a:pt x="7" y="0"/>
                    <a:pt x="7" y="0"/>
                    <a:pt x="7" y="0"/>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 name="Freeform 130"/>
            <p:cNvSpPr>
              <a:spLocks noEditPoints="1"/>
            </p:cNvSpPr>
            <p:nvPr/>
          </p:nvSpPr>
          <p:spPr bwMode="auto">
            <a:xfrm>
              <a:off x="4524376" y="4878388"/>
              <a:ext cx="71438" cy="122238"/>
            </a:xfrm>
            <a:custGeom>
              <a:avLst/>
              <a:gdLst>
                <a:gd name="T0" fmla="*/ 20 w 21"/>
                <a:gd name="T1" fmla="*/ 10 h 36"/>
                <a:gd name="T2" fmla="*/ 19 w 21"/>
                <a:gd name="T3" fmla="*/ 23 h 36"/>
                <a:gd name="T4" fmla="*/ 13 w 21"/>
                <a:gd name="T5" fmla="*/ 34 h 36"/>
                <a:gd name="T6" fmla="*/ 6 w 21"/>
                <a:gd name="T7" fmla="*/ 34 h 36"/>
                <a:gd name="T8" fmla="*/ 0 w 21"/>
                <a:gd name="T9" fmla="*/ 26 h 36"/>
                <a:gd name="T10" fmla="*/ 2 w 21"/>
                <a:gd name="T11" fmla="*/ 13 h 36"/>
                <a:gd name="T12" fmla="*/ 7 w 21"/>
                <a:gd name="T13" fmla="*/ 2 h 36"/>
                <a:gd name="T14" fmla="*/ 15 w 21"/>
                <a:gd name="T15" fmla="*/ 2 h 36"/>
                <a:gd name="T16" fmla="*/ 20 w 21"/>
                <a:gd name="T17" fmla="*/ 10 h 36"/>
                <a:gd name="T18" fmla="*/ 11 w 21"/>
                <a:gd name="T19" fmla="*/ 28 h 36"/>
                <a:gd name="T20" fmla="*/ 14 w 21"/>
                <a:gd name="T21" fmla="*/ 20 h 36"/>
                <a:gd name="T22" fmla="*/ 15 w 21"/>
                <a:gd name="T23" fmla="*/ 11 h 36"/>
                <a:gd name="T24" fmla="*/ 13 w 21"/>
                <a:gd name="T25" fmla="*/ 7 h 36"/>
                <a:gd name="T26" fmla="*/ 10 w 21"/>
                <a:gd name="T27" fmla="*/ 8 h 36"/>
                <a:gd name="T28" fmla="*/ 7 w 21"/>
                <a:gd name="T29" fmla="*/ 16 h 36"/>
                <a:gd name="T30" fmla="*/ 5 w 21"/>
                <a:gd name="T31" fmla="*/ 25 h 36"/>
                <a:gd name="T32" fmla="*/ 7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0" y="10"/>
                  </a:moveTo>
                  <a:cubicBezTo>
                    <a:pt x="21" y="13"/>
                    <a:pt x="20" y="18"/>
                    <a:pt x="19" y="23"/>
                  </a:cubicBezTo>
                  <a:cubicBezTo>
                    <a:pt x="17" y="29"/>
                    <a:pt x="16" y="32"/>
                    <a:pt x="13" y="34"/>
                  </a:cubicBezTo>
                  <a:cubicBezTo>
                    <a:pt x="11" y="36"/>
                    <a:pt x="9" y="36"/>
                    <a:pt x="6" y="34"/>
                  </a:cubicBezTo>
                  <a:cubicBezTo>
                    <a:pt x="3" y="33"/>
                    <a:pt x="1" y="30"/>
                    <a:pt x="0" y="26"/>
                  </a:cubicBezTo>
                  <a:cubicBezTo>
                    <a:pt x="0" y="23"/>
                    <a:pt x="0" y="18"/>
                    <a:pt x="2" y="13"/>
                  </a:cubicBezTo>
                  <a:cubicBezTo>
                    <a:pt x="3" y="7"/>
                    <a:pt x="5" y="4"/>
                    <a:pt x="7" y="2"/>
                  </a:cubicBezTo>
                  <a:cubicBezTo>
                    <a:pt x="9" y="0"/>
                    <a:pt x="12" y="0"/>
                    <a:pt x="15" y="2"/>
                  </a:cubicBezTo>
                  <a:cubicBezTo>
                    <a:pt x="17" y="3"/>
                    <a:pt x="19" y="6"/>
                    <a:pt x="20" y="10"/>
                  </a:cubicBezTo>
                  <a:close/>
                  <a:moveTo>
                    <a:pt x="11" y="28"/>
                  </a:moveTo>
                  <a:cubicBezTo>
                    <a:pt x="12" y="26"/>
                    <a:pt x="13" y="24"/>
                    <a:pt x="14" y="20"/>
                  </a:cubicBezTo>
                  <a:cubicBezTo>
                    <a:pt x="15" y="16"/>
                    <a:pt x="15" y="13"/>
                    <a:pt x="15" y="11"/>
                  </a:cubicBezTo>
                  <a:cubicBezTo>
                    <a:pt x="15" y="9"/>
                    <a:pt x="14" y="8"/>
                    <a:pt x="13" y="7"/>
                  </a:cubicBezTo>
                  <a:cubicBezTo>
                    <a:pt x="12" y="6"/>
                    <a:pt x="11" y="7"/>
                    <a:pt x="10" y="8"/>
                  </a:cubicBezTo>
                  <a:cubicBezTo>
                    <a:pt x="9" y="9"/>
                    <a:pt x="8" y="12"/>
                    <a:pt x="7" y="16"/>
                  </a:cubicBezTo>
                  <a:cubicBezTo>
                    <a:pt x="6" y="20"/>
                    <a:pt x="5" y="23"/>
                    <a:pt x="5" y="25"/>
                  </a:cubicBezTo>
                  <a:cubicBezTo>
                    <a:pt x="5" y="27"/>
                    <a:pt x="6" y="28"/>
                    <a:pt x="7" y="29"/>
                  </a:cubicBezTo>
                  <a:cubicBezTo>
                    <a:pt x="8"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 name="Freeform 131"/>
            <p:cNvSpPr>
              <a:spLocks/>
            </p:cNvSpPr>
            <p:nvPr/>
          </p:nvSpPr>
          <p:spPr bwMode="auto">
            <a:xfrm>
              <a:off x="5721351" y="3800475"/>
              <a:ext cx="52388" cy="119063"/>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 name="Freeform 132"/>
            <p:cNvSpPr>
              <a:spLocks/>
            </p:cNvSpPr>
            <p:nvPr/>
          </p:nvSpPr>
          <p:spPr bwMode="auto">
            <a:xfrm>
              <a:off x="5791201" y="3841750"/>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 name="Freeform 133"/>
            <p:cNvSpPr>
              <a:spLocks/>
            </p:cNvSpPr>
            <p:nvPr/>
          </p:nvSpPr>
          <p:spPr bwMode="auto">
            <a:xfrm>
              <a:off x="3937001" y="3359150"/>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7 h 34"/>
                <a:gd name="T12" fmla="*/ 5 w 15"/>
                <a:gd name="T13" fmla="*/ 8 h 34"/>
                <a:gd name="T14" fmla="*/ 1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7"/>
                    <a:pt x="8" y="7"/>
                    <a:pt x="8" y="7"/>
                  </a:cubicBezTo>
                  <a:cubicBezTo>
                    <a:pt x="6" y="7"/>
                    <a:pt x="6" y="8"/>
                    <a:pt x="5" y="8"/>
                  </a:cubicBezTo>
                  <a:cubicBezTo>
                    <a:pt x="1" y="9"/>
                    <a:pt x="1" y="9"/>
                    <a:pt x="1"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 name="Freeform 134"/>
            <p:cNvSpPr>
              <a:spLocks noEditPoints="1"/>
            </p:cNvSpPr>
            <p:nvPr/>
          </p:nvSpPr>
          <p:spPr bwMode="auto">
            <a:xfrm>
              <a:off x="3984626" y="3400425"/>
              <a:ext cx="74613" cy="119063"/>
            </a:xfrm>
            <a:custGeom>
              <a:avLst/>
              <a:gdLst>
                <a:gd name="T0" fmla="*/ 17 w 22"/>
                <a:gd name="T1" fmla="*/ 23 h 35"/>
                <a:gd name="T2" fmla="*/ 20 w 22"/>
                <a:gd name="T3" fmla="*/ 25 h 35"/>
                <a:gd name="T4" fmla="*/ 19 w 22"/>
                <a:gd name="T5" fmla="*/ 30 h 35"/>
                <a:gd name="T6" fmla="*/ 16 w 22"/>
                <a:gd name="T7" fmla="*/ 28 h 35"/>
                <a:gd name="T8" fmla="*/ 14 w 22"/>
                <a:gd name="T9" fmla="*/ 35 h 35"/>
                <a:gd name="T10" fmla="*/ 9 w 22"/>
                <a:gd name="T11" fmla="*/ 32 h 35"/>
                <a:gd name="T12" fmla="*/ 11 w 22"/>
                <a:gd name="T13" fmla="*/ 25 h 35"/>
                <a:gd name="T14" fmla="*/ 0 w 22"/>
                <a:gd name="T15" fmla="*/ 19 h 35"/>
                <a:gd name="T16" fmla="*/ 1 w 22"/>
                <a:gd name="T17" fmla="*/ 14 h 35"/>
                <a:gd name="T18" fmla="*/ 18 w 22"/>
                <a:gd name="T19" fmla="*/ 0 h 35"/>
                <a:gd name="T20" fmla="*/ 22 w 22"/>
                <a:gd name="T21" fmla="*/ 3 h 35"/>
                <a:gd name="T22" fmla="*/ 17 w 22"/>
                <a:gd name="T23" fmla="*/ 23 h 35"/>
                <a:gd name="T24" fmla="*/ 14 w 22"/>
                <a:gd name="T25" fmla="*/ 11 h 35"/>
                <a:gd name="T26" fmla="*/ 15 w 22"/>
                <a:gd name="T27" fmla="*/ 8 h 35"/>
                <a:gd name="T28" fmla="*/ 15 w 22"/>
                <a:gd name="T29" fmla="*/ 8 h 35"/>
                <a:gd name="T30" fmla="*/ 13 w 22"/>
                <a:gd name="T31" fmla="*/ 10 h 35"/>
                <a:gd name="T32" fmla="*/ 6 w 22"/>
                <a:gd name="T33" fmla="*/ 17 h 35"/>
                <a:gd name="T34" fmla="*/ 12 w 22"/>
                <a:gd name="T35" fmla="*/ 20 h 35"/>
                <a:gd name="T36" fmla="*/ 13 w 22"/>
                <a:gd name="T37" fmla="*/ 15 h 35"/>
                <a:gd name="T38" fmla="*/ 14 w 22"/>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1" y="25"/>
                    <a:pt x="11" y="25"/>
                    <a:pt x="11" y="25"/>
                  </a:cubicBezTo>
                  <a:cubicBezTo>
                    <a:pt x="0" y="19"/>
                    <a:pt x="0" y="19"/>
                    <a:pt x="0" y="19"/>
                  </a:cubicBezTo>
                  <a:cubicBezTo>
                    <a:pt x="1" y="14"/>
                    <a:pt x="1" y="14"/>
                    <a:pt x="1" y="14"/>
                  </a:cubicBezTo>
                  <a:cubicBezTo>
                    <a:pt x="18" y="0"/>
                    <a:pt x="18" y="0"/>
                    <a:pt x="18" y="0"/>
                  </a:cubicBezTo>
                  <a:cubicBezTo>
                    <a:pt x="22" y="3"/>
                    <a:pt x="22" y="3"/>
                    <a:pt x="22" y="3"/>
                  </a:cubicBezTo>
                  <a:lnTo>
                    <a:pt x="17" y="23"/>
                  </a:lnTo>
                  <a:close/>
                  <a:moveTo>
                    <a:pt x="14" y="11"/>
                  </a:moveTo>
                  <a:cubicBezTo>
                    <a:pt x="15" y="9"/>
                    <a:pt x="15" y="8"/>
                    <a:pt x="15" y="8"/>
                  </a:cubicBezTo>
                  <a:cubicBezTo>
                    <a:pt x="15" y="8"/>
                    <a:pt x="15" y="8"/>
                    <a:pt x="15" y="8"/>
                  </a:cubicBezTo>
                  <a:cubicBezTo>
                    <a:pt x="15" y="9"/>
                    <a:pt x="14" y="10"/>
                    <a:pt x="13" y="10"/>
                  </a:cubicBezTo>
                  <a:cubicBezTo>
                    <a:pt x="6" y="17"/>
                    <a:pt x="6" y="17"/>
                    <a:pt x="6" y="17"/>
                  </a:cubicBezTo>
                  <a:cubicBezTo>
                    <a:pt x="12" y="20"/>
                    <a:pt x="12" y="20"/>
                    <a:pt x="12" y="20"/>
                  </a:cubicBezTo>
                  <a:cubicBezTo>
                    <a:pt x="13" y="15"/>
                    <a:pt x="13" y="15"/>
                    <a:pt x="13" y="15"/>
                  </a:cubicBezTo>
                  <a:cubicBezTo>
                    <a:pt x="14" y="14"/>
                    <a:pt x="14" y="12"/>
                    <a:pt x="14"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 name="Freeform 135"/>
            <p:cNvSpPr>
              <a:spLocks/>
            </p:cNvSpPr>
            <p:nvPr/>
          </p:nvSpPr>
          <p:spPr bwMode="auto">
            <a:xfrm>
              <a:off x="4586288" y="4327525"/>
              <a:ext cx="79375" cy="133350"/>
            </a:xfrm>
            <a:custGeom>
              <a:avLst/>
              <a:gdLst>
                <a:gd name="T0" fmla="*/ 17 w 23"/>
                <a:gd name="T1" fmla="*/ 2 h 39"/>
                <a:gd name="T2" fmla="*/ 21 w 23"/>
                <a:gd name="T3" fmla="*/ 6 h 39"/>
                <a:gd name="T4" fmla="*/ 23 w 23"/>
                <a:gd name="T5" fmla="*/ 10 h 39"/>
                <a:gd name="T6" fmla="*/ 23 w 23"/>
                <a:gd name="T7" fmla="*/ 15 h 39"/>
                <a:gd name="T8" fmla="*/ 21 w 23"/>
                <a:gd name="T9" fmla="*/ 19 h 39"/>
                <a:gd name="T10" fmla="*/ 18 w 23"/>
                <a:gd name="T11" fmla="*/ 22 h 39"/>
                <a:gd name="T12" fmla="*/ 12 w 23"/>
                <a:gd name="T13" fmla="*/ 25 h 39"/>
                <a:gd name="T14" fmla="*/ 8 w 23"/>
                <a:gd name="T15" fmla="*/ 27 h 39"/>
                <a:gd name="T16" fmla="*/ 8 w 23"/>
                <a:gd name="T17" fmla="*/ 28 h 39"/>
                <a:gd name="T18" fmla="*/ 18 w 23"/>
                <a:gd name="T19" fmla="*/ 34 h 39"/>
                <a:gd name="T20" fmla="*/ 17 w 23"/>
                <a:gd name="T21" fmla="*/ 39 h 39"/>
                <a:gd name="T22" fmla="*/ 0 w 23"/>
                <a:gd name="T23" fmla="*/ 29 h 39"/>
                <a:gd name="T24" fmla="*/ 1 w 23"/>
                <a:gd name="T25" fmla="*/ 25 h 39"/>
                <a:gd name="T26" fmla="*/ 9 w 23"/>
                <a:gd name="T27" fmla="*/ 20 h 39"/>
                <a:gd name="T28" fmla="*/ 14 w 23"/>
                <a:gd name="T29" fmla="*/ 17 h 39"/>
                <a:gd name="T30" fmla="*/ 16 w 23"/>
                <a:gd name="T31" fmla="*/ 15 h 39"/>
                <a:gd name="T32" fmla="*/ 17 w 23"/>
                <a:gd name="T33" fmla="*/ 13 h 39"/>
                <a:gd name="T34" fmla="*/ 17 w 23"/>
                <a:gd name="T35" fmla="*/ 10 h 39"/>
                <a:gd name="T36" fmla="*/ 15 w 23"/>
                <a:gd name="T37" fmla="*/ 8 h 39"/>
                <a:gd name="T38" fmla="*/ 12 w 23"/>
                <a:gd name="T39" fmla="*/ 7 h 39"/>
                <a:gd name="T40" fmla="*/ 9 w 23"/>
                <a:gd name="T41" fmla="*/ 8 h 39"/>
                <a:gd name="T42" fmla="*/ 7 w 23"/>
                <a:gd name="T43" fmla="*/ 2 h 39"/>
                <a:gd name="T44" fmla="*/ 11 w 23"/>
                <a:gd name="T45" fmla="*/ 1 h 39"/>
                <a:gd name="T46" fmla="*/ 14 w 23"/>
                <a:gd name="T47" fmla="*/ 1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3"/>
                    <a:pt x="20" y="4"/>
                    <a:pt x="21" y="6"/>
                  </a:cubicBezTo>
                  <a:cubicBezTo>
                    <a:pt x="22" y="7"/>
                    <a:pt x="22" y="9"/>
                    <a:pt x="23" y="10"/>
                  </a:cubicBezTo>
                  <a:cubicBezTo>
                    <a:pt x="23" y="12"/>
                    <a:pt x="23" y="14"/>
                    <a:pt x="23" y="15"/>
                  </a:cubicBezTo>
                  <a:cubicBezTo>
                    <a:pt x="22" y="17"/>
                    <a:pt x="22" y="18"/>
                    <a:pt x="21" y="19"/>
                  </a:cubicBezTo>
                  <a:cubicBezTo>
                    <a:pt x="20" y="20"/>
                    <a:pt x="19" y="21"/>
                    <a:pt x="18" y="22"/>
                  </a:cubicBezTo>
                  <a:cubicBezTo>
                    <a:pt x="17" y="23"/>
                    <a:pt x="15" y="24"/>
                    <a:pt x="12" y="25"/>
                  </a:cubicBezTo>
                  <a:cubicBezTo>
                    <a:pt x="8" y="27"/>
                    <a:pt x="8" y="27"/>
                    <a:pt x="8" y="27"/>
                  </a:cubicBezTo>
                  <a:cubicBezTo>
                    <a:pt x="8" y="28"/>
                    <a:pt x="8" y="28"/>
                    <a:pt x="8" y="28"/>
                  </a:cubicBezTo>
                  <a:cubicBezTo>
                    <a:pt x="18" y="34"/>
                    <a:pt x="18" y="34"/>
                    <a:pt x="18" y="34"/>
                  </a:cubicBezTo>
                  <a:cubicBezTo>
                    <a:pt x="17" y="39"/>
                    <a:pt x="17" y="39"/>
                    <a:pt x="17" y="39"/>
                  </a:cubicBezTo>
                  <a:cubicBezTo>
                    <a:pt x="0" y="29"/>
                    <a:pt x="0" y="29"/>
                    <a:pt x="0" y="29"/>
                  </a:cubicBezTo>
                  <a:cubicBezTo>
                    <a:pt x="1" y="25"/>
                    <a:pt x="1" y="25"/>
                    <a:pt x="1" y="25"/>
                  </a:cubicBezTo>
                  <a:cubicBezTo>
                    <a:pt x="9" y="20"/>
                    <a:pt x="9" y="20"/>
                    <a:pt x="9" y="20"/>
                  </a:cubicBezTo>
                  <a:cubicBezTo>
                    <a:pt x="12" y="19"/>
                    <a:pt x="13" y="18"/>
                    <a:pt x="14" y="17"/>
                  </a:cubicBezTo>
                  <a:cubicBezTo>
                    <a:pt x="15" y="17"/>
                    <a:pt x="16" y="16"/>
                    <a:pt x="16" y="15"/>
                  </a:cubicBezTo>
                  <a:cubicBezTo>
                    <a:pt x="17" y="15"/>
                    <a:pt x="17" y="14"/>
                    <a:pt x="17" y="13"/>
                  </a:cubicBezTo>
                  <a:cubicBezTo>
                    <a:pt x="17" y="12"/>
                    <a:pt x="17" y="11"/>
                    <a:pt x="17" y="10"/>
                  </a:cubicBezTo>
                  <a:cubicBezTo>
                    <a:pt x="17" y="9"/>
                    <a:pt x="16" y="8"/>
                    <a:pt x="15" y="8"/>
                  </a:cubicBezTo>
                  <a:cubicBezTo>
                    <a:pt x="14" y="7"/>
                    <a:pt x="13" y="7"/>
                    <a:pt x="12" y="7"/>
                  </a:cubicBezTo>
                  <a:cubicBezTo>
                    <a:pt x="11" y="7"/>
                    <a:pt x="10" y="7"/>
                    <a:pt x="9" y="8"/>
                  </a:cubicBezTo>
                  <a:cubicBezTo>
                    <a:pt x="7" y="2"/>
                    <a:pt x="7" y="2"/>
                    <a:pt x="7" y="2"/>
                  </a:cubicBezTo>
                  <a:cubicBezTo>
                    <a:pt x="8" y="1"/>
                    <a:pt x="10" y="1"/>
                    <a:pt x="11" y="1"/>
                  </a:cubicBezTo>
                  <a:cubicBezTo>
                    <a:pt x="12" y="0"/>
                    <a:pt x="13" y="1"/>
                    <a:pt x="14" y="1"/>
                  </a:cubicBezTo>
                  <a:cubicBezTo>
                    <a:pt x="15" y="1"/>
                    <a:pt x="16" y="2"/>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 name="Freeform 136"/>
            <p:cNvSpPr>
              <a:spLocks/>
            </p:cNvSpPr>
            <p:nvPr/>
          </p:nvSpPr>
          <p:spPr bwMode="auto">
            <a:xfrm>
              <a:off x="4654551" y="4364038"/>
              <a:ext cx="79375" cy="127000"/>
            </a:xfrm>
            <a:custGeom>
              <a:avLst/>
              <a:gdLst>
                <a:gd name="T0" fmla="*/ 16 w 23"/>
                <a:gd name="T1" fmla="*/ 2 h 37"/>
                <a:gd name="T2" fmla="*/ 22 w 23"/>
                <a:gd name="T3" fmla="*/ 8 h 37"/>
                <a:gd name="T4" fmla="*/ 22 w 23"/>
                <a:gd name="T5" fmla="*/ 15 h 37"/>
                <a:gd name="T6" fmla="*/ 20 w 23"/>
                <a:gd name="T7" fmla="*/ 19 h 37"/>
                <a:gd name="T8" fmla="*/ 15 w 23"/>
                <a:gd name="T9" fmla="*/ 19 h 37"/>
                <a:gd name="T10" fmla="*/ 15 w 23"/>
                <a:gd name="T11" fmla="*/ 20 h 37"/>
                <a:gd name="T12" fmla="*/ 19 w 23"/>
                <a:gd name="T13" fmla="*/ 25 h 37"/>
                <a:gd name="T14" fmla="*/ 19 w 23"/>
                <a:gd name="T15" fmla="*/ 30 h 37"/>
                <a:gd name="T16" fmla="*/ 15 w 23"/>
                <a:gd name="T17" fmla="*/ 36 h 37"/>
                <a:gd name="T18" fmla="*/ 6 w 23"/>
                <a:gd name="T19" fmla="*/ 34 h 37"/>
                <a:gd name="T20" fmla="*/ 0 w 23"/>
                <a:gd name="T21" fmla="*/ 29 h 37"/>
                <a:gd name="T22" fmla="*/ 1 w 23"/>
                <a:gd name="T23" fmla="*/ 23 h 37"/>
                <a:gd name="T24" fmla="*/ 4 w 23"/>
                <a:gd name="T25" fmla="*/ 26 h 37"/>
                <a:gd name="T26" fmla="*/ 7 w 23"/>
                <a:gd name="T27" fmla="*/ 29 h 37"/>
                <a:gd name="T28" fmla="*/ 11 w 23"/>
                <a:gd name="T29" fmla="*/ 30 h 37"/>
                <a:gd name="T30" fmla="*/ 14 w 23"/>
                <a:gd name="T31" fmla="*/ 27 h 37"/>
                <a:gd name="T32" fmla="*/ 13 w 23"/>
                <a:gd name="T33" fmla="*/ 23 h 37"/>
                <a:gd name="T34" fmla="*/ 9 w 23"/>
                <a:gd name="T35" fmla="*/ 19 h 37"/>
                <a:gd name="T36" fmla="*/ 7 w 23"/>
                <a:gd name="T37" fmla="*/ 18 h 37"/>
                <a:gd name="T38" fmla="*/ 8 w 23"/>
                <a:gd name="T39" fmla="*/ 13 h 37"/>
                <a:gd name="T40" fmla="*/ 10 w 23"/>
                <a:gd name="T41" fmla="*/ 14 h 37"/>
                <a:gd name="T42" fmla="*/ 15 w 23"/>
                <a:gd name="T43" fmla="*/ 16 h 37"/>
                <a:gd name="T44" fmla="*/ 17 w 23"/>
                <a:gd name="T45" fmla="*/ 13 h 37"/>
                <a:gd name="T46" fmla="*/ 14 w 23"/>
                <a:gd name="T47" fmla="*/ 8 h 37"/>
                <a:gd name="T48" fmla="*/ 12 w 23"/>
                <a:gd name="T49" fmla="*/ 7 h 37"/>
                <a:gd name="T50" fmla="*/ 8 w 23"/>
                <a:gd name="T51" fmla="*/ 7 h 37"/>
                <a:gd name="T52" fmla="*/ 7 w 23"/>
                <a:gd name="T53" fmla="*/ 1 h 37"/>
                <a:gd name="T54" fmla="*/ 16 w 23"/>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7">
                  <a:moveTo>
                    <a:pt x="16" y="2"/>
                  </a:moveTo>
                  <a:cubicBezTo>
                    <a:pt x="19" y="4"/>
                    <a:pt x="21" y="6"/>
                    <a:pt x="22" y="8"/>
                  </a:cubicBezTo>
                  <a:cubicBezTo>
                    <a:pt x="23" y="10"/>
                    <a:pt x="23" y="12"/>
                    <a:pt x="22" y="15"/>
                  </a:cubicBezTo>
                  <a:cubicBezTo>
                    <a:pt x="22" y="17"/>
                    <a:pt x="21" y="18"/>
                    <a:pt x="20" y="19"/>
                  </a:cubicBezTo>
                  <a:cubicBezTo>
                    <a:pt x="18" y="20"/>
                    <a:pt x="17" y="20"/>
                    <a:pt x="15" y="19"/>
                  </a:cubicBezTo>
                  <a:cubicBezTo>
                    <a:pt x="15" y="20"/>
                    <a:pt x="15" y="20"/>
                    <a:pt x="15" y="20"/>
                  </a:cubicBezTo>
                  <a:cubicBezTo>
                    <a:pt x="17" y="21"/>
                    <a:pt x="18" y="23"/>
                    <a:pt x="19" y="25"/>
                  </a:cubicBezTo>
                  <a:cubicBezTo>
                    <a:pt x="20" y="26"/>
                    <a:pt x="20" y="28"/>
                    <a:pt x="19" y="30"/>
                  </a:cubicBezTo>
                  <a:cubicBezTo>
                    <a:pt x="18" y="34"/>
                    <a:pt x="17" y="35"/>
                    <a:pt x="15" y="36"/>
                  </a:cubicBezTo>
                  <a:cubicBezTo>
                    <a:pt x="12" y="37"/>
                    <a:pt x="10" y="36"/>
                    <a:pt x="6" y="34"/>
                  </a:cubicBezTo>
                  <a:cubicBezTo>
                    <a:pt x="4" y="33"/>
                    <a:pt x="1" y="31"/>
                    <a:pt x="0" y="29"/>
                  </a:cubicBezTo>
                  <a:cubicBezTo>
                    <a:pt x="1" y="23"/>
                    <a:pt x="1" y="23"/>
                    <a:pt x="1" y="23"/>
                  </a:cubicBezTo>
                  <a:cubicBezTo>
                    <a:pt x="2" y="24"/>
                    <a:pt x="3" y="25"/>
                    <a:pt x="4" y="26"/>
                  </a:cubicBezTo>
                  <a:cubicBezTo>
                    <a:pt x="5" y="27"/>
                    <a:pt x="6" y="28"/>
                    <a:pt x="7" y="29"/>
                  </a:cubicBezTo>
                  <a:cubicBezTo>
                    <a:pt x="9" y="30"/>
                    <a:pt x="10" y="30"/>
                    <a:pt x="11" y="30"/>
                  </a:cubicBezTo>
                  <a:cubicBezTo>
                    <a:pt x="12" y="30"/>
                    <a:pt x="13" y="29"/>
                    <a:pt x="14" y="27"/>
                  </a:cubicBezTo>
                  <a:cubicBezTo>
                    <a:pt x="14" y="25"/>
                    <a:pt x="14" y="24"/>
                    <a:pt x="13" y="23"/>
                  </a:cubicBezTo>
                  <a:cubicBezTo>
                    <a:pt x="12" y="22"/>
                    <a:pt x="11" y="21"/>
                    <a:pt x="9" y="19"/>
                  </a:cubicBezTo>
                  <a:cubicBezTo>
                    <a:pt x="7" y="18"/>
                    <a:pt x="7" y="18"/>
                    <a:pt x="7" y="18"/>
                  </a:cubicBezTo>
                  <a:cubicBezTo>
                    <a:pt x="8" y="13"/>
                    <a:pt x="8" y="13"/>
                    <a:pt x="8" y="13"/>
                  </a:cubicBezTo>
                  <a:cubicBezTo>
                    <a:pt x="10" y="14"/>
                    <a:pt x="10" y="14"/>
                    <a:pt x="10" y="14"/>
                  </a:cubicBezTo>
                  <a:cubicBezTo>
                    <a:pt x="12" y="15"/>
                    <a:pt x="14" y="16"/>
                    <a:pt x="15" y="16"/>
                  </a:cubicBezTo>
                  <a:cubicBezTo>
                    <a:pt x="16" y="16"/>
                    <a:pt x="16" y="15"/>
                    <a:pt x="17" y="13"/>
                  </a:cubicBezTo>
                  <a:cubicBezTo>
                    <a:pt x="17" y="11"/>
                    <a:pt x="17" y="9"/>
                    <a:pt x="14" y="8"/>
                  </a:cubicBezTo>
                  <a:cubicBezTo>
                    <a:pt x="13" y="7"/>
                    <a:pt x="13" y="7"/>
                    <a:pt x="12" y="7"/>
                  </a:cubicBezTo>
                  <a:cubicBezTo>
                    <a:pt x="11" y="6"/>
                    <a:pt x="10" y="7"/>
                    <a:pt x="8" y="7"/>
                  </a:cubicBezTo>
                  <a:cubicBezTo>
                    <a:pt x="7" y="1"/>
                    <a:pt x="7" y="1"/>
                    <a:pt x="7" y="1"/>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 name="Freeform 137"/>
            <p:cNvSpPr>
              <a:spLocks/>
            </p:cNvSpPr>
            <p:nvPr/>
          </p:nvSpPr>
          <p:spPr bwMode="auto">
            <a:xfrm>
              <a:off x="4014788" y="635000"/>
              <a:ext cx="3476625" cy="2555875"/>
            </a:xfrm>
            <a:custGeom>
              <a:avLst/>
              <a:gdLst>
                <a:gd name="T0" fmla="*/ 2190 w 2190"/>
                <a:gd name="T1" fmla="*/ 1211 h 1610"/>
                <a:gd name="T2" fmla="*/ 106 w 2190"/>
                <a:gd name="T3" fmla="*/ 0 h 1610"/>
                <a:gd name="T4" fmla="*/ 0 w 2190"/>
                <a:gd name="T5" fmla="*/ 399 h 1610"/>
                <a:gd name="T6" fmla="*/ 2082 w 2190"/>
                <a:gd name="T7" fmla="*/ 1610 h 1610"/>
                <a:gd name="T8" fmla="*/ 2190 w 2190"/>
                <a:gd name="T9" fmla="*/ 1211 h 1610"/>
              </a:gdLst>
              <a:ahLst/>
              <a:cxnLst>
                <a:cxn ang="0">
                  <a:pos x="T0" y="T1"/>
                </a:cxn>
                <a:cxn ang="0">
                  <a:pos x="T2" y="T3"/>
                </a:cxn>
                <a:cxn ang="0">
                  <a:pos x="T4" y="T5"/>
                </a:cxn>
                <a:cxn ang="0">
                  <a:pos x="T6" y="T7"/>
                </a:cxn>
                <a:cxn ang="0">
                  <a:pos x="T8" y="T9"/>
                </a:cxn>
              </a:cxnLst>
              <a:rect l="0" t="0" r="r" b="b"/>
              <a:pathLst>
                <a:path w="2190" h="1610">
                  <a:moveTo>
                    <a:pt x="2190" y="1211"/>
                  </a:moveTo>
                  <a:lnTo>
                    <a:pt x="106" y="0"/>
                  </a:lnTo>
                  <a:lnTo>
                    <a:pt x="0" y="399"/>
                  </a:lnTo>
                  <a:lnTo>
                    <a:pt x="2082" y="1610"/>
                  </a:lnTo>
                  <a:lnTo>
                    <a:pt x="2190" y="1211"/>
                  </a:lnTo>
                  <a:close/>
                </a:path>
              </a:pathLst>
            </a:custGeom>
            <a:solidFill>
              <a:srgbClr val="7BD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 name="Freeform 138"/>
            <p:cNvSpPr>
              <a:spLocks/>
            </p:cNvSpPr>
            <p:nvPr/>
          </p:nvSpPr>
          <p:spPr bwMode="auto">
            <a:xfrm>
              <a:off x="5427663" y="1695450"/>
              <a:ext cx="115888" cy="153988"/>
            </a:xfrm>
            <a:custGeom>
              <a:avLst/>
              <a:gdLst>
                <a:gd name="T0" fmla="*/ 19 w 34"/>
                <a:gd name="T1" fmla="*/ 45 h 45"/>
                <a:gd name="T2" fmla="*/ 14 w 34"/>
                <a:gd name="T3" fmla="*/ 43 h 45"/>
                <a:gd name="T4" fmla="*/ 3 w 34"/>
                <a:gd name="T5" fmla="*/ 12 h 45"/>
                <a:gd name="T6" fmla="*/ 15 w 34"/>
                <a:gd name="T7" fmla="*/ 0 h 45"/>
                <a:gd name="T8" fmla="*/ 21 w 34"/>
                <a:gd name="T9" fmla="*/ 1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5" y="44"/>
                    <a:pt x="14" y="43"/>
                  </a:cubicBezTo>
                  <a:cubicBezTo>
                    <a:pt x="5" y="38"/>
                    <a:pt x="0" y="24"/>
                    <a:pt x="3" y="12"/>
                  </a:cubicBezTo>
                  <a:cubicBezTo>
                    <a:pt x="5" y="4"/>
                    <a:pt x="10" y="0"/>
                    <a:pt x="15" y="0"/>
                  </a:cubicBezTo>
                  <a:cubicBezTo>
                    <a:pt x="17" y="0"/>
                    <a:pt x="19" y="0"/>
                    <a:pt x="21" y="1"/>
                  </a:cubicBezTo>
                  <a:cubicBezTo>
                    <a:pt x="29" y="6"/>
                    <a:pt x="34" y="21"/>
                    <a:pt x="31" y="33"/>
                  </a:cubicBezTo>
                  <a:cubicBezTo>
                    <a:pt x="29" y="40"/>
                    <a:pt x="25"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 name="Freeform 139"/>
            <p:cNvSpPr>
              <a:spLocks/>
            </p:cNvSpPr>
            <p:nvPr/>
          </p:nvSpPr>
          <p:spPr bwMode="auto">
            <a:xfrm>
              <a:off x="5916613" y="1976438"/>
              <a:ext cx="120650" cy="157163"/>
            </a:xfrm>
            <a:custGeom>
              <a:avLst/>
              <a:gdLst>
                <a:gd name="T0" fmla="*/ 20 w 35"/>
                <a:gd name="T1" fmla="*/ 46 h 46"/>
                <a:gd name="T2" fmla="*/ 14 w 35"/>
                <a:gd name="T3" fmla="*/ 44 h 46"/>
                <a:gd name="T4" fmla="*/ 3 w 35"/>
                <a:gd name="T5" fmla="*/ 12 h 46"/>
                <a:gd name="T6" fmla="*/ 15 w 35"/>
                <a:gd name="T7" fmla="*/ 0 h 46"/>
                <a:gd name="T8" fmla="*/ 21 w 35"/>
                <a:gd name="T9" fmla="*/ 2 h 46"/>
                <a:gd name="T10" fmla="*/ 32 w 35"/>
                <a:gd name="T11" fmla="*/ 34 h 46"/>
                <a:gd name="T12" fmla="*/ 20 w 35"/>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35" h="46">
                  <a:moveTo>
                    <a:pt x="20" y="46"/>
                  </a:moveTo>
                  <a:cubicBezTo>
                    <a:pt x="18" y="46"/>
                    <a:pt x="16" y="45"/>
                    <a:pt x="14" y="44"/>
                  </a:cubicBezTo>
                  <a:cubicBezTo>
                    <a:pt x="5" y="39"/>
                    <a:pt x="0" y="24"/>
                    <a:pt x="3" y="12"/>
                  </a:cubicBezTo>
                  <a:cubicBezTo>
                    <a:pt x="5" y="5"/>
                    <a:pt x="10" y="0"/>
                    <a:pt x="15" y="0"/>
                  </a:cubicBezTo>
                  <a:cubicBezTo>
                    <a:pt x="17" y="0"/>
                    <a:pt x="19" y="1"/>
                    <a:pt x="21" y="2"/>
                  </a:cubicBezTo>
                  <a:cubicBezTo>
                    <a:pt x="30" y="7"/>
                    <a:pt x="35" y="22"/>
                    <a:pt x="32" y="34"/>
                  </a:cubicBezTo>
                  <a:cubicBezTo>
                    <a:pt x="30" y="41"/>
                    <a:pt x="25" y="46"/>
                    <a:pt x="20" y="46"/>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 name="Freeform 140"/>
            <p:cNvSpPr>
              <a:spLocks/>
            </p:cNvSpPr>
            <p:nvPr/>
          </p:nvSpPr>
          <p:spPr bwMode="auto">
            <a:xfrm>
              <a:off x="6410326" y="2260600"/>
              <a:ext cx="115888" cy="153988"/>
            </a:xfrm>
            <a:custGeom>
              <a:avLst/>
              <a:gdLst>
                <a:gd name="T0" fmla="*/ 19 w 34"/>
                <a:gd name="T1" fmla="*/ 45 h 45"/>
                <a:gd name="T2" fmla="*/ 14 w 34"/>
                <a:gd name="T3" fmla="*/ 44 h 45"/>
                <a:gd name="T4" fmla="*/ 3 w 34"/>
                <a:gd name="T5" fmla="*/ 12 h 45"/>
                <a:gd name="T6" fmla="*/ 15 w 34"/>
                <a:gd name="T7" fmla="*/ 0 h 45"/>
                <a:gd name="T8" fmla="*/ 20 w 34"/>
                <a:gd name="T9" fmla="*/ 2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5" y="45"/>
                    <a:pt x="14" y="44"/>
                  </a:cubicBezTo>
                  <a:cubicBezTo>
                    <a:pt x="5" y="39"/>
                    <a:pt x="0" y="24"/>
                    <a:pt x="3" y="12"/>
                  </a:cubicBezTo>
                  <a:cubicBezTo>
                    <a:pt x="5" y="5"/>
                    <a:pt x="10" y="0"/>
                    <a:pt x="15" y="0"/>
                  </a:cubicBezTo>
                  <a:cubicBezTo>
                    <a:pt x="17" y="0"/>
                    <a:pt x="19" y="1"/>
                    <a:pt x="20" y="2"/>
                  </a:cubicBezTo>
                  <a:cubicBezTo>
                    <a:pt x="29" y="7"/>
                    <a:pt x="34" y="21"/>
                    <a:pt x="31" y="33"/>
                  </a:cubicBezTo>
                  <a:cubicBezTo>
                    <a:pt x="29" y="41"/>
                    <a:pt x="24"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 name="Freeform 141"/>
            <p:cNvSpPr>
              <a:spLocks/>
            </p:cNvSpPr>
            <p:nvPr/>
          </p:nvSpPr>
          <p:spPr bwMode="auto">
            <a:xfrm>
              <a:off x="4446588" y="1127125"/>
              <a:ext cx="115888" cy="153988"/>
            </a:xfrm>
            <a:custGeom>
              <a:avLst/>
              <a:gdLst>
                <a:gd name="T0" fmla="*/ 19 w 34"/>
                <a:gd name="T1" fmla="*/ 45 h 45"/>
                <a:gd name="T2" fmla="*/ 14 w 34"/>
                <a:gd name="T3" fmla="*/ 43 h 45"/>
                <a:gd name="T4" fmla="*/ 3 w 34"/>
                <a:gd name="T5" fmla="*/ 12 h 45"/>
                <a:gd name="T6" fmla="*/ 15 w 34"/>
                <a:gd name="T7" fmla="*/ 0 h 45"/>
                <a:gd name="T8" fmla="*/ 21 w 34"/>
                <a:gd name="T9" fmla="*/ 2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6" y="45"/>
                    <a:pt x="14" y="43"/>
                  </a:cubicBezTo>
                  <a:cubicBezTo>
                    <a:pt x="5" y="38"/>
                    <a:pt x="0" y="24"/>
                    <a:pt x="3" y="12"/>
                  </a:cubicBezTo>
                  <a:cubicBezTo>
                    <a:pt x="5" y="5"/>
                    <a:pt x="10" y="0"/>
                    <a:pt x="15" y="0"/>
                  </a:cubicBezTo>
                  <a:cubicBezTo>
                    <a:pt x="17" y="0"/>
                    <a:pt x="19" y="0"/>
                    <a:pt x="21" y="2"/>
                  </a:cubicBezTo>
                  <a:cubicBezTo>
                    <a:pt x="30" y="7"/>
                    <a:pt x="34" y="21"/>
                    <a:pt x="31" y="33"/>
                  </a:cubicBezTo>
                  <a:cubicBezTo>
                    <a:pt x="29" y="40"/>
                    <a:pt x="25"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 name="Freeform 142"/>
            <p:cNvSpPr>
              <a:spLocks/>
            </p:cNvSpPr>
            <p:nvPr/>
          </p:nvSpPr>
          <p:spPr bwMode="auto">
            <a:xfrm>
              <a:off x="6899276" y="2544763"/>
              <a:ext cx="119063" cy="153988"/>
            </a:xfrm>
            <a:custGeom>
              <a:avLst/>
              <a:gdLst>
                <a:gd name="T0" fmla="*/ 20 w 35"/>
                <a:gd name="T1" fmla="*/ 45 h 45"/>
                <a:gd name="T2" fmla="*/ 14 w 35"/>
                <a:gd name="T3" fmla="*/ 44 h 45"/>
                <a:gd name="T4" fmla="*/ 3 w 35"/>
                <a:gd name="T5" fmla="*/ 12 h 45"/>
                <a:gd name="T6" fmla="*/ 15 w 35"/>
                <a:gd name="T7" fmla="*/ 0 h 45"/>
                <a:gd name="T8" fmla="*/ 21 w 35"/>
                <a:gd name="T9" fmla="*/ 2 h 45"/>
                <a:gd name="T10" fmla="*/ 32 w 35"/>
                <a:gd name="T11" fmla="*/ 33 h 45"/>
                <a:gd name="T12" fmla="*/ 20 w 3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5" h="45">
                  <a:moveTo>
                    <a:pt x="20" y="45"/>
                  </a:moveTo>
                  <a:cubicBezTo>
                    <a:pt x="18" y="45"/>
                    <a:pt x="16" y="45"/>
                    <a:pt x="14" y="44"/>
                  </a:cubicBezTo>
                  <a:cubicBezTo>
                    <a:pt x="5" y="38"/>
                    <a:pt x="0" y="24"/>
                    <a:pt x="3" y="12"/>
                  </a:cubicBezTo>
                  <a:cubicBezTo>
                    <a:pt x="5" y="5"/>
                    <a:pt x="10" y="0"/>
                    <a:pt x="15" y="0"/>
                  </a:cubicBezTo>
                  <a:cubicBezTo>
                    <a:pt x="17" y="0"/>
                    <a:pt x="19" y="1"/>
                    <a:pt x="21" y="2"/>
                  </a:cubicBezTo>
                  <a:cubicBezTo>
                    <a:pt x="30" y="7"/>
                    <a:pt x="35" y="21"/>
                    <a:pt x="32" y="33"/>
                  </a:cubicBezTo>
                  <a:cubicBezTo>
                    <a:pt x="30" y="41"/>
                    <a:pt x="25" y="45"/>
                    <a:pt x="20"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 name="Freeform 143"/>
            <p:cNvSpPr>
              <a:spLocks/>
            </p:cNvSpPr>
            <p:nvPr/>
          </p:nvSpPr>
          <p:spPr bwMode="auto">
            <a:xfrm>
              <a:off x="4935538" y="1411288"/>
              <a:ext cx="119063" cy="153988"/>
            </a:xfrm>
            <a:custGeom>
              <a:avLst/>
              <a:gdLst>
                <a:gd name="T0" fmla="*/ 20 w 35"/>
                <a:gd name="T1" fmla="*/ 45 h 45"/>
                <a:gd name="T2" fmla="*/ 14 w 35"/>
                <a:gd name="T3" fmla="*/ 43 h 45"/>
                <a:gd name="T4" fmla="*/ 4 w 35"/>
                <a:gd name="T5" fmla="*/ 12 h 45"/>
                <a:gd name="T6" fmla="*/ 15 w 35"/>
                <a:gd name="T7" fmla="*/ 0 h 45"/>
                <a:gd name="T8" fmla="*/ 21 w 35"/>
                <a:gd name="T9" fmla="*/ 1 h 45"/>
                <a:gd name="T10" fmla="*/ 32 w 35"/>
                <a:gd name="T11" fmla="*/ 33 h 45"/>
                <a:gd name="T12" fmla="*/ 20 w 3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5" h="45">
                  <a:moveTo>
                    <a:pt x="20" y="45"/>
                  </a:moveTo>
                  <a:cubicBezTo>
                    <a:pt x="18" y="45"/>
                    <a:pt x="16" y="44"/>
                    <a:pt x="14" y="43"/>
                  </a:cubicBezTo>
                  <a:cubicBezTo>
                    <a:pt x="5" y="38"/>
                    <a:pt x="0" y="24"/>
                    <a:pt x="4" y="12"/>
                  </a:cubicBezTo>
                  <a:cubicBezTo>
                    <a:pt x="5" y="4"/>
                    <a:pt x="10" y="0"/>
                    <a:pt x="15" y="0"/>
                  </a:cubicBezTo>
                  <a:cubicBezTo>
                    <a:pt x="17" y="0"/>
                    <a:pt x="19" y="0"/>
                    <a:pt x="21" y="1"/>
                  </a:cubicBezTo>
                  <a:cubicBezTo>
                    <a:pt x="30" y="7"/>
                    <a:pt x="35" y="21"/>
                    <a:pt x="32" y="33"/>
                  </a:cubicBezTo>
                  <a:cubicBezTo>
                    <a:pt x="30" y="40"/>
                    <a:pt x="25" y="45"/>
                    <a:pt x="20"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 name="Freeform 144"/>
            <p:cNvSpPr>
              <a:spLocks/>
            </p:cNvSpPr>
            <p:nvPr/>
          </p:nvSpPr>
          <p:spPr bwMode="auto">
            <a:xfrm>
              <a:off x="6911976" y="2119313"/>
              <a:ext cx="530225" cy="552450"/>
            </a:xfrm>
            <a:custGeom>
              <a:avLst/>
              <a:gdLst>
                <a:gd name="T0" fmla="*/ 155 w 155"/>
                <a:gd name="T1" fmla="*/ 52 h 161"/>
                <a:gd name="T2" fmla="*/ 134 w 155"/>
                <a:gd name="T3" fmla="*/ 9 h 161"/>
                <a:gd name="T4" fmla="*/ 73 w 155"/>
                <a:gd name="T5" fmla="*/ 15 h 161"/>
                <a:gd name="T6" fmla="*/ 0 w 155"/>
                <a:gd name="T7" fmla="*/ 130 h 161"/>
                <a:gd name="T8" fmla="*/ 5 w 155"/>
                <a:gd name="T9" fmla="*/ 156 h 161"/>
                <a:gd name="T10" fmla="*/ 15 w 155"/>
                <a:gd name="T11" fmla="*/ 161 h 161"/>
                <a:gd name="T12" fmla="*/ 19 w 155"/>
                <a:gd name="T13" fmla="*/ 160 h 161"/>
                <a:gd name="T14" fmla="*/ 24 w 155"/>
                <a:gd name="T15" fmla="*/ 147 h 161"/>
                <a:gd name="T16" fmla="*/ 21 w 155"/>
                <a:gd name="T17" fmla="*/ 130 h 161"/>
                <a:gd name="T18" fmla="*/ 83 w 155"/>
                <a:gd name="T19" fmla="*/ 33 h 161"/>
                <a:gd name="T20" fmla="*/ 124 w 155"/>
                <a:gd name="T21" fmla="*/ 27 h 161"/>
                <a:gd name="T22" fmla="*/ 135 w 155"/>
                <a:gd name="T23" fmla="*/ 52 h 161"/>
                <a:gd name="T24" fmla="*/ 120 w 155"/>
                <a:gd name="T25" fmla="*/ 100 h 161"/>
                <a:gd name="T26" fmla="*/ 138 w 155"/>
                <a:gd name="T27" fmla="*/ 110 h 161"/>
                <a:gd name="T28" fmla="*/ 155 w 155"/>
                <a:gd name="T29"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1">
                  <a:moveTo>
                    <a:pt x="155" y="52"/>
                  </a:moveTo>
                  <a:cubicBezTo>
                    <a:pt x="155" y="32"/>
                    <a:pt x="148" y="17"/>
                    <a:pt x="134" y="9"/>
                  </a:cubicBezTo>
                  <a:cubicBezTo>
                    <a:pt x="118" y="0"/>
                    <a:pt x="96" y="2"/>
                    <a:pt x="73" y="15"/>
                  </a:cubicBezTo>
                  <a:cubicBezTo>
                    <a:pt x="32" y="39"/>
                    <a:pt x="0" y="89"/>
                    <a:pt x="0" y="130"/>
                  </a:cubicBezTo>
                  <a:cubicBezTo>
                    <a:pt x="0" y="140"/>
                    <a:pt x="2" y="148"/>
                    <a:pt x="5" y="156"/>
                  </a:cubicBezTo>
                  <a:cubicBezTo>
                    <a:pt x="7" y="159"/>
                    <a:pt x="11" y="161"/>
                    <a:pt x="15" y="161"/>
                  </a:cubicBezTo>
                  <a:cubicBezTo>
                    <a:pt x="16" y="161"/>
                    <a:pt x="18" y="161"/>
                    <a:pt x="19" y="160"/>
                  </a:cubicBezTo>
                  <a:cubicBezTo>
                    <a:pt x="24" y="158"/>
                    <a:pt x="26" y="152"/>
                    <a:pt x="24" y="147"/>
                  </a:cubicBezTo>
                  <a:cubicBezTo>
                    <a:pt x="22" y="142"/>
                    <a:pt x="21" y="137"/>
                    <a:pt x="21" y="130"/>
                  </a:cubicBezTo>
                  <a:cubicBezTo>
                    <a:pt x="21" y="97"/>
                    <a:pt x="49" y="52"/>
                    <a:pt x="83" y="33"/>
                  </a:cubicBezTo>
                  <a:cubicBezTo>
                    <a:pt x="99" y="24"/>
                    <a:pt x="114" y="21"/>
                    <a:pt x="124" y="27"/>
                  </a:cubicBezTo>
                  <a:cubicBezTo>
                    <a:pt x="133" y="32"/>
                    <a:pt x="135" y="44"/>
                    <a:pt x="135" y="52"/>
                  </a:cubicBezTo>
                  <a:cubicBezTo>
                    <a:pt x="135" y="67"/>
                    <a:pt x="130" y="84"/>
                    <a:pt x="120" y="100"/>
                  </a:cubicBezTo>
                  <a:cubicBezTo>
                    <a:pt x="138" y="110"/>
                    <a:pt x="138" y="110"/>
                    <a:pt x="138" y="110"/>
                  </a:cubicBezTo>
                  <a:cubicBezTo>
                    <a:pt x="149" y="91"/>
                    <a:pt x="155" y="71"/>
                    <a:pt x="155" y="52"/>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 name="Freeform 145"/>
            <p:cNvSpPr>
              <a:spLocks/>
            </p:cNvSpPr>
            <p:nvPr/>
          </p:nvSpPr>
          <p:spPr bwMode="auto">
            <a:xfrm>
              <a:off x="6423026" y="1831975"/>
              <a:ext cx="530225" cy="555625"/>
            </a:xfrm>
            <a:custGeom>
              <a:avLst/>
              <a:gdLst>
                <a:gd name="T0" fmla="*/ 155 w 155"/>
                <a:gd name="T1" fmla="*/ 53 h 162"/>
                <a:gd name="T2" fmla="*/ 134 w 155"/>
                <a:gd name="T3" fmla="*/ 10 h 162"/>
                <a:gd name="T4" fmla="*/ 72 w 155"/>
                <a:gd name="T5" fmla="*/ 16 h 162"/>
                <a:gd name="T6" fmla="*/ 0 w 155"/>
                <a:gd name="T7" fmla="*/ 131 h 162"/>
                <a:gd name="T8" fmla="*/ 5 w 155"/>
                <a:gd name="T9" fmla="*/ 156 h 162"/>
                <a:gd name="T10" fmla="*/ 14 w 155"/>
                <a:gd name="T11" fmla="*/ 162 h 162"/>
                <a:gd name="T12" fmla="*/ 19 w 155"/>
                <a:gd name="T13" fmla="*/ 161 h 162"/>
                <a:gd name="T14" fmla="*/ 24 w 155"/>
                <a:gd name="T15" fmla="*/ 147 h 162"/>
                <a:gd name="T16" fmla="*/ 20 w 155"/>
                <a:gd name="T17" fmla="*/ 131 h 162"/>
                <a:gd name="T18" fmla="*/ 83 w 155"/>
                <a:gd name="T19" fmla="*/ 34 h 162"/>
                <a:gd name="T20" fmla="*/ 123 w 155"/>
                <a:gd name="T21" fmla="*/ 27 h 162"/>
                <a:gd name="T22" fmla="*/ 134 w 155"/>
                <a:gd name="T23" fmla="*/ 53 h 162"/>
                <a:gd name="T24" fmla="*/ 120 w 155"/>
                <a:gd name="T25" fmla="*/ 101 h 162"/>
                <a:gd name="T26" fmla="*/ 138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7" y="18"/>
                    <a:pt x="134" y="10"/>
                  </a:cubicBezTo>
                  <a:cubicBezTo>
                    <a:pt x="117" y="0"/>
                    <a:pt x="95" y="3"/>
                    <a:pt x="72" y="16"/>
                  </a:cubicBezTo>
                  <a:cubicBezTo>
                    <a:pt x="32" y="39"/>
                    <a:pt x="0" y="90"/>
                    <a:pt x="0" y="131"/>
                  </a:cubicBezTo>
                  <a:cubicBezTo>
                    <a:pt x="0" y="140"/>
                    <a:pt x="2" y="149"/>
                    <a:pt x="5" y="156"/>
                  </a:cubicBezTo>
                  <a:cubicBezTo>
                    <a:pt x="7" y="160"/>
                    <a:pt x="10" y="162"/>
                    <a:pt x="14" y="162"/>
                  </a:cubicBezTo>
                  <a:cubicBezTo>
                    <a:pt x="16" y="162"/>
                    <a:pt x="17" y="162"/>
                    <a:pt x="19" y="161"/>
                  </a:cubicBezTo>
                  <a:cubicBezTo>
                    <a:pt x="24" y="159"/>
                    <a:pt x="26" y="153"/>
                    <a:pt x="24" y="147"/>
                  </a:cubicBezTo>
                  <a:cubicBezTo>
                    <a:pt x="21" y="143"/>
                    <a:pt x="20" y="137"/>
                    <a:pt x="20" y="131"/>
                  </a:cubicBezTo>
                  <a:cubicBezTo>
                    <a:pt x="20" y="98"/>
                    <a:pt x="49" y="53"/>
                    <a:pt x="83" y="34"/>
                  </a:cubicBezTo>
                  <a:cubicBezTo>
                    <a:pt x="99" y="24"/>
                    <a:pt x="114" y="22"/>
                    <a:pt x="123" y="27"/>
                  </a:cubicBezTo>
                  <a:cubicBezTo>
                    <a:pt x="133" y="33"/>
                    <a:pt x="134" y="44"/>
                    <a:pt x="134" y="53"/>
                  </a:cubicBezTo>
                  <a:cubicBezTo>
                    <a:pt x="134" y="67"/>
                    <a:pt x="129" y="84"/>
                    <a:pt x="120" y="101"/>
                  </a:cubicBezTo>
                  <a:cubicBezTo>
                    <a:pt x="138" y="111"/>
                    <a:pt x="138" y="111"/>
                    <a:pt x="138" y="111"/>
                  </a:cubicBezTo>
                  <a:cubicBezTo>
                    <a:pt x="149" y="92"/>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 name="Freeform 146"/>
            <p:cNvSpPr>
              <a:spLocks/>
            </p:cNvSpPr>
            <p:nvPr/>
          </p:nvSpPr>
          <p:spPr bwMode="auto">
            <a:xfrm>
              <a:off x="5930901" y="1549400"/>
              <a:ext cx="533400" cy="554038"/>
            </a:xfrm>
            <a:custGeom>
              <a:avLst/>
              <a:gdLst>
                <a:gd name="T0" fmla="*/ 156 w 156"/>
                <a:gd name="T1" fmla="*/ 53 h 162"/>
                <a:gd name="T2" fmla="*/ 134 w 156"/>
                <a:gd name="T3" fmla="*/ 9 h 162"/>
                <a:gd name="T4" fmla="*/ 73 w 156"/>
                <a:gd name="T5" fmla="*/ 15 h 162"/>
                <a:gd name="T6" fmla="*/ 0 w 156"/>
                <a:gd name="T7" fmla="*/ 131 h 162"/>
                <a:gd name="T8" fmla="*/ 6 w 156"/>
                <a:gd name="T9" fmla="*/ 156 h 162"/>
                <a:gd name="T10" fmla="*/ 15 w 156"/>
                <a:gd name="T11" fmla="*/ 162 h 162"/>
                <a:gd name="T12" fmla="*/ 19 w 156"/>
                <a:gd name="T13" fmla="*/ 161 h 162"/>
                <a:gd name="T14" fmla="*/ 24 w 156"/>
                <a:gd name="T15" fmla="*/ 147 h 162"/>
                <a:gd name="T16" fmla="*/ 21 w 156"/>
                <a:gd name="T17" fmla="*/ 131 h 162"/>
                <a:gd name="T18" fmla="*/ 83 w 156"/>
                <a:gd name="T19" fmla="*/ 33 h 162"/>
                <a:gd name="T20" fmla="*/ 124 w 156"/>
                <a:gd name="T21" fmla="*/ 27 h 162"/>
                <a:gd name="T22" fmla="*/ 135 w 156"/>
                <a:gd name="T23" fmla="*/ 53 h 162"/>
                <a:gd name="T24" fmla="*/ 120 w 156"/>
                <a:gd name="T25" fmla="*/ 100 h 162"/>
                <a:gd name="T26" fmla="*/ 138 w 156"/>
                <a:gd name="T27" fmla="*/ 111 h 162"/>
                <a:gd name="T28" fmla="*/ 156 w 156"/>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6" h="162">
                  <a:moveTo>
                    <a:pt x="156" y="53"/>
                  </a:moveTo>
                  <a:cubicBezTo>
                    <a:pt x="156" y="33"/>
                    <a:pt x="148" y="17"/>
                    <a:pt x="134" y="9"/>
                  </a:cubicBezTo>
                  <a:cubicBezTo>
                    <a:pt x="118" y="0"/>
                    <a:pt x="96" y="2"/>
                    <a:pt x="73" y="15"/>
                  </a:cubicBezTo>
                  <a:cubicBezTo>
                    <a:pt x="32" y="39"/>
                    <a:pt x="0" y="89"/>
                    <a:pt x="0" y="131"/>
                  </a:cubicBezTo>
                  <a:cubicBezTo>
                    <a:pt x="0" y="140"/>
                    <a:pt x="2" y="149"/>
                    <a:pt x="6" y="156"/>
                  </a:cubicBezTo>
                  <a:cubicBezTo>
                    <a:pt x="7" y="160"/>
                    <a:pt x="11" y="162"/>
                    <a:pt x="15" y="162"/>
                  </a:cubicBezTo>
                  <a:cubicBezTo>
                    <a:pt x="16" y="162"/>
                    <a:pt x="18" y="161"/>
                    <a:pt x="19" y="161"/>
                  </a:cubicBezTo>
                  <a:cubicBezTo>
                    <a:pt x="24" y="158"/>
                    <a:pt x="27" y="152"/>
                    <a:pt x="24" y="147"/>
                  </a:cubicBezTo>
                  <a:cubicBezTo>
                    <a:pt x="22" y="143"/>
                    <a:pt x="21" y="137"/>
                    <a:pt x="21" y="131"/>
                  </a:cubicBezTo>
                  <a:cubicBezTo>
                    <a:pt x="21" y="97"/>
                    <a:pt x="49" y="53"/>
                    <a:pt x="83" y="33"/>
                  </a:cubicBezTo>
                  <a:cubicBezTo>
                    <a:pt x="99" y="24"/>
                    <a:pt x="114" y="22"/>
                    <a:pt x="124" y="27"/>
                  </a:cubicBezTo>
                  <a:cubicBezTo>
                    <a:pt x="133" y="32"/>
                    <a:pt x="135" y="44"/>
                    <a:pt x="135" y="53"/>
                  </a:cubicBezTo>
                  <a:cubicBezTo>
                    <a:pt x="135" y="67"/>
                    <a:pt x="130" y="84"/>
                    <a:pt x="120" y="100"/>
                  </a:cubicBezTo>
                  <a:cubicBezTo>
                    <a:pt x="138" y="111"/>
                    <a:pt x="138" y="111"/>
                    <a:pt x="138" y="111"/>
                  </a:cubicBezTo>
                  <a:cubicBezTo>
                    <a:pt x="149" y="91"/>
                    <a:pt x="156" y="71"/>
                    <a:pt x="156"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 name="Freeform 147"/>
            <p:cNvSpPr>
              <a:spLocks/>
            </p:cNvSpPr>
            <p:nvPr/>
          </p:nvSpPr>
          <p:spPr bwMode="auto">
            <a:xfrm>
              <a:off x="5441951" y="1265238"/>
              <a:ext cx="530225" cy="550863"/>
            </a:xfrm>
            <a:custGeom>
              <a:avLst/>
              <a:gdLst>
                <a:gd name="T0" fmla="*/ 155 w 155"/>
                <a:gd name="T1" fmla="*/ 52 h 161"/>
                <a:gd name="T2" fmla="*/ 134 w 155"/>
                <a:gd name="T3" fmla="*/ 9 h 161"/>
                <a:gd name="T4" fmla="*/ 72 w 155"/>
                <a:gd name="T5" fmla="*/ 15 h 161"/>
                <a:gd name="T6" fmla="*/ 0 w 155"/>
                <a:gd name="T7" fmla="*/ 130 h 161"/>
                <a:gd name="T8" fmla="*/ 5 w 155"/>
                <a:gd name="T9" fmla="*/ 155 h 161"/>
                <a:gd name="T10" fmla="*/ 14 w 155"/>
                <a:gd name="T11" fmla="*/ 161 h 161"/>
                <a:gd name="T12" fmla="*/ 19 w 155"/>
                <a:gd name="T13" fmla="*/ 160 h 161"/>
                <a:gd name="T14" fmla="*/ 24 w 155"/>
                <a:gd name="T15" fmla="*/ 147 h 161"/>
                <a:gd name="T16" fmla="*/ 21 w 155"/>
                <a:gd name="T17" fmla="*/ 130 h 161"/>
                <a:gd name="T18" fmla="*/ 83 w 155"/>
                <a:gd name="T19" fmla="*/ 33 h 161"/>
                <a:gd name="T20" fmla="*/ 123 w 155"/>
                <a:gd name="T21" fmla="*/ 27 h 161"/>
                <a:gd name="T22" fmla="*/ 135 w 155"/>
                <a:gd name="T23" fmla="*/ 52 h 161"/>
                <a:gd name="T24" fmla="*/ 120 w 155"/>
                <a:gd name="T25" fmla="*/ 100 h 161"/>
                <a:gd name="T26" fmla="*/ 138 w 155"/>
                <a:gd name="T27" fmla="*/ 110 h 161"/>
                <a:gd name="T28" fmla="*/ 155 w 155"/>
                <a:gd name="T29"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1">
                  <a:moveTo>
                    <a:pt x="155" y="52"/>
                  </a:moveTo>
                  <a:cubicBezTo>
                    <a:pt x="155" y="32"/>
                    <a:pt x="148" y="17"/>
                    <a:pt x="134" y="9"/>
                  </a:cubicBezTo>
                  <a:cubicBezTo>
                    <a:pt x="118" y="0"/>
                    <a:pt x="95" y="2"/>
                    <a:pt x="72" y="15"/>
                  </a:cubicBezTo>
                  <a:cubicBezTo>
                    <a:pt x="32" y="39"/>
                    <a:pt x="0" y="89"/>
                    <a:pt x="0" y="130"/>
                  </a:cubicBezTo>
                  <a:cubicBezTo>
                    <a:pt x="0" y="140"/>
                    <a:pt x="2" y="148"/>
                    <a:pt x="5" y="155"/>
                  </a:cubicBezTo>
                  <a:cubicBezTo>
                    <a:pt x="7" y="159"/>
                    <a:pt x="11" y="161"/>
                    <a:pt x="14" y="161"/>
                  </a:cubicBezTo>
                  <a:cubicBezTo>
                    <a:pt x="16" y="161"/>
                    <a:pt x="17" y="161"/>
                    <a:pt x="19" y="160"/>
                  </a:cubicBezTo>
                  <a:cubicBezTo>
                    <a:pt x="24" y="158"/>
                    <a:pt x="26" y="152"/>
                    <a:pt x="24" y="147"/>
                  </a:cubicBezTo>
                  <a:cubicBezTo>
                    <a:pt x="22" y="142"/>
                    <a:pt x="21" y="137"/>
                    <a:pt x="21" y="130"/>
                  </a:cubicBezTo>
                  <a:cubicBezTo>
                    <a:pt x="21" y="97"/>
                    <a:pt x="49" y="52"/>
                    <a:pt x="83" y="33"/>
                  </a:cubicBezTo>
                  <a:cubicBezTo>
                    <a:pt x="99" y="23"/>
                    <a:pt x="114" y="21"/>
                    <a:pt x="123" y="27"/>
                  </a:cubicBezTo>
                  <a:cubicBezTo>
                    <a:pt x="133" y="32"/>
                    <a:pt x="135" y="44"/>
                    <a:pt x="135" y="52"/>
                  </a:cubicBezTo>
                  <a:cubicBezTo>
                    <a:pt x="135" y="67"/>
                    <a:pt x="129" y="84"/>
                    <a:pt x="120" y="100"/>
                  </a:cubicBezTo>
                  <a:cubicBezTo>
                    <a:pt x="138" y="110"/>
                    <a:pt x="138" y="110"/>
                    <a:pt x="138" y="110"/>
                  </a:cubicBezTo>
                  <a:cubicBezTo>
                    <a:pt x="149" y="91"/>
                    <a:pt x="155" y="71"/>
                    <a:pt x="155" y="52"/>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 name="Freeform 148"/>
            <p:cNvSpPr>
              <a:spLocks/>
            </p:cNvSpPr>
            <p:nvPr/>
          </p:nvSpPr>
          <p:spPr bwMode="auto">
            <a:xfrm>
              <a:off x="4953001" y="977900"/>
              <a:ext cx="530225" cy="554038"/>
            </a:xfrm>
            <a:custGeom>
              <a:avLst/>
              <a:gdLst>
                <a:gd name="T0" fmla="*/ 155 w 155"/>
                <a:gd name="T1" fmla="*/ 53 h 162"/>
                <a:gd name="T2" fmla="*/ 133 w 155"/>
                <a:gd name="T3" fmla="*/ 10 h 162"/>
                <a:gd name="T4" fmla="*/ 72 w 155"/>
                <a:gd name="T5" fmla="*/ 16 h 162"/>
                <a:gd name="T6" fmla="*/ 0 w 155"/>
                <a:gd name="T7" fmla="*/ 131 h 162"/>
                <a:gd name="T8" fmla="*/ 5 w 155"/>
                <a:gd name="T9" fmla="*/ 156 h 162"/>
                <a:gd name="T10" fmla="*/ 14 w 155"/>
                <a:gd name="T11" fmla="*/ 162 h 162"/>
                <a:gd name="T12" fmla="*/ 18 w 155"/>
                <a:gd name="T13" fmla="*/ 161 h 162"/>
                <a:gd name="T14" fmla="*/ 23 w 155"/>
                <a:gd name="T15" fmla="*/ 147 h 162"/>
                <a:gd name="T16" fmla="*/ 20 w 155"/>
                <a:gd name="T17" fmla="*/ 131 h 162"/>
                <a:gd name="T18" fmla="*/ 82 w 155"/>
                <a:gd name="T19" fmla="*/ 34 h 162"/>
                <a:gd name="T20" fmla="*/ 123 w 155"/>
                <a:gd name="T21" fmla="*/ 27 h 162"/>
                <a:gd name="T22" fmla="*/ 134 w 155"/>
                <a:gd name="T23" fmla="*/ 53 h 162"/>
                <a:gd name="T24" fmla="*/ 120 w 155"/>
                <a:gd name="T25" fmla="*/ 101 h 162"/>
                <a:gd name="T26" fmla="*/ 137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7" y="18"/>
                    <a:pt x="133" y="10"/>
                  </a:cubicBezTo>
                  <a:cubicBezTo>
                    <a:pt x="117" y="0"/>
                    <a:pt x="95" y="3"/>
                    <a:pt x="72" y="16"/>
                  </a:cubicBezTo>
                  <a:cubicBezTo>
                    <a:pt x="31" y="39"/>
                    <a:pt x="0" y="90"/>
                    <a:pt x="0" y="131"/>
                  </a:cubicBezTo>
                  <a:cubicBezTo>
                    <a:pt x="0" y="140"/>
                    <a:pt x="1" y="149"/>
                    <a:pt x="5" y="156"/>
                  </a:cubicBezTo>
                  <a:cubicBezTo>
                    <a:pt x="6" y="160"/>
                    <a:pt x="10" y="162"/>
                    <a:pt x="14" y="162"/>
                  </a:cubicBezTo>
                  <a:cubicBezTo>
                    <a:pt x="15" y="162"/>
                    <a:pt x="17" y="162"/>
                    <a:pt x="18" y="161"/>
                  </a:cubicBezTo>
                  <a:cubicBezTo>
                    <a:pt x="24" y="159"/>
                    <a:pt x="26" y="153"/>
                    <a:pt x="23" y="147"/>
                  </a:cubicBezTo>
                  <a:cubicBezTo>
                    <a:pt x="21" y="143"/>
                    <a:pt x="20" y="137"/>
                    <a:pt x="20" y="131"/>
                  </a:cubicBezTo>
                  <a:cubicBezTo>
                    <a:pt x="20" y="98"/>
                    <a:pt x="49" y="53"/>
                    <a:pt x="82" y="34"/>
                  </a:cubicBezTo>
                  <a:cubicBezTo>
                    <a:pt x="99" y="24"/>
                    <a:pt x="113" y="22"/>
                    <a:pt x="123" y="27"/>
                  </a:cubicBezTo>
                  <a:cubicBezTo>
                    <a:pt x="132" y="33"/>
                    <a:pt x="134" y="44"/>
                    <a:pt x="134" y="53"/>
                  </a:cubicBezTo>
                  <a:cubicBezTo>
                    <a:pt x="134" y="67"/>
                    <a:pt x="129" y="84"/>
                    <a:pt x="120" y="101"/>
                  </a:cubicBezTo>
                  <a:cubicBezTo>
                    <a:pt x="137" y="111"/>
                    <a:pt x="137" y="111"/>
                    <a:pt x="137" y="111"/>
                  </a:cubicBezTo>
                  <a:cubicBezTo>
                    <a:pt x="149" y="92"/>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 name="Freeform 149"/>
            <p:cNvSpPr>
              <a:spLocks/>
            </p:cNvSpPr>
            <p:nvPr/>
          </p:nvSpPr>
          <p:spPr bwMode="auto">
            <a:xfrm>
              <a:off x="4459288" y="693738"/>
              <a:ext cx="530225" cy="554038"/>
            </a:xfrm>
            <a:custGeom>
              <a:avLst/>
              <a:gdLst>
                <a:gd name="T0" fmla="*/ 155 w 155"/>
                <a:gd name="T1" fmla="*/ 53 h 162"/>
                <a:gd name="T2" fmla="*/ 134 w 155"/>
                <a:gd name="T3" fmla="*/ 9 h 162"/>
                <a:gd name="T4" fmla="*/ 73 w 155"/>
                <a:gd name="T5" fmla="*/ 15 h 162"/>
                <a:gd name="T6" fmla="*/ 0 w 155"/>
                <a:gd name="T7" fmla="*/ 131 h 162"/>
                <a:gd name="T8" fmla="*/ 5 w 155"/>
                <a:gd name="T9" fmla="*/ 156 h 162"/>
                <a:gd name="T10" fmla="*/ 15 w 155"/>
                <a:gd name="T11" fmla="*/ 162 h 162"/>
                <a:gd name="T12" fmla="*/ 19 w 155"/>
                <a:gd name="T13" fmla="*/ 161 h 162"/>
                <a:gd name="T14" fmla="*/ 24 w 155"/>
                <a:gd name="T15" fmla="*/ 147 h 162"/>
                <a:gd name="T16" fmla="*/ 21 w 155"/>
                <a:gd name="T17" fmla="*/ 131 h 162"/>
                <a:gd name="T18" fmla="*/ 83 w 155"/>
                <a:gd name="T19" fmla="*/ 33 h 162"/>
                <a:gd name="T20" fmla="*/ 124 w 155"/>
                <a:gd name="T21" fmla="*/ 27 h 162"/>
                <a:gd name="T22" fmla="*/ 135 w 155"/>
                <a:gd name="T23" fmla="*/ 53 h 162"/>
                <a:gd name="T24" fmla="*/ 120 w 155"/>
                <a:gd name="T25" fmla="*/ 100 h 162"/>
                <a:gd name="T26" fmla="*/ 138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8" y="17"/>
                    <a:pt x="134" y="9"/>
                  </a:cubicBezTo>
                  <a:cubicBezTo>
                    <a:pt x="118" y="0"/>
                    <a:pt x="96" y="2"/>
                    <a:pt x="73" y="15"/>
                  </a:cubicBezTo>
                  <a:cubicBezTo>
                    <a:pt x="32" y="39"/>
                    <a:pt x="0" y="89"/>
                    <a:pt x="0" y="131"/>
                  </a:cubicBezTo>
                  <a:cubicBezTo>
                    <a:pt x="0" y="140"/>
                    <a:pt x="2" y="149"/>
                    <a:pt x="5" y="156"/>
                  </a:cubicBezTo>
                  <a:cubicBezTo>
                    <a:pt x="7" y="160"/>
                    <a:pt x="11" y="162"/>
                    <a:pt x="15" y="162"/>
                  </a:cubicBezTo>
                  <a:cubicBezTo>
                    <a:pt x="16" y="162"/>
                    <a:pt x="18" y="161"/>
                    <a:pt x="19" y="161"/>
                  </a:cubicBezTo>
                  <a:cubicBezTo>
                    <a:pt x="24" y="158"/>
                    <a:pt x="26" y="152"/>
                    <a:pt x="24" y="147"/>
                  </a:cubicBezTo>
                  <a:cubicBezTo>
                    <a:pt x="22" y="143"/>
                    <a:pt x="21" y="137"/>
                    <a:pt x="21" y="131"/>
                  </a:cubicBezTo>
                  <a:cubicBezTo>
                    <a:pt x="21" y="97"/>
                    <a:pt x="49" y="53"/>
                    <a:pt x="83" y="33"/>
                  </a:cubicBezTo>
                  <a:cubicBezTo>
                    <a:pt x="99" y="24"/>
                    <a:pt x="114" y="22"/>
                    <a:pt x="124" y="27"/>
                  </a:cubicBezTo>
                  <a:cubicBezTo>
                    <a:pt x="133" y="32"/>
                    <a:pt x="135" y="44"/>
                    <a:pt x="135" y="53"/>
                  </a:cubicBezTo>
                  <a:cubicBezTo>
                    <a:pt x="135" y="67"/>
                    <a:pt x="130" y="84"/>
                    <a:pt x="120" y="100"/>
                  </a:cubicBezTo>
                  <a:cubicBezTo>
                    <a:pt x="138" y="111"/>
                    <a:pt x="138" y="111"/>
                    <a:pt x="138" y="111"/>
                  </a:cubicBezTo>
                  <a:cubicBezTo>
                    <a:pt x="149" y="91"/>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53" name="Freeform 239"/>
          <p:cNvSpPr>
            <a:spLocks noEditPoints="1"/>
          </p:cNvSpPr>
          <p:nvPr/>
        </p:nvSpPr>
        <p:spPr bwMode="auto">
          <a:xfrm>
            <a:off x="6708496" y="3207594"/>
            <a:ext cx="1143786" cy="1869467"/>
          </a:xfrm>
          <a:custGeom>
            <a:avLst/>
            <a:gdLst>
              <a:gd name="T0" fmla="*/ 917 w 950"/>
              <a:gd name="T1" fmla="*/ 232 h 1735"/>
              <a:gd name="T2" fmla="*/ 490 w 950"/>
              <a:gd name="T3" fmla="*/ 252 h 1735"/>
              <a:gd name="T4" fmla="*/ 562 w 950"/>
              <a:gd name="T5" fmla="*/ 5 h 1735"/>
              <a:gd name="T6" fmla="*/ 91 w 950"/>
              <a:gd name="T7" fmla="*/ 1246 h 1735"/>
              <a:gd name="T8" fmla="*/ 91 w 950"/>
              <a:gd name="T9" fmla="*/ 1246 h 1735"/>
              <a:gd name="T10" fmla="*/ 12 w 950"/>
              <a:gd name="T11" fmla="*/ 1513 h 1735"/>
              <a:gd name="T12" fmla="*/ 114 w 950"/>
              <a:gd name="T13" fmla="*/ 1282 h 1735"/>
              <a:gd name="T14" fmla="*/ 380 w 950"/>
              <a:gd name="T15" fmla="*/ 1703 h 1735"/>
              <a:gd name="T16" fmla="*/ 409 w 950"/>
              <a:gd name="T17" fmla="*/ 1720 h 1735"/>
              <a:gd name="T18" fmla="*/ 497 w 950"/>
              <a:gd name="T19" fmla="*/ 1480 h 1735"/>
              <a:gd name="T20" fmla="*/ 587 w 950"/>
              <a:gd name="T21" fmla="*/ 1232 h 1735"/>
              <a:gd name="T22" fmla="*/ 768 w 950"/>
              <a:gd name="T23" fmla="*/ 736 h 1735"/>
              <a:gd name="T24" fmla="*/ 768 w 950"/>
              <a:gd name="T25" fmla="*/ 736 h 1735"/>
              <a:gd name="T26" fmla="*/ 859 w 950"/>
              <a:gd name="T27" fmla="*/ 488 h 1735"/>
              <a:gd name="T28" fmla="*/ 946 w 950"/>
              <a:gd name="T29" fmla="*/ 249 h 1735"/>
              <a:gd name="T30" fmla="*/ 856 w 950"/>
              <a:gd name="T31" fmla="*/ 466 h 1735"/>
              <a:gd name="T32" fmla="*/ 856 w 950"/>
              <a:gd name="T33" fmla="*/ 466 h 1735"/>
              <a:gd name="T34" fmla="*/ 823 w 950"/>
              <a:gd name="T35" fmla="*/ 490 h 1735"/>
              <a:gd name="T36" fmla="*/ 399 w 950"/>
              <a:gd name="T37" fmla="*/ 500 h 1735"/>
              <a:gd name="T38" fmla="*/ 766 w 950"/>
              <a:gd name="T39" fmla="*/ 714 h 1735"/>
              <a:gd name="T40" fmla="*/ 766 w 950"/>
              <a:gd name="T41" fmla="*/ 714 h 1735"/>
              <a:gd name="T42" fmla="*/ 641 w 950"/>
              <a:gd name="T43" fmla="*/ 986 h 1735"/>
              <a:gd name="T44" fmla="*/ 579 w 950"/>
              <a:gd name="T45" fmla="*/ 1205 h 1735"/>
              <a:gd name="T46" fmla="*/ 579 w 950"/>
              <a:gd name="T47" fmla="*/ 1205 h 1735"/>
              <a:gd name="T48" fmla="*/ 218 w 950"/>
              <a:gd name="T49" fmla="*/ 996 h 1735"/>
              <a:gd name="T50" fmla="*/ 489 w 950"/>
              <a:gd name="T51" fmla="*/ 1453 h 1735"/>
              <a:gd name="T52" fmla="*/ 489 w 950"/>
              <a:gd name="T53" fmla="*/ 1453 h 1735"/>
              <a:gd name="T54" fmla="*/ 128 w 950"/>
              <a:gd name="T55" fmla="*/ 1244 h 1735"/>
              <a:gd name="T56" fmla="*/ 551 w 950"/>
              <a:gd name="T57" fmla="*/ 1234 h 1735"/>
              <a:gd name="T58" fmla="*/ 670 w 950"/>
              <a:gd name="T59" fmla="*/ 957 h 1735"/>
              <a:gd name="T60" fmla="*/ 670 w 950"/>
              <a:gd name="T61" fmla="*/ 957 h 1735"/>
              <a:gd name="T62" fmla="*/ 309 w 950"/>
              <a:gd name="T63" fmla="*/ 748 h 1735"/>
              <a:gd name="T64" fmla="*/ 732 w 950"/>
              <a:gd name="T65" fmla="*/ 738 h 1735"/>
              <a:gd name="T66" fmla="*/ 670 w 950"/>
              <a:gd name="T67" fmla="*/ 957 h 1735"/>
              <a:gd name="T68" fmla="*/ 767 w 950"/>
              <a:gd name="T69" fmla="*/ 717 h 1735"/>
              <a:gd name="T70" fmla="*/ 858 w 950"/>
              <a:gd name="T71" fmla="*/ 469 h 1735"/>
              <a:gd name="T72" fmla="*/ 858 w 950"/>
              <a:gd name="T73" fmla="*/ 469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0" h="1735">
                <a:moveTo>
                  <a:pt x="938" y="222"/>
                </a:moveTo>
                <a:cubicBezTo>
                  <a:pt x="930" y="217"/>
                  <a:pt x="921" y="221"/>
                  <a:pt x="917" y="232"/>
                </a:cubicBezTo>
                <a:cubicBezTo>
                  <a:pt x="836" y="452"/>
                  <a:pt x="836" y="452"/>
                  <a:pt x="836" y="452"/>
                </a:cubicBezTo>
                <a:cubicBezTo>
                  <a:pt x="490" y="252"/>
                  <a:pt x="490" y="252"/>
                  <a:pt x="490" y="252"/>
                </a:cubicBezTo>
                <a:cubicBezTo>
                  <a:pt x="570" y="32"/>
                  <a:pt x="570" y="32"/>
                  <a:pt x="570" y="32"/>
                </a:cubicBezTo>
                <a:cubicBezTo>
                  <a:pt x="574" y="21"/>
                  <a:pt x="571" y="9"/>
                  <a:pt x="562" y="5"/>
                </a:cubicBezTo>
                <a:cubicBezTo>
                  <a:pt x="554" y="0"/>
                  <a:pt x="545" y="4"/>
                  <a:pt x="541" y="15"/>
                </a:cubicBezTo>
                <a:cubicBezTo>
                  <a:pt x="91" y="1246"/>
                  <a:pt x="91" y="1246"/>
                  <a:pt x="91" y="1246"/>
                </a:cubicBezTo>
                <a:cubicBezTo>
                  <a:pt x="91" y="1246"/>
                  <a:pt x="91" y="1246"/>
                  <a:pt x="91" y="1246"/>
                </a:cubicBezTo>
                <a:cubicBezTo>
                  <a:pt x="91" y="1246"/>
                  <a:pt x="91" y="1246"/>
                  <a:pt x="91" y="1246"/>
                </a:cubicBezTo>
                <a:cubicBezTo>
                  <a:pt x="4" y="1486"/>
                  <a:pt x="4" y="1486"/>
                  <a:pt x="4" y="1486"/>
                </a:cubicBezTo>
                <a:cubicBezTo>
                  <a:pt x="0" y="1496"/>
                  <a:pt x="4" y="1508"/>
                  <a:pt x="12" y="1513"/>
                </a:cubicBezTo>
                <a:cubicBezTo>
                  <a:pt x="20" y="1518"/>
                  <a:pt x="30" y="1513"/>
                  <a:pt x="33" y="1503"/>
                </a:cubicBezTo>
                <a:cubicBezTo>
                  <a:pt x="114" y="1282"/>
                  <a:pt x="114" y="1282"/>
                  <a:pt x="114" y="1282"/>
                </a:cubicBezTo>
                <a:cubicBezTo>
                  <a:pt x="460" y="1482"/>
                  <a:pt x="460" y="1482"/>
                  <a:pt x="460" y="1482"/>
                </a:cubicBezTo>
                <a:cubicBezTo>
                  <a:pt x="380" y="1703"/>
                  <a:pt x="380" y="1703"/>
                  <a:pt x="380" y="1703"/>
                </a:cubicBezTo>
                <a:cubicBezTo>
                  <a:pt x="376" y="1713"/>
                  <a:pt x="380" y="1725"/>
                  <a:pt x="388" y="1730"/>
                </a:cubicBezTo>
                <a:cubicBezTo>
                  <a:pt x="396" y="1735"/>
                  <a:pt x="405" y="1730"/>
                  <a:pt x="409" y="1720"/>
                </a:cubicBezTo>
                <a:cubicBezTo>
                  <a:pt x="497" y="1480"/>
                  <a:pt x="497" y="1480"/>
                  <a:pt x="497" y="1480"/>
                </a:cubicBezTo>
                <a:cubicBezTo>
                  <a:pt x="497" y="1480"/>
                  <a:pt x="497" y="1480"/>
                  <a:pt x="497" y="1480"/>
                </a:cubicBezTo>
                <a:cubicBezTo>
                  <a:pt x="497" y="1480"/>
                  <a:pt x="497" y="1480"/>
                  <a:pt x="497" y="1480"/>
                </a:cubicBezTo>
                <a:cubicBezTo>
                  <a:pt x="587" y="1232"/>
                  <a:pt x="587" y="1232"/>
                  <a:pt x="587" y="1232"/>
                </a:cubicBezTo>
                <a:cubicBezTo>
                  <a:pt x="678" y="984"/>
                  <a:pt x="678" y="984"/>
                  <a:pt x="678" y="984"/>
                </a:cubicBezTo>
                <a:cubicBezTo>
                  <a:pt x="768" y="736"/>
                  <a:pt x="768" y="736"/>
                  <a:pt x="768" y="736"/>
                </a:cubicBezTo>
                <a:cubicBezTo>
                  <a:pt x="768" y="736"/>
                  <a:pt x="768" y="736"/>
                  <a:pt x="768" y="736"/>
                </a:cubicBezTo>
                <a:cubicBezTo>
                  <a:pt x="768" y="736"/>
                  <a:pt x="768" y="736"/>
                  <a:pt x="768" y="736"/>
                </a:cubicBezTo>
                <a:cubicBezTo>
                  <a:pt x="859" y="488"/>
                  <a:pt x="859" y="488"/>
                  <a:pt x="859" y="488"/>
                </a:cubicBezTo>
                <a:cubicBezTo>
                  <a:pt x="859" y="488"/>
                  <a:pt x="859" y="488"/>
                  <a:pt x="859" y="488"/>
                </a:cubicBezTo>
                <a:cubicBezTo>
                  <a:pt x="859" y="488"/>
                  <a:pt x="859" y="488"/>
                  <a:pt x="859" y="488"/>
                </a:cubicBezTo>
                <a:cubicBezTo>
                  <a:pt x="946" y="249"/>
                  <a:pt x="946" y="249"/>
                  <a:pt x="946" y="249"/>
                </a:cubicBezTo>
                <a:cubicBezTo>
                  <a:pt x="950" y="238"/>
                  <a:pt x="946" y="226"/>
                  <a:pt x="938" y="222"/>
                </a:cubicBezTo>
                <a:close/>
                <a:moveTo>
                  <a:pt x="856" y="466"/>
                </a:moveTo>
                <a:cubicBezTo>
                  <a:pt x="856" y="465"/>
                  <a:pt x="856" y="465"/>
                  <a:pt x="856" y="465"/>
                </a:cubicBezTo>
                <a:cubicBezTo>
                  <a:pt x="856" y="465"/>
                  <a:pt x="856" y="465"/>
                  <a:pt x="856" y="466"/>
                </a:cubicBezTo>
                <a:close/>
                <a:moveTo>
                  <a:pt x="476" y="290"/>
                </a:moveTo>
                <a:cubicBezTo>
                  <a:pt x="823" y="490"/>
                  <a:pt x="823" y="490"/>
                  <a:pt x="823" y="490"/>
                </a:cubicBezTo>
                <a:cubicBezTo>
                  <a:pt x="746" y="700"/>
                  <a:pt x="746" y="700"/>
                  <a:pt x="746" y="700"/>
                </a:cubicBezTo>
                <a:cubicBezTo>
                  <a:pt x="399" y="500"/>
                  <a:pt x="399" y="500"/>
                  <a:pt x="399" y="500"/>
                </a:cubicBezTo>
                <a:lnTo>
                  <a:pt x="476" y="290"/>
                </a:lnTo>
                <a:close/>
                <a:moveTo>
                  <a:pt x="766" y="714"/>
                </a:moveTo>
                <a:cubicBezTo>
                  <a:pt x="765" y="714"/>
                  <a:pt x="765" y="713"/>
                  <a:pt x="765" y="713"/>
                </a:cubicBezTo>
                <a:cubicBezTo>
                  <a:pt x="765" y="713"/>
                  <a:pt x="765" y="714"/>
                  <a:pt x="766" y="714"/>
                </a:cubicBezTo>
                <a:close/>
                <a:moveTo>
                  <a:pt x="295" y="786"/>
                </a:moveTo>
                <a:cubicBezTo>
                  <a:pt x="641" y="986"/>
                  <a:pt x="641" y="986"/>
                  <a:pt x="641" y="986"/>
                </a:cubicBezTo>
                <a:cubicBezTo>
                  <a:pt x="565" y="1197"/>
                  <a:pt x="565" y="1197"/>
                  <a:pt x="565" y="1197"/>
                </a:cubicBezTo>
                <a:cubicBezTo>
                  <a:pt x="579" y="1205"/>
                  <a:pt x="579" y="1205"/>
                  <a:pt x="579" y="1205"/>
                </a:cubicBezTo>
                <a:cubicBezTo>
                  <a:pt x="582" y="1207"/>
                  <a:pt x="584" y="1210"/>
                  <a:pt x="586" y="1213"/>
                </a:cubicBezTo>
                <a:cubicBezTo>
                  <a:pt x="584" y="1210"/>
                  <a:pt x="582" y="1207"/>
                  <a:pt x="579" y="1205"/>
                </a:cubicBezTo>
                <a:cubicBezTo>
                  <a:pt x="565" y="1197"/>
                  <a:pt x="565" y="1197"/>
                  <a:pt x="565" y="1197"/>
                </a:cubicBezTo>
                <a:cubicBezTo>
                  <a:pt x="218" y="996"/>
                  <a:pt x="218" y="996"/>
                  <a:pt x="218" y="996"/>
                </a:cubicBezTo>
                <a:lnTo>
                  <a:pt x="295" y="786"/>
                </a:lnTo>
                <a:close/>
                <a:moveTo>
                  <a:pt x="489" y="1453"/>
                </a:moveTo>
                <a:cubicBezTo>
                  <a:pt x="491" y="1455"/>
                  <a:pt x="493" y="1457"/>
                  <a:pt x="495" y="1460"/>
                </a:cubicBezTo>
                <a:cubicBezTo>
                  <a:pt x="493" y="1457"/>
                  <a:pt x="491" y="1455"/>
                  <a:pt x="489" y="1453"/>
                </a:cubicBezTo>
                <a:close/>
                <a:moveTo>
                  <a:pt x="474" y="1445"/>
                </a:moveTo>
                <a:cubicBezTo>
                  <a:pt x="128" y="1244"/>
                  <a:pt x="128" y="1244"/>
                  <a:pt x="128" y="1244"/>
                </a:cubicBezTo>
                <a:cubicBezTo>
                  <a:pt x="204" y="1034"/>
                  <a:pt x="204" y="1034"/>
                  <a:pt x="204" y="1034"/>
                </a:cubicBezTo>
                <a:cubicBezTo>
                  <a:pt x="551" y="1234"/>
                  <a:pt x="551" y="1234"/>
                  <a:pt x="551" y="1234"/>
                </a:cubicBezTo>
                <a:lnTo>
                  <a:pt x="474" y="1445"/>
                </a:lnTo>
                <a:close/>
                <a:moveTo>
                  <a:pt x="670" y="957"/>
                </a:moveTo>
                <a:cubicBezTo>
                  <a:pt x="676" y="960"/>
                  <a:pt x="679" y="968"/>
                  <a:pt x="679" y="976"/>
                </a:cubicBezTo>
                <a:cubicBezTo>
                  <a:pt x="679" y="968"/>
                  <a:pt x="676" y="960"/>
                  <a:pt x="670" y="957"/>
                </a:cubicBezTo>
                <a:cubicBezTo>
                  <a:pt x="655" y="948"/>
                  <a:pt x="655" y="948"/>
                  <a:pt x="655" y="948"/>
                </a:cubicBezTo>
                <a:cubicBezTo>
                  <a:pt x="309" y="748"/>
                  <a:pt x="309" y="748"/>
                  <a:pt x="309" y="748"/>
                </a:cubicBezTo>
                <a:cubicBezTo>
                  <a:pt x="385" y="538"/>
                  <a:pt x="385" y="538"/>
                  <a:pt x="385" y="538"/>
                </a:cubicBezTo>
                <a:cubicBezTo>
                  <a:pt x="732" y="738"/>
                  <a:pt x="732" y="738"/>
                  <a:pt x="732" y="738"/>
                </a:cubicBezTo>
                <a:cubicBezTo>
                  <a:pt x="655" y="948"/>
                  <a:pt x="655" y="948"/>
                  <a:pt x="655" y="948"/>
                </a:cubicBezTo>
                <a:lnTo>
                  <a:pt x="670" y="957"/>
                </a:lnTo>
                <a:close/>
                <a:moveTo>
                  <a:pt x="770" y="728"/>
                </a:moveTo>
                <a:cubicBezTo>
                  <a:pt x="770" y="724"/>
                  <a:pt x="769" y="721"/>
                  <a:pt x="767" y="717"/>
                </a:cubicBezTo>
                <a:cubicBezTo>
                  <a:pt x="769" y="721"/>
                  <a:pt x="770" y="724"/>
                  <a:pt x="770" y="728"/>
                </a:cubicBezTo>
                <a:close/>
                <a:moveTo>
                  <a:pt x="858" y="469"/>
                </a:moveTo>
                <a:cubicBezTo>
                  <a:pt x="859" y="472"/>
                  <a:pt x="860" y="476"/>
                  <a:pt x="860" y="480"/>
                </a:cubicBezTo>
                <a:cubicBezTo>
                  <a:pt x="860" y="476"/>
                  <a:pt x="859" y="472"/>
                  <a:pt x="858" y="469"/>
                </a:cubicBezTo>
                <a:close/>
              </a:path>
            </a:pathLst>
          </a:custGeom>
          <a:solidFill>
            <a:srgbClr val="84A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54" name="Group 153"/>
          <p:cNvGrpSpPr/>
          <p:nvPr/>
        </p:nvGrpSpPr>
        <p:grpSpPr>
          <a:xfrm>
            <a:off x="6819544" y="3399495"/>
            <a:ext cx="765670" cy="1479348"/>
            <a:chOff x="3738563" y="1292225"/>
            <a:chExt cx="2189163" cy="4491037"/>
          </a:xfrm>
        </p:grpSpPr>
        <p:sp>
          <p:nvSpPr>
            <p:cNvPr id="155" name="Freeform 240"/>
            <p:cNvSpPr>
              <a:spLocks/>
            </p:cNvSpPr>
            <p:nvPr/>
          </p:nvSpPr>
          <p:spPr bwMode="auto">
            <a:xfrm>
              <a:off x="4416425" y="4933950"/>
              <a:ext cx="639763" cy="274637"/>
            </a:xfrm>
            <a:custGeom>
              <a:avLst/>
              <a:gdLst>
                <a:gd name="T0" fmla="*/ 88 w 186"/>
                <a:gd name="T1" fmla="*/ 75 h 80"/>
                <a:gd name="T2" fmla="*/ 143 w 186"/>
                <a:gd name="T3" fmla="*/ 78 h 80"/>
                <a:gd name="T4" fmla="*/ 181 w 186"/>
                <a:gd name="T5" fmla="*/ 68 h 80"/>
                <a:gd name="T6" fmla="*/ 184 w 186"/>
                <a:gd name="T7" fmla="*/ 64 h 80"/>
                <a:gd name="T8" fmla="*/ 179 w 186"/>
                <a:gd name="T9" fmla="*/ 51 h 80"/>
                <a:gd name="T10" fmla="*/ 168 w 186"/>
                <a:gd name="T11" fmla="*/ 45 h 80"/>
                <a:gd name="T12" fmla="*/ 135 w 186"/>
                <a:gd name="T13" fmla="*/ 32 h 80"/>
                <a:gd name="T14" fmla="*/ 109 w 186"/>
                <a:gd name="T15" fmla="*/ 9 h 80"/>
                <a:gd name="T16" fmla="*/ 104 w 186"/>
                <a:gd name="T17" fmla="*/ 2 h 80"/>
                <a:gd name="T18" fmla="*/ 95 w 186"/>
                <a:gd name="T19" fmla="*/ 2 h 80"/>
                <a:gd name="T20" fmla="*/ 20 w 186"/>
                <a:gd name="T21" fmla="*/ 2 h 80"/>
                <a:gd name="T22" fmla="*/ 0 w 186"/>
                <a:gd name="T23" fmla="*/ 61 h 80"/>
                <a:gd name="T24" fmla="*/ 39 w 186"/>
                <a:gd name="T25" fmla="*/ 73 h 80"/>
                <a:gd name="T26" fmla="*/ 88 w 186"/>
                <a:gd name="T27" fmla="*/ 7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80">
                  <a:moveTo>
                    <a:pt x="88" y="75"/>
                  </a:moveTo>
                  <a:cubicBezTo>
                    <a:pt x="106" y="76"/>
                    <a:pt x="125" y="80"/>
                    <a:pt x="143" y="78"/>
                  </a:cubicBezTo>
                  <a:cubicBezTo>
                    <a:pt x="156" y="77"/>
                    <a:pt x="169" y="73"/>
                    <a:pt x="181" y="68"/>
                  </a:cubicBezTo>
                  <a:cubicBezTo>
                    <a:pt x="182" y="66"/>
                    <a:pt x="183" y="65"/>
                    <a:pt x="184" y="64"/>
                  </a:cubicBezTo>
                  <a:cubicBezTo>
                    <a:pt x="186" y="60"/>
                    <a:pt x="183" y="55"/>
                    <a:pt x="179" y="51"/>
                  </a:cubicBezTo>
                  <a:cubicBezTo>
                    <a:pt x="176" y="48"/>
                    <a:pt x="172" y="46"/>
                    <a:pt x="168" y="45"/>
                  </a:cubicBezTo>
                  <a:cubicBezTo>
                    <a:pt x="157" y="40"/>
                    <a:pt x="146" y="37"/>
                    <a:pt x="135" y="32"/>
                  </a:cubicBezTo>
                  <a:cubicBezTo>
                    <a:pt x="124" y="27"/>
                    <a:pt x="114" y="19"/>
                    <a:pt x="109" y="9"/>
                  </a:cubicBezTo>
                  <a:cubicBezTo>
                    <a:pt x="108" y="6"/>
                    <a:pt x="107" y="3"/>
                    <a:pt x="104" y="2"/>
                  </a:cubicBezTo>
                  <a:cubicBezTo>
                    <a:pt x="102" y="0"/>
                    <a:pt x="98" y="1"/>
                    <a:pt x="95" y="2"/>
                  </a:cubicBezTo>
                  <a:cubicBezTo>
                    <a:pt x="70" y="8"/>
                    <a:pt x="45" y="7"/>
                    <a:pt x="20" y="2"/>
                  </a:cubicBezTo>
                  <a:cubicBezTo>
                    <a:pt x="9" y="20"/>
                    <a:pt x="2" y="40"/>
                    <a:pt x="0" y="61"/>
                  </a:cubicBezTo>
                  <a:cubicBezTo>
                    <a:pt x="11" y="68"/>
                    <a:pt x="25" y="71"/>
                    <a:pt x="39" y="73"/>
                  </a:cubicBezTo>
                  <a:cubicBezTo>
                    <a:pt x="55" y="75"/>
                    <a:pt x="71" y="74"/>
                    <a:pt x="88" y="75"/>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 name="Freeform 241"/>
            <p:cNvSpPr>
              <a:spLocks/>
            </p:cNvSpPr>
            <p:nvPr/>
          </p:nvSpPr>
          <p:spPr bwMode="auto">
            <a:xfrm>
              <a:off x="4413250" y="5143500"/>
              <a:ext cx="627063" cy="123825"/>
            </a:xfrm>
            <a:custGeom>
              <a:avLst/>
              <a:gdLst>
                <a:gd name="T0" fmla="*/ 144 w 182"/>
                <a:gd name="T1" fmla="*/ 17 h 36"/>
                <a:gd name="T2" fmla="*/ 89 w 182"/>
                <a:gd name="T3" fmla="*/ 14 h 36"/>
                <a:gd name="T4" fmla="*/ 40 w 182"/>
                <a:gd name="T5" fmla="*/ 12 h 36"/>
                <a:gd name="T6" fmla="*/ 1 w 182"/>
                <a:gd name="T7" fmla="*/ 0 h 36"/>
                <a:gd name="T8" fmla="*/ 0 w 182"/>
                <a:gd name="T9" fmla="*/ 8 h 36"/>
                <a:gd name="T10" fmla="*/ 4 w 182"/>
                <a:gd name="T11" fmla="*/ 23 h 36"/>
                <a:gd name="T12" fmla="*/ 13 w 182"/>
                <a:gd name="T13" fmla="*/ 28 h 36"/>
                <a:gd name="T14" fmla="*/ 80 w 182"/>
                <a:gd name="T15" fmla="*/ 33 h 36"/>
                <a:gd name="T16" fmla="*/ 84 w 182"/>
                <a:gd name="T17" fmla="*/ 20 h 36"/>
                <a:gd name="T18" fmla="*/ 120 w 182"/>
                <a:gd name="T19" fmla="*/ 23 h 36"/>
                <a:gd name="T20" fmla="*/ 156 w 182"/>
                <a:gd name="T21" fmla="*/ 23 h 36"/>
                <a:gd name="T22" fmla="*/ 182 w 182"/>
                <a:gd name="T23" fmla="*/ 7 h 36"/>
                <a:gd name="T24" fmla="*/ 144 w 182"/>
                <a:gd name="T25"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36">
                  <a:moveTo>
                    <a:pt x="144" y="17"/>
                  </a:moveTo>
                  <a:cubicBezTo>
                    <a:pt x="126" y="19"/>
                    <a:pt x="107" y="15"/>
                    <a:pt x="89" y="14"/>
                  </a:cubicBezTo>
                  <a:cubicBezTo>
                    <a:pt x="72" y="13"/>
                    <a:pt x="56" y="14"/>
                    <a:pt x="40" y="12"/>
                  </a:cubicBezTo>
                  <a:cubicBezTo>
                    <a:pt x="26" y="10"/>
                    <a:pt x="12" y="7"/>
                    <a:pt x="1" y="0"/>
                  </a:cubicBezTo>
                  <a:cubicBezTo>
                    <a:pt x="1" y="2"/>
                    <a:pt x="1" y="5"/>
                    <a:pt x="0" y="8"/>
                  </a:cubicBezTo>
                  <a:cubicBezTo>
                    <a:pt x="0" y="13"/>
                    <a:pt x="0" y="19"/>
                    <a:pt x="4" y="23"/>
                  </a:cubicBezTo>
                  <a:cubicBezTo>
                    <a:pt x="6" y="26"/>
                    <a:pt x="10" y="27"/>
                    <a:pt x="13" y="28"/>
                  </a:cubicBezTo>
                  <a:cubicBezTo>
                    <a:pt x="34" y="36"/>
                    <a:pt x="57" y="34"/>
                    <a:pt x="80" y="33"/>
                  </a:cubicBezTo>
                  <a:cubicBezTo>
                    <a:pt x="81" y="29"/>
                    <a:pt x="82" y="24"/>
                    <a:pt x="84" y="20"/>
                  </a:cubicBezTo>
                  <a:cubicBezTo>
                    <a:pt x="96" y="19"/>
                    <a:pt x="108" y="21"/>
                    <a:pt x="120" y="23"/>
                  </a:cubicBezTo>
                  <a:cubicBezTo>
                    <a:pt x="132" y="24"/>
                    <a:pt x="144" y="25"/>
                    <a:pt x="156" y="23"/>
                  </a:cubicBezTo>
                  <a:cubicBezTo>
                    <a:pt x="166" y="20"/>
                    <a:pt x="176" y="15"/>
                    <a:pt x="182" y="7"/>
                  </a:cubicBezTo>
                  <a:cubicBezTo>
                    <a:pt x="170" y="12"/>
                    <a:pt x="157" y="16"/>
                    <a:pt x="144" y="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 name="Freeform 242"/>
            <p:cNvSpPr>
              <a:spLocks/>
            </p:cNvSpPr>
            <p:nvPr/>
          </p:nvSpPr>
          <p:spPr bwMode="auto">
            <a:xfrm>
              <a:off x="3927475" y="5514975"/>
              <a:ext cx="554038" cy="223837"/>
            </a:xfrm>
            <a:custGeom>
              <a:avLst/>
              <a:gdLst>
                <a:gd name="T0" fmla="*/ 47 w 161"/>
                <a:gd name="T1" fmla="*/ 64 h 65"/>
                <a:gd name="T2" fmla="*/ 84 w 161"/>
                <a:gd name="T3" fmla="*/ 59 h 65"/>
                <a:gd name="T4" fmla="*/ 135 w 161"/>
                <a:gd name="T5" fmla="*/ 55 h 65"/>
                <a:gd name="T6" fmla="*/ 158 w 161"/>
                <a:gd name="T7" fmla="*/ 45 h 65"/>
                <a:gd name="T8" fmla="*/ 159 w 161"/>
                <a:gd name="T9" fmla="*/ 32 h 65"/>
                <a:gd name="T10" fmla="*/ 147 w 161"/>
                <a:gd name="T11" fmla="*/ 21 h 65"/>
                <a:gd name="T12" fmla="*/ 111 w 161"/>
                <a:gd name="T13" fmla="*/ 8 h 65"/>
                <a:gd name="T14" fmla="*/ 97 w 161"/>
                <a:gd name="T15" fmla="*/ 1 h 65"/>
                <a:gd name="T16" fmla="*/ 80 w 161"/>
                <a:gd name="T17" fmla="*/ 4 h 65"/>
                <a:gd name="T18" fmla="*/ 12 w 161"/>
                <a:gd name="T19" fmla="*/ 5 h 65"/>
                <a:gd name="T20" fmla="*/ 0 w 161"/>
                <a:gd name="T21" fmla="*/ 50 h 65"/>
                <a:gd name="T22" fmla="*/ 47 w 161"/>
                <a:gd name="T23"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65">
                  <a:moveTo>
                    <a:pt x="47" y="64"/>
                  </a:moveTo>
                  <a:cubicBezTo>
                    <a:pt x="60" y="64"/>
                    <a:pt x="72" y="60"/>
                    <a:pt x="84" y="59"/>
                  </a:cubicBezTo>
                  <a:cubicBezTo>
                    <a:pt x="101" y="57"/>
                    <a:pt x="118" y="59"/>
                    <a:pt x="135" y="55"/>
                  </a:cubicBezTo>
                  <a:cubicBezTo>
                    <a:pt x="143" y="53"/>
                    <a:pt x="151" y="49"/>
                    <a:pt x="158" y="45"/>
                  </a:cubicBezTo>
                  <a:cubicBezTo>
                    <a:pt x="160" y="41"/>
                    <a:pt x="161" y="36"/>
                    <a:pt x="159" y="32"/>
                  </a:cubicBezTo>
                  <a:cubicBezTo>
                    <a:pt x="157" y="27"/>
                    <a:pt x="152" y="23"/>
                    <a:pt x="147" y="21"/>
                  </a:cubicBezTo>
                  <a:cubicBezTo>
                    <a:pt x="136" y="16"/>
                    <a:pt x="122" y="15"/>
                    <a:pt x="111" y="8"/>
                  </a:cubicBezTo>
                  <a:cubicBezTo>
                    <a:pt x="106" y="6"/>
                    <a:pt x="102" y="2"/>
                    <a:pt x="97" y="1"/>
                  </a:cubicBezTo>
                  <a:cubicBezTo>
                    <a:pt x="91" y="0"/>
                    <a:pt x="85" y="2"/>
                    <a:pt x="80" y="4"/>
                  </a:cubicBezTo>
                  <a:cubicBezTo>
                    <a:pt x="57" y="10"/>
                    <a:pt x="34" y="10"/>
                    <a:pt x="12" y="5"/>
                  </a:cubicBezTo>
                  <a:cubicBezTo>
                    <a:pt x="6" y="19"/>
                    <a:pt x="1" y="34"/>
                    <a:pt x="0" y="50"/>
                  </a:cubicBezTo>
                  <a:cubicBezTo>
                    <a:pt x="14" y="60"/>
                    <a:pt x="31" y="65"/>
                    <a:pt x="47" y="64"/>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 name="Freeform 243"/>
            <p:cNvSpPr>
              <a:spLocks/>
            </p:cNvSpPr>
            <p:nvPr/>
          </p:nvSpPr>
          <p:spPr bwMode="auto">
            <a:xfrm>
              <a:off x="3924300" y="5670550"/>
              <a:ext cx="547688" cy="112712"/>
            </a:xfrm>
            <a:custGeom>
              <a:avLst/>
              <a:gdLst>
                <a:gd name="T0" fmla="*/ 136 w 159"/>
                <a:gd name="T1" fmla="*/ 10 h 33"/>
                <a:gd name="T2" fmla="*/ 85 w 159"/>
                <a:gd name="T3" fmla="*/ 14 h 33"/>
                <a:gd name="T4" fmla="*/ 48 w 159"/>
                <a:gd name="T5" fmla="*/ 19 h 33"/>
                <a:gd name="T6" fmla="*/ 1 w 159"/>
                <a:gd name="T7" fmla="*/ 5 h 33"/>
                <a:gd name="T8" fmla="*/ 0 w 159"/>
                <a:gd name="T9" fmla="*/ 23 h 33"/>
                <a:gd name="T10" fmla="*/ 34 w 159"/>
                <a:gd name="T11" fmla="*/ 32 h 33"/>
                <a:gd name="T12" fmla="*/ 69 w 159"/>
                <a:gd name="T13" fmla="*/ 32 h 33"/>
                <a:gd name="T14" fmla="*/ 81 w 159"/>
                <a:gd name="T15" fmla="*/ 18 h 33"/>
                <a:gd name="T16" fmla="*/ 93 w 159"/>
                <a:gd name="T17" fmla="*/ 19 h 33"/>
                <a:gd name="T18" fmla="*/ 124 w 159"/>
                <a:gd name="T19" fmla="*/ 21 h 33"/>
                <a:gd name="T20" fmla="*/ 153 w 159"/>
                <a:gd name="T21" fmla="*/ 8 h 33"/>
                <a:gd name="T22" fmla="*/ 159 w 159"/>
                <a:gd name="T23" fmla="*/ 0 h 33"/>
                <a:gd name="T24" fmla="*/ 136 w 159"/>
                <a:gd name="T2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33">
                  <a:moveTo>
                    <a:pt x="136" y="10"/>
                  </a:moveTo>
                  <a:cubicBezTo>
                    <a:pt x="119" y="14"/>
                    <a:pt x="102" y="12"/>
                    <a:pt x="85" y="14"/>
                  </a:cubicBezTo>
                  <a:cubicBezTo>
                    <a:pt x="73" y="15"/>
                    <a:pt x="61" y="19"/>
                    <a:pt x="48" y="19"/>
                  </a:cubicBezTo>
                  <a:cubicBezTo>
                    <a:pt x="32" y="20"/>
                    <a:pt x="15" y="15"/>
                    <a:pt x="1" y="5"/>
                  </a:cubicBezTo>
                  <a:cubicBezTo>
                    <a:pt x="0" y="11"/>
                    <a:pt x="0" y="17"/>
                    <a:pt x="0" y="23"/>
                  </a:cubicBezTo>
                  <a:cubicBezTo>
                    <a:pt x="10" y="29"/>
                    <a:pt x="22" y="31"/>
                    <a:pt x="34" y="32"/>
                  </a:cubicBezTo>
                  <a:cubicBezTo>
                    <a:pt x="45" y="33"/>
                    <a:pt x="57" y="32"/>
                    <a:pt x="69" y="32"/>
                  </a:cubicBezTo>
                  <a:cubicBezTo>
                    <a:pt x="71" y="26"/>
                    <a:pt x="75" y="20"/>
                    <a:pt x="81" y="18"/>
                  </a:cubicBezTo>
                  <a:cubicBezTo>
                    <a:pt x="85" y="17"/>
                    <a:pt x="89" y="18"/>
                    <a:pt x="93" y="19"/>
                  </a:cubicBezTo>
                  <a:cubicBezTo>
                    <a:pt x="104" y="21"/>
                    <a:pt x="114" y="22"/>
                    <a:pt x="124" y="21"/>
                  </a:cubicBezTo>
                  <a:cubicBezTo>
                    <a:pt x="135" y="19"/>
                    <a:pt x="145" y="15"/>
                    <a:pt x="153" y="8"/>
                  </a:cubicBezTo>
                  <a:cubicBezTo>
                    <a:pt x="155" y="6"/>
                    <a:pt x="158" y="3"/>
                    <a:pt x="159" y="0"/>
                  </a:cubicBezTo>
                  <a:cubicBezTo>
                    <a:pt x="152" y="4"/>
                    <a:pt x="144" y="8"/>
                    <a:pt x="136" y="1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 name="Freeform 244"/>
            <p:cNvSpPr>
              <a:spLocks/>
            </p:cNvSpPr>
            <p:nvPr/>
          </p:nvSpPr>
          <p:spPr bwMode="auto">
            <a:xfrm>
              <a:off x="3748088" y="3406775"/>
              <a:ext cx="617538" cy="2176462"/>
            </a:xfrm>
            <a:custGeom>
              <a:avLst/>
              <a:gdLst>
                <a:gd name="T0" fmla="*/ 3 w 179"/>
                <a:gd name="T1" fmla="*/ 0 h 633"/>
                <a:gd name="T2" fmla="*/ 19 w 179"/>
                <a:gd name="T3" fmla="*/ 172 h 633"/>
                <a:gd name="T4" fmla="*/ 34 w 179"/>
                <a:gd name="T5" fmla="*/ 231 h 633"/>
                <a:gd name="T6" fmla="*/ 44 w 179"/>
                <a:gd name="T7" fmla="*/ 286 h 633"/>
                <a:gd name="T8" fmla="*/ 49 w 179"/>
                <a:gd name="T9" fmla="*/ 404 h 633"/>
                <a:gd name="T10" fmla="*/ 56 w 179"/>
                <a:gd name="T11" fmla="*/ 613 h 633"/>
                <a:gd name="T12" fmla="*/ 104 w 179"/>
                <a:gd name="T13" fmla="*/ 633 h 633"/>
                <a:gd name="T14" fmla="*/ 153 w 179"/>
                <a:gd name="T15" fmla="*/ 614 h 633"/>
                <a:gd name="T16" fmla="*/ 155 w 179"/>
                <a:gd name="T17" fmla="*/ 454 h 633"/>
                <a:gd name="T18" fmla="*/ 177 w 179"/>
                <a:gd name="T19" fmla="*/ 325 h 633"/>
                <a:gd name="T20" fmla="*/ 178 w 179"/>
                <a:gd name="T21" fmla="*/ 258 h 633"/>
                <a:gd name="T22" fmla="*/ 178 w 179"/>
                <a:gd name="T23" fmla="*/ 189 h 633"/>
                <a:gd name="T24" fmla="*/ 163 w 179"/>
                <a:gd name="T25" fmla="*/ 36 h 633"/>
                <a:gd name="T26" fmla="*/ 160 w 179"/>
                <a:gd name="T27" fmla="*/ 27 h 633"/>
                <a:gd name="T28" fmla="*/ 150 w 179"/>
                <a:gd name="T29" fmla="*/ 23 h 633"/>
                <a:gd name="T30" fmla="*/ 3 w 179"/>
                <a:gd name="T31"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9" h="633">
                  <a:moveTo>
                    <a:pt x="3" y="0"/>
                  </a:moveTo>
                  <a:cubicBezTo>
                    <a:pt x="0" y="59"/>
                    <a:pt x="4" y="115"/>
                    <a:pt x="19" y="172"/>
                  </a:cubicBezTo>
                  <a:cubicBezTo>
                    <a:pt x="24" y="191"/>
                    <a:pt x="29" y="211"/>
                    <a:pt x="34" y="231"/>
                  </a:cubicBezTo>
                  <a:cubicBezTo>
                    <a:pt x="39" y="249"/>
                    <a:pt x="40" y="268"/>
                    <a:pt x="44" y="286"/>
                  </a:cubicBezTo>
                  <a:cubicBezTo>
                    <a:pt x="53" y="326"/>
                    <a:pt x="52" y="364"/>
                    <a:pt x="49" y="404"/>
                  </a:cubicBezTo>
                  <a:cubicBezTo>
                    <a:pt x="45" y="474"/>
                    <a:pt x="47" y="544"/>
                    <a:pt x="56" y="613"/>
                  </a:cubicBezTo>
                  <a:cubicBezTo>
                    <a:pt x="69" y="625"/>
                    <a:pt x="86" y="633"/>
                    <a:pt x="104" y="633"/>
                  </a:cubicBezTo>
                  <a:cubicBezTo>
                    <a:pt x="122" y="633"/>
                    <a:pt x="140" y="626"/>
                    <a:pt x="153" y="614"/>
                  </a:cubicBezTo>
                  <a:cubicBezTo>
                    <a:pt x="150" y="562"/>
                    <a:pt x="148" y="506"/>
                    <a:pt x="155" y="454"/>
                  </a:cubicBezTo>
                  <a:cubicBezTo>
                    <a:pt x="160" y="411"/>
                    <a:pt x="173" y="368"/>
                    <a:pt x="177" y="325"/>
                  </a:cubicBezTo>
                  <a:cubicBezTo>
                    <a:pt x="179" y="303"/>
                    <a:pt x="178" y="280"/>
                    <a:pt x="178" y="258"/>
                  </a:cubicBezTo>
                  <a:cubicBezTo>
                    <a:pt x="178" y="235"/>
                    <a:pt x="178" y="212"/>
                    <a:pt x="178" y="189"/>
                  </a:cubicBezTo>
                  <a:cubicBezTo>
                    <a:pt x="178" y="137"/>
                    <a:pt x="167" y="88"/>
                    <a:pt x="163" y="36"/>
                  </a:cubicBezTo>
                  <a:cubicBezTo>
                    <a:pt x="163" y="33"/>
                    <a:pt x="162" y="30"/>
                    <a:pt x="160" y="27"/>
                  </a:cubicBezTo>
                  <a:cubicBezTo>
                    <a:pt x="158" y="24"/>
                    <a:pt x="154" y="24"/>
                    <a:pt x="150" y="23"/>
                  </a:cubicBezTo>
                  <a:cubicBezTo>
                    <a:pt x="102" y="15"/>
                    <a:pt x="52" y="8"/>
                    <a:pt x="3" y="0"/>
                  </a:cubicBezTo>
                  <a:close/>
                </a:path>
              </a:pathLst>
            </a:custGeom>
            <a:solidFill>
              <a:srgbClr val="373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 name="Freeform 245"/>
            <p:cNvSpPr>
              <a:spLocks/>
            </p:cNvSpPr>
            <p:nvPr/>
          </p:nvSpPr>
          <p:spPr bwMode="auto">
            <a:xfrm>
              <a:off x="3924300" y="3400425"/>
              <a:ext cx="1276350" cy="1592262"/>
            </a:xfrm>
            <a:custGeom>
              <a:avLst/>
              <a:gdLst>
                <a:gd name="T0" fmla="*/ 1 w 371"/>
                <a:gd name="T1" fmla="*/ 0 h 463"/>
                <a:gd name="T2" fmla="*/ 53 w 371"/>
                <a:gd name="T3" fmla="*/ 146 h 463"/>
                <a:gd name="T4" fmla="*/ 230 w 371"/>
                <a:gd name="T5" fmla="*/ 202 h 463"/>
                <a:gd name="T6" fmla="*/ 157 w 371"/>
                <a:gd name="T7" fmla="*/ 450 h 463"/>
                <a:gd name="T8" fmla="*/ 253 w 371"/>
                <a:gd name="T9" fmla="*/ 451 h 463"/>
                <a:gd name="T10" fmla="*/ 349 w 371"/>
                <a:gd name="T11" fmla="*/ 202 h 463"/>
                <a:gd name="T12" fmla="*/ 368 w 371"/>
                <a:gd name="T13" fmla="*/ 150 h 463"/>
                <a:gd name="T14" fmla="*/ 351 w 371"/>
                <a:gd name="T15" fmla="*/ 101 h 463"/>
                <a:gd name="T16" fmla="*/ 272 w 371"/>
                <a:gd name="T17" fmla="*/ 54 h 463"/>
                <a:gd name="T18" fmla="*/ 193 w 371"/>
                <a:gd name="T19" fmla="*/ 16 h 463"/>
                <a:gd name="T20" fmla="*/ 1 w 371"/>
                <a:gd name="T21"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463">
                  <a:moveTo>
                    <a:pt x="1" y="0"/>
                  </a:moveTo>
                  <a:cubicBezTo>
                    <a:pt x="0" y="40"/>
                    <a:pt x="17" y="111"/>
                    <a:pt x="53" y="146"/>
                  </a:cubicBezTo>
                  <a:cubicBezTo>
                    <a:pt x="76" y="168"/>
                    <a:pt x="200" y="193"/>
                    <a:pt x="230" y="202"/>
                  </a:cubicBezTo>
                  <a:cubicBezTo>
                    <a:pt x="188" y="278"/>
                    <a:pt x="163" y="363"/>
                    <a:pt x="157" y="450"/>
                  </a:cubicBezTo>
                  <a:cubicBezTo>
                    <a:pt x="188" y="463"/>
                    <a:pt x="222" y="463"/>
                    <a:pt x="253" y="451"/>
                  </a:cubicBezTo>
                  <a:cubicBezTo>
                    <a:pt x="280" y="366"/>
                    <a:pt x="310" y="281"/>
                    <a:pt x="349" y="202"/>
                  </a:cubicBezTo>
                  <a:cubicBezTo>
                    <a:pt x="357" y="185"/>
                    <a:pt x="366" y="169"/>
                    <a:pt x="368" y="150"/>
                  </a:cubicBezTo>
                  <a:cubicBezTo>
                    <a:pt x="371" y="132"/>
                    <a:pt x="366" y="112"/>
                    <a:pt x="351" y="101"/>
                  </a:cubicBezTo>
                  <a:cubicBezTo>
                    <a:pt x="326" y="82"/>
                    <a:pt x="300" y="68"/>
                    <a:pt x="272" y="54"/>
                  </a:cubicBezTo>
                  <a:cubicBezTo>
                    <a:pt x="249" y="43"/>
                    <a:pt x="217" y="23"/>
                    <a:pt x="193" y="16"/>
                  </a:cubicBezTo>
                  <a:lnTo>
                    <a:pt x="1"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 name="Freeform 246"/>
            <p:cNvSpPr>
              <a:spLocks/>
            </p:cNvSpPr>
            <p:nvPr/>
          </p:nvSpPr>
          <p:spPr bwMode="auto">
            <a:xfrm>
              <a:off x="3738563" y="3400425"/>
              <a:ext cx="884238" cy="209550"/>
            </a:xfrm>
            <a:custGeom>
              <a:avLst/>
              <a:gdLst>
                <a:gd name="T0" fmla="*/ 147 w 257"/>
                <a:gd name="T1" fmla="*/ 61 h 61"/>
                <a:gd name="T2" fmla="*/ 247 w 257"/>
                <a:gd name="T3" fmla="*/ 16 h 61"/>
                <a:gd name="T4" fmla="*/ 55 w 257"/>
                <a:gd name="T5" fmla="*/ 0 h 61"/>
                <a:gd name="T6" fmla="*/ 55 w 257"/>
                <a:gd name="T7" fmla="*/ 10 h 61"/>
                <a:gd name="T8" fmla="*/ 6 w 257"/>
                <a:gd name="T9" fmla="*/ 2 h 61"/>
                <a:gd name="T10" fmla="*/ 147 w 257"/>
                <a:gd name="T11" fmla="*/ 61 h 61"/>
              </a:gdLst>
              <a:ahLst/>
              <a:cxnLst>
                <a:cxn ang="0">
                  <a:pos x="T0" y="T1"/>
                </a:cxn>
                <a:cxn ang="0">
                  <a:pos x="T2" y="T3"/>
                </a:cxn>
                <a:cxn ang="0">
                  <a:pos x="T4" y="T5"/>
                </a:cxn>
                <a:cxn ang="0">
                  <a:pos x="T6" y="T7"/>
                </a:cxn>
                <a:cxn ang="0">
                  <a:pos x="T8" y="T9"/>
                </a:cxn>
                <a:cxn ang="0">
                  <a:pos x="T10" y="T11"/>
                </a:cxn>
              </a:cxnLst>
              <a:rect l="0" t="0" r="r" b="b"/>
              <a:pathLst>
                <a:path w="257" h="61">
                  <a:moveTo>
                    <a:pt x="147" y="61"/>
                  </a:moveTo>
                  <a:cubicBezTo>
                    <a:pt x="222" y="61"/>
                    <a:pt x="257" y="19"/>
                    <a:pt x="247" y="16"/>
                  </a:cubicBezTo>
                  <a:cubicBezTo>
                    <a:pt x="55" y="0"/>
                    <a:pt x="55" y="0"/>
                    <a:pt x="55" y="0"/>
                  </a:cubicBezTo>
                  <a:cubicBezTo>
                    <a:pt x="54" y="3"/>
                    <a:pt x="55" y="6"/>
                    <a:pt x="55" y="10"/>
                  </a:cubicBezTo>
                  <a:cubicBezTo>
                    <a:pt x="38" y="7"/>
                    <a:pt x="22" y="5"/>
                    <a:pt x="6" y="2"/>
                  </a:cubicBezTo>
                  <a:cubicBezTo>
                    <a:pt x="5" y="14"/>
                    <a:pt x="0" y="61"/>
                    <a:pt x="147" y="6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 name="Freeform 247"/>
            <p:cNvSpPr>
              <a:spLocks/>
            </p:cNvSpPr>
            <p:nvPr/>
          </p:nvSpPr>
          <p:spPr bwMode="auto">
            <a:xfrm>
              <a:off x="3752850" y="1973263"/>
              <a:ext cx="993775" cy="1601787"/>
            </a:xfrm>
            <a:custGeom>
              <a:avLst/>
              <a:gdLst>
                <a:gd name="T0" fmla="*/ 263 w 289"/>
                <a:gd name="T1" fmla="*/ 265 h 466"/>
                <a:gd name="T2" fmla="*/ 289 w 289"/>
                <a:gd name="T3" fmla="*/ 98 h 466"/>
                <a:gd name="T4" fmla="*/ 287 w 289"/>
                <a:gd name="T5" fmla="*/ 81 h 466"/>
                <a:gd name="T6" fmla="*/ 261 w 289"/>
                <a:gd name="T7" fmla="*/ 48 h 466"/>
                <a:gd name="T8" fmla="*/ 261 w 289"/>
                <a:gd name="T9" fmla="*/ 48 h 466"/>
                <a:gd name="T10" fmla="*/ 261 w 289"/>
                <a:gd name="T11" fmla="*/ 48 h 466"/>
                <a:gd name="T12" fmla="*/ 239 w 289"/>
                <a:gd name="T13" fmla="*/ 30 h 466"/>
                <a:gd name="T14" fmla="*/ 183 w 289"/>
                <a:gd name="T15" fmla="*/ 11 h 466"/>
                <a:gd name="T16" fmla="*/ 160 w 289"/>
                <a:gd name="T17" fmla="*/ 9 h 466"/>
                <a:gd name="T18" fmla="*/ 120 w 289"/>
                <a:gd name="T19" fmla="*/ 0 h 466"/>
                <a:gd name="T20" fmla="*/ 100 w 289"/>
                <a:gd name="T21" fmla="*/ 13 h 466"/>
                <a:gd name="T22" fmla="*/ 46 w 289"/>
                <a:gd name="T23" fmla="*/ 72 h 466"/>
                <a:gd name="T24" fmla="*/ 24 w 289"/>
                <a:gd name="T25" fmla="*/ 119 h 466"/>
                <a:gd name="T26" fmla="*/ 4 w 289"/>
                <a:gd name="T27" fmla="*/ 233 h 466"/>
                <a:gd name="T28" fmla="*/ 2 w 289"/>
                <a:gd name="T29" fmla="*/ 417 h 466"/>
                <a:gd name="T30" fmla="*/ 243 w 289"/>
                <a:gd name="T31" fmla="*/ 431 h 466"/>
                <a:gd name="T32" fmla="*/ 241 w 289"/>
                <a:gd name="T33" fmla="*/ 344 h 466"/>
                <a:gd name="T34" fmla="*/ 263 w 289"/>
                <a:gd name="T35" fmla="*/ 26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466">
                  <a:moveTo>
                    <a:pt x="263" y="265"/>
                  </a:moveTo>
                  <a:cubicBezTo>
                    <a:pt x="280" y="211"/>
                    <a:pt x="288" y="155"/>
                    <a:pt x="289" y="98"/>
                  </a:cubicBezTo>
                  <a:cubicBezTo>
                    <a:pt x="289" y="93"/>
                    <a:pt x="288" y="87"/>
                    <a:pt x="287" y="81"/>
                  </a:cubicBezTo>
                  <a:cubicBezTo>
                    <a:pt x="279" y="70"/>
                    <a:pt x="271" y="58"/>
                    <a:pt x="261" y="48"/>
                  </a:cubicBezTo>
                  <a:cubicBezTo>
                    <a:pt x="261" y="48"/>
                    <a:pt x="261" y="48"/>
                    <a:pt x="261" y="48"/>
                  </a:cubicBezTo>
                  <a:cubicBezTo>
                    <a:pt x="261" y="48"/>
                    <a:pt x="261" y="48"/>
                    <a:pt x="261" y="48"/>
                  </a:cubicBezTo>
                  <a:cubicBezTo>
                    <a:pt x="254" y="41"/>
                    <a:pt x="247" y="35"/>
                    <a:pt x="239" y="30"/>
                  </a:cubicBezTo>
                  <a:cubicBezTo>
                    <a:pt x="223" y="19"/>
                    <a:pt x="203" y="14"/>
                    <a:pt x="183" y="11"/>
                  </a:cubicBezTo>
                  <a:cubicBezTo>
                    <a:pt x="181" y="11"/>
                    <a:pt x="172" y="10"/>
                    <a:pt x="160" y="9"/>
                  </a:cubicBezTo>
                  <a:cubicBezTo>
                    <a:pt x="147" y="5"/>
                    <a:pt x="134" y="2"/>
                    <a:pt x="120" y="0"/>
                  </a:cubicBezTo>
                  <a:cubicBezTo>
                    <a:pt x="112" y="5"/>
                    <a:pt x="104" y="10"/>
                    <a:pt x="100" y="13"/>
                  </a:cubicBezTo>
                  <a:cubicBezTo>
                    <a:pt x="79" y="23"/>
                    <a:pt x="59" y="54"/>
                    <a:pt x="46" y="72"/>
                  </a:cubicBezTo>
                  <a:cubicBezTo>
                    <a:pt x="35" y="86"/>
                    <a:pt x="29" y="103"/>
                    <a:pt x="24" y="119"/>
                  </a:cubicBezTo>
                  <a:cubicBezTo>
                    <a:pt x="13" y="156"/>
                    <a:pt x="6" y="194"/>
                    <a:pt x="4" y="233"/>
                  </a:cubicBezTo>
                  <a:cubicBezTo>
                    <a:pt x="0" y="295"/>
                    <a:pt x="5" y="355"/>
                    <a:pt x="2" y="417"/>
                  </a:cubicBezTo>
                  <a:cubicBezTo>
                    <a:pt x="73" y="461"/>
                    <a:pt x="167" y="466"/>
                    <a:pt x="243" y="431"/>
                  </a:cubicBezTo>
                  <a:cubicBezTo>
                    <a:pt x="240" y="402"/>
                    <a:pt x="237" y="372"/>
                    <a:pt x="241" y="344"/>
                  </a:cubicBezTo>
                  <a:cubicBezTo>
                    <a:pt x="245" y="317"/>
                    <a:pt x="255" y="291"/>
                    <a:pt x="263" y="265"/>
                  </a:cubicBezTo>
                  <a:close/>
                </a:path>
              </a:pathLst>
            </a:custGeom>
            <a:solidFill>
              <a:srgbClr val="0752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 name="Freeform 248"/>
            <p:cNvSpPr>
              <a:spLocks/>
            </p:cNvSpPr>
            <p:nvPr/>
          </p:nvSpPr>
          <p:spPr bwMode="auto">
            <a:xfrm>
              <a:off x="5541963" y="1881188"/>
              <a:ext cx="385763" cy="333375"/>
            </a:xfrm>
            <a:custGeom>
              <a:avLst/>
              <a:gdLst>
                <a:gd name="T0" fmla="*/ 0 w 112"/>
                <a:gd name="T1" fmla="*/ 56 h 97"/>
                <a:gd name="T2" fmla="*/ 37 w 112"/>
                <a:gd name="T3" fmla="*/ 2 h 97"/>
                <a:gd name="T4" fmla="*/ 39 w 112"/>
                <a:gd name="T5" fmla="*/ 1 h 97"/>
                <a:gd name="T6" fmla="*/ 44 w 112"/>
                <a:gd name="T7" fmla="*/ 4 h 97"/>
                <a:gd name="T8" fmla="*/ 44 w 112"/>
                <a:gd name="T9" fmla="*/ 11 h 97"/>
                <a:gd name="T10" fmla="*/ 36 w 112"/>
                <a:gd name="T11" fmla="*/ 22 h 97"/>
                <a:gd name="T12" fmla="*/ 33 w 112"/>
                <a:gd name="T13" fmla="*/ 26 h 97"/>
                <a:gd name="T14" fmla="*/ 36 w 112"/>
                <a:gd name="T15" fmla="*/ 29 h 97"/>
                <a:gd name="T16" fmla="*/ 40 w 112"/>
                <a:gd name="T17" fmla="*/ 29 h 97"/>
                <a:gd name="T18" fmla="*/ 84 w 112"/>
                <a:gd name="T19" fmla="*/ 11 h 97"/>
                <a:gd name="T20" fmla="*/ 97 w 112"/>
                <a:gd name="T21" fmla="*/ 6 h 97"/>
                <a:gd name="T22" fmla="*/ 102 w 112"/>
                <a:gd name="T23" fmla="*/ 12 h 97"/>
                <a:gd name="T24" fmla="*/ 99 w 112"/>
                <a:gd name="T25" fmla="*/ 19 h 97"/>
                <a:gd name="T26" fmla="*/ 108 w 112"/>
                <a:gd name="T27" fmla="*/ 24 h 97"/>
                <a:gd name="T28" fmla="*/ 106 w 112"/>
                <a:gd name="T29" fmla="*/ 33 h 97"/>
                <a:gd name="T30" fmla="*/ 111 w 112"/>
                <a:gd name="T31" fmla="*/ 36 h 97"/>
                <a:gd name="T32" fmla="*/ 111 w 112"/>
                <a:gd name="T33" fmla="*/ 42 h 97"/>
                <a:gd name="T34" fmla="*/ 104 w 112"/>
                <a:gd name="T35" fmla="*/ 54 h 97"/>
                <a:gd name="T36" fmla="*/ 109 w 112"/>
                <a:gd name="T37" fmla="*/ 58 h 97"/>
                <a:gd name="T38" fmla="*/ 107 w 112"/>
                <a:gd name="T39" fmla="*/ 65 h 97"/>
                <a:gd name="T40" fmla="*/ 72 w 112"/>
                <a:gd name="T41" fmla="*/ 91 h 97"/>
                <a:gd name="T42" fmla="*/ 35 w 112"/>
                <a:gd name="T43" fmla="*/ 97 h 97"/>
                <a:gd name="T44" fmla="*/ 0 w 112"/>
                <a:gd name="T45" fmla="*/ 5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97">
                  <a:moveTo>
                    <a:pt x="0" y="56"/>
                  </a:moveTo>
                  <a:cubicBezTo>
                    <a:pt x="2" y="34"/>
                    <a:pt x="17" y="12"/>
                    <a:pt x="37" y="2"/>
                  </a:cubicBezTo>
                  <a:cubicBezTo>
                    <a:pt x="38" y="1"/>
                    <a:pt x="38" y="1"/>
                    <a:pt x="39" y="1"/>
                  </a:cubicBezTo>
                  <a:cubicBezTo>
                    <a:pt x="42" y="0"/>
                    <a:pt x="44" y="2"/>
                    <a:pt x="44" y="4"/>
                  </a:cubicBezTo>
                  <a:cubicBezTo>
                    <a:pt x="45" y="7"/>
                    <a:pt x="45" y="9"/>
                    <a:pt x="44" y="11"/>
                  </a:cubicBezTo>
                  <a:cubicBezTo>
                    <a:pt x="42" y="15"/>
                    <a:pt x="39" y="19"/>
                    <a:pt x="36" y="22"/>
                  </a:cubicBezTo>
                  <a:cubicBezTo>
                    <a:pt x="35" y="23"/>
                    <a:pt x="33" y="24"/>
                    <a:pt x="33" y="26"/>
                  </a:cubicBezTo>
                  <a:cubicBezTo>
                    <a:pt x="33" y="28"/>
                    <a:pt x="34" y="29"/>
                    <a:pt x="36" y="29"/>
                  </a:cubicBezTo>
                  <a:cubicBezTo>
                    <a:pt x="37" y="30"/>
                    <a:pt x="38" y="30"/>
                    <a:pt x="40" y="29"/>
                  </a:cubicBezTo>
                  <a:cubicBezTo>
                    <a:pt x="56" y="28"/>
                    <a:pt x="71" y="20"/>
                    <a:pt x="84" y="11"/>
                  </a:cubicBezTo>
                  <a:cubicBezTo>
                    <a:pt x="88" y="8"/>
                    <a:pt x="93" y="5"/>
                    <a:pt x="97" y="6"/>
                  </a:cubicBezTo>
                  <a:cubicBezTo>
                    <a:pt x="100" y="7"/>
                    <a:pt x="102" y="9"/>
                    <a:pt x="102" y="12"/>
                  </a:cubicBezTo>
                  <a:cubicBezTo>
                    <a:pt x="103" y="15"/>
                    <a:pt x="102" y="18"/>
                    <a:pt x="99" y="19"/>
                  </a:cubicBezTo>
                  <a:cubicBezTo>
                    <a:pt x="103" y="18"/>
                    <a:pt x="107" y="20"/>
                    <a:pt x="108" y="24"/>
                  </a:cubicBezTo>
                  <a:cubicBezTo>
                    <a:pt x="110" y="27"/>
                    <a:pt x="109" y="31"/>
                    <a:pt x="106" y="33"/>
                  </a:cubicBezTo>
                  <a:cubicBezTo>
                    <a:pt x="108" y="32"/>
                    <a:pt x="111" y="34"/>
                    <a:pt x="111" y="36"/>
                  </a:cubicBezTo>
                  <a:cubicBezTo>
                    <a:pt x="112" y="38"/>
                    <a:pt x="112" y="40"/>
                    <a:pt x="111" y="42"/>
                  </a:cubicBezTo>
                  <a:cubicBezTo>
                    <a:pt x="110" y="46"/>
                    <a:pt x="107" y="50"/>
                    <a:pt x="104" y="54"/>
                  </a:cubicBezTo>
                  <a:cubicBezTo>
                    <a:pt x="107" y="54"/>
                    <a:pt x="109" y="56"/>
                    <a:pt x="109" y="58"/>
                  </a:cubicBezTo>
                  <a:cubicBezTo>
                    <a:pt x="109" y="61"/>
                    <a:pt x="109" y="63"/>
                    <a:pt x="107" y="65"/>
                  </a:cubicBezTo>
                  <a:cubicBezTo>
                    <a:pt x="104" y="70"/>
                    <a:pt x="88" y="86"/>
                    <a:pt x="72" y="91"/>
                  </a:cubicBezTo>
                  <a:cubicBezTo>
                    <a:pt x="57" y="96"/>
                    <a:pt x="49" y="97"/>
                    <a:pt x="35" y="97"/>
                  </a:cubicBezTo>
                  <a:cubicBezTo>
                    <a:pt x="21" y="87"/>
                    <a:pt x="8" y="72"/>
                    <a:pt x="0" y="5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 name="Freeform 249"/>
            <p:cNvSpPr>
              <a:spLocks/>
            </p:cNvSpPr>
            <p:nvPr/>
          </p:nvSpPr>
          <p:spPr bwMode="auto">
            <a:xfrm>
              <a:off x="4533900" y="2179638"/>
              <a:ext cx="1114425" cy="722312"/>
            </a:xfrm>
            <a:custGeom>
              <a:avLst/>
              <a:gdLst>
                <a:gd name="T0" fmla="*/ 270 w 324"/>
                <a:gd name="T1" fmla="*/ 0 h 210"/>
                <a:gd name="T2" fmla="*/ 226 w 324"/>
                <a:gd name="T3" fmla="*/ 65 h 210"/>
                <a:gd name="T4" fmla="*/ 204 w 324"/>
                <a:gd name="T5" fmla="*/ 99 h 210"/>
                <a:gd name="T6" fmla="*/ 84 w 324"/>
                <a:gd name="T7" fmla="*/ 39 h 210"/>
                <a:gd name="T8" fmla="*/ 60 w 324"/>
                <a:gd name="T9" fmla="*/ 23 h 210"/>
                <a:gd name="T10" fmla="*/ 32 w 324"/>
                <a:gd name="T11" fmla="*/ 24 h 210"/>
                <a:gd name="T12" fmla="*/ 16 w 324"/>
                <a:gd name="T13" fmla="*/ 46 h 210"/>
                <a:gd name="T14" fmla="*/ 1 w 324"/>
                <a:gd name="T15" fmla="*/ 111 h 210"/>
                <a:gd name="T16" fmla="*/ 3 w 324"/>
                <a:gd name="T17" fmla="*/ 146 h 210"/>
                <a:gd name="T18" fmla="*/ 22 w 324"/>
                <a:gd name="T19" fmla="*/ 175 h 210"/>
                <a:gd name="T20" fmla="*/ 54 w 324"/>
                <a:gd name="T21" fmla="*/ 186 h 210"/>
                <a:gd name="T22" fmla="*/ 156 w 324"/>
                <a:gd name="T23" fmla="*/ 203 h 210"/>
                <a:gd name="T24" fmla="*/ 224 w 324"/>
                <a:gd name="T25" fmla="*/ 205 h 210"/>
                <a:gd name="T26" fmla="*/ 272 w 324"/>
                <a:gd name="T27" fmla="*/ 176 h 210"/>
                <a:gd name="T28" fmla="*/ 305 w 324"/>
                <a:gd name="T29" fmla="*/ 97 h 210"/>
                <a:gd name="T30" fmla="*/ 324 w 324"/>
                <a:gd name="T31" fmla="*/ 41 h 210"/>
                <a:gd name="T32" fmla="*/ 270 w 324"/>
                <a:gd name="T3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4" h="210">
                  <a:moveTo>
                    <a:pt x="270" y="0"/>
                  </a:moveTo>
                  <a:cubicBezTo>
                    <a:pt x="257" y="23"/>
                    <a:pt x="242" y="44"/>
                    <a:pt x="226" y="65"/>
                  </a:cubicBezTo>
                  <a:cubicBezTo>
                    <a:pt x="221" y="73"/>
                    <a:pt x="206" y="96"/>
                    <a:pt x="204" y="99"/>
                  </a:cubicBezTo>
                  <a:cubicBezTo>
                    <a:pt x="162" y="87"/>
                    <a:pt x="119" y="65"/>
                    <a:pt x="84" y="39"/>
                  </a:cubicBezTo>
                  <a:cubicBezTo>
                    <a:pt x="77" y="33"/>
                    <a:pt x="69" y="27"/>
                    <a:pt x="60" y="23"/>
                  </a:cubicBezTo>
                  <a:cubicBezTo>
                    <a:pt x="51" y="19"/>
                    <a:pt x="40" y="19"/>
                    <a:pt x="32" y="24"/>
                  </a:cubicBezTo>
                  <a:cubicBezTo>
                    <a:pt x="24" y="28"/>
                    <a:pt x="19" y="37"/>
                    <a:pt x="16" y="46"/>
                  </a:cubicBezTo>
                  <a:cubicBezTo>
                    <a:pt x="8" y="67"/>
                    <a:pt x="3" y="89"/>
                    <a:pt x="1" y="111"/>
                  </a:cubicBezTo>
                  <a:cubicBezTo>
                    <a:pt x="0" y="123"/>
                    <a:pt x="0" y="135"/>
                    <a:pt x="3" y="146"/>
                  </a:cubicBezTo>
                  <a:cubicBezTo>
                    <a:pt x="6" y="158"/>
                    <a:pt x="12" y="169"/>
                    <a:pt x="22" y="175"/>
                  </a:cubicBezTo>
                  <a:cubicBezTo>
                    <a:pt x="32" y="182"/>
                    <a:pt x="43" y="184"/>
                    <a:pt x="54" y="186"/>
                  </a:cubicBezTo>
                  <a:cubicBezTo>
                    <a:pt x="88" y="191"/>
                    <a:pt x="122" y="197"/>
                    <a:pt x="156" y="203"/>
                  </a:cubicBezTo>
                  <a:cubicBezTo>
                    <a:pt x="178" y="206"/>
                    <a:pt x="202" y="210"/>
                    <a:pt x="224" y="205"/>
                  </a:cubicBezTo>
                  <a:cubicBezTo>
                    <a:pt x="243" y="201"/>
                    <a:pt x="260" y="190"/>
                    <a:pt x="272" y="176"/>
                  </a:cubicBezTo>
                  <a:cubicBezTo>
                    <a:pt x="291" y="154"/>
                    <a:pt x="298" y="125"/>
                    <a:pt x="305" y="97"/>
                  </a:cubicBezTo>
                  <a:cubicBezTo>
                    <a:pt x="309" y="78"/>
                    <a:pt x="315" y="58"/>
                    <a:pt x="324" y="41"/>
                  </a:cubicBezTo>
                  <a:cubicBezTo>
                    <a:pt x="308" y="25"/>
                    <a:pt x="290" y="11"/>
                    <a:pt x="270"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 name="Freeform 250"/>
            <p:cNvSpPr>
              <a:spLocks/>
            </p:cNvSpPr>
            <p:nvPr/>
          </p:nvSpPr>
          <p:spPr bwMode="auto">
            <a:xfrm>
              <a:off x="5462588" y="2055813"/>
              <a:ext cx="244475" cy="265112"/>
            </a:xfrm>
            <a:custGeom>
              <a:avLst/>
              <a:gdLst>
                <a:gd name="T0" fmla="*/ 57 w 71"/>
                <a:gd name="T1" fmla="*/ 28 h 77"/>
                <a:gd name="T2" fmla="*/ 22 w 71"/>
                <a:gd name="T3" fmla="*/ 0 h 77"/>
                <a:gd name="T4" fmla="*/ 10 w 71"/>
                <a:gd name="T5" fmla="*/ 18 h 77"/>
                <a:gd name="T6" fmla="*/ 0 w 71"/>
                <a:gd name="T7" fmla="*/ 36 h 77"/>
                <a:gd name="T8" fmla="*/ 54 w 71"/>
                <a:gd name="T9" fmla="*/ 77 h 77"/>
                <a:gd name="T10" fmla="*/ 70 w 71"/>
                <a:gd name="T11" fmla="*/ 55 h 77"/>
                <a:gd name="T12" fmla="*/ 57 w 71"/>
                <a:gd name="T13" fmla="*/ 28 h 77"/>
              </a:gdLst>
              <a:ahLst/>
              <a:cxnLst>
                <a:cxn ang="0">
                  <a:pos x="T0" y="T1"/>
                </a:cxn>
                <a:cxn ang="0">
                  <a:pos x="T2" y="T3"/>
                </a:cxn>
                <a:cxn ang="0">
                  <a:pos x="T4" y="T5"/>
                </a:cxn>
                <a:cxn ang="0">
                  <a:pos x="T6" y="T7"/>
                </a:cxn>
                <a:cxn ang="0">
                  <a:pos x="T8" y="T9"/>
                </a:cxn>
                <a:cxn ang="0">
                  <a:pos x="T10" y="T11"/>
                </a:cxn>
                <a:cxn ang="0">
                  <a:pos x="T12" y="T13"/>
                </a:cxn>
              </a:cxnLst>
              <a:rect l="0" t="0" r="r" b="b"/>
              <a:pathLst>
                <a:path w="71" h="77">
                  <a:moveTo>
                    <a:pt x="57" y="28"/>
                  </a:moveTo>
                  <a:cubicBezTo>
                    <a:pt x="47" y="18"/>
                    <a:pt x="35" y="8"/>
                    <a:pt x="22" y="0"/>
                  </a:cubicBezTo>
                  <a:cubicBezTo>
                    <a:pt x="16" y="4"/>
                    <a:pt x="13" y="11"/>
                    <a:pt x="10" y="18"/>
                  </a:cubicBezTo>
                  <a:cubicBezTo>
                    <a:pt x="7" y="24"/>
                    <a:pt x="4" y="30"/>
                    <a:pt x="0" y="36"/>
                  </a:cubicBezTo>
                  <a:cubicBezTo>
                    <a:pt x="20" y="47"/>
                    <a:pt x="38" y="61"/>
                    <a:pt x="54" y="77"/>
                  </a:cubicBezTo>
                  <a:cubicBezTo>
                    <a:pt x="59" y="69"/>
                    <a:pt x="64" y="62"/>
                    <a:pt x="70" y="55"/>
                  </a:cubicBezTo>
                  <a:cubicBezTo>
                    <a:pt x="71" y="45"/>
                    <a:pt x="64" y="35"/>
                    <a:pt x="57" y="28"/>
                  </a:cubicBezTo>
                  <a:close/>
                </a:path>
              </a:pathLst>
            </a:custGeom>
            <a:solidFill>
              <a:srgbClr val="285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 name="Freeform 251"/>
            <p:cNvSpPr>
              <a:spLocks/>
            </p:cNvSpPr>
            <p:nvPr/>
          </p:nvSpPr>
          <p:spPr bwMode="auto">
            <a:xfrm>
              <a:off x="4195763" y="1292225"/>
              <a:ext cx="565150" cy="773112"/>
            </a:xfrm>
            <a:custGeom>
              <a:avLst/>
              <a:gdLst>
                <a:gd name="T0" fmla="*/ 18 w 164"/>
                <a:gd name="T1" fmla="*/ 31 h 225"/>
                <a:gd name="T2" fmla="*/ 62 w 164"/>
                <a:gd name="T3" fmla="*/ 4 h 225"/>
                <a:gd name="T4" fmla="*/ 114 w 164"/>
                <a:gd name="T5" fmla="*/ 7 h 225"/>
                <a:gd name="T6" fmla="*/ 148 w 164"/>
                <a:gd name="T7" fmla="*/ 28 h 225"/>
                <a:gd name="T8" fmla="*/ 163 w 164"/>
                <a:gd name="T9" fmla="*/ 65 h 225"/>
                <a:gd name="T10" fmla="*/ 161 w 164"/>
                <a:gd name="T11" fmla="*/ 104 h 225"/>
                <a:gd name="T12" fmla="*/ 143 w 164"/>
                <a:gd name="T13" fmla="*/ 184 h 225"/>
                <a:gd name="T14" fmla="*/ 131 w 164"/>
                <a:gd name="T15" fmla="*/ 205 h 225"/>
                <a:gd name="T16" fmla="*/ 107 w 164"/>
                <a:gd name="T17" fmla="*/ 216 h 225"/>
                <a:gd name="T18" fmla="*/ 96 w 164"/>
                <a:gd name="T19" fmla="*/ 225 h 225"/>
                <a:gd name="T20" fmla="*/ 89 w 164"/>
                <a:gd name="T21" fmla="*/ 222 h 225"/>
                <a:gd name="T22" fmla="*/ 10 w 164"/>
                <a:gd name="T23" fmla="*/ 191 h 225"/>
                <a:gd name="T24" fmla="*/ 20 w 164"/>
                <a:gd name="T25" fmla="*/ 158 h 225"/>
                <a:gd name="T26" fmla="*/ 12 w 164"/>
                <a:gd name="T27" fmla="*/ 139 h 225"/>
                <a:gd name="T28" fmla="*/ 0 w 164"/>
                <a:gd name="T29" fmla="*/ 84 h 225"/>
                <a:gd name="T30" fmla="*/ 18 w 164"/>
                <a:gd name="T31" fmla="*/ 3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4" h="225">
                  <a:moveTo>
                    <a:pt x="18" y="31"/>
                  </a:moveTo>
                  <a:cubicBezTo>
                    <a:pt x="29" y="17"/>
                    <a:pt x="45" y="8"/>
                    <a:pt x="62" y="4"/>
                  </a:cubicBezTo>
                  <a:cubicBezTo>
                    <a:pt x="79" y="0"/>
                    <a:pt x="97" y="2"/>
                    <a:pt x="114" y="7"/>
                  </a:cubicBezTo>
                  <a:cubicBezTo>
                    <a:pt x="127" y="11"/>
                    <a:pt x="139" y="18"/>
                    <a:pt x="148" y="28"/>
                  </a:cubicBezTo>
                  <a:cubicBezTo>
                    <a:pt x="157" y="38"/>
                    <a:pt x="161" y="51"/>
                    <a:pt x="163" y="65"/>
                  </a:cubicBezTo>
                  <a:cubicBezTo>
                    <a:pt x="164" y="78"/>
                    <a:pt x="163" y="91"/>
                    <a:pt x="161" y="104"/>
                  </a:cubicBezTo>
                  <a:cubicBezTo>
                    <a:pt x="157" y="131"/>
                    <a:pt x="151" y="158"/>
                    <a:pt x="143" y="184"/>
                  </a:cubicBezTo>
                  <a:cubicBezTo>
                    <a:pt x="140" y="192"/>
                    <a:pt x="137" y="200"/>
                    <a:pt x="131" y="205"/>
                  </a:cubicBezTo>
                  <a:cubicBezTo>
                    <a:pt x="124" y="210"/>
                    <a:pt x="114" y="211"/>
                    <a:pt x="107" y="216"/>
                  </a:cubicBezTo>
                  <a:cubicBezTo>
                    <a:pt x="104" y="219"/>
                    <a:pt x="101" y="224"/>
                    <a:pt x="96" y="225"/>
                  </a:cubicBezTo>
                  <a:cubicBezTo>
                    <a:pt x="93" y="225"/>
                    <a:pt x="91" y="223"/>
                    <a:pt x="89" y="222"/>
                  </a:cubicBezTo>
                  <a:cubicBezTo>
                    <a:pt x="65" y="207"/>
                    <a:pt x="33" y="206"/>
                    <a:pt x="10" y="191"/>
                  </a:cubicBezTo>
                  <a:cubicBezTo>
                    <a:pt x="13" y="186"/>
                    <a:pt x="21" y="164"/>
                    <a:pt x="20" y="158"/>
                  </a:cubicBezTo>
                  <a:cubicBezTo>
                    <a:pt x="18" y="151"/>
                    <a:pt x="15" y="145"/>
                    <a:pt x="12" y="139"/>
                  </a:cubicBezTo>
                  <a:cubicBezTo>
                    <a:pt x="5" y="122"/>
                    <a:pt x="0" y="103"/>
                    <a:pt x="0" y="84"/>
                  </a:cubicBezTo>
                  <a:cubicBezTo>
                    <a:pt x="0" y="65"/>
                    <a:pt x="6" y="45"/>
                    <a:pt x="18" y="3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 name="Freeform 252"/>
            <p:cNvSpPr>
              <a:spLocks/>
            </p:cNvSpPr>
            <p:nvPr/>
          </p:nvSpPr>
          <p:spPr bwMode="auto">
            <a:xfrm>
              <a:off x="4195763" y="1292225"/>
              <a:ext cx="544513" cy="560387"/>
            </a:xfrm>
            <a:custGeom>
              <a:avLst/>
              <a:gdLst>
                <a:gd name="T0" fmla="*/ 77 w 158"/>
                <a:gd name="T1" fmla="*/ 161 h 163"/>
                <a:gd name="T2" fmla="*/ 98 w 158"/>
                <a:gd name="T3" fmla="*/ 153 h 163"/>
                <a:gd name="T4" fmla="*/ 105 w 158"/>
                <a:gd name="T5" fmla="*/ 121 h 163"/>
                <a:gd name="T6" fmla="*/ 117 w 158"/>
                <a:gd name="T7" fmla="*/ 103 h 163"/>
                <a:gd name="T8" fmla="*/ 128 w 158"/>
                <a:gd name="T9" fmla="*/ 98 h 163"/>
                <a:gd name="T10" fmla="*/ 137 w 158"/>
                <a:gd name="T11" fmla="*/ 104 h 163"/>
                <a:gd name="T12" fmla="*/ 137 w 158"/>
                <a:gd name="T13" fmla="*/ 112 h 163"/>
                <a:gd name="T14" fmla="*/ 138 w 158"/>
                <a:gd name="T15" fmla="*/ 121 h 163"/>
                <a:gd name="T16" fmla="*/ 145 w 158"/>
                <a:gd name="T17" fmla="*/ 122 h 163"/>
                <a:gd name="T18" fmla="*/ 145 w 158"/>
                <a:gd name="T19" fmla="*/ 117 h 163"/>
                <a:gd name="T20" fmla="*/ 150 w 158"/>
                <a:gd name="T21" fmla="*/ 80 h 163"/>
                <a:gd name="T22" fmla="*/ 158 w 158"/>
                <a:gd name="T23" fmla="*/ 44 h 163"/>
                <a:gd name="T24" fmla="*/ 148 w 158"/>
                <a:gd name="T25" fmla="*/ 28 h 163"/>
                <a:gd name="T26" fmla="*/ 114 w 158"/>
                <a:gd name="T27" fmla="*/ 7 h 163"/>
                <a:gd name="T28" fmla="*/ 62 w 158"/>
                <a:gd name="T29" fmla="*/ 4 h 163"/>
                <a:gd name="T30" fmla="*/ 18 w 158"/>
                <a:gd name="T31" fmla="*/ 31 h 163"/>
                <a:gd name="T32" fmla="*/ 0 w 158"/>
                <a:gd name="T33" fmla="*/ 84 h 163"/>
                <a:gd name="T34" fmla="*/ 12 w 158"/>
                <a:gd name="T35" fmla="*/ 139 h 163"/>
                <a:gd name="T36" fmla="*/ 19 w 158"/>
                <a:gd name="T37" fmla="*/ 156 h 163"/>
                <a:gd name="T38" fmla="*/ 36 w 158"/>
                <a:gd name="T39" fmla="*/ 161 h 163"/>
                <a:gd name="T40" fmla="*/ 77 w 158"/>
                <a:gd name="T41" fmla="*/ 16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63">
                  <a:moveTo>
                    <a:pt x="77" y="161"/>
                  </a:moveTo>
                  <a:cubicBezTo>
                    <a:pt x="85" y="160"/>
                    <a:pt x="93" y="158"/>
                    <a:pt x="98" y="153"/>
                  </a:cubicBezTo>
                  <a:cubicBezTo>
                    <a:pt x="105" y="144"/>
                    <a:pt x="103" y="132"/>
                    <a:pt x="105" y="121"/>
                  </a:cubicBezTo>
                  <a:cubicBezTo>
                    <a:pt x="107" y="114"/>
                    <a:pt x="111" y="107"/>
                    <a:pt x="117" y="103"/>
                  </a:cubicBezTo>
                  <a:cubicBezTo>
                    <a:pt x="120" y="100"/>
                    <a:pt x="124" y="98"/>
                    <a:pt x="128" y="98"/>
                  </a:cubicBezTo>
                  <a:cubicBezTo>
                    <a:pt x="132" y="98"/>
                    <a:pt x="136" y="100"/>
                    <a:pt x="137" y="104"/>
                  </a:cubicBezTo>
                  <a:cubicBezTo>
                    <a:pt x="138" y="106"/>
                    <a:pt x="137" y="109"/>
                    <a:pt x="137" y="112"/>
                  </a:cubicBezTo>
                  <a:cubicBezTo>
                    <a:pt x="136" y="115"/>
                    <a:pt x="136" y="118"/>
                    <a:pt x="138" y="121"/>
                  </a:cubicBezTo>
                  <a:cubicBezTo>
                    <a:pt x="139" y="123"/>
                    <a:pt x="143" y="124"/>
                    <a:pt x="145" y="122"/>
                  </a:cubicBezTo>
                  <a:cubicBezTo>
                    <a:pt x="146" y="120"/>
                    <a:pt x="146" y="119"/>
                    <a:pt x="145" y="117"/>
                  </a:cubicBezTo>
                  <a:cubicBezTo>
                    <a:pt x="145" y="105"/>
                    <a:pt x="147" y="93"/>
                    <a:pt x="150" y="80"/>
                  </a:cubicBezTo>
                  <a:cubicBezTo>
                    <a:pt x="153" y="68"/>
                    <a:pt x="155" y="56"/>
                    <a:pt x="158" y="44"/>
                  </a:cubicBezTo>
                  <a:cubicBezTo>
                    <a:pt x="155" y="38"/>
                    <a:pt x="152" y="33"/>
                    <a:pt x="148" y="28"/>
                  </a:cubicBezTo>
                  <a:cubicBezTo>
                    <a:pt x="139" y="18"/>
                    <a:pt x="127" y="11"/>
                    <a:pt x="114" y="7"/>
                  </a:cubicBezTo>
                  <a:cubicBezTo>
                    <a:pt x="97" y="2"/>
                    <a:pt x="79" y="0"/>
                    <a:pt x="62" y="4"/>
                  </a:cubicBezTo>
                  <a:cubicBezTo>
                    <a:pt x="45" y="8"/>
                    <a:pt x="29" y="17"/>
                    <a:pt x="18" y="31"/>
                  </a:cubicBezTo>
                  <a:cubicBezTo>
                    <a:pt x="6" y="45"/>
                    <a:pt x="0" y="65"/>
                    <a:pt x="0" y="84"/>
                  </a:cubicBezTo>
                  <a:cubicBezTo>
                    <a:pt x="0" y="103"/>
                    <a:pt x="5" y="122"/>
                    <a:pt x="12" y="139"/>
                  </a:cubicBezTo>
                  <a:cubicBezTo>
                    <a:pt x="15" y="145"/>
                    <a:pt x="17" y="150"/>
                    <a:pt x="19" y="156"/>
                  </a:cubicBezTo>
                  <a:cubicBezTo>
                    <a:pt x="24" y="158"/>
                    <a:pt x="30" y="160"/>
                    <a:pt x="36" y="161"/>
                  </a:cubicBezTo>
                  <a:cubicBezTo>
                    <a:pt x="49" y="163"/>
                    <a:pt x="63" y="163"/>
                    <a:pt x="77" y="16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 name="Freeform 253"/>
            <p:cNvSpPr>
              <a:spLocks/>
            </p:cNvSpPr>
            <p:nvPr/>
          </p:nvSpPr>
          <p:spPr bwMode="auto">
            <a:xfrm>
              <a:off x="4165600" y="1917700"/>
              <a:ext cx="484188" cy="220662"/>
            </a:xfrm>
            <a:custGeom>
              <a:avLst/>
              <a:gdLst>
                <a:gd name="T0" fmla="*/ 23 w 141"/>
                <a:gd name="T1" fmla="*/ 0 h 64"/>
                <a:gd name="T2" fmla="*/ 0 w 141"/>
                <a:gd name="T3" fmla="*/ 16 h 64"/>
                <a:gd name="T4" fmla="*/ 141 w 141"/>
                <a:gd name="T5" fmla="*/ 64 h 64"/>
                <a:gd name="T6" fmla="*/ 23 w 141"/>
                <a:gd name="T7" fmla="*/ 0 h 64"/>
              </a:gdLst>
              <a:ahLst/>
              <a:cxnLst>
                <a:cxn ang="0">
                  <a:pos x="T0" y="T1"/>
                </a:cxn>
                <a:cxn ang="0">
                  <a:pos x="T2" y="T3"/>
                </a:cxn>
                <a:cxn ang="0">
                  <a:pos x="T4" y="T5"/>
                </a:cxn>
                <a:cxn ang="0">
                  <a:pos x="T6" y="T7"/>
                </a:cxn>
              </a:cxnLst>
              <a:rect l="0" t="0" r="r" b="b"/>
              <a:pathLst>
                <a:path w="141" h="64">
                  <a:moveTo>
                    <a:pt x="23" y="0"/>
                  </a:moveTo>
                  <a:cubicBezTo>
                    <a:pt x="15" y="5"/>
                    <a:pt x="7" y="11"/>
                    <a:pt x="0" y="16"/>
                  </a:cubicBezTo>
                  <a:cubicBezTo>
                    <a:pt x="50" y="25"/>
                    <a:pt x="95" y="41"/>
                    <a:pt x="141" y="64"/>
                  </a:cubicBezTo>
                  <a:cubicBezTo>
                    <a:pt x="128" y="47"/>
                    <a:pt x="75" y="6"/>
                    <a:pt x="23" y="0"/>
                  </a:cubicBezTo>
                  <a:close/>
                </a:path>
              </a:pathLst>
            </a:custGeom>
            <a:solidFill>
              <a:srgbClr val="285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70" name="Group 169"/>
          <p:cNvGrpSpPr/>
          <p:nvPr/>
        </p:nvGrpSpPr>
        <p:grpSpPr>
          <a:xfrm>
            <a:off x="9853362" y="3066315"/>
            <a:ext cx="1286213" cy="2259416"/>
            <a:chOff x="3730626" y="990600"/>
            <a:chExt cx="2987675" cy="5248275"/>
          </a:xfrm>
        </p:grpSpPr>
        <p:sp>
          <p:nvSpPr>
            <p:cNvPr id="171" name="Freeform 257"/>
            <p:cNvSpPr>
              <a:spLocks/>
            </p:cNvSpPr>
            <p:nvPr/>
          </p:nvSpPr>
          <p:spPr bwMode="auto">
            <a:xfrm>
              <a:off x="3865563" y="5254625"/>
              <a:ext cx="2720975" cy="984250"/>
            </a:xfrm>
            <a:custGeom>
              <a:avLst/>
              <a:gdLst>
                <a:gd name="T0" fmla="*/ 891 w 891"/>
                <a:gd name="T1" fmla="*/ 0 h 323"/>
                <a:gd name="T2" fmla="*/ 891 w 891"/>
                <a:gd name="T3" fmla="*/ 38 h 323"/>
                <a:gd name="T4" fmla="*/ 759 w 891"/>
                <a:gd name="T5" fmla="*/ 222 h 323"/>
                <a:gd name="T6" fmla="*/ 129 w 891"/>
                <a:gd name="T7" fmla="*/ 222 h 323"/>
                <a:gd name="T8" fmla="*/ 0 w 891"/>
                <a:gd name="T9" fmla="*/ 41 h 323"/>
                <a:gd name="T10" fmla="*/ 0 w 891"/>
                <a:gd name="T11" fmla="*/ 2 h 323"/>
                <a:gd name="T12" fmla="*/ 129 w 891"/>
                <a:gd name="T13" fmla="*/ 183 h 323"/>
                <a:gd name="T14" fmla="*/ 759 w 891"/>
                <a:gd name="T15" fmla="*/ 183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8"/>
                    <a:pt x="891" y="38"/>
                    <a:pt x="891" y="38"/>
                  </a:cubicBezTo>
                  <a:cubicBezTo>
                    <a:pt x="891" y="105"/>
                    <a:pt x="847" y="171"/>
                    <a:pt x="759" y="222"/>
                  </a:cubicBezTo>
                  <a:cubicBezTo>
                    <a:pt x="585" y="323"/>
                    <a:pt x="303" y="323"/>
                    <a:pt x="129" y="222"/>
                  </a:cubicBezTo>
                  <a:cubicBezTo>
                    <a:pt x="43" y="172"/>
                    <a:pt x="0" y="107"/>
                    <a:pt x="0" y="41"/>
                  </a:cubicBezTo>
                  <a:cubicBezTo>
                    <a:pt x="0" y="2"/>
                    <a:pt x="0" y="2"/>
                    <a:pt x="0" y="2"/>
                  </a:cubicBezTo>
                  <a:cubicBezTo>
                    <a:pt x="0" y="68"/>
                    <a:pt x="43" y="133"/>
                    <a:pt x="129" y="183"/>
                  </a:cubicBezTo>
                  <a:cubicBezTo>
                    <a:pt x="303" y="284"/>
                    <a:pt x="585" y="284"/>
                    <a:pt x="759" y="183"/>
                  </a:cubicBezTo>
                  <a:cubicBezTo>
                    <a:pt x="847" y="133"/>
                    <a:pt x="891" y="66"/>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 name="Freeform 258"/>
            <p:cNvSpPr>
              <a:spLocks/>
            </p:cNvSpPr>
            <p:nvPr/>
          </p:nvSpPr>
          <p:spPr bwMode="auto">
            <a:xfrm>
              <a:off x="3730626" y="4394200"/>
              <a:ext cx="2987675" cy="1725613"/>
            </a:xfrm>
            <a:custGeom>
              <a:avLst/>
              <a:gdLst>
                <a:gd name="T0" fmla="*/ 175 w 978"/>
                <a:gd name="T1" fmla="*/ 101 h 566"/>
                <a:gd name="T2" fmla="*/ 805 w 978"/>
                <a:gd name="T3" fmla="*/ 101 h 566"/>
                <a:gd name="T4" fmla="*/ 803 w 978"/>
                <a:gd name="T5" fmla="*/ 465 h 566"/>
                <a:gd name="T6" fmla="*/ 173 w 978"/>
                <a:gd name="T7" fmla="*/ 465 h 566"/>
                <a:gd name="T8" fmla="*/ 175 w 978"/>
                <a:gd name="T9" fmla="*/ 101 h 566"/>
              </a:gdLst>
              <a:ahLst/>
              <a:cxnLst>
                <a:cxn ang="0">
                  <a:pos x="T0" y="T1"/>
                </a:cxn>
                <a:cxn ang="0">
                  <a:pos x="T2" y="T3"/>
                </a:cxn>
                <a:cxn ang="0">
                  <a:pos x="T4" y="T5"/>
                </a:cxn>
                <a:cxn ang="0">
                  <a:pos x="T6" y="T7"/>
                </a:cxn>
                <a:cxn ang="0">
                  <a:pos x="T8" y="T9"/>
                </a:cxn>
              </a:cxnLst>
              <a:rect l="0" t="0" r="r" b="b"/>
              <a:pathLst>
                <a:path w="978" h="566">
                  <a:moveTo>
                    <a:pt x="175" y="101"/>
                  </a:moveTo>
                  <a:cubicBezTo>
                    <a:pt x="350" y="0"/>
                    <a:pt x="632" y="0"/>
                    <a:pt x="805" y="101"/>
                  </a:cubicBezTo>
                  <a:cubicBezTo>
                    <a:pt x="978" y="201"/>
                    <a:pt x="978" y="365"/>
                    <a:pt x="803" y="465"/>
                  </a:cubicBezTo>
                  <a:cubicBezTo>
                    <a:pt x="629" y="566"/>
                    <a:pt x="347" y="566"/>
                    <a:pt x="173" y="465"/>
                  </a:cubicBezTo>
                  <a:cubicBezTo>
                    <a:pt x="0" y="365"/>
                    <a:pt x="1" y="201"/>
                    <a:pt x="175" y="101"/>
                  </a:cubicBezTo>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 name="Freeform 259"/>
            <p:cNvSpPr>
              <a:spLocks/>
            </p:cNvSpPr>
            <p:nvPr/>
          </p:nvSpPr>
          <p:spPr bwMode="auto">
            <a:xfrm>
              <a:off x="4519613" y="3970338"/>
              <a:ext cx="1425575" cy="1603375"/>
            </a:xfrm>
            <a:custGeom>
              <a:avLst/>
              <a:gdLst>
                <a:gd name="T0" fmla="*/ 430 w 467"/>
                <a:gd name="T1" fmla="*/ 334 h 526"/>
                <a:gd name="T2" fmla="*/ 231 w 467"/>
                <a:gd name="T3" fmla="*/ 0 h 526"/>
                <a:gd name="T4" fmla="*/ 30 w 467"/>
                <a:gd name="T5" fmla="*/ 337 h 526"/>
                <a:gd name="T6" fmla="*/ 20 w 467"/>
                <a:gd name="T7" fmla="*/ 354 h 526"/>
                <a:gd name="T8" fmla="*/ 19 w 467"/>
                <a:gd name="T9" fmla="*/ 354 h 526"/>
                <a:gd name="T10" fmla="*/ 20 w 467"/>
                <a:gd name="T11" fmla="*/ 354 h 526"/>
                <a:gd name="T12" fmla="*/ 76 w 467"/>
                <a:gd name="T13" fmla="*/ 476 h 526"/>
                <a:gd name="T14" fmla="*/ 385 w 467"/>
                <a:gd name="T15" fmla="*/ 476 h 526"/>
                <a:gd name="T16" fmla="*/ 430 w 467"/>
                <a:gd name="T17" fmla="*/ 33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526">
                  <a:moveTo>
                    <a:pt x="430" y="334"/>
                  </a:moveTo>
                  <a:cubicBezTo>
                    <a:pt x="231" y="0"/>
                    <a:pt x="231" y="0"/>
                    <a:pt x="231" y="0"/>
                  </a:cubicBezTo>
                  <a:cubicBezTo>
                    <a:pt x="30" y="337"/>
                    <a:pt x="30" y="337"/>
                    <a:pt x="30" y="337"/>
                  </a:cubicBezTo>
                  <a:cubicBezTo>
                    <a:pt x="26" y="342"/>
                    <a:pt x="23" y="348"/>
                    <a:pt x="20" y="354"/>
                  </a:cubicBezTo>
                  <a:cubicBezTo>
                    <a:pt x="19" y="354"/>
                    <a:pt x="19" y="354"/>
                    <a:pt x="19" y="354"/>
                  </a:cubicBezTo>
                  <a:cubicBezTo>
                    <a:pt x="20" y="354"/>
                    <a:pt x="20" y="354"/>
                    <a:pt x="20" y="354"/>
                  </a:cubicBezTo>
                  <a:cubicBezTo>
                    <a:pt x="0" y="397"/>
                    <a:pt x="19" y="443"/>
                    <a:pt x="76" y="476"/>
                  </a:cubicBezTo>
                  <a:cubicBezTo>
                    <a:pt x="161" y="526"/>
                    <a:pt x="300" y="526"/>
                    <a:pt x="385" y="476"/>
                  </a:cubicBezTo>
                  <a:cubicBezTo>
                    <a:pt x="452" y="438"/>
                    <a:pt x="467" y="381"/>
                    <a:pt x="430" y="334"/>
                  </a:cubicBezTo>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 name="Freeform 260"/>
            <p:cNvSpPr>
              <a:spLocks/>
            </p:cNvSpPr>
            <p:nvPr/>
          </p:nvSpPr>
          <p:spPr bwMode="auto">
            <a:xfrm>
              <a:off x="4943476" y="2933700"/>
              <a:ext cx="561975" cy="322263"/>
            </a:xfrm>
            <a:custGeom>
              <a:avLst/>
              <a:gdLst>
                <a:gd name="T0" fmla="*/ 33 w 184"/>
                <a:gd name="T1" fmla="*/ 19 h 106"/>
                <a:gd name="T2" fmla="*/ 151 w 184"/>
                <a:gd name="T3" fmla="*/ 19 h 106"/>
                <a:gd name="T4" fmla="*/ 151 w 184"/>
                <a:gd name="T5" fmla="*/ 87 h 106"/>
                <a:gd name="T6" fmla="*/ 33 w 184"/>
                <a:gd name="T7" fmla="*/ 87 h 106"/>
                <a:gd name="T8" fmla="*/ 33 w 184"/>
                <a:gd name="T9" fmla="*/ 19 h 106"/>
              </a:gdLst>
              <a:ahLst/>
              <a:cxnLst>
                <a:cxn ang="0">
                  <a:pos x="T0" y="T1"/>
                </a:cxn>
                <a:cxn ang="0">
                  <a:pos x="T2" y="T3"/>
                </a:cxn>
                <a:cxn ang="0">
                  <a:pos x="T4" y="T5"/>
                </a:cxn>
                <a:cxn ang="0">
                  <a:pos x="T6" y="T7"/>
                </a:cxn>
                <a:cxn ang="0">
                  <a:pos x="T8" y="T9"/>
                </a:cxn>
              </a:cxnLst>
              <a:rect l="0" t="0" r="r" b="b"/>
              <a:pathLst>
                <a:path w="184" h="106">
                  <a:moveTo>
                    <a:pt x="33" y="19"/>
                  </a:moveTo>
                  <a:cubicBezTo>
                    <a:pt x="66" y="0"/>
                    <a:pt x="119" y="0"/>
                    <a:pt x="151" y="19"/>
                  </a:cubicBezTo>
                  <a:cubicBezTo>
                    <a:pt x="184" y="38"/>
                    <a:pt x="184" y="68"/>
                    <a:pt x="151" y="87"/>
                  </a:cubicBezTo>
                  <a:cubicBezTo>
                    <a:pt x="118" y="106"/>
                    <a:pt x="65" y="106"/>
                    <a:pt x="33" y="87"/>
                  </a:cubicBezTo>
                  <a:cubicBezTo>
                    <a:pt x="0" y="68"/>
                    <a:pt x="0" y="38"/>
                    <a:pt x="33" y="19"/>
                  </a:cubicBezTo>
                  <a:close/>
                </a:path>
              </a:pathLst>
            </a:custGeom>
            <a:solidFill>
              <a:srgbClr val="FFC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 name="Freeform 261"/>
            <p:cNvSpPr>
              <a:spLocks/>
            </p:cNvSpPr>
            <p:nvPr/>
          </p:nvSpPr>
          <p:spPr bwMode="auto">
            <a:xfrm>
              <a:off x="4989513" y="3149600"/>
              <a:ext cx="469900" cy="396875"/>
            </a:xfrm>
            <a:custGeom>
              <a:avLst/>
              <a:gdLst>
                <a:gd name="T0" fmla="*/ 136 w 154"/>
                <a:gd name="T1" fmla="*/ 16 h 130"/>
                <a:gd name="T2" fmla="*/ 18 w 154"/>
                <a:gd name="T3" fmla="*/ 16 h 130"/>
                <a:gd name="T4" fmla="*/ 0 w 154"/>
                <a:gd name="T5" fmla="*/ 1 h 130"/>
                <a:gd name="T6" fmla="*/ 77 w 154"/>
                <a:gd name="T7" fmla="*/ 130 h 130"/>
                <a:gd name="T8" fmla="*/ 154 w 154"/>
                <a:gd name="T9" fmla="*/ 0 h 130"/>
                <a:gd name="T10" fmla="*/ 136 w 154"/>
                <a:gd name="T11" fmla="*/ 16 h 130"/>
              </a:gdLst>
              <a:ahLst/>
              <a:cxnLst>
                <a:cxn ang="0">
                  <a:pos x="T0" y="T1"/>
                </a:cxn>
                <a:cxn ang="0">
                  <a:pos x="T2" y="T3"/>
                </a:cxn>
                <a:cxn ang="0">
                  <a:pos x="T4" y="T5"/>
                </a:cxn>
                <a:cxn ang="0">
                  <a:pos x="T6" y="T7"/>
                </a:cxn>
                <a:cxn ang="0">
                  <a:pos x="T8" y="T9"/>
                </a:cxn>
                <a:cxn ang="0">
                  <a:pos x="T10" y="T11"/>
                </a:cxn>
              </a:cxnLst>
              <a:rect l="0" t="0" r="r" b="b"/>
              <a:pathLst>
                <a:path w="154" h="130">
                  <a:moveTo>
                    <a:pt x="136" y="16"/>
                  </a:moveTo>
                  <a:cubicBezTo>
                    <a:pt x="103" y="35"/>
                    <a:pt x="50" y="35"/>
                    <a:pt x="18" y="16"/>
                  </a:cubicBezTo>
                  <a:cubicBezTo>
                    <a:pt x="10" y="12"/>
                    <a:pt x="4" y="6"/>
                    <a:pt x="0" y="1"/>
                  </a:cubicBezTo>
                  <a:cubicBezTo>
                    <a:pt x="77" y="130"/>
                    <a:pt x="77" y="130"/>
                    <a:pt x="77" y="130"/>
                  </a:cubicBezTo>
                  <a:cubicBezTo>
                    <a:pt x="154" y="0"/>
                    <a:pt x="154" y="0"/>
                    <a:pt x="154" y="0"/>
                  </a:cubicBezTo>
                  <a:cubicBezTo>
                    <a:pt x="150" y="6"/>
                    <a:pt x="144" y="11"/>
                    <a:pt x="136" y="16"/>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 name="Freeform 262"/>
            <p:cNvSpPr>
              <a:spLocks/>
            </p:cNvSpPr>
            <p:nvPr/>
          </p:nvSpPr>
          <p:spPr bwMode="auto">
            <a:xfrm>
              <a:off x="5211763" y="3546475"/>
              <a:ext cx="28575" cy="423863"/>
            </a:xfrm>
            <a:custGeom>
              <a:avLst/>
              <a:gdLst>
                <a:gd name="T0" fmla="*/ 4 w 9"/>
                <a:gd name="T1" fmla="*/ 0 h 139"/>
                <a:gd name="T2" fmla="*/ 8 w 9"/>
                <a:gd name="T3" fmla="*/ 69 h 139"/>
                <a:gd name="T4" fmla="*/ 9 w 9"/>
                <a:gd name="T5" fmla="*/ 95 h 139"/>
                <a:gd name="T6" fmla="*/ 8 w 9"/>
                <a:gd name="T7" fmla="*/ 117 h 139"/>
                <a:gd name="T8" fmla="*/ 4 w 9"/>
                <a:gd name="T9" fmla="*/ 139 h 139"/>
                <a:gd name="T10" fmla="*/ 4 w 9"/>
                <a:gd name="T11" fmla="*/ 139 h 139"/>
                <a:gd name="T12" fmla="*/ 1 w 9"/>
                <a:gd name="T13" fmla="*/ 117 h 139"/>
                <a:gd name="T14" fmla="*/ 0 w 9"/>
                <a:gd name="T15" fmla="*/ 95 h 139"/>
                <a:gd name="T16" fmla="*/ 1 w 9"/>
                <a:gd name="T17" fmla="*/ 69 h 139"/>
                <a:gd name="T18" fmla="*/ 4 w 9"/>
                <a:gd name="T1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9">
                  <a:moveTo>
                    <a:pt x="4" y="0"/>
                  </a:moveTo>
                  <a:cubicBezTo>
                    <a:pt x="4" y="0"/>
                    <a:pt x="6" y="34"/>
                    <a:pt x="8" y="69"/>
                  </a:cubicBezTo>
                  <a:cubicBezTo>
                    <a:pt x="8" y="78"/>
                    <a:pt x="8" y="87"/>
                    <a:pt x="9" y="95"/>
                  </a:cubicBezTo>
                  <a:cubicBezTo>
                    <a:pt x="8" y="103"/>
                    <a:pt x="8" y="111"/>
                    <a:pt x="8" y="117"/>
                  </a:cubicBezTo>
                  <a:cubicBezTo>
                    <a:pt x="6" y="130"/>
                    <a:pt x="4" y="139"/>
                    <a:pt x="4" y="139"/>
                  </a:cubicBezTo>
                  <a:cubicBezTo>
                    <a:pt x="4" y="139"/>
                    <a:pt x="4" y="139"/>
                    <a:pt x="4" y="139"/>
                  </a:cubicBezTo>
                  <a:cubicBezTo>
                    <a:pt x="4" y="139"/>
                    <a:pt x="2" y="130"/>
                    <a:pt x="1" y="117"/>
                  </a:cubicBezTo>
                  <a:cubicBezTo>
                    <a:pt x="0" y="111"/>
                    <a:pt x="0" y="103"/>
                    <a:pt x="0" y="95"/>
                  </a:cubicBezTo>
                  <a:cubicBezTo>
                    <a:pt x="0" y="87"/>
                    <a:pt x="0" y="78"/>
                    <a:pt x="1" y="69"/>
                  </a:cubicBezTo>
                  <a:cubicBezTo>
                    <a:pt x="2" y="34"/>
                    <a:pt x="4" y="0"/>
                    <a:pt x="4" y="0"/>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 name="Freeform 263"/>
            <p:cNvSpPr>
              <a:spLocks/>
            </p:cNvSpPr>
            <p:nvPr/>
          </p:nvSpPr>
          <p:spPr bwMode="auto">
            <a:xfrm>
              <a:off x="3932238" y="2155825"/>
              <a:ext cx="2587625" cy="3787775"/>
            </a:xfrm>
            <a:custGeom>
              <a:avLst/>
              <a:gdLst>
                <a:gd name="T0" fmla="*/ 762 w 847"/>
                <a:gd name="T1" fmla="*/ 882 h 1242"/>
                <a:gd name="T2" fmla="*/ 468 w 847"/>
                <a:gd name="T3" fmla="*/ 522 h 1242"/>
                <a:gd name="T4" fmla="*/ 467 w 847"/>
                <a:gd name="T5" fmla="*/ 445 h 1242"/>
                <a:gd name="T6" fmla="*/ 806 w 847"/>
                <a:gd name="T7" fmla="*/ 0 h 1242"/>
                <a:gd name="T8" fmla="*/ 423 w 847"/>
                <a:gd name="T9" fmla="*/ 182 h 1242"/>
                <a:gd name="T10" fmla="*/ 40 w 847"/>
                <a:gd name="T11" fmla="*/ 0 h 1242"/>
                <a:gd name="T12" fmla="*/ 379 w 847"/>
                <a:gd name="T13" fmla="*/ 445 h 1242"/>
                <a:gd name="T14" fmla="*/ 378 w 847"/>
                <a:gd name="T15" fmla="*/ 522 h 1242"/>
                <a:gd name="T16" fmla="*/ 79 w 847"/>
                <a:gd name="T17" fmla="*/ 887 h 1242"/>
                <a:gd name="T18" fmla="*/ 146 w 847"/>
                <a:gd name="T19" fmla="*/ 1153 h 1242"/>
                <a:gd name="T20" fmla="*/ 698 w 847"/>
                <a:gd name="T21" fmla="*/ 1153 h 1242"/>
                <a:gd name="T22" fmla="*/ 762 w 847"/>
                <a:gd name="T23" fmla="*/ 882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7" h="1242">
                  <a:moveTo>
                    <a:pt x="762" y="882"/>
                  </a:moveTo>
                  <a:cubicBezTo>
                    <a:pt x="468" y="522"/>
                    <a:pt x="468" y="522"/>
                    <a:pt x="468" y="522"/>
                  </a:cubicBezTo>
                  <a:cubicBezTo>
                    <a:pt x="451" y="500"/>
                    <a:pt x="450" y="467"/>
                    <a:pt x="467" y="445"/>
                  </a:cubicBezTo>
                  <a:cubicBezTo>
                    <a:pt x="806" y="0"/>
                    <a:pt x="806" y="0"/>
                    <a:pt x="806" y="0"/>
                  </a:cubicBezTo>
                  <a:cubicBezTo>
                    <a:pt x="423" y="182"/>
                    <a:pt x="423" y="182"/>
                    <a:pt x="423" y="182"/>
                  </a:cubicBezTo>
                  <a:cubicBezTo>
                    <a:pt x="40" y="0"/>
                    <a:pt x="40" y="0"/>
                    <a:pt x="40" y="0"/>
                  </a:cubicBezTo>
                  <a:cubicBezTo>
                    <a:pt x="379" y="445"/>
                    <a:pt x="379" y="445"/>
                    <a:pt x="379" y="445"/>
                  </a:cubicBezTo>
                  <a:cubicBezTo>
                    <a:pt x="396" y="467"/>
                    <a:pt x="396" y="500"/>
                    <a:pt x="378" y="522"/>
                  </a:cubicBezTo>
                  <a:cubicBezTo>
                    <a:pt x="79" y="887"/>
                    <a:pt x="79" y="887"/>
                    <a:pt x="79" y="887"/>
                  </a:cubicBezTo>
                  <a:cubicBezTo>
                    <a:pt x="0" y="973"/>
                    <a:pt x="22" y="1081"/>
                    <a:pt x="146" y="1153"/>
                  </a:cubicBezTo>
                  <a:cubicBezTo>
                    <a:pt x="298" y="1242"/>
                    <a:pt x="545" y="1242"/>
                    <a:pt x="698" y="1153"/>
                  </a:cubicBezTo>
                  <a:cubicBezTo>
                    <a:pt x="826" y="1080"/>
                    <a:pt x="847" y="968"/>
                    <a:pt x="762" y="882"/>
                  </a:cubicBezTo>
                </a:path>
              </a:pathLst>
            </a:custGeom>
            <a:solidFill>
              <a:srgbClr val="E0E9F8">
                <a:alpha val="41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78" name="Freeform 264"/>
            <p:cNvSpPr>
              <a:spLocks/>
            </p:cNvSpPr>
            <p:nvPr/>
          </p:nvSpPr>
          <p:spPr bwMode="auto">
            <a:xfrm>
              <a:off x="4441826" y="2341563"/>
              <a:ext cx="565150" cy="1063625"/>
            </a:xfrm>
            <a:custGeom>
              <a:avLst/>
              <a:gdLst>
                <a:gd name="T0" fmla="*/ 277 w 356"/>
                <a:gd name="T1" fmla="*/ 567 h 670"/>
                <a:gd name="T2" fmla="*/ 356 w 356"/>
                <a:gd name="T3" fmla="*/ 670 h 670"/>
                <a:gd name="T4" fmla="*/ 187 w 356"/>
                <a:gd name="T5" fmla="*/ 88 h 670"/>
                <a:gd name="T6" fmla="*/ 0 w 356"/>
                <a:gd name="T7" fmla="*/ 0 h 670"/>
                <a:gd name="T8" fmla="*/ 277 w 356"/>
                <a:gd name="T9" fmla="*/ 567 h 670"/>
              </a:gdLst>
              <a:ahLst/>
              <a:cxnLst>
                <a:cxn ang="0">
                  <a:pos x="T0" y="T1"/>
                </a:cxn>
                <a:cxn ang="0">
                  <a:pos x="T2" y="T3"/>
                </a:cxn>
                <a:cxn ang="0">
                  <a:pos x="T4" y="T5"/>
                </a:cxn>
                <a:cxn ang="0">
                  <a:pos x="T6" y="T7"/>
                </a:cxn>
                <a:cxn ang="0">
                  <a:pos x="T8" y="T9"/>
                </a:cxn>
              </a:cxnLst>
              <a:rect l="0" t="0" r="r" b="b"/>
              <a:pathLst>
                <a:path w="356" h="670">
                  <a:moveTo>
                    <a:pt x="277" y="567"/>
                  </a:moveTo>
                  <a:lnTo>
                    <a:pt x="356" y="670"/>
                  </a:lnTo>
                  <a:lnTo>
                    <a:pt x="187" y="88"/>
                  </a:lnTo>
                  <a:lnTo>
                    <a:pt x="0" y="0"/>
                  </a:lnTo>
                  <a:lnTo>
                    <a:pt x="277" y="567"/>
                  </a:lnTo>
                  <a:close/>
                </a:path>
              </a:pathLst>
            </a:custGeom>
            <a:solidFill>
              <a:srgbClr val="FFFFFF">
                <a:alpha val="40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79" name="Freeform 265"/>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 name="Freeform 266"/>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 name="Freeform 267"/>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close/>
                </a:path>
              </a:pathLst>
            </a:custGeom>
            <a:solidFill>
              <a:srgbClr val="D4DDEB">
                <a:alpha val="25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82" name="Freeform 268"/>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 name="Freeform 269"/>
            <p:cNvSpPr>
              <a:spLocks/>
            </p:cNvSpPr>
            <p:nvPr/>
          </p:nvSpPr>
          <p:spPr bwMode="auto">
            <a:xfrm>
              <a:off x="3865563" y="1851025"/>
              <a:ext cx="2720975" cy="984250"/>
            </a:xfrm>
            <a:custGeom>
              <a:avLst/>
              <a:gdLst>
                <a:gd name="T0" fmla="*/ 891 w 891"/>
                <a:gd name="T1" fmla="*/ 0 h 323"/>
                <a:gd name="T2" fmla="*/ 891 w 891"/>
                <a:gd name="T3" fmla="*/ 39 h 323"/>
                <a:gd name="T4" fmla="*/ 759 w 891"/>
                <a:gd name="T5" fmla="*/ 223 h 323"/>
                <a:gd name="T6" fmla="*/ 129 w 891"/>
                <a:gd name="T7" fmla="*/ 223 h 323"/>
                <a:gd name="T8" fmla="*/ 0 w 891"/>
                <a:gd name="T9" fmla="*/ 41 h 323"/>
                <a:gd name="T10" fmla="*/ 0 w 891"/>
                <a:gd name="T11" fmla="*/ 3 h 323"/>
                <a:gd name="T12" fmla="*/ 129 w 891"/>
                <a:gd name="T13" fmla="*/ 184 h 323"/>
                <a:gd name="T14" fmla="*/ 759 w 891"/>
                <a:gd name="T15" fmla="*/ 184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9"/>
                    <a:pt x="891" y="39"/>
                    <a:pt x="891" y="39"/>
                  </a:cubicBezTo>
                  <a:cubicBezTo>
                    <a:pt x="891" y="105"/>
                    <a:pt x="847" y="172"/>
                    <a:pt x="759" y="223"/>
                  </a:cubicBezTo>
                  <a:cubicBezTo>
                    <a:pt x="585" y="323"/>
                    <a:pt x="303" y="323"/>
                    <a:pt x="129" y="223"/>
                  </a:cubicBezTo>
                  <a:cubicBezTo>
                    <a:pt x="43" y="173"/>
                    <a:pt x="0" y="107"/>
                    <a:pt x="0" y="41"/>
                  </a:cubicBezTo>
                  <a:cubicBezTo>
                    <a:pt x="0" y="3"/>
                    <a:pt x="0" y="3"/>
                    <a:pt x="0" y="3"/>
                  </a:cubicBezTo>
                  <a:cubicBezTo>
                    <a:pt x="0" y="68"/>
                    <a:pt x="43" y="134"/>
                    <a:pt x="129" y="184"/>
                  </a:cubicBezTo>
                  <a:cubicBezTo>
                    <a:pt x="303" y="285"/>
                    <a:pt x="585" y="285"/>
                    <a:pt x="759" y="184"/>
                  </a:cubicBezTo>
                  <a:cubicBezTo>
                    <a:pt x="847" y="133"/>
                    <a:pt x="891" y="67"/>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 name="Freeform 270"/>
            <p:cNvSpPr>
              <a:spLocks/>
            </p:cNvSpPr>
            <p:nvPr/>
          </p:nvSpPr>
          <p:spPr bwMode="auto">
            <a:xfrm>
              <a:off x="3730626" y="990600"/>
              <a:ext cx="2987675" cy="1728788"/>
            </a:xfrm>
            <a:custGeom>
              <a:avLst/>
              <a:gdLst>
                <a:gd name="T0" fmla="*/ 175 w 978"/>
                <a:gd name="T1" fmla="*/ 101 h 567"/>
                <a:gd name="T2" fmla="*/ 805 w 978"/>
                <a:gd name="T3" fmla="*/ 101 h 567"/>
                <a:gd name="T4" fmla="*/ 803 w 978"/>
                <a:gd name="T5" fmla="*/ 466 h 567"/>
                <a:gd name="T6" fmla="*/ 173 w 978"/>
                <a:gd name="T7" fmla="*/ 466 h 567"/>
                <a:gd name="T8" fmla="*/ 175 w 978"/>
                <a:gd name="T9" fmla="*/ 101 h 567"/>
              </a:gdLst>
              <a:ahLst/>
              <a:cxnLst>
                <a:cxn ang="0">
                  <a:pos x="T0" y="T1"/>
                </a:cxn>
                <a:cxn ang="0">
                  <a:pos x="T2" y="T3"/>
                </a:cxn>
                <a:cxn ang="0">
                  <a:pos x="T4" y="T5"/>
                </a:cxn>
                <a:cxn ang="0">
                  <a:pos x="T6" y="T7"/>
                </a:cxn>
                <a:cxn ang="0">
                  <a:pos x="T8" y="T9"/>
                </a:cxn>
              </a:cxnLst>
              <a:rect l="0" t="0" r="r" b="b"/>
              <a:pathLst>
                <a:path w="978" h="567">
                  <a:moveTo>
                    <a:pt x="175" y="101"/>
                  </a:moveTo>
                  <a:cubicBezTo>
                    <a:pt x="350" y="0"/>
                    <a:pt x="632" y="0"/>
                    <a:pt x="805" y="101"/>
                  </a:cubicBezTo>
                  <a:cubicBezTo>
                    <a:pt x="978" y="202"/>
                    <a:pt x="978" y="365"/>
                    <a:pt x="803" y="466"/>
                  </a:cubicBezTo>
                  <a:cubicBezTo>
                    <a:pt x="629" y="567"/>
                    <a:pt x="347" y="567"/>
                    <a:pt x="173" y="466"/>
                  </a:cubicBezTo>
                  <a:cubicBezTo>
                    <a:pt x="0" y="365"/>
                    <a:pt x="1" y="202"/>
                    <a:pt x="175" y="101"/>
                  </a:cubicBezTo>
                  <a:close/>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 name="Freeform 271"/>
            <p:cNvSpPr>
              <a:spLocks/>
            </p:cNvSpPr>
            <p:nvPr/>
          </p:nvSpPr>
          <p:spPr bwMode="auto">
            <a:xfrm>
              <a:off x="4110038" y="3759200"/>
              <a:ext cx="965200" cy="2006600"/>
            </a:xfrm>
            <a:custGeom>
              <a:avLst/>
              <a:gdLst>
                <a:gd name="T0" fmla="*/ 316 w 316"/>
                <a:gd name="T1" fmla="*/ 0 h 658"/>
                <a:gd name="T2" fmla="*/ 278 w 316"/>
                <a:gd name="T3" fmla="*/ 47 h 658"/>
                <a:gd name="T4" fmla="*/ 0 w 316"/>
                <a:gd name="T5" fmla="*/ 548 h 658"/>
                <a:gd name="T6" fmla="*/ 88 w 316"/>
                <a:gd name="T7" fmla="*/ 627 h 658"/>
                <a:gd name="T8" fmla="*/ 154 w 316"/>
                <a:gd name="T9" fmla="*/ 658 h 658"/>
                <a:gd name="T10" fmla="*/ 316 w 316"/>
                <a:gd name="T11" fmla="*/ 0 h 658"/>
              </a:gdLst>
              <a:ahLst/>
              <a:cxnLst>
                <a:cxn ang="0">
                  <a:pos x="T0" y="T1"/>
                </a:cxn>
                <a:cxn ang="0">
                  <a:pos x="T2" y="T3"/>
                </a:cxn>
                <a:cxn ang="0">
                  <a:pos x="T4" y="T5"/>
                </a:cxn>
                <a:cxn ang="0">
                  <a:pos x="T6" y="T7"/>
                </a:cxn>
                <a:cxn ang="0">
                  <a:pos x="T8" y="T9"/>
                </a:cxn>
                <a:cxn ang="0">
                  <a:pos x="T10" y="T11"/>
                </a:cxn>
              </a:cxnLst>
              <a:rect l="0" t="0" r="r" b="b"/>
              <a:pathLst>
                <a:path w="316" h="658">
                  <a:moveTo>
                    <a:pt x="316" y="0"/>
                  </a:moveTo>
                  <a:cubicBezTo>
                    <a:pt x="278" y="47"/>
                    <a:pt x="278" y="47"/>
                    <a:pt x="278" y="47"/>
                  </a:cubicBezTo>
                  <a:cubicBezTo>
                    <a:pt x="0" y="548"/>
                    <a:pt x="0" y="548"/>
                    <a:pt x="0" y="548"/>
                  </a:cubicBezTo>
                  <a:cubicBezTo>
                    <a:pt x="19" y="577"/>
                    <a:pt x="48" y="604"/>
                    <a:pt x="88" y="627"/>
                  </a:cubicBezTo>
                  <a:cubicBezTo>
                    <a:pt x="109" y="639"/>
                    <a:pt x="131" y="649"/>
                    <a:pt x="154" y="658"/>
                  </a:cubicBezTo>
                  <a:lnTo>
                    <a:pt x="316" y="0"/>
                  </a:lnTo>
                  <a:close/>
                </a:path>
              </a:pathLst>
            </a:custGeom>
            <a:solidFill>
              <a:srgbClr val="FFFFFF">
                <a:alpha val="40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86" name="Freeform 272"/>
            <p:cNvSpPr>
              <a:spLocks/>
            </p:cNvSpPr>
            <p:nvPr/>
          </p:nvSpPr>
          <p:spPr bwMode="auto">
            <a:xfrm>
              <a:off x="5868988" y="5427663"/>
              <a:ext cx="469900" cy="338138"/>
            </a:xfrm>
            <a:custGeom>
              <a:avLst/>
              <a:gdLst>
                <a:gd name="T0" fmla="*/ 154 w 154"/>
                <a:gd name="T1" fmla="*/ 0 h 111"/>
                <a:gd name="T2" fmla="*/ 64 w 154"/>
                <a:gd name="T3" fmla="*/ 80 h 111"/>
                <a:gd name="T4" fmla="*/ 0 w 154"/>
                <a:gd name="T5" fmla="*/ 110 h 111"/>
                <a:gd name="T6" fmla="*/ 0 w 154"/>
                <a:gd name="T7" fmla="*/ 111 h 111"/>
                <a:gd name="T8" fmla="*/ 66 w 154"/>
                <a:gd name="T9" fmla="*/ 80 h 111"/>
                <a:gd name="T10" fmla="*/ 154 w 154"/>
                <a:gd name="T11" fmla="*/ 1 h 111"/>
                <a:gd name="T12" fmla="*/ 154 w 154"/>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54" h="111">
                  <a:moveTo>
                    <a:pt x="154" y="0"/>
                  </a:moveTo>
                  <a:cubicBezTo>
                    <a:pt x="135" y="29"/>
                    <a:pt x="105" y="57"/>
                    <a:pt x="64" y="80"/>
                  </a:cubicBezTo>
                  <a:cubicBezTo>
                    <a:pt x="44" y="92"/>
                    <a:pt x="23" y="102"/>
                    <a:pt x="0" y="110"/>
                  </a:cubicBezTo>
                  <a:cubicBezTo>
                    <a:pt x="0" y="111"/>
                    <a:pt x="0" y="111"/>
                    <a:pt x="0" y="111"/>
                  </a:cubicBezTo>
                  <a:cubicBezTo>
                    <a:pt x="23" y="102"/>
                    <a:pt x="45" y="92"/>
                    <a:pt x="66" y="80"/>
                  </a:cubicBezTo>
                  <a:cubicBezTo>
                    <a:pt x="106" y="57"/>
                    <a:pt x="136" y="30"/>
                    <a:pt x="154" y="1"/>
                  </a:cubicBezTo>
                  <a:cubicBezTo>
                    <a:pt x="154" y="0"/>
                    <a:pt x="154" y="0"/>
                    <a:pt x="154" y="0"/>
                  </a:cubicBezTo>
                </a:path>
              </a:pathLst>
            </a:custGeom>
            <a:solidFill>
              <a:srgbClr val="8FA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 name="Freeform 273"/>
            <p:cNvSpPr>
              <a:spLocks/>
            </p:cNvSpPr>
            <p:nvPr/>
          </p:nvSpPr>
          <p:spPr bwMode="auto">
            <a:xfrm>
              <a:off x="5373688" y="3759200"/>
              <a:ext cx="965200" cy="2003425"/>
            </a:xfrm>
            <a:custGeom>
              <a:avLst/>
              <a:gdLst>
                <a:gd name="T0" fmla="*/ 0 w 316"/>
                <a:gd name="T1" fmla="*/ 0 h 657"/>
                <a:gd name="T2" fmla="*/ 162 w 316"/>
                <a:gd name="T3" fmla="*/ 657 h 657"/>
                <a:gd name="T4" fmla="*/ 226 w 316"/>
                <a:gd name="T5" fmla="*/ 627 h 657"/>
                <a:gd name="T6" fmla="*/ 316 w 316"/>
                <a:gd name="T7" fmla="*/ 547 h 657"/>
                <a:gd name="T8" fmla="*/ 38 w 316"/>
                <a:gd name="T9" fmla="*/ 47 h 657"/>
                <a:gd name="T10" fmla="*/ 0 w 316"/>
                <a:gd name="T11" fmla="*/ 0 h 657"/>
              </a:gdLst>
              <a:ahLst/>
              <a:cxnLst>
                <a:cxn ang="0">
                  <a:pos x="T0" y="T1"/>
                </a:cxn>
                <a:cxn ang="0">
                  <a:pos x="T2" y="T3"/>
                </a:cxn>
                <a:cxn ang="0">
                  <a:pos x="T4" y="T5"/>
                </a:cxn>
                <a:cxn ang="0">
                  <a:pos x="T6" y="T7"/>
                </a:cxn>
                <a:cxn ang="0">
                  <a:pos x="T8" y="T9"/>
                </a:cxn>
                <a:cxn ang="0">
                  <a:pos x="T10" y="T11"/>
                </a:cxn>
              </a:cxnLst>
              <a:rect l="0" t="0" r="r" b="b"/>
              <a:pathLst>
                <a:path w="316" h="657">
                  <a:moveTo>
                    <a:pt x="0" y="0"/>
                  </a:moveTo>
                  <a:cubicBezTo>
                    <a:pt x="162" y="657"/>
                    <a:pt x="162" y="657"/>
                    <a:pt x="162" y="657"/>
                  </a:cubicBezTo>
                  <a:cubicBezTo>
                    <a:pt x="185" y="649"/>
                    <a:pt x="206" y="639"/>
                    <a:pt x="226" y="627"/>
                  </a:cubicBezTo>
                  <a:cubicBezTo>
                    <a:pt x="267" y="604"/>
                    <a:pt x="297" y="576"/>
                    <a:pt x="316" y="547"/>
                  </a:cubicBezTo>
                  <a:cubicBezTo>
                    <a:pt x="38" y="47"/>
                    <a:pt x="38" y="47"/>
                    <a:pt x="38" y="47"/>
                  </a:cubicBezTo>
                  <a:cubicBezTo>
                    <a:pt x="0" y="0"/>
                    <a:pt x="0" y="0"/>
                    <a:pt x="0" y="0"/>
                  </a:cubicBezTo>
                </a:path>
              </a:pathLst>
            </a:custGeom>
            <a:solidFill>
              <a:srgbClr val="D4DDEB">
                <a:alpha val="25000"/>
              </a:srgbClr>
            </a:solid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189" name="Group 188"/>
          <p:cNvGrpSpPr/>
          <p:nvPr/>
        </p:nvGrpSpPr>
        <p:grpSpPr>
          <a:xfrm>
            <a:off x="9814898" y="2832444"/>
            <a:ext cx="729265" cy="1474588"/>
            <a:chOff x="4968875" y="1397000"/>
            <a:chExt cx="2451101" cy="4956175"/>
          </a:xfrm>
        </p:grpSpPr>
        <p:sp>
          <p:nvSpPr>
            <p:cNvPr id="190" name="Freeform 277"/>
            <p:cNvSpPr>
              <a:spLocks/>
            </p:cNvSpPr>
            <p:nvPr/>
          </p:nvSpPr>
          <p:spPr bwMode="auto">
            <a:xfrm>
              <a:off x="6180138" y="2076450"/>
              <a:ext cx="1176338" cy="1905000"/>
            </a:xfrm>
            <a:custGeom>
              <a:avLst/>
              <a:gdLst>
                <a:gd name="T0" fmla="*/ 212 w 389"/>
                <a:gd name="T1" fmla="*/ 28 h 631"/>
                <a:gd name="T2" fmla="*/ 202 w 389"/>
                <a:gd name="T3" fmla="*/ 39 h 631"/>
                <a:gd name="T4" fmla="*/ 180 w 389"/>
                <a:gd name="T5" fmla="*/ 71 h 631"/>
                <a:gd name="T6" fmla="*/ 142 w 389"/>
                <a:gd name="T7" fmla="*/ 95 h 631"/>
                <a:gd name="T8" fmla="*/ 106 w 389"/>
                <a:gd name="T9" fmla="*/ 91 h 631"/>
                <a:gd name="T10" fmla="*/ 89 w 389"/>
                <a:gd name="T11" fmla="*/ 68 h 631"/>
                <a:gd name="T12" fmla="*/ 85 w 389"/>
                <a:gd name="T13" fmla="*/ 40 h 631"/>
                <a:gd name="T14" fmla="*/ 87 w 389"/>
                <a:gd name="T15" fmla="*/ 11 h 631"/>
                <a:gd name="T16" fmla="*/ 33 w 389"/>
                <a:gd name="T17" fmla="*/ 23 h 631"/>
                <a:gd name="T18" fmla="*/ 1 w 389"/>
                <a:gd name="T19" fmla="*/ 78 h 631"/>
                <a:gd name="T20" fmla="*/ 10 w 389"/>
                <a:gd name="T21" fmla="*/ 92 h 631"/>
                <a:gd name="T22" fmla="*/ 20 w 389"/>
                <a:gd name="T23" fmla="*/ 108 h 631"/>
                <a:gd name="T24" fmla="*/ 35 w 389"/>
                <a:gd name="T25" fmla="*/ 141 h 631"/>
                <a:gd name="T26" fmla="*/ 46 w 389"/>
                <a:gd name="T27" fmla="*/ 176 h 631"/>
                <a:gd name="T28" fmla="*/ 52 w 389"/>
                <a:gd name="T29" fmla="*/ 215 h 631"/>
                <a:gd name="T30" fmla="*/ 66 w 389"/>
                <a:gd name="T31" fmla="*/ 302 h 631"/>
                <a:gd name="T32" fmla="*/ 68 w 389"/>
                <a:gd name="T33" fmla="*/ 355 h 631"/>
                <a:gd name="T34" fmla="*/ 80 w 389"/>
                <a:gd name="T35" fmla="*/ 520 h 631"/>
                <a:gd name="T36" fmla="*/ 263 w 389"/>
                <a:gd name="T37" fmla="*/ 518 h 631"/>
                <a:gd name="T38" fmla="*/ 299 w 389"/>
                <a:gd name="T39" fmla="*/ 529 h 631"/>
                <a:gd name="T40" fmla="*/ 326 w 389"/>
                <a:gd name="T41" fmla="*/ 555 h 631"/>
                <a:gd name="T42" fmla="*/ 325 w 389"/>
                <a:gd name="T43" fmla="*/ 609 h 631"/>
                <a:gd name="T44" fmla="*/ 343 w 389"/>
                <a:gd name="T45" fmla="*/ 631 h 631"/>
                <a:gd name="T46" fmla="*/ 369 w 389"/>
                <a:gd name="T47" fmla="*/ 492 h 631"/>
                <a:gd name="T48" fmla="*/ 354 w 389"/>
                <a:gd name="T49" fmla="*/ 349 h 631"/>
                <a:gd name="T50" fmla="*/ 389 w 389"/>
                <a:gd name="T51" fmla="*/ 112 h 631"/>
                <a:gd name="T52" fmla="*/ 381 w 389"/>
                <a:gd name="T53" fmla="*/ 99 h 631"/>
                <a:gd name="T54" fmla="*/ 338 w 389"/>
                <a:gd name="T55" fmla="*/ 54 h 631"/>
                <a:gd name="T56" fmla="*/ 218 w 389"/>
                <a:gd name="T57" fmla="*/ 2 h 631"/>
                <a:gd name="T58" fmla="*/ 213 w 389"/>
                <a:gd name="T59" fmla="*/ 0 h 631"/>
                <a:gd name="T60" fmla="*/ 220 w 389"/>
                <a:gd name="T61" fmla="*/ 14 h 631"/>
                <a:gd name="T62" fmla="*/ 212 w 389"/>
                <a:gd name="T63" fmla="*/ 28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9" h="631">
                  <a:moveTo>
                    <a:pt x="212" y="28"/>
                  </a:moveTo>
                  <a:cubicBezTo>
                    <a:pt x="209" y="32"/>
                    <a:pt x="205" y="35"/>
                    <a:pt x="202" y="39"/>
                  </a:cubicBezTo>
                  <a:cubicBezTo>
                    <a:pt x="194" y="49"/>
                    <a:pt x="188" y="61"/>
                    <a:pt x="180" y="71"/>
                  </a:cubicBezTo>
                  <a:cubicBezTo>
                    <a:pt x="170" y="83"/>
                    <a:pt x="156" y="91"/>
                    <a:pt x="142" y="95"/>
                  </a:cubicBezTo>
                  <a:cubicBezTo>
                    <a:pt x="130" y="98"/>
                    <a:pt x="117" y="98"/>
                    <a:pt x="106" y="91"/>
                  </a:cubicBezTo>
                  <a:cubicBezTo>
                    <a:pt x="98" y="86"/>
                    <a:pt x="92" y="77"/>
                    <a:pt x="89" y="68"/>
                  </a:cubicBezTo>
                  <a:cubicBezTo>
                    <a:pt x="86" y="59"/>
                    <a:pt x="85" y="49"/>
                    <a:pt x="85" y="40"/>
                  </a:cubicBezTo>
                  <a:cubicBezTo>
                    <a:pt x="85" y="30"/>
                    <a:pt x="85" y="20"/>
                    <a:pt x="87" y="11"/>
                  </a:cubicBezTo>
                  <a:cubicBezTo>
                    <a:pt x="69" y="12"/>
                    <a:pt x="50" y="16"/>
                    <a:pt x="33" y="23"/>
                  </a:cubicBezTo>
                  <a:cubicBezTo>
                    <a:pt x="20" y="39"/>
                    <a:pt x="9" y="58"/>
                    <a:pt x="1" y="78"/>
                  </a:cubicBezTo>
                  <a:cubicBezTo>
                    <a:pt x="0" y="79"/>
                    <a:pt x="9" y="91"/>
                    <a:pt x="10" y="92"/>
                  </a:cubicBezTo>
                  <a:cubicBezTo>
                    <a:pt x="14" y="98"/>
                    <a:pt x="17" y="103"/>
                    <a:pt x="20" y="108"/>
                  </a:cubicBezTo>
                  <a:cubicBezTo>
                    <a:pt x="25" y="119"/>
                    <a:pt x="31" y="130"/>
                    <a:pt x="35" y="141"/>
                  </a:cubicBezTo>
                  <a:cubicBezTo>
                    <a:pt x="40" y="152"/>
                    <a:pt x="44" y="163"/>
                    <a:pt x="46" y="176"/>
                  </a:cubicBezTo>
                  <a:cubicBezTo>
                    <a:pt x="48" y="189"/>
                    <a:pt x="50" y="202"/>
                    <a:pt x="52" y="215"/>
                  </a:cubicBezTo>
                  <a:cubicBezTo>
                    <a:pt x="57" y="244"/>
                    <a:pt x="61" y="273"/>
                    <a:pt x="66" y="302"/>
                  </a:cubicBezTo>
                  <a:cubicBezTo>
                    <a:pt x="69" y="320"/>
                    <a:pt x="71" y="338"/>
                    <a:pt x="68" y="355"/>
                  </a:cubicBezTo>
                  <a:cubicBezTo>
                    <a:pt x="65" y="373"/>
                    <a:pt x="62" y="485"/>
                    <a:pt x="80" y="520"/>
                  </a:cubicBezTo>
                  <a:cubicBezTo>
                    <a:pt x="141" y="514"/>
                    <a:pt x="202" y="508"/>
                    <a:pt x="263" y="518"/>
                  </a:cubicBezTo>
                  <a:cubicBezTo>
                    <a:pt x="275" y="521"/>
                    <a:pt x="288" y="523"/>
                    <a:pt x="299" y="529"/>
                  </a:cubicBezTo>
                  <a:cubicBezTo>
                    <a:pt x="310" y="535"/>
                    <a:pt x="320" y="544"/>
                    <a:pt x="326" y="555"/>
                  </a:cubicBezTo>
                  <a:cubicBezTo>
                    <a:pt x="333" y="572"/>
                    <a:pt x="330" y="591"/>
                    <a:pt x="325" y="609"/>
                  </a:cubicBezTo>
                  <a:cubicBezTo>
                    <a:pt x="331" y="616"/>
                    <a:pt x="337" y="624"/>
                    <a:pt x="343" y="631"/>
                  </a:cubicBezTo>
                  <a:cubicBezTo>
                    <a:pt x="363" y="588"/>
                    <a:pt x="370" y="540"/>
                    <a:pt x="369" y="492"/>
                  </a:cubicBezTo>
                  <a:cubicBezTo>
                    <a:pt x="367" y="444"/>
                    <a:pt x="359" y="397"/>
                    <a:pt x="354" y="349"/>
                  </a:cubicBezTo>
                  <a:cubicBezTo>
                    <a:pt x="389" y="112"/>
                    <a:pt x="389" y="112"/>
                    <a:pt x="389" y="112"/>
                  </a:cubicBezTo>
                  <a:cubicBezTo>
                    <a:pt x="387" y="107"/>
                    <a:pt x="384" y="103"/>
                    <a:pt x="381" y="99"/>
                  </a:cubicBezTo>
                  <a:cubicBezTo>
                    <a:pt x="370" y="81"/>
                    <a:pt x="356" y="65"/>
                    <a:pt x="338" y="54"/>
                  </a:cubicBezTo>
                  <a:cubicBezTo>
                    <a:pt x="300" y="32"/>
                    <a:pt x="260" y="14"/>
                    <a:pt x="218" y="2"/>
                  </a:cubicBezTo>
                  <a:cubicBezTo>
                    <a:pt x="217" y="1"/>
                    <a:pt x="215" y="1"/>
                    <a:pt x="213" y="0"/>
                  </a:cubicBezTo>
                  <a:cubicBezTo>
                    <a:pt x="218" y="3"/>
                    <a:pt x="220" y="9"/>
                    <a:pt x="220" y="14"/>
                  </a:cubicBezTo>
                  <a:cubicBezTo>
                    <a:pt x="220" y="19"/>
                    <a:pt x="215" y="24"/>
                    <a:pt x="212" y="28"/>
                  </a:cubicBez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 name="Freeform 278"/>
            <p:cNvSpPr>
              <a:spLocks/>
            </p:cNvSpPr>
            <p:nvPr/>
          </p:nvSpPr>
          <p:spPr bwMode="auto">
            <a:xfrm>
              <a:off x="6400800" y="2076450"/>
              <a:ext cx="484188" cy="328613"/>
            </a:xfrm>
            <a:custGeom>
              <a:avLst/>
              <a:gdLst>
                <a:gd name="T0" fmla="*/ 0 w 160"/>
                <a:gd name="T1" fmla="*/ 25 h 109"/>
                <a:gd name="T2" fmla="*/ 0 w 160"/>
                <a:gd name="T3" fmla="*/ 40 h 109"/>
                <a:gd name="T4" fmla="*/ 4 w 160"/>
                <a:gd name="T5" fmla="*/ 72 h 109"/>
                <a:gd name="T6" fmla="*/ 27 w 160"/>
                <a:gd name="T7" fmla="*/ 102 h 109"/>
                <a:gd name="T8" fmla="*/ 54 w 160"/>
                <a:gd name="T9" fmla="*/ 109 h 109"/>
                <a:gd name="T10" fmla="*/ 72 w 160"/>
                <a:gd name="T11" fmla="*/ 107 h 109"/>
                <a:gd name="T12" fmla="*/ 116 w 160"/>
                <a:gd name="T13" fmla="*/ 79 h 109"/>
                <a:gd name="T14" fmla="*/ 129 w 160"/>
                <a:gd name="T15" fmla="*/ 61 h 109"/>
                <a:gd name="T16" fmla="*/ 139 w 160"/>
                <a:gd name="T17" fmla="*/ 47 h 109"/>
                <a:gd name="T18" fmla="*/ 143 w 160"/>
                <a:gd name="T19" fmla="*/ 42 h 109"/>
                <a:gd name="T20" fmla="*/ 148 w 160"/>
                <a:gd name="T21" fmla="*/ 36 h 109"/>
                <a:gd name="T22" fmla="*/ 149 w 160"/>
                <a:gd name="T23" fmla="*/ 34 h 109"/>
                <a:gd name="T24" fmla="*/ 159 w 160"/>
                <a:gd name="T25" fmla="*/ 19 h 109"/>
                <a:gd name="T26" fmla="*/ 156 w 160"/>
                <a:gd name="T27" fmla="*/ 5 h 109"/>
                <a:gd name="T28" fmla="*/ 145 w 160"/>
                <a:gd name="T29" fmla="*/ 2 h 109"/>
                <a:gd name="T30" fmla="*/ 140 w 160"/>
                <a:gd name="T31" fmla="*/ 0 h 109"/>
                <a:gd name="T32" fmla="*/ 147 w 160"/>
                <a:gd name="T33" fmla="*/ 14 h 109"/>
                <a:gd name="T34" fmla="*/ 139 w 160"/>
                <a:gd name="T35" fmla="*/ 28 h 109"/>
                <a:gd name="T36" fmla="*/ 129 w 160"/>
                <a:gd name="T37" fmla="*/ 39 h 109"/>
                <a:gd name="T38" fmla="*/ 107 w 160"/>
                <a:gd name="T39" fmla="*/ 71 h 109"/>
                <a:gd name="T40" fmla="*/ 69 w 160"/>
                <a:gd name="T41" fmla="*/ 95 h 109"/>
                <a:gd name="T42" fmla="*/ 33 w 160"/>
                <a:gd name="T43" fmla="*/ 91 h 109"/>
                <a:gd name="T44" fmla="*/ 16 w 160"/>
                <a:gd name="T45" fmla="*/ 68 h 109"/>
                <a:gd name="T46" fmla="*/ 12 w 160"/>
                <a:gd name="T47" fmla="*/ 40 h 109"/>
                <a:gd name="T48" fmla="*/ 14 w 160"/>
                <a:gd name="T49" fmla="*/ 11 h 109"/>
                <a:gd name="T50" fmla="*/ 0 w 160"/>
                <a:gd name="T51" fmla="*/ 12 h 109"/>
                <a:gd name="T52" fmla="*/ 0 w 160"/>
                <a:gd name="T53" fmla="*/ 2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0" h="109">
                  <a:moveTo>
                    <a:pt x="0" y="25"/>
                  </a:moveTo>
                  <a:cubicBezTo>
                    <a:pt x="0" y="29"/>
                    <a:pt x="0" y="34"/>
                    <a:pt x="0" y="40"/>
                  </a:cubicBezTo>
                  <a:cubicBezTo>
                    <a:pt x="0" y="50"/>
                    <a:pt x="1" y="61"/>
                    <a:pt x="4" y="72"/>
                  </a:cubicBezTo>
                  <a:cubicBezTo>
                    <a:pt x="9" y="85"/>
                    <a:pt x="17" y="96"/>
                    <a:pt x="27" y="102"/>
                  </a:cubicBezTo>
                  <a:cubicBezTo>
                    <a:pt x="34" y="107"/>
                    <a:pt x="44" y="109"/>
                    <a:pt x="54" y="109"/>
                  </a:cubicBezTo>
                  <a:cubicBezTo>
                    <a:pt x="60" y="109"/>
                    <a:pt x="66" y="108"/>
                    <a:pt x="72" y="107"/>
                  </a:cubicBezTo>
                  <a:cubicBezTo>
                    <a:pt x="89" y="102"/>
                    <a:pt x="105" y="93"/>
                    <a:pt x="116" y="79"/>
                  </a:cubicBezTo>
                  <a:cubicBezTo>
                    <a:pt x="121" y="73"/>
                    <a:pt x="125" y="67"/>
                    <a:pt x="129" y="61"/>
                  </a:cubicBezTo>
                  <a:cubicBezTo>
                    <a:pt x="132" y="56"/>
                    <a:pt x="135" y="51"/>
                    <a:pt x="139" y="47"/>
                  </a:cubicBezTo>
                  <a:cubicBezTo>
                    <a:pt x="140" y="45"/>
                    <a:pt x="142" y="43"/>
                    <a:pt x="143" y="42"/>
                  </a:cubicBezTo>
                  <a:cubicBezTo>
                    <a:pt x="145" y="40"/>
                    <a:pt x="147" y="38"/>
                    <a:pt x="148" y="36"/>
                  </a:cubicBezTo>
                  <a:cubicBezTo>
                    <a:pt x="149" y="34"/>
                    <a:pt x="149" y="34"/>
                    <a:pt x="149" y="34"/>
                  </a:cubicBezTo>
                  <a:cubicBezTo>
                    <a:pt x="153" y="31"/>
                    <a:pt x="157" y="26"/>
                    <a:pt x="159" y="19"/>
                  </a:cubicBezTo>
                  <a:cubicBezTo>
                    <a:pt x="160" y="14"/>
                    <a:pt x="158" y="10"/>
                    <a:pt x="156" y="5"/>
                  </a:cubicBezTo>
                  <a:cubicBezTo>
                    <a:pt x="153" y="4"/>
                    <a:pt x="149" y="3"/>
                    <a:pt x="145" y="2"/>
                  </a:cubicBezTo>
                  <a:cubicBezTo>
                    <a:pt x="144" y="1"/>
                    <a:pt x="142" y="1"/>
                    <a:pt x="140" y="0"/>
                  </a:cubicBezTo>
                  <a:cubicBezTo>
                    <a:pt x="145" y="3"/>
                    <a:pt x="147" y="9"/>
                    <a:pt x="147" y="14"/>
                  </a:cubicBezTo>
                  <a:cubicBezTo>
                    <a:pt x="147" y="19"/>
                    <a:pt x="142" y="24"/>
                    <a:pt x="139" y="28"/>
                  </a:cubicBezTo>
                  <a:cubicBezTo>
                    <a:pt x="136" y="32"/>
                    <a:pt x="132" y="35"/>
                    <a:pt x="129" y="39"/>
                  </a:cubicBezTo>
                  <a:cubicBezTo>
                    <a:pt x="121" y="49"/>
                    <a:pt x="115" y="61"/>
                    <a:pt x="107" y="71"/>
                  </a:cubicBezTo>
                  <a:cubicBezTo>
                    <a:pt x="97" y="83"/>
                    <a:pt x="83" y="91"/>
                    <a:pt x="69" y="95"/>
                  </a:cubicBezTo>
                  <a:cubicBezTo>
                    <a:pt x="57" y="98"/>
                    <a:pt x="44" y="98"/>
                    <a:pt x="33" y="91"/>
                  </a:cubicBezTo>
                  <a:cubicBezTo>
                    <a:pt x="25" y="86"/>
                    <a:pt x="19" y="77"/>
                    <a:pt x="16" y="68"/>
                  </a:cubicBezTo>
                  <a:cubicBezTo>
                    <a:pt x="13" y="59"/>
                    <a:pt x="12" y="49"/>
                    <a:pt x="12" y="40"/>
                  </a:cubicBezTo>
                  <a:cubicBezTo>
                    <a:pt x="12" y="30"/>
                    <a:pt x="12" y="20"/>
                    <a:pt x="14" y="11"/>
                  </a:cubicBezTo>
                  <a:cubicBezTo>
                    <a:pt x="9" y="11"/>
                    <a:pt x="4" y="12"/>
                    <a:pt x="0" y="12"/>
                  </a:cubicBezTo>
                  <a:cubicBezTo>
                    <a:pt x="0" y="16"/>
                    <a:pt x="0" y="21"/>
                    <a:pt x="0"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 name="Freeform 279"/>
            <p:cNvSpPr>
              <a:spLocks/>
            </p:cNvSpPr>
            <p:nvPr/>
          </p:nvSpPr>
          <p:spPr bwMode="auto">
            <a:xfrm>
              <a:off x="7069138" y="2414588"/>
              <a:ext cx="350838" cy="569913"/>
            </a:xfrm>
            <a:custGeom>
              <a:avLst/>
              <a:gdLst>
                <a:gd name="T0" fmla="*/ 95 w 116"/>
                <a:gd name="T1" fmla="*/ 0 h 189"/>
                <a:gd name="T2" fmla="*/ 101 w 116"/>
                <a:gd name="T3" fmla="*/ 14 h 189"/>
                <a:gd name="T4" fmla="*/ 109 w 116"/>
                <a:gd name="T5" fmla="*/ 52 h 189"/>
                <a:gd name="T6" fmla="*/ 111 w 116"/>
                <a:gd name="T7" fmla="*/ 178 h 189"/>
                <a:gd name="T8" fmla="*/ 93 w 116"/>
                <a:gd name="T9" fmla="*/ 184 h 189"/>
                <a:gd name="T10" fmla="*/ 12 w 116"/>
                <a:gd name="T11" fmla="*/ 188 h 189"/>
                <a:gd name="T12" fmla="*/ 4 w 116"/>
                <a:gd name="T13" fmla="*/ 127 h 189"/>
                <a:gd name="T14" fmla="*/ 13 w 116"/>
                <a:gd name="T15" fmla="*/ 93 h 189"/>
                <a:gd name="T16" fmla="*/ 7 w 116"/>
                <a:gd name="T17" fmla="*/ 58 h 189"/>
                <a:gd name="T18" fmla="*/ 95 w 116"/>
                <a:gd name="T19"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89">
                  <a:moveTo>
                    <a:pt x="95" y="0"/>
                  </a:moveTo>
                  <a:cubicBezTo>
                    <a:pt x="98" y="5"/>
                    <a:pt x="100" y="9"/>
                    <a:pt x="101" y="14"/>
                  </a:cubicBezTo>
                  <a:cubicBezTo>
                    <a:pt x="105" y="27"/>
                    <a:pt x="107" y="40"/>
                    <a:pt x="109" y="52"/>
                  </a:cubicBezTo>
                  <a:cubicBezTo>
                    <a:pt x="116" y="94"/>
                    <a:pt x="116" y="136"/>
                    <a:pt x="111" y="178"/>
                  </a:cubicBezTo>
                  <a:cubicBezTo>
                    <a:pt x="106" y="182"/>
                    <a:pt x="99" y="183"/>
                    <a:pt x="93" y="184"/>
                  </a:cubicBezTo>
                  <a:cubicBezTo>
                    <a:pt x="66" y="188"/>
                    <a:pt x="39" y="189"/>
                    <a:pt x="12" y="188"/>
                  </a:cubicBezTo>
                  <a:cubicBezTo>
                    <a:pt x="2" y="169"/>
                    <a:pt x="0" y="147"/>
                    <a:pt x="4" y="127"/>
                  </a:cubicBezTo>
                  <a:cubicBezTo>
                    <a:pt x="6" y="115"/>
                    <a:pt x="11" y="104"/>
                    <a:pt x="13" y="93"/>
                  </a:cubicBezTo>
                  <a:cubicBezTo>
                    <a:pt x="15" y="81"/>
                    <a:pt x="14" y="68"/>
                    <a:pt x="7" y="58"/>
                  </a:cubicBezTo>
                  <a:cubicBezTo>
                    <a:pt x="21" y="38"/>
                    <a:pt x="75" y="5"/>
                    <a:pt x="95"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 name="Freeform 280"/>
            <p:cNvSpPr>
              <a:spLocks/>
            </p:cNvSpPr>
            <p:nvPr/>
          </p:nvSpPr>
          <p:spPr bwMode="auto">
            <a:xfrm>
              <a:off x="6183313" y="2311400"/>
              <a:ext cx="166688" cy="487363"/>
            </a:xfrm>
            <a:custGeom>
              <a:avLst/>
              <a:gdLst>
                <a:gd name="T0" fmla="*/ 55 w 55"/>
                <a:gd name="T1" fmla="*/ 161 h 161"/>
                <a:gd name="T2" fmla="*/ 51 w 55"/>
                <a:gd name="T3" fmla="*/ 137 h 161"/>
                <a:gd name="T4" fmla="*/ 45 w 55"/>
                <a:gd name="T5" fmla="*/ 98 h 161"/>
                <a:gd name="T6" fmla="*/ 34 w 55"/>
                <a:gd name="T7" fmla="*/ 63 h 161"/>
                <a:gd name="T8" fmla="*/ 19 w 55"/>
                <a:gd name="T9" fmla="*/ 30 h 161"/>
                <a:gd name="T10" fmla="*/ 9 w 55"/>
                <a:gd name="T11" fmla="*/ 14 h 161"/>
                <a:gd name="T12" fmla="*/ 0 w 55"/>
                <a:gd name="T13" fmla="*/ 0 h 161"/>
                <a:gd name="T14" fmla="*/ 4 w 55"/>
                <a:gd name="T15" fmla="*/ 34 h 161"/>
                <a:gd name="T16" fmla="*/ 5 w 55"/>
                <a:gd name="T17" fmla="*/ 47 h 161"/>
                <a:gd name="T18" fmla="*/ 8 w 55"/>
                <a:gd name="T19" fmla="*/ 66 h 161"/>
                <a:gd name="T20" fmla="*/ 5 w 55"/>
                <a:gd name="T21" fmla="*/ 140 h 161"/>
                <a:gd name="T22" fmla="*/ 55 w 55"/>
                <a:gd name="T2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161">
                  <a:moveTo>
                    <a:pt x="55" y="161"/>
                  </a:moveTo>
                  <a:cubicBezTo>
                    <a:pt x="54" y="153"/>
                    <a:pt x="52" y="145"/>
                    <a:pt x="51" y="137"/>
                  </a:cubicBezTo>
                  <a:cubicBezTo>
                    <a:pt x="49" y="124"/>
                    <a:pt x="47" y="111"/>
                    <a:pt x="45" y="98"/>
                  </a:cubicBezTo>
                  <a:cubicBezTo>
                    <a:pt x="43" y="85"/>
                    <a:pt x="39" y="74"/>
                    <a:pt x="34" y="63"/>
                  </a:cubicBezTo>
                  <a:cubicBezTo>
                    <a:pt x="30" y="52"/>
                    <a:pt x="24" y="41"/>
                    <a:pt x="19" y="30"/>
                  </a:cubicBezTo>
                  <a:cubicBezTo>
                    <a:pt x="16" y="25"/>
                    <a:pt x="13" y="20"/>
                    <a:pt x="9" y="14"/>
                  </a:cubicBezTo>
                  <a:cubicBezTo>
                    <a:pt x="8" y="13"/>
                    <a:pt x="1" y="3"/>
                    <a:pt x="0" y="0"/>
                  </a:cubicBezTo>
                  <a:cubicBezTo>
                    <a:pt x="1" y="11"/>
                    <a:pt x="3" y="22"/>
                    <a:pt x="4" y="34"/>
                  </a:cubicBezTo>
                  <a:cubicBezTo>
                    <a:pt x="4" y="38"/>
                    <a:pt x="4" y="42"/>
                    <a:pt x="5" y="47"/>
                  </a:cubicBezTo>
                  <a:cubicBezTo>
                    <a:pt x="7" y="53"/>
                    <a:pt x="7" y="60"/>
                    <a:pt x="8" y="66"/>
                  </a:cubicBezTo>
                  <a:cubicBezTo>
                    <a:pt x="10" y="91"/>
                    <a:pt x="7" y="116"/>
                    <a:pt x="5" y="140"/>
                  </a:cubicBezTo>
                  <a:cubicBezTo>
                    <a:pt x="19" y="151"/>
                    <a:pt x="37" y="159"/>
                    <a:pt x="55" y="16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 name="Freeform 281"/>
            <p:cNvSpPr>
              <a:spLocks/>
            </p:cNvSpPr>
            <p:nvPr/>
          </p:nvSpPr>
          <p:spPr bwMode="auto">
            <a:xfrm>
              <a:off x="6108700" y="1397000"/>
              <a:ext cx="636588" cy="571500"/>
            </a:xfrm>
            <a:custGeom>
              <a:avLst/>
              <a:gdLst>
                <a:gd name="T0" fmla="*/ 23 w 211"/>
                <a:gd name="T1" fmla="*/ 138 h 189"/>
                <a:gd name="T2" fmla="*/ 49 w 211"/>
                <a:gd name="T3" fmla="*/ 133 h 189"/>
                <a:gd name="T4" fmla="*/ 80 w 211"/>
                <a:gd name="T5" fmla="*/ 120 h 189"/>
                <a:gd name="T6" fmla="*/ 98 w 211"/>
                <a:gd name="T7" fmla="*/ 119 h 189"/>
                <a:gd name="T8" fmla="*/ 106 w 211"/>
                <a:gd name="T9" fmla="*/ 134 h 189"/>
                <a:gd name="T10" fmla="*/ 127 w 211"/>
                <a:gd name="T11" fmla="*/ 148 h 189"/>
                <a:gd name="T12" fmla="*/ 146 w 211"/>
                <a:gd name="T13" fmla="*/ 164 h 189"/>
                <a:gd name="T14" fmla="*/ 147 w 211"/>
                <a:gd name="T15" fmla="*/ 179 h 189"/>
                <a:gd name="T16" fmla="*/ 157 w 211"/>
                <a:gd name="T17" fmla="*/ 188 h 189"/>
                <a:gd name="T18" fmla="*/ 164 w 211"/>
                <a:gd name="T19" fmla="*/ 178 h 189"/>
                <a:gd name="T20" fmla="*/ 181 w 211"/>
                <a:gd name="T21" fmla="*/ 146 h 189"/>
                <a:gd name="T22" fmla="*/ 203 w 211"/>
                <a:gd name="T23" fmla="*/ 137 h 189"/>
                <a:gd name="T24" fmla="*/ 207 w 211"/>
                <a:gd name="T25" fmla="*/ 121 h 189"/>
                <a:gd name="T26" fmla="*/ 208 w 211"/>
                <a:gd name="T27" fmla="*/ 85 h 189"/>
                <a:gd name="T28" fmla="*/ 196 w 211"/>
                <a:gd name="T29" fmla="*/ 51 h 189"/>
                <a:gd name="T30" fmla="*/ 90 w 211"/>
                <a:gd name="T31" fmla="*/ 7 h 189"/>
                <a:gd name="T32" fmla="*/ 42 w 211"/>
                <a:gd name="T33" fmla="*/ 27 h 189"/>
                <a:gd name="T34" fmla="*/ 11 w 211"/>
                <a:gd name="T35" fmla="*/ 63 h 189"/>
                <a:gd name="T36" fmla="*/ 4 w 211"/>
                <a:gd name="T37" fmla="*/ 125 h 189"/>
                <a:gd name="T38" fmla="*/ 23 w 211"/>
                <a:gd name="T39" fmla="*/ 13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1" h="189">
                  <a:moveTo>
                    <a:pt x="23" y="138"/>
                  </a:moveTo>
                  <a:cubicBezTo>
                    <a:pt x="32" y="140"/>
                    <a:pt x="41" y="136"/>
                    <a:pt x="49" y="133"/>
                  </a:cubicBezTo>
                  <a:cubicBezTo>
                    <a:pt x="60" y="128"/>
                    <a:pt x="70" y="124"/>
                    <a:pt x="80" y="120"/>
                  </a:cubicBezTo>
                  <a:cubicBezTo>
                    <a:pt x="86" y="117"/>
                    <a:pt x="93" y="115"/>
                    <a:pt x="98" y="119"/>
                  </a:cubicBezTo>
                  <a:cubicBezTo>
                    <a:pt x="103" y="123"/>
                    <a:pt x="103" y="129"/>
                    <a:pt x="106" y="134"/>
                  </a:cubicBezTo>
                  <a:cubicBezTo>
                    <a:pt x="110" y="142"/>
                    <a:pt x="119" y="145"/>
                    <a:pt x="127" y="148"/>
                  </a:cubicBezTo>
                  <a:cubicBezTo>
                    <a:pt x="135" y="151"/>
                    <a:pt x="144" y="155"/>
                    <a:pt x="146" y="164"/>
                  </a:cubicBezTo>
                  <a:cubicBezTo>
                    <a:pt x="148" y="169"/>
                    <a:pt x="146" y="174"/>
                    <a:pt x="147" y="179"/>
                  </a:cubicBezTo>
                  <a:cubicBezTo>
                    <a:pt x="148" y="184"/>
                    <a:pt x="152" y="189"/>
                    <a:pt x="157" y="188"/>
                  </a:cubicBezTo>
                  <a:cubicBezTo>
                    <a:pt x="161" y="187"/>
                    <a:pt x="163" y="182"/>
                    <a:pt x="164" y="178"/>
                  </a:cubicBezTo>
                  <a:cubicBezTo>
                    <a:pt x="167" y="166"/>
                    <a:pt x="172" y="154"/>
                    <a:pt x="181" y="146"/>
                  </a:cubicBezTo>
                  <a:cubicBezTo>
                    <a:pt x="187" y="140"/>
                    <a:pt x="195" y="137"/>
                    <a:pt x="203" y="137"/>
                  </a:cubicBezTo>
                  <a:cubicBezTo>
                    <a:pt x="203" y="131"/>
                    <a:pt x="206" y="126"/>
                    <a:pt x="207" y="121"/>
                  </a:cubicBezTo>
                  <a:cubicBezTo>
                    <a:pt x="211" y="109"/>
                    <a:pt x="211" y="97"/>
                    <a:pt x="208" y="85"/>
                  </a:cubicBezTo>
                  <a:cubicBezTo>
                    <a:pt x="206" y="73"/>
                    <a:pt x="201" y="62"/>
                    <a:pt x="196" y="51"/>
                  </a:cubicBezTo>
                  <a:cubicBezTo>
                    <a:pt x="180" y="14"/>
                    <a:pt x="130" y="0"/>
                    <a:pt x="90" y="7"/>
                  </a:cubicBezTo>
                  <a:cubicBezTo>
                    <a:pt x="73" y="10"/>
                    <a:pt x="57" y="17"/>
                    <a:pt x="42" y="27"/>
                  </a:cubicBezTo>
                  <a:cubicBezTo>
                    <a:pt x="29" y="37"/>
                    <a:pt x="18" y="49"/>
                    <a:pt x="11" y="63"/>
                  </a:cubicBezTo>
                  <a:cubicBezTo>
                    <a:pt x="2" y="82"/>
                    <a:pt x="0" y="104"/>
                    <a:pt x="4" y="125"/>
                  </a:cubicBezTo>
                  <a:cubicBezTo>
                    <a:pt x="9" y="132"/>
                    <a:pt x="15" y="137"/>
                    <a:pt x="23" y="13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 name="Freeform 282"/>
            <p:cNvSpPr>
              <a:spLocks/>
            </p:cNvSpPr>
            <p:nvPr/>
          </p:nvSpPr>
          <p:spPr bwMode="auto">
            <a:xfrm>
              <a:off x="6119813" y="1744663"/>
              <a:ext cx="611188" cy="515938"/>
            </a:xfrm>
            <a:custGeom>
              <a:avLst/>
              <a:gdLst>
                <a:gd name="T0" fmla="*/ 202 w 202"/>
                <a:gd name="T1" fmla="*/ 41 h 171"/>
                <a:gd name="T2" fmla="*/ 199 w 202"/>
                <a:gd name="T3" fmla="*/ 23 h 171"/>
                <a:gd name="T4" fmla="*/ 199 w 202"/>
                <a:gd name="T5" fmla="*/ 22 h 171"/>
                <a:gd name="T6" fmla="*/ 177 w 202"/>
                <a:gd name="T7" fmla="*/ 31 h 171"/>
                <a:gd name="T8" fmla="*/ 160 w 202"/>
                <a:gd name="T9" fmla="*/ 63 h 171"/>
                <a:gd name="T10" fmla="*/ 153 w 202"/>
                <a:gd name="T11" fmla="*/ 73 h 171"/>
                <a:gd name="T12" fmla="*/ 143 w 202"/>
                <a:gd name="T13" fmla="*/ 64 h 171"/>
                <a:gd name="T14" fmla="*/ 142 w 202"/>
                <a:gd name="T15" fmla="*/ 49 h 171"/>
                <a:gd name="T16" fmla="*/ 123 w 202"/>
                <a:gd name="T17" fmla="*/ 33 h 171"/>
                <a:gd name="T18" fmla="*/ 102 w 202"/>
                <a:gd name="T19" fmla="*/ 19 h 171"/>
                <a:gd name="T20" fmla="*/ 94 w 202"/>
                <a:gd name="T21" fmla="*/ 4 h 171"/>
                <a:gd name="T22" fmla="*/ 76 w 202"/>
                <a:gd name="T23" fmla="*/ 5 h 171"/>
                <a:gd name="T24" fmla="*/ 45 w 202"/>
                <a:gd name="T25" fmla="*/ 18 h 171"/>
                <a:gd name="T26" fmla="*/ 19 w 202"/>
                <a:gd name="T27" fmla="*/ 23 h 171"/>
                <a:gd name="T28" fmla="*/ 0 w 202"/>
                <a:gd name="T29" fmla="*/ 11 h 171"/>
                <a:gd name="T30" fmla="*/ 19 w 202"/>
                <a:gd name="T31" fmla="*/ 70 h 171"/>
                <a:gd name="T32" fmla="*/ 28 w 202"/>
                <a:gd name="T33" fmla="*/ 109 h 171"/>
                <a:gd name="T34" fmla="*/ 27 w 202"/>
                <a:gd name="T35" fmla="*/ 120 h 171"/>
                <a:gd name="T36" fmla="*/ 33 w 202"/>
                <a:gd name="T37" fmla="*/ 129 h 171"/>
                <a:gd name="T38" fmla="*/ 43 w 202"/>
                <a:gd name="T39" fmla="*/ 127 h 171"/>
                <a:gd name="T40" fmla="*/ 53 w 202"/>
                <a:gd name="T41" fmla="*/ 137 h 171"/>
                <a:gd name="T42" fmla="*/ 57 w 202"/>
                <a:gd name="T43" fmla="*/ 151 h 171"/>
                <a:gd name="T44" fmla="*/ 78 w 202"/>
                <a:gd name="T45" fmla="*/ 169 h 171"/>
                <a:gd name="T46" fmla="*/ 109 w 202"/>
                <a:gd name="T47" fmla="*/ 159 h 171"/>
                <a:gd name="T48" fmla="*/ 166 w 202"/>
                <a:gd name="T49" fmla="*/ 111 h 171"/>
                <a:gd name="T50" fmla="*/ 193 w 202"/>
                <a:gd name="T51" fmla="*/ 78 h 171"/>
                <a:gd name="T52" fmla="*/ 193 w 202"/>
                <a:gd name="T53" fmla="*/ 73 h 171"/>
                <a:gd name="T54" fmla="*/ 202 w 202"/>
                <a:gd name="T55" fmla="*/ 4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171">
                  <a:moveTo>
                    <a:pt x="202" y="41"/>
                  </a:moveTo>
                  <a:cubicBezTo>
                    <a:pt x="202" y="35"/>
                    <a:pt x="199" y="29"/>
                    <a:pt x="199" y="23"/>
                  </a:cubicBezTo>
                  <a:cubicBezTo>
                    <a:pt x="199" y="22"/>
                    <a:pt x="199" y="22"/>
                    <a:pt x="199" y="22"/>
                  </a:cubicBezTo>
                  <a:cubicBezTo>
                    <a:pt x="191" y="22"/>
                    <a:pt x="183" y="25"/>
                    <a:pt x="177" y="31"/>
                  </a:cubicBezTo>
                  <a:cubicBezTo>
                    <a:pt x="168" y="39"/>
                    <a:pt x="163" y="51"/>
                    <a:pt x="160" y="63"/>
                  </a:cubicBezTo>
                  <a:cubicBezTo>
                    <a:pt x="159" y="67"/>
                    <a:pt x="157" y="72"/>
                    <a:pt x="153" y="73"/>
                  </a:cubicBezTo>
                  <a:cubicBezTo>
                    <a:pt x="148" y="74"/>
                    <a:pt x="144" y="69"/>
                    <a:pt x="143" y="64"/>
                  </a:cubicBezTo>
                  <a:cubicBezTo>
                    <a:pt x="142" y="59"/>
                    <a:pt x="144" y="54"/>
                    <a:pt x="142" y="49"/>
                  </a:cubicBezTo>
                  <a:cubicBezTo>
                    <a:pt x="140" y="40"/>
                    <a:pt x="131" y="36"/>
                    <a:pt x="123" y="33"/>
                  </a:cubicBezTo>
                  <a:cubicBezTo>
                    <a:pt x="115" y="30"/>
                    <a:pt x="106" y="27"/>
                    <a:pt x="102" y="19"/>
                  </a:cubicBezTo>
                  <a:cubicBezTo>
                    <a:pt x="99" y="14"/>
                    <a:pt x="99" y="8"/>
                    <a:pt x="94" y="4"/>
                  </a:cubicBezTo>
                  <a:cubicBezTo>
                    <a:pt x="89" y="0"/>
                    <a:pt x="82" y="2"/>
                    <a:pt x="76" y="5"/>
                  </a:cubicBezTo>
                  <a:cubicBezTo>
                    <a:pt x="66" y="9"/>
                    <a:pt x="56" y="13"/>
                    <a:pt x="45" y="18"/>
                  </a:cubicBezTo>
                  <a:cubicBezTo>
                    <a:pt x="37" y="21"/>
                    <a:pt x="28" y="25"/>
                    <a:pt x="19" y="23"/>
                  </a:cubicBezTo>
                  <a:cubicBezTo>
                    <a:pt x="11" y="22"/>
                    <a:pt x="5" y="17"/>
                    <a:pt x="0" y="11"/>
                  </a:cubicBezTo>
                  <a:cubicBezTo>
                    <a:pt x="3" y="31"/>
                    <a:pt x="11" y="50"/>
                    <a:pt x="19" y="70"/>
                  </a:cubicBezTo>
                  <a:cubicBezTo>
                    <a:pt x="25" y="82"/>
                    <a:pt x="30" y="95"/>
                    <a:pt x="28" y="109"/>
                  </a:cubicBezTo>
                  <a:cubicBezTo>
                    <a:pt x="28" y="113"/>
                    <a:pt x="27" y="116"/>
                    <a:pt x="27" y="120"/>
                  </a:cubicBezTo>
                  <a:cubicBezTo>
                    <a:pt x="27" y="124"/>
                    <a:pt x="29" y="128"/>
                    <a:pt x="33" y="129"/>
                  </a:cubicBezTo>
                  <a:cubicBezTo>
                    <a:pt x="36" y="129"/>
                    <a:pt x="40" y="127"/>
                    <a:pt x="43" y="127"/>
                  </a:cubicBezTo>
                  <a:cubicBezTo>
                    <a:pt x="48" y="128"/>
                    <a:pt x="52" y="132"/>
                    <a:pt x="53" y="137"/>
                  </a:cubicBezTo>
                  <a:cubicBezTo>
                    <a:pt x="55" y="141"/>
                    <a:pt x="55" y="146"/>
                    <a:pt x="57" y="151"/>
                  </a:cubicBezTo>
                  <a:cubicBezTo>
                    <a:pt x="60" y="160"/>
                    <a:pt x="69" y="167"/>
                    <a:pt x="78" y="169"/>
                  </a:cubicBezTo>
                  <a:cubicBezTo>
                    <a:pt x="89" y="171"/>
                    <a:pt x="100" y="164"/>
                    <a:pt x="109" y="159"/>
                  </a:cubicBezTo>
                  <a:cubicBezTo>
                    <a:pt x="131" y="147"/>
                    <a:pt x="149" y="130"/>
                    <a:pt x="166" y="111"/>
                  </a:cubicBezTo>
                  <a:cubicBezTo>
                    <a:pt x="175" y="100"/>
                    <a:pt x="185" y="90"/>
                    <a:pt x="193" y="78"/>
                  </a:cubicBezTo>
                  <a:cubicBezTo>
                    <a:pt x="193" y="76"/>
                    <a:pt x="193" y="75"/>
                    <a:pt x="193" y="73"/>
                  </a:cubicBezTo>
                  <a:cubicBezTo>
                    <a:pt x="194" y="62"/>
                    <a:pt x="202" y="52"/>
                    <a:pt x="202" y="4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 name="Freeform 283"/>
            <p:cNvSpPr>
              <a:spLocks/>
            </p:cNvSpPr>
            <p:nvPr/>
          </p:nvSpPr>
          <p:spPr bwMode="auto">
            <a:xfrm>
              <a:off x="6440488" y="1979613"/>
              <a:ext cx="404813" cy="392113"/>
            </a:xfrm>
            <a:custGeom>
              <a:avLst/>
              <a:gdLst>
                <a:gd name="T0" fmla="*/ 127 w 134"/>
                <a:gd name="T1" fmla="*/ 32 h 130"/>
                <a:gd name="T2" fmla="*/ 102 w 134"/>
                <a:gd name="T3" fmla="*/ 22 h 130"/>
                <a:gd name="T4" fmla="*/ 87 w 134"/>
                <a:gd name="T5" fmla="*/ 0 h 130"/>
                <a:gd name="T6" fmla="*/ 60 w 134"/>
                <a:gd name="T7" fmla="*/ 33 h 130"/>
                <a:gd name="T8" fmla="*/ 3 w 134"/>
                <a:gd name="T9" fmla="*/ 81 h 130"/>
                <a:gd name="T10" fmla="*/ 0 w 134"/>
                <a:gd name="T11" fmla="*/ 83 h 130"/>
                <a:gd name="T12" fmla="*/ 3 w 134"/>
                <a:gd name="T13" fmla="*/ 100 h 130"/>
                <a:gd name="T14" fmla="*/ 20 w 134"/>
                <a:gd name="T15" fmla="*/ 123 h 130"/>
                <a:gd name="T16" fmla="*/ 56 w 134"/>
                <a:gd name="T17" fmla="*/ 127 h 130"/>
                <a:gd name="T18" fmla="*/ 94 w 134"/>
                <a:gd name="T19" fmla="*/ 103 h 130"/>
                <a:gd name="T20" fmla="*/ 116 w 134"/>
                <a:gd name="T21" fmla="*/ 71 h 130"/>
                <a:gd name="T22" fmla="*/ 126 w 134"/>
                <a:gd name="T23" fmla="*/ 60 h 130"/>
                <a:gd name="T24" fmla="*/ 134 w 134"/>
                <a:gd name="T25" fmla="*/ 46 h 130"/>
                <a:gd name="T26" fmla="*/ 127 w 134"/>
                <a:gd name="T27" fmla="*/ 3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30">
                  <a:moveTo>
                    <a:pt x="127" y="32"/>
                  </a:moveTo>
                  <a:cubicBezTo>
                    <a:pt x="119" y="30"/>
                    <a:pt x="110" y="27"/>
                    <a:pt x="102" y="22"/>
                  </a:cubicBezTo>
                  <a:cubicBezTo>
                    <a:pt x="95" y="17"/>
                    <a:pt x="88" y="9"/>
                    <a:pt x="87" y="0"/>
                  </a:cubicBezTo>
                  <a:cubicBezTo>
                    <a:pt x="79" y="12"/>
                    <a:pt x="69" y="22"/>
                    <a:pt x="60" y="33"/>
                  </a:cubicBezTo>
                  <a:cubicBezTo>
                    <a:pt x="43" y="52"/>
                    <a:pt x="25" y="69"/>
                    <a:pt x="3" y="81"/>
                  </a:cubicBezTo>
                  <a:cubicBezTo>
                    <a:pt x="2" y="82"/>
                    <a:pt x="1" y="83"/>
                    <a:pt x="0" y="83"/>
                  </a:cubicBezTo>
                  <a:cubicBezTo>
                    <a:pt x="0" y="89"/>
                    <a:pt x="1" y="95"/>
                    <a:pt x="3" y="100"/>
                  </a:cubicBezTo>
                  <a:cubicBezTo>
                    <a:pt x="6" y="109"/>
                    <a:pt x="12" y="118"/>
                    <a:pt x="20" y="123"/>
                  </a:cubicBezTo>
                  <a:cubicBezTo>
                    <a:pt x="31" y="130"/>
                    <a:pt x="44" y="130"/>
                    <a:pt x="56" y="127"/>
                  </a:cubicBezTo>
                  <a:cubicBezTo>
                    <a:pt x="70" y="123"/>
                    <a:pt x="84" y="115"/>
                    <a:pt x="94" y="103"/>
                  </a:cubicBezTo>
                  <a:cubicBezTo>
                    <a:pt x="102" y="93"/>
                    <a:pt x="108" y="81"/>
                    <a:pt x="116" y="71"/>
                  </a:cubicBezTo>
                  <a:cubicBezTo>
                    <a:pt x="119" y="67"/>
                    <a:pt x="123" y="64"/>
                    <a:pt x="126" y="60"/>
                  </a:cubicBezTo>
                  <a:cubicBezTo>
                    <a:pt x="129" y="56"/>
                    <a:pt x="134" y="51"/>
                    <a:pt x="134" y="46"/>
                  </a:cubicBezTo>
                  <a:cubicBezTo>
                    <a:pt x="134" y="41"/>
                    <a:pt x="132" y="35"/>
                    <a:pt x="127" y="32"/>
                  </a:cubicBezTo>
                  <a:close/>
                </a:path>
              </a:pathLst>
            </a:custGeom>
            <a:solidFill>
              <a:srgbClr val="FDB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 name="Freeform 284"/>
            <p:cNvSpPr>
              <a:spLocks/>
            </p:cNvSpPr>
            <p:nvPr/>
          </p:nvSpPr>
          <p:spPr bwMode="auto">
            <a:xfrm>
              <a:off x="6062663" y="3616325"/>
              <a:ext cx="1123950" cy="2259013"/>
            </a:xfrm>
            <a:custGeom>
              <a:avLst/>
              <a:gdLst>
                <a:gd name="T0" fmla="*/ 365 w 372"/>
                <a:gd name="T1" fmla="*/ 45 h 749"/>
                <a:gd name="T2" fmla="*/ 338 w 372"/>
                <a:gd name="T3" fmla="*/ 19 h 749"/>
                <a:gd name="T4" fmla="*/ 302 w 372"/>
                <a:gd name="T5" fmla="*/ 8 h 749"/>
                <a:gd name="T6" fmla="*/ 149 w 372"/>
                <a:gd name="T7" fmla="*/ 8 h 749"/>
                <a:gd name="T8" fmla="*/ 131 w 372"/>
                <a:gd name="T9" fmla="*/ 35 h 749"/>
                <a:gd name="T10" fmla="*/ 88 w 372"/>
                <a:gd name="T11" fmla="*/ 107 h 749"/>
                <a:gd name="T12" fmla="*/ 19 w 372"/>
                <a:gd name="T13" fmla="*/ 243 h 749"/>
                <a:gd name="T14" fmla="*/ 11 w 372"/>
                <a:gd name="T15" fmla="*/ 379 h 749"/>
                <a:gd name="T16" fmla="*/ 40 w 372"/>
                <a:gd name="T17" fmla="*/ 503 h 749"/>
                <a:gd name="T18" fmla="*/ 41 w 372"/>
                <a:gd name="T19" fmla="*/ 600 h 749"/>
                <a:gd name="T20" fmla="*/ 60 w 372"/>
                <a:gd name="T21" fmla="*/ 695 h 749"/>
                <a:gd name="T22" fmla="*/ 136 w 372"/>
                <a:gd name="T23" fmla="*/ 748 h 749"/>
                <a:gd name="T24" fmla="*/ 173 w 372"/>
                <a:gd name="T25" fmla="*/ 738 h 749"/>
                <a:gd name="T26" fmla="*/ 194 w 372"/>
                <a:gd name="T27" fmla="*/ 706 h 749"/>
                <a:gd name="T28" fmla="*/ 183 w 372"/>
                <a:gd name="T29" fmla="*/ 500 h 749"/>
                <a:gd name="T30" fmla="*/ 189 w 372"/>
                <a:gd name="T31" fmla="*/ 434 h 749"/>
                <a:gd name="T32" fmla="*/ 155 w 372"/>
                <a:gd name="T33" fmla="*/ 313 h 749"/>
                <a:gd name="T34" fmla="*/ 152 w 372"/>
                <a:gd name="T35" fmla="*/ 305 h 749"/>
                <a:gd name="T36" fmla="*/ 162 w 372"/>
                <a:gd name="T37" fmla="*/ 296 h 749"/>
                <a:gd name="T38" fmla="*/ 257 w 372"/>
                <a:gd name="T39" fmla="*/ 213 h 749"/>
                <a:gd name="T40" fmla="*/ 319 w 372"/>
                <a:gd name="T41" fmla="*/ 165 h 749"/>
                <a:gd name="T42" fmla="*/ 350 w 372"/>
                <a:gd name="T43" fmla="*/ 128 h 749"/>
                <a:gd name="T44" fmla="*/ 364 w 372"/>
                <a:gd name="T45" fmla="*/ 98 h 749"/>
                <a:gd name="T46" fmla="*/ 365 w 372"/>
                <a:gd name="T47" fmla="*/ 45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749">
                  <a:moveTo>
                    <a:pt x="365" y="45"/>
                  </a:moveTo>
                  <a:cubicBezTo>
                    <a:pt x="359" y="34"/>
                    <a:pt x="349" y="25"/>
                    <a:pt x="338" y="19"/>
                  </a:cubicBezTo>
                  <a:cubicBezTo>
                    <a:pt x="327" y="13"/>
                    <a:pt x="314" y="11"/>
                    <a:pt x="302" y="8"/>
                  </a:cubicBezTo>
                  <a:cubicBezTo>
                    <a:pt x="251" y="0"/>
                    <a:pt x="200" y="3"/>
                    <a:pt x="149" y="8"/>
                  </a:cubicBezTo>
                  <a:cubicBezTo>
                    <a:pt x="142" y="16"/>
                    <a:pt x="137" y="26"/>
                    <a:pt x="131" y="35"/>
                  </a:cubicBezTo>
                  <a:cubicBezTo>
                    <a:pt x="117" y="59"/>
                    <a:pt x="102" y="83"/>
                    <a:pt x="88" y="107"/>
                  </a:cubicBezTo>
                  <a:cubicBezTo>
                    <a:pt x="63" y="151"/>
                    <a:pt x="39" y="196"/>
                    <a:pt x="19" y="243"/>
                  </a:cubicBezTo>
                  <a:cubicBezTo>
                    <a:pt x="0" y="286"/>
                    <a:pt x="1" y="333"/>
                    <a:pt x="11" y="379"/>
                  </a:cubicBezTo>
                  <a:cubicBezTo>
                    <a:pt x="21" y="420"/>
                    <a:pt x="36" y="460"/>
                    <a:pt x="40" y="503"/>
                  </a:cubicBezTo>
                  <a:cubicBezTo>
                    <a:pt x="43" y="535"/>
                    <a:pt x="41" y="568"/>
                    <a:pt x="41" y="600"/>
                  </a:cubicBezTo>
                  <a:cubicBezTo>
                    <a:pt x="41" y="633"/>
                    <a:pt x="45" y="666"/>
                    <a:pt x="60" y="695"/>
                  </a:cubicBezTo>
                  <a:cubicBezTo>
                    <a:pt x="75" y="723"/>
                    <a:pt x="104" y="747"/>
                    <a:pt x="136" y="748"/>
                  </a:cubicBezTo>
                  <a:cubicBezTo>
                    <a:pt x="149" y="749"/>
                    <a:pt x="162" y="745"/>
                    <a:pt x="173" y="738"/>
                  </a:cubicBezTo>
                  <a:cubicBezTo>
                    <a:pt x="183" y="730"/>
                    <a:pt x="190" y="718"/>
                    <a:pt x="194" y="706"/>
                  </a:cubicBezTo>
                  <a:cubicBezTo>
                    <a:pt x="215" y="640"/>
                    <a:pt x="183" y="569"/>
                    <a:pt x="183" y="500"/>
                  </a:cubicBezTo>
                  <a:cubicBezTo>
                    <a:pt x="183" y="478"/>
                    <a:pt x="187" y="456"/>
                    <a:pt x="189" y="434"/>
                  </a:cubicBezTo>
                  <a:cubicBezTo>
                    <a:pt x="193" y="391"/>
                    <a:pt x="181" y="347"/>
                    <a:pt x="155" y="313"/>
                  </a:cubicBezTo>
                  <a:cubicBezTo>
                    <a:pt x="154" y="310"/>
                    <a:pt x="152" y="308"/>
                    <a:pt x="152" y="305"/>
                  </a:cubicBezTo>
                  <a:cubicBezTo>
                    <a:pt x="152" y="300"/>
                    <a:pt x="158" y="297"/>
                    <a:pt x="162" y="296"/>
                  </a:cubicBezTo>
                  <a:cubicBezTo>
                    <a:pt x="202" y="281"/>
                    <a:pt x="226" y="241"/>
                    <a:pt x="257" y="213"/>
                  </a:cubicBezTo>
                  <a:cubicBezTo>
                    <a:pt x="277" y="196"/>
                    <a:pt x="300" y="182"/>
                    <a:pt x="319" y="165"/>
                  </a:cubicBezTo>
                  <a:cubicBezTo>
                    <a:pt x="331" y="154"/>
                    <a:pt x="341" y="142"/>
                    <a:pt x="350" y="128"/>
                  </a:cubicBezTo>
                  <a:cubicBezTo>
                    <a:pt x="355" y="119"/>
                    <a:pt x="359" y="108"/>
                    <a:pt x="364" y="98"/>
                  </a:cubicBezTo>
                  <a:cubicBezTo>
                    <a:pt x="369" y="81"/>
                    <a:pt x="372" y="62"/>
                    <a:pt x="365" y="4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 name="Freeform 285"/>
            <p:cNvSpPr>
              <a:spLocks/>
            </p:cNvSpPr>
            <p:nvPr/>
          </p:nvSpPr>
          <p:spPr bwMode="auto">
            <a:xfrm>
              <a:off x="5340350" y="3379788"/>
              <a:ext cx="1173163" cy="1905000"/>
            </a:xfrm>
            <a:custGeom>
              <a:avLst/>
              <a:gdLst>
                <a:gd name="T0" fmla="*/ 284 w 388"/>
                <a:gd name="T1" fmla="*/ 224 h 631"/>
                <a:gd name="T2" fmla="*/ 311 w 388"/>
                <a:gd name="T3" fmla="*/ 215 h 631"/>
                <a:gd name="T4" fmla="*/ 327 w 388"/>
                <a:gd name="T5" fmla="*/ 185 h 631"/>
                <a:gd name="T6" fmla="*/ 370 w 388"/>
                <a:gd name="T7" fmla="*/ 113 h 631"/>
                <a:gd name="T8" fmla="*/ 388 w 388"/>
                <a:gd name="T9" fmla="*/ 86 h 631"/>
                <a:gd name="T10" fmla="*/ 358 w 388"/>
                <a:gd name="T11" fmla="*/ 88 h 631"/>
                <a:gd name="T12" fmla="*/ 345 w 388"/>
                <a:gd name="T13" fmla="*/ 8 h 631"/>
                <a:gd name="T14" fmla="*/ 289 w 388"/>
                <a:gd name="T15" fmla="*/ 3 h 631"/>
                <a:gd name="T16" fmla="*/ 236 w 388"/>
                <a:gd name="T17" fmla="*/ 26 h 631"/>
                <a:gd name="T18" fmla="*/ 81 w 388"/>
                <a:gd name="T19" fmla="*/ 128 h 631"/>
                <a:gd name="T20" fmla="*/ 9 w 388"/>
                <a:gd name="T21" fmla="*/ 221 h 631"/>
                <a:gd name="T22" fmla="*/ 1 w 388"/>
                <a:gd name="T23" fmla="*/ 291 h 631"/>
                <a:gd name="T24" fmla="*/ 3 w 388"/>
                <a:gd name="T25" fmla="*/ 327 h 631"/>
                <a:gd name="T26" fmla="*/ 13 w 388"/>
                <a:gd name="T27" fmla="*/ 360 h 631"/>
                <a:gd name="T28" fmla="*/ 24 w 388"/>
                <a:gd name="T29" fmla="*/ 455 h 631"/>
                <a:gd name="T30" fmla="*/ 19 w 388"/>
                <a:gd name="T31" fmla="*/ 501 h 631"/>
                <a:gd name="T32" fmla="*/ 25 w 388"/>
                <a:gd name="T33" fmla="*/ 550 h 631"/>
                <a:gd name="T34" fmla="*/ 47 w 388"/>
                <a:gd name="T35" fmla="*/ 613 h 631"/>
                <a:gd name="T36" fmla="*/ 111 w 388"/>
                <a:gd name="T37" fmla="*/ 630 h 631"/>
                <a:gd name="T38" fmla="*/ 164 w 388"/>
                <a:gd name="T39" fmla="*/ 613 h 631"/>
                <a:gd name="T40" fmla="*/ 167 w 388"/>
                <a:gd name="T41" fmla="*/ 529 h 631"/>
                <a:gd name="T42" fmla="*/ 172 w 388"/>
                <a:gd name="T43" fmla="*/ 432 h 631"/>
                <a:gd name="T44" fmla="*/ 181 w 388"/>
                <a:gd name="T45" fmla="*/ 347 h 631"/>
                <a:gd name="T46" fmla="*/ 155 w 388"/>
                <a:gd name="T47" fmla="*/ 266 h 631"/>
                <a:gd name="T48" fmla="*/ 284 w 388"/>
                <a:gd name="T49" fmla="*/ 224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631">
                  <a:moveTo>
                    <a:pt x="284" y="224"/>
                  </a:moveTo>
                  <a:cubicBezTo>
                    <a:pt x="293" y="221"/>
                    <a:pt x="302" y="218"/>
                    <a:pt x="311" y="215"/>
                  </a:cubicBezTo>
                  <a:cubicBezTo>
                    <a:pt x="316" y="205"/>
                    <a:pt x="322" y="195"/>
                    <a:pt x="327" y="185"/>
                  </a:cubicBezTo>
                  <a:cubicBezTo>
                    <a:pt x="341" y="161"/>
                    <a:pt x="356" y="137"/>
                    <a:pt x="370" y="113"/>
                  </a:cubicBezTo>
                  <a:cubicBezTo>
                    <a:pt x="376" y="104"/>
                    <a:pt x="381" y="94"/>
                    <a:pt x="388" y="86"/>
                  </a:cubicBezTo>
                  <a:cubicBezTo>
                    <a:pt x="378" y="87"/>
                    <a:pt x="368" y="87"/>
                    <a:pt x="358" y="88"/>
                  </a:cubicBezTo>
                  <a:cubicBezTo>
                    <a:pt x="346" y="64"/>
                    <a:pt x="348" y="35"/>
                    <a:pt x="345" y="8"/>
                  </a:cubicBezTo>
                  <a:cubicBezTo>
                    <a:pt x="332" y="0"/>
                    <a:pt x="304" y="0"/>
                    <a:pt x="289" y="3"/>
                  </a:cubicBezTo>
                  <a:cubicBezTo>
                    <a:pt x="270" y="7"/>
                    <a:pt x="253" y="16"/>
                    <a:pt x="236" y="26"/>
                  </a:cubicBezTo>
                  <a:cubicBezTo>
                    <a:pt x="182" y="57"/>
                    <a:pt x="128" y="88"/>
                    <a:pt x="81" y="128"/>
                  </a:cubicBezTo>
                  <a:cubicBezTo>
                    <a:pt x="50" y="153"/>
                    <a:pt x="22" y="184"/>
                    <a:pt x="9" y="221"/>
                  </a:cubicBezTo>
                  <a:cubicBezTo>
                    <a:pt x="2" y="244"/>
                    <a:pt x="0" y="268"/>
                    <a:pt x="1" y="291"/>
                  </a:cubicBezTo>
                  <a:cubicBezTo>
                    <a:pt x="1" y="303"/>
                    <a:pt x="2" y="315"/>
                    <a:pt x="3" y="327"/>
                  </a:cubicBezTo>
                  <a:cubicBezTo>
                    <a:pt x="4" y="339"/>
                    <a:pt x="9" y="349"/>
                    <a:pt x="13" y="360"/>
                  </a:cubicBezTo>
                  <a:cubicBezTo>
                    <a:pt x="22" y="391"/>
                    <a:pt x="26" y="423"/>
                    <a:pt x="24" y="455"/>
                  </a:cubicBezTo>
                  <a:cubicBezTo>
                    <a:pt x="23" y="470"/>
                    <a:pt x="18" y="487"/>
                    <a:pt x="19" y="501"/>
                  </a:cubicBezTo>
                  <a:cubicBezTo>
                    <a:pt x="21" y="517"/>
                    <a:pt x="23" y="534"/>
                    <a:pt x="25" y="550"/>
                  </a:cubicBezTo>
                  <a:cubicBezTo>
                    <a:pt x="27" y="573"/>
                    <a:pt x="30" y="598"/>
                    <a:pt x="47" y="613"/>
                  </a:cubicBezTo>
                  <a:cubicBezTo>
                    <a:pt x="63" y="628"/>
                    <a:pt x="88" y="630"/>
                    <a:pt x="111" y="630"/>
                  </a:cubicBezTo>
                  <a:cubicBezTo>
                    <a:pt x="130" y="631"/>
                    <a:pt x="153" y="629"/>
                    <a:pt x="164" y="613"/>
                  </a:cubicBezTo>
                  <a:cubicBezTo>
                    <a:pt x="178" y="591"/>
                    <a:pt x="168" y="553"/>
                    <a:pt x="167" y="529"/>
                  </a:cubicBezTo>
                  <a:cubicBezTo>
                    <a:pt x="166" y="496"/>
                    <a:pt x="168" y="464"/>
                    <a:pt x="172" y="432"/>
                  </a:cubicBezTo>
                  <a:cubicBezTo>
                    <a:pt x="176" y="404"/>
                    <a:pt x="181" y="375"/>
                    <a:pt x="181" y="347"/>
                  </a:cubicBezTo>
                  <a:cubicBezTo>
                    <a:pt x="181" y="318"/>
                    <a:pt x="174" y="288"/>
                    <a:pt x="155" y="266"/>
                  </a:cubicBezTo>
                  <a:cubicBezTo>
                    <a:pt x="198" y="252"/>
                    <a:pt x="240" y="237"/>
                    <a:pt x="284" y="22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 name="Freeform 286"/>
            <p:cNvSpPr>
              <a:spLocks/>
            </p:cNvSpPr>
            <p:nvPr/>
          </p:nvSpPr>
          <p:spPr bwMode="auto">
            <a:xfrm>
              <a:off x="5310188" y="3405188"/>
              <a:ext cx="1662113" cy="955675"/>
            </a:xfrm>
            <a:custGeom>
              <a:avLst/>
              <a:gdLst>
                <a:gd name="T0" fmla="*/ 319 w 550"/>
                <a:gd name="T1" fmla="*/ 315 h 317"/>
                <a:gd name="T2" fmla="*/ 3 w 550"/>
                <a:gd name="T3" fmla="*/ 133 h 317"/>
                <a:gd name="T4" fmla="*/ 3 w 550"/>
                <a:gd name="T5" fmla="*/ 127 h 317"/>
                <a:gd name="T6" fmla="*/ 222 w 550"/>
                <a:gd name="T7" fmla="*/ 1 h 317"/>
                <a:gd name="T8" fmla="*/ 231 w 550"/>
                <a:gd name="T9" fmla="*/ 1 h 317"/>
                <a:gd name="T10" fmla="*/ 547 w 550"/>
                <a:gd name="T11" fmla="*/ 184 h 317"/>
                <a:gd name="T12" fmla="*/ 547 w 550"/>
                <a:gd name="T13" fmla="*/ 189 h 317"/>
                <a:gd name="T14" fmla="*/ 329 w 550"/>
                <a:gd name="T15" fmla="*/ 315 h 317"/>
                <a:gd name="T16" fmla="*/ 319 w 550"/>
                <a:gd name="T17"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0" h="317">
                  <a:moveTo>
                    <a:pt x="319" y="315"/>
                  </a:moveTo>
                  <a:cubicBezTo>
                    <a:pt x="3" y="133"/>
                    <a:pt x="3" y="133"/>
                    <a:pt x="3" y="133"/>
                  </a:cubicBezTo>
                  <a:cubicBezTo>
                    <a:pt x="0" y="131"/>
                    <a:pt x="0" y="129"/>
                    <a:pt x="3" y="127"/>
                  </a:cubicBezTo>
                  <a:cubicBezTo>
                    <a:pt x="222" y="1"/>
                    <a:pt x="222" y="1"/>
                    <a:pt x="222" y="1"/>
                  </a:cubicBezTo>
                  <a:cubicBezTo>
                    <a:pt x="224" y="0"/>
                    <a:pt x="229" y="0"/>
                    <a:pt x="231" y="1"/>
                  </a:cubicBezTo>
                  <a:cubicBezTo>
                    <a:pt x="547" y="184"/>
                    <a:pt x="547" y="184"/>
                    <a:pt x="547" y="184"/>
                  </a:cubicBezTo>
                  <a:cubicBezTo>
                    <a:pt x="550" y="185"/>
                    <a:pt x="550" y="188"/>
                    <a:pt x="547" y="189"/>
                  </a:cubicBezTo>
                  <a:cubicBezTo>
                    <a:pt x="329" y="315"/>
                    <a:pt x="329" y="315"/>
                    <a:pt x="329" y="315"/>
                  </a:cubicBezTo>
                  <a:cubicBezTo>
                    <a:pt x="326" y="317"/>
                    <a:pt x="322" y="317"/>
                    <a:pt x="319" y="31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 name="Freeform 287"/>
            <p:cNvSpPr>
              <a:spLocks noEditPoints="1"/>
            </p:cNvSpPr>
            <p:nvPr/>
          </p:nvSpPr>
          <p:spPr bwMode="auto">
            <a:xfrm>
              <a:off x="5383213" y="3559175"/>
              <a:ext cx="1320800" cy="763588"/>
            </a:xfrm>
            <a:custGeom>
              <a:avLst/>
              <a:gdLst>
                <a:gd name="T0" fmla="*/ 41 w 437"/>
                <a:gd name="T1" fmla="*/ 82 h 253"/>
                <a:gd name="T2" fmla="*/ 55 w 437"/>
                <a:gd name="T3" fmla="*/ 99 h 253"/>
                <a:gd name="T4" fmla="*/ 96 w 437"/>
                <a:gd name="T5" fmla="*/ 123 h 253"/>
                <a:gd name="T6" fmla="*/ 127 w 437"/>
                <a:gd name="T7" fmla="*/ 133 h 253"/>
                <a:gd name="T8" fmla="*/ 171 w 437"/>
                <a:gd name="T9" fmla="*/ 157 h 253"/>
                <a:gd name="T10" fmla="*/ 173 w 437"/>
                <a:gd name="T11" fmla="*/ 160 h 253"/>
                <a:gd name="T12" fmla="*/ 190 w 437"/>
                <a:gd name="T13" fmla="*/ 178 h 253"/>
                <a:gd name="T14" fmla="*/ 232 w 437"/>
                <a:gd name="T15" fmla="*/ 201 h 253"/>
                <a:gd name="T16" fmla="*/ 261 w 437"/>
                <a:gd name="T17" fmla="*/ 209 h 253"/>
                <a:gd name="T18" fmla="*/ 287 w 437"/>
                <a:gd name="T19" fmla="*/ 224 h 253"/>
                <a:gd name="T20" fmla="*/ 301 w 437"/>
                <a:gd name="T21" fmla="*/ 241 h 253"/>
                <a:gd name="T22" fmla="*/ 29 w 437"/>
                <a:gd name="T23" fmla="*/ 72 h 253"/>
                <a:gd name="T24" fmla="*/ 81 w 437"/>
                <a:gd name="T25" fmla="*/ 56 h 253"/>
                <a:gd name="T26" fmla="*/ 141 w 437"/>
                <a:gd name="T27" fmla="*/ 40 h 253"/>
                <a:gd name="T28" fmla="*/ 51 w 437"/>
                <a:gd name="T29" fmla="*/ 63 h 253"/>
                <a:gd name="T30" fmla="*/ 56 w 437"/>
                <a:gd name="T31" fmla="*/ 88 h 253"/>
                <a:gd name="T32" fmla="*/ 98 w 437"/>
                <a:gd name="T33" fmla="*/ 111 h 253"/>
                <a:gd name="T34" fmla="*/ 138 w 437"/>
                <a:gd name="T35" fmla="*/ 112 h 253"/>
                <a:gd name="T36" fmla="*/ 165 w 437"/>
                <a:gd name="T37" fmla="*/ 128 h 253"/>
                <a:gd name="T38" fmla="*/ 167 w 437"/>
                <a:gd name="T39" fmla="*/ 151 h 253"/>
                <a:gd name="T40" fmla="*/ 207 w 437"/>
                <a:gd name="T41" fmla="*/ 175 h 253"/>
                <a:gd name="T42" fmla="*/ 249 w 437"/>
                <a:gd name="T43" fmla="*/ 178 h 253"/>
                <a:gd name="T44" fmla="*/ 294 w 437"/>
                <a:gd name="T45" fmla="*/ 202 h 253"/>
                <a:gd name="T46" fmla="*/ 297 w 437"/>
                <a:gd name="T47" fmla="*/ 205 h 253"/>
                <a:gd name="T48" fmla="*/ 66 w 437"/>
                <a:gd name="T49" fmla="*/ 69 h 253"/>
                <a:gd name="T50" fmla="*/ 108 w 437"/>
                <a:gd name="T51" fmla="*/ 92 h 253"/>
                <a:gd name="T52" fmla="*/ 148 w 437"/>
                <a:gd name="T53" fmla="*/ 93 h 253"/>
                <a:gd name="T54" fmla="*/ 175 w 437"/>
                <a:gd name="T55" fmla="*/ 109 h 253"/>
                <a:gd name="T56" fmla="*/ 178 w 437"/>
                <a:gd name="T57" fmla="*/ 132 h 253"/>
                <a:gd name="T58" fmla="*/ 218 w 437"/>
                <a:gd name="T59" fmla="*/ 156 h 253"/>
                <a:gd name="T60" fmla="*/ 260 w 437"/>
                <a:gd name="T61" fmla="*/ 159 h 253"/>
                <a:gd name="T62" fmla="*/ 304 w 437"/>
                <a:gd name="T63" fmla="*/ 183 h 253"/>
                <a:gd name="T64" fmla="*/ 307 w 437"/>
                <a:gd name="T65" fmla="*/ 186 h 253"/>
                <a:gd name="T66" fmla="*/ 312 w 437"/>
                <a:gd name="T67" fmla="*/ 211 h 253"/>
                <a:gd name="T68" fmla="*/ 113 w 437"/>
                <a:gd name="T69" fmla="*/ 70 h 253"/>
                <a:gd name="T70" fmla="*/ 153 w 437"/>
                <a:gd name="T71" fmla="*/ 71 h 253"/>
                <a:gd name="T72" fmla="*/ 180 w 437"/>
                <a:gd name="T73" fmla="*/ 87 h 253"/>
                <a:gd name="T74" fmla="*/ 182 w 437"/>
                <a:gd name="T75" fmla="*/ 110 h 253"/>
                <a:gd name="T76" fmla="*/ 222 w 437"/>
                <a:gd name="T77" fmla="*/ 134 h 253"/>
                <a:gd name="T78" fmla="*/ 264 w 437"/>
                <a:gd name="T79" fmla="*/ 137 h 253"/>
                <a:gd name="T80" fmla="*/ 309 w 437"/>
                <a:gd name="T81" fmla="*/ 161 h 253"/>
                <a:gd name="T82" fmla="*/ 312 w 437"/>
                <a:gd name="T83" fmla="*/ 164 h 253"/>
                <a:gd name="T84" fmla="*/ 316 w 437"/>
                <a:gd name="T85" fmla="*/ 188 h 253"/>
                <a:gd name="T86" fmla="*/ 145 w 437"/>
                <a:gd name="T87" fmla="*/ 64 h 253"/>
                <a:gd name="T88" fmla="*/ 135 w 437"/>
                <a:gd name="T89" fmla="*/ 11 h 253"/>
                <a:gd name="T90" fmla="*/ 162 w 437"/>
                <a:gd name="T91" fmla="*/ 26 h 253"/>
                <a:gd name="T92" fmla="*/ 165 w 437"/>
                <a:gd name="T93" fmla="*/ 49 h 253"/>
                <a:gd name="T94" fmla="*/ 299 w 437"/>
                <a:gd name="T95" fmla="*/ 128 h 253"/>
                <a:gd name="T96" fmla="*/ 185 w 437"/>
                <a:gd name="T97" fmla="*/ 66 h 253"/>
                <a:gd name="T98" fmla="*/ 230 w 437"/>
                <a:gd name="T99" fmla="*/ 91 h 253"/>
                <a:gd name="T100" fmla="*/ 232 w 437"/>
                <a:gd name="T101" fmla="*/ 94 h 253"/>
                <a:gd name="T102" fmla="*/ 237 w 437"/>
                <a:gd name="T103" fmla="*/ 118 h 253"/>
                <a:gd name="T104" fmla="*/ 279 w 437"/>
                <a:gd name="T105" fmla="*/ 141 h 253"/>
                <a:gd name="T106" fmla="*/ 319 w 437"/>
                <a:gd name="T107" fmla="*/ 142 h 253"/>
                <a:gd name="T108" fmla="*/ 324 w 437"/>
                <a:gd name="T109" fmla="*/ 145 h 253"/>
                <a:gd name="T110" fmla="*/ 332 w 437"/>
                <a:gd name="T111" fmla="*/ 146 h 253"/>
                <a:gd name="T112" fmla="*/ 371 w 437"/>
                <a:gd name="T113" fmla="*/ 170 h 253"/>
                <a:gd name="T114" fmla="*/ 413 w 437"/>
                <a:gd name="T115" fmla="*/ 173 h 253"/>
                <a:gd name="T116" fmla="*/ 364 w 437"/>
                <a:gd name="T117" fmla="*/ 168 h 253"/>
                <a:gd name="T118" fmla="*/ 356 w 437"/>
                <a:gd name="T119" fmla="*/ 190 h 253"/>
                <a:gd name="T120" fmla="*/ 349 w 437"/>
                <a:gd name="T121" fmla="*/ 182 h 253"/>
                <a:gd name="T122" fmla="*/ 354 w 437"/>
                <a:gd name="T123" fmla="*/ 233 h 253"/>
                <a:gd name="T124" fmla="*/ 350 w 437"/>
                <a:gd name="T125" fmla="*/ 2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7" h="253">
                  <a:moveTo>
                    <a:pt x="37" y="81"/>
                  </a:moveTo>
                  <a:cubicBezTo>
                    <a:pt x="30" y="84"/>
                    <a:pt x="30" y="84"/>
                    <a:pt x="30" y="84"/>
                  </a:cubicBezTo>
                  <a:cubicBezTo>
                    <a:pt x="30" y="85"/>
                    <a:pt x="29" y="85"/>
                    <a:pt x="28" y="84"/>
                  </a:cubicBezTo>
                  <a:cubicBezTo>
                    <a:pt x="0" y="68"/>
                    <a:pt x="0" y="68"/>
                    <a:pt x="0" y="68"/>
                  </a:cubicBezTo>
                  <a:cubicBezTo>
                    <a:pt x="0" y="68"/>
                    <a:pt x="0" y="67"/>
                    <a:pt x="0" y="67"/>
                  </a:cubicBezTo>
                  <a:cubicBezTo>
                    <a:pt x="6" y="63"/>
                    <a:pt x="6" y="63"/>
                    <a:pt x="6" y="63"/>
                  </a:cubicBezTo>
                  <a:cubicBezTo>
                    <a:pt x="7" y="63"/>
                    <a:pt x="8" y="63"/>
                    <a:pt x="9" y="63"/>
                  </a:cubicBezTo>
                  <a:cubicBezTo>
                    <a:pt x="37" y="80"/>
                    <a:pt x="37" y="80"/>
                    <a:pt x="37" y="80"/>
                  </a:cubicBezTo>
                  <a:cubicBezTo>
                    <a:pt x="37" y="80"/>
                    <a:pt x="37" y="80"/>
                    <a:pt x="37" y="81"/>
                  </a:cubicBezTo>
                  <a:close/>
                  <a:moveTo>
                    <a:pt x="60" y="93"/>
                  </a:moveTo>
                  <a:cubicBezTo>
                    <a:pt x="41" y="82"/>
                    <a:pt x="41" y="82"/>
                    <a:pt x="41" y="82"/>
                  </a:cubicBezTo>
                  <a:cubicBezTo>
                    <a:pt x="41" y="82"/>
                    <a:pt x="40" y="82"/>
                    <a:pt x="39" y="82"/>
                  </a:cubicBezTo>
                  <a:cubicBezTo>
                    <a:pt x="33" y="86"/>
                    <a:pt x="33" y="86"/>
                    <a:pt x="33" y="86"/>
                  </a:cubicBezTo>
                  <a:cubicBezTo>
                    <a:pt x="32" y="86"/>
                    <a:pt x="32" y="87"/>
                    <a:pt x="33" y="87"/>
                  </a:cubicBezTo>
                  <a:cubicBezTo>
                    <a:pt x="51" y="98"/>
                    <a:pt x="51" y="98"/>
                    <a:pt x="51" y="98"/>
                  </a:cubicBezTo>
                  <a:cubicBezTo>
                    <a:pt x="52" y="98"/>
                    <a:pt x="53" y="98"/>
                    <a:pt x="53" y="98"/>
                  </a:cubicBezTo>
                  <a:cubicBezTo>
                    <a:pt x="60" y="94"/>
                    <a:pt x="60" y="94"/>
                    <a:pt x="60" y="94"/>
                  </a:cubicBezTo>
                  <a:cubicBezTo>
                    <a:pt x="60" y="94"/>
                    <a:pt x="60" y="93"/>
                    <a:pt x="60" y="93"/>
                  </a:cubicBezTo>
                  <a:close/>
                  <a:moveTo>
                    <a:pt x="82" y="106"/>
                  </a:moveTo>
                  <a:cubicBezTo>
                    <a:pt x="64" y="95"/>
                    <a:pt x="64" y="95"/>
                    <a:pt x="64" y="95"/>
                  </a:cubicBezTo>
                  <a:cubicBezTo>
                    <a:pt x="63" y="95"/>
                    <a:pt x="62" y="95"/>
                    <a:pt x="62" y="95"/>
                  </a:cubicBezTo>
                  <a:cubicBezTo>
                    <a:pt x="55" y="99"/>
                    <a:pt x="55" y="99"/>
                    <a:pt x="55" y="99"/>
                  </a:cubicBezTo>
                  <a:cubicBezTo>
                    <a:pt x="55" y="99"/>
                    <a:pt x="55" y="100"/>
                    <a:pt x="55" y="100"/>
                  </a:cubicBezTo>
                  <a:cubicBezTo>
                    <a:pt x="73" y="111"/>
                    <a:pt x="73" y="111"/>
                    <a:pt x="73" y="111"/>
                  </a:cubicBezTo>
                  <a:cubicBezTo>
                    <a:pt x="74" y="111"/>
                    <a:pt x="75" y="111"/>
                    <a:pt x="76" y="111"/>
                  </a:cubicBezTo>
                  <a:cubicBezTo>
                    <a:pt x="82" y="107"/>
                    <a:pt x="82" y="107"/>
                    <a:pt x="82" y="107"/>
                  </a:cubicBezTo>
                  <a:cubicBezTo>
                    <a:pt x="83" y="107"/>
                    <a:pt x="83" y="106"/>
                    <a:pt x="82" y="106"/>
                  </a:cubicBezTo>
                  <a:close/>
                  <a:moveTo>
                    <a:pt x="104" y="119"/>
                  </a:moveTo>
                  <a:cubicBezTo>
                    <a:pt x="86" y="108"/>
                    <a:pt x="86" y="108"/>
                    <a:pt x="86" y="108"/>
                  </a:cubicBezTo>
                  <a:cubicBezTo>
                    <a:pt x="86" y="108"/>
                    <a:pt x="85" y="108"/>
                    <a:pt x="84" y="108"/>
                  </a:cubicBezTo>
                  <a:cubicBezTo>
                    <a:pt x="78" y="112"/>
                    <a:pt x="78" y="112"/>
                    <a:pt x="78" y="112"/>
                  </a:cubicBezTo>
                  <a:cubicBezTo>
                    <a:pt x="77" y="112"/>
                    <a:pt x="77" y="113"/>
                    <a:pt x="78" y="113"/>
                  </a:cubicBezTo>
                  <a:cubicBezTo>
                    <a:pt x="96" y="123"/>
                    <a:pt x="96" y="123"/>
                    <a:pt x="96" y="123"/>
                  </a:cubicBezTo>
                  <a:cubicBezTo>
                    <a:pt x="96" y="124"/>
                    <a:pt x="97" y="124"/>
                    <a:pt x="98" y="123"/>
                  </a:cubicBezTo>
                  <a:cubicBezTo>
                    <a:pt x="104" y="120"/>
                    <a:pt x="104" y="120"/>
                    <a:pt x="104" y="120"/>
                  </a:cubicBezTo>
                  <a:cubicBezTo>
                    <a:pt x="105" y="119"/>
                    <a:pt x="105" y="119"/>
                    <a:pt x="104" y="119"/>
                  </a:cubicBezTo>
                  <a:close/>
                  <a:moveTo>
                    <a:pt x="127" y="131"/>
                  </a:moveTo>
                  <a:cubicBezTo>
                    <a:pt x="108" y="121"/>
                    <a:pt x="108" y="121"/>
                    <a:pt x="108" y="121"/>
                  </a:cubicBezTo>
                  <a:cubicBezTo>
                    <a:pt x="108" y="121"/>
                    <a:pt x="107" y="121"/>
                    <a:pt x="106" y="121"/>
                  </a:cubicBezTo>
                  <a:cubicBezTo>
                    <a:pt x="100" y="125"/>
                    <a:pt x="100" y="125"/>
                    <a:pt x="100" y="125"/>
                  </a:cubicBezTo>
                  <a:cubicBezTo>
                    <a:pt x="99" y="125"/>
                    <a:pt x="99" y="126"/>
                    <a:pt x="100" y="126"/>
                  </a:cubicBezTo>
                  <a:cubicBezTo>
                    <a:pt x="118" y="136"/>
                    <a:pt x="118" y="136"/>
                    <a:pt x="118" y="136"/>
                  </a:cubicBezTo>
                  <a:cubicBezTo>
                    <a:pt x="119" y="137"/>
                    <a:pt x="120" y="137"/>
                    <a:pt x="120" y="136"/>
                  </a:cubicBezTo>
                  <a:cubicBezTo>
                    <a:pt x="127" y="133"/>
                    <a:pt x="127" y="133"/>
                    <a:pt x="127" y="133"/>
                  </a:cubicBezTo>
                  <a:cubicBezTo>
                    <a:pt x="127" y="132"/>
                    <a:pt x="127" y="132"/>
                    <a:pt x="127" y="131"/>
                  </a:cubicBezTo>
                  <a:close/>
                  <a:moveTo>
                    <a:pt x="149" y="144"/>
                  </a:moveTo>
                  <a:cubicBezTo>
                    <a:pt x="131" y="134"/>
                    <a:pt x="131" y="134"/>
                    <a:pt x="131" y="134"/>
                  </a:cubicBezTo>
                  <a:cubicBezTo>
                    <a:pt x="130" y="134"/>
                    <a:pt x="129" y="134"/>
                    <a:pt x="129" y="134"/>
                  </a:cubicBezTo>
                  <a:cubicBezTo>
                    <a:pt x="122" y="138"/>
                    <a:pt x="122" y="138"/>
                    <a:pt x="122" y="138"/>
                  </a:cubicBezTo>
                  <a:cubicBezTo>
                    <a:pt x="122" y="138"/>
                    <a:pt x="122" y="138"/>
                    <a:pt x="122" y="139"/>
                  </a:cubicBezTo>
                  <a:cubicBezTo>
                    <a:pt x="141" y="149"/>
                    <a:pt x="141" y="149"/>
                    <a:pt x="141" y="149"/>
                  </a:cubicBezTo>
                  <a:cubicBezTo>
                    <a:pt x="141" y="150"/>
                    <a:pt x="142" y="150"/>
                    <a:pt x="143" y="149"/>
                  </a:cubicBezTo>
                  <a:cubicBezTo>
                    <a:pt x="149" y="146"/>
                    <a:pt x="149" y="146"/>
                    <a:pt x="149" y="146"/>
                  </a:cubicBezTo>
                  <a:cubicBezTo>
                    <a:pt x="150" y="145"/>
                    <a:pt x="150" y="145"/>
                    <a:pt x="149" y="144"/>
                  </a:cubicBezTo>
                  <a:close/>
                  <a:moveTo>
                    <a:pt x="171" y="157"/>
                  </a:moveTo>
                  <a:cubicBezTo>
                    <a:pt x="153" y="147"/>
                    <a:pt x="153" y="147"/>
                    <a:pt x="153" y="147"/>
                  </a:cubicBezTo>
                  <a:cubicBezTo>
                    <a:pt x="153" y="146"/>
                    <a:pt x="152" y="146"/>
                    <a:pt x="151" y="147"/>
                  </a:cubicBezTo>
                  <a:cubicBezTo>
                    <a:pt x="145" y="150"/>
                    <a:pt x="145" y="150"/>
                    <a:pt x="145" y="150"/>
                  </a:cubicBezTo>
                  <a:cubicBezTo>
                    <a:pt x="144" y="151"/>
                    <a:pt x="144" y="151"/>
                    <a:pt x="145" y="152"/>
                  </a:cubicBezTo>
                  <a:cubicBezTo>
                    <a:pt x="163" y="162"/>
                    <a:pt x="163" y="162"/>
                    <a:pt x="163" y="162"/>
                  </a:cubicBezTo>
                  <a:cubicBezTo>
                    <a:pt x="164" y="163"/>
                    <a:pt x="164" y="163"/>
                    <a:pt x="165" y="162"/>
                  </a:cubicBezTo>
                  <a:cubicBezTo>
                    <a:pt x="171" y="159"/>
                    <a:pt x="171" y="159"/>
                    <a:pt x="171" y="159"/>
                  </a:cubicBezTo>
                  <a:cubicBezTo>
                    <a:pt x="172" y="158"/>
                    <a:pt x="172" y="158"/>
                    <a:pt x="171" y="157"/>
                  </a:cubicBezTo>
                  <a:close/>
                  <a:moveTo>
                    <a:pt x="194" y="170"/>
                  </a:moveTo>
                  <a:cubicBezTo>
                    <a:pt x="176" y="160"/>
                    <a:pt x="176" y="160"/>
                    <a:pt x="176" y="160"/>
                  </a:cubicBezTo>
                  <a:cubicBezTo>
                    <a:pt x="175" y="159"/>
                    <a:pt x="174" y="159"/>
                    <a:pt x="173" y="160"/>
                  </a:cubicBezTo>
                  <a:cubicBezTo>
                    <a:pt x="167" y="163"/>
                    <a:pt x="167" y="163"/>
                    <a:pt x="167" y="163"/>
                  </a:cubicBezTo>
                  <a:cubicBezTo>
                    <a:pt x="167" y="164"/>
                    <a:pt x="167" y="164"/>
                    <a:pt x="167" y="165"/>
                  </a:cubicBezTo>
                  <a:cubicBezTo>
                    <a:pt x="185" y="175"/>
                    <a:pt x="185" y="175"/>
                    <a:pt x="185" y="175"/>
                  </a:cubicBezTo>
                  <a:cubicBezTo>
                    <a:pt x="186" y="175"/>
                    <a:pt x="187" y="175"/>
                    <a:pt x="187" y="175"/>
                  </a:cubicBezTo>
                  <a:cubicBezTo>
                    <a:pt x="194" y="171"/>
                    <a:pt x="194" y="171"/>
                    <a:pt x="194" y="171"/>
                  </a:cubicBezTo>
                  <a:cubicBezTo>
                    <a:pt x="194" y="171"/>
                    <a:pt x="194" y="171"/>
                    <a:pt x="194" y="170"/>
                  </a:cubicBezTo>
                  <a:close/>
                  <a:moveTo>
                    <a:pt x="216" y="183"/>
                  </a:moveTo>
                  <a:cubicBezTo>
                    <a:pt x="198" y="173"/>
                    <a:pt x="198" y="173"/>
                    <a:pt x="198" y="173"/>
                  </a:cubicBezTo>
                  <a:cubicBezTo>
                    <a:pt x="197" y="172"/>
                    <a:pt x="196" y="172"/>
                    <a:pt x="196" y="173"/>
                  </a:cubicBezTo>
                  <a:cubicBezTo>
                    <a:pt x="190" y="176"/>
                    <a:pt x="190" y="176"/>
                    <a:pt x="190" y="176"/>
                  </a:cubicBezTo>
                  <a:cubicBezTo>
                    <a:pt x="189" y="177"/>
                    <a:pt x="189" y="177"/>
                    <a:pt x="190" y="178"/>
                  </a:cubicBezTo>
                  <a:cubicBezTo>
                    <a:pt x="208" y="188"/>
                    <a:pt x="208" y="188"/>
                    <a:pt x="208" y="188"/>
                  </a:cubicBezTo>
                  <a:cubicBezTo>
                    <a:pt x="208" y="188"/>
                    <a:pt x="209" y="188"/>
                    <a:pt x="210" y="188"/>
                  </a:cubicBezTo>
                  <a:cubicBezTo>
                    <a:pt x="216" y="184"/>
                    <a:pt x="216" y="184"/>
                    <a:pt x="216" y="184"/>
                  </a:cubicBezTo>
                  <a:cubicBezTo>
                    <a:pt x="217" y="184"/>
                    <a:pt x="217" y="183"/>
                    <a:pt x="216" y="183"/>
                  </a:cubicBezTo>
                  <a:close/>
                  <a:moveTo>
                    <a:pt x="239" y="196"/>
                  </a:moveTo>
                  <a:cubicBezTo>
                    <a:pt x="220" y="186"/>
                    <a:pt x="220" y="186"/>
                    <a:pt x="220" y="186"/>
                  </a:cubicBezTo>
                  <a:cubicBezTo>
                    <a:pt x="220" y="185"/>
                    <a:pt x="219" y="185"/>
                    <a:pt x="218" y="186"/>
                  </a:cubicBezTo>
                  <a:cubicBezTo>
                    <a:pt x="212" y="189"/>
                    <a:pt x="212" y="189"/>
                    <a:pt x="212" y="189"/>
                  </a:cubicBezTo>
                  <a:cubicBezTo>
                    <a:pt x="211" y="190"/>
                    <a:pt x="211" y="190"/>
                    <a:pt x="212" y="190"/>
                  </a:cubicBezTo>
                  <a:cubicBezTo>
                    <a:pt x="230" y="201"/>
                    <a:pt x="230" y="201"/>
                    <a:pt x="230" y="201"/>
                  </a:cubicBezTo>
                  <a:cubicBezTo>
                    <a:pt x="231" y="201"/>
                    <a:pt x="232" y="201"/>
                    <a:pt x="232" y="201"/>
                  </a:cubicBezTo>
                  <a:cubicBezTo>
                    <a:pt x="239" y="197"/>
                    <a:pt x="239" y="197"/>
                    <a:pt x="239" y="197"/>
                  </a:cubicBezTo>
                  <a:cubicBezTo>
                    <a:pt x="239" y="197"/>
                    <a:pt x="239" y="196"/>
                    <a:pt x="239" y="196"/>
                  </a:cubicBezTo>
                  <a:close/>
                  <a:moveTo>
                    <a:pt x="261" y="209"/>
                  </a:moveTo>
                  <a:cubicBezTo>
                    <a:pt x="243" y="199"/>
                    <a:pt x="243" y="199"/>
                    <a:pt x="243" y="199"/>
                  </a:cubicBezTo>
                  <a:cubicBezTo>
                    <a:pt x="242" y="198"/>
                    <a:pt x="241" y="198"/>
                    <a:pt x="241" y="199"/>
                  </a:cubicBezTo>
                  <a:cubicBezTo>
                    <a:pt x="234" y="202"/>
                    <a:pt x="234" y="202"/>
                    <a:pt x="234" y="202"/>
                  </a:cubicBezTo>
                  <a:cubicBezTo>
                    <a:pt x="234" y="202"/>
                    <a:pt x="234" y="203"/>
                    <a:pt x="234" y="203"/>
                  </a:cubicBezTo>
                  <a:cubicBezTo>
                    <a:pt x="252" y="214"/>
                    <a:pt x="252" y="214"/>
                    <a:pt x="252" y="214"/>
                  </a:cubicBezTo>
                  <a:cubicBezTo>
                    <a:pt x="253" y="214"/>
                    <a:pt x="254" y="214"/>
                    <a:pt x="255" y="214"/>
                  </a:cubicBezTo>
                  <a:cubicBezTo>
                    <a:pt x="261" y="210"/>
                    <a:pt x="261" y="210"/>
                    <a:pt x="261" y="210"/>
                  </a:cubicBezTo>
                  <a:cubicBezTo>
                    <a:pt x="262" y="210"/>
                    <a:pt x="262" y="209"/>
                    <a:pt x="261" y="209"/>
                  </a:cubicBezTo>
                  <a:close/>
                  <a:moveTo>
                    <a:pt x="283" y="222"/>
                  </a:moveTo>
                  <a:cubicBezTo>
                    <a:pt x="265" y="211"/>
                    <a:pt x="265" y="211"/>
                    <a:pt x="265" y="211"/>
                  </a:cubicBezTo>
                  <a:cubicBezTo>
                    <a:pt x="265" y="211"/>
                    <a:pt x="264" y="211"/>
                    <a:pt x="263" y="211"/>
                  </a:cubicBezTo>
                  <a:cubicBezTo>
                    <a:pt x="257" y="215"/>
                    <a:pt x="257" y="215"/>
                    <a:pt x="257" y="215"/>
                  </a:cubicBezTo>
                  <a:cubicBezTo>
                    <a:pt x="256" y="215"/>
                    <a:pt x="256" y="216"/>
                    <a:pt x="257" y="216"/>
                  </a:cubicBezTo>
                  <a:cubicBezTo>
                    <a:pt x="275" y="227"/>
                    <a:pt x="275" y="227"/>
                    <a:pt x="275" y="227"/>
                  </a:cubicBezTo>
                  <a:cubicBezTo>
                    <a:pt x="275" y="227"/>
                    <a:pt x="276" y="227"/>
                    <a:pt x="277" y="227"/>
                  </a:cubicBezTo>
                  <a:cubicBezTo>
                    <a:pt x="283" y="223"/>
                    <a:pt x="283" y="223"/>
                    <a:pt x="283" y="223"/>
                  </a:cubicBezTo>
                  <a:cubicBezTo>
                    <a:pt x="284" y="223"/>
                    <a:pt x="284" y="222"/>
                    <a:pt x="283" y="222"/>
                  </a:cubicBezTo>
                  <a:close/>
                  <a:moveTo>
                    <a:pt x="306" y="235"/>
                  </a:moveTo>
                  <a:cubicBezTo>
                    <a:pt x="287" y="224"/>
                    <a:pt x="287" y="224"/>
                    <a:pt x="287" y="224"/>
                  </a:cubicBezTo>
                  <a:cubicBezTo>
                    <a:pt x="287" y="224"/>
                    <a:pt x="286" y="224"/>
                    <a:pt x="285" y="224"/>
                  </a:cubicBezTo>
                  <a:cubicBezTo>
                    <a:pt x="279" y="228"/>
                    <a:pt x="279" y="228"/>
                    <a:pt x="279" y="228"/>
                  </a:cubicBezTo>
                  <a:cubicBezTo>
                    <a:pt x="278" y="228"/>
                    <a:pt x="278" y="229"/>
                    <a:pt x="279" y="229"/>
                  </a:cubicBezTo>
                  <a:cubicBezTo>
                    <a:pt x="297" y="240"/>
                    <a:pt x="297" y="240"/>
                    <a:pt x="297" y="240"/>
                  </a:cubicBezTo>
                  <a:cubicBezTo>
                    <a:pt x="298" y="240"/>
                    <a:pt x="299" y="240"/>
                    <a:pt x="299" y="240"/>
                  </a:cubicBezTo>
                  <a:cubicBezTo>
                    <a:pt x="306" y="236"/>
                    <a:pt x="306" y="236"/>
                    <a:pt x="306" y="236"/>
                  </a:cubicBezTo>
                  <a:cubicBezTo>
                    <a:pt x="306" y="236"/>
                    <a:pt x="306" y="235"/>
                    <a:pt x="306" y="235"/>
                  </a:cubicBezTo>
                  <a:close/>
                  <a:moveTo>
                    <a:pt x="328" y="248"/>
                  </a:moveTo>
                  <a:cubicBezTo>
                    <a:pt x="310" y="237"/>
                    <a:pt x="310" y="237"/>
                    <a:pt x="310" y="237"/>
                  </a:cubicBezTo>
                  <a:cubicBezTo>
                    <a:pt x="309" y="237"/>
                    <a:pt x="308" y="237"/>
                    <a:pt x="308" y="237"/>
                  </a:cubicBezTo>
                  <a:cubicBezTo>
                    <a:pt x="301" y="241"/>
                    <a:pt x="301" y="241"/>
                    <a:pt x="301" y="241"/>
                  </a:cubicBezTo>
                  <a:cubicBezTo>
                    <a:pt x="301" y="241"/>
                    <a:pt x="301" y="242"/>
                    <a:pt x="301" y="242"/>
                  </a:cubicBezTo>
                  <a:cubicBezTo>
                    <a:pt x="320" y="253"/>
                    <a:pt x="320" y="253"/>
                    <a:pt x="320" y="253"/>
                  </a:cubicBezTo>
                  <a:cubicBezTo>
                    <a:pt x="320" y="253"/>
                    <a:pt x="321" y="253"/>
                    <a:pt x="322" y="253"/>
                  </a:cubicBezTo>
                  <a:cubicBezTo>
                    <a:pt x="328" y="249"/>
                    <a:pt x="328" y="249"/>
                    <a:pt x="328" y="249"/>
                  </a:cubicBezTo>
                  <a:cubicBezTo>
                    <a:pt x="329" y="249"/>
                    <a:pt x="329" y="248"/>
                    <a:pt x="328" y="248"/>
                  </a:cubicBezTo>
                  <a:close/>
                  <a:moveTo>
                    <a:pt x="48" y="61"/>
                  </a:moveTo>
                  <a:cubicBezTo>
                    <a:pt x="31" y="50"/>
                    <a:pt x="31" y="50"/>
                    <a:pt x="31" y="50"/>
                  </a:cubicBezTo>
                  <a:cubicBezTo>
                    <a:pt x="30" y="50"/>
                    <a:pt x="29" y="50"/>
                    <a:pt x="29" y="50"/>
                  </a:cubicBezTo>
                  <a:cubicBezTo>
                    <a:pt x="11" y="61"/>
                    <a:pt x="11" y="61"/>
                    <a:pt x="11" y="61"/>
                  </a:cubicBezTo>
                  <a:cubicBezTo>
                    <a:pt x="11" y="61"/>
                    <a:pt x="11" y="62"/>
                    <a:pt x="11" y="62"/>
                  </a:cubicBezTo>
                  <a:cubicBezTo>
                    <a:pt x="29" y="72"/>
                    <a:pt x="29" y="72"/>
                    <a:pt x="29" y="72"/>
                  </a:cubicBezTo>
                  <a:cubicBezTo>
                    <a:pt x="29" y="72"/>
                    <a:pt x="30" y="72"/>
                    <a:pt x="31" y="72"/>
                  </a:cubicBezTo>
                  <a:cubicBezTo>
                    <a:pt x="48" y="62"/>
                    <a:pt x="48" y="62"/>
                    <a:pt x="48" y="62"/>
                  </a:cubicBezTo>
                  <a:cubicBezTo>
                    <a:pt x="49" y="62"/>
                    <a:pt x="49" y="61"/>
                    <a:pt x="48" y="61"/>
                  </a:cubicBezTo>
                  <a:close/>
                  <a:moveTo>
                    <a:pt x="81" y="55"/>
                  </a:moveTo>
                  <a:cubicBezTo>
                    <a:pt x="52" y="38"/>
                    <a:pt x="52" y="38"/>
                    <a:pt x="52" y="38"/>
                  </a:cubicBezTo>
                  <a:cubicBezTo>
                    <a:pt x="52" y="38"/>
                    <a:pt x="51" y="38"/>
                    <a:pt x="50" y="38"/>
                  </a:cubicBezTo>
                  <a:cubicBezTo>
                    <a:pt x="33" y="48"/>
                    <a:pt x="33" y="48"/>
                    <a:pt x="33" y="48"/>
                  </a:cubicBezTo>
                  <a:cubicBezTo>
                    <a:pt x="32" y="48"/>
                    <a:pt x="32" y="49"/>
                    <a:pt x="33" y="49"/>
                  </a:cubicBezTo>
                  <a:cubicBezTo>
                    <a:pt x="62" y="66"/>
                    <a:pt x="62" y="66"/>
                    <a:pt x="62" y="66"/>
                  </a:cubicBezTo>
                  <a:cubicBezTo>
                    <a:pt x="62" y="66"/>
                    <a:pt x="63" y="66"/>
                    <a:pt x="64" y="66"/>
                  </a:cubicBezTo>
                  <a:cubicBezTo>
                    <a:pt x="81" y="56"/>
                    <a:pt x="81" y="56"/>
                    <a:pt x="81" y="56"/>
                  </a:cubicBezTo>
                  <a:cubicBezTo>
                    <a:pt x="82" y="56"/>
                    <a:pt x="82" y="55"/>
                    <a:pt x="81" y="55"/>
                  </a:cubicBezTo>
                  <a:close/>
                  <a:moveTo>
                    <a:pt x="108" y="45"/>
                  </a:moveTo>
                  <a:cubicBezTo>
                    <a:pt x="74" y="26"/>
                    <a:pt x="74" y="26"/>
                    <a:pt x="74" y="26"/>
                  </a:cubicBezTo>
                  <a:cubicBezTo>
                    <a:pt x="73" y="25"/>
                    <a:pt x="72" y="25"/>
                    <a:pt x="72" y="26"/>
                  </a:cubicBezTo>
                  <a:cubicBezTo>
                    <a:pt x="54" y="36"/>
                    <a:pt x="54" y="36"/>
                    <a:pt x="54" y="36"/>
                  </a:cubicBezTo>
                  <a:cubicBezTo>
                    <a:pt x="54" y="36"/>
                    <a:pt x="54" y="37"/>
                    <a:pt x="54" y="37"/>
                  </a:cubicBezTo>
                  <a:cubicBezTo>
                    <a:pt x="89" y="57"/>
                    <a:pt x="89" y="57"/>
                    <a:pt x="89" y="57"/>
                  </a:cubicBezTo>
                  <a:cubicBezTo>
                    <a:pt x="89" y="57"/>
                    <a:pt x="90" y="57"/>
                    <a:pt x="91" y="57"/>
                  </a:cubicBezTo>
                  <a:cubicBezTo>
                    <a:pt x="108" y="47"/>
                    <a:pt x="108" y="47"/>
                    <a:pt x="108" y="47"/>
                  </a:cubicBezTo>
                  <a:cubicBezTo>
                    <a:pt x="109" y="46"/>
                    <a:pt x="109" y="46"/>
                    <a:pt x="108" y="45"/>
                  </a:cubicBezTo>
                  <a:close/>
                  <a:moveTo>
                    <a:pt x="141" y="40"/>
                  </a:moveTo>
                  <a:cubicBezTo>
                    <a:pt x="95" y="13"/>
                    <a:pt x="95" y="13"/>
                    <a:pt x="95" y="13"/>
                  </a:cubicBezTo>
                  <a:cubicBezTo>
                    <a:pt x="95" y="13"/>
                    <a:pt x="94" y="13"/>
                    <a:pt x="93" y="13"/>
                  </a:cubicBezTo>
                  <a:cubicBezTo>
                    <a:pt x="76" y="23"/>
                    <a:pt x="76" y="23"/>
                    <a:pt x="76" y="23"/>
                  </a:cubicBezTo>
                  <a:cubicBezTo>
                    <a:pt x="75" y="24"/>
                    <a:pt x="75" y="24"/>
                    <a:pt x="76" y="25"/>
                  </a:cubicBezTo>
                  <a:cubicBezTo>
                    <a:pt x="121" y="51"/>
                    <a:pt x="121" y="51"/>
                    <a:pt x="121" y="51"/>
                  </a:cubicBezTo>
                  <a:cubicBezTo>
                    <a:pt x="122" y="51"/>
                    <a:pt x="123" y="51"/>
                    <a:pt x="124" y="51"/>
                  </a:cubicBezTo>
                  <a:cubicBezTo>
                    <a:pt x="141" y="41"/>
                    <a:pt x="141" y="41"/>
                    <a:pt x="141" y="41"/>
                  </a:cubicBezTo>
                  <a:cubicBezTo>
                    <a:pt x="142" y="41"/>
                    <a:pt x="142" y="40"/>
                    <a:pt x="141" y="40"/>
                  </a:cubicBezTo>
                  <a:close/>
                  <a:moveTo>
                    <a:pt x="71" y="73"/>
                  </a:moveTo>
                  <a:cubicBezTo>
                    <a:pt x="53" y="63"/>
                    <a:pt x="53" y="63"/>
                    <a:pt x="53" y="63"/>
                  </a:cubicBezTo>
                  <a:cubicBezTo>
                    <a:pt x="53" y="63"/>
                    <a:pt x="52" y="63"/>
                    <a:pt x="51" y="63"/>
                  </a:cubicBezTo>
                  <a:cubicBezTo>
                    <a:pt x="33" y="73"/>
                    <a:pt x="33" y="73"/>
                    <a:pt x="33" y="73"/>
                  </a:cubicBezTo>
                  <a:cubicBezTo>
                    <a:pt x="33" y="74"/>
                    <a:pt x="33" y="74"/>
                    <a:pt x="33" y="75"/>
                  </a:cubicBezTo>
                  <a:cubicBezTo>
                    <a:pt x="51" y="85"/>
                    <a:pt x="51" y="85"/>
                    <a:pt x="51" y="85"/>
                  </a:cubicBezTo>
                  <a:cubicBezTo>
                    <a:pt x="52" y="85"/>
                    <a:pt x="53" y="85"/>
                    <a:pt x="53" y="85"/>
                  </a:cubicBezTo>
                  <a:cubicBezTo>
                    <a:pt x="71" y="75"/>
                    <a:pt x="71" y="75"/>
                    <a:pt x="71" y="75"/>
                  </a:cubicBezTo>
                  <a:cubicBezTo>
                    <a:pt x="71" y="74"/>
                    <a:pt x="71" y="74"/>
                    <a:pt x="71" y="73"/>
                  </a:cubicBezTo>
                  <a:close/>
                  <a:moveTo>
                    <a:pt x="93" y="86"/>
                  </a:moveTo>
                  <a:cubicBezTo>
                    <a:pt x="76" y="76"/>
                    <a:pt x="76" y="76"/>
                    <a:pt x="76" y="76"/>
                  </a:cubicBezTo>
                  <a:cubicBezTo>
                    <a:pt x="75" y="76"/>
                    <a:pt x="74" y="76"/>
                    <a:pt x="73" y="76"/>
                  </a:cubicBezTo>
                  <a:cubicBezTo>
                    <a:pt x="56" y="86"/>
                    <a:pt x="56" y="86"/>
                    <a:pt x="56" y="86"/>
                  </a:cubicBezTo>
                  <a:cubicBezTo>
                    <a:pt x="55" y="87"/>
                    <a:pt x="55" y="87"/>
                    <a:pt x="56" y="88"/>
                  </a:cubicBezTo>
                  <a:cubicBezTo>
                    <a:pt x="73" y="98"/>
                    <a:pt x="73" y="98"/>
                    <a:pt x="73" y="98"/>
                  </a:cubicBezTo>
                  <a:cubicBezTo>
                    <a:pt x="74" y="98"/>
                    <a:pt x="75" y="98"/>
                    <a:pt x="76" y="98"/>
                  </a:cubicBezTo>
                  <a:cubicBezTo>
                    <a:pt x="93" y="88"/>
                    <a:pt x="93" y="88"/>
                    <a:pt x="93" y="88"/>
                  </a:cubicBezTo>
                  <a:cubicBezTo>
                    <a:pt x="94" y="87"/>
                    <a:pt x="94" y="87"/>
                    <a:pt x="93" y="86"/>
                  </a:cubicBezTo>
                  <a:close/>
                  <a:moveTo>
                    <a:pt x="115" y="99"/>
                  </a:moveTo>
                  <a:cubicBezTo>
                    <a:pt x="98" y="89"/>
                    <a:pt x="98" y="89"/>
                    <a:pt x="98" y="89"/>
                  </a:cubicBezTo>
                  <a:cubicBezTo>
                    <a:pt x="97" y="89"/>
                    <a:pt x="96" y="89"/>
                    <a:pt x="96" y="89"/>
                  </a:cubicBezTo>
                  <a:cubicBezTo>
                    <a:pt x="78" y="99"/>
                    <a:pt x="78" y="99"/>
                    <a:pt x="78" y="99"/>
                  </a:cubicBezTo>
                  <a:cubicBezTo>
                    <a:pt x="78" y="100"/>
                    <a:pt x="78" y="100"/>
                    <a:pt x="78" y="101"/>
                  </a:cubicBezTo>
                  <a:cubicBezTo>
                    <a:pt x="96" y="111"/>
                    <a:pt x="96" y="111"/>
                    <a:pt x="96" y="111"/>
                  </a:cubicBezTo>
                  <a:cubicBezTo>
                    <a:pt x="96" y="111"/>
                    <a:pt x="97" y="111"/>
                    <a:pt x="98" y="111"/>
                  </a:cubicBezTo>
                  <a:cubicBezTo>
                    <a:pt x="115" y="101"/>
                    <a:pt x="115" y="101"/>
                    <a:pt x="115" y="101"/>
                  </a:cubicBezTo>
                  <a:cubicBezTo>
                    <a:pt x="116" y="100"/>
                    <a:pt x="116" y="100"/>
                    <a:pt x="115" y="99"/>
                  </a:cubicBezTo>
                  <a:close/>
                  <a:moveTo>
                    <a:pt x="138" y="112"/>
                  </a:moveTo>
                  <a:cubicBezTo>
                    <a:pt x="120" y="102"/>
                    <a:pt x="120" y="102"/>
                    <a:pt x="120" y="102"/>
                  </a:cubicBezTo>
                  <a:cubicBezTo>
                    <a:pt x="120" y="102"/>
                    <a:pt x="119" y="102"/>
                    <a:pt x="118" y="102"/>
                  </a:cubicBezTo>
                  <a:cubicBezTo>
                    <a:pt x="100" y="112"/>
                    <a:pt x="100" y="112"/>
                    <a:pt x="100" y="112"/>
                  </a:cubicBezTo>
                  <a:cubicBezTo>
                    <a:pt x="100" y="113"/>
                    <a:pt x="100" y="113"/>
                    <a:pt x="100" y="113"/>
                  </a:cubicBezTo>
                  <a:cubicBezTo>
                    <a:pt x="118" y="124"/>
                    <a:pt x="118" y="124"/>
                    <a:pt x="118" y="124"/>
                  </a:cubicBezTo>
                  <a:cubicBezTo>
                    <a:pt x="119" y="124"/>
                    <a:pt x="120" y="124"/>
                    <a:pt x="120" y="124"/>
                  </a:cubicBezTo>
                  <a:cubicBezTo>
                    <a:pt x="138" y="113"/>
                    <a:pt x="138" y="113"/>
                    <a:pt x="138" y="113"/>
                  </a:cubicBezTo>
                  <a:cubicBezTo>
                    <a:pt x="138" y="113"/>
                    <a:pt x="138" y="113"/>
                    <a:pt x="138" y="112"/>
                  </a:cubicBezTo>
                  <a:close/>
                  <a:moveTo>
                    <a:pt x="160" y="125"/>
                  </a:moveTo>
                  <a:cubicBezTo>
                    <a:pt x="143" y="115"/>
                    <a:pt x="143" y="115"/>
                    <a:pt x="143" y="115"/>
                  </a:cubicBezTo>
                  <a:cubicBezTo>
                    <a:pt x="142" y="115"/>
                    <a:pt x="141" y="115"/>
                    <a:pt x="140" y="115"/>
                  </a:cubicBezTo>
                  <a:cubicBezTo>
                    <a:pt x="123" y="125"/>
                    <a:pt x="123" y="125"/>
                    <a:pt x="123" y="125"/>
                  </a:cubicBezTo>
                  <a:cubicBezTo>
                    <a:pt x="122" y="125"/>
                    <a:pt x="122" y="126"/>
                    <a:pt x="123" y="126"/>
                  </a:cubicBezTo>
                  <a:cubicBezTo>
                    <a:pt x="140" y="136"/>
                    <a:pt x="140" y="136"/>
                    <a:pt x="140" y="136"/>
                  </a:cubicBezTo>
                  <a:cubicBezTo>
                    <a:pt x="141" y="137"/>
                    <a:pt x="142" y="137"/>
                    <a:pt x="143" y="136"/>
                  </a:cubicBezTo>
                  <a:cubicBezTo>
                    <a:pt x="160" y="126"/>
                    <a:pt x="160" y="126"/>
                    <a:pt x="160" y="126"/>
                  </a:cubicBezTo>
                  <a:cubicBezTo>
                    <a:pt x="161" y="126"/>
                    <a:pt x="161" y="125"/>
                    <a:pt x="160" y="125"/>
                  </a:cubicBezTo>
                  <a:close/>
                  <a:moveTo>
                    <a:pt x="182" y="138"/>
                  </a:moveTo>
                  <a:cubicBezTo>
                    <a:pt x="165" y="128"/>
                    <a:pt x="165" y="128"/>
                    <a:pt x="165" y="128"/>
                  </a:cubicBezTo>
                  <a:cubicBezTo>
                    <a:pt x="164" y="127"/>
                    <a:pt x="163" y="127"/>
                    <a:pt x="163" y="128"/>
                  </a:cubicBezTo>
                  <a:cubicBezTo>
                    <a:pt x="145" y="138"/>
                    <a:pt x="145" y="138"/>
                    <a:pt x="145" y="138"/>
                  </a:cubicBezTo>
                  <a:cubicBezTo>
                    <a:pt x="145" y="138"/>
                    <a:pt x="145" y="139"/>
                    <a:pt x="145" y="139"/>
                  </a:cubicBezTo>
                  <a:cubicBezTo>
                    <a:pt x="163" y="149"/>
                    <a:pt x="163" y="149"/>
                    <a:pt x="163" y="149"/>
                  </a:cubicBezTo>
                  <a:cubicBezTo>
                    <a:pt x="163" y="150"/>
                    <a:pt x="164" y="150"/>
                    <a:pt x="165" y="149"/>
                  </a:cubicBezTo>
                  <a:cubicBezTo>
                    <a:pt x="182" y="139"/>
                    <a:pt x="182" y="139"/>
                    <a:pt x="182" y="139"/>
                  </a:cubicBezTo>
                  <a:cubicBezTo>
                    <a:pt x="183" y="139"/>
                    <a:pt x="183" y="138"/>
                    <a:pt x="182" y="138"/>
                  </a:cubicBezTo>
                  <a:close/>
                  <a:moveTo>
                    <a:pt x="205" y="151"/>
                  </a:moveTo>
                  <a:cubicBezTo>
                    <a:pt x="187" y="141"/>
                    <a:pt x="187" y="141"/>
                    <a:pt x="187" y="141"/>
                  </a:cubicBezTo>
                  <a:cubicBezTo>
                    <a:pt x="187" y="140"/>
                    <a:pt x="186" y="140"/>
                    <a:pt x="185" y="141"/>
                  </a:cubicBezTo>
                  <a:cubicBezTo>
                    <a:pt x="167" y="151"/>
                    <a:pt x="167" y="151"/>
                    <a:pt x="167" y="151"/>
                  </a:cubicBezTo>
                  <a:cubicBezTo>
                    <a:pt x="167" y="151"/>
                    <a:pt x="167" y="152"/>
                    <a:pt x="167" y="152"/>
                  </a:cubicBezTo>
                  <a:cubicBezTo>
                    <a:pt x="185" y="162"/>
                    <a:pt x="185" y="162"/>
                    <a:pt x="185" y="162"/>
                  </a:cubicBezTo>
                  <a:cubicBezTo>
                    <a:pt x="186" y="163"/>
                    <a:pt x="187" y="163"/>
                    <a:pt x="187" y="162"/>
                  </a:cubicBezTo>
                  <a:cubicBezTo>
                    <a:pt x="205" y="152"/>
                    <a:pt x="205" y="152"/>
                    <a:pt x="205" y="152"/>
                  </a:cubicBezTo>
                  <a:cubicBezTo>
                    <a:pt x="205" y="152"/>
                    <a:pt x="205" y="151"/>
                    <a:pt x="205" y="151"/>
                  </a:cubicBezTo>
                  <a:close/>
                  <a:moveTo>
                    <a:pt x="227" y="164"/>
                  </a:moveTo>
                  <a:cubicBezTo>
                    <a:pt x="210" y="154"/>
                    <a:pt x="210" y="154"/>
                    <a:pt x="210" y="154"/>
                  </a:cubicBezTo>
                  <a:cubicBezTo>
                    <a:pt x="209" y="153"/>
                    <a:pt x="208" y="153"/>
                    <a:pt x="207" y="154"/>
                  </a:cubicBezTo>
                  <a:cubicBezTo>
                    <a:pt x="190" y="164"/>
                    <a:pt x="190" y="164"/>
                    <a:pt x="190" y="164"/>
                  </a:cubicBezTo>
                  <a:cubicBezTo>
                    <a:pt x="189" y="164"/>
                    <a:pt x="189" y="165"/>
                    <a:pt x="190" y="165"/>
                  </a:cubicBezTo>
                  <a:cubicBezTo>
                    <a:pt x="207" y="175"/>
                    <a:pt x="207" y="175"/>
                    <a:pt x="207" y="175"/>
                  </a:cubicBezTo>
                  <a:cubicBezTo>
                    <a:pt x="208" y="175"/>
                    <a:pt x="209" y="175"/>
                    <a:pt x="210" y="175"/>
                  </a:cubicBezTo>
                  <a:cubicBezTo>
                    <a:pt x="227" y="165"/>
                    <a:pt x="227" y="165"/>
                    <a:pt x="227" y="165"/>
                  </a:cubicBezTo>
                  <a:cubicBezTo>
                    <a:pt x="228" y="165"/>
                    <a:pt x="228" y="164"/>
                    <a:pt x="227" y="164"/>
                  </a:cubicBezTo>
                  <a:close/>
                  <a:moveTo>
                    <a:pt x="249" y="177"/>
                  </a:moveTo>
                  <a:cubicBezTo>
                    <a:pt x="232" y="166"/>
                    <a:pt x="232" y="166"/>
                    <a:pt x="232" y="166"/>
                  </a:cubicBezTo>
                  <a:cubicBezTo>
                    <a:pt x="231" y="166"/>
                    <a:pt x="230" y="166"/>
                    <a:pt x="230" y="166"/>
                  </a:cubicBezTo>
                  <a:cubicBezTo>
                    <a:pt x="212" y="177"/>
                    <a:pt x="212" y="177"/>
                    <a:pt x="212" y="177"/>
                  </a:cubicBezTo>
                  <a:cubicBezTo>
                    <a:pt x="212" y="177"/>
                    <a:pt x="212" y="178"/>
                    <a:pt x="212" y="178"/>
                  </a:cubicBezTo>
                  <a:cubicBezTo>
                    <a:pt x="230" y="188"/>
                    <a:pt x="230" y="188"/>
                    <a:pt x="230" y="188"/>
                  </a:cubicBezTo>
                  <a:cubicBezTo>
                    <a:pt x="230" y="188"/>
                    <a:pt x="231" y="188"/>
                    <a:pt x="232" y="188"/>
                  </a:cubicBezTo>
                  <a:cubicBezTo>
                    <a:pt x="249" y="178"/>
                    <a:pt x="249" y="178"/>
                    <a:pt x="249" y="178"/>
                  </a:cubicBezTo>
                  <a:cubicBezTo>
                    <a:pt x="250" y="178"/>
                    <a:pt x="250" y="177"/>
                    <a:pt x="249" y="177"/>
                  </a:cubicBezTo>
                  <a:close/>
                  <a:moveTo>
                    <a:pt x="272" y="190"/>
                  </a:moveTo>
                  <a:cubicBezTo>
                    <a:pt x="254" y="179"/>
                    <a:pt x="254" y="179"/>
                    <a:pt x="254" y="179"/>
                  </a:cubicBezTo>
                  <a:cubicBezTo>
                    <a:pt x="254" y="179"/>
                    <a:pt x="253" y="179"/>
                    <a:pt x="252" y="179"/>
                  </a:cubicBezTo>
                  <a:cubicBezTo>
                    <a:pt x="234" y="190"/>
                    <a:pt x="234" y="190"/>
                    <a:pt x="234" y="190"/>
                  </a:cubicBezTo>
                  <a:cubicBezTo>
                    <a:pt x="234" y="190"/>
                    <a:pt x="234" y="190"/>
                    <a:pt x="234" y="191"/>
                  </a:cubicBezTo>
                  <a:cubicBezTo>
                    <a:pt x="252" y="201"/>
                    <a:pt x="252" y="201"/>
                    <a:pt x="252" y="201"/>
                  </a:cubicBezTo>
                  <a:cubicBezTo>
                    <a:pt x="253" y="201"/>
                    <a:pt x="254" y="201"/>
                    <a:pt x="254" y="201"/>
                  </a:cubicBezTo>
                  <a:cubicBezTo>
                    <a:pt x="272" y="191"/>
                    <a:pt x="272" y="191"/>
                    <a:pt x="272" y="191"/>
                  </a:cubicBezTo>
                  <a:cubicBezTo>
                    <a:pt x="272" y="190"/>
                    <a:pt x="272" y="190"/>
                    <a:pt x="272" y="190"/>
                  </a:cubicBezTo>
                  <a:close/>
                  <a:moveTo>
                    <a:pt x="294" y="202"/>
                  </a:moveTo>
                  <a:cubicBezTo>
                    <a:pt x="277" y="192"/>
                    <a:pt x="277" y="192"/>
                    <a:pt x="277" y="192"/>
                  </a:cubicBezTo>
                  <a:cubicBezTo>
                    <a:pt x="276" y="192"/>
                    <a:pt x="275" y="192"/>
                    <a:pt x="274" y="192"/>
                  </a:cubicBezTo>
                  <a:cubicBezTo>
                    <a:pt x="257" y="202"/>
                    <a:pt x="257" y="202"/>
                    <a:pt x="257" y="202"/>
                  </a:cubicBezTo>
                  <a:cubicBezTo>
                    <a:pt x="256" y="203"/>
                    <a:pt x="256" y="203"/>
                    <a:pt x="257" y="204"/>
                  </a:cubicBezTo>
                  <a:cubicBezTo>
                    <a:pt x="274" y="214"/>
                    <a:pt x="274" y="214"/>
                    <a:pt x="274" y="214"/>
                  </a:cubicBezTo>
                  <a:cubicBezTo>
                    <a:pt x="275" y="214"/>
                    <a:pt x="276" y="214"/>
                    <a:pt x="277" y="214"/>
                  </a:cubicBezTo>
                  <a:cubicBezTo>
                    <a:pt x="294" y="204"/>
                    <a:pt x="294" y="204"/>
                    <a:pt x="294" y="204"/>
                  </a:cubicBezTo>
                  <a:cubicBezTo>
                    <a:pt x="295" y="203"/>
                    <a:pt x="295" y="203"/>
                    <a:pt x="294" y="202"/>
                  </a:cubicBezTo>
                  <a:close/>
                  <a:moveTo>
                    <a:pt x="316" y="215"/>
                  </a:moveTo>
                  <a:cubicBezTo>
                    <a:pt x="299" y="205"/>
                    <a:pt x="299" y="205"/>
                    <a:pt x="299" y="205"/>
                  </a:cubicBezTo>
                  <a:cubicBezTo>
                    <a:pt x="298" y="205"/>
                    <a:pt x="297" y="205"/>
                    <a:pt x="297" y="205"/>
                  </a:cubicBezTo>
                  <a:cubicBezTo>
                    <a:pt x="279" y="215"/>
                    <a:pt x="279" y="215"/>
                    <a:pt x="279" y="215"/>
                  </a:cubicBezTo>
                  <a:cubicBezTo>
                    <a:pt x="278" y="216"/>
                    <a:pt x="278" y="216"/>
                    <a:pt x="279" y="217"/>
                  </a:cubicBezTo>
                  <a:cubicBezTo>
                    <a:pt x="297" y="227"/>
                    <a:pt x="297" y="227"/>
                    <a:pt x="297" y="227"/>
                  </a:cubicBezTo>
                  <a:cubicBezTo>
                    <a:pt x="297" y="227"/>
                    <a:pt x="298" y="227"/>
                    <a:pt x="299" y="227"/>
                  </a:cubicBezTo>
                  <a:cubicBezTo>
                    <a:pt x="316" y="217"/>
                    <a:pt x="316" y="217"/>
                    <a:pt x="316" y="217"/>
                  </a:cubicBezTo>
                  <a:cubicBezTo>
                    <a:pt x="317" y="216"/>
                    <a:pt x="317" y="216"/>
                    <a:pt x="316" y="215"/>
                  </a:cubicBezTo>
                  <a:close/>
                  <a:moveTo>
                    <a:pt x="104" y="67"/>
                  </a:moveTo>
                  <a:cubicBezTo>
                    <a:pt x="86" y="57"/>
                    <a:pt x="86" y="57"/>
                    <a:pt x="86" y="57"/>
                  </a:cubicBezTo>
                  <a:cubicBezTo>
                    <a:pt x="85" y="57"/>
                    <a:pt x="84" y="57"/>
                    <a:pt x="84" y="57"/>
                  </a:cubicBezTo>
                  <a:cubicBezTo>
                    <a:pt x="66" y="67"/>
                    <a:pt x="66" y="67"/>
                    <a:pt x="66" y="67"/>
                  </a:cubicBezTo>
                  <a:cubicBezTo>
                    <a:pt x="66" y="68"/>
                    <a:pt x="66" y="68"/>
                    <a:pt x="66" y="69"/>
                  </a:cubicBezTo>
                  <a:cubicBezTo>
                    <a:pt x="84" y="79"/>
                    <a:pt x="84" y="79"/>
                    <a:pt x="84" y="79"/>
                  </a:cubicBezTo>
                  <a:cubicBezTo>
                    <a:pt x="84" y="79"/>
                    <a:pt x="85" y="79"/>
                    <a:pt x="86" y="79"/>
                  </a:cubicBezTo>
                  <a:cubicBezTo>
                    <a:pt x="104" y="69"/>
                    <a:pt x="104" y="69"/>
                    <a:pt x="104" y="69"/>
                  </a:cubicBezTo>
                  <a:cubicBezTo>
                    <a:pt x="104" y="68"/>
                    <a:pt x="104" y="68"/>
                    <a:pt x="104" y="67"/>
                  </a:cubicBezTo>
                  <a:close/>
                  <a:moveTo>
                    <a:pt x="126" y="80"/>
                  </a:moveTo>
                  <a:cubicBezTo>
                    <a:pt x="108" y="70"/>
                    <a:pt x="108" y="70"/>
                    <a:pt x="108" y="70"/>
                  </a:cubicBezTo>
                  <a:cubicBezTo>
                    <a:pt x="108" y="70"/>
                    <a:pt x="107" y="70"/>
                    <a:pt x="106" y="70"/>
                  </a:cubicBezTo>
                  <a:cubicBezTo>
                    <a:pt x="89" y="80"/>
                    <a:pt x="89" y="80"/>
                    <a:pt x="89" y="80"/>
                  </a:cubicBezTo>
                  <a:cubicBezTo>
                    <a:pt x="88" y="81"/>
                    <a:pt x="88" y="81"/>
                    <a:pt x="89" y="82"/>
                  </a:cubicBezTo>
                  <a:cubicBezTo>
                    <a:pt x="106" y="92"/>
                    <a:pt x="106" y="92"/>
                    <a:pt x="106" y="92"/>
                  </a:cubicBezTo>
                  <a:cubicBezTo>
                    <a:pt x="107" y="92"/>
                    <a:pt x="108" y="92"/>
                    <a:pt x="108" y="92"/>
                  </a:cubicBezTo>
                  <a:cubicBezTo>
                    <a:pt x="126" y="82"/>
                    <a:pt x="126" y="82"/>
                    <a:pt x="126" y="82"/>
                  </a:cubicBezTo>
                  <a:cubicBezTo>
                    <a:pt x="126" y="81"/>
                    <a:pt x="126" y="81"/>
                    <a:pt x="126" y="80"/>
                  </a:cubicBezTo>
                  <a:close/>
                  <a:moveTo>
                    <a:pt x="148" y="93"/>
                  </a:moveTo>
                  <a:cubicBezTo>
                    <a:pt x="131" y="83"/>
                    <a:pt x="131" y="83"/>
                    <a:pt x="131" y="83"/>
                  </a:cubicBezTo>
                  <a:cubicBezTo>
                    <a:pt x="130" y="83"/>
                    <a:pt x="129" y="83"/>
                    <a:pt x="128" y="83"/>
                  </a:cubicBezTo>
                  <a:cubicBezTo>
                    <a:pt x="111" y="93"/>
                    <a:pt x="111" y="93"/>
                    <a:pt x="111" y="93"/>
                  </a:cubicBezTo>
                  <a:cubicBezTo>
                    <a:pt x="110" y="94"/>
                    <a:pt x="110" y="94"/>
                    <a:pt x="111" y="95"/>
                  </a:cubicBezTo>
                  <a:cubicBezTo>
                    <a:pt x="128" y="105"/>
                    <a:pt x="128" y="105"/>
                    <a:pt x="128" y="105"/>
                  </a:cubicBezTo>
                  <a:cubicBezTo>
                    <a:pt x="129" y="105"/>
                    <a:pt x="130" y="105"/>
                    <a:pt x="131" y="105"/>
                  </a:cubicBezTo>
                  <a:cubicBezTo>
                    <a:pt x="148" y="95"/>
                    <a:pt x="148" y="95"/>
                    <a:pt x="148" y="95"/>
                  </a:cubicBezTo>
                  <a:cubicBezTo>
                    <a:pt x="149" y="94"/>
                    <a:pt x="149" y="94"/>
                    <a:pt x="148" y="93"/>
                  </a:cubicBezTo>
                  <a:close/>
                  <a:moveTo>
                    <a:pt x="171" y="106"/>
                  </a:moveTo>
                  <a:cubicBezTo>
                    <a:pt x="153" y="96"/>
                    <a:pt x="153" y="96"/>
                    <a:pt x="153" y="96"/>
                  </a:cubicBezTo>
                  <a:cubicBezTo>
                    <a:pt x="152" y="96"/>
                    <a:pt x="151" y="96"/>
                    <a:pt x="151" y="96"/>
                  </a:cubicBezTo>
                  <a:cubicBezTo>
                    <a:pt x="133" y="106"/>
                    <a:pt x="133" y="106"/>
                    <a:pt x="133" y="106"/>
                  </a:cubicBezTo>
                  <a:cubicBezTo>
                    <a:pt x="133" y="106"/>
                    <a:pt x="133" y="107"/>
                    <a:pt x="133" y="107"/>
                  </a:cubicBezTo>
                  <a:cubicBezTo>
                    <a:pt x="151" y="118"/>
                    <a:pt x="151" y="118"/>
                    <a:pt x="151" y="118"/>
                  </a:cubicBezTo>
                  <a:cubicBezTo>
                    <a:pt x="151" y="118"/>
                    <a:pt x="152" y="118"/>
                    <a:pt x="153" y="118"/>
                  </a:cubicBezTo>
                  <a:cubicBezTo>
                    <a:pt x="171" y="107"/>
                    <a:pt x="171" y="107"/>
                    <a:pt x="171" y="107"/>
                  </a:cubicBezTo>
                  <a:cubicBezTo>
                    <a:pt x="171" y="107"/>
                    <a:pt x="171" y="106"/>
                    <a:pt x="171" y="106"/>
                  </a:cubicBezTo>
                  <a:close/>
                  <a:moveTo>
                    <a:pt x="193" y="119"/>
                  </a:moveTo>
                  <a:cubicBezTo>
                    <a:pt x="175" y="109"/>
                    <a:pt x="175" y="109"/>
                    <a:pt x="175" y="109"/>
                  </a:cubicBezTo>
                  <a:cubicBezTo>
                    <a:pt x="175" y="109"/>
                    <a:pt x="174" y="109"/>
                    <a:pt x="173" y="109"/>
                  </a:cubicBezTo>
                  <a:cubicBezTo>
                    <a:pt x="156" y="119"/>
                    <a:pt x="156" y="119"/>
                    <a:pt x="156" y="119"/>
                  </a:cubicBezTo>
                  <a:cubicBezTo>
                    <a:pt x="155" y="119"/>
                    <a:pt x="155" y="120"/>
                    <a:pt x="156" y="120"/>
                  </a:cubicBezTo>
                  <a:cubicBezTo>
                    <a:pt x="173" y="130"/>
                    <a:pt x="173" y="130"/>
                    <a:pt x="173" y="130"/>
                  </a:cubicBezTo>
                  <a:cubicBezTo>
                    <a:pt x="174" y="131"/>
                    <a:pt x="175" y="131"/>
                    <a:pt x="175" y="130"/>
                  </a:cubicBezTo>
                  <a:cubicBezTo>
                    <a:pt x="193" y="120"/>
                    <a:pt x="193" y="120"/>
                    <a:pt x="193" y="120"/>
                  </a:cubicBezTo>
                  <a:cubicBezTo>
                    <a:pt x="193" y="120"/>
                    <a:pt x="193" y="119"/>
                    <a:pt x="193" y="119"/>
                  </a:cubicBezTo>
                  <a:close/>
                  <a:moveTo>
                    <a:pt x="215" y="132"/>
                  </a:moveTo>
                  <a:cubicBezTo>
                    <a:pt x="198" y="122"/>
                    <a:pt x="198" y="122"/>
                    <a:pt x="198" y="122"/>
                  </a:cubicBezTo>
                  <a:cubicBezTo>
                    <a:pt x="197" y="121"/>
                    <a:pt x="196" y="121"/>
                    <a:pt x="195" y="122"/>
                  </a:cubicBezTo>
                  <a:cubicBezTo>
                    <a:pt x="178" y="132"/>
                    <a:pt x="178" y="132"/>
                    <a:pt x="178" y="132"/>
                  </a:cubicBezTo>
                  <a:cubicBezTo>
                    <a:pt x="177" y="132"/>
                    <a:pt x="177" y="133"/>
                    <a:pt x="178" y="133"/>
                  </a:cubicBezTo>
                  <a:cubicBezTo>
                    <a:pt x="195" y="143"/>
                    <a:pt x="195" y="143"/>
                    <a:pt x="195" y="143"/>
                  </a:cubicBezTo>
                  <a:cubicBezTo>
                    <a:pt x="196" y="144"/>
                    <a:pt x="197" y="144"/>
                    <a:pt x="198" y="143"/>
                  </a:cubicBezTo>
                  <a:cubicBezTo>
                    <a:pt x="215" y="133"/>
                    <a:pt x="215" y="133"/>
                    <a:pt x="215" y="133"/>
                  </a:cubicBezTo>
                  <a:cubicBezTo>
                    <a:pt x="216" y="133"/>
                    <a:pt x="216" y="132"/>
                    <a:pt x="215" y="132"/>
                  </a:cubicBezTo>
                  <a:close/>
                  <a:moveTo>
                    <a:pt x="238" y="145"/>
                  </a:moveTo>
                  <a:cubicBezTo>
                    <a:pt x="220" y="135"/>
                    <a:pt x="220" y="135"/>
                    <a:pt x="220" y="135"/>
                  </a:cubicBezTo>
                  <a:cubicBezTo>
                    <a:pt x="219" y="134"/>
                    <a:pt x="218" y="134"/>
                    <a:pt x="218" y="135"/>
                  </a:cubicBezTo>
                  <a:cubicBezTo>
                    <a:pt x="200" y="145"/>
                    <a:pt x="200" y="145"/>
                    <a:pt x="200" y="145"/>
                  </a:cubicBezTo>
                  <a:cubicBezTo>
                    <a:pt x="200" y="145"/>
                    <a:pt x="200" y="146"/>
                    <a:pt x="200" y="146"/>
                  </a:cubicBezTo>
                  <a:cubicBezTo>
                    <a:pt x="218" y="156"/>
                    <a:pt x="218" y="156"/>
                    <a:pt x="218" y="156"/>
                  </a:cubicBezTo>
                  <a:cubicBezTo>
                    <a:pt x="218" y="157"/>
                    <a:pt x="219" y="157"/>
                    <a:pt x="220" y="156"/>
                  </a:cubicBezTo>
                  <a:cubicBezTo>
                    <a:pt x="238" y="146"/>
                    <a:pt x="238" y="146"/>
                    <a:pt x="238" y="146"/>
                  </a:cubicBezTo>
                  <a:cubicBezTo>
                    <a:pt x="238" y="146"/>
                    <a:pt x="238" y="145"/>
                    <a:pt x="238" y="145"/>
                  </a:cubicBezTo>
                  <a:close/>
                  <a:moveTo>
                    <a:pt x="260" y="158"/>
                  </a:moveTo>
                  <a:cubicBezTo>
                    <a:pt x="242" y="148"/>
                    <a:pt x="242" y="148"/>
                    <a:pt x="242" y="148"/>
                  </a:cubicBezTo>
                  <a:cubicBezTo>
                    <a:pt x="242" y="147"/>
                    <a:pt x="241" y="147"/>
                    <a:pt x="240" y="148"/>
                  </a:cubicBezTo>
                  <a:cubicBezTo>
                    <a:pt x="223" y="158"/>
                    <a:pt x="223" y="158"/>
                    <a:pt x="223" y="158"/>
                  </a:cubicBezTo>
                  <a:cubicBezTo>
                    <a:pt x="222" y="158"/>
                    <a:pt x="222" y="159"/>
                    <a:pt x="223" y="159"/>
                  </a:cubicBezTo>
                  <a:cubicBezTo>
                    <a:pt x="240" y="169"/>
                    <a:pt x="240" y="169"/>
                    <a:pt x="240" y="169"/>
                  </a:cubicBezTo>
                  <a:cubicBezTo>
                    <a:pt x="241" y="169"/>
                    <a:pt x="242" y="169"/>
                    <a:pt x="242" y="169"/>
                  </a:cubicBezTo>
                  <a:cubicBezTo>
                    <a:pt x="260" y="159"/>
                    <a:pt x="260" y="159"/>
                    <a:pt x="260" y="159"/>
                  </a:cubicBezTo>
                  <a:cubicBezTo>
                    <a:pt x="260" y="159"/>
                    <a:pt x="260" y="158"/>
                    <a:pt x="260" y="158"/>
                  </a:cubicBezTo>
                  <a:close/>
                  <a:moveTo>
                    <a:pt x="282" y="171"/>
                  </a:moveTo>
                  <a:cubicBezTo>
                    <a:pt x="265" y="160"/>
                    <a:pt x="265" y="160"/>
                    <a:pt x="265" y="160"/>
                  </a:cubicBezTo>
                  <a:cubicBezTo>
                    <a:pt x="264" y="160"/>
                    <a:pt x="263" y="160"/>
                    <a:pt x="262" y="160"/>
                  </a:cubicBezTo>
                  <a:cubicBezTo>
                    <a:pt x="245" y="171"/>
                    <a:pt x="245" y="171"/>
                    <a:pt x="245" y="171"/>
                  </a:cubicBezTo>
                  <a:cubicBezTo>
                    <a:pt x="244" y="171"/>
                    <a:pt x="244" y="172"/>
                    <a:pt x="245" y="172"/>
                  </a:cubicBezTo>
                  <a:cubicBezTo>
                    <a:pt x="262" y="182"/>
                    <a:pt x="262" y="182"/>
                    <a:pt x="262" y="182"/>
                  </a:cubicBezTo>
                  <a:cubicBezTo>
                    <a:pt x="263" y="182"/>
                    <a:pt x="264" y="182"/>
                    <a:pt x="265" y="182"/>
                  </a:cubicBezTo>
                  <a:cubicBezTo>
                    <a:pt x="282" y="172"/>
                    <a:pt x="282" y="172"/>
                    <a:pt x="282" y="172"/>
                  </a:cubicBezTo>
                  <a:cubicBezTo>
                    <a:pt x="283" y="172"/>
                    <a:pt x="283" y="171"/>
                    <a:pt x="282" y="171"/>
                  </a:cubicBezTo>
                  <a:close/>
                  <a:moveTo>
                    <a:pt x="304" y="183"/>
                  </a:moveTo>
                  <a:cubicBezTo>
                    <a:pt x="287" y="173"/>
                    <a:pt x="287" y="173"/>
                    <a:pt x="287" y="173"/>
                  </a:cubicBezTo>
                  <a:cubicBezTo>
                    <a:pt x="286" y="173"/>
                    <a:pt x="285" y="173"/>
                    <a:pt x="285" y="173"/>
                  </a:cubicBezTo>
                  <a:cubicBezTo>
                    <a:pt x="267" y="183"/>
                    <a:pt x="267" y="183"/>
                    <a:pt x="267" y="183"/>
                  </a:cubicBezTo>
                  <a:cubicBezTo>
                    <a:pt x="267" y="184"/>
                    <a:pt x="267" y="184"/>
                    <a:pt x="267" y="185"/>
                  </a:cubicBezTo>
                  <a:cubicBezTo>
                    <a:pt x="285" y="195"/>
                    <a:pt x="285" y="195"/>
                    <a:pt x="285" y="195"/>
                  </a:cubicBezTo>
                  <a:cubicBezTo>
                    <a:pt x="285" y="195"/>
                    <a:pt x="286" y="195"/>
                    <a:pt x="287" y="195"/>
                  </a:cubicBezTo>
                  <a:cubicBezTo>
                    <a:pt x="304" y="185"/>
                    <a:pt x="304" y="185"/>
                    <a:pt x="304" y="185"/>
                  </a:cubicBezTo>
                  <a:cubicBezTo>
                    <a:pt x="305" y="184"/>
                    <a:pt x="305" y="184"/>
                    <a:pt x="304" y="183"/>
                  </a:cubicBezTo>
                  <a:close/>
                  <a:moveTo>
                    <a:pt x="327" y="196"/>
                  </a:moveTo>
                  <a:cubicBezTo>
                    <a:pt x="309" y="186"/>
                    <a:pt x="309" y="186"/>
                    <a:pt x="309" y="186"/>
                  </a:cubicBezTo>
                  <a:cubicBezTo>
                    <a:pt x="309" y="186"/>
                    <a:pt x="308" y="186"/>
                    <a:pt x="307" y="186"/>
                  </a:cubicBezTo>
                  <a:cubicBezTo>
                    <a:pt x="290" y="196"/>
                    <a:pt x="290" y="196"/>
                    <a:pt x="290" y="196"/>
                  </a:cubicBezTo>
                  <a:cubicBezTo>
                    <a:pt x="289" y="197"/>
                    <a:pt x="289" y="197"/>
                    <a:pt x="290" y="198"/>
                  </a:cubicBezTo>
                  <a:cubicBezTo>
                    <a:pt x="307" y="208"/>
                    <a:pt x="307" y="208"/>
                    <a:pt x="307" y="208"/>
                  </a:cubicBezTo>
                  <a:cubicBezTo>
                    <a:pt x="308" y="208"/>
                    <a:pt x="309" y="208"/>
                    <a:pt x="309" y="208"/>
                  </a:cubicBezTo>
                  <a:cubicBezTo>
                    <a:pt x="327" y="198"/>
                    <a:pt x="327" y="198"/>
                    <a:pt x="327" y="198"/>
                  </a:cubicBezTo>
                  <a:cubicBezTo>
                    <a:pt x="327" y="197"/>
                    <a:pt x="327" y="197"/>
                    <a:pt x="327" y="196"/>
                  </a:cubicBezTo>
                  <a:close/>
                  <a:moveTo>
                    <a:pt x="349" y="209"/>
                  </a:moveTo>
                  <a:cubicBezTo>
                    <a:pt x="332" y="199"/>
                    <a:pt x="332" y="199"/>
                    <a:pt x="332" y="199"/>
                  </a:cubicBezTo>
                  <a:cubicBezTo>
                    <a:pt x="331" y="199"/>
                    <a:pt x="330" y="199"/>
                    <a:pt x="329" y="199"/>
                  </a:cubicBezTo>
                  <a:cubicBezTo>
                    <a:pt x="312" y="209"/>
                    <a:pt x="312" y="209"/>
                    <a:pt x="312" y="209"/>
                  </a:cubicBezTo>
                  <a:cubicBezTo>
                    <a:pt x="311" y="210"/>
                    <a:pt x="311" y="210"/>
                    <a:pt x="312" y="211"/>
                  </a:cubicBezTo>
                  <a:cubicBezTo>
                    <a:pt x="329" y="221"/>
                    <a:pt x="329" y="221"/>
                    <a:pt x="329" y="221"/>
                  </a:cubicBezTo>
                  <a:cubicBezTo>
                    <a:pt x="330" y="221"/>
                    <a:pt x="331" y="221"/>
                    <a:pt x="332" y="221"/>
                  </a:cubicBezTo>
                  <a:cubicBezTo>
                    <a:pt x="349" y="211"/>
                    <a:pt x="349" y="211"/>
                    <a:pt x="349" y="211"/>
                  </a:cubicBezTo>
                  <a:cubicBezTo>
                    <a:pt x="350" y="210"/>
                    <a:pt x="350" y="210"/>
                    <a:pt x="349" y="209"/>
                  </a:cubicBezTo>
                  <a:close/>
                  <a:moveTo>
                    <a:pt x="130" y="58"/>
                  </a:moveTo>
                  <a:cubicBezTo>
                    <a:pt x="113" y="48"/>
                    <a:pt x="113" y="48"/>
                    <a:pt x="113" y="48"/>
                  </a:cubicBezTo>
                  <a:cubicBezTo>
                    <a:pt x="112" y="48"/>
                    <a:pt x="111" y="48"/>
                    <a:pt x="111" y="48"/>
                  </a:cubicBezTo>
                  <a:cubicBezTo>
                    <a:pt x="93" y="58"/>
                    <a:pt x="93" y="58"/>
                    <a:pt x="93" y="58"/>
                  </a:cubicBezTo>
                  <a:cubicBezTo>
                    <a:pt x="92" y="58"/>
                    <a:pt x="92" y="59"/>
                    <a:pt x="93" y="59"/>
                  </a:cubicBezTo>
                  <a:cubicBezTo>
                    <a:pt x="111" y="70"/>
                    <a:pt x="111" y="70"/>
                    <a:pt x="111" y="70"/>
                  </a:cubicBezTo>
                  <a:cubicBezTo>
                    <a:pt x="111" y="70"/>
                    <a:pt x="112" y="70"/>
                    <a:pt x="113" y="70"/>
                  </a:cubicBezTo>
                  <a:cubicBezTo>
                    <a:pt x="130" y="59"/>
                    <a:pt x="130" y="59"/>
                    <a:pt x="130" y="59"/>
                  </a:cubicBezTo>
                  <a:cubicBezTo>
                    <a:pt x="131" y="59"/>
                    <a:pt x="131" y="58"/>
                    <a:pt x="130" y="58"/>
                  </a:cubicBezTo>
                  <a:close/>
                  <a:moveTo>
                    <a:pt x="153" y="71"/>
                  </a:moveTo>
                  <a:cubicBezTo>
                    <a:pt x="135" y="61"/>
                    <a:pt x="135" y="61"/>
                    <a:pt x="135" y="61"/>
                  </a:cubicBezTo>
                  <a:cubicBezTo>
                    <a:pt x="134" y="61"/>
                    <a:pt x="134" y="61"/>
                    <a:pt x="133" y="61"/>
                  </a:cubicBezTo>
                  <a:cubicBezTo>
                    <a:pt x="115" y="71"/>
                    <a:pt x="115" y="71"/>
                    <a:pt x="115" y="71"/>
                  </a:cubicBezTo>
                  <a:cubicBezTo>
                    <a:pt x="115" y="71"/>
                    <a:pt x="115" y="72"/>
                    <a:pt x="115" y="72"/>
                  </a:cubicBezTo>
                  <a:cubicBezTo>
                    <a:pt x="133" y="82"/>
                    <a:pt x="133" y="82"/>
                    <a:pt x="133" y="82"/>
                  </a:cubicBezTo>
                  <a:cubicBezTo>
                    <a:pt x="134" y="83"/>
                    <a:pt x="134" y="83"/>
                    <a:pt x="135" y="82"/>
                  </a:cubicBezTo>
                  <a:cubicBezTo>
                    <a:pt x="153" y="72"/>
                    <a:pt x="153" y="72"/>
                    <a:pt x="153" y="72"/>
                  </a:cubicBezTo>
                  <a:cubicBezTo>
                    <a:pt x="153" y="72"/>
                    <a:pt x="153" y="71"/>
                    <a:pt x="153" y="71"/>
                  </a:cubicBezTo>
                  <a:close/>
                  <a:moveTo>
                    <a:pt x="175" y="84"/>
                  </a:moveTo>
                  <a:cubicBezTo>
                    <a:pt x="157" y="74"/>
                    <a:pt x="157" y="74"/>
                    <a:pt x="157" y="74"/>
                  </a:cubicBezTo>
                  <a:cubicBezTo>
                    <a:pt x="157" y="73"/>
                    <a:pt x="156" y="73"/>
                    <a:pt x="155" y="74"/>
                  </a:cubicBezTo>
                  <a:cubicBezTo>
                    <a:pt x="138" y="84"/>
                    <a:pt x="138" y="84"/>
                    <a:pt x="138" y="84"/>
                  </a:cubicBezTo>
                  <a:cubicBezTo>
                    <a:pt x="137" y="84"/>
                    <a:pt x="137" y="85"/>
                    <a:pt x="138" y="85"/>
                  </a:cubicBezTo>
                  <a:cubicBezTo>
                    <a:pt x="155" y="95"/>
                    <a:pt x="155" y="95"/>
                    <a:pt x="155" y="95"/>
                  </a:cubicBezTo>
                  <a:cubicBezTo>
                    <a:pt x="156" y="96"/>
                    <a:pt x="157" y="96"/>
                    <a:pt x="157" y="95"/>
                  </a:cubicBezTo>
                  <a:cubicBezTo>
                    <a:pt x="175" y="85"/>
                    <a:pt x="175" y="85"/>
                    <a:pt x="175" y="85"/>
                  </a:cubicBezTo>
                  <a:cubicBezTo>
                    <a:pt x="176" y="85"/>
                    <a:pt x="176" y="84"/>
                    <a:pt x="175" y="84"/>
                  </a:cubicBezTo>
                  <a:close/>
                  <a:moveTo>
                    <a:pt x="197" y="97"/>
                  </a:moveTo>
                  <a:cubicBezTo>
                    <a:pt x="180" y="87"/>
                    <a:pt x="180" y="87"/>
                    <a:pt x="180" y="87"/>
                  </a:cubicBezTo>
                  <a:cubicBezTo>
                    <a:pt x="179" y="86"/>
                    <a:pt x="178" y="86"/>
                    <a:pt x="178" y="87"/>
                  </a:cubicBezTo>
                  <a:cubicBezTo>
                    <a:pt x="160" y="97"/>
                    <a:pt x="160" y="97"/>
                    <a:pt x="160" y="97"/>
                  </a:cubicBezTo>
                  <a:cubicBezTo>
                    <a:pt x="159" y="97"/>
                    <a:pt x="159" y="98"/>
                    <a:pt x="160" y="98"/>
                  </a:cubicBezTo>
                  <a:cubicBezTo>
                    <a:pt x="178" y="108"/>
                    <a:pt x="178" y="108"/>
                    <a:pt x="178" y="108"/>
                  </a:cubicBezTo>
                  <a:cubicBezTo>
                    <a:pt x="178" y="109"/>
                    <a:pt x="179" y="109"/>
                    <a:pt x="180" y="108"/>
                  </a:cubicBezTo>
                  <a:cubicBezTo>
                    <a:pt x="197" y="98"/>
                    <a:pt x="197" y="98"/>
                    <a:pt x="197" y="98"/>
                  </a:cubicBezTo>
                  <a:cubicBezTo>
                    <a:pt x="198" y="98"/>
                    <a:pt x="198" y="97"/>
                    <a:pt x="197" y="97"/>
                  </a:cubicBezTo>
                  <a:close/>
                  <a:moveTo>
                    <a:pt x="220" y="110"/>
                  </a:moveTo>
                  <a:cubicBezTo>
                    <a:pt x="202" y="100"/>
                    <a:pt x="202" y="100"/>
                    <a:pt x="202" y="100"/>
                  </a:cubicBezTo>
                  <a:cubicBezTo>
                    <a:pt x="201" y="99"/>
                    <a:pt x="200" y="99"/>
                    <a:pt x="200" y="100"/>
                  </a:cubicBezTo>
                  <a:cubicBezTo>
                    <a:pt x="182" y="110"/>
                    <a:pt x="182" y="110"/>
                    <a:pt x="182" y="110"/>
                  </a:cubicBezTo>
                  <a:cubicBezTo>
                    <a:pt x="182" y="110"/>
                    <a:pt x="182" y="111"/>
                    <a:pt x="182" y="111"/>
                  </a:cubicBezTo>
                  <a:cubicBezTo>
                    <a:pt x="200" y="121"/>
                    <a:pt x="200" y="121"/>
                    <a:pt x="200" y="121"/>
                  </a:cubicBezTo>
                  <a:cubicBezTo>
                    <a:pt x="200" y="121"/>
                    <a:pt x="201" y="121"/>
                    <a:pt x="202" y="121"/>
                  </a:cubicBezTo>
                  <a:cubicBezTo>
                    <a:pt x="220" y="111"/>
                    <a:pt x="220" y="111"/>
                    <a:pt x="220" y="111"/>
                  </a:cubicBezTo>
                  <a:cubicBezTo>
                    <a:pt x="220" y="111"/>
                    <a:pt x="220" y="110"/>
                    <a:pt x="220" y="110"/>
                  </a:cubicBezTo>
                  <a:close/>
                  <a:moveTo>
                    <a:pt x="242" y="123"/>
                  </a:moveTo>
                  <a:cubicBezTo>
                    <a:pt x="224" y="112"/>
                    <a:pt x="224" y="112"/>
                    <a:pt x="224" y="112"/>
                  </a:cubicBezTo>
                  <a:cubicBezTo>
                    <a:pt x="224" y="112"/>
                    <a:pt x="223" y="112"/>
                    <a:pt x="222" y="112"/>
                  </a:cubicBezTo>
                  <a:cubicBezTo>
                    <a:pt x="205" y="123"/>
                    <a:pt x="205" y="123"/>
                    <a:pt x="205" y="123"/>
                  </a:cubicBezTo>
                  <a:cubicBezTo>
                    <a:pt x="204" y="123"/>
                    <a:pt x="204" y="124"/>
                    <a:pt x="205" y="124"/>
                  </a:cubicBezTo>
                  <a:cubicBezTo>
                    <a:pt x="222" y="134"/>
                    <a:pt x="222" y="134"/>
                    <a:pt x="222" y="134"/>
                  </a:cubicBezTo>
                  <a:cubicBezTo>
                    <a:pt x="223" y="134"/>
                    <a:pt x="224" y="134"/>
                    <a:pt x="224" y="134"/>
                  </a:cubicBezTo>
                  <a:cubicBezTo>
                    <a:pt x="242" y="124"/>
                    <a:pt x="242" y="124"/>
                    <a:pt x="242" y="124"/>
                  </a:cubicBezTo>
                  <a:cubicBezTo>
                    <a:pt x="243" y="124"/>
                    <a:pt x="243" y="123"/>
                    <a:pt x="242" y="123"/>
                  </a:cubicBezTo>
                  <a:close/>
                  <a:moveTo>
                    <a:pt x="264" y="135"/>
                  </a:moveTo>
                  <a:cubicBezTo>
                    <a:pt x="247" y="125"/>
                    <a:pt x="247" y="125"/>
                    <a:pt x="247" y="125"/>
                  </a:cubicBezTo>
                  <a:cubicBezTo>
                    <a:pt x="246" y="125"/>
                    <a:pt x="245" y="125"/>
                    <a:pt x="245" y="125"/>
                  </a:cubicBezTo>
                  <a:cubicBezTo>
                    <a:pt x="227" y="135"/>
                    <a:pt x="227" y="135"/>
                    <a:pt x="227" y="135"/>
                  </a:cubicBezTo>
                  <a:cubicBezTo>
                    <a:pt x="226" y="136"/>
                    <a:pt x="226" y="136"/>
                    <a:pt x="227" y="137"/>
                  </a:cubicBezTo>
                  <a:cubicBezTo>
                    <a:pt x="245" y="147"/>
                    <a:pt x="245" y="147"/>
                    <a:pt x="245" y="147"/>
                  </a:cubicBezTo>
                  <a:cubicBezTo>
                    <a:pt x="245" y="147"/>
                    <a:pt x="246" y="147"/>
                    <a:pt x="247" y="147"/>
                  </a:cubicBezTo>
                  <a:cubicBezTo>
                    <a:pt x="264" y="137"/>
                    <a:pt x="264" y="137"/>
                    <a:pt x="264" y="137"/>
                  </a:cubicBezTo>
                  <a:cubicBezTo>
                    <a:pt x="265" y="136"/>
                    <a:pt x="265" y="136"/>
                    <a:pt x="264" y="135"/>
                  </a:cubicBezTo>
                  <a:close/>
                  <a:moveTo>
                    <a:pt x="287" y="148"/>
                  </a:moveTo>
                  <a:cubicBezTo>
                    <a:pt x="269" y="138"/>
                    <a:pt x="269" y="138"/>
                    <a:pt x="269" y="138"/>
                  </a:cubicBezTo>
                  <a:cubicBezTo>
                    <a:pt x="268" y="138"/>
                    <a:pt x="267" y="138"/>
                    <a:pt x="267" y="138"/>
                  </a:cubicBezTo>
                  <a:cubicBezTo>
                    <a:pt x="249" y="148"/>
                    <a:pt x="249" y="148"/>
                    <a:pt x="249" y="148"/>
                  </a:cubicBezTo>
                  <a:cubicBezTo>
                    <a:pt x="249" y="149"/>
                    <a:pt x="249" y="149"/>
                    <a:pt x="249" y="150"/>
                  </a:cubicBezTo>
                  <a:cubicBezTo>
                    <a:pt x="267" y="160"/>
                    <a:pt x="267" y="160"/>
                    <a:pt x="267" y="160"/>
                  </a:cubicBezTo>
                  <a:cubicBezTo>
                    <a:pt x="267" y="160"/>
                    <a:pt x="268" y="160"/>
                    <a:pt x="269" y="160"/>
                  </a:cubicBezTo>
                  <a:cubicBezTo>
                    <a:pt x="287" y="150"/>
                    <a:pt x="287" y="150"/>
                    <a:pt x="287" y="150"/>
                  </a:cubicBezTo>
                  <a:cubicBezTo>
                    <a:pt x="287" y="149"/>
                    <a:pt x="287" y="149"/>
                    <a:pt x="287" y="148"/>
                  </a:cubicBezTo>
                  <a:close/>
                  <a:moveTo>
                    <a:pt x="309" y="161"/>
                  </a:moveTo>
                  <a:cubicBezTo>
                    <a:pt x="291" y="151"/>
                    <a:pt x="291" y="151"/>
                    <a:pt x="291" y="151"/>
                  </a:cubicBezTo>
                  <a:cubicBezTo>
                    <a:pt x="291" y="151"/>
                    <a:pt x="290" y="151"/>
                    <a:pt x="289" y="151"/>
                  </a:cubicBezTo>
                  <a:cubicBezTo>
                    <a:pt x="272" y="161"/>
                    <a:pt x="272" y="161"/>
                    <a:pt x="272" y="161"/>
                  </a:cubicBezTo>
                  <a:cubicBezTo>
                    <a:pt x="271" y="162"/>
                    <a:pt x="271" y="162"/>
                    <a:pt x="272" y="163"/>
                  </a:cubicBezTo>
                  <a:cubicBezTo>
                    <a:pt x="289" y="173"/>
                    <a:pt x="289" y="173"/>
                    <a:pt x="289" y="173"/>
                  </a:cubicBezTo>
                  <a:cubicBezTo>
                    <a:pt x="290" y="173"/>
                    <a:pt x="291" y="173"/>
                    <a:pt x="291" y="173"/>
                  </a:cubicBezTo>
                  <a:cubicBezTo>
                    <a:pt x="309" y="163"/>
                    <a:pt x="309" y="163"/>
                    <a:pt x="309" y="163"/>
                  </a:cubicBezTo>
                  <a:cubicBezTo>
                    <a:pt x="310" y="162"/>
                    <a:pt x="310" y="162"/>
                    <a:pt x="309" y="161"/>
                  </a:cubicBezTo>
                  <a:close/>
                  <a:moveTo>
                    <a:pt x="331" y="174"/>
                  </a:moveTo>
                  <a:cubicBezTo>
                    <a:pt x="314" y="164"/>
                    <a:pt x="314" y="164"/>
                    <a:pt x="314" y="164"/>
                  </a:cubicBezTo>
                  <a:cubicBezTo>
                    <a:pt x="313" y="164"/>
                    <a:pt x="312" y="164"/>
                    <a:pt x="312" y="164"/>
                  </a:cubicBezTo>
                  <a:cubicBezTo>
                    <a:pt x="294" y="174"/>
                    <a:pt x="294" y="174"/>
                    <a:pt x="294" y="174"/>
                  </a:cubicBezTo>
                  <a:cubicBezTo>
                    <a:pt x="293" y="175"/>
                    <a:pt x="293" y="175"/>
                    <a:pt x="294" y="175"/>
                  </a:cubicBezTo>
                  <a:cubicBezTo>
                    <a:pt x="312" y="186"/>
                    <a:pt x="312" y="186"/>
                    <a:pt x="312" y="186"/>
                  </a:cubicBezTo>
                  <a:cubicBezTo>
                    <a:pt x="312" y="186"/>
                    <a:pt x="313" y="186"/>
                    <a:pt x="314" y="186"/>
                  </a:cubicBezTo>
                  <a:cubicBezTo>
                    <a:pt x="331" y="175"/>
                    <a:pt x="331" y="175"/>
                    <a:pt x="331" y="175"/>
                  </a:cubicBezTo>
                  <a:cubicBezTo>
                    <a:pt x="332" y="175"/>
                    <a:pt x="332" y="175"/>
                    <a:pt x="331" y="174"/>
                  </a:cubicBezTo>
                  <a:close/>
                  <a:moveTo>
                    <a:pt x="354" y="187"/>
                  </a:moveTo>
                  <a:cubicBezTo>
                    <a:pt x="336" y="177"/>
                    <a:pt x="336" y="177"/>
                    <a:pt x="336" y="177"/>
                  </a:cubicBezTo>
                  <a:cubicBezTo>
                    <a:pt x="335" y="177"/>
                    <a:pt x="334" y="177"/>
                    <a:pt x="334" y="177"/>
                  </a:cubicBezTo>
                  <a:cubicBezTo>
                    <a:pt x="316" y="187"/>
                    <a:pt x="316" y="187"/>
                    <a:pt x="316" y="187"/>
                  </a:cubicBezTo>
                  <a:cubicBezTo>
                    <a:pt x="316" y="187"/>
                    <a:pt x="316" y="188"/>
                    <a:pt x="316" y="188"/>
                  </a:cubicBezTo>
                  <a:cubicBezTo>
                    <a:pt x="334" y="198"/>
                    <a:pt x="334" y="198"/>
                    <a:pt x="334" y="198"/>
                  </a:cubicBezTo>
                  <a:cubicBezTo>
                    <a:pt x="334" y="199"/>
                    <a:pt x="335" y="199"/>
                    <a:pt x="336" y="198"/>
                  </a:cubicBezTo>
                  <a:cubicBezTo>
                    <a:pt x="354" y="188"/>
                    <a:pt x="354" y="188"/>
                    <a:pt x="354" y="188"/>
                  </a:cubicBezTo>
                  <a:cubicBezTo>
                    <a:pt x="354" y="188"/>
                    <a:pt x="354" y="187"/>
                    <a:pt x="354" y="187"/>
                  </a:cubicBezTo>
                  <a:close/>
                  <a:moveTo>
                    <a:pt x="163" y="52"/>
                  </a:moveTo>
                  <a:cubicBezTo>
                    <a:pt x="145" y="42"/>
                    <a:pt x="145" y="42"/>
                    <a:pt x="145" y="42"/>
                  </a:cubicBezTo>
                  <a:cubicBezTo>
                    <a:pt x="145" y="42"/>
                    <a:pt x="144" y="42"/>
                    <a:pt x="143" y="42"/>
                  </a:cubicBezTo>
                  <a:cubicBezTo>
                    <a:pt x="126" y="52"/>
                    <a:pt x="126" y="52"/>
                    <a:pt x="126" y="52"/>
                  </a:cubicBezTo>
                  <a:cubicBezTo>
                    <a:pt x="125" y="53"/>
                    <a:pt x="125" y="53"/>
                    <a:pt x="126" y="53"/>
                  </a:cubicBezTo>
                  <a:cubicBezTo>
                    <a:pt x="143" y="64"/>
                    <a:pt x="143" y="64"/>
                    <a:pt x="143" y="64"/>
                  </a:cubicBezTo>
                  <a:cubicBezTo>
                    <a:pt x="144" y="64"/>
                    <a:pt x="145" y="64"/>
                    <a:pt x="145" y="64"/>
                  </a:cubicBezTo>
                  <a:cubicBezTo>
                    <a:pt x="163" y="53"/>
                    <a:pt x="163" y="53"/>
                    <a:pt x="163" y="53"/>
                  </a:cubicBezTo>
                  <a:cubicBezTo>
                    <a:pt x="163" y="53"/>
                    <a:pt x="163" y="53"/>
                    <a:pt x="163" y="52"/>
                  </a:cubicBezTo>
                  <a:close/>
                  <a:moveTo>
                    <a:pt x="135" y="11"/>
                  </a:moveTo>
                  <a:cubicBezTo>
                    <a:pt x="117" y="1"/>
                    <a:pt x="117" y="1"/>
                    <a:pt x="117" y="1"/>
                  </a:cubicBezTo>
                  <a:cubicBezTo>
                    <a:pt x="117" y="0"/>
                    <a:pt x="116" y="0"/>
                    <a:pt x="115" y="1"/>
                  </a:cubicBezTo>
                  <a:cubicBezTo>
                    <a:pt x="98" y="11"/>
                    <a:pt x="98" y="11"/>
                    <a:pt x="98" y="11"/>
                  </a:cubicBezTo>
                  <a:cubicBezTo>
                    <a:pt x="97" y="11"/>
                    <a:pt x="97" y="12"/>
                    <a:pt x="98" y="12"/>
                  </a:cubicBezTo>
                  <a:cubicBezTo>
                    <a:pt x="115" y="22"/>
                    <a:pt x="115" y="22"/>
                    <a:pt x="115" y="22"/>
                  </a:cubicBezTo>
                  <a:cubicBezTo>
                    <a:pt x="116" y="22"/>
                    <a:pt x="117" y="22"/>
                    <a:pt x="117" y="22"/>
                  </a:cubicBezTo>
                  <a:cubicBezTo>
                    <a:pt x="135" y="12"/>
                    <a:pt x="135" y="12"/>
                    <a:pt x="135" y="12"/>
                  </a:cubicBezTo>
                  <a:cubicBezTo>
                    <a:pt x="135" y="12"/>
                    <a:pt x="135" y="11"/>
                    <a:pt x="135" y="11"/>
                  </a:cubicBezTo>
                  <a:close/>
                  <a:moveTo>
                    <a:pt x="157" y="24"/>
                  </a:moveTo>
                  <a:cubicBezTo>
                    <a:pt x="140" y="13"/>
                    <a:pt x="140" y="13"/>
                    <a:pt x="140" y="13"/>
                  </a:cubicBezTo>
                  <a:cubicBezTo>
                    <a:pt x="139" y="13"/>
                    <a:pt x="138" y="13"/>
                    <a:pt x="137" y="13"/>
                  </a:cubicBezTo>
                  <a:cubicBezTo>
                    <a:pt x="120" y="24"/>
                    <a:pt x="120" y="24"/>
                    <a:pt x="120" y="24"/>
                  </a:cubicBezTo>
                  <a:cubicBezTo>
                    <a:pt x="119" y="24"/>
                    <a:pt x="119" y="25"/>
                    <a:pt x="120" y="25"/>
                  </a:cubicBezTo>
                  <a:cubicBezTo>
                    <a:pt x="137" y="35"/>
                    <a:pt x="137" y="35"/>
                    <a:pt x="137" y="35"/>
                  </a:cubicBezTo>
                  <a:cubicBezTo>
                    <a:pt x="138" y="35"/>
                    <a:pt x="139" y="35"/>
                    <a:pt x="140" y="35"/>
                  </a:cubicBezTo>
                  <a:cubicBezTo>
                    <a:pt x="157" y="25"/>
                    <a:pt x="157" y="25"/>
                    <a:pt x="157" y="25"/>
                  </a:cubicBezTo>
                  <a:cubicBezTo>
                    <a:pt x="158" y="25"/>
                    <a:pt x="158" y="24"/>
                    <a:pt x="157" y="24"/>
                  </a:cubicBezTo>
                  <a:close/>
                  <a:moveTo>
                    <a:pt x="179" y="37"/>
                  </a:moveTo>
                  <a:cubicBezTo>
                    <a:pt x="162" y="26"/>
                    <a:pt x="162" y="26"/>
                    <a:pt x="162" y="26"/>
                  </a:cubicBezTo>
                  <a:cubicBezTo>
                    <a:pt x="161" y="26"/>
                    <a:pt x="160" y="26"/>
                    <a:pt x="160" y="26"/>
                  </a:cubicBezTo>
                  <a:cubicBezTo>
                    <a:pt x="142" y="37"/>
                    <a:pt x="142" y="37"/>
                    <a:pt x="142" y="37"/>
                  </a:cubicBezTo>
                  <a:cubicBezTo>
                    <a:pt x="142" y="37"/>
                    <a:pt x="142" y="37"/>
                    <a:pt x="142" y="38"/>
                  </a:cubicBezTo>
                  <a:cubicBezTo>
                    <a:pt x="160" y="48"/>
                    <a:pt x="160" y="48"/>
                    <a:pt x="160" y="48"/>
                  </a:cubicBezTo>
                  <a:cubicBezTo>
                    <a:pt x="160" y="48"/>
                    <a:pt x="161" y="48"/>
                    <a:pt x="162" y="48"/>
                  </a:cubicBezTo>
                  <a:cubicBezTo>
                    <a:pt x="179" y="38"/>
                    <a:pt x="179" y="38"/>
                    <a:pt x="179" y="38"/>
                  </a:cubicBezTo>
                  <a:cubicBezTo>
                    <a:pt x="180" y="37"/>
                    <a:pt x="180" y="37"/>
                    <a:pt x="179" y="37"/>
                  </a:cubicBezTo>
                  <a:close/>
                  <a:moveTo>
                    <a:pt x="208" y="53"/>
                  </a:moveTo>
                  <a:cubicBezTo>
                    <a:pt x="184" y="39"/>
                    <a:pt x="184" y="39"/>
                    <a:pt x="184" y="39"/>
                  </a:cubicBezTo>
                  <a:cubicBezTo>
                    <a:pt x="184" y="39"/>
                    <a:pt x="183" y="39"/>
                    <a:pt x="182" y="39"/>
                  </a:cubicBezTo>
                  <a:cubicBezTo>
                    <a:pt x="165" y="49"/>
                    <a:pt x="165" y="49"/>
                    <a:pt x="165" y="49"/>
                  </a:cubicBezTo>
                  <a:cubicBezTo>
                    <a:pt x="164" y="50"/>
                    <a:pt x="164" y="50"/>
                    <a:pt x="165" y="51"/>
                  </a:cubicBezTo>
                  <a:cubicBezTo>
                    <a:pt x="188" y="64"/>
                    <a:pt x="188" y="64"/>
                    <a:pt x="188" y="64"/>
                  </a:cubicBezTo>
                  <a:cubicBezTo>
                    <a:pt x="189" y="65"/>
                    <a:pt x="190" y="65"/>
                    <a:pt x="190" y="64"/>
                  </a:cubicBezTo>
                  <a:cubicBezTo>
                    <a:pt x="208" y="54"/>
                    <a:pt x="208" y="54"/>
                    <a:pt x="208" y="54"/>
                  </a:cubicBezTo>
                  <a:cubicBezTo>
                    <a:pt x="208" y="54"/>
                    <a:pt x="208" y="53"/>
                    <a:pt x="208" y="53"/>
                  </a:cubicBezTo>
                  <a:close/>
                  <a:moveTo>
                    <a:pt x="319" y="117"/>
                  </a:moveTo>
                  <a:cubicBezTo>
                    <a:pt x="212" y="55"/>
                    <a:pt x="212" y="55"/>
                    <a:pt x="212" y="55"/>
                  </a:cubicBezTo>
                  <a:cubicBezTo>
                    <a:pt x="211" y="55"/>
                    <a:pt x="210" y="55"/>
                    <a:pt x="210" y="55"/>
                  </a:cubicBezTo>
                  <a:cubicBezTo>
                    <a:pt x="192" y="65"/>
                    <a:pt x="192" y="65"/>
                    <a:pt x="192" y="65"/>
                  </a:cubicBezTo>
                  <a:cubicBezTo>
                    <a:pt x="192" y="66"/>
                    <a:pt x="192" y="66"/>
                    <a:pt x="192" y="67"/>
                  </a:cubicBezTo>
                  <a:cubicBezTo>
                    <a:pt x="299" y="128"/>
                    <a:pt x="299" y="128"/>
                    <a:pt x="299" y="128"/>
                  </a:cubicBezTo>
                  <a:cubicBezTo>
                    <a:pt x="300" y="129"/>
                    <a:pt x="301" y="129"/>
                    <a:pt x="301" y="128"/>
                  </a:cubicBezTo>
                  <a:cubicBezTo>
                    <a:pt x="319" y="118"/>
                    <a:pt x="319" y="118"/>
                    <a:pt x="319" y="118"/>
                  </a:cubicBezTo>
                  <a:cubicBezTo>
                    <a:pt x="319" y="118"/>
                    <a:pt x="319" y="117"/>
                    <a:pt x="319" y="117"/>
                  </a:cubicBezTo>
                  <a:close/>
                  <a:moveTo>
                    <a:pt x="185" y="65"/>
                  </a:moveTo>
                  <a:cubicBezTo>
                    <a:pt x="168" y="55"/>
                    <a:pt x="168" y="55"/>
                    <a:pt x="168" y="55"/>
                  </a:cubicBezTo>
                  <a:cubicBezTo>
                    <a:pt x="167" y="55"/>
                    <a:pt x="166" y="55"/>
                    <a:pt x="165" y="55"/>
                  </a:cubicBezTo>
                  <a:cubicBezTo>
                    <a:pt x="148" y="65"/>
                    <a:pt x="148" y="65"/>
                    <a:pt x="148" y="65"/>
                  </a:cubicBezTo>
                  <a:cubicBezTo>
                    <a:pt x="147" y="65"/>
                    <a:pt x="147" y="66"/>
                    <a:pt x="148" y="66"/>
                  </a:cubicBezTo>
                  <a:cubicBezTo>
                    <a:pt x="165" y="76"/>
                    <a:pt x="165" y="76"/>
                    <a:pt x="165" y="76"/>
                  </a:cubicBezTo>
                  <a:cubicBezTo>
                    <a:pt x="166" y="77"/>
                    <a:pt x="167" y="77"/>
                    <a:pt x="168" y="76"/>
                  </a:cubicBezTo>
                  <a:cubicBezTo>
                    <a:pt x="185" y="66"/>
                    <a:pt x="185" y="66"/>
                    <a:pt x="185" y="66"/>
                  </a:cubicBezTo>
                  <a:cubicBezTo>
                    <a:pt x="186" y="66"/>
                    <a:pt x="186" y="65"/>
                    <a:pt x="185" y="65"/>
                  </a:cubicBezTo>
                  <a:close/>
                  <a:moveTo>
                    <a:pt x="208" y="78"/>
                  </a:moveTo>
                  <a:cubicBezTo>
                    <a:pt x="190" y="68"/>
                    <a:pt x="190" y="68"/>
                    <a:pt x="190" y="68"/>
                  </a:cubicBezTo>
                  <a:cubicBezTo>
                    <a:pt x="189" y="67"/>
                    <a:pt x="188" y="67"/>
                    <a:pt x="188" y="68"/>
                  </a:cubicBezTo>
                  <a:cubicBezTo>
                    <a:pt x="170" y="78"/>
                    <a:pt x="170" y="78"/>
                    <a:pt x="170" y="78"/>
                  </a:cubicBezTo>
                  <a:cubicBezTo>
                    <a:pt x="170" y="78"/>
                    <a:pt x="170" y="79"/>
                    <a:pt x="170" y="79"/>
                  </a:cubicBezTo>
                  <a:cubicBezTo>
                    <a:pt x="188" y="89"/>
                    <a:pt x="188" y="89"/>
                    <a:pt x="188" y="89"/>
                  </a:cubicBezTo>
                  <a:cubicBezTo>
                    <a:pt x="188" y="90"/>
                    <a:pt x="189" y="90"/>
                    <a:pt x="190" y="89"/>
                  </a:cubicBezTo>
                  <a:cubicBezTo>
                    <a:pt x="208" y="79"/>
                    <a:pt x="208" y="79"/>
                    <a:pt x="208" y="79"/>
                  </a:cubicBezTo>
                  <a:cubicBezTo>
                    <a:pt x="208" y="79"/>
                    <a:pt x="208" y="78"/>
                    <a:pt x="208" y="78"/>
                  </a:cubicBezTo>
                  <a:close/>
                  <a:moveTo>
                    <a:pt x="230" y="91"/>
                  </a:moveTo>
                  <a:cubicBezTo>
                    <a:pt x="212" y="81"/>
                    <a:pt x="212" y="81"/>
                    <a:pt x="212" y="81"/>
                  </a:cubicBezTo>
                  <a:cubicBezTo>
                    <a:pt x="212" y="80"/>
                    <a:pt x="211" y="80"/>
                    <a:pt x="210" y="81"/>
                  </a:cubicBezTo>
                  <a:cubicBezTo>
                    <a:pt x="193" y="91"/>
                    <a:pt x="193" y="91"/>
                    <a:pt x="193" y="91"/>
                  </a:cubicBezTo>
                  <a:cubicBezTo>
                    <a:pt x="192" y="91"/>
                    <a:pt x="192" y="92"/>
                    <a:pt x="193" y="92"/>
                  </a:cubicBezTo>
                  <a:cubicBezTo>
                    <a:pt x="210" y="102"/>
                    <a:pt x="210" y="102"/>
                    <a:pt x="210" y="102"/>
                  </a:cubicBezTo>
                  <a:cubicBezTo>
                    <a:pt x="211" y="103"/>
                    <a:pt x="212" y="103"/>
                    <a:pt x="212" y="102"/>
                  </a:cubicBezTo>
                  <a:cubicBezTo>
                    <a:pt x="230" y="92"/>
                    <a:pt x="230" y="92"/>
                    <a:pt x="230" y="92"/>
                  </a:cubicBezTo>
                  <a:cubicBezTo>
                    <a:pt x="230" y="92"/>
                    <a:pt x="230" y="91"/>
                    <a:pt x="230" y="91"/>
                  </a:cubicBezTo>
                  <a:close/>
                  <a:moveTo>
                    <a:pt x="252" y="104"/>
                  </a:moveTo>
                  <a:cubicBezTo>
                    <a:pt x="235" y="94"/>
                    <a:pt x="235" y="94"/>
                    <a:pt x="235" y="94"/>
                  </a:cubicBezTo>
                  <a:cubicBezTo>
                    <a:pt x="234" y="93"/>
                    <a:pt x="233" y="93"/>
                    <a:pt x="232" y="94"/>
                  </a:cubicBezTo>
                  <a:cubicBezTo>
                    <a:pt x="215" y="104"/>
                    <a:pt x="215" y="104"/>
                    <a:pt x="215" y="104"/>
                  </a:cubicBezTo>
                  <a:cubicBezTo>
                    <a:pt x="214" y="104"/>
                    <a:pt x="214" y="105"/>
                    <a:pt x="215" y="105"/>
                  </a:cubicBezTo>
                  <a:cubicBezTo>
                    <a:pt x="232" y="115"/>
                    <a:pt x="232" y="115"/>
                    <a:pt x="232" y="115"/>
                  </a:cubicBezTo>
                  <a:cubicBezTo>
                    <a:pt x="233" y="115"/>
                    <a:pt x="234" y="115"/>
                    <a:pt x="235" y="115"/>
                  </a:cubicBezTo>
                  <a:cubicBezTo>
                    <a:pt x="252" y="105"/>
                    <a:pt x="252" y="105"/>
                    <a:pt x="252" y="105"/>
                  </a:cubicBezTo>
                  <a:cubicBezTo>
                    <a:pt x="253" y="105"/>
                    <a:pt x="253" y="104"/>
                    <a:pt x="252" y="104"/>
                  </a:cubicBezTo>
                  <a:close/>
                  <a:moveTo>
                    <a:pt x="275" y="117"/>
                  </a:moveTo>
                  <a:cubicBezTo>
                    <a:pt x="257" y="106"/>
                    <a:pt x="257" y="106"/>
                    <a:pt x="257" y="106"/>
                  </a:cubicBezTo>
                  <a:cubicBezTo>
                    <a:pt x="256" y="106"/>
                    <a:pt x="255" y="106"/>
                    <a:pt x="255" y="106"/>
                  </a:cubicBezTo>
                  <a:cubicBezTo>
                    <a:pt x="237" y="117"/>
                    <a:pt x="237" y="117"/>
                    <a:pt x="237" y="117"/>
                  </a:cubicBezTo>
                  <a:cubicBezTo>
                    <a:pt x="237" y="117"/>
                    <a:pt x="237" y="118"/>
                    <a:pt x="237" y="118"/>
                  </a:cubicBezTo>
                  <a:cubicBezTo>
                    <a:pt x="255" y="128"/>
                    <a:pt x="255" y="128"/>
                    <a:pt x="255" y="128"/>
                  </a:cubicBezTo>
                  <a:cubicBezTo>
                    <a:pt x="255" y="128"/>
                    <a:pt x="256" y="128"/>
                    <a:pt x="257" y="128"/>
                  </a:cubicBezTo>
                  <a:cubicBezTo>
                    <a:pt x="275" y="118"/>
                    <a:pt x="275" y="118"/>
                    <a:pt x="275" y="118"/>
                  </a:cubicBezTo>
                  <a:cubicBezTo>
                    <a:pt x="275" y="118"/>
                    <a:pt x="275" y="117"/>
                    <a:pt x="275" y="117"/>
                  </a:cubicBezTo>
                  <a:close/>
                  <a:moveTo>
                    <a:pt x="297" y="130"/>
                  </a:moveTo>
                  <a:cubicBezTo>
                    <a:pt x="279" y="119"/>
                    <a:pt x="279" y="119"/>
                    <a:pt x="279" y="119"/>
                  </a:cubicBezTo>
                  <a:cubicBezTo>
                    <a:pt x="279" y="119"/>
                    <a:pt x="278" y="119"/>
                    <a:pt x="277" y="119"/>
                  </a:cubicBezTo>
                  <a:cubicBezTo>
                    <a:pt x="260" y="130"/>
                    <a:pt x="260" y="130"/>
                    <a:pt x="260" y="130"/>
                  </a:cubicBezTo>
                  <a:cubicBezTo>
                    <a:pt x="259" y="130"/>
                    <a:pt x="259" y="130"/>
                    <a:pt x="260" y="131"/>
                  </a:cubicBezTo>
                  <a:cubicBezTo>
                    <a:pt x="277" y="141"/>
                    <a:pt x="277" y="141"/>
                    <a:pt x="277" y="141"/>
                  </a:cubicBezTo>
                  <a:cubicBezTo>
                    <a:pt x="278" y="141"/>
                    <a:pt x="279" y="141"/>
                    <a:pt x="279" y="141"/>
                  </a:cubicBezTo>
                  <a:cubicBezTo>
                    <a:pt x="297" y="131"/>
                    <a:pt x="297" y="131"/>
                    <a:pt x="297" y="131"/>
                  </a:cubicBezTo>
                  <a:cubicBezTo>
                    <a:pt x="297" y="130"/>
                    <a:pt x="297" y="130"/>
                    <a:pt x="297" y="130"/>
                  </a:cubicBezTo>
                  <a:close/>
                  <a:moveTo>
                    <a:pt x="319" y="142"/>
                  </a:moveTo>
                  <a:cubicBezTo>
                    <a:pt x="302" y="132"/>
                    <a:pt x="302" y="132"/>
                    <a:pt x="302" y="132"/>
                  </a:cubicBezTo>
                  <a:cubicBezTo>
                    <a:pt x="301" y="132"/>
                    <a:pt x="300" y="132"/>
                    <a:pt x="299" y="132"/>
                  </a:cubicBezTo>
                  <a:cubicBezTo>
                    <a:pt x="282" y="142"/>
                    <a:pt x="282" y="142"/>
                    <a:pt x="282" y="142"/>
                  </a:cubicBezTo>
                  <a:cubicBezTo>
                    <a:pt x="281" y="143"/>
                    <a:pt x="281" y="143"/>
                    <a:pt x="282" y="144"/>
                  </a:cubicBezTo>
                  <a:cubicBezTo>
                    <a:pt x="299" y="154"/>
                    <a:pt x="299" y="154"/>
                    <a:pt x="299" y="154"/>
                  </a:cubicBezTo>
                  <a:cubicBezTo>
                    <a:pt x="300" y="154"/>
                    <a:pt x="301" y="154"/>
                    <a:pt x="302" y="154"/>
                  </a:cubicBezTo>
                  <a:cubicBezTo>
                    <a:pt x="319" y="144"/>
                    <a:pt x="319" y="144"/>
                    <a:pt x="319" y="144"/>
                  </a:cubicBezTo>
                  <a:cubicBezTo>
                    <a:pt x="320" y="143"/>
                    <a:pt x="320" y="143"/>
                    <a:pt x="319" y="142"/>
                  </a:cubicBezTo>
                  <a:close/>
                  <a:moveTo>
                    <a:pt x="347" y="133"/>
                  </a:moveTo>
                  <a:cubicBezTo>
                    <a:pt x="323" y="120"/>
                    <a:pt x="323" y="120"/>
                    <a:pt x="323" y="120"/>
                  </a:cubicBezTo>
                  <a:cubicBezTo>
                    <a:pt x="323" y="119"/>
                    <a:pt x="322" y="119"/>
                    <a:pt x="321" y="120"/>
                  </a:cubicBezTo>
                  <a:cubicBezTo>
                    <a:pt x="304" y="130"/>
                    <a:pt x="304" y="130"/>
                    <a:pt x="304" y="130"/>
                  </a:cubicBezTo>
                  <a:cubicBezTo>
                    <a:pt x="303" y="130"/>
                    <a:pt x="303" y="131"/>
                    <a:pt x="304" y="131"/>
                  </a:cubicBezTo>
                  <a:cubicBezTo>
                    <a:pt x="327" y="145"/>
                    <a:pt x="327" y="145"/>
                    <a:pt x="327" y="145"/>
                  </a:cubicBezTo>
                  <a:cubicBezTo>
                    <a:pt x="328" y="145"/>
                    <a:pt x="329" y="145"/>
                    <a:pt x="329" y="145"/>
                  </a:cubicBezTo>
                  <a:cubicBezTo>
                    <a:pt x="347" y="134"/>
                    <a:pt x="347" y="134"/>
                    <a:pt x="347" y="134"/>
                  </a:cubicBezTo>
                  <a:cubicBezTo>
                    <a:pt x="348" y="134"/>
                    <a:pt x="348" y="134"/>
                    <a:pt x="347" y="133"/>
                  </a:cubicBezTo>
                  <a:close/>
                  <a:moveTo>
                    <a:pt x="341" y="155"/>
                  </a:moveTo>
                  <a:cubicBezTo>
                    <a:pt x="324" y="145"/>
                    <a:pt x="324" y="145"/>
                    <a:pt x="324" y="145"/>
                  </a:cubicBezTo>
                  <a:cubicBezTo>
                    <a:pt x="323" y="145"/>
                    <a:pt x="322" y="145"/>
                    <a:pt x="322" y="145"/>
                  </a:cubicBezTo>
                  <a:cubicBezTo>
                    <a:pt x="304" y="155"/>
                    <a:pt x="304" y="155"/>
                    <a:pt x="304" y="155"/>
                  </a:cubicBezTo>
                  <a:cubicBezTo>
                    <a:pt x="304" y="156"/>
                    <a:pt x="304" y="156"/>
                    <a:pt x="304" y="157"/>
                  </a:cubicBezTo>
                  <a:cubicBezTo>
                    <a:pt x="322" y="167"/>
                    <a:pt x="322" y="167"/>
                    <a:pt x="322" y="167"/>
                  </a:cubicBezTo>
                  <a:cubicBezTo>
                    <a:pt x="322" y="167"/>
                    <a:pt x="323" y="167"/>
                    <a:pt x="324" y="167"/>
                  </a:cubicBezTo>
                  <a:cubicBezTo>
                    <a:pt x="341" y="157"/>
                    <a:pt x="341" y="157"/>
                    <a:pt x="341" y="157"/>
                  </a:cubicBezTo>
                  <a:cubicBezTo>
                    <a:pt x="342" y="156"/>
                    <a:pt x="342" y="156"/>
                    <a:pt x="341" y="155"/>
                  </a:cubicBezTo>
                  <a:close/>
                  <a:moveTo>
                    <a:pt x="369" y="146"/>
                  </a:moveTo>
                  <a:cubicBezTo>
                    <a:pt x="351" y="136"/>
                    <a:pt x="351" y="136"/>
                    <a:pt x="351" y="136"/>
                  </a:cubicBezTo>
                  <a:cubicBezTo>
                    <a:pt x="351" y="135"/>
                    <a:pt x="350" y="135"/>
                    <a:pt x="349" y="136"/>
                  </a:cubicBezTo>
                  <a:cubicBezTo>
                    <a:pt x="332" y="146"/>
                    <a:pt x="332" y="146"/>
                    <a:pt x="332" y="146"/>
                  </a:cubicBezTo>
                  <a:cubicBezTo>
                    <a:pt x="331" y="146"/>
                    <a:pt x="331" y="147"/>
                    <a:pt x="332" y="147"/>
                  </a:cubicBezTo>
                  <a:cubicBezTo>
                    <a:pt x="349" y="157"/>
                    <a:pt x="349" y="157"/>
                    <a:pt x="349" y="157"/>
                  </a:cubicBezTo>
                  <a:cubicBezTo>
                    <a:pt x="350" y="158"/>
                    <a:pt x="351" y="158"/>
                    <a:pt x="351" y="157"/>
                  </a:cubicBezTo>
                  <a:cubicBezTo>
                    <a:pt x="369" y="147"/>
                    <a:pt x="369" y="147"/>
                    <a:pt x="369" y="147"/>
                  </a:cubicBezTo>
                  <a:cubicBezTo>
                    <a:pt x="370" y="147"/>
                    <a:pt x="370" y="146"/>
                    <a:pt x="369" y="146"/>
                  </a:cubicBezTo>
                  <a:close/>
                  <a:moveTo>
                    <a:pt x="391" y="159"/>
                  </a:moveTo>
                  <a:cubicBezTo>
                    <a:pt x="374" y="149"/>
                    <a:pt x="374" y="149"/>
                    <a:pt x="374" y="149"/>
                  </a:cubicBezTo>
                  <a:cubicBezTo>
                    <a:pt x="373" y="148"/>
                    <a:pt x="372" y="148"/>
                    <a:pt x="371" y="149"/>
                  </a:cubicBezTo>
                  <a:cubicBezTo>
                    <a:pt x="354" y="159"/>
                    <a:pt x="354" y="159"/>
                    <a:pt x="354" y="159"/>
                  </a:cubicBezTo>
                  <a:cubicBezTo>
                    <a:pt x="353" y="159"/>
                    <a:pt x="353" y="160"/>
                    <a:pt x="354" y="160"/>
                  </a:cubicBezTo>
                  <a:cubicBezTo>
                    <a:pt x="371" y="170"/>
                    <a:pt x="371" y="170"/>
                    <a:pt x="371" y="170"/>
                  </a:cubicBezTo>
                  <a:cubicBezTo>
                    <a:pt x="372" y="170"/>
                    <a:pt x="373" y="170"/>
                    <a:pt x="374" y="170"/>
                  </a:cubicBezTo>
                  <a:cubicBezTo>
                    <a:pt x="391" y="160"/>
                    <a:pt x="391" y="160"/>
                    <a:pt x="391" y="160"/>
                  </a:cubicBezTo>
                  <a:cubicBezTo>
                    <a:pt x="392" y="160"/>
                    <a:pt x="392" y="159"/>
                    <a:pt x="391" y="159"/>
                  </a:cubicBezTo>
                  <a:close/>
                  <a:moveTo>
                    <a:pt x="413" y="172"/>
                  </a:moveTo>
                  <a:cubicBezTo>
                    <a:pt x="396" y="161"/>
                    <a:pt x="396" y="161"/>
                    <a:pt x="396" y="161"/>
                  </a:cubicBezTo>
                  <a:cubicBezTo>
                    <a:pt x="395" y="161"/>
                    <a:pt x="394" y="161"/>
                    <a:pt x="394" y="161"/>
                  </a:cubicBezTo>
                  <a:cubicBezTo>
                    <a:pt x="376" y="172"/>
                    <a:pt x="376" y="172"/>
                    <a:pt x="376" y="172"/>
                  </a:cubicBezTo>
                  <a:cubicBezTo>
                    <a:pt x="376" y="172"/>
                    <a:pt x="376" y="173"/>
                    <a:pt x="376" y="173"/>
                  </a:cubicBezTo>
                  <a:cubicBezTo>
                    <a:pt x="394" y="183"/>
                    <a:pt x="394" y="183"/>
                    <a:pt x="394" y="183"/>
                  </a:cubicBezTo>
                  <a:cubicBezTo>
                    <a:pt x="394" y="183"/>
                    <a:pt x="395" y="183"/>
                    <a:pt x="396" y="183"/>
                  </a:cubicBezTo>
                  <a:cubicBezTo>
                    <a:pt x="413" y="173"/>
                    <a:pt x="413" y="173"/>
                    <a:pt x="413" y="173"/>
                  </a:cubicBezTo>
                  <a:cubicBezTo>
                    <a:pt x="414" y="173"/>
                    <a:pt x="414" y="172"/>
                    <a:pt x="413" y="172"/>
                  </a:cubicBezTo>
                  <a:close/>
                  <a:moveTo>
                    <a:pt x="436" y="185"/>
                  </a:moveTo>
                  <a:cubicBezTo>
                    <a:pt x="419" y="175"/>
                    <a:pt x="419" y="175"/>
                    <a:pt x="419" y="175"/>
                  </a:cubicBezTo>
                  <a:cubicBezTo>
                    <a:pt x="418" y="174"/>
                    <a:pt x="417" y="174"/>
                    <a:pt x="416" y="175"/>
                  </a:cubicBezTo>
                  <a:cubicBezTo>
                    <a:pt x="399" y="185"/>
                    <a:pt x="399" y="185"/>
                    <a:pt x="399" y="185"/>
                  </a:cubicBezTo>
                  <a:cubicBezTo>
                    <a:pt x="398" y="185"/>
                    <a:pt x="398" y="186"/>
                    <a:pt x="399" y="186"/>
                  </a:cubicBezTo>
                  <a:cubicBezTo>
                    <a:pt x="416" y="196"/>
                    <a:pt x="416" y="196"/>
                    <a:pt x="416" y="196"/>
                  </a:cubicBezTo>
                  <a:cubicBezTo>
                    <a:pt x="417" y="196"/>
                    <a:pt x="418" y="196"/>
                    <a:pt x="419" y="196"/>
                  </a:cubicBezTo>
                  <a:cubicBezTo>
                    <a:pt x="436" y="186"/>
                    <a:pt x="436" y="186"/>
                    <a:pt x="436" y="186"/>
                  </a:cubicBezTo>
                  <a:cubicBezTo>
                    <a:pt x="437" y="186"/>
                    <a:pt x="437" y="185"/>
                    <a:pt x="436" y="185"/>
                  </a:cubicBezTo>
                  <a:close/>
                  <a:moveTo>
                    <a:pt x="364" y="168"/>
                  </a:moveTo>
                  <a:cubicBezTo>
                    <a:pt x="346" y="158"/>
                    <a:pt x="346" y="158"/>
                    <a:pt x="346" y="158"/>
                  </a:cubicBezTo>
                  <a:cubicBezTo>
                    <a:pt x="346" y="158"/>
                    <a:pt x="345" y="158"/>
                    <a:pt x="344" y="158"/>
                  </a:cubicBezTo>
                  <a:cubicBezTo>
                    <a:pt x="327" y="168"/>
                    <a:pt x="327" y="168"/>
                    <a:pt x="327" y="168"/>
                  </a:cubicBezTo>
                  <a:cubicBezTo>
                    <a:pt x="326" y="169"/>
                    <a:pt x="326" y="169"/>
                    <a:pt x="327" y="169"/>
                  </a:cubicBezTo>
                  <a:cubicBezTo>
                    <a:pt x="344" y="180"/>
                    <a:pt x="344" y="180"/>
                    <a:pt x="344" y="180"/>
                  </a:cubicBezTo>
                  <a:cubicBezTo>
                    <a:pt x="345" y="180"/>
                    <a:pt x="346" y="180"/>
                    <a:pt x="346" y="180"/>
                  </a:cubicBezTo>
                  <a:cubicBezTo>
                    <a:pt x="364" y="169"/>
                    <a:pt x="364" y="169"/>
                    <a:pt x="364" y="169"/>
                  </a:cubicBezTo>
                  <a:cubicBezTo>
                    <a:pt x="364" y="169"/>
                    <a:pt x="364" y="169"/>
                    <a:pt x="364" y="168"/>
                  </a:cubicBezTo>
                  <a:close/>
                  <a:moveTo>
                    <a:pt x="393" y="210"/>
                  </a:moveTo>
                  <a:cubicBezTo>
                    <a:pt x="358" y="190"/>
                    <a:pt x="358" y="190"/>
                    <a:pt x="358" y="190"/>
                  </a:cubicBezTo>
                  <a:cubicBezTo>
                    <a:pt x="358" y="189"/>
                    <a:pt x="357" y="189"/>
                    <a:pt x="356" y="190"/>
                  </a:cubicBezTo>
                  <a:cubicBezTo>
                    <a:pt x="339" y="200"/>
                    <a:pt x="339" y="200"/>
                    <a:pt x="339" y="200"/>
                  </a:cubicBezTo>
                  <a:cubicBezTo>
                    <a:pt x="338" y="200"/>
                    <a:pt x="338" y="201"/>
                    <a:pt x="339" y="201"/>
                  </a:cubicBezTo>
                  <a:cubicBezTo>
                    <a:pt x="373" y="221"/>
                    <a:pt x="373" y="221"/>
                    <a:pt x="373" y="221"/>
                  </a:cubicBezTo>
                  <a:cubicBezTo>
                    <a:pt x="374" y="221"/>
                    <a:pt x="375" y="221"/>
                    <a:pt x="375" y="221"/>
                  </a:cubicBezTo>
                  <a:cubicBezTo>
                    <a:pt x="393" y="211"/>
                    <a:pt x="393" y="211"/>
                    <a:pt x="393" y="211"/>
                  </a:cubicBezTo>
                  <a:cubicBezTo>
                    <a:pt x="393" y="211"/>
                    <a:pt x="393" y="210"/>
                    <a:pt x="393" y="210"/>
                  </a:cubicBezTo>
                  <a:close/>
                  <a:moveTo>
                    <a:pt x="414" y="197"/>
                  </a:moveTo>
                  <a:cubicBezTo>
                    <a:pt x="369" y="171"/>
                    <a:pt x="369" y="171"/>
                    <a:pt x="369" y="171"/>
                  </a:cubicBezTo>
                  <a:cubicBezTo>
                    <a:pt x="368" y="171"/>
                    <a:pt x="367" y="171"/>
                    <a:pt x="366" y="171"/>
                  </a:cubicBezTo>
                  <a:cubicBezTo>
                    <a:pt x="349" y="181"/>
                    <a:pt x="349" y="181"/>
                    <a:pt x="349" y="181"/>
                  </a:cubicBezTo>
                  <a:cubicBezTo>
                    <a:pt x="348" y="181"/>
                    <a:pt x="348" y="182"/>
                    <a:pt x="349" y="182"/>
                  </a:cubicBezTo>
                  <a:cubicBezTo>
                    <a:pt x="394" y="209"/>
                    <a:pt x="394" y="209"/>
                    <a:pt x="394" y="209"/>
                  </a:cubicBezTo>
                  <a:cubicBezTo>
                    <a:pt x="395" y="209"/>
                    <a:pt x="396" y="209"/>
                    <a:pt x="397" y="209"/>
                  </a:cubicBezTo>
                  <a:cubicBezTo>
                    <a:pt x="414" y="199"/>
                    <a:pt x="414" y="199"/>
                    <a:pt x="414" y="199"/>
                  </a:cubicBezTo>
                  <a:cubicBezTo>
                    <a:pt x="415" y="198"/>
                    <a:pt x="415" y="198"/>
                    <a:pt x="414" y="197"/>
                  </a:cubicBezTo>
                  <a:close/>
                  <a:moveTo>
                    <a:pt x="371" y="222"/>
                  </a:moveTo>
                  <a:cubicBezTo>
                    <a:pt x="354" y="212"/>
                    <a:pt x="354" y="212"/>
                    <a:pt x="354" y="212"/>
                  </a:cubicBezTo>
                  <a:cubicBezTo>
                    <a:pt x="353" y="212"/>
                    <a:pt x="352" y="212"/>
                    <a:pt x="352" y="212"/>
                  </a:cubicBezTo>
                  <a:cubicBezTo>
                    <a:pt x="334" y="222"/>
                    <a:pt x="334" y="222"/>
                    <a:pt x="334" y="222"/>
                  </a:cubicBezTo>
                  <a:cubicBezTo>
                    <a:pt x="333" y="222"/>
                    <a:pt x="333" y="223"/>
                    <a:pt x="334" y="223"/>
                  </a:cubicBezTo>
                  <a:cubicBezTo>
                    <a:pt x="352" y="233"/>
                    <a:pt x="352" y="233"/>
                    <a:pt x="352" y="233"/>
                  </a:cubicBezTo>
                  <a:cubicBezTo>
                    <a:pt x="352" y="234"/>
                    <a:pt x="353" y="234"/>
                    <a:pt x="354" y="233"/>
                  </a:cubicBezTo>
                  <a:cubicBezTo>
                    <a:pt x="371" y="223"/>
                    <a:pt x="371" y="223"/>
                    <a:pt x="371" y="223"/>
                  </a:cubicBezTo>
                  <a:cubicBezTo>
                    <a:pt x="372" y="223"/>
                    <a:pt x="372" y="222"/>
                    <a:pt x="371" y="222"/>
                  </a:cubicBezTo>
                  <a:close/>
                  <a:moveTo>
                    <a:pt x="350" y="235"/>
                  </a:moveTo>
                  <a:cubicBezTo>
                    <a:pt x="321" y="218"/>
                    <a:pt x="321" y="218"/>
                    <a:pt x="321" y="218"/>
                  </a:cubicBezTo>
                  <a:cubicBezTo>
                    <a:pt x="320" y="218"/>
                    <a:pt x="319" y="218"/>
                    <a:pt x="319" y="218"/>
                  </a:cubicBezTo>
                  <a:cubicBezTo>
                    <a:pt x="301" y="228"/>
                    <a:pt x="301" y="228"/>
                    <a:pt x="301" y="228"/>
                  </a:cubicBezTo>
                  <a:cubicBezTo>
                    <a:pt x="301" y="228"/>
                    <a:pt x="301" y="229"/>
                    <a:pt x="301" y="229"/>
                  </a:cubicBezTo>
                  <a:cubicBezTo>
                    <a:pt x="331" y="246"/>
                    <a:pt x="331" y="246"/>
                    <a:pt x="331" y="246"/>
                  </a:cubicBezTo>
                  <a:cubicBezTo>
                    <a:pt x="331" y="247"/>
                    <a:pt x="332" y="247"/>
                    <a:pt x="333" y="246"/>
                  </a:cubicBezTo>
                  <a:cubicBezTo>
                    <a:pt x="350" y="236"/>
                    <a:pt x="350" y="236"/>
                    <a:pt x="350" y="236"/>
                  </a:cubicBezTo>
                  <a:cubicBezTo>
                    <a:pt x="351" y="236"/>
                    <a:pt x="351" y="235"/>
                    <a:pt x="350" y="2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 name="Freeform 288"/>
            <p:cNvSpPr>
              <a:spLocks/>
            </p:cNvSpPr>
            <p:nvPr/>
          </p:nvSpPr>
          <p:spPr bwMode="auto">
            <a:xfrm>
              <a:off x="6032500" y="3573463"/>
              <a:ext cx="644525" cy="371475"/>
            </a:xfrm>
            <a:custGeom>
              <a:avLst/>
              <a:gdLst>
                <a:gd name="T0" fmla="*/ 212 w 213"/>
                <a:gd name="T1" fmla="*/ 76 h 123"/>
                <a:gd name="T2" fmla="*/ 81 w 213"/>
                <a:gd name="T3" fmla="*/ 1 h 123"/>
                <a:gd name="T4" fmla="*/ 79 w 213"/>
                <a:gd name="T5" fmla="*/ 1 h 123"/>
                <a:gd name="T6" fmla="*/ 1 w 213"/>
                <a:gd name="T7" fmla="*/ 46 h 123"/>
                <a:gd name="T8" fmla="*/ 1 w 213"/>
                <a:gd name="T9" fmla="*/ 47 h 123"/>
                <a:gd name="T10" fmla="*/ 131 w 213"/>
                <a:gd name="T11" fmla="*/ 123 h 123"/>
                <a:gd name="T12" fmla="*/ 133 w 213"/>
                <a:gd name="T13" fmla="*/ 123 h 123"/>
                <a:gd name="T14" fmla="*/ 212 w 213"/>
                <a:gd name="T15" fmla="*/ 77 h 123"/>
                <a:gd name="T16" fmla="*/ 212 w 213"/>
                <a:gd name="T17" fmla="*/ 7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123">
                  <a:moveTo>
                    <a:pt x="212" y="76"/>
                  </a:moveTo>
                  <a:cubicBezTo>
                    <a:pt x="81" y="1"/>
                    <a:pt x="81" y="1"/>
                    <a:pt x="81" y="1"/>
                  </a:cubicBezTo>
                  <a:cubicBezTo>
                    <a:pt x="81" y="0"/>
                    <a:pt x="80" y="0"/>
                    <a:pt x="79" y="1"/>
                  </a:cubicBezTo>
                  <a:cubicBezTo>
                    <a:pt x="1" y="46"/>
                    <a:pt x="1" y="46"/>
                    <a:pt x="1" y="46"/>
                  </a:cubicBezTo>
                  <a:cubicBezTo>
                    <a:pt x="0" y="47"/>
                    <a:pt x="0" y="47"/>
                    <a:pt x="1" y="47"/>
                  </a:cubicBezTo>
                  <a:cubicBezTo>
                    <a:pt x="131" y="123"/>
                    <a:pt x="131" y="123"/>
                    <a:pt x="131" y="123"/>
                  </a:cubicBezTo>
                  <a:cubicBezTo>
                    <a:pt x="132" y="123"/>
                    <a:pt x="133" y="123"/>
                    <a:pt x="133" y="123"/>
                  </a:cubicBezTo>
                  <a:cubicBezTo>
                    <a:pt x="212" y="77"/>
                    <a:pt x="212" y="77"/>
                    <a:pt x="212" y="77"/>
                  </a:cubicBezTo>
                  <a:cubicBezTo>
                    <a:pt x="213" y="77"/>
                    <a:pt x="213" y="77"/>
                    <a:pt x="212" y="7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 name="Freeform 289"/>
            <p:cNvSpPr>
              <a:spLocks/>
            </p:cNvSpPr>
            <p:nvPr/>
          </p:nvSpPr>
          <p:spPr bwMode="auto">
            <a:xfrm>
              <a:off x="5521325" y="3929063"/>
              <a:ext cx="538163" cy="311150"/>
            </a:xfrm>
            <a:custGeom>
              <a:avLst/>
              <a:gdLst>
                <a:gd name="T0" fmla="*/ 339 w 339"/>
                <a:gd name="T1" fmla="*/ 185 h 196"/>
                <a:gd name="T2" fmla="*/ 19 w 339"/>
                <a:gd name="T3" fmla="*/ 0 h 196"/>
                <a:gd name="T4" fmla="*/ 0 w 339"/>
                <a:gd name="T5" fmla="*/ 12 h 196"/>
                <a:gd name="T6" fmla="*/ 320 w 339"/>
                <a:gd name="T7" fmla="*/ 196 h 196"/>
                <a:gd name="T8" fmla="*/ 339 w 339"/>
                <a:gd name="T9" fmla="*/ 185 h 196"/>
              </a:gdLst>
              <a:ahLst/>
              <a:cxnLst>
                <a:cxn ang="0">
                  <a:pos x="T0" y="T1"/>
                </a:cxn>
                <a:cxn ang="0">
                  <a:pos x="T2" y="T3"/>
                </a:cxn>
                <a:cxn ang="0">
                  <a:pos x="T4" y="T5"/>
                </a:cxn>
                <a:cxn ang="0">
                  <a:pos x="T6" y="T7"/>
                </a:cxn>
                <a:cxn ang="0">
                  <a:pos x="T8" y="T9"/>
                </a:cxn>
              </a:cxnLst>
              <a:rect l="0" t="0" r="r" b="b"/>
              <a:pathLst>
                <a:path w="339" h="196">
                  <a:moveTo>
                    <a:pt x="339" y="185"/>
                  </a:moveTo>
                  <a:lnTo>
                    <a:pt x="19" y="0"/>
                  </a:lnTo>
                  <a:lnTo>
                    <a:pt x="0" y="12"/>
                  </a:lnTo>
                  <a:lnTo>
                    <a:pt x="320" y="196"/>
                  </a:lnTo>
                  <a:lnTo>
                    <a:pt x="339" y="185"/>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 name="Freeform 290"/>
            <p:cNvSpPr>
              <a:spLocks/>
            </p:cNvSpPr>
            <p:nvPr/>
          </p:nvSpPr>
          <p:spPr bwMode="auto">
            <a:xfrm>
              <a:off x="5310188" y="3808413"/>
              <a:ext cx="1658938" cy="576263"/>
            </a:xfrm>
            <a:custGeom>
              <a:avLst/>
              <a:gdLst>
                <a:gd name="T0" fmla="*/ 547 w 549"/>
                <a:gd name="T1" fmla="*/ 55 h 191"/>
                <a:gd name="T2" fmla="*/ 329 w 549"/>
                <a:gd name="T3" fmla="*/ 181 h 191"/>
                <a:gd name="T4" fmla="*/ 319 w 549"/>
                <a:gd name="T5" fmla="*/ 181 h 191"/>
                <a:gd name="T6" fmla="*/ 5 w 549"/>
                <a:gd name="T7" fmla="*/ 0 h 191"/>
                <a:gd name="T8" fmla="*/ 3 w 549"/>
                <a:gd name="T9" fmla="*/ 2 h 191"/>
                <a:gd name="T10" fmla="*/ 3 w 549"/>
                <a:gd name="T11" fmla="*/ 7 h 191"/>
                <a:gd name="T12" fmla="*/ 319 w 549"/>
                <a:gd name="T13" fmla="*/ 190 h 191"/>
                <a:gd name="T14" fmla="*/ 329 w 549"/>
                <a:gd name="T15" fmla="*/ 190 h 191"/>
                <a:gd name="T16" fmla="*/ 547 w 549"/>
                <a:gd name="T17" fmla="*/ 63 h 191"/>
                <a:gd name="T18" fmla="*/ 549 w 549"/>
                <a:gd name="T19" fmla="*/ 61 h 191"/>
                <a:gd name="T20" fmla="*/ 549 w 549"/>
                <a:gd name="T21" fmla="*/ 53 h 191"/>
                <a:gd name="T22" fmla="*/ 547 w 549"/>
                <a:gd name="T2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9" h="191">
                  <a:moveTo>
                    <a:pt x="547" y="55"/>
                  </a:moveTo>
                  <a:cubicBezTo>
                    <a:pt x="329" y="181"/>
                    <a:pt x="329" y="181"/>
                    <a:pt x="329" y="181"/>
                  </a:cubicBezTo>
                  <a:cubicBezTo>
                    <a:pt x="326" y="183"/>
                    <a:pt x="322" y="183"/>
                    <a:pt x="319" y="181"/>
                  </a:cubicBezTo>
                  <a:cubicBezTo>
                    <a:pt x="5" y="0"/>
                    <a:pt x="5" y="0"/>
                    <a:pt x="5" y="0"/>
                  </a:cubicBezTo>
                  <a:cubicBezTo>
                    <a:pt x="3" y="2"/>
                    <a:pt x="3" y="2"/>
                    <a:pt x="3" y="2"/>
                  </a:cubicBezTo>
                  <a:cubicBezTo>
                    <a:pt x="0" y="3"/>
                    <a:pt x="0" y="6"/>
                    <a:pt x="3" y="7"/>
                  </a:cubicBezTo>
                  <a:cubicBezTo>
                    <a:pt x="319" y="190"/>
                    <a:pt x="319" y="190"/>
                    <a:pt x="319" y="190"/>
                  </a:cubicBezTo>
                  <a:cubicBezTo>
                    <a:pt x="322" y="191"/>
                    <a:pt x="326" y="191"/>
                    <a:pt x="329" y="190"/>
                  </a:cubicBezTo>
                  <a:cubicBezTo>
                    <a:pt x="547" y="63"/>
                    <a:pt x="547" y="63"/>
                    <a:pt x="547" y="63"/>
                  </a:cubicBezTo>
                  <a:cubicBezTo>
                    <a:pt x="549" y="63"/>
                    <a:pt x="549" y="62"/>
                    <a:pt x="549" y="61"/>
                  </a:cubicBezTo>
                  <a:cubicBezTo>
                    <a:pt x="549" y="53"/>
                    <a:pt x="549" y="53"/>
                    <a:pt x="549" y="53"/>
                  </a:cubicBezTo>
                  <a:cubicBezTo>
                    <a:pt x="549" y="54"/>
                    <a:pt x="549" y="54"/>
                    <a:pt x="547" y="55"/>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 name="Freeform 291"/>
            <p:cNvSpPr>
              <a:spLocks/>
            </p:cNvSpPr>
            <p:nvPr/>
          </p:nvSpPr>
          <p:spPr bwMode="auto">
            <a:xfrm>
              <a:off x="6969125" y="3965575"/>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 name="Freeform 292"/>
            <p:cNvSpPr>
              <a:spLocks/>
            </p:cNvSpPr>
            <p:nvPr/>
          </p:nvSpPr>
          <p:spPr bwMode="auto">
            <a:xfrm>
              <a:off x="5516563" y="2752725"/>
              <a:ext cx="876300" cy="1022350"/>
            </a:xfrm>
            <a:custGeom>
              <a:avLst/>
              <a:gdLst>
                <a:gd name="T0" fmla="*/ 290 w 290"/>
                <a:gd name="T1" fmla="*/ 115 h 339"/>
                <a:gd name="T2" fmla="*/ 286 w 290"/>
                <a:gd name="T3" fmla="*/ 78 h 339"/>
                <a:gd name="T4" fmla="*/ 276 w 290"/>
                <a:gd name="T5" fmla="*/ 15 h 339"/>
                <a:gd name="T6" fmla="*/ 234 w 290"/>
                <a:gd name="T7" fmla="*/ 0 h 339"/>
                <a:gd name="T8" fmla="*/ 226 w 290"/>
                <a:gd name="T9" fmla="*/ 60 h 339"/>
                <a:gd name="T10" fmla="*/ 202 w 290"/>
                <a:gd name="T11" fmla="*/ 95 h 339"/>
                <a:gd name="T12" fmla="*/ 177 w 290"/>
                <a:gd name="T13" fmla="*/ 143 h 339"/>
                <a:gd name="T14" fmla="*/ 138 w 290"/>
                <a:gd name="T15" fmla="*/ 228 h 339"/>
                <a:gd name="T16" fmla="*/ 132 w 290"/>
                <a:gd name="T17" fmla="*/ 228 h 339"/>
                <a:gd name="T18" fmla="*/ 86 w 290"/>
                <a:gd name="T19" fmla="*/ 232 h 339"/>
                <a:gd name="T20" fmla="*/ 43 w 290"/>
                <a:gd name="T21" fmla="*/ 246 h 339"/>
                <a:gd name="T22" fmla="*/ 19 w 290"/>
                <a:gd name="T23" fmla="*/ 275 h 339"/>
                <a:gd name="T24" fmla="*/ 1 w 290"/>
                <a:gd name="T25" fmla="*/ 323 h 339"/>
                <a:gd name="T26" fmla="*/ 1 w 290"/>
                <a:gd name="T27" fmla="*/ 330 h 339"/>
                <a:gd name="T28" fmla="*/ 5 w 290"/>
                <a:gd name="T29" fmla="*/ 335 h 339"/>
                <a:gd name="T30" fmla="*/ 14 w 290"/>
                <a:gd name="T31" fmla="*/ 329 h 339"/>
                <a:gd name="T32" fmla="*/ 22 w 290"/>
                <a:gd name="T33" fmla="*/ 315 h 339"/>
                <a:gd name="T34" fmla="*/ 19 w 290"/>
                <a:gd name="T35" fmla="*/ 326 h 339"/>
                <a:gd name="T36" fmla="*/ 21 w 290"/>
                <a:gd name="T37" fmla="*/ 335 h 339"/>
                <a:gd name="T38" fmla="*/ 32 w 290"/>
                <a:gd name="T39" fmla="*/ 335 h 339"/>
                <a:gd name="T40" fmla="*/ 38 w 290"/>
                <a:gd name="T41" fmla="*/ 323 h 339"/>
                <a:gd name="T42" fmla="*/ 65 w 290"/>
                <a:gd name="T43" fmla="*/ 274 h 339"/>
                <a:gd name="T44" fmla="*/ 76 w 290"/>
                <a:gd name="T45" fmla="*/ 267 h 339"/>
                <a:gd name="T46" fmla="*/ 89 w 290"/>
                <a:gd name="T47" fmla="*/ 272 h 339"/>
                <a:gd name="T48" fmla="*/ 87 w 290"/>
                <a:gd name="T49" fmla="*/ 287 h 339"/>
                <a:gd name="T50" fmla="*/ 75 w 290"/>
                <a:gd name="T51" fmla="*/ 297 h 339"/>
                <a:gd name="T52" fmla="*/ 56 w 290"/>
                <a:gd name="T53" fmla="*/ 310 h 339"/>
                <a:gd name="T54" fmla="*/ 49 w 290"/>
                <a:gd name="T55" fmla="*/ 323 h 339"/>
                <a:gd name="T56" fmla="*/ 57 w 290"/>
                <a:gd name="T57" fmla="*/ 329 h 339"/>
                <a:gd name="T58" fmla="*/ 67 w 290"/>
                <a:gd name="T59" fmla="*/ 327 h 339"/>
                <a:gd name="T60" fmla="*/ 93 w 290"/>
                <a:gd name="T61" fmla="*/ 314 h 339"/>
                <a:gd name="T62" fmla="*/ 127 w 290"/>
                <a:gd name="T63" fmla="*/ 293 h 339"/>
                <a:gd name="T64" fmla="*/ 156 w 290"/>
                <a:gd name="T65" fmla="*/ 263 h 339"/>
                <a:gd name="T66" fmla="*/ 223 w 290"/>
                <a:gd name="T67" fmla="*/ 201 h 339"/>
                <a:gd name="T68" fmla="*/ 284 w 290"/>
                <a:gd name="T69" fmla="*/ 127 h 339"/>
                <a:gd name="T70" fmla="*/ 290 w 290"/>
                <a:gd name="T71" fmla="*/ 11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0" h="339">
                  <a:moveTo>
                    <a:pt x="290" y="115"/>
                  </a:moveTo>
                  <a:cubicBezTo>
                    <a:pt x="290" y="103"/>
                    <a:pt x="288" y="90"/>
                    <a:pt x="286" y="78"/>
                  </a:cubicBezTo>
                  <a:cubicBezTo>
                    <a:pt x="283" y="57"/>
                    <a:pt x="279" y="36"/>
                    <a:pt x="276" y="15"/>
                  </a:cubicBezTo>
                  <a:cubicBezTo>
                    <a:pt x="261" y="13"/>
                    <a:pt x="247" y="8"/>
                    <a:pt x="234" y="0"/>
                  </a:cubicBezTo>
                  <a:cubicBezTo>
                    <a:pt x="235" y="20"/>
                    <a:pt x="235" y="41"/>
                    <a:pt x="226" y="60"/>
                  </a:cubicBezTo>
                  <a:cubicBezTo>
                    <a:pt x="220" y="73"/>
                    <a:pt x="210" y="83"/>
                    <a:pt x="202" y="95"/>
                  </a:cubicBezTo>
                  <a:cubicBezTo>
                    <a:pt x="192" y="110"/>
                    <a:pt x="184" y="127"/>
                    <a:pt x="177" y="143"/>
                  </a:cubicBezTo>
                  <a:cubicBezTo>
                    <a:pt x="164" y="171"/>
                    <a:pt x="151" y="200"/>
                    <a:pt x="138" y="228"/>
                  </a:cubicBezTo>
                  <a:cubicBezTo>
                    <a:pt x="136" y="228"/>
                    <a:pt x="134" y="228"/>
                    <a:pt x="132" y="228"/>
                  </a:cubicBezTo>
                  <a:cubicBezTo>
                    <a:pt x="117" y="231"/>
                    <a:pt x="101" y="230"/>
                    <a:pt x="86" y="232"/>
                  </a:cubicBezTo>
                  <a:cubicBezTo>
                    <a:pt x="71" y="234"/>
                    <a:pt x="56" y="237"/>
                    <a:pt x="43" y="246"/>
                  </a:cubicBezTo>
                  <a:cubicBezTo>
                    <a:pt x="33" y="253"/>
                    <a:pt x="25" y="264"/>
                    <a:pt x="19" y="275"/>
                  </a:cubicBezTo>
                  <a:cubicBezTo>
                    <a:pt x="10" y="290"/>
                    <a:pt x="3" y="306"/>
                    <a:pt x="1" y="323"/>
                  </a:cubicBezTo>
                  <a:cubicBezTo>
                    <a:pt x="0" y="325"/>
                    <a:pt x="0" y="328"/>
                    <a:pt x="1" y="330"/>
                  </a:cubicBezTo>
                  <a:cubicBezTo>
                    <a:pt x="1" y="332"/>
                    <a:pt x="3" y="334"/>
                    <a:pt x="5" y="335"/>
                  </a:cubicBezTo>
                  <a:cubicBezTo>
                    <a:pt x="9" y="336"/>
                    <a:pt x="12" y="332"/>
                    <a:pt x="14" y="329"/>
                  </a:cubicBezTo>
                  <a:cubicBezTo>
                    <a:pt x="17" y="324"/>
                    <a:pt x="19" y="320"/>
                    <a:pt x="22" y="315"/>
                  </a:cubicBezTo>
                  <a:cubicBezTo>
                    <a:pt x="20" y="319"/>
                    <a:pt x="20" y="323"/>
                    <a:pt x="19" y="326"/>
                  </a:cubicBezTo>
                  <a:cubicBezTo>
                    <a:pt x="19" y="329"/>
                    <a:pt x="19" y="333"/>
                    <a:pt x="21" y="335"/>
                  </a:cubicBezTo>
                  <a:cubicBezTo>
                    <a:pt x="23" y="339"/>
                    <a:pt x="29" y="338"/>
                    <a:pt x="32" y="335"/>
                  </a:cubicBezTo>
                  <a:cubicBezTo>
                    <a:pt x="35" y="332"/>
                    <a:pt x="37" y="327"/>
                    <a:pt x="38" y="323"/>
                  </a:cubicBezTo>
                  <a:cubicBezTo>
                    <a:pt x="43" y="305"/>
                    <a:pt x="50" y="286"/>
                    <a:pt x="65" y="274"/>
                  </a:cubicBezTo>
                  <a:cubicBezTo>
                    <a:pt x="68" y="271"/>
                    <a:pt x="72" y="268"/>
                    <a:pt x="76" y="267"/>
                  </a:cubicBezTo>
                  <a:cubicBezTo>
                    <a:pt x="81" y="267"/>
                    <a:pt x="86" y="268"/>
                    <a:pt x="89" y="272"/>
                  </a:cubicBezTo>
                  <a:cubicBezTo>
                    <a:pt x="92" y="276"/>
                    <a:pt x="90" y="283"/>
                    <a:pt x="87" y="287"/>
                  </a:cubicBezTo>
                  <a:cubicBezTo>
                    <a:pt x="84" y="291"/>
                    <a:pt x="79" y="294"/>
                    <a:pt x="75" y="297"/>
                  </a:cubicBezTo>
                  <a:cubicBezTo>
                    <a:pt x="69" y="301"/>
                    <a:pt x="62" y="305"/>
                    <a:pt x="56" y="310"/>
                  </a:cubicBezTo>
                  <a:cubicBezTo>
                    <a:pt x="52" y="313"/>
                    <a:pt x="48" y="318"/>
                    <a:pt x="49" y="323"/>
                  </a:cubicBezTo>
                  <a:cubicBezTo>
                    <a:pt x="50" y="326"/>
                    <a:pt x="54" y="328"/>
                    <a:pt x="57" y="329"/>
                  </a:cubicBezTo>
                  <a:cubicBezTo>
                    <a:pt x="60" y="329"/>
                    <a:pt x="64" y="328"/>
                    <a:pt x="67" y="327"/>
                  </a:cubicBezTo>
                  <a:cubicBezTo>
                    <a:pt x="76" y="323"/>
                    <a:pt x="85" y="319"/>
                    <a:pt x="93" y="314"/>
                  </a:cubicBezTo>
                  <a:cubicBezTo>
                    <a:pt x="105" y="308"/>
                    <a:pt x="117" y="302"/>
                    <a:pt x="127" y="293"/>
                  </a:cubicBezTo>
                  <a:cubicBezTo>
                    <a:pt x="138" y="284"/>
                    <a:pt x="147" y="273"/>
                    <a:pt x="156" y="263"/>
                  </a:cubicBezTo>
                  <a:cubicBezTo>
                    <a:pt x="176" y="240"/>
                    <a:pt x="199" y="219"/>
                    <a:pt x="223" y="201"/>
                  </a:cubicBezTo>
                  <a:cubicBezTo>
                    <a:pt x="249" y="181"/>
                    <a:pt x="268" y="156"/>
                    <a:pt x="284" y="127"/>
                  </a:cubicBezTo>
                  <a:cubicBezTo>
                    <a:pt x="286" y="123"/>
                    <a:pt x="288" y="119"/>
                    <a:pt x="290" y="1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 name="Freeform 293"/>
            <p:cNvSpPr>
              <a:spLocks/>
            </p:cNvSpPr>
            <p:nvPr/>
          </p:nvSpPr>
          <p:spPr bwMode="auto">
            <a:xfrm>
              <a:off x="5300663" y="3133725"/>
              <a:ext cx="985838" cy="1249363"/>
            </a:xfrm>
            <a:custGeom>
              <a:avLst/>
              <a:gdLst>
                <a:gd name="T0" fmla="*/ 321 w 326"/>
                <a:gd name="T1" fmla="*/ 413 h 414"/>
                <a:gd name="T2" fmla="*/ 5 w 326"/>
                <a:gd name="T3" fmla="*/ 230 h 414"/>
                <a:gd name="T4" fmla="*/ 0 w 326"/>
                <a:gd name="T5" fmla="*/ 223 h 414"/>
                <a:gd name="T6" fmla="*/ 0 w 326"/>
                <a:gd name="T7" fmla="*/ 4 h 414"/>
                <a:gd name="T8" fmla="*/ 5 w 326"/>
                <a:gd name="T9" fmla="*/ 2 h 414"/>
                <a:gd name="T10" fmla="*/ 321 w 326"/>
                <a:gd name="T11" fmla="*/ 184 h 414"/>
                <a:gd name="T12" fmla="*/ 326 w 326"/>
                <a:gd name="T13" fmla="*/ 192 h 414"/>
                <a:gd name="T14" fmla="*/ 326 w 326"/>
                <a:gd name="T15" fmla="*/ 411 h 414"/>
                <a:gd name="T16" fmla="*/ 321 w 326"/>
                <a:gd name="T17" fmla="*/ 41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414">
                  <a:moveTo>
                    <a:pt x="321" y="413"/>
                  </a:moveTo>
                  <a:cubicBezTo>
                    <a:pt x="5" y="230"/>
                    <a:pt x="5" y="230"/>
                    <a:pt x="5" y="230"/>
                  </a:cubicBezTo>
                  <a:cubicBezTo>
                    <a:pt x="2" y="229"/>
                    <a:pt x="0" y="225"/>
                    <a:pt x="0" y="223"/>
                  </a:cubicBezTo>
                  <a:cubicBezTo>
                    <a:pt x="0" y="4"/>
                    <a:pt x="0" y="4"/>
                    <a:pt x="0" y="4"/>
                  </a:cubicBezTo>
                  <a:cubicBezTo>
                    <a:pt x="0" y="1"/>
                    <a:pt x="2" y="0"/>
                    <a:pt x="5" y="2"/>
                  </a:cubicBezTo>
                  <a:cubicBezTo>
                    <a:pt x="321" y="184"/>
                    <a:pt x="321" y="184"/>
                    <a:pt x="321" y="184"/>
                  </a:cubicBezTo>
                  <a:cubicBezTo>
                    <a:pt x="323" y="186"/>
                    <a:pt x="326" y="189"/>
                    <a:pt x="326" y="192"/>
                  </a:cubicBezTo>
                  <a:cubicBezTo>
                    <a:pt x="326" y="411"/>
                    <a:pt x="326" y="411"/>
                    <a:pt x="326" y="411"/>
                  </a:cubicBezTo>
                  <a:cubicBezTo>
                    <a:pt x="326" y="413"/>
                    <a:pt x="323" y="414"/>
                    <a:pt x="321" y="4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 name="Freeform 294"/>
            <p:cNvSpPr>
              <a:spLocks/>
            </p:cNvSpPr>
            <p:nvPr/>
          </p:nvSpPr>
          <p:spPr bwMode="auto">
            <a:xfrm>
              <a:off x="5307013" y="3133725"/>
              <a:ext cx="989013" cy="1243013"/>
            </a:xfrm>
            <a:custGeom>
              <a:avLst/>
              <a:gdLst>
                <a:gd name="T0" fmla="*/ 322 w 327"/>
                <a:gd name="T1" fmla="*/ 183 h 412"/>
                <a:gd name="T2" fmla="*/ 6 w 327"/>
                <a:gd name="T3" fmla="*/ 1 h 412"/>
                <a:gd name="T4" fmla="*/ 2 w 327"/>
                <a:gd name="T5" fmla="*/ 0 h 412"/>
                <a:gd name="T6" fmla="*/ 2 w 327"/>
                <a:gd name="T7" fmla="*/ 0 h 412"/>
                <a:gd name="T8" fmla="*/ 0 w 327"/>
                <a:gd name="T9" fmla="*/ 1 h 412"/>
                <a:gd name="T10" fmla="*/ 0 w 327"/>
                <a:gd name="T11" fmla="*/ 1 h 412"/>
                <a:gd name="T12" fmla="*/ 3 w 327"/>
                <a:gd name="T13" fmla="*/ 2 h 412"/>
                <a:gd name="T14" fmla="*/ 319 w 327"/>
                <a:gd name="T15" fmla="*/ 184 h 412"/>
                <a:gd name="T16" fmla="*/ 324 w 327"/>
                <a:gd name="T17" fmla="*/ 192 h 412"/>
                <a:gd name="T18" fmla="*/ 324 w 327"/>
                <a:gd name="T19" fmla="*/ 411 h 412"/>
                <a:gd name="T20" fmla="*/ 323 w 327"/>
                <a:gd name="T21" fmla="*/ 412 h 412"/>
                <a:gd name="T22" fmla="*/ 327 w 327"/>
                <a:gd name="T23" fmla="*/ 409 h 412"/>
                <a:gd name="T24" fmla="*/ 327 w 327"/>
                <a:gd name="T25" fmla="*/ 191 h 412"/>
                <a:gd name="T26" fmla="*/ 322 w 327"/>
                <a:gd name="T27" fmla="*/ 18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7" h="412">
                  <a:moveTo>
                    <a:pt x="322" y="183"/>
                  </a:moveTo>
                  <a:cubicBezTo>
                    <a:pt x="6" y="1"/>
                    <a:pt x="6" y="1"/>
                    <a:pt x="6" y="1"/>
                  </a:cubicBezTo>
                  <a:cubicBezTo>
                    <a:pt x="4" y="0"/>
                    <a:pt x="3" y="0"/>
                    <a:pt x="2" y="0"/>
                  </a:cubicBezTo>
                  <a:cubicBezTo>
                    <a:pt x="2" y="0"/>
                    <a:pt x="2" y="0"/>
                    <a:pt x="2" y="0"/>
                  </a:cubicBezTo>
                  <a:cubicBezTo>
                    <a:pt x="0" y="1"/>
                    <a:pt x="0" y="1"/>
                    <a:pt x="0" y="1"/>
                  </a:cubicBezTo>
                  <a:cubicBezTo>
                    <a:pt x="0" y="1"/>
                    <a:pt x="0" y="1"/>
                    <a:pt x="0" y="1"/>
                  </a:cubicBezTo>
                  <a:cubicBezTo>
                    <a:pt x="0" y="1"/>
                    <a:pt x="1" y="1"/>
                    <a:pt x="3" y="2"/>
                  </a:cubicBezTo>
                  <a:cubicBezTo>
                    <a:pt x="319" y="184"/>
                    <a:pt x="319" y="184"/>
                    <a:pt x="319" y="184"/>
                  </a:cubicBezTo>
                  <a:cubicBezTo>
                    <a:pt x="321" y="186"/>
                    <a:pt x="324" y="189"/>
                    <a:pt x="324" y="192"/>
                  </a:cubicBezTo>
                  <a:cubicBezTo>
                    <a:pt x="324" y="411"/>
                    <a:pt x="324" y="411"/>
                    <a:pt x="324" y="411"/>
                  </a:cubicBezTo>
                  <a:cubicBezTo>
                    <a:pt x="324" y="411"/>
                    <a:pt x="323" y="412"/>
                    <a:pt x="323" y="412"/>
                  </a:cubicBezTo>
                  <a:cubicBezTo>
                    <a:pt x="325" y="412"/>
                    <a:pt x="327" y="411"/>
                    <a:pt x="327" y="409"/>
                  </a:cubicBezTo>
                  <a:cubicBezTo>
                    <a:pt x="327" y="191"/>
                    <a:pt x="327" y="191"/>
                    <a:pt x="327" y="191"/>
                  </a:cubicBezTo>
                  <a:cubicBezTo>
                    <a:pt x="327" y="188"/>
                    <a:pt x="324" y="185"/>
                    <a:pt x="322" y="18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 name="Freeform 295"/>
            <p:cNvSpPr>
              <a:spLocks/>
            </p:cNvSpPr>
            <p:nvPr/>
          </p:nvSpPr>
          <p:spPr bwMode="auto">
            <a:xfrm>
              <a:off x="5691188" y="3624263"/>
              <a:ext cx="203200" cy="266700"/>
            </a:xfrm>
            <a:custGeom>
              <a:avLst/>
              <a:gdLst>
                <a:gd name="T0" fmla="*/ 67 w 67"/>
                <a:gd name="T1" fmla="*/ 64 h 88"/>
                <a:gd name="T2" fmla="*/ 34 w 67"/>
                <a:gd name="T3" fmla="*/ 78 h 88"/>
                <a:gd name="T4" fmla="*/ 0 w 67"/>
                <a:gd name="T5" fmla="*/ 25 h 88"/>
                <a:gd name="T6" fmla="*/ 34 w 67"/>
                <a:gd name="T7" fmla="*/ 11 h 88"/>
                <a:gd name="T8" fmla="*/ 67 w 67"/>
                <a:gd name="T9" fmla="*/ 64 h 88"/>
              </a:gdLst>
              <a:ahLst/>
              <a:cxnLst>
                <a:cxn ang="0">
                  <a:pos x="T0" y="T1"/>
                </a:cxn>
                <a:cxn ang="0">
                  <a:pos x="T2" y="T3"/>
                </a:cxn>
                <a:cxn ang="0">
                  <a:pos x="T4" y="T5"/>
                </a:cxn>
                <a:cxn ang="0">
                  <a:pos x="T6" y="T7"/>
                </a:cxn>
                <a:cxn ang="0">
                  <a:pos x="T8" y="T9"/>
                </a:cxn>
              </a:cxnLst>
              <a:rect l="0" t="0" r="r" b="b"/>
              <a:pathLst>
                <a:path w="67" h="88">
                  <a:moveTo>
                    <a:pt x="67" y="64"/>
                  </a:moveTo>
                  <a:cubicBezTo>
                    <a:pt x="67" y="82"/>
                    <a:pt x="52" y="88"/>
                    <a:pt x="34" y="78"/>
                  </a:cubicBezTo>
                  <a:cubicBezTo>
                    <a:pt x="15" y="67"/>
                    <a:pt x="0" y="43"/>
                    <a:pt x="0" y="25"/>
                  </a:cubicBezTo>
                  <a:cubicBezTo>
                    <a:pt x="0" y="6"/>
                    <a:pt x="15" y="0"/>
                    <a:pt x="34" y="11"/>
                  </a:cubicBezTo>
                  <a:cubicBezTo>
                    <a:pt x="52" y="21"/>
                    <a:pt x="67" y="45"/>
                    <a:pt x="67"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 name="Freeform 296"/>
            <p:cNvSpPr>
              <a:spLocks/>
            </p:cNvSpPr>
            <p:nvPr/>
          </p:nvSpPr>
          <p:spPr bwMode="auto">
            <a:xfrm>
              <a:off x="6507163" y="2960688"/>
              <a:ext cx="892175" cy="1182688"/>
            </a:xfrm>
            <a:custGeom>
              <a:avLst/>
              <a:gdLst>
                <a:gd name="T0" fmla="*/ 293 w 295"/>
                <a:gd name="T1" fmla="*/ 10 h 392"/>
                <a:gd name="T2" fmla="*/ 292 w 295"/>
                <a:gd name="T3" fmla="*/ 0 h 392"/>
                <a:gd name="T4" fmla="*/ 279 w 295"/>
                <a:gd name="T5" fmla="*/ 3 h 392"/>
                <a:gd name="T6" fmla="*/ 207 w 295"/>
                <a:gd name="T7" fmla="*/ 7 h 392"/>
                <a:gd name="T8" fmla="*/ 218 w 295"/>
                <a:gd name="T9" fmla="*/ 64 h 392"/>
                <a:gd name="T10" fmla="*/ 219 w 295"/>
                <a:gd name="T11" fmla="*/ 74 h 392"/>
                <a:gd name="T12" fmla="*/ 208 w 295"/>
                <a:gd name="T13" fmla="*/ 87 h 392"/>
                <a:gd name="T14" fmla="*/ 193 w 295"/>
                <a:gd name="T15" fmla="*/ 103 h 392"/>
                <a:gd name="T16" fmla="*/ 163 w 295"/>
                <a:gd name="T17" fmla="*/ 134 h 392"/>
                <a:gd name="T18" fmla="*/ 113 w 295"/>
                <a:gd name="T19" fmla="*/ 203 h 392"/>
                <a:gd name="T20" fmla="*/ 49 w 295"/>
                <a:gd name="T21" fmla="*/ 264 h 392"/>
                <a:gd name="T22" fmla="*/ 18 w 295"/>
                <a:gd name="T23" fmla="*/ 319 h 392"/>
                <a:gd name="T24" fmla="*/ 2 w 295"/>
                <a:gd name="T25" fmla="*/ 357 h 392"/>
                <a:gd name="T26" fmla="*/ 0 w 295"/>
                <a:gd name="T27" fmla="*/ 365 h 392"/>
                <a:gd name="T28" fmla="*/ 4 w 295"/>
                <a:gd name="T29" fmla="*/ 373 h 392"/>
                <a:gd name="T30" fmla="*/ 13 w 295"/>
                <a:gd name="T31" fmla="*/ 371 h 392"/>
                <a:gd name="T32" fmla="*/ 18 w 295"/>
                <a:gd name="T33" fmla="*/ 362 h 392"/>
                <a:gd name="T34" fmla="*/ 51 w 295"/>
                <a:gd name="T35" fmla="*/ 316 h 392"/>
                <a:gd name="T36" fmla="*/ 24 w 295"/>
                <a:gd name="T37" fmla="*/ 378 h 392"/>
                <a:gd name="T38" fmla="*/ 26 w 295"/>
                <a:gd name="T39" fmla="*/ 390 h 392"/>
                <a:gd name="T40" fmla="*/ 32 w 295"/>
                <a:gd name="T41" fmla="*/ 390 h 392"/>
                <a:gd name="T42" fmla="*/ 41 w 295"/>
                <a:gd name="T43" fmla="*/ 381 h 392"/>
                <a:gd name="T44" fmla="*/ 68 w 295"/>
                <a:gd name="T45" fmla="*/ 336 h 392"/>
                <a:gd name="T46" fmla="*/ 47 w 295"/>
                <a:gd name="T47" fmla="*/ 381 h 392"/>
                <a:gd name="T48" fmla="*/ 47 w 295"/>
                <a:gd name="T49" fmla="*/ 388 h 392"/>
                <a:gd name="T50" fmla="*/ 59 w 295"/>
                <a:gd name="T51" fmla="*/ 388 h 392"/>
                <a:gd name="T52" fmla="*/ 92 w 295"/>
                <a:gd name="T53" fmla="*/ 337 h 392"/>
                <a:gd name="T54" fmla="*/ 74 w 295"/>
                <a:gd name="T55" fmla="*/ 382 h 392"/>
                <a:gd name="T56" fmla="*/ 80 w 295"/>
                <a:gd name="T57" fmla="*/ 389 h 392"/>
                <a:gd name="T58" fmla="*/ 91 w 295"/>
                <a:gd name="T59" fmla="*/ 380 h 392"/>
                <a:gd name="T60" fmla="*/ 108 w 295"/>
                <a:gd name="T61" fmla="*/ 344 h 392"/>
                <a:gd name="T62" fmla="*/ 126 w 295"/>
                <a:gd name="T63" fmla="*/ 287 h 392"/>
                <a:gd name="T64" fmla="*/ 133 w 295"/>
                <a:gd name="T65" fmla="*/ 272 h 392"/>
                <a:gd name="T66" fmla="*/ 157 w 295"/>
                <a:gd name="T67" fmla="*/ 249 h 392"/>
                <a:gd name="T68" fmla="*/ 203 w 295"/>
                <a:gd name="T69" fmla="*/ 203 h 392"/>
                <a:gd name="T70" fmla="*/ 271 w 295"/>
                <a:gd name="T71" fmla="*/ 129 h 392"/>
                <a:gd name="T72" fmla="*/ 294 w 295"/>
                <a:gd name="T73" fmla="*/ 53 h 392"/>
                <a:gd name="T74" fmla="*/ 293 w 295"/>
                <a:gd name="T75" fmla="*/ 1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392">
                  <a:moveTo>
                    <a:pt x="293" y="10"/>
                  </a:moveTo>
                  <a:cubicBezTo>
                    <a:pt x="293" y="7"/>
                    <a:pt x="292" y="3"/>
                    <a:pt x="292" y="0"/>
                  </a:cubicBezTo>
                  <a:cubicBezTo>
                    <a:pt x="288" y="2"/>
                    <a:pt x="283" y="3"/>
                    <a:pt x="279" y="3"/>
                  </a:cubicBezTo>
                  <a:cubicBezTo>
                    <a:pt x="255" y="7"/>
                    <a:pt x="231" y="8"/>
                    <a:pt x="207" y="7"/>
                  </a:cubicBezTo>
                  <a:cubicBezTo>
                    <a:pt x="209" y="26"/>
                    <a:pt x="213" y="45"/>
                    <a:pt x="218" y="64"/>
                  </a:cubicBezTo>
                  <a:cubicBezTo>
                    <a:pt x="219" y="67"/>
                    <a:pt x="220" y="71"/>
                    <a:pt x="219" y="74"/>
                  </a:cubicBezTo>
                  <a:cubicBezTo>
                    <a:pt x="218" y="82"/>
                    <a:pt x="213" y="84"/>
                    <a:pt x="208" y="87"/>
                  </a:cubicBezTo>
                  <a:cubicBezTo>
                    <a:pt x="203" y="92"/>
                    <a:pt x="198" y="98"/>
                    <a:pt x="193" y="103"/>
                  </a:cubicBezTo>
                  <a:cubicBezTo>
                    <a:pt x="182" y="113"/>
                    <a:pt x="173" y="123"/>
                    <a:pt x="163" y="134"/>
                  </a:cubicBezTo>
                  <a:cubicBezTo>
                    <a:pt x="145" y="156"/>
                    <a:pt x="128" y="179"/>
                    <a:pt x="113" y="203"/>
                  </a:cubicBezTo>
                  <a:cubicBezTo>
                    <a:pt x="97" y="229"/>
                    <a:pt x="69" y="241"/>
                    <a:pt x="49" y="264"/>
                  </a:cubicBezTo>
                  <a:cubicBezTo>
                    <a:pt x="35" y="280"/>
                    <a:pt x="27" y="300"/>
                    <a:pt x="18" y="319"/>
                  </a:cubicBezTo>
                  <a:cubicBezTo>
                    <a:pt x="12" y="331"/>
                    <a:pt x="6" y="344"/>
                    <a:pt x="2" y="357"/>
                  </a:cubicBezTo>
                  <a:cubicBezTo>
                    <a:pt x="1" y="360"/>
                    <a:pt x="0" y="363"/>
                    <a:pt x="0" y="365"/>
                  </a:cubicBezTo>
                  <a:cubicBezTo>
                    <a:pt x="0" y="368"/>
                    <a:pt x="1" y="371"/>
                    <a:pt x="4" y="373"/>
                  </a:cubicBezTo>
                  <a:cubicBezTo>
                    <a:pt x="7" y="374"/>
                    <a:pt x="10" y="373"/>
                    <a:pt x="13" y="371"/>
                  </a:cubicBezTo>
                  <a:cubicBezTo>
                    <a:pt x="15" y="368"/>
                    <a:pt x="17" y="365"/>
                    <a:pt x="18" y="362"/>
                  </a:cubicBezTo>
                  <a:cubicBezTo>
                    <a:pt x="25" y="347"/>
                    <a:pt x="41" y="330"/>
                    <a:pt x="51" y="316"/>
                  </a:cubicBezTo>
                  <a:cubicBezTo>
                    <a:pt x="52" y="314"/>
                    <a:pt x="30" y="360"/>
                    <a:pt x="24" y="378"/>
                  </a:cubicBezTo>
                  <a:cubicBezTo>
                    <a:pt x="23" y="382"/>
                    <a:pt x="22" y="387"/>
                    <a:pt x="26" y="390"/>
                  </a:cubicBezTo>
                  <a:cubicBezTo>
                    <a:pt x="28" y="391"/>
                    <a:pt x="30" y="391"/>
                    <a:pt x="32" y="390"/>
                  </a:cubicBezTo>
                  <a:cubicBezTo>
                    <a:pt x="37" y="389"/>
                    <a:pt x="39" y="385"/>
                    <a:pt x="41" y="381"/>
                  </a:cubicBezTo>
                  <a:cubicBezTo>
                    <a:pt x="55" y="353"/>
                    <a:pt x="86" y="300"/>
                    <a:pt x="68" y="336"/>
                  </a:cubicBezTo>
                  <a:cubicBezTo>
                    <a:pt x="61" y="351"/>
                    <a:pt x="55" y="367"/>
                    <a:pt x="47" y="381"/>
                  </a:cubicBezTo>
                  <a:cubicBezTo>
                    <a:pt x="46" y="383"/>
                    <a:pt x="46" y="386"/>
                    <a:pt x="47" y="388"/>
                  </a:cubicBezTo>
                  <a:cubicBezTo>
                    <a:pt x="49" y="392"/>
                    <a:pt x="55" y="392"/>
                    <a:pt x="59" y="388"/>
                  </a:cubicBezTo>
                  <a:cubicBezTo>
                    <a:pt x="73" y="373"/>
                    <a:pt x="92" y="334"/>
                    <a:pt x="92" y="337"/>
                  </a:cubicBezTo>
                  <a:cubicBezTo>
                    <a:pt x="91" y="347"/>
                    <a:pt x="74" y="375"/>
                    <a:pt x="74" y="382"/>
                  </a:cubicBezTo>
                  <a:cubicBezTo>
                    <a:pt x="74" y="385"/>
                    <a:pt x="77" y="388"/>
                    <a:pt x="80" y="389"/>
                  </a:cubicBezTo>
                  <a:cubicBezTo>
                    <a:pt x="85" y="390"/>
                    <a:pt x="89" y="385"/>
                    <a:pt x="91" y="380"/>
                  </a:cubicBezTo>
                  <a:cubicBezTo>
                    <a:pt x="97" y="368"/>
                    <a:pt x="102" y="356"/>
                    <a:pt x="108" y="344"/>
                  </a:cubicBezTo>
                  <a:cubicBezTo>
                    <a:pt x="115" y="329"/>
                    <a:pt x="123" y="303"/>
                    <a:pt x="126" y="287"/>
                  </a:cubicBezTo>
                  <a:cubicBezTo>
                    <a:pt x="127" y="282"/>
                    <a:pt x="129" y="277"/>
                    <a:pt x="133" y="272"/>
                  </a:cubicBezTo>
                  <a:cubicBezTo>
                    <a:pt x="141" y="264"/>
                    <a:pt x="149" y="257"/>
                    <a:pt x="157" y="249"/>
                  </a:cubicBezTo>
                  <a:cubicBezTo>
                    <a:pt x="172" y="234"/>
                    <a:pt x="188" y="218"/>
                    <a:pt x="203" y="203"/>
                  </a:cubicBezTo>
                  <a:cubicBezTo>
                    <a:pt x="227" y="180"/>
                    <a:pt x="251" y="156"/>
                    <a:pt x="271" y="129"/>
                  </a:cubicBezTo>
                  <a:cubicBezTo>
                    <a:pt x="285" y="111"/>
                    <a:pt x="295" y="76"/>
                    <a:pt x="294" y="53"/>
                  </a:cubicBezTo>
                  <a:cubicBezTo>
                    <a:pt x="292" y="39"/>
                    <a:pt x="293" y="24"/>
                    <a:pt x="293"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 name="Freeform 297"/>
            <p:cNvSpPr>
              <a:spLocks/>
            </p:cNvSpPr>
            <p:nvPr/>
          </p:nvSpPr>
          <p:spPr bwMode="auto">
            <a:xfrm>
              <a:off x="4968875" y="5311775"/>
              <a:ext cx="912813" cy="284163"/>
            </a:xfrm>
            <a:custGeom>
              <a:avLst/>
              <a:gdLst>
                <a:gd name="T0" fmla="*/ 226 w 302"/>
                <a:gd name="T1" fmla="*/ 19 h 94"/>
                <a:gd name="T2" fmla="*/ 147 w 302"/>
                <a:gd name="T3" fmla="*/ 51 h 94"/>
                <a:gd name="T4" fmla="*/ 65 w 302"/>
                <a:gd name="T5" fmla="*/ 74 h 94"/>
                <a:gd name="T6" fmla="*/ 2 w 302"/>
                <a:gd name="T7" fmla="*/ 49 h 94"/>
                <a:gd name="T8" fmla="*/ 1 w 302"/>
                <a:gd name="T9" fmla="*/ 54 h 94"/>
                <a:gd name="T10" fmla="*/ 13 w 302"/>
                <a:gd name="T11" fmla="*/ 79 h 94"/>
                <a:gd name="T12" fmla="*/ 39 w 302"/>
                <a:gd name="T13" fmla="*/ 90 h 94"/>
                <a:gd name="T14" fmla="*/ 122 w 302"/>
                <a:gd name="T15" fmla="*/ 75 h 94"/>
                <a:gd name="T16" fmla="*/ 201 w 302"/>
                <a:gd name="T17" fmla="*/ 42 h 94"/>
                <a:gd name="T18" fmla="*/ 263 w 302"/>
                <a:gd name="T19" fmla="*/ 29 h 94"/>
                <a:gd name="T20" fmla="*/ 295 w 302"/>
                <a:gd name="T21" fmla="*/ 16 h 94"/>
                <a:gd name="T22" fmla="*/ 302 w 302"/>
                <a:gd name="T23" fmla="*/ 0 h 94"/>
                <a:gd name="T24" fmla="*/ 278 w 302"/>
                <a:gd name="T25" fmla="*/ 9 h 94"/>
                <a:gd name="T26" fmla="*/ 226 w 302"/>
                <a:gd name="T27" fmla="*/ 1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2" h="94">
                  <a:moveTo>
                    <a:pt x="226" y="19"/>
                  </a:moveTo>
                  <a:cubicBezTo>
                    <a:pt x="198" y="25"/>
                    <a:pt x="173" y="39"/>
                    <a:pt x="147" y="51"/>
                  </a:cubicBezTo>
                  <a:cubicBezTo>
                    <a:pt x="121" y="63"/>
                    <a:pt x="93" y="74"/>
                    <a:pt x="65" y="74"/>
                  </a:cubicBezTo>
                  <a:cubicBezTo>
                    <a:pt x="42" y="74"/>
                    <a:pt x="17" y="66"/>
                    <a:pt x="2" y="49"/>
                  </a:cubicBezTo>
                  <a:cubicBezTo>
                    <a:pt x="1" y="51"/>
                    <a:pt x="1" y="52"/>
                    <a:pt x="1" y="54"/>
                  </a:cubicBezTo>
                  <a:cubicBezTo>
                    <a:pt x="0" y="63"/>
                    <a:pt x="5" y="73"/>
                    <a:pt x="13" y="79"/>
                  </a:cubicBezTo>
                  <a:cubicBezTo>
                    <a:pt x="20" y="85"/>
                    <a:pt x="30" y="88"/>
                    <a:pt x="39" y="90"/>
                  </a:cubicBezTo>
                  <a:cubicBezTo>
                    <a:pt x="67" y="94"/>
                    <a:pt x="96" y="86"/>
                    <a:pt x="122" y="75"/>
                  </a:cubicBezTo>
                  <a:cubicBezTo>
                    <a:pt x="148" y="64"/>
                    <a:pt x="174" y="50"/>
                    <a:pt x="201" y="42"/>
                  </a:cubicBezTo>
                  <a:cubicBezTo>
                    <a:pt x="221" y="35"/>
                    <a:pt x="242" y="31"/>
                    <a:pt x="263" y="29"/>
                  </a:cubicBezTo>
                  <a:cubicBezTo>
                    <a:pt x="274" y="27"/>
                    <a:pt x="287" y="25"/>
                    <a:pt x="295" y="16"/>
                  </a:cubicBezTo>
                  <a:cubicBezTo>
                    <a:pt x="299" y="12"/>
                    <a:pt x="301" y="6"/>
                    <a:pt x="302" y="0"/>
                  </a:cubicBezTo>
                  <a:cubicBezTo>
                    <a:pt x="294" y="4"/>
                    <a:pt x="286" y="7"/>
                    <a:pt x="278" y="9"/>
                  </a:cubicBezTo>
                  <a:cubicBezTo>
                    <a:pt x="261" y="14"/>
                    <a:pt x="243" y="15"/>
                    <a:pt x="226" y="19"/>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 name="Freeform 298"/>
            <p:cNvSpPr>
              <a:spLocks/>
            </p:cNvSpPr>
            <p:nvPr/>
          </p:nvSpPr>
          <p:spPr bwMode="auto">
            <a:xfrm>
              <a:off x="5140325" y="5157788"/>
              <a:ext cx="357188" cy="268288"/>
            </a:xfrm>
            <a:custGeom>
              <a:avLst/>
              <a:gdLst>
                <a:gd name="T0" fmla="*/ 27 w 118"/>
                <a:gd name="T1" fmla="*/ 88 h 89"/>
                <a:gd name="T2" fmla="*/ 46 w 118"/>
                <a:gd name="T3" fmla="*/ 82 h 89"/>
                <a:gd name="T4" fmla="*/ 118 w 118"/>
                <a:gd name="T5" fmla="*/ 28 h 89"/>
                <a:gd name="T6" fmla="*/ 113 w 118"/>
                <a:gd name="T7" fmla="*/ 24 h 89"/>
                <a:gd name="T8" fmla="*/ 98 w 118"/>
                <a:gd name="T9" fmla="*/ 0 h 89"/>
                <a:gd name="T10" fmla="*/ 64 w 118"/>
                <a:gd name="T11" fmla="*/ 19 h 89"/>
                <a:gd name="T12" fmla="*/ 0 w 118"/>
                <a:gd name="T13" fmla="*/ 55 h 89"/>
                <a:gd name="T14" fmla="*/ 14 w 118"/>
                <a:gd name="T15" fmla="*/ 76 h 89"/>
                <a:gd name="T16" fmla="*/ 27 w 118"/>
                <a:gd name="T1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9">
                  <a:moveTo>
                    <a:pt x="27" y="88"/>
                  </a:moveTo>
                  <a:cubicBezTo>
                    <a:pt x="34" y="89"/>
                    <a:pt x="40" y="86"/>
                    <a:pt x="46" y="82"/>
                  </a:cubicBezTo>
                  <a:cubicBezTo>
                    <a:pt x="71" y="66"/>
                    <a:pt x="95" y="48"/>
                    <a:pt x="118" y="28"/>
                  </a:cubicBezTo>
                  <a:cubicBezTo>
                    <a:pt x="116" y="27"/>
                    <a:pt x="115" y="26"/>
                    <a:pt x="113" y="24"/>
                  </a:cubicBezTo>
                  <a:cubicBezTo>
                    <a:pt x="106" y="17"/>
                    <a:pt x="101" y="9"/>
                    <a:pt x="98" y="0"/>
                  </a:cubicBezTo>
                  <a:cubicBezTo>
                    <a:pt x="86" y="5"/>
                    <a:pt x="75" y="12"/>
                    <a:pt x="64" y="19"/>
                  </a:cubicBezTo>
                  <a:cubicBezTo>
                    <a:pt x="43" y="31"/>
                    <a:pt x="21" y="42"/>
                    <a:pt x="0" y="55"/>
                  </a:cubicBezTo>
                  <a:cubicBezTo>
                    <a:pt x="4" y="62"/>
                    <a:pt x="9" y="69"/>
                    <a:pt x="14" y="76"/>
                  </a:cubicBezTo>
                  <a:cubicBezTo>
                    <a:pt x="17" y="81"/>
                    <a:pt x="21" y="86"/>
                    <a:pt x="27" y="8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 name="Freeform 299"/>
            <p:cNvSpPr>
              <a:spLocks/>
            </p:cNvSpPr>
            <p:nvPr/>
          </p:nvSpPr>
          <p:spPr bwMode="auto">
            <a:xfrm>
              <a:off x="4975225" y="5178425"/>
              <a:ext cx="906463" cy="357188"/>
            </a:xfrm>
            <a:custGeom>
              <a:avLst/>
              <a:gdLst>
                <a:gd name="T0" fmla="*/ 300 w 300"/>
                <a:gd name="T1" fmla="*/ 27 h 118"/>
                <a:gd name="T2" fmla="*/ 291 w 300"/>
                <a:gd name="T3" fmla="*/ 0 h 118"/>
                <a:gd name="T4" fmla="*/ 285 w 300"/>
                <a:gd name="T5" fmla="*/ 17 h 118"/>
                <a:gd name="T6" fmla="*/ 232 w 300"/>
                <a:gd name="T7" fmla="*/ 34 h 118"/>
                <a:gd name="T8" fmla="*/ 173 w 300"/>
                <a:gd name="T9" fmla="*/ 21 h 118"/>
                <a:gd name="T10" fmla="*/ 101 w 300"/>
                <a:gd name="T11" fmla="*/ 75 h 118"/>
                <a:gd name="T12" fmla="*/ 82 w 300"/>
                <a:gd name="T13" fmla="*/ 81 h 118"/>
                <a:gd name="T14" fmla="*/ 69 w 300"/>
                <a:gd name="T15" fmla="*/ 69 h 118"/>
                <a:gd name="T16" fmla="*/ 55 w 300"/>
                <a:gd name="T17" fmla="*/ 48 h 118"/>
                <a:gd name="T18" fmla="*/ 20 w 300"/>
                <a:gd name="T19" fmla="*/ 70 h 118"/>
                <a:gd name="T20" fmla="*/ 0 w 300"/>
                <a:gd name="T21" fmla="*/ 93 h 118"/>
                <a:gd name="T22" fmla="*/ 63 w 300"/>
                <a:gd name="T23" fmla="*/ 118 h 118"/>
                <a:gd name="T24" fmla="*/ 145 w 300"/>
                <a:gd name="T25" fmla="*/ 95 h 118"/>
                <a:gd name="T26" fmla="*/ 224 w 300"/>
                <a:gd name="T27" fmla="*/ 63 h 118"/>
                <a:gd name="T28" fmla="*/ 276 w 300"/>
                <a:gd name="T29" fmla="*/ 53 h 118"/>
                <a:gd name="T30" fmla="*/ 300 w 300"/>
                <a:gd name="T31" fmla="*/ 44 h 118"/>
                <a:gd name="T32" fmla="*/ 300 w 300"/>
                <a:gd name="T33"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0" h="118">
                  <a:moveTo>
                    <a:pt x="300" y="27"/>
                  </a:moveTo>
                  <a:cubicBezTo>
                    <a:pt x="300" y="17"/>
                    <a:pt x="298" y="6"/>
                    <a:pt x="291" y="0"/>
                  </a:cubicBezTo>
                  <a:cubicBezTo>
                    <a:pt x="290" y="6"/>
                    <a:pt x="288" y="12"/>
                    <a:pt x="285" y="17"/>
                  </a:cubicBezTo>
                  <a:cubicBezTo>
                    <a:pt x="274" y="33"/>
                    <a:pt x="251" y="35"/>
                    <a:pt x="232" y="34"/>
                  </a:cubicBezTo>
                  <a:cubicBezTo>
                    <a:pt x="211" y="34"/>
                    <a:pt x="190" y="32"/>
                    <a:pt x="173" y="21"/>
                  </a:cubicBezTo>
                  <a:cubicBezTo>
                    <a:pt x="150" y="41"/>
                    <a:pt x="126" y="59"/>
                    <a:pt x="101" y="75"/>
                  </a:cubicBezTo>
                  <a:cubicBezTo>
                    <a:pt x="95" y="79"/>
                    <a:pt x="89" y="82"/>
                    <a:pt x="82" y="81"/>
                  </a:cubicBezTo>
                  <a:cubicBezTo>
                    <a:pt x="76" y="79"/>
                    <a:pt x="72" y="74"/>
                    <a:pt x="69" y="69"/>
                  </a:cubicBezTo>
                  <a:cubicBezTo>
                    <a:pt x="64" y="62"/>
                    <a:pt x="59" y="55"/>
                    <a:pt x="55" y="48"/>
                  </a:cubicBezTo>
                  <a:cubicBezTo>
                    <a:pt x="43" y="54"/>
                    <a:pt x="31" y="62"/>
                    <a:pt x="20" y="70"/>
                  </a:cubicBezTo>
                  <a:cubicBezTo>
                    <a:pt x="11" y="76"/>
                    <a:pt x="3" y="84"/>
                    <a:pt x="0" y="93"/>
                  </a:cubicBezTo>
                  <a:cubicBezTo>
                    <a:pt x="15" y="110"/>
                    <a:pt x="40" y="118"/>
                    <a:pt x="63" y="118"/>
                  </a:cubicBezTo>
                  <a:cubicBezTo>
                    <a:pt x="91" y="118"/>
                    <a:pt x="119" y="107"/>
                    <a:pt x="145" y="95"/>
                  </a:cubicBezTo>
                  <a:cubicBezTo>
                    <a:pt x="171" y="83"/>
                    <a:pt x="196" y="69"/>
                    <a:pt x="224" y="63"/>
                  </a:cubicBezTo>
                  <a:cubicBezTo>
                    <a:pt x="241" y="59"/>
                    <a:pt x="259" y="58"/>
                    <a:pt x="276" y="53"/>
                  </a:cubicBezTo>
                  <a:cubicBezTo>
                    <a:pt x="284" y="51"/>
                    <a:pt x="292" y="48"/>
                    <a:pt x="300" y="44"/>
                  </a:cubicBezTo>
                  <a:cubicBezTo>
                    <a:pt x="300" y="39"/>
                    <a:pt x="300" y="33"/>
                    <a:pt x="300"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 name="Freeform 300"/>
            <p:cNvSpPr>
              <a:spLocks/>
            </p:cNvSpPr>
            <p:nvPr/>
          </p:nvSpPr>
          <p:spPr bwMode="auto">
            <a:xfrm>
              <a:off x="5988050" y="5921375"/>
              <a:ext cx="561975" cy="431800"/>
            </a:xfrm>
            <a:custGeom>
              <a:avLst/>
              <a:gdLst>
                <a:gd name="T0" fmla="*/ 150 w 186"/>
                <a:gd name="T1" fmla="*/ 64 h 143"/>
                <a:gd name="T2" fmla="*/ 41 w 186"/>
                <a:gd name="T3" fmla="*/ 117 h 143"/>
                <a:gd name="T4" fmla="*/ 19 w 186"/>
                <a:gd name="T5" fmla="*/ 112 h 143"/>
                <a:gd name="T6" fmla="*/ 4 w 186"/>
                <a:gd name="T7" fmla="*/ 83 h 143"/>
                <a:gd name="T8" fmla="*/ 4 w 186"/>
                <a:gd name="T9" fmla="*/ 82 h 143"/>
                <a:gd name="T10" fmla="*/ 1 w 186"/>
                <a:gd name="T11" fmla="*/ 100 h 143"/>
                <a:gd name="T12" fmla="*/ 10 w 186"/>
                <a:gd name="T13" fmla="*/ 128 h 143"/>
                <a:gd name="T14" fmla="*/ 49 w 186"/>
                <a:gd name="T15" fmla="*/ 142 h 143"/>
                <a:gd name="T16" fmla="*/ 143 w 186"/>
                <a:gd name="T17" fmla="*/ 105 h 143"/>
                <a:gd name="T18" fmla="*/ 169 w 186"/>
                <a:gd name="T19" fmla="*/ 55 h 143"/>
                <a:gd name="T20" fmla="*/ 186 w 186"/>
                <a:gd name="T21" fmla="*/ 0 h 143"/>
                <a:gd name="T22" fmla="*/ 175 w 186"/>
                <a:gd name="T23" fmla="*/ 18 h 143"/>
                <a:gd name="T24" fmla="*/ 150 w 186"/>
                <a:gd name="T25" fmla="*/ 6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6" h="143">
                  <a:moveTo>
                    <a:pt x="150" y="64"/>
                  </a:moveTo>
                  <a:cubicBezTo>
                    <a:pt x="126" y="98"/>
                    <a:pt x="83" y="119"/>
                    <a:pt x="41" y="117"/>
                  </a:cubicBezTo>
                  <a:cubicBezTo>
                    <a:pt x="33" y="117"/>
                    <a:pt x="26" y="116"/>
                    <a:pt x="19" y="112"/>
                  </a:cubicBezTo>
                  <a:cubicBezTo>
                    <a:pt x="9" y="106"/>
                    <a:pt x="4" y="94"/>
                    <a:pt x="4" y="83"/>
                  </a:cubicBezTo>
                  <a:cubicBezTo>
                    <a:pt x="4" y="82"/>
                    <a:pt x="4" y="82"/>
                    <a:pt x="4" y="82"/>
                  </a:cubicBezTo>
                  <a:cubicBezTo>
                    <a:pt x="2" y="87"/>
                    <a:pt x="1" y="94"/>
                    <a:pt x="1" y="100"/>
                  </a:cubicBezTo>
                  <a:cubicBezTo>
                    <a:pt x="0" y="110"/>
                    <a:pt x="3" y="120"/>
                    <a:pt x="10" y="128"/>
                  </a:cubicBezTo>
                  <a:cubicBezTo>
                    <a:pt x="20" y="138"/>
                    <a:pt x="35" y="141"/>
                    <a:pt x="49" y="142"/>
                  </a:cubicBezTo>
                  <a:cubicBezTo>
                    <a:pt x="84" y="143"/>
                    <a:pt x="121" y="132"/>
                    <a:pt x="143" y="105"/>
                  </a:cubicBezTo>
                  <a:cubicBezTo>
                    <a:pt x="155" y="91"/>
                    <a:pt x="162" y="73"/>
                    <a:pt x="169" y="55"/>
                  </a:cubicBezTo>
                  <a:cubicBezTo>
                    <a:pt x="175" y="37"/>
                    <a:pt x="181" y="19"/>
                    <a:pt x="186" y="0"/>
                  </a:cubicBezTo>
                  <a:cubicBezTo>
                    <a:pt x="182" y="6"/>
                    <a:pt x="179" y="12"/>
                    <a:pt x="175" y="18"/>
                  </a:cubicBezTo>
                  <a:cubicBezTo>
                    <a:pt x="167" y="34"/>
                    <a:pt x="160" y="50"/>
                    <a:pt x="150" y="6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 name="Freeform 301"/>
            <p:cNvSpPr>
              <a:spLocks/>
            </p:cNvSpPr>
            <p:nvPr/>
          </p:nvSpPr>
          <p:spPr bwMode="auto">
            <a:xfrm>
              <a:off x="6062663" y="5719763"/>
              <a:ext cx="344488" cy="398463"/>
            </a:xfrm>
            <a:custGeom>
              <a:avLst/>
              <a:gdLst>
                <a:gd name="T0" fmla="*/ 114 w 114"/>
                <a:gd name="T1" fmla="*/ 47 h 132"/>
                <a:gd name="T2" fmla="*/ 61 w 114"/>
                <a:gd name="T3" fmla="*/ 0 h 132"/>
                <a:gd name="T4" fmla="*/ 32 w 114"/>
                <a:gd name="T5" fmla="*/ 68 h 132"/>
                <a:gd name="T6" fmla="*/ 0 w 114"/>
                <a:gd name="T7" fmla="*/ 109 h 132"/>
                <a:gd name="T8" fmla="*/ 73 w 114"/>
                <a:gd name="T9" fmla="*/ 132 h 132"/>
                <a:gd name="T10" fmla="*/ 114 w 114"/>
                <a:gd name="T11" fmla="*/ 47 h 132"/>
              </a:gdLst>
              <a:ahLst/>
              <a:cxnLst>
                <a:cxn ang="0">
                  <a:pos x="T0" y="T1"/>
                </a:cxn>
                <a:cxn ang="0">
                  <a:pos x="T2" y="T3"/>
                </a:cxn>
                <a:cxn ang="0">
                  <a:pos x="T4" y="T5"/>
                </a:cxn>
                <a:cxn ang="0">
                  <a:pos x="T6" y="T7"/>
                </a:cxn>
                <a:cxn ang="0">
                  <a:pos x="T8" y="T9"/>
                </a:cxn>
                <a:cxn ang="0">
                  <a:pos x="T10" y="T11"/>
                </a:cxn>
              </a:cxnLst>
              <a:rect l="0" t="0" r="r" b="b"/>
              <a:pathLst>
                <a:path w="114" h="132">
                  <a:moveTo>
                    <a:pt x="114" y="47"/>
                  </a:moveTo>
                  <a:cubicBezTo>
                    <a:pt x="92" y="39"/>
                    <a:pt x="73" y="21"/>
                    <a:pt x="61" y="0"/>
                  </a:cubicBezTo>
                  <a:cubicBezTo>
                    <a:pt x="60" y="24"/>
                    <a:pt x="47" y="48"/>
                    <a:pt x="32" y="68"/>
                  </a:cubicBezTo>
                  <a:cubicBezTo>
                    <a:pt x="22" y="82"/>
                    <a:pt x="10" y="95"/>
                    <a:pt x="0" y="109"/>
                  </a:cubicBezTo>
                  <a:cubicBezTo>
                    <a:pt x="25" y="113"/>
                    <a:pt x="50" y="121"/>
                    <a:pt x="73" y="132"/>
                  </a:cubicBezTo>
                  <a:cubicBezTo>
                    <a:pt x="90" y="105"/>
                    <a:pt x="104" y="77"/>
                    <a:pt x="114" y="4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 name="Freeform 302"/>
            <p:cNvSpPr>
              <a:spLocks/>
            </p:cNvSpPr>
            <p:nvPr/>
          </p:nvSpPr>
          <p:spPr bwMode="auto">
            <a:xfrm>
              <a:off x="5999163" y="5854700"/>
              <a:ext cx="568325" cy="425450"/>
            </a:xfrm>
            <a:custGeom>
              <a:avLst/>
              <a:gdLst>
                <a:gd name="T0" fmla="*/ 157 w 188"/>
                <a:gd name="T1" fmla="*/ 6 h 141"/>
                <a:gd name="T2" fmla="*/ 135 w 188"/>
                <a:gd name="T3" fmla="*/ 2 h 141"/>
                <a:gd name="T4" fmla="*/ 104 w 188"/>
                <a:gd name="T5" fmla="*/ 71 h 141"/>
                <a:gd name="T6" fmla="*/ 78 w 188"/>
                <a:gd name="T7" fmla="*/ 80 h 141"/>
                <a:gd name="T8" fmla="*/ 21 w 188"/>
                <a:gd name="T9" fmla="*/ 64 h 141"/>
                <a:gd name="T10" fmla="*/ 4 w 188"/>
                <a:gd name="T11" fmla="*/ 93 h 141"/>
                <a:gd name="T12" fmla="*/ 0 w 188"/>
                <a:gd name="T13" fmla="*/ 104 h 141"/>
                <a:gd name="T14" fmla="*/ 15 w 188"/>
                <a:gd name="T15" fmla="*/ 134 h 141"/>
                <a:gd name="T16" fmla="*/ 37 w 188"/>
                <a:gd name="T17" fmla="*/ 139 h 141"/>
                <a:gd name="T18" fmla="*/ 146 w 188"/>
                <a:gd name="T19" fmla="*/ 86 h 141"/>
                <a:gd name="T20" fmla="*/ 171 w 188"/>
                <a:gd name="T21" fmla="*/ 40 h 141"/>
                <a:gd name="T22" fmla="*/ 177 w 188"/>
                <a:gd name="T23" fmla="*/ 30 h 141"/>
                <a:gd name="T24" fmla="*/ 186 w 188"/>
                <a:gd name="T25" fmla="*/ 8 h 141"/>
                <a:gd name="T26" fmla="*/ 188 w 188"/>
                <a:gd name="T27" fmla="*/ 0 h 141"/>
                <a:gd name="T28" fmla="*/ 157 w 188"/>
                <a:gd name="T29" fmla="*/ 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141">
                  <a:moveTo>
                    <a:pt x="157" y="6"/>
                  </a:moveTo>
                  <a:cubicBezTo>
                    <a:pt x="150" y="6"/>
                    <a:pt x="142" y="4"/>
                    <a:pt x="135" y="2"/>
                  </a:cubicBezTo>
                  <a:cubicBezTo>
                    <a:pt x="127" y="26"/>
                    <a:pt x="116" y="49"/>
                    <a:pt x="104" y="71"/>
                  </a:cubicBezTo>
                  <a:cubicBezTo>
                    <a:pt x="99" y="80"/>
                    <a:pt x="88" y="84"/>
                    <a:pt x="78" y="80"/>
                  </a:cubicBezTo>
                  <a:cubicBezTo>
                    <a:pt x="60" y="73"/>
                    <a:pt x="41" y="68"/>
                    <a:pt x="21" y="64"/>
                  </a:cubicBezTo>
                  <a:cubicBezTo>
                    <a:pt x="14" y="73"/>
                    <a:pt x="9" y="83"/>
                    <a:pt x="4" y="93"/>
                  </a:cubicBezTo>
                  <a:cubicBezTo>
                    <a:pt x="2" y="96"/>
                    <a:pt x="1" y="100"/>
                    <a:pt x="0" y="104"/>
                  </a:cubicBezTo>
                  <a:cubicBezTo>
                    <a:pt x="0" y="116"/>
                    <a:pt x="5" y="128"/>
                    <a:pt x="15" y="134"/>
                  </a:cubicBezTo>
                  <a:cubicBezTo>
                    <a:pt x="22" y="138"/>
                    <a:pt x="29" y="139"/>
                    <a:pt x="37" y="139"/>
                  </a:cubicBezTo>
                  <a:cubicBezTo>
                    <a:pt x="79" y="141"/>
                    <a:pt x="122" y="120"/>
                    <a:pt x="146" y="86"/>
                  </a:cubicBezTo>
                  <a:cubicBezTo>
                    <a:pt x="156" y="72"/>
                    <a:pt x="163" y="56"/>
                    <a:pt x="171" y="40"/>
                  </a:cubicBezTo>
                  <a:cubicBezTo>
                    <a:pt x="173" y="37"/>
                    <a:pt x="175" y="34"/>
                    <a:pt x="177" y="30"/>
                  </a:cubicBezTo>
                  <a:cubicBezTo>
                    <a:pt x="179" y="24"/>
                    <a:pt x="183" y="14"/>
                    <a:pt x="186" y="8"/>
                  </a:cubicBezTo>
                  <a:cubicBezTo>
                    <a:pt x="186" y="5"/>
                    <a:pt x="187" y="2"/>
                    <a:pt x="188" y="0"/>
                  </a:cubicBezTo>
                  <a:cubicBezTo>
                    <a:pt x="179" y="4"/>
                    <a:pt x="168" y="6"/>
                    <a:pt x="157"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39" name="Group 238"/>
          <p:cNvGrpSpPr/>
          <p:nvPr/>
        </p:nvGrpSpPr>
        <p:grpSpPr>
          <a:xfrm>
            <a:off x="9190866" y="5355432"/>
            <a:ext cx="1650342" cy="1011818"/>
            <a:chOff x="293688" y="2058988"/>
            <a:chExt cx="4267198" cy="2616201"/>
          </a:xfrm>
        </p:grpSpPr>
        <p:sp>
          <p:nvSpPr>
            <p:cNvPr id="219" name="Freeform 30"/>
            <p:cNvSpPr>
              <a:spLocks/>
            </p:cNvSpPr>
            <p:nvPr/>
          </p:nvSpPr>
          <p:spPr bwMode="auto">
            <a:xfrm>
              <a:off x="293688" y="2058988"/>
              <a:ext cx="4267198" cy="2473326"/>
            </a:xfrm>
            <a:custGeom>
              <a:avLst/>
              <a:gdLst>
                <a:gd name="T0" fmla="*/ 2294 w 2336"/>
                <a:gd name="T1" fmla="*/ 542 h 1353"/>
                <a:gd name="T2" fmla="*/ 2294 w 2336"/>
                <a:gd name="T3" fmla="*/ 629 h 1353"/>
                <a:gd name="T4" fmla="*/ 1089 w 2336"/>
                <a:gd name="T5" fmla="*/ 1329 h 1353"/>
                <a:gd name="T6" fmla="*/ 938 w 2336"/>
                <a:gd name="T7" fmla="*/ 1329 h 1353"/>
                <a:gd name="T8" fmla="*/ 42 w 2336"/>
                <a:gd name="T9" fmla="*/ 812 h 1353"/>
                <a:gd name="T10" fmla="*/ 42 w 2336"/>
                <a:gd name="T11" fmla="*/ 725 h 1353"/>
                <a:gd name="T12" fmla="*/ 1247 w 2336"/>
                <a:gd name="T13" fmla="*/ 24 h 1353"/>
                <a:gd name="T14" fmla="*/ 1397 w 2336"/>
                <a:gd name="T15" fmla="*/ 24 h 1353"/>
                <a:gd name="T16" fmla="*/ 2294 w 2336"/>
                <a:gd name="T17" fmla="*/ 54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6" h="1353">
                  <a:moveTo>
                    <a:pt x="2294" y="542"/>
                  </a:moveTo>
                  <a:cubicBezTo>
                    <a:pt x="2335" y="566"/>
                    <a:pt x="2336" y="605"/>
                    <a:pt x="2294" y="629"/>
                  </a:cubicBezTo>
                  <a:cubicBezTo>
                    <a:pt x="1089" y="1329"/>
                    <a:pt x="1089" y="1329"/>
                    <a:pt x="1089" y="1329"/>
                  </a:cubicBezTo>
                  <a:cubicBezTo>
                    <a:pt x="1048" y="1353"/>
                    <a:pt x="980" y="1353"/>
                    <a:pt x="938" y="1329"/>
                  </a:cubicBezTo>
                  <a:cubicBezTo>
                    <a:pt x="42" y="812"/>
                    <a:pt x="42" y="812"/>
                    <a:pt x="42" y="812"/>
                  </a:cubicBezTo>
                  <a:cubicBezTo>
                    <a:pt x="1" y="788"/>
                    <a:pt x="0" y="749"/>
                    <a:pt x="42" y="725"/>
                  </a:cubicBezTo>
                  <a:cubicBezTo>
                    <a:pt x="1247" y="24"/>
                    <a:pt x="1247" y="24"/>
                    <a:pt x="1247" y="24"/>
                  </a:cubicBezTo>
                  <a:cubicBezTo>
                    <a:pt x="1288" y="0"/>
                    <a:pt x="1356" y="0"/>
                    <a:pt x="1397" y="24"/>
                  </a:cubicBezTo>
                  <a:lnTo>
                    <a:pt x="2294" y="54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 name="Freeform 31"/>
            <p:cNvSpPr>
              <a:spLocks/>
            </p:cNvSpPr>
            <p:nvPr/>
          </p:nvSpPr>
          <p:spPr bwMode="auto">
            <a:xfrm>
              <a:off x="314326" y="3130551"/>
              <a:ext cx="4225924" cy="1544638"/>
            </a:xfrm>
            <a:custGeom>
              <a:avLst/>
              <a:gdLst>
                <a:gd name="T0" fmla="*/ 2283 w 2314"/>
                <a:gd name="T1" fmla="*/ 43 h 845"/>
                <a:gd name="T2" fmla="*/ 1078 w 2314"/>
                <a:gd name="T3" fmla="*/ 743 h 845"/>
                <a:gd name="T4" fmla="*/ 927 w 2314"/>
                <a:gd name="T5" fmla="*/ 743 h 845"/>
                <a:gd name="T6" fmla="*/ 31 w 2314"/>
                <a:gd name="T7" fmla="*/ 226 h 845"/>
                <a:gd name="T8" fmla="*/ 0 w 2314"/>
                <a:gd name="T9" fmla="*/ 182 h 845"/>
                <a:gd name="T10" fmla="*/ 0 w 2314"/>
                <a:gd name="T11" fmla="*/ 259 h 845"/>
                <a:gd name="T12" fmla="*/ 31 w 2314"/>
                <a:gd name="T13" fmla="*/ 303 h 845"/>
                <a:gd name="T14" fmla="*/ 927 w 2314"/>
                <a:gd name="T15" fmla="*/ 821 h 845"/>
                <a:gd name="T16" fmla="*/ 1078 w 2314"/>
                <a:gd name="T17" fmla="*/ 821 h 845"/>
                <a:gd name="T18" fmla="*/ 2283 w 2314"/>
                <a:gd name="T19" fmla="*/ 120 h 845"/>
                <a:gd name="T20" fmla="*/ 2314 w 2314"/>
                <a:gd name="T21" fmla="*/ 77 h 845"/>
                <a:gd name="T22" fmla="*/ 2314 w 2314"/>
                <a:gd name="T23" fmla="*/ 0 h 845"/>
                <a:gd name="T24" fmla="*/ 2283 w 2314"/>
                <a:gd name="T25" fmla="*/ 43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4" h="845">
                  <a:moveTo>
                    <a:pt x="2283" y="43"/>
                  </a:moveTo>
                  <a:cubicBezTo>
                    <a:pt x="1078" y="743"/>
                    <a:pt x="1078" y="743"/>
                    <a:pt x="1078" y="743"/>
                  </a:cubicBezTo>
                  <a:cubicBezTo>
                    <a:pt x="1037" y="767"/>
                    <a:pt x="969" y="767"/>
                    <a:pt x="927" y="743"/>
                  </a:cubicBezTo>
                  <a:cubicBezTo>
                    <a:pt x="31" y="226"/>
                    <a:pt x="31" y="226"/>
                    <a:pt x="31" y="226"/>
                  </a:cubicBezTo>
                  <a:cubicBezTo>
                    <a:pt x="10" y="214"/>
                    <a:pt x="0" y="198"/>
                    <a:pt x="0" y="182"/>
                  </a:cubicBezTo>
                  <a:cubicBezTo>
                    <a:pt x="0" y="259"/>
                    <a:pt x="0" y="259"/>
                    <a:pt x="0" y="259"/>
                  </a:cubicBezTo>
                  <a:cubicBezTo>
                    <a:pt x="0" y="275"/>
                    <a:pt x="10" y="291"/>
                    <a:pt x="31" y="303"/>
                  </a:cubicBezTo>
                  <a:cubicBezTo>
                    <a:pt x="927" y="821"/>
                    <a:pt x="927" y="821"/>
                    <a:pt x="927" y="821"/>
                  </a:cubicBezTo>
                  <a:cubicBezTo>
                    <a:pt x="969" y="845"/>
                    <a:pt x="1036" y="845"/>
                    <a:pt x="1078" y="821"/>
                  </a:cubicBezTo>
                  <a:cubicBezTo>
                    <a:pt x="2283" y="120"/>
                    <a:pt x="2283" y="120"/>
                    <a:pt x="2283" y="120"/>
                  </a:cubicBezTo>
                  <a:cubicBezTo>
                    <a:pt x="2303" y="108"/>
                    <a:pt x="2314" y="93"/>
                    <a:pt x="2314" y="77"/>
                  </a:cubicBezTo>
                  <a:cubicBezTo>
                    <a:pt x="2314" y="0"/>
                    <a:pt x="2314" y="0"/>
                    <a:pt x="2314" y="0"/>
                  </a:cubicBezTo>
                  <a:cubicBezTo>
                    <a:pt x="2314" y="15"/>
                    <a:pt x="2304" y="31"/>
                    <a:pt x="2283" y="4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 name="Freeform 32"/>
            <p:cNvSpPr>
              <a:spLocks/>
            </p:cNvSpPr>
            <p:nvPr/>
          </p:nvSpPr>
          <p:spPr bwMode="auto">
            <a:xfrm>
              <a:off x="1746250" y="2749551"/>
              <a:ext cx="401637" cy="231775"/>
            </a:xfrm>
            <a:custGeom>
              <a:avLst/>
              <a:gdLst>
                <a:gd name="T0" fmla="*/ 210 w 220"/>
                <a:gd name="T1" fmla="*/ 73 h 127"/>
                <a:gd name="T2" fmla="*/ 210 w 220"/>
                <a:gd name="T3" fmla="*/ 93 h 127"/>
                <a:gd name="T4" fmla="*/ 161 w 220"/>
                <a:gd name="T5" fmla="*/ 122 h 127"/>
                <a:gd name="T6" fmla="*/ 127 w 220"/>
                <a:gd name="T7" fmla="*/ 122 h 127"/>
                <a:gd name="T8" fmla="*/ 10 w 220"/>
                <a:gd name="T9" fmla="*/ 54 h 127"/>
                <a:gd name="T10" fmla="*/ 10 w 220"/>
                <a:gd name="T11" fmla="*/ 35 h 127"/>
                <a:gd name="T12" fmla="*/ 59 w 220"/>
                <a:gd name="T13" fmla="*/ 6 h 127"/>
                <a:gd name="T14" fmla="*/ 94 w 220"/>
                <a:gd name="T15" fmla="*/ 6 h 127"/>
                <a:gd name="T16" fmla="*/ 210 w 220"/>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27">
                  <a:moveTo>
                    <a:pt x="210" y="73"/>
                  </a:moveTo>
                  <a:cubicBezTo>
                    <a:pt x="220" y="79"/>
                    <a:pt x="220" y="87"/>
                    <a:pt x="210" y="93"/>
                  </a:cubicBezTo>
                  <a:cubicBezTo>
                    <a:pt x="161" y="122"/>
                    <a:pt x="161" y="122"/>
                    <a:pt x="161" y="122"/>
                  </a:cubicBezTo>
                  <a:cubicBezTo>
                    <a:pt x="151" y="127"/>
                    <a:pt x="136" y="127"/>
                    <a:pt x="127" y="122"/>
                  </a:cubicBezTo>
                  <a:cubicBezTo>
                    <a:pt x="10" y="54"/>
                    <a:pt x="10" y="54"/>
                    <a:pt x="10" y="54"/>
                  </a:cubicBezTo>
                  <a:cubicBezTo>
                    <a:pt x="1" y="49"/>
                    <a:pt x="0" y="40"/>
                    <a:pt x="10" y="35"/>
                  </a:cubicBezTo>
                  <a:cubicBezTo>
                    <a:pt x="59" y="6"/>
                    <a:pt x="59" y="6"/>
                    <a:pt x="59" y="6"/>
                  </a:cubicBezTo>
                  <a:cubicBezTo>
                    <a:pt x="69" y="0"/>
                    <a:pt x="84" y="0"/>
                    <a:pt x="94"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 name="Freeform 33"/>
            <p:cNvSpPr>
              <a:spLocks/>
            </p:cNvSpPr>
            <p:nvPr/>
          </p:nvSpPr>
          <p:spPr bwMode="auto">
            <a:xfrm>
              <a:off x="2154238" y="2986088"/>
              <a:ext cx="400050" cy="231775"/>
            </a:xfrm>
            <a:custGeom>
              <a:avLst/>
              <a:gdLst>
                <a:gd name="T0" fmla="*/ 209 w 219"/>
                <a:gd name="T1" fmla="*/ 73 h 127"/>
                <a:gd name="T2" fmla="*/ 209 w 219"/>
                <a:gd name="T3" fmla="*/ 93 h 127"/>
                <a:gd name="T4" fmla="*/ 160 w 219"/>
                <a:gd name="T5" fmla="*/ 122 h 127"/>
                <a:gd name="T6" fmla="*/ 126 w 219"/>
                <a:gd name="T7" fmla="*/ 122 h 127"/>
                <a:gd name="T8" fmla="*/ 9 w 219"/>
                <a:gd name="T9" fmla="*/ 54 h 127"/>
                <a:gd name="T10" fmla="*/ 9 w 219"/>
                <a:gd name="T11" fmla="*/ 34 h 127"/>
                <a:gd name="T12" fmla="*/ 58 w 219"/>
                <a:gd name="T13" fmla="*/ 6 h 127"/>
                <a:gd name="T14" fmla="*/ 93 w 219"/>
                <a:gd name="T15" fmla="*/ 6 h 127"/>
                <a:gd name="T16" fmla="*/ 209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09" y="73"/>
                  </a:moveTo>
                  <a:cubicBezTo>
                    <a:pt x="219" y="78"/>
                    <a:pt x="219" y="87"/>
                    <a:pt x="209" y="93"/>
                  </a:cubicBezTo>
                  <a:cubicBezTo>
                    <a:pt x="160" y="122"/>
                    <a:pt x="160" y="122"/>
                    <a:pt x="160" y="122"/>
                  </a:cubicBezTo>
                  <a:cubicBezTo>
                    <a:pt x="151" y="127"/>
                    <a:pt x="135" y="127"/>
                    <a:pt x="126" y="122"/>
                  </a:cubicBezTo>
                  <a:cubicBezTo>
                    <a:pt x="9" y="54"/>
                    <a:pt x="9" y="54"/>
                    <a:pt x="9" y="54"/>
                  </a:cubicBezTo>
                  <a:cubicBezTo>
                    <a:pt x="0" y="49"/>
                    <a:pt x="0" y="40"/>
                    <a:pt x="9" y="34"/>
                  </a:cubicBezTo>
                  <a:cubicBezTo>
                    <a:pt x="58" y="6"/>
                    <a:pt x="58" y="6"/>
                    <a:pt x="58" y="6"/>
                  </a:cubicBezTo>
                  <a:cubicBezTo>
                    <a:pt x="68" y="0"/>
                    <a:pt x="83" y="0"/>
                    <a:pt x="93" y="6"/>
                  </a:cubicBezTo>
                  <a:lnTo>
                    <a:pt x="209"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 name="Freeform 34"/>
            <p:cNvSpPr>
              <a:spLocks/>
            </p:cNvSpPr>
            <p:nvPr/>
          </p:nvSpPr>
          <p:spPr bwMode="auto">
            <a:xfrm>
              <a:off x="1020763" y="3101976"/>
              <a:ext cx="520700" cy="301625"/>
            </a:xfrm>
            <a:custGeom>
              <a:avLst/>
              <a:gdLst>
                <a:gd name="T0" fmla="*/ 276 w 285"/>
                <a:gd name="T1" fmla="*/ 73 h 165"/>
                <a:gd name="T2" fmla="*/ 276 w 285"/>
                <a:gd name="T3" fmla="*/ 93 h 165"/>
                <a:gd name="T4" fmla="*/ 160 w 285"/>
                <a:gd name="T5" fmla="*/ 160 h 165"/>
                <a:gd name="T6" fmla="*/ 126 w 285"/>
                <a:gd name="T7" fmla="*/ 160 h 165"/>
                <a:gd name="T8" fmla="*/ 9 w 285"/>
                <a:gd name="T9" fmla="*/ 93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3"/>
                  </a:cubicBezTo>
                  <a:cubicBezTo>
                    <a:pt x="160" y="160"/>
                    <a:pt x="160" y="160"/>
                    <a:pt x="160" y="160"/>
                  </a:cubicBezTo>
                  <a:cubicBezTo>
                    <a:pt x="151" y="165"/>
                    <a:pt x="135" y="165"/>
                    <a:pt x="126" y="160"/>
                  </a:cubicBezTo>
                  <a:cubicBezTo>
                    <a:pt x="9" y="93"/>
                    <a:pt x="9" y="93"/>
                    <a:pt x="9" y="93"/>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 name="Freeform 35"/>
            <p:cNvSpPr>
              <a:spLocks/>
            </p:cNvSpPr>
            <p:nvPr/>
          </p:nvSpPr>
          <p:spPr bwMode="auto">
            <a:xfrm>
              <a:off x="2562225" y="3221038"/>
              <a:ext cx="400050" cy="233363"/>
            </a:xfrm>
            <a:custGeom>
              <a:avLst/>
              <a:gdLst>
                <a:gd name="T0" fmla="*/ 210 w 219"/>
                <a:gd name="T1" fmla="*/ 73 h 127"/>
                <a:gd name="T2" fmla="*/ 210 w 219"/>
                <a:gd name="T3" fmla="*/ 93 h 127"/>
                <a:gd name="T4" fmla="*/ 160 w 219"/>
                <a:gd name="T5" fmla="*/ 121 h 127"/>
                <a:gd name="T6" fmla="*/ 126 w 219"/>
                <a:gd name="T7" fmla="*/ 121 h 127"/>
                <a:gd name="T8" fmla="*/ 9 w 219"/>
                <a:gd name="T9" fmla="*/ 54 h 127"/>
                <a:gd name="T10" fmla="*/ 9 w 219"/>
                <a:gd name="T11" fmla="*/ 34 h 127"/>
                <a:gd name="T12" fmla="*/ 59 w 219"/>
                <a:gd name="T13" fmla="*/ 6 h 127"/>
                <a:gd name="T14" fmla="*/ 93 w 219"/>
                <a:gd name="T15" fmla="*/ 6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0" y="121"/>
                    <a:pt x="160" y="121"/>
                    <a:pt x="160" y="121"/>
                  </a:cubicBezTo>
                  <a:cubicBezTo>
                    <a:pt x="151" y="127"/>
                    <a:pt x="135" y="127"/>
                    <a:pt x="126" y="121"/>
                  </a:cubicBezTo>
                  <a:cubicBezTo>
                    <a:pt x="9" y="54"/>
                    <a:pt x="9" y="54"/>
                    <a:pt x="9" y="54"/>
                  </a:cubicBezTo>
                  <a:cubicBezTo>
                    <a:pt x="0" y="49"/>
                    <a:pt x="0" y="40"/>
                    <a:pt x="9" y="34"/>
                  </a:cubicBezTo>
                  <a:cubicBezTo>
                    <a:pt x="59" y="6"/>
                    <a:pt x="59" y="6"/>
                    <a:pt x="59" y="6"/>
                  </a:cubicBezTo>
                  <a:cubicBezTo>
                    <a:pt x="68" y="0"/>
                    <a:pt x="83" y="0"/>
                    <a:pt x="93"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 name="Freeform 36"/>
            <p:cNvSpPr>
              <a:spLocks/>
            </p:cNvSpPr>
            <p:nvPr/>
          </p:nvSpPr>
          <p:spPr bwMode="auto">
            <a:xfrm>
              <a:off x="657225" y="3314701"/>
              <a:ext cx="520700" cy="301625"/>
            </a:xfrm>
            <a:custGeom>
              <a:avLst/>
              <a:gdLst>
                <a:gd name="T0" fmla="*/ 276 w 285"/>
                <a:gd name="T1" fmla="*/ 72 h 165"/>
                <a:gd name="T2" fmla="*/ 276 w 285"/>
                <a:gd name="T3" fmla="*/ 92 h 165"/>
                <a:gd name="T4" fmla="*/ 160 w 285"/>
                <a:gd name="T5" fmla="*/ 159 h 165"/>
                <a:gd name="T6" fmla="*/ 126 w 285"/>
                <a:gd name="T7" fmla="*/ 160 h 165"/>
                <a:gd name="T8" fmla="*/ 9 w 285"/>
                <a:gd name="T9" fmla="*/ 92 h 165"/>
                <a:gd name="T10" fmla="*/ 9 w 285"/>
                <a:gd name="T11" fmla="*/ 72 h 165"/>
                <a:gd name="T12" fmla="*/ 125 w 285"/>
                <a:gd name="T13" fmla="*/ 5 h 165"/>
                <a:gd name="T14" fmla="*/ 159 w 285"/>
                <a:gd name="T15" fmla="*/ 5 h 165"/>
                <a:gd name="T16" fmla="*/ 276 w 285"/>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2"/>
                  </a:moveTo>
                  <a:cubicBezTo>
                    <a:pt x="285" y="78"/>
                    <a:pt x="285" y="87"/>
                    <a:pt x="276" y="92"/>
                  </a:cubicBezTo>
                  <a:cubicBezTo>
                    <a:pt x="160" y="159"/>
                    <a:pt x="160" y="159"/>
                    <a:pt x="160" y="159"/>
                  </a:cubicBezTo>
                  <a:cubicBezTo>
                    <a:pt x="151" y="165"/>
                    <a:pt x="135" y="165"/>
                    <a:pt x="126" y="160"/>
                  </a:cubicBezTo>
                  <a:cubicBezTo>
                    <a:pt x="9" y="92"/>
                    <a:pt x="9" y="92"/>
                    <a:pt x="9" y="92"/>
                  </a:cubicBezTo>
                  <a:cubicBezTo>
                    <a:pt x="0" y="87"/>
                    <a:pt x="0" y="78"/>
                    <a:pt x="9" y="72"/>
                  </a:cubicBezTo>
                  <a:cubicBezTo>
                    <a:pt x="125" y="5"/>
                    <a:pt x="125" y="5"/>
                    <a:pt x="125" y="5"/>
                  </a:cubicBezTo>
                  <a:cubicBezTo>
                    <a:pt x="134" y="0"/>
                    <a:pt x="150" y="0"/>
                    <a:pt x="159"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 name="Freeform 37"/>
            <p:cNvSpPr>
              <a:spLocks/>
            </p:cNvSpPr>
            <p:nvPr/>
          </p:nvSpPr>
          <p:spPr bwMode="auto">
            <a:xfrm>
              <a:off x="2970213" y="3457576"/>
              <a:ext cx="400050" cy="231775"/>
            </a:xfrm>
            <a:custGeom>
              <a:avLst/>
              <a:gdLst>
                <a:gd name="T0" fmla="*/ 210 w 219"/>
                <a:gd name="T1" fmla="*/ 73 h 127"/>
                <a:gd name="T2" fmla="*/ 210 w 219"/>
                <a:gd name="T3" fmla="*/ 93 h 127"/>
                <a:gd name="T4" fmla="*/ 161 w 219"/>
                <a:gd name="T5" fmla="*/ 121 h 127"/>
                <a:gd name="T6" fmla="*/ 126 w 219"/>
                <a:gd name="T7" fmla="*/ 121 h 127"/>
                <a:gd name="T8" fmla="*/ 10 w 219"/>
                <a:gd name="T9" fmla="*/ 54 h 127"/>
                <a:gd name="T10" fmla="*/ 10 w 219"/>
                <a:gd name="T11" fmla="*/ 34 h 127"/>
                <a:gd name="T12" fmla="*/ 59 w 219"/>
                <a:gd name="T13" fmla="*/ 5 h 127"/>
                <a:gd name="T14" fmla="*/ 93 w 219"/>
                <a:gd name="T15" fmla="*/ 5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1" y="121"/>
                    <a:pt x="161" y="121"/>
                    <a:pt x="161" y="121"/>
                  </a:cubicBezTo>
                  <a:cubicBezTo>
                    <a:pt x="151" y="127"/>
                    <a:pt x="136" y="127"/>
                    <a:pt x="126" y="121"/>
                  </a:cubicBezTo>
                  <a:cubicBezTo>
                    <a:pt x="10" y="54"/>
                    <a:pt x="10" y="54"/>
                    <a:pt x="10" y="54"/>
                  </a:cubicBezTo>
                  <a:cubicBezTo>
                    <a:pt x="0" y="48"/>
                    <a:pt x="0" y="40"/>
                    <a:pt x="10" y="34"/>
                  </a:cubicBezTo>
                  <a:cubicBezTo>
                    <a:pt x="59" y="5"/>
                    <a:pt x="59" y="5"/>
                    <a:pt x="59" y="5"/>
                  </a:cubicBezTo>
                  <a:cubicBezTo>
                    <a:pt x="68" y="0"/>
                    <a:pt x="84" y="0"/>
                    <a:pt x="93" y="5"/>
                  </a:cubicBezTo>
                  <a:lnTo>
                    <a:pt x="210" y="73"/>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 name="Freeform 38"/>
            <p:cNvSpPr>
              <a:spLocks/>
            </p:cNvSpPr>
            <p:nvPr/>
          </p:nvSpPr>
          <p:spPr bwMode="auto">
            <a:xfrm>
              <a:off x="2243138" y="3808413"/>
              <a:ext cx="522287" cy="303213"/>
            </a:xfrm>
            <a:custGeom>
              <a:avLst/>
              <a:gdLst>
                <a:gd name="T0" fmla="*/ 276 w 286"/>
                <a:gd name="T1" fmla="*/ 73 h 166"/>
                <a:gd name="T2" fmla="*/ 277 w 286"/>
                <a:gd name="T3" fmla="*/ 93 h 166"/>
                <a:gd name="T4" fmla="*/ 161 w 286"/>
                <a:gd name="T5" fmla="*/ 160 h 166"/>
                <a:gd name="T6" fmla="*/ 126 w 286"/>
                <a:gd name="T7" fmla="*/ 160 h 166"/>
                <a:gd name="T8" fmla="*/ 10 w 286"/>
                <a:gd name="T9" fmla="*/ 93 h 166"/>
                <a:gd name="T10" fmla="*/ 10 w 286"/>
                <a:gd name="T11" fmla="*/ 73 h 166"/>
                <a:gd name="T12" fmla="*/ 126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9"/>
                    <a:pt x="286" y="88"/>
                    <a:pt x="277" y="93"/>
                  </a:cubicBezTo>
                  <a:cubicBezTo>
                    <a:pt x="161" y="160"/>
                    <a:pt x="161" y="160"/>
                    <a:pt x="161" y="160"/>
                  </a:cubicBezTo>
                  <a:cubicBezTo>
                    <a:pt x="151" y="166"/>
                    <a:pt x="136" y="166"/>
                    <a:pt x="126" y="160"/>
                  </a:cubicBezTo>
                  <a:cubicBezTo>
                    <a:pt x="10" y="93"/>
                    <a:pt x="10" y="93"/>
                    <a:pt x="10" y="93"/>
                  </a:cubicBezTo>
                  <a:cubicBezTo>
                    <a:pt x="0" y="88"/>
                    <a:pt x="0" y="79"/>
                    <a:pt x="10" y="73"/>
                  </a:cubicBezTo>
                  <a:cubicBezTo>
                    <a:pt x="126" y="6"/>
                    <a:pt x="126" y="6"/>
                    <a:pt x="126"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 name="Freeform 39"/>
            <p:cNvSpPr>
              <a:spLocks/>
            </p:cNvSpPr>
            <p:nvPr/>
          </p:nvSpPr>
          <p:spPr bwMode="auto">
            <a:xfrm>
              <a:off x="1879600" y="4021138"/>
              <a:ext cx="522287" cy="303213"/>
            </a:xfrm>
            <a:custGeom>
              <a:avLst/>
              <a:gdLst>
                <a:gd name="T0" fmla="*/ 276 w 286"/>
                <a:gd name="T1" fmla="*/ 73 h 166"/>
                <a:gd name="T2" fmla="*/ 276 w 286"/>
                <a:gd name="T3" fmla="*/ 93 h 166"/>
                <a:gd name="T4" fmla="*/ 161 w 286"/>
                <a:gd name="T5" fmla="*/ 160 h 166"/>
                <a:gd name="T6" fmla="*/ 126 w 286"/>
                <a:gd name="T7" fmla="*/ 160 h 166"/>
                <a:gd name="T8" fmla="*/ 10 w 286"/>
                <a:gd name="T9" fmla="*/ 93 h 166"/>
                <a:gd name="T10" fmla="*/ 10 w 286"/>
                <a:gd name="T11" fmla="*/ 73 h 166"/>
                <a:gd name="T12" fmla="*/ 125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8"/>
                    <a:pt x="286" y="87"/>
                    <a:pt x="276" y="93"/>
                  </a:cubicBezTo>
                  <a:cubicBezTo>
                    <a:pt x="161" y="160"/>
                    <a:pt x="161" y="160"/>
                    <a:pt x="161" y="160"/>
                  </a:cubicBezTo>
                  <a:cubicBezTo>
                    <a:pt x="151" y="166"/>
                    <a:pt x="136" y="166"/>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 name="Freeform 40"/>
            <p:cNvSpPr>
              <a:spLocks/>
            </p:cNvSpPr>
            <p:nvPr/>
          </p:nvSpPr>
          <p:spPr bwMode="auto">
            <a:xfrm>
              <a:off x="2636838" y="2228851"/>
              <a:ext cx="569912" cy="330200"/>
            </a:xfrm>
            <a:custGeom>
              <a:avLst/>
              <a:gdLst>
                <a:gd name="T0" fmla="*/ 290 w 359"/>
                <a:gd name="T1" fmla="*/ 120 h 208"/>
                <a:gd name="T2" fmla="*/ 221 w 359"/>
                <a:gd name="T3" fmla="*/ 81 h 208"/>
                <a:gd name="T4" fmla="*/ 152 w 359"/>
                <a:gd name="T5" fmla="*/ 40 h 208"/>
                <a:gd name="T6" fmla="*/ 82 w 359"/>
                <a:gd name="T7" fmla="*/ 0 h 208"/>
                <a:gd name="T8" fmla="*/ 0 w 359"/>
                <a:gd name="T9" fmla="*/ 48 h 208"/>
                <a:gd name="T10" fmla="*/ 69 w 359"/>
                <a:gd name="T11" fmla="*/ 88 h 208"/>
                <a:gd name="T12" fmla="*/ 139 w 359"/>
                <a:gd name="T13" fmla="*/ 128 h 208"/>
                <a:gd name="T14" fmla="*/ 208 w 359"/>
                <a:gd name="T15" fmla="*/ 168 h 208"/>
                <a:gd name="T16" fmla="*/ 277 w 359"/>
                <a:gd name="T17" fmla="*/ 208 h 208"/>
                <a:gd name="T18" fmla="*/ 359 w 359"/>
                <a:gd name="T19" fmla="*/ 160 h 208"/>
                <a:gd name="T20" fmla="*/ 290 w 359"/>
                <a:gd name="T21" fmla="*/ 12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 h="208">
                  <a:moveTo>
                    <a:pt x="290" y="120"/>
                  </a:moveTo>
                  <a:lnTo>
                    <a:pt x="221" y="81"/>
                  </a:lnTo>
                  <a:lnTo>
                    <a:pt x="152" y="40"/>
                  </a:lnTo>
                  <a:lnTo>
                    <a:pt x="82" y="0"/>
                  </a:lnTo>
                  <a:lnTo>
                    <a:pt x="0" y="48"/>
                  </a:lnTo>
                  <a:lnTo>
                    <a:pt x="69" y="88"/>
                  </a:lnTo>
                  <a:lnTo>
                    <a:pt x="139" y="128"/>
                  </a:lnTo>
                  <a:lnTo>
                    <a:pt x="208" y="168"/>
                  </a:lnTo>
                  <a:lnTo>
                    <a:pt x="277" y="208"/>
                  </a:lnTo>
                  <a:lnTo>
                    <a:pt x="359" y="160"/>
                  </a:lnTo>
                  <a:lnTo>
                    <a:pt x="290" y="12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 name="Freeform 41"/>
            <p:cNvSpPr>
              <a:spLocks/>
            </p:cNvSpPr>
            <p:nvPr/>
          </p:nvSpPr>
          <p:spPr bwMode="auto">
            <a:xfrm>
              <a:off x="1384300" y="2890838"/>
              <a:ext cx="520700" cy="303213"/>
            </a:xfrm>
            <a:custGeom>
              <a:avLst/>
              <a:gdLst>
                <a:gd name="T0" fmla="*/ 276 w 285"/>
                <a:gd name="T1" fmla="*/ 73 h 166"/>
                <a:gd name="T2" fmla="*/ 276 w 285"/>
                <a:gd name="T3" fmla="*/ 93 h 166"/>
                <a:gd name="T4" fmla="*/ 160 w 285"/>
                <a:gd name="T5" fmla="*/ 160 h 166"/>
                <a:gd name="T6" fmla="*/ 126 w 285"/>
                <a:gd name="T7" fmla="*/ 160 h 166"/>
                <a:gd name="T8" fmla="*/ 9 w 285"/>
                <a:gd name="T9" fmla="*/ 93 h 166"/>
                <a:gd name="T10" fmla="*/ 9 w 285"/>
                <a:gd name="T11" fmla="*/ 73 h 166"/>
                <a:gd name="T12" fmla="*/ 125 w 285"/>
                <a:gd name="T13" fmla="*/ 6 h 166"/>
                <a:gd name="T14" fmla="*/ 159 w 285"/>
                <a:gd name="T15" fmla="*/ 6 h 166"/>
                <a:gd name="T16" fmla="*/ 276 w 285"/>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6">
                  <a:moveTo>
                    <a:pt x="276" y="73"/>
                  </a:moveTo>
                  <a:cubicBezTo>
                    <a:pt x="285" y="78"/>
                    <a:pt x="285" y="87"/>
                    <a:pt x="276" y="93"/>
                  </a:cubicBezTo>
                  <a:cubicBezTo>
                    <a:pt x="160" y="160"/>
                    <a:pt x="160" y="160"/>
                    <a:pt x="160" y="160"/>
                  </a:cubicBezTo>
                  <a:cubicBezTo>
                    <a:pt x="151" y="166"/>
                    <a:pt x="135" y="166"/>
                    <a:pt x="126" y="160"/>
                  </a:cubicBezTo>
                  <a:cubicBezTo>
                    <a:pt x="9" y="93"/>
                    <a:pt x="9" y="93"/>
                    <a:pt x="9" y="93"/>
                  </a:cubicBezTo>
                  <a:cubicBezTo>
                    <a:pt x="0" y="87"/>
                    <a:pt x="0" y="78"/>
                    <a:pt x="9" y="73"/>
                  </a:cubicBezTo>
                  <a:cubicBezTo>
                    <a:pt x="125" y="6"/>
                    <a:pt x="125" y="6"/>
                    <a:pt x="125" y="6"/>
                  </a:cubicBezTo>
                  <a:cubicBezTo>
                    <a:pt x="135" y="0"/>
                    <a:pt x="150" y="0"/>
                    <a:pt x="159"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 name="Freeform 42"/>
            <p:cNvSpPr>
              <a:spLocks/>
            </p:cNvSpPr>
            <p:nvPr/>
          </p:nvSpPr>
          <p:spPr bwMode="auto">
            <a:xfrm>
              <a:off x="1792288" y="3125788"/>
              <a:ext cx="522287" cy="301625"/>
            </a:xfrm>
            <a:custGeom>
              <a:avLst/>
              <a:gdLst>
                <a:gd name="T0" fmla="*/ 276 w 286"/>
                <a:gd name="T1" fmla="*/ 73 h 165"/>
                <a:gd name="T2" fmla="*/ 276 w 286"/>
                <a:gd name="T3" fmla="*/ 93 h 165"/>
                <a:gd name="T4" fmla="*/ 160 w 286"/>
                <a:gd name="T5" fmla="*/ 160 h 165"/>
                <a:gd name="T6" fmla="*/ 126 w 286"/>
                <a:gd name="T7" fmla="*/ 160 h 165"/>
                <a:gd name="T8" fmla="*/ 10 w 286"/>
                <a:gd name="T9" fmla="*/ 93 h 165"/>
                <a:gd name="T10" fmla="*/ 10 w 286"/>
                <a:gd name="T11" fmla="*/ 73 h 165"/>
                <a:gd name="T12" fmla="*/ 125 w 286"/>
                <a:gd name="T13" fmla="*/ 6 h 165"/>
                <a:gd name="T14" fmla="*/ 160 w 286"/>
                <a:gd name="T15" fmla="*/ 6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6" y="93"/>
                  </a:cubicBezTo>
                  <a:cubicBezTo>
                    <a:pt x="160" y="160"/>
                    <a:pt x="160" y="160"/>
                    <a:pt x="160" y="160"/>
                  </a:cubicBezTo>
                  <a:cubicBezTo>
                    <a:pt x="151" y="165"/>
                    <a:pt x="136" y="165"/>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 name="Freeform 43"/>
            <p:cNvSpPr>
              <a:spLocks/>
            </p:cNvSpPr>
            <p:nvPr/>
          </p:nvSpPr>
          <p:spPr bwMode="auto">
            <a:xfrm>
              <a:off x="2054225" y="2387601"/>
              <a:ext cx="1939925" cy="1122363"/>
            </a:xfrm>
            <a:custGeom>
              <a:avLst/>
              <a:gdLst>
                <a:gd name="T0" fmla="*/ 1046 w 1062"/>
                <a:gd name="T1" fmla="*/ 448 h 614"/>
                <a:gd name="T2" fmla="*/ 1046 w 1062"/>
                <a:gd name="T3" fmla="*/ 483 h 614"/>
                <a:gd name="T4" fmla="*/ 837 w 1062"/>
                <a:gd name="T5" fmla="*/ 604 h 614"/>
                <a:gd name="T6" fmla="*/ 777 w 1062"/>
                <a:gd name="T7" fmla="*/ 604 h 614"/>
                <a:gd name="T8" fmla="*/ 17 w 1062"/>
                <a:gd name="T9" fmla="*/ 166 h 614"/>
                <a:gd name="T10" fmla="*/ 16 w 1062"/>
                <a:gd name="T11" fmla="*/ 131 h 614"/>
                <a:gd name="T12" fmla="*/ 225 w 1062"/>
                <a:gd name="T13" fmla="*/ 9 h 614"/>
                <a:gd name="T14" fmla="*/ 286 w 1062"/>
                <a:gd name="T15" fmla="*/ 9 h 614"/>
                <a:gd name="T16" fmla="*/ 1046 w 1062"/>
                <a:gd name="T17" fmla="*/ 44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2" h="614">
                  <a:moveTo>
                    <a:pt x="1046" y="448"/>
                  </a:moveTo>
                  <a:cubicBezTo>
                    <a:pt x="1062" y="458"/>
                    <a:pt x="1062" y="473"/>
                    <a:pt x="1046" y="483"/>
                  </a:cubicBezTo>
                  <a:cubicBezTo>
                    <a:pt x="837" y="604"/>
                    <a:pt x="837" y="604"/>
                    <a:pt x="837" y="604"/>
                  </a:cubicBezTo>
                  <a:cubicBezTo>
                    <a:pt x="820" y="614"/>
                    <a:pt x="793" y="614"/>
                    <a:pt x="777" y="604"/>
                  </a:cubicBezTo>
                  <a:cubicBezTo>
                    <a:pt x="17" y="166"/>
                    <a:pt x="17" y="166"/>
                    <a:pt x="17" y="166"/>
                  </a:cubicBezTo>
                  <a:cubicBezTo>
                    <a:pt x="0" y="156"/>
                    <a:pt x="0" y="140"/>
                    <a:pt x="16" y="131"/>
                  </a:cubicBezTo>
                  <a:cubicBezTo>
                    <a:pt x="225" y="9"/>
                    <a:pt x="225" y="9"/>
                    <a:pt x="225" y="9"/>
                  </a:cubicBezTo>
                  <a:cubicBezTo>
                    <a:pt x="242" y="0"/>
                    <a:pt x="269" y="0"/>
                    <a:pt x="286" y="9"/>
                  </a:cubicBezTo>
                  <a:lnTo>
                    <a:pt x="1046" y="448"/>
                  </a:ln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 name="Freeform 44"/>
            <p:cNvSpPr>
              <a:spLocks/>
            </p:cNvSpPr>
            <p:nvPr/>
          </p:nvSpPr>
          <p:spPr bwMode="auto">
            <a:xfrm>
              <a:off x="1428750" y="3338513"/>
              <a:ext cx="522287" cy="301625"/>
            </a:xfrm>
            <a:custGeom>
              <a:avLst/>
              <a:gdLst>
                <a:gd name="T0" fmla="*/ 276 w 286"/>
                <a:gd name="T1" fmla="*/ 73 h 165"/>
                <a:gd name="T2" fmla="*/ 276 w 286"/>
                <a:gd name="T3" fmla="*/ 92 h 165"/>
                <a:gd name="T4" fmla="*/ 160 w 286"/>
                <a:gd name="T5" fmla="*/ 160 h 165"/>
                <a:gd name="T6" fmla="*/ 126 w 286"/>
                <a:gd name="T7" fmla="*/ 160 h 165"/>
                <a:gd name="T8" fmla="*/ 9 w 286"/>
                <a:gd name="T9" fmla="*/ 92 h 165"/>
                <a:gd name="T10" fmla="*/ 9 w 286"/>
                <a:gd name="T11" fmla="*/ 73 h 165"/>
                <a:gd name="T12" fmla="*/ 125 w 286"/>
                <a:gd name="T13" fmla="*/ 5 h 165"/>
                <a:gd name="T14" fmla="*/ 159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5" y="78"/>
                    <a:pt x="286" y="87"/>
                    <a:pt x="276" y="92"/>
                  </a:cubicBezTo>
                  <a:cubicBezTo>
                    <a:pt x="160" y="160"/>
                    <a:pt x="160" y="160"/>
                    <a:pt x="160" y="160"/>
                  </a:cubicBezTo>
                  <a:cubicBezTo>
                    <a:pt x="151" y="165"/>
                    <a:pt x="136" y="165"/>
                    <a:pt x="126" y="160"/>
                  </a:cubicBezTo>
                  <a:cubicBezTo>
                    <a:pt x="9" y="92"/>
                    <a:pt x="9" y="92"/>
                    <a:pt x="9" y="92"/>
                  </a:cubicBezTo>
                  <a:cubicBezTo>
                    <a:pt x="0" y="87"/>
                    <a:pt x="0" y="78"/>
                    <a:pt x="9" y="73"/>
                  </a:cubicBezTo>
                  <a:cubicBezTo>
                    <a:pt x="125" y="5"/>
                    <a:pt x="125" y="5"/>
                    <a:pt x="125" y="5"/>
                  </a:cubicBezTo>
                  <a:cubicBezTo>
                    <a:pt x="135"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 name="Freeform 45"/>
            <p:cNvSpPr>
              <a:spLocks/>
            </p:cNvSpPr>
            <p:nvPr/>
          </p:nvSpPr>
          <p:spPr bwMode="auto">
            <a:xfrm>
              <a:off x="2198688" y="3362326"/>
              <a:ext cx="522287" cy="301625"/>
            </a:xfrm>
            <a:custGeom>
              <a:avLst/>
              <a:gdLst>
                <a:gd name="T0" fmla="*/ 276 w 286"/>
                <a:gd name="T1" fmla="*/ 73 h 165"/>
                <a:gd name="T2" fmla="*/ 277 w 286"/>
                <a:gd name="T3" fmla="*/ 93 h 165"/>
                <a:gd name="T4" fmla="*/ 161 w 286"/>
                <a:gd name="T5" fmla="*/ 160 h 165"/>
                <a:gd name="T6" fmla="*/ 126 w 286"/>
                <a:gd name="T7" fmla="*/ 160 h 165"/>
                <a:gd name="T8" fmla="*/ 10 w 286"/>
                <a:gd name="T9" fmla="*/ 93 h 165"/>
                <a:gd name="T10" fmla="*/ 10 w 286"/>
                <a:gd name="T11" fmla="*/ 73 h 165"/>
                <a:gd name="T12" fmla="*/ 126 w 286"/>
                <a:gd name="T13" fmla="*/ 5 h 165"/>
                <a:gd name="T14" fmla="*/ 160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7" y="93"/>
                  </a:cubicBezTo>
                  <a:cubicBezTo>
                    <a:pt x="161" y="160"/>
                    <a:pt x="161" y="160"/>
                    <a:pt x="161" y="160"/>
                  </a:cubicBezTo>
                  <a:cubicBezTo>
                    <a:pt x="151" y="165"/>
                    <a:pt x="136" y="165"/>
                    <a:pt x="126" y="160"/>
                  </a:cubicBezTo>
                  <a:cubicBezTo>
                    <a:pt x="10" y="93"/>
                    <a:pt x="10" y="93"/>
                    <a:pt x="10" y="93"/>
                  </a:cubicBezTo>
                  <a:cubicBezTo>
                    <a:pt x="0" y="87"/>
                    <a:pt x="0" y="78"/>
                    <a:pt x="10" y="73"/>
                  </a:cubicBezTo>
                  <a:cubicBezTo>
                    <a:pt x="126" y="5"/>
                    <a:pt x="126" y="5"/>
                    <a:pt x="126" y="5"/>
                  </a:cubicBezTo>
                  <a:cubicBezTo>
                    <a:pt x="135" y="0"/>
                    <a:pt x="150" y="0"/>
                    <a:pt x="160"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 name="Freeform 46"/>
            <p:cNvSpPr>
              <a:spLocks/>
            </p:cNvSpPr>
            <p:nvPr/>
          </p:nvSpPr>
          <p:spPr bwMode="auto">
            <a:xfrm>
              <a:off x="1835150" y="3575051"/>
              <a:ext cx="522287" cy="301625"/>
            </a:xfrm>
            <a:custGeom>
              <a:avLst/>
              <a:gdLst>
                <a:gd name="T0" fmla="*/ 276 w 286"/>
                <a:gd name="T1" fmla="*/ 72 h 165"/>
                <a:gd name="T2" fmla="*/ 276 w 286"/>
                <a:gd name="T3" fmla="*/ 92 h 165"/>
                <a:gd name="T4" fmla="*/ 161 w 286"/>
                <a:gd name="T5" fmla="*/ 160 h 165"/>
                <a:gd name="T6" fmla="*/ 126 w 286"/>
                <a:gd name="T7" fmla="*/ 160 h 165"/>
                <a:gd name="T8" fmla="*/ 10 w 286"/>
                <a:gd name="T9" fmla="*/ 92 h 165"/>
                <a:gd name="T10" fmla="*/ 10 w 286"/>
                <a:gd name="T11" fmla="*/ 72 h 165"/>
                <a:gd name="T12" fmla="*/ 125 w 286"/>
                <a:gd name="T13" fmla="*/ 5 h 165"/>
                <a:gd name="T14" fmla="*/ 160 w 286"/>
                <a:gd name="T15" fmla="*/ 5 h 165"/>
                <a:gd name="T16" fmla="*/ 276 w 286"/>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2"/>
                  </a:moveTo>
                  <a:cubicBezTo>
                    <a:pt x="286" y="78"/>
                    <a:pt x="286" y="87"/>
                    <a:pt x="276" y="92"/>
                  </a:cubicBezTo>
                  <a:cubicBezTo>
                    <a:pt x="161" y="160"/>
                    <a:pt x="161" y="160"/>
                    <a:pt x="161" y="160"/>
                  </a:cubicBezTo>
                  <a:cubicBezTo>
                    <a:pt x="151" y="165"/>
                    <a:pt x="136" y="165"/>
                    <a:pt x="126" y="160"/>
                  </a:cubicBezTo>
                  <a:cubicBezTo>
                    <a:pt x="10" y="92"/>
                    <a:pt x="10" y="92"/>
                    <a:pt x="10" y="92"/>
                  </a:cubicBezTo>
                  <a:cubicBezTo>
                    <a:pt x="0" y="87"/>
                    <a:pt x="0" y="78"/>
                    <a:pt x="10" y="72"/>
                  </a:cubicBezTo>
                  <a:cubicBezTo>
                    <a:pt x="125" y="5"/>
                    <a:pt x="125" y="5"/>
                    <a:pt x="125" y="5"/>
                  </a:cubicBezTo>
                  <a:cubicBezTo>
                    <a:pt x="135" y="0"/>
                    <a:pt x="150" y="0"/>
                    <a:pt x="160"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 name="Freeform 47"/>
            <p:cNvSpPr>
              <a:spLocks/>
            </p:cNvSpPr>
            <p:nvPr/>
          </p:nvSpPr>
          <p:spPr bwMode="auto">
            <a:xfrm>
              <a:off x="2608263" y="3598863"/>
              <a:ext cx="520700" cy="301625"/>
            </a:xfrm>
            <a:custGeom>
              <a:avLst/>
              <a:gdLst>
                <a:gd name="T0" fmla="*/ 276 w 285"/>
                <a:gd name="T1" fmla="*/ 73 h 165"/>
                <a:gd name="T2" fmla="*/ 276 w 285"/>
                <a:gd name="T3" fmla="*/ 92 h 165"/>
                <a:gd name="T4" fmla="*/ 160 w 285"/>
                <a:gd name="T5" fmla="*/ 160 h 165"/>
                <a:gd name="T6" fmla="*/ 126 w 285"/>
                <a:gd name="T7" fmla="*/ 160 h 165"/>
                <a:gd name="T8" fmla="*/ 9 w 285"/>
                <a:gd name="T9" fmla="*/ 92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2"/>
                  </a:cubicBezTo>
                  <a:cubicBezTo>
                    <a:pt x="160" y="160"/>
                    <a:pt x="160" y="160"/>
                    <a:pt x="160" y="160"/>
                  </a:cubicBezTo>
                  <a:cubicBezTo>
                    <a:pt x="151" y="165"/>
                    <a:pt x="135" y="165"/>
                    <a:pt x="126" y="160"/>
                  </a:cubicBezTo>
                  <a:cubicBezTo>
                    <a:pt x="9" y="92"/>
                    <a:pt x="9" y="92"/>
                    <a:pt x="9" y="92"/>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 name="Freeform 48"/>
            <p:cNvSpPr>
              <a:spLocks/>
            </p:cNvSpPr>
            <p:nvPr/>
          </p:nvSpPr>
          <p:spPr bwMode="auto">
            <a:xfrm>
              <a:off x="1065213" y="3548063"/>
              <a:ext cx="928687" cy="539750"/>
            </a:xfrm>
            <a:custGeom>
              <a:avLst/>
              <a:gdLst>
                <a:gd name="T0" fmla="*/ 499 w 509"/>
                <a:gd name="T1" fmla="*/ 202 h 295"/>
                <a:gd name="T2" fmla="*/ 499 w 509"/>
                <a:gd name="T3" fmla="*/ 222 h 295"/>
                <a:gd name="T4" fmla="*/ 384 w 509"/>
                <a:gd name="T5" fmla="*/ 289 h 295"/>
                <a:gd name="T6" fmla="*/ 349 w 509"/>
                <a:gd name="T7" fmla="*/ 289 h 295"/>
                <a:gd name="T8" fmla="*/ 241 w 509"/>
                <a:gd name="T9" fmla="*/ 227 h 295"/>
                <a:gd name="T10" fmla="*/ 215 w 509"/>
                <a:gd name="T11" fmla="*/ 212 h 295"/>
                <a:gd name="T12" fmla="*/ 9 w 509"/>
                <a:gd name="T13" fmla="*/ 93 h 295"/>
                <a:gd name="T14" fmla="*/ 9 w 509"/>
                <a:gd name="T15" fmla="*/ 73 h 295"/>
                <a:gd name="T16" fmla="*/ 125 w 509"/>
                <a:gd name="T17" fmla="*/ 6 h 295"/>
                <a:gd name="T18" fmla="*/ 159 w 509"/>
                <a:gd name="T19" fmla="*/ 6 h 295"/>
                <a:gd name="T20" fmla="*/ 365 w 509"/>
                <a:gd name="T21" fmla="*/ 125 h 295"/>
                <a:gd name="T22" fmla="*/ 391 w 509"/>
                <a:gd name="T23" fmla="*/ 140 h 295"/>
                <a:gd name="T24" fmla="*/ 499 w 509"/>
                <a:gd name="T25" fmla="*/ 202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9" h="295">
                  <a:moveTo>
                    <a:pt x="499" y="202"/>
                  </a:moveTo>
                  <a:cubicBezTo>
                    <a:pt x="509" y="208"/>
                    <a:pt x="509" y="217"/>
                    <a:pt x="499" y="222"/>
                  </a:cubicBezTo>
                  <a:cubicBezTo>
                    <a:pt x="384" y="289"/>
                    <a:pt x="384" y="289"/>
                    <a:pt x="384" y="289"/>
                  </a:cubicBezTo>
                  <a:cubicBezTo>
                    <a:pt x="374" y="295"/>
                    <a:pt x="359" y="295"/>
                    <a:pt x="349" y="289"/>
                  </a:cubicBezTo>
                  <a:cubicBezTo>
                    <a:pt x="241" y="227"/>
                    <a:pt x="241" y="227"/>
                    <a:pt x="241" y="227"/>
                  </a:cubicBezTo>
                  <a:cubicBezTo>
                    <a:pt x="215" y="212"/>
                    <a:pt x="215" y="212"/>
                    <a:pt x="215" y="212"/>
                  </a:cubicBezTo>
                  <a:cubicBezTo>
                    <a:pt x="9" y="93"/>
                    <a:pt x="9" y="93"/>
                    <a:pt x="9" y="93"/>
                  </a:cubicBezTo>
                  <a:cubicBezTo>
                    <a:pt x="0" y="88"/>
                    <a:pt x="0" y="79"/>
                    <a:pt x="9" y="73"/>
                  </a:cubicBezTo>
                  <a:cubicBezTo>
                    <a:pt x="125" y="6"/>
                    <a:pt x="125" y="6"/>
                    <a:pt x="125" y="6"/>
                  </a:cubicBezTo>
                  <a:cubicBezTo>
                    <a:pt x="135" y="0"/>
                    <a:pt x="150" y="0"/>
                    <a:pt x="159" y="6"/>
                  </a:cubicBezTo>
                  <a:cubicBezTo>
                    <a:pt x="365" y="125"/>
                    <a:pt x="365" y="125"/>
                    <a:pt x="365" y="125"/>
                  </a:cubicBezTo>
                  <a:cubicBezTo>
                    <a:pt x="391" y="140"/>
                    <a:pt x="391" y="140"/>
                    <a:pt x="391" y="140"/>
                  </a:cubicBezTo>
                  <a:lnTo>
                    <a:pt x="499" y="20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 name="Freeform 49"/>
            <p:cNvSpPr>
              <a:spLocks noEditPoints="1"/>
            </p:cNvSpPr>
            <p:nvPr/>
          </p:nvSpPr>
          <p:spPr bwMode="auto">
            <a:xfrm>
              <a:off x="2476500" y="2609851"/>
              <a:ext cx="1233487" cy="774700"/>
            </a:xfrm>
            <a:custGeom>
              <a:avLst/>
              <a:gdLst>
                <a:gd name="T0" fmla="*/ 70 w 675"/>
                <a:gd name="T1" fmla="*/ 82 h 424"/>
                <a:gd name="T2" fmla="*/ 9 w 675"/>
                <a:gd name="T3" fmla="*/ 100 h 424"/>
                <a:gd name="T4" fmla="*/ 20 w 675"/>
                <a:gd name="T5" fmla="*/ 38 h 424"/>
                <a:gd name="T6" fmla="*/ 53 w 675"/>
                <a:gd name="T7" fmla="*/ 75 h 424"/>
                <a:gd name="T8" fmla="*/ 56 w 675"/>
                <a:gd name="T9" fmla="*/ 0 h 424"/>
                <a:gd name="T10" fmla="*/ 25 w 675"/>
                <a:gd name="T11" fmla="*/ 35 h 424"/>
                <a:gd name="T12" fmla="*/ 157 w 675"/>
                <a:gd name="T13" fmla="*/ 70 h 424"/>
                <a:gd name="T14" fmla="*/ 99 w 675"/>
                <a:gd name="T15" fmla="*/ 91 h 424"/>
                <a:gd name="T16" fmla="*/ 112 w 675"/>
                <a:gd name="T17" fmla="*/ 40 h 424"/>
                <a:gd name="T18" fmla="*/ 81 w 675"/>
                <a:gd name="T19" fmla="*/ 76 h 424"/>
                <a:gd name="T20" fmla="*/ 112 w 675"/>
                <a:gd name="T21" fmla="*/ 40 h 424"/>
                <a:gd name="T22" fmla="*/ 92 w 675"/>
                <a:gd name="T23" fmla="*/ 166 h 424"/>
                <a:gd name="T24" fmla="*/ 37 w 675"/>
                <a:gd name="T25" fmla="*/ 123 h 424"/>
                <a:gd name="T26" fmla="*/ 151 w 675"/>
                <a:gd name="T27" fmla="*/ 56 h 424"/>
                <a:gd name="T28" fmla="*/ 231 w 675"/>
                <a:gd name="T29" fmla="*/ 92 h 424"/>
                <a:gd name="T30" fmla="*/ 150 w 675"/>
                <a:gd name="T31" fmla="*/ 130 h 424"/>
                <a:gd name="T32" fmla="*/ 116 w 675"/>
                <a:gd name="T33" fmla="*/ 94 h 424"/>
                <a:gd name="T34" fmla="*/ 185 w 675"/>
                <a:gd name="T35" fmla="*/ 149 h 424"/>
                <a:gd name="T36" fmla="*/ 192 w 675"/>
                <a:gd name="T37" fmla="*/ 161 h 424"/>
                <a:gd name="T38" fmla="*/ 105 w 675"/>
                <a:gd name="T39" fmla="*/ 156 h 424"/>
                <a:gd name="T40" fmla="*/ 166 w 675"/>
                <a:gd name="T41" fmla="*/ 138 h 424"/>
                <a:gd name="T42" fmla="*/ 253 w 675"/>
                <a:gd name="T43" fmla="*/ 126 h 424"/>
                <a:gd name="T44" fmla="*/ 196 w 675"/>
                <a:gd name="T45" fmla="*/ 146 h 424"/>
                <a:gd name="T46" fmla="*/ 322 w 675"/>
                <a:gd name="T47" fmla="*/ 144 h 424"/>
                <a:gd name="T48" fmla="*/ 257 w 675"/>
                <a:gd name="T49" fmla="*/ 124 h 424"/>
                <a:gd name="T50" fmla="*/ 305 w 675"/>
                <a:gd name="T51" fmla="*/ 152 h 424"/>
                <a:gd name="T52" fmla="*/ 274 w 675"/>
                <a:gd name="T53" fmla="*/ 187 h 424"/>
                <a:gd name="T54" fmla="*/ 305 w 675"/>
                <a:gd name="T55" fmla="*/ 152 h 424"/>
                <a:gd name="T56" fmla="*/ 189 w 675"/>
                <a:gd name="T57" fmla="*/ 221 h 424"/>
                <a:gd name="T58" fmla="*/ 133 w 675"/>
                <a:gd name="T59" fmla="*/ 179 h 424"/>
                <a:gd name="T60" fmla="*/ 211 w 675"/>
                <a:gd name="T61" fmla="*/ 224 h 424"/>
                <a:gd name="T62" fmla="*/ 241 w 675"/>
                <a:gd name="T63" fmla="*/ 189 h 424"/>
                <a:gd name="T64" fmla="*/ 387 w 675"/>
                <a:gd name="T65" fmla="*/ 258 h 424"/>
                <a:gd name="T66" fmla="*/ 366 w 675"/>
                <a:gd name="T67" fmla="*/ 259 h 424"/>
                <a:gd name="T68" fmla="*/ 364 w 675"/>
                <a:gd name="T69" fmla="*/ 272 h 424"/>
                <a:gd name="T70" fmla="*/ 385 w 675"/>
                <a:gd name="T71" fmla="*/ 270 h 424"/>
                <a:gd name="T72" fmla="*/ 554 w 675"/>
                <a:gd name="T73" fmla="*/ 296 h 424"/>
                <a:gd name="T74" fmla="*/ 523 w 675"/>
                <a:gd name="T75" fmla="*/ 331 h 424"/>
                <a:gd name="T76" fmla="*/ 554 w 675"/>
                <a:gd name="T77" fmla="*/ 296 h 424"/>
                <a:gd name="T78" fmla="*/ 483 w 675"/>
                <a:gd name="T79" fmla="*/ 376 h 424"/>
                <a:gd name="T80" fmla="*/ 538 w 675"/>
                <a:gd name="T81" fmla="*/ 348 h 424"/>
                <a:gd name="T82" fmla="*/ 460 w 675"/>
                <a:gd name="T83" fmla="*/ 367 h 424"/>
                <a:gd name="T84" fmla="*/ 490 w 675"/>
                <a:gd name="T85" fmla="*/ 333 h 424"/>
                <a:gd name="T86" fmla="*/ 612 w 675"/>
                <a:gd name="T87" fmla="*/ 312 h 424"/>
                <a:gd name="T88" fmla="*/ 647 w 675"/>
                <a:gd name="T89" fmla="*/ 349 h 424"/>
                <a:gd name="T90" fmla="*/ 612 w 675"/>
                <a:gd name="T91" fmla="*/ 374 h 424"/>
                <a:gd name="T92" fmla="*/ 671 w 675"/>
                <a:gd name="T93" fmla="*/ 357 h 424"/>
                <a:gd name="T94" fmla="*/ 479 w 675"/>
                <a:gd name="T95" fmla="*/ 378 h 424"/>
                <a:gd name="T96" fmla="*/ 549 w 675"/>
                <a:gd name="T97" fmla="*/ 412 h 424"/>
                <a:gd name="T98" fmla="*/ 543 w 675"/>
                <a:gd name="T99" fmla="*/ 349 h 424"/>
                <a:gd name="T100" fmla="*/ 607 w 675"/>
                <a:gd name="T101" fmla="*/ 386 h 424"/>
                <a:gd name="T102" fmla="*/ 543 w 675"/>
                <a:gd name="T103" fmla="*/ 34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5" h="424">
                  <a:moveTo>
                    <a:pt x="48" y="78"/>
                  </a:moveTo>
                  <a:cubicBezTo>
                    <a:pt x="70" y="78"/>
                    <a:pt x="70" y="78"/>
                    <a:pt x="70" y="78"/>
                  </a:cubicBezTo>
                  <a:cubicBezTo>
                    <a:pt x="70" y="82"/>
                    <a:pt x="70" y="82"/>
                    <a:pt x="70" y="82"/>
                  </a:cubicBezTo>
                  <a:cubicBezTo>
                    <a:pt x="18" y="112"/>
                    <a:pt x="18" y="112"/>
                    <a:pt x="18" y="112"/>
                  </a:cubicBezTo>
                  <a:cubicBezTo>
                    <a:pt x="12" y="114"/>
                    <a:pt x="6" y="114"/>
                    <a:pt x="0" y="112"/>
                  </a:cubicBezTo>
                  <a:cubicBezTo>
                    <a:pt x="9" y="100"/>
                    <a:pt x="9" y="100"/>
                    <a:pt x="9" y="100"/>
                  </a:cubicBezTo>
                  <a:lnTo>
                    <a:pt x="48" y="78"/>
                  </a:lnTo>
                  <a:close/>
                  <a:moveTo>
                    <a:pt x="68" y="66"/>
                  </a:moveTo>
                  <a:cubicBezTo>
                    <a:pt x="20" y="38"/>
                    <a:pt x="20" y="38"/>
                    <a:pt x="20" y="38"/>
                  </a:cubicBezTo>
                  <a:cubicBezTo>
                    <a:pt x="5" y="38"/>
                    <a:pt x="5" y="38"/>
                    <a:pt x="5" y="38"/>
                  </a:cubicBezTo>
                  <a:cubicBezTo>
                    <a:pt x="5" y="47"/>
                    <a:pt x="5" y="47"/>
                    <a:pt x="5" y="47"/>
                  </a:cubicBezTo>
                  <a:cubicBezTo>
                    <a:pt x="53" y="75"/>
                    <a:pt x="53" y="75"/>
                    <a:pt x="53" y="75"/>
                  </a:cubicBezTo>
                  <a:cubicBezTo>
                    <a:pt x="68" y="75"/>
                    <a:pt x="68" y="75"/>
                    <a:pt x="68" y="75"/>
                  </a:cubicBezTo>
                  <a:lnTo>
                    <a:pt x="68" y="66"/>
                  </a:lnTo>
                  <a:close/>
                  <a:moveTo>
                    <a:pt x="56" y="0"/>
                  </a:moveTo>
                  <a:cubicBezTo>
                    <a:pt x="3" y="31"/>
                    <a:pt x="3" y="31"/>
                    <a:pt x="3" y="31"/>
                  </a:cubicBezTo>
                  <a:cubicBezTo>
                    <a:pt x="3" y="35"/>
                    <a:pt x="3" y="35"/>
                    <a:pt x="3" y="35"/>
                  </a:cubicBezTo>
                  <a:cubicBezTo>
                    <a:pt x="25" y="35"/>
                    <a:pt x="25" y="35"/>
                    <a:pt x="25" y="35"/>
                  </a:cubicBezTo>
                  <a:cubicBezTo>
                    <a:pt x="66" y="11"/>
                    <a:pt x="66" y="11"/>
                    <a:pt x="66" y="11"/>
                  </a:cubicBezTo>
                  <a:lnTo>
                    <a:pt x="56" y="0"/>
                  </a:lnTo>
                  <a:close/>
                  <a:moveTo>
                    <a:pt x="157" y="70"/>
                  </a:moveTo>
                  <a:cubicBezTo>
                    <a:pt x="147" y="58"/>
                    <a:pt x="147" y="58"/>
                    <a:pt x="147" y="58"/>
                  </a:cubicBezTo>
                  <a:cubicBezTo>
                    <a:pt x="99" y="86"/>
                    <a:pt x="99" y="86"/>
                    <a:pt x="99" y="86"/>
                  </a:cubicBezTo>
                  <a:cubicBezTo>
                    <a:pt x="99" y="91"/>
                    <a:pt x="99" y="91"/>
                    <a:pt x="99" y="91"/>
                  </a:cubicBezTo>
                  <a:cubicBezTo>
                    <a:pt x="122" y="91"/>
                    <a:pt x="122" y="91"/>
                    <a:pt x="122" y="91"/>
                  </a:cubicBezTo>
                  <a:lnTo>
                    <a:pt x="157" y="70"/>
                  </a:lnTo>
                  <a:close/>
                  <a:moveTo>
                    <a:pt x="112" y="40"/>
                  </a:moveTo>
                  <a:cubicBezTo>
                    <a:pt x="73" y="63"/>
                    <a:pt x="73" y="63"/>
                    <a:pt x="73" y="63"/>
                  </a:cubicBezTo>
                  <a:cubicBezTo>
                    <a:pt x="73" y="76"/>
                    <a:pt x="73" y="76"/>
                    <a:pt x="73" y="76"/>
                  </a:cubicBezTo>
                  <a:cubicBezTo>
                    <a:pt x="81" y="76"/>
                    <a:pt x="81" y="76"/>
                    <a:pt x="81" y="76"/>
                  </a:cubicBezTo>
                  <a:cubicBezTo>
                    <a:pt x="133" y="46"/>
                    <a:pt x="133" y="46"/>
                    <a:pt x="133" y="46"/>
                  </a:cubicBezTo>
                  <a:cubicBezTo>
                    <a:pt x="136" y="42"/>
                    <a:pt x="136" y="38"/>
                    <a:pt x="132" y="35"/>
                  </a:cubicBezTo>
                  <a:lnTo>
                    <a:pt x="112" y="40"/>
                  </a:lnTo>
                  <a:close/>
                  <a:moveTo>
                    <a:pt x="37" y="123"/>
                  </a:moveTo>
                  <a:cubicBezTo>
                    <a:pt x="33" y="126"/>
                    <a:pt x="33" y="130"/>
                    <a:pt x="37" y="134"/>
                  </a:cubicBezTo>
                  <a:cubicBezTo>
                    <a:pt x="92" y="166"/>
                    <a:pt x="92" y="166"/>
                    <a:pt x="92" y="166"/>
                  </a:cubicBezTo>
                  <a:cubicBezTo>
                    <a:pt x="102" y="154"/>
                    <a:pt x="102" y="154"/>
                    <a:pt x="102" y="154"/>
                  </a:cubicBezTo>
                  <a:cubicBezTo>
                    <a:pt x="57" y="128"/>
                    <a:pt x="57" y="128"/>
                    <a:pt x="57" y="128"/>
                  </a:cubicBezTo>
                  <a:lnTo>
                    <a:pt x="37" y="123"/>
                  </a:lnTo>
                  <a:close/>
                  <a:moveTo>
                    <a:pt x="231" y="92"/>
                  </a:moveTo>
                  <a:cubicBezTo>
                    <a:pt x="170" y="56"/>
                    <a:pt x="170" y="56"/>
                    <a:pt x="170" y="56"/>
                  </a:cubicBezTo>
                  <a:cubicBezTo>
                    <a:pt x="164" y="54"/>
                    <a:pt x="157" y="54"/>
                    <a:pt x="151" y="56"/>
                  </a:cubicBezTo>
                  <a:cubicBezTo>
                    <a:pt x="161" y="68"/>
                    <a:pt x="161" y="68"/>
                    <a:pt x="161" y="68"/>
                  </a:cubicBezTo>
                  <a:cubicBezTo>
                    <a:pt x="211" y="97"/>
                    <a:pt x="211" y="97"/>
                    <a:pt x="211" y="97"/>
                  </a:cubicBezTo>
                  <a:lnTo>
                    <a:pt x="231" y="92"/>
                  </a:lnTo>
                  <a:close/>
                  <a:moveTo>
                    <a:pt x="101" y="94"/>
                  </a:moveTo>
                  <a:cubicBezTo>
                    <a:pt x="101" y="102"/>
                    <a:pt x="101" y="102"/>
                    <a:pt x="101" y="102"/>
                  </a:cubicBezTo>
                  <a:cubicBezTo>
                    <a:pt x="150" y="130"/>
                    <a:pt x="150" y="130"/>
                    <a:pt x="150" y="130"/>
                  </a:cubicBezTo>
                  <a:cubicBezTo>
                    <a:pt x="164" y="130"/>
                    <a:pt x="164" y="130"/>
                    <a:pt x="164" y="130"/>
                  </a:cubicBezTo>
                  <a:cubicBezTo>
                    <a:pt x="164" y="122"/>
                    <a:pt x="164" y="122"/>
                    <a:pt x="164" y="122"/>
                  </a:cubicBezTo>
                  <a:cubicBezTo>
                    <a:pt x="116" y="94"/>
                    <a:pt x="116" y="94"/>
                    <a:pt x="116" y="94"/>
                  </a:cubicBezTo>
                  <a:lnTo>
                    <a:pt x="101" y="94"/>
                  </a:lnTo>
                  <a:close/>
                  <a:moveTo>
                    <a:pt x="192" y="149"/>
                  </a:moveTo>
                  <a:cubicBezTo>
                    <a:pt x="185" y="149"/>
                    <a:pt x="185" y="149"/>
                    <a:pt x="185" y="149"/>
                  </a:cubicBezTo>
                  <a:cubicBezTo>
                    <a:pt x="137" y="176"/>
                    <a:pt x="137" y="176"/>
                    <a:pt x="137" y="176"/>
                  </a:cubicBezTo>
                  <a:cubicBezTo>
                    <a:pt x="157" y="182"/>
                    <a:pt x="157" y="182"/>
                    <a:pt x="157" y="182"/>
                  </a:cubicBezTo>
                  <a:cubicBezTo>
                    <a:pt x="192" y="161"/>
                    <a:pt x="192" y="161"/>
                    <a:pt x="192" y="161"/>
                  </a:cubicBezTo>
                  <a:lnTo>
                    <a:pt x="192" y="149"/>
                  </a:lnTo>
                  <a:close/>
                  <a:moveTo>
                    <a:pt x="144" y="134"/>
                  </a:moveTo>
                  <a:cubicBezTo>
                    <a:pt x="105" y="156"/>
                    <a:pt x="105" y="156"/>
                    <a:pt x="105" y="156"/>
                  </a:cubicBezTo>
                  <a:cubicBezTo>
                    <a:pt x="96" y="168"/>
                    <a:pt x="96" y="168"/>
                    <a:pt x="96" y="168"/>
                  </a:cubicBezTo>
                  <a:cubicBezTo>
                    <a:pt x="102" y="170"/>
                    <a:pt x="109" y="170"/>
                    <a:pt x="115" y="168"/>
                  </a:cubicBezTo>
                  <a:cubicBezTo>
                    <a:pt x="166" y="138"/>
                    <a:pt x="166" y="138"/>
                    <a:pt x="166" y="138"/>
                  </a:cubicBezTo>
                  <a:cubicBezTo>
                    <a:pt x="166" y="134"/>
                    <a:pt x="166" y="134"/>
                    <a:pt x="166" y="134"/>
                  </a:cubicBezTo>
                  <a:lnTo>
                    <a:pt x="144" y="134"/>
                  </a:lnTo>
                  <a:close/>
                  <a:moveTo>
                    <a:pt x="253" y="126"/>
                  </a:moveTo>
                  <a:cubicBezTo>
                    <a:pt x="244" y="114"/>
                    <a:pt x="244" y="114"/>
                    <a:pt x="244" y="114"/>
                  </a:cubicBezTo>
                  <a:cubicBezTo>
                    <a:pt x="196" y="142"/>
                    <a:pt x="196" y="142"/>
                    <a:pt x="196" y="142"/>
                  </a:cubicBezTo>
                  <a:cubicBezTo>
                    <a:pt x="196" y="146"/>
                    <a:pt x="196" y="146"/>
                    <a:pt x="196" y="146"/>
                  </a:cubicBezTo>
                  <a:cubicBezTo>
                    <a:pt x="218" y="146"/>
                    <a:pt x="218" y="146"/>
                    <a:pt x="218" y="146"/>
                  </a:cubicBezTo>
                  <a:lnTo>
                    <a:pt x="253" y="126"/>
                  </a:lnTo>
                  <a:close/>
                  <a:moveTo>
                    <a:pt x="322" y="144"/>
                  </a:moveTo>
                  <a:cubicBezTo>
                    <a:pt x="266" y="112"/>
                    <a:pt x="266" y="112"/>
                    <a:pt x="266" y="112"/>
                  </a:cubicBezTo>
                  <a:cubicBezTo>
                    <a:pt x="260" y="110"/>
                    <a:pt x="254" y="110"/>
                    <a:pt x="248" y="112"/>
                  </a:cubicBezTo>
                  <a:cubicBezTo>
                    <a:pt x="257" y="124"/>
                    <a:pt x="257" y="124"/>
                    <a:pt x="257" y="124"/>
                  </a:cubicBezTo>
                  <a:cubicBezTo>
                    <a:pt x="301" y="150"/>
                    <a:pt x="301" y="150"/>
                    <a:pt x="301" y="150"/>
                  </a:cubicBezTo>
                  <a:lnTo>
                    <a:pt x="322" y="144"/>
                  </a:lnTo>
                  <a:close/>
                  <a:moveTo>
                    <a:pt x="305" y="152"/>
                  </a:moveTo>
                  <a:cubicBezTo>
                    <a:pt x="266" y="174"/>
                    <a:pt x="266" y="174"/>
                    <a:pt x="266" y="174"/>
                  </a:cubicBezTo>
                  <a:cubicBezTo>
                    <a:pt x="267" y="187"/>
                    <a:pt x="267" y="187"/>
                    <a:pt x="267" y="187"/>
                  </a:cubicBezTo>
                  <a:cubicBezTo>
                    <a:pt x="274" y="187"/>
                    <a:pt x="274" y="187"/>
                    <a:pt x="274" y="187"/>
                  </a:cubicBezTo>
                  <a:cubicBezTo>
                    <a:pt x="326" y="157"/>
                    <a:pt x="326" y="157"/>
                    <a:pt x="326" y="157"/>
                  </a:cubicBezTo>
                  <a:cubicBezTo>
                    <a:pt x="329" y="154"/>
                    <a:pt x="329" y="150"/>
                    <a:pt x="325" y="146"/>
                  </a:cubicBezTo>
                  <a:lnTo>
                    <a:pt x="305" y="152"/>
                  </a:lnTo>
                  <a:close/>
                  <a:moveTo>
                    <a:pt x="133" y="179"/>
                  </a:moveTo>
                  <a:cubicBezTo>
                    <a:pt x="130" y="182"/>
                    <a:pt x="130" y="186"/>
                    <a:pt x="133" y="189"/>
                  </a:cubicBezTo>
                  <a:cubicBezTo>
                    <a:pt x="189" y="221"/>
                    <a:pt x="189" y="221"/>
                    <a:pt x="189" y="221"/>
                  </a:cubicBezTo>
                  <a:cubicBezTo>
                    <a:pt x="198" y="210"/>
                    <a:pt x="198" y="210"/>
                    <a:pt x="198" y="210"/>
                  </a:cubicBezTo>
                  <a:cubicBezTo>
                    <a:pt x="154" y="184"/>
                    <a:pt x="154" y="184"/>
                    <a:pt x="154" y="184"/>
                  </a:cubicBezTo>
                  <a:lnTo>
                    <a:pt x="133" y="179"/>
                  </a:lnTo>
                  <a:close/>
                  <a:moveTo>
                    <a:pt x="202" y="212"/>
                  </a:moveTo>
                  <a:cubicBezTo>
                    <a:pt x="193" y="224"/>
                    <a:pt x="193" y="224"/>
                    <a:pt x="193" y="224"/>
                  </a:cubicBezTo>
                  <a:cubicBezTo>
                    <a:pt x="199" y="226"/>
                    <a:pt x="205" y="226"/>
                    <a:pt x="211" y="224"/>
                  </a:cubicBezTo>
                  <a:cubicBezTo>
                    <a:pt x="263" y="194"/>
                    <a:pt x="263" y="194"/>
                    <a:pt x="263" y="194"/>
                  </a:cubicBezTo>
                  <a:cubicBezTo>
                    <a:pt x="263" y="189"/>
                    <a:pt x="263" y="189"/>
                    <a:pt x="263" y="189"/>
                  </a:cubicBezTo>
                  <a:cubicBezTo>
                    <a:pt x="241" y="189"/>
                    <a:pt x="241" y="189"/>
                    <a:pt x="241" y="189"/>
                  </a:cubicBezTo>
                  <a:lnTo>
                    <a:pt x="202" y="212"/>
                  </a:lnTo>
                  <a:close/>
                  <a:moveTo>
                    <a:pt x="458" y="251"/>
                  </a:moveTo>
                  <a:cubicBezTo>
                    <a:pt x="387" y="258"/>
                    <a:pt x="387" y="258"/>
                    <a:pt x="387" y="258"/>
                  </a:cubicBezTo>
                  <a:cubicBezTo>
                    <a:pt x="400" y="218"/>
                    <a:pt x="400" y="218"/>
                    <a:pt x="400" y="218"/>
                  </a:cubicBezTo>
                  <a:cubicBezTo>
                    <a:pt x="381" y="207"/>
                    <a:pt x="381" y="207"/>
                    <a:pt x="381" y="207"/>
                  </a:cubicBezTo>
                  <a:cubicBezTo>
                    <a:pt x="366" y="259"/>
                    <a:pt x="366" y="259"/>
                    <a:pt x="366" y="259"/>
                  </a:cubicBezTo>
                  <a:cubicBezTo>
                    <a:pt x="271" y="269"/>
                    <a:pt x="271" y="269"/>
                    <a:pt x="271" y="269"/>
                  </a:cubicBezTo>
                  <a:cubicBezTo>
                    <a:pt x="290" y="279"/>
                    <a:pt x="290" y="279"/>
                    <a:pt x="290" y="279"/>
                  </a:cubicBezTo>
                  <a:cubicBezTo>
                    <a:pt x="364" y="272"/>
                    <a:pt x="364" y="272"/>
                    <a:pt x="364" y="272"/>
                  </a:cubicBezTo>
                  <a:cubicBezTo>
                    <a:pt x="351" y="315"/>
                    <a:pt x="351" y="315"/>
                    <a:pt x="351" y="315"/>
                  </a:cubicBezTo>
                  <a:cubicBezTo>
                    <a:pt x="370" y="326"/>
                    <a:pt x="370" y="326"/>
                    <a:pt x="370" y="326"/>
                  </a:cubicBezTo>
                  <a:cubicBezTo>
                    <a:pt x="385" y="270"/>
                    <a:pt x="385" y="270"/>
                    <a:pt x="385" y="270"/>
                  </a:cubicBezTo>
                  <a:cubicBezTo>
                    <a:pt x="476" y="262"/>
                    <a:pt x="476" y="262"/>
                    <a:pt x="476" y="262"/>
                  </a:cubicBezTo>
                  <a:lnTo>
                    <a:pt x="458" y="251"/>
                  </a:lnTo>
                  <a:close/>
                  <a:moveTo>
                    <a:pt x="554" y="296"/>
                  </a:moveTo>
                  <a:cubicBezTo>
                    <a:pt x="516" y="318"/>
                    <a:pt x="516" y="318"/>
                    <a:pt x="516" y="318"/>
                  </a:cubicBezTo>
                  <a:cubicBezTo>
                    <a:pt x="516" y="331"/>
                    <a:pt x="516" y="331"/>
                    <a:pt x="516" y="331"/>
                  </a:cubicBezTo>
                  <a:cubicBezTo>
                    <a:pt x="523" y="331"/>
                    <a:pt x="523" y="331"/>
                    <a:pt x="523" y="331"/>
                  </a:cubicBezTo>
                  <a:cubicBezTo>
                    <a:pt x="575" y="301"/>
                    <a:pt x="575" y="301"/>
                    <a:pt x="575" y="301"/>
                  </a:cubicBezTo>
                  <a:cubicBezTo>
                    <a:pt x="578" y="297"/>
                    <a:pt x="578" y="294"/>
                    <a:pt x="575" y="290"/>
                  </a:cubicBezTo>
                  <a:lnTo>
                    <a:pt x="554" y="296"/>
                  </a:lnTo>
                  <a:close/>
                  <a:moveTo>
                    <a:pt x="538" y="348"/>
                  </a:moveTo>
                  <a:cubicBezTo>
                    <a:pt x="530" y="348"/>
                    <a:pt x="530" y="348"/>
                    <a:pt x="530" y="348"/>
                  </a:cubicBezTo>
                  <a:cubicBezTo>
                    <a:pt x="483" y="376"/>
                    <a:pt x="483" y="376"/>
                    <a:pt x="483" y="376"/>
                  </a:cubicBezTo>
                  <a:cubicBezTo>
                    <a:pt x="503" y="381"/>
                    <a:pt x="503" y="381"/>
                    <a:pt x="503" y="381"/>
                  </a:cubicBezTo>
                  <a:cubicBezTo>
                    <a:pt x="538" y="361"/>
                    <a:pt x="538" y="361"/>
                    <a:pt x="538" y="361"/>
                  </a:cubicBezTo>
                  <a:lnTo>
                    <a:pt x="538" y="348"/>
                  </a:lnTo>
                  <a:close/>
                  <a:moveTo>
                    <a:pt x="451" y="356"/>
                  </a:moveTo>
                  <a:cubicBezTo>
                    <a:pt x="442" y="367"/>
                    <a:pt x="442" y="367"/>
                    <a:pt x="442" y="367"/>
                  </a:cubicBezTo>
                  <a:cubicBezTo>
                    <a:pt x="448" y="369"/>
                    <a:pt x="454" y="369"/>
                    <a:pt x="460" y="367"/>
                  </a:cubicBezTo>
                  <a:cubicBezTo>
                    <a:pt x="512" y="337"/>
                    <a:pt x="512" y="337"/>
                    <a:pt x="512" y="337"/>
                  </a:cubicBezTo>
                  <a:cubicBezTo>
                    <a:pt x="512" y="333"/>
                    <a:pt x="512" y="333"/>
                    <a:pt x="512" y="333"/>
                  </a:cubicBezTo>
                  <a:cubicBezTo>
                    <a:pt x="490" y="333"/>
                    <a:pt x="490" y="333"/>
                    <a:pt x="490" y="333"/>
                  </a:cubicBezTo>
                  <a:lnTo>
                    <a:pt x="451" y="356"/>
                  </a:lnTo>
                  <a:close/>
                  <a:moveTo>
                    <a:pt x="667" y="344"/>
                  </a:moveTo>
                  <a:cubicBezTo>
                    <a:pt x="612" y="312"/>
                    <a:pt x="612" y="312"/>
                    <a:pt x="612" y="312"/>
                  </a:cubicBezTo>
                  <a:cubicBezTo>
                    <a:pt x="606" y="310"/>
                    <a:pt x="599" y="310"/>
                    <a:pt x="593" y="312"/>
                  </a:cubicBezTo>
                  <a:cubicBezTo>
                    <a:pt x="603" y="324"/>
                    <a:pt x="603" y="324"/>
                    <a:pt x="603" y="324"/>
                  </a:cubicBezTo>
                  <a:cubicBezTo>
                    <a:pt x="647" y="349"/>
                    <a:pt x="647" y="349"/>
                    <a:pt x="647" y="349"/>
                  </a:cubicBezTo>
                  <a:lnTo>
                    <a:pt x="667" y="344"/>
                  </a:lnTo>
                  <a:close/>
                  <a:moveTo>
                    <a:pt x="651" y="351"/>
                  </a:moveTo>
                  <a:cubicBezTo>
                    <a:pt x="612" y="374"/>
                    <a:pt x="612" y="374"/>
                    <a:pt x="612" y="374"/>
                  </a:cubicBezTo>
                  <a:cubicBezTo>
                    <a:pt x="612" y="387"/>
                    <a:pt x="612" y="387"/>
                    <a:pt x="612" y="387"/>
                  </a:cubicBezTo>
                  <a:cubicBezTo>
                    <a:pt x="619" y="387"/>
                    <a:pt x="619" y="387"/>
                    <a:pt x="619" y="387"/>
                  </a:cubicBezTo>
                  <a:cubicBezTo>
                    <a:pt x="671" y="357"/>
                    <a:pt x="671" y="357"/>
                    <a:pt x="671" y="357"/>
                  </a:cubicBezTo>
                  <a:cubicBezTo>
                    <a:pt x="675" y="353"/>
                    <a:pt x="675" y="349"/>
                    <a:pt x="671" y="346"/>
                  </a:cubicBezTo>
                  <a:lnTo>
                    <a:pt x="651" y="351"/>
                  </a:lnTo>
                  <a:close/>
                  <a:moveTo>
                    <a:pt x="479" y="378"/>
                  </a:moveTo>
                  <a:cubicBezTo>
                    <a:pt x="475" y="382"/>
                    <a:pt x="475" y="385"/>
                    <a:pt x="479" y="389"/>
                  </a:cubicBezTo>
                  <a:cubicBezTo>
                    <a:pt x="540" y="424"/>
                    <a:pt x="540" y="424"/>
                    <a:pt x="540" y="424"/>
                  </a:cubicBezTo>
                  <a:cubicBezTo>
                    <a:pt x="549" y="412"/>
                    <a:pt x="549" y="412"/>
                    <a:pt x="549" y="412"/>
                  </a:cubicBezTo>
                  <a:cubicBezTo>
                    <a:pt x="499" y="383"/>
                    <a:pt x="499" y="383"/>
                    <a:pt x="499" y="383"/>
                  </a:cubicBezTo>
                  <a:lnTo>
                    <a:pt x="479" y="378"/>
                  </a:lnTo>
                  <a:close/>
                  <a:moveTo>
                    <a:pt x="543" y="349"/>
                  </a:moveTo>
                  <a:cubicBezTo>
                    <a:pt x="543" y="358"/>
                    <a:pt x="543" y="358"/>
                    <a:pt x="543" y="358"/>
                  </a:cubicBezTo>
                  <a:cubicBezTo>
                    <a:pt x="592" y="386"/>
                    <a:pt x="592" y="386"/>
                    <a:pt x="592" y="386"/>
                  </a:cubicBezTo>
                  <a:cubicBezTo>
                    <a:pt x="607" y="386"/>
                    <a:pt x="607" y="386"/>
                    <a:pt x="607" y="386"/>
                  </a:cubicBezTo>
                  <a:cubicBezTo>
                    <a:pt x="606" y="377"/>
                    <a:pt x="606" y="377"/>
                    <a:pt x="606" y="377"/>
                  </a:cubicBezTo>
                  <a:cubicBezTo>
                    <a:pt x="558" y="349"/>
                    <a:pt x="558" y="349"/>
                    <a:pt x="558" y="349"/>
                  </a:cubicBezTo>
                  <a:lnTo>
                    <a:pt x="543" y="34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61" name="Group 260"/>
          <p:cNvGrpSpPr/>
          <p:nvPr/>
        </p:nvGrpSpPr>
        <p:grpSpPr>
          <a:xfrm>
            <a:off x="7442558" y="4663084"/>
            <a:ext cx="518129" cy="1587244"/>
            <a:chOff x="1384301" y="654050"/>
            <a:chExt cx="1952624" cy="5981700"/>
          </a:xfrm>
        </p:grpSpPr>
        <p:sp>
          <p:nvSpPr>
            <p:cNvPr id="243" name="Freeform 53"/>
            <p:cNvSpPr>
              <a:spLocks/>
            </p:cNvSpPr>
            <p:nvPr/>
          </p:nvSpPr>
          <p:spPr bwMode="auto">
            <a:xfrm>
              <a:off x="2201863" y="2413000"/>
              <a:ext cx="1044575" cy="603250"/>
            </a:xfrm>
            <a:custGeom>
              <a:avLst/>
              <a:gdLst>
                <a:gd name="T0" fmla="*/ 311 w 658"/>
                <a:gd name="T1" fmla="*/ 0 h 380"/>
                <a:gd name="T2" fmla="*/ 658 w 658"/>
                <a:gd name="T3" fmla="*/ 201 h 380"/>
                <a:gd name="T4" fmla="*/ 350 w 658"/>
                <a:gd name="T5" fmla="*/ 380 h 380"/>
                <a:gd name="T6" fmla="*/ 0 w 658"/>
                <a:gd name="T7" fmla="*/ 178 h 380"/>
                <a:gd name="T8" fmla="*/ 311 w 658"/>
                <a:gd name="T9" fmla="*/ 0 h 380"/>
              </a:gdLst>
              <a:ahLst/>
              <a:cxnLst>
                <a:cxn ang="0">
                  <a:pos x="T0" y="T1"/>
                </a:cxn>
                <a:cxn ang="0">
                  <a:pos x="T2" y="T3"/>
                </a:cxn>
                <a:cxn ang="0">
                  <a:pos x="T4" y="T5"/>
                </a:cxn>
                <a:cxn ang="0">
                  <a:pos x="T6" y="T7"/>
                </a:cxn>
                <a:cxn ang="0">
                  <a:pos x="T8" y="T9"/>
                </a:cxn>
              </a:cxnLst>
              <a:rect l="0" t="0" r="r" b="b"/>
              <a:pathLst>
                <a:path w="658" h="380">
                  <a:moveTo>
                    <a:pt x="311" y="0"/>
                  </a:moveTo>
                  <a:lnTo>
                    <a:pt x="658" y="201"/>
                  </a:lnTo>
                  <a:lnTo>
                    <a:pt x="350" y="380"/>
                  </a:lnTo>
                  <a:lnTo>
                    <a:pt x="0" y="178"/>
                  </a:lnTo>
                  <a:lnTo>
                    <a:pt x="311"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 name="Freeform 54"/>
            <p:cNvSpPr>
              <a:spLocks noEditPoints="1"/>
            </p:cNvSpPr>
            <p:nvPr/>
          </p:nvSpPr>
          <p:spPr bwMode="auto">
            <a:xfrm>
              <a:off x="2155825" y="2384425"/>
              <a:ext cx="1181100" cy="681038"/>
            </a:xfrm>
            <a:custGeom>
              <a:avLst/>
              <a:gdLst>
                <a:gd name="T0" fmla="*/ 142 w 328"/>
                <a:gd name="T1" fmla="*/ 3 h 190"/>
                <a:gd name="T2" fmla="*/ 157 w 328"/>
                <a:gd name="T3" fmla="*/ 3 h 190"/>
                <a:gd name="T4" fmla="*/ 324 w 328"/>
                <a:gd name="T5" fmla="*/ 100 h 190"/>
                <a:gd name="T6" fmla="*/ 324 w 328"/>
                <a:gd name="T7" fmla="*/ 108 h 190"/>
                <a:gd name="T8" fmla="*/ 186 w 328"/>
                <a:gd name="T9" fmla="*/ 188 h 190"/>
                <a:gd name="T10" fmla="*/ 171 w 328"/>
                <a:gd name="T11" fmla="*/ 188 h 190"/>
                <a:gd name="T12" fmla="*/ 4 w 328"/>
                <a:gd name="T13" fmla="*/ 91 h 190"/>
                <a:gd name="T14" fmla="*/ 4 w 328"/>
                <a:gd name="T15" fmla="*/ 82 h 190"/>
                <a:gd name="T16" fmla="*/ 142 w 328"/>
                <a:gd name="T17" fmla="*/ 3 h 190"/>
                <a:gd name="T18" fmla="*/ 303 w 328"/>
                <a:gd name="T19" fmla="*/ 97 h 190"/>
                <a:gd name="T20" fmla="*/ 150 w 328"/>
                <a:gd name="T21" fmla="*/ 8 h 190"/>
                <a:gd name="T22" fmla="*/ 13 w 328"/>
                <a:gd name="T23" fmla="*/ 87 h 190"/>
                <a:gd name="T24" fmla="*/ 167 w 328"/>
                <a:gd name="T25" fmla="*/ 176 h 190"/>
                <a:gd name="T26" fmla="*/ 303 w 328"/>
                <a:gd name="T27" fmla="*/ 97 h 190"/>
                <a:gd name="T28" fmla="*/ 252 w 328"/>
                <a:gd name="T29" fmla="*/ 145 h 190"/>
                <a:gd name="T30" fmla="*/ 252 w 328"/>
                <a:gd name="T31" fmla="*/ 139 h 190"/>
                <a:gd name="T32" fmla="*/ 241 w 328"/>
                <a:gd name="T33" fmla="*/ 139 h 190"/>
                <a:gd name="T34" fmla="*/ 241 w 328"/>
                <a:gd name="T35" fmla="*/ 145 h 190"/>
                <a:gd name="T36" fmla="*/ 252 w 328"/>
                <a:gd name="T37" fmla="*/ 1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8" h="190">
                  <a:moveTo>
                    <a:pt x="142" y="3"/>
                  </a:moveTo>
                  <a:cubicBezTo>
                    <a:pt x="146" y="0"/>
                    <a:pt x="153" y="0"/>
                    <a:pt x="157" y="3"/>
                  </a:cubicBezTo>
                  <a:cubicBezTo>
                    <a:pt x="324" y="100"/>
                    <a:pt x="324" y="100"/>
                    <a:pt x="324" y="100"/>
                  </a:cubicBezTo>
                  <a:cubicBezTo>
                    <a:pt x="328" y="102"/>
                    <a:pt x="328" y="106"/>
                    <a:pt x="324" y="108"/>
                  </a:cubicBezTo>
                  <a:cubicBezTo>
                    <a:pt x="186" y="188"/>
                    <a:pt x="186" y="188"/>
                    <a:pt x="186" y="188"/>
                  </a:cubicBezTo>
                  <a:cubicBezTo>
                    <a:pt x="182" y="190"/>
                    <a:pt x="175" y="190"/>
                    <a:pt x="171" y="188"/>
                  </a:cubicBezTo>
                  <a:cubicBezTo>
                    <a:pt x="4" y="91"/>
                    <a:pt x="4" y="91"/>
                    <a:pt x="4" y="91"/>
                  </a:cubicBezTo>
                  <a:cubicBezTo>
                    <a:pt x="0" y="89"/>
                    <a:pt x="0" y="85"/>
                    <a:pt x="4" y="82"/>
                  </a:cubicBezTo>
                  <a:lnTo>
                    <a:pt x="142" y="3"/>
                  </a:lnTo>
                  <a:close/>
                  <a:moveTo>
                    <a:pt x="303" y="97"/>
                  </a:moveTo>
                  <a:cubicBezTo>
                    <a:pt x="150" y="8"/>
                    <a:pt x="150" y="8"/>
                    <a:pt x="150" y="8"/>
                  </a:cubicBezTo>
                  <a:cubicBezTo>
                    <a:pt x="13" y="87"/>
                    <a:pt x="13" y="87"/>
                    <a:pt x="13" y="87"/>
                  </a:cubicBezTo>
                  <a:cubicBezTo>
                    <a:pt x="167" y="176"/>
                    <a:pt x="167" y="176"/>
                    <a:pt x="167" y="176"/>
                  </a:cubicBezTo>
                  <a:cubicBezTo>
                    <a:pt x="303" y="97"/>
                    <a:pt x="303" y="97"/>
                    <a:pt x="303" y="97"/>
                  </a:cubicBezTo>
                  <a:moveTo>
                    <a:pt x="252" y="145"/>
                  </a:moveTo>
                  <a:cubicBezTo>
                    <a:pt x="255" y="143"/>
                    <a:pt x="255" y="141"/>
                    <a:pt x="252" y="139"/>
                  </a:cubicBezTo>
                  <a:cubicBezTo>
                    <a:pt x="249" y="137"/>
                    <a:pt x="244" y="137"/>
                    <a:pt x="241" y="139"/>
                  </a:cubicBezTo>
                  <a:cubicBezTo>
                    <a:pt x="238" y="141"/>
                    <a:pt x="238" y="143"/>
                    <a:pt x="241" y="145"/>
                  </a:cubicBezTo>
                  <a:cubicBezTo>
                    <a:pt x="244" y="147"/>
                    <a:pt x="249" y="147"/>
                    <a:pt x="252" y="145"/>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 name="Freeform 55"/>
            <p:cNvSpPr>
              <a:spLocks/>
            </p:cNvSpPr>
            <p:nvPr/>
          </p:nvSpPr>
          <p:spPr bwMode="auto">
            <a:xfrm>
              <a:off x="3013075" y="2874963"/>
              <a:ext cx="60325" cy="36513"/>
            </a:xfrm>
            <a:custGeom>
              <a:avLst/>
              <a:gdLst>
                <a:gd name="T0" fmla="*/ 3 w 17"/>
                <a:gd name="T1" fmla="*/ 2 h 10"/>
                <a:gd name="T2" fmla="*/ 14 w 17"/>
                <a:gd name="T3" fmla="*/ 2 h 10"/>
                <a:gd name="T4" fmla="*/ 14 w 17"/>
                <a:gd name="T5" fmla="*/ 8 h 10"/>
                <a:gd name="T6" fmla="*/ 3 w 17"/>
                <a:gd name="T7" fmla="*/ 8 h 10"/>
                <a:gd name="T8" fmla="*/ 3 w 17"/>
                <a:gd name="T9" fmla="*/ 2 h 10"/>
              </a:gdLst>
              <a:ahLst/>
              <a:cxnLst>
                <a:cxn ang="0">
                  <a:pos x="T0" y="T1"/>
                </a:cxn>
                <a:cxn ang="0">
                  <a:pos x="T2" y="T3"/>
                </a:cxn>
                <a:cxn ang="0">
                  <a:pos x="T4" y="T5"/>
                </a:cxn>
                <a:cxn ang="0">
                  <a:pos x="T6" y="T7"/>
                </a:cxn>
                <a:cxn ang="0">
                  <a:pos x="T8" y="T9"/>
                </a:cxn>
              </a:cxnLst>
              <a:rect l="0" t="0" r="r" b="b"/>
              <a:pathLst>
                <a:path w="17" h="10">
                  <a:moveTo>
                    <a:pt x="3" y="2"/>
                  </a:moveTo>
                  <a:cubicBezTo>
                    <a:pt x="6" y="0"/>
                    <a:pt x="11" y="0"/>
                    <a:pt x="14" y="2"/>
                  </a:cubicBezTo>
                  <a:cubicBezTo>
                    <a:pt x="17" y="4"/>
                    <a:pt x="17" y="6"/>
                    <a:pt x="14" y="8"/>
                  </a:cubicBezTo>
                  <a:cubicBezTo>
                    <a:pt x="11" y="10"/>
                    <a:pt x="6" y="10"/>
                    <a:pt x="3" y="8"/>
                  </a:cubicBezTo>
                  <a:cubicBezTo>
                    <a:pt x="0" y="6"/>
                    <a:pt x="0" y="4"/>
                    <a:pt x="3" y="2"/>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 name="Freeform 56"/>
            <p:cNvSpPr>
              <a:spLocks/>
            </p:cNvSpPr>
            <p:nvPr/>
          </p:nvSpPr>
          <p:spPr bwMode="auto">
            <a:xfrm>
              <a:off x="2159000" y="2695575"/>
              <a:ext cx="1174750" cy="392113"/>
            </a:xfrm>
            <a:custGeom>
              <a:avLst/>
              <a:gdLst>
                <a:gd name="T0" fmla="*/ 326 w 326"/>
                <a:gd name="T1" fmla="*/ 17 h 109"/>
                <a:gd name="T2" fmla="*/ 323 w 326"/>
                <a:gd name="T3" fmla="*/ 21 h 109"/>
                <a:gd name="T4" fmla="*/ 185 w 326"/>
                <a:gd name="T5" fmla="*/ 101 h 109"/>
                <a:gd name="T6" fmla="*/ 170 w 326"/>
                <a:gd name="T7" fmla="*/ 101 h 109"/>
                <a:gd name="T8" fmla="*/ 3 w 326"/>
                <a:gd name="T9" fmla="*/ 4 h 109"/>
                <a:gd name="T10" fmla="*/ 0 w 326"/>
                <a:gd name="T11" fmla="*/ 0 h 109"/>
                <a:gd name="T12" fmla="*/ 0 w 326"/>
                <a:gd name="T13" fmla="*/ 5 h 109"/>
                <a:gd name="T14" fmla="*/ 3 w 326"/>
                <a:gd name="T15" fmla="*/ 9 h 109"/>
                <a:gd name="T16" fmla="*/ 170 w 326"/>
                <a:gd name="T17" fmla="*/ 106 h 109"/>
                <a:gd name="T18" fmla="*/ 185 w 326"/>
                <a:gd name="T19" fmla="*/ 106 h 109"/>
                <a:gd name="T20" fmla="*/ 323 w 326"/>
                <a:gd name="T21" fmla="*/ 26 h 109"/>
                <a:gd name="T22" fmla="*/ 326 w 326"/>
                <a:gd name="T23" fmla="*/ 22 h 109"/>
                <a:gd name="T24" fmla="*/ 326 w 326"/>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109">
                  <a:moveTo>
                    <a:pt x="326" y="17"/>
                  </a:moveTo>
                  <a:cubicBezTo>
                    <a:pt x="326" y="18"/>
                    <a:pt x="325" y="20"/>
                    <a:pt x="323" y="21"/>
                  </a:cubicBezTo>
                  <a:cubicBezTo>
                    <a:pt x="185" y="101"/>
                    <a:pt x="185" y="101"/>
                    <a:pt x="185" y="101"/>
                  </a:cubicBezTo>
                  <a:cubicBezTo>
                    <a:pt x="181" y="103"/>
                    <a:pt x="174" y="103"/>
                    <a:pt x="170" y="101"/>
                  </a:cubicBezTo>
                  <a:cubicBezTo>
                    <a:pt x="3" y="4"/>
                    <a:pt x="3" y="4"/>
                    <a:pt x="3" y="4"/>
                  </a:cubicBezTo>
                  <a:cubicBezTo>
                    <a:pt x="1" y="3"/>
                    <a:pt x="0" y="1"/>
                    <a:pt x="0" y="0"/>
                  </a:cubicBezTo>
                  <a:cubicBezTo>
                    <a:pt x="0" y="5"/>
                    <a:pt x="0" y="5"/>
                    <a:pt x="0" y="5"/>
                  </a:cubicBezTo>
                  <a:cubicBezTo>
                    <a:pt x="0" y="6"/>
                    <a:pt x="1" y="8"/>
                    <a:pt x="3" y="9"/>
                  </a:cubicBezTo>
                  <a:cubicBezTo>
                    <a:pt x="170" y="106"/>
                    <a:pt x="170" y="106"/>
                    <a:pt x="170" y="106"/>
                  </a:cubicBezTo>
                  <a:cubicBezTo>
                    <a:pt x="174" y="109"/>
                    <a:pt x="181" y="109"/>
                    <a:pt x="185" y="106"/>
                  </a:cubicBezTo>
                  <a:cubicBezTo>
                    <a:pt x="323" y="26"/>
                    <a:pt x="323" y="26"/>
                    <a:pt x="323" y="26"/>
                  </a:cubicBezTo>
                  <a:cubicBezTo>
                    <a:pt x="325" y="25"/>
                    <a:pt x="326" y="24"/>
                    <a:pt x="326" y="22"/>
                  </a:cubicBezTo>
                  <a:lnTo>
                    <a:pt x="326" y="17"/>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 name="Freeform 57"/>
            <p:cNvSpPr>
              <a:spLocks/>
            </p:cNvSpPr>
            <p:nvPr/>
          </p:nvSpPr>
          <p:spPr bwMode="auto">
            <a:xfrm>
              <a:off x="1709738" y="1163638"/>
              <a:ext cx="852487" cy="692150"/>
            </a:xfrm>
            <a:custGeom>
              <a:avLst/>
              <a:gdLst>
                <a:gd name="T0" fmla="*/ 7 w 237"/>
                <a:gd name="T1" fmla="*/ 178 h 193"/>
                <a:gd name="T2" fmla="*/ 82 w 237"/>
                <a:gd name="T3" fmla="*/ 172 h 193"/>
                <a:gd name="T4" fmla="*/ 140 w 237"/>
                <a:gd name="T5" fmla="*/ 163 h 193"/>
                <a:gd name="T6" fmla="*/ 138 w 237"/>
                <a:gd name="T7" fmla="*/ 160 h 193"/>
                <a:gd name="T8" fmla="*/ 138 w 237"/>
                <a:gd name="T9" fmla="*/ 151 h 193"/>
                <a:gd name="T10" fmla="*/ 144 w 237"/>
                <a:gd name="T11" fmla="*/ 145 h 193"/>
                <a:gd name="T12" fmla="*/ 152 w 237"/>
                <a:gd name="T13" fmla="*/ 148 h 193"/>
                <a:gd name="T14" fmla="*/ 167 w 237"/>
                <a:gd name="T15" fmla="*/ 153 h 193"/>
                <a:gd name="T16" fmla="*/ 181 w 237"/>
                <a:gd name="T17" fmla="*/ 151 h 193"/>
                <a:gd name="T18" fmla="*/ 194 w 237"/>
                <a:gd name="T19" fmla="*/ 135 h 193"/>
                <a:gd name="T20" fmla="*/ 214 w 237"/>
                <a:gd name="T21" fmla="*/ 94 h 193"/>
                <a:gd name="T22" fmla="*/ 228 w 237"/>
                <a:gd name="T23" fmla="*/ 58 h 193"/>
                <a:gd name="T24" fmla="*/ 237 w 237"/>
                <a:gd name="T25" fmla="*/ 15 h 193"/>
                <a:gd name="T26" fmla="*/ 223 w 237"/>
                <a:gd name="T27" fmla="*/ 5 h 193"/>
                <a:gd name="T28" fmla="*/ 169 w 237"/>
                <a:gd name="T29" fmla="*/ 7 h 193"/>
                <a:gd name="T30" fmla="*/ 122 w 237"/>
                <a:gd name="T31" fmla="*/ 20 h 193"/>
                <a:gd name="T32" fmla="*/ 76 w 237"/>
                <a:gd name="T33" fmla="*/ 55 h 193"/>
                <a:gd name="T34" fmla="*/ 56 w 237"/>
                <a:gd name="T35" fmla="*/ 82 h 193"/>
                <a:gd name="T36" fmla="*/ 7 w 237"/>
                <a:gd name="T37" fmla="*/ 148 h 193"/>
                <a:gd name="T38" fmla="*/ 7 w 237"/>
                <a:gd name="T3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7" h="193">
                  <a:moveTo>
                    <a:pt x="7" y="178"/>
                  </a:moveTo>
                  <a:cubicBezTo>
                    <a:pt x="16" y="184"/>
                    <a:pt x="45" y="193"/>
                    <a:pt x="82" y="172"/>
                  </a:cubicBezTo>
                  <a:cubicBezTo>
                    <a:pt x="106" y="160"/>
                    <a:pt x="120" y="155"/>
                    <a:pt x="140" y="163"/>
                  </a:cubicBezTo>
                  <a:cubicBezTo>
                    <a:pt x="139" y="162"/>
                    <a:pt x="138" y="161"/>
                    <a:pt x="138" y="160"/>
                  </a:cubicBezTo>
                  <a:cubicBezTo>
                    <a:pt x="136" y="157"/>
                    <a:pt x="137" y="154"/>
                    <a:pt x="138" y="151"/>
                  </a:cubicBezTo>
                  <a:cubicBezTo>
                    <a:pt x="139" y="148"/>
                    <a:pt x="141" y="145"/>
                    <a:pt x="144" y="145"/>
                  </a:cubicBezTo>
                  <a:cubicBezTo>
                    <a:pt x="147" y="144"/>
                    <a:pt x="150" y="146"/>
                    <a:pt x="152" y="148"/>
                  </a:cubicBezTo>
                  <a:cubicBezTo>
                    <a:pt x="157" y="151"/>
                    <a:pt x="162" y="153"/>
                    <a:pt x="167" y="153"/>
                  </a:cubicBezTo>
                  <a:cubicBezTo>
                    <a:pt x="172" y="154"/>
                    <a:pt x="177" y="153"/>
                    <a:pt x="181" y="151"/>
                  </a:cubicBezTo>
                  <a:cubicBezTo>
                    <a:pt x="187" y="147"/>
                    <a:pt x="190" y="141"/>
                    <a:pt x="194" y="135"/>
                  </a:cubicBezTo>
                  <a:cubicBezTo>
                    <a:pt x="200" y="121"/>
                    <a:pt x="207" y="107"/>
                    <a:pt x="214" y="94"/>
                  </a:cubicBezTo>
                  <a:cubicBezTo>
                    <a:pt x="220" y="82"/>
                    <a:pt x="225" y="71"/>
                    <a:pt x="228" y="58"/>
                  </a:cubicBezTo>
                  <a:cubicBezTo>
                    <a:pt x="231" y="43"/>
                    <a:pt x="233" y="30"/>
                    <a:pt x="237" y="15"/>
                  </a:cubicBezTo>
                  <a:cubicBezTo>
                    <a:pt x="234" y="10"/>
                    <a:pt x="229" y="7"/>
                    <a:pt x="223" y="5"/>
                  </a:cubicBezTo>
                  <a:cubicBezTo>
                    <a:pt x="206" y="0"/>
                    <a:pt x="187" y="3"/>
                    <a:pt x="169" y="7"/>
                  </a:cubicBezTo>
                  <a:cubicBezTo>
                    <a:pt x="153" y="10"/>
                    <a:pt x="137" y="13"/>
                    <a:pt x="122" y="20"/>
                  </a:cubicBezTo>
                  <a:cubicBezTo>
                    <a:pt x="105" y="28"/>
                    <a:pt x="90" y="42"/>
                    <a:pt x="76" y="55"/>
                  </a:cubicBezTo>
                  <a:cubicBezTo>
                    <a:pt x="67" y="62"/>
                    <a:pt x="58" y="71"/>
                    <a:pt x="56" y="82"/>
                  </a:cubicBezTo>
                  <a:cubicBezTo>
                    <a:pt x="51" y="110"/>
                    <a:pt x="32" y="135"/>
                    <a:pt x="7" y="148"/>
                  </a:cubicBezTo>
                  <a:cubicBezTo>
                    <a:pt x="1" y="160"/>
                    <a:pt x="0" y="172"/>
                    <a:pt x="7"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 name="Freeform 58"/>
            <p:cNvSpPr>
              <a:spLocks/>
            </p:cNvSpPr>
            <p:nvPr/>
          </p:nvSpPr>
          <p:spPr bwMode="auto">
            <a:xfrm>
              <a:off x="1679575" y="4645025"/>
              <a:ext cx="461962" cy="1608138"/>
            </a:xfrm>
            <a:custGeom>
              <a:avLst/>
              <a:gdLst>
                <a:gd name="T0" fmla="*/ 122 w 128"/>
                <a:gd name="T1" fmla="*/ 10 h 448"/>
                <a:gd name="T2" fmla="*/ 125 w 128"/>
                <a:gd name="T3" fmla="*/ 49 h 448"/>
                <a:gd name="T4" fmla="*/ 115 w 128"/>
                <a:gd name="T5" fmla="*/ 88 h 448"/>
                <a:gd name="T6" fmla="*/ 109 w 128"/>
                <a:gd name="T7" fmla="*/ 146 h 448"/>
                <a:gd name="T8" fmla="*/ 74 w 128"/>
                <a:gd name="T9" fmla="*/ 389 h 448"/>
                <a:gd name="T10" fmla="*/ 82 w 128"/>
                <a:gd name="T11" fmla="*/ 388 h 448"/>
                <a:gd name="T12" fmla="*/ 90 w 128"/>
                <a:gd name="T13" fmla="*/ 391 h 448"/>
                <a:gd name="T14" fmla="*/ 93 w 128"/>
                <a:gd name="T15" fmla="*/ 400 h 448"/>
                <a:gd name="T16" fmla="*/ 89 w 128"/>
                <a:gd name="T17" fmla="*/ 426 h 448"/>
                <a:gd name="T18" fmla="*/ 70 w 128"/>
                <a:gd name="T19" fmla="*/ 443 h 448"/>
                <a:gd name="T20" fmla="*/ 33 w 128"/>
                <a:gd name="T21" fmla="*/ 447 h 448"/>
                <a:gd name="T22" fmla="*/ 2 w 128"/>
                <a:gd name="T23" fmla="*/ 443 h 448"/>
                <a:gd name="T24" fmla="*/ 24 w 128"/>
                <a:gd name="T25" fmla="*/ 299 h 448"/>
                <a:gd name="T26" fmla="*/ 17 w 128"/>
                <a:gd name="T27" fmla="*/ 110 h 448"/>
                <a:gd name="T28" fmla="*/ 37 w 128"/>
                <a:gd name="T29" fmla="*/ 56 h 448"/>
                <a:gd name="T30" fmla="*/ 35 w 128"/>
                <a:gd name="T31" fmla="*/ 0 h 448"/>
                <a:gd name="T32" fmla="*/ 122 w 128"/>
                <a:gd name="T33"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8">
                  <a:moveTo>
                    <a:pt x="122" y="10"/>
                  </a:moveTo>
                  <a:cubicBezTo>
                    <a:pt x="128" y="22"/>
                    <a:pt x="127" y="36"/>
                    <a:pt x="125" y="49"/>
                  </a:cubicBezTo>
                  <a:cubicBezTo>
                    <a:pt x="122" y="62"/>
                    <a:pt x="117" y="75"/>
                    <a:pt x="115" y="88"/>
                  </a:cubicBezTo>
                  <a:cubicBezTo>
                    <a:pt x="110" y="107"/>
                    <a:pt x="111" y="127"/>
                    <a:pt x="109" y="146"/>
                  </a:cubicBezTo>
                  <a:cubicBezTo>
                    <a:pt x="104" y="228"/>
                    <a:pt x="73" y="307"/>
                    <a:pt x="74" y="389"/>
                  </a:cubicBezTo>
                  <a:cubicBezTo>
                    <a:pt x="77" y="389"/>
                    <a:pt x="79" y="388"/>
                    <a:pt x="82" y="388"/>
                  </a:cubicBezTo>
                  <a:cubicBezTo>
                    <a:pt x="85" y="388"/>
                    <a:pt x="88" y="389"/>
                    <a:pt x="90" y="391"/>
                  </a:cubicBezTo>
                  <a:cubicBezTo>
                    <a:pt x="92" y="393"/>
                    <a:pt x="93" y="397"/>
                    <a:pt x="93" y="400"/>
                  </a:cubicBezTo>
                  <a:cubicBezTo>
                    <a:pt x="95" y="408"/>
                    <a:pt x="93" y="418"/>
                    <a:pt x="89" y="426"/>
                  </a:cubicBezTo>
                  <a:cubicBezTo>
                    <a:pt x="85" y="433"/>
                    <a:pt x="78" y="440"/>
                    <a:pt x="70" y="443"/>
                  </a:cubicBezTo>
                  <a:cubicBezTo>
                    <a:pt x="58" y="448"/>
                    <a:pt x="45" y="448"/>
                    <a:pt x="33" y="447"/>
                  </a:cubicBezTo>
                  <a:cubicBezTo>
                    <a:pt x="23" y="446"/>
                    <a:pt x="12" y="445"/>
                    <a:pt x="2" y="443"/>
                  </a:cubicBezTo>
                  <a:cubicBezTo>
                    <a:pt x="14" y="396"/>
                    <a:pt x="25" y="347"/>
                    <a:pt x="24" y="299"/>
                  </a:cubicBezTo>
                  <a:cubicBezTo>
                    <a:pt x="22" y="235"/>
                    <a:pt x="0" y="171"/>
                    <a:pt x="17" y="110"/>
                  </a:cubicBezTo>
                  <a:cubicBezTo>
                    <a:pt x="23" y="92"/>
                    <a:pt x="31" y="75"/>
                    <a:pt x="37" y="56"/>
                  </a:cubicBezTo>
                  <a:cubicBezTo>
                    <a:pt x="42" y="38"/>
                    <a:pt x="44" y="17"/>
                    <a:pt x="35" y="0"/>
                  </a:cubicBezTo>
                  <a:lnTo>
                    <a:pt x="122"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 name="Freeform 59"/>
            <p:cNvSpPr>
              <a:spLocks/>
            </p:cNvSpPr>
            <p:nvPr/>
          </p:nvSpPr>
          <p:spPr bwMode="auto">
            <a:xfrm>
              <a:off x="1655763" y="5929313"/>
              <a:ext cx="403225" cy="531813"/>
            </a:xfrm>
            <a:custGeom>
              <a:avLst/>
              <a:gdLst>
                <a:gd name="T0" fmla="*/ 102 w 112"/>
                <a:gd name="T1" fmla="*/ 4 h 148"/>
                <a:gd name="T2" fmla="*/ 82 w 112"/>
                <a:gd name="T3" fmla="*/ 1 h 148"/>
                <a:gd name="T4" fmla="*/ 81 w 112"/>
                <a:gd name="T5" fmla="*/ 31 h 148"/>
                <a:gd name="T6" fmla="*/ 89 w 112"/>
                <a:gd name="T7" fmla="*/ 30 h 148"/>
                <a:gd name="T8" fmla="*/ 97 w 112"/>
                <a:gd name="T9" fmla="*/ 33 h 148"/>
                <a:gd name="T10" fmla="*/ 100 w 112"/>
                <a:gd name="T11" fmla="*/ 42 h 148"/>
                <a:gd name="T12" fmla="*/ 96 w 112"/>
                <a:gd name="T13" fmla="*/ 68 h 148"/>
                <a:gd name="T14" fmla="*/ 77 w 112"/>
                <a:gd name="T15" fmla="*/ 85 h 148"/>
                <a:gd name="T16" fmla="*/ 40 w 112"/>
                <a:gd name="T17" fmla="*/ 89 h 148"/>
                <a:gd name="T18" fmla="*/ 9 w 112"/>
                <a:gd name="T19" fmla="*/ 85 h 148"/>
                <a:gd name="T20" fmla="*/ 35 w 112"/>
                <a:gd name="T21" fmla="*/ 146 h 148"/>
                <a:gd name="T22" fmla="*/ 84 w 112"/>
                <a:gd name="T23" fmla="*/ 109 h 148"/>
                <a:gd name="T24" fmla="*/ 88 w 112"/>
                <a:gd name="T25" fmla="*/ 95 h 148"/>
                <a:gd name="T26" fmla="*/ 99 w 112"/>
                <a:gd name="T27" fmla="*/ 83 h 148"/>
                <a:gd name="T28" fmla="*/ 110 w 112"/>
                <a:gd name="T29" fmla="*/ 57 h 148"/>
                <a:gd name="T30" fmla="*/ 112 w 112"/>
                <a:gd name="T31" fmla="*/ 28 h 148"/>
                <a:gd name="T32" fmla="*/ 102 w 112"/>
                <a:gd name="T33"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48">
                  <a:moveTo>
                    <a:pt x="102" y="4"/>
                  </a:moveTo>
                  <a:cubicBezTo>
                    <a:pt x="97" y="0"/>
                    <a:pt x="89" y="0"/>
                    <a:pt x="82" y="1"/>
                  </a:cubicBezTo>
                  <a:cubicBezTo>
                    <a:pt x="81" y="11"/>
                    <a:pt x="81" y="21"/>
                    <a:pt x="81" y="31"/>
                  </a:cubicBezTo>
                  <a:cubicBezTo>
                    <a:pt x="84" y="31"/>
                    <a:pt x="86" y="30"/>
                    <a:pt x="89" y="30"/>
                  </a:cubicBezTo>
                  <a:cubicBezTo>
                    <a:pt x="92" y="30"/>
                    <a:pt x="95" y="31"/>
                    <a:pt x="97" y="33"/>
                  </a:cubicBezTo>
                  <a:cubicBezTo>
                    <a:pt x="99" y="35"/>
                    <a:pt x="100" y="39"/>
                    <a:pt x="100" y="42"/>
                  </a:cubicBezTo>
                  <a:cubicBezTo>
                    <a:pt x="102" y="50"/>
                    <a:pt x="100" y="60"/>
                    <a:pt x="96" y="68"/>
                  </a:cubicBezTo>
                  <a:cubicBezTo>
                    <a:pt x="92" y="75"/>
                    <a:pt x="85" y="82"/>
                    <a:pt x="77" y="85"/>
                  </a:cubicBezTo>
                  <a:cubicBezTo>
                    <a:pt x="65" y="90"/>
                    <a:pt x="52" y="90"/>
                    <a:pt x="40" y="89"/>
                  </a:cubicBezTo>
                  <a:cubicBezTo>
                    <a:pt x="30" y="88"/>
                    <a:pt x="19" y="87"/>
                    <a:pt x="9" y="85"/>
                  </a:cubicBezTo>
                  <a:cubicBezTo>
                    <a:pt x="8" y="92"/>
                    <a:pt x="0" y="146"/>
                    <a:pt x="35" y="146"/>
                  </a:cubicBezTo>
                  <a:cubicBezTo>
                    <a:pt x="35" y="146"/>
                    <a:pt x="75" y="148"/>
                    <a:pt x="84" y="109"/>
                  </a:cubicBezTo>
                  <a:cubicBezTo>
                    <a:pt x="86" y="104"/>
                    <a:pt x="85" y="99"/>
                    <a:pt x="88" y="95"/>
                  </a:cubicBezTo>
                  <a:cubicBezTo>
                    <a:pt x="91" y="90"/>
                    <a:pt x="96" y="87"/>
                    <a:pt x="99" y="83"/>
                  </a:cubicBezTo>
                  <a:cubicBezTo>
                    <a:pt x="105" y="75"/>
                    <a:pt x="108" y="66"/>
                    <a:pt x="110" y="57"/>
                  </a:cubicBezTo>
                  <a:cubicBezTo>
                    <a:pt x="112" y="47"/>
                    <a:pt x="112" y="38"/>
                    <a:pt x="112" y="28"/>
                  </a:cubicBezTo>
                  <a:cubicBezTo>
                    <a:pt x="111" y="19"/>
                    <a:pt x="109" y="9"/>
                    <a:pt x="102" y="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 name="Freeform 60"/>
            <p:cNvSpPr>
              <a:spLocks/>
            </p:cNvSpPr>
            <p:nvPr/>
          </p:nvSpPr>
          <p:spPr bwMode="auto">
            <a:xfrm>
              <a:off x="1928813" y="6219825"/>
              <a:ext cx="763587" cy="415925"/>
            </a:xfrm>
            <a:custGeom>
              <a:avLst/>
              <a:gdLst>
                <a:gd name="T0" fmla="*/ 208 w 212"/>
                <a:gd name="T1" fmla="*/ 3 h 116"/>
                <a:gd name="T2" fmla="*/ 194 w 212"/>
                <a:gd name="T3" fmla="*/ 1 h 116"/>
                <a:gd name="T4" fmla="*/ 167 w 212"/>
                <a:gd name="T5" fmla="*/ 1 h 116"/>
                <a:gd name="T6" fmla="*/ 139 w 212"/>
                <a:gd name="T7" fmla="*/ 5 h 116"/>
                <a:gd name="T8" fmla="*/ 171 w 212"/>
                <a:gd name="T9" fmla="*/ 38 h 116"/>
                <a:gd name="T10" fmla="*/ 116 w 212"/>
                <a:gd name="T11" fmla="*/ 68 h 116"/>
                <a:gd name="T12" fmla="*/ 52 w 212"/>
                <a:gd name="T13" fmla="*/ 64 h 116"/>
                <a:gd name="T14" fmla="*/ 23 w 212"/>
                <a:gd name="T15" fmla="*/ 51 h 116"/>
                <a:gd name="T16" fmla="*/ 13 w 212"/>
                <a:gd name="T17" fmla="*/ 41 h 116"/>
                <a:gd name="T18" fmla="*/ 9 w 212"/>
                <a:gd name="T19" fmla="*/ 52 h 116"/>
                <a:gd name="T20" fmla="*/ 3 w 212"/>
                <a:gd name="T21" fmla="*/ 62 h 116"/>
                <a:gd name="T22" fmla="*/ 0 w 212"/>
                <a:gd name="T23" fmla="*/ 72 h 116"/>
                <a:gd name="T24" fmla="*/ 3 w 212"/>
                <a:gd name="T25" fmla="*/ 95 h 116"/>
                <a:gd name="T26" fmla="*/ 15 w 212"/>
                <a:gd name="T27" fmla="*/ 112 h 116"/>
                <a:gd name="T28" fmla="*/ 37 w 212"/>
                <a:gd name="T29" fmla="*/ 115 h 116"/>
                <a:gd name="T30" fmla="*/ 83 w 212"/>
                <a:gd name="T31" fmla="*/ 100 h 116"/>
                <a:gd name="T32" fmla="*/ 147 w 212"/>
                <a:gd name="T33" fmla="*/ 90 h 116"/>
                <a:gd name="T34" fmla="*/ 194 w 212"/>
                <a:gd name="T35" fmla="*/ 57 h 116"/>
                <a:gd name="T36" fmla="*/ 210 w 212"/>
                <a:gd name="T37" fmla="*/ 12 h 116"/>
                <a:gd name="T38" fmla="*/ 208 w 212"/>
                <a:gd name="T39"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116">
                  <a:moveTo>
                    <a:pt x="208" y="3"/>
                  </a:moveTo>
                  <a:cubicBezTo>
                    <a:pt x="204" y="1"/>
                    <a:pt x="199" y="2"/>
                    <a:pt x="194" y="1"/>
                  </a:cubicBezTo>
                  <a:cubicBezTo>
                    <a:pt x="185" y="1"/>
                    <a:pt x="176" y="0"/>
                    <a:pt x="167" y="1"/>
                  </a:cubicBezTo>
                  <a:cubicBezTo>
                    <a:pt x="158" y="2"/>
                    <a:pt x="148" y="4"/>
                    <a:pt x="139" y="5"/>
                  </a:cubicBezTo>
                  <a:cubicBezTo>
                    <a:pt x="152" y="13"/>
                    <a:pt x="163" y="25"/>
                    <a:pt x="171" y="38"/>
                  </a:cubicBezTo>
                  <a:cubicBezTo>
                    <a:pt x="157" y="54"/>
                    <a:pt x="137" y="64"/>
                    <a:pt x="116" y="68"/>
                  </a:cubicBezTo>
                  <a:cubicBezTo>
                    <a:pt x="94" y="72"/>
                    <a:pt x="72" y="70"/>
                    <a:pt x="52" y="64"/>
                  </a:cubicBezTo>
                  <a:cubicBezTo>
                    <a:pt x="41" y="61"/>
                    <a:pt x="31" y="57"/>
                    <a:pt x="23" y="51"/>
                  </a:cubicBezTo>
                  <a:cubicBezTo>
                    <a:pt x="19" y="48"/>
                    <a:pt x="16" y="45"/>
                    <a:pt x="13" y="41"/>
                  </a:cubicBezTo>
                  <a:cubicBezTo>
                    <a:pt x="12" y="45"/>
                    <a:pt x="11" y="48"/>
                    <a:pt x="9" y="52"/>
                  </a:cubicBezTo>
                  <a:cubicBezTo>
                    <a:pt x="7" y="55"/>
                    <a:pt x="5" y="58"/>
                    <a:pt x="3" y="62"/>
                  </a:cubicBezTo>
                  <a:cubicBezTo>
                    <a:pt x="2" y="65"/>
                    <a:pt x="1" y="68"/>
                    <a:pt x="0" y="72"/>
                  </a:cubicBezTo>
                  <a:cubicBezTo>
                    <a:pt x="0" y="80"/>
                    <a:pt x="1" y="88"/>
                    <a:pt x="3" y="95"/>
                  </a:cubicBezTo>
                  <a:cubicBezTo>
                    <a:pt x="6" y="102"/>
                    <a:pt x="9" y="108"/>
                    <a:pt x="15" y="112"/>
                  </a:cubicBezTo>
                  <a:cubicBezTo>
                    <a:pt x="21" y="116"/>
                    <a:pt x="29" y="116"/>
                    <a:pt x="37" y="115"/>
                  </a:cubicBezTo>
                  <a:cubicBezTo>
                    <a:pt x="53" y="112"/>
                    <a:pt x="67" y="104"/>
                    <a:pt x="83" y="100"/>
                  </a:cubicBezTo>
                  <a:cubicBezTo>
                    <a:pt x="104" y="94"/>
                    <a:pt x="127" y="96"/>
                    <a:pt x="147" y="90"/>
                  </a:cubicBezTo>
                  <a:cubicBezTo>
                    <a:pt x="166" y="85"/>
                    <a:pt x="183" y="73"/>
                    <a:pt x="194" y="57"/>
                  </a:cubicBezTo>
                  <a:cubicBezTo>
                    <a:pt x="203" y="44"/>
                    <a:pt x="209" y="28"/>
                    <a:pt x="210" y="12"/>
                  </a:cubicBezTo>
                  <a:cubicBezTo>
                    <a:pt x="211" y="8"/>
                    <a:pt x="212" y="4"/>
                    <a:pt x="208" y="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 name="Freeform 61"/>
            <p:cNvSpPr>
              <a:spLocks/>
            </p:cNvSpPr>
            <p:nvPr/>
          </p:nvSpPr>
          <p:spPr bwMode="auto">
            <a:xfrm>
              <a:off x="1971675" y="4673600"/>
              <a:ext cx="615950" cy="1804988"/>
            </a:xfrm>
            <a:custGeom>
              <a:avLst/>
              <a:gdLst>
                <a:gd name="T0" fmla="*/ 11 w 171"/>
                <a:gd name="T1" fmla="*/ 482 h 503"/>
                <a:gd name="T2" fmla="*/ 40 w 171"/>
                <a:gd name="T3" fmla="*/ 495 h 503"/>
                <a:gd name="T4" fmla="*/ 104 w 171"/>
                <a:gd name="T5" fmla="*/ 499 h 503"/>
                <a:gd name="T6" fmla="*/ 159 w 171"/>
                <a:gd name="T7" fmla="*/ 469 h 503"/>
                <a:gd name="T8" fmla="*/ 127 w 171"/>
                <a:gd name="T9" fmla="*/ 436 h 503"/>
                <a:gd name="T10" fmla="*/ 124 w 171"/>
                <a:gd name="T11" fmla="*/ 437 h 503"/>
                <a:gd name="T12" fmla="*/ 107 w 171"/>
                <a:gd name="T13" fmla="*/ 438 h 503"/>
                <a:gd name="T14" fmla="*/ 92 w 171"/>
                <a:gd name="T15" fmla="*/ 436 h 503"/>
                <a:gd name="T16" fmla="*/ 75 w 171"/>
                <a:gd name="T17" fmla="*/ 421 h 503"/>
                <a:gd name="T18" fmla="*/ 73 w 171"/>
                <a:gd name="T19" fmla="*/ 394 h 503"/>
                <a:gd name="T20" fmla="*/ 171 w 171"/>
                <a:gd name="T21" fmla="*/ 1 h 503"/>
                <a:gd name="T22" fmla="*/ 45 w 171"/>
                <a:gd name="T23" fmla="*/ 0 h 503"/>
                <a:gd name="T24" fmla="*/ 43 w 171"/>
                <a:gd name="T25" fmla="*/ 94 h 503"/>
                <a:gd name="T26" fmla="*/ 10 w 171"/>
                <a:gd name="T27" fmla="*/ 183 h 503"/>
                <a:gd name="T28" fmla="*/ 2 w 171"/>
                <a:gd name="T29" fmla="*/ 226 h 503"/>
                <a:gd name="T30" fmla="*/ 1 w 171"/>
                <a:gd name="T31" fmla="*/ 267 h 503"/>
                <a:gd name="T32" fmla="*/ 9 w 171"/>
                <a:gd name="T33" fmla="*/ 358 h 503"/>
                <a:gd name="T34" fmla="*/ 1 w 171"/>
                <a:gd name="T35" fmla="*/ 472 h 503"/>
                <a:gd name="T36" fmla="*/ 11 w 171"/>
                <a:gd name="T37" fmla="*/ 48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3">
                  <a:moveTo>
                    <a:pt x="11" y="482"/>
                  </a:moveTo>
                  <a:cubicBezTo>
                    <a:pt x="19" y="488"/>
                    <a:pt x="29" y="492"/>
                    <a:pt x="40" y="495"/>
                  </a:cubicBezTo>
                  <a:cubicBezTo>
                    <a:pt x="60" y="501"/>
                    <a:pt x="82" y="503"/>
                    <a:pt x="104" y="499"/>
                  </a:cubicBezTo>
                  <a:cubicBezTo>
                    <a:pt x="125" y="495"/>
                    <a:pt x="145" y="485"/>
                    <a:pt x="159" y="469"/>
                  </a:cubicBezTo>
                  <a:cubicBezTo>
                    <a:pt x="151" y="456"/>
                    <a:pt x="140" y="444"/>
                    <a:pt x="127" y="436"/>
                  </a:cubicBezTo>
                  <a:cubicBezTo>
                    <a:pt x="126" y="436"/>
                    <a:pt x="125" y="437"/>
                    <a:pt x="124" y="437"/>
                  </a:cubicBezTo>
                  <a:cubicBezTo>
                    <a:pt x="118" y="437"/>
                    <a:pt x="113" y="438"/>
                    <a:pt x="107" y="438"/>
                  </a:cubicBezTo>
                  <a:cubicBezTo>
                    <a:pt x="102" y="438"/>
                    <a:pt x="97" y="436"/>
                    <a:pt x="92" y="436"/>
                  </a:cubicBezTo>
                  <a:cubicBezTo>
                    <a:pt x="84" y="436"/>
                    <a:pt x="77" y="429"/>
                    <a:pt x="75" y="421"/>
                  </a:cubicBezTo>
                  <a:cubicBezTo>
                    <a:pt x="71" y="412"/>
                    <a:pt x="72" y="403"/>
                    <a:pt x="73" y="394"/>
                  </a:cubicBezTo>
                  <a:cubicBezTo>
                    <a:pt x="87" y="259"/>
                    <a:pt x="122" y="127"/>
                    <a:pt x="171" y="1"/>
                  </a:cubicBezTo>
                  <a:cubicBezTo>
                    <a:pt x="45" y="0"/>
                    <a:pt x="45" y="0"/>
                    <a:pt x="45" y="0"/>
                  </a:cubicBezTo>
                  <a:cubicBezTo>
                    <a:pt x="56" y="30"/>
                    <a:pt x="52" y="63"/>
                    <a:pt x="43" y="94"/>
                  </a:cubicBezTo>
                  <a:cubicBezTo>
                    <a:pt x="33" y="124"/>
                    <a:pt x="19" y="153"/>
                    <a:pt x="10" y="183"/>
                  </a:cubicBezTo>
                  <a:cubicBezTo>
                    <a:pt x="6" y="197"/>
                    <a:pt x="4" y="212"/>
                    <a:pt x="2" y="226"/>
                  </a:cubicBezTo>
                  <a:cubicBezTo>
                    <a:pt x="0" y="240"/>
                    <a:pt x="0" y="253"/>
                    <a:pt x="1" y="267"/>
                  </a:cubicBezTo>
                  <a:cubicBezTo>
                    <a:pt x="3" y="298"/>
                    <a:pt x="7" y="328"/>
                    <a:pt x="9" y="358"/>
                  </a:cubicBezTo>
                  <a:cubicBezTo>
                    <a:pt x="11" y="396"/>
                    <a:pt x="11" y="435"/>
                    <a:pt x="1" y="472"/>
                  </a:cubicBezTo>
                  <a:cubicBezTo>
                    <a:pt x="4" y="476"/>
                    <a:pt x="7" y="479"/>
                    <a:pt x="11" y="48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 name="Freeform 62"/>
            <p:cNvSpPr>
              <a:spLocks/>
            </p:cNvSpPr>
            <p:nvPr/>
          </p:nvSpPr>
          <p:spPr bwMode="auto">
            <a:xfrm>
              <a:off x="1384301" y="1695450"/>
              <a:ext cx="1614487" cy="3097213"/>
            </a:xfrm>
            <a:custGeom>
              <a:avLst/>
              <a:gdLst>
                <a:gd name="T0" fmla="*/ 446 w 448"/>
                <a:gd name="T1" fmla="*/ 789 h 863"/>
                <a:gd name="T2" fmla="*/ 443 w 448"/>
                <a:gd name="T3" fmla="*/ 792 h 863"/>
                <a:gd name="T4" fmla="*/ 416 w 448"/>
                <a:gd name="T5" fmla="*/ 798 h 863"/>
                <a:gd name="T6" fmla="*/ 390 w 448"/>
                <a:gd name="T7" fmla="*/ 808 h 863"/>
                <a:gd name="T8" fmla="*/ 378 w 448"/>
                <a:gd name="T9" fmla="*/ 822 h 863"/>
                <a:gd name="T10" fmla="*/ 352 w 448"/>
                <a:gd name="T11" fmla="*/ 836 h 863"/>
                <a:gd name="T12" fmla="*/ 334 w 448"/>
                <a:gd name="T13" fmla="*/ 837 h 863"/>
                <a:gd name="T14" fmla="*/ 325 w 448"/>
                <a:gd name="T15" fmla="*/ 836 h 863"/>
                <a:gd name="T16" fmla="*/ 319 w 448"/>
                <a:gd name="T17" fmla="*/ 834 h 863"/>
                <a:gd name="T18" fmla="*/ 290 w 448"/>
                <a:gd name="T19" fmla="*/ 840 h 863"/>
                <a:gd name="T20" fmla="*/ 261 w 448"/>
                <a:gd name="T21" fmla="*/ 859 h 863"/>
                <a:gd name="T22" fmla="*/ 230 w 448"/>
                <a:gd name="T23" fmla="*/ 852 h 863"/>
                <a:gd name="T24" fmla="*/ 225 w 448"/>
                <a:gd name="T25" fmla="*/ 842 h 863"/>
                <a:gd name="T26" fmla="*/ 204 w 448"/>
                <a:gd name="T27" fmla="*/ 841 h 863"/>
                <a:gd name="T28" fmla="*/ 187 w 448"/>
                <a:gd name="T29" fmla="*/ 855 h 863"/>
                <a:gd name="T30" fmla="*/ 166 w 448"/>
                <a:gd name="T31" fmla="*/ 857 h 863"/>
                <a:gd name="T32" fmla="*/ 152 w 448"/>
                <a:gd name="T33" fmla="*/ 841 h 863"/>
                <a:gd name="T34" fmla="*/ 138 w 448"/>
                <a:gd name="T35" fmla="*/ 845 h 863"/>
                <a:gd name="T36" fmla="*/ 122 w 448"/>
                <a:gd name="T37" fmla="*/ 831 h 863"/>
                <a:gd name="T38" fmla="*/ 114 w 448"/>
                <a:gd name="T39" fmla="*/ 833 h 863"/>
                <a:gd name="T40" fmla="*/ 88 w 448"/>
                <a:gd name="T41" fmla="*/ 837 h 863"/>
                <a:gd name="T42" fmla="*/ 59 w 448"/>
                <a:gd name="T43" fmla="*/ 833 h 863"/>
                <a:gd name="T44" fmla="*/ 46 w 448"/>
                <a:gd name="T45" fmla="*/ 810 h 863"/>
                <a:gd name="T46" fmla="*/ 40 w 448"/>
                <a:gd name="T47" fmla="*/ 793 h 863"/>
                <a:gd name="T48" fmla="*/ 38 w 448"/>
                <a:gd name="T49" fmla="*/ 778 h 863"/>
                <a:gd name="T50" fmla="*/ 21 w 448"/>
                <a:gd name="T51" fmla="*/ 786 h 863"/>
                <a:gd name="T52" fmla="*/ 4 w 448"/>
                <a:gd name="T53" fmla="*/ 780 h 863"/>
                <a:gd name="T54" fmla="*/ 3 w 448"/>
                <a:gd name="T55" fmla="*/ 760 h 863"/>
                <a:gd name="T56" fmla="*/ 53 w 448"/>
                <a:gd name="T57" fmla="*/ 478 h 863"/>
                <a:gd name="T58" fmla="*/ 79 w 448"/>
                <a:gd name="T59" fmla="*/ 429 h 863"/>
                <a:gd name="T60" fmla="*/ 91 w 448"/>
                <a:gd name="T61" fmla="*/ 377 h 863"/>
                <a:gd name="T62" fmla="*/ 80 w 448"/>
                <a:gd name="T63" fmla="*/ 343 h 863"/>
                <a:gd name="T64" fmla="*/ 77 w 448"/>
                <a:gd name="T65" fmla="*/ 312 h 863"/>
                <a:gd name="T66" fmla="*/ 74 w 448"/>
                <a:gd name="T67" fmla="*/ 301 h 863"/>
                <a:gd name="T68" fmla="*/ 62 w 448"/>
                <a:gd name="T69" fmla="*/ 281 h 863"/>
                <a:gd name="T70" fmla="*/ 52 w 448"/>
                <a:gd name="T71" fmla="*/ 262 h 863"/>
                <a:gd name="T72" fmla="*/ 32 w 448"/>
                <a:gd name="T73" fmla="*/ 217 h 863"/>
                <a:gd name="T74" fmla="*/ 12 w 448"/>
                <a:gd name="T75" fmla="*/ 123 h 863"/>
                <a:gd name="T76" fmla="*/ 14 w 448"/>
                <a:gd name="T77" fmla="*/ 68 h 863"/>
                <a:gd name="T78" fmla="*/ 44 w 448"/>
                <a:gd name="T79" fmla="*/ 23 h 863"/>
                <a:gd name="T80" fmla="*/ 94 w 448"/>
                <a:gd name="T81" fmla="*/ 2 h 863"/>
                <a:gd name="T82" fmla="*/ 97 w 448"/>
                <a:gd name="T83" fmla="*/ 0 h 863"/>
                <a:gd name="T84" fmla="*/ 97 w 448"/>
                <a:gd name="T85" fmla="*/ 30 h 863"/>
                <a:gd name="T86" fmla="*/ 172 w 448"/>
                <a:gd name="T87" fmla="*/ 24 h 863"/>
                <a:gd name="T88" fmla="*/ 230 w 448"/>
                <a:gd name="T89" fmla="*/ 15 h 863"/>
                <a:gd name="T90" fmla="*/ 299 w 448"/>
                <a:gd name="T91" fmla="*/ 89 h 863"/>
                <a:gd name="T92" fmla="*/ 300 w 448"/>
                <a:gd name="T93" fmla="*/ 89 h 863"/>
                <a:gd name="T94" fmla="*/ 313 w 448"/>
                <a:gd name="T95" fmla="*/ 126 h 863"/>
                <a:gd name="T96" fmla="*/ 318 w 448"/>
                <a:gd name="T97" fmla="*/ 133 h 863"/>
                <a:gd name="T98" fmla="*/ 343 w 448"/>
                <a:gd name="T99" fmla="*/ 167 h 863"/>
                <a:gd name="T100" fmla="*/ 345 w 448"/>
                <a:gd name="T101" fmla="*/ 217 h 863"/>
                <a:gd name="T102" fmla="*/ 345 w 448"/>
                <a:gd name="T103" fmla="*/ 221 h 863"/>
                <a:gd name="T104" fmla="*/ 344 w 448"/>
                <a:gd name="T105" fmla="*/ 327 h 863"/>
                <a:gd name="T106" fmla="*/ 344 w 448"/>
                <a:gd name="T107" fmla="*/ 336 h 863"/>
                <a:gd name="T108" fmla="*/ 360 w 448"/>
                <a:gd name="T109" fmla="*/ 429 h 863"/>
                <a:gd name="T110" fmla="*/ 366 w 448"/>
                <a:gd name="T111" fmla="*/ 447 h 863"/>
                <a:gd name="T112" fmla="*/ 383 w 448"/>
                <a:gd name="T113" fmla="*/ 494 h 863"/>
                <a:gd name="T114" fmla="*/ 409 w 448"/>
                <a:gd name="T115" fmla="*/ 593 h 863"/>
                <a:gd name="T116" fmla="*/ 429 w 448"/>
                <a:gd name="T117" fmla="*/ 696 h 863"/>
                <a:gd name="T118" fmla="*/ 437 w 448"/>
                <a:gd name="T119" fmla="*/ 749 h 863"/>
                <a:gd name="T120" fmla="*/ 441 w 448"/>
                <a:gd name="T121" fmla="*/ 771 h 863"/>
                <a:gd name="T122" fmla="*/ 446 w 448"/>
                <a:gd name="T123" fmla="*/ 789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8" h="863">
                  <a:moveTo>
                    <a:pt x="446" y="789"/>
                  </a:moveTo>
                  <a:cubicBezTo>
                    <a:pt x="446" y="790"/>
                    <a:pt x="444" y="791"/>
                    <a:pt x="443" y="792"/>
                  </a:cubicBezTo>
                  <a:cubicBezTo>
                    <a:pt x="435" y="796"/>
                    <a:pt x="425" y="797"/>
                    <a:pt x="416" y="798"/>
                  </a:cubicBezTo>
                  <a:cubicBezTo>
                    <a:pt x="407" y="799"/>
                    <a:pt x="397" y="801"/>
                    <a:pt x="390" y="808"/>
                  </a:cubicBezTo>
                  <a:cubicBezTo>
                    <a:pt x="385" y="812"/>
                    <a:pt x="382" y="818"/>
                    <a:pt x="378" y="822"/>
                  </a:cubicBezTo>
                  <a:cubicBezTo>
                    <a:pt x="372" y="830"/>
                    <a:pt x="362" y="834"/>
                    <a:pt x="352" y="836"/>
                  </a:cubicBezTo>
                  <a:cubicBezTo>
                    <a:pt x="346" y="838"/>
                    <a:pt x="340" y="838"/>
                    <a:pt x="334" y="837"/>
                  </a:cubicBezTo>
                  <a:cubicBezTo>
                    <a:pt x="331" y="837"/>
                    <a:pt x="328" y="837"/>
                    <a:pt x="325" y="836"/>
                  </a:cubicBezTo>
                  <a:cubicBezTo>
                    <a:pt x="323" y="836"/>
                    <a:pt x="321" y="835"/>
                    <a:pt x="319" y="834"/>
                  </a:cubicBezTo>
                  <a:cubicBezTo>
                    <a:pt x="309" y="831"/>
                    <a:pt x="298" y="835"/>
                    <a:pt x="290" y="840"/>
                  </a:cubicBezTo>
                  <a:cubicBezTo>
                    <a:pt x="280" y="846"/>
                    <a:pt x="272" y="854"/>
                    <a:pt x="261" y="859"/>
                  </a:cubicBezTo>
                  <a:cubicBezTo>
                    <a:pt x="250" y="863"/>
                    <a:pt x="236" y="862"/>
                    <a:pt x="230" y="852"/>
                  </a:cubicBezTo>
                  <a:cubicBezTo>
                    <a:pt x="228" y="849"/>
                    <a:pt x="227" y="844"/>
                    <a:pt x="225" y="842"/>
                  </a:cubicBezTo>
                  <a:cubicBezTo>
                    <a:pt x="220" y="836"/>
                    <a:pt x="211" y="837"/>
                    <a:pt x="204" y="841"/>
                  </a:cubicBezTo>
                  <a:cubicBezTo>
                    <a:pt x="198" y="845"/>
                    <a:pt x="193" y="851"/>
                    <a:pt x="187" y="855"/>
                  </a:cubicBezTo>
                  <a:cubicBezTo>
                    <a:pt x="181" y="859"/>
                    <a:pt x="172" y="861"/>
                    <a:pt x="166" y="857"/>
                  </a:cubicBezTo>
                  <a:cubicBezTo>
                    <a:pt x="161" y="852"/>
                    <a:pt x="159" y="842"/>
                    <a:pt x="152" y="841"/>
                  </a:cubicBezTo>
                  <a:cubicBezTo>
                    <a:pt x="147" y="841"/>
                    <a:pt x="143" y="845"/>
                    <a:pt x="138" y="845"/>
                  </a:cubicBezTo>
                  <a:cubicBezTo>
                    <a:pt x="131" y="844"/>
                    <a:pt x="129" y="833"/>
                    <a:pt x="122" y="831"/>
                  </a:cubicBezTo>
                  <a:cubicBezTo>
                    <a:pt x="119" y="831"/>
                    <a:pt x="117" y="832"/>
                    <a:pt x="114" y="833"/>
                  </a:cubicBezTo>
                  <a:cubicBezTo>
                    <a:pt x="106" y="836"/>
                    <a:pt x="97" y="837"/>
                    <a:pt x="88" y="837"/>
                  </a:cubicBezTo>
                  <a:cubicBezTo>
                    <a:pt x="78" y="837"/>
                    <a:pt x="68" y="837"/>
                    <a:pt x="59" y="833"/>
                  </a:cubicBezTo>
                  <a:cubicBezTo>
                    <a:pt x="50" y="829"/>
                    <a:pt x="42" y="819"/>
                    <a:pt x="46" y="810"/>
                  </a:cubicBezTo>
                  <a:cubicBezTo>
                    <a:pt x="49" y="804"/>
                    <a:pt x="46" y="796"/>
                    <a:pt x="40" y="793"/>
                  </a:cubicBezTo>
                  <a:cubicBezTo>
                    <a:pt x="39" y="788"/>
                    <a:pt x="39" y="783"/>
                    <a:pt x="38" y="778"/>
                  </a:cubicBezTo>
                  <a:cubicBezTo>
                    <a:pt x="33" y="781"/>
                    <a:pt x="27" y="785"/>
                    <a:pt x="21" y="786"/>
                  </a:cubicBezTo>
                  <a:cubicBezTo>
                    <a:pt x="15" y="787"/>
                    <a:pt x="8" y="785"/>
                    <a:pt x="4" y="780"/>
                  </a:cubicBezTo>
                  <a:cubicBezTo>
                    <a:pt x="0" y="774"/>
                    <a:pt x="1" y="767"/>
                    <a:pt x="3" y="760"/>
                  </a:cubicBezTo>
                  <a:cubicBezTo>
                    <a:pt x="23" y="666"/>
                    <a:pt x="26" y="570"/>
                    <a:pt x="53" y="478"/>
                  </a:cubicBezTo>
                  <a:cubicBezTo>
                    <a:pt x="58" y="460"/>
                    <a:pt x="69" y="445"/>
                    <a:pt x="79" y="429"/>
                  </a:cubicBezTo>
                  <a:cubicBezTo>
                    <a:pt x="88" y="413"/>
                    <a:pt x="95" y="395"/>
                    <a:pt x="91" y="377"/>
                  </a:cubicBezTo>
                  <a:cubicBezTo>
                    <a:pt x="89" y="365"/>
                    <a:pt x="82" y="355"/>
                    <a:pt x="80" y="343"/>
                  </a:cubicBezTo>
                  <a:cubicBezTo>
                    <a:pt x="78" y="333"/>
                    <a:pt x="79" y="322"/>
                    <a:pt x="77" y="312"/>
                  </a:cubicBezTo>
                  <a:cubicBezTo>
                    <a:pt x="77" y="308"/>
                    <a:pt x="75" y="305"/>
                    <a:pt x="74" y="301"/>
                  </a:cubicBezTo>
                  <a:cubicBezTo>
                    <a:pt x="71" y="294"/>
                    <a:pt x="66" y="288"/>
                    <a:pt x="62" y="281"/>
                  </a:cubicBezTo>
                  <a:cubicBezTo>
                    <a:pt x="58" y="275"/>
                    <a:pt x="55" y="268"/>
                    <a:pt x="52" y="262"/>
                  </a:cubicBezTo>
                  <a:cubicBezTo>
                    <a:pt x="44" y="247"/>
                    <a:pt x="38" y="232"/>
                    <a:pt x="32" y="217"/>
                  </a:cubicBezTo>
                  <a:cubicBezTo>
                    <a:pt x="21" y="187"/>
                    <a:pt x="14" y="155"/>
                    <a:pt x="12" y="123"/>
                  </a:cubicBezTo>
                  <a:cubicBezTo>
                    <a:pt x="10" y="104"/>
                    <a:pt x="10" y="86"/>
                    <a:pt x="14" y="68"/>
                  </a:cubicBezTo>
                  <a:cubicBezTo>
                    <a:pt x="19" y="50"/>
                    <a:pt x="29" y="34"/>
                    <a:pt x="44" y="23"/>
                  </a:cubicBezTo>
                  <a:cubicBezTo>
                    <a:pt x="59" y="13"/>
                    <a:pt x="77" y="10"/>
                    <a:pt x="94" y="2"/>
                  </a:cubicBezTo>
                  <a:cubicBezTo>
                    <a:pt x="95" y="2"/>
                    <a:pt x="96" y="1"/>
                    <a:pt x="97" y="0"/>
                  </a:cubicBezTo>
                  <a:cubicBezTo>
                    <a:pt x="91" y="12"/>
                    <a:pt x="90" y="24"/>
                    <a:pt x="97" y="30"/>
                  </a:cubicBezTo>
                  <a:cubicBezTo>
                    <a:pt x="106" y="36"/>
                    <a:pt x="135" y="45"/>
                    <a:pt x="172" y="24"/>
                  </a:cubicBezTo>
                  <a:cubicBezTo>
                    <a:pt x="196" y="12"/>
                    <a:pt x="210" y="7"/>
                    <a:pt x="230" y="15"/>
                  </a:cubicBezTo>
                  <a:cubicBezTo>
                    <a:pt x="247" y="44"/>
                    <a:pt x="284" y="58"/>
                    <a:pt x="299" y="89"/>
                  </a:cubicBezTo>
                  <a:cubicBezTo>
                    <a:pt x="299" y="89"/>
                    <a:pt x="299" y="89"/>
                    <a:pt x="300" y="89"/>
                  </a:cubicBezTo>
                  <a:cubicBezTo>
                    <a:pt x="305" y="101"/>
                    <a:pt x="307" y="115"/>
                    <a:pt x="313" y="126"/>
                  </a:cubicBezTo>
                  <a:cubicBezTo>
                    <a:pt x="315" y="129"/>
                    <a:pt x="317" y="131"/>
                    <a:pt x="318" y="133"/>
                  </a:cubicBezTo>
                  <a:cubicBezTo>
                    <a:pt x="327" y="145"/>
                    <a:pt x="338" y="154"/>
                    <a:pt x="343" y="167"/>
                  </a:cubicBezTo>
                  <a:cubicBezTo>
                    <a:pt x="350" y="182"/>
                    <a:pt x="347" y="200"/>
                    <a:pt x="345" y="217"/>
                  </a:cubicBezTo>
                  <a:cubicBezTo>
                    <a:pt x="345" y="218"/>
                    <a:pt x="345" y="219"/>
                    <a:pt x="345" y="221"/>
                  </a:cubicBezTo>
                  <a:cubicBezTo>
                    <a:pt x="341" y="256"/>
                    <a:pt x="340" y="292"/>
                    <a:pt x="344" y="327"/>
                  </a:cubicBezTo>
                  <a:cubicBezTo>
                    <a:pt x="344" y="330"/>
                    <a:pt x="344" y="333"/>
                    <a:pt x="344" y="336"/>
                  </a:cubicBezTo>
                  <a:cubicBezTo>
                    <a:pt x="347" y="367"/>
                    <a:pt x="351" y="399"/>
                    <a:pt x="360" y="429"/>
                  </a:cubicBezTo>
                  <a:cubicBezTo>
                    <a:pt x="361" y="435"/>
                    <a:pt x="363" y="441"/>
                    <a:pt x="366" y="447"/>
                  </a:cubicBezTo>
                  <a:cubicBezTo>
                    <a:pt x="371" y="463"/>
                    <a:pt x="378" y="478"/>
                    <a:pt x="383" y="494"/>
                  </a:cubicBezTo>
                  <a:cubicBezTo>
                    <a:pt x="392" y="527"/>
                    <a:pt x="401" y="560"/>
                    <a:pt x="409" y="593"/>
                  </a:cubicBezTo>
                  <a:cubicBezTo>
                    <a:pt x="417" y="627"/>
                    <a:pt x="423" y="662"/>
                    <a:pt x="429" y="696"/>
                  </a:cubicBezTo>
                  <a:cubicBezTo>
                    <a:pt x="432" y="714"/>
                    <a:pt x="435" y="731"/>
                    <a:pt x="437" y="749"/>
                  </a:cubicBezTo>
                  <a:cubicBezTo>
                    <a:pt x="438" y="756"/>
                    <a:pt x="438" y="764"/>
                    <a:pt x="441" y="771"/>
                  </a:cubicBezTo>
                  <a:cubicBezTo>
                    <a:pt x="443" y="775"/>
                    <a:pt x="448" y="783"/>
                    <a:pt x="446" y="789"/>
                  </a:cubicBezTo>
                  <a:close/>
                </a:path>
              </a:pathLst>
            </a:custGeom>
            <a:solidFill>
              <a:srgbClr val="84E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 name="Freeform 63"/>
            <p:cNvSpPr>
              <a:spLocks/>
            </p:cNvSpPr>
            <p:nvPr/>
          </p:nvSpPr>
          <p:spPr bwMode="auto">
            <a:xfrm>
              <a:off x="1831975" y="654050"/>
              <a:ext cx="788987" cy="825500"/>
            </a:xfrm>
            <a:custGeom>
              <a:avLst/>
              <a:gdLst>
                <a:gd name="T0" fmla="*/ 171 w 219"/>
                <a:gd name="T1" fmla="*/ 41 h 230"/>
                <a:gd name="T2" fmla="*/ 134 w 219"/>
                <a:gd name="T3" fmla="*/ 12 h 230"/>
                <a:gd name="T4" fmla="*/ 89 w 219"/>
                <a:gd name="T5" fmla="*/ 2 h 230"/>
                <a:gd name="T6" fmla="*/ 37 w 219"/>
                <a:gd name="T7" fmla="*/ 36 h 230"/>
                <a:gd name="T8" fmla="*/ 12 w 219"/>
                <a:gd name="T9" fmla="*/ 94 h 230"/>
                <a:gd name="T10" fmla="*/ 4 w 219"/>
                <a:gd name="T11" fmla="*/ 170 h 230"/>
                <a:gd name="T12" fmla="*/ 16 w 219"/>
                <a:gd name="T13" fmla="*/ 209 h 230"/>
                <a:gd name="T14" fmla="*/ 24 w 219"/>
                <a:gd name="T15" fmla="*/ 220 h 230"/>
                <a:gd name="T16" fmla="*/ 34 w 219"/>
                <a:gd name="T17" fmla="*/ 214 h 230"/>
                <a:gd name="T18" fmla="*/ 65 w 219"/>
                <a:gd name="T19" fmla="*/ 229 h 230"/>
                <a:gd name="T20" fmla="*/ 98 w 219"/>
                <a:gd name="T21" fmla="*/ 213 h 230"/>
                <a:gd name="T22" fmla="*/ 121 w 219"/>
                <a:gd name="T23" fmla="*/ 196 h 230"/>
                <a:gd name="T24" fmla="*/ 143 w 219"/>
                <a:gd name="T25" fmla="*/ 191 h 230"/>
                <a:gd name="T26" fmla="*/ 189 w 219"/>
                <a:gd name="T27" fmla="*/ 173 h 230"/>
                <a:gd name="T28" fmla="*/ 216 w 219"/>
                <a:gd name="T29" fmla="*/ 133 h 230"/>
                <a:gd name="T30" fmla="*/ 205 w 219"/>
                <a:gd name="T31" fmla="*/ 82 h 230"/>
                <a:gd name="T32" fmla="*/ 171 w 219"/>
                <a:gd name="T33" fmla="*/ 4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9" h="230">
                  <a:moveTo>
                    <a:pt x="171" y="41"/>
                  </a:moveTo>
                  <a:cubicBezTo>
                    <a:pt x="160" y="30"/>
                    <a:pt x="148" y="20"/>
                    <a:pt x="134" y="12"/>
                  </a:cubicBezTo>
                  <a:cubicBezTo>
                    <a:pt x="121" y="5"/>
                    <a:pt x="105" y="0"/>
                    <a:pt x="89" y="2"/>
                  </a:cubicBezTo>
                  <a:cubicBezTo>
                    <a:pt x="68" y="4"/>
                    <a:pt x="50" y="18"/>
                    <a:pt x="37" y="36"/>
                  </a:cubicBezTo>
                  <a:cubicBezTo>
                    <a:pt x="25" y="53"/>
                    <a:pt x="18" y="74"/>
                    <a:pt x="12" y="94"/>
                  </a:cubicBezTo>
                  <a:cubicBezTo>
                    <a:pt x="5" y="119"/>
                    <a:pt x="0" y="145"/>
                    <a:pt x="4" y="170"/>
                  </a:cubicBezTo>
                  <a:cubicBezTo>
                    <a:pt x="6" y="184"/>
                    <a:pt x="11" y="196"/>
                    <a:pt x="16" y="209"/>
                  </a:cubicBezTo>
                  <a:cubicBezTo>
                    <a:pt x="17" y="213"/>
                    <a:pt x="20" y="218"/>
                    <a:pt x="24" y="220"/>
                  </a:cubicBezTo>
                  <a:cubicBezTo>
                    <a:pt x="28" y="222"/>
                    <a:pt x="35" y="219"/>
                    <a:pt x="34" y="214"/>
                  </a:cubicBezTo>
                  <a:cubicBezTo>
                    <a:pt x="39" y="225"/>
                    <a:pt x="53" y="230"/>
                    <a:pt x="65" y="229"/>
                  </a:cubicBezTo>
                  <a:cubicBezTo>
                    <a:pt x="78" y="228"/>
                    <a:pt x="89" y="221"/>
                    <a:pt x="98" y="213"/>
                  </a:cubicBezTo>
                  <a:cubicBezTo>
                    <a:pt x="105" y="207"/>
                    <a:pt x="112" y="199"/>
                    <a:pt x="121" y="196"/>
                  </a:cubicBezTo>
                  <a:cubicBezTo>
                    <a:pt x="128" y="193"/>
                    <a:pt x="136" y="192"/>
                    <a:pt x="143" y="191"/>
                  </a:cubicBezTo>
                  <a:cubicBezTo>
                    <a:pt x="160" y="188"/>
                    <a:pt x="176" y="183"/>
                    <a:pt x="189" y="173"/>
                  </a:cubicBezTo>
                  <a:cubicBezTo>
                    <a:pt x="202" y="163"/>
                    <a:pt x="213" y="149"/>
                    <a:pt x="216" y="133"/>
                  </a:cubicBezTo>
                  <a:cubicBezTo>
                    <a:pt x="219" y="115"/>
                    <a:pt x="214" y="97"/>
                    <a:pt x="205" y="82"/>
                  </a:cubicBezTo>
                  <a:cubicBezTo>
                    <a:pt x="197" y="66"/>
                    <a:pt x="184" y="53"/>
                    <a:pt x="171"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 name="Freeform 64"/>
            <p:cNvSpPr>
              <a:spLocks/>
            </p:cNvSpPr>
            <p:nvPr/>
          </p:nvSpPr>
          <p:spPr bwMode="auto">
            <a:xfrm>
              <a:off x="1562100" y="1192213"/>
              <a:ext cx="392112" cy="538163"/>
            </a:xfrm>
            <a:custGeom>
              <a:avLst/>
              <a:gdLst>
                <a:gd name="T0" fmla="*/ 16 w 109"/>
                <a:gd name="T1" fmla="*/ 135 h 150"/>
                <a:gd name="T2" fmla="*/ 24 w 109"/>
                <a:gd name="T3" fmla="*/ 150 h 150"/>
                <a:gd name="T4" fmla="*/ 45 w 109"/>
                <a:gd name="T5" fmla="*/ 142 h 150"/>
                <a:gd name="T6" fmla="*/ 48 w 109"/>
                <a:gd name="T7" fmla="*/ 140 h 150"/>
                <a:gd name="T8" fmla="*/ 85 w 109"/>
                <a:gd name="T9" fmla="*/ 106 h 150"/>
                <a:gd name="T10" fmla="*/ 80 w 109"/>
                <a:gd name="T11" fmla="*/ 102 h 150"/>
                <a:gd name="T12" fmla="*/ 70 w 109"/>
                <a:gd name="T13" fmla="*/ 92 h 150"/>
                <a:gd name="T14" fmla="*/ 74 w 109"/>
                <a:gd name="T15" fmla="*/ 73 h 150"/>
                <a:gd name="T16" fmla="*/ 90 w 109"/>
                <a:gd name="T17" fmla="*/ 48 h 150"/>
                <a:gd name="T18" fmla="*/ 102 w 109"/>
                <a:gd name="T19" fmla="*/ 34 h 150"/>
                <a:gd name="T20" fmla="*/ 109 w 109"/>
                <a:gd name="T21" fmla="*/ 16 h 150"/>
                <a:gd name="T22" fmla="*/ 98 w 109"/>
                <a:gd name="T23" fmla="*/ 1 h 150"/>
                <a:gd name="T24" fmla="*/ 82 w 109"/>
                <a:gd name="T25" fmla="*/ 4 h 150"/>
                <a:gd name="T26" fmla="*/ 6 w 109"/>
                <a:gd name="T27" fmla="*/ 91 h 150"/>
                <a:gd name="T28" fmla="*/ 4 w 109"/>
                <a:gd name="T29" fmla="*/ 119 h 150"/>
                <a:gd name="T30" fmla="*/ 16 w 109"/>
                <a:gd name="T31" fmla="*/ 13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0">
                  <a:moveTo>
                    <a:pt x="16" y="135"/>
                  </a:moveTo>
                  <a:cubicBezTo>
                    <a:pt x="20" y="139"/>
                    <a:pt x="24" y="144"/>
                    <a:pt x="24" y="150"/>
                  </a:cubicBezTo>
                  <a:cubicBezTo>
                    <a:pt x="31" y="148"/>
                    <a:pt x="38" y="145"/>
                    <a:pt x="45" y="142"/>
                  </a:cubicBezTo>
                  <a:cubicBezTo>
                    <a:pt x="46" y="142"/>
                    <a:pt x="47" y="141"/>
                    <a:pt x="48" y="140"/>
                  </a:cubicBezTo>
                  <a:cubicBezTo>
                    <a:pt x="63" y="132"/>
                    <a:pt x="76" y="120"/>
                    <a:pt x="85" y="106"/>
                  </a:cubicBezTo>
                  <a:cubicBezTo>
                    <a:pt x="83" y="105"/>
                    <a:pt x="82" y="103"/>
                    <a:pt x="80" y="102"/>
                  </a:cubicBezTo>
                  <a:cubicBezTo>
                    <a:pt x="76" y="99"/>
                    <a:pt x="72" y="96"/>
                    <a:pt x="70" y="92"/>
                  </a:cubicBezTo>
                  <a:cubicBezTo>
                    <a:pt x="67" y="86"/>
                    <a:pt x="71" y="79"/>
                    <a:pt x="74" y="73"/>
                  </a:cubicBezTo>
                  <a:cubicBezTo>
                    <a:pt x="79" y="64"/>
                    <a:pt x="84" y="56"/>
                    <a:pt x="90" y="48"/>
                  </a:cubicBezTo>
                  <a:cubicBezTo>
                    <a:pt x="94" y="43"/>
                    <a:pt x="99" y="39"/>
                    <a:pt x="102" y="34"/>
                  </a:cubicBezTo>
                  <a:cubicBezTo>
                    <a:pt x="106" y="28"/>
                    <a:pt x="109" y="22"/>
                    <a:pt x="109" y="16"/>
                  </a:cubicBezTo>
                  <a:cubicBezTo>
                    <a:pt x="108" y="9"/>
                    <a:pt x="104" y="3"/>
                    <a:pt x="98" y="1"/>
                  </a:cubicBezTo>
                  <a:cubicBezTo>
                    <a:pt x="93" y="0"/>
                    <a:pt x="87" y="2"/>
                    <a:pt x="82" y="4"/>
                  </a:cubicBezTo>
                  <a:cubicBezTo>
                    <a:pt x="47" y="22"/>
                    <a:pt x="20" y="54"/>
                    <a:pt x="6" y="91"/>
                  </a:cubicBezTo>
                  <a:cubicBezTo>
                    <a:pt x="3" y="100"/>
                    <a:pt x="0" y="110"/>
                    <a:pt x="4" y="119"/>
                  </a:cubicBezTo>
                  <a:cubicBezTo>
                    <a:pt x="6" y="125"/>
                    <a:pt x="12" y="130"/>
                    <a:pt x="16"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 name="Freeform 65"/>
            <p:cNvSpPr>
              <a:spLocks/>
            </p:cNvSpPr>
            <p:nvPr/>
          </p:nvSpPr>
          <p:spPr bwMode="auto">
            <a:xfrm>
              <a:off x="1866900" y="1149350"/>
              <a:ext cx="144462" cy="161925"/>
            </a:xfrm>
            <a:custGeom>
              <a:avLst/>
              <a:gdLst>
                <a:gd name="T0" fmla="*/ 37 w 40"/>
                <a:gd name="T1" fmla="*/ 13 h 45"/>
                <a:gd name="T2" fmla="*/ 25 w 40"/>
                <a:gd name="T3" fmla="*/ 2 h 45"/>
                <a:gd name="T4" fmla="*/ 12 w 40"/>
                <a:gd name="T5" fmla="*/ 1 h 45"/>
                <a:gd name="T6" fmla="*/ 1 w 40"/>
                <a:gd name="T7" fmla="*/ 10 h 45"/>
                <a:gd name="T8" fmla="*/ 0 w 40"/>
                <a:gd name="T9" fmla="*/ 15 h 45"/>
                <a:gd name="T10" fmla="*/ 13 w 40"/>
                <a:gd name="T11" fmla="*/ 13 h 45"/>
                <a:gd name="T12" fmla="*/ 24 w 40"/>
                <a:gd name="T13" fmla="*/ 28 h 45"/>
                <a:gd name="T14" fmla="*/ 18 w 40"/>
                <a:gd name="T15" fmla="*/ 45 h 45"/>
                <a:gd name="T16" fmla="*/ 23 w 40"/>
                <a:gd name="T17" fmla="*/ 45 h 45"/>
                <a:gd name="T18" fmla="*/ 32 w 40"/>
                <a:gd name="T19" fmla="*/ 43 h 45"/>
                <a:gd name="T20" fmla="*/ 38 w 40"/>
                <a:gd name="T21" fmla="*/ 32 h 45"/>
                <a:gd name="T22" fmla="*/ 37 w 40"/>
                <a:gd name="T2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5">
                  <a:moveTo>
                    <a:pt x="37" y="13"/>
                  </a:moveTo>
                  <a:cubicBezTo>
                    <a:pt x="35" y="8"/>
                    <a:pt x="30" y="4"/>
                    <a:pt x="25" y="2"/>
                  </a:cubicBezTo>
                  <a:cubicBezTo>
                    <a:pt x="21" y="1"/>
                    <a:pt x="16" y="0"/>
                    <a:pt x="12" y="1"/>
                  </a:cubicBezTo>
                  <a:cubicBezTo>
                    <a:pt x="7" y="3"/>
                    <a:pt x="3" y="6"/>
                    <a:pt x="1" y="10"/>
                  </a:cubicBezTo>
                  <a:cubicBezTo>
                    <a:pt x="0" y="12"/>
                    <a:pt x="0" y="13"/>
                    <a:pt x="0" y="15"/>
                  </a:cubicBezTo>
                  <a:cubicBezTo>
                    <a:pt x="4" y="13"/>
                    <a:pt x="9" y="12"/>
                    <a:pt x="13" y="13"/>
                  </a:cubicBezTo>
                  <a:cubicBezTo>
                    <a:pt x="19" y="15"/>
                    <a:pt x="23" y="21"/>
                    <a:pt x="24" y="28"/>
                  </a:cubicBezTo>
                  <a:cubicBezTo>
                    <a:pt x="24" y="34"/>
                    <a:pt x="21" y="40"/>
                    <a:pt x="18" y="45"/>
                  </a:cubicBezTo>
                  <a:cubicBezTo>
                    <a:pt x="20" y="45"/>
                    <a:pt x="21" y="45"/>
                    <a:pt x="23" y="45"/>
                  </a:cubicBezTo>
                  <a:cubicBezTo>
                    <a:pt x="26" y="45"/>
                    <a:pt x="29" y="45"/>
                    <a:pt x="32" y="43"/>
                  </a:cubicBezTo>
                  <a:cubicBezTo>
                    <a:pt x="35" y="41"/>
                    <a:pt x="37" y="37"/>
                    <a:pt x="38" y="32"/>
                  </a:cubicBezTo>
                  <a:cubicBezTo>
                    <a:pt x="40" y="26"/>
                    <a:pt x="40" y="19"/>
                    <a:pt x="37" y="13"/>
                  </a:cubicBezTo>
                  <a:close/>
                </a:path>
              </a:pathLst>
            </a:custGeom>
            <a:solidFill>
              <a:srgbClr val="84E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 name="Freeform 66"/>
            <p:cNvSpPr>
              <a:spLocks/>
            </p:cNvSpPr>
            <p:nvPr/>
          </p:nvSpPr>
          <p:spPr bwMode="auto">
            <a:xfrm>
              <a:off x="1684338" y="3022600"/>
              <a:ext cx="993775" cy="390525"/>
            </a:xfrm>
            <a:custGeom>
              <a:avLst/>
              <a:gdLst>
                <a:gd name="T0" fmla="*/ 276 w 276"/>
                <a:gd name="T1" fmla="*/ 55 h 109"/>
                <a:gd name="T2" fmla="*/ 266 w 276"/>
                <a:gd name="T3" fmla="*/ 7 h 109"/>
                <a:gd name="T4" fmla="*/ 6 w 276"/>
                <a:gd name="T5" fmla="*/ 0 h 109"/>
                <a:gd name="T6" fmla="*/ 8 w 276"/>
                <a:gd name="T7" fmla="*/ 7 h 109"/>
                <a:gd name="T8" fmla="*/ 0 w 276"/>
                <a:gd name="T9" fmla="*/ 51 h 109"/>
                <a:gd name="T10" fmla="*/ 276 w 276"/>
                <a:gd name="T11" fmla="*/ 55 h 109"/>
              </a:gdLst>
              <a:ahLst/>
              <a:cxnLst>
                <a:cxn ang="0">
                  <a:pos x="T0" y="T1"/>
                </a:cxn>
                <a:cxn ang="0">
                  <a:pos x="T2" y="T3"/>
                </a:cxn>
                <a:cxn ang="0">
                  <a:pos x="T4" y="T5"/>
                </a:cxn>
                <a:cxn ang="0">
                  <a:pos x="T6" y="T7"/>
                </a:cxn>
                <a:cxn ang="0">
                  <a:pos x="T8" y="T9"/>
                </a:cxn>
                <a:cxn ang="0">
                  <a:pos x="T10" y="T11"/>
                </a:cxn>
              </a:cxnLst>
              <a:rect l="0" t="0" r="r" b="b"/>
              <a:pathLst>
                <a:path w="276" h="109">
                  <a:moveTo>
                    <a:pt x="276" y="55"/>
                  </a:moveTo>
                  <a:cubicBezTo>
                    <a:pt x="271" y="39"/>
                    <a:pt x="269" y="23"/>
                    <a:pt x="266" y="7"/>
                  </a:cubicBezTo>
                  <a:cubicBezTo>
                    <a:pt x="130" y="55"/>
                    <a:pt x="75" y="41"/>
                    <a:pt x="6" y="0"/>
                  </a:cubicBezTo>
                  <a:cubicBezTo>
                    <a:pt x="7" y="2"/>
                    <a:pt x="8" y="4"/>
                    <a:pt x="8" y="7"/>
                  </a:cubicBezTo>
                  <a:cubicBezTo>
                    <a:pt x="12" y="22"/>
                    <a:pt x="7" y="37"/>
                    <a:pt x="0" y="51"/>
                  </a:cubicBezTo>
                  <a:cubicBezTo>
                    <a:pt x="71" y="94"/>
                    <a:pt x="127" y="109"/>
                    <a:pt x="276" y="5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 name="Freeform 67"/>
            <p:cNvSpPr>
              <a:spLocks noEditPoints="1"/>
            </p:cNvSpPr>
            <p:nvPr/>
          </p:nvSpPr>
          <p:spPr bwMode="auto">
            <a:xfrm>
              <a:off x="2116138" y="2014538"/>
              <a:ext cx="1041400" cy="1309688"/>
            </a:xfrm>
            <a:custGeom>
              <a:avLst/>
              <a:gdLst>
                <a:gd name="T0" fmla="*/ 287 w 289"/>
                <a:gd name="T1" fmla="*/ 273 h 365"/>
                <a:gd name="T2" fmla="*/ 287 w 289"/>
                <a:gd name="T3" fmla="*/ 250 h 365"/>
                <a:gd name="T4" fmla="*/ 281 w 289"/>
                <a:gd name="T5" fmla="*/ 235 h 365"/>
                <a:gd name="T6" fmla="*/ 269 w 289"/>
                <a:gd name="T7" fmla="*/ 231 h 365"/>
                <a:gd name="T8" fmla="*/ 273 w 289"/>
                <a:gd name="T9" fmla="*/ 218 h 365"/>
                <a:gd name="T10" fmla="*/ 268 w 289"/>
                <a:gd name="T11" fmla="*/ 212 h 365"/>
                <a:gd name="T12" fmla="*/ 263 w 289"/>
                <a:gd name="T13" fmla="*/ 216 h 365"/>
                <a:gd name="T14" fmla="*/ 254 w 289"/>
                <a:gd name="T15" fmla="*/ 227 h 365"/>
                <a:gd name="T16" fmla="*/ 246 w 289"/>
                <a:gd name="T17" fmla="*/ 224 h 365"/>
                <a:gd name="T18" fmla="*/ 240 w 289"/>
                <a:gd name="T19" fmla="*/ 222 h 365"/>
                <a:gd name="T20" fmla="*/ 234 w 289"/>
                <a:gd name="T21" fmla="*/ 226 h 365"/>
                <a:gd name="T22" fmla="*/ 236 w 289"/>
                <a:gd name="T23" fmla="*/ 233 h 365"/>
                <a:gd name="T24" fmla="*/ 244 w 289"/>
                <a:gd name="T25" fmla="*/ 235 h 365"/>
                <a:gd name="T26" fmla="*/ 245 w 289"/>
                <a:gd name="T27" fmla="*/ 235 h 365"/>
                <a:gd name="T28" fmla="*/ 227 w 289"/>
                <a:gd name="T29" fmla="*/ 252 h 365"/>
                <a:gd name="T30" fmla="*/ 217 w 289"/>
                <a:gd name="T31" fmla="*/ 292 h 365"/>
                <a:gd name="T32" fmla="*/ 217 w 289"/>
                <a:gd name="T33" fmla="*/ 293 h 365"/>
                <a:gd name="T34" fmla="*/ 202 w 289"/>
                <a:gd name="T35" fmla="*/ 292 h 365"/>
                <a:gd name="T36" fmla="*/ 168 w 289"/>
                <a:gd name="T37" fmla="*/ 287 h 365"/>
                <a:gd name="T38" fmla="*/ 156 w 289"/>
                <a:gd name="T39" fmla="*/ 282 h 365"/>
                <a:gd name="T40" fmla="*/ 151 w 289"/>
                <a:gd name="T41" fmla="*/ 273 h 365"/>
                <a:gd name="T42" fmla="*/ 141 w 289"/>
                <a:gd name="T43" fmla="*/ 247 h 365"/>
                <a:gd name="T44" fmla="*/ 140 w 289"/>
                <a:gd name="T45" fmla="*/ 243 h 365"/>
                <a:gd name="T46" fmla="*/ 115 w 289"/>
                <a:gd name="T47" fmla="*/ 44 h 365"/>
                <a:gd name="T48" fmla="*/ 110 w 289"/>
                <a:gd name="T49" fmla="*/ 37 h 365"/>
                <a:gd name="T50" fmla="*/ 97 w 289"/>
                <a:gd name="T51" fmla="*/ 0 h 365"/>
                <a:gd name="T52" fmla="*/ 7 w 289"/>
                <a:gd name="T53" fmla="*/ 123 h 365"/>
                <a:gd name="T54" fmla="*/ 18 w 289"/>
                <a:gd name="T55" fmla="*/ 139 h 365"/>
                <a:gd name="T56" fmla="*/ 36 w 289"/>
                <a:gd name="T57" fmla="*/ 175 h 365"/>
                <a:gd name="T58" fmla="*/ 48 w 289"/>
                <a:gd name="T59" fmla="*/ 207 h 365"/>
                <a:gd name="T60" fmla="*/ 78 w 289"/>
                <a:gd name="T61" fmla="*/ 283 h 365"/>
                <a:gd name="T62" fmla="*/ 82 w 289"/>
                <a:gd name="T63" fmla="*/ 300 h 365"/>
                <a:gd name="T64" fmla="*/ 86 w 289"/>
                <a:gd name="T65" fmla="*/ 317 h 365"/>
                <a:gd name="T66" fmla="*/ 102 w 289"/>
                <a:gd name="T67" fmla="*/ 347 h 365"/>
                <a:gd name="T68" fmla="*/ 122 w 289"/>
                <a:gd name="T69" fmla="*/ 363 h 365"/>
                <a:gd name="T70" fmla="*/ 147 w 289"/>
                <a:gd name="T71" fmla="*/ 361 h 365"/>
                <a:gd name="T72" fmla="*/ 163 w 289"/>
                <a:gd name="T73" fmla="*/ 358 h 365"/>
                <a:gd name="T74" fmla="*/ 198 w 289"/>
                <a:gd name="T75" fmla="*/ 350 h 365"/>
                <a:gd name="T76" fmla="*/ 243 w 289"/>
                <a:gd name="T77" fmla="*/ 333 h 365"/>
                <a:gd name="T78" fmla="*/ 278 w 289"/>
                <a:gd name="T79" fmla="*/ 306 h 365"/>
                <a:gd name="T80" fmla="*/ 285 w 289"/>
                <a:gd name="T81" fmla="*/ 292 h 365"/>
                <a:gd name="T82" fmla="*/ 287 w 289"/>
                <a:gd name="T83" fmla="*/ 273 h 365"/>
                <a:gd name="T84" fmla="*/ 267 w 289"/>
                <a:gd name="T85" fmla="*/ 254 h 365"/>
                <a:gd name="T86" fmla="*/ 261 w 289"/>
                <a:gd name="T87" fmla="*/ 256 h 365"/>
                <a:gd name="T88" fmla="*/ 253 w 289"/>
                <a:gd name="T89" fmla="*/ 255 h 365"/>
                <a:gd name="T90" fmla="*/ 252 w 289"/>
                <a:gd name="T91" fmla="*/ 250 h 365"/>
                <a:gd name="T92" fmla="*/ 255 w 289"/>
                <a:gd name="T93" fmla="*/ 246 h 365"/>
                <a:gd name="T94" fmla="*/ 259 w 289"/>
                <a:gd name="T95" fmla="*/ 241 h 365"/>
                <a:gd name="T96" fmla="*/ 260 w 289"/>
                <a:gd name="T97" fmla="*/ 241 h 365"/>
                <a:gd name="T98" fmla="*/ 266 w 289"/>
                <a:gd name="T99" fmla="*/ 243 h 365"/>
                <a:gd name="T100" fmla="*/ 269 w 289"/>
                <a:gd name="T101" fmla="*/ 249 h 365"/>
                <a:gd name="T102" fmla="*/ 267 w 289"/>
                <a:gd name="T103" fmla="*/ 25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 h="365">
                  <a:moveTo>
                    <a:pt x="287" y="273"/>
                  </a:moveTo>
                  <a:cubicBezTo>
                    <a:pt x="285" y="262"/>
                    <a:pt x="287" y="256"/>
                    <a:pt x="287" y="250"/>
                  </a:cubicBezTo>
                  <a:cubicBezTo>
                    <a:pt x="286" y="245"/>
                    <a:pt x="285" y="239"/>
                    <a:pt x="281" y="235"/>
                  </a:cubicBezTo>
                  <a:cubicBezTo>
                    <a:pt x="277" y="232"/>
                    <a:pt x="273" y="231"/>
                    <a:pt x="269" y="231"/>
                  </a:cubicBezTo>
                  <a:cubicBezTo>
                    <a:pt x="271" y="227"/>
                    <a:pt x="273" y="222"/>
                    <a:pt x="273" y="218"/>
                  </a:cubicBezTo>
                  <a:cubicBezTo>
                    <a:pt x="272" y="215"/>
                    <a:pt x="270" y="212"/>
                    <a:pt x="268" y="212"/>
                  </a:cubicBezTo>
                  <a:cubicBezTo>
                    <a:pt x="265" y="212"/>
                    <a:pt x="264" y="214"/>
                    <a:pt x="263" y="216"/>
                  </a:cubicBezTo>
                  <a:cubicBezTo>
                    <a:pt x="260" y="220"/>
                    <a:pt x="257" y="224"/>
                    <a:pt x="254" y="227"/>
                  </a:cubicBezTo>
                  <a:cubicBezTo>
                    <a:pt x="251" y="226"/>
                    <a:pt x="249" y="225"/>
                    <a:pt x="246" y="224"/>
                  </a:cubicBezTo>
                  <a:cubicBezTo>
                    <a:pt x="244" y="224"/>
                    <a:pt x="242" y="223"/>
                    <a:pt x="240" y="222"/>
                  </a:cubicBezTo>
                  <a:cubicBezTo>
                    <a:pt x="237" y="222"/>
                    <a:pt x="235" y="223"/>
                    <a:pt x="234" y="226"/>
                  </a:cubicBezTo>
                  <a:cubicBezTo>
                    <a:pt x="232" y="228"/>
                    <a:pt x="234" y="231"/>
                    <a:pt x="236" y="233"/>
                  </a:cubicBezTo>
                  <a:cubicBezTo>
                    <a:pt x="239" y="234"/>
                    <a:pt x="241" y="234"/>
                    <a:pt x="244" y="235"/>
                  </a:cubicBezTo>
                  <a:cubicBezTo>
                    <a:pt x="245" y="235"/>
                    <a:pt x="245" y="235"/>
                    <a:pt x="245" y="235"/>
                  </a:cubicBezTo>
                  <a:cubicBezTo>
                    <a:pt x="238" y="240"/>
                    <a:pt x="232" y="246"/>
                    <a:pt x="227" y="252"/>
                  </a:cubicBezTo>
                  <a:cubicBezTo>
                    <a:pt x="218" y="263"/>
                    <a:pt x="214" y="278"/>
                    <a:pt x="217" y="292"/>
                  </a:cubicBezTo>
                  <a:cubicBezTo>
                    <a:pt x="217" y="293"/>
                    <a:pt x="217" y="293"/>
                    <a:pt x="217" y="293"/>
                  </a:cubicBezTo>
                  <a:cubicBezTo>
                    <a:pt x="212" y="293"/>
                    <a:pt x="207" y="293"/>
                    <a:pt x="202" y="292"/>
                  </a:cubicBezTo>
                  <a:cubicBezTo>
                    <a:pt x="191" y="292"/>
                    <a:pt x="179" y="290"/>
                    <a:pt x="168" y="287"/>
                  </a:cubicBezTo>
                  <a:cubicBezTo>
                    <a:pt x="164" y="286"/>
                    <a:pt x="159" y="285"/>
                    <a:pt x="156" y="282"/>
                  </a:cubicBezTo>
                  <a:cubicBezTo>
                    <a:pt x="154" y="279"/>
                    <a:pt x="152" y="276"/>
                    <a:pt x="151" y="273"/>
                  </a:cubicBezTo>
                  <a:cubicBezTo>
                    <a:pt x="147" y="264"/>
                    <a:pt x="144" y="256"/>
                    <a:pt x="141" y="247"/>
                  </a:cubicBezTo>
                  <a:cubicBezTo>
                    <a:pt x="141" y="246"/>
                    <a:pt x="141" y="244"/>
                    <a:pt x="140" y="243"/>
                  </a:cubicBezTo>
                  <a:cubicBezTo>
                    <a:pt x="120" y="179"/>
                    <a:pt x="117" y="111"/>
                    <a:pt x="115" y="44"/>
                  </a:cubicBezTo>
                  <a:cubicBezTo>
                    <a:pt x="114" y="42"/>
                    <a:pt x="112" y="40"/>
                    <a:pt x="110" y="37"/>
                  </a:cubicBezTo>
                  <a:cubicBezTo>
                    <a:pt x="104" y="26"/>
                    <a:pt x="102" y="12"/>
                    <a:pt x="97" y="0"/>
                  </a:cubicBezTo>
                  <a:cubicBezTo>
                    <a:pt x="64" y="12"/>
                    <a:pt x="0" y="58"/>
                    <a:pt x="7" y="123"/>
                  </a:cubicBezTo>
                  <a:cubicBezTo>
                    <a:pt x="11" y="128"/>
                    <a:pt x="15" y="133"/>
                    <a:pt x="18" y="139"/>
                  </a:cubicBezTo>
                  <a:cubicBezTo>
                    <a:pt x="26" y="150"/>
                    <a:pt x="31" y="163"/>
                    <a:pt x="36" y="175"/>
                  </a:cubicBezTo>
                  <a:cubicBezTo>
                    <a:pt x="40" y="186"/>
                    <a:pt x="44" y="196"/>
                    <a:pt x="48" y="207"/>
                  </a:cubicBezTo>
                  <a:cubicBezTo>
                    <a:pt x="58" y="232"/>
                    <a:pt x="68" y="258"/>
                    <a:pt x="78" y="283"/>
                  </a:cubicBezTo>
                  <a:cubicBezTo>
                    <a:pt x="80" y="289"/>
                    <a:pt x="81" y="294"/>
                    <a:pt x="82" y="300"/>
                  </a:cubicBezTo>
                  <a:cubicBezTo>
                    <a:pt x="83" y="305"/>
                    <a:pt x="85" y="311"/>
                    <a:pt x="86" y="317"/>
                  </a:cubicBezTo>
                  <a:cubicBezTo>
                    <a:pt x="90" y="328"/>
                    <a:pt x="95" y="338"/>
                    <a:pt x="102" y="347"/>
                  </a:cubicBezTo>
                  <a:cubicBezTo>
                    <a:pt x="108" y="354"/>
                    <a:pt x="114" y="361"/>
                    <a:pt x="122" y="363"/>
                  </a:cubicBezTo>
                  <a:cubicBezTo>
                    <a:pt x="131" y="365"/>
                    <a:pt x="139" y="363"/>
                    <a:pt x="147" y="361"/>
                  </a:cubicBezTo>
                  <a:cubicBezTo>
                    <a:pt x="152" y="360"/>
                    <a:pt x="157" y="359"/>
                    <a:pt x="163" y="358"/>
                  </a:cubicBezTo>
                  <a:cubicBezTo>
                    <a:pt x="174" y="355"/>
                    <a:pt x="186" y="352"/>
                    <a:pt x="198" y="350"/>
                  </a:cubicBezTo>
                  <a:cubicBezTo>
                    <a:pt x="214" y="346"/>
                    <a:pt x="229" y="342"/>
                    <a:pt x="243" y="333"/>
                  </a:cubicBezTo>
                  <a:cubicBezTo>
                    <a:pt x="256" y="328"/>
                    <a:pt x="271" y="316"/>
                    <a:pt x="278" y="306"/>
                  </a:cubicBezTo>
                  <a:cubicBezTo>
                    <a:pt x="284" y="296"/>
                    <a:pt x="283" y="296"/>
                    <a:pt x="285" y="292"/>
                  </a:cubicBezTo>
                  <a:cubicBezTo>
                    <a:pt x="287" y="288"/>
                    <a:pt x="289" y="284"/>
                    <a:pt x="287" y="273"/>
                  </a:cubicBezTo>
                  <a:close/>
                  <a:moveTo>
                    <a:pt x="267" y="254"/>
                  </a:moveTo>
                  <a:cubicBezTo>
                    <a:pt x="265" y="255"/>
                    <a:pt x="263" y="256"/>
                    <a:pt x="261" y="256"/>
                  </a:cubicBezTo>
                  <a:cubicBezTo>
                    <a:pt x="258" y="257"/>
                    <a:pt x="255" y="257"/>
                    <a:pt x="253" y="255"/>
                  </a:cubicBezTo>
                  <a:cubicBezTo>
                    <a:pt x="252" y="254"/>
                    <a:pt x="252" y="252"/>
                    <a:pt x="252" y="250"/>
                  </a:cubicBezTo>
                  <a:cubicBezTo>
                    <a:pt x="253" y="249"/>
                    <a:pt x="254" y="248"/>
                    <a:pt x="255" y="246"/>
                  </a:cubicBezTo>
                  <a:cubicBezTo>
                    <a:pt x="256" y="245"/>
                    <a:pt x="258" y="243"/>
                    <a:pt x="259" y="241"/>
                  </a:cubicBezTo>
                  <a:cubicBezTo>
                    <a:pt x="260" y="241"/>
                    <a:pt x="260" y="241"/>
                    <a:pt x="260" y="241"/>
                  </a:cubicBezTo>
                  <a:cubicBezTo>
                    <a:pt x="262" y="242"/>
                    <a:pt x="264" y="242"/>
                    <a:pt x="266" y="243"/>
                  </a:cubicBezTo>
                  <a:cubicBezTo>
                    <a:pt x="268" y="245"/>
                    <a:pt x="270" y="247"/>
                    <a:pt x="269" y="249"/>
                  </a:cubicBezTo>
                  <a:cubicBezTo>
                    <a:pt x="269" y="251"/>
                    <a:pt x="268" y="253"/>
                    <a:pt x="267" y="25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 name="Freeform 68"/>
            <p:cNvSpPr>
              <a:spLocks/>
            </p:cNvSpPr>
            <p:nvPr/>
          </p:nvSpPr>
          <p:spPr bwMode="auto">
            <a:xfrm>
              <a:off x="1443038" y="2319338"/>
              <a:ext cx="269875" cy="728663"/>
            </a:xfrm>
            <a:custGeom>
              <a:avLst/>
              <a:gdLst>
                <a:gd name="T0" fmla="*/ 4 w 75"/>
                <a:gd name="T1" fmla="*/ 134 h 203"/>
                <a:gd name="T2" fmla="*/ 26 w 75"/>
                <a:gd name="T3" fmla="*/ 190 h 203"/>
                <a:gd name="T4" fmla="*/ 56 w 75"/>
                <a:gd name="T5" fmla="*/ 202 h 203"/>
                <a:gd name="T6" fmla="*/ 75 w 75"/>
                <a:gd name="T7" fmla="*/ 203 h 203"/>
                <a:gd name="T8" fmla="*/ 75 w 75"/>
                <a:gd name="T9" fmla="*/ 203 h 203"/>
                <a:gd name="T10" fmla="*/ 64 w 75"/>
                <a:gd name="T11" fmla="*/ 169 h 203"/>
                <a:gd name="T12" fmla="*/ 61 w 75"/>
                <a:gd name="T13" fmla="*/ 138 h 203"/>
                <a:gd name="T14" fmla="*/ 58 w 75"/>
                <a:gd name="T15" fmla="*/ 127 h 203"/>
                <a:gd name="T16" fmla="*/ 46 w 75"/>
                <a:gd name="T17" fmla="*/ 107 h 203"/>
                <a:gd name="T18" fmla="*/ 36 w 75"/>
                <a:gd name="T19" fmla="*/ 88 h 203"/>
                <a:gd name="T20" fmla="*/ 16 w 75"/>
                <a:gd name="T21" fmla="*/ 43 h 203"/>
                <a:gd name="T22" fmla="*/ 4 w 75"/>
                <a:gd name="T23" fmla="*/ 0 h 203"/>
                <a:gd name="T24" fmla="*/ 4 w 75"/>
                <a:gd name="T25" fmla="*/ 13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203">
                  <a:moveTo>
                    <a:pt x="4" y="134"/>
                  </a:moveTo>
                  <a:cubicBezTo>
                    <a:pt x="6" y="154"/>
                    <a:pt x="10" y="177"/>
                    <a:pt x="26" y="190"/>
                  </a:cubicBezTo>
                  <a:cubicBezTo>
                    <a:pt x="35" y="197"/>
                    <a:pt x="45" y="201"/>
                    <a:pt x="56" y="202"/>
                  </a:cubicBezTo>
                  <a:cubicBezTo>
                    <a:pt x="63" y="203"/>
                    <a:pt x="69" y="203"/>
                    <a:pt x="75" y="203"/>
                  </a:cubicBezTo>
                  <a:cubicBezTo>
                    <a:pt x="75" y="203"/>
                    <a:pt x="75" y="203"/>
                    <a:pt x="75" y="203"/>
                  </a:cubicBezTo>
                  <a:cubicBezTo>
                    <a:pt x="73" y="191"/>
                    <a:pt x="66" y="181"/>
                    <a:pt x="64" y="169"/>
                  </a:cubicBezTo>
                  <a:cubicBezTo>
                    <a:pt x="62" y="159"/>
                    <a:pt x="63" y="148"/>
                    <a:pt x="61" y="138"/>
                  </a:cubicBezTo>
                  <a:cubicBezTo>
                    <a:pt x="61" y="134"/>
                    <a:pt x="59" y="131"/>
                    <a:pt x="58" y="127"/>
                  </a:cubicBezTo>
                  <a:cubicBezTo>
                    <a:pt x="55" y="120"/>
                    <a:pt x="50" y="114"/>
                    <a:pt x="46" y="107"/>
                  </a:cubicBezTo>
                  <a:cubicBezTo>
                    <a:pt x="42" y="101"/>
                    <a:pt x="39" y="94"/>
                    <a:pt x="36" y="88"/>
                  </a:cubicBezTo>
                  <a:cubicBezTo>
                    <a:pt x="28" y="73"/>
                    <a:pt x="22" y="58"/>
                    <a:pt x="16" y="43"/>
                  </a:cubicBezTo>
                  <a:cubicBezTo>
                    <a:pt x="11" y="29"/>
                    <a:pt x="7" y="15"/>
                    <a:pt x="4" y="0"/>
                  </a:cubicBezTo>
                  <a:cubicBezTo>
                    <a:pt x="1" y="45"/>
                    <a:pt x="0" y="90"/>
                    <a:pt x="4" y="13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 name="Freeform 69"/>
            <p:cNvSpPr>
              <a:spLocks/>
            </p:cNvSpPr>
            <p:nvPr/>
          </p:nvSpPr>
          <p:spPr bwMode="auto">
            <a:xfrm>
              <a:off x="1647825" y="1695450"/>
              <a:ext cx="590550" cy="211138"/>
            </a:xfrm>
            <a:custGeom>
              <a:avLst/>
              <a:gdLst>
                <a:gd name="T0" fmla="*/ 5 w 164"/>
                <a:gd name="T1" fmla="*/ 35 h 59"/>
                <a:gd name="T2" fmla="*/ 35 w 164"/>
                <a:gd name="T3" fmla="*/ 56 h 59"/>
                <a:gd name="T4" fmla="*/ 72 w 164"/>
                <a:gd name="T5" fmla="*/ 54 h 59"/>
                <a:gd name="T6" fmla="*/ 107 w 164"/>
                <a:gd name="T7" fmla="*/ 41 h 59"/>
                <a:gd name="T8" fmla="*/ 164 w 164"/>
                <a:gd name="T9" fmla="*/ 25 h 59"/>
                <a:gd name="T10" fmla="*/ 157 w 164"/>
                <a:gd name="T11" fmla="*/ 15 h 59"/>
                <a:gd name="T12" fmla="*/ 99 w 164"/>
                <a:gd name="T13" fmla="*/ 24 h 59"/>
                <a:gd name="T14" fmla="*/ 24 w 164"/>
                <a:gd name="T15" fmla="*/ 30 h 59"/>
                <a:gd name="T16" fmla="*/ 24 w 164"/>
                <a:gd name="T17" fmla="*/ 0 h 59"/>
                <a:gd name="T18" fmla="*/ 21 w 164"/>
                <a:gd name="T19" fmla="*/ 2 h 59"/>
                <a:gd name="T20" fmla="*/ 2 w 164"/>
                <a:gd name="T21" fmla="*/ 9 h 59"/>
                <a:gd name="T22" fmla="*/ 5 w 164"/>
                <a:gd name="T23"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59">
                  <a:moveTo>
                    <a:pt x="5" y="35"/>
                  </a:moveTo>
                  <a:cubicBezTo>
                    <a:pt x="12" y="46"/>
                    <a:pt x="23" y="53"/>
                    <a:pt x="35" y="56"/>
                  </a:cubicBezTo>
                  <a:cubicBezTo>
                    <a:pt x="47" y="59"/>
                    <a:pt x="60" y="57"/>
                    <a:pt x="72" y="54"/>
                  </a:cubicBezTo>
                  <a:cubicBezTo>
                    <a:pt x="84" y="51"/>
                    <a:pt x="96" y="46"/>
                    <a:pt x="107" y="41"/>
                  </a:cubicBezTo>
                  <a:cubicBezTo>
                    <a:pt x="125" y="34"/>
                    <a:pt x="144" y="27"/>
                    <a:pt x="164" y="25"/>
                  </a:cubicBezTo>
                  <a:cubicBezTo>
                    <a:pt x="161" y="22"/>
                    <a:pt x="159" y="19"/>
                    <a:pt x="157" y="15"/>
                  </a:cubicBezTo>
                  <a:cubicBezTo>
                    <a:pt x="137" y="7"/>
                    <a:pt x="123" y="12"/>
                    <a:pt x="99" y="24"/>
                  </a:cubicBezTo>
                  <a:cubicBezTo>
                    <a:pt x="62" y="45"/>
                    <a:pt x="33" y="36"/>
                    <a:pt x="24" y="30"/>
                  </a:cubicBezTo>
                  <a:cubicBezTo>
                    <a:pt x="17" y="24"/>
                    <a:pt x="18" y="12"/>
                    <a:pt x="24" y="0"/>
                  </a:cubicBezTo>
                  <a:cubicBezTo>
                    <a:pt x="23" y="1"/>
                    <a:pt x="22" y="2"/>
                    <a:pt x="21" y="2"/>
                  </a:cubicBezTo>
                  <a:cubicBezTo>
                    <a:pt x="15" y="5"/>
                    <a:pt x="9" y="7"/>
                    <a:pt x="2" y="9"/>
                  </a:cubicBezTo>
                  <a:cubicBezTo>
                    <a:pt x="0" y="18"/>
                    <a:pt x="1" y="28"/>
                    <a:pt x="5" y="3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 name="Freeform 70"/>
            <p:cNvSpPr>
              <a:spLocks/>
            </p:cNvSpPr>
            <p:nvPr/>
          </p:nvSpPr>
          <p:spPr bwMode="auto">
            <a:xfrm>
              <a:off x="2098675" y="1971675"/>
              <a:ext cx="366712" cy="484188"/>
            </a:xfrm>
            <a:custGeom>
              <a:avLst/>
              <a:gdLst>
                <a:gd name="T0" fmla="*/ 102 w 102"/>
                <a:gd name="T1" fmla="*/ 12 h 135"/>
                <a:gd name="T2" fmla="*/ 101 w 102"/>
                <a:gd name="T3" fmla="*/ 12 h 135"/>
                <a:gd name="T4" fmla="*/ 94 w 102"/>
                <a:gd name="T5" fmla="*/ 0 h 135"/>
                <a:gd name="T6" fmla="*/ 29 w 102"/>
                <a:gd name="T7" fmla="*/ 49 h 135"/>
                <a:gd name="T8" fmla="*/ 12 w 102"/>
                <a:gd name="T9" fmla="*/ 135 h 135"/>
                <a:gd name="T10" fmla="*/ 102 w 102"/>
                <a:gd name="T11" fmla="*/ 12 h 135"/>
              </a:gdLst>
              <a:ahLst/>
              <a:cxnLst>
                <a:cxn ang="0">
                  <a:pos x="T0" y="T1"/>
                </a:cxn>
                <a:cxn ang="0">
                  <a:pos x="T2" y="T3"/>
                </a:cxn>
                <a:cxn ang="0">
                  <a:pos x="T4" y="T5"/>
                </a:cxn>
                <a:cxn ang="0">
                  <a:pos x="T6" y="T7"/>
                </a:cxn>
                <a:cxn ang="0">
                  <a:pos x="T8" y="T9"/>
                </a:cxn>
                <a:cxn ang="0">
                  <a:pos x="T10" y="T11"/>
                </a:cxn>
              </a:cxnLst>
              <a:rect l="0" t="0" r="r" b="b"/>
              <a:pathLst>
                <a:path w="102" h="135">
                  <a:moveTo>
                    <a:pt x="102" y="12"/>
                  </a:moveTo>
                  <a:cubicBezTo>
                    <a:pt x="101" y="12"/>
                    <a:pt x="101" y="12"/>
                    <a:pt x="101" y="12"/>
                  </a:cubicBezTo>
                  <a:cubicBezTo>
                    <a:pt x="99" y="8"/>
                    <a:pt x="97" y="4"/>
                    <a:pt x="94" y="0"/>
                  </a:cubicBezTo>
                  <a:cubicBezTo>
                    <a:pt x="79" y="8"/>
                    <a:pt x="50" y="26"/>
                    <a:pt x="29" y="49"/>
                  </a:cubicBezTo>
                  <a:cubicBezTo>
                    <a:pt x="0" y="83"/>
                    <a:pt x="1" y="115"/>
                    <a:pt x="12" y="135"/>
                  </a:cubicBezTo>
                  <a:cubicBezTo>
                    <a:pt x="5" y="70"/>
                    <a:pt x="69" y="24"/>
                    <a:pt x="102" y="1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63" name="Group 262"/>
          <p:cNvGrpSpPr/>
          <p:nvPr/>
        </p:nvGrpSpPr>
        <p:grpSpPr>
          <a:xfrm>
            <a:off x="7962972" y="4893098"/>
            <a:ext cx="1142045" cy="694872"/>
            <a:chOff x="792163" y="620713"/>
            <a:chExt cx="9361487" cy="5695951"/>
          </a:xfrm>
        </p:grpSpPr>
        <p:sp>
          <p:nvSpPr>
            <p:cNvPr id="264" name="Freeform 306"/>
            <p:cNvSpPr>
              <a:spLocks/>
            </p:cNvSpPr>
            <p:nvPr/>
          </p:nvSpPr>
          <p:spPr bwMode="auto">
            <a:xfrm>
              <a:off x="792163" y="620713"/>
              <a:ext cx="1344612" cy="1376363"/>
            </a:xfrm>
            <a:custGeom>
              <a:avLst/>
              <a:gdLst>
                <a:gd name="T0" fmla="*/ 0 w 847"/>
                <a:gd name="T1" fmla="*/ 0 h 867"/>
                <a:gd name="T2" fmla="*/ 847 w 847"/>
                <a:gd name="T3" fmla="*/ 867 h 867"/>
                <a:gd name="T4" fmla="*/ 724 w 847"/>
                <a:gd name="T5" fmla="*/ 695 h 867"/>
                <a:gd name="T6" fmla="*/ 0 w 847"/>
                <a:gd name="T7" fmla="*/ 0 h 867"/>
              </a:gdLst>
              <a:ahLst/>
              <a:cxnLst>
                <a:cxn ang="0">
                  <a:pos x="T0" y="T1"/>
                </a:cxn>
                <a:cxn ang="0">
                  <a:pos x="T2" y="T3"/>
                </a:cxn>
                <a:cxn ang="0">
                  <a:pos x="T4" y="T5"/>
                </a:cxn>
                <a:cxn ang="0">
                  <a:pos x="T6" y="T7"/>
                </a:cxn>
              </a:cxnLst>
              <a:rect l="0" t="0" r="r" b="b"/>
              <a:pathLst>
                <a:path w="847" h="867">
                  <a:moveTo>
                    <a:pt x="0" y="0"/>
                  </a:moveTo>
                  <a:lnTo>
                    <a:pt x="847" y="867"/>
                  </a:lnTo>
                  <a:lnTo>
                    <a:pt x="724" y="695"/>
                  </a:lnTo>
                  <a:lnTo>
                    <a:pt x="0" y="0"/>
                  </a:lnTo>
                  <a:close/>
                </a:path>
              </a:pathLst>
            </a:custGeom>
            <a:solidFill>
              <a:srgbClr val="D9C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 name="Freeform 307"/>
            <p:cNvSpPr>
              <a:spLocks/>
            </p:cNvSpPr>
            <p:nvPr/>
          </p:nvSpPr>
          <p:spPr bwMode="auto">
            <a:xfrm>
              <a:off x="792163" y="620713"/>
              <a:ext cx="1344612" cy="1103313"/>
            </a:xfrm>
            <a:custGeom>
              <a:avLst/>
              <a:gdLst>
                <a:gd name="T0" fmla="*/ 724 w 847"/>
                <a:gd name="T1" fmla="*/ 695 h 695"/>
                <a:gd name="T2" fmla="*/ 0 w 847"/>
                <a:gd name="T3" fmla="*/ 0 h 695"/>
                <a:gd name="T4" fmla="*/ 847 w 847"/>
                <a:gd name="T5" fmla="*/ 381 h 695"/>
                <a:gd name="T6" fmla="*/ 724 w 847"/>
                <a:gd name="T7" fmla="*/ 695 h 695"/>
              </a:gdLst>
              <a:ahLst/>
              <a:cxnLst>
                <a:cxn ang="0">
                  <a:pos x="T0" y="T1"/>
                </a:cxn>
                <a:cxn ang="0">
                  <a:pos x="T2" y="T3"/>
                </a:cxn>
                <a:cxn ang="0">
                  <a:pos x="T4" y="T5"/>
                </a:cxn>
                <a:cxn ang="0">
                  <a:pos x="T6" y="T7"/>
                </a:cxn>
              </a:cxnLst>
              <a:rect l="0" t="0" r="r" b="b"/>
              <a:pathLst>
                <a:path w="847" h="695">
                  <a:moveTo>
                    <a:pt x="724" y="695"/>
                  </a:moveTo>
                  <a:lnTo>
                    <a:pt x="0" y="0"/>
                  </a:lnTo>
                  <a:lnTo>
                    <a:pt x="847" y="381"/>
                  </a:lnTo>
                  <a:lnTo>
                    <a:pt x="724" y="695"/>
                  </a:ln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 name="Freeform 308"/>
            <p:cNvSpPr>
              <a:spLocks/>
            </p:cNvSpPr>
            <p:nvPr/>
          </p:nvSpPr>
          <p:spPr bwMode="auto">
            <a:xfrm>
              <a:off x="792163" y="620713"/>
              <a:ext cx="1733550" cy="604838"/>
            </a:xfrm>
            <a:custGeom>
              <a:avLst/>
              <a:gdLst>
                <a:gd name="T0" fmla="*/ 0 w 1092"/>
                <a:gd name="T1" fmla="*/ 0 h 381"/>
                <a:gd name="T2" fmla="*/ 847 w 1092"/>
                <a:gd name="T3" fmla="*/ 381 h 381"/>
                <a:gd name="T4" fmla="*/ 1092 w 1092"/>
                <a:gd name="T5" fmla="*/ 238 h 381"/>
                <a:gd name="T6" fmla="*/ 0 w 1092"/>
                <a:gd name="T7" fmla="*/ 0 h 381"/>
              </a:gdLst>
              <a:ahLst/>
              <a:cxnLst>
                <a:cxn ang="0">
                  <a:pos x="T0" y="T1"/>
                </a:cxn>
                <a:cxn ang="0">
                  <a:pos x="T2" y="T3"/>
                </a:cxn>
                <a:cxn ang="0">
                  <a:pos x="T4" y="T5"/>
                </a:cxn>
                <a:cxn ang="0">
                  <a:pos x="T6" y="T7"/>
                </a:cxn>
              </a:cxnLst>
              <a:rect l="0" t="0" r="r" b="b"/>
              <a:pathLst>
                <a:path w="1092" h="381">
                  <a:moveTo>
                    <a:pt x="0" y="0"/>
                  </a:moveTo>
                  <a:lnTo>
                    <a:pt x="847" y="381"/>
                  </a:lnTo>
                  <a:lnTo>
                    <a:pt x="1092" y="238"/>
                  </a:lnTo>
                  <a:lnTo>
                    <a:pt x="0" y="0"/>
                  </a:lnTo>
                  <a:close/>
                </a:path>
              </a:pathLst>
            </a:custGeom>
            <a:solidFill>
              <a:srgbClr val="F1E9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 name="Freeform 309"/>
            <p:cNvSpPr>
              <a:spLocks/>
            </p:cNvSpPr>
            <p:nvPr/>
          </p:nvSpPr>
          <p:spPr bwMode="auto">
            <a:xfrm>
              <a:off x="9604375" y="5580063"/>
              <a:ext cx="328612" cy="479425"/>
            </a:xfrm>
            <a:custGeom>
              <a:avLst/>
              <a:gdLst>
                <a:gd name="T0" fmla="*/ 42 w 84"/>
                <a:gd name="T1" fmla="*/ 13 h 123"/>
                <a:gd name="T2" fmla="*/ 84 w 84"/>
                <a:gd name="T3" fmla="*/ 37 h 123"/>
                <a:gd name="T4" fmla="*/ 42 w 84"/>
                <a:gd name="T5" fmla="*/ 109 h 123"/>
                <a:gd name="T6" fmla="*/ 0 w 84"/>
                <a:gd name="T7" fmla="*/ 86 h 123"/>
                <a:gd name="T8" fmla="*/ 42 w 84"/>
                <a:gd name="T9" fmla="*/ 13 h 123"/>
              </a:gdLst>
              <a:ahLst/>
              <a:cxnLst>
                <a:cxn ang="0">
                  <a:pos x="T0" y="T1"/>
                </a:cxn>
                <a:cxn ang="0">
                  <a:pos x="T2" y="T3"/>
                </a:cxn>
                <a:cxn ang="0">
                  <a:pos x="T4" y="T5"/>
                </a:cxn>
                <a:cxn ang="0">
                  <a:pos x="T6" y="T7"/>
                </a:cxn>
                <a:cxn ang="0">
                  <a:pos x="T8" y="T9"/>
                </a:cxn>
              </a:cxnLst>
              <a:rect l="0" t="0" r="r" b="b"/>
              <a:pathLst>
                <a:path w="84" h="123">
                  <a:moveTo>
                    <a:pt x="42" y="13"/>
                  </a:moveTo>
                  <a:cubicBezTo>
                    <a:pt x="65" y="0"/>
                    <a:pt x="83" y="10"/>
                    <a:pt x="84" y="37"/>
                  </a:cubicBezTo>
                  <a:cubicBezTo>
                    <a:pt x="84" y="64"/>
                    <a:pt x="65" y="96"/>
                    <a:pt x="42" y="109"/>
                  </a:cubicBezTo>
                  <a:cubicBezTo>
                    <a:pt x="19" y="123"/>
                    <a:pt x="0" y="112"/>
                    <a:pt x="0" y="86"/>
                  </a:cubicBezTo>
                  <a:cubicBezTo>
                    <a:pt x="0" y="59"/>
                    <a:pt x="18" y="26"/>
                    <a:pt x="42" y="13"/>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 name="Freeform 310"/>
            <p:cNvSpPr>
              <a:spLocks/>
            </p:cNvSpPr>
            <p:nvPr/>
          </p:nvSpPr>
          <p:spPr bwMode="auto">
            <a:xfrm>
              <a:off x="1941513" y="1724026"/>
              <a:ext cx="7632700" cy="4592638"/>
            </a:xfrm>
            <a:custGeom>
              <a:avLst/>
              <a:gdLst>
                <a:gd name="T0" fmla="*/ 4808 w 4808"/>
                <a:gd name="T1" fmla="*/ 2893 h 2893"/>
                <a:gd name="T2" fmla="*/ 123 w 4808"/>
                <a:gd name="T3" fmla="*/ 172 h 2893"/>
                <a:gd name="T4" fmla="*/ 0 w 4808"/>
                <a:gd name="T5" fmla="*/ 0 h 2893"/>
                <a:gd name="T6" fmla="*/ 4685 w 4808"/>
                <a:gd name="T7" fmla="*/ 2721 h 2893"/>
                <a:gd name="T8" fmla="*/ 4808 w 4808"/>
                <a:gd name="T9" fmla="*/ 2893 h 2893"/>
              </a:gdLst>
              <a:ahLst/>
              <a:cxnLst>
                <a:cxn ang="0">
                  <a:pos x="T0" y="T1"/>
                </a:cxn>
                <a:cxn ang="0">
                  <a:pos x="T2" y="T3"/>
                </a:cxn>
                <a:cxn ang="0">
                  <a:pos x="T4" y="T5"/>
                </a:cxn>
                <a:cxn ang="0">
                  <a:pos x="T6" y="T7"/>
                </a:cxn>
                <a:cxn ang="0">
                  <a:pos x="T8" y="T9"/>
                </a:cxn>
              </a:cxnLst>
              <a:rect l="0" t="0" r="r" b="b"/>
              <a:pathLst>
                <a:path w="4808" h="2893">
                  <a:moveTo>
                    <a:pt x="4808" y="2893"/>
                  </a:moveTo>
                  <a:lnTo>
                    <a:pt x="123" y="172"/>
                  </a:lnTo>
                  <a:lnTo>
                    <a:pt x="0" y="0"/>
                  </a:lnTo>
                  <a:lnTo>
                    <a:pt x="4685" y="2721"/>
                  </a:lnTo>
                  <a:lnTo>
                    <a:pt x="4808" y="2893"/>
                  </a:lnTo>
                  <a:close/>
                </a:path>
              </a:pathLst>
            </a:custGeom>
            <a:solidFill>
              <a:srgbClr val="B027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 name="Freeform 311"/>
            <p:cNvSpPr>
              <a:spLocks/>
            </p:cNvSpPr>
            <p:nvPr/>
          </p:nvSpPr>
          <p:spPr bwMode="auto">
            <a:xfrm>
              <a:off x="1941513" y="1225551"/>
              <a:ext cx="7632700" cy="4818063"/>
            </a:xfrm>
            <a:custGeom>
              <a:avLst/>
              <a:gdLst>
                <a:gd name="T0" fmla="*/ 4685 w 4808"/>
                <a:gd name="T1" fmla="*/ 3035 h 3035"/>
                <a:gd name="T2" fmla="*/ 0 w 4808"/>
                <a:gd name="T3" fmla="*/ 314 h 3035"/>
                <a:gd name="T4" fmla="*/ 123 w 4808"/>
                <a:gd name="T5" fmla="*/ 0 h 3035"/>
                <a:gd name="T6" fmla="*/ 4808 w 4808"/>
                <a:gd name="T7" fmla="*/ 2721 h 3035"/>
                <a:gd name="T8" fmla="*/ 4685 w 4808"/>
                <a:gd name="T9" fmla="*/ 3035 h 3035"/>
              </a:gdLst>
              <a:ahLst/>
              <a:cxnLst>
                <a:cxn ang="0">
                  <a:pos x="T0" y="T1"/>
                </a:cxn>
                <a:cxn ang="0">
                  <a:pos x="T2" y="T3"/>
                </a:cxn>
                <a:cxn ang="0">
                  <a:pos x="T4" y="T5"/>
                </a:cxn>
                <a:cxn ang="0">
                  <a:pos x="T6" y="T7"/>
                </a:cxn>
                <a:cxn ang="0">
                  <a:pos x="T8" y="T9"/>
                </a:cxn>
              </a:cxnLst>
              <a:rect l="0" t="0" r="r" b="b"/>
              <a:pathLst>
                <a:path w="4808" h="3035">
                  <a:moveTo>
                    <a:pt x="4685" y="3035"/>
                  </a:moveTo>
                  <a:lnTo>
                    <a:pt x="0" y="314"/>
                  </a:lnTo>
                  <a:lnTo>
                    <a:pt x="123" y="0"/>
                  </a:lnTo>
                  <a:lnTo>
                    <a:pt x="4808" y="2721"/>
                  </a:lnTo>
                  <a:lnTo>
                    <a:pt x="4685" y="3035"/>
                  </a:lnTo>
                  <a:close/>
                </a:path>
              </a:pathLst>
            </a:custGeom>
            <a:solidFill>
              <a:srgbClr val="D930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 name="Freeform 312"/>
            <p:cNvSpPr>
              <a:spLocks noEditPoints="1"/>
            </p:cNvSpPr>
            <p:nvPr/>
          </p:nvSpPr>
          <p:spPr bwMode="auto">
            <a:xfrm>
              <a:off x="9378950" y="5318126"/>
              <a:ext cx="774700" cy="998538"/>
            </a:xfrm>
            <a:custGeom>
              <a:avLst/>
              <a:gdLst>
                <a:gd name="T0" fmla="*/ 149 w 199"/>
                <a:gd name="T1" fmla="*/ 0 h 256"/>
                <a:gd name="T2" fmla="*/ 199 w 199"/>
                <a:gd name="T3" fmla="*/ 71 h 256"/>
                <a:gd name="T4" fmla="*/ 150 w 199"/>
                <a:gd name="T5" fmla="*/ 199 h 256"/>
                <a:gd name="T6" fmla="*/ 50 w 199"/>
                <a:gd name="T7" fmla="*/ 256 h 256"/>
                <a:gd name="T8" fmla="*/ 0 w 199"/>
                <a:gd name="T9" fmla="*/ 186 h 256"/>
                <a:gd name="T10" fmla="*/ 50 w 199"/>
                <a:gd name="T11" fmla="*/ 58 h 256"/>
                <a:gd name="T12" fmla="*/ 149 w 199"/>
                <a:gd name="T13" fmla="*/ 0 h 256"/>
                <a:gd name="T14" fmla="*/ 100 w 199"/>
                <a:gd name="T15" fmla="*/ 176 h 256"/>
                <a:gd name="T16" fmla="*/ 142 w 199"/>
                <a:gd name="T17" fmla="*/ 104 h 256"/>
                <a:gd name="T18" fmla="*/ 100 w 199"/>
                <a:gd name="T19" fmla="*/ 80 h 256"/>
                <a:gd name="T20" fmla="*/ 58 w 199"/>
                <a:gd name="T21" fmla="*/ 153 h 256"/>
                <a:gd name="T22" fmla="*/ 100 w 199"/>
                <a:gd name="T23" fmla="*/ 17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9" h="256">
                  <a:moveTo>
                    <a:pt x="149" y="0"/>
                  </a:moveTo>
                  <a:cubicBezTo>
                    <a:pt x="199" y="71"/>
                    <a:pt x="199" y="71"/>
                    <a:pt x="199" y="71"/>
                  </a:cubicBezTo>
                  <a:cubicBezTo>
                    <a:pt x="150" y="199"/>
                    <a:pt x="150" y="199"/>
                    <a:pt x="150" y="199"/>
                  </a:cubicBezTo>
                  <a:cubicBezTo>
                    <a:pt x="50" y="256"/>
                    <a:pt x="50" y="256"/>
                    <a:pt x="50" y="256"/>
                  </a:cubicBezTo>
                  <a:cubicBezTo>
                    <a:pt x="0" y="186"/>
                    <a:pt x="0" y="186"/>
                    <a:pt x="0" y="186"/>
                  </a:cubicBezTo>
                  <a:cubicBezTo>
                    <a:pt x="50" y="58"/>
                    <a:pt x="50" y="58"/>
                    <a:pt x="50" y="58"/>
                  </a:cubicBezTo>
                  <a:lnTo>
                    <a:pt x="149" y="0"/>
                  </a:lnTo>
                  <a:close/>
                  <a:moveTo>
                    <a:pt x="100" y="176"/>
                  </a:moveTo>
                  <a:cubicBezTo>
                    <a:pt x="123" y="163"/>
                    <a:pt x="142" y="131"/>
                    <a:pt x="142" y="104"/>
                  </a:cubicBezTo>
                  <a:cubicBezTo>
                    <a:pt x="141" y="77"/>
                    <a:pt x="123" y="67"/>
                    <a:pt x="100" y="80"/>
                  </a:cubicBezTo>
                  <a:cubicBezTo>
                    <a:pt x="76" y="93"/>
                    <a:pt x="58" y="126"/>
                    <a:pt x="58" y="153"/>
                  </a:cubicBezTo>
                  <a:cubicBezTo>
                    <a:pt x="58" y="179"/>
                    <a:pt x="77" y="190"/>
                    <a:pt x="100" y="176"/>
                  </a:cubicBezTo>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 name="Freeform 313"/>
            <p:cNvSpPr>
              <a:spLocks/>
            </p:cNvSpPr>
            <p:nvPr/>
          </p:nvSpPr>
          <p:spPr bwMode="auto">
            <a:xfrm>
              <a:off x="2136775" y="998538"/>
              <a:ext cx="7823200" cy="4546600"/>
            </a:xfrm>
            <a:custGeom>
              <a:avLst/>
              <a:gdLst>
                <a:gd name="T0" fmla="*/ 4685 w 4928"/>
                <a:gd name="T1" fmla="*/ 2864 h 2864"/>
                <a:gd name="T2" fmla="*/ 0 w 4928"/>
                <a:gd name="T3" fmla="*/ 143 h 2864"/>
                <a:gd name="T4" fmla="*/ 245 w 4928"/>
                <a:gd name="T5" fmla="*/ 0 h 2864"/>
                <a:gd name="T6" fmla="*/ 4928 w 4928"/>
                <a:gd name="T7" fmla="*/ 2721 h 2864"/>
                <a:gd name="T8" fmla="*/ 4685 w 4928"/>
                <a:gd name="T9" fmla="*/ 2864 h 2864"/>
              </a:gdLst>
              <a:ahLst/>
              <a:cxnLst>
                <a:cxn ang="0">
                  <a:pos x="T0" y="T1"/>
                </a:cxn>
                <a:cxn ang="0">
                  <a:pos x="T2" y="T3"/>
                </a:cxn>
                <a:cxn ang="0">
                  <a:pos x="T4" y="T5"/>
                </a:cxn>
                <a:cxn ang="0">
                  <a:pos x="T6" y="T7"/>
                </a:cxn>
                <a:cxn ang="0">
                  <a:pos x="T8" y="T9"/>
                </a:cxn>
              </a:cxnLst>
              <a:rect l="0" t="0" r="r" b="b"/>
              <a:pathLst>
                <a:path w="4928" h="2864">
                  <a:moveTo>
                    <a:pt x="4685" y="2864"/>
                  </a:moveTo>
                  <a:lnTo>
                    <a:pt x="0" y="143"/>
                  </a:lnTo>
                  <a:lnTo>
                    <a:pt x="245" y="0"/>
                  </a:lnTo>
                  <a:lnTo>
                    <a:pt x="4928" y="2721"/>
                  </a:lnTo>
                  <a:lnTo>
                    <a:pt x="4685" y="2864"/>
                  </a:ln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 name="Freeform 314"/>
            <p:cNvSpPr>
              <a:spLocks/>
            </p:cNvSpPr>
            <p:nvPr/>
          </p:nvSpPr>
          <p:spPr bwMode="auto">
            <a:xfrm>
              <a:off x="792163" y="620713"/>
              <a:ext cx="763587" cy="538163"/>
            </a:xfrm>
            <a:custGeom>
              <a:avLst/>
              <a:gdLst>
                <a:gd name="T0" fmla="*/ 173 w 196"/>
                <a:gd name="T1" fmla="*/ 48 h 138"/>
                <a:gd name="T2" fmla="*/ 196 w 196"/>
                <a:gd name="T3" fmla="*/ 43 h 138"/>
                <a:gd name="T4" fmla="*/ 0 w 196"/>
                <a:gd name="T5" fmla="*/ 0 h 138"/>
                <a:gd name="T6" fmla="*/ 135 w 196"/>
                <a:gd name="T7" fmla="*/ 138 h 138"/>
                <a:gd name="T8" fmla="*/ 131 w 196"/>
                <a:gd name="T9" fmla="*/ 121 h 138"/>
                <a:gd name="T10" fmla="*/ 173 w 196"/>
                <a:gd name="T11" fmla="*/ 48 h 138"/>
              </a:gdLst>
              <a:ahLst/>
              <a:cxnLst>
                <a:cxn ang="0">
                  <a:pos x="T0" y="T1"/>
                </a:cxn>
                <a:cxn ang="0">
                  <a:pos x="T2" y="T3"/>
                </a:cxn>
                <a:cxn ang="0">
                  <a:pos x="T4" y="T5"/>
                </a:cxn>
                <a:cxn ang="0">
                  <a:pos x="T6" y="T7"/>
                </a:cxn>
                <a:cxn ang="0">
                  <a:pos x="T8" y="T9"/>
                </a:cxn>
                <a:cxn ang="0">
                  <a:pos x="T10" y="T11"/>
                </a:cxn>
              </a:cxnLst>
              <a:rect l="0" t="0" r="r" b="b"/>
              <a:pathLst>
                <a:path w="196" h="138">
                  <a:moveTo>
                    <a:pt x="173" y="48"/>
                  </a:moveTo>
                  <a:cubicBezTo>
                    <a:pt x="182" y="43"/>
                    <a:pt x="190" y="41"/>
                    <a:pt x="196" y="43"/>
                  </a:cubicBezTo>
                  <a:cubicBezTo>
                    <a:pt x="0" y="0"/>
                    <a:pt x="0" y="0"/>
                    <a:pt x="0" y="0"/>
                  </a:cubicBezTo>
                  <a:cubicBezTo>
                    <a:pt x="135" y="138"/>
                    <a:pt x="135" y="138"/>
                    <a:pt x="135" y="138"/>
                  </a:cubicBezTo>
                  <a:cubicBezTo>
                    <a:pt x="132" y="133"/>
                    <a:pt x="131" y="127"/>
                    <a:pt x="131" y="121"/>
                  </a:cubicBezTo>
                  <a:cubicBezTo>
                    <a:pt x="131" y="94"/>
                    <a:pt x="150" y="61"/>
                    <a:pt x="173" y="48"/>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74" name="Group 273" hidden="1"/>
          <p:cNvGrpSpPr/>
          <p:nvPr/>
        </p:nvGrpSpPr>
        <p:grpSpPr>
          <a:xfrm>
            <a:off x="8207939" y="2194932"/>
            <a:ext cx="614042" cy="636659"/>
            <a:chOff x="2619375" y="935038"/>
            <a:chExt cx="5214938" cy="5407026"/>
          </a:xfrm>
        </p:grpSpPr>
        <p:sp>
          <p:nvSpPr>
            <p:cNvPr id="275" name="Freeform 318"/>
            <p:cNvSpPr>
              <a:spLocks/>
            </p:cNvSpPr>
            <p:nvPr/>
          </p:nvSpPr>
          <p:spPr bwMode="auto">
            <a:xfrm>
              <a:off x="2619375" y="1460501"/>
              <a:ext cx="5065713" cy="4881563"/>
            </a:xfrm>
            <a:custGeom>
              <a:avLst/>
              <a:gdLst>
                <a:gd name="T0" fmla="*/ 3191 w 3191"/>
                <a:gd name="T1" fmla="*/ 1217 h 3075"/>
                <a:gd name="T2" fmla="*/ 2131 w 3191"/>
                <a:gd name="T3" fmla="*/ 3075 h 3075"/>
                <a:gd name="T4" fmla="*/ 0 w 3191"/>
                <a:gd name="T5" fmla="*/ 1860 h 3075"/>
                <a:gd name="T6" fmla="*/ 1062 w 3191"/>
                <a:gd name="T7" fmla="*/ 0 h 3075"/>
                <a:gd name="T8" fmla="*/ 3191 w 3191"/>
                <a:gd name="T9" fmla="*/ 1217 h 3075"/>
              </a:gdLst>
              <a:ahLst/>
              <a:cxnLst>
                <a:cxn ang="0">
                  <a:pos x="T0" y="T1"/>
                </a:cxn>
                <a:cxn ang="0">
                  <a:pos x="T2" y="T3"/>
                </a:cxn>
                <a:cxn ang="0">
                  <a:pos x="T4" y="T5"/>
                </a:cxn>
                <a:cxn ang="0">
                  <a:pos x="T6" y="T7"/>
                </a:cxn>
                <a:cxn ang="0">
                  <a:pos x="T8" y="T9"/>
                </a:cxn>
              </a:cxnLst>
              <a:rect l="0" t="0" r="r" b="b"/>
              <a:pathLst>
                <a:path w="3191" h="3075">
                  <a:moveTo>
                    <a:pt x="3191" y="1217"/>
                  </a:moveTo>
                  <a:lnTo>
                    <a:pt x="2131" y="3075"/>
                  </a:lnTo>
                  <a:lnTo>
                    <a:pt x="0" y="1860"/>
                  </a:lnTo>
                  <a:lnTo>
                    <a:pt x="1062" y="0"/>
                  </a:lnTo>
                  <a:lnTo>
                    <a:pt x="3191" y="1217"/>
                  </a:lnTo>
                  <a:close/>
                </a:path>
              </a:pathLst>
            </a:custGeom>
            <a:solidFill>
              <a:srgbClr val="FCEE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 name="Freeform 319"/>
            <p:cNvSpPr>
              <a:spLocks/>
            </p:cNvSpPr>
            <p:nvPr/>
          </p:nvSpPr>
          <p:spPr bwMode="auto">
            <a:xfrm>
              <a:off x="4305300" y="935038"/>
              <a:ext cx="3529013" cy="2457450"/>
            </a:xfrm>
            <a:custGeom>
              <a:avLst/>
              <a:gdLst>
                <a:gd name="T0" fmla="*/ 2223 w 2223"/>
                <a:gd name="T1" fmla="*/ 1215 h 1548"/>
                <a:gd name="T2" fmla="*/ 2129 w 2223"/>
                <a:gd name="T3" fmla="*/ 1548 h 1548"/>
                <a:gd name="T4" fmla="*/ 0 w 2223"/>
                <a:gd name="T5" fmla="*/ 331 h 1548"/>
                <a:gd name="T6" fmla="*/ 94 w 2223"/>
                <a:gd name="T7" fmla="*/ 0 h 1548"/>
                <a:gd name="T8" fmla="*/ 2223 w 2223"/>
                <a:gd name="T9" fmla="*/ 1215 h 1548"/>
              </a:gdLst>
              <a:ahLst/>
              <a:cxnLst>
                <a:cxn ang="0">
                  <a:pos x="T0" y="T1"/>
                </a:cxn>
                <a:cxn ang="0">
                  <a:pos x="T2" y="T3"/>
                </a:cxn>
                <a:cxn ang="0">
                  <a:pos x="T4" y="T5"/>
                </a:cxn>
                <a:cxn ang="0">
                  <a:pos x="T6" y="T7"/>
                </a:cxn>
                <a:cxn ang="0">
                  <a:pos x="T8" y="T9"/>
                </a:cxn>
              </a:cxnLst>
              <a:rect l="0" t="0" r="r" b="b"/>
              <a:pathLst>
                <a:path w="2223" h="1548">
                  <a:moveTo>
                    <a:pt x="2223" y="1215"/>
                  </a:moveTo>
                  <a:lnTo>
                    <a:pt x="2129" y="1548"/>
                  </a:lnTo>
                  <a:lnTo>
                    <a:pt x="0" y="331"/>
                  </a:lnTo>
                  <a:lnTo>
                    <a:pt x="94" y="0"/>
                  </a:lnTo>
                  <a:lnTo>
                    <a:pt x="2223" y="1215"/>
                  </a:ln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 name="Freeform 320"/>
            <p:cNvSpPr>
              <a:spLocks noEditPoints="1"/>
            </p:cNvSpPr>
            <p:nvPr/>
          </p:nvSpPr>
          <p:spPr bwMode="auto">
            <a:xfrm>
              <a:off x="3484563" y="2024063"/>
              <a:ext cx="3603625" cy="3095625"/>
            </a:xfrm>
            <a:custGeom>
              <a:avLst/>
              <a:gdLst>
                <a:gd name="T0" fmla="*/ 804 w 2270"/>
                <a:gd name="T1" fmla="*/ 235 h 1950"/>
                <a:gd name="T2" fmla="*/ 498 w 2270"/>
                <a:gd name="T3" fmla="*/ 61 h 1950"/>
                <a:gd name="T4" fmla="*/ 533 w 2270"/>
                <a:gd name="T5" fmla="*/ 0 h 1950"/>
                <a:gd name="T6" fmla="*/ 839 w 2270"/>
                <a:gd name="T7" fmla="*/ 176 h 1950"/>
                <a:gd name="T8" fmla="*/ 804 w 2270"/>
                <a:gd name="T9" fmla="*/ 235 h 1950"/>
                <a:gd name="T10" fmla="*/ 1376 w 2270"/>
                <a:gd name="T11" fmla="*/ 482 h 1950"/>
                <a:gd name="T12" fmla="*/ 1035 w 2270"/>
                <a:gd name="T13" fmla="*/ 288 h 1950"/>
                <a:gd name="T14" fmla="*/ 1000 w 2270"/>
                <a:gd name="T15" fmla="*/ 347 h 1950"/>
                <a:gd name="T16" fmla="*/ 1341 w 2270"/>
                <a:gd name="T17" fmla="*/ 541 h 1950"/>
                <a:gd name="T18" fmla="*/ 1376 w 2270"/>
                <a:gd name="T19" fmla="*/ 482 h 1950"/>
                <a:gd name="T20" fmla="*/ 2270 w 2270"/>
                <a:gd name="T21" fmla="*/ 992 h 1950"/>
                <a:gd name="T22" fmla="*/ 1544 w 2270"/>
                <a:gd name="T23" fmla="*/ 576 h 1950"/>
                <a:gd name="T24" fmla="*/ 1509 w 2270"/>
                <a:gd name="T25" fmla="*/ 637 h 1950"/>
                <a:gd name="T26" fmla="*/ 2236 w 2270"/>
                <a:gd name="T27" fmla="*/ 1052 h 1950"/>
                <a:gd name="T28" fmla="*/ 2270 w 2270"/>
                <a:gd name="T29" fmla="*/ 992 h 1950"/>
                <a:gd name="T30" fmla="*/ 870 w 2270"/>
                <a:gd name="T31" fmla="*/ 784 h 1950"/>
                <a:gd name="T32" fmla="*/ 284 w 2270"/>
                <a:gd name="T33" fmla="*/ 449 h 1950"/>
                <a:gd name="T34" fmla="*/ 249 w 2270"/>
                <a:gd name="T35" fmla="*/ 511 h 1950"/>
                <a:gd name="T36" fmla="*/ 837 w 2270"/>
                <a:gd name="T37" fmla="*/ 843 h 1950"/>
                <a:gd name="T38" fmla="*/ 870 w 2270"/>
                <a:gd name="T39" fmla="*/ 784 h 1950"/>
                <a:gd name="T40" fmla="*/ 2021 w 2270"/>
                <a:gd name="T41" fmla="*/ 1440 h 1950"/>
                <a:gd name="T42" fmla="*/ 982 w 2270"/>
                <a:gd name="T43" fmla="*/ 848 h 1950"/>
                <a:gd name="T44" fmla="*/ 947 w 2270"/>
                <a:gd name="T45" fmla="*/ 907 h 1950"/>
                <a:gd name="T46" fmla="*/ 1987 w 2270"/>
                <a:gd name="T47" fmla="*/ 1501 h 1950"/>
                <a:gd name="T48" fmla="*/ 2021 w 2270"/>
                <a:gd name="T49" fmla="*/ 1440 h 1950"/>
                <a:gd name="T50" fmla="*/ 225 w 2270"/>
                <a:gd name="T51" fmla="*/ 1007 h 1950"/>
                <a:gd name="T52" fmla="*/ 35 w 2270"/>
                <a:gd name="T53" fmla="*/ 899 h 1950"/>
                <a:gd name="T54" fmla="*/ 0 w 2270"/>
                <a:gd name="T55" fmla="*/ 958 h 1950"/>
                <a:gd name="T56" fmla="*/ 190 w 2270"/>
                <a:gd name="T57" fmla="*/ 1066 h 1950"/>
                <a:gd name="T58" fmla="*/ 225 w 2270"/>
                <a:gd name="T59" fmla="*/ 1007 h 1950"/>
                <a:gd name="T60" fmla="*/ 900 w 2270"/>
                <a:gd name="T61" fmla="*/ 1393 h 1950"/>
                <a:gd name="T62" fmla="*/ 345 w 2270"/>
                <a:gd name="T63" fmla="*/ 1074 h 1950"/>
                <a:gd name="T64" fmla="*/ 310 w 2270"/>
                <a:gd name="T65" fmla="*/ 1135 h 1950"/>
                <a:gd name="T66" fmla="*/ 866 w 2270"/>
                <a:gd name="T67" fmla="*/ 1452 h 1950"/>
                <a:gd name="T68" fmla="*/ 900 w 2270"/>
                <a:gd name="T69" fmla="*/ 1393 h 1950"/>
                <a:gd name="T70" fmla="*/ 1772 w 2270"/>
                <a:gd name="T71" fmla="*/ 1889 h 1950"/>
                <a:gd name="T72" fmla="*/ 1068 w 2270"/>
                <a:gd name="T73" fmla="*/ 1489 h 1950"/>
                <a:gd name="T74" fmla="*/ 1033 w 2270"/>
                <a:gd name="T75" fmla="*/ 1548 h 1950"/>
                <a:gd name="T76" fmla="*/ 1737 w 2270"/>
                <a:gd name="T77" fmla="*/ 1950 h 1950"/>
                <a:gd name="T78" fmla="*/ 1772 w 2270"/>
                <a:gd name="T79" fmla="*/ 188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0" h="1950">
                  <a:moveTo>
                    <a:pt x="804" y="235"/>
                  </a:moveTo>
                  <a:lnTo>
                    <a:pt x="498" y="61"/>
                  </a:lnTo>
                  <a:lnTo>
                    <a:pt x="533" y="0"/>
                  </a:lnTo>
                  <a:lnTo>
                    <a:pt x="839" y="176"/>
                  </a:lnTo>
                  <a:lnTo>
                    <a:pt x="804" y="235"/>
                  </a:lnTo>
                  <a:close/>
                  <a:moveTo>
                    <a:pt x="1376" y="482"/>
                  </a:moveTo>
                  <a:lnTo>
                    <a:pt x="1035" y="288"/>
                  </a:lnTo>
                  <a:lnTo>
                    <a:pt x="1000" y="347"/>
                  </a:lnTo>
                  <a:lnTo>
                    <a:pt x="1341" y="541"/>
                  </a:lnTo>
                  <a:lnTo>
                    <a:pt x="1376" y="482"/>
                  </a:lnTo>
                  <a:close/>
                  <a:moveTo>
                    <a:pt x="2270" y="992"/>
                  </a:moveTo>
                  <a:lnTo>
                    <a:pt x="1544" y="576"/>
                  </a:lnTo>
                  <a:lnTo>
                    <a:pt x="1509" y="637"/>
                  </a:lnTo>
                  <a:lnTo>
                    <a:pt x="2236" y="1052"/>
                  </a:lnTo>
                  <a:lnTo>
                    <a:pt x="2270" y="992"/>
                  </a:lnTo>
                  <a:close/>
                  <a:moveTo>
                    <a:pt x="870" y="784"/>
                  </a:moveTo>
                  <a:lnTo>
                    <a:pt x="284" y="449"/>
                  </a:lnTo>
                  <a:lnTo>
                    <a:pt x="249" y="511"/>
                  </a:lnTo>
                  <a:lnTo>
                    <a:pt x="837" y="843"/>
                  </a:lnTo>
                  <a:lnTo>
                    <a:pt x="870" y="784"/>
                  </a:lnTo>
                  <a:close/>
                  <a:moveTo>
                    <a:pt x="2021" y="1440"/>
                  </a:moveTo>
                  <a:lnTo>
                    <a:pt x="982" y="848"/>
                  </a:lnTo>
                  <a:lnTo>
                    <a:pt x="947" y="907"/>
                  </a:lnTo>
                  <a:lnTo>
                    <a:pt x="1987" y="1501"/>
                  </a:lnTo>
                  <a:lnTo>
                    <a:pt x="2021" y="1440"/>
                  </a:lnTo>
                  <a:close/>
                  <a:moveTo>
                    <a:pt x="225" y="1007"/>
                  </a:moveTo>
                  <a:lnTo>
                    <a:pt x="35" y="899"/>
                  </a:lnTo>
                  <a:lnTo>
                    <a:pt x="0" y="958"/>
                  </a:lnTo>
                  <a:lnTo>
                    <a:pt x="190" y="1066"/>
                  </a:lnTo>
                  <a:lnTo>
                    <a:pt x="225" y="1007"/>
                  </a:lnTo>
                  <a:close/>
                  <a:moveTo>
                    <a:pt x="900" y="1393"/>
                  </a:moveTo>
                  <a:lnTo>
                    <a:pt x="345" y="1074"/>
                  </a:lnTo>
                  <a:lnTo>
                    <a:pt x="310" y="1135"/>
                  </a:lnTo>
                  <a:lnTo>
                    <a:pt x="866" y="1452"/>
                  </a:lnTo>
                  <a:lnTo>
                    <a:pt x="900" y="1393"/>
                  </a:lnTo>
                  <a:close/>
                  <a:moveTo>
                    <a:pt x="1772" y="1889"/>
                  </a:moveTo>
                  <a:lnTo>
                    <a:pt x="1068" y="1489"/>
                  </a:lnTo>
                  <a:lnTo>
                    <a:pt x="1033" y="1548"/>
                  </a:lnTo>
                  <a:lnTo>
                    <a:pt x="1737" y="1950"/>
                  </a:lnTo>
                  <a:lnTo>
                    <a:pt x="1772" y="1889"/>
                  </a:lnTo>
                  <a:close/>
                </a:path>
              </a:pathLst>
            </a:custGeom>
            <a:solidFill>
              <a:srgbClr val="274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307" name="Freeform 324"/>
          <p:cNvSpPr>
            <a:spLocks/>
          </p:cNvSpPr>
          <p:nvPr/>
        </p:nvSpPr>
        <p:spPr bwMode="auto">
          <a:xfrm>
            <a:off x="8930839" y="3189718"/>
            <a:ext cx="352008" cy="311600"/>
          </a:xfrm>
          <a:custGeom>
            <a:avLst/>
            <a:gdLst>
              <a:gd name="T0" fmla="*/ 337 w 357"/>
              <a:gd name="T1" fmla="*/ 4 h 316"/>
              <a:gd name="T2" fmla="*/ 351 w 357"/>
              <a:gd name="T3" fmla="*/ 23 h 316"/>
              <a:gd name="T4" fmla="*/ 339 w 357"/>
              <a:gd name="T5" fmla="*/ 66 h 316"/>
              <a:gd name="T6" fmla="*/ 204 w 357"/>
              <a:gd name="T7" fmla="*/ 154 h 316"/>
              <a:gd name="T8" fmla="*/ 112 w 357"/>
              <a:gd name="T9" fmla="*/ 296 h 316"/>
              <a:gd name="T10" fmla="*/ 86 w 357"/>
              <a:gd name="T11" fmla="*/ 313 h 316"/>
              <a:gd name="T12" fmla="*/ 81 w 357"/>
              <a:gd name="T13" fmla="*/ 310 h 316"/>
              <a:gd name="T14" fmla="*/ 64 w 357"/>
              <a:gd name="T15" fmla="*/ 283 h 316"/>
              <a:gd name="T16" fmla="*/ 6 w 357"/>
              <a:gd name="T17" fmla="*/ 51 h 316"/>
              <a:gd name="T18" fmla="*/ 17 w 357"/>
              <a:gd name="T19" fmla="*/ 8 h 316"/>
              <a:gd name="T20" fmla="*/ 37 w 357"/>
              <a:gd name="T21" fmla="*/ 8 h 316"/>
              <a:gd name="T22" fmla="*/ 51 w 357"/>
              <a:gd name="T23" fmla="*/ 26 h 316"/>
              <a:gd name="T24" fmla="*/ 98 w 357"/>
              <a:gd name="T25" fmla="*/ 191 h 316"/>
              <a:gd name="T26" fmla="*/ 173 w 357"/>
              <a:gd name="T27" fmla="*/ 98 h 316"/>
              <a:gd name="T28" fmla="*/ 318 w 357"/>
              <a:gd name="T29" fmla="*/ 4 h 316"/>
              <a:gd name="T30" fmla="*/ 337 w 357"/>
              <a:gd name="T31" fmla="*/ 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7" h="316">
                <a:moveTo>
                  <a:pt x="337" y="4"/>
                </a:moveTo>
                <a:cubicBezTo>
                  <a:pt x="343" y="8"/>
                  <a:pt x="348" y="15"/>
                  <a:pt x="351" y="23"/>
                </a:cubicBezTo>
                <a:cubicBezTo>
                  <a:pt x="357" y="41"/>
                  <a:pt x="352" y="60"/>
                  <a:pt x="339" y="66"/>
                </a:cubicBezTo>
                <a:cubicBezTo>
                  <a:pt x="291" y="90"/>
                  <a:pt x="244" y="117"/>
                  <a:pt x="204" y="154"/>
                </a:cubicBezTo>
                <a:cubicBezTo>
                  <a:pt x="164" y="191"/>
                  <a:pt x="131" y="239"/>
                  <a:pt x="112" y="296"/>
                </a:cubicBezTo>
                <a:cubicBezTo>
                  <a:pt x="108" y="309"/>
                  <a:pt x="97" y="316"/>
                  <a:pt x="86" y="313"/>
                </a:cubicBezTo>
                <a:cubicBezTo>
                  <a:pt x="84" y="312"/>
                  <a:pt x="83" y="311"/>
                  <a:pt x="81" y="310"/>
                </a:cubicBezTo>
                <a:cubicBezTo>
                  <a:pt x="72" y="306"/>
                  <a:pt x="66" y="295"/>
                  <a:pt x="64" y="283"/>
                </a:cubicBezTo>
                <a:cubicBezTo>
                  <a:pt x="53" y="204"/>
                  <a:pt x="34" y="125"/>
                  <a:pt x="6" y="51"/>
                </a:cubicBezTo>
                <a:cubicBezTo>
                  <a:pt x="0" y="34"/>
                  <a:pt x="5" y="14"/>
                  <a:pt x="17" y="8"/>
                </a:cubicBezTo>
                <a:cubicBezTo>
                  <a:pt x="23" y="4"/>
                  <a:pt x="30" y="5"/>
                  <a:pt x="37" y="8"/>
                </a:cubicBezTo>
                <a:cubicBezTo>
                  <a:pt x="42" y="12"/>
                  <a:pt x="48" y="18"/>
                  <a:pt x="51" y="26"/>
                </a:cubicBezTo>
                <a:cubicBezTo>
                  <a:pt x="70" y="80"/>
                  <a:pt x="86" y="135"/>
                  <a:pt x="98" y="191"/>
                </a:cubicBezTo>
                <a:cubicBezTo>
                  <a:pt x="120" y="155"/>
                  <a:pt x="145" y="124"/>
                  <a:pt x="173" y="98"/>
                </a:cubicBezTo>
                <a:cubicBezTo>
                  <a:pt x="218" y="57"/>
                  <a:pt x="268" y="29"/>
                  <a:pt x="318" y="4"/>
                </a:cubicBezTo>
                <a:cubicBezTo>
                  <a:pt x="324" y="0"/>
                  <a:pt x="331" y="1"/>
                  <a:pt x="337" y="4"/>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 name="Freeform 325"/>
          <p:cNvSpPr>
            <a:spLocks/>
          </p:cNvSpPr>
          <p:nvPr/>
        </p:nvSpPr>
        <p:spPr bwMode="auto">
          <a:xfrm>
            <a:off x="8349298" y="3675030"/>
            <a:ext cx="374503" cy="549466"/>
          </a:xfrm>
          <a:custGeom>
            <a:avLst/>
            <a:gdLst>
              <a:gd name="T0" fmla="*/ 243 w 380"/>
              <a:gd name="T1" fmla="*/ 27 h 557"/>
              <a:gd name="T2" fmla="*/ 299 w 380"/>
              <a:gd name="T3" fmla="*/ 77 h 557"/>
              <a:gd name="T4" fmla="*/ 300 w 380"/>
              <a:gd name="T5" fmla="*/ 108 h 557"/>
              <a:gd name="T6" fmla="*/ 283 w 380"/>
              <a:gd name="T7" fmla="*/ 112 h 557"/>
              <a:gd name="T8" fmla="*/ 277 w 380"/>
              <a:gd name="T9" fmla="*/ 107 h 557"/>
              <a:gd name="T10" fmla="*/ 232 w 380"/>
              <a:gd name="T11" fmla="*/ 67 h 557"/>
              <a:gd name="T12" fmla="*/ 140 w 380"/>
              <a:gd name="T13" fmla="*/ 56 h 557"/>
              <a:gd name="T14" fmla="*/ 50 w 380"/>
              <a:gd name="T15" fmla="*/ 169 h 557"/>
              <a:gd name="T16" fmla="*/ 46 w 380"/>
              <a:gd name="T17" fmla="*/ 185 h 557"/>
              <a:gd name="T18" fmla="*/ 75 w 380"/>
              <a:gd name="T19" fmla="*/ 377 h 557"/>
              <a:gd name="T20" fmla="*/ 174 w 380"/>
              <a:gd name="T21" fmla="*/ 485 h 557"/>
              <a:gd name="T22" fmla="*/ 201 w 380"/>
              <a:gd name="T23" fmla="*/ 498 h 557"/>
              <a:gd name="T24" fmla="*/ 278 w 380"/>
              <a:gd name="T25" fmla="*/ 502 h 557"/>
              <a:gd name="T26" fmla="*/ 337 w 380"/>
              <a:gd name="T27" fmla="*/ 424 h 557"/>
              <a:gd name="T28" fmla="*/ 342 w 380"/>
              <a:gd name="T29" fmla="*/ 392 h 557"/>
              <a:gd name="T30" fmla="*/ 305 w 380"/>
              <a:gd name="T31" fmla="*/ 242 h 557"/>
              <a:gd name="T32" fmla="*/ 207 w 380"/>
              <a:gd name="T33" fmla="*/ 146 h 557"/>
              <a:gd name="T34" fmla="*/ 201 w 380"/>
              <a:gd name="T35" fmla="*/ 143 h 557"/>
              <a:gd name="T36" fmla="*/ 169 w 380"/>
              <a:gd name="T37" fmla="*/ 132 h 557"/>
              <a:gd name="T38" fmla="*/ 157 w 380"/>
              <a:gd name="T39" fmla="*/ 137 h 557"/>
              <a:gd name="T40" fmla="*/ 151 w 380"/>
              <a:gd name="T41" fmla="*/ 146 h 557"/>
              <a:gd name="T42" fmla="*/ 130 w 380"/>
              <a:gd name="T43" fmla="*/ 156 h 557"/>
              <a:gd name="T44" fmla="*/ 120 w 380"/>
              <a:gd name="T45" fmla="*/ 127 h 557"/>
              <a:gd name="T46" fmla="*/ 138 w 380"/>
              <a:gd name="T47" fmla="*/ 98 h 557"/>
              <a:gd name="T48" fmla="*/ 164 w 380"/>
              <a:gd name="T49" fmla="*/ 89 h 557"/>
              <a:gd name="T50" fmla="*/ 211 w 380"/>
              <a:gd name="T51" fmla="*/ 103 h 557"/>
              <a:gd name="T52" fmla="*/ 218 w 380"/>
              <a:gd name="T53" fmla="*/ 106 h 557"/>
              <a:gd name="T54" fmla="*/ 330 w 380"/>
              <a:gd name="T55" fmla="*/ 217 h 557"/>
              <a:gd name="T56" fmla="*/ 375 w 380"/>
              <a:gd name="T57" fmla="*/ 401 h 557"/>
              <a:gd name="T58" fmla="*/ 368 w 380"/>
              <a:gd name="T59" fmla="*/ 442 h 557"/>
              <a:gd name="T60" fmla="*/ 291 w 380"/>
              <a:gd name="T61" fmla="*/ 544 h 557"/>
              <a:gd name="T62" fmla="*/ 194 w 380"/>
              <a:gd name="T63" fmla="*/ 540 h 557"/>
              <a:gd name="T64" fmla="*/ 164 w 380"/>
              <a:gd name="T65" fmla="*/ 525 h 557"/>
              <a:gd name="T66" fmla="*/ 48 w 380"/>
              <a:gd name="T67" fmla="*/ 399 h 557"/>
              <a:gd name="T68" fmla="*/ 14 w 380"/>
              <a:gd name="T69" fmla="*/ 171 h 557"/>
              <a:gd name="T70" fmla="*/ 19 w 380"/>
              <a:gd name="T71" fmla="*/ 151 h 557"/>
              <a:gd name="T72" fmla="*/ 129 w 380"/>
              <a:gd name="T73" fmla="*/ 13 h 557"/>
              <a:gd name="T74" fmla="*/ 243 w 380"/>
              <a:gd name="T75" fmla="*/ 27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0" h="557">
                <a:moveTo>
                  <a:pt x="243" y="27"/>
                </a:moveTo>
                <a:cubicBezTo>
                  <a:pt x="263" y="38"/>
                  <a:pt x="283" y="55"/>
                  <a:pt x="299" y="77"/>
                </a:cubicBezTo>
                <a:cubicBezTo>
                  <a:pt x="306" y="86"/>
                  <a:pt x="306" y="100"/>
                  <a:pt x="300" y="108"/>
                </a:cubicBezTo>
                <a:cubicBezTo>
                  <a:pt x="295" y="114"/>
                  <a:pt x="289" y="116"/>
                  <a:pt x="283" y="112"/>
                </a:cubicBezTo>
                <a:cubicBezTo>
                  <a:pt x="280" y="111"/>
                  <a:pt x="278" y="109"/>
                  <a:pt x="277" y="107"/>
                </a:cubicBezTo>
                <a:cubicBezTo>
                  <a:pt x="264" y="90"/>
                  <a:pt x="249" y="76"/>
                  <a:pt x="232" y="67"/>
                </a:cubicBezTo>
                <a:cubicBezTo>
                  <a:pt x="202" y="49"/>
                  <a:pt x="169" y="45"/>
                  <a:pt x="140" y="56"/>
                </a:cubicBezTo>
                <a:cubicBezTo>
                  <a:pt x="98" y="71"/>
                  <a:pt x="64" y="115"/>
                  <a:pt x="50" y="169"/>
                </a:cubicBezTo>
                <a:cubicBezTo>
                  <a:pt x="48" y="174"/>
                  <a:pt x="47" y="180"/>
                  <a:pt x="46" y="185"/>
                </a:cubicBezTo>
                <a:cubicBezTo>
                  <a:pt x="34" y="247"/>
                  <a:pt x="46" y="320"/>
                  <a:pt x="75" y="377"/>
                </a:cubicBezTo>
                <a:cubicBezTo>
                  <a:pt x="99" y="424"/>
                  <a:pt x="135" y="462"/>
                  <a:pt x="174" y="485"/>
                </a:cubicBezTo>
                <a:cubicBezTo>
                  <a:pt x="183" y="490"/>
                  <a:pt x="192" y="494"/>
                  <a:pt x="201" y="498"/>
                </a:cubicBezTo>
                <a:cubicBezTo>
                  <a:pt x="227" y="508"/>
                  <a:pt x="255" y="512"/>
                  <a:pt x="278" y="502"/>
                </a:cubicBezTo>
                <a:cubicBezTo>
                  <a:pt x="305" y="491"/>
                  <a:pt x="327" y="461"/>
                  <a:pt x="337" y="424"/>
                </a:cubicBezTo>
                <a:cubicBezTo>
                  <a:pt x="339" y="414"/>
                  <a:pt x="341" y="403"/>
                  <a:pt x="342" y="392"/>
                </a:cubicBezTo>
                <a:cubicBezTo>
                  <a:pt x="346" y="341"/>
                  <a:pt x="331" y="286"/>
                  <a:pt x="305" y="242"/>
                </a:cubicBezTo>
                <a:cubicBezTo>
                  <a:pt x="280" y="200"/>
                  <a:pt x="245" y="168"/>
                  <a:pt x="207" y="146"/>
                </a:cubicBezTo>
                <a:cubicBezTo>
                  <a:pt x="205" y="145"/>
                  <a:pt x="203" y="144"/>
                  <a:pt x="201" y="143"/>
                </a:cubicBezTo>
                <a:cubicBezTo>
                  <a:pt x="189" y="136"/>
                  <a:pt x="178" y="132"/>
                  <a:pt x="169" y="132"/>
                </a:cubicBezTo>
                <a:cubicBezTo>
                  <a:pt x="165" y="133"/>
                  <a:pt x="160" y="134"/>
                  <a:pt x="157" y="137"/>
                </a:cubicBezTo>
                <a:cubicBezTo>
                  <a:pt x="154" y="139"/>
                  <a:pt x="152" y="143"/>
                  <a:pt x="151" y="146"/>
                </a:cubicBezTo>
                <a:cubicBezTo>
                  <a:pt x="148" y="157"/>
                  <a:pt x="138" y="161"/>
                  <a:pt x="130" y="156"/>
                </a:cubicBezTo>
                <a:cubicBezTo>
                  <a:pt x="121" y="151"/>
                  <a:pt x="117" y="137"/>
                  <a:pt x="120" y="127"/>
                </a:cubicBezTo>
                <a:cubicBezTo>
                  <a:pt x="124" y="114"/>
                  <a:pt x="131" y="104"/>
                  <a:pt x="138" y="98"/>
                </a:cubicBezTo>
                <a:cubicBezTo>
                  <a:pt x="146" y="92"/>
                  <a:pt x="155" y="89"/>
                  <a:pt x="164" y="89"/>
                </a:cubicBezTo>
                <a:cubicBezTo>
                  <a:pt x="182" y="88"/>
                  <a:pt x="198" y="95"/>
                  <a:pt x="211" y="103"/>
                </a:cubicBezTo>
                <a:cubicBezTo>
                  <a:pt x="213" y="104"/>
                  <a:pt x="216" y="105"/>
                  <a:pt x="218" y="106"/>
                </a:cubicBezTo>
                <a:cubicBezTo>
                  <a:pt x="260" y="131"/>
                  <a:pt x="300" y="167"/>
                  <a:pt x="330" y="217"/>
                </a:cubicBezTo>
                <a:cubicBezTo>
                  <a:pt x="361" y="269"/>
                  <a:pt x="380" y="336"/>
                  <a:pt x="375" y="401"/>
                </a:cubicBezTo>
                <a:cubicBezTo>
                  <a:pt x="374" y="415"/>
                  <a:pt x="371" y="429"/>
                  <a:pt x="368" y="442"/>
                </a:cubicBezTo>
                <a:cubicBezTo>
                  <a:pt x="355" y="489"/>
                  <a:pt x="328" y="529"/>
                  <a:pt x="291" y="544"/>
                </a:cubicBezTo>
                <a:cubicBezTo>
                  <a:pt x="259" y="557"/>
                  <a:pt x="225" y="552"/>
                  <a:pt x="194" y="540"/>
                </a:cubicBezTo>
                <a:cubicBezTo>
                  <a:pt x="184" y="536"/>
                  <a:pt x="174" y="531"/>
                  <a:pt x="164" y="525"/>
                </a:cubicBezTo>
                <a:cubicBezTo>
                  <a:pt x="118" y="499"/>
                  <a:pt x="77" y="455"/>
                  <a:pt x="48" y="399"/>
                </a:cubicBezTo>
                <a:cubicBezTo>
                  <a:pt x="14" y="331"/>
                  <a:pt x="0" y="246"/>
                  <a:pt x="14" y="171"/>
                </a:cubicBezTo>
                <a:cubicBezTo>
                  <a:pt x="15" y="164"/>
                  <a:pt x="17" y="157"/>
                  <a:pt x="19" y="151"/>
                </a:cubicBezTo>
                <a:cubicBezTo>
                  <a:pt x="36" y="85"/>
                  <a:pt x="77" y="32"/>
                  <a:pt x="129" y="13"/>
                </a:cubicBezTo>
                <a:cubicBezTo>
                  <a:pt x="165" y="0"/>
                  <a:pt x="206" y="5"/>
                  <a:pt x="243" y="2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329" name="Group 328"/>
          <p:cNvGrpSpPr/>
          <p:nvPr/>
        </p:nvGrpSpPr>
        <p:grpSpPr>
          <a:xfrm>
            <a:off x="7492815" y="2743147"/>
            <a:ext cx="359090" cy="494061"/>
            <a:chOff x="7492815" y="2743147"/>
            <a:chExt cx="359090" cy="494061"/>
          </a:xfrm>
        </p:grpSpPr>
        <p:sp>
          <p:nvSpPr>
            <p:cNvPr id="310" name="Freeform 326"/>
            <p:cNvSpPr>
              <a:spLocks/>
            </p:cNvSpPr>
            <p:nvPr/>
          </p:nvSpPr>
          <p:spPr bwMode="auto">
            <a:xfrm>
              <a:off x="7556968" y="2743147"/>
              <a:ext cx="239532" cy="494061"/>
            </a:xfrm>
            <a:custGeom>
              <a:avLst/>
              <a:gdLst>
                <a:gd name="T0" fmla="*/ 36 w 243"/>
                <a:gd name="T1" fmla="*/ 4 h 501"/>
                <a:gd name="T2" fmla="*/ 52 w 243"/>
                <a:gd name="T3" fmla="*/ 27 h 501"/>
                <a:gd name="T4" fmla="*/ 104 w 243"/>
                <a:gd name="T5" fmla="*/ 166 h 501"/>
                <a:gd name="T6" fmla="*/ 172 w 243"/>
                <a:gd name="T7" fmla="*/ 307 h 501"/>
                <a:gd name="T8" fmla="*/ 236 w 243"/>
                <a:gd name="T9" fmla="*/ 452 h 501"/>
                <a:gd name="T10" fmla="*/ 228 w 243"/>
                <a:gd name="T11" fmla="*/ 497 h 501"/>
                <a:gd name="T12" fmla="*/ 206 w 243"/>
                <a:gd name="T13" fmla="*/ 497 h 501"/>
                <a:gd name="T14" fmla="*/ 193 w 243"/>
                <a:gd name="T15" fmla="*/ 482 h 501"/>
                <a:gd name="T16" fmla="*/ 129 w 243"/>
                <a:gd name="T17" fmla="*/ 338 h 501"/>
                <a:gd name="T18" fmla="*/ 62 w 243"/>
                <a:gd name="T19" fmla="*/ 197 h 501"/>
                <a:gd name="T20" fmla="*/ 4 w 243"/>
                <a:gd name="T21" fmla="*/ 42 h 501"/>
                <a:gd name="T22" fmla="*/ 20 w 243"/>
                <a:gd name="T23" fmla="*/ 2 h 501"/>
                <a:gd name="T24" fmla="*/ 36 w 243"/>
                <a:gd name="T25" fmla="*/ 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501">
                  <a:moveTo>
                    <a:pt x="36" y="4"/>
                  </a:moveTo>
                  <a:cubicBezTo>
                    <a:pt x="43" y="8"/>
                    <a:pt x="49" y="17"/>
                    <a:pt x="52" y="27"/>
                  </a:cubicBezTo>
                  <a:cubicBezTo>
                    <a:pt x="62" y="71"/>
                    <a:pt x="82" y="119"/>
                    <a:pt x="104" y="166"/>
                  </a:cubicBezTo>
                  <a:cubicBezTo>
                    <a:pt x="126" y="214"/>
                    <a:pt x="150" y="261"/>
                    <a:pt x="172" y="307"/>
                  </a:cubicBezTo>
                  <a:cubicBezTo>
                    <a:pt x="194" y="355"/>
                    <a:pt x="215" y="406"/>
                    <a:pt x="236" y="452"/>
                  </a:cubicBezTo>
                  <a:cubicBezTo>
                    <a:pt x="243" y="469"/>
                    <a:pt x="239" y="489"/>
                    <a:pt x="228" y="497"/>
                  </a:cubicBezTo>
                  <a:cubicBezTo>
                    <a:pt x="221" y="501"/>
                    <a:pt x="213" y="501"/>
                    <a:pt x="206" y="497"/>
                  </a:cubicBezTo>
                  <a:cubicBezTo>
                    <a:pt x="201" y="494"/>
                    <a:pt x="196" y="489"/>
                    <a:pt x="193" y="482"/>
                  </a:cubicBezTo>
                  <a:cubicBezTo>
                    <a:pt x="172" y="435"/>
                    <a:pt x="151" y="384"/>
                    <a:pt x="129" y="338"/>
                  </a:cubicBezTo>
                  <a:cubicBezTo>
                    <a:pt x="109" y="294"/>
                    <a:pt x="85" y="247"/>
                    <a:pt x="62" y="197"/>
                  </a:cubicBezTo>
                  <a:cubicBezTo>
                    <a:pt x="39" y="147"/>
                    <a:pt x="17" y="96"/>
                    <a:pt x="4" y="42"/>
                  </a:cubicBezTo>
                  <a:cubicBezTo>
                    <a:pt x="0" y="24"/>
                    <a:pt x="7" y="6"/>
                    <a:pt x="20" y="2"/>
                  </a:cubicBezTo>
                  <a:cubicBezTo>
                    <a:pt x="25" y="0"/>
                    <a:pt x="31" y="1"/>
                    <a:pt x="36" y="4"/>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 name="Freeform 327"/>
            <p:cNvSpPr>
              <a:spLocks/>
            </p:cNvSpPr>
            <p:nvPr/>
          </p:nvSpPr>
          <p:spPr bwMode="auto">
            <a:xfrm>
              <a:off x="7492815" y="2877285"/>
              <a:ext cx="359090" cy="220786"/>
            </a:xfrm>
            <a:custGeom>
              <a:avLst/>
              <a:gdLst>
                <a:gd name="T0" fmla="*/ 362 w 364"/>
                <a:gd name="T1" fmla="*/ 42 h 224"/>
                <a:gd name="T2" fmla="*/ 339 w 364"/>
                <a:gd name="T3" fmla="*/ 67 h 224"/>
                <a:gd name="T4" fmla="*/ 332 w 364"/>
                <a:gd name="T5" fmla="*/ 71 h 224"/>
                <a:gd name="T6" fmla="*/ 274 w 364"/>
                <a:gd name="T7" fmla="*/ 98 h 224"/>
                <a:gd name="T8" fmla="*/ 117 w 364"/>
                <a:gd name="T9" fmla="*/ 175 h 224"/>
                <a:gd name="T10" fmla="*/ 64 w 364"/>
                <a:gd name="T11" fmla="*/ 205 h 224"/>
                <a:gd name="T12" fmla="*/ 52 w 364"/>
                <a:gd name="T13" fmla="*/ 215 h 224"/>
                <a:gd name="T14" fmla="*/ 31 w 364"/>
                <a:gd name="T15" fmla="*/ 223 h 224"/>
                <a:gd name="T16" fmla="*/ 19 w 364"/>
                <a:gd name="T17" fmla="*/ 220 h 224"/>
                <a:gd name="T18" fmla="*/ 2 w 364"/>
                <a:gd name="T19" fmla="*/ 192 h 224"/>
                <a:gd name="T20" fmla="*/ 23 w 364"/>
                <a:gd name="T21" fmla="*/ 157 h 224"/>
                <a:gd name="T22" fmla="*/ 26 w 364"/>
                <a:gd name="T23" fmla="*/ 155 h 224"/>
                <a:gd name="T24" fmla="*/ 36 w 364"/>
                <a:gd name="T25" fmla="*/ 147 h 224"/>
                <a:gd name="T26" fmla="*/ 97 w 364"/>
                <a:gd name="T27" fmla="*/ 112 h 224"/>
                <a:gd name="T28" fmla="*/ 253 w 364"/>
                <a:gd name="T29" fmla="*/ 35 h 224"/>
                <a:gd name="T30" fmla="*/ 310 w 364"/>
                <a:gd name="T31" fmla="*/ 9 h 224"/>
                <a:gd name="T32" fmla="*/ 314 w 364"/>
                <a:gd name="T33" fmla="*/ 6 h 224"/>
                <a:gd name="T34" fmla="*/ 326 w 364"/>
                <a:gd name="T35" fmla="*/ 1 h 224"/>
                <a:gd name="T36" fmla="*/ 341 w 364"/>
                <a:gd name="T37" fmla="*/ 1 h 224"/>
                <a:gd name="T38" fmla="*/ 345 w 364"/>
                <a:gd name="T39" fmla="*/ 3 h 224"/>
                <a:gd name="T40" fmla="*/ 362 w 364"/>
                <a:gd name="T41" fmla="*/ 4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224">
                  <a:moveTo>
                    <a:pt x="362" y="42"/>
                  </a:moveTo>
                  <a:cubicBezTo>
                    <a:pt x="360" y="57"/>
                    <a:pt x="350" y="67"/>
                    <a:pt x="339" y="67"/>
                  </a:cubicBezTo>
                  <a:cubicBezTo>
                    <a:pt x="338" y="68"/>
                    <a:pt x="335" y="69"/>
                    <a:pt x="332" y="71"/>
                  </a:cubicBezTo>
                  <a:cubicBezTo>
                    <a:pt x="312" y="82"/>
                    <a:pt x="292" y="90"/>
                    <a:pt x="274" y="98"/>
                  </a:cubicBezTo>
                  <a:cubicBezTo>
                    <a:pt x="222" y="123"/>
                    <a:pt x="171" y="151"/>
                    <a:pt x="117" y="175"/>
                  </a:cubicBezTo>
                  <a:cubicBezTo>
                    <a:pt x="98" y="184"/>
                    <a:pt x="80" y="193"/>
                    <a:pt x="64" y="205"/>
                  </a:cubicBezTo>
                  <a:cubicBezTo>
                    <a:pt x="62" y="208"/>
                    <a:pt x="57" y="211"/>
                    <a:pt x="52" y="215"/>
                  </a:cubicBezTo>
                  <a:cubicBezTo>
                    <a:pt x="47" y="218"/>
                    <a:pt x="40" y="222"/>
                    <a:pt x="31" y="223"/>
                  </a:cubicBezTo>
                  <a:cubicBezTo>
                    <a:pt x="26" y="224"/>
                    <a:pt x="22" y="223"/>
                    <a:pt x="19" y="220"/>
                  </a:cubicBezTo>
                  <a:cubicBezTo>
                    <a:pt x="10" y="215"/>
                    <a:pt x="3" y="205"/>
                    <a:pt x="2" y="192"/>
                  </a:cubicBezTo>
                  <a:cubicBezTo>
                    <a:pt x="0" y="174"/>
                    <a:pt x="9" y="158"/>
                    <a:pt x="23" y="157"/>
                  </a:cubicBezTo>
                  <a:cubicBezTo>
                    <a:pt x="24" y="156"/>
                    <a:pt x="25" y="156"/>
                    <a:pt x="26" y="155"/>
                  </a:cubicBezTo>
                  <a:cubicBezTo>
                    <a:pt x="29" y="153"/>
                    <a:pt x="32" y="150"/>
                    <a:pt x="36" y="147"/>
                  </a:cubicBezTo>
                  <a:cubicBezTo>
                    <a:pt x="56" y="132"/>
                    <a:pt x="77" y="121"/>
                    <a:pt x="97" y="112"/>
                  </a:cubicBezTo>
                  <a:cubicBezTo>
                    <a:pt x="149" y="89"/>
                    <a:pt x="200" y="61"/>
                    <a:pt x="253" y="35"/>
                  </a:cubicBezTo>
                  <a:cubicBezTo>
                    <a:pt x="273" y="26"/>
                    <a:pt x="292" y="18"/>
                    <a:pt x="310" y="9"/>
                  </a:cubicBezTo>
                  <a:cubicBezTo>
                    <a:pt x="310" y="9"/>
                    <a:pt x="312" y="8"/>
                    <a:pt x="314" y="6"/>
                  </a:cubicBezTo>
                  <a:cubicBezTo>
                    <a:pt x="317" y="4"/>
                    <a:pt x="321" y="2"/>
                    <a:pt x="326" y="1"/>
                  </a:cubicBezTo>
                  <a:cubicBezTo>
                    <a:pt x="330" y="0"/>
                    <a:pt x="335" y="0"/>
                    <a:pt x="341" y="1"/>
                  </a:cubicBezTo>
                  <a:cubicBezTo>
                    <a:pt x="342" y="2"/>
                    <a:pt x="344" y="2"/>
                    <a:pt x="345" y="3"/>
                  </a:cubicBezTo>
                  <a:cubicBezTo>
                    <a:pt x="357" y="10"/>
                    <a:pt x="364" y="26"/>
                    <a:pt x="362" y="42"/>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8" name="ZoneTexte 7">
            <a:extLst>
              <a:ext uri="{FF2B5EF4-FFF2-40B4-BE49-F238E27FC236}">
                <a16:creationId xmlns:a16="http://schemas.microsoft.com/office/drawing/2014/main" id="{86CF0BF2-0A6C-8906-6D27-ED9ABB21F894}"/>
              </a:ext>
            </a:extLst>
          </p:cNvPr>
          <p:cNvSpPr txBox="1"/>
          <p:nvPr/>
        </p:nvSpPr>
        <p:spPr>
          <a:xfrm>
            <a:off x="1223293" y="114018"/>
            <a:ext cx="10896172" cy="830997"/>
          </a:xfrm>
          <a:prstGeom prst="rect">
            <a:avLst/>
          </a:prstGeom>
          <a:noFill/>
        </p:spPr>
        <p:txBody>
          <a:bodyPr wrap="square">
            <a:spAutoFit/>
            <a:scene3d>
              <a:camera prst="orthographicFront"/>
              <a:lightRig rig="harsh" dir="t"/>
            </a:scene3d>
            <a:sp3d extrusionH="57150" prstMaterial="matte">
              <a:bevelT w="63500" h="12700" prst="angle"/>
              <a:contourClr>
                <a:schemeClr val="bg1">
                  <a:lumMod val="65000"/>
                </a:schemeClr>
              </a:contourClr>
            </a:sp3d>
          </a:bodyPr>
          <a:lstStyle/>
          <a:p>
            <a:pPr algn="ctr" rtl="1"/>
            <a:r>
              <a:rPr lang="ar-DZ" sz="4800" b="1" dirty="0">
                <a:ln/>
                <a:solidFill>
                  <a:schemeClr val="accent3"/>
                </a:solidFill>
                <a:effectLst>
                  <a:outerShdw blurRad="38100" dist="38100" dir="2700000" algn="tl">
                    <a:srgbClr val="000000">
                      <a:alpha val="43137"/>
                    </a:srgbClr>
                  </a:outerShdw>
                </a:effectLst>
                <a:latin typeface="Sakkal Majalla" panose="02000000000000000000" pitchFamily="2" charset="-78"/>
                <a:cs typeface="Sakkal Majalla" panose="02000000000000000000" pitchFamily="2" charset="-78"/>
              </a:rPr>
              <a:t>موقع الابتكار غير المزعزع من مسارات إنشاء أسواق جديدة</a:t>
            </a:r>
            <a:endParaRPr lang="en-US" sz="4800" b="1" dirty="0">
              <a:ln/>
              <a:solidFill>
                <a:schemeClr val="accent3"/>
              </a:solidFill>
              <a:effectLst>
                <a:outerShdw blurRad="38100" dist="38100" dir="2700000" algn="tl">
                  <a:srgbClr val="000000">
                    <a:alpha val="43137"/>
                  </a:srgbClr>
                </a:outerShdw>
              </a:effectLst>
              <a:latin typeface="Sakkal Majalla" panose="02000000000000000000" pitchFamily="2" charset="-78"/>
              <a:cs typeface="Sakkal Majalla" panose="02000000000000000000" pitchFamily="2" charset="-78"/>
            </a:endParaRPr>
          </a:p>
        </p:txBody>
      </p:sp>
      <p:sp>
        <p:nvSpPr>
          <p:cNvPr id="9" name="ZoneTexte 8">
            <a:extLst>
              <a:ext uri="{FF2B5EF4-FFF2-40B4-BE49-F238E27FC236}">
                <a16:creationId xmlns:a16="http://schemas.microsoft.com/office/drawing/2014/main" id="{E26A2A17-27F2-5DE0-099C-A0C0027A0B82}"/>
              </a:ext>
            </a:extLst>
          </p:cNvPr>
          <p:cNvSpPr txBox="1"/>
          <p:nvPr/>
        </p:nvSpPr>
        <p:spPr>
          <a:xfrm>
            <a:off x="48184" y="1878265"/>
            <a:ext cx="6619220" cy="3270126"/>
          </a:xfrm>
          <a:prstGeom prst="rect">
            <a:avLst/>
          </a:prstGeom>
          <a:noFill/>
        </p:spPr>
        <p:txBody>
          <a:bodyPr wrap="square">
            <a:spAutoFit/>
            <a:scene3d>
              <a:camera prst="orthographicFront"/>
              <a:lightRig rig="harsh" dir="t"/>
            </a:scene3d>
            <a:sp3d extrusionH="57150" prstMaterial="matte">
              <a:bevelT w="63500" h="12700" prst="angle"/>
              <a:contourClr>
                <a:schemeClr val="bg1">
                  <a:lumMod val="65000"/>
                </a:schemeClr>
              </a:contourClr>
            </a:sp3d>
          </a:bodyPr>
          <a:lstStyle/>
          <a:p>
            <a:pPr algn="just" rtl="1">
              <a:lnSpc>
                <a:spcPct val="150000"/>
              </a:lnSpc>
            </a:pPr>
            <a:r>
              <a:rPr lang="ar-DZ" sz="2800" b="1" dirty="0">
                <a:ln/>
                <a:solidFill>
                  <a:srgbClr val="00B0F0"/>
                </a:solidFill>
                <a:latin typeface="Sakkal Majalla" panose="02000000000000000000" pitchFamily="2" charset="-78"/>
                <a:cs typeface="Sakkal Majalla" panose="02000000000000000000" pitchFamily="2" charset="-78"/>
              </a:rPr>
              <a:t>ب- تحديد وحل مشكلة جديدة تمامًا أو إنشاء والاستفادة من فرصة جديدة تتجاوز حدود الصناعة الموجودة: </a:t>
            </a:r>
            <a:r>
              <a:rPr lang="ar-DZ" sz="2800" b="1" dirty="0">
                <a:ln/>
                <a:solidFill>
                  <a:schemeClr val="tx2"/>
                </a:solidFill>
                <a:latin typeface="Sakkal Majalla" panose="02000000000000000000" pitchFamily="2" charset="-78"/>
                <a:cs typeface="Sakkal Majalla" panose="02000000000000000000" pitchFamily="2" charset="-78"/>
              </a:rPr>
              <a:t>بهذه الطريقة، تتغير النظرة إلى الفرص وتتجه نحو إنشاء أسواق جديدة تؤثر على الحافة وليس على جوهر الصناعات القائمة واللاعبين المعروفين-</a:t>
            </a:r>
          </a:p>
        </p:txBody>
      </p:sp>
      <p:sp>
        <p:nvSpPr>
          <p:cNvPr id="2" name="Rectangle 1">
            <a:extLst>
              <a:ext uri="{FF2B5EF4-FFF2-40B4-BE49-F238E27FC236}">
                <a16:creationId xmlns:a16="http://schemas.microsoft.com/office/drawing/2014/main" id="{FB6F397C-0AEC-1215-90E9-8F545E2D0273}"/>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393569239"/>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278"/>
                                            </p:tgtEl>
                                            <p:attrNameLst>
                                              <p:attrName>style.visibility</p:attrName>
                                            </p:attrNameLst>
                                          </p:cBhvr>
                                          <p:to>
                                            <p:strVal val="visible"/>
                                          </p:to>
                                        </p:set>
                                        <p:anim calcmode="lin" valueType="num" p14:bounceEnd="67000">
                                          <p:cBhvr additive="base">
                                            <p:cTn id="7" dur="1000" fill="hold"/>
                                            <p:tgtEl>
                                              <p:spTgt spid="27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78"/>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67000">
                                      <p:stCondLst>
                                        <p:cond delay="100"/>
                                      </p:stCondLst>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100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7000">
                                      <p:stCondLst>
                                        <p:cond delay="200"/>
                                      </p:stCondLst>
                                      <p:childTnLst>
                                        <p:set>
                                          <p:cBhvr>
                                            <p:cTn id="14" dur="1" fill="hold">
                                              <p:stCondLst>
                                                <p:cond delay="0"/>
                                              </p:stCondLst>
                                            </p:cTn>
                                            <p:tgtEl>
                                              <p:spTgt spid="170"/>
                                            </p:tgtEl>
                                            <p:attrNameLst>
                                              <p:attrName>style.visibility</p:attrName>
                                            </p:attrNameLst>
                                          </p:cBhvr>
                                          <p:to>
                                            <p:strVal val="visible"/>
                                          </p:to>
                                        </p:set>
                                        <p:anim calcmode="lin" valueType="num" p14:bounceEnd="67000">
                                          <p:cBhvr additive="base">
                                            <p:cTn id="15" dur="1000" fill="hold"/>
                                            <p:tgtEl>
                                              <p:spTgt spid="170"/>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70"/>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14:presetBounceEnd="67000">
                                      <p:stCondLst>
                                        <p:cond delay="300"/>
                                      </p:stCondLst>
                                      <p:childTnLst>
                                        <p:set>
                                          <p:cBhvr>
                                            <p:cTn id="18" dur="1" fill="hold">
                                              <p:stCondLst>
                                                <p:cond delay="0"/>
                                              </p:stCondLst>
                                            </p:cTn>
                                            <p:tgtEl>
                                              <p:spTgt spid="189"/>
                                            </p:tgtEl>
                                            <p:attrNameLst>
                                              <p:attrName>style.visibility</p:attrName>
                                            </p:attrNameLst>
                                          </p:cBhvr>
                                          <p:to>
                                            <p:strVal val="visible"/>
                                          </p:to>
                                        </p:set>
                                        <p:anim calcmode="lin" valueType="num" p14:bounceEnd="67000">
                                          <p:cBhvr additive="base">
                                            <p:cTn id="19" dur="1000" fill="hold"/>
                                            <p:tgtEl>
                                              <p:spTgt spid="189"/>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189"/>
                                            </p:tgtEl>
                                            <p:attrNameLst>
                                              <p:attrName>ppt_y</p:attrName>
                                            </p:attrNameLst>
                                          </p:cBhvr>
                                          <p:tavLst>
                                            <p:tav tm="0">
                                              <p:val>
                                                <p:strVal val="0-#ppt_h/2"/>
                                              </p:val>
                                            </p:tav>
                                            <p:tav tm="100000">
                                              <p:val>
                                                <p:strVal val="#ppt_y"/>
                                              </p:val>
                                            </p:tav>
                                          </p:tavLst>
                                        </p:anim>
                                      </p:childTnLst>
                                    </p:cTn>
                                  </p:par>
                                  <p:par>
                                    <p:cTn id="21" presetID="2" presetClass="entr" presetSubtype="12" fill="hold" nodeType="withEffect" p14:presetBounceEnd="67000">
                                      <p:stCondLst>
                                        <p:cond delay="400"/>
                                      </p:stCondLst>
                                      <p:childTnLst>
                                        <p:set>
                                          <p:cBhvr>
                                            <p:cTn id="22" dur="1" fill="hold">
                                              <p:stCondLst>
                                                <p:cond delay="0"/>
                                              </p:stCondLst>
                                            </p:cTn>
                                            <p:tgtEl>
                                              <p:spTgt spid="239"/>
                                            </p:tgtEl>
                                            <p:attrNameLst>
                                              <p:attrName>style.visibility</p:attrName>
                                            </p:attrNameLst>
                                          </p:cBhvr>
                                          <p:to>
                                            <p:strVal val="visible"/>
                                          </p:to>
                                        </p:set>
                                        <p:anim calcmode="lin" valueType="num" p14:bounceEnd="67000">
                                          <p:cBhvr additive="base">
                                            <p:cTn id="23" dur="1000" fill="hold"/>
                                            <p:tgtEl>
                                              <p:spTgt spid="239"/>
                                            </p:tgtEl>
                                            <p:attrNameLst>
                                              <p:attrName>ppt_x</p:attrName>
                                            </p:attrNameLst>
                                          </p:cBhvr>
                                          <p:tavLst>
                                            <p:tav tm="0">
                                              <p:val>
                                                <p:strVal val="0-#ppt_w/2"/>
                                              </p:val>
                                            </p:tav>
                                            <p:tav tm="100000">
                                              <p:val>
                                                <p:strVal val="#ppt_x"/>
                                              </p:val>
                                            </p:tav>
                                          </p:tavLst>
                                        </p:anim>
                                        <p:anim calcmode="lin" valueType="num" p14:bounceEnd="67000">
                                          <p:cBhvr additive="base">
                                            <p:cTn id="24" dur="1000" fill="hold"/>
                                            <p:tgtEl>
                                              <p:spTgt spid="239"/>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14:presetBounceEnd="67000">
                                      <p:stCondLst>
                                        <p:cond delay="500"/>
                                      </p:stCondLst>
                                      <p:childTnLst>
                                        <p:set>
                                          <p:cBhvr>
                                            <p:cTn id="26" dur="1" fill="hold">
                                              <p:stCondLst>
                                                <p:cond delay="0"/>
                                              </p:stCondLst>
                                            </p:cTn>
                                            <p:tgtEl>
                                              <p:spTgt spid="261"/>
                                            </p:tgtEl>
                                            <p:attrNameLst>
                                              <p:attrName>style.visibility</p:attrName>
                                            </p:attrNameLst>
                                          </p:cBhvr>
                                          <p:to>
                                            <p:strVal val="visible"/>
                                          </p:to>
                                        </p:set>
                                        <p:anim calcmode="lin" valueType="num" p14:bounceEnd="67000">
                                          <p:cBhvr additive="base">
                                            <p:cTn id="27" dur="1000" fill="hold"/>
                                            <p:tgtEl>
                                              <p:spTgt spid="26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261"/>
                                            </p:tgtEl>
                                            <p:attrNameLst>
                                              <p:attrName>ppt_y</p:attrName>
                                            </p:attrNameLst>
                                          </p:cBhvr>
                                          <p:tavLst>
                                            <p:tav tm="0">
                                              <p:val>
                                                <p:strVal val="0-#ppt_h/2"/>
                                              </p:val>
                                            </p:tav>
                                            <p:tav tm="100000">
                                              <p:val>
                                                <p:strVal val="#ppt_y"/>
                                              </p:val>
                                            </p:tav>
                                          </p:tavLst>
                                        </p:anim>
                                      </p:childTnLst>
                                    </p:cTn>
                                  </p:par>
                                  <p:par>
                                    <p:cTn id="29" presetID="2" presetClass="entr" presetSubtype="12" fill="hold" grpId="0" nodeType="withEffect" p14:presetBounceEnd="67000">
                                      <p:stCondLst>
                                        <p:cond delay="600"/>
                                      </p:stCondLst>
                                      <p:childTnLst>
                                        <p:set>
                                          <p:cBhvr>
                                            <p:cTn id="30" dur="1" fill="hold">
                                              <p:stCondLst>
                                                <p:cond delay="0"/>
                                              </p:stCondLst>
                                            </p:cTn>
                                            <p:tgtEl>
                                              <p:spTgt spid="153"/>
                                            </p:tgtEl>
                                            <p:attrNameLst>
                                              <p:attrName>style.visibility</p:attrName>
                                            </p:attrNameLst>
                                          </p:cBhvr>
                                          <p:to>
                                            <p:strVal val="visible"/>
                                          </p:to>
                                        </p:set>
                                        <p:anim calcmode="lin" valueType="num" p14:bounceEnd="67000">
                                          <p:cBhvr additive="base">
                                            <p:cTn id="31" dur="1000" fill="hold"/>
                                            <p:tgtEl>
                                              <p:spTgt spid="153"/>
                                            </p:tgtEl>
                                            <p:attrNameLst>
                                              <p:attrName>ppt_x</p:attrName>
                                            </p:attrNameLst>
                                          </p:cBhvr>
                                          <p:tavLst>
                                            <p:tav tm="0">
                                              <p:val>
                                                <p:strVal val="0-#ppt_w/2"/>
                                              </p:val>
                                            </p:tav>
                                            <p:tav tm="100000">
                                              <p:val>
                                                <p:strVal val="#ppt_x"/>
                                              </p:val>
                                            </p:tav>
                                          </p:tavLst>
                                        </p:anim>
                                        <p:anim calcmode="lin" valueType="num" p14:bounceEnd="67000">
                                          <p:cBhvr additive="base">
                                            <p:cTn id="32" dur="1000" fill="hold"/>
                                            <p:tgtEl>
                                              <p:spTgt spid="153"/>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14:presetBounceEnd="67000">
                                      <p:stCondLst>
                                        <p:cond delay="700"/>
                                      </p:stCondLst>
                                      <p:childTnLst>
                                        <p:set>
                                          <p:cBhvr>
                                            <p:cTn id="34" dur="1" fill="hold">
                                              <p:stCondLst>
                                                <p:cond delay="0"/>
                                              </p:stCondLst>
                                            </p:cTn>
                                            <p:tgtEl>
                                              <p:spTgt spid="154"/>
                                            </p:tgtEl>
                                            <p:attrNameLst>
                                              <p:attrName>style.visibility</p:attrName>
                                            </p:attrNameLst>
                                          </p:cBhvr>
                                          <p:to>
                                            <p:strVal val="visible"/>
                                          </p:to>
                                        </p:set>
                                        <p:anim calcmode="lin" valueType="num" p14:bounceEnd="67000">
                                          <p:cBhvr additive="base">
                                            <p:cTn id="35" dur="1000" fill="hold"/>
                                            <p:tgtEl>
                                              <p:spTgt spid="154"/>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154"/>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14:presetBounceEnd="67000">
                                      <p:stCondLst>
                                        <p:cond delay="800"/>
                                      </p:stCondLst>
                                      <p:childTnLst>
                                        <p:set>
                                          <p:cBhvr>
                                            <p:cTn id="38" dur="1" fill="hold">
                                              <p:stCondLst>
                                                <p:cond delay="0"/>
                                              </p:stCondLst>
                                            </p:cTn>
                                            <p:tgtEl>
                                              <p:spTgt spid="263"/>
                                            </p:tgtEl>
                                            <p:attrNameLst>
                                              <p:attrName>style.visibility</p:attrName>
                                            </p:attrNameLst>
                                          </p:cBhvr>
                                          <p:to>
                                            <p:strVal val="visible"/>
                                          </p:to>
                                        </p:set>
                                        <p:anim calcmode="lin" valueType="num" p14:bounceEnd="67000">
                                          <p:cBhvr additive="base">
                                            <p:cTn id="39" dur="1000" fill="hold"/>
                                            <p:tgtEl>
                                              <p:spTgt spid="263"/>
                                            </p:tgtEl>
                                            <p:attrNameLst>
                                              <p:attrName>ppt_x</p:attrName>
                                            </p:attrNameLst>
                                          </p:cBhvr>
                                          <p:tavLst>
                                            <p:tav tm="0">
                                              <p:val>
                                                <p:strVal val="1+#ppt_w/2"/>
                                              </p:val>
                                            </p:tav>
                                            <p:tav tm="100000">
                                              <p:val>
                                                <p:strVal val="#ppt_x"/>
                                              </p:val>
                                            </p:tav>
                                          </p:tavLst>
                                        </p:anim>
                                        <p:anim calcmode="lin" valueType="num" p14:bounceEnd="67000">
                                          <p:cBhvr additive="base">
                                            <p:cTn id="40" dur="1000" fill="hold"/>
                                            <p:tgtEl>
                                              <p:spTgt spid="263"/>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14:presetBounceEnd="67000">
                                      <p:stCondLst>
                                        <p:cond delay="900"/>
                                      </p:stCondLst>
                                      <p:childTnLst>
                                        <p:set>
                                          <p:cBhvr>
                                            <p:cTn id="42" dur="1" fill="hold">
                                              <p:stCondLst>
                                                <p:cond delay="0"/>
                                              </p:stCondLst>
                                            </p:cTn>
                                            <p:tgtEl>
                                              <p:spTgt spid="274"/>
                                            </p:tgtEl>
                                            <p:attrNameLst>
                                              <p:attrName>style.visibility</p:attrName>
                                            </p:attrNameLst>
                                          </p:cBhvr>
                                          <p:to>
                                            <p:strVal val="visible"/>
                                          </p:to>
                                        </p:set>
                                        <p:anim calcmode="lin" valueType="num" p14:bounceEnd="67000">
                                          <p:cBhvr additive="base">
                                            <p:cTn id="43" dur="1000" fill="hold"/>
                                            <p:tgtEl>
                                              <p:spTgt spid="274"/>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274"/>
                                            </p:tgtEl>
                                            <p:attrNameLst>
                                              <p:attrName>ppt_y</p:attrName>
                                            </p:attrNameLst>
                                          </p:cBhvr>
                                          <p:tavLst>
                                            <p:tav tm="0">
                                              <p:val>
                                                <p:strVal val="0-#ppt_h/2"/>
                                              </p:val>
                                            </p:tav>
                                            <p:tav tm="100000">
                                              <p:val>
                                                <p:strVal val="#ppt_y"/>
                                              </p:val>
                                            </p:tav>
                                          </p:tavLst>
                                        </p:anim>
                                      </p:childTnLst>
                                    </p:cTn>
                                  </p:par>
                                  <p:par>
                                    <p:cTn id="45" presetID="21" presetClass="entr" presetSubtype="1" fill="hold" grpId="0" nodeType="withEffect">
                                      <p:stCondLst>
                                        <p:cond delay="1000"/>
                                      </p:stCondLst>
                                      <p:childTnLst>
                                        <p:set>
                                          <p:cBhvr>
                                            <p:cTn id="46" dur="1" fill="hold">
                                              <p:stCondLst>
                                                <p:cond delay="0"/>
                                              </p:stCondLst>
                                            </p:cTn>
                                            <p:tgtEl>
                                              <p:spTgt spid="308"/>
                                            </p:tgtEl>
                                            <p:attrNameLst>
                                              <p:attrName>style.visibility</p:attrName>
                                            </p:attrNameLst>
                                          </p:cBhvr>
                                          <p:to>
                                            <p:strVal val="visible"/>
                                          </p:to>
                                        </p:set>
                                        <p:animEffect transition="in" filter="wheel(1)">
                                          <p:cBhvr>
                                            <p:cTn id="47" dur="1000"/>
                                            <p:tgtEl>
                                              <p:spTgt spid="308"/>
                                            </p:tgtEl>
                                          </p:cBhvr>
                                        </p:animEffect>
                                      </p:childTnLst>
                                    </p:cTn>
                                  </p:par>
                                  <p:par>
                                    <p:cTn id="48" presetID="22" presetClass="entr" presetSubtype="4" fill="hold" grpId="0" nodeType="withEffect">
                                      <p:stCondLst>
                                        <p:cond delay="1100"/>
                                      </p:stCondLst>
                                      <p:childTnLst>
                                        <p:set>
                                          <p:cBhvr>
                                            <p:cTn id="49" dur="1" fill="hold">
                                              <p:stCondLst>
                                                <p:cond delay="0"/>
                                              </p:stCondLst>
                                            </p:cTn>
                                            <p:tgtEl>
                                              <p:spTgt spid="307"/>
                                            </p:tgtEl>
                                            <p:attrNameLst>
                                              <p:attrName>style.visibility</p:attrName>
                                            </p:attrNameLst>
                                          </p:cBhvr>
                                          <p:to>
                                            <p:strVal val="visible"/>
                                          </p:to>
                                        </p:set>
                                        <p:animEffect transition="in" filter="wipe(down)">
                                          <p:cBhvr>
                                            <p:cTn id="50" dur="1000"/>
                                            <p:tgtEl>
                                              <p:spTgt spid="307"/>
                                            </p:tgtEl>
                                          </p:cBhvr>
                                        </p:animEffect>
                                      </p:childTnLst>
                                    </p:cTn>
                                  </p:par>
                                  <p:par>
                                    <p:cTn id="51" presetID="6" presetClass="entr" presetSubtype="32" fill="hold" nodeType="withEffect">
                                      <p:stCondLst>
                                        <p:cond delay="1200"/>
                                      </p:stCondLst>
                                      <p:childTnLst>
                                        <p:set>
                                          <p:cBhvr>
                                            <p:cTn id="52" dur="1" fill="hold">
                                              <p:stCondLst>
                                                <p:cond delay="0"/>
                                              </p:stCondLst>
                                            </p:cTn>
                                            <p:tgtEl>
                                              <p:spTgt spid="329"/>
                                            </p:tgtEl>
                                            <p:attrNameLst>
                                              <p:attrName>style.visibility</p:attrName>
                                            </p:attrNameLst>
                                          </p:cBhvr>
                                          <p:to>
                                            <p:strVal val="visible"/>
                                          </p:to>
                                        </p:set>
                                        <p:animEffect transition="in" filter="circle(out)">
                                          <p:cBhvr>
                                            <p:cTn id="53" dur="1000"/>
                                            <p:tgtEl>
                                              <p:spTgt spid="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307" grpId="0" animBg="1"/>
          <p:bldP spid="308"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78"/>
                                            </p:tgtEl>
                                            <p:attrNameLst>
                                              <p:attrName>style.visibility</p:attrName>
                                            </p:attrNameLst>
                                          </p:cBhvr>
                                          <p:to>
                                            <p:strVal val="visible"/>
                                          </p:to>
                                        </p:set>
                                        <p:anim calcmode="lin" valueType="num">
                                          <p:cBhvr additive="base">
                                            <p:cTn id="7" dur="1000" fill="hold"/>
                                            <p:tgtEl>
                                              <p:spTgt spid="278"/>
                                            </p:tgtEl>
                                            <p:attrNameLst>
                                              <p:attrName>ppt_x</p:attrName>
                                            </p:attrNameLst>
                                          </p:cBhvr>
                                          <p:tavLst>
                                            <p:tav tm="0">
                                              <p:val>
                                                <p:strVal val="#ppt_x"/>
                                              </p:val>
                                            </p:tav>
                                            <p:tav tm="100000">
                                              <p:val>
                                                <p:strVal val="#ppt_x"/>
                                              </p:val>
                                            </p:tav>
                                          </p:tavLst>
                                        </p:anim>
                                        <p:anim calcmode="lin" valueType="num">
                                          <p:cBhvr additive="base">
                                            <p:cTn id="8" dur="1000" fill="hold"/>
                                            <p:tgtEl>
                                              <p:spTgt spid="278"/>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1000" fill="hold"/>
                                            <p:tgtEl>
                                              <p:spTgt spid="33"/>
                                            </p:tgtEl>
                                            <p:attrNameLst>
                                              <p:attrName>ppt_x</p:attrName>
                                            </p:attrNameLst>
                                          </p:cBhvr>
                                          <p:tavLst>
                                            <p:tav tm="0">
                                              <p:val>
                                                <p:strVal val="#ppt_x"/>
                                              </p:val>
                                            </p:tav>
                                            <p:tav tm="100000">
                                              <p:val>
                                                <p:strVal val="#ppt_x"/>
                                              </p:val>
                                            </p:tav>
                                          </p:tavLst>
                                        </p:anim>
                                        <p:anim calcmode="lin" valueType="num">
                                          <p:cBhvr additive="base">
                                            <p:cTn id="12" dur="1000" fill="hold"/>
                                            <p:tgtEl>
                                              <p:spTgt spid="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70"/>
                                            </p:tgtEl>
                                            <p:attrNameLst>
                                              <p:attrName>style.visibility</p:attrName>
                                            </p:attrNameLst>
                                          </p:cBhvr>
                                          <p:to>
                                            <p:strVal val="visible"/>
                                          </p:to>
                                        </p:set>
                                        <p:anim calcmode="lin" valueType="num">
                                          <p:cBhvr additive="base">
                                            <p:cTn id="15" dur="1000" fill="hold"/>
                                            <p:tgtEl>
                                              <p:spTgt spid="170"/>
                                            </p:tgtEl>
                                            <p:attrNameLst>
                                              <p:attrName>ppt_x</p:attrName>
                                            </p:attrNameLst>
                                          </p:cBhvr>
                                          <p:tavLst>
                                            <p:tav tm="0">
                                              <p:val>
                                                <p:strVal val="#ppt_x"/>
                                              </p:val>
                                            </p:tav>
                                            <p:tav tm="100000">
                                              <p:val>
                                                <p:strVal val="#ppt_x"/>
                                              </p:val>
                                            </p:tav>
                                          </p:tavLst>
                                        </p:anim>
                                        <p:anim calcmode="lin" valueType="num">
                                          <p:cBhvr additive="base">
                                            <p:cTn id="16" dur="1000" fill="hold"/>
                                            <p:tgtEl>
                                              <p:spTgt spid="170"/>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000" fill="hold"/>
                                            <p:tgtEl>
                                              <p:spTgt spid="189"/>
                                            </p:tgtEl>
                                            <p:attrNameLst>
                                              <p:attrName>ppt_x</p:attrName>
                                            </p:attrNameLst>
                                          </p:cBhvr>
                                          <p:tavLst>
                                            <p:tav tm="0">
                                              <p:val>
                                                <p:strVal val="#ppt_x"/>
                                              </p:val>
                                            </p:tav>
                                            <p:tav tm="100000">
                                              <p:val>
                                                <p:strVal val="#ppt_x"/>
                                              </p:val>
                                            </p:tav>
                                          </p:tavLst>
                                        </p:anim>
                                        <p:anim calcmode="lin" valueType="num">
                                          <p:cBhvr additive="base">
                                            <p:cTn id="20" dur="1000" fill="hold"/>
                                            <p:tgtEl>
                                              <p:spTgt spid="189"/>
                                            </p:tgtEl>
                                            <p:attrNameLst>
                                              <p:attrName>ppt_y</p:attrName>
                                            </p:attrNameLst>
                                          </p:cBhvr>
                                          <p:tavLst>
                                            <p:tav tm="0">
                                              <p:val>
                                                <p:strVal val="0-#ppt_h/2"/>
                                              </p:val>
                                            </p:tav>
                                            <p:tav tm="100000">
                                              <p:val>
                                                <p:strVal val="#ppt_y"/>
                                              </p:val>
                                            </p:tav>
                                          </p:tavLst>
                                        </p:anim>
                                      </p:childTnLst>
                                    </p:cTn>
                                  </p:par>
                                  <p:par>
                                    <p:cTn id="21" presetID="2" presetClass="entr" presetSubtype="12" fill="hold" nodeType="withEffect">
                                      <p:stCondLst>
                                        <p:cond delay="400"/>
                                      </p:stCondLst>
                                      <p:childTnLst>
                                        <p:set>
                                          <p:cBhvr>
                                            <p:cTn id="22" dur="1" fill="hold">
                                              <p:stCondLst>
                                                <p:cond delay="0"/>
                                              </p:stCondLst>
                                            </p:cTn>
                                            <p:tgtEl>
                                              <p:spTgt spid="239"/>
                                            </p:tgtEl>
                                            <p:attrNameLst>
                                              <p:attrName>style.visibility</p:attrName>
                                            </p:attrNameLst>
                                          </p:cBhvr>
                                          <p:to>
                                            <p:strVal val="visible"/>
                                          </p:to>
                                        </p:set>
                                        <p:anim calcmode="lin" valueType="num">
                                          <p:cBhvr additive="base">
                                            <p:cTn id="23" dur="1000" fill="hold"/>
                                            <p:tgtEl>
                                              <p:spTgt spid="239"/>
                                            </p:tgtEl>
                                            <p:attrNameLst>
                                              <p:attrName>ppt_x</p:attrName>
                                            </p:attrNameLst>
                                          </p:cBhvr>
                                          <p:tavLst>
                                            <p:tav tm="0">
                                              <p:val>
                                                <p:strVal val="0-#ppt_w/2"/>
                                              </p:val>
                                            </p:tav>
                                            <p:tav tm="100000">
                                              <p:val>
                                                <p:strVal val="#ppt_x"/>
                                              </p:val>
                                            </p:tav>
                                          </p:tavLst>
                                        </p:anim>
                                        <p:anim calcmode="lin" valueType="num">
                                          <p:cBhvr additive="base">
                                            <p:cTn id="24" dur="1000" fill="hold"/>
                                            <p:tgtEl>
                                              <p:spTgt spid="239"/>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261"/>
                                            </p:tgtEl>
                                            <p:attrNameLst>
                                              <p:attrName>style.visibility</p:attrName>
                                            </p:attrNameLst>
                                          </p:cBhvr>
                                          <p:to>
                                            <p:strVal val="visible"/>
                                          </p:to>
                                        </p:set>
                                        <p:anim calcmode="lin" valueType="num">
                                          <p:cBhvr additive="base">
                                            <p:cTn id="27" dur="1000" fill="hold"/>
                                            <p:tgtEl>
                                              <p:spTgt spid="261"/>
                                            </p:tgtEl>
                                            <p:attrNameLst>
                                              <p:attrName>ppt_x</p:attrName>
                                            </p:attrNameLst>
                                          </p:cBhvr>
                                          <p:tavLst>
                                            <p:tav tm="0">
                                              <p:val>
                                                <p:strVal val="#ppt_x"/>
                                              </p:val>
                                            </p:tav>
                                            <p:tav tm="100000">
                                              <p:val>
                                                <p:strVal val="#ppt_x"/>
                                              </p:val>
                                            </p:tav>
                                          </p:tavLst>
                                        </p:anim>
                                        <p:anim calcmode="lin" valueType="num">
                                          <p:cBhvr additive="base">
                                            <p:cTn id="28" dur="1000" fill="hold"/>
                                            <p:tgtEl>
                                              <p:spTgt spid="261"/>
                                            </p:tgtEl>
                                            <p:attrNameLst>
                                              <p:attrName>ppt_y</p:attrName>
                                            </p:attrNameLst>
                                          </p:cBhvr>
                                          <p:tavLst>
                                            <p:tav tm="0">
                                              <p:val>
                                                <p:strVal val="0-#ppt_h/2"/>
                                              </p:val>
                                            </p:tav>
                                            <p:tav tm="100000">
                                              <p:val>
                                                <p:strVal val="#ppt_y"/>
                                              </p:val>
                                            </p:tav>
                                          </p:tavLst>
                                        </p:anim>
                                      </p:childTnLst>
                                    </p:cTn>
                                  </p:par>
                                  <p:par>
                                    <p:cTn id="29" presetID="2" presetClass="entr" presetSubtype="12" fill="hold" grpId="0" nodeType="withEffect">
                                      <p:stCondLst>
                                        <p:cond delay="600"/>
                                      </p:stCondLst>
                                      <p:childTnLst>
                                        <p:set>
                                          <p:cBhvr>
                                            <p:cTn id="30" dur="1" fill="hold">
                                              <p:stCondLst>
                                                <p:cond delay="0"/>
                                              </p:stCondLst>
                                            </p:cTn>
                                            <p:tgtEl>
                                              <p:spTgt spid="153"/>
                                            </p:tgtEl>
                                            <p:attrNameLst>
                                              <p:attrName>style.visibility</p:attrName>
                                            </p:attrNameLst>
                                          </p:cBhvr>
                                          <p:to>
                                            <p:strVal val="visible"/>
                                          </p:to>
                                        </p:set>
                                        <p:anim calcmode="lin" valueType="num">
                                          <p:cBhvr additive="base">
                                            <p:cTn id="31" dur="1000" fill="hold"/>
                                            <p:tgtEl>
                                              <p:spTgt spid="153"/>
                                            </p:tgtEl>
                                            <p:attrNameLst>
                                              <p:attrName>ppt_x</p:attrName>
                                            </p:attrNameLst>
                                          </p:cBhvr>
                                          <p:tavLst>
                                            <p:tav tm="0">
                                              <p:val>
                                                <p:strVal val="0-#ppt_w/2"/>
                                              </p:val>
                                            </p:tav>
                                            <p:tav tm="100000">
                                              <p:val>
                                                <p:strVal val="#ppt_x"/>
                                              </p:val>
                                            </p:tav>
                                          </p:tavLst>
                                        </p:anim>
                                        <p:anim calcmode="lin" valueType="num">
                                          <p:cBhvr additive="base">
                                            <p:cTn id="32" dur="1000" fill="hold"/>
                                            <p:tgtEl>
                                              <p:spTgt spid="153"/>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stCondLst>
                                        <p:cond delay="700"/>
                                      </p:stCondLst>
                                      <p:childTnLst>
                                        <p:set>
                                          <p:cBhvr>
                                            <p:cTn id="34" dur="1" fill="hold">
                                              <p:stCondLst>
                                                <p:cond delay="0"/>
                                              </p:stCondLst>
                                            </p:cTn>
                                            <p:tgtEl>
                                              <p:spTgt spid="154"/>
                                            </p:tgtEl>
                                            <p:attrNameLst>
                                              <p:attrName>style.visibility</p:attrName>
                                            </p:attrNameLst>
                                          </p:cBhvr>
                                          <p:to>
                                            <p:strVal val="visible"/>
                                          </p:to>
                                        </p:set>
                                        <p:anim calcmode="lin" valueType="num">
                                          <p:cBhvr additive="base">
                                            <p:cTn id="35" dur="1000" fill="hold"/>
                                            <p:tgtEl>
                                              <p:spTgt spid="154"/>
                                            </p:tgtEl>
                                            <p:attrNameLst>
                                              <p:attrName>ppt_x</p:attrName>
                                            </p:attrNameLst>
                                          </p:cBhvr>
                                          <p:tavLst>
                                            <p:tav tm="0">
                                              <p:val>
                                                <p:strVal val="#ppt_x"/>
                                              </p:val>
                                            </p:tav>
                                            <p:tav tm="100000">
                                              <p:val>
                                                <p:strVal val="#ppt_x"/>
                                              </p:val>
                                            </p:tav>
                                          </p:tavLst>
                                        </p:anim>
                                        <p:anim calcmode="lin" valueType="num">
                                          <p:cBhvr additive="base">
                                            <p:cTn id="36" dur="1000" fill="hold"/>
                                            <p:tgtEl>
                                              <p:spTgt spid="154"/>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stCondLst>
                                        <p:cond delay="800"/>
                                      </p:stCondLst>
                                      <p:childTnLst>
                                        <p:set>
                                          <p:cBhvr>
                                            <p:cTn id="38" dur="1" fill="hold">
                                              <p:stCondLst>
                                                <p:cond delay="0"/>
                                              </p:stCondLst>
                                            </p:cTn>
                                            <p:tgtEl>
                                              <p:spTgt spid="263"/>
                                            </p:tgtEl>
                                            <p:attrNameLst>
                                              <p:attrName>style.visibility</p:attrName>
                                            </p:attrNameLst>
                                          </p:cBhvr>
                                          <p:to>
                                            <p:strVal val="visible"/>
                                          </p:to>
                                        </p:set>
                                        <p:anim calcmode="lin" valueType="num">
                                          <p:cBhvr additive="base">
                                            <p:cTn id="39" dur="1000" fill="hold"/>
                                            <p:tgtEl>
                                              <p:spTgt spid="263"/>
                                            </p:tgtEl>
                                            <p:attrNameLst>
                                              <p:attrName>ppt_x</p:attrName>
                                            </p:attrNameLst>
                                          </p:cBhvr>
                                          <p:tavLst>
                                            <p:tav tm="0">
                                              <p:val>
                                                <p:strVal val="1+#ppt_w/2"/>
                                              </p:val>
                                            </p:tav>
                                            <p:tav tm="100000">
                                              <p:val>
                                                <p:strVal val="#ppt_x"/>
                                              </p:val>
                                            </p:tav>
                                          </p:tavLst>
                                        </p:anim>
                                        <p:anim calcmode="lin" valueType="num">
                                          <p:cBhvr additive="base">
                                            <p:cTn id="40" dur="1000" fill="hold"/>
                                            <p:tgtEl>
                                              <p:spTgt spid="263"/>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stCondLst>
                                        <p:cond delay="900"/>
                                      </p:stCondLst>
                                      <p:childTnLst>
                                        <p:set>
                                          <p:cBhvr>
                                            <p:cTn id="42" dur="1" fill="hold">
                                              <p:stCondLst>
                                                <p:cond delay="0"/>
                                              </p:stCondLst>
                                            </p:cTn>
                                            <p:tgtEl>
                                              <p:spTgt spid="274"/>
                                            </p:tgtEl>
                                            <p:attrNameLst>
                                              <p:attrName>style.visibility</p:attrName>
                                            </p:attrNameLst>
                                          </p:cBhvr>
                                          <p:to>
                                            <p:strVal val="visible"/>
                                          </p:to>
                                        </p:set>
                                        <p:anim calcmode="lin" valueType="num">
                                          <p:cBhvr additive="base">
                                            <p:cTn id="43" dur="1000" fill="hold"/>
                                            <p:tgtEl>
                                              <p:spTgt spid="274"/>
                                            </p:tgtEl>
                                            <p:attrNameLst>
                                              <p:attrName>ppt_x</p:attrName>
                                            </p:attrNameLst>
                                          </p:cBhvr>
                                          <p:tavLst>
                                            <p:tav tm="0">
                                              <p:val>
                                                <p:strVal val="#ppt_x"/>
                                              </p:val>
                                            </p:tav>
                                            <p:tav tm="100000">
                                              <p:val>
                                                <p:strVal val="#ppt_x"/>
                                              </p:val>
                                            </p:tav>
                                          </p:tavLst>
                                        </p:anim>
                                        <p:anim calcmode="lin" valueType="num">
                                          <p:cBhvr additive="base">
                                            <p:cTn id="44" dur="1000" fill="hold"/>
                                            <p:tgtEl>
                                              <p:spTgt spid="274"/>
                                            </p:tgtEl>
                                            <p:attrNameLst>
                                              <p:attrName>ppt_y</p:attrName>
                                            </p:attrNameLst>
                                          </p:cBhvr>
                                          <p:tavLst>
                                            <p:tav tm="0">
                                              <p:val>
                                                <p:strVal val="0-#ppt_h/2"/>
                                              </p:val>
                                            </p:tav>
                                            <p:tav tm="100000">
                                              <p:val>
                                                <p:strVal val="#ppt_y"/>
                                              </p:val>
                                            </p:tav>
                                          </p:tavLst>
                                        </p:anim>
                                      </p:childTnLst>
                                    </p:cTn>
                                  </p:par>
                                  <p:par>
                                    <p:cTn id="45" presetID="21" presetClass="entr" presetSubtype="1" fill="hold" grpId="0" nodeType="withEffect">
                                      <p:stCondLst>
                                        <p:cond delay="1000"/>
                                      </p:stCondLst>
                                      <p:childTnLst>
                                        <p:set>
                                          <p:cBhvr>
                                            <p:cTn id="46" dur="1" fill="hold">
                                              <p:stCondLst>
                                                <p:cond delay="0"/>
                                              </p:stCondLst>
                                            </p:cTn>
                                            <p:tgtEl>
                                              <p:spTgt spid="308"/>
                                            </p:tgtEl>
                                            <p:attrNameLst>
                                              <p:attrName>style.visibility</p:attrName>
                                            </p:attrNameLst>
                                          </p:cBhvr>
                                          <p:to>
                                            <p:strVal val="visible"/>
                                          </p:to>
                                        </p:set>
                                        <p:animEffect transition="in" filter="wheel(1)">
                                          <p:cBhvr>
                                            <p:cTn id="47" dur="1000"/>
                                            <p:tgtEl>
                                              <p:spTgt spid="308"/>
                                            </p:tgtEl>
                                          </p:cBhvr>
                                        </p:animEffect>
                                      </p:childTnLst>
                                    </p:cTn>
                                  </p:par>
                                  <p:par>
                                    <p:cTn id="48" presetID="22" presetClass="entr" presetSubtype="4" fill="hold" grpId="0" nodeType="withEffect">
                                      <p:stCondLst>
                                        <p:cond delay="1100"/>
                                      </p:stCondLst>
                                      <p:childTnLst>
                                        <p:set>
                                          <p:cBhvr>
                                            <p:cTn id="49" dur="1" fill="hold">
                                              <p:stCondLst>
                                                <p:cond delay="0"/>
                                              </p:stCondLst>
                                            </p:cTn>
                                            <p:tgtEl>
                                              <p:spTgt spid="307"/>
                                            </p:tgtEl>
                                            <p:attrNameLst>
                                              <p:attrName>style.visibility</p:attrName>
                                            </p:attrNameLst>
                                          </p:cBhvr>
                                          <p:to>
                                            <p:strVal val="visible"/>
                                          </p:to>
                                        </p:set>
                                        <p:animEffect transition="in" filter="wipe(down)">
                                          <p:cBhvr>
                                            <p:cTn id="50" dur="1000"/>
                                            <p:tgtEl>
                                              <p:spTgt spid="307"/>
                                            </p:tgtEl>
                                          </p:cBhvr>
                                        </p:animEffect>
                                      </p:childTnLst>
                                    </p:cTn>
                                  </p:par>
                                  <p:par>
                                    <p:cTn id="51" presetID="6" presetClass="entr" presetSubtype="32" fill="hold" nodeType="withEffect">
                                      <p:stCondLst>
                                        <p:cond delay="1200"/>
                                      </p:stCondLst>
                                      <p:childTnLst>
                                        <p:set>
                                          <p:cBhvr>
                                            <p:cTn id="52" dur="1" fill="hold">
                                              <p:stCondLst>
                                                <p:cond delay="0"/>
                                              </p:stCondLst>
                                            </p:cTn>
                                            <p:tgtEl>
                                              <p:spTgt spid="329"/>
                                            </p:tgtEl>
                                            <p:attrNameLst>
                                              <p:attrName>style.visibility</p:attrName>
                                            </p:attrNameLst>
                                          </p:cBhvr>
                                          <p:to>
                                            <p:strVal val="visible"/>
                                          </p:to>
                                        </p:set>
                                        <p:animEffect transition="in" filter="circle(out)">
                                          <p:cBhvr>
                                            <p:cTn id="53" dur="1000"/>
                                            <p:tgtEl>
                                              <p:spTgt spid="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307" grpId="0" animBg="1"/>
          <p:bldP spid="308" grpId="0" animBg="1"/>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8" name="Group 277"/>
          <p:cNvGrpSpPr/>
          <p:nvPr/>
        </p:nvGrpSpPr>
        <p:grpSpPr>
          <a:xfrm>
            <a:off x="10735152" y="1872147"/>
            <a:ext cx="1544602" cy="1988082"/>
            <a:chOff x="804863" y="1539875"/>
            <a:chExt cx="3721100" cy="4789488"/>
          </a:xfrm>
        </p:grpSpPr>
        <p:sp>
          <p:nvSpPr>
            <p:cNvPr id="279" name="Freeform 236"/>
            <p:cNvSpPr>
              <a:spLocks/>
            </p:cNvSpPr>
            <p:nvPr/>
          </p:nvSpPr>
          <p:spPr bwMode="auto">
            <a:xfrm>
              <a:off x="1539876" y="3987800"/>
              <a:ext cx="2192338" cy="2341563"/>
            </a:xfrm>
            <a:custGeom>
              <a:avLst/>
              <a:gdLst>
                <a:gd name="T0" fmla="*/ 748 w 748"/>
                <a:gd name="T1" fmla="*/ 0 h 800"/>
                <a:gd name="T2" fmla="*/ 374 w 748"/>
                <a:gd name="T3" fmla="*/ 43 h 800"/>
                <a:gd name="T4" fmla="*/ 0 w 748"/>
                <a:gd name="T5" fmla="*/ 0 h 800"/>
                <a:gd name="T6" fmla="*/ 77 w 748"/>
                <a:gd name="T7" fmla="*/ 616 h 800"/>
                <a:gd name="T8" fmla="*/ 78 w 748"/>
                <a:gd name="T9" fmla="*/ 616 h 800"/>
                <a:gd name="T10" fmla="*/ 165 w 748"/>
                <a:gd name="T11" fmla="*/ 733 h 800"/>
                <a:gd name="T12" fmla="*/ 583 w 748"/>
                <a:gd name="T13" fmla="*/ 733 h 800"/>
                <a:gd name="T14" fmla="*/ 669 w 748"/>
                <a:gd name="T15" fmla="*/ 616 h 800"/>
                <a:gd name="T16" fmla="*/ 670 w 748"/>
                <a:gd name="T17" fmla="*/ 616 h 800"/>
                <a:gd name="T18" fmla="*/ 748 w 748"/>
                <a:gd name="T19"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8" h="800">
                  <a:moveTo>
                    <a:pt x="748" y="0"/>
                  </a:moveTo>
                  <a:cubicBezTo>
                    <a:pt x="374" y="43"/>
                    <a:pt x="374" y="43"/>
                    <a:pt x="374" y="43"/>
                  </a:cubicBezTo>
                  <a:cubicBezTo>
                    <a:pt x="0" y="0"/>
                    <a:pt x="0" y="0"/>
                    <a:pt x="0" y="0"/>
                  </a:cubicBezTo>
                  <a:cubicBezTo>
                    <a:pt x="35" y="242"/>
                    <a:pt x="77" y="414"/>
                    <a:pt x="77" y="616"/>
                  </a:cubicBezTo>
                  <a:cubicBezTo>
                    <a:pt x="78" y="616"/>
                    <a:pt x="78" y="616"/>
                    <a:pt x="78" y="616"/>
                  </a:cubicBezTo>
                  <a:cubicBezTo>
                    <a:pt x="80" y="659"/>
                    <a:pt x="109" y="701"/>
                    <a:pt x="165" y="733"/>
                  </a:cubicBezTo>
                  <a:cubicBezTo>
                    <a:pt x="281" y="800"/>
                    <a:pt x="468" y="800"/>
                    <a:pt x="583" y="733"/>
                  </a:cubicBezTo>
                  <a:cubicBezTo>
                    <a:pt x="639" y="701"/>
                    <a:pt x="668" y="659"/>
                    <a:pt x="669" y="616"/>
                  </a:cubicBezTo>
                  <a:cubicBezTo>
                    <a:pt x="670" y="616"/>
                    <a:pt x="670" y="616"/>
                    <a:pt x="670" y="616"/>
                  </a:cubicBezTo>
                  <a:cubicBezTo>
                    <a:pt x="670" y="414"/>
                    <a:pt x="712" y="242"/>
                    <a:pt x="748" y="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 name="Freeform 237"/>
            <p:cNvSpPr>
              <a:spLocks/>
            </p:cNvSpPr>
            <p:nvPr/>
          </p:nvSpPr>
          <p:spPr bwMode="auto">
            <a:xfrm>
              <a:off x="1431926" y="3281363"/>
              <a:ext cx="2408238" cy="1393825"/>
            </a:xfrm>
            <a:custGeom>
              <a:avLst/>
              <a:gdLst>
                <a:gd name="T0" fmla="*/ 674 w 822"/>
                <a:gd name="T1" fmla="*/ 85 h 476"/>
                <a:gd name="T2" fmla="*/ 676 w 822"/>
                <a:gd name="T3" fmla="*/ 391 h 476"/>
                <a:gd name="T4" fmla="*/ 147 w 822"/>
                <a:gd name="T5" fmla="*/ 391 h 476"/>
                <a:gd name="T6" fmla="*/ 145 w 822"/>
                <a:gd name="T7" fmla="*/ 85 h 476"/>
                <a:gd name="T8" fmla="*/ 674 w 822"/>
                <a:gd name="T9" fmla="*/ 85 h 476"/>
              </a:gdLst>
              <a:ahLst/>
              <a:cxnLst>
                <a:cxn ang="0">
                  <a:pos x="T0" y="T1"/>
                </a:cxn>
                <a:cxn ang="0">
                  <a:pos x="T2" y="T3"/>
                </a:cxn>
                <a:cxn ang="0">
                  <a:pos x="T4" y="T5"/>
                </a:cxn>
                <a:cxn ang="0">
                  <a:pos x="T6" y="T7"/>
                </a:cxn>
                <a:cxn ang="0">
                  <a:pos x="T8" y="T9"/>
                </a:cxn>
              </a:cxnLst>
              <a:rect l="0" t="0" r="r" b="b"/>
              <a:pathLst>
                <a:path w="822" h="476">
                  <a:moveTo>
                    <a:pt x="674" y="85"/>
                  </a:moveTo>
                  <a:cubicBezTo>
                    <a:pt x="821" y="169"/>
                    <a:pt x="822" y="306"/>
                    <a:pt x="676" y="391"/>
                  </a:cubicBezTo>
                  <a:cubicBezTo>
                    <a:pt x="530" y="476"/>
                    <a:pt x="294" y="476"/>
                    <a:pt x="147" y="391"/>
                  </a:cubicBezTo>
                  <a:cubicBezTo>
                    <a:pt x="1" y="306"/>
                    <a:pt x="0" y="169"/>
                    <a:pt x="145" y="85"/>
                  </a:cubicBezTo>
                  <a:cubicBezTo>
                    <a:pt x="291" y="0"/>
                    <a:pt x="528" y="0"/>
                    <a:pt x="674" y="85"/>
                  </a:cubicBezTo>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 name="Freeform 238"/>
            <p:cNvSpPr>
              <a:spLocks noEditPoints="1"/>
            </p:cNvSpPr>
            <p:nvPr/>
          </p:nvSpPr>
          <p:spPr bwMode="auto">
            <a:xfrm>
              <a:off x="1431926" y="3281363"/>
              <a:ext cx="2408238" cy="1393825"/>
            </a:xfrm>
            <a:custGeom>
              <a:avLst/>
              <a:gdLst>
                <a:gd name="T0" fmla="*/ 674 w 822"/>
                <a:gd name="T1" fmla="*/ 85 h 476"/>
                <a:gd name="T2" fmla="*/ 145 w 822"/>
                <a:gd name="T3" fmla="*/ 85 h 476"/>
                <a:gd name="T4" fmla="*/ 147 w 822"/>
                <a:gd name="T5" fmla="*/ 391 h 476"/>
                <a:gd name="T6" fmla="*/ 676 w 822"/>
                <a:gd name="T7" fmla="*/ 391 h 476"/>
                <a:gd name="T8" fmla="*/ 674 w 822"/>
                <a:gd name="T9" fmla="*/ 85 h 476"/>
                <a:gd name="T10" fmla="*/ 665 w 822"/>
                <a:gd name="T11" fmla="*/ 371 h 476"/>
                <a:gd name="T12" fmla="*/ 412 w 822"/>
                <a:gd name="T13" fmla="*/ 432 h 476"/>
                <a:gd name="T14" fmla="*/ 159 w 822"/>
                <a:gd name="T15" fmla="*/ 371 h 476"/>
                <a:gd name="T16" fmla="*/ 60 w 822"/>
                <a:gd name="T17" fmla="*/ 237 h 476"/>
                <a:gd name="T18" fmla="*/ 157 w 822"/>
                <a:gd name="T19" fmla="*/ 104 h 476"/>
                <a:gd name="T20" fmla="*/ 410 w 822"/>
                <a:gd name="T21" fmla="*/ 44 h 476"/>
                <a:gd name="T22" fmla="*/ 663 w 822"/>
                <a:gd name="T23" fmla="*/ 104 h 476"/>
                <a:gd name="T24" fmla="*/ 762 w 822"/>
                <a:gd name="T25" fmla="*/ 238 h 476"/>
                <a:gd name="T26" fmla="*/ 665 w 822"/>
                <a:gd name="T27" fmla="*/ 37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 h="476">
                  <a:moveTo>
                    <a:pt x="674" y="85"/>
                  </a:moveTo>
                  <a:cubicBezTo>
                    <a:pt x="528" y="0"/>
                    <a:pt x="291" y="0"/>
                    <a:pt x="145" y="85"/>
                  </a:cubicBezTo>
                  <a:cubicBezTo>
                    <a:pt x="0" y="169"/>
                    <a:pt x="1" y="306"/>
                    <a:pt x="147" y="391"/>
                  </a:cubicBezTo>
                  <a:cubicBezTo>
                    <a:pt x="294" y="476"/>
                    <a:pt x="530" y="476"/>
                    <a:pt x="676" y="391"/>
                  </a:cubicBezTo>
                  <a:cubicBezTo>
                    <a:pt x="822" y="306"/>
                    <a:pt x="821" y="169"/>
                    <a:pt x="674" y="85"/>
                  </a:cubicBezTo>
                  <a:moveTo>
                    <a:pt x="665" y="371"/>
                  </a:moveTo>
                  <a:cubicBezTo>
                    <a:pt x="598" y="410"/>
                    <a:pt x="508" y="432"/>
                    <a:pt x="412" y="432"/>
                  </a:cubicBezTo>
                  <a:cubicBezTo>
                    <a:pt x="316" y="432"/>
                    <a:pt x="226" y="410"/>
                    <a:pt x="159" y="371"/>
                  </a:cubicBezTo>
                  <a:cubicBezTo>
                    <a:pt x="95" y="334"/>
                    <a:pt x="60" y="287"/>
                    <a:pt x="60" y="237"/>
                  </a:cubicBezTo>
                  <a:cubicBezTo>
                    <a:pt x="59" y="188"/>
                    <a:pt x="94" y="141"/>
                    <a:pt x="157" y="104"/>
                  </a:cubicBezTo>
                  <a:cubicBezTo>
                    <a:pt x="224" y="65"/>
                    <a:pt x="314" y="44"/>
                    <a:pt x="410" y="44"/>
                  </a:cubicBezTo>
                  <a:cubicBezTo>
                    <a:pt x="505" y="44"/>
                    <a:pt x="595" y="65"/>
                    <a:pt x="663" y="104"/>
                  </a:cubicBezTo>
                  <a:cubicBezTo>
                    <a:pt x="727" y="141"/>
                    <a:pt x="762" y="189"/>
                    <a:pt x="762" y="238"/>
                  </a:cubicBezTo>
                  <a:cubicBezTo>
                    <a:pt x="762" y="288"/>
                    <a:pt x="727" y="335"/>
                    <a:pt x="665" y="371"/>
                  </a:cubicBezTo>
                </a:path>
              </a:pathLst>
            </a:custGeom>
            <a:solidFill>
              <a:srgbClr val="096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 name="Freeform 239"/>
            <p:cNvSpPr>
              <a:spLocks/>
            </p:cNvSpPr>
            <p:nvPr/>
          </p:nvSpPr>
          <p:spPr bwMode="auto">
            <a:xfrm>
              <a:off x="1549401" y="2163763"/>
              <a:ext cx="804863" cy="1460500"/>
            </a:xfrm>
            <a:custGeom>
              <a:avLst/>
              <a:gdLst>
                <a:gd name="T0" fmla="*/ 249 w 275"/>
                <a:gd name="T1" fmla="*/ 244 h 499"/>
                <a:gd name="T2" fmla="*/ 206 w 275"/>
                <a:gd name="T3" fmla="*/ 499 h 499"/>
                <a:gd name="T4" fmla="*/ 59 w 275"/>
                <a:gd name="T5" fmla="*/ 253 h 499"/>
                <a:gd name="T6" fmla="*/ 0 w 275"/>
                <a:gd name="T7" fmla="*/ 0 h 499"/>
                <a:gd name="T8" fmla="*/ 249 w 275"/>
                <a:gd name="T9" fmla="*/ 244 h 499"/>
              </a:gdLst>
              <a:ahLst/>
              <a:cxnLst>
                <a:cxn ang="0">
                  <a:pos x="T0" y="T1"/>
                </a:cxn>
                <a:cxn ang="0">
                  <a:pos x="T2" y="T3"/>
                </a:cxn>
                <a:cxn ang="0">
                  <a:pos x="T4" y="T5"/>
                </a:cxn>
                <a:cxn ang="0">
                  <a:pos x="T6" y="T7"/>
                </a:cxn>
                <a:cxn ang="0">
                  <a:pos x="T8" y="T9"/>
                </a:cxn>
              </a:cxnLst>
              <a:rect l="0" t="0" r="r" b="b"/>
              <a:pathLst>
                <a:path w="275" h="499">
                  <a:moveTo>
                    <a:pt x="249" y="244"/>
                  </a:moveTo>
                  <a:cubicBezTo>
                    <a:pt x="275" y="390"/>
                    <a:pt x="206" y="499"/>
                    <a:pt x="206" y="499"/>
                  </a:cubicBezTo>
                  <a:cubicBezTo>
                    <a:pt x="206" y="499"/>
                    <a:pt x="101" y="481"/>
                    <a:pt x="59" y="253"/>
                  </a:cubicBezTo>
                  <a:cubicBezTo>
                    <a:pt x="39" y="141"/>
                    <a:pt x="0" y="0"/>
                    <a:pt x="0" y="0"/>
                  </a:cubicBezTo>
                  <a:cubicBezTo>
                    <a:pt x="0" y="0"/>
                    <a:pt x="222" y="98"/>
                    <a:pt x="249" y="244"/>
                  </a:cubicBezTo>
                </a:path>
              </a:pathLst>
            </a:custGeom>
            <a:solidFill>
              <a:srgbClr val="01A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 name="Freeform 240"/>
            <p:cNvSpPr>
              <a:spLocks/>
            </p:cNvSpPr>
            <p:nvPr/>
          </p:nvSpPr>
          <p:spPr bwMode="auto">
            <a:xfrm>
              <a:off x="1549401" y="216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 name="Freeform 241"/>
            <p:cNvSpPr>
              <a:spLocks/>
            </p:cNvSpPr>
            <p:nvPr/>
          </p:nvSpPr>
          <p:spPr bwMode="auto">
            <a:xfrm>
              <a:off x="1549401" y="2163763"/>
              <a:ext cx="401638" cy="573088"/>
            </a:xfrm>
            <a:custGeom>
              <a:avLst/>
              <a:gdLst>
                <a:gd name="T0" fmla="*/ 0 w 137"/>
                <a:gd name="T1" fmla="*/ 0 h 196"/>
                <a:gd name="T2" fmla="*/ 0 w 137"/>
                <a:gd name="T3" fmla="*/ 0 h 196"/>
                <a:gd name="T4" fmla="*/ 15 w 137"/>
                <a:gd name="T5" fmla="*/ 19 h 196"/>
                <a:gd name="T6" fmla="*/ 33 w 137"/>
                <a:gd name="T7" fmla="*/ 40 h 196"/>
                <a:gd name="T8" fmla="*/ 54 w 137"/>
                <a:gd name="T9" fmla="*/ 68 h 196"/>
                <a:gd name="T10" fmla="*/ 78 w 137"/>
                <a:gd name="T11" fmla="*/ 102 h 196"/>
                <a:gd name="T12" fmla="*/ 90 w 137"/>
                <a:gd name="T13" fmla="*/ 121 h 196"/>
                <a:gd name="T14" fmla="*/ 102 w 137"/>
                <a:gd name="T15" fmla="*/ 141 h 196"/>
                <a:gd name="T16" fmla="*/ 125 w 137"/>
                <a:gd name="T17" fmla="*/ 185 h 196"/>
                <a:gd name="T18" fmla="*/ 126 w 137"/>
                <a:gd name="T19" fmla="*/ 188 h 196"/>
                <a:gd name="T20" fmla="*/ 137 w 137"/>
                <a:gd name="T21" fmla="*/ 196 h 196"/>
                <a:gd name="T22" fmla="*/ 136 w 137"/>
                <a:gd name="T23" fmla="*/ 179 h 196"/>
                <a:gd name="T24" fmla="*/ 112 w 137"/>
                <a:gd name="T25" fmla="*/ 135 h 196"/>
                <a:gd name="T26" fmla="*/ 99 w 137"/>
                <a:gd name="T27" fmla="*/ 115 h 196"/>
                <a:gd name="T28" fmla="*/ 86 w 137"/>
                <a:gd name="T29" fmla="*/ 96 h 196"/>
                <a:gd name="T30" fmla="*/ 60 w 137"/>
                <a:gd name="T31" fmla="*/ 63 h 196"/>
                <a:gd name="T32" fmla="*/ 36 w 137"/>
                <a:gd name="T33" fmla="*/ 36 h 196"/>
                <a:gd name="T34" fmla="*/ 17 w 137"/>
                <a:gd name="T35" fmla="*/ 17 h 196"/>
                <a:gd name="T36" fmla="*/ 0 w 137"/>
                <a:gd name="T3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96">
                  <a:moveTo>
                    <a:pt x="0" y="0"/>
                  </a:moveTo>
                  <a:cubicBezTo>
                    <a:pt x="0" y="0"/>
                    <a:pt x="0" y="0"/>
                    <a:pt x="0" y="0"/>
                  </a:cubicBezTo>
                  <a:cubicBezTo>
                    <a:pt x="0" y="0"/>
                    <a:pt x="6" y="7"/>
                    <a:pt x="15" y="19"/>
                  </a:cubicBezTo>
                  <a:cubicBezTo>
                    <a:pt x="20" y="24"/>
                    <a:pt x="26" y="31"/>
                    <a:pt x="33" y="40"/>
                  </a:cubicBezTo>
                  <a:cubicBezTo>
                    <a:pt x="39" y="48"/>
                    <a:pt x="46" y="57"/>
                    <a:pt x="54" y="68"/>
                  </a:cubicBezTo>
                  <a:cubicBezTo>
                    <a:pt x="61" y="78"/>
                    <a:pt x="70" y="89"/>
                    <a:pt x="78" y="102"/>
                  </a:cubicBezTo>
                  <a:cubicBezTo>
                    <a:pt x="82" y="108"/>
                    <a:pt x="86" y="114"/>
                    <a:pt x="90" y="121"/>
                  </a:cubicBezTo>
                  <a:cubicBezTo>
                    <a:pt x="94" y="128"/>
                    <a:pt x="98" y="134"/>
                    <a:pt x="102" y="141"/>
                  </a:cubicBezTo>
                  <a:cubicBezTo>
                    <a:pt x="110" y="155"/>
                    <a:pt x="117" y="170"/>
                    <a:pt x="125" y="185"/>
                  </a:cubicBezTo>
                  <a:cubicBezTo>
                    <a:pt x="125" y="186"/>
                    <a:pt x="126" y="187"/>
                    <a:pt x="126" y="188"/>
                  </a:cubicBezTo>
                  <a:cubicBezTo>
                    <a:pt x="130" y="191"/>
                    <a:pt x="133" y="194"/>
                    <a:pt x="137" y="196"/>
                  </a:cubicBezTo>
                  <a:cubicBezTo>
                    <a:pt x="136" y="191"/>
                    <a:pt x="136" y="185"/>
                    <a:pt x="136" y="179"/>
                  </a:cubicBezTo>
                  <a:cubicBezTo>
                    <a:pt x="128" y="164"/>
                    <a:pt x="120" y="149"/>
                    <a:pt x="112" y="135"/>
                  </a:cubicBezTo>
                  <a:cubicBezTo>
                    <a:pt x="107" y="129"/>
                    <a:pt x="103" y="122"/>
                    <a:pt x="99" y="115"/>
                  </a:cubicBezTo>
                  <a:cubicBezTo>
                    <a:pt x="94" y="109"/>
                    <a:pt x="90" y="102"/>
                    <a:pt x="86" y="96"/>
                  </a:cubicBezTo>
                  <a:cubicBezTo>
                    <a:pt x="77" y="84"/>
                    <a:pt x="68" y="73"/>
                    <a:pt x="60" y="63"/>
                  </a:cubicBezTo>
                  <a:cubicBezTo>
                    <a:pt x="52" y="53"/>
                    <a:pt x="43" y="44"/>
                    <a:pt x="36" y="36"/>
                  </a:cubicBezTo>
                  <a:cubicBezTo>
                    <a:pt x="29" y="29"/>
                    <a:pt x="23" y="22"/>
                    <a:pt x="17" y="17"/>
                  </a:cubicBezTo>
                  <a:cubicBezTo>
                    <a:pt x="7" y="6"/>
                    <a:pt x="0" y="0"/>
                    <a:pt x="0" y="0"/>
                  </a:cubicBezTo>
                </a:path>
              </a:pathLst>
            </a:custGeom>
            <a:solidFill>
              <a:srgbClr val="018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 name="Freeform 242"/>
            <p:cNvSpPr>
              <a:spLocks/>
            </p:cNvSpPr>
            <p:nvPr/>
          </p:nvSpPr>
          <p:spPr bwMode="auto">
            <a:xfrm>
              <a:off x="1103313" y="2295525"/>
              <a:ext cx="1477963" cy="1976438"/>
            </a:xfrm>
            <a:custGeom>
              <a:avLst/>
              <a:gdLst>
                <a:gd name="T0" fmla="*/ 395 w 504"/>
                <a:gd name="T1" fmla="*/ 273 h 675"/>
                <a:gd name="T2" fmla="*/ 462 w 504"/>
                <a:gd name="T3" fmla="*/ 649 h 675"/>
                <a:gd name="T4" fmla="*/ 136 w 504"/>
                <a:gd name="T5" fmla="*/ 379 h 675"/>
                <a:gd name="T6" fmla="*/ 0 w 504"/>
                <a:gd name="T7" fmla="*/ 0 h 675"/>
                <a:gd name="T8" fmla="*/ 395 w 504"/>
                <a:gd name="T9" fmla="*/ 273 h 675"/>
              </a:gdLst>
              <a:ahLst/>
              <a:cxnLst>
                <a:cxn ang="0">
                  <a:pos x="T0" y="T1"/>
                </a:cxn>
                <a:cxn ang="0">
                  <a:pos x="T2" y="T3"/>
                </a:cxn>
                <a:cxn ang="0">
                  <a:pos x="T4" y="T5"/>
                </a:cxn>
                <a:cxn ang="0">
                  <a:pos x="T6" y="T7"/>
                </a:cxn>
                <a:cxn ang="0">
                  <a:pos x="T8" y="T9"/>
                </a:cxn>
              </a:cxnLst>
              <a:rect l="0" t="0" r="r" b="b"/>
              <a:pathLst>
                <a:path w="504" h="675">
                  <a:moveTo>
                    <a:pt x="395" y="273"/>
                  </a:moveTo>
                  <a:cubicBezTo>
                    <a:pt x="504" y="462"/>
                    <a:pt x="462" y="649"/>
                    <a:pt x="462" y="649"/>
                  </a:cubicBezTo>
                  <a:cubicBezTo>
                    <a:pt x="462" y="649"/>
                    <a:pt x="307" y="675"/>
                    <a:pt x="136" y="379"/>
                  </a:cubicBezTo>
                  <a:cubicBezTo>
                    <a:pt x="53" y="234"/>
                    <a:pt x="0" y="0"/>
                    <a:pt x="0" y="0"/>
                  </a:cubicBezTo>
                  <a:cubicBezTo>
                    <a:pt x="0" y="0"/>
                    <a:pt x="286" y="83"/>
                    <a:pt x="395" y="273"/>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6" name="Freeform 243"/>
            <p:cNvSpPr>
              <a:spLocks/>
            </p:cNvSpPr>
            <p:nvPr/>
          </p:nvSpPr>
          <p:spPr bwMode="auto">
            <a:xfrm>
              <a:off x="1103313" y="2295525"/>
              <a:ext cx="938213" cy="1074738"/>
            </a:xfrm>
            <a:custGeom>
              <a:avLst/>
              <a:gdLst>
                <a:gd name="T0" fmla="*/ 0 w 320"/>
                <a:gd name="T1" fmla="*/ 0 h 367"/>
                <a:gd name="T2" fmla="*/ 25 w 320"/>
                <a:gd name="T3" fmla="*/ 24 h 367"/>
                <a:gd name="T4" fmla="*/ 53 w 320"/>
                <a:gd name="T5" fmla="*/ 52 h 367"/>
                <a:gd name="T6" fmla="*/ 89 w 320"/>
                <a:gd name="T7" fmla="*/ 88 h 367"/>
                <a:gd name="T8" fmla="*/ 130 w 320"/>
                <a:gd name="T9" fmla="*/ 133 h 367"/>
                <a:gd name="T10" fmla="*/ 173 w 320"/>
                <a:gd name="T11" fmla="*/ 185 h 367"/>
                <a:gd name="T12" fmla="*/ 217 w 320"/>
                <a:gd name="T13" fmla="*/ 242 h 367"/>
                <a:gd name="T14" fmla="*/ 261 w 320"/>
                <a:gd name="T15" fmla="*/ 302 h 367"/>
                <a:gd name="T16" fmla="*/ 296 w 320"/>
                <a:gd name="T17" fmla="*/ 354 h 367"/>
                <a:gd name="T18" fmla="*/ 320 w 320"/>
                <a:gd name="T19" fmla="*/ 367 h 367"/>
                <a:gd name="T20" fmla="*/ 317 w 320"/>
                <a:gd name="T21" fmla="*/ 352 h 367"/>
                <a:gd name="T22" fmla="*/ 277 w 320"/>
                <a:gd name="T23" fmla="*/ 291 h 367"/>
                <a:gd name="T24" fmla="*/ 233 w 320"/>
                <a:gd name="T25" fmla="*/ 230 h 367"/>
                <a:gd name="T26" fmla="*/ 186 w 320"/>
                <a:gd name="T27" fmla="*/ 174 h 367"/>
                <a:gd name="T28" fmla="*/ 140 w 320"/>
                <a:gd name="T29" fmla="*/ 123 h 367"/>
                <a:gd name="T30" fmla="*/ 97 w 320"/>
                <a:gd name="T31" fmla="*/ 81 h 367"/>
                <a:gd name="T32" fmla="*/ 77 w 320"/>
                <a:gd name="T33" fmla="*/ 62 h 367"/>
                <a:gd name="T34" fmla="*/ 58 w 320"/>
                <a:gd name="T35" fmla="*/ 46 h 367"/>
                <a:gd name="T36" fmla="*/ 28 w 320"/>
                <a:gd name="T37" fmla="*/ 21 h 367"/>
                <a:gd name="T38" fmla="*/ 0 w 320"/>
                <a:gd name="T3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367">
                  <a:moveTo>
                    <a:pt x="0" y="0"/>
                  </a:moveTo>
                  <a:cubicBezTo>
                    <a:pt x="0" y="0"/>
                    <a:pt x="9" y="9"/>
                    <a:pt x="25" y="24"/>
                  </a:cubicBezTo>
                  <a:cubicBezTo>
                    <a:pt x="33" y="31"/>
                    <a:pt x="43" y="41"/>
                    <a:pt x="53" y="52"/>
                  </a:cubicBezTo>
                  <a:cubicBezTo>
                    <a:pt x="64" y="62"/>
                    <a:pt x="76" y="75"/>
                    <a:pt x="89" y="88"/>
                  </a:cubicBezTo>
                  <a:cubicBezTo>
                    <a:pt x="102" y="102"/>
                    <a:pt x="116" y="117"/>
                    <a:pt x="130" y="133"/>
                  </a:cubicBezTo>
                  <a:cubicBezTo>
                    <a:pt x="144" y="149"/>
                    <a:pt x="158" y="167"/>
                    <a:pt x="173" y="185"/>
                  </a:cubicBezTo>
                  <a:cubicBezTo>
                    <a:pt x="188" y="203"/>
                    <a:pt x="203" y="222"/>
                    <a:pt x="217" y="242"/>
                  </a:cubicBezTo>
                  <a:cubicBezTo>
                    <a:pt x="232" y="261"/>
                    <a:pt x="246" y="282"/>
                    <a:pt x="261" y="302"/>
                  </a:cubicBezTo>
                  <a:cubicBezTo>
                    <a:pt x="273" y="320"/>
                    <a:pt x="285" y="337"/>
                    <a:pt x="296" y="354"/>
                  </a:cubicBezTo>
                  <a:cubicBezTo>
                    <a:pt x="304" y="358"/>
                    <a:pt x="312" y="362"/>
                    <a:pt x="320" y="367"/>
                  </a:cubicBezTo>
                  <a:cubicBezTo>
                    <a:pt x="319" y="362"/>
                    <a:pt x="318" y="357"/>
                    <a:pt x="317" y="352"/>
                  </a:cubicBezTo>
                  <a:cubicBezTo>
                    <a:pt x="304" y="331"/>
                    <a:pt x="291" y="311"/>
                    <a:pt x="277" y="291"/>
                  </a:cubicBezTo>
                  <a:cubicBezTo>
                    <a:pt x="262" y="271"/>
                    <a:pt x="248" y="250"/>
                    <a:pt x="233" y="230"/>
                  </a:cubicBezTo>
                  <a:cubicBezTo>
                    <a:pt x="218" y="210"/>
                    <a:pt x="202" y="192"/>
                    <a:pt x="186" y="174"/>
                  </a:cubicBezTo>
                  <a:cubicBezTo>
                    <a:pt x="171" y="156"/>
                    <a:pt x="156" y="139"/>
                    <a:pt x="140" y="123"/>
                  </a:cubicBezTo>
                  <a:cubicBezTo>
                    <a:pt x="125" y="108"/>
                    <a:pt x="111" y="93"/>
                    <a:pt x="97" y="81"/>
                  </a:cubicBezTo>
                  <a:cubicBezTo>
                    <a:pt x="90" y="74"/>
                    <a:pt x="83" y="68"/>
                    <a:pt x="77" y="62"/>
                  </a:cubicBezTo>
                  <a:cubicBezTo>
                    <a:pt x="70" y="56"/>
                    <a:pt x="64" y="51"/>
                    <a:pt x="58" y="46"/>
                  </a:cubicBezTo>
                  <a:cubicBezTo>
                    <a:pt x="47" y="36"/>
                    <a:pt x="36" y="28"/>
                    <a:pt x="28" y="21"/>
                  </a:cubicBezTo>
                  <a:cubicBezTo>
                    <a:pt x="10" y="8"/>
                    <a:pt x="0" y="0"/>
                    <a:pt x="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7" name="Freeform 244"/>
            <p:cNvSpPr>
              <a:spLocks/>
            </p:cNvSpPr>
            <p:nvPr/>
          </p:nvSpPr>
          <p:spPr bwMode="auto">
            <a:xfrm>
              <a:off x="1895476" y="1539875"/>
              <a:ext cx="1139825" cy="2717800"/>
            </a:xfrm>
            <a:custGeom>
              <a:avLst/>
              <a:gdLst>
                <a:gd name="T0" fmla="*/ 358 w 389"/>
                <a:gd name="T1" fmla="*/ 484 h 928"/>
                <a:gd name="T2" fmla="*/ 255 w 389"/>
                <a:gd name="T3" fmla="*/ 928 h 928"/>
                <a:gd name="T4" fmla="*/ 24 w 389"/>
                <a:gd name="T5" fmla="*/ 479 h 928"/>
                <a:gd name="T6" fmla="*/ 52 w 389"/>
                <a:gd name="T7" fmla="*/ 0 h 928"/>
                <a:gd name="T8" fmla="*/ 358 w 389"/>
                <a:gd name="T9" fmla="*/ 484 h 928"/>
              </a:gdLst>
              <a:ahLst/>
              <a:cxnLst>
                <a:cxn ang="0">
                  <a:pos x="T0" y="T1"/>
                </a:cxn>
                <a:cxn ang="0">
                  <a:pos x="T2" y="T3"/>
                </a:cxn>
                <a:cxn ang="0">
                  <a:pos x="T4" y="T5"/>
                </a:cxn>
                <a:cxn ang="0">
                  <a:pos x="T6" y="T7"/>
                </a:cxn>
                <a:cxn ang="0">
                  <a:pos x="T8" y="T9"/>
                </a:cxn>
              </a:cxnLst>
              <a:rect l="0" t="0" r="r" b="b"/>
              <a:pathLst>
                <a:path w="389" h="928">
                  <a:moveTo>
                    <a:pt x="358" y="484"/>
                  </a:moveTo>
                  <a:cubicBezTo>
                    <a:pt x="389" y="743"/>
                    <a:pt x="255" y="928"/>
                    <a:pt x="255" y="928"/>
                  </a:cubicBezTo>
                  <a:cubicBezTo>
                    <a:pt x="255" y="928"/>
                    <a:pt x="72" y="884"/>
                    <a:pt x="24" y="479"/>
                  </a:cubicBezTo>
                  <a:cubicBezTo>
                    <a:pt x="0" y="281"/>
                    <a:pt x="52" y="0"/>
                    <a:pt x="52" y="0"/>
                  </a:cubicBezTo>
                  <a:cubicBezTo>
                    <a:pt x="52" y="0"/>
                    <a:pt x="327" y="225"/>
                    <a:pt x="358" y="484"/>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8" name="Freeform 245"/>
            <p:cNvSpPr>
              <a:spLocks/>
            </p:cNvSpPr>
            <p:nvPr/>
          </p:nvSpPr>
          <p:spPr bwMode="auto">
            <a:xfrm>
              <a:off x="2047876" y="1539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9" name="Freeform 246"/>
            <p:cNvSpPr>
              <a:spLocks noEditPoints="1"/>
            </p:cNvSpPr>
            <p:nvPr/>
          </p:nvSpPr>
          <p:spPr bwMode="auto">
            <a:xfrm>
              <a:off x="2047876" y="1539875"/>
              <a:ext cx="593725" cy="2717800"/>
            </a:xfrm>
            <a:custGeom>
              <a:avLst/>
              <a:gdLst>
                <a:gd name="T0" fmla="*/ 203 w 203"/>
                <a:gd name="T1" fmla="*/ 924 h 928"/>
                <a:gd name="T2" fmla="*/ 203 w 203"/>
                <a:gd name="T3" fmla="*/ 928 h 928"/>
                <a:gd name="T4" fmla="*/ 203 w 203"/>
                <a:gd name="T5" fmla="*/ 924 h 928"/>
                <a:gd name="T6" fmla="*/ 203 w 203"/>
                <a:gd name="T7" fmla="*/ 924 h 928"/>
                <a:gd name="T8" fmla="*/ 0 w 203"/>
                <a:gd name="T9" fmla="*/ 0 h 928"/>
                <a:gd name="T10" fmla="*/ 16 w 203"/>
                <a:gd name="T11" fmla="*/ 38 h 928"/>
                <a:gd name="T12" fmla="*/ 34 w 203"/>
                <a:gd name="T13" fmla="*/ 81 h 928"/>
                <a:gd name="T14" fmla="*/ 56 w 203"/>
                <a:gd name="T15" fmla="*/ 139 h 928"/>
                <a:gd name="T16" fmla="*/ 80 w 203"/>
                <a:gd name="T17" fmla="*/ 207 h 928"/>
                <a:gd name="T18" fmla="*/ 103 w 203"/>
                <a:gd name="T19" fmla="*/ 284 h 928"/>
                <a:gd name="T20" fmla="*/ 115 w 203"/>
                <a:gd name="T21" fmla="*/ 325 h 928"/>
                <a:gd name="T22" fmla="*/ 125 w 203"/>
                <a:gd name="T23" fmla="*/ 367 h 928"/>
                <a:gd name="T24" fmla="*/ 140 w 203"/>
                <a:gd name="T25" fmla="*/ 432 h 928"/>
                <a:gd name="T26" fmla="*/ 154 w 203"/>
                <a:gd name="T27" fmla="*/ 390 h 928"/>
                <a:gd name="T28" fmla="*/ 147 w 203"/>
                <a:gd name="T29" fmla="*/ 361 h 928"/>
                <a:gd name="T30" fmla="*/ 123 w 203"/>
                <a:gd name="T31" fmla="*/ 278 h 928"/>
                <a:gd name="T32" fmla="*/ 96 w 203"/>
                <a:gd name="T33" fmla="*/ 201 h 928"/>
                <a:gd name="T34" fmla="*/ 69 w 203"/>
                <a:gd name="T35" fmla="*/ 133 h 928"/>
                <a:gd name="T36" fmla="*/ 55 w 203"/>
                <a:gd name="T37" fmla="*/ 104 h 928"/>
                <a:gd name="T38" fmla="*/ 42 w 203"/>
                <a:gd name="T39" fmla="*/ 78 h 928"/>
                <a:gd name="T40" fmla="*/ 20 w 203"/>
                <a:gd name="T41" fmla="*/ 36 h 928"/>
                <a:gd name="T42" fmla="*/ 0 w 203"/>
                <a:gd name="T43" fmla="*/ 0 h 928"/>
                <a:gd name="T44" fmla="*/ 0 w 203"/>
                <a:gd name="T45" fmla="*/ 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28">
                  <a:moveTo>
                    <a:pt x="203" y="924"/>
                  </a:moveTo>
                  <a:cubicBezTo>
                    <a:pt x="203" y="926"/>
                    <a:pt x="203" y="928"/>
                    <a:pt x="203" y="928"/>
                  </a:cubicBezTo>
                  <a:cubicBezTo>
                    <a:pt x="203" y="928"/>
                    <a:pt x="203" y="926"/>
                    <a:pt x="203" y="924"/>
                  </a:cubicBezTo>
                  <a:cubicBezTo>
                    <a:pt x="203" y="924"/>
                    <a:pt x="203" y="924"/>
                    <a:pt x="203" y="924"/>
                  </a:cubicBezTo>
                  <a:moveTo>
                    <a:pt x="0" y="0"/>
                  </a:moveTo>
                  <a:cubicBezTo>
                    <a:pt x="0" y="0"/>
                    <a:pt x="6" y="14"/>
                    <a:pt x="16" y="38"/>
                  </a:cubicBezTo>
                  <a:cubicBezTo>
                    <a:pt x="22" y="50"/>
                    <a:pt x="27" y="65"/>
                    <a:pt x="34" y="81"/>
                  </a:cubicBezTo>
                  <a:cubicBezTo>
                    <a:pt x="41" y="98"/>
                    <a:pt x="48" y="118"/>
                    <a:pt x="56" y="139"/>
                  </a:cubicBezTo>
                  <a:cubicBezTo>
                    <a:pt x="64" y="159"/>
                    <a:pt x="71" y="183"/>
                    <a:pt x="80" y="207"/>
                  </a:cubicBezTo>
                  <a:cubicBezTo>
                    <a:pt x="88" y="231"/>
                    <a:pt x="95" y="257"/>
                    <a:pt x="103" y="284"/>
                  </a:cubicBezTo>
                  <a:cubicBezTo>
                    <a:pt x="107" y="297"/>
                    <a:pt x="111" y="311"/>
                    <a:pt x="115" y="325"/>
                  </a:cubicBezTo>
                  <a:cubicBezTo>
                    <a:pt x="118" y="339"/>
                    <a:pt x="122" y="353"/>
                    <a:pt x="125" y="367"/>
                  </a:cubicBezTo>
                  <a:cubicBezTo>
                    <a:pt x="131" y="388"/>
                    <a:pt x="135" y="410"/>
                    <a:pt x="140" y="432"/>
                  </a:cubicBezTo>
                  <a:cubicBezTo>
                    <a:pt x="144" y="418"/>
                    <a:pt x="149" y="404"/>
                    <a:pt x="154" y="390"/>
                  </a:cubicBezTo>
                  <a:cubicBezTo>
                    <a:pt x="152" y="380"/>
                    <a:pt x="150" y="371"/>
                    <a:pt x="147" y="361"/>
                  </a:cubicBezTo>
                  <a:cubicBezTo>
                    <a:pt x="140" y="333"/>
                    <a:pt x="131" y="305"/>
                    <a:pt x="123" y="278"/>
                  </a:cubicBezTo>
                  <a:cubicBezTo>
                    <a:pt x="115" y="251"/>
                    <a:pt x="106" y="225"/>
                    <a:pt x="96" y="201"/>
                  </a:cubicBezTo>
                  <a:cubicBezTo>
                    <a:pt x="87" y="177"/>
                    <a:pt x="78" y="154"/>
                    <a:pt x="69" y="133"/>
                  </a:cubicBezTo>
                  <a:cubicBezTo>
                    <a:pt x="64" y="123"/>
                    <a:pt x="60" y="113"/>
                    <a:pt x="55" y="104"/>
                  </a:cubicBezTo>
                  <a:cubicBezTo>
                    <a:pt x="51" y="95"/>
                    <a:pt x="46" y="86"/>
                    <a:pt x="42" y="78"/>
                  </a:cubicBezTo>
                  <a:cubicBezTo>
                    <a:pt x="34" y="61"/>
                    <a:pt x="27" y="47"/>
                    <a:pt x="20" y="36"/>
                  </a:cubicBezTo>
                  <a:cubicBezTo>
                    <a:pt x="7" y="13"/>
                    <a:pt x="0" y="0"/>
                    <a:pt x="0" y="0"/>
                  </a:cubicBezTo>
                  <a:cubicBezTo>
                    <a:pt x="0" y="0"/>
                    <a:pt x="0" y="0"/>
                    <a:pt x="0"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 name="Freeform 289"/>
            <p:cNvSpPr>
              <a:spLocks/>
            </p:cNvSpPr>
            <p:nvPr/>
          </p:nvSpPr>
          <p:spPr bwMode="auto">
            <a:xfrm>
              <a:off x="804863" y="3076575"/>
              <a:ext cx="1836738" cy="1373188"/>
            </a:xfrm>
            <a:custGeom>
              <a:avLst/>
              <a:gdLst>
                <a:gd name="T0" fmla="*/ 447 w 627"/>
                <a:gd name="T1" fmla="*/ 116 h 469"/>
                <a:gd name="T2" fmla="*/ 627 w 627"/>
                <a:gd name="T3" fmla="*/ 396 h 469"/>
                <a:gd name="T4" fmla="*/ 274 w 627"/>
                <a:gd name="T5" fmla="*/ 288 h 469"/>
                <a:gd name="T6" fmla="*/ 0 w 627"/>
                <a:gd name="T7" fmla="*/ 99 h 469"/>
                <a:gd name="T8" fmla="*/ 447 w 627"/>
                <a:gd name="T9" fmla="*/ 116 h 469"/>
              </a:gdLst>
              <a:ahLst/>
              <a:cxnLst>
                <a:cxn ang="0">
                  <a:pos x="T0" y="T1"/>
                </a:cxn>
                <a:cxn ang="0">
                  <a:pos x="T2" y="T3"/>
                </a:cxn>
                <a:cxn ang="0">
                  <a:pos x="T4" y="T5"/>
                </a:cxn>
                <a:cxn ang="0">
                  <a:pos x="T6" y="T7"/>
                </a:cxn>
                <a:cxn ang="0">
                  <a:pos x="T8" y="T9"/>
                </a:cxn>
              </a:cxnLst>
              <a:rect l="0" t="0" r="r" b="b"/>
              <a:pathLst>
                <a:path w="627" h="469">
                  <a:moveTo>
                    <a:pt x="447" y="116"/>
                  </a:moveTo>
                  <a:cubicBezTo>
                    <a:pt x="598" y="232"/>
                    <a:pt x="627" y="396"/>
                    <a:pt x="627" y="396"/>
                  </a:cubicBezTo>
                  <a:cubicBezTo>
                    <a:pt x="627" y="396"/>
                    <a:pt x="511" y="469"/>
                    <a:pt x="274" y="288"/>
                  </a:cubicBezTo>
                  <a:cubicBezTo>
                    <a:pt x="159" y="200"/>
                    <a:pt x="0" y="99"/>
                    <a:pt x="0" y="99"/>
                  </a:cubicBezTo>
                  <a:cubicBezTo>
                    <a:pt x="0" y="99"/>
                    <a:pt x="296" y="0"/>
                    <a:pt x="447" y="116"/>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 name="Freeform 290"/>
            <p:cNvSpPr>
              <a:spLocks/>
            </p:cNvSpPr>
            <p:nvPr/>
          </p:nvSpPr>
          <p:spPr bwMode="auto">
            <a:xfrm>
              <a:off x="804863" y="3367088"/>
              <a:ext cx="1825625" cy="860425"/>
            </a:xfrm>
            <a:custGeom>
              <a:avLst/>
              <a:gdLst>
                <a:gd name="T0" fmla="*/ 0 w 623"/>
                <a:gd name="T1" fmla="*/ 0 h 294"/>
                <a:gd name="T2" fmla="*/ 30 w 623"/>
                <a:gd name="T3" fmla="*/ 4 h 294"/>
                <a:gd name="T4" fmla="*/ 65 w 623"/>
                <a:gd name="T5" fmla="*/ 9 h 294"/>
                <a:gd name="T6" fmla="*/ 109 w 623"/>
                <a:gd name="T7" fmla="*/ 18 h 294"/>
                <a:gd name="T8" fmla="*/ 161 w 623"/>
                <a:gd name="T9" fmla="*/ 30 h 294"/>
                <a:gd name="T10" fmla="*/ 190 w 623"/>
                <a:gd name="T11" fmla="*/ 37 h 294"/>
                <a:gd name="T12" fmla="*/ 219 w 623"/>
                <a:gd name="T13" fmla="*/ 46 h 294"/>
                <a:gd name="T14" fmla="*/ 248 w 623"/>
                <a:gd name="T15" fmla="*/ 57 h 294"/>
                <a:gd name="T16" fmla="*/ 278 w 623"/>
                <a:gd name="T17" fmla="*/ 68 h 294"/>
                <a:gd name="T18" fmla="*/ 308 w 623"/>
                <a:gd name="T19" fmla="*/ 81 h 294"/>
                <a:gd name="T20" fmla="*/ 338 w 623"/>
                <a:gd name="T21" fmla="*/ 95 h 294"/>
                <a:gd name="T22" fmla="*/ 367 w 623"/>
                <a:gd name="T23" fmla="*/ 110 h 294"/>
                <a:gd name="T24" fmla="*/ 396 w 623"/>
                <a:gd name="T25" fmla="*/ 126 h 294"/>
                <a:gd name="T26" fmla="*/ 424 w 623"/>
                <a:gd name="T27" fmla="*/ 142 h 294"/>
                <a:gd name="T28" fmla="*/ 450 w 623"/>
                <a:gd name="T29" fmla="*/ 159 h 294"/>
                <a:gd name="T30" fmla="*/ 499 w 623"/>
                <a:gd name="T31" fmla="*/ 194 h 294"/>
                <a:gd name="T32" fmla="*/ 541 w 623"/>
                <a:gd name="T33" fmla="*/ 226 h 294"/>
                <a:gd name="T34" fmla="*/ 603 w 623"/>
                <a:gd name="T35" fmla="*/ 277 h 294"/>
                <a:gd name="T36" fmla="*/ 623 w 623"/>
                <a:gd name="T37" fmla="*/ 294 h 294"/>
                <a:gd name="T38" fmla="*/ 622 w 623"/>
                <a:gd name="T39" fmla="*/ 292 h 294"/>
                <a:gd name="T40" fmla="*/ 606 w 623"/>
                <a:gd name="T41" fmla="*/ 275 h 294"/>
                <a:gd name="T42" fmla="*/ 581 w 623"/>
                <a:gd name="T43" fmla="*/ 250 h 294"/>
                <a:gd name="T44" fmla="*/ 547 w 623"/>
                <a:gd name="T45" fmla="*/ 219 h 294"/>
                <a:gd name="T46" fmla="*/ 506 w 623"/>
                <a:gd name="T47" fmla="*/ 184 h 294"/>
                <a:gd name="T48" fmla="*/ 458 w 623"/>
                <a:gd name="T49" fmla="*/ 147 h 294"/>
                <a:gd name="T50" fmla="*/ 432 w 623"/>
                <a:gd name="T51" fmla="*/ 129 h 294"/>
                <a:gd name="T52" fmla="*/ 404 w 623"/>
                <a:gd name="T53" fmla="*/ 112 h 294"/>
                <a:gd name="T54" fmla="*/ 375 w 623"/>
                <a:gd name="T55" fmla="*/ 95 h 294"/>
                <a:gd name="T56" fmla="*/ 346 w 623"/>
                <a:gd name="T57" fmla="*/ 80 h 294"/>
                <a:gd name="T58" fmla="*/ 315 w 623"/>
                <a:gd name="T59" fmla="*/ 65 h 294"/>
                <a:gd name="T60" fmla="*/ 284 w 623"/>
                <a:gd name="T61" fmla="*/ 53 h 294"/>
                <a:gd name="T62" fmla="*/ 254 w 623"/>
                <a:gd name="T63" fmla="*/ 42 h 294"/>
                <a:gd name="T64" fmla="*/ 223 w 623"/>
                <a:gd name="T65" fmla="*/ 32 h 294"/>
                <a:gd name="T66" fmla="*/ 193 w 623"/>
                <a:gd name="T67" fmla="*/ 24 h 294"/>
                <a:gd name="T68" fmla="*/ 164 w 623"/>
                <a:gd name="T69" fmla="*/ 17 h 294"/>
                <a:gd name="T70" fmla="*/ 111 w 623"/>
                <a:gd name="T71" fmla="*/ 8 h 294"/>
                <a:gd name="T72" fmla="*/ 66 w 623"/>
                <a:gd name="T73" fmla="*/ 3 h 294"/>
                <a:gd name="T74" fmla="*/ 31 w 623"/>
                <a:gd name="T75" fmla="*/ 1 h 294"/>
                <a:gd name="T76" fmla="*/ 0 w 623"/>
                <a:gd name="T7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3" h="294">
                  <a:moveTo>
                    <a:pt x="0" y="0"/>
                  </a:moveTo>
                  <a:cubicBezTo>
                    <a:pt x="0" y="0"/>
                    <a:pt x="11" y="1"/>
                    <a:pt x="30" y="4"/>
                  </a:cubicBezTo>
                  <a:cubicBezTo>
                    <a:pt x="40" y="5"/>
                    <a:pt x="52" y="7"/>
                    <a:pt x="65" y="9"/>
                  </a:cubicBezTo>
                  <a:cubicBezTo>
                    <a:pt x="78" y="12"/>
                    <a:pt x="93" y="14"/>
                    <a:pt x="109" y="18"/>
                  </a:cubicBezTo>
                  <a:cubicBezTo>
                    <a:pt x="126" y="21"/>
                    <a:pt x="143" y="24"/>
                    <a:pt x="161" y="30"/>
                  </a:cubicBezTo>
                  <a:cubicBezTo>
                    <a:pt x="171" y="32"/>
                    <a:pt x="180" y="35"/>
                    <a:pt x="190" y="37"/>
                  </a:cubicBezTo>
                  <a:cubicBezTo>
                    <a:pt x="199" y="40"/>
                    <a:pt x="209" y="43"/>
                    <a:pt x="219" y="46"/>
                  </a:cubicBezTo>
                  <a:cubicBezTo>
                    <a:pt x="228" y="49"/>
                    <a:pt x="238" y="53"/>
                    <a:pt x="248" y="57"/>
                  </a:cubicBezTo>
                  <a:cubicBezTo>
                    <a:pt x="258" y="60"/>
                    <a:pt x="268" y="64"/>
                    <a:pt x="278" y="68"/>
                  </a:cubicBezTo>
                  <a:cubicBezTo>
                    <a:pt x="288" y="72"/>
                    <a:pt x="298" y="76"/>
                    <a:pt x="308" y="81"/>
                  </a:cubicBezTo>
                  <a:cubicBezTo>
                    <a:pt x="318" y="85"/>
                    <a:pt x="328" y="90"/>
                    <a:pt x="338" y="95"/>
                  </a:cubicBezTo>
                  <a:cubicBezTo>
                    <a:pt x="348" y="99"/>
                    <a:pt x="358" y="105"/>
                    <a:pt x="367" y="110"/>
                  </a:cubicBezTo>
                  <a:cubicBezTo>
                    <a:pt x="377" y="115"/>
                    <a:pt x="387" y="120"/>
                    <a:pt x="396" y="126"/>
                  </a:cubicBezTo>
                  <a:cubicBezTo>
                    <a:pt x="405" y="131"/>
                    <a:pt x="414" y="137"/>
                    <a:pt x="424" y="142"/>
                  </a:cubicBezTo>
                  <a:cubicBezTo>
                    <a:pt x="432" y="148"/>
                    <a:pt x="441" y="154"/>
                    <a:pt x="450" y="159"/>
                  </a:cubicBezTo>
                  <a:cubicBezTo>
                    <a:pt x="467" y="171"/>
                    <a:pt x="483" y="182"/>
                    <a:pt x="499" y="194"/>
                  </a:cubicBezTo>
                  <a:cubicBezTo>
                    <a:pt x="514" y="205"/>
                    <a:pt x="528" y="216"/>
                    <a:pt x="541" y="226"/>
                  </a:cubicBezTo>
                  <a:cubicBezTo>
                    <a:pt x="567" y="247"/>
                    <a:pt x="589" y="264"/>
                    <a:pt x="603" y="277"/>
                  </a:cubicBezTo>
                  <a:cubicBezTo>
                    <a:pt x="613" y="285"/>
                    <a:pt x="619" y="291"/>
                    <a:pt x="623" y="294"/>
                  </a:cubicBezTo>
                  <a:cubicBezTo>
                    <a:pt x="623" y="293"/>
                    <a:pt x="623" y="293"/>
                    <a:pt x="622" y="292"/>
                  </a:cubicBezTo>
                  <a:cubicBezTo>
                    <a:pt x="619" y="288"/>
                    <a:pt x="613" y="282"/>
                    <a:pt x="606" y="275"/>
                  </a:cubicBezTo>
                  <a:cubicBezTo>
                    <a:pt x="599" y="268"/>
                    <a:pt x="591" y="259"/>
                    <a:pt x="581" y="250"/>
                  </a:cubicBezTo>
                  <a:cubicBezTo>
                    <a:pt x="571" y="240"/>
                    <a:pt x="560" y="230"/>
                    <a:pt x="547" y="219"/>
                  </a:cubicBezTo>
                  <a:cubicBezTo>
                    <a:pt x="535" y="207"/>
                    <a:pt x="521" y="196"/>
                    <a:pt x="506" y="184"/>
                  </a:cubicBezTo>
                  <a:cubicBezTo>
                    <a:pt x="492" y="172"/>
                    <a:pt x="476" y="159"/>
                    <a:pt x="458" y="147"/>
                  </a:cubicBezTo>
                  <a:cubicBezTo>
                    <a:pt x="450" y="141"/>
                    <a:pt x="441" y="135"/>
                    <a:pt x="432" y="129"/>
                  </a:cubicBezTo>
                  <a:cubicBezTo>
                    <a:pt x="423" y="123"/>
                    <a:pt x="414" y="117"/>
                    <a:pt x="404" y="112"/>
                  </a:cubicBezTo>
                  <a:cubicBezTo>
                    <a:pt x="395" y="106"/>
                    <a:pt x="385" y="101"/>
                    <a:pt x="375" y="95"/>
                  </a:cubicBezTo>
                  <a:cubicBezTo>
                    <a:pt x="366" y="90"/>
                    <a:pt x="356" y="84"/>
                    <a:pt x="346" y="80"/>
                  </a:cubicBezTo>
                  <a:cubicBezTo>
                    <a:pt x="335" y="75"/>
                    <a:pt x="325" y="70"/>
                    <a:pt x="315" y="65"/>
                  </a:cubicBezTo>
                  <a:cubicBezTo>
                    <a:pt x="305" y="61"/>
                    <a:pt x="295" y="57"/>
                    <a:pt x="284" y="53"/>
                  </a:cubicBezTo>
                  <a:cubicBezTo>
                    <a:pt x="274" y="48"/>
                    <a:pt x="264" y="45"/>
                    <a:pt x="254" y="42"/>
                  </a:cubicBezTo>
                  <a:cubicBezTo>
                    <a:pt x="243" y="38"/>
                    <a:pt x="233" y="35"/>
                    <a:pt x="223" y="32"/>
                  </a:cubicBezTo>
                  <a:cubicBezTo>
                    <a:pt x="213" y="29"/>
                    <a:pt x="203" y="26"/>
                    <a:pt x="193" y="24"/>
                  </a:cubicBezTo>
                  <a:cubicBezTo>
                    <a:pt x="183" y="22"/>
                    <a:pt x="174" y="19"/>
                    <a:pt x="164" y="17"/>
                  </a:cubicBezTo>
                  <a:cubicBezTo>
                    <a:pt x="146" y="13"/>
                    <a:pt x="128" y="11"/>
                    <a:pt x="111" y="8"/>
                  </a:cubicBezTo>
                  <a:cubicBezTo>
                    <a:pt x="95" y="5"/>
                    <a:pt x="79" y="4"/>
                    <a:pt x="66" y="3"/>
                  </a:cubicBezTo>
                  <a:cubicBezTo>
                    <a:pt x="52" y="2"/>
                    <a:pt x="40" y="1"/>
                    <a:pt x="31" y="1"/>
                  </a:cubicBezTo>
                  <a:cubicBezTo>
                    <a:pt x="11"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2" name="Freeform 291"/>
            <p:cNvSpPr>
              <a:spLocks/>
            </p:cNvSpPr>
            <p:nvPr/>
          </p:nvSpPr>
          <p:spPr bwMode="auto">
            <a:xfrm>
              <a:off x="3049588" y="2166938"/>
              <a:ext cx="884238" cy="1412875"/>
            </a:xfrm>
            <a:custGeom>
              <a:avLst/>
              <a:gdLst>
                <a:gd name="T0" fmla="*/ 37 w 302"/>
                <a:gd name="T1" fmla="*/ 225 h 483"/>
                <a:gd name="T2" fmla="*/ 61 w 302"/>
                <a:gd name="T3" fmla="*/ 483 h 483"/>
                <a:gd name="T4" fmla="*/ 225 w 302"/>
                <a:gd name="T5" fmla="*/ 248 h 483"/>
                <a:gd name="T6" fmla="*/ 302 w 302"/>
                <a:gd name="T7" fmla="*/ 0 h 483"/>
                <a:gd name="T8" fmla="*/ 37 w 302"/>
                <a:gd name="T9" fmla="*/ 225 h 483"/>
              </a:gdLst>
              <a:ahLst/>
              <a:cxnLst>
                <a:cxn ang="0">
                  <a:pos x="T0" y="T1"/>
                </a:cxn>
                <a:cxn ang="0">
                  <a:pos x="T2" y="T3"/>
                </a:cxn>
                <a:cxn ang="0">
                  <a:pos x="T4" y="T5"/>
                </a:cxn>
                <a:cxn ang="0">
                  <a:pos x="T6" y="T7"/>
                </a:cxn>
                <a:cxn ang="0">
                  <a:pos x="T8" y="T9"/>
                </a:cxn>
              </a:cxnLst>
              <a:rect l="0" t="0" r="r" b="b"/>
              <a:pathLst>
                <a:path w="302" h="483">
                  <a:moveTo>
                    <a:pt x="37" y="225"/>
                  </a:moveTo>
                  <a:cubicBezTo>
                    <a:pt x="0" y="369"/>
                    <a:pt x="61" y="483"/>
                    <a:pt x="61" y="483"/>
                  </a:cubicBezTo>
                  <a:cubicBezTo>
                    <a:pt x="61" y="483"/>
                    <a:pt x="167" y="472"/>
                    <a:pt x="225" y="248"/>
                  </a:cubicBezTo>
                  <a:cubicBezTo>
                    <a:pt x="254" y="138"/>
                    <a:pt x="302" y="0"/>
                    <a:pt x="302" y="0"/>
                  </a:cubicBezTo>
                  <a:cubicBezTo>
                    <a:pt x="302" y="0"/>
                    <a:pt x="74" y="82"/>
                    <a:pt x="37" y="225"/>
                  </a:cubicBezTo>
                </a:path>
              </a:pathLst>
            </a:custGeom>
            <a:solidFill>
              <a:srgbClr val="01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3" name="Rectangle 292"/>
            <p:cNvSpPr>
              <a:spLocks noChangeArrowheads="1"/>
            </p:cNvSpPr>
            <p:nvPr/>
          </p:nvSpPr>
          <p:spPr bwMode="auto">
            <a:xfrm>
              <a:off x="3933826" y="2166938"/>
              <a:ext cx="1588" cy="1588"/>
            </a:xfrm>
            <a:prstGeom prst="rect">
              <a:avLst/>
            </a:prstGeom>
            <a:solidFill>
              <a:srgbClr val="BEC6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 name="Freeform 293"/>
            <p:cNvSpPr>
              <a:spLocks/>
            </p:cNvSpPr>
            <p:nvPr/>
          </p:nvSpPr>
          <p:spPr bwMode="auto">
            <a:xfrm>
              <a:off x="3933826" y="21669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 name="Freeform 294"/>
            <p:cNvSpPr>
              <a:spLocks/>
            </p:cNvSpPr>
            <p:nvPr/>
          </p:nvSpPr>
          <p:spPr bwMode="auto">
            <a:xfrm>
              <a:off x="3455988" y="2166938"/>
              <a:ext cx="477838" cy="569913"/>
            </a:xfrm>
            <a:custGeom>
              <a:avLst/>
              <a:gdLst>
                <a:gd name="T0" fmla="*/ 163 w 163"/>
                <a:gd name="T1" fmla="*/ 0 h 195"/>
                <a:gd name="T2" fmla="*/ 163 w 163"/>
                <a:gd name="T3" fmla="*/ 0 h 195"/>
                <a:gd name="T4" fmla="*/ 145 w 163"/>
                <a:gd name="T5" fmla="*/ 15 h 195"/>
                <a:gd name="T6" fmla="*/ 125 w 163"/>
                <a:gd name="T7" fmla="*/ 33 h 195"/>
                <a:gd name="T8" fmla="*/ 99 w 163"/>
                <a:gd name="T9" fmla="*/ 58 h 195"/>
                <a:gd name="T10" fmla="*/ 71 w 163"/>
                <a:gd name="T11" fmla="*/ 90 h 195"/>
                <a:gd name="T12" fmla="*/ 56 w 163"/>
                <a:gd name="T13" fmla="*/ 107 h 195"/>
                <a:gd name="T14" fmla="*/ 42 w 163"/>
                <a:gd name="T15" fmla="*/ 127 h 195"/>
                <a:gd name="T16" fmla="*/ 15 w 163"/>
                <a:gd name="T17" fmla="*/ 169 h 195"/>
                <a:gd name="T18" fmla="*/ 0 w 163"/>
                <a:gd name="T19" fmla="*/ 195 h 195"/>
                <a:gd name="T20" fmla="*/ 24 w 163"/>
                <a:gd name="T21" fmla="*/ 178 h 195"/>
                <a:gd name="T22" fmla="*/ 26 w 163"/>
                <a:gd name="T23" fmla="*/ 175 h 195"/>
                <a:gd name="T24" fmla="*/ 52 w 163"/>
                <a:gd name="T25" fmla="*/ 133 h 195"/>
                <a:gd name="T26" fmla="*/ 65 w 163"/>
                <a:gd name="T27" fmla="*/ 114 h 195"/>
                <a:gd name="T28" fmla="*/ 79 w 163"/>
                <a:gd name="T29" fmla="*/ 96 h 195"/>
                <a:gd name="T30" fmla="*/ 105 w 163"/>
                <a:gd name="T31" fmla="*/ 63 h 195"/>
                <a:gd name="T32" fmla="*/ 128 w 163"/>
                <a:gd name="T33" fmla="*/ 37 h 195"/>
                <a:gd name="T34" fmla="*/ 147 w 163"/>
                <a:gd name="T35" fmla="*/ 17 h 195"/>
                <a:gd name="T36" fmla="*/ 163 w 163"/>
                <a:gd name="T3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195">
                  <a:moveTo>
                    <a:pt x="163" y="0"/>
                  </a:moveTo>
                  <a:cubicBezTo>
                    <a:pt x="163" y="0"/>
                    <a:pt x="163" y="0"/>
                    <a:pt x="163" y="0"/>
                  </a:cubicBezTo>
                  <a:cubicBezTo>
                    <a:pt x="163" y="0"/>
                    <a:pt x="156" y="5"/>
                    <a:pt x="145" y="15"/>
                  </a:cubicBezTo>
                  <a:cubicBezTo>
                    <a:pt x="139" y="20"/>
                    <a:pt x="132" y="26"/>
                    <a:pt x="125" y="33"/>
                  </a:cubicBezTo>
                  <a:cubicBezTo>
                    <a:pt x="117" y="41"/>
                    <a:pt x="108" y="49"/>
                    <a:pt x="99" y="58"/>
                  </a:cubicBezTo>
                  <a:cubicBezTo>
                    <a:pt x="91" y="68"/>
                    <a:pt x="80" y="78"/>
                    <a:pt x="71" y="90"/>
                  </a:cubicBezTo>
                  <a:cubicBezTo>
                    <a:pt x="66" y="95"/>
                    <a:pt x="61" y="101"/>
                    <a:pt x="56" y="107"/>
                  </a:cubicBezTo>
                  <a:cubicBezTo>
                    <a:pt x="52" y="113"/>
                    <a:pt x="47" y="120"/>
                    <a:pt x="42" y="127"/>
                  </a:cubicBezTo>
                  <a:cubicBezTo>
                    <a:pt x="33" y="140"/>
                    <a:pt x="24" y="154"/>
                    <a:pt x="15" y="169"/>
                  </a:cubicBezTo>
                  <a:cubicBezTo>
                    <a:pt x="10" y="177"/>
                    <a:pt x="5" y="186"/>
                    <a:pt x="0" y="195"/>
                  </a:cubicBezTo>
                  <a:cubicBezTo>
                    <a:pt x="8" y="189"/>
                    <a:pt x="16" y="184"/>
                    <a:pt x="24" y="178"/>
                  </a:cubicBezTo>
                  <a:cubicBezTo>
                    <a:pt x="24" y="177"/>
                    <a:pt x="25" y="176"/>
                    <a:pt x="26" y="175"/>
                  </a:cubicBezTo>
                  <a:cubicBezTo>
                    <a:pt x="34" y="161"/>
                    <a:pt x="42" y="146"/>
                    <a:pt x="52" y="133"/>
                  </a:cubicBezTo>
                  <a:cubicBezTo>
                    <a:pt x="56" y="127"/>
                    <a:pt x="61" y="120"/>
                    <a:pt x="65" y="114"/>
                  </a:cubicBezTo>
                  <a:cubicBezTo>
                    <a:pt x="70" y="108"/>
                    <a:pt x="74" y="102"/>
                    <a:pt x="79" y="96"/>
                  </a:cubicBezTo>
                  <a:cubicBezTo>
                    <a:pt x="87" y="84"/>
                    <a:pt x="97" y="73"/>
                    <a:pt x="105" y="63"/>
                  </a:cubicBezTo>
                  <a:cubicBezTo>
                    <a:pt x="113" y="53"/>
                    <a:pt x="121" y="45"/>
                    <a:pt x="128" y="37"/>
                  </a:cubicBezTo>
                  <a:cubicBezTo>
                    <a:pt x="135" y="29"/>
                    <a:pt x="141" y="22"/>
                    <a:pt x="147" y="17"/>
                  </a:cubicBezTo>
                  <a:cubicBezTo>
                    <a:pt x="157" y="6"/>
                    <a:pt x="163" y="0"/>
                    <a:pt x="163" y="0"/>
                  </a:cubicBezTo>
                </a:path>
              </a:pathLst>
            </a:custGeom>
            <a:solidFill>
              <a:srgbClr val="01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6" name="Freeform 295"/>
            <p:cNvSpPr>
              <a:spLocks/>
            </p:cNvSpPr>
            <p:nvPr/>
          </p:nvSpPr>
          <p:spPr bwMode="auto">
            <a:xfrm>
              <a:off x="2800351" y="2330450"/>
              <a:ext cx="1570038" cy="1906588"/>
            </a:xfrm>
            <a:custGeom>
              <a:avLst/>
              <a:gdLst>
                <a:gd name="T0" fmla="*/ 122 w 536"/>
                <a:gd name="T1" fmla="*/ 243 h 651"/>
                <a:gd name="T2" fmla="*/ 29 w 536"/>
                <a:gd name="T3" fmla="*/ 613 h 651"/>
                <a:gd name="T4" fmla="*/ 373 w 536"/>
                <a:gd name="T5" fmla="*/ 367 h 651"/>
                <a:gd name="T6" fmla="*/ 536 w 536"/>
                <a:gd name="T7" fmla="*/ 0 h 651"/>
                <a:gd name="T8" fmla="*/ 122 w 536"/>
                <a:gd name="T9" fmla="*/ 243 h 651"/>
              </a:gdLst>
              <a:ahLst/>
              <a:cxnLst>
                <a:cxn ang="0">
                  <a:pos x="T0" y="T1"/>
                </a:cxn>
                <a:cxn ang="0">
                  <a:pos x="T2" y="T3"/>
                </a:cxn>
                <a:cxn ang="0">
                  <a:pos x="T4" y="T5"/>
                </a:cxn>
                <a:cxn ang="0">
                  <a:pos x="T6" y="T7"/>
                </a:cxn>
                <a:cxn ang="0">
                  <a:pos x="T8" y="T9"/>
                </a:cxn>
              </a:cxnLst>
              <a:rect l="0" t="0" r="r" b="b"/>
              <a:pathLst>
                <a:path w="536" h="651">
                  <a:moveTo>
                    <a:pt x="122" y="243"/>
                  </a:moveTo>
                  <a:cubicBezTo>
                    <a:pt x="0" y="424"/>
                    <a:pt x="29" y="613"/>
                    <a:pt x="29" y="613"/>
                  </a:cubicBezTo>
                  <a:cubicBezTo>
                    <a:pt x="29" y="613"/>
                    <a:pt x="181" y="651"/>
                    <a:pt x="373" y="367"/>
                  </a:cubicBezTo>
                  <a:cubicBezTo>
                    <a:pt x="466" y="229"/>
                    <a:pt x="536" y="0"/>
                    <a:pt x="536" y="0"/>
                  </a:cubicBezTo>
                  <a:cubicBezTo>
                    <a:pt x="536" y="0"/>
                    <a:pt x="245" y="62"/>
                    <a:pt x="122" y="243"/>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7" name="Freeform 296"/>
            <p:cNvSpPr>
              <a:spLocks/>
            </p:cNvSpPr>
            <p:nvPr/>
          </p:nvSpPr>
          <p:spPr bwMode="auto">
            <a:xfrm>
              <a:off x="4370388" y="2330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 name="Freeform 255"/>
            <p:cNvSpPr>
              <a:spLocks/>
            </p:cNvSpPr>
            <p:nvPr/>
          </p:nvSpPr>
          <p:spPr bwMode="auto">
            <a:xfrm>
              <a:off x="3289301" y="2330450"/>
              <a:ext cx="1081088" cy="1085850"/>
            </a:xfrm>
            <a:custGeom>
              <a:avLst/>
              <a:gdLst>
                <a:gd name="T0" fmla="*/ 369 w 369"/>
                <a:gd name="T1" fmla="*/ 0 h 371"/>
                <a:gd name="T2" fmla="*/ 340 w 369"/>
                <a:gd name="T3" fmla="*/ 18 h 371"/>
                <a:gd name="T4" fmla="*/ 307 w 369"/>
                <a:gd name="T5" fmla="*/ 41 h 371"/>
                <a:gd name="T6" fmla="*/ 288 w 369"/>
                <a:gd name="T7" fmla="*/ 56 h 371"/>
                <a:gd name="T8" fmla="*/ 266 w 369"/>
                <a:gd name="T9" fmla="*/ 73 h 371"/>
                <a:gd name="T10" fmla="*/ 220 w 369"/>
                <a:gd name="T11" fmla="*/ 112 h 371"/>
                <a:gd name="T12" fmla="*/ 170 w 369"/>
                <a:gd name="T13" fmla="*/ 159 h 371"/>
                <a:gd name="T14" fmla="*/ 120 w 369"/>
                <a:gd name="T15" fmla="*/ 212 h 371"/>
                <a:gd name="T16" fmla="*/ 72 w 369"/>
                <a:gd name="T17" fmla="*/ 270 h 371"/>
                <a:gd name="T18" fmla="*/ 26 w 369"/>
                <a:gd name="T19" fmla="*/ 330 h 371"/>
                <a:gd name="T20" fmla="*/ 4 w 369"/>
                <a:gd name="T21" fmla="*/ 361 h 371"/>
                <a:gd name="T22" fmla="*/ 0 w 369"/>
                <a:gd name="T23" fmla="*/ 371 h 371"/>
                <a:gd name="T24" fmla="*/ 27 w 369"/>
                <a:gd name="T25" fmla="*/ 361 h 371"/>
                <a:gd name="T26" fmla="*/ 41 w 369"/>
                <a:gd name="T27" fmla="*/ 341 h 371"/>
                <a:gd name="T28" fmla="*/ 87 w 369"/>
                <a:gd name="T29" fmla="*/ 282 h 371"/>
                <a:gd name="T30" fmla="*/ 135 w 369"/>
                <a:gd name="T31" fmla="*/ 225 h 371"/>
                <a:gd name="T32" fmla="*/ 183 w 369"/>
                <a:gd name="T33" fmla="*/ 171 h 371"/>
                <a:gd name="T34" fmla="*/ 230 w 369"/>
                <a:gd name="T35" fmla="*/ 123 h 371"/>
                <a:gd name="T36" fmla="*/ 274 w 369"/>
                <a:gd name="T37" fmla="*/ 81 h 371"/>
                <a:gd name="T38" fmla="*/ 312 w 369"/>
                <a:gd name="T39" fmla="*/ 47 h 371"/>
                <a:gd name="T40" fmla="*/ 342 w 369"/>
                <a:gd name="T41" fmla="*/ 22 h 371"/>
                <a:gd name="T42" fmla="*/ 369 w 369"/>
                <a:gd name="T43" fmla="*/ 0 h 371"/>
                <a:gd name="T44" fmla="*/ 369 w 369"/>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71">
                  <a:moveTo>
                    <a:pt x="369" y="0"/>
                  </a:moveTo>
                  <a:cubicBezTo>
                    <a:pt x="369" y="0"/>
                    <a:pt x="358" y="6"/>
                    <a:pt x="340" y="18"/>
                  </a:cubicBezTo>
                  <a:cubicBezTo>
                    <a:pt x="331" y="24"/>
                    <a:pt x="320" y="32"/>
                    <a:pt x="307" y="41"/>
                  </a:cubicBezTo>
                  <a:cubicBezTo>
                    <a:pt x="301" y="46"/>
                    <a:pt x="294" y="51"/>
                    <a:pt x="288" y="56"/>
                  </a:cubicBezTo>
                  <a:cubicBezTo>
                    <a:pt x="281" y="61"/>
                    <a:pt x="274" y="67"/>
                    <a:pt x="266" y="73"/>
                  </a:cubicBezTo>
                  <a:cubicBezTo>
                    <a:pt x="252" y="84"/>
                    <a:pt x="236" y="98"/>
                    <a:pt x="220" y="112"/>
                  </a:cubicBezTo>
                  <a:cubicBezTo>
                    <a:pt x="204" y="127"/>
                    <a:pt x="187" y="142"/>
                    <a:pt x="170" y="159"/>
                  </a:cubicBezTo>
                  <a:cubicBezTo>
                    <a:pt x="154" y="176"/>
                    <a:pt x="137" y="194"/>
                    <a:pt x="120" y="212"/>
                  </a:cubicBezTo>
                  <a:cubicBezTo>
                    <a:pt x="104" y="231"/>
                    <a:pt x="88" y="250"/>
                    <a:pt x="72" y="270"/>
                  </a:cubicBezTo>
                  <a:cubicBezTo>
                    <a:pt x="56" y="290"/>
                    <a:pt x="40" y="310"/>
                    <a:pt x="26" y="330"/>
                  </a:cubicBezTo>
                  <a:cubicBezTo>
                    <a:pt x="18" y="340"/>
                    <a:pt x="11" y="351"/>
                    <a:pt x="4" y="361"/>
                  </a:cubicBezTo>
                  <a:cubicBezTo>
                    <a:pt x="3" y="365"/>
                    <a:pt x="2" y="368"/>
                    <a:pt x="0" y="371"/>
                  </a:cubicBezTo>
                  <a:cubicBezTo>
                    <a:pt x="9" y="367"/>
                    <a:pt x="18" y="364"/>
                    <a:pt x="27" y="361"/>
                  </a:cubicBezTo>
                  <a:cubicBezTo>
                    <a:pt x="32" y="354"/>
                    <a:pt x="36" y="348"/>
                    <a:pt x="41" y="341"/>
                  </a:cubicBezTo>
                  <a:cubicBezTo>
                    <a:pt x="56" y="321"/>
                    <a:pt x="71" y="302"/>
                    <a:pt x="87" y="282"/>
                  </a:cubicBezTo>
                  <a:cubicBezTo>
                    <a:pt x="103" y="263"/>
                    <a:pt x="118" y="243"/>
                    <a:pt x="135" y="225"/>
                  </a:cubicBezTo>
                  <a:cubicBezTo>
                    <a:pt x="151" y="206"/>
                    <a:pt x="167" y="188"/>
                    <a:pt x="183" y="171"/>
                  </a:cubicBezTo>
                  <a:cubicBezTo>
                    <a:pt x="199" y="154"/>
                    <a:pt x="215" y="138"/>
                    <a:pt x="230" y="123"/>
                  </a:cubicBezTo>
                  <a:cubicBezTo>
                    <a:pt x="245" y="108"/>
                    <a:pt x="260" y="94"/>
                    <a:pt x="274" y="81"/>
                  </a:cubicBezTo>
                  <a:cubicBezTo>
                    <a:pt x="287" y="68"/>
                    <a:pt x="300" y="57"/>
                    <a:pt x="312" y="47"/>
                  </a:cubicBezTo>
                  <a:cubicBezTo>
                    <a:pt x="323" y="37"/>
                    <a:pt x="333" y="28"/>
                    <a:pt x="342" y="22"/>
                  </a:cubicBezTo>
                  <a:cubicBezTo>
                    <a:pt x="359" y="8"/>
                    <a:pt x="369" y="0"/>
                    <a:pt x="369" y="0"/>
                  </a:cubicBezTo>
                  <a:cubicBezTo>
                    <a:pt x="369" y="0"/>
                    <a:pt x="369" y="0"/>
                    <a:pt x="369"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 name="Freeform 256"/>
            <p:cNvSpPr>
              <a:spLocks/>
            </p:cNvSpPr>
            <p:nvPr/>
          </p:nvSpPr>
          <p:spPr bwMode="auto">
            <a:xfrm>
              <a:off x="2284413" y="1568450"/>
              <a:ext cx="1233488" cy="2668588"/>
            </a:xfrm>
            <a:custGeom>
              <a:avLst/>
              <a:gdLst>
                <a:gd name="T0" fmla="*/ 50 w 421"/>
                <a:gd name="T1" fmla="*/ 461 h 911"/>
                <a:gd name="T2" fmla="*/ 120 w 421"/>
                <a:gd name="T3" fmla="*/ 911 h 911"/>
                <a:gd name="T4" fmla="*/ 383 w 421"/>
                <a:gd name="T5" fmla="*/ 480 h 911"/>
                <a:gd name="T6" fmla="*/ 390 w 421"/>
                <a:gd name="T7" fmla="*/ 0 h 911"/>
                <a:gd name="T8" fmla="*/ 50 w 421"/>
                <a:gd name="T9" fmla="*/ 461 h 911"/>
              </a:gdLst>
              <a:ahLst/>
              <a:cxnLst>
                <a:cxn ang="0">
                  <a:pos x="T0" y="T1"/>
                </a:cxn>
                <a:cxn ang="0">
                  <a:pos x="T2" y="T3"/>
                </a:cxn>
                <a:cxn ang="0">
                  <a:pos x="T4" y="T5"/>
                </a:cxn>
                <a:cxn ang="0">
                  <a:pos x="T6" y="T7"/>
                </a:cxn>
                <a:cxn ang="0">
                  <a:pos x="T8" y="T9"/>
                </a:cxn>
              </a:cxnLst>
              <a:rect l="0" t="0" r="r" b="b"/>
              <a:pathLst>
                <a:path w="421" h="911">
                  <a:moveTo>
                    <a:pt x="50" y="461"/>
                  </a:moveTo>
                  <a:cubicBezTo>
                    <a:pt x="0" y="718"/>
                    <a:pt x="120" y="911"/>
                    <a:pt x="120" y="911"/>
                  </a:cubicBezTo>
                  <a:cubicBezTo>
                    <a:pt x="120" y="911"/>
                    <a:pt x="305" y="881"/>
                    <a:pt x="383" y="480"/>
                  </a:cubicBezTo>
                  <a:cubicBezTo>
                    <a:pt x="421" y="284"/>
                    <a:pt x="390" y="0"/>
                    <a:pt x="390" y="0"/>
                  </a:cubicBezTo>
                  <a:cubicBezTo>
                    <a:pt x="390" y="0"/>
                    <a:pt x="99" y="205"/>
                    <a:pt x="50" y="461"/>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0" name="Freeform 257"/>
            <p:cNvSpPr>
              <a:spLocks/>
            </p:cNvSpPr>
            <p:nvPr/>
          </p:nvSpPr>
          <p:spPr bwMode="auto">
            <a:xfrm>
              <a:off x="3427413" y="1568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1" name="Freeform 258"/>
            <p:cNvSpPr>
              <a:spLocks/>
            </p:cNvSpPr>
            <p:nvPr/>
          </p:nvSpPr>
          <p:spPr bwMode="auto">
            <a:xfrm>
              <a:off x="2636838" y="1568450"/>
              <a:ext cx="790575" cy="2652713"/>
            </a:xfrm>
            <a:custGeom>
              <a:avLst/>
              <a:gdLst>
                <a:gd name="T0" fmla="*/ 270 w 270"/>
                <a:gd name="T1" fmla="*/ 0 h 906"/>
                <a:gd name="T2" fmla="*/ 247 w 270"/>
                <a:gd name="T3" fmla="*/ 35 h 906"/>
                <a:gd name="T4" fmla="*/ 222 w 270"/>
                <a:gd name="T5" fmla="*/ 75 h 906"/>
                <a:gd name="T6" fmla="*/ 207 w 270"/>
                <a:gd name="T7" fmla="*/ 100 h 906"/>
                <a:gd name="T8" fmla="*/ 191 w 270"/>
                <a:gd name="T9" fmla="*/ 129 h 906"/>
                <a:gd name="T10" fmla="*/ 159 w 270"/>
                <a:gd name="T11" fmla="*/ 194 h 906"/>
                <a:gd name="T12" fmla="*/ 126 w 270"/>
                <a:gd name="T13" fmla="*/ 269 h 906"/>
                <a:gd name="T14" fmla="*/ 96 w 270"/>
                <a:gd name="T15" fmla="*/ 350 h 906"/>
                <a:gd name="T16" fmla="*/ 70 w 270"/>
                <a:gd name="T17" fmla="*/ 436 h 906"/>
                <a:gd name="T18" fmla="*/ 48 w 270"/>
                <a:gd name="T19" fmla="*/ 523 h 906"/>
                <a:gd name="T20" fmla="*/ 30 w 270"/>
                <a:gd name="T21" fmla="*/ 609 h 906"/>
                <a:gd name="T22" fmla="*/ 18 w 270"/>
                <a:gd name="T23" fmla="*/ 689 h 906"/>
                <a:gd name="T24" fmla="*/ 13 w 270"/>
                <a:gd name="T25" fmla="*/ 726 h 906"/>
                <a:gd name="T26" fmla="*/ 9 w 270"/>
                <a:gd name="T27" fmla="*/ 761 h 906"/>
                <a:gd name="T28" fmla="*/ 4 w 270"/>
                <a:gd name="T29" fmla="*/ 822 h 906"/>
                <a:gd name="T30" fmla="*/ 2 w 270"/>
                <a:gd name="T31" fmla="*/ 870 h 906"/>
                <a:gd name="T32" fmla="*/ 0 w 270"/>
                <a:gd name="T33" fmla="*/ 906 h 906"/>
                <a:gd name="T34" fmla="*/ 1 w 270"/>
                <a:gd name="T35" fmla="*/ 902 h 906"/>
                <a:gd name="T36" fmla="*/ 6 w 270"/>
                <a:gd name="T37" fmla="*/ 870 h 906"/>
                <a:gd name="T38" fmla="*/ 23 w 270"/>
                <a:gd name="T39" fmla="*/ 763 h 906"/>
                <a:gd name="T40" fmla="*/ 35 w 270"/>
                <a:gd name="T41" fmla="*/ 692 h 906"/>
                <a:gd name="T42" fmla="*/ 51 w 270"/>
                <a:gd name="T43" fmla="*/ 612 h 906"/>
                <a:gd name="T44" fmla="*/ 70 w 270"/>
                <a:gd name="T45" fmla="*/ 528 h 906"/>
                <a:gd name="T46" fmla="*/ 92 w 270"/>
                <a:gd name="T47" fmla="*/ 442 h 906"/>
                <a:gd name="T48" fmla="*/ 118 w 270"/>
                <a:gd name="T49" fmla="*/ 357 h 906"/>
                <a:gd name="T50" fmla="*/ 132 w 270"/>
                <a:gd name="T51" fmla="*/ 316 h 906"/>
                <a:gd name="T52" fmla="*/ 146 w 270"/>
                <a:gd name="T53" fmla="*/ 276 h 906"/>
                <a:gd name="T54" fmla="*/ 175 w 270"/>
                <a:gd name="T55" fmla="*/ 201 h 906"/>
                <a:gd name="T56" fmla="*/ 203 w 270"/>
                <a:gd name="T57" fmla="*/ 134 h 906"/>
                <a:gd name="T58" fmla="*/ 229 w 270"/>
                <a:gd name="T59" fmla="*/ 79 h 906"/>
                <a:gd name="T60" fmla="*/ 250 w 270"/>
                <a:gd name="T61" fmla="*/ 37 h 906"/>
                <a:gd name="T62" fmla="*/ 270 w 270"/>
                <a:gd name="T63" fmla="*/ 0 h 906"/>
                <a:gd name="T64" fmla="*/ 270 w 270"/>
                <a:gd name="T65"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906">
                  <a:moveTo>
                    <a:pt x="270" y="0"/>
                  </a:moveTo>
                  <a:cubicBezTo>
                    <a:pt x="269" y="0"/>
                    <a:pt x="261" y="13"/>
                    <a:pt x="247" y="35"/>
                  </a:cubicBezTo>
                  <a:cubicBezTo>
                    <a:pt x="239" y="46"/>
                    <a:pt x="231" y="59"/>
                    <a:pt x="222" y="75"/>
                  </a:cubicBezTo>
                  <a:cubicBezTo>
                    <a:pt x="217" y="83"/>
                    <a:pt x="212" y="91"/>
                    <a:pt x="207" y="100"/>
                  </a:cubicBezTo>
                  <a:cubicBezTo>
                    <a:pt x="202" y="109"/>
                    <a:pt x="197" y="119"/>
                    <a:pt x="191" y="129"/>
                  </a:cubicBezTo>
                  <a:cubicBezTo>
                    <a:pt x="180" y="148"/>
                    <a:pt x="170" y="170"/>
                    <a:pt x="159" y="194"/>
                  </a:cubicBezTo>
                  <a:cubicBezTo>
                    <a:pt x="148" y="217"/>
                    <a:pt x="137" y="242"/>
                    <a:pt x="126" y="269"/>
                  </a:cubicBezTo>
                  <a:cubicBezTo>
                    <a:pt x="116" y="295"/>
                    <a:pt x="106" y="322"/>
                    <a:pt x="96" y="350"/>
                  </a:cubicBezTo>
                  <a:cubicBezTo>
                    <a:pt x="87" y="378"/>
                    <a:pt x="78" y="407"/>
                    <a:pt x="70" y="436"/>
                  </a:cubicBezTo>
                  <a:cubicBezTo>
                    <a:pt x="62" y="465"/>
                    <a:pt x="54" y="494"/>
                    <a:pt x="48" y="523"/>
                  </a:cubicBezTo>
                  <a:cubicBezTo>
                    <a:pt x="41" y="552"/>
                    <a:pt x="36" y="581"/>
                    <a:pt x="30" y="609"/>
                  </a:cubicBezTo>
                  <a:cubicBezTo>
                    <a:pt x="26" y="636"/>
                    <a:pt x="21" y="663"/>
                    <a:pt x="18" y="689"/>
                  </a:cubicBezTo>
                  <a:cubicBezTo>
                    <a:pt x="16" y="702"/>
                    <a:pt x="15" y="714"/>
                    <a:pt x="13" y="726"/>
                  </a:cubicBezTo>
                  <a:cubicBezTo>
                    <a:pt x="12" y="738"/>
                    <a:pt x="10" y="750"/>
                    <a:pt x="9" y="761"/>
                  </a:cubicBezTo>
                  <a:cubicBezTo>
                    <a:pt x="7" y="783"/>
                    <a:pt x="5" y="804"/>
                    <a:pt x="4" y="822"/>
                  </a:cubicBezTo>
                  <a:cubicBezTo>
                    <a:pt x="3" y="841"/>
                    <a:pt x="2" y="857"/>
                    <a:pt x="2" y="870"/>
                  </a:cubicBezTo>
                  <a:cubicBezTo>
                    <a:pt x="1" y="887"/>
                    <a:pt x="0" y="900"/>
                    <a:pt x="0" y="906"/>
                  </a:cubicBezTo>
                  <a:cubicBezTo>
                    <a:pt x="1" y="905"/>
                    <a:pt x="1" y="904"/>
                    <a:pt x="1" y="902"/>
                  </a:cubicBezTo>
                  <a:cubicBezTo>
                    <a:pt x="2" y="895"/>
                    <a:pt x="4" y="884"/>
                    <a:pt x="6" y="870"/>
                  </a:cubicBezTo>
                  <a:cubicBezTo>
                    <a:pt x="9" y="844"/>
                    <a:pt x="15" y="807"/>
                    <a:pt x="23" y="763"/>
                  </a:cubicBezTo>
                  <a:cubicBezTo>
                    <a:pt x="26" y="741"/>
                    <a:pt x="30" y="717"/>
                    <a:pt x="35" y="692"/>
                  </a:cubicBezTo>
                  <a:cubicBezTo>
                    <a:pt x="39" y="666"/>
                    <a:pt x="46" y="640"/>
                    <a:pt x="51" y="612"/>
                  </a:cubicBezTo>
                  <a:cubicBezTo>
                    <a:pt x="57" y="585"/>
                    <a:pt x="63" y="557"/>
                    <a:pt x="70" y="528"/>
                  </a:cubicBezTo>
                  <a:cubicBezTo>
                    <a:pt x="77" y="500"/>
                    <a:pt x="85" y="471"/>
                    <a:pt x="92" y="442"/>
                  </a:cubicBezTo>
                  <a:cubicBezTo>
                    <a:pt x="101" y="414"/>
                    <a:pt x="109" y="385"/>
                    <a:pt x="118" y="357"/>
                  </a:cubicBezTo>
                  <a:cubicBezTo>
                    <a:pt x="123" y="343"/>
                    <a:pt x="127" y="330"/>
                    <a:pt x="132" y="316"/>
                  </a:cubicBezTo>
                  <a:cubicBezTo>
                    <a:pt x="136" y="302"/>
                    <a:pt x="141" y="289"/>
                    <a:pt x="146" y="276"/>
                  </a:cubicBezTo>
                  <a:cubicBezTo>
                    <a:pt x="156" y="250"/>
                    <a:pt x="165" y="224"/>
                    <a:pt x="175" y="201"/>
                  </a:cubicBezTo>
                  <a:cubicBezTo>
                    <a:pt x="185" y="177"/>
                    <a:pt x="194" y="155"/>
                    <a:pt x="203" y="134"/>
                  </a:cubicBezTo>
                  <a:cubicBezTo>
                    <a:pt x="213" y="114"/>
                    <a:pt x="221" y="95"/>
                    <a:pt x="229" y="79"/>
                  </a:cubicBezTo>
                  <a:cubicBezTo>
                    <a:pt x="237" y="63"/>
                    <a:pt x="244" y="48"/>
                    <a:pt x="250" y="37"/>
                  </a:cubicBezTo>
                  <a:cubicBezTo>
                    <a:pt x="263" y="14"/>
                    <a:pt x="269" y="0"/>
                    <a:pt x="270" y="0"/>
                  </a:cubicBezTo>
                  <a:cubicBezTo>
                    <a:pt x="270" y="0"/>
                    <a:pt x="270" y="0"/>
                    <a:pt x="27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2" name="Freeform 259"/>
            <p:cNvSpPr>
              <a:spLocks/>
            </p:cNvSpPr>
            <p:nvPr/>
          </p:nvSpPr>
          <p:spPr bwMode="auto">
            <a:xfrm>
              <a:off x="2633663" y="3152775"/>
              <a:ext cx="1892300" cy="1327150"/>
            </a:xfrm>
            <a:custGeom>
              <a:avLst/>
              <a:gdLst>
                <a:gd name="T0" fmla="*/ 199 w 646"/>
                <a:gd name="T1" fmla="*/ 105 h 453"/>
                <a:gd name="T2" fmla="*/ 0 w 646"/>
                <a:gd name="T3" fmla="*/ 371 h 453"/>
                <a:gd name="T4" fmla="*/ 359 w 646"/>
                <a:gd name="T5" fmla="*/ 289 h 453"/>
                <a:gd name="T6" fmla="*/ 646 w 646"/>
                <a:gd name="T7" fmla="*/ 120 h 453"/>
                <a:gd name="T8" fmla="*/ 199 w 646"/>
                <a:gd name="T9" fmla="*/ 105 h 453"/>
              </a:gdLst>
              <a:ahLst/>
              <a:cxnLst>
                <a:cxn ang="0">
                  <a:pos x="T0" y="T1"/>
                </a:cxn>
                <a:cxn ang="0">
                  <a:pos x="T2" y="T3"/>
                </a:cxn>
                <a:cxn ang="0">
                  <a:pos x="T4" y="T5"/>
                </a:cxn>
                <a:cxn ang="0">
                  <a:pos x="T6" y="T7"/>
                </a:cxn>
                <a:cxn ang="0">
                  <a:pos x="T8" y="T9"/>
                </a:cxn>
              </a:cxnLst>
              <a:rect l="0" t="0" r="r" b="b"/>
              <a:pathLst>
                <a:path w="646" h="453">
                  <a:moveTo>
                    <a:pt x="199" y="105"/>
                  </a:moveTo>
                  <a:cubicBezTo>
                    <a:pt x="40" y="209"/>
                    <a:pt x="0" y="371"/>
                    <a:pt x="0" y="371"/>
                  </a:cubicBezTo>
                  <a:cubicBezTo>
                    <a:pt x="0" y="371"/>
                    <a:pt x="110" y="453"/>
                    <a:pt x="359" y="289"/>
                  </a:cubicBezTo>
                  <a:cubicBezTo>
                    <a:pt x="481" y="209"/>
                    <a:pt x="646" y="120"/>
                    <a:pt x="646" y="120"/>
                  </a:cubicBezTo>
                  <a:cubicBezTo>
                    <a:pt x="646" y="120"/>
                    <a:pt x="358" y="0"/>
                    <a:pt x="199" y="105"/>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 name="Freeform 260"/>
            <p:cNvSpPr>
              <a:spLocks/>
            </p:cNvSpPr>
            <p:nvPr/>
          </p:nvSpPr>
          <p:spPr bwMode="auto">
            <a:xfrm>
              <a:off x="2633663" y="42386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 name="Freeform 261"/>
            <p:cNvSpPr>
              <a:spLocks/>
            </p:cNvSpPr>
            <p:nvPr/>
          </p:nvSpPr>
          <p:spPr bwMode="auto">
            <a:xfrm>
              <a:off x="2633663" y="3498850"/>
              <a:ext cx="1892300" cy="739775"/>
            </a:xfrm>
            <a:custGeom>
              <a:avLst/>
              <a:gdLst>
                <a:gd name="T0" fmla="*/ 592 w 646"/>
                <a:gd name="T1" fmla="*/ 0 h 253"/>
                <a:gd name="T2" fmla="*/ 580 w 646"/>
                <a:gd name="T3" fmla="*/ 0 h 253"/>
                <a:gd name="T4" fmla="*/ 535 w 646"/>
                <a:gd name="T5" fmla="*/ 2 h 253"/>
                <a:gd name="T6" fmla="*/ 481 w 646"/>
                <a:gd name="T7" fmla="*/ 7 h 253"/>
                <a:gd name="T8" fmla="*/ 452 w 646"/>
                <a:gd name="T9" fmla="*/ 12 h 253"/>
                <a:gd name="T10" fmla="*/ 421 w 646"/>
                <a:gd name="T11" fmla="*/ 18 h 253"/>
                <a:gd name="T12" fmla="*/ 390 w 646"/>
                <a:gd name="T13" fmla="*/ 25 h 253"/>
                <a:gd name="T14" fmla="*/ 359 w 646"/>
                <a:gd name="T15" fmla="*/ 34 h 253"/>
                <a:gd name="T16" fmla="*/ 327 w 646"/>
                <a:gd name="T17" fmla="*/ 44 h 253"/>
                <a:gd name="T18" fmla="*/ 296 w 646"/>
                <a:gd name="T19" fmla="*/ 56 h 253"/>
                <a:gd name="T20" fmla="*/ 265 w 646"/>
                <a:gd name="T21" fmla="*/ 70 h 253"/>
                <a:gd name="T22" fmla="*/ 235 w 646"/>
                <a:gd name="T23" fmla="*/ 84 h 253"/>
                <a:gd name="T24" fmla="*/ 206 w 646"/>
                <a:gd name="T25" fmla="*/ 99 h 253"/>
                <a:gd name="T26" fmla="*/ 178 w 646"/>
                <a:gd name="T27" fmla="*/ 116 h 253"/>
                <a:gd name="T28" fmla="*/ 128 w 646"/>
                <a:gd name="T29" fmla="*/ 149 h 253"/>
                <a:gd name="T30" fmla="*/ 84 w 646"/>
                <a:gd name="T31" fmla="*/ 181 h 253"/>
                <a:gd name="T32" fmla="*/ 49 w 646"/>
                <a:gd name="T33" fmla="*/ 209 h 253"/>
                <a:gd name="T34" fmla="*/ 22 w 646"/>
                <a:gd name="T35" fmla="*/ 232 h 253"/>
                <a:gd name="T36" fmla="*/ 0 w 646"/>
                <a:gd name="T37" fmla="*/ 253 h 253"/>
                <a:gd name="T38" fmla="*/ 0 w 646"/>
                <a:gd name="T39" fmla="*/ 253 h 253"/>
                <a:gd name="T40" fmla="*/ 24 w 646"/>
                <a:gd name="T41" fmla="*/ 235 h 253"/>
                <a:gd name="T42" fmla="*/ 90 w 646"/>
                <a:gd name="T43" fmla="*/ 189 h 253"/>
                <a:gd name="T44" fmla="*/ 135 w 646"/>
                <a:gd name="T45" fmla="*/ 159 h 253"/>
                <a:gd name="T46" fmla="*/ 186 w 646"/>
                <a:gd name="T47" fmla="*/ 129 h 253"/>
                <a:gd name="T48" fmla="*/ 214 w 646"/>
                <a:gd name="T49" fmla="*/ 113 h 253"/>
                <a:gd name="T50" fmla="*/ 242 w 646"/>
                <a:gd name="T51" fmla="*/ 99 h 253"/>
                <a:gd name="T52" fmla="*/ 272 w 646"/>
                <a:gd name="T53" fmla="*/ 85 h 253"/>
                <a:gd name="T54" fmla="*/ 302 w 646"/>
                <a:gd name="T55" fmla="*/ 72 h 253"/>
                <a:gd name="T56" fmla="*/ 333 w 646"/>
                <a:gd name="T57" fmla="*/ 60 h 253"/>
                <a:gd name="T58" fmla="*/ 364 w 646"/>
                <a:gd name="T59" fmla="*/ 50 h 253"/>
                <a:gd name="T60" fmla="*/ 394 w 646"/>
                <a:gd name="T61" fmla="*/ 41 h 253"/>
                <a:gd name="T62" fmla="*/ 425 w 646"/>
                <a:gd name="T63" fmla="*/ 32 h 253"/>
                <a:gd name="T64" fmla="*/ 454 w 646"/>
                <a:gd name="T65" fmla="*/ 25 h 253"/>
                <a:gd name="T66" fmla="*/ 483 w 646"/>
                <a:gd name="T67" fmla="*/ 20 h 253"/>
                <a:gd name="T68" fmla="*/ 536 w 646"/>
                <a:gd name="T69" fmla="*/ 12 h 253"/>
                <a:gd name="T70" fmla="*/ 581 w 646"/>
                <a:gd name="T71" fmla="*/ 7 h 253"/>
                <a:gd name="T72" fmla="*/ 616 w 646"/>
                <a:gd name="T73" fmla="*/ 4 h 253"/>
                <a:gd name="T74" fmla="*/ 646 w 646"/>
                <a:gd name="T75" fmla="*/ 2 h 253"/>
                <a:gd name="T76" fmla="*/ 616 w 646"/>
                <a:gd name="T77" fmla="*/ 1 h 253"/>
                <a:gd name="T78" fmla="*/ 592 w 646"/>
                <a:gd name="T79"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6" h="253">
                  <a:moveTo>
                    <a:pt x="592" y="0"/>
                  </a:moveTo>
                  <a:cubicBezTo>
                    <a:pt x="588" y="0"/>
                    <a:pt x="584" y="0"/>
                    <a:pt x="580" y="0"/>
                  </a:cubicBezTo>
                  <a:cubicBezTo>
                    <a:pt x="567" y="1"/>
                    <a:pt x="551" y="0"/>
                    <a:pt x="535" y="2"/>
                  </a:cubicBezTo>
                  <a:cubicBezTo>
                    <a:pt x="518" y="4"/>
                    <a:pt x="500" y="4"/>
                    <a:pt x="481" y="7"/>
                  </a:cubicBezTo>
                  <a:cubicBezTo>
                    <a:pt x="471" y="9"/>
                    <a:pt x="462" y="10"/>
                    <a:pt x="452" y="12"/>
                  </a:cubicBezTo>
                  <a:cubicBezTo>
                    <a:pt x="442" y="13"/>
                    <a:pt x="432" y="16"/>
                    <a:pt x="421" y="18"/>
                  </a:cubicBezTo>
                  <a:cubicBezTo>
                    <a:pt x="411" y="20"/>
                    <a:pt x="401" y="22"/>
                    <a:pt x="390" y="25"/>
                  </a:cubicBezTo>
                  <a:cubicBezTo>
                    <a:pt x="380" y="28"/>
                    <a:pt x="369" y="30"/>
                    <a:pt x="359" y="34"/>
                  </a:cubicBezTo>
                  <a:cubicBezTo>
                    <a:pt x="348" y="37"/>
                    <a:pt x="338" y="41"/>
                    <a:pt x="327" y="44"/>
                  </a:cubicBezTo>
                  <a:cubicBezTo>
                    <a:pt x="317" y="48"/>
                    <a:pt x="306" y="52"/>
                    <a:pt x="296" y="56"/>
                  </a:cubicBezTo>
                  <a:cubicBezTo>
                    <a:pt x="285" y="60"/>
                    <a:pt x="275" y="65"/>
                    <a:pt x="265" y="70"/>
                  </a:cubicBezTo>
                  <a:cubicBezTo>
                    <a:pt x="255" y="75"/>
                    <a:pt x="245" y="79"/>
                    <a:pt x="235" y="84"/>
                  </a:cubicBezTo>
                  <a:cubicBezTo>
                    <a:pt x="225" y="89"/>
                    <a:pt x="215" y="94"/>
                    <a:pt x="206" y="99"/>
                  </a:cubicBezTo>
                  <a:cubicBezTo>
                    <a:pt x="197" y="105"/>
                    <a:pt x="187" y="110"/>
                    <a:pt x="178" y="116"/>
                  </a:cubicBezTo>
                  <a:cubicBezTo>
                    <a:pt x="160" y="126"/>
                    <a:pt x="144" y="138"/>
                    <a:pt x="128" y="149"/>
                  </a:cubicBezTo>
                  <a:cubicBezTo>
                    <a:pt x="112" y="160"/>
                    <a:pt x="97" y="170"/>
                    <a:pt x="84" y="181"/>
                  </a:cubicBezTo>
                  <a:cubicBezTo>
                    <a:pt x="71" y="191"/>
                    <a:pt x="59" y="201"/>
                    <a:pt x="49" y="209"/>
                  </a:cubicBezTo>
                  <a:cubicBezTo>
                    <a:pt x="39" y="218"/>
                    <a:pt x="30" y="226"/>
                    <a:pt x="22" y="232"/>
                  </a:cubicBezTo>
                  <a:cubicBezTo>
                    <a:pt x="8" y="245"/>
                    <a:pt x="0" y="253"/>
                    <a:pt x="0" y="253"/>
                  </a:cubicBezTo>
                  <a:cubicBezTo>
                    <a:pt x="0" y="253"/>
                    <a:pt x="0" y="253"/>
                    <a:pt x="0" y="253"/>
                  </a:cubicBezTo>
                  <a:cubicBezTo>
                    <a:pt x="0" y="253"/>
                    <a:pt x="9" y="246"/>
                    <a:pt x="24" y="235"/>
                  </a:cubicBezTo>
                  <a:cubicBezTo>
                    <a:pt x="40" y="223"/>
                    <a:pt x="63" y="207"/>
                    <a:pt x="90" y="189"/>
                  </a:cubicBezTo>
                  <a:cubicBezTo>
                    <a:pt x="104" y="179"/>
                    <a:pt x="119" y="169"/>
                    <a:pt x="135" y="159"/>
                  </a:cubicBezTo>
                  <a:cubicBezTo>
                    <a:pt x="151" y="149"/>
                    <a:pt x="168" y="139"/>
                    <a:pt x="186" y="129"/>
                  </a:cubicBezTo>
                  <a:cubicBezTo>
                    <a:pt x="195" y="124"/>
                    <a:pt x="204" y="119"/>
                    <a:pt x="214" y="113"/>
                  </a:cubicBezTo>
                  <a:cubicBezTo>
                    <a:pt x="223" y="109"/>
                    <a:pt x="233" y="104"/>
                    <a:pt x="242" y="99"/>
                  </a:cubicBezTo>
                  <a:cubicBezTo>
                    <a:pt x="252" y="94"/>
                    <a:pt x="262" y="90"/>
                    <a:pt x="272" y="85"/>
                  </a:cubicBezTo>
                  <a:cubicBezTo>
                    <a:pt x="282" y="81"/>
                    <a:pt x="292" y="76"/>
                    <a:pt x="302" y="72"/>
                  </a:cubicBezTo>
                  <a:cubicBezTo>
                    <a:pt x="312" y="68"/>
                    <a:pt x="322" y="64"/>
                    <a:pt x="333" y="60"/>
                  </a:cubicBezTo>
                  <a:cubicBezTo>
                    <a:pt x="343" y="57"/>
                    <a:pt x="353" y="53"/>
                    <a:pt x="364" y="50"/>
                  </a:cubicBezTo>
                  <a:cubicBezTo>
                    <a:pt x="374" y="46"/>
                    <a:pt x="384" y="44"/>
                    <a:pt x="394" y="41"/>
                  </a:cubicBezTo>
                  <a:cubicBezTo>
                    <a:pt x="405" y="37"/>
                    <a:pt x="415" y="35"/>
                    <a:pt x="425" y="32"/>
                  </a:cubicBezTo>
                  <a:cubicBezTo>
                    <a:pt x="435" y="30"/>
                    <a:pt x="445" y="28"/>
                    <a:pt x="454" y="25"/>
                  </a:cubicBezTo>
                  <a:cubicBezTo>
                    <a:pt x="464" y="24"/>
                    <a:pt x="474" y="22"/>
                    <a:pt x="483" y="20"/>
                  </a:cubicBezTo>
                  <a:cubicBezTo>
                    <a:pt x="502" y="16"/>
                    <a:pt x="519" y="14"/>
                    <a:pt x="536" y="12"/>
                  </a:cubicBezTo>
                  <a:cubicBezTo>
                    <a:pt x="552" y="9"/>
                    <a:pt x="567" y="8"/>
                    <a:pt x="581" y="7"/>
                  </a:cubicBezTo>
                  <a:cubicBezTo>
                    <a:pt x="594" y="5"/>
                    <a:pt x="606" y="4"/>
                    <a:pt x="616" y="4"/>
                  </a:cubicBezTo>
                  <a:cubicBezTo>
                    <a:pt x="635" y="2"/>
                    <a:pt x="646" y="2"/>
                    <a:pt x="646" y="2"/>
                  </a:cubicBezTo>
                  <a:cubicBezTo>
                    <a:pt x="646" y="2"/>
                    <a:pt x="635" y="1"/>
                    <a:pt x="616" y="1"/>
                  </a:cubicBezTo>
                  <a:cubicBezTo>
                    <a:pt x="609" y="0"/>
                    <a:pt x="601" y="0"/>
                    <a:pt x="592"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3" name="Group 32"/>
          <p:cNvGrpSpPr/>
          <p:nvPr/>
        </p:nvGrpSpPr>
        <p:grpSpPr>
          <a:xfrm>
            <a:off x="6671508" y="1060109"/>
            <a:ext cx="4360958" cy="4429325"/>
            <a:chOff x="3132137" y="635000"/>
            <a:chExt cx="5429251" cy="5861051"/>
          </a:xfrm>
        </p:grpSpPr>
        <p:sp>
          <p:nvSpPr>
            <p:cNvPr id="34" name="Freeform 33"/>
            <p:cNvSpPr>
              <a:spLocks/>
            </p:cNvSpPr>
            <p:nvPr/>
          </p:nvSpPr>
          <p:spPr bwMode="auto">
            <a:xfrm>
              <a:off x="4183063" y="788988"/>
              <a:ext cx="4333875" cy="4522788"/>
            </a:xfrm>
            <a:custGeom>
              <a:avLst/>
              <a:gdLst>
                <a:gd name="T0" fmla="*/ 2730 w 2730"/>
                <a:gd name="T1" fmla="*/ 2849 h 2849"/>
                <a:gd name="T2" fmla="*/ 648 w 2730"/>
                <a:gd name="T3" fmla="*/ 1640 h 2849"/>
                <a:gd name="T4" fmla="*/ 0 w 2730"/>
                <a:gd name="T5" fmla="*/ 0 h 2849"/>
                <a:gd name="T6" fmla="*/ 2084 w 2730"/>
                <a:gd name="T7" fmla="*/ 1211 h 2849"/>
                <a:gd name="T8" fmla="*/ 2730 w 2730"/>
                <a:gd name="T9" fmla="*/ 2849 h 2849"/>
              </a:gdLst>
              <a:ahLst/>
              <a:cxnLst>
                <a:cxn ang="0">
                  <a:pos x="T0" y="T1"/>
                </a:cxn>
                <a:cxn ang="0">
                  <a:pos x="T2" y="T3"/>
                </a:cxn>
                <a:cxn ang="0">
                  <a:pos x="T4" y="T5"/>
                </a:cxn>
                <a:cxn ang="0">
                  <a:pos x="T6" y="T7"/>
                </a:cxn>
                <a:cxn ang="0">
                  <a:pos x="T8" y="T9"/>
                </a:cxn>
              </a:cxnLst>
              <a:rect l="0" t="0" r="r" b="b"/>
              <a:pathLst>
                <a:path w="2730" h="2849">
                  <a:moveTo>
                    <a:pt x="2730" y="2849"/>
                  </a:moveTo>
                  <a:lnTo>
                    <a:pt x="648" y="1640"/>
                  </a:lnTo>
                  <a:lnTo>
                    <a:pt x="0" y="0"/>
                  </a:lnTo>
                  <a:lnTo>
                    <a:pt x="2084" y="1211"/>
                  </a:lnTo>
                  <a:lnTo>
                    <a:pt x="2730" y="2849"/>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 name="Freeform 34"/>
            <p:cNvSpPr>
              <a:spLocks/>
            </p:cNvSpPr>
            <p:nvPr/>
          </p:nvSpPr>
          <p:spPr bwMode="auto">
            <a:xfrm>
              <a:off x="3132137" y="635000"/>
              <a:ext cx="4359275" cy="5861049"/>
            </a:xfrm>
            <a:custGeom>
              <a:avLst/>
              <a:gdLst>
                <a:gd name="T0" fmla="*/ 2082 w 2746"/>
                <a:gd name="T1" fmla="*/ 3692 h 3692"/>
                <a:gd name="T2" fmla="*/ 0 w 2746"/>
                <a:gd name="T3" fmla="*/ 2481 h 3692"/>
                <a:gd name="T4" fmla="*/ 662 w 2746"/>
                <a:gd name="T5" fmla="*/ 0 h 3692"/>
                <a:gd name="T6" fmla="*/ 2746 w 2746"/>
                <a:gd name="T7" fmla="*/ 1211 h 3692"/>
                <a:gd name="T8" fmla="*/ 2082 w 2746"/>
                <a:gd name="T9" fmla="*/ 3692 h 3692"/>
              </a:gdLst>
              <a:ahLst/>
              <a:cxnLst>
                <a:cxn ang="0">
                  <a:pos x="T0" y="T1"/>
                </a:cxn>
                <a:cxn ang="0">
                  <a:pos x="T2" y="T3"/>
                </a:cxn>
                <a:cxn ang="0">
                  <a:pos x="T4" y="T5"/>
                </a:cxn>
                <a:cxn ang="0">
                  <a:pos x="T6" y="T7"/>
                </a:cxn>
                <a:cxn ang="0">
                  <a:pos x="T8" y="T9"/>
                </a:cxn>
              </a:cxnLst>
              <a:rect l="0" t="0" r="r" b="b"/>
              <a:pathLst>
                <a:path w="2746" h="3692">
                  <a:moveTo>
                    <a:pt x="2082" y="3692"/>
                  </a:moveTo>
                  <a:lnTo>
                    <a:pt x="0" y="2481"/>
                  </a:lnTo>
                  <a:lnTo>
                    <a:pt x="662" y="0"/>
                  </a:lnTo>
                  <a:lnTo>
                    <a:pt x="2746" y="1211"/>
                  </a:lnTo>
                  <a:lnTo>
                    <a:pt x="2082" y="369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6" name="Freeform 35"/>
            <p:cNvSpPr>
              <a:spLocks/>
            </p:cNvSpPr>
            <p:nvPr/>
          </p:nvSpPr>
          <p:spPr bwMode="auto">
            <a:xfrm>
              <a:off x="6437313" y="2557463"/>
              <a:ext cx="2124075" cy="3938588"/>
            </a:xfrm>
            <a:custGeom>
              <a:avLst/>
              <a:gdLst>
                <a:gd name="T0" fmla="*/ 664 w 1338"/>
                <a:gd name="T1" fmla="*/ 0 h 2481"/>
                <a:gd name="T2" fmla="*/ 1338 w 1338"/>
                <a:gd name="T3" fmla="*/ 1710 h 2481"/>
                <a:gd name="T4" fmla="*/ 1310 w 1338"/>
                <a:gd name="T5" fmla="*/ 1735 h 2481"/>
                <a:gd name="T6" fmla="*/ 664 w 1338"/>
                <a:gd name="T7" fmla="*/ 97 h 2481"/>
                <a:gd name="T8" fmla="*/ 28 w 1338"/>
                <a:gd name="T9" fmla="*/ 2477 h 2481"/>
                <a:gd name="T10" fmla="*/ 0 w 1338"/>
                <a:gd name="T11" fmla="*/ 2481 h 2481"/>
                <a:gd name="T12" fmla="*/ 664 w 1338"/>
                <a:gd name="T13" fmla="*/ 0 h 2481"/>
              </a:gdLst>
              <a:ahLst/>
              <a:cxnLst>
                <a:cxn ang="0">
                  <a:pos x="T0" y="T1"/>
                </a:cxn>
                <a:cxn ang="0">
                  <a:pos x="T2" y="T3"/>
                </a:cxn>
                <a:cxn ang="0">
                  <a:pos x="T4" y="T5"/>
                </a:cxn>
                <a:cxn ang="0">
                  <a:pos x="T6" y="T7"/>
                </a:cxn>
                <a:cxn ang="0">
                  <a:pos x="T8" y="T9"/>
                </a:cxn>
                <a:cxn ang="0">
                  <a:pos x="T10" y="T11"/>
                </a:cxn>
                <a:cxn ang="0">
                  <a:pos x="T12" y="T13"/>
                </a:cxn>
              </a:cxnLst>
              <a:rect l="0" t="0" r="r" b="b"/>
              <a:pathLst>
                <a:path w="1338" h="2481">
                  <a:moveTo>
                    <a:pt x="664" y="0"/>
                  </a:moveTo>
                  <a:lnTo>
                    <a:pt x="1338" y="1710"/>
                  </a:lnTo>
                  <a:lnTo>
                    <a:pt x="1310" y="1735"/>
                  </a:lnTo>
                  <a:lnTo>
                    <a:pt x="664" y="97"/>
                  </a:lnTo>
                  <a:lnTo>
                    <a:pt x="28" y="2477"/>
                  </a:lnTo>
                  <a:lnTo>
                    <a:pt x="0" y="2481"/>
                  </a:lnTo>
                  <a:lnTo>
                    <a:pt x="664"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 name="Freeform 36"/>
            <p:cNvSpPr>
              <a:spLocks/>
            </p:cNvSpPr>
            <p:nvPr/>
          </p:nvSpPr>
          <p:spPr bwMode="auto">
            <a:xfrm>
              <a:off x="6437313" y="3163888"/>
              <a:ext cx="933450" cy="3332163"/>
            </a:xfrm>
            <a:custGeom>
              <a:avLst/>
              <a:gdLst>
                <a:gd name="T0" fmla="*/ 0 w 588"/>
                <a:gd name="T1" fmla="*/ 2099 h 2099"/>
                <a:gd name="T2" fmla="*/ 28 w 588"/>
                <a:gd name="T3" fmla="*/ 2095 h 2099"/>
                <a:gd name="T4" fmla="*/ 588 w 588"/>
                <a:gd name="T5" fmla="*/ 0 h 2099"/>
                <a:gd name="T6" fmla="*/ 556 w 588"/>
                <a:gd name="T7" fmla="*/ 17 h 2099"/>
                <a:gd name="T8" fmla="*/ 0 w 588"/>
                <a:gd name="T9" fmla="*/ 2099 h 2099"/>
              </a:gdLst>
              <a:ahLst/>
              <a:cxnLst>
                <a:cxn ang="0">
                  <a:pos x="T0" y="T1"/>
                </a:cxn>
                <a:cxn ang="0">
                  <a:pos x="T2" y="T3"/>
                </a:cxn>
                <a:cxn ang="0">
                  <a:pos x="T4" y="T5"/>
                </a:cxn>
                <a:cxn ang="0">
                  <a:pos x="T6" y="T7"/>
                </a:cxn>
                <a:cxn ang="0">
                  <a:pos x="T8" y="T9"/>
                </a:cxn>
              </a:cxnLst>
              <a:rect l="0" t="0" r="r" b="b"/>
              <a:pathLst>
                <a:path w="588" h="2099">
                  <a:moveTo>
                    <a:pt x="0" y="2099"/>
                  </a:moveTo>
                  <a:lnTo>
                    <a:pt x="28" y="2095"/>
                  </a:lnTo>
                  <a:lnTo>
                    <a:pt x="588" y="0"/>
                  </a:lnTo>
                  <a:lnTo>
                    <a:pt x="556" y="17"/>
                  </a:lnTo>
                  <a:lnTo>
                    <a:pt x="0" y="2099"/>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 name="Freeform 37"/>
            <p:cNvSpPr>
              <a:spLocks/>
            </p:cNvSpPr>
            <p:nvPr/>
          </p:nvSpPr>
          <p:spPr bwMode="auto">
            <a:xfrm>
              <a:off x="7319963" y="2557463"/>
              <a:ext cx="341313" cy="633413"/>
            </a:xfrm>
            <a:custGeom>
              <a:avLst/>
              <a:gdLst>
                <a:gd name="T0" fmla="*/ 108 w 215"/>
                <a:gd name="T1" fmla="*/ 0 h 399"/>
                <a:gd name="T2" fmla="*/ 0 w 215"/>
                <a:gd name="T3" fmla="*/ 399 h 399"/>
                <a:gd name="T4" fmla="*/ 32 w 215"/>
                <a:gd name="T5" fmla="*/ 382 h 399"/>
                <a:gd name="T6" fmla="*/ 108 w 215"/>
                <a:gd name="T7" fmla="*/ 97 h 399"/>
                <a:gd name="T8" fmla="*/ 185 w 215"/>
                <a:gd name="T9" fmla="*/ 294 h 399"/>
                <a:gd name="T10" fmla="*/ 215 w 215"/>
                <a:gd name="T11" fmla="*/ 276 h 399"/>
                <a:gd name="T12" fmla="*/ 108 w 215"/>
                <a:gd name="T13" fmla="*/ 0 h 399"/>
              </a:gdLst>
              <a:ahLst/>
              <a:cxnLst>
                <a:cxn ang="0">
                  <a:pos x="T0" y="T1"/>
                </a:cxn>
                <a:cxn ang="0">
                  <a:pos x="T2" y="T3"/>
                </a:cxn>
                <a:cxn ang="0">
                  <a:pos x="T4" y="T5"/>
                </a:cxn>
                <a:cxn ang="0">
                  <a:pos x="T6" y="T7"/>
                </a:cxn>
                <a:cxn ang="0">
                  <a:pos x="T8" y="T9"/>
                </a:cxn>
                <a:cxn ang="0">
                  <a:pos x="T10" y="T11"/>
                </a:cxn>
                <a:cxn ang="0">
                  <a:pos x="T12" y="T13"/>
                </a:cxn>
              </a:cxnLst>
              <a:rect l="0" t="0" r="r" b="b"/>
              <a:pathLst>
                <a:path w="215" h="399">
                  <a:moveTo>
                    <a:pt x="108" y="0"/>
                  </a:moveTo>
                  <a:lnTo>
                    <a:pt x="0" y="399"/>
                  </a:lnTo>
                  <a:lnTo>
                    <a:pt x="32" y="382"/>
                  </a:lnTo>
                  <a:lnTo>
                    <a:pt x="108" y="97"/>
                  </a:lnTo>
                  <a:lnTo>
                    <a:pt x="185" y="294"/>
                  </a:lnTo>
                  <a:lnTo>
                    <a:pt x="215" y="276"/>
                  </a:lnTo>
                  <a:lnTo>
                    <a:pt x="108" y="0"/>
                  </a:lnTo>
                  <a:close/>
                </a:path>
              </a:pathLst>
            </a:custGeom>
            <a:solidFill>
              <a:srgbClr val="5489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 name="Freeform 38"/>
            <p:cNvSpPr>
              <a:spLocks/>
            </p:cNvSpPr>
            <p:nvPr/>
          </p:nvSpPr>
          <p:spPr bwMode="auto">
            <a:xfrm>
              <a:off x="3402013" y="3940175"/>
              <a:ext cx="534988" cy="736600"/>
            </a:xfrm>
            <a:custGeom>
              <a:avLst/>
              <a:gdLst>
                <a:gd name="T0" fmla="*/ 337 w 337"/>
                <a:gd name="T1" fmla="*/ 145 h 464"/>
                <a:gd name="T2" fmla="*/ 250 w 337"/>
                <a:gd name="T3" fmla="*/ 464 h 464"/>
                <a:gd name="T4" fmla="*/ 0 w 337"/>
                <a:gd name="T5" fmla="*/ 319 h 464"/>
                <a:gd name="T6" fmla="*/ 87 w 337"/>
                <a:gd name="T7" fmla="*/ 0 h 464"/>
                <a:gd name="T8" fmla="*/ 337 w 337"/>
                <a:gd name="T9" fmla="*/ 145 h 464"/>
              </a:gdLst>
              <a:ahLst/>
              <a:cxnLst>
                <a:cxn ang="0">
                  <a:pos x="T0" y="T1"/>
                </a:cxn>
                <a:cxn ang="0">
                  <a:pos x="T2" y="T3"/>
                </a:cxn>
                <a:cxn ang="0">
                  <a:pos x="T4" y="T5"/>
                </a:cxn>
                <a:cxn ang="0">
                  <a:pos x="T6" y="T7"/>
                </a:cxn>
                <a:cxn ang="0">
                  <a:pos x="T8" y="T9"/>
                </a:cxn>
              </a:cxnLst>
              <a:rect l="0" t="0" r="r" b="b"/>
              <a:pathLst>
                <a:path w="337" h="464">
                  <a:moveTo>
                    <a:pt x="337" y="145"/>
                  </a:moveTo>
                  <a:lnTo>
                    <a:pt x="250" y="464"/>
                  </a:lnTo>
                  <a:lnTo>
                    <a:pt x="0" y="319"/>
                  </a:lnTo>
                  <a:lnTo>
                    <a:pt x="87" y="0"/>
                  </a:lnTo>
                  <a:lnTo>
                    <a:pt x="337"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 name="Freeform 39"/>
            <p:cNvSpPr>
              <a:spLocks/>
            </p:cNvSpPr>
            <p:nvPr/>
          </p:nvSpPr>
          <p:spPr bwMode="auto">
            <a:xfrm>
              <a:off x="3543301" y="3416300"/>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 name="Freeform 40"/>
            <p:cNvSpPr>
              <a:spLocks/>
            </p:cNvSpPr>
            <p:nvPr/>
          </p:nvSpPr>
          <p:spPr bwMode="auto">
            <a:xfrm>
              <a:off x="3813176" y="4179888"/>
              <a:ext cx="533400" cy="735013"/>
            </a:xfrm>
            <a:custGeom>
              <a:avLst/>
              <a:gdLst>
                <a:gd name="T0" fmla="*/ 336 w 336"/>
                <a:gd name="T1" fmla="*/ 142 h 463"/>
                <a:gd name="T2" fmla="*/ 250 w 336"/>
                <a:gd name="T3" fmla="*/ 463 h 463"/>
                <a:gd name="T4" fmla="*/ 0 w 336"/>
                <a:gd name="T5" fmla="*/ 319 h 463"/>
                <a:gd name="T6" fmla="*/ 86 w 336"/>
                <a:gd name="T7" fmla="*/ 0 h 463"/>
                <a:gd name="T8" fmla="*/ 336 w 336"/>
                <a:gd name="T9" fmla="*/ 142 h 463"/>
              </a:gdLst>
              <a:ahLst/>
              <a:cxnLst>
                <a:cxn ang="0">
                  <a:pos x="T0" y="T1"/>
                </a:cxn>
                <a:cxn ang="0">
                  <a:pos x="T2" y="T3"/>
                </a:cxn>
                <a:cxn ang="0">
                  <a:pos x="T4" y="T5"/>
                </a:cxn>
                <a:cxn ang="0">
                  <a:pos x="T6" y="T7"/>
                </a:cxn>
                <a:cxn ang="0">
                  <a:pos x="T8" y="T9"/>
                </a:cxn>
              </a:cxnLst>
              <a:rect l="0" t="0" r="r" b="b"/>
              <a:pathLst>
                <a:path w="336" h="463">
                  <a:moveTo>
                    <a:pt x="336" y="142"/>
                  </a:moveTo>
                  <a:lnTo>
                    <a:pt x="250" y="463"/>
                  </a:lnTo>
                  <a:lnTo>
                    <a:pt x="0" y="319"/>
                  </a:lnTo>
                  <a:lnTo>
                    <a:pt x="86" y="0"/>
                  </a:lnTo>
                  <a:lnTo>
                    <a:pt x="336" y="14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 name="Freeform 41"/>
            <p:cNvSpPr>
              <a:spLocks/>
            </p:cNvSpPr>
            <p:nvPr/>
          </p:nvSpPr>
          <p:spPr bwMode="auto">
            <a:xfrm>
              <a:off x="3952876" y="3652838"/>
              <a:ext cx="534988" cy="736600"/>
            </a:xfrm>
            <a:custGeom>
              <a:avLst/>
              <a:gdLst>
                <a:gd name="T0" fmla="*/ 337 w 337"/>
                <a:gd name="T1" fmla="*/ 145 h 464"/>
                <a:gd name="T2" fmla="*/ 250 w 337"/>
                <a:gd name="T3" fmla="*/ 464 h 464"/>
                <a:gd name="T4" fmla="*/ 0 w 337"/>
                <a:gd name="T5" fmla="*/ 319 h 464"/>
                <a:gd name="T6" fmla="*/ 87 w 337"/>
                <a:gd name="T7" fmla="*/ 0 h 464"/>
                <a:gd name="T8" fmla="*/ 337 w 337"/>
                <a:gd name="T9" fmla="*/ 145 h 464"/>
              </a:gdLst>
              <a:ahLst/>
              <a:cxnLst>
                <a:cxn ang="0">
                  <a:pos x="T0" y="T1"/>
                </a:cxn>
                <a:cxn ang="0">
                  <a:pos x="T2" y="T3"/>
                </a:cxn>
                <a:cxn ang="0">
                  <a:pos x="T4" y="T5"/>
                </a:cxn>
                <a:cxn ang="0">
                  <a:pos x="T6" y="T7"/>
                </a:cxn>
                <a:cxn ang="0">
                  <a:pos x="T8" y="T9"/>
                </a:cxn>
              </a:cxnLst>
              <a:rect l="0" t="0" r="r" b="b"/>
              <a:pathLst>
                <a:path w="337" h="464">
                  <a:moveTo>
                    <a:pt x="337" y="145"/>
                  </a:moveTo>
                  <a:lnTo>
                    <a:pt x="250" y="464"/>
                  </a:lnTo>
                  <a:lnTo>
                    <a:pt x="0" y="319"/>
                  </a:lnTo>
                  <a:lnTo>
                    <a:pt x="87" y="0"/>
                  </a:lnTo>
                  <a:lnTo>
                    <a:pt x="337"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 name="Freeform 42"/>
            <p:cNvSpPr>
              <a:spLocks/>
            </p:cNvSpPr>
            <p:nvPr/>
          </p:nvSpPr>
          <p:spPr bwMode="auto">
            <a:xfrm>
              <a:off x="4224338" y="441642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 name="Freeform 43"/>
            <p:cNvSpPr>
              <a:spLocks/>
            </p:cNvSpPr>
            <p:nvPr/>
          </p:nvSpPr>
          <p:spPr bwMode="auto">
            <a:xfrm>
              <a:off x="4094163" y="3128963"/>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 name="Freeform 44"/>
            <p:cNvSpPr>
              <a:spLocks/>
            </p:cNvSpPr>
            <p:nvPr/>
          </p:nvSpPr>
          <p:spPr bwMode="auto">
            <a:xfrm>
              <a:off x="3963988" y="184626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5"/>
            <p:cNvSpPr>
              <a:spLocks/>
            </p:cNvSpPr>
            <p:nvPr/>
          </p:nvSpPr>
          <p:spPr bwMode="auto">
            <a:xfrm>
              <a:off x="4364038" y="3892550"/>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6"/>
            <p:cNvSpPr>
              <a:spLocks/>
            </p:cNvSpPr>
            <p:nvPr/>
          </p:nvSpPr>
          <p:spPr bwMode="auto">
            <a:xfrm>
              <a:off x="4233863" y="260667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7"/>
            <p:cNvSpPr>
              <a:spLocks/>
            </p:cNvSpPr>
            <p:nvPr/>
          </p:nvSpPr>
          <p:spPr bwMode="auto">
            <a:xfrm>
              <a:off x="4633913" y="4651375"/>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8"/>
            <p:cNvSpPr>
              <a:spLocks/>
            </p:cNvSpPr>
            <p:nvPr/>
          </p:nvSpPr>
          <p:spPr bwMode="auto">
            <a:xfrm>
              <a:off x="4373563" y="2082800"/>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49"/>
            <p:cNvSpPr>
              <a:spLocks/>
            </p:cNvSpPr>
            <p:nvPr/>
          </p:nvSpPr>
          <p:spPr bwMode="auto">
            <a:xfrm>
              <a:off x="4775201" y="412908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 name="Freeform 50"/>
            <p:cNvSpPr>
              <a:spLocks/>
            </p:cNvSpPr>
            <p:nvPr/>
          </p:nvSpPr>
          <p:spPr bwMode="auto">
            <a:xfrm>
              <a:off x="5045076" y="4887913"/>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 name="Freeform 51"/>
            <p:cNvSpPr>
              <a:spLocks/>
            </p:cNvSpPr>
            <p:nvPr/>
          </p:nvSpPr>
          <p:spPr bwMode="auto">
            <a:xfrm>
              <a:off x="4914901" y="360521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 name="Freeform 52"/>
            <p:cNvSpPr>
              <a:spLocks/>
            </p:cNvSpPr>
            <p:nvPr/>
          </p:nvSpPr>
          <p:spPr bwMode="auto">
            <a:xfrm>
              <a:off x="4784726" y="231933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 name="Freeform 53"/>
            <p:cNvSpPr>
              <a:spLocks/>
            </p:cNvSpPr>
            <p:nvPr/>
          </p:nvSpPr>
          <p:spPr bwMode="auto">
            <a:xfrm>
              <a:off x="5184776" y="4364038"/>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 name="Freeform 54"/>
            <p:cNvSpPr>
              <a:spLocks/>
            </p:cNvSpPr>
            <p:nvPr/>
          </p:nvSpPr>
          <p:spPr bwMode="auto">
            <a:xfrm>
              <a:off x="5054601" y="3081338"/>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 name="Freeform 55"/>
            <p:cNvSpPr>
              <a:spLocks/>
            </p:cNvSpPr>
            <p:nvPr/>
          </p:nvSpPr>
          <p:spPr bwMode="auto">
            <a:xfrm>
              <a:off x="5451476" y="5124450"/>
              <a:ext cx="533400" cy="735013"/>
            </a:xfrm>
            <a:custGeom>
              <a:avLst/>
              <a:gdLst>
                <a:gd name="T0" fmla="*/ 336 w 336"/>
                <a:gd name="T1" fmla="*/ 144 h 463"/>
                <a:gd name="T2" fmla="*/ 250 w 336"/>
                <a:gd name="T3" fmla="*/ 463 h 463"/>
                <a:gd name="T4" fmla="*/ 0 w 336"/>
                <a:gd name="T5" fmla="*/ 321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21"/>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 name="Freeform 56"/>
            <p:cNvSpPr>
              <a:spLocks/>
            </p:cNvSpPr>
            <p:nvPr/>
          </p:nvSpPr>
          <p:spPr bwMode="auto">
            <a:xfrm>
              <a:off x="5324476" y="3841750"/>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 name="Freeform 57"/>
            <p:cNvSpPr>
              <a:spLocks/>
            </p:cNvSpPr>
            <p:nvPr/>
          </p:nvSpPr>
          <p:spPr bwMode="auto">
            <a:xfrm>
              <a:off x="5595938" y="4600575"/>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 name="Freeform 58"/>
            <p:cNvSpPr>
              <a:spLocks/>
            </p:cNvSpPr>
            <p:nvPr/>
          </p:nvSpPr>
          <p:spPr bwMode="auto">
            <a:xfrm>
              <a:off x="5465763" y="3317875"/>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 name="Freeform 59"/>
            <p:cNvSpPr>
              <a:spLocks/>
            </p:cNvSpPr>
            <p:nvPr/>
          </p:nvSpPr>
          <p:spPr bwMode="auto">
            <a:xfrm>
              <a:off x="5862638" y="5364163"/>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 name="Freeform 60"/>
            <p:cNvSpPr>
              <a:spLocks/>
            </p:cNvSpPr>
            <p:nvPr/>
          </p:nvSpPr>
          <p:spPr bwMode="auto">
            <a:xfrm>
              <a:off x="6146801" y="4313238"/>
              <a:ext cx="530225" cy="735013"/>
            </a:xfrm>
            <a:custGeom>
              <a:avLst/>
              <a:gdLst>
                <a:gd name="T0" fmla="*/ 334 w 334"/>
                <a:gd name="T1" fmla="*/ 145 h 463"/>
                <a:gd name="T2" fmla="*/ 250 w 334"/>
                <a:gd name="T3" fmla="*/ 463 h 463"/>
                <a:gd name="T4" fmla="*/ 0 w 334"/>
                <a:gd name="T5" fmla="*/ 319 h 463"/>
                <a:gd name="T6" fmla="*/ 84 w 334"/>
                <a:gd name="T7" fmla="*/ 0 h 463"/>
                <a:gd name="T8" fmla="*/ 334 w 334"/>
                <a:gd name="T9" fmla="*/ 145 h 463"/>
              </a:gdLst>
              <a:ahLst/>
              <a:cxnLst>
                <a:cxn ang="0">
                  <a:pos x="T0" y="T1"/>
                </a:cxn>
                <a:cxn ang="0">
                  <a:pos x="T2" y="T3"/>
                </a:cxn>
                <a:cxn ang="0">
                  <a:pos x="T4" y="T5"/>
                </a:cxn>
                <a:cxn ang="0">
                  <a:pos x="T6" y="T7"/>
                </a:cxn>
                <a:cxn ang="0">
                  <a:pos x="T8" y="T9"/>
                </a:cxn>
              </a:cxnLst>
              <a:rect l="0" t="0" r="r" b="b"/>
              <a:pathLst>
                <a:path w="334" h="463">
                  <a:moveTo>
                    <a:pt x="334" y="145"/>
                  </a:moveTo>
                  <a:lnTo>
                    <a:pt x="250" y="463"/>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 name="Freeform 61"/>
            <p:cNvSpPr>
              <a:spLocks/>
            </p:cNvSpPr>
            <p:nvPr/>
          </p:nvSpPr>
          <p:spPr bwMode="auto">
            <a:xfrm>
              <a:off x="6286501" y="3789363"/>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 name="Freeform 62"/>
            <p:cNvSpPr>
              <a:spLocks/>
            </p:cNvSpPr>
            <p:nvPr/>
          </p:nvSpPr>
          <p:spPr bwMode="auto">
            <a:xfrm>
              <a:off x="6426201" y="3267075"/>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 name="Freeform 63"/>
            <p:cNvSpPr>
              <a:spLocks/>
            </p:cNvSpPr>
            <p:nvPr/>
          </p:nvSpPr>
          <p:spPr bwMode="auto">
            <a:xfrm>
              <a:off x="3683001" y="2894013"/>
              <a:ext cx="533400" cy="735013"/>
            </a:xfrm>
            <a:custGeom>
              <a:avLst/>
              <a:gdLst>
                <a:gd name="T0" fmla="*/ 86 w 336"/>
                <a:gd name="T1" fmla="*/ 0 h 463"/>
                <a:gd name="T2" fmla="*/ 0 w 336"/>
                <a:gd name="T3" fmla="*/ 319 h 463"/>
                <a:gd name="T4" fmla="*/ 250 w 336"/>
                <a:gd name="T5" fmla="*/ 463 h 463"/>
                <a:gd name="T6" fmla="*/ 336 w 336"/>
                <a:gd name="T7" fmla="*/ 144 h 463"/>
                <a:gd name="T8" fmla="*/ 86 w 336"/>
                <a:gd name="T9" fmla="*/ 0 h 463"/>
              </a:gdLst>
              <a:ahLst/>
              <a:cxnLst>
                <a:cxn ang="0">
                  <a:pos x="T0" y="T1"/>
                </a:cxn>
                <a:cxn ang="0">
                  <a:pos x="T2" y="T3"/>
                </a:cxn>
                <a:cxn ang="0">
                  <a:pos x="T4" y="T5"/>
                </a:cxn>
                <a:cxn ang="0">
                  <a:pos x="T6" y="T7"/>
                </a:cxn>
                <a:cxn ang="0">
                  <a:pos x="T8" y="T9"/>
                </a:cxn>
              </a:cxnLst>
              <a:rect l="0" t="0" r="r" b="b"/>
              <a:pathLst>
                <a:path w="336" h="463">
                  <a:moveTo>
                    <a:pt x="86" y="0"/>
                  </a:moveTo>
                  <a:lnTo>
                    <a:pt x="0" y="319"/>
                  </a:lnTo>
                  <a:lnTo>
                    <a:pt x="250" y="463"/>
                  </a:lnTo>
                  <a:lnTo>
                    <a:pt x="336" y="144"/>
                  </a:lnTo>
                  <a:lnTo>
                    <a:pt x="86"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64"/>
            <p:cNvSpPr>
              <a:spLocks/>
            </p:cNvSpPr>
            <p:nvPr/>
          </p:nvSpPr>
          <p:spPr bwMode="auto">
            <a:xfrm>
              <a:off x="3822701" y="2370138"/>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 name="Freeform 65"/>
            <p:cNvSpPr>
              <a:spLocks/>
            </p:cNvSpPr>
            <p:nvPr/>
          </p:nvSpPr>
          <p:spPr bwMode="auto">
            <a:xfrm>
              <a:off x="4503738" y="3365500"/>
              <a:ext cx="533400" cy="739775"/>
            </a:xfrm>
            <a:custGeom>
              <a:avLst/>
              <a:gdLst>
                <a:gd name="T0" fmla="*/ 336 w 336"/>
                <a:gd name="T1" fmla="*/ 144 h 466"/>
                <a:gd name="T2" fmla="*/ 250 w 336"/>
                <a:gd name="T3" fmla="*/ 466 h 466"/>
                <a:gd name="T4" fmla="*/ 0 w 336"/>
                <a:gd name="T5" fmla="*/ 321 h 466"/>
                <a:gd name="T6" fmla="*/ 86 w 336"/>
                <a:gd name="T7" fmla="*/ 0 h 466"/>
                <a:gd name="T8" fmla="*/ 336 w 336"/>
                <a:gd name="T9" fmla="*/ 144 h 466"/>
              </a:gdLst>
              <a:ahLst/>
              <a:cxnLst>
                <a:cxn ang="0">
                  <a:pos x="T0" y="T1"/>
                </a:cxn>
                <a:cxn ang="0">
                  <a:pos x="T2" y="T3"/>
                </a:cxn>
                <a:cxn ang="0">
                  <a:pos x="T4" y="T5"/>
                </a:cxn>
                <a:cxn ang="0">
                  <a:pos x="T6" y="T7"/>
                </a:cxn>
                <a:cxn ang="0">
                  <a:pos x="T8" y="T9"/>
                </a:cxn>
              </a:cxnLst>
              <a:rect l="0" t="0" r="r" b="b"/>
              <a:pathLst>
                <a:path w="336" h="466">
                  <a:moveTo>
                    <a:pt x="336" y="144"/>
                  </a:moveTo>
                  <a:lnTo>
                    <a:pt x="250" y="466"/>
                  </a:lnTo>
                  <a:lnTo>
                    <a:pt x="0" y="321"/>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 name="Freeform 66"/>
            <p:cNvSpPr>
              <a:spLocks/>
            </p:cNvSpPr>
            <p:nvPr/>
          </p:nvSpPr>
          <p:spPr bwMode="auto">
            <a:xfrm>
              <a:off x="4645026" y="2841625"/>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 name="Freeform 67"/>
            <p:cNvSpPr>
              <a:spLocks/>
            </p:cNvSpPr>
            <p:nvPr/>
          </p:nvSpPr>
          <p:spPr bwMode="auto">
            <a:xfrm>
              <a:off x="5195888" y="2554288"/>
              <a:ext cx="533400" cy="736600"/>
            </a:xfrm>
            <a:custGeom>
              <a:avLst/>
              <a:gdLst>
                <a:gd name="T0" fmla="*/ 336 w 336"/>
                <a:gd name="T1" fmla="*/ 145 h 464"/>
                <a:gd name="T2" fmla="*/ 250 w 336"/>
                <a:gd name="T3" fmla="*/ 464 h 464"/>
                <a:gd name="T4" fmla="*/ 0 w 336"/>
                <a:gd name="T5" fmla="*/ 321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21"/>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 name="Freeform 68"/>
            <p:cNvSpPr>
              <a:spLocks/>
            </p:cNvSpPr>
            <p:nvPr/>
          </p:nvSpPr>
          <p:spPr bwMode="auto">
            <a:xfrm>
              <a:off x="5735638" y="4076700"/>
              <a:ext cx="530225" cy="736600"/>
            </a:xfrm>
            <a:custGeom>
              <a:avLst/>
              <a:gdLst>
                <a:gd name="T0" fmla="*/ 334 w 334"/>
                <a:gd name="T1" fmla="*/ 145 h 464"/>
                <a:gd name="T2" fmla="*/ 250 w 334"/>
                <a:gd name="T3" fmla="*/ 464 h 464"/>
                <a:gd name="T4" fmla="*/ 0 w 334"/>
                <a:gd name="T5" fmla="*/ 319 h 464"/>
                <a:gd name="T6" fmla="*/ 84 w 334"/>
                <a:gd name="T7" fmla="*/ 0 h 464"/>
                <a:gd name="T8" fmla="*/ 334 w 334"/>
                <a:gd name="T9" fmla="*/ 145 h 464"/>
              </a:gdLst>
              <a:ahLst/>
              <a:cxnLst>
                <a:cxn ang="0">
                  <a:pos x="T0" y="T1"/>
                </a:cxn>
                <a:cxn ang="0">
                  <a:pos x="T2" y="T3"/>
                </a:cxn>
                <a:cxn ang="0">
                  <a:pos x="T4" y="T5"/>
                </a:cxn>
                <a:cxn ang="0">
                  <a:pos x="T6" y="T7"/>
                </a:cxn>
                <a:cxn ang="0">
                  <a:pos x="T8" y="T9"/>
                </a:cxn>
              </a:cxnLst>
              <a:rect l="0" t="0" r="r" b="b"/>
              <a:pathLst>
                <a:path w="334" h="464">
                  <a:moveTo>
                    <a:pt x="334" y="145"/>
                  </a:moveTo>
                  <a:lnTo>
                    <a:pt x="250" y="464"/>
                  </a:lnTo>
                  <a:lnTo>
                    <a:pt x="0" y="319"/>
                  </a:lnTo>
                  <a:lnTo>
                    <a:pt x="84" y="0"/>
                  </a:lnTo>
                  <a:lnTo>
                    <a:pt x="334"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69"/>
            <p:cNvSpPr>
              <a:spLocks/>
            </p:cNvSpPr>
            <p:nvPr/>
          </p:nvSpPr>
          <p:spPr bwMode="auto">
            <a:xfrm>
              <a:off x="5605463" y="2794000"/>
              <a:ext cx="533400" cy="736600"/>
            </a:xfrm>
            <a:custGeom>
              <a:avLst/>
              <a:gdLst>
                <a:gd name="T0" fmla="*/ 336 w 336"/>
                <a:gd name="T1" fmla="*/ 145 h 464"/>
                <a:gd name="T2" fmla="*/ 250 w 336"/>
                <a:gd name="T3" fmla="*/ 464 h 464"/>
                <a:gd name="T4" fmla="*/ 0 w 336"/>
                <a:gd name="T5" fmla="*/ 319 h 464"/>
                <a:gd name="T6" fmla="*/ 86 w 336"/>
                <a:gd name="T7" fmla="*/ 0 h 464"/>
                <a:gd name="T8" fmla="*/ 336 w 336"/>
                <a:gd name="T9" fmla="*/ 145 h 464"/>
              </a:gdLst>
              <a:ahLst/>
              <a:cxnLst>
                <a:cxn ang="0">
                  <a:pos x="T0" y="T1"/>
                </a:cxn>
                <a:cxn ang="0">
                  <a:pos x="T2" y="T3"/>
                </a:cxn>
                <a:cxn ang="0">
                  <a:pos x="T4" y="T5"/>
                </a:cxn>
                <a:cxn ang="0">
                  <a:pos x="T6" y="T7"/>
                </a:cxn>
                <a:cxn ang="0">
                  <a:pos x="T8" y="T9"/>
                </a:cxn>
              </a:cxnLst>
              <a:rect l="0" t="0" r="r" b="b"/>
              <a:pathLst>
                <a:path w="336" h="464">
                  <a:moveTo>
                    <a:pt x="336" y="145"/>
                  </a:moveTo>
                  <a:lnTo>
                    <a:pt x="250" y="464"/>
                  </a:lnTo>
                  <a:lnTo>
                    <a:pt x="0" y="319"/>
                  </a:lnTo>
                  <a:lnTo>
                    <a:pt x="86" y="0"/>
                  </a:lnTo>
                  <a:lnTo>
                    <a:pt x="336" y="145"/>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 name="Freeform 70"/>
            <p:cNvSpPr>
              <a:spLocks/>
            </p:cNvSpPr>
            <p:nvPr/>
          </p:nvSpPr>
          <p:spPr bwMode="auto">
            <a:xfrm>
              <a:off x="6005513" y="4837113"/>
              <a:ext cx="530225" cy="738188"/>
            </a:xfrm>
            <a:custGeom>
              <a:avLst/>
              <a:gdLst>
                <a:gd name="T0" fmla="*/ 334 w 334"/>
                <a:gd name="T1" fmla="*/ 144 h 465"/>
                <a:gd name="T2" fmla="*/ 248 w 334"/>
                <a:gd name="T3" fmla="*/ 465 h 465"/>
                <a:gd name="T4" fmla="*/ 0 w 334"/>
                <a:gd name="T5" fmla="*/ 321 h 465"/>
                <a:gd name="T6" fmla="*/ 84 w 334"/>
                <a:gd name="T7" fmla="*/ 0 h 465"/>
                <a:gd name="T8" fmla="*/ 334 w 334"/>
                <a:gd name="T9" fmla="*/ 144 h 465"/>
              </a:gdLst>
              <a:ahLst/>
              <a:cxnLst>
                <a:cxn ang="0">
                  <a:pos x="T0" y="T1"/>
                </a:cxn>
                <a:cxn ang="0">
                  <a:pos x="T2" y="T3"/>
                </a:cxn>
                <a:cxn ang="0">
                  <a:pos x="T4" y="T5"/>
                </a:cxn>
                <a:cxn ang="0">
                  <a:pos x="T6" y="T7"/>
                </a:cxn>
                <a:cxn ang="0">
                  <a:pos x="T8" y="T9"/>
                </a:cxn>
              </a:cxnLst>
              <a:rect l="0" t="0" r="r" b="b"/>
              <a:pathLst>
                <a:path w="334" h="465">
                  <a:moveTo>
                    <a:pt x="334" y="144"/>
                  </a:moveTo>
                  <a:lnTo>
                    <a:pt x="248" y="465"/>
                  </a:lnTo>
                  <a:lnTo>
                    <a:pt x="0" y="321"/>
                  </a:lnTo>
                  <a:lnTo>
                    <a:pt x="84" y="0"/>
                  </a:lnTo>
                  <a:lnTo>
                    <a:pt x="334"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 name="Freeform 71"/>
            <p:cNvSpPr>
              <a:spLocks/>
            </p:cNvSpPr>
            <p:nvPr/>
          </p:nvSpPr>
          <p:spPr bwMode="auto">
            <a:xfrm>
              <a:off x="5875338" y="3554413"/>
              <a:ext cx="534988" cy="735013"/>
            </a:xfrm>
            <a:custGeom>
              <a:avLst/>
              <a:gdLst>
                <a:gd name="T0" fmla="*/ 337 w 337"/>
                <a:gd name="T1" fmla="*/ 144 h 463"/>
                <a:gd name="T2" fmla="*/ 250 w 337"/>
                <a:gd name="T3" fmla="*/ 463 h 463"/>
                <a:gd name="T4" fmla="*/ 0 w 337"/>
                <a:gd name="T5" fmla="*/ 319 h 463"/>
                <a:gd name="T6" fmla="*/ 87 w 337"/>
                <a:gd name="T7" fmla="*/ 0 h 463"/>
                <a:gd name="T8" fmla="*/ 337 w 337"/>
                <a:gd name="T9" fmla="*/ 144 h 463"/>
              </a:gdLst>
              <a:ahLst/>
              <a:cxnLst>
                <a:cxn ang="0">
                  <a:pos x="T0" y="T1"/>
                </a:cxn>
                <a:cxn ang="0">
                  <a:pos x="T2" y="T3"/>
                </a:cxn>
                <a:cxn ang="0">
                  <a:pos x="T4" y="T5"/>
                </a:cxn>
                <a:cxn ang="0">
                  <a:pos x="T6" y="T7"/>
                </a:cxn>
                <a:cxn ang="0">
                  <a:pos x="T8" y="T9"/>
                </a:cxn>
              </a:cxnLst>
              <a:rect l="0" t="0" r="r" b="b"/>
              <a:pathLst>
                <a:path w="337" h="463">
                  <a:moveTo>
                    <a:pt x="337" y="144"/>
                  </a:moveTo>
                  <a:lnTo>
                    <a:pt x="250" y="463"/>
                  </a:lnTo>
                  <a:lnTo>
                    <a:pt x="0" y="319"/>
                  </a:lnTo>
                  <a:lnTo>
                    <a:pt x="87" y="0"/>
                  </a:lnTo>
                  <a:lnTo>
                    <a:pt x="337"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 name="Freeform 72"/>
            <p:cNvSpPr>
              <a:spLocks/>
            </p:cNvSpPr>
            <p:nvPr/>
          </p:nvSpPr>
          <p:spPr bwMode="auto">
            <a:xfrm>
              <a:off x="6016626" y="3030538"/>
              <a:ext cx="533400" cy="735013"/>
            </a:xfrm>
            <a:custGeom>
              <a:avLst/>
              <a:gdLst>
                <a:gd name="T0" fmla="*/ 336 w 336"/>
                <a:gd name="T1" fmla="*/ 144 h 463"/>
                <a:gd name="T2" fmla="*/ 250 w 336"/>
                <a:gd name="T3" fmla="*/ 463 h 463"/>
                <a:gd name="T4" fmla="*/ 0 w 336"/>
                <a:gd name="T5" fmla="*/ 319 h 463"/>
                <a:gd name="T6" fmla="*/ 86 w 336"/>
                <a:gd name="T7" fmla="*/ 0 h 463"/>
                <a:gd name="T8" fmla="*/ 336 w 336"/>
                <a:gd name="T9" fmla="*/ 144 h 463"/>
              </a:gdLst>
              <a:ahLst/>
              <a:cxnLst>
                <a:cxn ang="0">
                  <a:pos x="T0" y="T1"/>
                </a:cxn>
                <a:cxn ang="0">
                  <a:pos x="T2" y="T3"/>
                </a:cxn>
                <a:cxn ang="0">
                  <a:pos x="T4" y="T5"/>
                </a:cxn>
                <a:cxn ang="0">
                  <a:pos x="T6" y="T7"/>
                </a:cxn>
                <a:cxn ang="0">
                  <a:pos x="T8" y="T9"/>
                </a:cxn>
              </a:cxnLst>
              <a:rect l="0" t="0" r="r" b="b"/>
              <a:pathLst>
                <a:path w="336" h="463">
                  <a:moveTo>
                    <a:pt x="336" y="144"/>
                  </a:moveTo>
                  <a:lnTo>
                    <a:pt x="250" y="463"/>
                  </a:lnTo>
                  <a:lnTo>
                    <a:pt x="0" y="319"/>
                  </a:lnTo>
                  <a:lnTo>
                    <a:pt x="86" y="0"/>
                  </a:lnTo>
                  <a:lnTo>
                    <a:pt x="336" y="14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 name="Freeform 73"/>
            <p:cNvSpPr>
              <a:spLocks noEditPoints="1"/>
            </p:cNvSpPr>
            <p:nvPr/>
          </p:nvSpPr>
          <p:spPr bwMode="auto">
            <a:xfrm>
              <a:off x="4189413" y="1722438"/>
              <a:ext cx="287338" cy="203200"/>
            </a:xfrm>
            <a:custGeom>
              <a:avLst/>
              <a:gdLst>
                <a:gd name="T0" fmla="*/ 30 w 84"/>
                <a:gd name="T1" fmla="*/ 24 h 59"/>
                <a:gd name="T2" fmla="*/ 22 w 84"/>
                <a:gd name="T3" fmla="*/ 29 h 59"/>
                <a:gd name="T4" fmla="*/ 18 w 84"/>
                <a:gd name="T5" fmla="*/ 17 h 59"/>
                <a:gd name="T6" fmla="*/ 26 w 84"/>
                <a:gd name="T7" fmla="*/ 12 h 59"/>
                <a:gd name="T8" fmla="*/ 23 w 84"/>
                <a:gd name="T9" fmla="*/ 26 h 59"/>
                <a:gd name="T10" fmla="*/ 25 w 84"/>
                <a:gd name="T11" fmla="*/ 15 h 59"/>
                <a:gd name="T12" fmla="*/ 21 w 84"/>
                <a:gd name="T13" fmla="*/ 19 h 59"/>
                <a:gd name="T14" fmla="*/ 23 w 84"/>
                <a:gd name="T15" fmla="*/ 26 h 59"/>
                <a:gd name="T16" fmla="*/ 7 w 84"/>
                <a:gd name="T17" fmla="*/ 16 h 59"/>
                <a:gd name="T18" fmla="*/ 4 w 84"/>
                <a:gd name="T19" fmla="*/ 0 h 59"/>
                <a:gd name="T20" fmla="*/ 2 w 84"/>
                <a:gd name="T21" fmla="*/ 17 h 59"/>
                <a:gd name="T22" fmla="*/ 5 w 84"/>
                <a:gd name="T23" fmla="*/ 4 h 59"/>
                <a:gd name="T24" fmla="*/ 5 w 84"/>
                <a:gd name="T25" fmla="*/ 19 h 59"/>
                <a:gd name="T26" fmla="*/ 14 w 84"/>
                <a:gd name="T27" fmla="*/ 9 h 59"/>
                <a:gd name="T28" fmla="*/ 13 w 84"/>
                <a:gd name="T29" fmla="*/ 13 h 59"/>
                <a:gd name="T30" fmla="*/ 11 w 84"/>
                <a:gd name="T31" fmla="*/ 22 h 59"/>
                <a:gd name="T32" fmla="*/ 18 w 84"/>
                <a:gd name="T33" fmla="*/ 7 h 59"/>
                <a:gd name="T34" fmla="*/ 81 w 84"/>
                <a:gd name="T35" fmla="*/ 44 h 59"/>
                <a:gd name="T36" fmla="*/ 76 w 84"/>
                <a:gd name="T37" fmla="*/ 41 h 59"/>
                <a:gd name="T38" fmla="*/ 74 w 84"/>
                <a:gd name="T39" fmla="*/ 52 h 59"/>
                <a:gd name="T40" fmla="*/ 75 w 84"/>
                <a:gd name="T41" fmla="*/ 59 h 59"/>
                <a:gd name="T42" fmla="*/ 84 w 84"/>
                <a:gd name="T43" fmla="*/ 46 h 59"/>
                <a:gd name="T44" fmla="*/ 68 w 84"/>
                <a:gd name="T45" fmla="*/ 37 h 59"/>
                <a:gd name="T46" fmla="*/ 66 w 84"/>
                <a:gd name="T47" fmla="*/ 54 h 59"/>
                <a:gd name="T48" fmla="*/ 61 w 84"/>
                <a:gd name="T49" fmla="*/ 47 h 59"/>
                <a:gd name="T50" fmla="*/ 56 w 84"/>
                <a:gd name="T51" fmla="*/ 48 h 59"/>
                <a:gd name="T52" fmla="*/ 68 w 84"/>
                <a:gd name="T53" fmla="*/ 37 h 59"/>
                <a:gd name="T54" fmla="*/ 66 w 84"/>
                <a:gd name="T55" fmla="*/ 46 h 59"/>
                <a:gd name="T56" fmla="*/ 66 w 84"/>
                <a:gd name="T57" fmla="*/ 38 h 59"/>
                <a:gd name="T58" fmla="*/ 57 w 84"/>
                <a:gd name="T59" fmla="*/ 33 h 59"/>
                <a:gd name="T60" fmla="*/ 54 w 84"/>
                <a:gd name="T61" fmla="*/ 45 h 59"/>
                <a:gd name="T62" fmla="*/ 45 w 84"/>
                <a:gd name="T63" fmla="*/ 42 h 59"/>
                <a:gd name="T64" fmla="*/ 53 w 84"/>
                <a:gd name="T65" fmla="*/ 28 h 59"/>
                <a:gd name="T66" fmla="*/ 49 w 84"/>
                <a:gd name="T67" fmla="*/ 41 h 59"/>
                <a:gd name="T68" fmla="*/ 52 w 84"/>
                <a:gd name="T69" fmla="*/ 31 h 59"/>
                <a:gd name="T70" fmla="*/ 48 w 84"/>
                <a:gd name="T71" fmla="*/ 40 h 59"/>
                <a:gd name="T72" fmla="*/ 44 w 84"/>
                <a:gd name="T73" fmla="*/ 22 h 59"/>
                <a:gd name="T74" fmla="*/ 40 w 84"/>
                <a:gd name="T75" fmla="*/ 35 h 59"/>
                <a:gd name="T76" fmla="*/ 38 w 84"/>
                <a:gd name="T77" fmla="*/ 19 h 59"/>
                <a:gd name="T78" fmla="*/ 30 w 84"/>
                <a:gd name="T79" fmla="*/ 33 h 59"/>
                <a:gd name="T80" fmla="*/ 35 w 84"/>
                <a:gd name="T81" fmla="*/ 27 h 59"/>
                <a:gd name="T82" fmla="*/ 36 w 84"/>
                <a:gd name="T83" fmla="*/ 23 h 59"/>
                <a:gd name="T84" fmla="*/ 42 w 84"/>
                <a:gd name="T85" fmla="*/ 40 h 59"/>
                <a:gd name="T86" fmla="*/ 44 w 84"/>
                <a:gd name="T87" fmla="*/ 2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4" h="59">
                  <a:moveTo>
                    <a:pt x="30" y="17"/>
                  </a:moveTo>
                  <a:cubicBezTo>
                    <a:pt x="31" y="19"/>
                    <a:pt x="31" y="21"/>
                    <a:pt x="30" y="24"/>
                  </a:cubicBezTo>
                  <a:cubicBezTo>
                    <a:pt x="29" y="26"/>
                    <a:pt x="28" y="28"/>
                    <a:pt x="27" y="29"/>
                  </a:cubicBezTo>
                  <a:cubicBezTo>
                    <a:pt x="25" y="30"/>
                    <a:pt x="24" y="30"/>
                    <a:pt x="22" y="29"/>
                  </a:cubicBezTo>
                  <a:cubicBezTo>
                    <a:pt x="20" y="28"/>
                    <a:pt x="19" y="26"/>
                    <a:pt x="18" y="24"/>
                  </a:cubicBezTo>
                  <a:cubicBezTo>
                    <a:pt x="17" y="22"/>
                    <a:pt x="17" y="20"/>
                    <a:pt x="18" y="17"/>
                  </a:cubicBezTo>
                  <a:cubicBezTo>
                    <a:pt x="19" y="14"/>
                    <a:pt x="20" y="12"/>
                    <a:pt x="21" y="12"/>
                  </a:cubicBezTo>
                  <a:cubicBezTo>
                    <a:pt x="23" y="11"/>
                    <a:pt x="24" y="11"/>
                    <a:pt x="26" y="12"/>
                  </a:cubicBezTo>
                  <a:cubicBezTo>
                    <a:pt x="28" y="13"/>
                    <a:pt x="29" y="15"/>
                    <a:pt x="30" y="17"/>
                  </a:cubicBezTo>
                  <a:close/>
                  <a:moveTo>
                    <a:pt x="23" y="26"/>
                  </a:moveTo>
                  <a:cubicBezTo>
                    <a:pt x="25" y="27"/>
                    <a:pt x="26" y="26"/>
                    <a:pt x="27" y="22"/>
                  </a:cubicBezTo>
                  <a:cubicBezTo>
                    <a:pt x="28" y="19"/>
                    <a:pt x="28" y="16"/>
                    <a:pt x="25" y="15"/>
                  </a:cubicBezTo>
                  <a:cubicBezTo>
                    <a:pt x="24" y="14"/>
                    <a:pt x="23" y="14"/>
                    <a:pt x="23" y="15"/>
                  </a:cubicBezTo>
                  <a:cubicBezTo>
                    <a:pt x="22" y="15"/>
                    <a:pt x="21" y="17"/>
                    <a:pt x="21" y="19"/>
                  </a:cubicBezTo>
                  <a:cubicBezTo>
                    <a:pt x="20" y="20"/>
                    <a:pt x="20" y="22"/>
                    <a:pt x="21" y="23"/>
                  </a:cubicBezTo>
                  <a:cubicBezTo>
                    <a:pt x="21" y="24"/>
                    <a:pt x="21" y="25"/>
                    <a:pt x="23" y="26"/>
                  </a:cubicBezTo>
                  <a:moveTo>
                    <a:pt x="14" y="5"/>
                  </a:moveTo>
                  <a:cubicBezTo>
                    <a:pt x="7" y="16"/>
                    <a:pt x="7" y="16"/>
                    <a:pt x="7" y="16"/>
                  </a:cubicBezTo>
                  <a:cubicBezTo>
                    <a:pt x="8" y="2"/>
                    <a:pt x="8" y="2"/>
                    <a:pt x="8" y="2"/>
                  </a:cubicBezTo>
                  <a:cubicBezTo>
                    <a:pt x="4" y="0"/>
                    <a:pt x="4" y="0"/>
                    <a:pt x="4" y="0"/>
                  </a:cubicBezTo>
                  <a:cubicBezTo>
                    <a:pt x="0" y="16"/>
                    <a:pt x="0" y="16"/>
                    <a:pt x="0" y="16"/>
                  </a:cubicBezTo>
                  <a:cubicBezTo>
                    <a:pt x="2" y="17"/>
                    <a:pt x="2" y="17"/>
                    <a:pt x="2" y="17"/>
                  </a:cubicBezTo>
                  <a:cubicBezTo>
                    <a:pt x="4" y="10"/>
                    <a:pt x="4" y="10"/>
                    <a:pt x="4" y="10"/>
                  </a:cubicBezTo>
                  <a:cubicBezTo>
                    <a:pt x="4" y="9"/>
                    <a:pt x="5" y="7"/>
                    <a:pt x="5" y="4"/>
                  </a:cubicBezTo>
                  <a:cubicBezTo>
                    <a:pt x="5" y="4"/>
                    <a:pt x="5" y="4"/>
                    <a:pt x="5" y="4"/>
                  </a:cubicBezTo>
                  <a:cubicBezTo>
                    <a:pt x="5" y="19"/>
                    <a:pt x="5" y="19"/>
                    <a:pt x="5" y="19"/>
                  </a:cubicBezTo>
                  <a:cubicBezTo>
                    <a:pt x="7" y="20"/>
                    <a:pt x="7" y="20"/>
                    <a:pt x="7" y="20"/>
                  </a:cubicBezTo>
                  <a:cubicBezTo>
                    <a:pt x="14" y="9"/>
                    <a:pt x="14" y="9"/>
                    <a:pt x="14" y="9"/>
                  </a:cubicBezTo>
                  <a:cubicBezTo>
                    <a:pt x="14" y="9"/>
                    <a:pt x="14" y="9"/>
                    <a:pt x="14" y="9"/>
                  </a:cubicBezTo>
                  <a:cubicBezTo>
                    <a:pt x="14" y="11"/>
                    <a:pt x="13" y="13"/>
                    <a:pt x="13" y="13"/>
                  </a:cubicBezTo>
                  <a:cubicBezTo>
                    <a:pt x="13" y="14"/>
                    <a:pt x="13" y="14"/>
                    <a:pt x="13" y="14"/>
                  </a:cubicBezTo>
                  <a:cubicBezTo>
                    <a:pt x="11" y="22"/>
                    <a:pt x="11" y="22"/>
                    <a:pt x="11" y="22"/>
                  </a:cubicBezTo>
                  <a:cubicBezTo>
                    <a:pt x="13" y="23"/>
                    <a:pt x="13" y="23"/>
                    <a:pt x="13" y="23"/>
                  </a:cubicBezTo>
                  <a:cubicBezTo>
                    <a:pt x="18" y="7"/>
                    <a:pt x="18" y="7"/>
                    <a:pt x="18" y="7"/>
                  </a:cubicBezTo>
                  <a:lnTo>
                    <a:pt x="14" y="5"/>
                  </a:lnTo>
                  <a:close/>
                  <a:moveTo>
                    <a:pt x="81" y="44"/>
                  </a:moveTo>
                  <a:cubicBezTo>
                    <a:pt x="77" y="49"/>
                    <a:pt x="77" y="49"/>
                    <a:pt x="77" y="49"/>
                  </a:cubicBezTo>
                  <a:cubicBezTo>
                    <a:pt x="76" y="41"/>
                    <a:pt x="76" y="41"/>
                    <a:pt x="76" y="41"/>
                  </a:cubicBezTo>
                  <a:cubicBezTo>
                    <a:pt x="73" y="39"/>
                    <a:pt x="73" y="39"/>
                    <a:pt x="73" y="39"/>
                  </a:cubicBezTo>
                  <a:cubicBezTo>
                    <a:pt x="74" y="52"/>
                    <a:pt x="74" y="52"/>
                    <a:pt x="74" y="52"/>
                  </a:cubicBezTo>
                  <a:cubicBezTo>
                    <a:pt x="73" y="58"/>
                    <a:pt x="73" y="58"/>
                    <a:pt x="73" y="58"/>
                  </a:cubicBezTo>
                  <a:cubicBezTo>
                    <a:pt x="75" y="59"/>
                    <a:pt x="75" y="59"/>
                    <a:pt x="75" y="59"/>
                  </a:cubicBezTo>
                  <a:cubicBezTo>
                    <a:pt x="77" y="53"/>
                    <a:pt x="77" y="53"/>
                    <a:pt x="77" y="53"/>
                  </a:cubicBezTo>
                  <a:cubicBezTo>
                    <a:pt x="84" y="46"/>
                    <a:pt x="84" y="46"/>
                    <a:pt x="84" y="46"/>
                  </a:cubicBezTo>
                  <a:lnTo>
                    <a:pt x="81" y="44"/>
                  </a:lnTo>
                  <a:close/>
                  <a:moveTo>
                    <a:pt x="68" y="37"/>
                  </a:moveTo>
                  <a:cubicBezTo>
                    <a:pt x="69" y="55"/>
                    <a:pt x="69" y="55"/>
                    <a:pt x="69" y="55"/>
                  </a:cubicBezTo>
                  <a:cubicBezTo>
                    <a:pt x="66" y="54"/>
                    <a:pt x="66" y="54"/>
                    <a:pt x="66" y="54"/>
                  </a:cubicBezTo>
                  <a:cubicBezTo>
                    <a:pt x="66" y="49"/>
                    <a:pt x="66" y="49"/>
                    <a:pt x="66" y="49"/>
                  </a:cubicBezTo>
                  <a:cubicBezTo>
                    <a:pt x="61" y="47"/>
                    <a:pt x="61" y="47"/>
                    <a:pt x="61" y="47"/>
                  </a:cubicBezTo>
                  <a:cubicBezTo>
                    <a:pt x="59" y="50"/>
                    <a:pt x="59" y="50"/>
                    <a:pt x="59" y="50"/>
                  </a:cubicBezTo>
                  <a:cubicBezTo>
                    <a:pt x="56" y="48"/>
                    <a:pt x="56" y="48"/>
                    <a:pt x="56" y="48"/>
                  </a:cubicBezTo>
                  <a:cubicBezTo>
                    <a:pt x="65" y="35"/>
                    <a:pt x="65" y="35"/>
                    <a:pt x="65" y="35"/>
                  </a:cubicBezTo>
                  <a:lnTo>
                    <a:pt x="68" y="37"/>
                  </a:lnTo>
                  <a:close/>
                  <a:moveTo>
                    <a:pt x="63" y="44"/>
                  </a:moveTo>
                  <a:cubicBezTo>
                    <a:pt x="66" y="46"/>
                    <a:pt x="66" y="46"/>
                    <a:pt x="66" y="46"/>
                  </a:cubicBezTo>
                  <a:cubicBezTo>
                    <a:pt x="66" y="42"/>
                    <a:pt x="66" y="40"/>
                    <a:pt x="66" y="39"/>
                  </a:cubicBezTo>
                  <a:cubicBezTo>
                    <a:pt x="66" y="38"/>
                    <a:pt x="66" y="38"/>
                    <a:pt x="66" y="38"/>
                  </a:cubicBezTo>
                  <a:cubicBezTo>
                    <a:pt x="66" y="39"/>
                    <a:pt x="65" y="41"/>
                    <a:pt x="63" y="44"/>
                  </a:cubicBezTo>
                  <a:moveTo>
                    <a:pt x="57" y="33"/>
                  </a:moveTo>
                  <a:cubicBezTo>
                    <a:pt x="58" y="35"/>
                    <a:pt x="58" y="37"/>
                    <a:pt x="58" y="40"/>
                  </a:cubicBezTo>
                  <a:cubicBezTo>
                    <a:pt x="57" y="42"/>
                    <a:pt x="56" y="44"/>
                    <a:pt x="54" y="45"/>
                  </a:cubicBezTo>
                  <a:cubicBezTo>
                    <a:pt x="53" y="45"/>
                    <a:pt x="51" y="45"/>
                    <a:pt x="48" y="44"/>
                  </a:cubicBezTo>
                  <a:cubicBezTo>
                    <a:pt x="45" y="42"/>
                    <a:pt x="45" y="42"/>
                    <a:pt x="45" y="42"/>
                  </a:cubicBezTo>
                  <a:cubicBezTo>
                    <a:pt x="49" y="26"/>
                    <a:pt x="49" y="26"/>
                    <a:pt x="49" y="26"/>
                  </a:cubicBezTo>
                  <a:cubicBezTo>
                    <a:pt x="53" y="28"/>
                    <a:pt x="53" y="28"/>
                    <a:pt x="53" y="28"/>
                  </a:cubicBezTo>
                  <a:cubicBezTo>
                    <a:pt x="55" y="29"/>
                    <a:pt x="57" y="31"/>
                    <a:pt x="57" y="33"/>
                  </a:cubicBezTo>
                  <a:close/>
                  <a:moveTo>
                    <a:pt x="49" y="41"/>
                  </a:moveTo>
                  <a:cubicBezTo>
                    <a:pt x="52" y="43"/>
                    <a:pt x="54" y="42"/>
                    <a:pt x="55" y="38"/>
                  </a:cubicBezTo>
                  <a:cubicBezTo>
                    <a:pt x="56" y="35"/>
                    <a:pt x="55" y="32"/>
                    <a:pt x="52" y="31"/>
                  </a:cubicBezTo>
                  <a:cubicBezTo>
                    <a:pt x="51" y="30"/>
                    <a:pt x="51" y="30"/>
                    <a:pt x="51" y="30"/>
                  </a:cubicBezTo>
                  <a:cubicBezTo>
                    <a:pt x="48" y="40"/>
                    <a:pt x="48" y="40"/>
                    <a:pt x="48" y="40"/>
                  </a:cubicBezTo>
                  <a:cubicBezTo>
                    <a:pt x="49" y="41"/>
                    <a:pt x="49" y="41"/>
                    <a:pt x="49" y="41"/>
                  </a:cubicBezTo>
                  <a:moveTo>
                    <a:pt x="44" y="22"/>
                  </a:moveTo>
                  <a:cubicBezTo>
                    <a:pt x="42" y="30"/>
                    <a:pt x="42" y="30"/>
                    <a:pt x="42" y="30"/>
                  </a:cubicBezTo>
                  <a:cubicBezTo>
                    <a:pt x="41" y="31"/>
                    <a:pt x="41" y="32"/>
                    <a:pt x="40" y="35"/>
                  </a:cubicBezTo>
                  <a:cubicBezTo>
                    <a:pt x="40" y="34"/>
                    <a:pt x="40" y="34"/>
                    <a:pt x="40" y="34"/>
                  </a:cubicBezTo>
                  <a:cubicBezTo>
                    <a:pt x="38" y="19"/>
                    <a:pt x="38" y="19"/>
                    <a:pt x="38" y="19"/>
                  </a:cubicBezTo>
                  <a:cubicBezTo>
                    <a:pt x="35" y="17"/>
                    <a:pt x="35" y="17"/>
                    <a:pt x="35" y="17"/>
                  </a:cubicBezTo>
                  <a:cubicBezTo>
                    <a:pt x="30" y="33"/>
                    <a:pt x="30" y="33"/>
                    <a:pt x="30" y="33"/>
                  </a:cubicBezTo>
                  <a:cubicBezTo>
                    <a:pt x="33" y="35"/>
                    <a:pt x="33" y="35"/>
                    <a:pt x="33" y="35"/>
                  </a:cubicBezTo>
                  <a:cubicBezTo>
                    <a:pt x="35" y="27"/>
                    <a:pt x="35" y="27"/>
                    <a:pt x="35" y="27"/>
                  </a:cubicBezTo>
                  <a:cubicBezTo>
                    <a:pt x="35" y="26"/>
                    <a:pt x="36" y="25"/>
                    <a:pt x="36" y="23"/>
                  </a:cubicBezTo>
                  <a:cubicBezTo>
                    <a:pt x="36" y="23"/>
                    <a:pt x="36" y="23"/>
                    <a:pt x="36" y="23"/>
                  </a:cubicBezTo>
                  <a:cubicBezTo>
                    <a:pt x="38" y="38"/>
                    <a:pt x="38" y="38"/>
                    <a:pt x="38" y="38"/>
                  </a:cubicBezTo>
                  <a:cubicBezTo>
                    <a:pt x="42" y="40"/>
                    <a:pt x="42" y="40"/>
                    <a:pt x="42" y="40"/>
                  </a:cubicBezTo>
                  <a:cubicBezTo>
                    <a:pt x="46" y="24"/>
                    <a:pt x="46" y="24"/>
                    <a:pt x="46" y="24"/>
                  </a:cubicBezTo>
                  <a:lnTo>
                    <a:pt x="44" y="2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 name="Freeform 74"/>
            <p:cNvSpPr>
              <a:spLocks/>
            </p:cNvSpPr>
            <p:nvPr/>
          </p:nvSpPr>
          <p:spPr bwMode="auto">
            <a:xfrm>
              <a:off x="4610101" y="1958975"/>
              <a:ext cx="34925" cy="65088"/>
            </a:xfrm>
            <a:custGeom>
              <a:avLst/>
              <a:gdLst>
                <a:gd name="T0" fmla="*/ 22 w 22"/>
                <a:gd name="T1" fmla="*/ 11 h 41"/>
                <a:gd name="T2" fmla="*/ 19 w 22"/>
                <a:gd name="T3" fmla="*/ 17 h 41"/>
                <a:gd name="T4" fmla="*/ 13 w 22"/>
                <a:gd name="T5" fmla="*/ 13 h 41"/>
                <a:gd name="T6" fmla="*/ 4 w 22"/>
                <a:gd name="T7" fmla="*/ 41 h 41"/>
                <a:gd name="T8" fmla="*/ 0 w 22"/>
                <a:gd name="T9" fmla="*/ 39 h 41"/>
                <a:gd name="T10" fmla="*/ 7 w 22"/>
                <a:gd name="T11" fmla="*/ 9 h 41"/>
                <a:gd name="T12" fmla="*/ 0 w 22"/>
                <a:gd name="T13" fmla="*/ 5 h 41"/>
                <a:gd name="T14" fmla="*/ 2 w 22"/>
                <a:gd name="T15" fmla="*/ 0 h 41"/>
                <a:gd name="T16" fmla="*/ 22 w 22"/>
                <a:gd name="T17"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41">
                  <a:moveTo>
                    <a:pt x="22" y="11"/>
                  </a:moveTo>
                  <a:lnTo>
                    <a:pt x="19" y="17"/>
                  </a:lnTo>
                  <a:lnTo>
                    <a:pt x="13" y="13"/>
                  </a:lnTo>
                  <a:lnTo>
                    <a:pt x="4" y="41"/>
                  </a:lnTo>
                  <a:lnTo>
                    <a:pt x="0" y="39"/>
                  </a:lnTo>
                  <a:lnTo>
                    <a:pt x="7" y="9"/>
                  </a:lnTo>
                  <a:lnTo>
                    <a:pt x="0" y="5"/>
                  </a:lnTo>
                  <a:lnTo>
                    <a:pt x="2" y="0"/>
                  </a:lnTo>
                  <a:lnTo>
                    <a:pt x="22" y="1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 name="Freeform 75"/>
            <p:cNvSpPr>
              <a:spLocks/>
            </p:cNvSpPr>
            <p:nvPr/>
          </p:nvSpPr>
          <p:spPr bwMode="auto">
            <a:xfrm>
              <a:off x="4713288" y="2030413"/>
              <a:ext cx="44450" cy="61913"/>
            </a:xfrm>
            <a:custGeom>
              <a:avLst/>
              <a:gdLst>
                <a:gd name="T0" fmla="*/ 9 w 13"/>
                <a:gd name="T1" fmla="*/ 1 h 18"/>
                <a:gd name="T2" fmla="*/ 11 w 13"/>
                <a:gd name="T3" fmla="*/ 2 h 18"/>
                <a:gd name="T4" fmla="*/ 13 w 13"/>
                <a:gd name="T5" fmla="*/ 4 h 18"/>
                <a:gd name="T6" fmla="*/ 11 w 13"/>
                <a:gd name="T7" fmla="*/ 6 h 18"/>
                <a:gd name="T8" fmla="*/ 9 w 13"/>
                <a:gd name="T9" fmla="*/ 4 h 18"/>
                <a:gd name="T10" fmla="*/ 8 w 13"/>
                <a:gd name="T11" fmla="*/ 3 h 18"/>
                <a:gd name="T12" fmla="*/ 7 w 13"/>
                <a:gd name="T13" fmla="*/ 3 h 18"/>
                <a:gd name="T14" fmla="*/ 6 w 13"/>
                <a:gd name="T15" fmla="*/ 4 h 18"/>
                <a:gd name="T16" fmla="*/ 6 w 13"/>
                <a:gd name="T17" fmla="*/ 5 h 18"/>
                <a:gd name="T18" fmla="*/ 7 w 13"/>
                <a:gd name="T19" fmla="*/ 6 h 18"/>
                <a:gd name="T20" fmla="*/ 8 w 13"/>
                <a:gd name="T21" fmla="*/ 8 h 18"/>
                <a:gd name="T22" fmla="*/ 10 w 13"/>
                <a:gd name="T23" fmla="*/ 12 h 18"/>
                <a:gd name="T24" fmla="*/ 10 w 13"/>
                <a:gd name="T25" fmla="*/ 15 h 18"/>
                <a:gd name="T26" fmla="*/ 8 w 13"/>
                <a:gd name="T27" fmla="*/ 17 h 18"/>
                <a:gd name="T28" fmla="*/ 4 w 13"/>
                <a:gd name="T29" fmla="*/ 17 h 18"/>
                <a:gd name="T30" fmla="*/ 0 w 13"/>
                <a:gd name="T31" fmla="*/ 14 h 18"/>
                <a:gd name="T32" fmla="*/ 1 w 13"/>
                <a:gd name="T33" fmla="*/ 10 h 18"/>
                <a:gd name="T34" fmla="*/ 3 w 13"/>
                <a:gd name="T35" fmla="*/ 13 h 18"/>
                <a:gd name="T36" fmla="*/ 5 w 13"/>
                <a:gd name="T37" fmla="*/ 14 h 18"/>
                <a:gd name="T38" fmla="*/ 6 w 13"/>
                <a:gd name="T39" fmla="*/ 14 h 18"/>
                <a:gd name="T40" fmla="*/ 7 w 13"/>
                <a:gd name="T41" fmla="*/ 13 h 18"/>
                <a:gd name="T42" fmla="*/ 7 w 13"/>
                <a:gd name="T43" fmla="*/ 12 h 18"/>
                <a:gd name="T44" fmla="*/ 7 w 13"/>
                <a:gd name="T45" fmla="*/ 11 h 18"/>
                <a:gd name="T46" fmla="*/ 5 w 13"/>
                <a:gd name="T47" fmla="*/ 9 h 18"/>
                <a:gd name="T48" fmla="*/ 4 w 13"/>
                <a:gd name="T49" fmla="*/ 7 h 18"/>
                <a:gd name="T50" fmla="*/ 3 w 13"/>
                <a:gd name="T51" fmla="*/ 5 h 18"/>
                <a:gd name="T52" fmla="*/ 4 w 13"/>
                <a:gd name="T53" fmla="*/ 3 h 18"/>
                <a:gd name="T54" fmla="*/ 6 w 13"/>
                <a:gd name="T55" fmla="*/ 0 h 18"/>
                <a:gd name="T56" fmla="*/ 9 w 13"/>
                <a:gd name="T57"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8">
                  <a:moveTo>
                    <a:pt x="9" y="1"/>
                  </a:moveTo>
                  <a:cubicBezTo>
                    <a:pt x="10" y="1"/>
                    <a:pt x="10" y="1"/>
                    <a:pt x="11" y="2"/>
                  </a:cubicBezTo>
                  <a:cubicBezTo>
                    <a:pt x="11" y="2"/>
                    <a:pt x="12" y="3"/>
                    <a:pt x="13" y="4"/>
                  </a:cubicBezTo>
                  <a:cubicBezTo>
                    <a:pt x="11" y="6"/>
                    <a:pt x="11" y="6"/>
                    <a:pt x="11" y="6"/>
                  </a:cubicBezTo>
                  <a:cubicBezTo>
                    <a:pt x="10" y="5"/>
                    <a:pt x="10" y="5"/>
                    <a:pt x="9" y="4"/>
                  </a:cubicBezTo>
                  <a:cubicBezTo>
                    <a:pt x="9" y="4"/>
                    <a:pt x="9" y="4"/>
                    <a:pt x="8" y="3"/>
                  </a:cubicBezTo>
                  <a:cubicBezTo>
                    <a:pt x="8" y="3"/>
                    <a:pt x="7" y="3"/>
                    <a:pt x="7" y="3"/>
                  </a:cubicBezTo>
                  <a:cubicBezTo>
                    <a:pt x="7" y="3"/>
                    <a:pt x="6" y="4"/>
                    <a:pt x="6" y="4"/>
                  </a:cubicBezTo>
                  <a:cubicBezTo>
                    <a:pt x="6" y="5"/>
                    <a:pt x="6" y="5"/>
                    <a:pt x="6" y="5"/>
                  </a:cubicBezTo>
                  <a:cubicBezTo>
                    <a:pt x="7" y="6"/>
                    <a:pt x="7" y="6"/>
                    <a:pt x="7" y="6"/>
                  </a:cubicBezTo>
                  <a:cubicBezTo>
                    <a:pt x="7" y="6"/>
                    <a:pt x="7" y="7"/>
                    <a:pt x="8" y="8"/>
                  </a:cubicBezTo>
                  <a:cubicBezTo>
                    <a:pt x="9" y="9"/>
                    <a:pt x="10" y="11"/>
                    <a:pt x="10" y="12"/>
                  </a:cubicBezTo>
                  <a:cubicBezTo>
                    <a:pt x="10" y="13"/>
                    <a:pt x="10" y="14"/>
                    <a:pt x="10" y="15"/>
                  </a:cubicBezTo>
                  <a:cubicBezTo>
                    <a:pt x="9" y="16"/>
                    <a:pt x="9" y="17"/>
                    <a:pt x="8" y="17"/>
                  </a:cubicBezTo>
                  <a:cubicBezTo>
                    <a:pt x="7" y="18"/>
                    <a:pt x="5" y="17"/>
                    <a:pt x="4" y="17"/>
                  </a:cubicBezTo>
                  <a:cubicBezTo>
                    <a:pt x="2" y="16"/>
                    <a:pt x="1" y="15"/>
                    <a:pt x="0" y="14"/>
                  </a:cubicBezTo>
                  <a:cubicBezTo>
                    <a:pt x="1" y="10"/>
                    <a:pt x="1" y="10"/>
                    <a:pt x="1" y="10"/>
                  </a:cubicBezTo>
                  <a:cubicBezTo>
                    <a:pt x="2" y="11"/>
                    <a:pt x="3" y="12"/>
                    <a:pt x="3" y="13"/>
                  </a:cubicBezTo>
                  <a:cubicBezTo>
                    <a:pt x="4" y="13"/>
                    <a:pt x="4" y="14"/>
                    <a:pt x="5" y="14"/>
                  </a:cubicBezTo>
                  <a:cubicBezTo>
                    <a:pt x="5" y="14"/>
                    <a:pt x="6" y="14"/>
                    <a:pt x="6" y="14"/>
                  </a:cubicBezTo>
                  <a:cubicBezTo>
                    <a:pt x="7" y="14"/>
                    <a:pt x="7" y="14"/>
                    <a:pt x="7" y="13"/>
                  </a:cubicBezTo>
                  <a:cubicBezTo>
                    <a:pt x="7" y="12"/>
                    <a:pt x="7" y="12"/>
                    <a:pt x="7" y="12"/>
                  </a:cubicBezTo>
                  <a:cubicBezTo>
                    <a:pt x="7" y="11"/>
                    <a:pt x="7" y="11"/>
                    <a:pt x="7" y="11"/>
                  </a:cubicBezTo>
                  <a:cubicBezTo>
                    <a:pt x="6" y="11"/>
                    <a:pt x="6" y="10"/>
                    <a:pt x="5" y="9"/>
                  </a:cubicBezTo>
                  <a:cubicBezTo>
                    <a:pt x="5" y="8"/>
                    <a:pt x="4" y="7"/>
                    <a:pt x="4" y="7"/>
                  </a:cubicBezTo>
                  <a:cubicBezTo>
                    <a:pt x="4" y="6"/>
                    <a:pt x="3" y="6"/>
                    <a:pt x="3" y="5"/>
                  </a:cubicBezTo>
                  <a:cubicBezTo>
                    <a:pt x="3" y="4"/>
                    <a:pt x="3" y="3"/>
                    <a:pt x="4" y="3"/>
                  </a:cubicBezTo>
                  <a:cubicBezTo>
                    <a:pt x="4" y="1"/>
                    <a:pt x="5" y="0"/>
                    <a:pt x="6" y="0"/>
                  </a:cubicBezTo>
                  <a:cubicBezTo>
                    <a:pt x="7" y="0"/>
                    <a:pt x="8" y="0"/>
                    <a:pt x="9" y="1"/>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 name="Freeform 76"/>
            <p:cNvSpPr>
              <a:spLocks noEditPoints="1"/>
            </p:cNvSpPr>
            <p:nvPr/>
          </p:nvSpPr>
          <p:spPr bwMode="auto">
            <a:xfrm>
              <a:off x="4749801" y="2044700"/>
              <a:ext cx="44450" cy="68263"/>
            </a:xfrm>
            <a:custGeom>
              <a:avLst/>
              <a:gdLst>
                <a:gd name="T0" fmla="*/ 12 w 13"/>
                <a:gd name="T1" fmla="*/ 7 h 20"/>
                <a:gd name="T2" fmla="*/ 12 w 13"/>
                <a:gd name="T3" fmla="*/ 14 h 20"/>
                <a:gd name="T4" fmla="*/ 9 w 13"/>
                <a:gd name="T5" fmla="*/ 19 h 20"/>
                <a:gd name="T6" fmla="*/ 3 w 13"/>
                <a:gd name="T7" fmla="*/ 18 h 20"/>
                <a:gd name="T8" fmla="*/ 0 w 13"/>
                <a:gd name="T9" fmla="*/ 16 h 20"/>
                <a:gd name="T10" fmla="*/ 4 w 13"/>
                <a:gd name="T11" fmla="*/ 0 h 20"/>
                <a:gd name="T12" fmla="*/ 8 w 13"/>
                <a:gd name="T13" fmla="*/ 3 h 20"/>
                <a:gd name="T14" fmla="*/ 12 w 13"/>
                <a:gd name="T15" fmla="*/ 7 h 20"/>
                <a:gd name="T16" fmla="*/ 4 w 13"/>
                <a:gd name="T17" fmla="*/ 16 h 20"/>
                <a:gd name="T18" fmla="*/ 10 w 13"/>
                <a:gd name="T19" fmla="*/ 13 h 20"/>
                <a:gd name="T20" fmla="*/ 7 w 13"/>
                <a:gd name="T21" fmla="*/ 5 h 20"/>
                <a:gd name="T22" fmla="*/ 6 w 13"/>
                <a:gd name="T23" fmla="*/ 5 h 20"/>
                <a:gd name="T24" fmla="*/ 3 w 13"/>
                <a:gd name="T25" fmla="*/ 15 h 20"/>
                <a:gd name="T26" fmla="*/ 4 w 13"/>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12" y="7"/>
                  </a:moveTo>
                  <a:cubicBezTo>
                    <a:pt x="13" y="9"/>
                    <a:pt x="13" y="12"/>
                    <a:pt x="12" y="14"/>
                  </a:cubicBezTo>
                  <a:cubicBezTo>
                    <a:pt x="12" y="17"/>
                    <a:pt x="11" y="19"/>
                    <a:pt x="9" y="19"/>
                  </a:cubicBezTo>
                  <a:cubicBezTo>
                    <a:pt x="7" y="20"/>
                    <a:pt x="6" y="20"/>
                    <a:pt x="3" y="18"/>
                  </a:cubicBezTo>
                  <a:cubicBezTo>
                    <a:pt x="0" y="16"/>
                    <a:pt x="0" y="16"/>
                    <a:pt x="0" y="16"/>
                  </a:cubicBezTo>
                  <a:cubicBezTo>
                    <a:pt x="4" y="0"/>
                    <a:pt x="4" y="0"/>
                    <a:pt x="4" y="0"/>
                  </a:cubicBezTo>
                  <a:cubicBezTo>
                    <a:pt x="8" y="3"/>
                    <a:pt x="8" y="3"/>
                    <a:pt x="8" y="3"/>
                  </a:cubicBezTo>
                  <a:cubicBezTo>
                    <a:pt x="10" y="4"/>
                    <a:pt x="12" y="5"/>
                    <a:pt x="12" y="7"/>
                  </a:cubicBezTo>
                  <a:close/>
                  <a:moveTo>
                    <a:pt x="4" y="16"/>
                  </a:moveTo>
                  <a:cubicBezTo>
                    <a:pt x="7" y="17"/>
                    <a:pt x="9" y="16"/>
                    <a:pt x="10" y="13"/>
                  </a:cubicBezTo>
                  <a:cubicBezTo>
                    <a:pt x="11" y="9"/>
                    <a:pt x="10" y="7"/>
                    <a:pt x="7" y="5"/>
                  </a:cubicBezTo>
                  <a:cubicBezTo>
                    <a:pt x="6" y="5"/>
                    <a:pt x="6" y="5"/>
                    <a:pt x="6" y="5"/>
                  </a:cubicBezTo>
                  <a:cubicBezTo>
                    <a:pt x="3" y="15"/>
                    <a:pt x="3" y="15"/>
                    <a:pt x="3" y="15"/>
                  </a:cubicBezTo>
                  <a:cubicBezTo>
                    <a:pt x="4" y="16"/>
                    <a:pt x="4" y="16"/>
                    <a:pt x="4" y="16"/>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 name="Freeform 77"/>
            <p:cNvSpPr>
              <a:spLocks noEditPoints="1"/>
            </p:cNvSpPr>
            <p:nvPr/>
          </p:nvSpPr>
          <p:spPr bwMode="auto">
            <a:xfrm>
              <a:off x="4787901" y="2074863"/>
              <a:ext cx="41275" cy="73025"/>
            </a:xfrm>
            <a:custGeom>
              <a:avLst/>
              <a:gdLst>
                <a:gd name="T0" fmla="*/ 12 w 12"/>
                <a:gd name="T1" fmla="*/ 2 h 21"/>
                <a:gd name="T2" fmla="*/ 12 w 12"/>
                <a:gd name="T3" fmla="*/ 21 h 21"/>
                <a:gd name="T4" fmla="*/ 10 w 12"/>
                <a:gd name="T5" fmla="*/ 19 h 21"/>
                <a:gd name="T6" fmla="*/ 10 w 12"/>
                <a:gd name="T7" fmla="*/ 15 h 21"/>
                <a:gd name="T8" fmla="*/ 5 w 12"/>
                <a:gd name="T9" fmla="*/ 12 h 21"/>
                <a:gd name="T10" fmla="*/ 3 w 12"/>
                <a:gd name="T11" fmla="*/ 16 h 21"/>
                <a:gd name="T12" fmla="*/ 0 w 12"/>
                <a:gd name="T13" fmla="*/ 14 h 21"/>
                <a:gd name="T14" fmla="*/ 9 w 12"/>
                <a:gd name="T15" fmla="*/ 0 h 21"/>
                <a:gd name="T16" fmla="*/ 12 w 12"/>
                <a:gd name="T17" fmla="*/ 2 h 21"/>
                <a:gd name="T18" fmla="*/ 7 w 12"/>
                <a:gd name="T19" fmla="*/ 10 h 21"/>
                <a:gd name="T20" fmla="*/ 10 w 12"/>
                <a:gd name="T21" fmla="*/ 12 h 21"/>
                <a:gd name="T22" fmla="*/ 10 w 12"/>
                <a:gd name="T23" fmla="*/ 5 h 21"/>
                <a:gd name="T24" fmla="*/ 10 w 12"/>
                <a:gd name="T25" fmla="*/ 4 h 21"/>
                <a:gd name="T26" fmla="*/ 7 w 12"/>
                <a:gd name="T27"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1">
                  <a:moveTo>
                    <a:pt x="12" y="2"/>
                  </a:moveTo>
                  <a:cubicBezTo>
                    <a:pt x="12" y="21"/>
                    <a:pt x="12" y="21"/>
                    <a:pt x="12" y="21"/>
                  </a:cubicBezTo>
                  <a:cubicBezTo>
                    <a:pt x="10" y="19"/>
                    <a:pt x="10" y="19"/>
                    <a:pt x="10" y="19"/>
                  </a:cubicBezTo>
                  <a:cubicBezTo>
                    <a:pt x="10" y="15"/>
                    <a:pt x="10" y="15"/>
                    <a:pt x="10" y="15"/>
                  </a:cubicBezTo>
                  <a:cubicBezTo>
                    <a:pt x="5" y="12"/>
                    <a:pt x="5" y="12"/>
                    <a:pt x="5" y="12"/>
                  </a:cubicBezTo>
                  <a:cubicBezTo>
                    <a:pt x="3" y="16"/>
                    <a:pt x="3" y="16"/>
                    <a:pt x="3" y="16"/>
                  </a:cubicBezTo>
                  <a:cubicBezTo>
                    <a:pt x="0" y="14"/>
                    <a:pt x="0" y="14"/>
                    <a:pt x="0" y="14"/>
                  </a:cubicBezTo>
                  <a:cubicBezTo>
                    <a:pt x="9" y="0"/>
                    <a:pt x="9" y="0"/>
                    <a:pt x="9" y="0"/>
                  </a:cubicBezTo>
                  <a:lnTo>
                    <a:pt x="12" y="2"/>
                  </a:lnTo>
                  <a:close/>
                  <a:moveTo>
                    <a:pt x="7" y="10"/>
                  </a:moveTo>
                  <a:cubicBezTo>
                    <a:pt x="10" y="12"/>
                    <a:pt x="10" y="12"/>
                    <a:pt x="10" y="12"/>
                  </a:cubicBezTo>
                  <a:cubicBezTo>
                    <a:pt x="10" y="8"/>
                    <a:pt x="10" y="6"/>
                    <a:pt x="10" y="5"/>
                  </a:cubicBezTo>
                  <a:cubicBezTo>
                    <a:pt x="10" y="4"/>
                    <a:pt x="10" y="4"/>
                    <a:pt x="10" y="4"/>
                  </a:cubicBezTo>
                  <a:cubicBezTo>
                    <a:pt x="10" y="5"/>
                    <a:pt x="8" y="7"/>
                    <a:pt x="7" y="10"/>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 name="Freeform 78"/>
            <p:cNvSpPr>
              <a:spLocks/>
            </p:cNvSpPr>
            <p:nvPr/>
          </p:nvSpPr>
          <p:spPr bwMode="auto">
            <a:xfrm>
              <a:off x="4681538" y="2006600"/>
              <a:ext cx="41275" cy="68263"/>
            </a:xfrm>
            <a:custGeom>
              <a:avLst/>
              <a:gdLst>
                <a:gd name="T0" fmla="*/ 26 w 26"/>
                <a:gd name="T1" fmla="*/ 9 h 43"/>
                <a:gd name="T2" fmla="*/ 24 w 26"/>
                <a:gd name="T3" fmla="*/ 15 h 43"/>
                <a:gd name="T4" fmla="*/ 13 w 26"/>
                <a:gd name="T5" fmla="*/ 9 h 43"/>
                <a:gd name="T6" fmla="*/ 11 w 26"/>
                <a:gd name="T7" fmla="*/ 18 h 43"/>
                <a:gd name="T8" fmla="*/ 22 w 26"/>
                <a:gd name="T9" fmla="*/ 22 h 43"/>
                <a:gd name="T10" fmla="*/ 20 w 26"/>
                <a:gd name="T11" fmla="*/ 28 h 43"/>
                <a:gd name="T12" fmla="*/ 11 w 26"/>
                <a:gd name="T13" fmla="*/ 24 h 43"/>
                <a:gd name="T14" fmla="*/ 9 w 26"/>
                <a:gd name="T15" fmla="*/ 33 h 43"/>
                <a:gd name="T16" fmla="*/ 18 w 26"/>
                <a:gd name="T17" fmla="*/ 37 h 43"/>
                <a:gd name="T18" fmla="*/ 15 w 26"/>
                <a:gd name="T19" fmla="*/ 43 h 43"/>
                <a:gd name="T20" fmla="*/ 0 w 26"/>
                <a:gd name="T21" fmla="*/ 35 h 43"/>
                <a:gd name="T22" fmla="*/ 9 w 26"/>
                <a:gd name="T23" fmla="*/ 0 h 43"/>
                <a:gd name="T24" fmla="*/ 26 w 26"/>
                <a:gd name="T25"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43">
                  <a:moveTo>
                    <a:pt x="26" y="9"/>
                  </a:moveTo>
                  <a:lnTo>
                    <a:pt x="24" y="15"/>
                  </a:lnTo>
                  <a:lnTo>
                    <a:pt x="13" y="9"/>
                  </a:lnTo>
                  <a:lnTo>
                    <a:pt x="11" y="18"/>
                  </a:lnTo>
                  <a:lnTo>
                    <a:pt x="22" y="22"/>
                  </a:lnTo>
                  <a:lnTo>
                    <a:pt x="20" y="28"/>
                  </a:lnTo>
                  <a:lnTo>
                    <a:pt x="11" y="24"/>
                  </a:lnTo>
                  <a:lnTo>
                    <a:pt x="9" y="33"/>
                  </a:lnTo>
                  <a:lnTo>
                    <a:pt x="18" y="37"/>
                  </a:lnTo>
                  <a:lnTo>
                    <a:pt x="15" y="43"/>
                  </a:lnTo>
                  <a:lnTo>
                    <a:pt x="0" y="35"/>
                  </a:lnTo>
                  <a:lnTo>
                    <a:pt x="9" y="0"/>
                  </a:lnTo>
                  <a:lnTo>
                    <a:pt x="26" y="9"/>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 name="Freeform 79"/>
            <p:cNvSpPr>
              <a:spLocks/>
            </p:cNvSpPr>
            <p:nvPr/>
          </p:nvSpPr>
          <p:spPr bwMode="auto">
            <a:xfrm>
              <a:off x="4640263" y="1979613"/>
              <a:ext cx="44450" cy="68263"/>
            </a:xfrm>
            <a:custGeom>
              <a:avLst/>
              <a:gdLst>
                <a:gd name="T0" fmla="*/ 13 w 13"/>
                <a:gd name="T1" fmla="*/ 6 h 20"/>
                <a:gd name="T2" fmla="*/ 11 w 13"/>
                <a:gd name="T3" fmla="*/ 17 h 20"/>
                <a:gd name="T4" fmla="*/ 9 w 13"/>
                <a:gd name="T5" fmla="*/ 19 h 20"/>
                <a:gd name="T6" fmla="*/ 7 w 13"/>
                <a:gd name="T7" fmla="*/ 20 h 20"/>
                <a:gd name="T8" fmla="*/ 4 w 13"/>
                <a:gd name="T9" fmla="*/ 19 h 20"/>
                <a:gd name="T10" fmla="*/ 0 w 13"/>
                <a:gd name="T11" fmla="*/ 16 h 20"/>
                <a:gd name="T12" fmla="*/ 0 w 13"/>
                <a:gd name="T13" fmla="*/ 11 h 20"/>
                <a:gd name="T14" fmla="*/ 3 w 13"/>
                <a:gd name="T15" fmla="*/ 0 h 20"/>
                <a:gd name="T16" fmla="*/ 6 w 13"/>
                <a:gd name="T17" fmla="*/ 2 h 20"/>
                <a:gd name="T18" fmla="*/ 3 w 13"/>
                <a:gd name="T19" fmla="*/ 12 h 20"/>
                <a:gd name="T20" fmla="*/ 3 w 13"/>
                <a:gd name="T21" fmla="*/ 15 h 20"/>
                <a:gd name="T22" fmla="*/ 5 w 13"/>
                <a:gd name="T23" fmla="*/ 17 h 20"/>
                <a:gd name="T24" fmla="*/ 7 w 13"/>
                <a:gd name="T25" fmla="*/ 17 h 20"/>
                <a:gd name="T26" fmla="*/ 8 w 13"/>
                <a:gd name="T27" fmla="*/ 14 h 20"/>
                <a:gd name="T28" fmla="*/ 11 w 13"/>
                <a:gd name="T29" fmla="*/ 5 h 20"/>
                <a:gd name="T30" fmla="*/ 13 w 13"/>
                <a:gd name="T3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13" y="6"/>
                  </a:moveTo>
                  <a:cubicBezTo>
                    <a:pt x="11" y="17"/>
                    <a:pt x="11" y="17"/>
                    <a:pt x="11" y="17"/>
                  </a:cubicBezTo>
                  <a:cubicBezTo>
                    <a:pt x="10" y="18"/>
                    <a:pt x="10" y="19"/>
                    <a:pt x="9" y="19"/>
                  </a:cubicBezTo>
                  <a:cubicBezTo>
                    <a:pt x="8" y="20"/>
                    <a:pt x="8" y="20"/>
                    <a:pt x="7" y="20"/>
                  </a:cubicBezTo>
                  <a:cubicBezTo>
                    <a:pt x="6" y="20"/>
                    <a:pt x="5" y="20"/>
                    <a:pt x="4" y="19"/>
                  </a:cubicBezTo>
                  <a:cubicBezTo>
                    <a:pt x="2" y="19"/>
                    <a:pt x="1" y="17"/>
                    <a:pt x="0" y="16"/>
                  </a:cubicBezTo>
                  <a:cubicBezTo>
                    <a:pt x="0" y="14"/>
                    <a:pt x="0" y="12"/>
                    <a:pt x="0" y="11"/>
                  </a:cubicBezTo>
                  <a:cubicBezTo>
                    <a:pt x="3" y="0"/>
                    <a:pt x="3" y="0"/>
                    <a:pt x="3" y="0"/>
                  </a:cubicBezTo>
                  <a:cubicBezTo>
                    <a:pt x="6" y="2"/>
                    <a:pt x="6" y="2"/>
                    <a:pt x="6" y="2"/>
                  </a:cubicBezTo>
                  <a:cubicBezTo>
                    <a:pt x="3" y="12"/>
                    <a:pt x="3" y="12"/>
                    <a:pt x="3" y="12"/>
                  </a:cubicBezTo>
                  <a:cubicBezTo>
                    <a:pt x="3" y="13"/>
                    <a:pt x="3" y="14"/>
                    <a:pt x="3" y="15"/>
                  </a:cubicBezTo>
                  <a:cubicBezTo>
                    <a:pt x="3" y="15"/>
                    <a:pt x="4" y="16"/>
                    <a:pt x="5" y="17"/>
                  </a:cubicBezTo>
                  <a:cubicBezTo>
                    <a:pt x="5" y="17"/>
                    <a:pt x="6" y="17"/>
                    <a:pt x="7" y="17"/>
                  </a:cubicBezTo>
                  <a:cubicBezTo>
                    <a:pt x="7" y="16"/>
                    <a:pt x="8" y="16"/>
                    <a:pt x="8" y="14"/>
                  </a:cubicBezTo>
                  <a:cubicBezTo>
                    <a:pt x="11" y="5"/>
                    <a:pt x="11" y="5"/>
                    <a:pt x="11" y="5"/>
                  </a:cubicBezTo>
                  <a:lnTo>
                    <a:pt x="13" y="6"/>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 name="Freeform 80"/>
            <p:cNvSpPr>
              <a:spLocks/>
            </p:cNvSpPr>
            <p:nvPr/>
          </p:nvSpPr>
          <p:spPr bwMode="auto">
            <a:xfrm>
              <a:off x="4846638" y="2092325"/>
              <a:ext cx="36513" cy="68263"/>
            </a:xfrm>
            <a:custGeom>
              <a:avLst/>
              <a:gdLst>
                <a:gd name="T0" fmla="*/ 23 w 23"/>
                <a:gd name="T1" fmla="*/ 13 h 43"/>
                <a:gd name="T2" fmla="*/ 8 w 23"/>
                <a:gd name="T3" fmla="*/ 30 h 43"/>
                <a:gd name="T4" fmla="*/ 4 w 23"/>
                <a:gd name="T5" fmla="*/ 43 h 43"/>
                <a:gd name="T6" fmla="*/ 0 w 23"/>
                <a:gd name="T7" fmla="*/ 41 h 43"/>
                <a:gd name="T8" fmla="*/ 2 w 23"/>
                <a:gd name="T9" fmla="*/ 26 h 43"/>
                <a:gd name="T10" fmla="*/ 0 w 23"/>
                <a:gd name="T11" fmla="*/ 0 h 43"/>
                <a:gd name="T12" fmla="*/ 6 w 23"/>
                <a:gd name="T13" fmla="*/ 5 h 43"/>
                <a:gd name="T14" fmla="*/ 8 w 23"/>
                <a:gd name="T15" fmla="*/ 22 h 43"/>
                <a:gd name="T16" fmla="*/ 17 w 23"/>
                <a:gd name="T17" fmla="*/ 11 h 43"/>
                <a:gd name="T18" fmla="*/ 23 w 23"/>
                <a:gd name="T19"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3">
                  <a:moveTo>
                    <a:pt x="23" y="13"/>
                  </a:moveTo>
                  <a:lnTo>
                    <a:pt x="8" y="30"/>
                  </a:lnTo>
                  <a:lnTo>
                    <a:pt x="4" y="43"/>
                  </a:lnTo>
                  <a:lnTo>
                    <a:pt x="0" y="41"/>
                  </a:lnTo>
                  <a:lnTo>
                    <a:pt x="2" y="26"/>
                  </a:lnTo>
                  <a:lnTo>
                    <a:pt x="0" y="0"/>
                  </a:lnTo>
                  <a:lnTo>
                    <a:pt x="6" y="5"/>
                  </a:lnTo>
                  <a:lnTo>
                    <a:pt x="8" y="22"/>
                  </a:lnTo>
                  <a:lnTo>
                    <a:pt x="17" y="11"/>
                  </a:lnTo>
                  <a:lnTo>
                    <a:pt x="23" y="1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 name="Freeform 81"/>
            <p:cNvSpPr>
              <a:spLocks noEditPoints="1"/>
            </p:cNvSpPr>
            <p:nvPr/>
          </p:nvSpPr>
          <p:spPr bwMode="auto">
            <a:xfrm>
              <a:off x="4965701" y="2165350"/>
              <a:ext cx="379413" cy="261938"/>
            </a:xfrm>
            <a:custGeom>
              <a:avLst/>
              <a:gdLst>
                <a:gd name="T0" fmla="*/ 7 w 111"/>
                <a:gd name="T1" fmla="*/ 22 h 77"/>
                <a:gd name="T2" fmla="*/ 8 w 111"/>
                <a:gd name="T3" fmla="*/ 9 h 77"/>
                <a:gd name="T4" fmla="*/ 3 w 111"/>
                <a:gd name="T5" fmla="*/ 19 h 77"/>
                <a:gd name="T6" fmla="*/ 3 w 111"/>
                <a:gd name="T7" fmla="*/ 1 h 77"/>
                <a:gd name="T8" fmla="*/ 3 w 111"/>
                <a:gd name="T9" fmla="*/ 14 h 77"/>
                <a:gd name="T10" fmla="*/ 11 w 111"/>
                <a:gd name="T11" fmla="*/ 5 h 77"/>
                <a:gd name="T12" fmla="*/ 9 w 111"/>
                <a:gd name="T13" fmla="*/ 20 h 77"/>
                <a:gd name="T14" fmla="*/ 15 w 111"/>
                <a:gd name="T15" fmla="*/ 8 h 77"/>
                <a:gd name="T16" fmla="*/ 15 w 111"/>
                <a:gd name="T17" fmla="*/ 27 h 77"/>
                <a:gd name="T18" fmla="*/ 19 w 111"/>
                <a:gd name="T19" fmla="*/ 25 h 77"/>
                <a:gd name="T20" fmla="*/ 25 w 111"/>
                <a:gd name="T21" fmla="*/ 21 h 77"/>
                <a:gd name="T22" fmla="*/ 26 w 111"/>
                <a:gd name="T23" fmla="*/ 17 h 77"/>
                <a:gd name="T24" fmla="*/ 33 w 111"/>
                <a:gd name="T25" fmla="*/ 18 h 77"/>
                <a:gd name="T26" fmla="*/ 29 w 111"/>
                <a:gd name="T27" fmla="*/ 34 h 77"/>
                <a:gd name="T28" fmla="*/ 38 w 111"/>
                <a:gd name="T29" fmla="*/ 23 h 77"/>
                <a:gd name="T30" fmla="*/ 28 w 111"/>
                <a:gd name="T31" fmla="*/ 31 h 77"/>
                <a:gd name="T32" fmla="*/ 35 w 111"/>
                <a:gd name="T33" fmla="*/ 29 h 77"/>
                <a:gd name="T34" fmla="*/ 52 w 111"/>
                <a:gd name="T35" fmla="*/ 48 h 77"/>
                <a:gd name="T36" fmla="*/ 56 w 111"/>
                <a:gd name="T37" fmla="*/ 47 h 77"/>
                <a:gd name="T38" fmla="*/ 62 w 111"/>
                <a:gd name="T39" fmla="*/ 42 h 77"/>
                <a:gd name="T40" fmla="*/ 63 w 111"/>
                <a:gd name="T41" fmla="*/ 39 h 77"/>
                <a:gd name="T42" fmla="*/ 51 w 111"/>
                <a:gd name="T43" fmla="*/ 29 h 77"/>
                <a:gd name="T44" fmla="*/ 48 w 111"/>
                <a:gd name="T45" fmla="*/ 41 h 77"/>
                <a:gd name="T46" fmla="*/ 38 w 111"/>
                <a:gd name="T47" fmla="*/ 40 h 77"/>
                <a:gd name="T48" fmla="*/ 44 w 111"/>
                <a:gd name="T49" fmla="*/ 29 h 77"/>
                <a:gd name="T50" fmla="*/ 49 w 111"/>
                <a:gd name="T51" fmla="*/ 46 h 77"/>
                <a:gd name="T52" fmla="*/ 67 w 111"/>
                <a:gd name="T53" fmla="*/ 39 h 77"/>
                <a:gd name="T54" fmla="*/ 65 w 111"/>
                <a:gd name="T55" fmla="*/ 46 h 77"/>
                <a:gd name="T56" fmla="*/ 68 w 111"/>
                <a:gd name="T57" fmla="*/ 51 h 77"/>
                <a:gd name="T58" fmla="*/ 66 w 111"/>
                <a:gd name="T59" fmla="*/ 53 h 77"/>
                <a:gd name="T60" fmla="*/ 62 w 111"/>
                <a:gd name="T61" fmla="*/ 53 h 77"/>
                <a:gd name="T62" fmla="*/ 71 w 111"/>
                <a:gd name="T63" fmla="*/ 54 h 77"/>
                <a:gd name="T64" fmla="*/ 68 w 111"/>
                <a:gd name="T65" fmla="*/ 45 h 77"/>
                <a:gd name="T66" fmla="*/ 68 w 111"/>
                <a:gd name="T67" fmla="*/ 42 h 77"/>
                <a:gd name="T68" fmla="*/ 72 w 111"/>
                <a:gd name="T69" fmla="*/ 45 h 77"/>
                <a:gd name="T70" fmla="*/ 70 w 111"/>
                <a:gd name="T71" fmla="*/ 40 h 77"/>
                <a:gd name="T72" fmla="*/ 84 w 111"/>
                <a:gd name="T73" fmla="*/ 66 h 77"/>
                <a:gd name="T74" fmla="*/ 93 w 111"/>
                <a:gd name="T75" fmla="*/ 67 h 77"/>
                <a:gd name="T76" fmla="*/ 96 w 111"/>
                <a:gd name="T77" fmla="*/ 54 h 77"/>
                <a:gd name="T78" fmla="*/ 93 w 111"/>
                <a:gd name="T79" fmla="*/ 56 h 77"/>
                <a:gd name="T80" fmla="*/ 90 w 111"/>
                <a:gd name="T81" fmla="*/ 62 h 77"/>
                <a:gd name="T82" fmla="*/ 72 w 111"/>
                <a:gd name="T83" fmla="*/ 60 h 77"/>
                <a:gd name="T84" fmla="*/ 85 w 111"/>
                <a:gd name="T85" fmla="*/ 57 h 77"/>
                <a:gd name="T86" fmla="*/ 77 w 111"/>
                <a:gd name="T87" fmla="*/ 59 h 77"/>
                <a:gd name="T88" fmla="*/ 80 w 111"/>
                <a:gd name="T89" fmla="*/ 49 h 77"/>
                <a:gd name="T90" fmla="*/ 108 w 111"/>
                <a:gd name="T91" fmla="*/ 62 h 77"/>
                <a:gd name="T92" fmla="*/ 100 w 111"/>
                <a:gd name="T93" fmla="*/ 57 h 77"/>
                <a:gd name="T94" fmla="*/ 103 w 111"/>
                <a:gd name="T95" fmla="*/ 77 h 77"/>
                <a:gd name="T96" fmla="*/ 108 w 111"/>
                <a:gd name="T97" fmla="*/ 6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1" h="77">
                  <a:moveTo>
                    <a:pt x="18" y="10"/>
                  </a:moveTo>
                  <a:cubicBezTo>
                    <a:pt x="10" y="24"/>
                    <a:pt x="10" y="24"/>
                    <a:pt x="10" y="24"/>
                  </a:cubicBezTo>
                  <a:cubicBezTo>
                    <a:pt x="7" y="22"/>
                    <a:pt x="7" y="22"/>
                    <a:pt x="7" y="22"/>
                  </a:cubicBezTo>
                  <a:cubicBezTo>
                    <a:pt x="8" y="13"/>
                    <a:pt x="8" y="13"/>
                    <a:pt x="8" y="13"/>
                  </a:cubicBezTo>
                  <a:cubicBezTo>
                    <a:pt x="8" y="12"/>
                    <a:pt x="8" y="12"/>
                    <a:pt x="8" y="11"/>
                  </a:cubicBezTo>
                  <a:cubicBezTo>
                    <a:pt x="8" y="10"/>
                    <a:pt x="8" y="9"/>
                    <a:pt x="8" y="9"/>
                  </a:cubicBezTo>
                  <a:cubicBezTo>
                    <a:pt x="8" y="9"/>
                    <a:pt x="8" y="9"/>
                    <a:pt x="7" y="10"/>
                  </a:cubicBezTo>
                  <a:cubicBezTo>
                    <a:pt x="7" y="11"/>
                    <a:pt x="7" y="12"/>
                    <a:pt x="7" y="12"/>
                  </a:cubicBezTo>
                  <a:cubicBezTo>
                    <a:pt x="3" y="19"/>
                    <a:pt x="3" y="19"/>
                    <a:pt x="3" y="19"/>
                  </a:cubicBezTo>
                  <a:cubicBezTo>
                    <a:pt x="0" y="18"/>
                    <a:pt x="0" y="18"/>
                    <a:pt x="0" y="18"/>
                  </a:cubicBezTo>
                  <a:cubicBezTo>
                    <a:pt x="1" y="0"/>
                    <a:pt x="1" y="0"/>
                    <a:pt x="1" y="0"/>
                  </a:cubicBezTo>
                  <a:cubicBezTo>
                    <a:pt x="3" y="1"/>
                    <a:pt x="3" y="1"/>
                    <a:pt x="3" y="1"/>
                  </a:cubicBezTo>
                  <a:cubicBezTo>
                    <a:pt x="3" y="11"/>
                    <a:pt x="3" y="11"/>
                    <a:pt x="3" y="11"/>
                  </a:cubicBezTo>
                  <a:cubicBezTo>
                    <a:pt x="2" y="13"/>
                    <a:pt x="2" y="14"/>
                    <a:pt x="2" y="16"/>
                  </a:cubicBezTo>
                  <a:cubicBezTo>
                    <a:pt x="2" y="15"/>
                    <a:pt x="2" y="15"/>
                    <a:pt x="3" y="14"/>
                  </a:cubicBezTo>
                  <a:cubicBezTo>
                    <a:pt x="3" y="13"/>
                    <a:pt x="4" y="12"/>
                    <a:pt x="4" y="12"/>
                  </a:cubicBezTo>
                  <a:cubicBezTo>
                    <a:pt x="8" y="4"/>
                    <a:pt x="8" y="4"/>
                    <a:pt x="8" y="4"/>
                  </a:cubicBezTo>
                  <a:cubicBezTo>
                    <a:pt x="11" y="5"/>
                    <a:pt x="11" y="5"/>
                    <a:pt x="11" y="5"/>
                  </a:cubicBezTo>
                  <a:cubicBezTo>
                    <a:pt x="10" y="15"/>
                    <a:pt x="10" y="15"/>
                    <a:pt x="10" y="15"/>
                  </a:cubicBezTo>
                  <a:cubicBezTo>
                    <a:pt x="10" y="16"/>
                    <a:pt x="10" y="17"/>
                    <a:pt x="10" y="17"/>
                  </a:cubicBezTo>
                  <a:cubicBezTo>
                    <a:pt x="10" y="18"/>
                    <a:pt x="10" y="19"/>
                    <a:pt x="9" y="20"/>
                  </a:cubicBezTo>
                  <a:cubicBezTo>
                    <a:pt x="10" y="19"/>
                    <a:pt x="10" y="19"/>
                    <a:pt x="10" y="18"/>
                  </a:cubicBezTo>
                  <a:cubicBezTo>
                    <a:pt x="11" y="17"/>
                    <a:pt x="11" y="16"/>
                    <a:pt x="11" y="16"/>
                  </a:cubicBezTo>
                  <a:cubicBezTo>
                    <a:pt x="15" y="8"/>
                    <a:pt x="15" y="8"/>
                    <a:pt x="15" y="8"/>
                  </a:cubicBezTo>
                  <a:lnTo>
                    <a:pt x="18" y="10"/>
                  </a:lnTo>
                  <a:close/>
                  <a:moveTo>
                    <a:pt x="19" y="10"/>
                  </a:moveTo>
                  <a:cubicBezTo>
                    <a:pt x="15" y="27"/>
                    <a:pt x="15" y="27"/>
                    <a:pt x="15" y="27"/>
                  </a:cubicBezTo>
                  <a:cubicBezTo>
                    <a:pt x="22" y="31"/>
                    <a:pt x="22" y="31"/>
                    <a:pt x="22" y="31"/>
                  </a:cubicBezTo>
                  <a:cubicBezTo>
                    <a:pt x="23" y="28"/>
                    <a:pt x="23" y="28"/>
                    <a:pt x="23" y="28"/>
                  </a:cubicBezTo>
                  <a:cubicBezTo>
                    <a:pt x="19" y="25"/>
                    <a:pt x="19" y="25"/>
                    <a:pt x="19" y="25"/>
                  </a:cubicBezTo>
                  <a:cubicBezTo>
                    <a:pt x="20" y="21"/>
                    <a:pt x="20" y="21"/>
                    <a:pt x="20" y="21"/>
                  </a:cubicBezTo>
                  <a:cubicBezTo>
                    <a:pt x="24" y="24"/>
                    <a:pt x="24" y="24"/>
                    <a:pt x="24" y="24"/>
                  </a:cubicBezTo>
                  <a:cubicBezTo>
                    <a:pt x="25" y="21"/>
                    <a:pt x="25" y="21"/>
                    <a:pt x="25" y="21"/>
                  </a:cubicBezTo>
                  <a:cubicBezTo>
                    <a:pt x="20" y="18"/>
                    <a:pt x="20" y="18"/>
                    <a:pt x="20" y="18"/>
                  </a:cubicBezTo>
                  <a:cubicBezTo>
                    <a:pt x="21" y="15"/>
                    <a:pt x="21" y="15"/>
                    <a:pt x="21" y="15"/>
                  </a:cubicBezTo>
                  <a:cubicBezTo>
                    <a:pt x="26" y="17"/>
                    <a:pt x="26" y="17"/>
                    <a:pt x="26" y="17"/>
                  </a:cubicBezTo>
                  <a:cubicBezTo>
                    <a:pt x="27" y="15"/>
                    <a:pt x="27" y="15"/>
                    <a:pt x="27" y="15"/>
                  </a:cubicBezTo>
                  <a:lnTo>
                    <a:pt x="19" y="10"/>
                  </a:lnTo>
                  <a:close/>
                  <a:moveTo>
                    <a:pt x="33" y="18"/>
                  </a:moveTo>
                  <a:cubicBezTo>
                    <a:pt x="29" y="16"/>
                    <a:pt x="29" y="16"/>
                    <a:pt x="29" y="16"/>
                  </a:cubicBezTo>
                  <a:cubicBezTo>
                    <a:pt x="25" y="32"/>
                    <a:pt x="25" y="32"/>
                    <a:pt x="25" y="32"/>
                  </a:cubicBezTo>
                  <a:cubicBezTo>
                    <a:pt x="29" y="34"/>
                    <a:pt x="29" y="34"/>
                    <a:pt x="29" y="34"/>
                  </a:cubicBezTo>
                  <a:cubicBezTo>
                    <a:pt x="31" y="36"/>
                    <a:pt x="33" y="36"/>
                    <a:pt x="34" y="35"/>
                  </a:cubicBezTo>
                  <a:cubicBezTo>
                    <a:pt x="36" y="34"/>
                    <a:pt x="37" y="33"/>
                    <a:pt x="38" y="30"/>
                  </a:cubicBezTo>
                  <a:cubicBezTo>
                    <a:pt x="38" y="28"/>
                    <a:pt x="38" y="25"/>
                    <a:pt x="38" y="23"/>
                  </a:cubicBezTo>
                  <a:cubicBezTo>
                    <a:pt x="37" y="21"/>
                    <a:pt x="35" y="20"/>
                    <a:pt x="33" y="18"/>
                  </a:cubicBezTo>
                  <a:close/>
                  <a:moveTo>
                    <a:pt x="30" y="32"/>
                  </a:moveTo>
                  <a:cubicBezTo>
                    <a:pt x="28" y="31"/>
                    <a:pt x="28" y="31"/>
                    <a:pt x="28" y="31"/>
                  </a:cubicBezTo>
                  <a:cubicBezTo>
                    <a:pt x="31" y="21"/>
                    <a:pt x="31" y="21"/>
                    <a:pt x="31" y="21"/>
                  </a:cubicBezTo>
                  <a:cubicBezTo>
                    <a:pt x="33" y="21"/>
                    <a:pt x="33" y="21"/>
                    <a:pt x="33" y="21"/>
                  </a:cubicBezTo>
                  <a:cubicBezTo>
                    <a:pt x="35" y="23"/>
                    <a:pt x="36" y="25"/>
                    <a:pt x="35" y="29"/>
                  </a:cubicBezTo>
                  <a:cubicBezTo>
                    <a:pt x="34" y="32"/>
                    <a:pt x="32" y="33"/>
                    <a:pt x="30" y="32"/>
                  </a:cubicBezTo>
                  <a:moveTo>
                    <a:pt x="57" y="32"/>
                  </a:moveTo>
                  <a:cubicBezTo>
                    <a:pt x="52" y="48"/>
                    <a:pt x="52" y="48"/>
                    <a:pt x="52" y="48"/>
                  </a:cubicBezTo>
                  <a:cubicBezTo>
                    <a:pt x="60" y="52"/>
                    <a:pt x="60" y="52"/>
                    <a:pt x="60" y="52"/>
                  </a:cubicBezTo>
                  <a:cubicBezTo>
                    <a:pt x="60" y="50"/>
                    <a:pt x="60" y="50"/>
                    <a:pt x="60" y="50"/>
                  </a:cubicBezTo>
                  <a:cubicBezTo>
                    <a:pt x="56" y="47"/>
                    <a:pt x="56" y="47"/>
                    <a:pt x="56" y="47"/>
                  </a:cubicBezTo>
                  <a:cubicBezTo>
                    <a:pt x="57" y="43"/>
                    <a:pt x="57" y="43"/>
                    <a:pt x="57" y="43"/>
                  </a:cubicBezTo>
                  <a:cubicBezTo>
                    <a:pt x="61" y="45"/>
                    <a:pt x="61" y="45"/>
                    <a:pt x="61" y="45"/>
                  </a:cubicBezTo>
                  <a:cubicBezTo>
                    <a:pt x="62" y="42"/>
                    <a:pt x="62" y="42"/>
                    <a:pt x="62" y="42"/>
                  </a:cubicBezTo>
                  <a:cubicBezTo>
                    <a:pt x="58" y="40"/>
                    <a:pt x="58" y="40"/>
                    <a:pt x="58" y="40"/>
                  </a:cubicBezTo>
                  <a:cubicBezTo>
                    <a:pt x="59" y="36"/>
                    <a:pt x="59" y="36"/>
                    <a:pt x="59" y="36"/>
                  </a:cubicBezTo>
                  <a:cubicBezTo>
                    <a:pt x="63" y="39"/>
                    <a:pt x="63" y="39"/>
                    <a:pt x="63" y="39"/>
                  </a:cubicBezTo>
                  <a:cubicBezTo>
                    <a:pt x="64" y="36"/>
                    <a:pt x="64" y="36"/>
                    <a:pt x="64" y="36"/>
                  </a:cubicBezTo>
                  <a:lnTo>
                    <a:pt x="57" y="32"/>
                  </a:lnTo>
                  <a:close/>
                  <a:moveTo>
                    <a:pt x="51" y="29"/>
                  </a:moveTo>
                  <a:cubicBezTo>
                    <a:pt x="49" y="36"/>
                    <a:pt x="49" y="36"/>
                    <a:pt x="49" y="36"/>
                  </a:cubicBezTo>
                  <a:cubicBezTo>
                    <a:pt x="49" y="37"/>
                    <a:pt x="49" y="39"/>
                    <a:pt x="48" y="41"/>
                  </a:cubicBezTo>
                  <a:cubicBezTo>
                    <a:pt x="48" y="41"/>
                    <a:pt x="48" y="41"/>
                    <a:pt x="48" y="41"/>
                  </a:cubicBezTo>
                  <a:cubicBezTo>
                    <a:pt x="46" y="26"/>
                    <a:pt x="46" y="26"/>
                    <a:pt x="46" y="26"/>
                  </a:cubicBezTo>
                  <a:cubicBezTo>
                    <a:pt x="42" y="24"/>
                    <a:pt x="42" y="24"/>
                    <a:pt x="42" y="24"/>
                  </a:cubicBezTo>
                  <a:cubicBezTo>
                    <a:pt x="38" y="40"/>
                    <a:pt x="38" y="40"/>
                    <a:pt x="38" y="40"/>
                  </a:cubicBezTo>
                  <a:cubicBezTo>
                    <a:pt x="40" y="41"/>
                    <a:pt x="40" y="41"/>
                    <a:pt x="40" y="41"/>
                  </a:cubicBezTo>
                  <a:cubicBezTo>
                    <a:pt x="43" y="34"/>
                    <a:pt x="43" y="34"/>
                    <a:pt x="43" y="34"/>
                  </a:cubicBezTo>
                  <a:cubicBezTo>
                    <a:pt x="43" y="33"/>
                    <a:pt x="43" y="31"/>
                    <a:pt x="44" y="29"/>
                  </a:cubicBezTo>
                  <a:cubicBezTo>
                    <a:pt x="44" y="29"/>
                    <a:pt x="44" y="29"/>
                    <a:pt x="44" y="29"/>
                  </a:cubicBezTo>
                  <a:cubicBezTo>
                    <a:pt x="46" y="44"/>
                    <a:pt x="46" y="44"/>
                    <a:pt x="46" y="44"/>
                  </a:cubicBezTo>
                  <a:cubicBezTo>
                    <a:pt x="49" y="46"/>
                    <a:pt x="49" y="46"/>
                    <a:pt x="49" y="46"/>
                  </a:cubicBezTo>
                  <a:cubicBezTo>
                    <a:pt x="54" y="30"/>
                    <a:pt x="54" y="30"/>
                    <a:pt x="54" y="30"/>
                  </a:cubicBezTo>
                  <a:lnTo>
                    <a:pt x="51" y="29"/>
                  </a:lnTo>
                  <a:close/>
                  <a:moveTo>
                    <a:pt x="67" y="39"/>
                  </a:moveTo>
                  <a:cubicBezTo>
                    <a:pt x="66" y="39"/>
                    <a:pt x="65" y="40"/>
                    <a:pt x="65" y="42"/>
                  </a:cubicBezTo>
                  <a:cubicBezTo>
                    <a:pt x="65" y="43"/>
                    <a:pt x="65" y="43"/>
                    <a:pt x="65" y="44"/>
                  </a:cubicBezTo>
                  <a:cubicBezTo>
                    <a:pt x="65" y="45"/>
                    <a:pt x="65" y="45"/>
                    <a:pt x="65" y="46"/>
                  </a:cubicBezTo>
                  <a:cubicBezTo>
                    <a:pt x="66" y="47"/>
                    <a:pt x="66" y="47"/>
                    <a:pt x="67" y="48"/>
                  </a:cubicBezTo>
                  <a:cubicBezTo>
                    <a:pt x="67" y="49"/>
                    <a:pt x="68" y="50"/>
                    <a:pt x="68" y="50"/>
                  </a:cubicBezTo>
                  <a:cubicBezTo>
                    <a:pt x="68" y="51"/>
                    <a:pt x="68" y="51"/>
                    <a:pt x="68" y="51"/>
                  </a:cubicBezTo>
                  <a:cubicBezTo>
                    <a:pt x="68" y="52"/>
                    <a:pt x="68" y="52"/>
                    <a:pt x="68" y="52"/>
                  </a:cubicBezTo>
                  <a:cubicBezTo>
                    <a:pt x="68" y="53"/>
                    <a:pt x="68" y="53"/>
                    <a:pt x="68" y="53"/>
                  </a:cubicBezTo>
                  <a:cubicBezTo>
                    <a:pt x="67" y="53"/>
                    <a:pt x="67" y="53"/>
                    <a:pt x="66" y="53"/>
                  </a:cubicBezTo>
                  <a:cubicBezTo>
                    <a:pt x="66" y="53"/>
                    <a:pt x="65" y="52"/>
                    <a:pt x="65" y="52"/>
                  </a:cubicBezTo>
                  <a:cubicBezTo>
                    <a:pt x="64" y="51"/>
                    <a:pt x="63" y="50"/>
                    <a:pt x="63" y="50"/>
                  </a:cubicBezTo>
                  <a:cubicBezTo>
                    <a:pt x="62" y="53"/>
                    <a:pt x="62" y="53"/>
                    <a:pt x="62" y="53"/>
                  </a:cubicBezTo>
                  <a:cubicBezTo>
                    <a:pt x="63" y="54"/>
                    <a:pt x="64" y="55"/>
                    <a:pt x="65" y="56"/>
                  </a:cubicBezTo>
                  <a:cubicBezTo>
                    <a:pt x="67" y="57"/>
                    <a:pt x="68" y="57"/>
                    <a:pt x="69" y="56"/>
                  </a:cubicBezTo>
                  <a:cubicBezTo>
                    <a:pt x="70" y="56"/>
                    <a:pt x="71" y="55"/>
                    <a:pt x="71" y="54"/>
                  </a:cubicBezTo>
                  <a:cubicBezTo>
                    <a:pt x="71" y="53"/>
                    <a:pt x="71" y="52"/>
                    <a:pt x="71" y="51"/>
                  </a:cubicBezTo>
                  <a:cubicBezTo>
                    <a:pt x="71" y="50"/>
                    <a:pt x="70" y="49"/>
                    <a:pt x="69" y="47"/>
                  </a:cubicBezTo>
                  <a:cubicBezTo>
                    <a:pt x="69" y="46"/>
                    <a:pt x="68" y="45"/>
                    <a:pt x="68" y="45"/>
                  </a:cubicBezTo>
                  <a:cubicBezTo>
                    <a:pt x="67" y="44"/>
                    <a:pt x="67" y="44"/>
                    <a:pt x="67" y="44"/>
                  </a:cubicBezTo>
                  <a:cubicBezTo>
                    <a:pt x="68" y="43"/>
                    <a:pt x="68" y="43"/>
                    <a:pt x="68" y="43"/>
                  </a:cubicBezTo>
                  <a:cubicBezTo>
                    <a:pt x="68" y="43"/>
                    <a:pt x="68" y="42"/>
                    <a:pt x="68" y="42"/>
                  </a:cubicBezTo>
                  <a:cubicBezTo>
                    <a:pt x="69" y="42"/>
                    <a:pt x="69" y="42"/>
                    <a:pt x="70" y="42"/>
                  </a:cubicBezTo>
                  <a:cubicBezTo>
                    <a:pt x="70" y="43"/>
                    <a:pt x="70" y="43"/>
                    <a:pt x="71" y="43"/>
                  </a:cubicBezTo>
                  <a:cubicBezTo>
                    <a:pt x="71" y="44"/>
                    <a:pt x="72" y="44"/>
                    <a:pt x="72" y="45"/>
                  </a:cubicBezTo>
                  <a:cubicBezTo>
                    <a:pt x="74" y="43"/>
                    <a:pt x="74" y="43"/>
                    <a:pt x="74" y="43"/>
                  </a:cubicBezTo>
                  <a:cubicBezTo>
                    <a:pt x="73" y="42"/>
                    <a:pt x="73" y="42"/>
                    <a:pt x="72" y="41"/>
                  </a:cubicBezTo>
                  <a:cubicBezTo>
                    <a:pt x="72" y="40"/>
                    <a:pt x="71" y="40"/>
                    <a:pt x="70" y="40"/>
                  </a:cubicBezTo>
                  <a:cubicBezTo>
                    <a:pt x="69" y="39"/>
                    <a:pt x="68" y="39"/>
                    <a:pt x="67" y="39"/>
                  </a:cubicBezTo>
                  <a:close/>
                  <a:moveTo>
                    <a:pt x="92" y="53"/>
                  </a:moveTo>
                  <a:cubicBezTo>
                    <a:pt x="84" y="66"/>
                    <a:pt x="84" y="66"/>
                    <a:pt x="84" y="66"/>
                  </a:cubicBezTo>
                  <a:cubicBezTo>
                    <a:pt x="87" y="68"/>
                    <a:pt x="87" y="68"/>
                    <a:pt x="87" y="68"/>
                  </a:cubicBezTo>
                  <a:cubicBezTo>
                    <a:pt x="88" y="65"/>
                    <a:pt x="88" y="65"/>
                    <a:pt x="88" y="65"/>
                  </a:cubicBezTo>
                  <a:cubicBezTo>
                    <a:pt x="93" y="67"/>
                    <a:pt x="93" y="67"/>
                    <a:pt x="93" y="67"/>
                  </a:cubicBezTo>
                  <a:cubicBezTo>
                    <a:pt x="93" y="72"/>
                    <a:pt x="93" y="72"/>
                    <a:pt x="93" y="72"/>
                  </a:cubicBezTo>
                  <a:cubicBezTo>
                    <a:pt x="96" y="73"/>
                    <a:pt x="96" y="73"/>
                    <a:pt x="96" y="73"/>
                  </a:cubicBezTo>
                  <a:cubicBezTo>
                    <a:pt x="96" y="54"/>
                    <a:pt x="96" y="54"/>
                    <a:pt x="96" y="54"/>
                  </a:cubicBezTo>
                  <a:lnTo>
                    <a:pt x="92" y="53"/>
                  </a:lnTo>
                  <a:close/>
                  <a:moveTo>
                    <a:pt x="90" y="62"/>
                  </a:moveTo>
                  <a:cubicBezTo>
                    <a:pt x="92" y="59"/>
                    <a:pt x="93" y="57"/>
                    <a:pt x="93" y="56"/>
                  </a:cubicBezTo>
                  <a:cubicBezTo>
                    <a:pt x="93" y="57"/>
                    <a:pt x="93" y="57"/>
                    <a:pt x="93" y="57"/>
                  </a:cubicBezTo>
                  <a:cubicBezTo>
                    <a:pt x="93" y="58"/>
                    <a:pt x="93" y="60"/>
                    <a:pt x="93" y="64"/>
                  </a:cubicBezTo>
                  <a:cubicBezTo>
                    <a:pt x="90" y="62"/>
                    <a:pt x="90" y="62"/>
                    <a:pt x="90" y="62"/>
                  </a:cubicBezTo>
                  <a:moveTo>
                    <a:pt x="80" y="46"/>
                  </a:moveTo>
                  <a:cubicBezTo>
                    <a:pt x="76" y="43"/>
                    <a:pt x="76" y="43"/>
                    <a:pt x="76" y="43"/>
                  </a:cubicBezTo>
                  <a:cubicBezTo>
                    <a:pt x="72" y="60"/>
                    <a:pt x="72" y="60"/>
                    <a:pt x="72" y="60"/>
                  </a:cubicBezTo>
                  <a:cubicBezTo>
                    <a:pt x="76" y="62"/>
                    <a:pt x="76" y="62"/>
                    <a:pt x="76" y="62"/>
                  </a:cubicBezTo>
                  <a:cubicBezTo>
                    <a:pt x="78" y="63"/>
                    <a:pt x="80" y="63"/>
                    <a:pt x="81" y="62"/>
                  </a:cubicBezTo>
                  <a:cubicBezTo>
                    <a:pt x="83" y="62"/>
                    <a:pt x="84" y="60"/>
                    <a:pt x="85" y="57"/>
                  </a:cubicBezTo>
                  <a:cubicBezTo>
                    <a:pt x="85" y="55"/>
                    <a:pt x="85" y="53"/>
                    <a:pt x="85" y="51"/>
                  </a:cubicBezTo>
                  <a:cubicBezTo>
                    <a:pt x="84" y="48"/>
                    <a:pt x="82" y="47"/>
                    <a:pt x="80" y="46"/>
                  </a:cubicBezTo>
                  <a:close/>
                  <a:moveTo>
                    <a:pt x="77" y="59"/>
                  </a:moveTo>
                  <a:cubicBezTo>
                    <a:pt x="76" y="58"/>
                    <a:pt x="76" y="58"/>
                    <a:pt x="76" y="58"/>
                  </a:cubicBezTo>
                  <a:cubicBezTo>
                    <a:pt x="78" y="48"/>
                    <a:pt x="78" y="48"/>
                    <a:pt x="78" y="48"/>
                  </a:cubicBezTo>
                  <a:cubicBezTo>
                    <a:pt x="80" y="49"/>
                    <a:pt x="80" y="49"/>
                    <a:pt x="80" y="49"/>
                  </a:cubicBezTo>
                  <a:cubicBezTo>
                    <a:pt x="82" y="50"/>
                    <a:pt x="83" y="52"/>
                    <a:pt x="82" y="56"/>
                  </a:cubicBezTo>
                  <a:cubicBezTo>
                    <a:pt x="81" y="59"/>
                    <a:pt x="79" y="60"/>
                    <a:pt x="77" y="59"/>
                  </a:cubicBezTo>
                  <a:moveTo>
                    <a:pt x="108" y="62"/>
                  </a:moveTo>
                  <a:cubicBezTo>
                    <a:pt x="104" y="67"/>
                    <a:pt x="104" y="67"/>
                    <a:pt x="104" y="67"/>
                  </a:cubicBezTo>
                  <a:cubicBezTo>
                    <a:pt x="103" y="59"/>
                    <a:pt x="103" y="59"/>
                    <a:pt x="103" y="59"/>
                  </a:cubicBezTo>
                  <a:cubicBezTo>
                    <a:pt x="100" y="57"/>
                    <a:pt x="100" y="57"/>
                    <a:pt x="100" y="57"/>
                  </a:cubicBezTo>
                  <a:cubicBezTo>
                    <a:pt x="102" y="69"/>
                    <a:pt x="102" y="69"/>
                    <a:pt x="102" y="69"/>
                  </a:cubicBezTo>
                  <a:cubicBezTo>
                    <a:pt x="100" y="76"/>
                    <a:pt x="100" y="76"/>
                    <a:pt x="100" y="76"/>
                  </a:cubicBezTo>
                  <a:cubicBezTo>
                    <a:pt x="103" y="77"/>
                    <a:pt x="103" y="77"/>
                    <a:pt x="103" y="77"/>
                  </a:cubicBezTo>
                  <a:cubicBezTo>
                    <a:pt x="104" y="71"/>
                    <a:pt x="104" y="71"/>
                    <a:pt x="104" y="71"/>
                  </a:cubicBezTo>
                  <a:cubicBezTo>
                    <a:pt x="111" y="63"/>
                    <a:pt x="111" y="63"/>
                    <a:pt x="111" y="63"/>
                  </a:cubicBezTo>
                  <a:lnTo>
                    <a:pt x="108" y="6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 name="Freeform 82"/>
            <p:cNvSpPr>
              <a:spLocks noEditPoints="1"/>
            </p:cNvSpPr>
            <p:nvPr/>
          </p:nvSpPr>
          <p:spPr bwMode="auto">
            <a:xfrm>
              <a:off x="5403851" y="2417763"/>
              <a:ext cx="325438" cy="233363"/>
            </a:xfrm>
            <a:custGeom>
              <a:avLst/>
              <a:gdLst>
                <a:gd name="T0" fmla="*/ 10 w 95"/>
                <a:gd name="T1" fmla="*/ 8 h 68"/>
                <a:gd name="T2" fmla="*/ 3 w 95"/>
                <a:gd name="T3" fmla="*/ 19 h 68"/>
                <a:gd name="T4" fmla="*/ 3 w 95"/>
                <a:gd name="T5" fmla="*/ 4 h 68"/>
                <a:gd name="T6" fmla="*/ 1 w 95"/>
                <a:gd name="T7" fmla="*/ 0 h 68"/>
                <a:gd name="T8" fmla="*/ 20 w 95"/>
                <a:gd name="T9" fmla="*/ 11 h 68"/>
                <a:gd name="T10" fmla="*/ 13 w 95"/>
                <a:gd name="T11" fmla="*/ 14 h 68"/>
                <a:gd name="T12" fmla="*/ 12 w 95"/>
                <a:gd name="T13" fmla="*/ 6 h 68"/>
                <a:gd name="T14" fmla="*/ 11 w 95"/>
                <a:gd name="T15" fmla="*/ 24 h 68"/>
                <a:gd name="T16" fmla="*/ 17 w 95"/>
                <a:gd name="T17" fmla="*/ 20 h 68"/>
                <a:gd name="T18" fmla="*/ 18 w 95"/>
                <a:gd name="T19" fmla="*/ 28 h 68"/>
                <a:gd name="T20" fmla="*/ 20 w 95"/>
                <a:gd name="T21" fmla="*/ 11 h 68"/>
                <a:gd name="T22" fmla="*/ 31 w 95"/>
                <a:gd name="T23" fmla="*/ 28 h 68"/>
                <a:gd name="T24" fmla="*/ 27 w 95"/>
                <a:gd name="T25" fmla="*/ 30 h 68"/>
                <a:gd name="T26" fmla="*/ 26 w 95"/>
                <a:gd name="T27" fmla="*/ 25 h 68"/>
                <a:gd name="T28" fmla="*/ 26 w 95"/>
                <a:gd name="T29" fmla="*/ 14 h 68"/>
                <a:gd name="T30" fmla="*/ 23 w 95"/>
                <a:gd name="T31" fmla="*/ 30 h 68"/>
                <a:gd name="T32" fmla="*/ 29 w 95"/>
                <a:gd name="T33" fmla="*/ 34 h 68"/>
                <a:gd name="T34" fmla="*/ 33 w 95"/>
                <a:gd name="T35" fmla="*/ 30 h 68"/>
                <a:gd name="T36" fmla="*/ 33 w 95"/>
                <a:gd name="T37" fmla="*/ 18 h 68"/>
                <a:gd name="T38" fmla="*/ 47 w 95"/>
                <a:gd name="T39" fmla="*/ 32 h 68"/>
                <a:gd name="T40" fmla="*/ 43 w 95"/>
                <a:gd name="T41" fmla="*/ 24 h 68"/>
                <a:gd name="T42" fmla="*/ 35 w 95"/>
                <a:gd name="T43" fmla="*/ 38 h 68"/>
                <a:gd name="T44" fmla="*/ 39 w 95"/>
                <a:gd name="T45" fmla="*/ 33 h 68"/>
                <a:gd name="T46" fmla="*/ 42 w 95"/>
                <a:gd name="T47" fmla="*/ 42 h 68"/>
                <a:gd name="T48" fmla="*/ 43 w 95"/>
                <a:gd name="T49" fmla="*/ 35 h 68"/>
                <a:gd name="T50" fmla="*/ 43 w 95"/>
                <a:gd name="T51" fmla="*/ 31 h 68"/>
                <a:gd name="T52" fmla="*/ 40 w 95"/>
                <a:gd name="T53" fmla="*/ 30 h 68"/>
                <a:gd name="T54" fmla="*/ 42 w 95"/>
                <a:gd name="T55" fmla="*/ 27 h 68"/>
                <a:gd name="T56" fmla="*/ 44 w 95"/>
                <a:gd name="T57" fmla="*/ 30 h 68"/>
                <a:gd name="T58" fmla="*/ 51 w 95"/>
                <a:gd name="T59" fmla="*/ 30 h 68"/>
                <a:gd name="T60" fmla="*/ 49 w 95"/>
                <a:gd name="T61" fmla="*/ 35 h 68"/>
                <a:gd name="T62" fmla="*/ 51 w 95"/>
                <a:gd name="T63" fmla="*/ 39 h 68"/>
                <a:gd name="T64" fmla="*/ 52 w 95"/>
                <a:gd name="T65" fmla="*/ 42 h 68"/>
                <a:gd name="T66" fmla="*/ 52 w 95"/>
                <a:gd name="T67" fmla="*/ 44 h 68"/>
                <a:gd name="T68" fmla="*/ 49 w 95"/>
                <a:gd name="T69" fmla="*/ 43 h 68"/>
                <a:gd name="T70" fmla="*/ 46 w 95"/>
                <a:gd name="T71" fmla="*/ 43 h 68"/>
                <a:gd name="T72" fmla="*/ 53 w 95"/>
                <a:gd name="T73" fmla="*/ 47 h 68"/>
                <a:gd name="T74" fmla="*/ 55 w 95"/>
                <a:gd name="T75" fmla="*/ 41 h 68"/>
                <a:gd name="T76" fmla="*/ 52 w 95"/>
                <a:gd name="T77" fmla="*/ 36 h 68"/>
                <a:gd name="T78" fmla="*/ 52 w 95"/>
                <a:gd name="T79" fmla="*/ 34 h 68"/>
                <a:gd name="T80" fmla="*/ 54 w 95"/>
                <a:gd name="T81" fmla="*/ 33 h 68"/>
                <a:gd name="T82" fmla="*/ 56 w 95"/>
                <a:gd name="T83" fmla="*/ 36 h 68"/>
                <a:gd name="T84" fmla="*/ 56 w 95"/>
                <a:gd name="T85" fmla="*/ 32 h 68"/>
                <a:gd name="T86" fmla="*/ 51 w 95"/>
                <a:gd name="T87" fmla="*/ 30 h 68"/>
                <a:gd name="T88" fmla="*/ 88 w 95"/>
                <a:gd name="T89" fmla="*/ 58 h 68"/>
                <a:gd name="T90" fmla="*/ 84 w 95"/>
                <a:gd name="T91" fmla="*/ 48 h 68"/>
                <a:gd name="T92" fmla="*/ 84 w 95"/>
                <a:gd name="T93" fmla="*/ 66 h 68"/>
                <a:gd name="T94" fmla="*/ 88 w 95"/>
                <a:gd name="T95" fmla="*/ 62 h 68"/>
                <a:gd name="T96" fmla="*/ 92 w 95"/>
                <a:gd name="T97" fmla="*/ 53 h 68"/>
                <a:gd name="T98" fmla="*/ 68 w 95"/>
                <a:gd name="T99" fmla="*/ 57 h 68"/>
                <a:gd name="T100" fmla="*/ 73 w 95"/>
                <a:gd name="T101" fmla="*/ 55 h 68"/>
                <a:gd name="T102" fmla="*/ 77 w 95"/>
                <a:gd name="T103" fmla="*/ 62 h 68"/>
                <a:gd name="T104" fmla="*/ 80 w 95"/>
                <a:gd name="T105" fmla="*/ 45 h 68"/>
                <a:gd name="T106" fmla="*/ 74 w 95"/>
                <a:gd name="T107" fmla="*/ 53 h 68"/>
                <a:gd name="T108" fmla="*/ 77 w 95"/>
                <a:gd name="T109" fmla="*/ 48 h 68"/>
                <a:gd name="T110" fmla="*/ 74 w 95"/>
                <a:gd name="T111" fmla="*/ 53 h 68"/>
                <a:gd name="T112" fmla="*/ 61 w 95"/>
                <a:gd name="T113" fmla="*/ 34 h 68"/>
                <a:gd name="T114" fmla="*/ 60 w 95"/>
                <a:gd name="T115" fmla="*/ 52 h 68"/>
                <a:gd name="T116" fmla="*/ 69 w 95"/>
                <a:gd name="T117" fmla="*/ 48 h 68"/>
                <a:gd name="T118" fmla="*/ 65 w 95"/>
                <a:gd name="T119" fmla="*/ 36 h 68"/>
                <a:gd name="T120" fmla="*/ 60 w 95"/>
                <a:gd name="T121" fmla="*/ 49 h 68"/>
                <a:gd name="T122" fmla="*/ 64 w 95"/>
                <a:gd name="T123" fmla="*/ 39 h 68"/>
                <a:gd name="T124" fmla="*/ 61 w 95"/>
                <a:gd name="T125" fmla="*/ 5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68">
                  <a:moveTo>
                    <a:pt x="10" y="5"/>
                  </a:moveTo>
                  <a:cubicBezTo>
                    <a:pt x="10" y="8"/>
                    <a:pt x="10" y="8"/>
                    <a:pt x="10" y="8"/>
                  </a:cubicBezTo>
                  <a:cubicBezTo>
                    <a:pt x="6" y="6"/>
                    <a:pt x="6" y="6"/>
                    <a:pt x="6" y="6"/>
                  </a:cubicBezTo>
                  <a:cubicBezTo>
                    <a:pt x="3" y="19"/>
                    <a:pt x="3" y="19"/>
                    <a:pt x="3" y="19"/>
                  </a:cubicBezTo>
                  <a:cubicBezTo>
                    <a:pt x="0" y="18"/>
                    <a:pt x="0" y="18"/>
                    <a:pt x="0" y="18"/>
                  </a:cubicBezTo>
                  <a:cubicBezTo>
                    <a:pt x="3" y="4"/>
                    <a:pt x="3" y="4"/>
                    <a:pt x="3" y="4"/>
                  </a:cubicBezTo>
                  <a:cubicBezTo>
                    <a:pt x="0" y="2"/>
                    <a:pt x="0" y="2"/>
                    <a:pt x="0" y="2"/>
                  </a:cubicBezTo>
                  <a:cubicBezTo>
                    <a:pt x="1" y="0"/>
                    <a:pt x="1" y="0"/>
                    <a:pt x="1" y="0"/>
                  </a:cubicBezTo>
                  <a:lnTo>
                    <a:pt x="10" y="5"/>
                  </a:lnTo>
                  <a:close/>
                  <a:moveTo>
                    <a:pt x="20" y="11"/>
                  </a:moveTo>
                  <a:cubicBezTo>
                    <a:pt x="18" y="17"/>
                    <a:pt x="18" y="17"/>
                    <a:pt x="18" y="17"/>
                  </a:cubicBezTo>
                  <a:cubicBezTo>
                    <a:pt x="13" y="14"/>
                    <a:pt x="13" y="14"/>
                    <a:pt x="13" y="14"/>
                  </a:cubicBezTo>
                  <a:cubicBezTo>
                    <a:pt x="15" y="8"/>
                    <a:pt x="15" y="8"/>
                    <a:pt x="15" y="8"/>
                  </a:cubicBezTo>
                  <a:cubicBezTo>
                    <a:pt x="12" y="6"/>
                    <a:pt x="12" y="6"/>
                    <a:pt x="12" y="6"/>
                  </a:cubicBezTo>
                  <a:cubicBezTo>
                    <a:pt x="8" y="22"/>
                    <a:pt x="8" y="22"/>
                    <a:pt x="8" y="22"/>
                  </a:cubicBezTo>
                  <a:cubicBezTo>
                    <a:pt x="11" y="24"/>
                    <a:pt x="11" y="24"/>
                    <a:pt x="11" y="24"/>
                  </a:cubicBezTo>
                  <a:cubicBezTo>
                    <a:pt x="12" y="17"/>
                    <a:pt x="12" y="17"/>
                    <a:pt x="12" y="17"/>
                  </a:cubicBezTo>
                  <a:cubicBezTo>
                    <a:pt x="17" y="20"/>
                    <a:pt x="17" y="20"/>
                    <a:pt x="17" y="20"/>
                  </a:cubicBezTo>
                  <a:cubicBezTo>
                    <a:pt x="16" y="27"/>
                    <a:pt x="16" y="27"/>
                    <a:pt x="16" y="27"/>
                  </a:cubicBezTo>
                  <a:cubicBezTo>
                    <a:pt x="18" y="28"/>
                    <a:pt x="18" y="28"/>
                    <a:pt x="18" y="28"/>
                  </a:cubicBezTo>
                  <a:cubicBezTo>
                    <a:pt x="23" y="12"/>
                    <a:pt x="23" y="12"/>
                    <a:pt x="23" y="12"/>
                  </a:cubicBezTo>
                  <a:lnTo>
                    <a:pt x="20" y="11"/>
                  </a:lnTo>
                  <a:close/>
                  <a:moveTo>
                    <a:pt x="33" y="18"/>
                  </a:moveTo>
                  <a:cubicBezTo>
                    <a:pt x="31" y="28"/>
                    <a:pt x="31" y="28"/>
                    <a:pt x="31" y="28"/>
                  </a:cubicBezTo>
                  <a:cubicBezTo>
                    <a:pt x="30" y="30"/>
                    <a:pt x="30" y="30"/>
                    <a:pt x="29" y="31"/>
                  </a:cubicBezTo>
                  <a:cubicBezTo>
                    <a:pt x="29" y="31"/>
                    <a:pt x="28" y="31"/>
                    <a:pt x="27" y="30"/>
                  </a:cubicBezTo>
                  <a:cubicBezTo>
                    <a:pt x="26" y="30"/>
                    <a:pt x="26" y="29"/>
                    <a:pt x="26" y="28"/>
                  </a:cubicBezTo>
                  <a:cubicBezTo>
                    <a:pt x="25" y="28"/>
                    <a:pt x="25" y="27"/>
                    <a:pt x="26" y="25"/>
                  </a:cubicBezTo>
                  <a:cubicBezTo>
                    <a:pt x="28" y="16"/>
                    <a:pt x="28" y="16"/>
                    <a:pt x="28" y="16"/>
                  </a:cubicBezTo>
                  <a:cubicBezTo>
                    <a:pt x="26" y="14"/>
                    <a:pt x="26" y="14"/>
                    <a:pt x="26" y="14"/>
                  </a:cubicBezTo>
                  <a:cubicBezTo>
                    <a:pt x="23" y="24"/>
                    <a:pt x="23" y="24"/>
                    <a:pt x="23" y="24"/>
                  </a:cubicBezTo>
                  <a:cubicBezTo>
                    <a:pt x="22" y="26"/>
                    <a:pt x="22" y="28"/>
                    <a:pt x="23" y="30"/>
                  </a:cubicBezTo>
                  <a:cubicBezTo>
                    <a:pt x="24" y="31"/>
                    <a:pt x="25" y="32"/>
                    <a:pt x="26" y="33"/>
                  </a:cubicBezTo>
                  <a:cubicBezTo>
                    <a:pt x="28" y="34"/>
                    <a:pt x="28" y="34"/>
                    <a:pt x="29" y="34"/>
                  </a:cubicBezTo>
                  <a:cubicBezTo>
                    <a:pt x="30" y="34"/>
                    <a:pt x="31" y="34"/>
                    <a:pt x="32" y="33"/>
                  </a:cubicBezTo>
                  <a:cubicBezTo>
                    <a:pt x="32" y="33"/>
                    <a:pt x="33" y="32"/>
                    <a:pt x="33" y="30"/>
                  </a:cubicBezTo>
                  <a:cubicBezTo>
                    <a:pt x="36" y="20"/>
                    <a:pt x="36" y="20"/>
                    <a:pt x="36" y="20"/>
                  </a:cubicBezTo>
                  <a:lnTo>
                    <a:pt x="33" y="18"/>
                  </a:lnTo>
                  <a:close/>
                  <a:moveTo>
                    <a:pt x="45" y="34"/>
                  </a:moveTo>
                  <a:cubicBezTo>
                    <a:pt x="46" y="33"/>
                    <a:pt x="46" y="33"/>
                    <a:pt x="47" y="32"/>
                  </a:cubicBezTo>
                  <a:cubicBezTo>
                    <a:pt x="47" y="30"/>
                    <a:pt x="47" y="29"/>
                    <a:pt x="46" y="27"/>
                  </a:cubicBezTo>
                  <a:cubicBezTo>
                    <a:pt x="46" y="26"/>
                    <a:pt x="45" y="25"/>
                    <a:pt x="43" y="24"/>
                  </a:cubicBezTo>
                  <a:cubicBezTo>
                    <a:pt x="39" y="22"/>
                    <a:pt x="39" y="22"/>
                    <a:pt x="39" y="22"/>
                  </a:cubicBezTo>
                  <a:cubicBezTo>
                    <a:pt x="35" y="38"/>
                    <a:pt x="35" y="38"/>
                    <a:pt x="35" y="38"/>
                  </a:cubicBezTo>
                  <a:cubicBezTo>
                    <a:pt x="37" y="39"/>
                    <a:pt x="37" y="39"/>
                    <a:pt x="37" y="39"/>
                  </a:cubicBezTo>
                  <a:cubicBezTo>
                    <a:pt x="39" y="33"/>
                    <a:pt x="39" y="33"/>
                    <a:pt x="39" y="33"/>
                  </a:cubicBezTo>
                  <a:cubicBezTo>
                    <a:pt x="41" y="34"/>
                    <a:pt x="41" y="34"/>
                    <a:pt x="41" y="34"/>
                  </a:cubicBezTo>
                  <a:cubicBezTo>
                    <a:pt x="42" y="42"/>
                    <a:pt x="42" y="42"/>
                    <a:pt x="42" y="42"/>
                  </a:cubicBezTo>
                  <a:cubicBezTo>
                    <a:pt x="45" y="44"/>
                    <a:pt x="45" y="44"/>
                    <a:pt x="45" y="44"/>
                  </a:cubicBezTo>
                  <a:cubicBezTo>
                    <a:pt x="45" y="42"/>
                    <a:pt x="44" y="39"/>
                    <a:pt x="43" y="35"/>
                  </a:cubicBezTo>
                  <a:cubicBezTo>
                    <a:pt x="44" y="35"/>
                    <a:pt x="45" y="34"/>
                    <a:pt x="45" y="34"/>
                  </a:cubicBezTo>
                  <a:close/>
                  <a:moveTo>
                    <a:pt x="43" y="31"/>
                  </a:moveTo>
                  <a:cubicBezTo>
                    <a:pt x="42" y="32"/>
                    <a:pt x="42" y="31"/>
                    <a:pt x="41" y="31"/>
                  </a:cubicBezTo>
                  <a:cubicBezTo>
                    <a:pt x="40" y="30"/>
                    <a:pt x="40" y="30"/>
                    <a:pt x="40" y="30"/>
                  </a:cubicBezTo>
                  <a:cubicBezTo>
                    <a:pt x="41" y="26"/>
                    <a:pt x="41" y="26"/>
                    <a:pt x="41" y="26"/>
                  </a:cubicBezTo>
                  <a:cubicBezTo>
                    <a:pt x="42" y="27"/>
                    <a:pt x="42" y="27"/>
                    <a:pt x="42" y="27"/>
                  </a:cubicBezTo>
                  <a:cubicBezTo>
                    <a:pt x="43" y="27"/>
                    <a:pt x="43" y="28"/>
                    <a:pt x="44" y="28"/>
                  </a:cubicBezTo>
                  <a:cubicBezTo>
                    <a:pt x="44" y="29"/>
                    <a:pt x="44" y="29"/>
                    <a:pt x="44" y="30"/>
                  </a:cubicBezTo>
                  <a:cubicBezTo>
                    <a:pt x="44" y="31"/>
                    <a:pt x="43" y="31"/>
                    <a:pt x="43" y="31"/>
                  </a:cubicBezTo>
                  <a:moveTo>
                    <a:pt x="51" y="30"/>
                  </a:moveTo>
                  <a:cubicBezTo>
                    <a:pt x="50" y="30"/>
                    <a:pt x="49" y="31"/>
                    <a:pt x="49" y="32"/>
                  </a:cubicBezTo>
                  <a:cubicBezTo>
                    <a:pt x="49" y="33"/>
                    <a:pt x="49" y="34"/>
                    <a:pt x="49" y="35"/>
                  </a:cubicBezTo>
                  <a:cubicBezTo>
                    <a:pt x="49" y="35"/>
                    <a:pt x="49" y="36"/>
                    <a:pt x="49" y="37"/>
                  </a:cubicBezTo>
                  <a:cubicBezTo>
                    <a:pt x="50" y="37"/>
                    <a:pt x="50" y="38"/>
                    <a:pt x="51" y="39"/>
                  </a:cubicBezTo>
                  <a:cubicBezTo>
                    <a:pt x="51" y="40"/>
                    <a:pt x="52" y="41"/>
                    <a:pt x="52" y="41"/>
                  </a:cubicBezTo>
                  <a:cubicBezTo>
                    <a:pt x="52" y="42"/>
                    <a:pt x="52" y="42"/>
                    <a:pt x="52" y="42"/>
                  </a:cubicBezTo>
                  <a:cubicBezTo>
                    <a:pt x="52" y="43"/>
                    <a:pt x="52" y="43"/>
                    <a:pt x="52" y="43"/>
                  </a:cubicBezTo>
                  <a:cubicBezTo>
                    <a:pt x="52" y="44"/>
                    <a:pt x="52" y="44"/>
                    <a:pt x="52" y="44"/>
                  </a:cubicBezTo>
                  <a:cubicBezTo>
                    <a:pt x="51" y="44"/>
                    <a:pt x="51" y="44"/>
                    <a:pt x="50" y="44"/>
                  </a:cubicBezTo>
                  <a:cubicBezTo>
                    <a:pt x="50" y="43"/>
                    <a:pt x="49" y="43"/>
                    <a:pt x="49" y="43"/>
                  </a:cubicBezTo>
                  <a:cubicBezTo>
                    <a:pt x="48" y="42"/>
                    <a:pt x="48" y="41"/>
                    <a:pt x="47" y="40"/>
                  </a:cubicBezTo>
                  <a:cubicBezTo>
                    <a:pt x="46" y="43"/>
                    <a:pt x="46" y="43"/>
                    <a:pt x="46" y="43"/>
                  </a:cubicBezTo>
                  <a:cubicBezTo>
                    <a:pt x="47" y="45"/>
                    <a:pt x="48" y="46"/>
                    <a:pt x="49" y="46"/>
                  </a:cubicBezTo>
                  <a:cubicBezTo>
                    <a:pt x="51" y="47"/>
                    <a:pt x="52" y="48"/>
                    <a:pt x="53" y="47"/>
                  </a:cubicBezTo>
                  <a:cubicBezTo>
                    <a:pt x="54" y="47"/>
                    <a:pt x="55" y="46"/>
                    <a:pt x="55" y="44"/>
                  </a:cubicBezTo>
                  <a:cubicBezTo>
                    <a:pt x="55" y="43"/>
                    <a:pt x="55" y="42"/>
                    <a:pt x="55" y="41"/>
                  </a:cubicBezTo>
                  <a:cubicBezTo>
                    <a:pt x="55" y="40"/>
                    <a:pt x="54" y="39"/>
                    <a:pt x="53" y="38"/>
                  </a:cubicBezTo>
                  <a:cubicBezTo>
                    <a:pt x="53" y="37"/>
                    <a:pt x="52" y="36"/>
                    <a:pt x="52" y="36"/>
                  </a:cubicBezTo>
                  <a:cubicBezTo>
                    <a:pt x="52" y="35"/>
                    <a:pt x="52" y="35"/>
                    <a:pt x="52" y="35"/>
                  </a:cubicBezTo>
                  <a:cubicBezTo>
                    <a:pt x="52" y="34"/>
                    <a:pt x="52" y="34"/>
                    <a:pt x="52" y="34"/>
                  </a:cubicBezTo>
                  <a:cubicBezTo>
                    <a:pt x="52" y="33"/>
                    <a:pt x="52" y="33"/>
                    <a:pt x="52" y="33"/>
                  </a:cubicBezTo>
                  <a:cubicBezTo>
                    <a:pt x="53" y="33"/>
                    <a:pt x="53" y="33"/>
                    <a:pt x="54" y="33"/>
                  </a:cubicBezTo>
                  <a:cubicBezTo>
                    <a:pt x="54" y="33"/>
                    <a:pt x="55" y="34"/>
                    <a:pt x="55" y="34"/>
                  </a:cubicBezTo>
                  <a:cubicBezTo>
                    <a:pt x="55" y="35"/>
                    <a:pt x="56" y="35"/>
                    <a:pt x="56" y="36"/>
                  </a:cubicBezTo>
                  <a:cubicBezTo>
                    <a:pt x="58" y="34"/>
                    <a:pt x="58" y="34"/>
                    <a:pt x="58" y="34"/>
                  </a:cubicBezTo>
                  <a:cubicBezTo>
                    <a:pt x="57" y="33"/>
                    <a:pt x="57" y="32"/>
                    <a:pt x="56" y="32"/>
                  </a:cubicBezTo>
                  <a:cubicBezTo>
                    <a:pt x="56" y="31"/>
                    <a:pt x="55" y="31"/>
                    <a:pt x="55" y="30"/>
                  </a:cubicBezTo>
                  <a:cubicBezTo>
                    <a:pt x="53" y="30"/>
                    <a:pt x="52" y="29"/>
                    <a:pt x="51" y="30"/>
                  </a:cubicBezTo>
                  <a:close/>
                  <a:moveTo>
                    <a:pt x="92" y="53"/>
                  </a:moveTo>
                  <a:cubicBezTo>
                    <a:pt x="88" y="58"/>
                    <a:pt x="88" y="58"/>
                    <a:pt x="88" y="58"/>
                  </a:cubicBezTo>
                  <a:cubicBezTo>
                    <a:pt x="87" y="50"/>
                    <a:pt x="87" y="50"/>
                    <a:pt x="87" y="50"/>
                  </a:cubicBezTo>
                  <a:cubicBezTo>
                    <a:pt x="84" y="48"/>
                    <a:pt x="84" y="48"/>
                    <a:pt x="84" y="48"/>
                  </a:cubicBezTo>
                  <a:cubicBezTo>
                    <a:pt x="86" y="60"/>
                    <a:pt x="86" y="60"/>
                    <a:pt x="86" y="60"/>
                  </a:cubicBezTo>
                  <a:cubicBezTo>
                    <a:pt x="84" y="66"/>
                    <a:pt x="84" y="66"/>
                    <a:pt x="84" y="66"/>
                  </a:cubicBezTo>
                  <a:cubicBezTo>
                    <a:pt x="87" y="68"/>
                    <a:pt x="87" y="68"/>
                    <a:pt x="87" y="68"/>
                  </a:cubicBezTo>
                  <a:cubicBezTo>
                    <a:pt x="88" y="62"/>
                    <a:pt x="88" y="62"/>
                    <a:pt x="88" y="62"/>
                  </a:cubicBezTo>
                  <a:cubicBezTo>
                    <a:pt x="95" y="54"/>
                    <a:pt x="95" y="54"/>
                    <a:pt x="95" y="54"/>
                  </a:cubicBezTo>
                  <a:lnTo>
                    <a:pt x="92" y="53"/>
                  </a:lnTo>
                  <a:close/>
                  <a:moveTo>
                    <a:pt x="77" y="43"/>
                  </a:moveTo>
                  <a:cubicBezTo>
                    <a:pt x="68" y="57"/>
                    <a:pt x="68" y="57"/>
                    <a:pt x="68" y="57"/>
                  </a:cubicBezTo>
                  <a:cubicBezTo>
                    <a:pt x="71" y="59"/>
                    <a:pt x="71" y="59"/>
                    <a:pt x="71" y="59"/>
                  </a:cubicBezTo>
                  <a:cubicBezTo>
                    <a:pt x="73" y="55"/>
                    <a:pt x="73" y="55"/>
                    <a:pt x="73" y="55"/>
                  </a:cubicBezTo>
                  <a:cubicBezTo>
                    <a:pt x="77" y="58"/>
                    <a:pt x="77" y="58"/>
                    <a:pt x="77" y="58"/>
                  </a:cubicBezTo>
                  <a:cubicBezTo>
                    <a:pt x="77" y="62"/>
                    <a:pt x="77" y="62"/>
                    <a:pt x="77" y="62"/>
                  </a:cubicBezTo>
                  <a:cubicBezTo>
                    <a:pt x="80" y="64"/>
                    <a:pt x="80" y="64"/>
                    <a:pt x="80" y="64"/>
                  </a:cubicBezTo>
                  <a:cubicBezTo>
                    <a:pt x="80" y="45"/>
                    <a:pt x="80" y="45"/>
                    <a:pt x="80" y="45"/>
                  </a:cubicBezTo>
                  <a:lnTo>
                    <a:pt x="77" y="43"/>
                  </a:lnTo>
                  <a:close/>
                  <a:moveTo>
                    <a:pt x="74" y="53"/>
                  </a:moveTo>
                  <a:cubicBezTo>
                    <a:pt x="76" y="50"/>
                    <a:pt x="77" y="48"/>
                    <a:pt x="78" y="47"/>
                  </a:cubicBezTo>
                  <a:cubicBezTo>
                    <a:pt x="77" y="48"/>
                    <a:pt x="77" y="48"/>
                    <a:pt x="77" y="48"/>
                  </a:cubicBezTo>
                  <a:cubicBezTo>
                    <a:pt x="77" y="48"/>
                    <a:pt x="77" y="51"/>
                    <a:pt x="77" y="55"/>
                  </a:cubicBezTo>
                  <a:cubicBezTo>
                    <a:pt x="74" y="53"/>
                    <a:pt x="74" y="53"/>
                    <a:pt x="74" y="53"/>
                  </a:cubicBezTo>
                  <a:moveTo>
                    <a:pt x="65" y="36"/>
                  </a:moveTo>
                  <a:cubicBezTo>
                    <a:pt x="61" y="34"/>
                    <a:pt x="61" y="34"/>
                    <a:pt x="61" y="34"/>
                  </a:cubicBezTo>
                  <a:cubicBezTo>
                    <a:pt x="56" y="50"/>
                    <a:pt x="56" y="50"/>
                    <a:pt x="56" y="50"/>
                  </a:cubicBezTo>
                  <a:cubicBezTo>
                    <a:pt x="60" y="52"/>
                    <a:pt x="60" y="52"/>
                    <a:pt x="60" y="52"/>
                  </a:cubicBezTo>
                  <a:cubicBezTo>
                    <a:pt x="62" y="54"/>
                    <a:pt x="64" y="54"/>
                    <a:pt x="65" y="53"/>
                  </a:cubicBezTo>
                  <a:cubicBezTo>
                    <a:pt x="67" y="52"/>
                    <a:pt x="68" y="51"/>
                    <a:pt x="69" y="48"/>
                  </a:cubicBezTo>
                  <a:cubicBezTo>
                    <a:pt x="70" y="46"/>
                    <a:pt x="70" y="43"/>
                    <a:pt x="69" y="41"/>
                  </a:cubicBezTo>
                  <a:cubicBezTo>
                    <a:pt x="68" y="39"/>
                    <a:pt x="67" y="38"/>
                    <a:pt x="65" y="36"/>
                  </a:cubicBezTo>
                  <a:close/>
                  <a:moveTo>
                    <a:pt x="61" y="50"/>
                  </a:moveTo>
                  <a:cubicBezTo>
                    <a:pt x="60" y="49"/>
                    <a:pt x="60" y="49"/>
                    <a:pt x="60" y="49"/>
                  </a:cubicBezTo>
                  <a:cubicBezTo>
                    <a:pt x="62" y="39"/>
                    <a:pt x="62" y="39"/>
                    <a:pt x="62" y="39"/>
                  </a:cubicBezTo>
                  <a:cubicBezTo>
                    <a:pt x="64" y="39"/>
                    <a:pt x="64" y="39"/>
                    <a:pt x="64" y="39"/>
                  </a:cubicBezTo>
                  <a:cubicBezTo>
                    <a:pt x="66" y="41"/>
                    <a:pt x="67" y="43"/>
                    <a:pt x="66" y="47"/>
                  </a:cubicBezTo>
                  <a:cubicBezTo>
                    <a:pt x="65" y="50"/>
                    <a:pt x="63" y="51"/>
                    <a:pt x="61" y="50"/>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 name="Freeform 83"/>
            <p:cNvSpPr>
              <a:spLocks noEditPoints="1"/>
            </p:cNvSpPr>
            <p:nvPr/>
          </p:nvSpPr>
          <p:spPr bwMode="auto">
            <a:xfrm>
              <a:off x="5859463" y="2687638"/>
              <a:ext cx="228600" cy="168275"/>
            </a:xfrm>
            <a:custGeom>
              <a:avLst/>
              <a:gdLst>
                <a:gd name="T0" fmla="*/ 60 w 67"/>
                <a:gd name="T1" fmla="*/ 43 h 49"/>
                <a:gd name="T2" fmla="*/ 55 w 67"/>
                <a:gd name="T3" fmla="*/ 48 h 49"/>
                <a:gd name="T4" fmla="*/ 55 w 67"/>
                <a:gd name="T5" fmla="*/ 29 h 49"/>
                <a:gd name="T6" fmla="*/ 59 w 67"/>
                <a:gd name="T7" fmla="*/ 39 h 49"/>
                <a:gd name="T8" fmla="*/ 67 w 67"/>
                <a:gd name="T9" fmla="*/ 35 h 49"/>
                <a:gd name="T10" fmla="*/ 39 w 67"/>
                <a:gd name="T11" fmla="*/ 38 h 49"/>
                <a:gd name="T12" fmla="*/ 44 w 67"/>
                <a:gd name="T13" fmla="*/ 36 h 49"/>
                <a:gd name="T14" fmla="*/ 48 w 67"/>
                <a:gd name="T15" fmla="*/ 43 h 49"/>
                <a:gd name="T16" fmla="*/ 51 w 67"/>
                <a:gd name="T17" fmla="*/ 26 h 49"/>
                <a:gd name="T18" fmla="*/ 45 w 67"/>
                <a:gd name="T19" fmla="*/ 34 h 49"/>
                <a:gd name="T20" fmla="*/ 49 w 67"/>
                <a:gd name="T21" fmla="*/ 29 h 49"/>
                <a:gd name="T22" fmla="*/ 45 w 67"/>
                <a:gd name="T23" fmla="*/ 34 h 49"/>
                <a:gd name="T24" fmla="*/ 32 w 67"/>
                <a:gd name="T25" fmla="*/ 15 h 49"/>
                <a:gd name="T26" fmla="*/ 31 w 67"/>
                <a:gd name="T27" fmla="*/ 33 h 49"/>
                <a:gd name="T28" fmla="*/ 40 w 67"/>
                <a:gd name="T29" fmla="*/ 29 h 49"/>
                <a:gd name="T30" fmla="*/ 36 w 67"/>
                <a:gd name="T31" fmla="*/ 18 h 49"/>
                <a:gd name="T32" fmla="*/ 31 w 67"/>
                <a:gd name="T33" fmla="*/ 30 h 49"/>
                <a:gd name="T34" fmla="*/ 35 w 67"/>
                <a:gd name="T35" fmla="*/ 20 h 49"/>
                <a:gd name="T36" fmla="*/ 32 w 67"/>
                <a:gd name="T37" fmla="*/ 31 h 49"/>
                <a:gd name="T38" fmla="*/ 22 w 67"/>
                <a:gd name="T39" fmla="*/ 28 h 49"/>
                <a:gd name="T40" fmla="*/ 29 w 67"/>
                <a:gd name="T41" fmla="*/ 13 h 49"/>
                <a:gd name="T42" fmla="*/ 20 w 67"/>
                <a:gd name="T43" fmla="*/ 17 h 49"/>
                <a:gd name="T44" fmla="*/ 21 w 67"/>
                <a:gd name="T45" fmla="*/ 11 h 49"/>
                <a:gd name="T46" fmla="*/ 14 w 67"/>
                <a:gd name="T47" fmla="*/ 5 h 49"/>
                <a:gd name="T48" fmla="*/ 13 w 67"/>
                <a:gd name="T49" fmla="*/ 23 h 49"/>
                <a:gd name="T50" fmla="*/ 16 w 67"/>
                <a:gd name="T51" fmla="*/ 17 h 49"/>
                <a:gd name="T52" fmla="*/ 20 w 67"/>
                <a:gd name="T53" fmla="*/ 27 h 49"/>
                <a:gd name="T54" fmla="*/ 20 w 67"/>
                <a:gd name="T55" fmla="*/ 17 h 49"/>
                <a:gd name="T56" fmla="*/ 16 w 67"/>
                <a:gd name="T57" fmla="*/ 14 h 49"/>
                <a:gd name="T58" fmla="*/ 16 w 67"/>
                <a:gd name="T59" fmla="*/ 10 h 49"/>
                <a:gd name="T60" fmla="*/ 19 w 67"/>
                <a:gd name="T61" fmla="*/ 12 h 49"/>
                <a:gd name="T62" fmla="*/ 18 w 67"/>
                <a:gd name="T63" fmla="*/ 15 h 49"/>
                <a:gd name="T64" fmla="*/ 0 w 67"/>
                <a:gd name="T65" fmla="*/ 16 h 49"/>
                <a:gd name="T66" fmla="*/ 5 w 67"/>
                <a:gd name="T67" fmla="*/ 11 h 49"/>
                <a:gd name="T68" fmla="*/ 10 w 67"/>
                <a:gd name="T69" fmla="*/ 11 h 49"/>
                <a:gd name="T70" fmla="*/ 6 w 67"/>
                <a:gd name="T71" fmla="*/ 4 h 49"/>
                <a:gd name="T72" fmla="*/ 12 w 67"/>
                <a:gd name="T73"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49">
                  <a:moveTo>
                    <a:pt x="67" y="35"/>
                  </a:moveTo>
                  <a:cubicBezTo>
                    <a:pt x="60" y="43"/>
                    <a:pt x="60" y="43"/>
                    <a:pt x="60" y="43"/>
                  </a:cubicBezTo>
                  <a:cubicBezTo>
                    <a:pt x="58" y="49"/>
                    <a:pt x="58" y="49"/>
                    <a:pt x="58" y="49"/>
                  </a:cubicBezTo>
                  <a:cubicBezTo>
                    <a:pt x="55" y="48"/>
                    <a:pt x="55" y="48"/>
                    <a:pt x="55" y="48"/>
                  </a:cubicBezTo>
                  <a:cubicBezTo>
                    <a:pt x="57" y="41"/>
                    <a:pt x="57" y="41"/>
                    <a:pt x="57" y="41"/>
                  </a:cubicBezTo>
                  <a:cubicBezTo>
                    <a:pt x="55" y="29"/>
                    <a:pt x="55" y="29"/>
                    <a:pt x="55" y="29"/>
                  </a:cubicBezTo>
                  <a:cubicBezTo>
                    <a:pt x="58" y="31"/>
                    <a:pt x="58" y="31"/>
                    <a:pt x="58" y="31"/>
                  </a:cubicBezTo>
                  <a:cubicBezTo>
                    <a:pt x="59" y="39"/>
                    <a:pt x="59" y="39"/>
                    <a:pt x="59" y="39"/>
                  </a:cubicBezTo>
                  <a:cubicBezTo>
                    <a:pt x="64" y="34"/>
                    <a:pt x="64" y="34"/>
                    <a:pt x="64" y="34"/>
                  </a:cubicBezTo>
                  <a:lnTo>
                    <a:pt x="67" y="35"/>
                  </a:lnTo>
                  <a:close/>
                  <a:moveTo>
                    <a:pt x="48" y="24"/>
                  </a:moveTo>
                  <a:cubicBezTo>
                    <a:pt x="39" y="38"/>
                    <a:pt x="39" y="38"/>
                    <a:pt x="39" y="38"/>
                  </a:cubicBezTo>
                  <a:cubicBezTo>
                    <a:pt x="42" y="40"/>
                    <a:pt x="42" y="40"/>
                    <a:pt x="42" y="40"/>
                  </a:cubicBezTo>
                  <a:cubicBezTo>
                    <a:pt x="44" y="36"/>
                    <a:pt x="44" y="36"/>
                    <a:pt x="44" y="36"/>
                  </a:cubicBezTo>
                  <a:cubicBezTo>
                    <a:pt x="48" y="39"/>
                    <a:pt x="48" y="39"/>
                    <a:pt x="48" y="39"/>
                  </a:cubicBezTo>
                  <a:cubicBezTo>
                    <a:pt x="48" y="43"/>
                    <a:pt x="48" y="43"/>
                    <a:pt x="48" y="43"/>
                  </a:cubicBezTo>
                  <a:cubicBezTo>
                    <a:pt x="51" y="45"/>
                    <a:pt x="51" y="45"/>
                    <a:pt x="51" y="45"/>
                  </a:cubicBezTo>
                  <a:cubicBezTo>
                    <a:pt x="51" y="26"/>
                    <a:pt x="51" y="26"/>
                    <a:pt x="51" y="26"/>
                  </a:cubicBezTo>
                  <a:lnTo>
                    <a:pt x="48" y="24"/>
                  </a:lnTo>
                  <a:close/>
                  <a:moveTo>
                    <a:pt x="45" y="34"/>
                  </a:moveTo>
                  <a:cubicBezTo>
                    <a:pt x="47" y="31"/>
                    <a:pt x="48" y="29"/>
                    <a:pt x="49" y="28"/>
                  </a:cubicBezTo>
                  <a:cubicBezTo>
                    <a:pt x="49" y="29"/>
                    <a:pt x="49" y="29"/>
                    <a:pt x="49" y="29"/>
                  </a:cubicBezTo>
                  <a:cubicBezTo>
                    <a:pt x="49" y="30"/>
                    <a:pt x="49" y="32"/>
                    <a:pt x="49" y="36"/>
                  </a:cubicBezTo>
                  <a:cubicBezTo>
                    <a:pt x="45" y="34"/>
                    <a:pt x="45" y="34"/>
                    <a:pt x="45" y="34"/>
                  </a:cubicBezTo>
                  <a:moveTo>
                    <a:pt x="36" y="18"/>
                  </a:moveTo>
                  <a:cubicBezTo>
                    <a:pt x="32" y="15"/>
                    <a:pt x="32" y="15"/>
                    <a:pt x="32" y="15"/>
                  </a:cubicBezTo>
                  <a:cubicBezTo>
                    <a:pt x="27" y="31"/>
                    <a:pt x="27" y="31"/>
                    <a:pt x="27" y="31"/>
                  </a:cubicBezTo>
                  <a:cubicBezTo>
                    <a:pt x="31" y="33"/>
                    <a:pt x="31" y="33"/>
                    <a:pt x="31" y="33"/>
                  </a:cubicBezTo>
                  <a:cubicBezTo>
                    <a:pt x="33" y="35"/>
                    <a:pt x="35" y="35"/>
                    <a:pt x="37" y="34"/>
                  </a:cubicBezTo>
                  <a:cubicBezTo>
                    <a:pt x="38" y="34"/>
                    <a:pt x="39" y="32"/>
                    <a:pt x="40" y="29"/>
                  </a:cubicBezTo>
                  <a:cubicBezTo>
                    <a:pt x="41" y="27"/>
                    <a:pt x="41" y="24"/>
                    <a:pt x="40" y="22"/>
                  </a:cubicBezTo>
                  <a:cubicBezTo>
                    <a:pt x="39" y="20"/>
                    <a:pt x="38" y="19"/>
                    <a:pt x="36" y="18"/>
                  </a:cubicBezTo>
                  <a:close/>
                  <a:moveTo>
                    <a:pt x="32" y="31"/>
                  </a:moveTo>
                  <a:cubicBezTo>
                    <a:pt x="31" y="30"/>
                    <a:pt x="31" y="30"/>
                    <a:pt x="31" y="30"/>
                  </a:cubicBezTo>
                  <a:cubicBezTo>
                    <a:pt x="34" y="20"/>
                    <a:pt x="34" y="20"/>
                    <a:pt x="34" y="20"/>
                  </a:cubicBezTo>
                  <a:cubicBezTo>
                    <a:pt x="35" y="20"/>
                    <a:pt x="35" y="20"/>
                    <a:pt x="35" y="20"/>
                  </a:cubicBezTo>
                  <a:cubicBezTo>
                    <a:pt x="38" y="22"/>
                    <a:pt x="38" y="24"/>
                    <a:pt x="37" y="28"/>
                  </a:cubicBezTo>
                  <a:cubicBezTo>
                    <a:pt x="36" y="31"/>
                    <a:pt x="35" y="32"/>
                    <a:pt x="32" y="31"/>
                  </a:cubicBezTo>
                  <a:moveTo>
                    <a:pt x="26" y="12"/>
                  </a:moveTo>
                  <a:cubicBezTo>
                    <a:pt x="22" y="28"/>
                    <a:pt x="22" y="28"/>
                    <a:pt x="22" y="28"/>
                  </a:cubicBezTo>
                  <a:cubicBezTo>
                    <a:pt x="24" y="30"/>
                    <a:pt x="24" y="30"/>
                    <a:pt x="24" y="30"/>
                  </a:cubicBezTo>
                  <a:cubicBezTo>
                    <a:pt x="29" y="13"/>
                    <a:pt x="29" y="13"/>
                    <a:pt x="29" y="13"/>
                  </a:cubicBezTo>
                  <a:lnTo>
                    <a:pt x="26" y="12"/>
                  </a:lnTo>
                  <a:close/>
                  <a:moveTo>
                    <a:pt x="20" y="17"/>
                  </a:moveTo>
                  <a:cubicBezTo>
                    <a:pt x="21" y="17"/>
                    <a:pt x="21" y="16"/>
                    <a:pt x="22" y="15"/>
                  </a:cubicBezTo>
                  <a:cubicBezTo>
                    <a:pt x="22" y="13"/>
                    <a:pt x="22" y="12"/>
                    <a:pt x="21" y="11"/>
                  </a:cubicBezTo>
                  <a:cubicBezTo>
                    <a:pt x="21" y="9"/>
                    <a:pt x="20" y="8"/>
                    <a:pt x="18" y="7"/>
                  </a:cubicBezTo>
                  <a:cubicBezTo>
                    <a:pt x="14" y="5"/>
                    <a:pt x="14" y="5"/>
                    <a:pt x="14" y="5"/>
                  </a:cubicBezTo>
                  <a:cubicBezTo>
                    <a:pt x="10" y="21"/>
                    <a:pt x="10" y="21"/>
                    <a:pt x="10" y="21"/>
                  </a:cubicBezTo>
                  <a:cubicBezTo>
                    <a:pt x="13" y="23"/>
                    <a:pt x="13" y="23"/>
                    <a:pt x="13" y="23"/>
                  </a:cubicBezTo>
                  <a:cubicBezTo>
                    <a:pt x="14" y="17"/>
                    <a:pt x="14" y="17"/>
                    <a:pt x="14" y="17"/>
                  </a:cubicBezTo>
                  <a:cubicBezTo>
                    <a:pt x="16" y="17"/>
                    <a:pt x="16" y="17"/>
                    <a:pt x="16" y="17"/>
                  </a:cubicBezTo>
                  <a:cubicBezTo>
                    <a:pt x="17" y="25"/>
                    <a:pt x="17" y="25"/>
                    <a:pt x="17" y="25"/>
                  </a:cubicBezTo>
                  <a:cubicBezTo>
                    <a:pt x="20" y="27"/>
                    <a:pt x="20" y="27"/>
                    <a:pt x="20" y="27"/>
                  </a:cubicBezTo>
                  <a:cubicBezTo>
                    <a:pt x="20" y="26"/>
                    <a:pt x="19" y="23"/>
                    <a:pt x="18" y="18"/>
                  </a:cubicBezTo>
                  <a:cubicBezTo>
                    <a:pt x="19" y="18"/>
                    <a:pt x="20" y="18"/>
                    <a:pt x="20" y="17"/>
                  </a:cubicBezTo>
                  <a:close/>
                  <a:moveTo>
                    <a:pt x="18" y="15"/>
                  </a:moveTo>
                  <a:cubicBezTo>
                    <a:pt x="17" y="15"/>
                    <a:pt x="17" y="15"/>
                    <a:pt x="16" y="14"/>
                  </a:cubicBezTo>
                  <a:cubicBezTo>
                    <a:pt x="15" y="14"/>
                    <a:pt x="15" y="14"/>
                    <a:pt x="15" y="14"/>
                  </a:cubicBezTo>
                  <a:cubicBezTo>
                    <a:pt x="16" y="10"/>
                    <a:pt x="16" y="10"/>
                    <a:pt x="16" y="10"/>
                  </a:cubicBezTo>
                  <a:cubicBezTo>
                    <a:pt x="17" y="10"/>
                    <a:pt x="17" y="10"/>
                    <a:pt x="17" y="10"/>
                  </a:cubicBezTo>
                  <a:cubicBezTo>
                    <a:pt x="18" y="11"/>
                    <a:pt x="18" y="11"/>
                    <a:pt x="19" y="12"/>
                  </a:cubicBezTo>
                  <a:cubicBezTo>
                    <a:pt x="19" y="12"/>
                    <a:pt x="19" y="13"/>
                    <a:pt x="19" y="14"/>
                  </a:cubicBezTo>
                  <a:cubicBezTo>
                    <a:pt x="19" y="14"/>
                    <a:pt x="18" y="15"/>
                    <a:pt x="18" y="15"/>
                  </a:cubicBezTo>
                  <a:moveTo>
                    <a:pt x="5" y="0"/>
                  </a:moveTo>
                  <a:cubicBezTo>
                    <a:pt x="0" y="16"/>
                    <a:pt x="0" y="16"/>
                    <a:pt x="0" y="16"/>
                  </a:cubicBezTo>
                  <a:cubicBezTo>
                    <a:pt x="3" y="17"/>
                    <a:pt x="3" y="17"/>
                    <a:pt x="3" y="17"/>
                  </a:cubicBezTo>
                  <a:cubicBezTo>
                    <a:pt x="5" y="11"/>
                    <a:pt x="5" y="11"/>
                    <a:pt x="5" y="11"/>
                  </a:cubicBezTo>
                  <a:cubicBezTo>
                    <a:pt x="9" y="13"/>
                    <a:pt x="9" y="13"/>
                    <a:pt x="9" y="13"/>
                  </a:cubicBezTo>
                  <a:cubicBezTo>
                    <a:pt x="10" y="11"/>
                    <a:pt x="10" y="11"/>
                    <a:pt x="10" y="11"/>
                  </a:cubicBezTo>
                  <a:cubicBezTo>
                    <a:pt x="5" y="8"/>
                    <a:pt x="5" y="8"/>
                    <a:pt x="5" y="8"/>
                  </a:cubicBezTo>
                  <a:cubicBezTo>
                    <a:pt x="6" y="4"/>
                    <a:pt x="6" y="4"/>
                    <a:pt x="6" y="4"/>
                  </a:cubicBezTo>
                  <a:cubicBezTo>
                    <a:pt x="11" y="7"/>
                    <a:pt x="11" y="7"/>
                    <a:pt x="11" y="7"/>
                  </a:cubicBezTo>
                  <a:cubicBezTo>
                    <a:pt x="12" y="4"/>
                    <a:pt x="12" y="4"/>
                    <a:pt x="12" y="4"/>
                  </a:cubicBezTo>
                  <a:lnTo>
                    <a:pt x="5"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 name="Freeform 84"/>
            <p:cNvSpPr>
              <a:spLocks noEditPoints="1"/>
            </p:cNvSpPr>
            <p:nvPr/>
          </p:nvSpPr>
          <p:spPr bwMode="auto">
            <a:xfrm>
              <a:off x="6218238" y="2897188"/>
              <a:ext cx="328613" cy="225425"/>
            </a:xfrm>
            <a:custGeom>
              <a:avLst/>
              <a:gdLst>
                <a:gd name="T0" fmla="*/ 44 w 96"/>
                <a:gd name="T1" fmla="*/ 34 h 66"/>
                <a:gd name="T2" fmla="*/ 40 w 96"/>
                <a:gd name="T3" fmla="*/ 38 h 66"/>
                <a:gd name="T4" fmla="*/ 34 w 96"/>
                <a:gd name="T5" fmla="*/ 33 h 66"/>
                <a:gd name="T6" fmla="*/ 37 w 96"/>
                <a:gd name="T7" fmla="*/ 18 h 66"/>
                <a:gd name="T8" fmla="*/ 37 w 96"/>
                <a:gd name="T9" fmla="*/ 29 h 66"/>
                <a:gd name="T10" fmla="*/ 38 w 96"/>
                <a:gd name="T11" fmla="*/ 34 h 66"/>
                <a:gd name="T12" fmla="*/ 42 w 96"/>
                <a:gd name="T13" fmla="*/ 32 h 66"/>
                <a:gd name="T14" fmla="*/ 47 w 96"/>
                <a:gd name="T15" fmla="*/ 24 h 66"/>
                <a:gd name="T16" fmla="*/ 24 w 96"/>
                <a:gd name="T17" fmla="*/ 14 h 66"/>
                <a:gd name="T18" fmla="*/ 24 w 96"/>
                <a:gd name="T19" fmla="*/ 29 h 66"/>
                <a:gd name="T20" fmla="*/ 30 w 96"/>
                <a:gd name="T21" fmla="*/ 17 h 66"/>
                <a:gd name="T22" fmla="*/ 35 w 96"/>
                <a:gd name="T23" fmla="*/ 17 h 66"/>
                <a:gd name="T24" fmla="*/ 17 w 96"/>
                <a:gd name="T25" fmla="*/ 6 h 66"/>
                <a:gd name="T26" fmla="*/ 11 w 96"/>
                <a:gd name="T27" fmla="*/ 22 h 66"/>
                <a:gd name="T28" fmla="*/ 18 w 96"/>
                <a:gd name="T29" fmla="*/ 21 h 66"/>
                <a:gd name="T30" fmla="*/ 20 w 96"/>
                <a:gd name="T31" fmla="*/ 27 h 66"/>
                <a:gd name="T32" fmla="*/ 17 w 96"/>
                <a:gd name="T33" fmla="*/ 6 h 66"/>
                <a:gd name="T34" fmla="*/ 18 w 96"/>
                <a:gd name="T35" fmla="*/ 10 h 66"/>
                <a:gd name="T36" fmla="*/ 18 w 96"/>
                <a:gd name="T37" fmla="*/ 18 h 66"/>
                <a:gd name="T38" fmla="*/ 5 w 96"/>
                <a:gd name="T39" fmla="*/ 0 h 66"/>
                <a:gd name="T40" fmla="*/ 2 w 96"/>
                <a:gd name="T41" fmla="*/ 5 h 66"/>
                <a:gd name="T42" fmla="*/ 4 w 96"/>
                <a:gd name="T43" fmla="*/ 10 h 66"/>
                <a:gd name="T44" fmla="*/ 6 w 96"/>
                <a:gd name="T45" fmla="*/ 13 h 66"/>
                <a:gd name="T46" fmla="*/ 5 w 96"/>
                <a:gd name="T47" fmla="*/ 15 h 66"/>
                <a:gd name="T48" fmla="*/ 2 w 96"/>
                <a:gd name="T49" fmla="*/ 13 h 66"/>
                <a:gd name="T50" fmla="*/ 0 w 96"/>
                <a:gd name="T51" fmla="*/ 14 h 66"/>
                <a:gd name="T52" fmla="*/ 7 w 96"/>
                <a:gd name="T53" fmla="*/ 18 h 66"/>
                <a:gd name="T54" fmla="*/ 9 w 96"/>
                <a:gd name="T55" fmla="*/ 12 h 66"/>
                <a:gd name="T56" fmla="*/ 6 w 96"/>
                <a:gd name="T57" fmla="*/ 6 h 66"/>
                <a:gd name="T58" fmla="*/ 5 w 96"/>
                <a:gd name="T59" fmla="*/ 5 h 66"/>
                <a:gd name="T60" fmla="*/ 7 w 96"/>
                <a:gd name="T61" fmla="*/ 4 h 66"/>
                <a:gd name="T62" fmla="*/ 10 w 96"/>
                <a:gd name="T63" fmla="*/ 6 h 66"/>
                <a:gd name="T64" fmla="*/ 10 w 96"/>
                <a:gd name="T65" fmla="*/ 2 h 66"/>
                <a:gd name="T66" fmla="*/ 5 w 96"/>
                <a:gd name="T67" fmla="*/ 0 h 66"/>
                <a:gd name="T68" fmla="*/ 89 w 96"/>
                <a:gd name="T69" fmla="*/ 56 h 66"/>
                <a:gd name="T70" fmla="*/ 85 w 96"/>
                <a:gd name="T71" fmla="*/ 46 h 66"/>
                <a:gd name="T72" fmla="*/ 85 w 96"/>
                <a:gd name="T73" fmla="*/ 64 h 66"/>
                <a:gd name="T74" fmla="*/ 90 w 96"/>
                <a:gd name="T75" fmla="*/ 60 h 66"/>
                <a:gd name="T76" fmla="*/ 94 w 96"/>
                <a:gd name="T77" fmla="*/ 51 h 66"/>
                <a:gd name="T78" fmla="*/ 69 w 96"/>
                <a:gd name="T79" fmla="*/ 55 h 66"/>
                <a:gd name="T80" fmla="*/ 74 w 96"/>
                <a:gd name="T81" fmla="*/ 53 h 66"/>
                <a:gd name="T82" fmla="*/ 78 w 96"/>
                <a:gd name="T83" fmla="*/ 60 h 66"/>
                <a:gd name="T84" fmla="*/ 81 w 96"/>
                <a:gd name="T85" fmla="*/ 43 h 66"/>
                <a:gd name="T86" fmla="*/ 75 w 96"/>
                <a:gd name="T87" fmla="*/ 51 h 66"/>
                <a:gd name="T88" fmla="*/ 79 w 96"/>
                <a:gd name="T89" fmla="*/ 46 h 66"/>
                <a:gd name="T90" fmla="*/ 75 w 96"/>
                <a:gd name="T91" fmla="*/ 51 h 66"/>
                <a:gd name="T92" fmla="*/ 62 w 96"/>
                <a:gd name="T93" fmla="*/ 32 h 66"/>
                <a:gd name="T94" fmla="*/ 61 w 96"/>
                <a:gd name="T95" fmla="*/ 50 h 66"/>
                <a:gd name="T96" fmla="*/ 70 w 96"/>
                <a:gd name="T97" fmla="*/ 46 h 66"/>
                <a:gd name="T98" fmla="*/ 66 w 96"/>
                <a:gd name="T99" fmla="*/ 34 h 66"/>
                <a:gd name="T100" fmla="*/ 61 w 96"/>
                <a:gd name="T101" fmla="*/ 47 h 66"/>
                <a:gd name="T102" fmla="*/ 65 w 96"/>
                <a:gd name="T103" fmla="*/ 37 h 66"/>
                <a:gd name="T104" fmla="*/ 62 w 96"/>
                <a:gd name="T105" fmla="*/ 48 h 66"/>
                <a:gd name="T106" fmla="*/ 57 w 96"/>
                <a:gd name="T107" fmla="*/ 35 h 66"/>
                <a:gd name="T108" fmla="*/ 54 w 96"/>
                <a:gd name="T109" fmla="*/ 28 h 66"/>
                <a:gd name="T110" fmla="*/ 46 w 96"/>
                <a:gd name="T111" fmla="*/ 42 h 66"/>
                <a:gd name="T112" fmla="*/ 50 w 96"/>
                <a:gd name="T113" fmla="*/ 37 h 66"/>
                <a:gd name="T114" fmla="*/ 53 w 96"/>
                <a:gd name="T115" fmla="*/ 46 h 66"/>
                <a:gd name="T116" fmla="*/ 54 w 96"/>
                <a:gd name="T117" fmla="*/ 38 h 66"/>
                <a:gd name="T118" fmla="*/ 54 w 96"/>
                <a:gd name="T119" fmla="*/ 35 h 66"/>
                <a:gd name="T120" fmla="*/ 51 w 96"/>
                <a:gd name="T121" fmla="*/ 34 h 66"/>
                <a:gd name="T122" fmla="*/ 53 w 96"/>
                <a:gd name="T123" fmla="*/ 30 h 66"/>
                <a:gd name="T124" fmla="*/ 55 w 96"/>
                <a:gd name="T125"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66">
                  <a:moveTo>
                    <a:pt x="47" y="24"/>
                  </a:moveTo>
                  <a:cubicBezTo>
                    <a:pt x="44" y="34"/>
                    <a:pt x="44" y="34"/>
                    <a:pt x="44" y="34"/>
                  </a:cubicBezTo>
                  <a:cubicBezTo>
                    <a:pt x="44" y="35"/>
                    <a:pt x="43" y="36"/>
                    <a:pt x="43" y="37"/>
                  </a:cubicBezTo>
                  <a:cubicBezTo>
                    <a:pt x="42" y="37"/>
                    <a:pt x="41" y="38"/>
                    <a:pt x="40" y="38"/>
                  </a:cubicBezTo>
                  <a:cubicBezTo>
                    <a:pt x="39" y="38"/>
                    <a:pt x="38" y="38"/>
                    <a:pt x="37" y="37"/>
                  </a:cubicBezTo>
                  <a:cubicBezTo>
                    <a:pt x="36" y="36"/>
                    <a:pt x="35" y="35"/>
                    <a:pt x="34" y="33"/>
                  </a:cubicBezTo>
                  <a:cubicBezTo>
                    <a:pt x="33" y="32"/>
                    <a:pt x="33" y="30"/>
                    <a:pt x="34" y="28"/>
                  </a:cubicBezTo>
                  <a:cubicBezTo>
                    <a:pt x="37" y="18"/>
                    <a:pt x="37" y="18"/>
                    <a:pt x="37" y="18"/>
                  </a:cubicBezTo>
                  <a:cubicBezTo>
                    <a:pt x="39" y="19"/>
                    <a:pt x="39" y="19"/>
                    <a:pt x="39" y="19"/>
                  </a:cubicBezTo>
                  <a:cubicBezTo>
                    <a:pt x="37" y="29"/>
                    <a:pt x="37" y="29"/>
                    <a:pt x="37" y="29"/>
                  </a:cubicBezTo>
                  <a:cubicBezTo>
                    <a:pt x="36" y="30"/>
                    <a:pt x="36" y="31"/>
                    <a:pt x="36" y="32"/>
                  </a:cubicBezTo>
                  <a:cubicBezTo>
                    <a:pt x="37" y="33"/>
                    <a:pt x="37" y="34"/>
                    <a:pt x="38" y="34"/>
                  </a:cubicBezTo>
                  <a:cubicBezTo>
                    <a:pt x="39" y="35"/>
                    <a:pt x="40" y="35"/>
                    <a:pt x="40" y="34"/>
                  </a:cubicBezTo>
                  <a:cubicBezTo>
                    <a:pt x="41" y="34"/>
                    <a:pt x="41" y="33"/>
                    <a:pt x="42" y="32"/>
                  </a:cubicBezTo>
                  <a:cubicBezTo>
                    <a:pt x="44" y="22"/>
                    <a:pt x="44" y="22"/>
                    <a:pt x="44" y="22"/>
                  </a:cubicBezTo>
                  <a:lnTo>
                    <a:pt x="47" y="24"/>
                  </a:lnTo>
                  <a:close/>
                  <a:moveTo>
                    <a:pt x="25" y="11"/>
                  </a:moveTo>
                  <a:cubicBezTo>
                    <a:pt x="24" y="14"/>
                    <a:pt x="24" y="14"/>
                    <a:pt x="24" y="14"/>
                  </a:cubicBezTo>
                  <a:cubicBezTo>
                    <a:pt x="28" y="16"/>
                    <a:pt x="28" y="16"/>
                    <a:pt x="28" y="16"/>
                  </a:cubicBezTo>
                  <a:cubicBezTo>
                    <a:pt x="24" y="29"/>
                    <a:pt x="24" y="29"/>
                    <a:pt x="24" y="29"/>
                  </a:cubicBezTo>
                  <a:cubicBezTo>
                    <a:pt x="27" y="31"/>
                    <a:pt x="27" y="31"/>
                    <a:pt x="27" y="31"/>
                  </a:cubicBezTo>
                  <a:cubicBezTo>
                    <a:pt x="30" y="17"/>
                    <a:pt x="30" y="17"/>
                    <a:pt x="30" y="17"/>
                  </a:cubicBezTo>
                  <a:cubicBezTo>
                    <a:pt x="34" y="19"/>
                    <a:pt x="34" y="19"/>
                    <a:pt x="34" y="19"/>
                  </a:cubicBezTo>
                  <a:cubicBezTo>
                    <a:pt x="35" y="17"/>
                    <a:pt x="35" y="17"/>
                    <a:pt x="35" y="17"/>
                  </a:cubicBezTo>
                  <a:lnTo>
                    <a:pt x="25" y="11"/>
                  </a:lnTo>
                  <a:close/>
                  <a:moveTo>
                    <a:pt x="17" y="6"/>
                  </a:moveTo>
                  <a:cubicBezTo>
                    <a:pt x="8" y="20"/>
                    <a:pt x="8" y="20"/>
                    <a:pt x="8" y="20"/>
                  </a:cubicBezTo>
                  <a:cubicBezTo>
                    <a:pt x="11" y="22"/>
                    <a:pt x="11" y="22"/>
                    <a:pt x="11" y="22"/>
                  </a:cubicBezTo>
                  <a:cubicBezTo>
                    <a:pt x="13" y="18"/>
                    <a:pt x="13" y="18"/>
                    <a:pt x="13" y="18"/>
                  </a:cubicBezTo>
                  <a:cubicBezTo>
                    <a:pt x="18" y="21"/>
                    <a:pt x="18" y="21"/>
                    <a:pt x="18" y="21"/>
                  </a:cubicBezTo>
                  <a:cubicBezTo>
                    <a:pt x="18" y="25"/>
                    <a:pt x="18" y="25"/>
                    <a:pt x="18" y="25"/>
                  </a:cubicBezTo>
                  <a:cubicBezTo>
                    <a:pt x="20" y="27"/>
                    <a:pt x="20" y="27"/>
                    <a:pt x="20" y="27"/>
                  </a:cubicBezTo>
                  <a:cubicBezTo>
                    <a:pt x="20" y="8"/>
                    <a:pt x="20" y="8"/>
                    <a:pt x="20" y="8"/>
                  </a:cubicBezTo>
                  <a:lnTo>
                    <a:pt x="17" y="6"/>
                  </a:lnTo>
                  <a:close/>
                  <a:moveTo>
                    <a:pt x="15" y="16"/>
                  </a:moveTo>
                  <a:cubicBezTo>
                    <a:pt x="16" y="13"/>
                    <a:pt x="18" y="11"/>
                    <a:pt x="18" y="10"/>
                  </a:cubicBezTo>
                  <a:cubicBezTo>
                    <a:pt x="18" y="11"/>
                    <a:pt x="18" y="11"/>
                    <a:pt x="18" y="11"/>
                  </a:cubicBezTo>
                  <a:cubicBezTo>
                    <a:pt x="18" y="12"/>
                    <a:pt x="18" y="14"/>
                    <a:pt x="18" y="18"/>
                  </a:cubicBezTo>
                  <a:cubicBezTo>
                    <a:pt x="15" y="16"/>
                    <a:pt x="15" y="16"/>
                    <a:pt x="15" y="16"/>
                  </a:cubicBezTo>
                  <a:moveTo>
                    <a:pt x="5" y="0"/>
                  </a:moveTo>
                  <a:cubicBezTo>
                    <a:pt x="4" y="1"/>
                    <a:pt x="3" y="2"/>
                    <a:pt x="3" y="3"/>
                  </a:cubicBezTo>
                  <a:cubicBezTo>
                    <a:pt x="2" y="4"/>
                    <a:pt x="2" y="5"/>
                    <a:pt x="2" y="5"/>
                  </a:cubicBezTo>
                  <a:cubicBezTo>
                    <a:pt x="2" y="6"/>
                    <a:pt x="3" y="7"/>
                    <a:pt x="3" y="7"/>
                  </a:cubicBezTo>
                  <a:cubicBezTo>
                    <a:pt x="3" y="8"/>
                    <a:pt x="4" y="9"/>
                    <a:pt x="4" y="10"/>
                  </a:cubicBezTo>
                  <a:cubicBezTo>
                    <a:pt x="5" y="11"/>
                    <a:pt x="5" y="11"/>
                    <a:pt x="6" y="12"/>
                  </a:cubicBezTo>
                  <a:cubicBezTo>
                    <a:pt x="6" y="13"/>
                    <a:pt x="6" y="13"/>
                    <a:pt x="6" y="13"/>
                  </a:cubicBezTo>
                  <a:cubicBezTo>
                    <a:pt x="6" y="14"/>
                    <a:pt x="6" y="14"/>
                    <a:pt x="6" y="14"/>
                  </a:cubicBezTo>
                  <a:cubicBezTo>
                    <a:pt x="6" y="14"/>
                    <a:pt x="6" y="15"/>
                    <a:pt x="5" y="15"/>
                  </a:cubicBezTo>
                  <a:cubicBezTo>
                    <a:pt x="5" y="15"/>
                    <a:pt x="4" y="15"/>
                    <a:pt x="4" y="14"/>
                  </a:cubicBezTo>
                  <a:cubicBezTo>
                    <a:pt x="3" y="14"/>
                    <a:pt x="3" y="14"/>
                    <a:pt x="2" y="13"/>
                  </a:cubicBezTo>
                  <a:cubicBezTo>
                    <a:pt x="2" y="13"/>
                    <a:pt x="1" y="12"/>
                    <a:pt x="0" y="11"/>
                  </a:cubicBezTo>
                  <a:cubicBezTo>
                    <a:pt x="0" y="14"/>
                    <a:pt x="0" y="14"/>
                    <a:pt x="0" y="14"/>
                  </a:cubicBezTo>
                  <a:cubicBezTo>
                    <a:pt x="0" y="15"/>
                    <a:pt x="2" y="16"/>
                    <a:pt x="3" y="17"/>
                  </a:cubicBezTo>
                  <a:cubicBezTo>
                    <a:pt x="4" y="18"/>
                    <a:pt x="6" y="18"/>
                    <a:pt x="7" y="18"/>
                  </a:cubicBezTo>
                  <a:cubicBezTo>
                    <a:pt x="8" y="17"/>
                    <a:pt x="8" y="17"/>
                    <a:pt x="9" y="15"/>
                  </a:cubicBezTo>
                  <a:cubicBezTo>
                    <a:pt x="9" y="14"/>
                    <a:pt x="9" y="13"/>
                    <a:pt x="9" y="12"/>
                  </a:cubicBezTo>
                  <a:cubicBezTo>
                    <a:pt x="9" y="11"/>
                    <a:pt x="8" y="10"/>
                    <a:pt x="7" y="8"/>
                  </a:cubicBezTo>
                  <a:cubicBezTo>
                    <a:pt x="6" y="7"/>
                    <a:pt x="6" y="7"/>
                    <a:pt x="6" y="6"/>
                  </a:cubicBezTo>
                  <a:cubicBezTo>
                    <a:pt x="5" y="5"/>
                    <a:pt x="5" y="5"/>
                    <a:pt x="5" y="5"/>
                  </a:cubicBezTo>
                  <a:cubicBezTo>
                    <a:pt x="5" y="5"/>
                    <a:pt x="5" y="5"/>
                    <a:pt x="5" y="5"/>
                  </a:cubicBezTo>
                  <a:cubicBezTo>
                    <a:pt x="5" y="4"/>
                    <a:pt x="6" y="4"/>
                    <a:pt x="6" y="4"/>
                  </a:cubicBezTo>
                  <a:cubicBezTo>
                    <a:pt x="6" y="3"/>
                    <a:pt x="7" y="4"/>
                    <a:pt x="7" y="4"/>
                  </a:cubicBezTo>
                  <a:cubicBezTo>
                    <a:pt x="8" y="4"/>
                    <a:pt x="8" y="4"/>
                    <a:pt x="9" y="5"/>
                  </a:cubicBezTo>
                  <a:cubicBezTo>
                    <a:pt x="9" y="5"/>
                    <a:pt x="9" y="6"/>
                    <a:pt x="10" y="6"/>
                  </a:cubicBezTo>
                  <a:cubicBezTo>
                    <a:pt x="12" y="4"/>
                    <a:pt x="12" y="4"/>
                    <a:pt x="12" y="4"/>
                  </a:cubicBezTo>
                  <a:cubicBezTo>
                    <a:pt x="11" y="4"/>
                    <a:pt x="10" y="3"/>
                    <a:pt x="10" y="2"/>
                  </a:cubicBezTo>
                  <a:cubicBezTo>
                    <a:pt x="9" y="2"/>
                    <a:pt x="9" y="1"/>
                    <a:pt x="8" y="1"/>
                  </a:cubicBezTo>
                  <a:cubicBezTo>
                    <a:pt x="7" y="0"/>
                    <a:pt x="6" y="0"/>
                    <a:pt x="5" y="0"/>
                  </a:cubicBezTo>
                  <a:close/>
                  <a:moveTo>
                    <a:pt x="94" y="51"/>
                  </a:moveTo>
                  <a:cubicBezTo>
                    <a:pt x="89" y="56"/>
                    <a:pt x="89" y="56"/>
                    <a:pt x="89" y="56"/>
                  </a:cubicBezTo>
                  <a:cubicBezTo>
                    <a:pt x="88" y="48"/>
                    <a:pt x="88" y="48"/>
                    <a:pt x="88" y="48"/>
                  </a:cubicBezTo>
                  <a:cubicBezTo>
                    <a:pt x="85" y="46"/>
                    <a:pt x="85" y="46"/>
                    <a:pt x="85" y="46"/>
                  </a:cubicBezTo>
                  <a:cubicBezTo>
                    <a:pt x="87" y="58"/>
                    <a:pt x="87" y="58"/>
                    <a:pt x="87" y="58"/>
                  </a:cubicBezTo>
                  <a:cubicBezTo>
                    <a:pt x="85" y="64"/>
                    <a:pt x="85" y="64"/>
                    <a:pt x="85" y="64"/>
                  </a:cubicBezTo>
                  <a:cubicBezTo>
                    <a:pt x="88" y="66"/>
                    <a:pt x="88" y="66"/>
                    <a:pt x="88" y="66"/>
                  </a:cubicBezTo>
                  <a:cubicBezTo>
                    <a:pt x="90" y="60"/>
                    <a:pt x="90" y="60"/>
                    <a:pt x="90" y="60"/>
                  </a:cubicBezTo>
                  <a:cubicBezTo>
                    <a:pt x="96" y="52"/>
                    <a:pt x="96" y="52"/>
                    <a:pt x="96" y="52"/>
                  </a:cubicBezTo>
                  <a:lnTo>
                    <a:pt x="94" y="51"/>
                  </a:lnTo>
                  <a:close/>
                  <a:moveTo>
                    <a:pt x="78" y="41"/>
                  </a:moveTo>
                  <a:cubicBezTo>
                    <a:pt x="69" y="55"/>
                    <a:pt x="69" y="55"/>
                    <a:pt x="69" y="55"/>
                  </a:cubicBezTo>
                  <a:cubicBezTo>
                    <a:pt x="72" y="57"/>
                    <a:pt x="72" y="57"/>
                    <a:pt x="72" y="57"/>
                  </a:cubicBezTo>
                  <a:cubicBezTo>
                    <a:pt x="74" y="53"/>
                    <a:pt x="74" y="53"/>
                    <a:pt x="74" y="53"/>
                  </a:cubicBezTo>
                  <a:cubicBezTo>
                    <a:pt x="78" y="56"/>
                    <a:pt x="78" y="56"/>
                    <a:pt x="78" y="56"/>
                  </a:cubicBezTo>
                  <a:cubicBezTo>
                    <a:pt x="78" y="60"/>
                    <a:pt x="78" y="60"/>
                    <a:pt x="78" y="60"/>
                  </a:cubicBezTo>
                  <a:cubicBezTo>
                    <a:pt x="81" y="62"/>
                    <a:pt x="81" y="62"/>
                    <a:pt x="81" y="62"/>
                  </a:cubicBezTo>
                  <a:cubicBezTo>
                    <a:pt x="81" y="43"/>
                    <a:pt x="81" y="43"/>
                    <a:pt x="81" y="43"/>
                  </a:cubicBezTo>
                  <a:lnTo>
                    <a:pt x="78" y="41"/>
                  </a:lnTo>
                  <a:close/>
                  <a:moveTo>
                    <a:pt x="75" y="51"/>
                  </a:moveTo>
                  <a:cubicBezTo>
                    <a:pt x="77" y="48"/>
                    <a:pt x="78" y="46"/>
                    <a:pt x="79" y="45"/>
                  </a:cubicBezTo>
                  <a:cubicBezTo>
                    <a:pt x="79" y="46"/>
                    <a:pt x="79" y="46"/>
                    <a:pt x="79" y="46"/>
                  </a:cubicBezTo>
                  <a:cubicBezTo>
                    <a:pt x="79" y="47"/>
                    <a:pt x="78" y="49"/>
                    <a:pt x="78" y="53"/>
                  </a:cubicBezTo>
                  <a:cubicBezTo>
                    <a:pt x="75" y="51"/>
                    <a:pt x="75" y="51"/>
                    <a:pt x="75" y="51"/>
                  </a:cubicBezTo>
                  <a:moveTo>
                    <a:pt x="66" y="34"/>
                  </a:moveTo>
                  <a:cubicBezTo>
                    <a:pt x="62" y="32"/>
                    <a:pt x="62" y="32"/>
                    <a:pt x="62" y="32"/>
                  </a:cubicBezTo>
                  <a:cubicBezTo>
                    <a:pt x="57" y="48"/>
                    <a:pt x="57" y="48"/>
                    <a:pt x="57" y="48"/>
                  </a:cubicBezTo>
                  <a:cubicBezTo>
                    <a:pt x="61" y="50"/>
                    <a:pt x="61" y="50"/>
                    <a:pt x="61" y="50"/>
                  </a:cubicBezTo>
                  <a:cubicBezTo>
                    <a:pt x="63" y="52"/>
                    <a:pt x="65" y="52"/>
                    <a:pt x="67" y="51"/>
                  </a:cubicBezTo>
                  <a:cubicBezTo>
                    <a:pt x="68" y="50"/>
                    <a:pt x="69" y="49"/>
                    <a:pt x="70" y="46"/>
                  </a:cubicBezTo>
                  <a:cubicBezTo>
                    <a:pt x="71" y="44"/>
                    <a:pt x="71" y="41"/>
                    <a:pt x="70" y="39"/>
                  </a:cubicBezTo>
                  <a:cubicBezTo>
                    <a:pt x="69" y="37"/>
                    <a:pt x="68" y="36"/>
                    <a:pt x="66" y="34"/>
                  </a:cubicBezTo>
                  <a:close/>
                  <a:moveTo>
                    <a:pt x="62" y="48"/>
                  </a:moveTo>
                  <a:cubicBezTo>
                    <a:pt x="61" y="47"/>
                    <a:pt x="61" y="47"/>
                    <a:pt x="61" y="47"/>
                  </a:cubicBezTo>
                  <a:cubicBezTo>
                    <a:pt x="64" y="37"/>
                    <a:pt x="64" y="37"/>
                    <a:pt x="64" y="37"/>
                  </a:cubicBezTo>
                  <a:cubicBezTo>
                    <a:pt x="65" y="37"/>
                    <a:pt x="65" y="37"/>
                    <a:pt x="65" y="37"/>
                  </a:cubicBezTo>
                  <a:cubicBezTo>
                    <a:pt x="67" y="39"/>
                    <a:pt x="68" y="41"/>
                    <a:pt x="67" y="45"/>
                  </a:cubicBezTo>
                  <a:cubicBezTo>
                    <a:pt x="66" y="48"/>
                    <a:pt x="64" y="49"/>
                    <a:pt x="62" y="48"/>
                  </a:cubicBezTo>
                  <a:moveTo>
                    <a:pt x="56" y="37"/>
                  </a:moveTo>
                  <a:cubicBezTo>
                    <a:pt x="57" y="37"/>
                    <a:pt x="57" y="36"/>
                    <a:pt x="57" y="35"/>
                  </a:cubicBezTo>
                  <a:cubicBezTo>
                    <a:pt x="58" y="34"/>
                    <a:pt x="58" y="32"/>
                    <a:pt x="57" y="31"/>
                  </a:cubicBezTo>
                  <a:cubicBezTo>
                    <a:pt x="57" y="30"/>
                    <a:pt x="55" y="29"/>
                    <a:pt x="54" y="28"/>
                  </a:cubicBezTo>
                  <a:cubicBezTo>
                    <a:pt x="50" y="25"/>
                    <a:pt x="50" y="25"/>
                    <a:pt x="50" y="25"/>
                  </a:cubicBezTo>
                  <a:cubicBezTo>
                    <a:pt x="46" y="42"/>
                    <a:pt x="46" y="42"/>
                    <a:pt x="46" y="42"/>
                  </a:cubicBezTo>
                  <a:cubicBezTo>
                    <a:pt x="48" y="43"/>
                    <a:pt x="48" y="43"/>
                    <a:pt x="48" y="43"/>
                  </a:cubicBezTo>
                  <a:cubicBezTo>
                    <a:pt x="50" y="37"/>
                    <a:pt x="50" y="37"/>
                    <a:pt x="50" y="37"/>
                  </a:cubicBezTo>
                  <a:cubicBezTo>
                    <a:pt x="51" y="38"/>
                    <a:pt x="51" y="38"/>
                    <a:pt x="51" y="38"/>
                  </a:cubicBezTo>
                  <a:cubicBezTo>
                    <a:pt x="53" y="46"/>
                    <a:pt x="53" y="46"/>
                    <a:pt x="53" y="46"/>
                  </a:cubicBezTo>
                  <a:cubicBezTo>
                    <a:pt x="56" y="47"/>
                    <a:pt x="56" y="47"/>
                    <a:pt x="56" y="47"/>
                  </a:cubicBezTo>
                  <a:cubicBezTo>
                    <a:pt x="55" y="46"/>
                    <a:pt x="55" y="43"/>
                    <a:pt x="54" y="38"/>
                  </a:cubicBezTo>
                  <a:cubicBezTo>
                    <a:pt x="55" y="38"/>
                    <a:pt x="56" y="38"/>
                    <a:pt x="56" y="37"/>
                  </a:cubicBezTo>
                  <a:close/>
                  <a:moveTo>
                    <a:pt x="54" y="35"/>
                  </a:moveTo>
                  <a:cubicBezTo>
                    <a:pt x="53" y="35"/>
                    <a:pt x="52" y="35"/>
                    <a:pt x="52" y="35"/>
                  </a:cubicBezTo>
                  <a:cubicBezTo>
                    <a:pt x="51" y="34"/>
                    <a:pt x="51" y="34"/>
                    <a:pt x="51" y="34"/>
                  </a:cubicBezTo>
                  <a:cubicBezTo>
                    <a:pt x="52" y="30"/>
                    <a:pt x="52" y="30"/>
                    <a:pt x="52" y="30"/>
                  </a:cubicBezTo>
                  <a:cubicBezTo>
                    <a:pt x="53" y="30"/>
                    <a:pt x="53" y="30"/>
                    <a:pt x="53" y="30"/>
                  </a:cubicBezTo>
                  <a:cubicBezTo>
                    <a:pt x="54" y="31"/>
                    <a:pt x="54" y="31"/>
                    <a:pt x="54" y="32"/>
                  </a:cubicBezTo>
                  <a:cubicBezTo>
                    <a:pt x="55" y="32"/>
                    <a:pt x="55" y="33"/>
                    <a:pt x="55" y="34"/>
                  </a:cubicBezTo>
                  <a:cubicBezTo>
                    <a:pt x="54" y="35"/>
                    <a:pt x="54" y="35"/>
                    <a:pt x="54" y="35"/>
                  </a:cubicBezTo>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 name="Freeform 85"/>
            <p:cNvSpPr>
              <a:spLocks noEditPoints="1"/>
            </p:cNvSpPr>
            <p:nvPr/>
          </p:nvSpPr>
          <p:spPr bwMode="auto">
            <a:xfrm>
              <a:off x="6659563" y="3152775"/>
              <a:ext cx="263525" cy="185738"/>
            </a:xfrm>
            <a:custGeom>
              <a:avLst/>
              <a:gdLst>
                <a:gd name="T0" fmla="*/ 51 w 77"/>
                <a:gd name="T1" fmla="*/ 35 h 54"/>
                <a:gd name="T2" fmla="*/ 42 w 77"/>
                <a:gd name="T3" fmla="*/ 39 h 54"/>
                <a:gd name="T4" fmla="*/ 43 w 77"/>
                <a:gd name="T5" fmla="*/ 21 h 54"/>
                <a:gd name="T6" fmla="*/ 51 w 77"/>
                <a:gd name="T7" fmla="*/ 28 h 54"/>
                <a:gd name="T8" fmla="*/ 48 w 77"/>
                <a:gd name="T9" fmla="*/ 33 h 54"/>
                <a:gd name="T10" fmla="*/ 45 w 77"/>
                <a:gd name="T11" fmla="*/ 25 h 54"/>
                <a:gd name="T12" fmla="*/ 43 w 77"/>
                <a:gd name="T13" fmla="*/ 36 h 54"/>
                <a:gd name="T14" fmla="*/ 35 w 77"/>
                <a:gd name="T15" fmla="*/ 25 h 54"/>
                <a:gd name="T16" fmla="*/ 34 w 77"/>
                <a:gd name="T17" fmla="*/ 30 h 54"/>
                <a:gd name="T18" fmla="*/ 28 w 77"/>
                <a:gd name="T19" fmla="*/ 12 h 54"/>
                <a:gd name="T20" fmla="*/ 26 w 77"/>
                <a:gd name="T21" fmla="*/ 30 h 54"/>
                <a:gd name="T22" fmla="*/ 29 w 77"/>
                <a:gd name="T23" fmla="*/ 18 h 54"/>
                <a:gd name="T24" fmla="*/ 32 w 77"/>
                <a:gd name="T25" fmla="*/ 33 h 54"/>
                <a:gd name="T26" fmla="*/ 40 w 77"/>
                <a:gd name="T27" fmla="*/ 19 h 54"/>
                <a:gd name="T28" fmla="*/ 23 w 77"/>
                <a:gd name="T29" fmla="*/ 9 h 54"/>
                <a:gd name="T30" fmla="*/ 19 w 77"/>
                <a:gd name="T31" fmla="*/ 21 h 54"/>
                <a:gd name="T32" fmla="*/ 15 w 77"/>
                <a:gd name="T33" fmla="*/ 19 h 54"/>
                <a:gd name="T34" fmla="*/ 17 w 77"/>
                <a:gd name="T35" fmla="*/ 6 h 54"/>
                <a:gd name="T36" fmla="*/ 12 w 77"/>
                <a:gd name="T37" fmla="*/ 15 h 54"/>
                <a:gd name="T38" fmla="*/ 16 w 77"/>
                <a:gd name="T39" fmla="*/ 24 h 54"/>
                <a:gd name="T40" fmla="*/ 21 w 77"/>
                <a:gd name="T41" fmla="*/ 24 h 54"/>
                <a:gd name="T42" fmla="*/ 25 w 77"/>
                <a:gd name="T43" fmla="*/ 11 h 54"/>
                <a:gd name="T44" fmla="*/ 5 w 77"/>
                <a:gd name="T45" fmla="*/ 0 h 54"/>
                <a:gd name="T46" fmla="*/ 3 w 77"/>
                <a:gd name="T47" fmla="*/ 5 h 54"/>
                <a:gd name="T48" fmla="*/ 5 w 77"/>
                <a:gd name="T49" fmla="*/ 10 h 54"/>
                <a:gd name="T50" fmla="*/ 7 w 77"/>
                <a:gd name="T51" fmla="*/ 13 h 54"/>
                <a:gd name="T52" fmla="*/ 6 w 77"/>
                <a:gd name="T53" fmla="*/ 15 h 54"/>
                <a:gd name="T54" fmla="*/ 3 w 77"/>
                <a:gd name="T55" fmla="*/ 13 h 54"/>
                <a:gd name="T56" fmla="*/ 0 w 77"/>
                <a:gd name="T57" fmla="*/ 14 h 54"/>
                <a:gd name="T58" fmla="*/ 7 w 77"/>
                <a:gd name="T59" fmla="*/ 18 h 54"/>
                <a:gd name="T60" fmla="*/ 10 w 77"/>
                <a:gd name="T61" fmla="*/ 12 h 54"/>
                <a:gd name="T62" fmla="*/ 6 w 77"/>
                <a:gd name="T63" fmla="*/ 6 h 54"/>
                <a:gd name="T64" fmla="*/ 6 w 77"/>
                <a:gd name="T65" fmla="*/ 4 h 54"/>
                <a:gd name="T66" fmla="*/ 8 w 77"/>
                <a:gd name="T67" fmla="*/ 4 h 54"/>
                <a:gd name="T68" fmla="*/ 11 w 77"/>
                <a:gd name="T69" fmla="*/ 6 h 54"/>
                <a:gd name="T70" fmla="*/ 11 w 77"/>
                <a:gd name="T71" fmla="*/ 2 h 54"/>
                <a:gd name="T72" fmla="*/ 5 w 77"/>
                <a:gd name="T73" fmla="*/ 0 h 54"/>
                <a:gd name="T74" fmla="*/ 70 w 77"/>
                <a:gd name="T75" fmla="*/ 44 h 54"/>
                <a:gd name="T76" fmla="*/ 66 w 77"/>
                <a:gd name="T77" fmla="*/ 34 h 54"/>
                <a:gd name="T78" fmla="*/ 66 w 77"/>
                <a:gd name="T79" fmla="*/ 53 h 54"/>
                <a:gd name="T80" fmla="*/ 71 w 77"/>
                <a:gd name="T81" fmla="*/ 48 h 54"/>
                <a:gd name="T82" fmla="*/ 75 w 77"/>
                <a:gd name="T83" fmla="*/ 39 h 54"/>
                <a:gd name="T84" fmla="*/ 62 w 77"/>
                <a:gd name="T85" fmla="*/ 51 h 54"/>
                <a:gd name="T86" fmla="*/ 59 w 77"/>
                <a:gd name="T87" fmla="*/ 44 h 54"/>
                <a:gd name="T88" fmla="*/ 53 w 77"/>
                <a:gd name="T89" fmla="*/ 45 h 54"/>
                <a:gd name="T90" fmla="*/ 59 w 77"/>
                <a:gd name="T91" fmla="*/ 30 h 54"/>
                <a:gd name="T92" fmla="*/ 56 w 77"/>
                <a:gd name="T93" fmla="*/ 39 h 54"/>
                <a:gd name="T94" fmla="*/ 60 w 77"/>
                <a:gd name="T95" fmla="*/ 35 h 54"/>
                <a:gd name="T96" fmla="*/ 56 w 77"/>
                <a:gd name="T97" fmla="*/ 3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7" h="54">
                  <a:moveTo>
                    <a:pt x="51" y="28"/>
                  </a:moveTo>
                  <a:cubicBezTo>
                    <a:pt x="52" y="30"/>
                    <a:pt x="52" y="32"/>
                    <a:pt x="51" y="35"/>
                  </a:cubicBezTo>
                  <a:cubicBezTo>
                    <a:pt x="50" y="37"/>
                    <a:pt x="49" y="39"/>
                    <a:pt x="48" y="40"/>
                  </a:cubicBezTo>
                  <a:cubicBezTo>
                    <a:pt x="46" y="40"/>
                    <a:pt x="44" y="40"/>
                    <a:pt x="42" y="39"/>
                  </a:cubicBezTo>
                  <a:cubicBezTo>
                    <a:pt x="38" y="37"/>
                    <a:pt x="38" y="37"/>
                    <a:pt x="38" y="37"/>
                  </a:cubicBezTo>
                  <a:cubicBezTo>
                    <a:pt x="43" y="21"/>
                    <a:pt x="43" y="21"/>
                    <a:pt x="43" y="21"/>
                  </a:cubicBezTo>
                  <a:cubicBezTo>
                    <a:pt x="47" y="23"/>
                    <a:pt x="47" y="23"/>
                    <a:pt x="47" y="23"/>
                  </a:cubicBezTo>
                  <a:cubicBezTo>
                    <a:pt x="49" y="24"/>
                    <a:pt x="50" y="26"/>
                    <a:pt x="51" y="28"/>
                  </a:cubicBezTo>
                  <a:close/>
                  <a:moveTo>
                    <a:pt x="43" y="36"/>
                  </a:moveTo>
                  <a:cubicBezTo>
                    <a:pt x="46" y="38"/>
                    <a:pt x="47" y="37"/>
                    <a:pt x="48" y="33"/>
                  </a:cubicBezTo>
                  <a:cubicBezTo>
                    <a:pt x="49" y="30"/>
                    <a:pt x="48" y="27"/>
                    <a:pt x="46" y="26"/>
                  </a:cubicBezTo>
                  <a:cubicBezTo>
                    <a:pt x="45" y="25"/>
                    <a:pt x="45" y="25"/>
                    <a:pt x="45" y="25"/>
                  </a:cubicBezTo>
                  <a:cubicBezTo>
                    <a:pt x="42" y="36"/>
                    <a:pt x="42" y="36"/>
                    <a:pt x="42" y="36"/>
                  </a:cubicBezTo>
                  <a:cubicBezTo>
                    <a:pt x="43" y="36"/>
                    <a:pt x="43" y="36"/>
                    <a:pt x="43" y="36"/>
                  </a:cubicBezTo>
                  <a:moveTo>
                    <a:pt x="37" y="17"/>
                  </a:moveTo>
                  <a:cubicBezTo>
                    <a:pt x="35" y="25"/>
                    <a:pt x="35" y="25"/>
                    <a:pt x="35" y="25"/>
                  </a:cubicBezTo>
                  <a:cubicBezTo>
                    <a:pt x="35" y="26"/>
                    <a:pt x="34" y="27"/>
                    <a:pt x="34" y="30"/>
                  </a:cubicBezTo>
                  <a:cubicBezTo>
                    <a:pt x="34" y="30"/>
                    <a:pt x="34" y="30"/>
                    <a:pt x="34" y="30"/>
                  </a:cubicBezTo>
                  <a:cubicBezTo>
                    <a:pt x="32" y="14"/>
                    <a:pt x="32" y="14"/>
                    <a:pt x="32" y="14"/>
                  </a:cubicBezTo>
                  <a:cubicBezTo>
                    <a:pt x="28" y="12"/>
                    <a:pt x="28" y="12"/>
                    <a:pt x="28" y="12"/>
                  </a:cubicBezTo>
                  <a:cubicBezTo>
                    <a:pt x="24" y="29"/>
                    <a:pt x="24" y="29"/>
                    <a:pt x="24" y="29"/>
                  </a:cubicBezTo>
                  <a:cubicBezTo>
                    <a:pt x="26" y="30"/>
                    <a:pt x="26" y="30"/>
                    <a:pt x="26" y="30"/>
                  </a:cubicBezTo>
                  <a:cubicBezTo>
                    <a:pt x="28" y="22"/>
                    <a:pt x="28" y="22"/>
                    <a:pt x="28" y="22"/>
                  </a:cubicBezTo>
                  <a:cubicBezTo>
                    <a:pt x="29" y="21"/>
                    <a:pt x="29" y="20"/>
                    <a:pt x="29" y="18"/>
                  </a:cubicBezTo>
                  <a:cubicBezTo>
                    <a:pt x="30" y="18"/>
                    <a:pt x="30" y="18"/>
                    <a:pt x="30" y="18"/>
                  </a:cubicBezTo>
                  <a:cubicBezTo>
                    <a:pt x="32" y="33"/>
                    <a:pt x="32" y="33"/>
                    <a:pt x="32" y="33"/>
                  </a:cubicBezTo>
                  <a:cubicBezTo>
                    <a:pt x="35" y="35"/>
                    <a:pt x="35" y="35"/>
                    <a:pt x="35" y="35"/>
                  </a:cubicBezTo>
                  <a:cubicBezTo>
                    <a:pt x="40" y="19"/>
                    <a:pt x="40" y="19"/>
                    <a:pt x="40" y="19"/>
                  </a:cubicBezTo>
                  <a:lnTo>
                    <a:pt x="37" y="17"/>
                  </a:lnTo>
                  <a:close/>
                  <a:moveTo>
                    <a:pt x="23" y="9"/>
                  </a:moveTo>
                  <a:cubicBezTo>
                    <a:pt x="20" y="19"/>
                    <a:pt x="20" y="19"/>
                    <a:pt x="20" y="19"/>
                  </a:cubicBezTo>
                  <a:cubicBezTo>
                    <a:pt x="20" y="20"/>
                    <a:pt x="19" y="21"/>
                    <a:pt x="19" y="21"/>
                  </a:cubicBezTo>
                  <a:cubicBezTo>
                    <a:pt x="18" y="22"/>
                    <a:pt x="17" y="22"/>
                    <a:pt x="16" y="21"/>
                  </a:cubicBezTo>
                  <a:cubicBezTo>
                    <a:pt x="16" y="21"/>
                    <a:pt x="15" y="20"/>
                    <a:pt x="15" y="19"/>
                  </a:cubicBezTo>
                  <a:cubicBezTo>
                    <a:pt x="14" y="18"/>
                    <a:pt x="15" y="17"/>
                    <a:pt x="15" y="16"/>
                  </a:cubicBezTo>
                  <a:cubicBezTo>
                    <a:pt x="17" y="6"/>
                    <a:pt x="17" y="6"/>
                    <a:pt x="17" y="6"/>
                  </a:cubicBezTo>
                  <a:cubicBezTo>
                    <a:pt x="15" y="5"/>
                    <a:pt x="15" y="5"/>
                    <a:pt x="15" y="5"/>
                  </a:cubicBezTo>
                  <a:cubicBezTo>
                    <a:pt x="12" y="15"/>
                    <a:pt x="12" y="15"/>
                    <a:pt x="12" y="15"/>
                  </a:cubicBezTo>
                  <a:cubicBezTo>
                    <a:pt x="12" y="17"/>
                    <a:pt x="12" y="19"/>
                    <a:pt x="12" y="20"/>
                  </a:cubicBezTo>
                  <a:cubicBezTo>
                    <a:pt x="13" y="22"/>
                    <a:pt x="14" y="23"/>
                    <a:pt x="16" y="24"/>
                  </a:cubicBezTo>
                  <a:cubicBezTo>
                    <a:pt x="17" y="25"/>
                    <a:pt x="18" y="25"/>
                    <a:pt x="19" y="25"/>
                  </a:cubicBezTo>
                  <a:cubicBezTo>
                    <a:pt x="20" y="25"/>
                    <a:pt x="20" y="24"/>
                    <a:pt x="21" y="24"/>
                  </a:cubicBezTo>
                  <a:cubicBezTo>
                    <a:pt x="22" y="23"/>
                    <a:pt x="22" y="22"/>
                    <a:pt x="22" y="21"/>
                  </a:cubicBezTo>
                  <a:cubicBezTo>
                    <a:pt x="25" y="11"/>
                    <a:pt x="25" y="11"/>
                    <a:pt x="25" y="11"/>
                  </a:cubicBezTo>
                  <a:lnTo>
                    <a:pt x="23" y="9"/>
                  </a:lnTo>
                  <a:close/>
                  <a:moveTo>
                    <a:pt x="5" y="0"/>
                  </a:moveTo>
                  <a:cubicBezTo>
                    <a:pt x="4" y="1"/>
                    <a:pt x="4" y="2"/>
                    <a:pt x="3" y="3"/>
                  </a:cubicBezTo>
                  <a:cubicBezTo>
                    <a:pt x="3" y="4"/>
                    <a:pt x="3" y="5"/>
                    <a:pt x="3" y="5"/>
                  </a:cubicBezTo>
                  <a:cubicBezTo>
                    <a:pt x="3" y="6"/>
                    <a:pt x="3" y="7"/>
                    <a:pt x="4" y="7"/>
                  </a:cubicBezTo>
                  <a:cubicBezTo>
                    <a:pt x="4" y="8"/>
                    <a:pt x="4" y="9"/>
                    <a:pt x="5" y="10"/>
                  </a:cubicBezTo>
                  <a:cubicBezTo>
                    <a:pt x="6" y="11"/>
                    <a:pt x="6" y="11"/>
                    <a:pt x="6" y="12"/>
                  </a:cubicBezTo>
                  <a:cubicBezTo>
                    <a:pt x="7" y="13"/>
                    <a:pt x="7" y="13"/>
                    <a:pt x="7" y="13"/>
                  </a:cubicBezTo>
                  <a:cubicBezTo>
                    <a:pt x="7" y="14"/>
                    <a:pt x="7" y="14"/>
                    <a:pt x="7" y="14"/>
                  </a:cubicBezTo>
                  <a:cubicBezTo>
                    <a:pt x="7" y="14"/>
                    <a:pt x="6" y="15"/>
                    <a:pt x="6" y="15"/>
                  </a:cubicBezTo>
                  <a:cubicBezTo>
                    <a:pt x="6" y="15"/>
                    <a:pt x="5" y="15"/>
                    <a:pt x="5" y="14"/>
                  </a:cubicBezTo>
                  <a:cubicBezTo>
                    <a:pt x="4" y="14"/>
                    <a:pt x="4" y="14"/>
                    <a:pt x="3" y="13"/>
                  </a:cubicBezTo>
                  <a:cubicBezTo>
                    <a:pt x="2" y="13"/>
                    <a:pt x="2" y="12"/>
                    <a:pt x="1" y="11"/>
                  </a:cubicBezTo>
                  <a:cubicBezTo>
                    <a:pt x="0" y="14"/>
                    <a:pt x="0" y="14"/>
                    <a:pt x="0" y="14"/>
                  </a:cubicBezTo>
                  <a:cubicBezTo>
                    <a:pt x="1" y="15"/>
                    <a:pt x="2" y="16"/>
                    <a:pt x="4" y="17"/>
                  </a:cubicBezTo>
                  <a:cubicBezTo>
                    <a:pt x="5" y="18"/>
                    <a:pt x="6" y="18"/>
                    <a:pt x="7" y="18"/>
                  </a:cubicBezTo>
                  <a:cubicBezTo>
                    <a:pt x="8" y="17"/>
                    <a:pt x="9" y="16"/>
                    <a:pt x="10" y="15"/>
                  </a:cubicBezTo>
                  <a:cubicBezTo>
                    <a:pt x="10" y="14"/>
                    <a:pt x="10" y="13"/>
                    <a:pt x="10" y="12"/>
                  </a:cubicBezTo>
                  <a:cubicBezTo>
                    <a:pt x="9" y="11"/>
                    <a:pt x="9" y="10"/>
                    <a:pt x="8" y="8"/>
                  </a:cubicBezTo>
                  <a:cubicBezTo>
                    <a:pt x="7" y="7"/>
                    <a:pt x="7" y="7"/>
                    <a:pt x="6" y="6"/>
                  </a:cubicBezTo>
                  <a:cubicBezTo>
                    <a:pt x="6" y="5"/>
                    <a:pt x="6" y="5"/>
                    <a:pt x="6" y="5"/>
                  </a:cubicBezTo>
                  <a:cubicBezTo>
                    <a:pt x="6" y="4"/>
                    <a:pt x="6" y="4"/>
                    <a:pt x="6" y="4"/>
                  </a:cubicBezTo>
                  <a:cubicBezTo>
                    <a:pt x="6" y="4"/>
                    <a:pt x="6" y="4"/>
                    <a:pt x="7" y="3"/>
                  </a:cubicBezTo>
                  <a:cubicBezTo>
                    <a:pt x="7" y="3"/>
                    <a:pt x="8" y="3"/>
                    <a:pt x="8" y="4"/>
                  </a:cubicBezTo>
                  <a:cubicBezTo>
                    <a:pt x="8" y="4"/>
                    <a:pt x="9" y="4"/>
                    <a:pt x="9" y="5"/>
                  </a:cubicBezTo>
                  <a:cubicBezTo>
                    <a:pt x="10" y="5"/>
                    <a:pt x="10" y="6"/>
                    <a:pt x="11" y="6"/>
                  </a:cubicBezTo>
                  <a:cubicBezTo>
                    <a:pt x="12" y="4"/>
                    <a:pt x="12" y="4"/>
                    <a:pt x="12" y="4"/>
                  </a:cubicBezTo>
                  <a:cubicBezTo>
                    <a:pt x="12" y="3"/>
                    <a:pt x="11" y="3"/>
                    <a:pt x="11" y="2"/>
                  </a:cubicBezTo>
                  <a:cubicBezTo>
                    <a:pt x="10" y="2"/>
                    <a:pt x="10" y="1"/>
                    <a:pt x="9" y="1"/>
                  </a:cubicBezTo>
                  <a:cubicBezTo>
                    <a:pt x="8" y="0"/>
                    <a:pt x="6" y="0"/>
                    <a:pt x="5" y="0"/>
                  </a:cubicBezTo>
                  <a:close/>
                  <a:moveTo>
                    <a:pt x="75" y="39"/>
                  </a:moveTo>
                  <a:cubicBezTo>
                    <a:pt x="70" y="44"/>
                    <a:pt x="70" y="44"/>
                    <a:pt x="70" y="44"/>
                  </a:cubicBezTo>
                  <a:cubicBezTo>
                    <a:pt x="69" y="36"/>
                    <a:pt x="69" y="36"/>
                    <a:pt x="69" y="36"/>
                  </a:cubicBezTo>
                  <a:cubicBezTo>
                    <a:pt x="66" y="34"/>
                    <a:pt x="66" y="34"/>
                    <a:pt x="66" y="34"/>
                  </a:cubicBezTo>
                  <a:cubicBezTo>
                    <a:pt x="68" y="47"/>
                    <a:pt x="68" y="47"/>
                    <a:pt x="68" y="47"/>
                  </a:cubicBezTo>
                  <a:cubicBezTo>
                    <a:pt x="66" y="53"/>
                    <a:pt x="66" y="53"/>
                    <a:pt x="66" y="53"/>
                  </a:cubicBezTo>
                  <a:cubicBezTo>
                    <a:pt x="69" y="54"/>
                    <a:pt x="69" y="54"/>
                    <a:pt x="69" y="54"/>
                  </a:cubicBezTo>
                  <a:cubicBezTo>
                    <a:pt x="71" y="48"/>
                    <a:pt x="71" y="48"/>
                    <a:pt x="71" y="48"/>
                  </a:cubicBezTo>
                  <a:cubicBezTo>
                    <a:pt x="77" y="41"/>
                    <a:pt x="77" y="41"/>
                    <a:pt x="77" y="41"/>
                  </a:cubicBezTo>
                  <a:lnTo>
                    <a:pt x="75" y="39"/>
                  </a:lnTo>
                  <a:close/>
                  <a:moveTo>
                    <a:pt x="62" y="32"/>
                  </a:moveTo>
                  <a:cubicBezTo>
                    <a:pt x="62" y="51"/>
                    <a:pt x="62" y="51"/>
                    <a:pt x="62" y="51"/>
                  </a:cubicBezTo>
                  <a:cubicBezTo>
                    <a:pt x="59" y="49"/>
                    <a:pt x="59" y="49"/>
                    <a:pt x="59" y="49"/>
                  </a:cubicBezTo>
                  <a:cubicBezTo>
                    <a:pt x="59" y="44"/>
                    <a:pt x="59" y="44"/>
                    <a:pt x="59" y="44"/>
                  </a:cubicBezTo>
                  <a:cubicBezTo>
                    <a:pt x="55" y="42"/>
                    <a:pt x="55" y="42"/>
                    <a:pt x="55" y="42"/>
                  </a:cubicBezTo>
                  <a:cubicBezTo>
                    <a:pt x="53" y="45"/>
                    <a:pt x="53" y="45"/>
                    <a:pt x="53" y="45"/>
                  </a:cubicBezTo>
                  <a:cubicBezTo>
                    <a:pt x="50" y="43"/>
                    <a:pt x="50" y="43"/>
                    <a:pt x="50" y="43"/>
                  </a:cubicBezTo>
                  <a:cubicBezTo>
                    <a:pt x="59" y="30"/>
                    <a:pt x="59" y="30"/>
                    <a:pt x="59" y="30"/>
                  </a:cubicBezTo>
                  <a:lnTo>
                    <a:pt x="62" y="32"/>
                  </a:lnTo>
                  <a:close/>
                  <a:moveTo>
                    <a:pt x="56" y="39"/>
                  </a:moveTo>
                  <a:cubicBezTo>
                    <a:pt x="59" y="41"/>
                    <a:pt x="59" y="41"/>
                    <a:pt x="59" y="41"/>
                  </a:cubicBezTo>
                  <a:cubicBezTo>
                    <a:pt x="60" y="37"/>
                    <a:pt x="60" y="35"/>
                    <a:pt x="60" y="35"/>
                  </a:cubicBezTo>
                  <a:cubicBezTo>
                    <a:pt x="60" y="33"/>
                    <a:pt x="60" y="33"/>
                    <a:pt x="60" y="33"/>
                  </a:cubicBezTo>
                  <a:cubicBezTo>
                    <a:pt x="59" y="34"/>
                    <a:pt x="58" y="36"/>
                    <a:pt x="56" y="39"/>
                  </a:cubicBezTo>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 name="Freeform 86"/>
            <p:cNvSpPr>
              <a:spLocks/>
            </p:cNvSpPr>
            <p:nvPr/>
          </p:nvSpPr>
          <p:spPr bwMode="auto">
            <a:xfrm>
              <a:off x="5065713" y="2838450"/>
              <a:ext cx="77788" cy="133350"/>
            </a:xfrm>
            <a:custGeom>
              <a:avLst/>
              <a:gdLst>
                <a:gd name="T0" fmla="*/ 17 w 23"/>
                <a:gd name="T1" fmla="*/ 2 h 39"/>
                <a:gd name="T2" fmla="*/ 21 w 23"/>
                <a:gd name="T3" fmla="*/ 5 h 39"/>
                <a:gd name="T4" fmla="*/ 23 w 23"/>
                <a:gd name="T5" fmla="*/ 10 h 39"/>
                <a:gd name="T6" fmla="*/ 23 w 23"/>
                <a:gd name="T7" fmla="*/ 15 h 39"/>
                <a:gd name="T8" fmla="*/ 21 w 23"/>
                <a:gd name="T9" fmla="*/ 18 h 39"/>
                <a:gd name="T10" fmla="*/ 18 w 23"/>
                <a:gd name="T11" fmla="*/ 21 h 39"/>
                <a:gd name="T12" fmla="*/ 12 w 23"/>
                <a:gd name="T13" fmla="*/ 25 h 39"/>
                <a:gd name="T14" fmla="*/ 8 w 23"/>
                <a:gd name="T15" fmla="*/ 27 h 39"/>
                <a:gd name="T16" fmla="*/ 8 w 23"/>
                <a:gd name="T17" fmla="*/ 27 h 39"/>
                <a:gd name="T18" fmla="*/ 19 w 23"/>
                <a:gd name="T19" fmla="*/ 33 h 39"/>
                <a:gd name="T20" fmla="*/ 17 w 23"/>
                <a:gd name="T21" fmla="*/ 39 h 39"/>
                <a:gd name="T22" fmla="*/ 0 w 23"/>
                <a:gd name="T23" fmla="*/ 29 h 39"/>
                <a:gd name="T24" fmla="*/ 1 w 23"/>
                <a:gd name="T25" fmla="*/ 24 h 39"/>
                <a:gd name="T26" fmla="*/ 9 w 23"/>
                <a:gd name="T27" fmla="*/ 20 h 39"/>
                <a:gd name="T28" fmla="*/ 14 w 23"/>
                <a:gd name="T29" fmla="*/ 17 h 39"/>
                <a:gd name="T30" fmla="*/ 16 w 23"/>
                <a:gd name="T31" fmla="*/ 15 h 39"/>
                <a:gd name="T32" fmla="*/ 17 w 23"/>
                <a:gd name="T33" fmla="*/ 13 h 39"/>
                <a:gd name="T34" fmla="*/ 17 w 23"/>
                <a:gd name="T35" fmla="*/ 9 h 39"/>
                <a:gd name="T36" fmla="*/ 15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2"/>
                    <a:pt x="20" y="4"/>
                    <a:pt x="21" y="5"/>
                  </a:cubicBezTo>
                  <a:cubicBezTo>
                    <a:pt x="22" y="6"/>
                    <a:pt x="23" y="8"/>
                    <a:pt x="23" y="10"/>
                  </a:cubicBezTo>
                  <a:cubicBezTo>
                    <a:pt x="23" y="11"/>
                    <a:pt x="23" y="13"/>
                    <a:pt x="23" y="15"/>
                  </a:cubicBezTo>
                  <a:cubicBezTo>
                    <a:pt x="22" y="16"/>
                    <a:pt x="22" y="17"/>
                    <a:pt x="21" y="18"/>
                  </a:cubicBezTo>
                  <a:cubicBezTo>
                    <a:pt x="20" y="20"/>
                    <a:pt x="19"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9" y="20"/>
                    <a:pt x="9" y="20"/>
                    <a:pt x="9" y="20"/>
                  </a:cubicBezTo>
                  <a:cubicBezTo>
                    <a:pt x="12" y="18"/>
                    <a:pt x="14" y="17"/>
                    <a:pt x="14" y="17"/>
                  </a:cubicBezTo>
                  <a:cubicBezTo>
                    <a:pt x="15" y="16"/>
                    <a:pt x="16" y="15"/>
                    <a:pt x="16" y="15"/>
                  </a:cubicBezTo>
                  <a:cubicBezTo>
                    <a:pt x="17" y="14"/>
                    <a:pt x="17" y="13"/>
                    <a:pt x="17" y="13"/>
                  </a:cubicBezTo>
                  <a:cubicBezTo>
                    <a:pt x="18" y="11"/>
                    <a:pt x="18" y="10"/>
                    <a:pt x="17" y="9"/>
                  </a:cubicBezTo>
                  <a:cubicBezTo>
                    <a:pt x="17" y="8"/>
                    <a:pt x="16" y="8"/>
                    <a:pt x="15" y="7"/>
                  </a:cubicBezTo>
                  <a:cubicBezTo>
                    <a:pt x="14" y="6"/>
                    <a:pt x="13"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 name="Freeform 87"/>
            <p:cNvSpPr>
              <a:spLocks/>
            </p:cNvSpPr>
            <p:nvPr/>
          </p:nvSpPr>
          <p:spPr bwMode="auto">
            <a:xfrm>
              <a:off x="4689476" y="2613025"/>
              <a:ext cx="47625" cy="119063"/>
            </a:xfrm>
            <a:custGeom>
              <a:avLst/>
              <a:gdLst>
                <a:gd name="T0" fmla="*/ 14 w 14"/>
                <a:gd name="T1" fmla="*/ 3 h 35"/>
                <a:gd name="T2" fmla="*/ 6 w 14"/>
                <a:gd name="T3" fmla="*/ 35 h 35"/>
                <a:gd name="T4" fmla="*/ 1 w 14"/>
                <a:gd name="T5" fmla="*/ 32 h 35"/>
                <a:gd name="T6" fmla="*/ 6 w 14"/>
                <a:gd name="T7" fmla="*/ 13 h 35"/>
                <a:gd name="T8" fmla="*/ 6 w 14"/>
                <a:gd name="T9" fmla="*/ 10 h 35"/>
                <a:gd name="T10" fmla="*/ 7 w 14"/>
                <a:gd name="T11" fmla="*/ 7 h 35"/>
                <a:gd name="T12" fmla="*/ 5 w 14"/>
                <a:gd name="T13" fmla="*/ 8 h 35"/>
                <a:gd name="T14" fmla="*/ 1 w 14"/>
                <a:gd name="T15" fmla="*/ 9 h 35"/>
                <a:gd name="T16" fmla="*/ 0 w 14"/>
                <a:gd name="T17" fmla="*/ 4 h 35"/>
                <a:gd name="T18" fmla="*/ 10 w 14"/>
                <a:gd name="T19" fmla="*/ 0 h 35"/>
                <a:gd name="T20" fmla="*/ 14 w 14"/>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5">
                  <a:moveTo>
                    <a:pt x="14" y="3"/>
                  </a:moveTo>
                  <a:cubicBezTo>
                    <a:pt x="6" y="35"/>
                    <a:pt x="6" y="35"/>
                    <a:pt x="6" y="35"/>
                  </a:cubicBezTo>
                  <a:cubicBezTo>
                    <a:pt x="1" y="32"/>
                    <a:pt x="1" y="32"/>
                    <a:pt x="1" y="32"/>
                  </a:cubicBezTo>
                  <a:cubicBezTo>
                    <a:pt x="6" y="13"/>
                    <a:pt x="6" y="13"/>
                    <a:pt x="6" y="13"/>
                  </a:cubicBezTo>
                  <a:cubicBezTo>
                    <a:pt x="6" y="10"/>
                    <a:pt x="6" y="10"/>
                    <a:pt x="6" y="10"/>
                  </a:cubicBezTo>
                  <a:cubicBezTo>
                    <a:pt x="7" y="7"/>
                    <a:pt x="7" y="7"/>
                    <a:pt x="7" y="7"/>
                  </a:cubicBezTo>
                  <a:cubicBezTo>
                    <a:pt x="6" y="8"/>
                    <a:pt x="5" y="8"/>
                    <a:pt x="5" y="8"/>
                  </a:cubicBezTo>
                  <a:cubicBezTo>
                    <a:pt x="1" y="9"/>
                    <a:pt x="1" y="9"/>
                    <a:pt x="1" y="9"/>
                  </a:cubicBezTo>
                  <a:cubicBezTo>
                    <a:pt x="0" y="4"/>
                    <a:pt x="0" y="4"/>
                    <a:pt x="0" y="4"/>
                  </a:cubicBezTo>
                  <a:cubicBezTo>
                    <a:pt x="10" y="0"/>
                    <a:pt x="10" y="0"/>
                    <a:pt x="10" y="0"/>
                  </a:cubicBezTo>
                  <a:lnTo>
                    <a:pt x="14"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 name="Freeform 88"/>
            <p:cNvSpPr>
              <a:spLocks/>
            </p:cNvSpPr>
            <p:nvPr/>
          </p:nvSpPr>
          <p:spPr bwMode="auto">
            <a:xfrm>
              <a:off x="5483226" y="3074988"/>
              <a:ext cx="77788" cy="127000"/>
            </a:xfrm>
            <a:custGeom>
              <a:avLst/>
              <a:gdLst>
                <a:gd name="T0" fmla="*/ 16 w 23"/>
                <a:gd name="T1" fmla="*/ 2 h 37"/>
                <a:gd name="T2" fmla="*/ 22 w 23"/>
                <a:gd name="T3" fmla="*/ 8 h 37"/>
                <a:gd name="T4" fmla="*/ 22 w 23"/>
                <a:gd name="T5" fmla="*/ 15 h 37"/>
                <a:gd name="T6" fmla="*/ 20 w 23"/>
                <a:gd name="T7" fmla="*/ 19 h 37"/>
                <a:gd name="T8" fmla="*/ 15 w 23"/>
                <a:gd name="T9" fmla="*/ 19 h 37"/>
                <a:gd name="T10" fmla="*/ 15 w 23"/>
                <a:gd name="T11" fmla="*/ 20 h 37"/>
                <a:gd name="T12" fmla="*/ 19 w 23"/>
                <a:gd name="T13" fmla="*/ 25 h 37"/>
                <a:gd name="T14" fmla="*/ 19 w 23"/>
                <a:gd name="T15" fmla="*/ 30 h 37"/>
                <a:gd name="T16" fmla="*/ 14 w 23"/>
                <a:gd name="T17" fmla="*/ 36 h 37"/>
                <a:gd name="T18" fmla="*/ 6 w 23"/>
                <a:gd name="T19" fmla="*/ 34 h 37"/>
                <a:gd name="T20" fmla="*/ 0 w 23"/>
                <a:gd name="T21" fmla="*/ 29 h 37"/>
                <a:gd name="T22" fmla="*/ 1 w 23"/>
                <a:gd name="T23" fmla="*/ 23 h 37"/>
                <a:gd name="T24" fmla="*/ 4 w 23"/>
                <a:gd name="T25" fmla="*/ 26 h 37"/>
                <a:gd name="T26" fmla="*/ 7 w 23"/>
                <a:gd name="T27" fmla="*/ 29 h 37"/>
                <a:gd name="T28" fmla="*/ 11 w 23"/>
                <a:gd name="T29" fmla="*/ 30 h 37"/>
                <a:gd name="T30" fmla="*/ 14 w 23"/>
                <a:gd name="T31" fmla="*/ 27 h 37"/>
                <a:gd name="T32" fmla="*/ 13 w 23"/>
                <a:gd name="T33" fmla="*/ 23 h 37"/>
                <a:gd name="T34" fmla="*/ 9 w 23"/>
                <a:gd name="T35" fmla="*/ 19 h 37"/>
                <a:gd name="T36" fmla="*/ 7 w 23"/>
                <a:gd name="T37" fmla="*/ 18 h 37"/>
                <a:gd name="T38" fmla="*/ 8 w 23"/>
                <a:gd name="T39" fmla="*/ 13 h 37"/>
                <a:gd name="T40" fmla="*/ 10 w 23"/>
                <a:gd name="T41" fmla="*/ 14 h 37"/>
                <a:gd name="T42" fmla="*/ 15 w 23"/>
                <a:gd name="T43" fmla="*/ 16 h 37"/>
                <a:gd name="T44" fmla="*/ 17 w 23"/>
                <a:gd name="T45" fmla="*/ 13 h 37"/>
                <a:gd name="T46" fmla="*/ 14 w 23"/>
                <a:gd name="T47" fmla="*/ 8 h 37"/>
                <a:gd name="T48" fmla="*/ 12 w 23"/>
                <a:gd name="T49" fmla="*/ 7 h 37"/>
                <a:gd name="T50" fmla="*/ 8 w 23"/>
                <a:gd name="T51" fmla="*/ 7 h 37"/>
                <a:gd name="T52" fmla="*/ 7 w 23"/>
                <a:gd name="T53" fmla="*/ 1 h 37"/>
                <a:gd name="T54" fmla="*/ 16 w 23"/>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7">
                  <a:moveTo>
                    <a:pt x="16" y="2"/>
                  </a:moveTo>
                  <a:cubicBezTo>
                    <a:pt x="19" y="4"/>
                    <a:pt x="20" y="6"/>
                    <a:pt x="22" y="8"/>
                  </a:cubicBezTo>
                  <a:cubicBezTo>
                    <a:pt x="23" y="10"/>
                    <a:pt x="23" y="12"/>
                    <a:pt x="22" y="15"/>
                  </a:cubicBezTo>
                  <a:cubicBezTo>
                    <a:pt x="22" y="17"/>
                    <a:pt x="21" y="18"/>
                    <a:pt x="20" y="19"/>
                  </a:cubicBezTo>
                  <a:cubicBezTo>
                    <a:pt x="18" y="20"/>
                    <a:pt x="17" y="20"/>
                    <a:pt x="15" y="19"/>
                  </a:cubicBezTo>
                  <a:cubicBezTo>
                    <a:pt x="15" y="20"/>
                    <a:pt x="15" y="20"/>
                    <a:pt x="15" y="20"/>
                  </a:cubicBezTo>
                  <a:cubicBezTo>
                    <a:pt x="17" y="21"/>
                    <a:pt x="18" y="23"/>
                    <a:pt x="19" y="25"/>
                  </a:cubicBezTo>
                  <a:cubicBezTo>
                    <a:pt x="19" y="26"/>
                    <a:pt x="20" y="28"/>
                    <a:pt x="19" y="30"/>
                  </a:cubicBezTo>
                  <a:cubicBezTo>
                    <a:pt x="18" y="34"/>
                    <a:pt x="17" y="35"/>
                    <a:pt x="14" y="36"/>
                  </a:cubicBezTo>
                  <a:cubicBezTo>
                    <a:pt x="12" y="37"/>
                    <a:pt x="10" y="36"/>
                    <a:pt x="6" y="34"/>
                  </a:cubicBezTo>
                  <a:cubicBezTo>
                    <a:pt x="4" y="33"/>
                    <a:pt x="1" y="31"/>
                    <a:pt x="0" y="29"/>
                  </a:cubicBezTo>
                  <a:cubicBezTo>
                    <a:pt x="1" y="23"/>
                    <a:pt x="1" y="23"/>
                    <a:pt x="1" y="23"/>
                  </a:cubicBezTo>
                  <a:cubicBezTo>
                    <a:pt x="2" y="24"/>
                    <a:pt x="3" y="25"/>
                    <a:pt x="4" y="26"/>
                  </a:cubicBezTo>
                  <a:cubicBezTo>
                    <a:pt x="5" y="27"/>
                    <a:pt x="6" y="28"/>
                    <a:pt x="7" y="29"/>
                  </a:cubicBezTo>
                  <a:cubicBezTo>
                    <a:pt x="9" y="30"/>
                    <a:pt x="10" y="30"/>
                    <a:pt x="11" y="30"/>
                  </a:cubicBezTo>
                  <a:cubicBezTo>
                    <a:pt x="12" y="30"/>
                    <a:pt x="13" y="29"/>
                    <a:pt x="14" y="27"/>
                  </a:cubicBezTo>
                  <a:cubicBezTo>
                    <a:pt x="14" y="25"/>
                    <a:pt x="14" y="24"/>
                    <a:pt x="13" y="23"/>
                  </a:cubicBezTo>
                  <a:cubicBezTo>
                    <a:pt x="12" y="22"/>
                    <a:pt x="11" y="21"/>
                    <a:pt x="9" y="19"/>
                  </a:cubicBezTo>
                  <a:cubicBezTo>
                    <a:pt x="7" y="18"/>
                    <a:pt x="7" y="18"/>
                    <a:pt x="7" y="18"/>
                  </a:cubicBezTo>
                  <a:cubicBezTo>
                    <a:pt x="8" y="13"/>
                    <a:pt x="8" y="13"/>
                    <a:pt x="8" y="13"/>
                  </a:cubicBezTo>
                  <a:cubicBezTo>
                    <a:pt x="10" y="14"/>
                    <a:pt x="10" y="14"/>
                    <a:pt x="10" y="14"/>
                  </a:cubicBezTo>
                  <a:cubicBezTo>
                    <a:pt x="12" y="15"/>
                    <a:pt x="13" y="16"/>
                    <a:pt x="15" y="16"/>
                  </a:cubicBezTo>
                  <a:cubicBezTo>
                    <a:pt x="16" y="16"/>
                    <a:pt x="16" y="15"/>
                    <a:pt x="17" y="13"/>
                  </a:cubicBezTo>
                  <a:cubicBezTo>
                    <a:pt x="17" y="11"/>
                    <a:pt x="17" y="9"/>
                    <a:pt x="14" y="8"/>
                  </a:cubicBezTo>
                  <a:cubicBezTo>
                    <a:pt x="13" y="7"/>
                    <a:pt x="12" y="7"/>
                    <a:pt x="12" y="7"/>
                  </a:cubicBezTo>
                  <a:cubicBezTo>
                    <a:pt x="11" y="6"/>
                    <a:pt x="10" y="6"/>
                    <a:pt x="8" y="7"/>
                  </a:cubicBezTo>
                  <a:cubicBezTo>
                    <a:pt x="7" y="1"/>
                    <a:pt x="7" y="1"/>
                    <a:pt x="7" y="1"/>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 name="Freeform 89"/>
            <p:cNvSpPr>
              <a:spLocks noEditPoints="1"/>
            </p:cNvSpPr>
            <p:nvPr/>
          </p:nvSpPr>
          <p:spPr bwMode="auto">
            <a:xfrm>
              <a:off x="5872163" y="3311525"/>
              <a:ext cx="76200" cy="119063"/>
            </a:xfrm>
            <a:custGeom>
              <a:avLst/>
              <a:gdLst>
                <a:gd name="T0" fmla="*/ 17 w 22"/>
                <a:gd name="T1" fmla="*/ 23 h 35"/>
                <a:gd name="T2" fmla="*/ 20 w 22"/>
                <a:gd name="T3" fmla="*/ 25 h 35"/>
                <a:gd name="T4" fmla="*/ 19 w 22"/>
                <a:gd name="T5" fmla="*/ 30 h 35"/>
                <a:gd name="T6" fmla="*/ 16 w 22"/>
                <a:gd name="T7" fmla="*/ 28 h 35"/>
                <a:gd name="T8" fmla="*/ 14 w 22"/>
                <a:gd name="T9" fmla="*/ 35 h 35"/>
                <a:gd name="T10" fmla="*/ 9 w 22"/>
                <a:gd name="T11" fmla="*/ 32 h 35"/>
                <a:gd name="T12" fmla="*/ 10 w 22"/>
                <a:gd name="T13" fmla="*/ 26 h 35"/>
                <a:gd name="T14" fmla="*/ 0 w 22"/>
                <a:gd name="T15" fmla="*/ 19 h 35"/>
                <a:gd name="T16" fmla="*/ 1 w 22"/>
                <a:gd name="T17" fmla="*/ 15 h 35"/>
                <a:gd name="T18" fmla="*/ 17 w 22"/>
                <a:gd name="T19" fmla="*/ 0 h 35"/>
                <a:gd name="T20" fmla="*/ 22 w 22"/>
                <a:gd name="T21" fmla="*/ 3 h 35"/>
                <a:gd name="T22" fmla="*/ 17 w 22"/>
                <a:gd name="T23" fmla="*/ 23 h 35"/>
                <a:gd name="T24" fmla="*/ 14 w 22"/>
                <a:gd name="T25" fmla="*/ 11 h 35"/>
                <a:gd name="T26" fmla="*/ 15 w 22"/>
                <a:gd name="T27" fmla="*/ 8 h 35"/>
                <a:gd name="T28" fmla="*/ 15 w 22"/>
                <a:gd name="T29" fmla="*/ 8 h 35"/>
                <a:gd name="T30" fmla="*/ 13 w 22"/>
                <a:gd name="T31" fmla="*/ 11 h 35"/>
                <a:gd name="T32" fmla="*/ 6 w 22"/>
                <a:gd name="T33" fmla="*/ 17 h 35"/>
                <a:gd name="T34" fmla="*/ 12 w 22"/>
                <a:gd name="T35" fmla="*/ 20 h 35"/>
                <a:gd name="T36" fmla="*/ 13 w 22"/>
                <a:gd name="T37" fmla="*/ 15 h 35"/>
                <a:gd name="T38" fmla="*/ 14 w 22"/>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0" y="26"/>
                    <a:pt x="10" y="26"/>
                    <a:pt x="10" y="26"/>
                  </a:cubicBezTo>
                  <a:cubicBezTo>
                    <a:pt x="0" y="19"/>
                    <a:pt x="0" y="19"/>
                    <a:pt x="0" y="19"/>
                  </a:cubicBezTo>
                  <a:cubicBezTo>
                    <a:pt x="1" y="15"/>
                    <a:pt x="1" y="15"/>
                    <a:pt x="1" y="15"/>
                  </a:cubicBezTo>
                  <a:cubicBezTo>
                    <a:pt x="17" y="0"/>
                    <a:pt x="17" y="0"/>
                    <a:pt x="17" y="0"/>
                  </a:cubicBezTo>
                  <a:cubicBezTo>
                    <a:pt x="22" y="3"/>
                    <a:pt x="22" y="3"/>
                    <a:pt x="22" y="3"/>
                  </a:cubicBezTo>
                  <a:lnTo>
                    <a:pt x="17" y="23"/>
                  </a:lnTo>
                  <a:close/>
                  <a:moveTo>
                    <a:pt x="14" y="11"/>
                  </a:moveTo>
                  <a:cubicBezTo>
                    <a:pt x="15" y="9"/>
                    <a:pt x="15" y="8"/>
                    <a:pt x="15" y="8"/>
                  </a:cubicBezTo>
                  <a:cubicBezTo>
                    <a:pt x="15" y="8"/>
                    <a:pt x="15" y="8"/>
                    <a:pt x="15" y="8"/>
                  </a:cubicBezTo>
                  <a:cubicBezTo>
                    <a:pt x="14" y="9"/>
                    <a:pt x="14" y="10"/>
                    <a:pt x="13" y="11"/>
                  </a:cubicBezTo>
                  <a:cubicBezTo>
                    <a:pt x="6" y="17"/>
                    <a:pt x="6" y="17"/>
                    <a:pt x="6" y="17"/>
                  </a:cubicBezTo>
                  <a:cubicBezTo>
                    <a:pt x="12" y="20"/>
                    <a:pt x="12" y="20"/>
                    <a:pt x="12" y="20"/>
                  </a:cubicBezTo>
                  <a:cubicBezTo>
                    <a:pt x="13" y="15"/>
                    <a:pt x="13" y="15"/>
                    <a:pt x="13" y="15"/>
                  </a:cubicBezTo>
                  <a:cubicBezTo>
                    <a:pt x="14" y="14"/>
                    <a:pt x="14" y="13"/>
                    <a:pt x="14"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 name="Freeform 90"/>
            <p:cNvSpPr>
              <a:spLocks/>
            </p:cNvSpPr>
            <p:nvPr/>
          </p:nvSpPr>
          <p:spPr bwMode="auto">
            <a:xfrm>
              <a:off x="6297613" y="3540125"/>
              <a:ext cx="77788" cy="130175"/>
            </a:xfrm>
            <a:custGeom>
              <a:avLst/>
              <a:gdLst>
                <a:gd name="T0" fmla="*/ 23 w 23"/>
                <a:gd name="T1" fmla="*/ 8 h 38"/>
                <a:gd name="T2" fmla="*/ 21 w 23"/>
                <a:gd name="T3" fmla="*/ 14 h 38"/>
                <a:gd name="T4" fmla="*/ 13 w 23"/>
                <a:gd name="T5" fmla="*/ 9 h 38"/>
                <a:gd name="T6" fmla="*/ 10 w 23"/>
                <a:gd name="T7" fmla="*/ 15 h 38"/>
                <a:gd name="T8" fmla="*/ 11 w 23"/>
                <a:gd name="T9" fmla="*/ 15 h 38"/>
                <a:gd name="T10" fmla="*/ 14 w 23"/>
                <a:gd name="T11" fmla="*/ 16 h 38"/>
                <a:gd name="T12" fmla="*/ 19 w 23"/>
                <a:gd name="T13" fmla="*/ 22 h 38"/>
                <a:gd name="T14" fmla="*/ 19 w 23"/>
                <a:gd name="T15" fmla="*/ 30 h 38"/>
                <a:gd name="T16" fmla="*/ 14 w 23"/>
                <a:gd name="T17" fmla="*/ 37 h 38"/>
                <a:gd name="T18" fmla="*/ 6 w 23"/>
                <a:gd name="T19" fmla="*/ 36 h 38"/>
                <a:gd name="T20" fmla="*/ 0 w 23"/>
                <a:gd name="T21" fmla="*/ 30 h 38"/>
                <a:gd name="T22" fmla="*/ 1 w 23"/>
                <a:gd name="T23" fmla="*/ 24 h 38"/>
                <a:gd name="T24" fmla="*/ 4 w 23"/>
                <a:gd name="T25" fmla="*/ 28 h 38"/>
                <a:gd name="T26" fmla="*/ 7 w 23"/>
                <a:gd name="T27" fmla="*/ 30 h 38"/>
                <a:gd name="T28" fmla="*/ 13 w 23"/>
                <a:gd name="T29" fmla="*/ 28 h 38"/>
                <a:gd name="T30" fmla="*/ 10 w 23"/>
                <a:gd name="T31" fmla="*/ 20 h 38"/>
                <a:gd name="T32" fmla="*/ 8 w 23"/>
                <a:gd name="T33" fmla="*/ 19 h 38"/>
                <a:gd name="T34" fmla="*/ 6 w 23"/>
                <a:gd name="T35" fmla="*/ 19 h 38"/>
                <a:gd name="T36" fmla="*/ 4 w 23"/>
                <a:gd name="T37" fmla="*/ 16 h 38"/>
                <a:gd name="T38" fmla="*/ 9 w 23"/>
                <a:gd name="T39" fmla="*/ 0 h 38"/>
                <a:gd name="T40" fmla="*/ 23 w 23"/>
                <a:gd name="T41"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8">
                  <a:moveTo>
                    <a:pt x="23" y="8"/>
                  </a:moveTo>
                  <a:cubicBezTo>
                    <a:pt x="21" y="14"/>
                    <a:pt x="21" y="14"/>
                    <a:pt x="21" y="14"/>
                  </a:cubicBezTo>
                  <a:cubicBezTo>
                    <a:pt x="13" y="9"/>
                    <a:pt x="13" y="9"/>
                    <a:pt x="13" y="9"/>
                  </a:cubicBezTo>
                  <a:cubicBezTo>
                    <a:pt x="10" y="15"/>
                    <a:pt x="10" y="15"/>
                    <a:pt x="10" y="15"/>
                  </a:cubicBezTo>
                  <a:cubicBezTo>
                    <a:pt x="11" y="15"/>
                    <a:pt x="11" y="15"/>
                    <a:pt x="11" y="15"/>
                  </a:cubicBezTo>
                  <a:cubicBezTo>
                    <a:pt x="12" y="15"/>
                    <a:pt x="13" y="16"/>
                    <a:pt x="14" y="16"/>
                  </a:cubicBezTo>
                  <a:cubicBezTo>
                    <a:pt x="16" y="17"/>
                    <a:pt x="18" y="19"/>
                    <a:pt x="19" y="22"/>
                  </a:cubicBezTo>
                  <a:cubicBezTo>
                    <a:pt x="20" y="25"/>
                    <a:pt x="20" y="27"/>
                    <a:pt x="19" y="30"/>
                  </a:cubicBezTo>
                  <a:cubicBezTo>
                    <a:pt x="18" y="34"/>
                    <a:pt x="16" y="36"/>
                    <a:pt x="14" y="37"/>
                  </a:cubicBezTo>
                  <a:cubicBezTo>
                    <a:pt x="12" y="38"/>
                    <a:pt x="9" y="37"/>
                    <a:pt x="6" y="36"/>
                  </a:cubicBezTo>
                  <a:cubicBezTo>
                    <a:pt x="3" y="34"/>
                    <a:pt x="1" y="32"/>
                    <a:pt x="0" y="30"/>
                  </a:cubicBezTo>
                  <a:cubicBezTo>
                    <a:pt x="1" y="24"/>
                    <a:pt x="1" y="24"/>
                    <a:pt x="1" y="24"/>
                  </a:cubicBezTo>
                  <a:cubicBezTo>
                    <a:pt x="2" y="25"/>
                    <a:pt x="3" y="27"/>
                    <a:pt x="4" y="28"/>
                  </a:cubicBezTo>
                  <a:cubicBezTo>
                    <a:pt x="5" y="29"/>
                    <a:pt x="6" y="29"/>
                    <a:pt x="7" y="30"/>
                  </a:cubicBezTo>
                  <a:cubicBezTo>
                    <a:pt x="11" y="32"/>
                    <a:pt x="13" y="31"/>
                    <a:pt x="13" y="28"/>
                  </a:cubicBezTo>
                  <a:cubicBezTo>
                    <a:pt x="14" y="25"/>
                    <a:pt x="13" y="22"/>
                    <a:pt x="10" y="20"/>
                  </a:cubicBezTo>
                  <a:cubicBezTo>
                    <a:pt x="9" y="20"/>
                    <a:pt x="8" y="19"/>
                    <a:pt x="8" y="19"/>
                  </a:cubicBezTo>
                  <a:cubicBezTo>
                    <a:pt x="7" y="19"/>
                    <a:pt x="6" y="19"/>
                    <a:pt x="6" y="19"/>
                  </a:cubicBezTo>
                  <a:cubicBezTo>
                    <a:pt x="4" y="16"/>
                    <a:pt x="4" y="16"/>
                    <a:pt x="4" y="16"/>
                  </a:cubicBezTo>
                  <a:cubicBezTo>
                    <a:pt x="9" y="0"/>
                    <a:pt x="9" y="0"/>
                    <a:pt x="9"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2" name="Freeform 91"/>
            <p:cNvSpPr>
              <a:spLocks noEditPoints="1"/>
            </p:cNvSpPr>
            <p:nvPr/>
          </p:nvSpPr>
          <p:spPr bwMode="auto">
            <a:xfrm>
              <a:off x="6713538" y="3789363"/>
              <a:ext cx="76200" cy="120650"/>
            </a:xfrm>
            <a:custGeom>
              <a:avLst/>
              <a:gdLst>
                <a:gd name="T0" fmla="*/ 18 w 22"/>
                <a:gd name="T1" fmla="*/ 19 h 35"/>
                <a:gd name="T2" fmla="*/ 18 w 22"/>
                <a:gd name="T3" fmla="*/ 27 h 35"/>
                <a:gd name="T4" fmla="*/ 14 w 22"/>
                <a:gd name="T5" fmla="*/ 34 h 35"/>
                <a:gd name="T6" fmla="*/ 7 w 22"/>
                <a:gd name="T7" fmla="*/ 33 h 35"/>
                <a:gd name="T8" fmla="*/ 2 w 22"/>
                <a:gd name="T9" fmla="*/ 29 h 35"/>
                <a:gd name="T10" fmla="*/ 0 w 22"/>
                <a:gd name="T11" fmla="*/ 22 h 35"/>
                <a:gd name="T12" fmla="*/ 1 w 22"/>
                <a:gd name="T13" fmla="*/ 14 h 35"/>
                <a:gd name="T14" fmla="*/ 8 w 22"/>
                <a:gd name="T15" fmla="*/ 2 h 35"/>
                <a:gd name="T16" fmla="*/ 19 w 22"/>
                <a:gd name="T17" fmla="*/ 3 h 35"/>
                <a:gd name="T18" fmla="*/ 22 w 22"/>
                <a:gd name="T19" fmla="*/ 5 h 35"/>
                <a:gd name="T20" fmla="*/ 21 w 22"/>
                <a:gd name="T21" fmla="*/ 10 h 35"/>
                <a:gd name="T22" fmla="*/ 18 w 22"/>
                <a:gd name="T23" fmla="*/ 8 h 35"/>
                <a:gd name="T24" fmla="*/ 13 w 22"/>
                <a:gd name="T25" fmla="*/ 7 h 35"/>
                <a:gd name="T26" fmla="*/ 10 w 22"/>
                <a:gd name="T27" fmla="*/ 8 h 35"/>
                <a:gd name="T28" fmla="*/ 7 w 22"/>
                <a:gd name="T29" fmla="*/ 14 h 35"/>
                <a:gd name="T30" fmla="*/ 7 w 22"/>
                <a:gd name="T31" fmla="*/ 14 h 35"/>
                <a:gd name="T32" fmla="*/ 14 w 22"/>
                <a:gd name="T33" fmla="*/ 13 h 35"/>
                <a:gd name="T34" fmla="*/ 18 w 22"/>
                <a:gd name="T35" fmla="*/ 19 h 35"/>
                <a:gd name="T36" fmla="*/ 11 w 22"/>
                <a:gd name="T37" fmla="*/ 28 h 35"/>
                <a:gd name="T38" fmla="*/ 13 w 22"/>
                <a:gd name="T39" fmla="*/ 24 h 35"/>
                <a:gd name="T40" fmla="*/ 13 w 22"/>
                <a:gd name="T41" fmla="*/ 20 h 35"/>
                <a:gd name="T42" fmla="*/ 11 w 22"/>
                <a:gd name="T43" fmla="*/ 18 h 35"/>
                <a:gd name="T44" fmla="*/ 8 w 22"/>
                <a:gd name="T45" fmla="*/ 17 h 35"/>
                <a:gd name="T46" fmla="*/ 6 w 22"/>
                <a:gd name="T47" fmla="*/ 20 h 35"/>
                <a:gd name="T48" fmla="*/ 6 w 22"/>
                <a:gd name="T49" fmla="*/ 25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9"/>
                  </a:moveTo>
                  <a:cubicBezTo>
                    <a:pt x="19" y="21"/>
                    <a:pt x="19" y="24"/>
                    <a:pt x="18" y="27"/>
                  </a:cubicBezTo>
                  <a:cubicBezTo>
                    <a:pt x="17" y="31"/>
                    <a:pt x="16" y="33"/>
                    <a:pt x="14" y="34"/>
                  </a:cubicBezTo>
                  <a:cubicBezTo>
                    <a:pt x="12" y="35"/>
                    <a:pt x="9" y="35"/>
                    <a:pt x="7" y="33"/>
                  </a:cubicBezTo>
                  <a:cubicBezTo>
                    <a:pt x="5" y="32"/>
                    <a:pt x="3" y="31"/>
                    <a:pt x="2" y="29"/>
                  </a:cubicBezTo>
                  <a:cubicBezTo>
                    <a:pt x="1" y="27"/>
                    <a:pt x="1" y="25"/>
                    <a:pt x="0" y="22"/>
                  </a:cubicBezTo>
                  <a:cubicBezTo>
                    <a:pt x="0" y="20"/>
                    <a:pt x="1" y="17"/>
                    <a:pt x="1" y="14"/>
                  </a:cubicBezTo>
                  <a:cubicBezTo>
                    <a:pt x="3" y="8"/>
                    <a:pt x="5" y="4"/>
                    <a:pt x="8" y="2"/>
                  </a:cubicBezTo>
                  <a:cubicBezTo>
                    <a:pt x="11" y="0"/>
                    <a:pt x="15" y="0"/>
                    <a:pt x="19" y="3"/>
                  </a:cubicBezTo>
                  <a:cubicBezTo>
                    <a:pt x="20" y="4"/>
                    <a:pt x="21" y="4"/>
                    <a:pt x="22" y="5"/>
                  </a:cubicBezTo>
                  <a:cubicBezTo>
                    <a:pt x="21" y="10"/>
                    <a:pt x="21" y="10"/>
                    <a:pt x="21" y="10"/>
                  </a:cubicBezTo>
                  <a:cubicBezTo>
                    <a:pt x="20" y="10"/>
                    <a:pt x="19" y="9"/>
                    <a:pt x="18" y="8"/>
                  </a:cubicBezTo>
                  <a:cubicBezTo>
                    <a:pt x="16" y="7"/>
                    <a:pt x="14" y="7"/>
                    <a:pt x="13" y="7"/>
                  </a:cubicBezTo>
                  <a:cubicBezTo>
                    <a:pt x="12" y="7"/>
                    <a:pt x="11" y="7"/>
                    <a:pt x="10" y="8"/>
                  </a:cubicBezTo>
                  <a:cubicBezTo>
                    <a:pt x="9" y="9"/>
                    <a:pt x="8" y="11"/>
                    <a:pt x="7" y="14"/>
                  </a:cubicBezTo>
                  <a:cubicBezTo>
                    <a:pt x="7" y="14"/>
                    <a:pt x="7" y="14"/>
                    <a:pt x="7" y="14"/>
                  </a:cubicBezTo>
                  <a:cubicBezTo>
                    <a:pt x="9" y="12"/>
                    <a:pt x="11" y="12"/>
                    <a:pt x="14" y="13"/>
                  </a:cubicBezTo>
                  <a:cubicBezTo>
                    <a:pt x="16" y="14"/>
                    <a:pt x="17" y="16"/>
                    <a:pt x="18" y="19"/>
                  </a:cubicBezTo>
                  <a:close/>
                  <a:moveTo>
                    <a:pt x="11" y="28"/>
                  </a:moveTo>
                  <a:cubicBezTo>
                    <a:pt x="12" y="27"/>
                    <a:pt x="13" y="26"/>
                    <a:pt x="13" y="24"/>
                  </a:cubicBezTo>
                  <a:cubicBezTo>
                    <a:pt x="13" y="23"/>
                    <a:pt x="13" y="22"/>
                    <a:pt x="13" y="20"/>
                  </a:cubicBezTo>
                  <a:cubicBezTo>
                    <a:pt x="13" y="19"/>
                    <a:pt x="12" y="18"/>
                    <a:pt x="11" y="18"/>
                  </a:cubicBezTo>
                  <a:cubicBezTo>
                    <a:pt x="10" y="17"/>
                    <a:pt x="9" y="17"/>
                    <a:pt x="8" y="17"/>
                  </a:cubicBezTo>
                  <a:cubicBezTo>
                    <a:pt x="7" y="18"/>
                    <a:pt x="6" y="19"/>
                    <a:pt x="6" y="20"/>
                  </a:cubicBezTo>
                  <a:cubicBezTo>
                    <a:pt x="5" y="21"/>
                    <a:pt x="5" y="23"/>
                    <a:pt x="6" y="25"/>
                  </a:cubicBezTo>
                  <a:cubicBezTo>
                    <a:pt x="6" y="26"/>
                    <a:pt x="7" y="27"/>
                    <a:pt x="8" y="28"/>
                  </a:cubicBezTo>
                  <a:cubicBezTo>
                    <a:pt x="9" y="29"/>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 name="Freeform 92"/>
            <p:cNvSpPr>
              <a:spLocks/>
            </p:cNvSpPr>
            <p:nvPr/>
          </p:nvSpPr>
          <p:spPr bwMode="auto">
            <a:xfrm>
              <a:off x="4130676" y="2873375"/>
              <a:ext cx="82550" cy="125413"/>
            </a:xfrm>
            <a:custGeom>
              <a:avLst/>
              <a:gdLst>
                <a:gd name="T0" fmla="*/ 52 w 52"/>
                <a:gd name="T1" fmla="*/ 21 h 79"/>
                <a:gd name="T2" fmla="*/ 50 w 52"/>
                <a:gd name="T3" fmla="*/ 32 h 79"/>
                <a:gd name="T4" fmla="*/ 13 w 52"/>
                <a:gd name="T5" fmla="*/ 79 h 79"/>
                <a:gd name="T6" fmla="*/ 0 w 52"/>
                <a:gd name="T7" fmla="*/ 73 h 79"/>
                <a:gd name="T8" fmla="*/ 37 w 52"/>
                <a:gd name="T9" fmla="*/ 28 h 79"/>
                <a:gd name="T10" fmla="*/ 9 w 52"/>
                <a:gd name="T11" fmla="*/ 13 h 79"/>
                <a:gd name="T12" fmla="*/ 13 w 52"/>
                <a:gd name="T13" fmla="*/ 0 h 79"/>
                <a:gd name="T14" fmla="*/ 52 w 52"/>
                <a:gd name="T15" fmla="*/ 21 h 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79">
                  <a:moveTo>
                    <a:pt x="52" y="21"/>
                  </a:moveTo>
                  <a:lnTo>
                    <a:pt x="50" y="32"/>
                  </a:lnTo>
                  <a:lnTo>
                    <a:pt x="13" y="79"/>
                  </a:lnTo>
                  <a:lnTo>
                    <a:pt x="0" y="73"/>
                  </a:lnTo>
                  <a:lnTo>
                    <a:pt x="37" y="28"/>
                  </a:lnTo>
                  <a:lnTo>
                    <a:pt x="9" y="13"/>
                  </a:lnTo>
                  <a:lnTo>
                    <a:pt x="13" y="0"/>
                  </a:lnTo>
                  <a:lnTo>
                    <a:pt x="52" y="2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 name="Freeform 93"/>
            <p:cNvSpPr>
              <a:spLocks noEditPoints="1"/>
            </p:cNvSpPr>
            <p:nvPr/>
          </p:nvSpPr>
          <p:spPr bwMode="auto">
            <a:xfrm>
              <a:off x="4532313" y="3116263"/>
              <a:ext cx="74613" cy="122238"/>
            </a:xfrm>
            <a:custGeom>
              <a:avLst/>
              <a:gdLst>
                <a:gd name="T0" fmla="*/ 18 w 22"/>
                <a:gd name="T1" fmla="*/ 25 h 36"/>
                <a:gd name="T2" fmla="*/ 18 w 22"/>
                <a:gd name="T3" fmla="*/ 31 h 36"/>
                <a:gd name="T4" fmla="*/ 14 w 22"/>
                <a:gd name="T5" fmla="*/ 36 h 36"/>
                <a:gd name="T6" fmla="*/ 7 w 22"/>
                <a:gd name="T7" fmla="*/ 34 h 36"/>
                <a:gd name="T8" fmla="*/ 1 w 22"/>
                <a:gd name="T9" fmla="*/ 28 h 36"/>
                <a:gd name="T10" fmla="*/ 0 w 22"/>
                <a:gd name="T11" fmla="*/ 21 h 36"/>
                <a:gd name="T12" fmla="*/ 3 w 22"/>
                <a:gd name="T13" fmla="*/ 17 h 36"/>
                <a:gd name="T14" fmla="*/ 7 w 22"/>
                <a:gd name="T15" fmla="*/ 15 h 36"/>
                <a:gd name="T16" fmla="*/ 5 w 22"/>
                <a:gd name="T17" fmla="*/ 10 h 36"/>
                <a:gd name="T18" fmla="*/ 5 w 22"/>
                <a:gd name="T19" fmla="*/ 5 h 36"/>
                <a:gd name="T20" fmla="*/ 9 w 22"/>
                <a:gd name="T21" fmla="*/ 1 h 36"/>
                <a:gd name="T22" fmla="*/ 15 w 22"/>
                <a:gd name="T23" fmla="*/ 2 h 36"/>
                <a:gd name="T24" fmla="*/ 21 w 22"/>
                <a:gd name="T25" fmla="*/ 7 h 36"/>
                <a:gd name="T26" fmla="*/ 21 w 22"/>
                <a:gd name="T27" fmla="*/ 14 h 36"/>
                <a:gd name="T28" fmla="*/ 19 w 22"/>
                <a:gd name="T29" fmla="*/ 18 h 36"/>
                <a:gd name="T30" fmla="*/ 15 w 22"/>
                <a:gd name="T31" fmla="*/ 19 h 36"/>
                <a:gd name="T32" fmla="*/ 18 w 22"/>
                <a:gd name="T33" fmla="*/ 25 h 36"/>
                <a:gd name="T34" fmla="*/ 11 w 22"/>
                <a:gd name="T35" fmla="*/ 30 h 36"/>
                <a:gd name="T36" fmla="*/ 13 w 22"/>
                <a:gd name="T37" fmla="*/ 28 h 36"/>
                <a:gd name="T38" fmla="*/ 13 w 22"/>
                <a:gd name="T39" fmla="*/ 24 h 36"/>
                <a:gd name="T40" fmla="*/ 10 w 22"/>
                <a:gd name="T41" fmla="*/ 20 h 36"/>
                <a:gd name="T42" fmla="*/ 5 w 22"/>
                <a:gd name="T43" fmla="*/ 23 h 36"/>
                <a:gd name="T44" fmla="*/ 5 w 22"/>
                <a:gd name="T45" fmla="*/ 27 h 36"/>
                <a:gd name="T46" fmla="*/ 8 w 22"/>
                <a:gd name="T47" fmla="*/ 29 h 36"/>
                <a:gd name="T48" fmla="*/ 11 w 22"/>
                <a:gd name="T49" fmla="*/ 30 h 36"/>
                <a:gd name="T50" fmla="*/ 12 w 22"/>
                <a:gd name="T51" fmla="*/ 6 h 36"/>
                <a:gd name="T52" fmla="*/ 10 w 22"/>
                <a:gd name="T53" fmla="*/ 8 h 36"/>
                <a:gd name="T54" fmla="*/ 10 w 22"/>
                <a:gd name="T55" fmla="*/ 11 h 36"/>
                <a:gd name="T56" fmla="*/ 12 w 22"/>
                <a:gd name="T57" fmla="*/ 14 h 36"/>
                <a:gd name="T58" fmla="*/ 15 w 22"/>
                <a:gd name="T59" fmla="*/ 14 h 36"/>
                <a:gd name="T60" fmla="*/ 16 w 22"/>
                <a:gd name="T61" fmla="*/ 12 h 36"/>
                <a:gd name="T62" fmla="*/ 16 w 22"/>
                <a:gd name="T63" fmla="*/ 9 h 36"/>
                <a:gd name="T64" fmla="*/ 14 w 22"/>
                <a:gd name="T65" fmla="*/ 7 h 36"/>
                <a:gd name="T66" fmla="*/ 12 w 22"/>
                <a:gd name="T6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8" y="25"/>
                  </a:moveTo>
                  <a:cubicBezTo>
                    <a:pt x="18" y="27"/>
                    <a:pt x="18" y="29"/>
                    <a:pt x="18" y="31"/>
                  </a:cubicBezTo>
                  <a:cubicBezTo>
                    <a:pt x="17" y="33"/>
                    <a:pt x="16" y="35"/>
                    <a:pt x="14" y="36"/>
                  </a:cubicBezTo>
                  <a:cubicBezTo>
                    <a:pt x="12" y="36"/>
                    <a:pt x="9" y="36"/>
                    <a:pt x="7" y="34"/>
                  </a:cubicBezTo>
                  <a:cubicBezTo>
                    <a:pt x="4" y="33"/>
                    <a:pt x="2" y="31"/>
                    <a:pt x="1" y="28"/>
                  </a:cubicBezTo>
                  <a:cubicBezTo>
                    <a:pt x="0" y="26"/>
                    <a:pt x="0" y="24"/>
                    <a:pt x="0" y="21"/>
                  </a:cubicBezTo>
                  <a:cubicBezTo>
                    <a:pt x="1" y="19"/>
                    <a:pt x="2" y="18"/>
                    <a:pt x="3" y="17"/>
                  </a:cubicBezTo>
                  <a:cubicBezTo>
                    <a:pt x="4" y="16"/>
                    <a:pt x="5" y="15"/>
                    <a:pt x="7" y="15"/>
                  </a:cubicBezTo>
                  <a:cubicBezTo>
                    <a:pt x="6" y="13"/>
                    <a:pt x="6" y="11"/>
                    <a:pt x="5" y="10"/>
                  </a:cubicBezTo>
                  <a:cubicBezTo>
                    <a:pt x="5" y="8"/>
                    <a:pt x="5" y="6"/>
                    <a:pt x="5" y="5"/>
                  </a:cubicBezTo>
                  <a:cubicBezTo>
                    <a:pt x="6" y="2"/>
                    <a:pt x="7" y="1"/>
                    <a:pt x="9" y="1"/>
                  </a:cubicBezTo>
                  <a:cubicBezTo>
                    <a:pt x="11" y="0"/>
                    <a:pt x="13" y="0"/>
                    <a:pt x="15" y="2"/>
                  </a:cubicBezTo>
                  <a:cubicBezTo>
                    <a:pt x="18" y="3"/>
                    <a:pt x="20" y="5"/>
                    <a:pt x="21" y="7"/>
                  </a:cubicBezTo>
                  <a:cubicBezTo>
                    <a:pt x="22" y="9"/>
                    <a:pt x="22" y="12"/>
                    <a:pt x="21" y="14"/>
                  </a:cubicBezTo>
                  <a:cubicBezTo>
                    <a:pt x="21" y="16"/>
                    <a:pt x="20" y="17"/>
                    <a:pt x="19" y="18"/>
                  </a:cubicBezTo>
                  <a:cubicBezTo>
                    <a:pt x="18" y="19"/>
                    <a:pt x="17" y="19"/>
                    <a:pt x="15" y="19"/>
                  </a:cubicBezTo>
                  <a:cubicBezTo>
                    <a:pt x="16" y="22"/>
                    <a:pt x="17" y="24"/>
                    <a:pt x="18" y="25"/>
                  </a:cubicBezTo>
                  <a:close/>
                  <a:moveTo>
                    <a:pt x="11" y="30"/>
                  </a:moveTo>
                  <a:cubicBezTo>
                    <a:pt x="12" y="30"/>
                    <a:pt x="13" y="29"/>
                    <a:pt x="13" y="28"/>
                  </a:cubicBezTo>
                  <a:cubicBezTo>
                    <a:pt x="13" y="27"/>
                    <a:pt x="13" y="26"/>
                    <a:pt x="13" y="24"/>
                  </a:cubicBezTo>
                  <a:cubicBezTo>
                    <a:pt x="12" y="23"/>
                    <a:pt x="11" y="22"/>
                    <a:pt x="10" y="20"/>
                  </a:cubicBezTo>
                  <a:cubicBezTo>
                    <a:pt x="7" y="20"/>
                    <a:pt x="6" y="21"/>
                    <a:pt x="5" y="23"/>
                  </a:cubicBezTo>
                  <a:cubicBezTo>
                    <a:pt x="5" y="24"/>
                    <a:pt x="5" y="26"/>
                    <a:pt x="5" y="27"/>
                  </a:cubicBezTo>
                  <a:cubicBezTo>
                    <a:pt x="6" y="28"/>
                    <a:pt x="7" y="29"/>
                    <a:pt x="8" y="29"/>
                  </a:cubicBezTo>
                  <a:cubicBezTo>
                    <a:pt x="9" y="30"/>
                    <a:pt x="10" y="30"/>
                    <a:pt x="11" y="30"/>
                  </a:cubicBezTo>
                  <a:moveTo>
                    <a:pt x="12" y="6"/>
                  </a:moveTo>
                  <a:cubicBezTo>
                    <a:pt x="11" y="7"/>
                    <a:pt x="11" y="7"/>
                    <a:pt x="10" y="8"/>
                  </a:cubicBezTo>
                  <a:cubicBezTo>
                    <a:pt x="10" y="9"/>
                    <a:pt x="10" y="10"/>
                    <a:pt x="10" y="11"/>
                  </a:cubicBezTo>
                  <a:cubicBezTo>
                    <a:pt x="11" y="12"/>
                    <a:pt x="11" y="13"/>
                    <a:pt x="12" y="14"/>
                  </a:cubicBezTo>
                  <a:cubicBezTo>
                    <a:pt x="13" y="14"/>
                    <a:pt x="14" y="14"/>
                    <a:pt x="15" y="14"/>
                  </a:cubicBezTo>
                  <a:cubicBezTo>
                    <a:pt x="16" y="13"/>
                    <a:pt x="16" y="13"/>
                    <a:pt x="16" y="12"/>
                  </a:cubicBezTo>
                  <a:cubicBezTo>
                    <a:pt x="17" y="11"/>
                    <a:pt x="16" y="10"/>
                    <a:pt x="16" y="9"/>
                  </a:cubicBezTo>
                  <a:cubicBezTo>
                    <a:pt x="16" y="8"/>
                    <a:pt x="15" y="7"/>
                    <a:pt x="14" y="7"/>
                  </a:cubicBezTo>
                  <a:cubicBezTo>
                    <a:pt x="13" y="6"/>
                    <a:pt x="12" y="6"/>
                    <a:pt x="12" y="6"/>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 name="Freeform 94"/>
            <p:cNvSpPr>
              <a:spLocks noEditPoints="1"/>
            </p:cNvSpPr>
            <p:nvPr/>
          </p:nvSpPr>
          <p:spPr bwMode="auto">
            <a:xfrm>
              <a:off x="4932363" y="3348038"/>
              <a:ext cx="74613" cy="120650"/>
            </a:xfrm>
            <a:custGeom>
              <a:avLst/>
              <a:gdLst>
                <a:gd name="T0" fmla="*/ 22 w 22"/>
                <a:gd name="T1" fmla="*/ 12 h 35"/>
                <a:gd name="T2" fmla="*/ 21 w 22"/>
                <a:gd name="T3" fmla="*/ 21 h 35"/>
                <a:gd name="T4" fmla="*/ 14 w 22"/>
                <a:gd name="T5" fmla="*/ 33 h 35"/>
                <a:gd name="T6" fmla="*/ 3 w 22"/>
                <a:gd name="T7" fmla="*/ 32 h 35"/>
                <a:gd name="T8" fmla="*/ 0 w 22"/>
                <a:gd name="T9" fmla="*/ 30 h 35"/>
                <a:gd name="T10" fmla="*/ 2 w 22"/>
                <a:gd name="T11" fmla="*/ 24 h 35"/>
                <a:gd name="T12" fmla="*/ 5 w 22"/>
                <a:gd name="T13" fmla="*/ 27 h 35"/>
                <a:gd name="T14" fmla="*/ 9 w 22"/>
                <a:gd name="T15" fmla="*/ 28 h 35"/>
                <a:gd name="T16" fmla="*/ 13 w 22"/>
                <a:gd name="T17" fmla="*/ 27 h 35"/>
                <a:gd name="T18" fmla="*/ 15 w 22"/>
                <a:gd name="T19" fmla="*/ 21 h 35"/>
                <a:gd name="T20" fmla="*/ 15 w 22"/>
                <a:gd name="T21" fmla="*/ 21 h 35"/>
                <a:gd name="T22" fmla="*/ 12 w 22"/>
                <a:gd name="T23" fmla="*/ 23 h 35"/>
                <a:gd name="T24" fmla="*/ 8 w 22"/>
                <a:gd name="T25" fmla="*/ 22 h 35"/>
                <a:gd name="T26" fmla="*/ 4 w 22"/>
                <a:gd name="T27" fmla="*/ 16 h 35"/>
                <a:gd name="T28" fmla="*/ 4 w 22"/>
                <a:gd name="T29" fmla="*/ 8 h 35"/>
                <a:gd name="T30" fmla="*/ 9 w 22"/>
                <a:gd name="T31" fmla="*/ 1 h 35"/>
                <a:gd name="T32" fmla="*/ 16 w 22"/>
                <a:gd name="T33" fmla="*/ 1 h 35"/>
                <a:gd name="T34" fmla="*/ 20 w 22"/>
                <a:gd name="T35" fmla="*/ 6 h 35"/>
                <a:gd name="T36" fmla="*/ 22 w 22"/>
                <a:gd name="T37" fmla="*/ 12 h 35"/>
                <a:gd name="T38" fmla="*/ 14 w 22"/>
                <a:gd name="T39" fmla="*/ 18 h 35"/>
                <a:gd name="T40" fmla="*/ 16 w 22"/>
                <a:gd name="T41" fmla="*/ 15 h 35"/>
                <a:gd name="T42" fmla="*/ 16 w 22"/>
                <a:gd name="T43" fmla="*/ 10 h 35"/>
                <a:gd name="T44" fmla="*/ 14 w 22"/>
                <a:gd name="T45" fmla="*/ 7 h 35"/>
                <a:gd name="T46" fmla="*/ 11 w 22"/>
                <a:gd name="T47" fmla="*/ 7 h 35"/>
                <a:gd name="T48" fmla="*/ 9 w 22"/>
                <a:gd name="T49" fmla="*/ 10 h 35"/>
                <a:gd name="T50" fmla="*/ 9 w 22"/>
                <a:gd name="T51" fmla="*/ 15 h 35"/>
                <a:gd name="T52" fmla="*/ 11 w 22"/>
                <a:gd name="T53" fmla="*/ 17 h 35"/>
                <a:gd name="T54" fmla="*/ 14 w 22"/>
                <a:gd name="T5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22" y="12"/>
                  </a:moveTo>
                  <a:cubicBezTo>
                    <a:pt x="22" y="15"/>
                    <a:pt x="22" y="18"/>
                    <a:pt x="21" y="21"/>
                  </a:cubicBezTo>
                  <a:cubicBezTo>
                    <a:pt x="19" y="27"/>
                    <a:pt x="17" y="31"/>
                    <a:pt x="14" y="33"/>
                  </a:cubicBezTo>
                  <a:cubicBezTo>
                    <a:pt x="11" y="35"/>
                    <a:pt x="8" y="34"/>
                    <a:pt x="3" y="32"/>
                  </a:cubicBezTo>
                  <a:cubicBezTo>
                    <a:pt x="2" y="31"/>
                    <a:pt x="1" y="30"/>
                    <a:pt x="0" y="30"/>
                  </a:cubicBezTo>
                  <a:cubicBezTo>
                    <a:pt x="2" y="24"/>
                    <a:pt x="2" y="24"/>
                    <a:pt x="2" y="24"/>
                  </a:cubicBezTo>
                  <a:cubicBezTo>
                    <a:pt x="3" y="25"/>
                    <a:pt x="3" y="26"/>
                    <a:pt x="5" y="27"/>
                  </a:cubicBezTo>
                  <a:cubicBezTo>
                    <a:pt x="6" y="28"/>
                    <a:pt x="8" y="28"/>
                    <a:pt x="9" y="28"/>
                  </a:cubicBezTo>
                  <a:cubicBezTo>
                    <a:pt x="10" y="28"/>
                    <a:pt x="12" y="28"/>
                    <a:pt x="13" y="27"/>
                  </a:cubicBezTo>
                  <a:cubicBezTo>
                    <a:pt x="14" y="25"/>
                    <a:pt x="14" y="24"/>
                    <a:pt x="15" y="21"/>
                  </a:cubicBezTo>
                  <a:cubicBezTo>
                    <a:pt x="15" y="21"/>
                    <a:pt x="15" y="21"/>
                    <a:pt x="15" y="21"/>
                  </a:cubicBezTo>
                  <a:cubicBezTo>
                    <a:pt x="14" y="22"/>
                    <a:pt x="13" y="23"/>
                    <a:pt x="12" y="23"/>
                  </a:cubicBezTo>
                  <a:cubicBezTo>
                    <a:pt x="11" y="23"/>
                    <a:pt x="10" y="22"/>
                    <a:pt x="8" y="22"/>
                  </a:cubicBezTo>
                  <a:cubicBezTo>
                    <a:pt x="6" y="20"/>
                    <a:pt x="5" y="19"/>
                    <a:pt x="4" y="16"/>
                  </a:cubicBezTo>
                  <a:cubicBezTo>
                    <a:pt x="3" y="14"/>
                    <a:pt x="3" y="11"/>
                    <a:pt x="4" y="8"/>
                  </a:cubicBezTo>
                  <a:cubicBezTo>
                    <a:pt x="5" y="4"/>
                    <a:pt x="7" y="2"/>
                    <a:pt x="9" y="1"/>
                  </a:cubicBezTo>
                  <a:cubicBezTo>
                    <a:pt x="11" y="0"/>
                    <a:pt x="13" y="0"/>
                    <a:pt x="16" y="1"/>
                  </a:cubicBezTo>
                  <a:cubicBezTo>
                    <a:pt x="17" y="2"/>
                    <a:pt x="19" y="4"/>
                    <a:pt x="20" y="6"/>
                  </a:cubicBezTo>
                  <a:cubicBezTo>
                    <a:pt x="21" y="8"/>
                    <a:pt x="22" y="10"/>
                    <a:pt x="22" y="12"/>
                  </a:cubicBezTo>
                  <a:close/>
                  <a:moveTo>
                    <a:pt x="14" y="18"/>
                  </a:moveTo>
                  <a:cubicBezTo>
                    <a:pt x="15" y="17"/>
                    <a:pt x="16" y="16"/>
                    <a:pt x="16" y="15"/>
                  </a:cubicBezTo>
                  <a:cubicBezTo>
                    <a:pt x="17" y="13"/>
                    <a:pt x="17" y="12"/>
                    <a:pt x="16" y="10"/>
                  </a:cubicBezTo>
                  <a:cubicBezTo>
                    <a:pt x="16" y="9"/>
                    <a:pt x="15" y="8"/>
                    <a:pt x="14" y="7"/>
                  </a:cubicBezTo>
                  <a:cubicBezTo>
                    <a:pt x="13" y="6"/>
                    <a:pt x="12" y="6"/>
                    <a:pt x="11" y="7"/>
                  </a:cubicBezTo>
                  <a:cubicBezTo>
                    <a:pt x="10" y="7"/>
                    <a:pt x="10" y="9"/>
                    <a:pt x="9" y="10"/>
                  </a:cubicBezTo>
                  <a:cubicBezTo>
                    <a:pt x="9" y="12"/>
                    <a:pt x="9" y="13"/>
                    <a:pt x="9" y="15"/>
                  </a:cubicBezTo>
                  <a:cubicBezTo>
                    <a:pt x="9" y="16"/>
                    <a:pt x="10" y="17"/>
                    <a:pt x="11" y="17"/>
                  </a:cubicBezTo>
                  <a:cubicBezTo>
                    <a:pt x="12" y="18"/>
                    <a:pt x="13" y="18"/>
                    <a:pt x="14" y="1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 name="Freeform 95"/>
            <p:cNvSpPr>
              <a:spLocks noEditPoints="1"/>
            </p:cNvSpPr>
            <p:nvPr/>
          </p:nvSpPr>
          <p:spPr bwMode="auto">
            <a:xfrm>
              <a:off x="5356226" y="3590925"/>
              <a:ext cx="71438" cy="123825"/>
            </a:xfrm>
            <a:custGeom>
              <a:avLst/>
              <a:gdLst>
                <a:gd name="T0" fmla="*/ 21 w 21"/>
                <a:gd name="T1" fmla="*/ 10 h 36"/>
                <a:gd name="T2" fmla="*/ 20 w 21"/>
                <a:gd name="T3" fmla="*/ 23 h 36"/>
                <a:gd name="T4" fmla="*/ 14 w 21"/>
                <a:gd name="T5" fmla="*/ 34 h 36"/>
                <a:gd name="T6" fmla="*/ 6 w 21"/>
                <a:gd name="T7" fmla="*/ 34 h 36"/>
                <a:gd name="T8" fmla="*/ 1 w 21"/>
                <a:gd name="T9" fmla="*/ 27 h 36"/>
                <a:gd name="T10" fmla="*/ 2 w 21"/>
                <a:gd name="T11" fmla="*/ 13 h 36"/>
                <a:gd name="T12" fmla="*/ 8 w 21"/>
                <a:gd name="T13" fmla="*/ 2 h 36"/>
                <a:gd name="T14" fmla="*/ 15 w 21"/>
                <a:gd name="T15" fmla="*/ 2 h 36"/>
                <a:gd name="T16" fmla="*/ 21 w 21"/>
                <a:gd name="T17" fmla="*/ 10 h 36"/>
                <a:gd name="T18" fmla="*/ 11 w 21"/>
                <a:gd name="T19" fmla="*/ 28 h 36"/>
                <a:gd name="T20" fmla="*/ 14 w 21"/>
                <a:gd name="T21" fmla="*/ 20 h 36"/>
                <a:gd name="T22" fmla="*/ 16 w 21"/>
                <a:gd name="T23" fmla="*/ 11 h 36"/>
                <a:gd name="T24" fmla="*/ 14 w 21"/>
                <a:gd name="T25" fmla="*/ 7 h 36"/>
                <a:gd name="T26" fmla="*/ 10 w 21"/>
                <a:gd name="T27" fmla="*/ 8 h 36"/>
                <a:gd name="T28" fmla="*/ 7 w 21"/>
                <a:gd name="T29" fmla="*/ 16 h 36"/>
                <a:gd name="T30" fmla="*/ 6 w 21"/>
                <a:gd name="T31" fmla="*/ 25 h 36"/>
                <a:gd name="T32" fmla="*/ 8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1" y="10"/>
                  </a:moveTo>
                  <a:cubicBezTo>
                    <a:pt x="21" y="13"/>
                    <a:pt x="21" y="18"/>
                    <a:pt x="20" y="23"/>
                  </a:cubicBezTo>
                  <a:cubicBezTo>
                    <a:pt x="18" y="29"/>
                    <a:pt x="16" y="32"/>
                    <a:pt x="14" y="34"/>
                  </a:cubicBezTo>
                  <a:cubicBezTo>
                    <a:pt x="12" y="36"/>
                    <a:pt x="9" y="36"/>
                    <a:pt x="6" y="34"/>
                  </a:cubicBezTo>
                  <a:cubicBezTo>
                    <a:pt x="4" y="33"/>
                    <a:pt x="2" y="30"/>
                    <a:pt x="1" y="27"/>
                  </a:cubicBezTo>
                  <a:cubicBezTo>
                    <a:pt x="0" y="23"/>
                    <a:pt x="1" y="18"/>
                    <a:pt x="2" y="13"/>
                  </a:cubicBezTo>
                  <a:cubicBezTo>
                    <a:pt x="4" y="7"/>
                    <a:pt x="6" y="4"/>
                    <a:pt x="8" y="2"/>
                  </a:cubicBezTo>
                  <a:cubicBezTo>
                    <a:pt x="10" y="0"/>
                    <a:pt x="12" y="0"/>
                    <a:pt x="15" y="2"/>
                  </a:cubicBezTo>
                  <a:cubicBezTo>
                    <a:pt x="18" y="3"/>
                    <a:pt x="20" y="6"/>
                    <a:pt x="21" y="10"/>
                  </a:cubicBezTo>
                  <a:close/>
                  <a:moveTo>
                    <a:pt x="11" y="28"/>
                  </a:moveTo>
                  <a:cubicBezTo>
                    <a:pt x="12" y="27"/>
                    <a:pt x="13" y="24"/>
                    <a:pt x="14" y="20"/>
                  </a:cubicBezTo>
                  <a:cubicBezTo>
                    <a:pt x="15" y="16"/>
                    <a:pt x="16" y="13"/>
                    <a:pt x="16" y="11"/>
                  </a:cubicBezTo>
                  <a:cubicBezTo>
                    <a:pt x="16" y="9"/>
                    <a:pt x="15" y="8"/>
                    <a:pt x="14" y="7"/>
                  </a:cubicBezTo>
                  <a:cubicBezTo>
                    <a:pt x="13" y="6"/>
                    <a:pt x="11" y="7"/>
                    <a:pt x="10" y="8"/>
                  </a:cubicBezTo>
                  <a:cubicBezTo>
                    <a:pt x="9" y="9"/>
                    <a:pt x="8" y="12"/>
                    <a:pt x="7" y="16"/>
                  </a:cubicBezTo>
                  <a:cubicBezTo>
                    <a:pt x="6" y="20"/>
                    <a:pt x="6" y="23"/>
                    <a:pt x="6" y="25"/>
                  </a:cubicBezTo>
                  <a:cubicBezTo>
                    <a:pt x="6" y="27"/>
                    <a:pt x="7" y="28"/>
                    <a:pt x="8" y="29"/>
                  </a:cubicBezTo>
                  <a:cubicBezTo>
                    <a:pt x="9"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 name="Freeform 96"/>
            <p:cNvSpPr>
              <a:spLocks/>
            </p:cNvSpPr>
            <p:nvPr/>
          </p:nvSpPr>
          <p:spPr bwMode="auto">
            <a:xfrm>
              <a:off x="5305426" y="3560763"/>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 name="Freeform 97"/>
            <p:cNvSpPr>
              <a:spLocks/>
            </p:cNvSpPr>
            <p:nvPr/>
          </p:nvSpPr>
          <p:spPr bwMode="auto">
            <a:xfrm>
              <a:off x="6156326" y="4056063"/>
              <a:ext cx="82550" cy="133350"/>
            </a:xfrm>
            <a:custGeom>
              <a:avLst/>
              <a:gdLst>
                <a:gd name="T0" fmla="*/ 18 w 24"/>
                <a:gd name="T1" fmla="*/ 2 h 39"/>
                <a:gd name="T2" fmla="*/ 21 w 24"/>
                <a:gd name="T3" fmla="*/ 6 h 39"/>
                <a:gd name="T4" fmla="*/ 23 w 24"/>
                <a:gd name="T5" fmla="*/ 10 h 39"/>
                <a:gd name="T6" fmla="*/ 23 w 24"/>
                <a:gd name="T7" fmla="*/ 15 h 39"/>
                <a:gd name="T8" fmla="*/ 21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1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7 w 24"/>
                <a:gd name="T43" fmla="*/ 2 h 39"/>
                <a:gd name="T44" fmla="*/ 11 w 24"/>
                <a:gd name="T45" fmla="*/ 0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6"/>
                  </a:cubicBezTo>
                  <a:cubicBezTo>
                    <a:pt x="22" y="7"/>
                    <a:pt x="23" y="9"/>
                    <a:pt x="23" y="10"/>
                  </a:cubicBezTo>
                  <a:cubicBezTo>
                    <a:pt x="24" y="12"/>
                    <a:pt x="24" y="14"/>
                    <a:pt x="23" y="15"/>
                  </a:cubicBezTo>
                  <a:cubicBezTo>
                    <a:pt x="23" y="17"/>
                    <a:pt x="22" y="18"/>
                    <a:pt x="21" y="19"/>
                  </a:cubicBezTo>
                  <a:cubicBezTo>
                    <a:pt x="21" y="20"/>
                    <a:pt x="20" y="21"/>
                    <a:pt x="19" y="22"/>
                  </a:cubicBezTo>
                  <a:cubicBezTo>
                    <a:pt x="17" y="23"/>
                    <a:pt x="15"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1" y="25"/>
                    <a:pt x="1" y="25"/>
                    <a:pt x="1"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0" y="7"/>
                    <a:pt x="9" y="8"/>
                  </a:cubicBezTo>
                  <a:cubicBezTo>
                    <a:pt x="7" y="2"/>
                    <a:pt x="7" y="2"/>
                    <a:pt x="7" y="2"/>
                  </a:cubicBezTo>
                  <a:cubicBezTo>
                    <a:pt x="9" y="1"/>
                    <a:pt x="10" y="1"/>
                    <a:pt x="11" y="0"/>
                  </a:cubicBezTo>
                  <a:cubicBezTo>
                    <a:pt x="12" y="0"/>
                    <a:pt x="13" y="0"/>
                    <a:pt x="14" y="1"/>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 name="Freeform 98"/>
            <p:cNvSpPr>
              <a:spLocks/>
            </p:cNvSpPr>
            <p:nvPr/>
          </p:nvSpPr>
          <p:spPr bwMode="auto">
            <a:xfrm>
              <a:off x="6111876" y="4025900"/>
              <a:ext cx="50800" cy="115888"/>
            </a:xfrm>
            <a:custGeom>
              <a:avLst/>
              <a:gdLst>
                <a:gd name="T0" fmla="*/ 15 w 15"/>
                <a:gd name="T1" fmla="*/ 3 h 34"/>
                <a:gd name="T2" fmla="*/ 6 w 15"/>
                <a:gd name="T3" fmla="*/ 34 h 34"/>
                <a:gd name="T4" fmla="*/ 1 w 15"/>
                <a:gd name="T5" fmla="*/ 31 h 34"/>
                <a:gd name="T6" fmla="*/ 6 w 15"/>
                <a:gd name="T7" fmla="*/ 13 h 34"/>
                <a:gd name="T8" fmla="*/ 7 w 15"/>
                <a:gd name="T9" fmla="*/ 10 h 34"/>
                <a:gd name="T10" fmla="*/ 8 w 15"/>
                <a:gd name="T11" fmla="*/ 7 h 34"/>
                <a:gd name="T12" fmla="*/ 5 w 15"/>
                <a:gd name="T13" fmla="*/ 8 h 34"/>
                <a:gd name="T14" fmla="*/ 2 w 15"/>
                <a:gd name="T15" fmla="*/ 9 h 34"/>
                <a:gd name="T16" fmla="*/ 0 w 15"/>
                <a:gd name="T17" fmla="*/ 4 h 34"/>
                <a:gd name="T18" fmla="*/ 10 w 15"/>
                <a:gd name="T19" fmla="*/ 0 h 34"/>
                <a:gd name="T20" fmla="*/ 15 w 15"/>
                <a:gd name="T21"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3"/>
                  </a:moveTo>
                  <a:cubicBezTo>
                    <a:pt x="6" y="34"/>
                    <a:pt x="6" y="34"/>
                    <a:pt x="6" y="34"/>
                  </a:cubicBezTo>
                  <a:cubicBezTo>
                    <a:pt x="1" y="31"/>
                    <a:pt x="1" y="31"/>
                    <a:pt x="1" y="31"/>
                  </a:cubicBezTo>
                  <a:cubicBezTo>
                    <a:pt x="6" y="13"/>
                    <a:pt x="6" y="13"/>
                    <a:pt x="6" y="13"/>
                  </a:cubicBezTo>
                  <a:cubicBezTo>
                    <a:pt x="7" y="10"/>
                    <a:pt x="7" y="10"/>
                    <a:pt x="7" y="10"/>
                  </a:cubicBezTo>
                  <a:cubicBezTo>
                    <a:pt x="8" y="7"/>
                    <a:pt x="8" y="7"/>
                    <a:pt x="8" y="7"/>
                  </a:cubicBezTo>
                  <a:cubicBezTo>
                    <a:pt x="7" y="7"/>
                    <a:pt x="6" y="8"/>
                    <a:pt x="5" y="8"/>
                  </a:cubicBezTo>
                  <a:cubicBezTo>
                    <a:pt x="2" y="9"/>
                    <a:pt x="2" y="9"/>
                    <a:pt x="2" y="9"/>
                  </a:cubicBezTo>
                  <a:cubicBezTo>
                    <a:pt x="0" y="4"/>
                    <a:pt x="0" y="4"/>
                    <a:pt x="0" y="4"/>
                  </a:cubicBezTo>
                  <a:cubicBezTo>
                    <a:pt x="10" y="0"/>
                    <a:pt x="10" y="0"/>
                    <a:pt x="10"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0" name="Freeform 99"/>
            <p:cNvSpPr>
              <a:spLocks/>
            </p:cNvSpPr>
            <p:nvPr/>
          </p:nvSpPr>
          <p:spPr bwMode="auto">
            <a:xfrm>
              <a:off x="6526213" y="4265613"/>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7 w 15"/>
                <a:gd name="T11" fmla="*/ 6 h 34"/>
                <a:gd name="T12" fmla="*/ 5 w 15"/>
                <a:gd name="T13" fmla="*/ 8 h 34"/>
                <a:gd name="T14" fmla="*/ 1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7" y="6"/>
                    <a:pt x="7" y="6"/>
                    <a:pt x="7" y="6"/>
                  </a:cubicBezTo>
                  <a:cubicBezTo>
                    <a:pt x="6" y="7"/>
                    <a:pt x="6" y="7"/>
                    <a:pt x="5" y="8"/>
                  </a:cubicBezTo>
                  <a:cubicBezTo>
                    <a:pt x="1" y="9"/>
                    <a:pt x="1" y="9"/>
                    <a:pt x="1"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 name="Freeform 100"/>
            <p:cNvSpPr>
              <a:spLocks/>
            </p:cNvSpPr>
            <p:nvPr/>
          </p:nvSpPr>
          <p:spPr bwMode="auto">
            <a:xfrm>
              <a:off x="6570663" y="4292600"/>
              <a:ext cx="82550" cy="127000"/>
            </a:xfrm>
            <a:custGeom>
              <a:avLst/>
              <a:gdLst>
                <a:gd name="T0" fmla="*/ 17 w 24"/>
                <a:gd name="T1" fmla="*/ 2 h 37"/>
                <a:gd name="T2" fmla="*/ 22 w 24"/>
                <a:gd name="T3" fmla="*/ 8 h 37"/>
                <a:gd name="T4" fmla="*/ 23 w 24"/>
                <a:gd name="T5" fmla="*/ 15 h 37"/>
                <a:gd name="T6" fmla="*/ 20 w 24"/>
                <a:gd name="T7" fmla="*/ 19 h 37"/>
                <a:gd name="T8" fmla="*/ 15 w 24"/>
                <a:gd name="T9" fmla="*/ 20 h 37"/>
                <a:gd name="T10" fmla="*/ 15 w 24"/>
                <a:gd name="T11" fmla="*/ 20 h 37"/>
                <a:gd name="T12" fmla="*/ 19 w 24"/>
                <a:gd name="T13" fmla="*/ 25 h 37"/>
                <a:gd name="T14" fmla="*/ 19 w 24"/>
                <a:gd name="T15" fmla="*/ 31 h 37"/>
                <a:gd name="T16" fmla="*/ 15 w 24"/>
                <a:gd name="T17" fmla="*/ 36 h 37"/>
                <a:gd name="T18" fmla="*/ 7 w 24"/>
                <a:gd name="T19" fmla="*/ 35 h 37"/>
                <a:gd name="T20" fmla="*/ 0 w 24"/>
                <a:gd name="T21" fmla="*/ 29 h 37"/>
                <a:gd name="T22" fmla="*/ 2 w 24"/>
                <a:gd name="T23" fmla="*/ 23 h 37"/>
                <a:gd name="T24" fmla="*/ 4 w 24"/>
                <a:gd name="T25" fmla="*/ 26 h 37"/>
                <a:gd name="T26" fmla="*/ 8 w 24"/>
                <a:gd name="T27" fmla="*/ 29 h 37"/>
                <a:gd name="T28" fmla="*/ 12 w 24"/>
                <a:gd name="T29" fmla="*/ 30 h 37"/>
                <a:gd name="T30" fmla="*/ 14 w 24"/>
                <a:gd name="T31" fmla="*/ 27 h 37"/>
                <a:gd name="T32" fmla="*/ 13 w 24"/>
                <a:gd name="T33" fmla="*/ 23 h 37"/>
                <a:gd name="T34" fmla="*/ 9 w 24"/>
                <a:gd name="T35" fmla="*/ 19 h 37"/>
                <a:gd name="T36" fmla="*/ 7 w 24"/>
                <a:gd name="T37" fmla="*/ 18 h 37"/>
                <a:gd name="T38" fmla="*/ 9 w 24"/>
                <a:gd name="T39" fmla="*/ 13 h 37"/>
                <a:gd name="T40" fmla="*/ 11 w 24"/>
                <a:gd name="T41" fmla="*/ 14 h 37"/>
                <a:gd name="T42" fmla="*/ 15 w 24"/>
                <a:gd name="T43" fmla="*/ 16 h 37"/>
                <a:gd name="T44" fmla="*/ 17 w 24"/>
                <a:gd name="T45" fmla="*/ 13 h 37"/>
                <a:gd name="T46" fmla="*/ 15 w 24"/>
                <a:gd name="T47" fmla="*/ 8 h 37"/>
                <a:gd name="T48" fmla="*/ 12 w 24"/>
                <a:gd name="T49" fmla="*/ 7 h 37"/>
                <a:gd name="T50" fmla="*/ 9 w 24"/>
                <a:gd name="T51" fmla="*/ 7 h 37"/>
                <a:gd name="T52" fmla="*/ 8 w 24"/>
                <a:gd name="T53" fmla="*/ 1 h 37"/>
                <a:gd name="T54" fmla="*/ 17 w 24"/>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37">
                  <a:moveTo>
                    <a:pt x="17" y="2"/>
                  </a:moveTo>
                  <a:cubicBezTo>
                    <a:pt x="19" y="4"/>
                    <a:pt x="21" y="6"/>
                    <a:pt x="22" y="8"/>
                  </a:cubicBezTo>
                  <a:cubicBezTo>
                    <a:pt x="23" y="10"/>
                    <a:pt x="24" y="12"/>
                    <a:pt x="23" y="15"/>
                  </a:cubicBezTo>
                  <a:cubicBezTo>
                    <a:pt x="22" y="17"/>
                    <a:pt x="21" y="18"/>
                    <a:pt x="20" y="19"/>
                  </a:cubicBezTo>
                  <a:cubicBezTo>
                    <a:pt x="19" y="20"/>
                    <a:pt x="17" y="20"/>
                    <a:pt x="15" y="20"/>
                  </a:cubicBezTo>
                  <a:cubicBezTo>
                    <a:pt x="15" y="20"/>
                    <a:pt x="15" y="20"/>
                    <a:pt x="15" y="20"/>
                  </a:cubicBezTo>
                  <a:cubicBezTo>
                    <a:pt x="17" y="21"/>
                    <a:pt x="19" y="23"/>
                    <a:pt x="19" y="25"/>
                  </a:cubicBezTo>
                  <a:cubicBezTo>
                    <a:pt x="20" y="27"/>
                    <a:pt x="20" y="29"/>
                    <a:pt x="19" y="31"/>
                  </a:cubicBezTo>
                  <a:cubicBezTo>
                    <a:pt x="19" y="34"/>
                    <a:pt x="17" y="36"/>
                    <a:pt x="15" y="36"/>
                  </a:cubicBezTo>
                  <a:cubicBezTo>
                    <a:pt x="13" y="37"/>
                    <a:pt x="10" y="36"/>
                    <a:pt x="7" y="35"/>
                  </a:cubicBezTo>
                  <a:cubicBezTo>
                    <a:pt x="4" y="33"/>
                    <a:pt x="2" y="31"/>
                    <a:pt x="0" y="29"/>
                  </a:cubicBezTo>
                  <a:cubicBezTo>
                    <a:pt x="2" y="23"/>
                    <a:pt x="2" y="23"/>
                    <a:pt x="2" y="23"/>
                  </a:cubicBezTo>
                  <a:cubicBezTo>
                    <a:pt x="2" y="24"/>
                    <a:pt x="3" y="25"/>
                    <a:pt x="4" y="26"/>
                  </a:cubicBezTo>
                  <a:cubicBezTo>
                    <a:pt x="5" y="27"/>
                    <a:pt x="7" y="28"/>
                    <a:pt x="8" y="29"/>
                  </a:cubicBezTo>
                  <a:cubicBezTo>
                    <a:pt x="9" y="30"/>
                    <a:pt x="11" y="30"/>
                    <a:pt x="12" y="30"/>
                  </a:cubicBezTo>
                  <a:cubicBezTo>
                    <a:pt x="13" y="30"/>
                    <a:pt x="14" y="29"/>
                    <a:pt x="14" y="27"/>
                  </a:cubicBezTo>
                  <a:cubicBezTo>
                    <a:pt x="15" y="26"/>
                    <a:pt x="14" y="24"/>
                    <a:pt x="13" y="23"/>
                  </a:cubicBezTo>
                  <a:cubicBezTo>
                    <a:pt x="13" y="22"/>
                    <a:pt x="11" y="21"/>
                    <a:pt x="9" y="19"/>
                  </a:cubicBezTo>
                  <a:cubicBezTo>
                    <a:pt x="7" y="18"/>
                    <a:pt x="7" y="18"/>
                    <a:pt x="7" y="18"/>
                  </a:cubicBezTo>
                  <a:cubicBezTo>
                    <a:pt x="9" y="13"/>
                    <a:pt x="9" y="13"/>
                    <a:pt x="9" y="13"/>
                  </a:cubicBezTo>
                  <a:cubicBezTo>
                    <a:pt x="11" y="14"/>
                    <a:pt x="11" y="14"/>
                    <a:pt x="11" y="14"/>
                  </a:cubicBezTo>
                  <a:cubicBezTo>
                    <a:pt x="13" y="15"/>
                    <a:pt x="14" y="16"/>
                    <a:pt x="15" y="16"/>
                  </a:cubicBezTo>
                  <a:cubicBezTo>
                    <a:pt x="16" y="16"/>
                    <a:pt x="17" y="15"/>
                    <a:pt x="17" y="13"/>
                  </a:cubicBezTo>
                  <a:cubicBezTo>
                    <a:pt x="18" y="11"/>
                    <a:pt x="17" y="9"/>
                    <a:pt x="15" y="8"/>
                  </a:cubicBezTo>
                  <a:cubicBezTo>
                    <a:pt x="14" y="7"/>
                    <a:pt x="13" y="7"/>
                    <a:pt x="12" y="7"/>
                  </a:cubicBezTo>
                  <a:cubicBezTo>
                    <a:pt x="11" y="7"/>
                    <a:pt x="10" y="7"/>
                    <a:pt x="9" y="7"/>
                  </a:cubicBezTo>
                  <a:cubicBezTo>
                    <a:pt x="8" y="1"/>
                    <a:pt x="8" y="1"/>
                    <a:pt x="8" y="1"/>
                  </a:cubicBezTo>
                  <a:cubicBezTo>
                    <a:pt x="10" y="0"/>
                    <a:pt x="13"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 name="Freeform 101"/>
            <p:cNvSpPr>
              <a:spLocks/>
            </p:cNvSpPr>
            <p:nvPr/>
          </p:nvSpPr>
          <p:spPr bwMode="auto">
            <a:xfrm>
              <a:off x="4394201" y="3622675"/>
              <a:ext cx="79375" cy="125413"/>
            </a:xfrm>
            <a:custGeom>
              <a:avLst/>
              <a:gdLst>
                <a:gd name="T0" fmla="*/ 23 w 23"/>
                <a:gd name="T1" fmla="*/ 8 h 37"/>
                <a:gd name="T2" fmla="*/ 21 w 23"/>
                <a:gd name="T3" fmla="*/ 13 h 37"/>
                <a:gd name="T4" fmla="*/ 13 w 23"/>
                <a:gd name="T5" fmla="*/ 8 h 37"/>
                <a:gd name="T6" fmla="*/ 10 w 23"/>
                <a:gd name="T7" fmla="*/ 14 h 37"/>
                <a:gd name="T8" fmla="*/ 11 w 23"/>
                <a:gd name="T9" fmla="*/ 14 h 37"/>
                <a:gd name="T10" fmla="*/ 14 w 23"/>
                <a:gd name="T11" fmla="*/ 16 h 37"/>
                <a:gd name="T12" fmla="*/ 19 w 23"/>
                <a:gd name="T13" fmla="*/ 21 h 37"/>
                <a:gd name="T14" fmla="*/ 19 w 23"/>
                <a:gd name="T15" fmla="*/ 30 h 37"/>
                <a:gd name="T16" fmla="*/ 14 w 23"/>
                <a:gd name="T17" fmla="*/ 36 h 37"/>
                <a:gd name="T18" fmla="*/ 6 w 23"/>
                <a:gd name="T19" fmla="*/ 35 h 37"/>
                <a:gd name="T20" fmla="*/ 0 w 23"/>
                <a:gd name="T21" fmla="*/ 30 h 37"/>
                <a:gd name="T22" fmla="*/ 1 w 23"/>
                <a:gd name="T23" fmla="*/ 24 h 37"/>
                <a:gd name="T24" fmla="*/ 4 w 23"/>
                <a:gd name="T25" fmla="*/ 27 h 37"/>
                <a:gd name="T26" fmla="*/ 7 w 23"/>
                <a:gd name="T27" fmla="*/ 30 h 37"/>
                <a:gd name="T28" fmla="*/ 14 w 23"/>
                <a:gd name="T29" fmla="*/ 27 h 37"/>
                <a:gd name="T30" fmla="*/ 10 w 23"/>
                <a:gd name="T31" fmla="*/ 20 h 37"/>
                <a:gd name="T32" fmla="*/ 8 w 23"/>
                <a:gd name="T33" fmla="*/ 19 h 37"/>
                <a:gd name="T34" fmla="*/ 6 w 23"/>
                <a:gd name="T35" fmla="*/ 18 h 37"/>
                <a:gd name="T36" fmla="*/ 4 w 23"/>
                <a:gd name="T37" fmla="*/ 15 h 37"/>
                <a:gd name="T38" fmla="*/ 9 w 23"/>
                <a:gd name="T39" fmla="*/ 0 h 37"/>
                <a:gd name="T40" fmla="*/ 23 w 23"/>
                <a:gd name="T41" fmla="*/ 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7">
                  <a:moveTo>
                    <a:pt x="23" y="8"/>
                  </a:moveTo>
                  <a:cubicBezTo>
                    <a:pt x="21" y="13"/>
                    <a:pt x="21" y="13"/>
                    <a:pt x="21" y="13"/>
                  </a:cubicBezTo>
                  <a:cubicBezTo>
                    <a:pt x="13" y="8"/>
                    <a:pt x="13" y="8"/>
                    <a:pt x="13" y="8"/>
                  </a:cubicBezTo>
                  <a:cubicBezTo>
                    <a:pt x="10" y="14"/>
                    <a:pt x="10" y="14"/>
                    <a:pt x="10" y="14"/>
                  </a:cubicBezTo>
                  <a:cubicBezTo>
                    <a:pt x="11" y="14"/>
                    <a:pt x="11" y="14"/>
                    <a:pt x="11" y="14"/>
                  </a:cubicBezTo>
                  <a:cubicBezTo>
                    <a:pt x="12" y="15"/>
                    <a:pt x="13" y="15"/>
                    <a:pt x="14" y="16"/>
                  </a:cubicBezTo>
                  <a:cubicBezTo>
                    <a:pt x="16" y="17"/>
                    <a:pt x="18" y="19"/>
                    <a:pt x="19" y="21"/>
                  </a:cubicBezTo>
                  <a:cubicBezTo>
                    <a:pt x="20" y="24"/>
                    <a:pt x="20" y="27"/>
                    <a:pt x="19" y="30"/>
                  </a:cubicBezTo>
                  <a:cubicBezTo>
                    <a:pt x="18" y="33"/>
                    <a:pt x="16" y="36"/>
                    <a:pt x="14" y="36"/>
                  </a:cubicBezTo>
                  <a:cubicBezTo>
                    <a:pt x="12" y="37"/>
                    <a:pt x="9" y="37"/>
                    <a:pt x="6" y="35"/>
                  </a:cubicBezTo>
                  <a:cubicBezTo>
                    <a:pt x="3" y="34"/>
                    <a:pt x="1" y="32"/>
                    <a:pt x="0" y="30"/>
                  </a:cubicBezTo>
                  <a:cubicBezTo>
                    <a:pt x="1" y="24"/>
                    <a:pt x="1" y="24"/>
                    <a:pt x="1" y="24"/>
                  </a:cubicBezTo>
                  <a:cubicBezTo>
                    <a:pt x="2" y="25"/>
                    <a:pt x="3" y="26"/>
                    <a:pt x="4" y="27"/>
                  </a:cubicBezTo>
                  <a:cubicBezTo>
                    <a:pt x="5" y="28"/>
                    <a:pt x="6" y="29"/>
                    <a:pt x="7" y="30"/>
                  </a:cubicBezTo>
                  <a:cubicBezTo>
                    <a:pt x="11" y="31"/>
                    <a:pt x="13" y="31"/>
                    <a:pt x="14" y="27"/>
                  </a:cubicBezTo>
                  <a:cubicBezTo>
                    <a:pt x="14" y="24"/>
                    <a:pt x="13" y="21"/>
                    <a:pt x="10" y="20"/>
                  </a:cubicBezTo>
                  <a:cubicBezTo>
                    <a:pt x="9" y="19"/>
                    <a:pt x="9" y="19"/>
                    <a:pt x="8" y="19"/>
                  </a:cubicBezTo>
                  <a:cubicBezTo>
                    <a:pt x="7" y="18"/>
                    <a:pt x="6" y="18"/>
                    <a:pt x="6" y="18"/>
                  </a:cubicBezTo>
                  <a:cubicBezTo>
                    <a:pt x="4" y="15"/>
                    <a:pt x="4" y="15"/>
                    <a:pt x="4" y="15"/>
                  </a:cubicBezTo>
                  <a:cubicBezTo>
                    <a:pt x="9" y="0"/>
                    <a:pt x="9" y="0"/>
                    <a:pt x="9"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 name="Freeform 102"/>
            <p:cNvSpPr>
              <a:spLocks/>
            </p:cNvSpPr>
            <p:nvPr/>
          </p:nvSpPr>
          <p:spPr bwMode="auto">
            <a:xfrm>
              <a:off x="4346576" y="3594100"/>
              <a:ext cx="50800" cy="120650"/>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 name="Freeform 103"/>
            <p:cNvSpPr>
              <a:spLocks noEditPoints="1"/>
            </p:cNvSpPr>
            <p:nvPr/>
          </p:nvSpPr>
          <p:spPr bwMode="auto">
            <a:xfrm>
              <a:off x="4799013" y="3862388"/>
              <a:ext cx="74613" cy="119063"/>
            </a:xfrm>
            <a:custGeom>
              <a:avLst/>
              <a:gdLst>
                <a:gd name="T0" fmla="*/ 18 w 22"/>
                <a:gd name="T1" fmla="*/ 19 h 35"/>
                <a:gd name="T2" fmla="*/ 18 w 22"/>
                <a:gd name="T3" fmla="*/ 27 h 35"/>
                <a:gd name="T4" fmla="*/ 13 w 22"/>
                <a:gd name="T5" fmla="*/ 34 h 35"/>
                <a:gd name="T6" fmla="*/ 6 w 22"/>
                <a:gd name="T7" fmla="*/ 33 h 35"/>
                <a:gd name="T8" fmla="*/ 2 w 22"/>
                <a:gd name="T9" fmla="*/ 29 h 35"/>
                <a:gd name="T10" fmla="*/ 0 w 22"/>
                <a:gd name="T11" fmla="*/ 22 h 35"/>
                <a:gd name="T12" fmla="*/ 1 w 22"/>
                <a:gd name="T13" fmla="*/ 14 h 35"/>
                <a:gd name="T14" fmla="*/ 8 w 22"/>
                <a:gd name="T15" fmla="*/ 2 h 35"/>
                <a:gd name="T16" fmla="*/ 18 w 22"/>
                <a:gd name="T17" fmla="*/ 3 h 35"/>
                <a:gd name="T18" fmla="*/ 22 w 22"/>
                <a:gd name="T19" fmla="*/ 5 h 35"/>
                <a:gd name="T20" fmla="*/ 20 w 22"/>
                <a:gd name="T21" fmla="*/ 10 h 35"/>
                <a:gd name="T22" fmla="*/ 17 w 22"/>
                <a:gd name="T23" fmla="*/ 8 h 35"/>
                <a:gd name="T24" fmla="*/ 13 w 22"/>
                <a:gd name="T25" fmla="*/ 7 h 35"/>
                <a:gd name="T26" fmla="*/ 9 w 22"/>
                <a:gd name="T27" fmla="*/ 8 h 35"/>
                <a:gd name="T28" fmla="*/ 7 w 22"/>
                <a:gd name="T29" fmla="*/ 13 h 35"/>
                <a:gd name="T30" fmla="*/ 7 w 22"/>
                <a:gd name="T31" fmla="*/ 14 h 35"/>
                <a:gd name="T32" fmla="*/ 13 w 22"/>
                <a:gd name="T33" fmla="*/ 13 h 35"/>
                <a:gd name="T34" fmla="*/ 18 w 22"/>
                <a:gd name="T35" fmla="*/ 19 h 35"/>
                <a:gd name="T36" fmla="*/ 11 w 22"/>
                <a:gd name="T37" fmla="*/ 28 h 35"/>
                <a:gd name="T38" fmla="*/ 13 w 22"/>
                <a:gd name="T39" fmla="*/ 24 h 35"/>
                <a:gd name="T40" fmla="*/ 13 w 22"/>
                <a:gd name="T41" fmla="*/ 20 h 35"/>
                <a:gd name="T42" fmla="*/ 11 w 22"/>
                <a:gd name="T43" fmla="*/ 17 h 35"/>
                <a:gd name="T44" fmla="*/ 7 w 22"/>
                <a:gd name="T45" fmla="*/ 17 h 35"/>
                <a:gd name="T46" fmla="*/ 5 w 22"/>
                <a:gd name="T47" fmla="*/ 20 h 35"/>
                <a:gd name="T48" fmla="*/ 5 w 22"/>
                <a:gd name="T49" fmla="*/ 25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9"/>
                  </a:moveTo>
                  <a:cubicBezTo>
                    <a:pt x="19" y="21"/>
                    <a:pt x="18" y="24"/>
                    <a:pt x="18" y="27"/>
                  </a:cubicBezTo>
                  <a:cubicBezTo>
                    <a:pt x="17" y="31"/>
                    <a:pt x="15" y="33"/>
                    <a:pt x="13" y="34"/>
                  </a:cubicBezTo>
                  <a:cubicBezTo>
                    <a:pt x="11" y="35"/>
                    <a:pt x="9" y="35"/>
                    <a:pt x="6" y="33"/>
                  </a:cubicBezTo>
                  <a:cubicBezTo>
                    <a:pt x="4" y="32"/>
                    <a:pt x="3" y="31"/>
                    <a:pt x="2" y="29"/>
                  </a:cubicBezTo>
                  <a:cubicBezTo>
                    <a:pt x="1" y="27"/>
                    <a:pt x="0" y="25"/>
                    <a:pt x="0" y="22"/>
                  </a:cubicBezTo>
                  <a:cubicBezTo>
                    <a:pt x="0" y="20"/>
                    <a:pt x="0" y="17"/>
                    <a:pt x="1" y="14"/>
                  </a:cubicBezTo>
                  <a:cubicBezTo>
                    <a:pt x="3" y="8"/>
                    <a:pt x="5" y="4"/>
                    <a:pt x="8" y="2"/>
                  </a:cubicBezTo>
                  <a:cubicBezTo>
                    <a:pt x="11" y="0"/>
                    <a:pt x="14" y="0"/>
                    <a:pt x="18" y="3"/>
                  </a:cubicBezTo>
                  <a:cubicBezTo>
                    <a:pt x="20" y="4"/>
                    <a:pt x="21" y="4"/>
                    <a:pt x="22" y="5"/>
                  </a:cubicBezTo>
                  <a:cubicBezTo>
                    <a:pt x="20" y="10"/>
                    <a:pt x="20" y="10"/>
                    <a:pt x="20" y="10"/>
                  </a:cubicBezTo>
                  <a:cubicBezTo>
                    <a:pt x="19" y="9"/>
                    <a:pt x="18" y="9"/>
                    <a:pt x="17" y="8"/>
                  </a:cubicBezTo>
                  <a:cubicBezTo>
                    <a:pt x="15" y="7"/>
                    <a:pt x="14" y="7"/>
                    <a:pt x="13" y="7"/>
                  </a:cubicBezTo>
                  <a:cubicBezTo>
                    <a:pt x="11" y="7"/>
                    <a:pt x="10" y="7"/>
                    <a:pt x="9" y="8"/>
                  </a:cubicBezTo>
                  <a:cubicBezTo>
                    <a:pt x="8" y="9"/>
                    <a:pt x="7" y="11"/>
                    <a:pt x="7" y="13"/>
                  </a:cubicBezTo>
                  <a:cubicBezTo>
                    <a:pt x="7" y="14"/>
                    <a:pt x="7" y="14"/>
                    <a:pt x="7" y="14"/>
                  </a:cubicBezTo>
                  <a:cubicBezTo>
                    <a:pt x="9" y="12"/>
                    <a:pt x="11" y="12"/>
                    <a:pt x="13" y="13"/>
                  </a:cubicBezTo>
                  <a:cubicBezTo>
                    <a:pt x="15" y="14"/>
                    <a:pt x="17" y="16"/>
                    <a:pt x="18" y="19"/>
                  </a:cubicBezTo>
                  <a:close/>
                  <a:moveTo>
                    <a:pt x="11" y="28"/>
                  </a:moveTo>
                  <a:cubicBezTo>
                    <a:pt x="11" y="27"/>
                    <a:pt x="12" y="26"/>
                    <a:pt x="13" y="24"/>
                  </a:cubicBezTo>
                  <a:cubicBezTo>
                    <a:pt x="13" y="23"/>
                    <a:pt x="13" y="21"/>
                    <a:pt x="13" y="20"/>
                  </a:cubicBezTo>
                  <a:cubicBezTo>
                    <a:pt x="12" y="19"/>
                    <a:pt x="12" y="18"/>
                    <a:pt x="11" y="17"/>
                  </a:cubicBezTo>
                  <a:cubicBezTo>
                    <a:pt x="9" y="17"/>
                    <a:pt x="8" y="17"/>
                    <a:pt x="7" y="17"/>
                  </a:cubicBezTo>
                  <a:cubicBezTo>
                    <a:pt x="6" y="18"/>
                    <a:pt x="6" y="18"/>
                    <a:pt x="5" y="20"/>
                  </a:cubicBezTo>
                  <a:cubicBezTo>
                    <a:pt x="5" y="21"/>
                    <a:pt x="5" y="23"/>
                    <a:pt x="5" y="25"/>
                  </a:cubicBezTo>
                  <a:cubicBezTo>
                    <a:pt x="6" y="26"/>
                    <a:pt x="6" y="27"/>
                    <a:pt x="8" y="28"/>
                  </a:cubicBezTo>
                  <a:cubicBezTo>
                    <a:pt x="9" y="29"/>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 name="Freeform 104"/>
            <p:cNvSpPr>
              <a:spLocks/>
            </p:cNvSpPr>
            <p:nvPr/>
          </p:nvSpPr>
          <p:spPr bwMode="auto">
            <a:xfrm>
              <a:off x="4746626" y="3824288"/>
              <a:ext cx="47625" cy="119063"/>
            </a:xfrm>
            <a:custGeom>
              <a:avLst/>
              <a:gdLst>
                <a:gd name="T0" fmla="*/ 14 w 14"/>
                <a:gd name="T1" fmla="*/ 3 h 35"/>
                <a:gd name="T2" fmla="*/ 6 w 14"/>
                <a:gd name="T3" fmla="*/ 35 h 35"/>
                <a:gd name="T4" fmla="*/ 0 w 14"/>
                <a:gd name="T5" fmla="*/ 32 h 35"/>
                <a:gd name="T6" fmla="*/ 5 w 14"/>
                <a:gd name="T7" fmla="*/ 13 h 35"/>
                <a:gd name="T8" fmla="*/ 6 w 14"/>
                <a:gd name="T9" fmla="*/ 10 h 35"/>
                <a:gd name="T10" fmla="*/ 7 w 14"/>
                <a:gd name="T11" fmla="*/ 7 h 35"/>
                <a:gd name="T12" fmla="*/ 5 w 14"/>
                <a:gd name="T13" fmla="*/ 8 h 35"/>
                <a:gd name="T14" fmla="*/ 1 w 14"/>
                <a:gd name="T15" fmla="*/ 10 h 35"/>
                <a:gd name="T16" fmla="*/ 0 w 14"/>
                <a:gd name="T17" fmla="*/ 4 h 35"/>
                <a:gd name="T18" fmla="*/ 10 w 14"/>
                <a:gd name="T19" fmla="*/ 0 h 35"/>
                <a:gd name="T20" fmla="*/ 14 w 14"/>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5">
                  <a:moveTo>
                    <a:pt x="14" y="3"/>
                  </a:moveTo>
                  <a:cubicBezTo>
                    <a:pt x="6" y="35"/>
                    <a:pt x="6" y="35"/>
                    <a:pt x="6" y="35"/>
                  </a:cubicBezTo>
                  <a:cubicBezTo>
                    <a:pt x="0" y="32"/>
                    <a:pt x="0" y="32"/>
                    <a:pt x="0" y="32"/>
                  </a:cubicBezTo>
                  <a:cubicBezTo>
                    <a:pt x="5" y="13"/>
                    <a:pt x="5" y="13"/>
                    <a:pt x="5" y="13"/>
                  </a:cubicBezTo>
                  <a:cubicBezTo>
                    <a:pt x="6" y="10"/>
                    <a:pt x="6" y="10"/>
                    <a:pt x="6" y="10"/>
                  </a:cubicBezTo>
                  <a:cubicBezTo>
                    <a:pt x="7" y="7"/>
                    <a:pt x="7" y="7"/>
                    <a:pt x="7" y="7"/>
                  </a:cubicBezTo>
                  <a:cubicBezTo>
                    <a:pt x="6" y="8"/>
                    <a:pt x="5" y="8"/>
                    <a:pt x="5" y="8"/>
                  </a:cubicBezTo>
                  <a:cubicBezTo>
                    <a:pt x="1" y="10"/>
                    <a:pt x="1" y="10"/>
                    <a:pt x="1" y="10"/>
                  </a:cubicBezTo>
                  <a:cubicBezTo>
                    <a:pt x="0" y="4"/>
                    <a:pt x="0" y="4"/>
                    <a:pt x="0" y="4"/>
                  </a:cubicBezTo>
                  <a:cubicBezTo>
                    <a:pt x="10" y="0"/>
                    <a:pt x="10" y="0"/>
                    <a:pt x="10" y="0"/>
                  </a:cubicBezTo>
                  <a:lnTo>
                    <a:pt x="14"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6" name="Freeform 105"/>
            <p:cNvSpPr>
              <a:spLocks/>
            </p:cNvSpPr>
            <p:nvPr/>
          </p:nvSpPr>
          <p:spPr bwMode="auto">
            <a:xfrm>
              <a:off x="5160963" y="4067175"/>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1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1" y="0"/>
                    <a:pt x="11" y="0"/>
                    <a:pt x="11"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 name="Freeform 106"/>
            <p:cNvSpPr>
              <a:spLocks/>
            </p:cNvSpPr>
            <p:nvPr/>
          </p:nvSpPr>
          <p:spPr bwMode="auto">
            <a:xfrm>
              <a:off x="5216526" y="4087813"/>
              <a:ext cx="77788" cy="127000"/>
            </a:xfrm>
            <a:custGeom>
              <a:avLst/>
              <a:gdLst>
                <a:gd name="T0" fmla="*/ 49 w 49"/>
                <a:gd name="T1" fmla="*/ 21 h 80"/>
                <a:gd name="T2" fmla="*/ 47 w 49"/>
                <a:gd name="T3" fmla="*/ 32 h 80"/>
                <a:gd name="T4" fmla="*/ 10 w 49"/>
                <a:gd name="T5" fmla="*/ 80 h 80"/>
                <a:gd name="T6" fmla="*/ 0 w 49"/>
                <a:gd name="T7" fmla="*/ 71 h 80"/>
                <a:gd name="T8" fmla="*/ 34 w 49"/>
                <a:gd name="T9" fmla="*/ 28 h 80"/>
                <a:gd name="T10" fmla="*/ 8 w 49"/>
                <a:gd name="T11" fmla="*/ 13 h 80"/>
                <a:gd name="T12" fmla="*/ 10 w 49"/>
                <a:gd name="T13" fmla="*/ 0 h 80"/>
                <a:gd name="T14" fmla="*/ 49 w 49"/>
                <a:gd name="T15" fmla="*/ 21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80">
                  <a:moveTo>
                    <a:pt x="49" y="21"/>
                  </a:moveTo>
                  <a:lnTo>
                    <a:pt x="47" y="32"/>
                  </a:lnTo>
                  <a:lnTo>
                    <a:pt x="10" y="80"/>
                  </a:lnTo>
                  <a:lnTo>
                    <a:pt x="0" y="71"/>
                  </a:lnTo>
                  <a:lnTo>
                    <a:pt x="34" y="28"/>
                  </a:lnTo>
                  <a:lnTo>
                    <a:pt x="8" y="13"/>
                  </a:lnTo>
                  <a:lnTo>
                    <a:pt x="10" y="0"/>
                  </a:lnTo>
                  <a:lnTo>
                    <a:pt x="49" y="21"/>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 name="Freeform 107"/>
            <p:cNvSpPr>
              <a:spLocks/>
            </p:cNvSpPr>
            <p:nvPr/>
          </p:nvSpPr>
          <p:spPr bwMode="auto">
            <a:xfrm>
              <a:off x="5584826" y="4310063"/>
              <a:ext cx="52388" cy="119063"/>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 name="Freeform 108"/>
            <p:cNvSpPr>
              <a:spLocks noEditPoints="1"/>
            </p:cNvSpPr>
            <p:nvPr/>
          </p:nvSpPr>
          <p:spPr bwMode="auto">
            <a:xfrm>
              <a:off x="5637213" y="4343400"/>
              <a:ext cx="74613" cy="123825"/>
            </a:xfrm>
            <a:custGeom>
              <a:avLst/>
              <a:gdLst>
                <a:gd name="T0" fmla="*/ 18 w 22"/>
                <a:gd name="T1" fmla="*/ 25 h 36"/>
                <a:gd name="T2" fmla="*/ 18 w 22"/>
                <a:gd name="T3" fmla="*/ 30 h 36"/>
                <a:gd name="T4" fmla="*/ 14 w 22"/>
                <a:gd name="T5" fmla="*/ 35 h 36"/>
                <a:gd name="T6" fmla="*/ 7 w 22"/>
                <a:gd name="T7" fmla="*/ 34 h 36"/>
                <a:gd name="T8" fmla="*/ 1 w 22"/>
                <a:gd name="T9" fmla="*/ 28 h 36"/>
                <a:gd name="T10" fmla="*/ 0 w 22"/>
                <a:gd name="T11" fmla="*/ 21 h 36"/>
                <a:gd name="T12" fmla="*/ 3 w 22"/>
                <a:gd name="T13" fmla="*/ 16 h 36"/>
                <a:gd name="T14" fmla="*/ 7 w 22"/>
                <a:gd name="T15" fmla="*/ 15 h 36"/>
                <a:gd name="T16" fmla="*/ 5 w 22"/>
                <a:gd name="T17" fmla="*/ 9 h 36"/>
                <a:gd name="T18" fmla="*/ 5 w 22"/>
                <a:gd name="T19" fmla="*/ 4 h 36"/>
                <a:gd name="T20" fmla="*/ 9 w 22"/>
                <a:gd name="T21" fmla="*/ 0 h 36"/>
                <a:gd name="T22" fmla="*/ 15 w 22"/>
                <a:gd name="T23" fmla="*/ 1 h 36"/>
                <a:gd name="T24" fmla="*/ 21 w 22"/>
                <a:gd name="T25" fmla="*/ 7 h 36"/>
                <a:gd name="T26" fmla="*/ 21 w 22"/>
                <a:gd name="T27" fmla="*/ 14 h 36"/>
                <a:gd name="T28" fmla="*/ 19 w 22"/>
                <a:gd name="T29" fmla="*/ 17 h 36"/>
                <a:gd name="T30" fmla="*/ 15 w 22"/>
                <a:gd name="T31" fmla="*/ 19 h 36"/>
                <a:gd name="T32" fmla="*/ 18 w 22"/>
                <a:gd name="T33" fmla="*/ 25 h 36"/>
                <a:gd name="T34" fmla="*/ 11 w 22"/>
                <a:gd name="T35" fmla="*/ 30 h 36"/>
                <a:gd name="T36" fmla="*/ 13 w 22"/>
                <a:gd name="T37" fmla="*/ 27 h 36"/>
                <a:gd name="T38" fmla="*/ 13 w 22"/>
                <a:gd name="T39" fmla="*/ 24 h 36"/>
                <a:gd name="T40" fmla="*/ 10 w 22"/>
                <a:gd name="T41" fmla="*/ 20 h 36"/>
                <a:gd name="T42" fmla="*/ 5 w 22"/>
                <a:gd name="T43" fmla="*/ 23 h 36"/>
                <a:gd name="T44" fmla="*/ 5 w 22"/>
                <a:gd name="T45" fmla="*/ 26 h 36"/>
                <a:gd name="T46" fmla="*/ 8 w 22"/>
                <a:gd name="T47" fmla="*/ 29 h 36"/>
                <a:gd name="T48" fmla="*/ 11 w 22"/>
                <a:gd name="T49" fmla="*/ 30 h 36"/>
                <a:gd name="T50" fmla="*/ 12 w 22"/>
                <a:gd name="T51" fmla="*/ 6 h 36"/>
                <a:gd name="T52" fmla="*/ 10 w 22"/>
                <a:gd name="T53" fmla="*/ 8 h 36"/>
                <a:gd name="T54" fmla="*/ 10 w 22"/>
                <a:gd name="T55" fmla="*/ 11 h 36"/>
                <a:gd name="T56" fmla="*/ 12 w 22"/>
                <a:gd name="T57" fmla="*/ 14 h 36"/>
                <a:gd name="T58" fmla="*/ 15 w 22"/>
                <a:gd name="T59" fmla="*/ 13 h 36"/>
                <a:gd name="T60" fmla="*/ 16 w 22"/>
                <a:gd name="T61" fmla="*/ 11 h 36"/>
                <a:gd name="T62" fmla="*/ 16 w 22"/>
                <a:gd name="T63" fmla="*/ 8 h 36"/>
                <a:gd name="T64" fmla="*/ 14 w 22"/>
                <a:gd name="T65" fmla="*/ 6 h 36"/>
                <a:gd name="T66" fmla="*/ 12 w 22"/>
                <a:gd name="T6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 h="36">
                  <a:moveTo>
                    <a:pt x="18" y="25"/>
                  </a:moveTo>
                  <a:cubicBezTo>
                    <a:pt x="18" y="27"/>
                    <a:pt x="18" y="29"/>
                    <a:pt x="18" y="30"/>
                  </a:cubicBezTo>
                  <a:cubicBezTo>
                    <a:pt x="17" y="33"/>
                    <a:pt x="16" y="35"/>
                    <a:pt x="14" y="35"/>
                  </a:cubicBezTo>
                  <a:cubicBezTo>
                    <a:pt x="12" y="36"/>
                    <a:pt x="9" y="36"/>
                    <a:pt x="7" y="34"/>
                  </a:cubicBezTo>
                  <a:cubicBezTo>
                    <a:pt x="4" y="32"/>
                    <a:pt x="2" y="30"/>
                    <a:pt x="1" y="28"/>
                  </a:cubicBezTo>
                  <a:cubicBezTo>
                    <a:pt x="0" y="26"/>
                    <a:pt x="0" y="23"/>
                    <a:pt x="0" y="21"/>
                  </a:cubicBezTo>
                  <a:cubicBezTo>
                    <a:pt x="1" y="19"/>
                    <a:pt x="2" y="17"/>
                    <a:pt x="3" y="16"/>
                  </a:cubicBezTo>
                  <a:cubicBezTo>
                    <a:pt x="4" y="15"/>
                    <a:pt x="5" y="15"/>
                    <a:pt x="7" y="15"/>
                  </a:cubicBezTo>
                  <a:cubicBezTo>
                    <a:pt x="6" y="13"/>
                    <a:pt x="5" y="11"/>
                    <a:pt x="5" y="9"/>
                  </a:cubicBezTo>
                  <a:cubicBezTo>
                    <a:pt x="5" y="8"/>
                    <a:pt x="5" y="6"/>
                    <a:pt x="5" y="4"/>
                  </a:cubicBezTo>
                  <a:cubicBezTo>
                    <a:pt x="6" y="2"/>
                    <a:pt x="7" y="1"/>
                    <a:pt x="9" y="0"/>
                  </a:cubicBezTo>
                  <a:cubicBezTo>
                    <a:pt x="11" y="0"/>
                    <a:pt x="13" y="0"/>
                    <a:pt x="15" y="1"/>
                  </a:cubicBezTo>
                  <a:cubicBezTo>
                    <a:pt x="18" y="3"/>
                    <a:pt x="20" y="5"/>
                    <a:pt x="21" y="7"/>
                  </a:cubicBezTo>
                  <a:cubicBezTo>
                    <a:pt x="22" y="9"/>
                    <a:pt x="22" y="11"/>
                    <a:pt x="21" y="14"/>
                  </a:cubicBezTo>
                  <a:cubicBezTo>
                    <a:pt x="21" y="15"/>
                    <a:pt x="20" y="17"/>
                    <a:pt x="19" y="17"/>
                  </a:cubicBezTo>
                  <a:cubicBezTo>
                    <a:pt x="18" y="18"/>
                    <a:pt x="17" y="19"/>
                    <a:pt x="15" y="19"/>
                  </a:cubicBezTo>
                  <a:cubicBezTo>
                    <a:pt x="16" y="21"/>
                    <a:pt x="17" y="23"/>
                    <a:pt x="18" y="25"/>
                  </a:cubicBezTo>
                  <a:close/>
                  <a:moveTo>
                    <a:pt x="11" y="30"/>
                  </a:moveTo>
                  <a:cubicBezTo>
                    <a:pt x="12" y="29"/>
                    <a:pt x="13" y="29"/>
                    <a:pt x="13" y="27"/>
                  </a:cubicBezTo>
                  <a:cubicBezTo>
                    <a:pt x="13" y="26"/>
                    <a:pt x="13" y="25"/>
                    <a:pt x="13" y="24"/>
                  </a:cubicBezTo>
                  <a:cubicBezTo>
                    <a:pt x="12" y="23"/>
                    <a:pt x="11" y="21"/>
                    <a:pt x="10" y="20"/>
                  </a:cubicBezTo>
                  <a:cubicBezTo>
                    <a:pt x="8" y="20"/>
                    <a:pt x="6" y="21"/>
                    <a:pt x="5" y="23"/>
                  </a:cubicBezTo>
                  <a:cubicBezTo>
                    <a:pt x="5" y="24"/>
                    <a:pt x="5" y="25"/>
                    <a:pt x="5" y="26"/>
                  </a:cubicBezTo>
                  <a:cubicBezTo>
                    <a:pt x="6" y="28"/>
                    <a:pt x="7" y="28"/>
                    <a:pt x="8" y="29"/>
                  </a:cubicBezTo>
                  <a:cubicBezTo>
                    <a:pt x="9" y="30"/>
                    <a:pt x="10" y="30"/>
                    <a:pt x="11" y="30"/>
                  </a:cubicBezTo>
                  <a:moveTo>
                    <a:pt x="12" y="6"/>
                  </a:moveTo>
                  <a:cubicBezTo>
                    <a:pt x="11" y="6"/>
                    <a:pt x="11" y="7"/>
                    <a:pt x="10" y="8"/>
                  </a:cubicBezTo>
                  <a:cubicBezTo>
                    <a:pt x="10" y="9"/>
                    <a:pt x="10" y="10"/>
                    <a:pt x="10" y="11"/>
                  </a:cubicBezTo>
                  <a:cubicBezTo>
                    <a:pt x="11" y="11"/>
                    <a:pt x="11" y="13"/>
                    <a:pt x="12" y="14"/>
                  </a:cubicBezTo>
                  <a:cubicBezTo>
                    <a:pt x="13" y="14"/>
                    <a:pt x="14" y="14"/>
                    <a:pt x="15" y="13"/>
                  </a:cubicBezTo>
                  <a:cubicBezTo>
                    <a:pt x="16" y="13"/>
                    <a:pt x="16" y="12"/>
                    <a:pt x="16" y="11"/>
                  </a:cubicBezTo>
                  <a:cubicBezTo>
                    <a:pt x="17" y="10"/>
                    <a:pt x="16" y="9"/>
                    <a:pt x="16" y="8"/>
                  </a:cubicBezTo>
                  <a:cubicBezTo>
                    <a:pt x="16" y="8"/>
                    <a:pt x="15" y="7"/>
                    <a:pt x="14" y="6"/>
                  </a:cubicBezTo>
                  <a:cubicBezTo>
                    <a:pt x="13" y="6"/>
                    <a:pt x="12" y="6"/>
                    <a:pt x="12" y="6"/>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 name="Freeform 109"/>
            <p:cNvSpPr>
              <a:spLocks noEditPoints="1"/>
            </p:cNvSpPr>
            <p:nvPr/>
          </p:nvSpPr>
          <p:spPr bwMode="auto">
            <a:xfrm>
              <a:off x="6034088" y="4573588"/>
              <a:ext cx="74613" cy="119063"/>
            </a:xfrm>
            <a:custGeom>
              <a:avLst/>
              <a:gdLst>
                <a:gd name="T0" fmla="*/ 21 w 22"/>
                <a:gd name="T1" fmla="*/ 12 h 35"/>
                <a:gd name="T2" fmla="*/ 21 w 22"/>
                <a:gd name="T3" fmla="*/ 20 h 35"/>
                <a:gd name="T4" fmla="*/ 14 w 22"/>
                <a:gd name="T5" fmla="*/ 33 h 35"/>
                <a:gd name="T6" fmla="*/ 3 w 22"/>
                <a:gd name="T7" fmla="*/ 32 h 35"/>
                <a:gd name="T8" fmla="*/ 0 w 22"/>
                <a:gd name="T9" fmla="*/ 30 h 35"/>
                <a:gd name="T10" fmla="*/ 1 w 22"/>
                <a:gd name="T11" fmla="*/ 24 h 35"/>
                <a:gd name="T12" fmla="*/ 4 w 22"/>
                <a:gd name="T13" fmla="*/ 26 h 35"/>
                <a:gd name="T14" fmla="*/ 9 w 22"/>
                <a:gd name="T15" fmla="*/ 28 h 35"/>
                <a:gd name="T16" fmla="*/ 12 w 22"/>
                <a:gd name="T17" fmla="*/ 26 h 35"/>
                <a:gd name="T18" fmla="*/ 15 w 22"/>
                <a:gd name="T19" fmla="*/ 21 h 35"/>
                <a:gd name="T20" fmla="*/ 15 w 22"/>
                <a:gd name="T21" fmla="*/ 21 h 35"/>
                <a:gd name="T22" fmla="*/ 11 w 22"/>
                <a:gd name="T23" fmla="*/ 23 h 35"/>
                <a:gd name="T24" fmla="*/ 8 w 22"/>
                <a:gd name="T25" fmla="*/ 22 h 35"/>
                <a:gd name="T26" fmla="*/ 4 w 22"/>
                <a:gd name="T27" fmla="*/ 16 h 35"/>
                <a:gd name="T28" fmla="*/ 4 w 22"/>
                <a:gd name="T29" fmla="*/ 7 h 35"/>
                <a:gd name="T30" fmla="*/ 8 w 22"/>
                <a:gd name="T31" fmla="*/ 1 h 35"/>
                <a:gd name="T32" fmla="*/ 15 w 22"/>
                <a:gd name="T33" fmla="*/ 1 h 35"/>
                <a:gd name="T34" fmla="*/ 20 w 22"/>
                <a:gd name="T35" fmla="*/ 6 h 35"/>
                <a:gd name="T36" fmla="*/ 21 w 22"/>
                <a:gd name="T37" fmla="*/ 12 h 35"/>
                <a:gd name="T38" fmla="*/ 14 w 22"/>
                <a:gd name="T39" fmla="*/ 17 h 35"/>
                <a:gd name="T40" fmla="*/ 16 w 22"/>
                <a:gd name="T41" fmla="*/ 15 h 35"/>
                <a:gd name="T42" fmla="*/ 16 w 22"/>
                <a:gd name="T43" fmla="*/ 10 h 35"/>
                <a:gd name="T44" fmla="*/ 14 w 22"/>
                <a:gd name="T45" fmla="*/ 7 h 35"/>
                <a:gd name="T46" fmla="*/ 11 w 22"/>
                <a:gd name="T47" fmla="*/ 7 h 35"/>
                <a:gd name="T48" fmla="*/ 9 w 22"/>
                <a:gd name="T49" fmla="*/ 10 h 35"/>
                <a:gd name="T50" fmla="*/ 9 w 22"/>
                <a:gd name="T51" fmla="*/ 14 h 35"/>
                <a:gd name="T52" fmla="*/ 11 w 22"/>
                <a:gd name="T53" fmla="*/ 17 h 35"/>
                <a:gd name="T54" fmla="*/ 14 w 22"/>
                <a:gd name="T55" fmla="*/ 1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35">
                  <a:moveTo>
                    <a:pt x="21" y="12"/>
                  </a:moveTo>
                  <a:cubicBezTo>
                    <a:pt x="22" y="15"/>
                    <a:pt x="21" y="18"/>
                    <a:pt x="21" y="20"/>
                  </a:cubicBezTo>
                  <a:cubicBezTo>
                    <a:pt x="19" y="27"/>
                    <a:pt x="17" y="31"/>
                    <a:pt x="14" y="33"/>
                  </a:cubicBezTo>
                  <a:cubicBezTo>
                    <a:pt x="11" y="35"/>
                    <a:pt x="7" y="34"/>
                    <a:pt x="3" y="32"/>
                  </a:cubicBezTo>
                  <a:cubicBezTo>
                    <a:pt x="2" y="31"/>
                    <a:pt x="0" y="30"/>
                    <a:pt x="0" y="30"/>
                  </a:cubicBezTo>
                  <a:cubicBezTo>
                    <a:pt x="1" y="24"/>
                    <a:pt x="1" y="24"/>
                    <a:pt x="1" y="24"/>
                  </a:cubicBezTo>
                  <a:cubicBezTo>
                    <a:pt x="2" y="25"/>
                    <a:pt x="3" y="26"/>
                    <a:pt x="4" y="26"/>
                  </a:cubicBezTo>
                  <a:cubicBezTo>
                    <a:pt x="6" y="27"/>
                    <a:pt x="7" y="28"/>
                    <a:pt x="9" y="28"/>
                  </a:cubicBezTo>
                  <a:cubicBezTo>
                    <a:pt x="10" y="28"/>
                    <a:pt x="11" y="27"/>
                    <a:pt x="12" y="26"/>
                  </a:cubicBezTo>
                  <a:cubicBezTo>
                    <a:pt x="13" y="25"/>
                    <a:pt x="14" y="24"/>
                    <a:pt x="15" y="21"/>
                  </a:cubicBezTo>
                  <a:cubicBezTo>
                    <a:pt x="15" y="21"/>
                    <a:pt x="15" y="21"/>
                    <a:pt x="15" y="21"/>
                  </a:cubicBezTo>
                  <a:cubicBezTo>
                    <a:pt x="14" y="22"/>
                    <a:pt x="12" y="23"/>
                    <a:pt x="11" y="23"/>
                  </a:cubicBezTo>
                  <a:cubicBezTo>
                    <a:pt x="10" y="23"/>
                    <a:pt x="9" y="22"/>
                    <a:pt x="8" y="22"/>
                  </a:cubicBezTo>
                  <a:cubicBezTo>
                    <a:pt x="6" y="20"/>
                    <a:pt x="4" y="18"/>
                    <a:pt x="4" y="16"/>
                  </a:cubicBezTo>
                  <a:cubicBezTo>
                    <a:pt x="3" y="13"/>
                    <a:pt x="3" y="11"/>
                    <a:pt x="4" y="7"/>
                  </a:cubicBezTo>
                  <a:cubicBezTo>
                    <a:pt x="5" y="4"/>
                    <a:pt x="6" y="2"/>
                    <a:pt x="8" y="1"/>
                  </a:cubicBezTo>
                  <a:cubicBezTo>
                    <a:pt x="10" y="0"/>
                    <a:pt x="13" y="0"/>
                    <a:pt x="15" y="1"/>
                  </a:cubicBezTo>
                  <a:cubicBezTo>
                    <a:pt x="17" y="2"/>
                    <a:pt x="18" y="4"/>
                    <a:pt x="20" y="6"/>
                  </a:cubicBezTo>
                  <a:cubicBezTo>
                    <a:pt x="21" y="8"/>
                    <a:pt x="21" y="10"/>
                    <a:pt x="21" y="12"/>
                  </a:cubicBezTo>
                  <a:close/>
                  <a:moveTo>
                    <a:pt x="14" y="17"/>
                  </a:moveTo>
                  <a:cubicBezTo>
                    <a:pt x="15" y="17"/>
                    <a:pt x="16" y="16"/>
                    <a:pt x="16" y="15"/>
                  </a:cubicBezTo>
                  <a:cubicBezTo>
                    <a:pt x="16" y="13"/>
                    <a:pt x="16" y="12"/>
                    <a:pt x="16" y="10"/>
                  </a:cubicBezTo>
                  <a:cubicBezTo>
                    <a:pt x="16" y="8"/>
                    <a:pt x="15" y="7"/>
                    <a:pt x="14" y="7"/>
                  </a:cubicBezTo>
                  <a:cubicBezTo>
                    <a:pt x="13" y="6"/>
                    <a:pt x="12" y="6"/>
                    <a:pt x="11" y="7"/>
                  </a:cubicBezTo>
                  <a:cubicBezTo>
                    <a:pt x="10" y="7"/>
                    <a:pt x="9" y="8"/>
                    <a:pt x="9" y="10"/>
                  </a:cubicBezTo>
                  <a:cubicBezTo>
                    <a:pt x="8" y="12"/>
                    <a:pt x="8" y="13"/>
                    <a:pt x="9" y="14"/>
                  </a:cubicBezTo>
                  <a:cubicBezTo>
                    <a:pt x="9" y="16"/>
                    <a:pt x="10" y="17"/>
                    <a:pt x="11" y="17"/>
                  </a:cubicBezTo>
                  <a:cubicBezTo>
                    <a:pt x="12" y="18"/>
                    <a:pt x="13" y="18"/>
                    <a:pt x="14" y="17"/>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 name="Freeform 110"/>
            <p:cNvSpPr>
              <a:spLocks/>
            </p:cNvSpPr>
            <p:nvPr/>
          </p:nvSpPr>
          <p:spPr bwMode="auto">
            <a:xfrm>
              <a:off x="5981701" y="4538663"/>
              <a:ext cx="52388" cy="120650"/>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6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6"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 name="Freeform 111"/>
            <p:cNvSpPr>
              <a:spLocks/>
            </p:cNvSpPr>
            <p:nvPr/>
          </p:nvSpPr>
          <p:spPr bwMode="auto">
            <a:xfrm>
              <a:off x="6365876" y="4768850"/>
              <a:ext cx="80963" cy="133350"/>
            </a:xfrm>
            <a:custGeom>
              <a:avLst/>
              <a:gdLst>
                <a:gd name="T0" fmla="*/ 17 w 24"/>
                <a:gd name="T1" fmla="*/ 1 h 39"/>
                <a:gd name="T2" fmla="*/ 21 w 24"/>
                <a:gd name="T3" fmla="*/ 5 h 39"/>
                <a:gd name="T4" fmla="*/ 23 w 24"/>
                <a:gd name="T5" fmla="*/ 10 h 39"/>
                <a:gd name="T6" fmla="*/ 23 w 24"/>
                <a:gd name="T7" fmla="*/ 15 h 39"/>
                <a:gd name="T8" fmla="*/ 21 w 24"/>
                <a:gd name="T9" fmla="*/ 18 h 39"/>
                <a:gd name="T10" fmla="*/ 18 w 24"/>
                <a:gd name="T11" fmla="*/ 21 h 39"/>
                <a:gd name="T12" fmla="*/ 12 w 24"/>
                <a:gd name="T13" fmla="*/ 24 h 39"/>
                <a:gd name="T14" fmla="*/ 8 w 24"/>
                <a:gd name="T15" fmla="*/ 26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19 h 39"/>
                <a:gd name="T28" fmla="*/ 15 w 24"/>
                <a:gd name="T29" fmla="*/ 17 h 39"/>
                <a:gd name="T30" fmla="*/ 16 w 24"/>
                <a:gd name="T31" fmla="*/ 15 h 39"/>
                <a:gd name="T32" fmla="*/ 18 w 24"/>
                <a:gd name="T33" fmla="*/ 12 h 39"/>
                <a:gd name="T34" fmla="*/ 17 w 24"/>
                <a:gd name="T35" fmla="*/ 9 h 39"/>
                <a:gd name="T36" fmla="*/ 16 w 24"/>
                <a:gd name="T37" fmla="*/ 7 h 39"/>
                <a:gd name="T38" fmla="*/ 12 w 24"/>
                <a:gd name="T39" fmla="*/ 6 h 39"/>
                <a:gd name="T40" fmla="*/ 9 w 24"/>
                <a:gd name="T41" fmla="*/ 7 h 39"/>
                <a:gd name="T42" fmla="*/ 7 w 24"/>
                <a:gd name="T43" fmla="*/ 1 h 39"/>
                <a:gd name="T44" fmla="*/ 11 w 24"/>
                <a:gd name="T45" fmla="*/ 0 h 39"/>
                <a:gd name="T46" fmla="*/ 14 w 24"/>
                <a:gd name="T47" fmla="*/ 0 h 39"/>
                <a:gd name="T48" fmla="*/ 17 w 24"/>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1"/>
                  </a:moveTo>
                  <a:cubicBezTo>
                    <a:pt x="19" y="2"/>
                    <a:pt x="20" y="4"/>
                    <a:pt x="21" y="5"/>
                  </a:cubicBezTo>
                  <a:cubicBezTo>
                    <a:pt x="22" y="6"/>
                    <a:pt x="23" y="8"/>
                    <a:pt x="23" y="10"/>
                  </a:cubicBezTo>
                  <a:cubicBezTo>
                    <a:pt x="24" y="11"/>
                    <a:pt x="23" y="13"/>
                    <a:pt x="23" y="15"/>
                  </a:cubicBezTo>
                  <a:cubicBezTo>
                    <a:pt x="23" y="16"/>
                    <a:pt x="22" y="17"/>
                    <a:pt x="21" y="18"/>
                  </a:cubicBezTo>
                  <a:cubicBezTo>
                    <a:pt x="21" y="19"/>
                    <a:pt x="20" y="20"/>
                    <a:pt x="18" y="21"/>
                  </a:cubicBezTo>
                  <a:cubicBezTo>
                    <a:pt x="17" y="22"/>
                    <a:pt x="15" y="23"/>
                    <a:pt x="12" y="24"/>
                  </a:cubicBezTo>
                  <a:cubicBezTo>
                    <a:pt x="8" y="26"/>
                    <a:pt x="8" y="26"/>
                    <a:pt x="8" y="26"/>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19"/>
                    <a:pt x="10" y="19"/>
                    <a:pt x="10" y="19"/>
                  </a:cubicBezTo>
                  <a:cubicBezTo>
                    <a:pt x="12" y="18"/>
                    <a:pt x="14" y="17"/>
                    <a:pt x="15" y="17"/>
                  </a:cubicBezTo>
                  <a:cubicBezTo>
                    <a:pt x="15" y="16"/>
                    <a:pt x="16" y="15"/>
                    <a:pt x="16" y="15"/>
                  </a:cubicBezTo>
                  <a:cubicBezTo>
                    <a:pt x="17" y="14"/>
                    <a:pt x="17" y="13"/>
                    <a:pt x="18" y="12"/>
                  </a:cubicBezTo>
                  <a:cubicBezTo>
                    <a:pt x="18" y="11"/>
                    <a:pt x="18" y="10"/>
                    <a:pt x="17" y="9"/>
                  </a:cubicBezTo>
                  <a:cubicBezTo>
                    <a:pt x="17" y="8"/>
                    <a:pt x="16" y="7"/>
                    <a:pt x="16" y="7"/>
                  </a:cubicBezTo>
                  <a:cubicBezTo>
                    <a:pt x="15" y="6"/>
                    <a:pt x="14"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 name="Freeform 112"/>
            <p:cNvSpPr>
              <a:spLocks noEditPoints="1"/>
            </p:cNvSpPr>
            <p:nvPr/>
          </p:nvSpPr>
          <p:spPr bwMode="auto">
            <a:xfrm>
              <a:off x="6440488" y="4805363"/>
              <a:ext cx="71438" cy="123825"/>
            </a:xfrm>
            <a:custGeom>
              <a:avLst/>
              <a:gdLst>
                <a:gd name="T0" fmla="*/ 20 w 21"/>
                <a:gd name="T1" fmla="*/ 10 h 36"/>
                <a:gd name="T2" fmla="*/ 19 w 21"/>
                <a:gd name="T3" fmla="*/ 23 h 36"/>
                <a:gd name="T4" fmla="*/ 14 w 21"/>
                <a:gd name="T5" fmla="*/ 34 h 36"/>
                <a:gd name="T6" fmla="*/ 6 w 21"/>
                <a:gd name="T7" fmla="*/ 34 h 36"/>
                <a:gd name="T8" fmla="*/ 1 w 21"/>
                <a:gd name="T9" fmla="*/ 27 h 36"/>
                <a:gd name="T10" fmla="*/ 2 w 21"/>
                <a:gd name="T11" fmla="*/ 13 h 36"/>
                <a:gd name="T12" fmla="*/ 7 w 21"/>
                <a:gd name="T13" fmla="*/ 2 h 36"/>
                <a:gd name="T14" fmla="*/ 15 w 21"/>
                <a:gd name="T15" fmla="*/ 2 h 36"/>
                <a:gd name="T16" fmla="*/ 20 w 21"/>
                <a:gd name="T17" fmla="*/ 10 h 36"/>
                <a:gd name="T18" fmla="*/ 11 w 21"/>
                <a:gd name="T19" fmla="*/ 28 h 36"/>
                <a:gd name="T20" fmla="*/ 14 w 21"/>
                <a:gd name="T21" fmla="*/ 20 h 36"/>
                <a:gd name="T22" fmla="*/ 16 w 21"/>
                <a:gd name="T23" fmla="*/ 11 h 36"/>
                <a:gd name="T24" fmla="*/ 14 w 21"/>
                <a:gd name="T25" fmla="*/ 7 h 36"/>
                <a:gd name="T26" fmla="*/ 10 w 21"/>
                <a:gd name="T27" fmla="*/ 8 h 36"/>
                <a:gd name="T28" fmla="*/ 7 w 21"/>
                <a:gd name="T29" fmla="*/ 16 h 36"/>
                <a:gd name="T30" fmla="*/ 6 w 21"/>
                <a:gd name="T31" fmla="*/ 25 h 36"/>
                <a:gd name="T32" fmla="*/ 8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0" y="10"/>
                  </a:moveTo>
                  <a:cubicBezTo>
                    <a:pt x="21" y="13"/>
                    <a:pt x="21" y="18"/>
                    <a:pt x="19" y="23"/>
                  </a:cubicBezTo>
                  <a:cubicBezTo>
                    <a:pt x="18" y="29"/>
                    <a:pt x="16" y="32"/>
                    <a:pt x="14" y="34"/>
                  </a:cubicBezTo>
                  <a:cubicBezTo>
                    <a:pt x="12" y="36"/>
                    <a:pt x="9" y="36"/>
                    <a:pt x="6" y="34"/>
                  </a:cubicBezTo>
                  <a:cubicBezTo>
                    <a:pt x="3" y="33"/>
                    <a:pt x="2" y="30"/>
                    <a:pt x="1" y="27"/>
                  </a:cubicBezTo>
                  <a:cubicBezTo>
                    <a:pt x="0" y="23"/>
                    <a:pt x="1" y="18"/>
                    <a:pt x="2" y="13"/>
                  </a:cubicBezTo>
                  <a:cubicBezTo>
                    <a:pt x="3" y="8"/>
                    <a:pt x="5" y="4"/>
                    <a:pt x="7" y="2"/>
                  </a:cubicBezTo>
                  <a:cubicBezTo>
                    <a:pt x="10" y="0"/>
                    <a:pt x="12" y="0"/>
                    <a:pt x="15" y="2"/>
                  </a:cubicBezTo>
                  <a:cubicBezTo>
                    <a:pt x="18" y="3"/>
                    <a:pt x="20" y="6"/>
                    <a:pt x="20" y="10"/>
                  </a:cubicBezTo>
                  <a:close/>
                  <a:moveTo>
                    <a:pt x="11" y="28"/>
                  </a:moveTo>
                  <a:cubicBezTo>
                    <a:pt x="12" y="27"/>
                    <a:pt x="13" y="24"/>
                    <a:pt x="14" y="20"/>
                  </a:cubicBezTo>
                  <a:cubicBezTo>
                    <a:pt x="15" y="16"/>
                    <a:pt x="16" y="13"/>
                    <a:pt x="16" y="11"/>
                  </a:cubicBezTo>
                  <a:cubicBezTo>
                    <a:pt x="15" y="9"/>
                    <a:pt x="15" y="8"/>
                    <a:pt x="14" y="7"/>
                  </a:cubicBezTo>
                  <a:cubicBezTo>
                    <a:pt x="12" y="6"/>
                    <a:pt x="11" y="7"/>
                    <a:pt x="10" y="8"/>
                  </a:cubicBezTo>
                  <a:cubicBezTo>
                    <a:pt x="9" y="10"/>
                    <a:pt x="8" y="12"/>
                    <a:pt x="7" y="16"/>
                  </a:cubicBezTo>
                  <a:cubicBezTo>
                    <a:pt x="6" y="20"/>
                    <a:pt x="6" y="23"/>
                    <a:pt x="6" y="25"/>
                  </a:cubicBezTo>
                  <a:cubicBezTo>
                    <a:pt x="6" y="27"/>
                    <a:pt x="6" y="28"/>
                    <a:pt x="8" y="29"/>
                  </a:cubicBezTo>
                  <a:cubicBezTo>
                    <a:pt x="9"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 name="Freeform 113"/>
            <p:cNvSpPr>
              <a:spLocks/>
            </p:cNvSpPr>
            <p:nvPr/>
          </p:nvSpPr>
          <p:spPr bwMode="auto">
            <a:xfrm>
              <a:off x="3867151" y="3910013"/>
              <a:ext cx="49213" cy="115888"/>
            </a:xfrm>
            <a:custGeom>
              <a:avLst/>
              <a:gdLst>
                <a:gd name="T0" fmla="*/ 14 w 14"/>
                <a:gd name="T1" fmla="*/ 2 h 34"/>
                <a:gd name="T2" fmla="*/ 6 w 14"/>
                <a:gd name="T3" fmla="*/ 34 h 34"/>
                <a:gd name="T4" fmla="*/ 1 w 14"/>
                <a:gd name="T5" fmla="*/ 31 h 34"/>
                <a:gd name="T6" fmla="*/ 6 w 14"/>
                <a:gd name="T7" fmla="*/ 12 h 34"/>
                <a:gd name="T8" fmla="*/ 6 w 14"/>
                <a:gd name="T9" fmla="*/ 9 h 34"/>
                <a:gd name="T10" fmla="*/ 7 w 14"/>
                <a:gd name="T11" fmla="*/ 6 h 34"/>
                <a:gd name="T12" fmla="*/ 5 w 14"/>
                <a:gd name="T13" fmla="*/ 7 h 34"/>
                <a:gd name="T14" fmla="*/ 1 w 14"/>
                <a:gd name="T15" fmla="*/ 9 h 34"/>
                <a:gd name="T16" fmla="*/ 0 w 14"/>
                <a:gd name="T17" fmla="*/ 3 h 34"/>
                <a:gd name="T18" fmla="*/ 10 w 14"/>
                <a:gd name="T19" fmla="*/ 0 h 34"/>
                <a:gd name="T20" fmla="*/ 14 w 14"/>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34">
                  <a:moveTo>
                    <a:pt x="14" y="2"/>
                  </a:moveTo>
                  <a:cubicBezTo>
                    <a:pt x="6" y="34"/>
                    <a:pt x="6" y="34"/>
                    <a:pt x="6" y="34"/>
                  </a:cubicBezTo>
                  <a:cubicBezTo>
                    <a:pt x="1" y="31"/>
                    <a:pt x="1" y="31"/>
                    <a:pt x="1" y="31"/>
                  </a:cubicBezTo>
                  <a:cubicBezTo>
                    <a:pt x="6" y="12"/>
                    <a:pt x="6" y="12"/>
                    <a:pt x="6" y="12"/>
                  </a:cubicBezTo>
                  <a:cubicBezTo>
                    <a:pt x="6" y="9"/>
                    <a:pt x="6" y="9"/>
                    <a:pt x="6" y="9"/>
                  </a:cubicBezTo>
                  <a:cubicBezTo>
                    <a:pt x="7" y="6"/>
                    <a:pt x="7" y="6"/>
                    <a:pt x="7" y="6"/>
                  </a:cubicBezTo>
                  <a:cubicBezTo>
                    <a:pt x="6" y="7"/>
                    <a:pt x="5" y="7"/>
                    <a:pt x="5" y="7"/>
                  </a:cubicBezTo>
                  <a:cubicBezTo>
                    <a:pt x="1" y="9"/>
                    <a:pt x="1" y="9"/>
                    <a:pt x="1" y="9"/>
                  </a:cubicBezTo>
                  <a:cubicBezTo>
                    <a:pt x="0" y="3"/>
                    <a:pt x="0" y="3"/>
                    <a:pt x="0" y="3"/>
                  </a:cubicBezTo>
                  <a:cubicBezTo>
                    <a:pt x="10" y="0"/>
                    <a:pt x="10" y="0"/>
                    <a:pt x="10" y="0"/>
                  </a:cubicBezTo>
                  <a:lnTo>
                    <a:pt x="14"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 name="Freeform 114"/>
            <p:cNvSpPr>
              <a:spLocks/>
            </p:cNvSpPr>
            <p:nvPr/>
          </p:nvSpPr>
          <p:spPr bwMode="auto">
            <a:xfrm>
              <a:off x="3775076" y="3862388"/>
              <a:ext cx="82550" cy="133350"/>
            </a:xfrm>
            <a:custGeom>
              <a:avLst/>
              <a:gdLst>
                <a:gd name="T0" fmla="*/ 17 w 24"/>
                <a:gd name="T1" fmla="*/ 2 h 39"/>
                <a:gd name="T2" fmla="*/ 21 w 24"/>
                <a:gd name="T3" fmla="*/ 5 h 39"/>
                <a:gd name="T4" fmla="*/ 23 w 24"/>
                <a:gd name="T5" fmla="*/ 10 h 39"/>
                <a:gd name="T6" fmla="*/ 23 w 24"/>
                <a:gd name="T7" fmla="*/ 15 h 39"/>
                <a:gd name="T8" fmla="*/ 21 w 24"/>
                <a:gd name="T9" fmla="*/ 19 h 39"/>
                <a:gd name="T10" fmla="*/ 18 w 24"/>
                <a:gd name="T11" fmla="*/ 21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6 h 39"/>
                <a:gd name="T40" fmla="*/ 9 w 24"/>
                <a:gd name="T41" fmla="*/ 7 h 39"/>
                <a:gd name="T42" fmla="*/ 7 w 24"/>
                <a:gd name="T43" fmla="*/ 1 h 39"/>
                <a:gd name="T44" fmla="*/ 11 w 24"/>
                <a:gd name="T45" fmla="*/ 0 h 39"/>
                <a:gd name="T46" fmla="*/ 14 w 24"/>
                <a:gd name="T47" fmla="*/ 0 h 39"/>
                <a:gd name="T48" fmla="*/ 17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2"/>
                  </a:moveTo>
                  <a:cubicBezTo>
                    <a:pt x="19" y="3"/>
                    <a:pt x="20" y="4"/>
                    <a:pt x="21" y="5"/>
                  </a:cubicBezTo>
                  <a:cubicBezTo>
                    <a:pt x="22" y="7"/>
                    <a:pt x="23" y="8"/>
                    <a:pt x="23" y="10"/>
                  </a:cubicBezTo>
                  <a:cubicBezTo>
                    <a:pt x="24" y="11"/>
                    <a:pt x="23" y="13"/>
                    <a:pt x="23" y="15"/>
                  </a:cubicBezTo>
                  <a:cubicBezTo>
                    <a:pt x="23" y="16"/>
                    <a:pt x="22" y="18"/>
                    <a:pt x="21" y="19"/>
                  </a:cubicBezTo>
                  <a:cubicBezTo>
                    <a:pt x="21" y="20"/>
                    <a:pt x="20"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6"/>
                    <a:pt x="17" y="15"/>
                  </a:cubicBezTo>
                  <a:cubicBezTo>
                    <a:pt x="17" y="14"/>
                    <a:pt x="17" y="13"/>
                    <a:pt x="18" y="13"/>
                  </a:cubicBezTo>
                  <a:cubicBezTo>
                    <a:pt x="18" y="11"/>
                    <a:pt x="18" y="10"/>
                    <a:pt x="18" y="9"/>
                  </a:cubicBezTo>
                  <a:cubicBezTo>
                    <a:pt x="17" y="8"/>
                    <a:pt x="16" y="8"/>
                    <a:pt x="16" y="7"/>
                  </a:cubicBezTo>
                  <a:cubicBezTo>
                    <a:pt x="15" y="7"/>
                    <a:pt x="14" y="6"/>
                    <a:pt x="13" y="6"/>
                  </a:cubicBezTo>
                  <a:cubicBezTo>
                    <a:pt x="11" y="6"/>
                    <a:pt x="10" y="7"/>
                    <a:pt x="9" y="7"/>
                  </a:cubicBezTo>
                  <a:cubicBezTo>
                    <a:pt x="7" y="1"/>
                    <a:pt x="7" y="1"/>
                    <a:pt x="7" y="1"/>
                  </a:cubicBezTo>
                  <a:cubicBezTo>
                    <a:pt x="9" y="0"/>
                    <a:pt x="10" y="0"/>
                    <a:pt x="11" y="0"/>
                  </a:cubicBezTo>
                  <a:cubicBezTo>
                    <a:pt x="12" y="0"/>
                    <a:pt x="13" y="0"/>
                    <a:pt x="14" y="0"/>
                  </a:cubicBezTo>
                  <a:cubicBezTo>
                    <a:pt x="15" y="1"/>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 name="Freeform 115"/>
            <p:cNvSpPr>
              <a:spLocks/>
            </p:cNvSpPr>
            <p:nvPr/>
          </p:nvSpPr>
          <p:spPr bwMode="auto">
            <a:xfrm>
              <a:off x="4271963" y="4149725"/>
              <a:ext cx="77788" cy="133350"/>
            </a:xfrm>
            <a:custGeom>
              <a:avLst/>
              <a:gdLst>
                <a:gd name="T0" fmla="*/ 17 w 23"/>
                <a:gd name="T1" fmla="*/ 1 h 39"/>
                <a:gd name="T2" fmla="*/ 21 w 23"/>
                <a:gd name="T3" fmla="*/ 5 h 39"/>
                <a:gd name="T4" fmla="*/ 23 w 23"/>
                <a:gd name="T5" fmla="*/ 9 h 39"/>
                <a:gd name="T6" fmla="*/ 23 w 23"/>
                <a:gd name="T7" fmla="*/ 15 h 39"/>
                <a:gd name="T8" fmla="*/ 21 w 23"/>
                <a:gd name="T9" fmla="*/ 18 h 39"/>
                <a:gd name="T10" fmla="*/ 18 w 23"/>
                <a:gd name="T11" fmla="*/ 21 h 39"/>
                <a:gd name="T12" fmla="*/ 12 w 23"/>
                <a:gd name="T13" fmla="*/ 24 h 39"/>
                <a:gd name="T14" fmla="*/ 8 w 23"/>
                <a:gd name="T15" fmla="*/ 26 h 39"/>
                <a:gd name="T16" fmla="*/ 8 w 23"/>
                <a:gd name="T17" fmla="*/ 27 h 39"/>
                <a:gd name="T18" fmla="*/ 19 w 23"/>
                <a:gd name="T19" fmla="*/ 33 h 39"/>
                <a:gd name="T20" fmla="*/ 17 w 23"/>
                <a:gd name="T21" fmla="*/ 39 h 39"/>
                <a:gd name="T22" fmla="*/ 0 w 23"/>
                <a:gd name="T23" fmla="*/ 29 h 39"/>
                <a:gd name="T24" fmla="*/ 1 w 23"/>
                <a:gd name="T25" fmla="*/ 24 h 39"/>
                <a:gd name="T26" fmla="*/ 10 w 23"/>
                <a:gd name="T27" fmla="*/ 19 h 39"/>
                <a:gd name="T28" fmla="*/ 15 w 23"/>
                <a:gd name="T29" fmla="*/ 16 h 39"/>
                <a:gd name="T30" fmla="*/ 16 w 23"/>
                <a:gd name="T31" fmla="*/ 15 h 39"/>
                <a:gd name="T32" fmla="*/ 18 w 23"/>
                <a:gd name="T33" fmla="*/ 12 h 39"/>
                <a:gd name="T34" fmla="*/ 17 w 23"/>
                <a:gd name="T35" fmla="*/ 9 h 39"/>
                <a:gd name="T36" fmla="*/ 15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1"/>
                  </a:moveTo>
                  <a:cubicBezTo>
                    <a:pt x="19" y="2"/>
                    <a:pt x="20" y="3"/>
                    <a:pt x="21" y="5"/>
                  </a:cubicBezTo>
                  <a:cubicBezTo>
                    <a:pt x="22" y="6"/>
                    <a:pt x="23" y="8"/>
                    <a:pt x="23" y="9"/>
                  </a:cubicBezTo>
                  <a:cubicBezTo>
                    <a:pt x="23" y="11"/>
                    <a:pt x="23" y="13"/>
                    <a:pt x="23" y="15"/>
                  </a:cubicBezTo>
                  <a:cubicBezTo>
                    <a:pt x="23" y="16"/>
                    <a:pt x="22" y="17"/>
                    <a:pt x="21" y="18"/>
                  </a:cubicBezTo>
                  <a:cubicBezTo>
                    <a:pt x="21" y="19"/>
                    <a:pt x="20" y="20"/>
                    <a:pt x="18" y="21"/>
                  </a:cubicBezTo>
                  <a:cubicBezTo>
                    <a:pt x="17" y="22"/>
                    <a:pt x="15" y="23"/>
                    <a:pt x="12" y="24"/>
                  </a:cubicBezTo>
                  <a:cubicBezTo>
                    <a:pt x="8" y="26"/>
                    <a:pt x="8" y="26"/>
                    <a:pt x="8" y="26"/>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19"/>
                    <a:pt x="10" y="19"/>
                    <a:pt x="10" y="19"/>
                  </a:cubicBezTo>
                  <a:cubicBezTo>
                    <a:pt x="12" y="18"/>
                    <a:pt x="14" y="17"/>
                    <a:pt x="15" y="16"/>
                  </a:cubicBezTo>
                  <a:cubicBezTo>
                    <a:pt x="15" y="16"/>
                    <a:pt x="16" y="15"/>
                    <a:pt x="16" y="15"/>
                  </a:cubicBezTo>
                  <a:cubicBezTo>
                    <a:pt x="17" y="14"/>
                    <a:pt x="17" y="13"/>
                    <a:pt x="18" y="12"/>
                  </a:cubicBezTo>
                  <a:cubicBezTo>
                    <a:pt x="18" y="11"/>
                    <a:pt x="18" y="10"/>
                    <a:pt x="17" y="9"/>
                  </a:cubicBezTo>
                  <a:cubicBezTo>
                    <a:pt x="17" y="8"/>
                    <a:pt x="16" y="7"/>
                    <a:pt x="15" y="7"/>
                  </a:cubicBezTo>
                  <a:cubicBezTo>
                    <a:pt x="15" y="6"/>
                    <a:pt x="13" y="6"/>
                    <a:pt x="12" y="6"/>
                  </a:cubicBezTo>
                  <a:cubicBezTo>
                    <a:pt x="11" y="6"/>
                    <a:pt x="10" y="6"/>
                    <a:pt x="9" y="7"/>
                  </a:cubicBezTo>
                  <a:cubicBezTo>
                    <a:pt x="7" y="1"/>
                    <a:pt x="7" y="1"/>
                    <a:pt x="7" y="1"/>
                  </a:cubicBezTo>
                  <a:cubicBezTo>
                    <a:pt x="9" y="0"/>
                    <a:pt x="10" y="0"/>
                    <a:pt x="11" y="0"/>
                  </a:cubicBezTo>
                  <a:cubicBezTo>
                    <a:pt x="12" y="0"/>
                    <a:pt x="13" y="0"/>
                    <a:pt x="14" y="0"/>
                  </a:cubicBezTo>
                  <a:cubicBezTo>
                    <a:pt x="15" y="0"/>
                    <a:pt x="16" y="1"/>
                    <a:pt x="17" y="1"/>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 name="Freeform 116"/>
            <p:cNvSpPr>
              <a:spLocks/>
            </p:cNvSpPr>
            <p:nvPr/>
          </p:nvSpPr>
          <p:spPr bwMode="auto">
            <a:xfrm>
              <a:off x="4203701" y="4108450"/>
              <a:ext cx="80963" cy="133350"/>
            </a:xfrm>
            <a:custGeom>
              <a:avLst/>
              <a:gdLst>
                <a:gd name="T0" fmla="*/ 18 w 24"/>
                <a:gd name="T1" fmla="*/ 2 h 39"/>
                <a:gd name="T2" fmla="*/ 21 w 24"/>
                <a:gd name="T3" fmla="*/ 5 h 39"/>
                <a:gd name="T4" fmla="*/ 23 w 24"/>
                <a:gd name="T5" fmla="*/ 10 h 39"/>
                <a:gd name="T6" fmla="*/ 23 w 24"/>
                <a:gd name="T7" fmla="*/ 15 h 39"/>
                <a:gd name="T8" fmla="*/ 21 w 24"/>
                <a:gd name="T9" fmla="*/ 19 h 39"/>
                <a:gd name="T10" fmla="*/ 18 w 24"/>
                <a:gd name="T11" fmla="*/ 22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7 h 39"/>
                <a:gd name="T40" fmla="*/ 9 w 24"/>
                <a:gd name="T41" fmla="*/ 7 h 39"/>
                <a:gd name="T42" fmla="*/ 7 w 24"/>
                <a:gd name="T43" fmla="*/ 1 h 39"/>
                <a:gd name="T44" fmla="*/ 11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5"/>
                  </a:cubicBezTo>
                  <a:cubicBezTo>
                    <a:pt x="22" y="7"/>
                    <a:pt x="23" y="8"/>
                    <a:pt x="23" y="10"/>
                  </a:cubicBezTo>
                  <a:cubicBezTo>
                    <a:pt x="24" y="12"/>
                    <a:pt x="23" y="13"/>
                    <a:pt x="23" y="15"/>
                  </a:cubicBezTo>
                  <a:cubicBezTo>
                    <a:pt x="23" y="16"/>
                    <a:pt x="22" y="18"/>
                    <a:pt x="21" y="19"/>
                  </a:cubicBezTo>
                  <a:cubicBezTo>
                    <a:pt x="21" y="20"/>
                    <a:pt x="20" y="21"/>
                    <a:pt x="18" y="22"/>
                  </a:cubicBezTo>
                  <a:cubicBezTo>
                    <a:pt x="17" y="22"/>
                    <a:pt x="15" y="24"/>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9"/>
                    <a:pt x="14" y="18"/>
                    <a:pt x="15" y="17"/>
                  </a:cubicBezTo>
                  <a:cubicBezTo>
                    <a:pt x="15" y="16"/>
                    <a:pt x="16" y="16"/>
                    <a:pt x="17" y="15"/>
                  </a:cubicBezTo>
                  <a:cubicBezTo>
                    <a:pt x="17" y="14"/>
                    <a:pt x="17" y="14"/>
                    <a:pt x="18" y="13"/>
                  </a:cubicBezTo>
                  <a:cubicBezTo>
                    <a:pt x="18" y="11"/>
                    <a:pt x="18" y="10"/>
                    <a:pt x="18" y="9"/>
                  </a:cubicBezTo>
                  <a:cubicBezTo>
                    <a:pt x="17" y="8"/>
                    <a:pt x="17" y="8"/>
                    <a:pt x="16" y="7"/>
                  </a:cubicBezTo>
                  <a:cubicBezTo>
                    <a:pt x="15" y="7"/>
                    <a:pt x="14" y="6"/>
                    <a:pt x="13" y="7"/>
                  </a:cubicBezTo>
                  <a:cubicBezTo>
                    <a:pt x="12" y="7"/>
                    <a:pt x="10" y="7"/>
                    <a:pt x="9" y="7"/>
                  </a:cubicBezTo>
                  <a:cubicBezTo>
                    <a:pt x="7" y="1"/>
                    <a:pt x="7" y="1"/>
                    <a:pt x="7" y="1"/>
                  </a:cubicBezTo>
                  <a:cubicBezTo>
                    <a:pt x="9" y="1"/>
                    <a:pt x="10" y="0"/>
                    <a:pt x="11" y="0"/>
                  </a:cubicBezTo>
                  <a:cubicBezTo>
                    <a:pt x="12" y="0"/>
                    <a:pt x="13" y="0"/>
                    <a:pt x="14" y="0"/>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8" name="Freeform 117"/>
            <p:cNvSpPr>
              <a:spLocks noEditPoints="1"/>
            </p:cNvSpPr>
            <p:nvPr/>
          </p:nvSpPr>
          <p:spPr bwMode="auto">
            <a:xfrm>
              <a:off x="5072063" y="4618038"/>
              <a:ext cx="79375" cy="119063"/>
            </a:xfrm>
            <a:custGeom>
              <a:avLst/>
              <a:gdLst>
                <a:gd name="T0" fmla="*/ 17 w 23"/>
                <a:gd name="T1" fmla="*/ 23 h 35"/>
                <a:gd name="T2" fmla="*/ 20 w 23"/>
                <a:gd name="T3" fmla="*/ 25 h 35"/>
                <a:gd name="T4" fmla="*/ 19 w 23"/>
                <a:gd name="T5" fmla="*/ 30 h 35"/>
                <a:gd name="T6" fmla="*/ 16 w 23"/>
                <a:gd name="T7" fmla="*/ 28 h 35"/>
                <a:gd name="T8" fmla="*/ 14 w 23"/>
                <a:gd name="T9" fmla="*/ 35 h 35"/>
                <a:gd name="T10" fmla="*/ 9 w 23"/>
                <a:gd name="T11" fmla="*/ 32 h 35"/>
                <a:gd name="T12" fmla="*/ 11 w 23"/>
                <a:gd name="T13" fmla="*/ 25 h 35"/>
                <a:gd name="T14" fmla="*/ 0 w 23"/>
                <a:gd name="T15" fmla="*/ 19 h 35"/>
                <a:gd name="T16" fmla="*/ 1 w 23"/>
                <a:gd name="T17" fmla="*/ 14 h 35"/>
                <a:gd name="T18" fmla="*/ 18 w 23"/>
                <a:gd name="T19" fmla="*/ 0 h 35"/>
                <a:gd name="T20" fmla="*/ 23 w 23"/>
                <a:gd name="T21" fmla="*/ 3 h 35"/>
                <a:gd name="T22" fmla="*/ 17 w 23"/>
                <a:gd name="T23" fmla="*/ 23 h 35"/>
                <a:gd name="T24" fmla="*/ 15 w 23"/>
                <a:gd name="T25" fmla="*/ 11 h 35"/>
                <a:gd name="T26" fmla="*/ 16 w 23"/>
                <a:gd name="T27" fmla="*/ 8 h 35"/>
                <a:gd name="T28" fmla="*/ 16 w 23"/>
                <a:gd name="T29" fmla="*/ 8 h 35"/>
                <a:gd name="T30" fmla="*/ 13 w 23"/>
                <a:gd name="T31" fmla="*/ 10 h 35"/>
                <a:gd name="T32" fmla="*/ 6 w 23"/>
                <a:gd name="T33" fmla="*/ 17 h 35"/>
                <a:gd name="T34" fmla="*/ 12 w 23"/>
                <a:gd name="T35" fmla="*/ 20 h 35"/>
                <a:gd name="T36" fmla="*/ 14 w 23"/>
                <a:gd name="T37" fmla="*/ 15 h 35"/>
                <a:gd name="T38" fmla="*/ 15 w 23"/>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1" y="25"/>
                    <a:pt x="11" y="25"/>
                    <a:pt x="11" y="25"/>
                  </a:cubicBezTo>
                  <a:cubicBezTo>
                    <a:pt x="0" y="19"/>
                    <a:pt x="0" y="19"/>
                    <a:pt x="0" y="19"/>
                  </a:cubicBezTo>
                  <a:cubicBezTo>
                    <a:pt x="1" y="14"/>
                    <a:pt x="1" y="14"/>
                    <a:pt x="1" y="14"/>
                  </a:cubicBezTo>
                  <a:cubicBezTo>
                    <a:pt x="18" y="0"/>
                    <a:pt x="18" y="0"/>
                    <a:pt x="18" y="0"/>
                  </a:cubicBezTo>
                  <a:cubicBezTo>
                    <a:pt x="23" y="3"/>
                    <a:pt x="23" y="3"/>
                    <a:pt x="23" y="3"/>
                  </a:cubicBezTo>
                  <a:lnTo>
                    <a:pt x="17" y="23"/>
                  </a:lnTo>
                  <a:close/>
                  <a:moveTo>
                    <a:pt x="15" y="11"/>
                  </a:moveTo>
                  <a:cubicBezTo>
                    <a:pt x="15" y="9"/>
                    <a:pt x="16" y="8"/>
                    <a:pt x="16" y="8"/>
                  </a:cubicBezTo>
                  <a:cubicBezTo>
                    <a:pt x="16" y="8"/>
                    <a:pt x="16" y="8"/>
                    <a:pt x="16" y="8"/>
                  </a:cubicBezTo>
                  <a:cubicBezTo>
                    <a:pt x="15" y="9"/>
                    <a:pt x="14" y="10"/>
                    <a:pt x="13" y="10"/>
                  </a:cubicBezTo>
                  <a:cubicBezTo>
                    <a:pt x="6" y="17"/>
                    <a:pt x="6" y="17"/>
                    <a:pt x="6" y="17"/>
                  </a:cubicBezTo>
                  <a:cubicBezTo>
                    <a:pt x="12" y="20"/>
                    <a:pt x="12" y="20"/>
                    <a:pt x="12" y="20"/>
                  </a:cubicBezTo>
                  <a:cubicBezTo>
                    <a:pt x="14" y="15"/>
                    <a:pt x="14" y="15"/>
                    <a:pt x="14" y="15"/>
                  </a:cubicBezTo>
                  <a:cubicBezTo>
                    <a:pt x="14" y="14"/>
                    <a:pt x="14" y="12"/>
                    <a:pt x="15"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 name="Freeform 118"/>
            <p:cNvSpPr>
              <a:spLocks/>
            </p:cNvSpPr>
            <p:nvPr/>
          </p:nvSpPr>
          <p:spPr bwMode="auto">
            <a:xfrm>
              <a:off x="5000626" y="4570413"/>
              <a:ext cx="80963" cy="133350"/>
            </a:xfrm>
            <a:custGeom>
              <a:avLst/>
              <a:gdLst>
                <a:gd name="T0" fmla="*/ 18 w 24"/>
                <a:gd name="T1" fmla="*/ 2 h 39"/>
                <a:gd name="T2" fmla="*/ 22 w 24"/>
                <a:gd name="T3" fmla="*/ 5 h 39"/>
                <a:gd name="T4" fmla="*/ 24 w 24"/>
                <a:gd name="T5" fmla="*/ 10 h 39"/>
                <a:gd name="T6" fmla="*/ 23 w 24"/>
                <a:gd name="T7" fmla="*/ 15 h 39"/>
                <a:gd name="T8" fmla="*/ 22 w 24"/>
                <a:gd name="T9" fmla="*/ 18 h 39"/>
                <a:gd name="T10" fmla="*/ 19 w 24"/>
                <a:gd name="T11" fmla="*/ 21 h 39"/>
                <a:gd name="T12" fmla="*/ 13 w 24"/>
                <a:gd name="T13" fmla="*/ 25 h 39"/>
                <a:gd name="T14" fmla="*/ 8 w 24"/>
                <a:gd name="T15" fmla="*/ 27 h 39"/>
                <a:gd name="T16" fmla="*/ 8 w 24"/>
                <a:gd name="T17" fmla="*/ 27 h 39"/>
                <a:gd name="T18" fmla="*/ 19 w 24"/>
                <a:gd name="T19" fmla="*/ 33 h 39"/>
                <a:gd name="T20" fmla="*/ 18 w 24"/>
                <a:gd name="T21" fmla="*/ 39 h 39"/>
                <a:gd name="T22" fmla="*/ 0 w 24"/>
                <a:gd name="T23" fmla="*/ 29 h 39"/>
                <a:gd name="T24" fmla="*/ 2 w 24"/>
                <a:gd name="T25" fmla="*/ 24 h 39"/>
                <a:gd name="T26" fmla="*/ 10 w 24"/>
                <a:gd name="T27" fmla="*/ 20 h 39"/>
                <a:gd name="T28" fmla="*/ 15 w 24"/>
                <a:gd name="T29" fmla="*/ 17 h 39"/>
                <a:gd name="T30" fmla="*/ 17 w 24"/>
                <a:gd name="T31" fmla="*/ 15 h 39"/>
                <a:gd name="T32" fmla="*/ 18 w 24"/>
                <a:gd name="T33" fmla="*/ 12 h 39"/>
                <a:gd name="T34" fmla="*/ 18 w 24"/>
                <a:gd name="T35" fmla="*/ 9 h 39"/>
                <a:gd name="T36" fmla="*/ 16 w 24"/>
                <a:gd name="T37" fmla="*/ 7 h 39"/>
                <a:gd name="T38" fmla="*/ 13 w 24"/>
                <a:gd name="T39" fmla="*/ 6 h 39"/>
                <a:gd name="T40" fmla="*/ 9 w 24"/>
                <a:gd name="T41" fmla="*/ 7 h 39"/>
                <a:gd name="T42" fmla="*/ 8 w 24"/>
                <a:gd name="T43" fmla="*/ 1 h 39"/>
                <a:gd name="T44" fmla="*/ 12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2"/>
                    <a:pt x="21" y="4"/>
                    <a:pt x="22" y="5"/>
                  </a:cubicBezTo>
                  <a:cubicBezTo>
                    <a:pt x="23" y="6"/>
                    <a:pt x="23" y="8"/>
                    <a:pt x="24" y="10"/>
                  </a:cubicBezTo>
                  <a:cubicBezTo>
                    <a:pt x="24" y="11"/>
                    <a:pt x="24" y="13"/>
                    <a:pt x="23" y="15"/>
                  </a:cubicBezTo>
                  <a:cubicBezTo>
                    <a:pt x="23" y="16"/>
                    <a:pt x="22" y="17"/>
                    <a:pt x="22" y="18"/>
                  </a:cubicBezTo>
                  <a:cubicBezTo>
                    <a:pt x="21" y="20"/>
                    <a:pt x="20" y="20"/>
                    <a:pt x="19" y="21"/>
                  </a:cubicBezTo>
                  <a:cubicBezTo>
                    <a:pt x="18" y="22"/>
                    <a:pt x="15" y="23"/>
                    <a:pt x="13" y="25"/>
                  </a:cubicBezTo>
                  <a:cubicBezTo>
                    <a:pt x="8" y="27"/>
                    <a:pt x="8" y="27"/>
                    <a:pt x="8" y="27"/>
                  </a:cubicBezTo>
                  <a:cubicBezTo>
                    <a:pt x="8" y="27"/>
                    <a:pt x="8" y="27"/>
                    <a:pt x="8" y="27"/>
                  </a:cubicBezTo>
                  <a:cubicBezTo>
                    <a:pt x="19" y="33"/>
                    <a:pt x="19" y="33"/>
                    <a:pt x="19" y="33"/>
                  </a:cubicBezTo>
                  <a:cubicBezTo>
                    <a:pt x="18" y="39"/>
                    <a:pt x="18" y="39"/>
                    <a:pt x="18" y="39"/>
                  </a:cubicBezTo>
                  <a:cubicBezTo>
                    <a:pt x="0" y="29"/>
                    <a:pt x="0" y="29"/>
                    <a:pt x="0" y="29"/>
                  </a:cubicBezTo>
                  <a:cubicBezTo>
                    <a:pt x="2" y="24"/>
                    <a:pt x="2" y="24"/>
                    <a:pt x="2" y="24"/>
                  </a:cubicBezTo>
                  <a:cubicBezTo>
                    <a:pt x="10" y="20"/>
                    <a:pt x="10" y="20"/>
                    <a:pt x="10" y="20"/>
                  </a:cubicBezTo>
                  <a:cubicBezTo>
                    <a:pt x="12" y="18"/>
                    <a:pt x="14" y="17"/>
                    <a:pt x="15" y="17"/>
                  </a:cubicBezTo>
                  <a:cubicBezTo>
                    <a:pt x="16" y="16"/>
                    <a:pt x="16" y="15"/>
                    <a:pt x="17" y="15"/>
                  </a:cubicBezTo>
                  <a:cubicBezTo>
                    <a:pt x="17" y="14"/>
                    <a:pt x="18" y="13"/>
                    <a:pt x="18" y="12"/>
                  </a:cubicBezTo>
                  <a:cubicBezTo>
                    <a:pt x="18" y="11"/>
                    <a:pt x="18" y="10"/>
                    <a:pt x="18" y="9"/>
                  </a:cubicBezTo>
                  <a:cubicBezTo>
                    <a:pt x="17" y="8"/>
                    <a:pt x="17" y="7"/>
                    <a:pt x="16" y="7"/>
                  </a:cubicBezTo>
                  <a:cubicBezTo>
                    <a:pt x="15" y="6"/>
                    <a:pt x="14" y="6"/>
                    <a:pt x="13" y="6"/>
                  </a:cubicBezTo>
                  <a:cubicBezTo>
                    <a:pt x="12" y="6"/>
                    <a:pt x="11" y="6"/>
                    <a:pt x="9" y="7"/>
                  </a:cubicBezTo>
                  <a:cubicBezTo>
                    <a:pt x="8" y="1"/>
                    <a:pt x="8" y="1"/>
                    <a:pt x="8" y="1"/>
                  </a:cubicBezTo>
                  <a:cubicBezTo>
                    <a:pt x="9" y="0"/>
                    <a:pt x="11" y="0"/>
                    <a:pt x="12" y="0"/>
                  </a:cubicBezTo>
                  <a:cubicBezTo>
                    <a:pt x="12" y="0"/>
                    <a:pt x="13" y="0"/>
                    <a:pt x="14" y="0"/>
                  </a:cubicBezTo>
                  <a:cubicBezTo>
                    <a:pt x="15" y="0"/>
                    <a:pt x="17"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 name="Freeform 119"/>
            <p:cNvSpPr>
              <a:spLocks/>
            </p:cNvSpPr>
            <p:nvPr/>
          </p:nvSpPr>
          <p:spPr bwMode="auto">
            <a:xfrm>
              <a:off x="5495926" y="4846638"/>
              <a:ext cx="79375" cy="130175"/>
            </a:xfrm>
            <a:custGeom>
              <a:avLst/>
              <a:gdLst>
                <a:gd name="T0" fmla="*/ 23 w 23"/>
                <a:gd name="T1" fmla="*/ 8 h 38"/>
                <a:gd name="T2" fmla="*/ 21 w 23"/>
                <a:gd name="T3" fmla="*/ 13 h 38"/>
                <a:gd name="T4" fmla="*/ 13 w 23"/>
                <a:gd name="T5" fmla="*/ 8 h 38"/>
                <a:gd name="T6" fmla="*/ 10 w 23"/>
                <a:gd name="T7" fmla="*/ 14 h 38"/>
                <a:gd name="T8" fmla="*/ 11 w 23"/>
                <a:gd name="T9" fmla="*/ 14 h 38"/>
                <a:gd name="T10" fmla="*/ 14 w 23"/>
                <a:gd name="T11" fmla="*/ 16 h 38"/>
                <a:gd name="T12" fmla="*/ 19 w 23"/>
                <a:gd name="T13" fmla="*/ 22 h 38"/>
                <a:gd name="T14" fmla="*/ 19 w 23"/>
                <a:gd name="T15" fmla="*/ 30 h 38"/>
                <a:gd name="T16" fmla="*/ 14 w 23"/>
                <a:gd name="T17" fmla="*/ 37 h 38"/>
                <a:gd name="T18" fmla="*/ 6 w 23"/>
                <a:gd name="T19" fmla="*/ 35 h 38"/>
                <a:gd name="T20" fmla="*/ 0 w 23"/>
                <a:gd name="T21" fmla="*/ 30 h 38"/>
                <a:gd name="T22" fmla="*/ 1 w 23"/>
                <a:gd name="T23" fmla="*/ 24 h 38"/>
                <a:gd name="T24" fmla="*/ 4 w 23"/>
                <a:gd name="T25" fmla="*/ 27 h 38"/>
                <a:gd name="T26" fmla="*/ 7 w 23"/>
                <a:gd name="T27" fmla="*/ 30 h 38"/>
                <a:gd name="T28" fmla="*/ 14 w 23"/>
                <a:gd name="T29" fmla="*/ 27 h 38"/>
                <a:gd name="T30" fmla="*/ 10 w 23"/>
                <a:gd name="T31" fmla="*/ 20 h 38"/>
                <a:gd name="T32" fmla="*/ 8 w 23"/>
                <a:gd name="T33" fmla="*/ 19 h 38"/>
                <a:gd name="T34" fmla="*/ 6 w 23"/>
                <a:gd name="T35" fmla="*/ 18 h 38"/>
                <a:gd name="T36" fmla="*/ 4 w 23"/>
                <a:gd name="T37" fmla="*/ 16 h 38"/>
                <a:gd name="T38" fmla="*/ 10 w 23"/>
                <a:gd name="T39" fmla="*/ 0 h 38"/>
                <a:gd name="T40" fmla="*/ 23 w 23"/>
                <a:gd name="T41"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38">
                  <a:moveTo>
                    <a:pt x="23" y="8"/>
                  </a:moveTo>
                  <a:cubicBezTo>
                    <a:pt x="21" y="13"/>
                    <a:pt x="21" y="13"/>
                    <a:pt x="21" y="13"/>
                  </a:cubicBezTo>
                  <a:cubicBezTo>
                    <a:pt x="13" y="8"/>
                    <a:pt x="13" y="8"/>
                    <a:pt x="13" y="8"/>
                  </a:cubicBezTo>
                  <a:cubicBezTo>
                    <a:pt x="10" y="14"/>
                    <a:pt x="10" y="14"/>
                    <a:pt x="10" y="14"/>
                  </a:cubicBezTo>
                  <a:cubicBezTo>
                    <a:pt x="11" y="14"/>
                    <a:pt x="11" y="14"/>
                    <a:pt x="11" y="14"/>
                  </a:cubicBezTo>
                  <a:cubicBezTo>
                    <a:pt x="12" y="15"/>
                    <a:pt x="13" y="15"/>
                    <a:pt x="14" y="16"/>
                  </a:cubicBezTo>
                  <a:cubicBezTo>
                    <a:pt x="16" y="17"/>
                    <a:pt x="18" y="19"/>
                    <a:pt x="19" y="22"/>
                  </a:cubicBezTo>
                  <a:cubicBezTo>
                    <a:pt x="20" y="24"/>
                    <a:pt x="20" y="27"/>
                    <a:pt x="19" y="30"/>
                  </a:cubicBezTo>
                  <a:cubicBezTo>
                    <a:pt x="18" y="33"/>
                    <a:pt x="16" y="36"/>
                    <a:pt x="14" y="37"/>
                  </a:cubicBezTo>
                  <a:cubicBezTo>
                    <a:pt x="12" y="38"/>
                    <a:pt x="9" y="37"/>
                    <a:pt x="6" y="35"/>
                  </a:cubicBezTo>
                  <a:cubicBezTo>
                    <a:pt x="3" y="34"/>
                    <a:pt x="1" y="32"/>
                    <a:pt x="0" y="30"/>
                  </a:cubicBezTo>
                  <a:cubicBezTo>
                    <a:pt x="1" y="24"/>
                    <a:pt x="1" y="24"/>
                    <a:pt x="1" y="24"/>
                  </a:cubicBezTo>
                  <a:cubicBezTo>
                    <a:pt x="2" y="25"/>
                    <a:pt x="3" y="26"/>
                    <a:pt x="4" y="27"/>
                  </a:cubicBezTo>
                  <a:cubicBezTo>
                    <a:pt x="5" y="28"/>
                    <a:pt x="6" y="29"/>
                    <a:pt x="7" y="30"/>
                  </a:cubicBezTo>
                  <a:cubicBezTo>
                    <a:pt x="11" y="32"/>
                    <a:pt x="13" y="31"/>
                    <a:pt x="14" y="27"/>
                  </a:cubicBezTo>
                  <a:cubicBezTo>
                    <a:pt x="14" y="24"/>
                    <a:pt x="13" y="22"/>
                    <a:pt x="10" y="20"/>
                  </a:cubicBezTo>
                  <a:cubicBezTo>
                    <a:pt x="9" y="19"/>
                    <a:pt x="9" y="19"/>
                    <a:pt x="8" y="19"/>
                  </a:cubicBezTo>
                  <a:cubicBezTo>
                    <a:pt x="7" y="19"/>
                    <a:pt x="6" y="18"/>
                    <a:pt x="6" y="18"/>
                  </a:cubicBezTo>
                  <a:cubicBezTo>
                    <a:pt x="4" y="16"/>
                    <a:pt x="4" y="16"/>
                    <a:pt x="4" y="16"/>
                  </a:cubicBezTo>
                  <a:cubicBezTo>
                    <a:pt x="10" y="0"/>
                    <a:pt x="10" y="0"/>
                    <a:pt x="10" y="0"/>
                  </a:cubicBezTo>
                  <a:lnTo>
                    <a:pt x="23" y="8"/>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 name="Freeform 120"/>
            <p:cNvSpPr>
              <a:spLocks/>
            </p:cNvSpPr>
            <p:nvPr/>
          </p:nvSpPr>
          <p:spPr bwMode="auto">
            <a:xfrm>
              <a:off x="5424488" y="4813300"/>
              <a:ext cx="82550" cy="133350"/>
            </a:xfrm>
            <a:custGeom>
              <a:avLst/>
              <a:gdLst>
                <a:gd name="T0" fmla="*/ 18 w 24"/>
                <a:gd name="T1" fmla="*/ 2 h 39"/>
                <a:gd name="T2" fmla="*/ 22 w 24"/>
                <a:gd name="T3" fmla="*/ 6 h 39"/>
                <a:gd name="T4" fmla="*/ 24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2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8 w 24"/>
                <a:gd name="T43" fmla="*/ 2 h 39"/>
                <a:gd name="T44" fmla="*/ 11 w 24"/>
                <a:gd name="T45" fmla="*/ 0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1" y="4"/>
                    <a:pt x="22" y="6"/>
                  </a:cubicBezTo>
                  <a:cubicBezTo>
                    <a:pt x="23" y="7"/>
                    <a:pt x="23" y="9"/>
                    <a:pt x="24" y="10"/>
                  </a:cubicBezTo>
                  <a:cubicBezTo>
                    <a:pt x="24" y="12"/>
                    <a:pt x="24" y="14"/>
                    <a:pt x="23" y="15"/>
                  </a:cubicBezTo>
                  <a:cubicBezTo>
                    <a:pt x="23" y="17"/>
                    <a:pt x="22" y="18"/>
                    <a:pt x="22" y="19"/>
                  </a:cubicBezTo>
                  <a:cubicBezTo>
                    <a:pt x="21" y="20"/>
                    <a:pt x="20" y="21"/>
                    <a:pt x="19" y="22"/>
                  </a:cubicBezTo>
                  <a:cubicBezTo>
                    <a:pt x="18" y="23"/>
                    <a:pt x="16"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2" y="25"/>
                    <a:pt x="2" y="25"/>
                    <a:pt x="2"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1" y="7"/>
                    <a:pt x="9" y="8"/>
                  </a:cubicBezTo>
                  <a:cubicBezTo>
                    <a:pt x="8" y="2"/>
                    <a:pt x="8" y="2"/>
                    <a:pt x="8" y="2"/>
                  </a:cubicBezTo>
                  <a:cubicBezTo>
                    <a:pt x="9" y="1"/>
                    <a:pt x="11" y="1"/>
                    <a:pt x="11" y="0"/>
                  </a:cubicBezTo>
                  <a:cubicBezTo>
                    <a:pt x="12" y="0"/>
                    <a:pt x="13" y="0"/>
                    <a:pt x="14" y="1"/>
                  </a:cubicBezTo>
                  <a:cubicBezTo>
                    <a:pt x="16" y="1"/>
                    <a:pt x="17"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 name="Freeform 121"/>
            <p:cNvSpPr>
              <a:spLocks noEditPoints="1"/>
            </p:cNvSpPr>
            <p:nvPr/>
          </p:nvSpPr>
          <p:spPr bwMode="auto">
            <a:xfrm>
              <a:off x="5889626" y="5083175"/>
              <a:ext cx="74613" cy="119063"/>
            </a:xfrm>
            <a:custGeom>
              <a:avLst/>
              <a:gdLst>
                <a:gd name="T0" fmla="*/ 18 w 22"/>
                <a:gd name="T1" fmla="*/ 18 h 35"/>
                <a:gd name="T2" fmla="*/ 18 w 22"/>
                <a:gd name="T3" fmla="*/ 27 h 35"/>
                <a:gd name="T4" fmla="*/ 14 w 22"/>
                <a:gd name="T5" fmla="*/ 34 h 35"/>
                <a:gd name="T6" fmla="*/ 7 w 22"/>
                <a:gd name="T7" fmla="*/ 33 h 35"/>
                <a:gd name="T8" fmla="*/ 2 w 22"/>
                <a:gd name="T9" fmla="*/ 29 h 35"/>
                <a:gd name="T10" fmla="*/ 1 w 22"/>
                <a:gd name="T11" fmla="*/ 22 h 35"/>
                <a:gd name="T12" fmla="*/ 2 w 22"/>
                <a:gd name="T13" fmla="*/ 14 h 35"/>
                <a:gd name="T14" fmla="*/ 8 w 22"/>
                <a:gd name="T15" fmla="*/ 2 h 35"/>
                <a:gd name="T16" fmla="*/ 19 w 22"/>
                <a:gd name="T17" fmla="*/ 2 h 35"/>
                <a:gd name="T18" fmla="*/ 22 w 22"/>
                <a:gd name="T19" fmla="*/ 5 h 35"/>
                <a:gd name="T20" fmla="*/ 21 w 22"/>
                <a:gd name="T21" fmla="*/ 10 h 35"/>
                <a:gd name="T22" fmla="*/ 18 w 22"/>
                <a:gd name="T23" fmla="*/ 8 h 35"/>
                <a:gd name="T24" fmla="*/ 13 w 22"/>
                <a:gd name="T25" fmla="*/ 6 h 35"/>
                <a:gd name="T26" fmla="*/ 10 w 22"/>
                <a:gd name="T27" fmla="*/ 8 h 35"/>
                <a:gd name="T28" fmla="*/ 7 w 22"/>
                <a:gd name="T29" fmla="*/ 13 h 35"/>
                <a:gd name="T30" fmla="*/ 8 w 22"/>
                <a:gd name="T31" fmla="*/ 13 h 35"/>
                <a:gd name="T32" fmla="*/ 14 w 22"/>
                <a:gd name="T33" fmla="*/ 13 h 35"/>
                <a:gd name="T34" fmla="*/ 18 w 22"/>
                <a:gd name="T35" fmla="*/ 18 h 35"/>
                <a:gd name="T36" fmla="*/ 11 w 22"/>
                <a:gd name="T37" fmla="*/ 28 h 35"/>
                <a:gd name="T38" fmla="*/ 13 w 22"/>
                <a:gd name="T39" fmla="*/ 24 h 35"/>
                <a:gd name="T40" fmla="*/ 13 w 22"/>
                <a:gd name="T41" fmla="*/ 20 h 35"/>
                <a:gd name="T42" fmla="*/ 11 w 22"/>
                <a:gd name="T43" fmla="*/ 17 h 35"/>
                <a:gd name="T44" fmla="*/ 8 w 22"/>
                <a:gd name="T45" fmla="*/ 17 h 35"/>
                <a:gd name="T46" fmla="*/ 6 w 22"/>
                <a:gd name="T47" fmla="*/ 19 h 35"/>
                <a:gd name="T48" fmla="*/ 6 w 22"/>
                <a:gd name="T49" fmla="*/ 24 h 35"/>
                <a:gd name="T50" fmla="*/ 8 w 22"/>
                <a:gd name="T51" fmla="*/ 28 h 35"/>
                <a:gd name="T52" fmla="*/ 11 w 22"/>
                <a:gd name="T53"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 h="35">
                  <a:moveTo>
                    <a:pt x="18" y="18"/>
                  </a:moveTo>
                  <a:cubicBezTo>
                    <a:pt x="19" y="21"/>
                    <a:pt x="19" y="24"/>
                    <a:pt x="18" y="27"/>
                  </a:cubicBezTo>
                  <a:cubicBezTo>
                    <a:pt x="17" y="30"/>
                    <a:pt x="16" y="33"/>
                    <a:pt x="14" y="34"/>
                  </a:cubicBezTo>
                  <a:cubicBezTo>
                    <a:pt x="12" y="35"/>
                    <a:pt x="10" y="35"/>
                    <a:pt x="7" y="33"/>
                  </a:cubicBezTo>
                  <a:cubicBezTo>
                    <a:pt x="5" y="32"/>
                    <a:pt x="4" y="31"/>
                    <a:pt x="2" y="29"/>
                  </a:cubicBezTo>
                  <a:cubicBezTo>
                    <a:pt x="1" y="27"/>
                    <a:pt x="1" y="25"/>
                    <a:pt x="1" y="22"/>
                  </a:cubicBezTo>
                  <a:cubicBezTo>
                    <a:pt x="0" y="20"/>
                    <a:pt x="1" y="17"/>
                    <a:pt x="2" y="14"/>
                  </a:cubicBezTo>
                  <a:cubicBezTo>
                    <a:pt x="3" y="8"/>
                    <a:pt x="6" y="4"/>
                    <a:pt x="8" y="2"/>
                  </a:cubicBezTo>
                  <a:cubicBezTo>
                    <a:pt x="11" y="0"/>
                    <a:pt x="15" y="0"/>
                    <a:pt x="19" y="2"/>
                  </a:cubicBezTo>
                  <a:cubicBezTo>
                    <a:pt x="20" y="3"/>
                    <a:pt x="22" y="4"/>
                    <a:pt x="22" y="5"/>
                  </a:cubicBezTo>
                  <a:cubicBezTo>
                    <a:pt x="21" y="10"/>
                    <a:pt x="21" y="10"/>
                    <a:pt x="21" y="10"/>
                  </a:cubicBezTo>
                  <a:cubicBezTo>
                    <a:pt x="20" y="9"/>
                    <a:pt x="19" y="9"/>
                    <a:pt x="18" y="8"/>
                  </a:cubicBezTo>
                  <a:cubicBezTo>
                    <a:pt x="16" y="7"/>
                    <a:pt x="15" y="6"/>
                    <a:pt x="13" y="6"/>
                  </a:cubicBezTo>
                  <a:cubicBezTo>
                    <a:pt x="12" y="6"/>
                    <a:pt x="11" y="7"/>
                    <a:pt x="10" y="8"/>
                  </a:cubicBezTo>
                  <a:cubicBezTo>
                    <a:pt x="9" y="9"/>
                    <a:pt x="8" y="11"/>
                    <a:pt x="7" y="13"/>
                  </a:cubicBezTo>
                  <a:cubicBezTo>
                    <a:pt x="8" y="13"/>
                    <a:pt x="8" y="13"/>
                    <a:pt x="8" y="13"/>
                  </a:cubicBezTo>
                  <a:cubicBezTo>
                    <a:pt x="9" y="12"/>
                    <a:pt x="11" y="11"/>
                    <a:pt x="14" y="13"/>
                  </a:cubicBezTo>
                  <a:cubicBezTo>
                    <a:pt x="16" y="14"/>
                    <a:pt x="18" y="16"/>
                    <a:pt x="18" y="18"/>
                  </a:cubicBezTo>
                  <a:close/>
                  <a:moveTo>
                    <a:pt x="11" y="28"/>
                  </a:moveTo>
                  <a:cubicBezTo>
                    <a:pt x="12" y="27"/>
                    <a:pt x="13" y="26"/>
                    <a:pt x="13" y="24"/>
                  </a:cubicBezTo>
                  <a:cubicBezTo>
                    <a:pt x="14" y="23"/>
                    <a:pt x="14" y="21"/>
                    <a:pt x="13" y="20"/>
                  </a:cubicBezTo>
                  <a:cubicBezTo>
                    <a:pt x="13" y="19"/>
                    <a:pt x="12" y="18"/>
                    <a:pt x="11" y="17"/>
                  </a:cubicBezTo>
                  <a:cubicBezTo>
                    <a:pt x="10" y="17"/>
                    <a:pt x="9" y="16"/>
                    <a:pt x="8" y="17"/>
                  </a:cubicBezTo>
                  <a:cubicBezTo>
                    <a:pt x="7" y="17"/>
                    <a:pt x="6" y="18"/>
                    <a:pt x="6" y="19"/>
                  </a:cubicBezTo>
                  <a:cubicBezTo>
                    <a:pt x="6" y="21"/>
                    <a:pt x="6" y="23"/>
                    <a:pt x="6" y="24"/>
                  </a:cubicBezTo>
                  <a:cubicBezTo>
                    <a:pt x="6" y="26"/>
                    <a:pt x="7" y="27"/>
                    <a:pt x="8" y="28"/>
                  </a:cubicBezTo>
                  <a:cubicBezTo>
                    <a:pt x="9" y="28"/>
                    <a:pt x="10" y="28"/>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 name="Freeform 122"/>
            <p:cNvSpPr>
              <a:spLocks/>
            </p:cNvSpPr>
            <p:nvPr/>
          </p:nvSpPr>
          <p:spPr bwMode="auto">
            <a:xfrm>
              <a:off x="5815013" y="5038725"/>
              <a:ext cx="80963" cy="133350"/>
            </a:xfrm>
            <a:custGeom>
              <a:avLst/>
              <a:gdLst>
                <a:gd name="T0" fmla="*/ 18 w 24"/>
                <a:gd name="T1" fmla="*/ 2 h 39"/>
                <a:gd name="T2" fmla="*/ 21 w 24"/>
                <a:gd name="T3" fmla="*/ 5 h 39"/>
                <a:gd name="T4" fmla="*/ 23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3 h 39"/>
                <a:gd name="T20" fmla="*/ 18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7 h 39"/>
                <a:gd name="T38" fmla="*/ 13 w 24"/>
                <a:gd name="T39" fmla="*/ 7 h 39"/>
                <a:gd name="T40" fmla="*/ 9 w 24"/>
                <a:gd name="T41" fmla="*/ 7 h 39"/>
                <a:gd name="T42" fmla="*/ 8 w 24"/>
                <a:gd name="T43" fmla="*/ 1 h 39"/>
                <a:gd name="T44" fmla="*/ 11 w 24"/>
                <a:gd name="T45" fmla="*/ 0 h 39"/>
                <a:gd name="T46" fmla="*/ 14 w 24"/>
                <a:gd name="T47" fmla="*/ 0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0" y="4"/>
                    <a:pt x="21" y="5"/>
                  </a:cubicBezTo>
                  <a:cubicBezTo>
                    <a:pt x="22" y="7"/>
                    <a:pt x="23" y="8"/>
                    <a:pt x="23" y="10"/>
                  </a:cubicBezTo>
                  <a:cubicBezTo>
                    <a:pt x="24" y="12"/>
                    <a:pt x="24" y="13"/>
                    <a:pt x="23" y="15"/>
                  </a:cubicBezTo>
                  <a:cubicBezTo>
                    <a:pt x="23" y="16"/>
                    <a:pt x="22" y="18"/>
                    <a:pt x="22" y="19"/>
                  </a:cubicBezTo>
                  <a:cubicBezTo>
                    <a:pt x="21" y="20"/>
                    <a:pt x="20" y="21"/>
                    <a:pt x="19" y="22"/>
                  </a:cubicBezTo>
                  <a:cubicBezTo>
                    <a:pt x="17" y="23"/>
                    <a:pt x="15" y="24"/>
                    <a:pt x="13" y="25"/>
                  </a:cubicBezTo>
                  <a:cubicBezTo>
                    <a:pt x="8" y="27"/>
                    <a:pt x="8" y="27"/>
                    <a:pt x="8" y="27"/>
                  </a:cubicBezTo>
                  <a:cubicBezTo>
                    <a:pt x="8" y="27"/>
                    <a:pt x="8" y="27"/>
                    <a:pt x="8" y="27"/>
                  </a:cubicBezTo>
                  <a:cubicBezTo>
                    <a:pt x="19" y="33"/>
                    <a:pt x="19" y="33"/>
                    <a:pt x="19" y="33"/>
                  </a:cubicBezTo>
                  <a:cubicBezTo>
                    <a:pt x="18" y="39"/>
                    <a:pt x="18" y="39"/>
                    <a:pt x="18" y="39"/>
                  </a:cubicBezTo>
                  <a:cubicBezTo>
                    <a:pt x="0" y="29"/>
                    <a:pt x="0" y="29"/>
                    <a:pt x="0" y="29"/>
                  </a:cubicBezTo>
                  <a:cubicBezTo>
                    <a:pt x="1" y="24"/>
                    <a:pt x="1" y="24"/>
                    <a:pt x="1" y="24"/>
                  </a:cubicBezTo>
                  <a:cubicBezTo>
                    <a:pt x="10" y="20"/>
                    <a:pt x="10" y="20"/>
                    <a:pt x="10" y="20"/>
                  </a:cubicBezTo>
                  <a:cubicBezTo>
                    <a:pt x="12" y="19"/>
                    <a:pt x="14" y="18"/>
                    <a:pt x="15" y="17"/>
                  </a:cubicBezTo>
                  <a:cubicBezTo>
                    <a:pt x="16" y="16"/>
                    <a:pt x="16" y="16"/>
                    <a:pt x="17" y="15"/>
                  </a:cubicBezTo>
                  <a:cubicBezTo>
                    <a:pt x="17" y="14"/>
                    <a:pt x="18" y="14"/>
                    <a:pt x="18" y="13"/>
                  </a:cubicBezTo>
                  <a:cubicBezTo>
                    <a:pt x="18" y="12"/>
                    <a:pt x="18" y="10"/>
                    <a:pt x="18" y="10"/>
                  </a:cubicBezTo>
                  <a:cubicBezTo>
                    <a:pt x="17" y="9"/>
                    <a:pt x="17" y="8"/>
                    <a:pt x="16" y="7"/>
                  </a:cubicBezTo>
                  <a:cubicBezTo>
                    <a:pt x="15" y="7"/>
                    <a:pt x="14" y="6"/>
                    <a:pt x="13" y="7"/>
                  </a:cubicBezTo>
                  <a:cubicBezTo>
                    <a:pt x="12" y="7"/>
                    <a:pt x="11" y="7"/>
                    <a:pt x="9" y="7"/>
                  </a:cubicBezTo>
                  <a:cubicBezTo>
                    <a:pt x="8" y="1"/>
                    <a:pt x="8" y="1"/>
                    <a:pt x="8" y="1"/>
                  </a:cubicBezTo>
                  <a:cubicBezTo>
                    <a:pt x="9" y="1"/>
                    <a:pt x="10" y="0"/>
                    <a:pt x="11" y="0"/>
                  </a:cubicBezTo>
                  <a:cubicBezTo>
                    <a:pt x="12" y="0"/>
                    <a:pt x="13" y="0"/>
                    <a:pt x="14" y="0"/>
                  </a:cubicBezTo>
                  <a:cubicBezTo>
                    <a:pt x="15" y="1"/>
                    <a:pt x="16" y="1"/>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 name="Freeform 123"/>
            <p:cNvSpPr>
              <a:spLocks/>
            </p:cNvSpPr>
            <p:nvPr/>
          </p:nvSpPr>
          <p:spPr bwMode="auto">
            <a:xfrm>
              <a:off x="6303963" y="5305425"/>
              <a:ext cx="82550" cy="127000"/>
            </a:xfrm>
            <a:custGeom>
              <a:avLst/>
              <a:gdLst>
                <a:gd name="T0" fmla="*/ 52 w 52"/>
                <a:gd name="T1" fmla="*/ 24 h 80"/>
                <a:gd name="T2" fmla="*/ 49 w 52"/>
                <a:gd name="T3" fmla="*/ 32 h 80"/>
                <a:gd name="T4" fmla="*/ 13 w 52"/>
                <a:gd name="T5" fmla="*/ 80 h 80"/>
                <a:gd name="T6" fmla="*/ 0 w 52"/>
                <a:gd name="T7" fmla="*/ 73 h 80"/>
                <a:gd name="T8" fmla="*/ 36 w 52"/>
                <a:gd name="T9" fmla="*/ 28 h 80"/>
                <a:gd name="T10" fmla="*/ 8 w 52"/>
                <a:gd name="T11" fmla="*/ 13 h 80"/>
                <a:gd name="T12" fmla="*/ 13 w 52"/>
                <a:gd name="T13" fmla="*/ 0 h 80"/>
                <a:gd name="T14" fmla="*/ 52 w 52"/>
                <a:gd name="T15" fmla="*/ 24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0">
                  <a:moveTo>
                    <a:pt x="52" y="24"/>
                  </a:moveTo>
                  <a:lnTo>
                    <a:pt x="49" y="32"/>
                  </a:lnTo>
                  <a:lnTo>
                    <a:pt x="13" y="80"/>
                  </a:lnTo>
                  <a:lnTo>
                    <a:pt x="0" y="73"/>
                  </a:lnTo>
                  <a:lnTo>
                    <a:pt x="36" y="28"/>
                  </a:lnTo>
                  <a:lnTo>
                    <a:pt x="8" y="13"/>
                  </a:lnTo>
                  <a:lnTo>
                    <a:pt x="13" y="0"/>
                  </a:lnTo>
                  <a:lnTo>
                    <a:pt x="52" y="24"/>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 name="Freeform 124"/>
            <p:cNvSpPr>
              <a:spLocks/>
            </p:cNvSpPr>
            <p:nvPr/>
          </p:nvSpPr>
          <p:spPr bwMode="auto">
            <a:xfrm>
              <a:off x="6227763" y="5278438"/>
              <a:ext cx="79375" cy="133350"/>
            </a:xfrm>
            <a:custGeom>
              <a:avLst/>
              <a:gdLst>
                <a:gd name="T0" fmla="*/ 17 w 23"/>
                <a:gd name="T1" fmla="*/ 2 h 39"/>
                <a:gd name="T2" fmla="*/ 21 w 23"/>
                <a:gd name="T3" fmla="*/ 5 h 39"/>
                <a:gd name="T4" fmla="*/ 23 w 23"/>
                <a:gd name="T5" fmla="*/ 10 h 39"/>
                <a:gd name="T6" fmla="*/ 23 w 23"/>
                <a:gd name="T7" fmla="*/ 15 h 39"/>
                <a:gd name="T8" fmla="*/ 21 w 23"/>
                <a:gd name="T9" fmla="*/ 19 h 39"/>
                <a:gd name="T10" fmla="*/ 18 w 23"/>
                <a:gd name="T11" fmla="*/ 21 h 39"/>
                <a:gd name="T12" fmla="*/ 12 w 23"/>
                <a:gd name="T13" fmla="*/ 25 h 39"/>
                <a:gd name="T14" fmla="*/ 8 w 23"/>
                <a:gd name="T15" fmla="*/ 27 h 39"/>
                <a:gd name="T16" fmla="*/ 8 w 23"/>
                <a:gd name="T17" fmla="*/ 27 h 39"/>
                <a:gd name="T18" fmla="*/ 19 w 23"/>
                <a:gd name="T19" fmla="*/ 33 h 39"/>
                <a:gd name="T20" fmla="*/ 17 w 23"/>
                <a:gd name="T21" fmla="*/ 39 h 39"/>
                <a:gd name="T22" fmla="*/ 0 w 23"/>
                <a:gd name="T23" fmla="*/ 29 h 39"/>
                <a:gd name="T24" fmla="*/ 1 w 23"/>
                <a:gd name="T25" fmla="*/ 24 h 39"/>
                <a:gd name="T26" fmla="*/ 10 w 23"/>
                <a:gd name="T27" fmla="*/ 20 h 39"/>
                <a:gd name="T28" fmla="*/ 15 w 23"/>
                <a:gd name="T29" fmla="*/ 17 h 39"/>
                <a:gd name="T30" fmla="*/ 16 w 23"/>
                <a:gd name="T31" fmla="*/ 15 h 39"/>
                <a:gd name="T32" fmla="*/ 18 w 23"/>
                <a:gd name="T33" fmla="*/ 12 h 39"/>
                <a:gd name="T34" fmla="*/ 17 w 23"/>
                <a:gd name="T35" fmla="*/ 9 h 39"/>
                <a:gd name="T36" fmla="*/ 16 w 23"/>
                <a:gd name="T37" fmla="*/ 7 h 39"/>
                <a:gd name="T38" fmla="*/ 12 w 23"/>
                <a:gd name="T39" fmla="*/ 6 h 39"/>
                <a:gd name="T40" fmla="*/ 9 w 23"/>
                <a:gd name="T41" fmla="*/ 7 h 39"/>
                <a:gd name="T42" fmla="*/ 7 w 23"/>
                <a:gd name="T43" fmla="*/ 1 h 39"/>
                <a:gd name="T44" fmla="*/ 11 w 23"/>
                <a:gd name="T45" fmla="*/ 0 h 39"/>
                <a:gd name="T46" fmla="*/ 14 w 23"/>
                <a:gd name="T47" fmla="*/ 0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2"/>
                    <a:pt x="20" y="4"/>
                    <a:pt x="21" y="5"/>
                  </a:cubicBezTo>
                  <a:cubicBezTo>
                    <a:pt x="22" y="6"/>
                    <a:pt x="23" y="8"/>
                    <a:pt x="23" y="10"/>
                  </a:cubicBezTo>
                  <a:cubicBezTo>
                    <a:pt x="23" y="11"/>
                    <a:pt x="23" y="13"/>
                    <a:pt x="23" y="15"/>
                  </a:cubicBezTo>
                  <a:cubicBezTo>
                    <a:pt x="23" y="16"/>
                    <a:pt x="22" y="17"/>
                    <a:pt x="21" y="19"/>
                  </a:cubicBezTo>
                  <a:cubicBezTo>
                    <a:pt x="20" y="20"/>
                    <a:pt x="20" y="21"/>
                    <a:pt x="18" y="21"/>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5"/>
                    <a:pt x="16" y="15"/>
                  </a:cubicBezTo>
                  <a:cubicBezTo>
                    <a:pt x="17" y="14"/>
                    <a:pt x="17" y="13"/>
                    <a:pt x="18" y="12"/>
                  </a:cubicBezTo>
                  <a:cubicBezTo>
                    <a:pt x="18" y="11"/>
                    <a:pt x="18" y="10"/>
                    <a:pt x="17" y="9"/>
                  </a:cubicBezTo>
                  <a:cubicBezTo>
                    <a:pt x="17" y="8"/>
                    <a:pt x="16" y="8"/>
                    <a:pt x="16" y="7"/>
                  </a:cubicBezTo>
                  <a:cubicBezTo>
                    <a:pt x="15" y="6"/>
                    <a:pt x="14" y="6"/>
                    <a:pt x="12" y="6"/>
                  </a:cubicBezTo>
                  <a:cubicBezTo>
                    <a:pt x="11" y="6"/>
                    <a:pt x="10" y="7"/>
                    <a:pt x="9" y="7"/>
                  </a:cubicBezTo>
                  <a:cubicBezTo>
                    <a:pt x="7" y="1"/>
                    <a:pt x="7" y="1"/>
                    <a:pt x="7" y="1"/>
                  </a:cubicBezTo>
                  <a:cubicBezTo>
                    <a:pt x="9" y="0"/>
                    <a:pt x="10" y="0"/>
                    <a:pt x="11" y="0"/>
                  </a:cubicBezTo>
                  <a:cubicBezTo>
                    <a:pt x="12" y="0"/>
                    <a:pt x="13" y="0"/>
                    <a:pt x="14" y="0"/>
                  </a:cubicBezTo>
                  <a:cubicBezTo>
                    <a:pt x="15" y="0"/>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 name="Freeform 125"/>
            <p:cNvSpPr>
              <a:spLocks noEditPoints="1"/>
            </p:cNvSpPr>
            <p:nvPr/>
          </p:nvSpPr>
          <p:spPr bwMode="auto">
            <a:xfrm>
              <a:off x="3709988" y="4408488"/>
              <a:ext cx="79375" cy="127000"/>
            </a:xfrm>
            <a:custGeom>
              <a:avLst/>
              <a:gdLst>
                <a:gd name="T0" fmla="*/ 18 w 23"/>
                <a:gd name="T1" fmla="*/ 26 h 37"/>
                <a:gd name="T2" fmla="*/ 18 w 23"/>
                <a:gd name="T3" fmla="*/ 31 h 37"/>
                <a:gd name="T4" fmla="*/ 14 w 23"/>
                <a:gd name="T5" fmla="*/ 36 h 37"/>
                <a:gd name="T6" fmla="*/ 7 w 23"/>
                <a:gd name="T7" fmla="*/ 35 h 37"/>
                <a:gd name="T8" fmla="*/ 2 w 23"/>
                <a:gd name="T9" fmla="*/ 29 h 37"/>
                <a:gd name="T10" fmla="*/ 1 w 23"/>
                <a:gd name="T11" fmla="*/ 21 h 37"/>
                <a:gd name="T12" fmla="*/ 3 w 23"/>
                <a:gd name="T13" fmla="*/ 17 h 37"/>
                <a:gd name="T14" fmla="*/ 8 w 23"/>
                <a:gd name="T15" fmla="*/ 15 h 37"/>
                <a:gd name="T16" fmla="*/ 6 w 23"/>
                <a:gd name="T17" fmla="*/ 10 h 37"/>
                <a:gd name="T18" fmla="*/ 6 w 23"/>
                <a:gd name="T19" fmla="*/ 5 h 37"/>
                <a:gd name="T20" fmla="*/ 10 w 23"/>
                <a:gd name="T21" fmla="*/ 1 h 37"/>
                <a:gd name="T22" fmla="*/ 16 w 23"/>
                <a:gd name="T23" fmla="*/ 2 h 37"/>
                <a:gd name="T24" fmla="*/ 21 w 23"/>
                <a:gd name="T25" fmla="*/ 8 h 37"/>
                <a:gd name="T26" fmla="*/ 22 w 23"/>
                <a:gd name="T27" fmla="*/ 14 h 37"/>
                <a:gd name="T28" fmla="*/ 20 w 23"/>
                <a:gd name="T29" fmla="*/ 18 h 37"/>
                <a:gd name="T30" fmla="*/ 15 w 23"/>
                <a:gd name="T31" fmla="*/ 20 h 37"/>
                <a:gd name="T32" fmla="*/ 18 w 23"/>
                <a:gd name="T33" fmla="*/ 26 h 37"/>
                <a:gd name="T34" fmla="*/ 12 w 23"/>
                <a:gd name="T35" fmla="*/ 30 h 37"/>
                <a:gd name="T36" fmla="*/ 14 w 23"/>
                <a:gd name="T37" fmla="*/ 28 h 37"/>
                <a:gd name="T38" fmla="*/ 13 w 23"/>
                <a:gd name="T39" fmla="*/ 25 h 37"/>
                <a:gd name="T40" fmla="*/ 11 w 23"/>
                <a:gd name="T41" fmla="*/ 20 h 37"/>
                <a:gd name="T42" fmla="*/ 6 w 23"/>
                <a:gd name="T43" fmla="*/ 24 h 37"/>
                <a:gd name="T44" fmla="*/ 6 w 23"/>
                <a:gd name="T45" fmla="*/ 27 h 37"/>
                <a:gd name="T46" fmla="*/ 9 w 23"/>
                <a:gd name="T47" fmla="*/ 30 h 37"/>
                <a:gd name="T48" fmla="*/ 12 w 23"/>
                <a:gd name="T49" fmla="*/ 30 h 37"/>
                <a:gd name="T50" fmla="*/ 12 w 23"/>
                <a:gd name="T51" fmla="*/ 7 h 37"/>
                <a:gd name="T52" fmla="*/ 11 w 23"/>
                <a:gd name="T53" fmla="*/ 9 h 37"/>
                <a:gd name="T54" fmla="*/ 11 w 23"/>
                <a:gd name="T55" fmla="*/ 11 h 37"/>
                <a:gd name="T56" fmla="*/ 13 w 23"/>
                <a:gd name="T57" fmla="*/ 15 h 37"/>
                <a:gd name="T58" fmla="*/ 16 w 23"/>
                <a:gd name="T59" fmla="*/ 14 h 37"/>
                <a:gd name="T60" fmla="*/ 17 w 23"/>
                <a:gd name="T61" fmla="*/ 12 h 37"/>
                <a:gd name="T62" fmla="*/ 17 w 23"/>
                <a:gd name="T63" fmla="*/ 9 h 37"/>
                <a:gd name="T64" fmla="*/ 15 w 23"/>
                <a:gd name="T65" fmla="*/ 7 h 37"/>
                <a:gd name="T66" fmla="*/ 12 w 23"/>
                <a:gd name="T6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37">
                  <a:moveTo>
                    <a:pt x="18" y="26"/>
                  </a:moveTo>
                  <a:cubicBezTo>
                    <a:pt x="19" y="28"/>
                    <a:pt x="19" y="30"/>
                    <a:pt x="18" y="31"/>
                  </a:cubicBezTo>
                  <a:cubicBezTo>
                    <a:pt x="18" y="34"/>
                    <a:pt x="16" y="35"/>
                    <a:pt x="14" y="36"/>
                  </a:cubicBezTo>
                  <a:cubicBezTo>
                    <a:pt x="12" y="37"/>
                    <a:pt x="10" y="36"/>
                    <a:pt x="7" y="35"/>
                  </a:cubicBezTo>
                  <a:cubicBezTo>
                    <a:pt x="5" y="33"/>
                    <a:pt x="3" y="31"/>
                    <a:pt x="2" y="29"/>
                  </a:cubicBezTo>
                  <a:cubicBezTo>
                    <a:pt x="0" y="27"/>
                    <a:pt x="0" y="24"/>
                    <a:pt x="1" y="21"/>
                  </a:cubicBezTo>
                  <a:cubicBezTo>
                    <a:pt x="1" y="19"/>
                    <a:pt x="2" y="18"/>
                    <a:pt x="3" y="17"/>
                  </a:cubicBezTo>
                  <a:cubicBezTo>
                    <a:pt x="4" y="16"/>
                    <a:pt x="6" y="16"/>
                    <a:pt x="8" y="15"/>
                  </a:cubicBezTo>
                  <a:cubicBezTo>
                    <a:pt x="7" y="13"/>
                    <a:pt x="6" y="12"/>
                    <a:pt x="6" y="10"/>
                  </a:cubicBezTo>
                  <a:cubicBezTo>
                    <a:pt x="6" y="8"/>
                    <a:pt x="6" y="7"/>
                    <a:pt x="6" y="5"/>
                  </a:cubicBezTo>
                  <a:cubicBezTo>
                    <a:pt x="7" y="3"/>
                    <a:pt x="8" y="1"/>
                    <a:pt x="10" y="1"/>
                  </a:cubicBezTo>
                  <a:cubicBezTo>
                    <a:pt x="12" y="0"/>
                    <a:pt x="14" y="1"/>
                    <a:pt x="16" y="2"/>
                  </a:cubicBezTo>
                  <a:cubicBezTo>
                    <a:pt x="18" y="4"/>
                    <a:pt x="20" y="5"/>
                    <a:pt x="21" y="8"/>
                  </a:cubicBezTo>
                  <a:cubicBezTo>
                    <a:pt x="22" y="10"/>
                    <a:pt x="23" y="12"/>
                    <a:pt x="22" y="14"/>
                  </a:cubicBezTo>
                  <a:cubicBezTo>
                    <a:pt x="22" y="16"/>
                    <a:pt x="21" y="17"/>
                    <a:pt x="20" y="18"/>
                  </a:cubicBezTo>
                  <a:cubicBezTo>
                    <a:pt x="19" y="19"/>
                    <a:pt x="17" y="20"/>
                    <a:pt x="15" y="20"/>
                  </a:cubicBezTo>
                  <a:cubicBezTo>
                    <a:pt x="17" y="22"/>
                    <a:pt x="18" y="24"/>
                    <a:pt x="18" y="26"/>
                  </a:cubicBezTo>
                  <a:close/>
                  <a:moveTo>
                    <a:pt x="12" y="30"/>
                  </a:moveTo>
                  <a:cubicBezTo>
                    <a:pt x="13" y="30"/>
                    <a:pt x="13" y="29"/>
                    <a:pt x="14" y="28"/>
                  </a:cubicBezTo>
                  <a:cubicBezTo>
                    <a:pt x="14" y="27"/>
                    <a:pt x="14" y="26"/>
                    <a:pt x="13" y="25"/>
                  </a:cubicBezTo>
                  <a:cubicBezTo>
                    <a:pt x="13" y="24"/>
                    <a:pt x="12" y="22"/>
                    <a:pt x="11" y="20"/>
                  </a:cubicBezTo>
                  <a:cubicBezTo>
                    <a:pt x="8" y="20"/>
                    <a:pt x="6" y="21"/>
                    <a:pt x="6" y="24"/>
                  </a:cubicBezTo>
                  <a:cubicBezTo>
                    <a:pt x="5" y="25"/>
                    <a:pt x="6" y="26"/>
                    <a:pt x="6" y="27"/>
                  </a:cubicBezTo>
                  <a:cubicBezTo>
                    <a:pt x="7" y="28"/>
                    <a:pt x="7" y="29"/>
                    <a:pt x="9" y="30"/>
                  </a:cubicBezTo>
                  <a:cubicBezTo>
                    <a:pt x="10" y="31"/>
                    <a:pt x="11" y="31"/>
                    <a:pt x="12" y="30"/>
                  </a:cubicBezTo>
                  <a:moveTo>
                    <a:pt x="12" y="7"/>
                  </a:moveTo>
                  <a:cubicBezTo>
                    <a:pt x="12" y="7"/>
                    <a:pt x="11" y="8"/>
                    <a:pt x="11" y="9"/>
                  </a:cubicBezTo>
                  <a:cubicBezTo>
                    <a:pt x="11" y="9"/>
                    <a:pt x="11" y="10"/>
                    <a:pt x="11" y="11"/>
                  </a:cubicBezTo>
                  <a:cubicBezTo>
                    <a:pt x="11" y="12"/>
                    <a:pt x="12" y="13"/>
                    <a:pt x="13" y="15"/>
                  </a:cubicBezTo>
                  <a:cubicBezTo>
                    <a:pt x="14" y="15"/>
                    <a:pt x="15" y="14"/>
                    <a:pt x="16" y="14"/>
                  </a:cubicBezTo>
                  <a:cubicBezTo>
                    <a:pt x="16" y="14"/>
                    <a:pt x="17" y="13"/>
                    <a:pt x="17" y="12"/>
                  </a:cubicBezTo>
                  <a:cubicBezTo>
                    <a:pt x="17" y="11"/>
                    <a:pt x="17" y="10"/>
                    <a:pt x="17" y="9"/>
                  </a:cubicBezTo>
                  <a:cubicBezTo>
                    <a:pt x="16" y="8"/>
                    <a:pt x="16" y="8"/>
                    <a:pt x="15" y="7"/>
                  </a:cubicBezTo>
                  <a:cubicBezTo>
                    <a:pt x="14" y="7"/>
                    <a:pt x="13" y="6"/>
                    <a:pt x="12" y="7"/>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 name="Freeform 126"/>
            <p:cNvSpPr>
              <a:spLocks/>
            </p:cNvSpPr>
            <p:nvPr/>
          </p:nvSpPr>
          <p:spPr bwMode="auto">
            <a:xfrm>
              <a:off x="3638551" y="4371975"/>
              <a:ext cx="82550" cy="133350"/>
            </a:xfrm>
            <a:custGeom>
              <a:avLst/>
              <a:gdLst>
                <a:gd name="T0" fmla="*/ 17 w 24"/>
                <a:gd name="T1" fmla="*/ 2 h 39"/>
                <a:gd name="T2" fmla="*/ 21 w 24"/>
                <a:gd name="T3" fmla="*/ 5 h 39"/>
                <a:gd name="T4" fmla="*/ 23 w 24"/>
                <a:gd name="T5" fmla="*/ 10 h 39"/>
                <a:gd name="T6" fmla="*/ 23 w 24"/>
                <a:gd name="T7" fmla="*/ 15 h 39"/>
                <a:gd name="T8" fmla="*/ 21 w 24"/>
                <a:gd name="T9" fmla="*/ 19 h 39"/>
                <a:gd name="T10" fmla="*/ 18 w 24"/>
                <a:gd name="T11" fmla="*/ 22 h 39"/>
                <a:gd name="T12" fmla="*/ 12 w 24"/>
                <a:gd name="T13" fmla="*/ 25 h 39"/>
                <a:gd name="T14" fmla="*/ 8 w 24"/>
                <a:gd name="T15" fmla="*/ 27 h 39"/>
                <a:gd name="T16" fmla="*/ 8 w 24"/>
                <a:gd name="T17" fmla="*/ 27 h 39"/>
                <a:gd name="T18" fmla="*/ 19 w 24"/>
                <a:gd name="T19" fmla="*/ 33 h 39"/>
                <a:gd name="T20" fmla="*/ 17 w 24"/>
                <a:gd name="T21" fmla="*/ 39 h 39"/>
                <a:gd name="T22" fmla="*/ 0 w 24"/>
                <a:gd name="T23" fmla="*/ 29 h 39"/>
                <a:gd name="T24" fmla="*/ 1 w 24"/>
                <a:gd name="T25" fmla="*/ 24 h 39"/>
                <a:gd name="T26" fmla="*/ 10 w 24"/>
                <a:gd name="T27" fmla="*/ 20 h 39"/>
                <a:gd name="T28" fmla="*/ 15 w 24"/>
                <a:gd name="T29" fmla="*/ 17 h 39"/>
                <a:gd name="T30" fmla="*/ 17 w 24"/>
                <a:gd name="T31" fmla="*/ 15 h 39"/>
                <a:gd name="T32" fmla="*/ 18 w 24"/>
                <a:gd name="T33" fmla="*/ 13 h 39"/>
                <a:gd name="T34" fmla="*/ 18 w 24"/>
                <a:gd name="T35" fmla="*/ 9 h 39"/>
                <a:gd name="T36" fmla="*/ 16 w 24"/>
                <a:gd name="T37" fmla="*/ 7 h 39"/>
                <a:gd name="T38" fmla="*/ 13 w 24"/>
                <a:gd name="T39" fmla="*/ 6 h 39"/>
                <a:gd name="T40" fmla="*/ 9 w 24"/>
                <a:gd name="T41" fmla="*/ 7 h 39"/>
                <a:gd name="T42" fmla="*/ 7 w 24"/>
                <a:gd name="T43" fmla="*/ 1 h 39"/>
                <a:gd name="T44" fmla="*/ 11 w 24"/>
                <a:gd name="T45" fmla="*/ 0 h 39"/>
                <a:gd name="T46" fmla="*/ 14 w 24"/>
                <a:gd name="T47" fmla="*/ 0 h 39"/>
                <a:gd name="T48" fmla="*/ 17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7" y="2"/>
                  </a:moveTo>
                  <a:cubicBezTo>
                    <a:pt x="19" y="3"/>
                    <a:pt x="20" y="4"/>
                    <a:pt x="21" y="5"/>
                  </a:cubicBezTo>
                  <a:cubicBezTo>
                    <a:pt x="22" y="7"/>
                    <a:pt x="23" y="8"/>
                    <a:pt x="23" y="10"/>
                  </a:cubicBezTo>
                  <a:cubicBezTo>
                    <a:pt x="24" y="12"/>
                    <a:pt x="23" y="13"/>
                    <a:pt x="23" y="15"/>
                  </a:cubicBezTo>
                  <a:cubicBezTo>
                    <a:pt x="23" y="16"/>
                    <a:pt x="22" y="18"/>
                    <a:pt x="21" y="19"/>
                  </a:cubicBezTo>
                  <a:cubicBezTo>
                    <a:pt x="21" y="20"/>
                    <a:pt x="20" y="21"/>
                    <a:pt x="18" y="22"/>
                  </a:cubicBezTo>
                  <a:cubicBezTo>
                    <a:pt x="17" y="22"/>
                    <a:pt x="15" y="23"/>
                    <a:pt x="12" y="25"/>
                  </a:cubicBezTo>
                  <a:cubicBezTo>
                    <a:pt x="8" y="27"/>
                    <a:pt x="8" y="27"/>
                    <a:pt x="8" y="27"/>
                  </a:cubicBezTo>
                  <a:cubicBezTo>
                    <a:pt x="8" y="27"/>
                    <a:pt x="8" y="27"/>
                    <a:pt x="8" y="27"/>
                  </a:cubicBezTo>
                  <a:cubicBezTo>
                    <a:pt x="19" y="33"/>
                    <a:pt x="19" y="33"/>
                    <a:pt x="19" y="33"/>
                  </a:cubicBezTo>
                  <a:cubicBezTo>
                    <a:pt x="17" y="39"/>
                    <a:pt x="17" y="39"/>
                    <a:pt x="17" y="39"/>
                  </a:cubicBezTo>
                  <a:cubicBezTo>
                    <a:pt x="0" y="29"/>
                    <a:pt x="0" y="29"/>
                    <a:pt x="0" y="29"/>
                  </a:cubicBezTo>
                  <a:cubicBezTo>
                    <a:pt x="1" y="24"/>
                    <a:pt x="1" y="24"/>
                    <a:pt x="1" y="24"/>
                  </a:cubicBezTo>
                  <a:cubicBezTo>
                    <a:pt x="10" y="20"/>
                    <a:pt x="10" y="20"/>
                    <a:pt x="10" y="20"/>
                  </a:cubicBezTo>
                  <a:cubicBezTo>
                    <a:pt x="12" y="18"/>
                    <a:pt x="14" y="17"/>
                    <a:pt x="15" y="17"/>
                  </a:cubicBezTo>
                  <a:cubicBezTo>
                    <a:pt x="15" y="16"/>
                    <a:pt x="16" y="16"/>
                    <a:pt x="17" y="15"/>
                  </a:cubicBezTo>
                  <a:cubicBezTo>
                    <a:pt x="17" y="14"/>
                    <a:pt x="17" y="14"/>
                    <a:pt x="18" y="13"/>
                  </a:cubicBezTo>
                  <a:cubicBezTo>
                    <a:pt x="18" y="11"/>
                    <a:pt x="18" y="10"/>
                    <a:pt x="18" y="9"/>
                  </a:cubicBezTo>
                  <a:cubicBezTo>
                    <a:pt x="17" y="8"/>
                    <a:pt x="16" y="8"/>
                    <a:pt x="16" y="7"/>
                  </a:cubicBezTo>
                  <a:cubicBezTo>
                    <a:pt x="15" y="7"/>
                    <a:pt x="14" y="6"/>
                    <a:pt x="13" y="6"/>
                  </a:cubicBezTo>
                  <a:cubicBezTo>
                    <a:pt x="11" y="6"/>
                    <a:pt x="10" y="7"/>
                    <a:pt x="9" y="7"/>
                  </a:cubicBezTo>
                  <a:cubicBezTo>
                    <a:pt x="7" y="1"/>
                    <a:pt x="7" y="1"/>
                    <a:pt x="7" y="1"/>
                  </a:cubicBezTo>
                  <a:cubicBezTo>
                    <a:pt x="9" y="1"/>
                    <a:pt x="10" y="0"/>
                    <a:pt x="11" y="0"/>
                  </a:cubicBezTo>
                  <a:cubicBezTo>
                    <a:pt x="12" y="0"/>
                    <a:pt x="13" y="0"/>
                    <a:pt x="14" y="0"/>
                  </a:cubicBezTo>
                  <a:cubicBezTo>
                    <a:pt x="15" y="1"/>
                    <a:pt x="16" y="1"/>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 name="Freeform 127"/>
            <p:cNvSpPr>
              <a:spLocks/>
            </p:cNvSpPr>
            <p:nvPr/>
          </p:nvSpPr>
          <p:spPr bwMode="auto">
            <a:xfrm>
              <a:off x="4049713" y="4606925"/>
              <a:ext cx="80963" cy="134938"/>
            </a:xfrm>
            <a:custGeom>
              <a:avLst/>
              <a:gdLst>
                <a:gd name="T0" fmla="*/ 18 w 24"/>
                <a:gd name="T1" fmla="*/ 2 h 39"/>
                <a:gd name="T2" fmla="*/ 22 w 24"/>
                <a:gd name="T3" fmla="*/ 6 h 39"/>
                <a:gd name="T4" fmla="*/ 23 w 24"/>
                <a:gd name="T5" fmla="*/ 10 h 39"/>
                <a:gd name="T6" fmla="*/ 23 w 24"/>
                <a:gd name="T7" fmla="*/ 15 h 39"/>
                <a:gd name="T8" fmla="*/ 22 w 24"/>
                <a:gd name="T9" fmla="*/ 19 h 39"/>
                <a:gd name="T10" fmla="*/ 19 w 24"/>
                <a:gd name="T11" fmla="*/ 22 h 39"/>
                <a:gd name="T12" fmla="*/ 13 w 24"/>
                <a:gd name="T13" fmla="*/ 25 h 39"/>
                <a:gd name="T14" fmla="*/ 8 w 24"/>
                <a:gd name="T15" fmla="*/ 27 h 39"/>
                <a:gd name="T16" fmla="*/ 8 w 24"/>
                <a:gd name="T17" fmla="*/ 27 h 39"/>
                <a:gd name="T18" fmla="*/ 19 w 24"/>
                <a:gd name="T19" fmla="*/ 34 h 39"/>
                <a:gd name="T20" fmla="*/ 18 w 24"/>
                <a:gd name="T21" fmla="*/ 39 h 39"/>
                <a:gd name="T22" fmla="*/ 0 w 24"/>
                <a:gd name="T23" fmla="*/ 29 h 39"/>
                <a:gd name="T24" fmla="*/ 2 w 24"/>
                <a:gd name="T25" fmla="*/ 25 h 39"/>
                <a:gd name="T26" fmla="*/ 10 w 24"/>
                <a:gd name="T27" fmla="*/ 20 h 39"/>
                <a:gd name="T28" fmla="*/ 15 w 24"/>
                <a:gd name="T29" fmla="*/ 17 h 39"/>
                <a:gd name="T30" fmla="*/ 17 w 24"/>
                <a:gd name="T31" fmla="*/ 15 h 39"/>
                <a:gd name="T32" fmla="*/ 18 w 24"/>
                <a:gd name="T33" fmla="*/ 13 h 39"/>
                <a:gd name="T34" fmla="*/ 18 w 24"/>
                <a:gd name="T35" fmla="*/ 10 h 39"/>
                <a:gd name="T36" fmla="*/ 16 w 24"/>
                <a:gd name="T37" fmla="*/ 8 h 39"/>
                <a:gd name="T38" fmla="*/ 13 w 24"/>
                <a:gd name="T39" fmla="*/ 7 h 39"/>
                <a:gd name="T40" fmla="*/ 9 w 24"/>
                <a:gd name="T41" fmla="*/ 8 h 39"/>
                <a:gd name="T42" fmla="*/ 8 w 24"/>
                <a:gd name="T43" fmla="*/ 2 h 39"/>
                <a:gd name="T44" fmla="*/ 11 w 24"/>
                <a:gd name="T45" fmla="*/ 1 h 39"/>
                <a:gd name="T46" fmla="*/ 14 w 24"/>
                <a:gd name="T47" fmla="*/ 1 h 39"/>
                <a:gd name="T48" fmla="*/ 18 w 24"/>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39">
                  <a:moveTo>
                    <a:pt x="18" y="2"/>
                  </a:moveTo>
                  <a:cubicBezTo>
                    <a:pt x="19" y="3"/>
                    <a:pt x="21" y="4"/>
                    <a:pt x="22" y="6"/>
                  </a:cubicBezTo>
                  <a:cubicBezTo>
                    <a:pt x="23" y="7"/>
                    <a:pt x="23" y="9"/>
                    <a:pt x="23" y="10"/>
                  </a:cubicBezTo>
                  <a:cubicBezTo>
                    <a:pt x="24" y="12"/>
                    <a:pt x="24" y="14"/>
                    <a:pt x="23" y="15"/>
                  </a:cubicBezTo>
                  <a:cubicBezTo>
                    <a:pt x="23" y="17"/>
                    <a:pt x="22" y="18"/>
                    <a:pt x="22" y="19"/>
                  </a:cubicBezTo>
                  <a:cubicBezTo>
                    <a:pt x="21" y="20"/>
                    <a:pt x="20" y="21"/>
                    <a:pt x="19" y="22"/>
                  </a:cubicBezTo>
                  <a:cubicBezTo>
                    <a:pt x="17" y="23"/>
                    <a:pt x="15" y="24"/>
                    <a:pt x="13" y="25"/>
                  </a:cubicBezTo>
                  <a:cubicBezTo>
                    <a:pt x="8" y="27"/>
                    <a:pt x="8" y="27"/>
                    <a:pt x="8" y="27"/>
                  </a:cubicBezTo>
                  <a:cubicBezTo>
                    <a:pt x="8" y="27"/>
                    <a:pt x="8" y="27"/>
                    <a:pt x="8" y="27"/>
                  </a:cubicBezTo>
                  <a:cubicBezTo>
                    <a:pt x="19" y="34"/>
                    <a:pt x="19" y="34"/>
                    <a:pt x="19" y="34"/>
                  </a:cubicBezTo>
                  <a:cubicBezTo>
                    <a:pt x="18" y="39"/>
                    <a:pt x="18" y="39"/>
                    <a:pt x="18" y="39"/>
                  </a:cubicBezTo>
                  <a:cubicBezTo>
                    <a:pt x="0" y="29"/>
                    <a:pt x="0" y="29"/>
                    <a:pt x="0" y="29"/>
                  </a:cubicBezTo>
                  <a:cubicBezTo>
                    <a:pt x="2" y="25"/>
                    <a:pt x="2" y="25"/>
                    <a:pt x="2" y="25"/>
                  </a:cubicBezTo>
                  <a:cubicBezTo>
                    <a:pt x="10" y="20"/>
                    <a:pt x="10" y="20"/>
                    <a:pt x="10" y="20"/>
                  </a:cubicBezTo>
                  <a:cubicBezTo>
                    <a:pt x="12" y="19"/>
                    <a:pt x="14" y="18"/>
                    <a:pt x="15" y="17"/>
                  </a:cubicBezTo>
                  <a:cubicBezTo>
                    <a:pt x="16" y="17"/>
                    <a:pt x="16" y="16"/>
                    <a:pt x="17" y="15"/>
                  </a:cubicBezTo>
                  <a:cubicBezTo>
                    <a:pt x="17" y="15"/>
                    <a:pt x="18" y="14"/>
                    <a:pt x="18" y="13"/>
                  </a:cubicBezTo>
                  <a:cubicBezTo>
                    <a:pt x="18" y="12"/>
                    <a:pt x="18" y="11"/>
                    <a:pt x="18" y="10"/>
                  </a:cubicBezTo>
                  <a:cubicBezTo>
                    <a:pt x="17" y="9"/>
                    <a:pt x="17" y="8"/>
                    <a:pt x="16" y="8"/>
                  </a:cubicBezTo>
                  <a:cubicBezTo>
                    <a:pt x="15" y="7"/>
                    <a:pt x="14" y="7"/>
                    <a:pt x="13" y="7"/>
                  </a:cubicBezTo>
                  <a:cubicBezTo>
                    <a:pt x="12" y="7"/>
                    <a:pt x="11" y="7"/>
                    <a:pt x="9" y="8"/>
                  </a:cubicBezTo>
                  <a:cubicBezTo>
                    <a:pt x="8" y="2"/>
                    <a:pt x="8" y="2"/>
                    <a:pt x="8" y="2"/>
                  </a:cubicBezTo>
                  <a:cubicBezTo>
                    <a:pt x="9" y="1"/>
                    <a:pt x="10" y="1"/>
                    <a:pt x="11" y="1"/>
                  </a:cubicBezTo>
                  <a:cubicBezTo>
                    <a:pt x="12" y="0"/>
                    <a:pt x="13" y="1"/>
                    <a:pt x="14" y="1"/>
                  </a:cubicBezTo>
                  <a:cubicBezTo>
                    <a:pt x="15" y="1"/>
                    <a:pt x="17" y="2"/>
                    <a:pt x="18"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 name="Freeform 128"/>
            <p:cNvSpPr>
              <a:spLocks noEditPoints="1"/>
            </p:cNvSpPr>
            <p:nvPr/>
          </p:nvSpPr>
          <p:spPr bwMode="auto">
            <a:xfrm>
              <a:off x="4124326" y="4648200"/>
              <a:ext cx="71438" cy="120650"/>
            </a:xfrm>
            <a:custGeom>
              <a:avLst/>
              <a:gdLst>
                <a:gd name="T0" fmla="*/ 21 w 21"/>
                <a:gd name="T1" fmla="*/ 12 h 35"/>
                <a:gd name="T2" fmla="*/ 20 w 21"/>
                <a:gd name="T3" fmla="*/ 21 h 35"/>
                <a:gd name="T4" fmla="*/ 13 w 21"/>
                <a:gd name="T5" fmla="*/ 33 h 35"/>
                <a:gd name="T6" fmla="*/ 3 w 21"/>
                <a:gd name="T7" fmla="*/ 32 h 35"/>
                <a:gd name="T8" fmla="*/ 0 w 21"/>
                <a:gd name="T9" fmla="*/ 30 h 35"/>
                <a:gd name="T10" fmla="*/ 1 w 21"/>
                <a:gd name="T11" fmla="*/ 24 h 35"/>
                <a:gd name="T12" fmla="*/ 4 w 21"/>
                <a:gd name="T13" fmla="*/ 27 h 35"/>
                <a:gd name="T14" fmla="*/ 8 w 21"/>
                <a:gd name="T15" fmla="*/ 28 h 35"/>
                <a:gd name="T16" fmla="*/ 12 w 21"/>
                <a:gd name="T17" fmla="*/ 27 h 35"/>
                <a:gd name="T18" fmla="*/ 15 w 21"/>
                <a:gd name="T19" fmla="*/ 21 h 35"/>
                <a:gd name="T20" fmla="*/ 14 w 21"/>
                <a:gd name="T21" fmla="*/ 21 h 35"/>
                <a:gd name="T22" fmla="*/ 11 w 21"/>
                <a:gd name="T23" fmla="*/ 23 h 35"/>
                <a:gd name="T24" fmla="*/ 8 w 21"/>
                <a:gd name="T25" fmla="*/ 22 h 35"/>
                <a:gd name="T26" fmla="*/ 3 w 21"/>
                <a:gd name="T27" fmla="*/ 16 h 35"/>
                <a:gd name="T28" fmla="*/ 4 w 21"/>
                <a:gd name="T29" fmla="*/ 8 h 35"/>
                <a:gd name="T30" fmla="*/ 8 w 21"/>
                <a:gd name="T31" fmla="*/ 1 h 35"/>
                <a:gd name="T32" fmla="*/ 15 w 21"/>
                <a:gd name="T33" fmla="*/ 1 h 35"/>
                <a:gd name="T34" fmla="*/ 19 w 21"/>
                <a:gd name="T35" fmla="*/ 6 h 35"/>
                <a:gd name="T36" fmla="*/ 21 w 21"/>
                <a:gd name="T37" fmla="*/ 12 h 35"/>
                <a:gd name="T38" fmla="*/ 14 w 21"/>
                <a:gd name="T39" fmla="*/ 18 h 35"/>
                <a:gd name="T40" fmla="*/ 16 w 21"/>
                <a:gd name="T41" fmla="*/ 15 h 35"/>
                <a:gd name="T42" fmla="*/ 16 w 21"/>
                <a:gd name="T43" fmla="*/ 10 h 35"/>
                <a:gd name="T44" fmla="*/ 14 w 21"/>
                <a:gd name="T45" fmla="*/ 7 h 35"/>
                <a:gd name="T46" fmla="*/ 11 w 21"/>
                <a:gd name="T47" fmla="*/ 7 h 35"/>
                <a:gd name="T48" fmla="*/ 9 w 21"/>
                <a:gd name="T49" fmla="*/ 10 h 35"/>
                <a:gd name="T50" fmla="*/ 8 w 21"/>
                <a:gd name="T51" fmla="*/ 15 h 35"/>
                <a:gd name="T52" fmla="*/ 11 w 21"/>
                <a:gd name="T53" fmla="*/ 17 h 35"/>
                <a:gd name="T54" fmla="*/ 14 w 21"/>
                <a:gd name="T55"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35">
                  <a:moveTo>
                    <a:pt x="21" y="12"/>
                  </a:moveTo>
                  <a:cubicBezTo>
                    <a:pt x="21" y="15"/>
                    <a:pt x="21" y="18"/>
                    <a:pt x="20" y="21"/>
                  </a:cubicBezTo>
                  <a:cubicBezTo>
                    <a:pt x="19" y="27"/>
                    <a:pt x="16" y="31"/>
                    <a:pt x="13" y="33"/>
                  </a:cubicBezTo>
                  <a:cubicBezTo>
                    <a:pt x="11" y="35"/>
                    <a:pt x="7" y="34"/>
                    <a:pt x="3" y="32"/>
                  </a:cubicBezTo>
                  <a:cubicBezTo>
                    <a:pt x="1" y="31"/>
                    <a:pt x="0" y="30"/>
                    <a:pt x="0" y="30"/>
                  </a:cubicBezTo>
                  <a:cubicBezTo>
                    <a:pt x="1" y="24"/>
                    <a:pt x="1" y="24"/>
                    <a:pt x="1" y="24"/>
                  </a:cubicBezTo>
                  <a:cubicBezTo>
                    <a:pt x="2" y="25"/>
                    <a:pt x="3" y="26"/>
                    <a:pt x="4" y="27"/>
                  </a:cubicBezTo>
                  <a:cubicBezTo>
                    <a:pt x="6" y="28"/>
                    <a:pt x="7" y="28"/>
                    <a:pt x="8" y="28"/>
                  </a:cubicBezTo>
                  <a:cubicBezTo>
                    <a:pt x="10" y="28"/>
                    <a:pt x="11" y="28"/>
                    <a:pt x="12" y="27"/>
                  </a:cubicBezTo>
                  <a:cubicBezTo>
                    <a:pt x="13" y="25"/>
                    <a:pt x="14" y="24"/>
                    <a:pt x="15" y="21"/>
                  </a:cubicBezTo>
                  <a:cubicBezTo>
                    <a:pt x="14" y="21"/>
                    <a:pt x="14" y="21"/>
                    <a:pt x="14" y="21"/>
                  </a:cubicBezTo>
                  <a:cubicBezTo>
                    <a:pt x="13" y="22"/>
                    <a:pt x="12" y="23"/>
                    <a:pt x="11" y="23"/>
                  </a:cubicBezTo>
                  <a:cubicBezTo>
                    <a:pt x="10" y="23"/>
                    <a:pt x="9" y="22"/>
                    <a:pt x="8" y="22"/>
                  </a:cubicBezTo>
                  <a:cubicBezTo>
                    <a:pt x="6" y="20"/>
                    <a:pt x="4" y="19"/>
                    <a:pt x="3" y="16"/>
                  </a:cubicBezTo>
                  <a:cubicBezTo>
                    <a:pt x="3" y="14"/>
                    <a:pt x="3" y="11"/>
                    <a:pt x="4" y="8"/>
                  </a:cubicBezTo>
                  <a:cubicBezTo>
                    <a:pt x="4" y="4"/>
                    <a:pt x="6" y="2"/>
                    <a:pt x="8" y="1"/>
                  </a:cubicBezTo>
                  <a:cubicBezTo>
                    <a:pt x="10" y="0"/>
                    <a:pt x="12" y="0"/>
                    <a:pt x="15" y="1"/>
                  </a:cubicBezTo>
                  <a:cubicBezTo>
                    <a:pt x="17" y="2"/>
                    <a:pt x="18" y="4"/>
                    <a:pt x="19" y="6"/>
                  </a:cubicBezTo>
                  <a:cubicBezTo>
                    <a:pt x="20" y="8"/>
                    <a:pt x="21" y="10"/>
                    <a:pt x="21" y="12"/>
                  </a:cubicBezTo>
                  <a:close/>
                  <a:moveTo>
                    <a:pt x="14" y="18"/>
                  </a:moveTo>
                  <a:cubicBezTo>
                    <a:pt x="15" y="17"/>
                    <a:pt x="15" y="16"/>
                    <a:pt x="16" y="15"/>
                  </a:cubicBezTo>
                  <a:cubicBezTo>
                    <a:pt x="16" y="13"/>
                    <a:pt x="16" y="12"/>
                    <a:pt x="16" y="10"/>
                  </a:cubicBezTo>
                  <a:cubicBezTo>
                    <a:pt x="15" y="9"/>
                    <a:pt x="15" y="7"/>
                    <a:pt x="14" y="7"/>
                  </a:cubicBezTo>
                  <a:cubicBezTo>
                    <a:pt x="13" y="6"/>
                    <a:pt x="12" y="6"/>
                    <a:pt x="11" y="7"/>
                  </a:cubicBezTo>
                  <a:cubicBezTo>
                    <a:pt x="10" y="7"/>
                    <a:pt x="9" y="9"/>
                    <a:pt x="9" y="10"/>
                  </a:cubicBezTo>
                  <a:cubicBezTo>
                    <a:pt x="8" y="12"/>
                    <a:pt x="8" y="13"/>
                    <a:pt x="8" y="15"/>
                  </a:cubicBezTo>
                  <a:cubicBezTo>
                    <a:pt x="9" y="16"/>
                    <a:pt x="10" y="17"/>
                    <a:pt x="11" y="17"/>
                  </a:cubicBezTo>
                  <a:cubicBezTo>
                    <a:pt x="12" y="18"/>
                    <a:pt x="13" y="18"/>
                    <a:pt x="14" y="1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 name="Freeform 129"/>
            <p:cNvSpPr>
              <a:spLocks/>
            </p:cNvSpPr>
            <p:nvPr/>
          </p:nvSpPr>
          <p:spPr bwMode="auto">
            <a:xfrm>
              <a:off x="4449763" y="4837113"/>
              <a:ext cx="77788" cy="122238"/>
            </a:xfrm>
            <a:custGeom>
              <a:avLst/>
              <a:gdLst>
                <a:gd name="T0" fmla="*/ 16 w 23"/>
                <a:gd name="T1" fmla="*/ 2 h 36"/>
                <a:gd name="T2" fmla="*/ 22 w 23"/>
                <a:gd name="T3" fmla="*/ 7 h 36"/>
                <a:gd name="T4" fmla="*/ 23 w 23"/>
                <a:gd name="T5" fmla="*/ 14 h 36"/>
                <a:gd name="T6" fmla="*/ 20 w 23"/>
                <a:gd name="T7" fmla="*/ 19 h 36"/>
                <a:gd name="T8" fmla="*/ 15 w 23"/>
                <a:gd name="T9" fmla="*/ 19 h 36"/>
                <a:gd name="T10" fmla="*/ 15 w 23"/>
                <a:gd name="T11" fmla="*/ 19 h 36"/>
                <a:gd name="T12" fmla="*/ 19 w 23"/>
                <a:gd name="T13" fmla="*/ 24 h 36"/>
                <a:gd name="T14" fmla="*/ 19 w 23"/>
                <a:gd name="T15" fmla="*/ 30 h 36"/>
                <a:gd name="T16" fmla="*/ 15 w 23"/>
                <a:gd name="T17" fmla="*/ 36 h 36"/>
                <a:gd name="T18" fmla="*/ 6 w 23"/>
                <a:gd name="T19" fmla="*/ 34 h 36"/>
                <a:gd name="T20" fmla="*/ 0 w 23"/>
                <a:gd name="T21" fmla="*/ 28 h 36"/>
                <a:gd name="T22" fmla="*/ 1 w 23"/>
                <a:gd name="T23" fmla="*/ 22 h 36"/>
                <a:gd name="T24" fmla="*/ 4 w 23"/>
                <a:gd name="T25" fmla="*/ 26 h 36"/>
                <a:gd name="T26" fmla="*/ 7 w 23"/>
                <a:gd name="T27" fmla="*/ 28 h 36"/>
                <a:gd name="T28" fmla="*/ 12 w 23"/>
                <a:gd name="T29" fmla="*/ 29 h 36"/>
                <a:gd name="T30" fmla="*/ 14 w 23"/>
                <a:gd name="T31" fmla="*/ 27 h 36"/>
                <a:gd name="T32" fmla="*/ 13 w 23"/>
                <a:gd name="T33" fmla="*/ 23 h 36"/>
                <a:gd name="T34" fmla="*/ 9 w 23"/>
                <a:gd name="T35" fmla="*/ 19 h 36"/>
                <a:gd name="T36" fmla="*/ 7 w 23"/>
                <a:gd name="T37" fmla="*/ 18 h 36"/>
                <a:gd name="T38" fmla="*/ 8 w 23"/>
                <a:gd name="T39" fmla="*/ 13 h 36"/>
                <a:gd name="T40" fmla="*/ 10 w 23"/>
                <a:gd name="T41" fmla="*/ 14 h 36"/>
                <a:gd name="T42" fmla="*/ 15 w 23"/>
                <a:gd name="T43" fmla="*/ 15 h 36"/>
                <a:gd name="T44" fmla="*/ 17 w 23"/>
                <a:gd name="T45" fmla="*/ 13 h 36"/>
                <a:gd name="T46" fmla="*/ 14 w 23"/>
                <a:gd name="T47" fmla="*/ 7 h 36"/>
                <a:gd name="T48" fmla="*/ 12 w 23"/>
                <a:gd name="T49" fmla="*/ 6 h 36"/>
                <a:gd name="T50" fmla="*/ 8 w 23"/>
                <a:gd name="T51" fmla="*/ 6 h 36"/>
                <a:gd name="T52" fmla="*/ 7 w 23"/>
                <a:gd name="T53" fmla="*/ 0 h 36"/>
                <a:gd name="T54" fmla="*/ 16 w 23"/>
                <a:gd name="T55"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6">
                  <a:moveTo>
                    <a:pt x="16" y="2"/>
                  </a:moveTo>
                  <a:cubicBezTo>
                    <a:pt x="19" y="3"/>
                    <a:pt x="21" y="5"/>
                    <a:pt x="22" y="7"/>
                  </a:cubicBezTo>
                  <a:cubicBezTo>
                    <a:pt x="23" y="10"/>
                    <a:pt x="23" y="12"/>
                    <a:pt x="23" y="14"/>
                  </a:cubicBezTo>
                  <a:cubicBezTo>
                    <a:pt x="22" y="16"/>
                    <a:pt x="21" y="18"/>
                    <a:pt x="20" y="19"/>
                  </a:cubicBezTo>
                  <a:cubicBezTo>
                    <a:pt x="18" y="19"/>
                    <a:pt x="17" y="20"/>
                    <a:pt x="15" y="19"/>
                  </a:cubicBezTo>
                  <a:cubicBezTo>
                    <a:pt x="15" y="19"/>
                    <a:pt x="15" y="19"/>
                    <a:pt x="15" y="19"/>
                  </a:cubicBezTo>
                  <a:cubicBezTo>
                    <a:pt x="17" y="21"/>
                    <a:pt x="18" y="22"/>
                    <a:pt x="19" y="24"/>
                  </a:cubicBezTo>
                  <a:cubicBezTo>
                    <a:pt x="20" y="26"/>
                    <a:pt x="20" y="28"/>
                    <a:pt x="19" y="30"/>
                  </a:cubicBezTo>
                  <a:cubicBezTo>
                    <a:pt x="18" y="33"/>
                    <a:pt x="17" y="35"/>
                    <a:pt x="15" y="36"/>
                  </a:cubicBezTo>
                  <a:cubicBezTo>
                    <a:pt x="12" y="36"/>
                    <a:pt x="10" y="36"/>
                    <a:pt x="6" y="34"/>
                  </a:cubicBezTo>
                  <a:cubicBezTo>
                    <a:pt x="4" y="32"/>
                    <a:pt x="2" y="30"/>
                    <a:pt x="0" y="28"/>
                  </a:cubicBezTo>
                  <a:cubicBezTo>
                    <a:pt x="1" y="22"/>
                    <a:pt x="1" y="22"/>
                    <a:pt x="1" y="22"/>
                  </a:cubicBezTo>
                  <a:cubicBezTo>
                    <a:pt x="2" y="24"/>
                    <a:pt x="3" y="25"/>
                    <a:pt x="4" y="26"/>
                  </a:cubicBezTo>
                  <a:cubicBezTo>
                    <a:pt x="5" y="27"/>
                    <a:pt x="6" y="28"/>
                    <a:pt x="7" y="28"/>
                  </a:cubicBezTo>
                  <a:cubicBezTo>
                    <a:pt x="9" y="29"/>
                    <a:pt x="10" y="30"/>
                    <a:pt x="12" y="29"/>
                  </a:cubicBezTo>
                  <a:cubicBezTo>
                    <a:pt x="13" y="29"/>
                    <a:pt x="13" y="28"/>
                    <a:pt x="14" y="27"/>
                  </a:cubicBezTo>
                  <a:cubicBezTo>
                    <a:pt x="14" y="25"/>
                    <a:pt x="14" y="24"/>
                    <a:pt x="13" y="23"/>
                  </a:cubicBezTo>
                  <a:cubicBezTo>
                    <a:pt x="12" y="21"/>
                    <a:pt x="11" y="20"/>
                    <a:pt x="9" y="19"/>
                  </a:cubicBezTo>
                  <a:cubicBezTo>
                    <a:pt x="7" y="18"/>
                    <a:pt x="7" y="18"/>
                    <a:pt x="7" y="18"/>
                  </a:cubicBezTo>
                  <a:cubicBezTo>
                    <a:pt x="8" y="13"/>
                    <a:pt x="8" y="13"/>
                    <a:pt x="8" y="13"/>
                  </a:cubicBezTo>
                  <a:cubicBezTo>
                    <a:pt x="10" y="14"/>
                    <a:pt x="10" y="14"/>
                    <a:pt x="10" y="14"/>
                  </a:cubicBezTo>
                  <a:cubicBezTo>
                    <a:pt x="12" y="15"/>
                    <a:pt x="14" y="15"/>
                    <a:pt x="15" y="15"/>
                  </a:cubicBezTo>
                  <a:cubicBezTo>
                    <a:pt x="16" y="15"/>
                    <a:pt x="17" y="14"/>
                    <a:pt x="17" y="13"/>
                  </a:cubicBezTo>
                  <a:cubicBezTo>
                    <a:pt x="18" y="10"/>
                    <a:pt x="17" y="8"/>
                    <a:pt x="14" y="7"/>
                  </a:cubicBezTo>
                  <a:cubicBezTo>
                    <a:pt x="14" y="7"/>
                    <a:pt x="13" y="6"/>
                    <a:pt x="12" y="6"/>
                  </a:cubicBezTo>
                  <a:cubicBezTo>
                    <a:pt x="11" y="6"/>
                    <a:pt x="10" y="6"/>
                    <a:pt x="8" y="6"/>
                  </a:cubicBezTo>
                  <a:cubicBezTo>
                    <a:pt x="7" y="0"/>
                    <a:pt x="7" y="0"/>
                    <a:pt x="7" y="0"/>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 name="Freeform 130"/>
            <p:cNvSpPr>
              <a:spLocks noEditPoints="1"/>
            </p:cNvSpPr>
            <p:nvPr/>
          </p:nvSpPr>
          <p:spPr bwMode="auto">
            <a:xfrm>
              <a:off x="4524376" y="4878388"/>
              <a:ext cx="71438" cy="122238"/>
            </a:xfrm>
            <a:custGeom>
              <a:avLst/>
              <a:gdLst>
                <a:gd name="T0" fmla="*/ 20 w 21"/>
                <a:gd name="T1" fmla="*/ 10 h 36"/>
                <a:gd name="T2" fmla="*/ 19 w 21"/>
                <a:gd name="T3" fmla="*/ 23 h 36"/>
                <a:gd name="T4" fmla="*/ 13 w 21"/>
                <a:gd name="T5" fmla="*/ 34 h 36"/>
                <a:gd name="T6" fmla="*/ 6 w 21"/>
                <a:gd name="T7" fmla="*/ 34 h 36"/>
                <a:gd name="T8" fmla="*/ 0 w 21"/>
                <a:gd name="T9" fmla="*/ 26 h 36"/>
                <a:gd name="T10" fmla="*/ 2 w 21"/>
                <a:gd name="T11" fmla="*/ 13 h 36"/>
                <a:gd name="T12" fmla="*/ 7 w 21"/>
                <a:gd name="T13" fmla="*/ 2 h 36"/>
                <a:gd name="T14" fmla="*/ 15 w 21"/>
                <a:gd name="T15" fmla="*/ 2 h 36"/>
                <a:gd name="T16" fmla="*/ 20 w 21"/>
                <a:gd name="T17" fmla="*/ 10 h 36"/>
                <a:gd name="T18" fmla="*/ 11 w 21"/>
                <a:gd name="T19" fmla="*/ 28 h 36"/>
                <a:gd name="T20" fmla="*/ 14 w 21"/>
                <a:gd name="T21" fmla="*/ 20 h 36"/>
                <a:gd name="T22" fmla="*/ 15 w 21"/>
                <a:gd name="T23" fmla="*/ 11 h 36"/>
                <a:gd name="T24" fmla="*/ 13 w 21"/>
                <a:gd name="T25" fmla="*/ 7 h 36"/>
                <a:gd name="T26" fmla="*/ 10 w 21"/>
                <a:gd name="T27" fmla="*/ 8 h 36"/>
                <a:gd name="T28" fmla="*/ 7 w 21"/>
                <a:gd name="T29" fmla="*/ 16 h 36"/>
                <a:gd name="T30" fmla="*/ 5 w 21"/>
                <a:gd name="T31" fmla="*/ 25 h 36"/>
                <a:gd name="T32" fmla="*/ 7 w 21"/>
                <a:gd name="T33" fmla="*/ 29 h 36"/>
                <a:gd name="T34" fmla="*/ 11 w 21"/>
                <a:gd name="T35"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36">
                  <a:moveTo>
                    <a:pt x="20" y="10"/>
                  </a:moveTo>
                  <a:cubicBezTo>
                    <a:pt x="21" y="13"/>
                    <a:pt x="20" y="18"/>
                    <a:pt x="19" y="23"/>
                  </a:cubicBezTo>
                  <a:cubicBezTo>
                    <a:pt x="17" y="29"/>
                    <a:pt x="16" y="32"/>
                    <a:pt x="13" y="34"/>
                  </a:cubicBezTo>
                  <a:cubicBezTo>
                    <a:pt x="11" y="36"/>
                    <a:pt x="9" y="36"/>
                    <a:pt x="6" y="34"/>
                  </a:cubicBezTo>
                  <a:cubicBezTo>
                    <a:pt x="3" y="33"/>
                    <a:pt x="1" y="30"/>
                    <a:pt x="0" y="26"/>
                  </a:cubicBezTo>
                  <a:cubicBezTo>
                    <a:pt x="0" y="23"/>
                    <a:pt x="0" y="18"/>
                    <a:pt x="2" y="13"/>
                  </a:cubicBezTo>
                  <a:cubicBezTo>
                    <a:pt x="3" y="7"/>
                    <a:pt x="5" y="4"/>
                    <a:pt x="7" y="2"/>
                  </a:cubicBezTo>
                  <a:cubicBezTo>
                    <a:pt x="9" y="0"/>
                    <a:pt x="12" y="0"/>
                    <a:pt x="15" y="2"/>
                  </a:cubicBezTo>
                  <a:cubicBezTo>
                    <a:pt x="17" y="3"/>
                    <a:pt x="19" y="6"/>
                    <a:pt x="20" y="10"/>
                  </a:cubicBezTo>
                  <a:close/>
                  <a:moveTo>
                    <a:pt x="11" y="28"/>
                  </a:moveTo>
                  <a:cubicBezTo>
                    <a:pt x="12" y="26"/>
                    <a:pt x="13" y="24"/>
                    <a:pt x="14" y="20"/>
                  </a:cubicBezTo>
                  <a:cubicBezTo>
                    <a:pt x="15" y="16"/>
                    <a:pt x="15" y="13"/>
                    <a:pt x="15" y="11"/>
                  </a:cubicBezTo>
                  <a:cubicBezTo>
                    <a:pt x="15" y="9"/>
                    <a:pt x="14" y="8"/>
                    <a:pt x="13" y="7"/>
                  </a:cubicBezTo>
                  <a:cubicBezTo>
                    <a:pt x="12" y="6"/>
                    <a:pt x="11" y="7"/>
                    <a:pt x="10" y="8"/>
                  </a:cubicBezTo>
                  <a:cubicBezTo>
                    <a:pt x="9" y="9"/>
                    <a:pt x="8" y="12"/>
                    <a:pt x="7" y="16"/>
                  </a:cubicBezTo>
                  <a:cubicBezTo>
                    <a:pt x="6" y="20"/>
                    <a:pt x="5" y="23"/>
                    <a:pt x="5" y="25"/>
                  </a:cubicBezTo>
                  <a:cubicBezTo>
                    <a:pt x="5" y="27"/>
                    <a:pt x="6" y="28"/>
                    <a:pt x="7" y="29"/>
                  </a:cubicBezTo>
                  <a:cubicBezTo>
                    <a:pt x="8" y="30"/>
                    <a:pt x="10" y="29"/>
                    <a:pt x="11" y="28"/>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 name="Freeform 131"/>
            <p:cNvSpPr>
              <a:spLocks/>
            </p:cNvSpPr>
            <p:nvPr/>
          </p:nvSpPr>
          <p:spPr bwMode="auto">
            <a:xfrm>
              <a:off x="5721351" y="3800475"/>
              <a:ext cx="52388" cy="119063"/>
            </a:xfrm>
            <a:custGeom>
              <a:avLst/>
              <a:gdLst>
                <a:gd name="T0" fmla="*/ 15 w 15"/>
                <a:gd name="T1" fmla="*/ 3 h 35"/>
                <a:gd name="T2" fmla="*/ 6 w 15"/>
                <a:gd name="T3" fmla="*/ 35 h 35"/>
                <a:gd name="T4" fmla="*/ 1 w 15"/>
                <a:gd name="T5" fmla="*/ 32 h 35"/>
                <a:gd name="T6" fmla="*/ 6 w 15"/>
                <a:gd name="T7" fmla="*/ 13 h 35"/>
                <a:gd name="T8" fmla="*/ 7 w 15"/>
                <a:gd name="T9" fmla="*/ 10 h 35"/>
                <a:gd name="T10" fmla="*/ 8 w 15"/>
                <a:gd name="T11" fmla="*/ 7 h 35"/>
                <a:gd name="T12" fmla="*/ 5 w 15"/>
                <a:gd name="T13" fmla="*/ 8 h 35"/>
                <a:gd name="T14" fmla="*/ 2 w 15"/>
                <a:gd name="T15" fmla="*/ 9 h 35"/>
                <a:gd name="T16" fmla="*/ 0 w 15"/>
                <a:gd name="T17" fmla="*/ 4 h 35"/>
                <a:gd name="T18" fmla="*/ 11 w 15"/>
                <a:gd name="T19" fmla="*/ 0 h 35"/>
                <a:gd name="T20" fmla="*/ 15 w 15"/>
                <a:gd name="T2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5">
                  <a:moveTo>
                    <a:pt x="15" y="3"/>
                  </a:moveTo>
                  <a:cubicBezTo>
                    <a:pt x="6" y="35"/>
                    <a:pt x="6" y="35"/>
                    <a:pt x="6" y="35"/>
                  </a:cubicBezTo>
                  <a:cubicBezTo>
                    <a:pt x="1" y="32"/>
                    <a:pt x="1" y="32"/>
                    <a:pt x="1" y="32"/>
                  </a:cubicBezTo>
                  <a:cubicBezTo>
                    <a:pt x="6" y="13"/>
                    <a:pt x="6" y="13"/>
                    <a:pt x="6" y="13"/>
                  </a:cubicBezTo>
                  <a:cubicBezTo>
                    <a:pt x="7" y="10"/>
                    <a:pt x="7" y="10"/>
                    <a:pt x="7" y="10"/>
                  </a:cubicBezTo>
                  <a:cubicBezTo>
                    <a:pt x="8" y="7"/>
                    <a:pt x="8" y="7"/>
                    <a:pt x="8" y="7"/>
                  </a:cubicBezTo>
                  <a:cubicBezTo>
                    <a:pt x="7" y="8"/>
                    <a:pt x="6" y="8"/>
                    <a:pt x="5" y="8"/>
                  </a:cubicBezTo>
                  <a:cubicBezTo>
                    <a:pt x="2" y="9"/>
                    <a:pt x="2" y="9"/>
                    <a:pt x="2" y="9"/>
                  </a:cubicBezTo>
                  <a:cubicBezTo>
                    <a:pt x="0" y="4"/>
                    <a:pt x="0" y="4"/>
                    <a:pt x="0" y="4"/>
                  </a:cubicBezTo>
                  <a:cubicBezTo>
                    <a:pt x="11" y="0"/>
                    <a:pt x="11" y="0"/>
                    <a:pt x="11" y="0"/>
                  </a:cubicBezTo>
                  <a:lnTo>
                    <a:pt x="15" y="3"/>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 name="Freeform 132"/>
            <p:cNvSpPr>
              <a:spLocks/>
            </p:cNvSpPr>
            <p:nvPr/>
          </p:nvSpPr>
          <p:spPr bwMode="auto">
            <a:xfrm>
              <a:off x="5791201" y="3841750"/>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6 h 34"/>
                <a:gd name="T12" fmla="*/ 5 w 15"/>
                <a:gd name="T13" fmla="*/ 8 h 34"/>
                <a:gd name="T14" fmla="*/ 2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6"/>
                    <a:pt x="8" y="6"/>
                    <a:pt x="8" y="6"/>
                  </a:cubicBezTo>
                  <a:cubicBezTo>
                    <a:pt x="7" y="7"/>
                    <a:pt x="6" y="7"/>
                    <a:pt x="5" y="8"/>
                  </a:cubicBezTo>
                  <a:cubicBezTo>
                    <a:pt x="2" y="9"/>
                    <a:pt x="2" y="9"/>
                    <a:pt x="2"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 name="Freeform 133"/>
            <p:cNvSpPr>
              <a:spLocks/>
            </p:cNvSpPr>
            <p:nvPr/>
          </p:nvSpPr>
          <p:spPr bwMode="auto">
            <a:xfrm>
              <a:off x="3937001" y="3359150"/>
              <a:ext cx="50800" cy="115888"/>
            </a:xfrm>
            <a:custGeom>
              <a:avLst/>
              <a:gdLst>
                <a:gd name="T0" fmla="*/ 15 w 15"/>
                <a:gd name="T1" fmla="*/ 2 h 34"/>
                <a:gd name="T2" fmla="*/ 6 w 15"/>
                <a:gd name="T3" fmla="*/ 34 h 34"/>
                <a:gd name="T4" fmla="*/ 1 w 15"/>
                <a:gd name="T5" fmla="*/ 31 h 34"/>
                <a:gd name="T6" fmla="*/ 6 w 15"/>
                <a:gd name="T7" fmla="*/ 13 h 34"/>
                <a:gd name="T8" fmla="*/ 7 w 15"/>
                <a:gd name="T9" fmla="*/ 10 h 34"/>
                <a:gd name="T10" fmla="*/ 8 w 15"/>
                <a:gd name="T11" fmla="*/ 7 h 34"/>
                <a:gd name="T12" fmla="*/ 5 w 15"/>
                <a:gd name="T13" fmla="*/ 8 h 34"/>
                <a:gd name="T14" fmla="*/ 1 w 15"/>
                <a:gd name="T15" fmla="*/ 9 h 34"/>
                <a:gd name="T16" fmla="*/ 0 w 15"/>
                <a:gd name="T17" fmla="*/ 3 h 34"/>
                <a:gd name="T18" fmla="*/ 10 w 15"/>
                <a:gd name="T19" fmla="*/ 0 h 34"/>
                <a:gd name="T20" fmla="*/ 15 w 15"/>
                <a:gd name="T21"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15" y="2"/>
                  </a:moveTo>
                  <a:cubicBezTo>
                    <a:pt x="6" y="34"/>
                    <a:pt x="6" y="34"/>
                    <a:pt x="6" y="34"/>
                  </a:cubicBezTo>
                  <a:cubicBezTo>
                    <a:pt x="1" y="31"/>
                    <a:pt x="1" y="31"/>
                    <a:pt x="1" y="31"/>
                  </a:cubicBezTo>
                  <a:cubicBezTo>
                    <a:pt x="6" y="13"/>
                    <a:pt x="6" y="13"/>
                    <a:pt x="6" y="13"/>
                  </a:cubicBezTo>
                  <a:cubicBezTo>
                    <a:pt x="7" y="10"/>
                    <a:pt x="7" y="10"/>
                    <a:pt x="7" y="10"/>
                  </a:cubicBezTo>
                  <a:cubicBezTo>
                    <a:pt x="8" y="7"/>
                    <a:pt x="8" y="7"/>
                    <a:pt x="8" y="7"/>
                  </a:cubicBezTo>
                  <a:cubicBezTo>
                    <a:pt x="6" y="7"/>
                    <a:pt x="6" y="8"/>
                    <a:pt x="5" y="8"/>
                  </a:cubicBezTo>
                  <a:cubicBezTo>
                    <a:pt x="1" y="9"/>
                    <a:pt x="1" y="9"/>
                    <a:pt x="1" y="9"/>
                  </a:cubicBezTo>
                  <a:cubicBezTo>
                    <a:pt x="0" y="3"/>
                    <a:pt x="0" y="3"/>
                    <a:pt x="0" y="3"/>
                  </a:cubicBezTo>
                  <a:cubicBezTo>
                    <a:pt x="10" y="0"/>
                    <a:pt x="10" y="0"/>
                    <a:pt x="10" y="0"/>
                  </a:cubicBezTo>
                  <a:lnTo>
                    <a:pt x="15" y="2"/>
                  </a:ln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 name="Freeform 134"/>
            <p:cNvSpPr>
              <a:spLocks noEditPoints="1"/>
            </p:cNvSpPr>
            <p:nvPr/>
          </p:nvSpPr>
          <p:spPr bwMode="auto">
            <a:xfrm>
              <a:off x="3984626" y="3400425"/>
              <a:ext cx="74613" cy="119063"/>
            </a:xfrm>
            <a:custGeom>
              <a:avLst/>
              <a:gdLst>
                <a:gd name="T0" fmla="*/ 17 w 22"/>
                <a:gd name="T1" fmla="*/ 23 h 35"/>
                <a:gd name="T2" fmla="*/ 20 w 22"/>
                <a:gd name="T3" fmla="*/ 25 h 35"/>
                <a:gd name="T4" fmla="*/ 19 w 22"/>
                <a:gd name="T5" fmla="*/ 30 h 35"/>
                <a:gd name="T6" fmla="*/ 16 w 22"/>
                <a:gd name="T7" fmla="*/ 28 h 35"/>
                <a:gd name="T8" fmla="*/ 14 w 22"/>
                <a:gd name="T9" fmla="*/ 35 h 35"/>
                <a:gd name="T10" fmla="*/ 9 w 22"/>
                <a:gd name="T11" fmla="*/ 32 h 35"/>
                <a:gd name="T12" fmla="*/ 11 w 22"/>
                <a:gd name="T13" fmla="*/ 25 h 35"/>
                <a:gd name="T14" fmla="*/ 0 w 22"/>
                <a:gd name="T15" fmla="*/ 19 h 35"/>
                <a:gd name="T16" fmla="*/ 1 w 22"/>
                <a:gd name="T17" fmla="*/ 14 h 35"/>
                <a:gd name="T18" fmla="*/ 18 w 22"/>
                <a:gd name="T19" fmla="*/ 0 h 35"/>
                <a:gd name="T20" fmla="*/ 22 w 22"/>
                <a:gd name="T21" fmla="*/ 3 h 35"/>
                <a:gd name="T22" fmla="*/ 17 w 22"/>
                <a:gd name="T23" fmla="*/ 23 h 35"/>
                <a:gd name="T24" fmla="*/ 14 w 22"/>
                <a:gd name="T25" fmla="*/ 11 h 35"/>
                <a:gd name="T26" fmla="*/ 15 w 22"/>
                <a:gd name="T27" fmla="*/ 8 h 35"/>
                <a:gd name="T28" fmla="*/ 15 w 22"/>
                <a:gd name="T29" fmla="*/ 8 h 35"/>
                <a:gd name="T30" fmla="*/ 13 w 22"/>
                <a:gd name="T31" fmla="*/ 10 h 35"/>
                <a:gd name="T32" fmla="*/ 6 w 22"/>
                <a:gd name="T33" fmla="*/ 17 h 35"/>
                <a:gd name="T34" fmla="*/ 12 w 22"/>
                <a:gd name="T35" fmla="*/ 20 h 35"/>
                <a:gd name="T36" fmla="*/ 13 w 22"/>
                <a:gd name="T37" fmla="*/ 15 h 35"/>
                <a:gd name="T38" fmla="*/ 14 w 22"/>
                <a:gd name="T3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35">
                  <a:moveTo>
                    <a:pt x="17" y="23"/>
                  </a:moveTo>
                  <a:cubicBezTo>
                    <a:pt x="20" y="25"/>
                    <a:pt x="20" y="25"/>
                    <a:pt x="20" y="25"/>
                  </a:cubicBezTo>
                  <a:cubicBezTo>
                    <a:pt x="19" y="30"/>
                    <a:pt x="19" y="30"/>
                    <a:pt x="19" y="30"/>
                  </a:cubicBezTo>
                  <a:cubicBezTo>
                    <a:pt x="16" y="28"/>
                    <a:pt x="16" y="28"/>
                    <a:pt x="16" y="28"/>
                  </a:cubicBezTo>
                  <a:cubicBezTo>
                    <a:pt x="14" y="35"/>
                    <a:pt x="14" y="35"/>
                    <a:pt x="14" y="35"/>
                  </a:cubicBezTo>
                  <a:cubicBezTo>
                    <a:pt x="9" y="32"/>
                    <a:pt x="9" y="32"/>
                    <a:pt x="9" y="32"/>
                  </a:cubicBezTo>
                  <a:cubicBezTo>
                    <a:pt x="11" y="25"/>
                    <a:pt x="11" y="25"/>
                    <a:pt x="11" y="25"/>
                  </a:cubicBezTo>
                  <a:cubicBezTo>
                    <a:pt x="0" y="19"/>
                    <a:pt x="0" y="19"/>
                    <a:pt x="0" y="19"/>
                  </a:cubicBezTo>
                  <a:cubicBezTo>
                    <a:pt x="1" y="14"/>
                    <a:pt x="1" y="14"/>
                    <a:pt x="1" y="14"/>
                  </a:cubicBezTo>
                  <a:cubicBezTo>
                    <a:pt x="18" y="0"/>
                    <a:pt x="18" y="0"/>
                    <a:pt x="18" y="0"/>
                  </a:cubicBezTo>
                  <a:cubicBezTo>
                    <a:pt x="22" y="3"/>
                    <a:pt x="22" y="3"/>
                    <a:pt x="22" y="3"/>
                  </a:cubicBezTo>
                  <a:lnTo>
                    <a:pt x="17" y="23"/>
                  </a:lnTo>
                  <a:close/>
                  <a:moveTo>
                    <a:pt x="14" y="11"/>
                  </a:moveTo>
                  <a:cubicBezTo>
                    <a:pt x="15" y="9"/>
                    <a:pt x="15" y="8"/>
                    <a:pt x="15" y="8"/>
                  </a:cubicBezTo>
                  <a:cubicBezTo>
                    <a:pt x="15" y="8"/>
                    <a:pt x="15" y="8"/>
                    <a:pt x="15" y="8"/>
                  </a:cubicBezTo>
                  <a:cubicBezTo>
                    <a:pt x="15" y="9"/>
                    <a:pt x="14" y="10"/>
                    <a:pt x="13" y="10"/>
                  </a:cubicBezTo>
                  <a:cubicBezTo>
                    <a:pt x="6" y="17"/>
                    <a:pt x="6" y="17"/>
                    <a:pt x="6" y="17"/>
                  </a:cubicBezTo>
                  <a:cubicBezTo>
                    <a:pt x="12" y="20"/>
                    <a:pt x="12" y="20"/>
                    <a:pt x="12" y="20"/>
                  </a:cubicBezTo>
                  <a:cubicBezTo>
                    <a:pt x="13" y="15"/>
                    <a:pt x="13" y="15"/>
                    <a:pt x="13" y="15"/>
                  </a:cubicBezTo>
                  <a:cubicBezTo>
                    <a:pt x="14" y="14"/>
                    <a:pt x="14" y="12"/>
                    <a:pt x="14" y="11"/>
                  </a:cubicBezTo>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 name="Freeform 135"/>
            <p:cNvSpPr>
              <a:spLocks/>
            </p:cNvSpPr>
            <p:nvPr/>
          </p:nvSpPr>
          <p:spPr bwMode="auto">
            <a:xfrm>
              <a:off x="4586288" y="4327525"/>
              <a:ext cx="79375" cy="133350"/>
            </a:xfrm>
            <a:custGeom>
              <a:avLst/>
              <a:gdLst>
                <a:gd name="T0" fmla="*/ 17 w 23"/>
                <a:gd name="T1" fmla="*/ 2 h 39"/>
                <a:gd name="T2" fmla="*/ 21 w 23"/>
                <a:gd name="T3" fmla="*/ 6 h 39"/>
                <a:gd name="T4" fmla="*/ 23 w 23"/>
                <a:gd name="T5" fmla="*/ 10 h 39"/>
                <a:gd name="T6" fmla="*/ 23 w 23"/>
                <a:gd name="T7" fmla="*/ 15 h 39"/>
                <a:gd name="T8" fmla="*/ 21 w 23"/>
                <a:gd name="T9" fmla="*/ 19 h 39"/>
                <a:gd name="T10" fmla="*/ 18 w 23"/>
                <a:gd name="T11" fmla="*/ 22 h 39"/>
                <a:gd name="T12" fmla="*/ 12 w 23"/>
                <a:gd name="T13" fmla="*/ 25 h 39"/>
                <a:gd name="T14" fmla="*/ 8 w 23"/>
                <a:gd name="T15" fmla="*/ 27 h 39"/>
                <a:gd name="T16" fmla="*/ 8 w 23"/>
                <a:gd name="T17" fmla="*/ 28 h 39"/>
                <a:gd name="T18" fmla="*/ 18 w 23"/>
                <a:gd name="T19" fmla="*/ 34 h 39"/>
                <a:gd name="T20" fmla="*/ 17 w 23"/>
                <a:gd name="T21" fmla="*/ 39 h 39"/>
                <a:gd name="T22" fmla="*/ 0 w 23"/>
                <a:gd name="T23" fmla="*/ 29 h 39"/>
                <a:gd name="T24" fmla="*/ 1 w 23"/>
                <a:gd name="T25" fmla="*/ 25 h 39"/>
                <a:gd name="T26" fmla="*/ 9 w 23"/>
                <a:gd name="T27" fmla="*/ 20 h 39"/>
                <a:gd name="T28" fmla="*/ 14 w 23"/>
                <a:gd name="T29" fmla="*/ 17 h 39"/>
                <a:gd name="T30" fmla="*/ 16 w 23"/>
                <a:gd name="T31" fmla="*/ 15 h 39"/>
                <a:gd name="T32" fmla="*/ 17 w 23"/>
                <a:gd name="T33" fmla="*/ 13 h 39"/>
                <a:gd name="T34" fmla="*/ 17 w 23"/>
                <a:gd name="T35" fmla="*/ 10 h 39"/>
                <a:gd name="T36" fmla="*/ 15 w 23"/>
                <a:gd name="T37" fmla="*/ 8 h 39"/>
                <a:gd name="T38" fmla="*/ 12 w 23"/>
                <a:gd name="T39" fmla="*/ 7 h 39"/>
                <a:gd name="T40" fmla="*/ 9 w 23"/>
                <a:gd name="T41" fmla="*/ 8 h 39"/>
                <a:gd name="T42" fmla="*/ 7 w 23"/>
                <a:gd name="T43" fmla="*/ 2 h 39"/>
                <a:gd name="T44" fmla="*/ 11 w 23"/>
                <a:gd name="T45" fmla="*/ 1 h 39"/>
                <a:gd name="T46" fmla="*/ 14 w 23"/>
                <a:gd name="T47" fmla="*/ 1 h 39"/>
                <a:gd name="T48" fmla="*/ 17 w 23"/>
                <a:gd name="T4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9">
                  <a:moveTo>
                    <a:pt x="17" y="2"/>
                  </a:moveTo>
                  <a:cubicBezTo>
                    <a:pt x="19" y="3"/>
                    <a:pt x="20" y="4"/>
                    <a:pt x="21" y="6"/>
                  </a:cubicBezTo>
                  <a:cubicBezTo>
                    <a:pt x="22" y="7"/>
                    <a:pt x="22" y="9"/>
                    <a:pt x="23" y="10"/>
                  </a:cubicBezTo>
                  <a:cubicBezTo>
                    <a:pt x="23" y="12"/>
                    <a:pt x="23" y="14"/>
                    <a:pt x="23" y="15"/>
                  </a:cubicBezTo>
                  <a:cubicBezTo>
                    <a:pt x="22" y="17"/>
                    <a:pt x="22" y="18"/>
                    <a:pt x="21" y="19"/>
                  </a:cubicBezTo>
                  <a:cubicBezTo>
                    <a:pt x="20" y="20"/>
                    <a:pt x="19" y="21"/>
                    <a:pt x="18" y="22"/>
                  </a:cubicBezTo>
                  <a:cubicBezTo>
                    <a:pt x="17" y="23"/>
                    <a:pt x="15" y="24"/>
                    <a:pt x="12" y="25"/>
                  </a:cubicBezTo>
                  <a:cubicBezTo>
                    <a:pt x="8" y="27"/>
                    <a:pt x="8" y="27"/>
                    <a:pt x="8" y="27"/>
                  </a:cubicBezTo>
                  <a:cubicBezTo>
                    <a:pt x="8" y="28"/>
                    <a:pt x="8" y="28"/>
                    <a:pt x="8" y="28"/>
                  </a:cubicBezTo>
                  <a:cubicBezTo>
                    <a:pt x="18" y="34"/>
                    <a:pt x="18" y="34"/>
                    <a:pt x="18" y="34"/>
                  </a:cubicBezTo>
                  <a:cubicBezTo>
                    <a:pt x="17" y="39"/>
                    <a:pt x="17" y="39"/>
                    <a:pt x="17" y="39"/>
                  </a:cubicBezTo>
                  <a:cubicBezTo>
                    <a:pt x="0" y="29"/>
                    <a:pt x="0" y="29"/>
                    <a:pt x="0" y="29"/>
                  </a:cubicBezTo>
                  <a:cubicBezTo>
                    <a:pt x="1" y="25"/>
                    <a:pt x="1" y="25"/>
                    <a:pt x="1" y="25"/>
                  </a:cubicBezTo>
                  <a:cubicBezTo>
                    <a:pt x="9" y="20"/>
                    <a:pt x="9" y="20"/>
                    <a:pt x="9" y="20"/>
                  </a:cubicBezTo>
                  <a:cubicBezTo>
                    <a:pt x="12" y="19"/>
                    <a:pt x="13" y="18"/>
                    <a:pt x="14" y="17"/>
                  </a:cubicBezTo>
                  <a:cubicBezTo>
                    <a:pt x="15" y="17"/>
                    <a:pt x="16" y="16"/>
                    <a:pt x="16" y="15"/>
                  </a:cubicBezTo>
                  <a:cubicBezTo>
                    <a:pt x="17" y="15"/>
                    <a:pt x="17" y="14"/>
                    <a:pt x="17" y="13"/>
                  </a:cubicBezTo>
                  <a:cubicBezTo>
                    <a:pt x="17" y="12"/>
                    <a:pt x="17" y="11"/>
                    <a:pt x="17" y="10"/>
                  </a:cubicBezTo>
                  <a:cubicBezTo>
                    <a:pt x="17" y="9"/>
                    <a:pt x="16" y="8"/>
                    <a:pt x="15" y="8"/>
                  </a:cubicBezTo>
                  <a:cubicBezTo>
                    <a:pt x="14" y="7"/>
                    <a:pt x="13" y="7"/>
                    <a:pt x="12" y="7"/>
                  </a:cubicBezTo>
                  <a:cubicBezTo>
                    <a:pt x="11" y="7"/>
                    <a:pt x="10" y="7"/>
                    <a:pt x="9" y="8"/>
                  </a:cubicBezTo>
                  <a:cubicBezTo>
                    <a:pt x="7" y="2"/>
                    <a:pt x="7" y="2"/>
                    <a:pt x="7" y="2"/>
                  </a:cubicBezTo>
                  <a:cubicBezTo>
                    <a:pt x="8" y="1"/>
                    <a:pt x="10" y="1"/>
                    <a:pt x="11" y="1"/>
                  </a:cubicBezTo>
                  <a:cubicBezTo>
                    <a:pt x="12" y="0"/>
                    <a:pt x="13" y="1"/>
                    <a:pt x="14" y="1"/>
                  </a:cubicBezTo>
                  <a:cubicBezTo>
                    <a:pt x="15" y="1"/>
                    <a:pt x="16" y="2"/>
                    <a:pt x="17"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7" name="Freeform 136"/>
            <p:cNvSpPr>
              <a:spLocks/>
            </p:cNvSpPr>
            <p:nvPr/>
          </p:nvSpPr>
          <p:spPr bwMode="auto">
            <a:xfrm>
              <a:off x="4654551" y="4364038"/>
              <a:ext cx="79375" cy="127000"/>
            </a:xfrm>
            <a:custGeom>
              <a:avLst/>
              <a:gdLst>
                <a:gd name="T0" fmla="*/ 16 w 23"/>
                <a:gd name="T1" fmla="*/ 2 h 37"/>
                <a:gd name="T2" fmla="*/ 22 w 23"/>
                <a:gd name="T3" fmla="*/ 8 h 37"/>
                <a:gd name="T4" fmla="*/ 22 w 23"/>
                <a:gd name="T5" fmla="*/ 15 h 37"/>
                <a:gd name="T6" fmla="*/ 20 w 23"/>
                <a:gd name="T7" fmla="*/ 19 h 37"/>
                <a:gd name="T8" fmla="*/ 15 w 23"/>
                <a:gd name="T9" fmla="*/ 19 h 37"/>
                <a:gd name="T10" fmla="*/ 15 w 23"/>
                <a:gd name="T11" fmla="*/ 20 h 37"/>
                <a:gd name="T12" fmla="*/ 19 w 23"/>
                <a:gd name="T13" fmla="*/ 25 h 37"/>
                <a:gd name="T14" fmla="*/ 19 w 23"/>
                <a:gd name="T15" fmla="*/ 30 h 37"/>
                <a:gd name="T16" fmla="*/ 15 w 23"/>
                <a:gd name="T17" fmla="*/ 36 h 37"/>
                <a:gd name="T18" fmla="*/ 6 w 23"/>
                <a:gd name="T19" fmla="*/ 34 h 37"/>
                <a:gd name="T20" fmla="*/ 0 w 23"/>
                <a:gd name="T21" fmla="*/ 29 h 37"/>
                <a:gd name="T22" fmla="*/ 1 w 23"/>
                <a:gd name="T23" fmla="*/ 23 h 37"/>
                <a:gd name="T24" fmla="*/ 4 w 23"/>
                <a:gd name="T25" fmla="*/ 26 h 37"/>
                <a:gd name="T26" fmla="*/ 7 w 23"/>
                <a:gd name="T27" fmla="*/ 29 h 37"/>
                <a:gd name="T28" fmla="*/ 11 w 23"/>
                <a:gd name="T29" fmla="*/ 30 h 37"/>
                <a:gd name="T30" fmla="*/ 14 w 23"/>
                <a:gd name="T31" fmla="*/ 27 h 37"/>
                <a:gd name="T32" fmla="*/ 13 w 23"/>
                <a:gd name="T33" fmla="*/ 23 h 37"/>
                <a:gd name="T34" fmla="*/ 9 w 23"/>
                <a:gd name="T35" fmla="*/ 19 h 37"/>
                <a:gd name="T36" fmla="*/ 7 w 23"/>
                <a:gd name="T37" fmla="*/ 18 h 37"/>
                <a:gd name="T38" fmla="*/ 8 w 23"/>
                <a:gd name="T39" fmla="*/ 13 h 37"/>
                <a:gd name="T40" fmla="*/ 10 w 23"/>
                <a:gd name="T41" fmla="*/ 14 h 37"/>
                <a:gd name="T42" fmla="*/ 15 w 23"/>
                <a:gd name="T43" fmla="*/ 16 h 37"/>
                <a:gd name="T44" fmla="*/ 17 w 23"/>
                <a:gd name="T45" fmla="*/ 13 h 37"/>
                <a:gd name="T46" fmla="*/ 14 w 23"/>
                <a:gd name="T47" fmla="*/ 8 h 37"/>
                <a:gd name="T48" fmla="*/ 12 w 23"/>
                <a:gd name="T49" fmla="*/ 7 h 37"/>
                <a:gd name="T50" fmla="*/ 8 w 23"/>
                <a:gd name="T51" fmla="*/ 7 h 37"/>
                <a:gd name="T52" fmla="*/ 7 w 23"/>
                <a:gd name="T53" fmla="*/ 1 h 37"/>
                <a:gd name="T54" fmla="*/ 16 w 23"/>
                <a:gd name="T55"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 h="37">
                  <a:moveTo>
                    <a:pt x="16" y="2"/>
                  </a:moveTo>
                  <a:cubicBezTo>
                    <a:pt x="19" y="4"/>
                    <a:pt x="21" y="6"/>
                    <a:pt x="22" y="8"/>
                  </a:cubicBezTo>
                  <a:cubicBezTo>
                    <a:pt x="23" y="10"/>
                    <a:pt x="23" y="12"/>
                    <a:pt x="22" y="15"/>
                  </a:cubicBezTo>
                  <a:cubicBezTo>
                    <a:pt x="22" y="17"/>
                    <a:pt x="21" y="18"/>
                    <a:pt x="20" y="19"/>
                  </a:cubicBezTo>
                  <a:cubicBezTo>
                    <a:pt x="18" y="20"/>
                    <a:pt x="17" y="20"/>
                    <a:pt x="15" y="19"/>
                  </a:cubicBezTo>
                  <a:cubicBezTo>
                    <a:pt x="15" y="20"/>
                    <a:pt x="15" y="20"/>
                    <a:pt x="15" y="20"/>
                  </a:cubicBezTo>
                  <a:cubicBezTo>
                    <a:pt x="17" y="21"/>
                    <a:pt x="18" y="23"/>
                    <a:pt x="19" y="25"/>
                  </a:cubicBezTo>
                  <a:cubicBezTo>
                    <a:pt x="20" y="26"/>
                    <a:pt x="20" y="28"/>
                    <a:pt x="19" y="30"/>
                  </a:cubicBezTo>
                  <a:cubicBezTo>
                    <a:pt x="18" y="34"/>
                    <a:pt x="17" y="35"/>
                    <a:pt x="15" y="36"/>
                  </a:cubicBezTo>
                  <a:cubicBezTo>
                    <a:pt x="12" y="37"/>
                    <a:pt x="10" y="36"/>
                    <a:pt x="6" y="34"/>
                  </a:cubicBezTo>
                  <a:cubicBezTo>
                    <a:pt x="4" y="33"/>
                    <a:pt x="1" y="31"/>
                    <a:pt x="0" y="29"/>
                  </a:cubicBezTo>
                  <a:cubicBezTo>
                    <a:pt x="1" y="23"/>
                    <a:pt x="1" y="23"/>
                    <a:pt x="1" y="23"/>
                  </a:cubicBezTo>
                  <a:cubicBezTo>
                    <a:pt x="2" y="24"/>
                    <a:pt x="3" y="25"/>
                    <a:pt x="4" y="26"/>
                  </a:cubicBezTo>
                  <a:cubicBezTo>
                    <a:pt x="5" y="27"/>
                    <a:pt x="6" y="28"/>
                    <a:pt x="7" y="29"/>
                  </a:cubicBezTo>
                  <a:cubicBezTo>
                    <a:pt x="9" y="30"/>
                    <a:pt x="10" y="30"/>
                    <a:pt x="11" y="30"/>
                  </a:cubicBezTo>
                  <a:cubicBezTo>
                    <a:pt x="12" y="30"/>
                    <a:pt x="13" y="29"/>
                    <a:pt x="14" y="27"/>
                  </a:cubicBezTo>
                  <a:cubicBezTo>
                    <a:pt x="14" y="25"/>
                    <a:pt x="14" y="24"/>
                    <a:pt x="13" y="23"/>
                  </a:cubicBezTo>
                  <a:cubicBezTo>
                    <a:pt x="12" y="22"/>
                    <a:pt x="11" y="21"/>
                    <a:pt x="9" y="19"/>
                  </a:cubicBezTo>
                  <a:cubicBezTo>
                    <a:pt x="7" y="18"/>
                    <a:pt x="7" y="18"/>
                    <a:pt x="7" y="18"/>
                  </a:cubicBezTo>
                  <a:cubicBezTo>
                    <a:pt x="8" y="13"/>
                    <a:pt x="8" y="13"/>
                    <a:pt x="8" y="13"/>
                  </a:cubicBezTo>
                  <a:cubicBezTo>
                    <a:pt x="10" y="14"/>
                    <a:pt x="10" y="14"/>
                    <a:pt x="10" y="14"/>
                  </a:cubicBezTo>
                  <a:cubicBezTo>
                    <a:pt x="12" y="15"/>
                    <a:pt x="14" y="16"/>
                    <a:pt x="15" y="16"/>
                  </a:cubicBezTo>
                  <a:cubicBezTo>
                    <a:pt x="16" y="16"/>
                    <a:pt x="16" y="15"/>
                    <a:pt x="17" y="13"/>
                  </a:cubicBezTo>
                  <a:cubicBezTo>
                    <a:pt x="17" y="11"/>
                    <a:pt x="17" y="9"/>
                    <a:pt x="14" y="8"/>
                  </a:cubicBezTo>
                  <a:cubicBezTo>
                    <a:pt x="13" y="7"/>
                    <a:pt x="13" y="7"/>
                    <a:pt x="12" y="7"/>
                  </a:cubicBezTo>
                  <a:cubicBezTo>
                    <a:pt x="11" y="6"/>
                    <a:pt x="10" y="7"/>
                    <a:pt x="8" y="7"/>
                  </a:cubicBezTo>
                  <a:cubicBezTo>
                    <a:pt x="7" y="1"/>
                    <a:pt x="7" y="1"/>
                    <a:pt x="7" y="1"/>
                  </a:cubicBezTo>
                  <a:cubicBezTo>
                    <a:pt x="10" y="0"/>
                    <a:pt x="13" y="0"/>
                    <a:pt x="16" y="2"/>
                  </a:cubicBezTo>
                  <a:close/>
                </a:path>
              </a:pathLst>
            </a:custGeom>
            <a:solidFill>
              <a:srgbClr val="A7A9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 name="Freeform 137"/>
            <p:cNvSpPr>
              <a:spLocks/>
            </p:cNvSpPr>
            <p:nvPr/>
          </p:nvSpPr>
          <p:spPr bwMode="auto">
            <a:xfrm>
              <a:off x="4014788" y="635000"/>
              <a:ext cx="3476625" cy="2555875"/>
            </a:xfrm>
            <a:custGeom>
              <a:avLst/>
              <a:gdLst>
                <a:gd name="T0" fmla="*/ 2190 w 2190"/>
                <a:gd name="T1" fmla="*/ 1211 h 1610"/>
                <a:gd name="T2" fmla="*/ 106 w 2190"/>
                <a:gd name="T3" fmla="*/ 0 h 1610"/>
                <a:gd name="T4" fmla="*/ 0 w 2190"/>
                <a:gd name="T5" fmla="*/ 399 h 1610"/>
                <a:gd name="T6" fmla="*/ 2082 w 2190"/>
                <a:gd name="T7" fmla="*/ 1610 h 1610"/>
                <a:gd name="T8" fmla="*/ 2190 w 2190"/>
                <a:gd name="T9" fmla="*/ 1211 h 1610"/>
              </a:gdLst>
              <a:ahLst/>
              <a:cxnLst>
                <a:cxn ang="0">
                  <a:pos x="T0" y="T1"/>
                </a:cxn>
                <a:cxn ang="0">
                  <a:pos x="T2" y="T3"/>
                </a:cxn>
                <a:cxn ang="0">
                  <a:pos x="T4" y="T5"/>
                </a:cxn>
                <a:cxn ang="0">
                  <a:pos x="T6" y="T7"/>
                </a:cxn>
                <a:cxn ang="0">
                  <a:pos x="T8" y="T9"/>
                </a:cxn>
              </a:cxnLst>
              <a:rect l="0" t="0" r="r" b="b"/>
              <a:pathLst>
                <a:path w="2190" h="1610">
                  <a:moveTo>
                    <a:pt x="2190" y="1211"/>
                  </a:moveTo>
                  <a:lnTo>
                    <a:pt x="106" y="0"/>
                  </a:lnTo>
                  <a:lnTo>
                    <a:pt x="0" y="399"/>
                  </a:lnTo>
                  <a:lnTo>
                    <a:pt x="2082" y="1610"/>
                  </a:lnTo>
                  <a:lnTo>
                    <a:pt x="2190" y="1211"/>
                  </a:lnTo>
                  <a:close/>
                </a:path>
              </a:pathLst>
            </a:custGeom>
            <a:solidFill>
              <a:srgbClr val="7BD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 name="Freeform 138"/>
            <p:cNvSpPr>
              <a:spLocks/>
            </p:cNvSpPr>
            <p:nvPr/>
          </p:nvSpPr>
          <p:spPr bwMode="auto">
            <a:xfrm>
              <a:off x="5427663" y="1695450"/>
              <a:ext cx="115888" cy="153988"/>
            </a:xfrm>
            <a:custGeom>
              <a:avLst/>
              <a:gdLst>
                <a:gd name="T0" fmla="*/ 19 w 34"/>
                <a:gd name="T1" fmla="*/ 45 h 45"/>
                <a:gd name="T2" fmla="*/ 14 w 34"/>
                <a:gd name="T3" fmla="*/ 43 h 45"/>
                <a:gd name="T4" fmla="*/ 3 w 34"/>
                <a:gd name="T5" fmla="*/ 12 h 45"/>
                <a:gd name="T6" fmla="*/ 15 w 34"/>
                <a:gd name="T7" fmla="*/ 0 h 45"/>
                <a:gd name="T8" fmla="*/ 21 w 34"/>
                <a:gd name="T9" fmla="*/ 1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5" y="44"/>
                    <a:pt x="14" y="43"/>
                  </a:cubicBezTo>
                  <a:cubicBezTo>
                    <a:pt x="5" y="38"/>
                    <a:pt x="0" y="24"/>
                    <a:pt x="3" y="12"/>
                  </a:cubicBezTo>
                  <a:cubicBezTo>
                    <a:pt x="5" y="4"/>
                    <a:pt x="10" y="0"/>
                    <a:pt x="15" y="0"/>
                  </a:cubicBezTo>
                  <a:cubicBezTo>
                    <a:pt x="17" y="0"/>
                    <a:pt x="19" y="0"/>
                    <a:pt x="21" y="1"/>
                  </a:cubicBezTo>
                  <a:cubicBezTo>
                    <a:pt x="29" y="6"/>
                    <a:pt x="34" y="21"/>
                    <a:pt x="31" y="33"/>
                  </a:cubicBezTo>
                  <a:cubicBezTo>
                    <a:pt x="29" y="40"/>
                    <a:pt x="25"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 name="Freeform 139"/>
            <p:cNvSpPr>
              <a:spLocks/>
            </p:cNvSpPr>
            <p:nvPr/>
          </p:nvSpPr>
          <p:spPr bwMode="auto">
            <a:xfrm>
              <a:off x="5916613" y="1976438"/>
              <a:ext cx="120650" cy="157163"/>
            </a:xfrm>
            <a:custGeom>
              <a:avLst/>
              <a:gdLst>
                <a:gd name="T0" fmla="*/ 20 w 35"/>
                <a:gd name="T1" fmla="*/ 46 h 46"/>
                <a:gd name="T2" fmla="*/ 14 w 35"/>
                <a:gd name="T3" fmla="*/ 44 h 46"/>
                <a:gd name="T4" fmla="*/ 3 w 35"/>
                <a:gd name="T5" fmla="*/ 12 h 46"/>
                <a:gd name="T6" fmla="*/ 15 w 35"/>
                <a:gd name="T7" fmla="*/ 0 h 46"/>
                <a:gd name="T8" fmla="*/ 21 w 35"/>
                <a:gd name="T9" fmla="*/ 2 h 46"/>
                <a:gd name="T10" fmla="*/ 32 w 35"/>
                <a:gd name="T11" fmla="*/ 34 h 46"/>
                <a:gd name="T12" fmla="*/ 20 w 35"/>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35" h="46">
                  <a:moveTo>
                    <a:pt x="20" y="46"/>
                  </a:moveTo>
                  <a:cubicBezTo>
                    <a:pt x="18" y="46"/>
                    <a:pt x="16" y="45"/>
                    <a:pt x="14" y="44"/>
                  </a:cubicBezTo>
                  <a:cubicBezTo>
                    <a:pt x="5" y="39"/>
                    <a:pt x="0" y="24"/>
                    <a:pt x="3" y="12"/>
                  </a:cubicBezTo>
                  <a:cubicBezTo>
                    <a:pt x="5" y="5"/>
                    <a:pt x="10" y="0"/>
                    <a:pt x="15" y="0"/>
                  </a:cubicBezTo>
                  <a:cubicBezTo>
                    <a:pt x="17" y="0"/>
                    <a:pt x="19" y="1"/>
                    <a:pt x="21" y="2"/>
                  </a:cubicBezTo>
                  <a:cubicBezTo>
                    <a:pt x="30" y="7"/>
                    <a:pt x="35" y="22"/>
                    <a:pt x="32" y="34"/>
                  </a:cubicBezTo>
                  <a:cubicBezTo>
                    <a:pt x="30" y="41"/>
                    <a:pt x="25" y="46"/>
                    <a:pt x="20" y="46"/>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 name="Freeform 140"/>
            <p:cNvSpPr>
              <a:spLocks/>
            </p:cNvSpPr>
            <p:nvPr/>
          </p:nvSpPr>
          <p:spPr bwMode="auto">
            <a:xfrm>
              <a:off x="6410326" y="2260600"/>
              <a:ext cx="115888" cy="153988"/>
            </a:xfrm>
            <a:custGeom>
              <a:avLst/>
              <a:gdLst>
                <a:gd name="T0" fmla="*/ 19 w 34"/>
                <a:gd name="T1" fmla="*/ 45 h 45"/>
                <a:gd name="T2" fmla="*/ 14 w 34"/>
                <a:gd name="T3" fmla="*/ 44 h 45"/>
                <a:gd name="T4" fmla="*/ 3 w 34"/>
                <a:gd name="T5" fmla="*/ 12 h 45"/>
                <a:gd name="T6" fmla="*/ 15 w 34"/>
                <a:gd name="T7" fmla="*/ 0 h 45"/>
                <a:gd name="T8" fmla="*/ 20 w 34"/>
                <a:gd name="T9" fmla="*/ 2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5" y="45"/>
                    <a:pt x="14" y="44"/>
                  </a:cubicBezTo>
                  <a:cubicBezTo>
                    <a:pt x="5" y="39"/>
                    <a:pt x="0" y="24"/>
                    <a:pt x="3" y="12"/>
                  </a:cubicBezTo>
                  <a:cubicBezTo>
                    <a:pt x="5" y="5"/>
                    <a:pt x="10" y="0"/>
                    <a:pt x="15" y="0"/>
                  </a:cubicBezTo>
                  <a:cubicBezTo>
                    <a:pt x="17" y="0"/>
                    <a:pt x="19" y="1"/>
                    <a:pt x="20" y="2"/>
                  </a:cubicBezTo>
                  <a:cubicBezTo>
                    <a:pt x="29" y="7"/>
                    <a:pt x="34" y="21"/>
                    <a:pt x="31" y="33"/>
                  </a:cubicBezTo>
                  <a:cubicBezTo>
                    <a:pt x="29" y="41"/>
                    <a:pt x="24"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 name="Freeform 141"/>
            <p:cNvSpPr>
              <a:spLocks/>
            </p:cNvSpPr>
            <p:nvPr/>
          </p:nvSpPr>
          <p:spPr bwMode="auto">
            <a:xfrm>
              <a:off x="4446588" y="1127125"/>
              <a:ext cx="115888" cy="153988"/>
            </a:xfrm>
            <a:custGeom>
              <a:avLst/>
              <a:gdLst>
                <a:gd name="T0" fmla="*/ 19 w 34"/>
                <a:gd name="T1" fmla="*/ 45 h 45"/>
                <a:gd name="T2" fmla="*/ 14 w 34"/>
                <a:gd name="T3" fmla="*/ 43 h 45"/>
                <a:gd name="T4" fmla="*/ 3 w 34"/>
                <a:gd name="T5" fmla="*/ 12 h 45"/>
                <a:gd name="T6" fmla="*/ 15 w 34"/>
                <a:gd name="T7" fmla="*/ 0 h 45"/>
                <a:gd name="T8" fmla="*/ 21 w 34"/>
                <a:gd name="T9" fmla="*/ 2 h 45"/>
                <a:gd name="T10" fmla="*/ 31 w 34"/>
                <a:gd name="T11" fmla="*/ 33 h 45"/>
                <a:gd name="T12" fmla="*/ 19 w 34"/>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4" h="45">
                  <a:moveTo>
                    <a:pt x="19" y="45"/>
                  </a:moveTo>
                  <a:cubicBezTo>
                    <a:pt x="17" y="45"/>
                    <a:pt x="16" y="45"/>
                    <a:pt x="14" y="43"/>
                  </a:cubicBezTo>
                  <a:cubicBezTo>
                    <a:pt x="5" y="38"/>
                    <a:pt x="0" y="24"/>
                    <a:pt x="3" y="12"/>
                  </a:cubicBezTo>
                  <a:cubicBezTo>
                    <a:pt x="5" y="5"/>
                    <a:pt x="10" y="0"/>
                    <a:pt x="15" y="0"/>
                  </a:cubicBezTo>
                  <a:cubicBezTo>
                    <a:pt x="17" y="0"/>
                    <a:pt x="19" y="0"/>
                    <a:pt x="21" y="2"/>
                  </a:cubicBezTo>
                  <a:cubicBezTo>
                    <a:pt x="30" y="7"/>
                    <a:pt x="34" y="21"/>
                    <a:pt x="31" y="33"/>
                  </a:cubicBezTo>
                  <a:cubicBezTo>
                    <a:pt x="29" y="40"/>
                    <a:pt x="25" y="45"/>
                    <a:pt x="19"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 name="Freeform 142"/>
            <p:cNvSpPr>
              <a:spLocks/>
            </p:cNvSpPr>
            <p:nvPr/>
          </p:nvSpPr>
          <p:spPr bwMode="auto">
            <a:xfrm>
              <a:off x="6899276" y="2544763"/>
              <a:ext cx="119063" cy="153988"/>
            </a:xfrm>
            <a:custGeom>
              <a:avLst/>
              <a:gdLst>
                <a:gd name="T0" fmla="*/ 20 w 35"/>
                <a:gd name="T1" fmla="*/ 45 h 45"/>
                <a:gd name="T2" fmla="*/ 14 w 35"/>
                <a:gd name="T3" fmla="*/ 44 h 45"/>
                <a:gd name="T4" fmla="*/ 3 w 35"/>
                <a:gd name="T5" fmla="*/ 12 h 45"/>
                <a:gd name="T6" fmla="*/ 15 w 35"/>
                <a:gd name="T7" fmla="*/ 0 h 45"/>
                <a:gd name="T8" fmla="*/ 21 w 35"/>
                <a:gd name="T9" fmla="*/ 2 h 45"/>
                <a:gd name="T10" fmla="*/ 32 w 35"/>
                <a:gd name="T11" fmla="*/ 33 h 45"/>
                <a:gd name="T12" fmla="*/ 20 w 3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5" h="45">
                  <a:moveTo>
                    <a:pt x="20" y="45"/>
                  </a:moveTo>
                  <a:cubicBezTo>
                    <a:pt x="18" y="45"/>
                    <a:pt x="16" y="45"/>
                    <a:pt x="14" y="44"/>
                  </a:cubicBezTo>
                  <a:cubicBezTo>
                    <a:pt x="5" y="38"/>
                    <a:pt x="0" y="24"/>
                    <a:pt x="3" y="12"/>
                  </a:cubicBezTo>
                  <a:cubicBezTo>
                    <a:pt x="5" y="5"/>
                    <a:pt x="10" y="0"/>
                    <a:pt x="15" y="0"/>
                  </a:cubicBezTo>
                  <a:cubicBezTo>
                    <a:pt x="17" y="0"/>
                    <a:pt x="19" y="1"/>
                    <a:pt x="21" y="2"/>
                  </a:cubicBezTo>
                  <a:cubicBezTo>
                    <a:pt x="30" y="7"/>
                    <a:pt x="35" y="21"/>
                    <a:pt x="32" y="33"/>
                  </a:cubicBezTo>
                  <a:cubicBezTo>
                    <a:pt x="30" y="41"/>
                    <a:pt x="25" y="45"/>
                    <a:pt x="20"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 name="Freeform 143"/>
            <p:cNvSpPr>
              <a:spLocks/>
            </p:cNvSpPr>
            <p:nvPr/>
          </p:nvSpPr>
          <p:spPr bwMode="auto">
            <a:xfrm>
              <a:off x="4935538" y="1411288"/>
              <a:ext cx="119063" cy="153988"/>
            </a:xfrm>
            <a:custGeom>
              <a:avLst/>
              <a:gdLst>
                <a:gd name="T0" fmla="*/ 20 w 35"/>
                <a:gd name="T1" fmla="*/ 45 h 45"/>
                <a:gd name="T2" fmla="*/ 14 w 35"/>
                <a:gd name="T3" fmla="*/ 43 h 45"/>
                <a:gd name="T4" fmla="*/ 4 w 35"/>
                <a:gd name="T5" fmla="*/ 12 h 45"/>
                <a:gd name="T6" fmla="*/ 15 w 35"/>
                <a:gd name="T7" fmla="*/ 0 h 45"/>
                <a:gd name="T8" fmla="*/ 21 w 35"/>
                <a:gd name="T9" fmla="*/ 1 h 45"/>
                <a:gd name="T10" fmla="*/ 32 w 35"/>
                <a:gd name="T11" fmla="*/ 33 h 45"/>
                <a:gd name="T12" fmla="*/ 20 w 35"/>
                <a:gd name="T13" fmla="*/ 45 h 45"/>
              </a:gdLst>
              <a:ahLst/>
              <a:cxnLst>
                <a:cxn ang="0">
                  <a:pos x="T0" y="T1"/>
                </a:cxn>
                <a:cxn ang="0">
                  <a:pos x="T2" y="T3"/>
                </a:cxn>
                <a:cxn ang="0">
                  <a:pos x="T4" y="T5"/>
                </a:cxn>
                <a:cxn ang="0">
                  <a:pos x="T6" y="T7"/>
                </a:cxn>
                <a:cxn ang="0">
                  <a:pos x="T8" y="T9"/>
                </a:cxn>
                <a:cxn ang="0">
                  <a:pos x="T10" y="T11"/>
                </a:cxn>
                <a:cxn ang="0">
                  <a:pos x="T12" y="T13"/>
                </a:cxn>
              </a:cxnLst>
              <a:rect l="0" t="0" r="r" b="b"/>
              <a:pathLst>
                <a:path w="35" h="45">
                  <a:moveTo>
                    <a:pt x="20" y="45"/>
                  </a:moveTo>
                  <a:cubicBezTo>
                    <a:pt x="18" y="45"/>
                    <a:pt x="16" y="44"/>
                    <a:pt x="14" y="43"/>
                  </a:cubicBezTo>
                  <a:cubicBezTo>
                    <a:pt x="5" y="38"/>
                    <a:pt x="0" y="24"/>
                    <a:pt x="4" y="12"/>
                  </a:cubicBezTo>
                  <a:cubicBezTo>
                    <a:pt x="5" y="4"/>
                    <a:pt x="10" y="0"/>
                    <a:pt x="15" y="0"/>
                  </a:cubicBezTo>
                  <a:cubicBezTo>
                    <a:pt x="17" y="0"/>
                    <a:pt x="19" y="0"/>
                    <a:pt x="21" y="1"/>
                  </a:cubicBezTo>
                  <a:cubicBezTo>
                    <a:pt x="30" y="7"/>
                    <a:pt x="35" y="21"/>
                    <a:pt x="32" y="33"/>
                  </a:cubicBezTo>
                  <a:cubicBezTo>
                    <a:pt x="30" y="40"/>
                    <a:pt x="25" y="45"/>
                    <a:pt x="20" y="45"/>
                  </a:cubicBezTo>
                  <a:close/>
                </a:path>
              </a:pathLst>
            </a:custGeom>
            <a:solidFill>
              <a:srgbClr val="2096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 name="Freeform 144"/>
            <p:cNvSpPr>
              <a:spLocks/>
            </p:cNvSpPr>
            <p:nvPr/>
          </p:nvSpPr>
          <p:spPr bwMode="auto">
            <a:xfrm>
              <a:off x="6911976" y="2119313"/>
              <a:ext cx="530225" cy="552450"/>
            </a:xfrm>
            <a:custGeom>
              <a:avLst/>
              <a:gdLst>
                <a:gd name="T0" fmla="*/ 155 w 155"/>
                <a:gd name="T1" fmla="*/ 52 h 161"/>
                <a:gd name="T2" fmla="*/ 134 w 155"/>
                <a:gd name="T3" fmla="*/ 9 h 161"/>
                <a:gd name="T4" fmla="*/ 73 w 155"/>
                <a:gd name="T5" fmla="*/ 15 h 161"/>
                <a:gd name="T6" fmla="*/ 0 w 155"/>
                <a:gd name="T7" fmla="*/ 130 h 161"/>
                <a:gd name="T8" fmla="*/ 5 w 155"/>
                <a:gd name="T9" fmla="*/ 156 h 161"/>
                <a:gd name="T10" fmla="*/ 15 w 155"/>
                <a:gd name="T11" fmla="*/ 161 h 161"/>
                <a:gd name="T12" fmla="*/ 19 w 155"/>
                <a:gd name="T13" fmla="*/ 160 h 161"/>
                <a:gd name="T14" fmla="*/ 24 w 155"/>
                <a:gd name="T15" fmla="*/ 147 h 161"/>
                <a:gd name="T16" fmla="*/ 21 w 155"/>
                <a:gd name="T17" fmla="*/ 130 h 161"/>
                <a:gd name="T18" fmla="*/ 83 w 155"/>
                <a:gd name="T19" fmla="*/ 33 h 161"/>
                <a:gd name="T20" fmla="*/ 124 w 155"/>
                <a:gd name="T21" fmla="*/ 27 h 161"/>
                <a:gd name="T22" fmla="*/ 135 w 155"/>
                <a:gd name="T23" fmla="*/ 52 h 161"/>
                <a:gd name="T24" fmla="*/ 120 w 155"/>
                <a:gd name="T25" fmla="*/ 100 h 161"/>
                <a:gd name="T26" fmla="*/ 138 w 155"/>
                <a:gd name="T27" fmla="*/ 110 h 161"/>
                <a:gd name="T28" fmla="*/ 155 w 155"/>
                <a:gd name="T29"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1">
                  <a:moveTo>
                    <a:pt x="155" y="52"/>
                  </a:moveTo>
                  <a:cubicBezTo>
                    <a:pt x="155" y="32"/>
                    <a:pt x="148" y="17"/>
                    <a:pt x="134" y="9"/>
                  </a:cubicBezTo>
                  <a:cubicBezTo>
                    <a:pt x="118" y="0"/>
                    <a:pt x="96" y="2"/>
                    <a:pt x="73" y="15"/>
                  </a:cubicBezTo>
                  <a:cubicBezTo>
                    <a:pt x="32" y="39"/>
                    <a:pt x="0" y="89"/>
                    <a:pt x="0" y="130"/>
                  </a:cubicBezTo>
                  <a:cubicBezTo>
                    <a:pt x="0" y="140"/>
                    <a:pt x="2" y="148"/>
                    <a:pt x="5" y="156"/>
                  </a:cubicBezTo>
                  <a:cubicBezTo>
                    <a:pt x="7" y="159"/>
                    <a:pt x="11" y="161"/>
                    <a:pt x="15" y="161"/>
                  </a:cubicBezTo>
                  <a:cubicBezTo>
                    <a:pt x="16" y="161"/>
                    <a:pt x="18" y="161"/>
                    <a:pt x="19" y="160"/>
                  </a:cubicBezTo>
                  <a:cubicBezTo>
                    <a:pt x="24" y="158"/>
                    <a:pt x="26" y="152"/>
                    <a:pt x="24" y="147"/>
                  </a:cubicBezTo>
                  <a:cubicBezTo>
                    <a:pt x="22" y="142"/>
                    <a:pt x="21" y="137"/>
                    <a:pt x="21" y="130"/>
                  </a:cubicBezTo>
                  <a:cubicBezTo>
                    <a:pt x="21" y="97"/>
                    <a:pt x="49" y="52"/>
                    <a:pt x="83" y="33"/>
                  </a:cubicBezTo>
                  <a:cubicBezTo>
                    <a:pt x="99" y="24"/>
                    <a:pt x="114" y="21"/>
                    <a:pt x="124" y="27"/>
                  </a:cubicBezTo>
                  <a:cubicBezTo>
                    <a:pt x="133" y="32"/>
                    <a:pt x="135" y="44"/>
                    <a:pt x="135" y="52"/>
                  </a:cubicBezTo>
                  <a:cubicBezTo>
                    <a:pt x="135" y="67"/>
                    <a:pt x="130" y="84"/>
                    <a:pt x="120" y="100"/>
                  </a:cubicBezTo>
                  <a:cubicBezTo>
                    <a:pt x="138" y="110"/>
                    <a:pt x="138" y="110"/>
                    <a:pt x="138" y="110"/>
                  </a:cubicBezTo>
                  <a:cubicBezTo>
                    <a:pt x="149" y="91"/>
                    <a:pt x="155" y="71"/>
                    <a:pt x="155" y="52"/>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6" name="Freeform 145"/>
            <p:cNvSpPr>
              <a:spLocks/>
            </p:cNvSpPr>
            <p:nvPr/>
          </p:nvSpPr>
          <p:spPr bwMode="auto">
            <a:xfrm>
              <a:off x="6423026" y="1831975"/>
              <a:ext cx="530225" cy="555625"/>
            </a:xfrm>
            <a:custGeom>
              <a:avLst/>
              <a:gdLst>
                <a:gd name="T0" fmla="*/ 155 w 155"/>
                <a:gd name="T1" fmla="*/ 53 h 162"/>
                <a:gd name="T2" fmla="*/ 134 w 155"/>
                <a:gd name="T3" fmla="*/ 10 h 162"/>
                <a:gd name="T4" fmla="*/ 72 w 155"/>
                <a:gd name="T5" fmla="*/ 16 h 162"/>
                <a:gd name="T6" fmla="*/ 0 w 155"/>
                <a:gd name="T7" fmla="*/ 131 h 162"/>
                <a:gd name="T8" fmla="*/ 5 w 155"/>
                <a:gd name="T9" fmla="*/ 156 h 162"/>
                <a:gd name="T10" fmla="*/ 14 w 155"/>
                <a:gd name="T11" fmla="*/ 162 h 162"/>
                <a:gd name="T12" fmla="*/ 19 w 155"/>
                <a:gd name="T13" fmla="*/ 161 h 162"/>
                <a:gd name="T14" fmla="*/ 24 w 155"/>
                <a:gd name="T15" fmla="*/ 147 h 162"/>
                <a:gd name="T16" fmla="*/ 20 w 155"/>
                <a:gd name="T17" fmla="*/ 131 h 162"/>
                <a:gd name="T18" fmla="*/ 83 w 155"/>
                <a:gd name="T19" fmla="*/ 34 h 162"/>
                <a:gd name="T20" fmla="*/ 123 w 155"/>
                <a:gd name="T21" fmla="*/ 27 h 162"/>
                <a:gd name="T22" fmla="*/ 134 w 155"/>
                <a:gd name="T23" fmla="*/ 53 h 162"/>
                <a:gd name="T24" fmla="*/ 120 w 155"/>
                <a:gd name="T25" fmla="*/ 101 h 162"/>
                <a:gd name="T26" fmla="*/ 138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7" y="18"/>
                    <a:pt x="134" y="10"/>
                  </a:cubicBezTo>
                  <a:cubicBezTo>
                    <a:pt x="117" y="0"/>
                    <a:pt x="95" y="3"/>
                    <a:pt x="72" y="16"/>
                  </a:cubicBezTo>
                  <a:cubicBezTo>
                    <a:pt x="32" y="39"/>
                    <a:pt x="0" y="90"/>
                    <a:pt x="0" y="131"/>
                  </a:cubicBezTo>
                  <a:cubicBezTo>
                    <a:pt x="0" y="140"/>
                    <a:pt x="2" y="149"/>
                    <a:pt x="5" y="156"/>
                  </a:cubicBezTo>
                  <a:cubicBezTo>
                    <a:pt x="7" y="160"/>
                    <a:pt x="10" y="162"/>
                    <a:pt x="14" y="162"/>
                  </a:cubicBezTo>
                  <a:cubicBezTo>
                    <a:pt x="16" y="162"/>
                    <a:pt x="17" y="162"/>
                    <a:pt x="19" y="161"/>
                  </a:cubicBezTo>
                  <a:cubicBezTo>
                    <a:pt x="24" y="159"/>
                    <a:pt x="26" y="153"/>
                    <a:pt x="24" y="147"/>
                  </a:cubicBezTo>
                  <a:cubicBezTo>
                    <a:pt x="21" y="143"/>
                    <a:pt x="20" y="137"/>
                    <a:pt x="20" y="131"/>
                  </a:cubicBezTo>
                  <a:cubicBezTo>
                    <a:pt x="20" y="98"/>
                    <a:pt x="49" y="53"/>
                    <a:pt x="83" y="34"/>
                  </a:cubicBezTo>
                  <a:cubicBezTo>
                    <a:pt x="99" y="24"/>
                    <a:pt x="114" y="22"/>
                    <a:pt x="123" y="27"/>
                  </a:cubicBezTo>
                  <a:cubicBezTo>
                    <a:pt x="133" y="33"/>
                    <a:pt x="134" y="44"/>
                    <a:pt x="134" y="53"/>
                  </a:cubicBezTo>
                  <a:cubicBezTo>
                    <a:pt x="134" y="67"/>
                    <a:pt x="129" y="84"/>
                    <a:pt x="120" y="101"/>
                  </a:cubicBezTo>
                  <a:cubicBezTo>
                    <a:pt x="138" y="111"/>
                    <a:pt x="138" y="111"/>
                    <a:pt x="138" y="111"/>
                  </a:cubicBezTo>
                  <a:cubicBezTo>
                    <a:pt x="149" y="92"/>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7" name="Freeform 146"/>
            <p:cNvSpPr>
              <a:spLocks/>
            </p:cNvSpPr>
            <p:nvPr/>
          </p:nvSpPr>
          <p:spPr bwMode="auto">
            <a:xfrm>
              <a:off x="5930901" y="1549400"/>
              <a:ext cx="533400" cy="554038"/>
            </a:xfrm>
            <a:custGeom>
              <a:avLst/>
              <a:gdLst>
                <a:gd name="T0" fmla="*/ 156 w 156"/>
                <a:gd name="T1" fmla="*/ 53 h 162"/>
                <a:gd name="T2" fmla="*/ 134 w 156"/>
                <a:gd name="T3" fmla="*/ 9 h 162"/>
                <a:gd name="T4" fmla="*/ 73 w 156"/>
                <a:gd name="T5" fmla="*/ 15 h 162"/>
                <a:gd name="T6" fmla="*/ 0 w 156"/>
                <a:gd name="T7" fmla="*/ 131 h 162"/>
                <a:gd name="T8" fmla="*/ 6 w 156"/>
                <a:gd name="T9" fmla="*/ 156 h 162"/>
                <a:gd name="T10" fmla="*/ 15 w 156"/>
                <a:gd name="T11" fmla="*/ 162 h 162"/>
                <a:gd name="T12" fmla="*/ 19 w 156"/>
                <a:gd name="T13" fmla="*/ 161 h 162"/>
                <a:gd name="T14" fmla="*/ 24 w 156"/>
                <a:gd name="T15" fmla="*/ 147 h 162"/>
                <a:gd name="T16" fmla="*/ 21 w 156"/>
                <a:gd name="T17" fmla="*/ 131 h 162"/>
                <a:gd name="T18" fmla="*/ 83 w 156"/>
                <a:gd name="T19" fmla="*/ 33 h 162"/>
                <a:gd name="T20" fmla="*/ 124 w 156"/>
                <a:gd name="T21" fmla="*/ 27 h 162"/>
                <a:gd name="T22" fmla="*/ 135 w 156"/>
                <a:gd name="T23" fmla="*/ 53 h 162"/>
                <a:gd name="T24" fmla="*/ 120 w 156"/>
                <a:gd name="T25" fmla="*/ 100 h 162"/>
                <a:gd name="T26" fmla="*/ 138 w 156"/>
                <a:gd name="T27" fmla="*/ 111 h 162"/>
                <a:gd name="T28" fmla="*/ 156 w 156"/>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6" h="162">
                  <a:moveTo>
                    <a:pt x="156" y="53"/>
                  </a:moveTo>
                  <a:cubicBezTo>
                    <a:pt x="156" y="33"/>
                    <a:pt x="148" y="17"/>
                    <a:pt x="134" y="9"/>
                  </a:cubicBezTo>
                  <a:cubicBezTo>
                    <a:pt x="118" y="0"/>
                    <a:pt x="96" y="2"/>
                    <a:pt x="73" y="15"/>
                  </a:cubicBezTo>
                  <a:cubicBezTo>
                    <a:pt x="32" y="39"/>
                    <a:pt x="0" y="89"/>
                    <a:pt x="0" y="131"/>
                  </a:cubicBezTo>
                  <a:cubicBezTo>
                    <a:pt x="0" y="140"/>
                    <a:pt x="2" y="149"/>
                    <a:pt x="6" y="156"/>
                  </a:cubicBezTo>
                  <a:cubicBezTo>
                    <a:pt x="7" y="160"/>
                    <a:pt x="11" y="162"/>
                    <a:pt x="15" y="162"/>
                  </a:cubicBezTo>
                  <a:cubicBezTo>
                    <a:pt x="16" y="162"/>
                    <a:pt x="18" y="161"/>
                    <a:pt x="19" y="161"/>
                  </a:cubicBezTo>
                  <a:cubicBezTo>
                    <a:pt x="24" y="158"/>
                    <a:pt x="27" y="152"/>
                    <a:pt x="24" y="147"/>
                  </a:cubicBezTo>
                  <a:cubicBezTo>
                    <a:pt x="22" y="143"/>
                    <a:pt x="21" y="137"/>
                    <a:pt x="21" y="131"/>
                  </a:cubicBezTo>
                  <a:cubicBezTo>
                    <a:pt x="21" y="97"/>
                    <a:pt x="49" y="53"/>
                    <a:pt x="83" y="33"/>
                  </a:cubicBezTo>
                  <a:cubicBezTo>
                    <a:pt x="99" y="24"/>
                    <a:pt x="114" y="22"/>
                    <a:pt x="124" y="27"/>
                  </a:cubicBezTo>
                  <a:cubicBezTo>
                    <a:pt x="133" y="32"/>
                    <a:pt x="135" y="44"/>
                    <a:pt x="135" y="53"/>
                  </a:cubicBezTo>
                  <a:cubicBezTo>
                    <a:pt x="135" y="67"/>
                    <a:pt x="130" y="84"/>
                    <a:pt x="120" y="100"/>
                  </a:cubicBezTo>
                  <a:cubicBezTo>
                    <a:pt x="138" y="111"/>
                    <a:pt x="138" y="111"/>
                    <a:pt x="138" y="111"/>
                  </a:cubicBezTo>
                  <a:cubicBezTo>
                    <a:pt x="149" y="91"/>
                    <a:pt x="156" y="71"/>
                    <a:pt x="156"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8" name="Freeform 147"/>
            <p:cNvSpPr>
              <a:spLocks/>
            </p:cNvSpPr>
            <p:nvPr/>
          </p:nvSpPr>
          <p:spPr bwMode="auto">
            <a:xfrm>
              <a:off x="5441951" y="1265238"/>
              <a:ext cx="530225" cy="550863"/>
            </a:xfrm>
            <a:custGeom>
              <a:avLst/>
              <a:gdLst>
                <a:gd name="T0" fmla="*/ 155 w 155"/>
                <a:gd name="T1" fmla="*/ 52 h 161"/>
                <a:gd name="T2" fmla="*/ 134 w 155"/>
                <a:gd name="T3" fmla="*/ 9 h 161"/>
                <a:gd name="T4" fmla="*/ 72 w 155"/>
                <a:gd name="T5" fmla="*/ 15 h 161"/>
                <a:gd name="T6" fmla="*/ 0 w 155"/>
                <a:gd name="T7" fmla="*/ 130 h 161"/>
                <a:gd name="T8" fmla="*/ 5 w 155"/>
                <a:gd name="T9" fmla="*/ 155 h 161"/>
                <a:gd name="T10" fmla="*/ 14 w 155"/>
                <a:gd name="T11" fmla="*/ 161 h 161"/>
                <a:gd name="T12" fmla="*/ 19 w 155"/>
                <a:gd name="T13" fmla="*/ 160 h 161"/>
                <a:gd name="T14" fmla="*/ 24 w 155"/>
                <a:gd name="T15" fmla="*/ 147 h 161"/>
                <a:gd name="T16" fmla="*/ 21 w 155"/>
                <a:gd name="T17" fmla="*/ 130 h 161"/>
                <a:gd name="T18" fmla="*/ 83 w 155"/>
                <a:gd name="T19" fmla="*/ 33 h 161"/>
                <a:gd name="T20" fmla="*/ 123 w 155"/>
                <a:gd name="T21" fmla="*/ 27 h 161"/>
                <a:gd name="T22" fmla="*/ 135 w 155"/>
                <a:gd name="T23" fmla="*/ 52 h 161"/>
                <a:gd name="T24" fmla="*/ 120 w 155"/>
                <a:gd name="T25" fmla="*/ 100 h 161"/>
                <a:gd name="T26" fmla="*/ 138 w 155"/>
                <a:gd name="T27" fmla="*/ 110 h 161"/>
                <a:gd name="T28" fmla="*/ 155 w 155"/>
                <a:gd name="T29" fmla="*/ 5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1">
                  <a:moveTo>
                    <a:pt x="155" y="52"/>
                  </a:moveTo>
                  <a:cubicBezTo>
                    <a:pt x="155" y="32"/>
                    <a:pt x="148" y="17"/>
                    <a:pt x="134" y="9"/>
                  </a:cubicBezTo>
                  <a:cubicBezTo>
                    <a:pt x="118" y="0"/>
                    <a:pt x="95" y="2"/>
                    <a:pt x="72" y="15"/>
                  </a:cubicBezTo>
                  <a:cubicBezTo>
                    <a:pt x="32" y="39"/>
                    <a:pt x="0" y="89"/>
                    <a:pt x="0" y="130"/>
                  </a:cubicBezTo>
                  <a:cubicBezTo>
                    <a:pt x="0" y="140"/>
                    <a:pt x="2" y="148"/>
                    <a:pt x="5" y="155"/>
                  </a:cubicBezTo>
                  <a:cubicBezTo>
                    <a:pt x="7" y="159"/>
                    <a:pt x="11" y="161"/>
                    <a:pt x="14" y="161"/>
                  </a:cubicBezTo>
                  <a:cubicBezTo>
                    <a:pt x="16" y="161"/>
                    <a:pt x="17" y="161"/>
                    <a:pt x="19" y="160"/>
                  </a:cubicBezTo>
                  <a:cubicBezTo>
                    <a:pt x="24" y="158"/>
                    <a:pt x="26" y="152"/>
                    <a:pt x="24" y="147"/>
                  </a:cubicBezTo>
                  <a:cubicBezTo>
                    <a:pt x="22" y="142"/>
                    <a:pt x="21" y="137"/>
                    <a:pt x="21" y="130"/>
                  </a:cubicBezTo>
                  <a:cubicBezTo>
                    <a:pt x="21" y="97"/>
                    <a:pt x="49" y="52"/>
                    <a:pt x="83" y="33"/>
                  </a:cubicBezTo>
                  <a:cubicBezTo>
                    <a:pt x="99" y="23"/>
                    <a:pt x="114" y="21"/>
                    <a:pt x="123" y="27"/>
                  </a:cubicBezTo>
                  <a:cubicBezTo>
                    <a:pt x="133" y="32"/>
                    <a:pt x="135" y="44"/>
                    <a:pt x="135" y="52"/>
                  </a:cubicBezTo>
                  <a:cubicBezTo>
                    <a:pt x="135" y="67"/>
                    <a:pt x="129" y="84"/>
                    <a:pt x="120" y="100"/>
                  </a:cubicBezTo>
                  <a:cubicBezTo>
                    <a:pt x="138" y="110"/>
                    <a:pt x="138" y="110"/>
                    <a:pt x="138" y="110"/>
                  </a:cubicBezTo>
                  <a:cubicBezTo>
                    <a:pt x="149" y="91"/>
                    <a:pt x="155" y="71"/>
                    <a:pt x="155" y="52"/>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9" name="Freeform 148"/>
            <p:cNvSpPr>
              <a:spLocks/>
            </p:cNvSpPr>
            <p:nvPr/>
          </p:nvSpPr>
          <p:spPr bwMode="auto">
            <a:xfrm>
              <a:off x="4953001" y="977900"/>
              <a:ext cx="530225" cy="554038"/>
            </a:xfrm>
            <a:custGeom>
              <a:avLst/>
              <a:gdLst>
                <a:gd name="T0" fmla="*/ 155 w 155"/>
                <a:gd name="T1" fmla="*/ 53 h 162"/>
                <a:gd name="T2" fmla="*/ 133 w 155"/>
                <a:gd name="T3" fmla="*/ 10 h 162"/>
                <a:gd name="T4" fmla="*/ 72 w 155"/>
                <a:gd name="T5" fmla="*/ 16 h 162"/>
                <a:gd name="T6" fmla="*/ 0 w 155"/>
                <a:gd name="T7" fmla="*/ 131 h 162"/>
                <a:gd name="T8" fmla="*/ 5 w 155"/>
                <a:gd name="T9" fmla="*/ 156 h 162"/>
                <a:gd name="T10" fmla="*/ 14 w 155"/>
                <a:gd name="T11" fmla="*/ 162 h 162"/>
                <a:gd name="T12" fmla="*/ 18 w 155"/>
                <a:gd name="T13" fmla="*/ 161 h 162"/>
                <a:gd name="T14" fmla="*/ 23 w 155"/>
                <a:gd name="T15" fmla="*/ 147 h 162"/>
                <a:gd name="T16" fmla="*/ 20 w 155"/>
                <a:gd name="T17" fmla="*/ 131 h 162"/>
                <a:gd name="T18" fmla="*/ 82 w 155"/>
                <a:gd name="T19" fmla="*/ 34 h 162"/>
                <a:gd name="T20" fmla="*/ 123 w 155"/>
                <a:gd name="T21" fmla="*/ 27 h 162"/>
                <a:gd name="T22" fmla="*/ 134 w 155"/>
                <a:gd name="T23" fmla="*/ 53 h 162"/>
                <a:gd name="T24" fmla="*/ 120 w 155"/>
                <a:gd name="T25" fmla="*/ 101 h 162"/>
                <a:gd name="T26" fmla="*/ 137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7" y="18"/>
                    <a:pt x="133" y="10"/>
                  </a:cubicBezTo>
                  <a:cubicBezTo>
                    <a:pt x="117" y="0"/>
                    <a:pt x="95" y="3"/>
                    <a:pt x="72" y="16"/>
                  </a:cubicBezTo>
                  <a:cubicBezTo>
                    <a:pt x="31" y="39"/>
                    <a:pt x="0" y="90"/>
                    <a:pt x="0" y="131"/>
                  </a:cubicBezTo>
                  <a:cubicBezTo>
                    <a:pt x="0" y="140"/>
                    <a:pt x="1" y="149"/>
                    <a:pt x="5" y="156"/>
                  </a:cubicBezTo>
                  <a:cubicBezTo>
                    <a:pt x="6" y="160"/>
                    <a:pt x="10" y="162"/>
                    <a:pt x="14" y="162"/>
                  </a:cubicBezTo>
                  <a:cubicBezTo>
                    <a:pt x="15" y="162"/>
                    <a:pt x="17" y="162"/>
                    <a:pt x="18" y="161"/>
                  </a:cubicBezTo>
                  <a:cubicBezTo>
                    <a:pt x="24" y="159"/>
                    <a:pt x="26" y="153"/>
                    <a:pt x="23" y="147"/>
                  </a:cubicBezTo>
                  <a:cubicBezTo>
                    <a:pt x="21" y="143"/>
                    <a:pt x="20" y="137"/>
                    <a:pt x="20" y="131"/>
                  </a:cubicBezTo>
                  <a:cubicBezTo>
                    <a:pt x="20" y="98"/>
                    <a:pt x="49" y="53"/>
                    <a:pt x="82" y="34"/>
                  </a:cubicBezTo>
                  <a:cubicBezTo>
                    <a:pt x="99" y="24"/>
                    <a:pt x="113" y="22"/>
                    <a:pt x="123" y="27"/>
                  </a:cubicBezTo>
                  <a:cubicBezTo>
                    <a:pt x="132" y="33"/>
                    <a:pt x="134" y="44"/>
                    <a:pt x="134" y="53"/>
                  </a:cubicBezTo>
                  <a:cubicBezTo>
                    <a:pt x="134" y="67"/>
                    <a:pt x="129" y="84"/>
                    <a:pt x="120" y="101"/>
                  </a:cubicBezTo>
                  <a:cubicBezTo>
                    <a:pt x="137" y="111"/>
                    <a:pt x="137" y="111"/>
                    <a:pt x="137" y="111"/>
                  </a:cubicBezTo>
                  <a:cubicBezTo>
                    <a:pt x="149" y="92"/>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0" name="Freeform 149"/>
            <p:cNvSpPr>
              <a:spLocks/>
            </p:cNvSpPr>
            <p:nvPr/>
          </p:nvSpPr>
          <p:spPr bwMode="auto">
            <a:xfrm>
              <a:off x="4459288" y="693738"/>
              <a:ext cx="530225" cy="554038"/>
            </a:xfrm>
            <a:custGeom>
              <a:avLst/>
              <a:gdLst>
                <a:gd name="T0" fmla="*/ 155 w 155"/>
                <a:gd name="T1" fmla="*/ 53 h 162"/>
                <a:gd name="T2" fmla="*/ 134 w 155"/>
                <a:gd name="T3" fmla="*/ 9 h 162"/>
                <a:gd name="T4" fmla="*/ 73 w 155"/>
                <a:gd name="T5" fmla="*/ 15 h 162"/>
                <a:gd name="T6" fmla="*/ 0 w 155"/>
                <a:gd name="T7" fmla="*/ 131 h 162"/>
                <a:gd name="T8" fmla="*/ 5 w 155"/>
                <a:gd name="T9" fmla="*/ 156 h 162"/>
                <a:gd name="T10" fmla="*/ 15 w 155"/>
                <a:gd name="T11" fmla="*/ 162 h 162"/>
                <a:gd name="T12" fmla="*/ 19 w 155"/>
                <a:gd name="T13" fmla="*/ 161 h 162"/>
                <a:gd name="T14" fmla="*/ 24 w 155"/>
                <a:gd name="T15" fmla="*/ 147 h 162"/>
                <a:gd name="T16" fmla="*/ 21 w 155"/>
                <a:gd name="T17" fmla="*/ 131 h 162"/>
                <a:gd name="T18" fmla="*/ 83 w 155"/>
                <a:gd name="T19" fmla="*/ 33 h 162"/>
                <a:gd name="T20" fmla="*/ 124 w 155"/>
                <a:gd name="T21" fmla="*/ 27 h 162"/>
                <a:gd name="T22" fmla="*/ 135 w 155"/>
                <a:gd name="T23" fmla="*/ 53 h 162"/>
                <a:gd name="T24" fmla="*/ 120 w 155"/>
                <a:gd name="T25" fmla="*/ 100 h 162"/>
                <a:gd name="T26" fmla="*/ 138 w 155"/>
                <a:gd name="T27" fmla="*/ 111 h 162"/>
                <a:gd name="T28" fmla="*/ 155 w 155"/>
                <a:gd name="T29" fmla="*/ 5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62">
                  <a:moveTo>
                    <a:pt x="155" y="53"/>
                  </a:moveTo>
                  <a:cubicBezTo>
                    <a:pt x="155" y="33"/>
                    <a:pt x="148" y="17"/>
                    <a:pt x="134" y="9"/>
                  </a:cubicBezTo>
                  <a:cubicBezTo>
                    <a:pt x="118" y="0"/>
                    <a:pt x="96" y="2"/>
                    <a:pt x="73" y="15"/>
                  </a:cubicBezTo>
                  <a:cubicBezTo>
                    <a:pt x="32" y="39"/>
                    <a:pt x="0" y="89"/>
                    <a:pt x="0" y="131"/>
                  </a:cubicBezTo>
                  <a:cubicBezTo>
                    <a:pt x="0" y="140"/>
                    <a:pt x="2" y="149"/>
                    <a:pt x="5" y="156"/>
                  </a:cubicBezTo>
                  <a:cubicBezTo>
                    <a:pt x="7" y="160"/>
                    <a:pt x="11" y="162"/>
                    <a:pt x="15" y="162"/>
                  </a:cubicBezTo>
                  <a:cubicBezTo>
                    <a:pt x="16" y="162"/>
                    <a:pt x="18" y="161"/>
                    <a:pt x="19" y="161"/>
                  </a:cubicBezTo>
                  <a:cubicBezTo>
                    <a:pt x="24" y="158"/>
                    <a:pt x="26" y="152"/>
                    <a:pt x="24" y="147"/>
                  </a:cubicBezTo>
                  <a:cubicBezTo>
                    <a:pt x="22" y="143"/>
                    <a:pt x="21" y="137"/>
                    <a:pt x="21" y="131"/>
                  </a:cubicBezTo>
                  <a:cubicBezTo>
                    <a:pt x="21" y="97"/>
                    <a:pt x="49" y="53"/>
                    <a:pt x="83" y="33"/>
                  </a:cubicBezTo>
                  <a:cubicBezTo>
                    <a:pt x="99" y="24"/>
                    <a:pt x="114" y="22"/>
                    <a:pt x="124" y="27"/>
                  </a:cubicBezTo>
                  <a:cubicBezTo>
                    <a:pt x="133" y="32"/>
                    <a:pt x="135" y="44"/>
                    <a:pt x="135" y="53"/>
                  </a:cubicBezTo>
                  <a:cubicBezTo>
                    <a:pt x="135" y="67"/>
                    <a:pt x="130" y="84"/>
                    <a:pt x="120" y="100"/>
                  </a:cubicBezTo>
                  <a:cubicBezTo>
                    <a:pt x="138" y="111"/>
                    <a:pt x="138" y="111"/>
                    <a:pt x="138" y="111"/>
                  </a:cubicBezTo>
                  <a:cubicBezTo>
                    <a:pt x="149" y="91"/>
                    <a:pt x="155" y="71"/>
                    <a:pt x="155" y="53"/>
                  </a:cubicBezTo>
                  <a:close/>
                </a:path>
              </a:pathLst>
            </a:custGeom>
            <a:solidFill>
              <a:srgbClr val="3D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53" name="Freeform 239"/>
          <p:cNvSpPr>
            <a:spLocks noEditPoints="1"/>
          </p:cNvSpPr>
          <p:nvPr/>
        </p:nvSpPr>
        <p:spPr bwMode="auto">
          <a:xfrm>
            <a:off x="6708496" y="3207594"/>
            <a:ext cx="1143786" cy="1869467"/>
          </a:xfrm>
          <a:custGeom>
            <a:avLst/>
            <a:gdLst>
              <a:gd name="T0" fmla="*/ 917 w 950"/>
              <a:gd name="T1" fmla="*/ 232 h 1735"/>
              <a:gd name="T2" fmla="*/ 490 w 950"/>
              <a:gd name="T3" fmla="*/ 252 h 1735"/>
              <a:gd name="T4" fmla="*/ 562 w 950"/>
              <a:gd name="T5" fmla="*/ 5 h 1735"/>
              <a:gd name="T6" fmla="*/ 91 w 950"/>
              <a:gd name="T7" fmla="*/ 1246 h 1735"/>
              <a:gd name="T8" fmla="*/ 91 w 950"/>
              <a:gd name="T9" fmla="*/ 1246 h 1735"/>
              <a:gd name="T10" fmla="*/ 12 w 950"/>
              <a:gd name="T11" fmla="*/ 1513 h 1735"/>
              <a:gd name="T12" fmla="*/ 114 w 950"/>
              <a:gd name="T13" fmla="*/ 1282 h 1735"/>
              <a:gd name="T14" fmla="*/ 380 w 950"/>
              <a:gd name="T15" fmla="*/ 1703 h 1735"/>
              <a:gd name="T16" fmla="*/ 409 w 950"/>
              <a:gd name="T17" fmla="*/ 1720 h 1735"/>
              <a:gd name="T18" fmla="*/ 497 w 950"/>
              <a:gd name="T19" fmla="*/ 1480 h 1735"/>
              <a:gd name="T20" fmla="*/ 587 w 950"/>
              <a:gd name="T21" fmla="*/ 1232 h 1735"/>
              <a:gd name="T22" fmla="*/ 768 w 950"/>
              <a:gd name="T23" fmla="*/ 736 h 1735"/>
              <a:gd name="T24" fmla="*/ 768 w 950"/>
              <a:gd name="T25" fmla="*/ 736 h 1735"/>
              <a:gd name="T26" fmla="*/ 859 w 950"/>
              <a:gd name="T27" fmla="*/ 488 h 1735"/>
              <a:gd name="T28" fmla="*/ 946 w 950"/>
              <a:gd name="T29" fmla="*/ 249 h 1735"/>
              <a:gd name="T30" fmla="*/ 856 w 950"/>
              <a:gd name="T31" fmla="*/ 466 h 1735"/>
              <a:gd name="T32" fmla="*/ 856 w 950"/>
              <a:gd name="T33" fmla="*/ 466 h 1735"/>
              <a:gd name="T34" fmla="*/ 823 w 950"/>
              <a:gd name="T35" fmla="*/ 490 h 1735"/>
              <a:gd name="T36" fmla="*/ 399 w 950"/>
              <a:gd name="T37" fmla="*/ 500 h 1735"/>
              <a:gd name="T38" fmla="*/ 766 w 950"/>
              <a:gd name="T39" fmla="*/ 714 h 1735"/>
              <a:gd name="T40" fmla="*/ 766 w 950"/>
              <a:gd name="T41" fmla="*/ 714 h 1735"/>
              <a:gd name="T42" fmla="*/ 641 w 950"/>
              <a:gd name="T43" fmla="*/ 986 h 1735"/>
              <a:gd name="T44" fmla="*/ 579 w 950"/>
              <a:gd name="T45" fmla="*/ 1205 h 1735"/>
              <a:gd name="T46" fmla="*/ 579 w 950"/>
              <a:gd name="T47" fmla="*/ 1205 h 1735"/>
              <a:gd name="T48" fmla="*/ 218 w 950"/>
              <a:gd name="T49" fmla="*/ 996 h 1735"/>
              <a:gd name="T50" fmla="*/ 489 w 950"/>
              <a:gd name="T51" fmla="*/ 1453 h 1735"/>
              <a:gd name="T52" fmla="*/ 489 w 950"/>
              <a:gd name="T53" fmla="*/ 1453 h 1735"/>
              <a:gd name="T54" fmla="*/ 128 w 950"/>
              <a:gd name="T55" fmla="*/ 1244 h 1735"/>
              <a:gd name="T56" fmla="*/ 551 w 950"/>
              <a:gd name="T57" fmla="*/ 1234 h 1735"/>
              <a:gd name="T58" fmla="*/ 670 w 950"/>
              <a:gd name="T59" fmla="*/ 957 h 1735"/>
              <a:gd name="T60" fmla="*/ 670 w 950"/>
              <a:gd name="T61" fmla="*/ 957 h 1735"/>
              <a:gd name="T62" fmla="*/ 309 w 950"/>
              <a:gd name="T63" fmla="*/ 748 h 1735"/>
              <a:gd name="T64" fmla="*/ 732 w 950"/>
              <a:gd name="T65" fmla="*/ 738 h 1735"/>
              <a:gd name="T66" fmla="*/ 670 w 950"/>
              <a:gd name="T67" fmla="*/ 957 h 1735"/>
              <a:gd name="T68" fmla="*/ 767 w 950"/>
              <a:gd name="T69" fmla="*/ 717 h 1735"/>
              <a:gd name="T70" fmla="*/ 858 w 950"/>
              <a:gd name="T71" fmla="*/ 469 h 1735"/>
              <a:gd name="T72" fmla="*/ 858 w 950"/>
              <a:gd name="T73" fmla="*/ 469 h 1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50" h="1735">
                <a:moveTo>
                  <a:pt x="938" y="222"/>
                </a:moveTo>
                <a:cubicBezTo>
                  <a:pt x="930" y="217"/>
                  <a:pt x="921" y="221"/>
                  <a:pt x="917" y="232"/>
                </a:cubicBezTo>
                <a:cubicBezTo>
                  <a:pt x="836" y="452"/>
                  <a:pt x="836" y="452"/>
                  <a:pt x="836" y="452"/>
                </a:cubicBezTo>
                <a:cubicBezTo>
                  <a:pt x="490" y="252"/>
                  <a:pt x="490" y="252"/>
                  <a:pt x="490" y="252"/>
                </a:cubicBezTo>
                <a:cubicBezTo>
                  <a:pt x="570" y="32"/>
                  <a:pt x="570" y="32"/>
                  <a:pt x="570" y="32"/>
                </a:cubicBezTo>
                <a:cubicBezTo>
                  <a:pt x="574" y="21"/>
                  <a:pt x="571" y="9"/>
                  <a:pt x="562" y="5"/>
                </a:cubicBezTo>
                <a:cubicBezTo>
                  <a:pt x="554" y="0"/>
                  <a:pt x="545" y="4"/>
                  <a:pt x="541" y="15"/>
                </a:cubicBezTo>
                <a:cubicBezTo>
                  <a:pt x="91" y="1246"/>
                  <a:pt x="91" y="1246"/>
                  <a:pt x="91" y="1246"/>
                </a:cubicBezTo>
                <a:cubicBezTo>
                  <a:pt x="91" y="1246"/>
                  <a:pt x="91" y="1246"/>
                  <a:pt x="91" y="1246"/>
                </a:cubicBezTo>
                <a:cubicBezTo>
                  <a:pt x="91" y="1246"/>
                  <a:pt x="91" y="1246"/>
                  <a:pt x="91" y="1246"/>
                </a:cubicBezTo>
                <a:cubicBezTo>
                  <a:pt x="4" y="1486"/>
                  <a:pt x="4" y="1486"/>
                  <a:pt x="4" y="1486"/>
                </a:cubicBezTo>
                <a:cubicBezTo>
                  <a:pt x="0" y="1496"/>
                  <a:pt x="4" y="1508"/>
                  <a:pt x="12" y="1513"/>
                </a:cubicBezTo>
                <a:cubicBezTo>
                  <a:pt x="20" y="1518"/>
                  <a:pt x="30" y="1513"/>
                  <a:pt x="33" y="1503"/>
                </a:cubicBezTo>
                <a:cubicBezTo>
                  <a:pt x="114" y="1282"/>
                  <a:pt x="114" y="1282"/>
                  <a:pt x="114" y="1282"/>
                </a:cubicBezTo>
                <a:cubicBezTo>
                  <a:pt x="460" y="1482"/>
                  <a:pt x="460" y="1482"/>
                  <a:pt x="460" y="1482"/>
                </a:cubicBezTo>
                <a:cubicBezTo>
                  <a:pt x="380" y="1703"/>
                  <a:pt x="380" y="1703"/>
                  <a:pt x="380" y="1703"/>
                </a:cubicBezTo>
                <a:cubicBezTo>
                  <a:pt x="376" y="1713"/>
                  <a:pt x="380" y="1725"/>
                  <a:pt x="388" y="1730"/>
                </a:cubicBezTo>
                <a:cubicBezTo>
                  <a:pt x="396" y="1735"/>
                  <a:pt x="405" y="1730"/>
                  <a:pt x="409" y="1720"/>
                </a:cubicBezTo>
                <a:cubicBezTo>
                  <a:pt x="497" y="1480"/>
                  <a:pt x="497" y="1480"/>
                  <a:pt x="497" y="1480"/>
                </a:cubicBezTo>
                <a:cubicBezTo>
                  <a:pt x="497" y="1480"/>
                  <a:pt x="497" y="1480"/>
                  <a:pt x="497" y="1480"/>
                </a:cubicBezTo>
                <a:cubicBezTo>
                  <a:pt x="497" y="1480"/>
                  <a:pt x="497" y="1480"/>
                  <a:pt x="497" y="1480"/>
                </a:cubicBezTo>
                <a:cubicBezTo>
                  <a:pt x="587" y="1232"/>
                  <a:pt x="587" y="1232"/>
                  <a:pt x="587" y="1232"/>
                </a:cubicBezTo>
                <a:cubicBezTo>
                  <a:pt x="678" y="984"/>
                  <a:pt x="678" y="984"/>
                  <a:pt x="678" y="984"/>
                </a:cubicBezTo>
                <a:cubicBezTo>
                  <a:pt x="768" y="736"/>
                  <a:pt x="768" y="736"/>
                  <a:pt x="768" y="736"/>
                </a:cubicBezTo>
                <a:cubicBezTo>
                  <a:pt x="768" y="736"/>
                  <a:pt x="768" y="736"/>
                  <a:pt x="768" y="736"/>
                </a:cubicBezTo>
                <a:cubicBezTo>
                  <a:pt x="768" y="736"/>
                  <a:pt x="768" y="736"/>
                  <a:pt x="768" y="736"/>
                </a:cubicBezTo>
                <a:cubicBezTo>
                  <a:pt x="859" y="488"/>
                  <a:pt x="859" y="488"/>
                  <a:pt x="859" y="488"/>
                </a:cubicBezTo>
                <a:cubicBezTo>
                  <a:pt x="859" y="488"/>
                  <a:pt x="859" y="488"/>
                  <a:pt x="859" y="488"/>
                </a:cubicBezTo>
                <a:cubicBezTo>
                  <a:pt x="859" y="488"/>
                  <a:pt x="859" y="488"/>
                  <a:pt x="859" y="488"/>
                </a:cubicBezTo>
                <a:cubicBezTo>
                  <a:pt x="946" y="249"/>
                  <a:pt x="946" y="249"/>
                  <a:pt x="946" y="249"/>
                </a:cubicBezTo>
                <a:cubicBezTo>
                  <a:pt x="950" y="238"/>
                  <a:pt x="946" y="226"/>
                  <a:pt x="938" y="222"/>
                </a:cubicBezTo>
                <a:close/>
                <a:moveTo>
                  <a:pt x="856" y="466"/>
                </a:moveTo>
                <a:cubicBezTo>
                  <a:pt x="856" y="465"/>
                  <a:pt x="856" y="465"/>
                  <a:pt x="856" y="465"/>
                </a:cubicBezTo>
                <a:cubicBezTo>
                  <a:pt x="856" y="465"/>
                  <a:pt x="856" y="465"/>
                  <a:pt x="856" y="466"/>
                </a:cubicBezTo>
                <a:close/>
                <a:moveTo>
                  <a:pt x="476" y="290"/>
                </a:moveTo>
                <a:cubicBezTo>
                  <a:pt x="823" y="490"/>
                  <a:pt x="823" y="490"/>
                  <a:pt x="823" y="490"/>
                </a:cubicBezTo>
                <a:cubicBezTo>
                  <a:pt x="746" y="700"/>
                  <a:pt x="746" y="700"/>
                  <a:pt x="746" y="700"/>
                </a:cubicBezTo>
                <a:cubicBezTo>
                  <a:pt x="399" y="500"/>
                  <a:pt x="399" y="500"/>
                  <a:pt x="399" y="500"/>
                </a:cubicBezTo>
                <a:lnTo>
                  <a:pt x="476" y="290"/>
                </a:lnTo>
                <a:close/>
                <a:moveTo>
                  <a:pt x="766" y="714"/>
                </a:moveTo>
                <a:cubicBezTo>
                  <a:pt x="765" y="714"/>
                  <a:pt x="765" y="713"/>
                  <a:pt x="765" y="713"/>
                </a:cubicBezTo>
                <a:cubicBezTo>
                  <a:pt x="765" y="713"/>
                  <a:pt x="765" y="714"/>
                  <a:pt x="766" y="714"/>
                </a:cubicBezTo>
                <a:close/>
                <a:moveTo>
                  <a:pt x="295" y="786"/>
                </a:moveTo>
                <a:cubicBezTo>
                  <a:pt x="641" y="986"/>
                  <a:pt x="641" y="986"/>
                  <a:pt x="641" y="986"/>
                </a:cubicBezTo>
                <a:cubicBezTo>
                  <a:pt x="565" y="1197"/>
                  <a:pt x="565" y="1197"/>
                  <a:pt x="565" y="1197"/>
                </a:cubicBezTo>
                <a:cubicBezTo>
                  <a:pt x="579" y="1205"/>
                  <a:pt x="579" y="1205"/>
                  <a:pt x="579" y="1205"/>
                </a:cubicBezTo>
                <a:cubicBezTo>
                  <a:pt x="582" y="1207"/>
                  <a:pt x="584" y="1210"/>
                  <a:pt x="586" y="1213"/>
                </a:cubicBezTo>
                <a:cubicBezTo>
                  <a:pt x="584" y="1210"/>
                  <a:pt x="582" y="1207"/>
                  <a:pt x="579" y="1205"/>
                </a:cubicBezTo>
                <a:cubicBezTo>
                  <a:pt x="565" y="1197"/>
                  <a:pt x="565" y="1197"/>
                  <a:pt x="565" y="1197"/>
                </a:cubicBezTo>
                <a:cubicBezTo>
                  <a:pt x="218" y="996"/>
                  <a:pt x="218" y="996"/>
                  <a:pt x="218" y="996"/>
                </a:cubicBezTo>
                <a:lnTo>
                  <a:pt x="295" y="786"/>
                </a:lnTo>
                <a:close/>
                <a:moveTo>
                  <a:pt x="489" y="1453"/>
                </a:moveTo>
                <a:cubicBezTo>
                  <a:pt x="491" y="1455"/>
                  <a:pt x="493" y="1457"/>
                  <a:pt x="495" y="1460"/>
                </a:cubicBezTo>
                <a:cubicBezTo>
                  <a:pt x="493" y="1457"/>
                  <a:pt x="491" y="1455"/>
                  <a:pt x="489" y="1453"/>
                </a:cubicBezTo>
                <a:close/>
                <a:moveTo>
                  <a:pt x="474" y="1445"/>
                </a:moveTo>
                <a:cubicBezTo>
                  <a:pt x="128" y="1244"/>
                  <a:pt x="128" y="1244"/>
                  <a:pt x="128" y="1244"/>
                </a:cubicBezTo>
                <a:cubicBezTo>
                  <a:pt x="204" y="1034"/>
                  <a:pt x="204" y="1034"/>
                  <a:pt x="204" y="1034"/>
                </a:cubicBezTo>
                <a:cubicBezTo>
                  <a:pt x="551" y="1234"/>
                  <a:pt x="551" y="1234"/>
                  <a:pt x="551" y="1234"/>
                </a:cubicBezTo>
                <a:lnTo>
                  <a:pt x="474" y="1445"/>
                </a:lnTo>
                <a:close/>
                <a:moveTo>
                  <a:pt x="670" y="957"/>
                </a:moveTo>
                <a:cubicBezTo>
                  <a:pt x="676" y="960"/>
                  <a:pt x="679" y="968"/>
                  <a:pt x="679" y="976"/>
                </a:cubicBezTo>
                <a:cubicBezTo>
                  <a:pt x="679" y="968"/>
                  <a:pt x="676" y="960"/>
                  <a:pt x="670" y="957"/>
                </a:cubicBezTo>
                <a:cubicBezTo>
                  <a:pt x="655" y="948"/>
                  <a:pt x="655" y="948"/>
                  <a:pt x="655" y="948"/>
                </a:cubicBezTo>
                <a:cubicBezTo>
                  <a:pt x="309" y="748"/>
                  <a:pt x="309" y="748"/>
                  <a:pt x="309" y="748"/>
                </a:cubicBezTo>
                <a:cubicBezTo>
                  <a:pt x="385" y="538"/>
                  <a:pt x="385" y="538"/>
                  <a:pt x="385" y="538"/>
                </a:cubicBezTo>
                <a:cubicBezTo>
                  <a:pt x="732" y="738"/>
                  <a:pt x="732" y="738"/>
                  <a:pt x="732" y="738"/>
                </a:cubicBezTo>
                <a:cubicBezTo>
                  <a:pt x="655" y="948"/>
                  <a:pt x="655" y="948"/>
                  <a:pt x="655" y="948"/>
                </a:cubicBezTo>
                <a:lnTo>
                  <a:pt x="670" y="957"/>
                </a:lnTo>
                <a:close/>
                <a:moveTo>
                  <a:pt x="770" y="728"/>
                </a:moveTo>
                <a:cubicBezTo>
                  <a:pt x="770" y="724"/>
                  <a:pt x="769" y="721"/>
                  <a:pt x="767" y="717"/>
                </a:cubicBezTo>
                <a:cubicBezTo>
                  <a:pt x="769" y="721"/>
                  <a:pt x="770" y="724"/>
                  <a:pt x="770" y="728"/>
                </a:cubicBezTo>
                <a:close/>
                <a:moveTo>
                  <a:pt x="858" y="469"/>
                </a:moveTo>
                <a:cubicBezTo>
                  <a:pt x="859" y="472"/>
                  <a:pt x="860" y="476"/>
                  <a:pt x="860" y="480"/>
                </a:cubicBezTo>
                <a:cubicBezTo>
                  <a:pt x="860" y="476"/>
                  <a:pt x="859" y="472"/>
                  <a:pt x="858" y="469"/>
                </a:cubicBezTo>
                <a:close/>
              </a:path>
            </a:pathLst>
          </a:custGeom>
          <a:solidFill>
            <a:srgbClr val="84A1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54" name="Group 153"/>
          <p:cNvGrpSpPr/>
          <p:nvPr/>
        </p:nvGrpSpPr>
        <p:grpSpPr>
          <a:xfrm>
            <a:off x="6819544" y="3399495"/>
            <a:ext cx="765670" cy="1479348"/>
            <a:chOff x="3738563" y="1292225"/>
            <a:chExt cx="2189163" cy="4491037"/>
          </a:xfrm>
        </p:grpSpPr>
        <p:sp>
          <p:nvSpPr>
            <p:cNvPr id="155" name="Freeform 240"/>
            <p:cNvSpPr>
              <a:spLocks/>
            </p:cNvSpPr>
            <p:nvPr/>
          </p:nvSpPr>
          <p:spPr bwMode="auto">
            <a:xfrm>
              <a:off x="4416425" y="4933950"/>
              <a:ext cx="639763" cy="274637"/>
            </a:xfrm>
            <a:custGeom>
              <a:avLst/>
              <a:gdLst>
                <a:gd name="T0" fmla="*/ 88 w 186"/>
                <a:gd name="T1" fmla="*/ 75 h 80"/>
                <a:gd name="T2" fmla="*/ 143 w 186"/>
                <a:gd name="T3" fmla="*/ 78 h 80"/>
                <a:gd name="T4" fmla="*/ 181 w 186"/>
                <a:gd name="T5" fmla="*/ 68 h 80"/>
                <a:gd name="T6" fmla="*/ 184 w 186"/>
                <a:gd name="T7" fmla="*/ 64 h 80"/>
                <a:gd name="T8" fmla="*/ 179 w 186"/>
                <a:gd name="T9" fmla="*/ 51 h 80"/>
                <a:gd name="T10" fmla="*/ 168 w 186"/>
                <a:gd name="T11" fmla="*/ 45 h 80"/>
                <a:gd name="T12" fmla="*/ 135 w 186"/>
                <a:gd name="T13" fmla="*/ 32 h 80"/>
                <a:gd name="T14" fmla="*/ 109 w 186"/>
                <a:gd name="T15" fmla="*/ 9 h 80"/>
                <a:gd name="T16" fmla="*/ 104 w 186"/>
                <a:gd name="T17" fmla="*/ 2 h 80"/>
                <a:gd name="T18" fmla="*/ 95 w 186"/>
                <a:gd name="T19" fmla="*/ 2 h 80"/>
                <a:gd name="T20" fmla="*/ 20 w 186"/>
                <a:gd name="T21" fmla="*/ 2 h 80"/>
                <a:gd name="T22" fmla="*/ 0 w 186"/>
                <a:gd name="T23" fmla="*/ 61 h 80"/>
                <a:gd name="T24" fmla="*/ 39 w 186"/>
                <a:gd name="T25" fmla="*/ 73 h 80"/>
                <a:gd name="T26" fmla="*/ 88 w 186"/>
                <a:gd name="T27" fmla="*/ 7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80">
                  <a:moveTo>
                    <a:pt x="88" y="75"/>
                  </a:moveTo>
                  <a:cubicBezTo>
                    <a:pt x="106" y="76"/>
                    <a:pt x="125" y="80"/>
                    <a:pt x="143" y="78"/>
                  </a:cubicBezTo>
                  <a:cubicBezTo>
                    <a:pt x="156" y="77"/>
                    <a:pt x="169" y="73"/>
                    <a:pt x="181" y="68"/>
                  </a:cubicBezTo>
                  <a:cubicBezTo>
                    <a:pt x="182" y="66"/>
                    <a:pt x="183" y="65"/>
                    <a:pt x="184" y="64"/>
                  </a:cubicBezTo>
                  <a:cubicBezTo>
                    <a:pt x="186" y="60"/>
                    <a:pt x="183" y="55"/>
                    <a:pt x="179" y="51"/>
                  </a:cubicBezTo>
                  <a:cubicBezTo>
                    <a:pt x="176" y="48"/>
                    <a:pt x="172" y="46"/>
                    <a:pt x="168" y="45"/>
                  </a:cubicBezTo>
                  <a:cubicBezTo>
                    <a:pt x="157" y="40"/>
                    <a:pt x="146" y="37"/>
                    <a:pt x="135" y="32"/>
                  </a:cubicBezTo>
                  <a:cubicBezTo>
                    <a:pt x="124" y="27"/>
                    <a:pt x="114" y="19"/>
                    <a:pt x="109" y="9"/>
                  </a:cubicBezTo>
                  <a:cubicBezTo>
                    <a:pt x="108" y="6"/>
                    <a:pt x="107" y="3"/>
                    <a:pt x="104" y="2"/>
                  </a:cubicBezTo>
                  <a:cubicBezTo>
                    <a:pt x="102" y="0"/>
                    <a:pt x="98" y="1"/>
                    <a:pt x="95" y="2"/>
                  </a:cubicBezTo>
                  <a:cubicBezTo>
                    <a:pt x="70" y="8"/>
                    <a:pt x="45" y="7"/>
                    <a:pt x="20" y="2"/>
                  </a:cubicBezTo>
                  <a:cubicBezTo>
                    <a:pt x="9" y="20"/>
                    <a:pt x="2" y="40"/>
                    <a:pt x="0" y="61"/>
                  </a:cubicBezTo>
                  <a:cubicBezTo>
                    <a:pt x="11" y="68"/>
                    <a:pt x="25" y="71"/>
                    <a:pt x="39" y="73"/>
                  </a:cubicBezTo>
                  <a:cubicBezTo>
                    <a:pt x="55" y="75"/>
                    <a:pt x="71" y="74"/>
                    <a:pt x="88" y="75"/>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 name="Freeform 241"/>
            <p:cNvSpPr>
              <a:spLocks/>
            </p:cNvSpPr>
            <p:nvPr/>
          </p:nvSpPr>
          <p:spPr bwMode="auto">
            <a:xfrm>
              <a:off x="4413250" y="5143500"/>
              <a:ext cx="627063" cy="123825"/>
            </a:xfrm>
            <a:custGeom>
              <a:avLst/>
              <a:gdLst>
                <a:gd name="T0" fmla="*/ 144 w 182"/>
                <a:gd name="T1" fmla="*/ 17 h 36"/>
                <a:gd name="T2" fmla="*/ 89 w 182"/>
                <a:gd name="T3" fmla="*/ 14 h 36"/>
                <a:gd name="T4" fmla="*/ 40 w 182"/>
                <a:gd name="T5" fmla="*/ 12 h 36"/>
                <a:gd name="T6" fmla="*/ 1 w 182"/>
                <a:gd name="T7" fmla="*/ 0 h 36"/>
                <a:gd name="T8" fmla="*/ 0 w 182"/>
                <a:gd name="T9" fmla="*/ 8 h 36"/>
                <a:gd name="T10" fmla="*/ 4 w 182"/>
                <a:gd name="T11" fmla="*/ 23 h 36"/>
                <a:gd name="T12" fmla="*/ 13 w 182"/>
                <a:gd name="T13" fmla="*/ 28 h 36"/>
                <a:gd name="T14" fmla="*/ 80 w 182"/>
                <a:gd name="T15" fmla="*/ 33 h 36"/>
                <a:gd name="T16" fmla="*/ 84 w 182"/>
                <a:gd name="T17" fmla="*/ 20 h 36"/>
                <a:gd name="T18" fmla="*/ 120 w 182"/>
                <a:gd name="T19" fmla="*/ 23 h 36"/>
                <a:gd name="T20" fmla="*/ 156 w 182"/>
                <a:gd name="T21" fmla="*/ 23 h 36"/>
                <a:gd name="T22" fmla="*/ 182 w 182"/>
                <a:gd name="T23" fmla="*/ 7 h 36"/>
                <a:gd name="T24" fmla="*/ 144 w 182"/>
                <a:gd name="T25" fmla="*/ 1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2" h="36">
                  <a:moveTo>
                    <a:pt x="144" y="17"/>
                  </a:moveTo>
                  <a:cubicBezTo>
                    <a:pt x="126" y="19"/>
                    <a:pt x="107" y="15"/>
                    <a:pt x="89" y="14"/>
                  </a:cubicBezTo>
                  <a:cubicBezTo>
                    <a:pt x="72" y="13"/>
                    <a:pt x="56" y="14"/>
                    <a:pt x="40" y="12"/>
                  </a:cubicBezTo>
                  <a:cubicBezTo>
                    <a:pt x="26" y="10"/>
                    <a:pt x="12" y="7"/>
                    <a:pt x="1" y="0"/>
                  </a:cubicBezTo>
                  <a:cubicBezTo>
                    <a:pt x="1" y="2"/>
                    <a:pt x="1" y="5"/>
                    <a:pt x="0" y="8"/>
                  </a:cubicBezTo>
                  <a:cubicBezTo>
                    <a:pt x="0" y="13"/>
                    <a:pt x="0" y="19"/>
                    <a:pt x="4" y="23"/>
                  </a:cubicBezTo>
                  <a:cubicBezTo>
                    <a:pt x="6" y="26"/>
                    <a:pt x="10" y="27"/>
                    <a:pt x="13" y="28"/>
                  </a:cubicBezTo>
                  <a:cubicBezTo>
                    <a:pt x="34" y="36"/>
                    <a:pt x="57" y="34"/>
                    <a:pt x="80" y="33"/>
                  </a:cubicBezTo>
                  <a:cubicBezTo>
                    <a:pt x="81" y="29"/>
                    <a:pt x="82" y="24"/>
                    <a:pt x="84" y="20"/>
                  </a:cubicBezTo>
                  <a:cubicBezTo>
                    <a:pt x="96" y="19"/>
                    <a:pt x="108" y="21"/>
                    <a:pt x="120" y="23"/>
                  </a:cubicBezTo>
                  <a:cubicBezTo>
                    <a:pt x="132" y="24"/>
                    <a:pt x="144" y="25"/>
                    <a:pt x="156" y="23"/>
                  </a:cubicBezTo>
                  <a:cubicBezTo>
                    <a:pt x="166" y="20"/>
                    <a:pt x="176" y="15"/>
                    <a:pt x="182" y="7"/>
                  </a:cubicBezTo>
                  <a:cubicBezTo>
                    <a:pt x="170" y="12"/>
                    <a:pt x="157" y="16"/>
                    <a:pt x="144" y="1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 name="Freeform 242"/>
            <p:cNvSpPr>
              <a:spLocks/>
            </p:cNvSpPr>
            <p:nvPr/>
          </p:nvSpPr>
          <p:spPr bwMode="auto">
            <a:xfrm>
              <a:off x="3927475" y="5514975"/>
              <a:ext cx="554038" cy="223837"/>
            </a:xfrm>
            <a:custGeom>
              <a:avLst/>
              <a:gdLst>
                <a:gd name="T0" fmla="*/ 47 w 161"/>
                <a:gd name="T1" fmla="*/ 64 h 65"/>
                <a:gd name="T2" fmla="*/ 84 w 161"/>
                <a:gd name="T3" fmla="*/ 59 h 65"/>
                <a:gd name="T4" fmla="*/ 135 w 161"/>
                <a:gd name="T5" fmla="*/ 55 h 65"/>
                <a:gd name="T6" fmla="*/ 158 w 161"/>
                <a:gd name="T7" fmla="*/ 45 h 65"/>
                <a:gd name="T8" fmla="*/ 159 w 161"/>
                <a:gd name="T9" fmla="*/ 32 h 65"/>
                <a:gd name="T10" fmla="*/ 147 w 161"/>
                <a:gd name="T11" fmla="*/ 21 h 65"/>
                <a:gd name="T12" fmla="*/ 111 w 161"/>
                <a:gd name="T13" fmla="*/ 8 h 65"/>
                <a:gd name="T14" fmla="*/ 97 w 161"/>
                <a:gd name="T15" fmla="*/ 1 h 65"/>
                <a:gd name="T16" fmla="*/ 80 w 161"/>
                <a:gd name="T17" fmla="*/ 4 h 65"/>
                <a:gd name="T18" fmla="*/ 12 w 161"/>
                <a:gd name="T19" fmla="*/ 5 h 65"/>
                <a:gd name="T20" fmla="*/ 0 w 161"/>
                <a:gd name="T21" fmla="*/ 50 h 65"/>
                <a:gd name="T22" fmla="*/ 47 w 161"/>
                <a:gd name="T23"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65">
                  <a:moveTo>
                    <a:pt x="47" y="64"/>
                  </a:moveTo>
                  <a:cubicBezTo>
                    <a:pt x="60" y="64"/>
                    <a:pt x="72" y="60"/>
                    <a:pt x="84" y="59"/>
                  </a:cubicBezTo>
                  <a:cubicBezTo>
                    <a:pt x="101" y="57"/>
                    <a:pt x="118" y="59"/>
                    <a:pt x="135" y="55"/>
                  </a:cubicBezTo>
                  <a:cubicBezTo>
                    <a:pt x="143" y="53"/>
                    <a:pt x="151" y="49"/>
                    <a:pt x="158" y="45"/>
                  </a:cubicBezTo>
                  <a:cubicBezTo>
                    <a:pt x="160" y="41"/>
                    <a:pt x="161" y="36"/>
                    <a:pt x="159" y="32"/>
                  </a:cubicBezTo>
                  <a:cubicBezTo>
                    <a:pt x="157" y="27"/>
                    <a:pt x="152" y="23"/>
                    <a:pt x="147" y="21"/>
                  </a:cubicBezTo>
                  <a:cubicBezTo>
                    <a:pt x="136" y="16"/>
                    <a:pt x="122" y="15"/>
                    <a:pt x="111" y="8"/>
                  </a:cubicBezTo>
                  <a:cubicBezTo>
                    <a:pt x="106" y="6"/>
                    <a:pt x="102" y="2"/>
                    <a:pt x="97" y="1"/>
                  </a:cubicBezTo>
                  <a:cubicBezTo>
                    <a:pt x="91" y="0"/>
                    <a:pt x="85" y="2"/>
                    <a:pt x="80" y="4"/>
                  </a:cubicBezTo>
                  <a:cubicBezTo>
                    <a:pt x="57" y="10"/>
                    <a:pt x="34" y="10"/>
                    <a:pt x="12" y="5"/>
                  </a:cubicBezTo>
                  <a:cubicBezTo>
                    <a:pt x="6" y="19"/>
                    <a:pt x="1" y="34"/>
                    <a:pt x="0" y="50"/>
                  </a:cubicBezTo>
                  <a:cubicBezTo>
                    <a:pt x="14" y="60"/>
                    <a:pt x="31" y="65"/>
                    <a:pt x="47" y="64"/>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 name="Freeform 243"/>
            <p:cNvSpPr>
              <a:spLocks/>
            </p:cNvSpPr>
            <p:nvPr/>
          </p:nvSpPr>
          <p:spPr bwMode="auto">
            <a:xfrm>
              <a:off x="3924300" y="5670550"/>
              <a:ext cx="547688" cy="112712"/>
            </a:xfrm>
            <a:custGeom>
              <a:avLst/>
              <a:gdLst>
                <a:gd name="T0" fmla="*/ 136 w 159"/>
                <a:gd name="T1" fmla="*/ 10 h 33"/>
                <a:gd name="T2" fmla="*/ 85 w 159"/>
                <a:gd name="T3" fmla="*/ 14 h 33"/>
                <a:gd name="T4" fmla="*/ 48 w 159"/>
                <a:gd name="T5" fmla="*/ 19 h 33"/>
                <a:gd name="T6" fmla="*/ 1 w 159"/>
                <a:gd name="T7" fmla="*/ 5 h 33"/>
                <a:gd name="T8" fmla="*/ 0 w 159"/>
                <a:gd name="T9" fmla="*/ 23 h 33"/>
                <a:gd name="T10" fmla="*/ 34 w 159"/>
                <a:gd name="T11" fmla="*/ 32 h 33"/>
                <a:gd name="T12" fmla="*/ 69 w 159"/>
                <a:gd name="T13" fmla="*/ 32 h 33"/>
                <a:gd name="T14" fmla="*/ 81 w 159"/>
                <a:gd name="T15" fmla="*/ 18 h 33"/>
                <a:gd name="T16" fmla="*/ 93 w 159"/>
                <a:gd name="T17" fmla="*/ 19 h 33"/>
                <a:gd name="T18" fmla="*/ 124 w 159"/>
                <a:gd name="T19" fmla="*/ 21 h 33"/>
                <a:gd name="T20" fmla="*/ 153 w 159"/>
                <a:gd name="T21" fmla="*/ 8 h 33"/>
                <a:gd name="T22" fmla="*/ 159 w 159"/>
                <a:gd name="T23" fmla="*/ 0 h 33"/>
                <a:gd name="T24" fmla="*/ 136 w 159"/>
                <a:gd name="T2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33">
                  <a:moveTo>
                    <a:pt x="136" y="10"/>
                  </a:moveTo>
                  <a:cubicBezTo>
                    <a:pt x="119" y="14"/>
                    <a:pt x="102" y="12"/>
                    <a:pt x="85" y="14"/>
                  </a:cubicBezTo>
                  <a:cubicBezTo>
                    <a:pt x="73" y="15"/>
                    <a:pt x="61" y="19"/>
                    <a:pt x="48" y="19"/>
                  </a:cubicBezTo>
                  <a:cubicBezTo>
                    <a:pt x="32" y="20"/>
                    <a:pt x="15" y="15"/>
                    <a:pt x="1" y="5"/>
                  </a:cubicBezTo>
                  <a:cubicBezTo>
                    <a:pt x="0" y="11"/>
                    <a:pt x="0" y="17"/>
                    <a:pt x="0" y="23"/>
                  </a:cubicBezTo>
                  <a:cubicBezTo>
                    <a:pt x="10" y="29"/>
                    <a:pt x="22" y="31"/>
                    <a:pt x="34" y="32"/>
                  </a:cubicBezTo>
                  <a:cubicBezTo>
                    <a:pt x="45" y="33"/>
                    <a:pt x="57" y="32"/>
                    <a:pt x="69" y="32"/>
                  </a:cubicBezTo>
                  <a:cubicBezTo>
                    <a:pt x="71" y="26"/>
                    <a:pt x="75" y="20"/>
                    <a:pt x="81" y="18"/>
                  </a:cubicBezTo>
                  <a:cubicBezTo>
                    <a:pt x="85" y="17"/>
                    <a:pt x="89" y="18"/>
                    <a:pt x="93" y="19"/>
                  </a:cubicBezTo>
                  <a:cubicBezTo>
                    <a:pt x="104" y="21"/>
                    <a:pt x="114" y="22"/>
                    <a:pt x="124" y="21"/>
                  </a:cubicBezTo>
                  <a:cubicBezTo>
                    <a:pt x="135" y="19"/>
                    <a:pt x="145" y="15"/>
                    <a:pt x="153" y="8"/>
                  </a:cubicBezTo>
                  <a:cubicBezTo>
                    <a:pt x="155" y="6"/>
                    <a:pt x="158" y="3"/>
                    <a:pt x="159" y="0"/>
                  </a:cubicBezTo>
                  <a:cubicBezTo>
                    <a:pt x="152" y="4"/>
                    <a:pt x="144" y="8"/>
                    <a:pt x="136" y="1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 name="Freeform 244"/>
            <p:cNvSpPr>
              <a:spLocks/>
            </p:cNvSpPr>
            <p:nvPr/>
          </p:nvSpPr>
          <p:spPr bwMode="auto">
            <a:xfrm>
              <a:off x="3748088" y="3406775"/>
              <a:ext cx="617538" cy="2176462"/>
            </a:xfrm>
            <a:custGeom>
              <a:avLst/>
              <a:gdLst>
                <a:gd name="T0" fmla="*/ 3 w 179"/>
                <a:gd name="T1" fmla="*/ 0 h 633"/>
                <a:gd name="T2" fmla="*/ 19 w 179"/>
                <a:gd name="T3" fmla="*/ 172 h 633"/>
                <a:gd name="T4" fmla="*/ 34 w 179"/>
                <a:gd name="T5" fmla="*/ 231 h 633"/>
                <a:gd name="T6" fmla="*/ 44 w 179"/>
                <a:gd name="T7" fmla="*/ 286 h 633"/>
                <a:gd name="T8" fmla="*/ 49 w 179"/>
                <a:gd name="T9" fmla="*/ 404 h 633"/>
                <a:gd name="T10" fmla="*/ 56 w 179"/>
                <a:gd name="T11" fmla="*/ 613 h 633"/>
                <a:gd name="T12" fmla="*/ 104 w 179"/>
                <a:gd name="T13" fmla="*/ 633 h 633"/>
                <a:gd name="T14" fmla="*/ 153 w 179"/>
                <a:gd name="T15" fmla="*/ 614 h 633"/>
                <a:gd name="T16" fmla="*/ 155 w 179"/>
                <a:gd name="T17" fmla="*/ 454 h 633"/>
                <a:gd name="T18" fmla="*/ 177 w 179"/>
                <a:gd name="T19" fmla="*/ 325 h 633"/>
                <a:gd name="T20" fmla="*/ 178 w 179"/>
                <a:gd name="T21" fmla="*/ 258 h 633"/>
                <a:gd name="T22" fmla="*/ 178 w 179"/>
                <a:gd name="T23" fmla="*/ 189 h 633"/>
                <a:gd name="T24" fmla="*/ 163 w 179"/>
                <a:gd name="T25" fmla="*/ 36 h 633"/>
                <a:gd name="T26" fmla="*/ 160 w 179"/>
                <a:gd name="T27" fmla="*/ 27 h 633"/>
                <a:gd name="T28" fmla="*/ 150 w 179"/>
                <a:gd name="T29" fmla="*/ 23 h 633"/>
                <a:gd name="T30" fmla="*/ 3 w 179"/>
                <a:gd name="T31" fmla="*/ 0 h 6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9" h="633">
                  <a:moveTo>
                    <a:pt x="3" y="0"/>
                  </a:moveTo>
                  <a:cubicBezTo>
                    <a:pt x="0" y="59"/>
                    <a:pt x="4" y="115"/>
                    <a:pt x="19" y="172"/>
                  </a:cubicBezTo>
                  <a:cubicBezTo>
                    <a:pt x="24" y="191"/>
                    <a:pt x="29" y="211"/>
                    <a:pt x="34" y="231"/>
                  </a:cubicBezTo>
                  <a:cubicBezTo>
                    <a:pt x="39" y="249"/>
                    <a:pt x="40" y="268"/>
                    <a:pt x="44" y="286"/>
                  </a:cubicBezTo>
                  <a:cubicBezTo>
                    <a:pt x="53" y="326"/>
                    <a:pt x="52" y="364"/>
                    <a:pt x="49" y="404"/>
                  </a:cubicBezTo>
                  <a:cubicBezTo>
                    <a:pt x="45" y="474"/>
                    <a:pt x="47" y="544"/>
                    <a:pt x="56" y="613"/>
                  </a:cubicBezTo>
                  <a:cubicBezTo>
                    <a:pt x="69" y="625"/>
                    <a:pt x="86" y="633"/>
                    <a:pt x="104" y="633"/>
                  </a:cubicBezTo>
                  <a:cubicBezTo>
                    <a:pt x="122" y="633"/>
                    <a:pt x="140" y="626"/>
                    <a:pt x="153" y="614"/>
                  </a:cubicBezTo>
                  <a:cubicBezTo>
                    <a:pt x="150" y="562"/>
                    <a:pt x="148" y="506"/>
                    <a:pt x="155" y="454"/>
                  </a:cubicBezTo>
                  <a:cubicBezTo>
                    <a:pt x="160" y="411"/>
                    <a:pt x="173" y="368"/>
                    <a:pt x="177" y="325"/>
                  </a:cubicBezTo>
                  <a:cubicBezTo>
                    <a:pt x="179" y="303"/>
                    <a:pt x="178" y="280"/>
                    <a:pt x="178" y="258"/>
                  </a:cubicBezTo>
                  <a:cubicBezTo>
                    <a:pt x="178" y="235"/>
                    <a:pt x="178" y="212"/>
                    <a:pt x="178" y="189"/>
                  </a:cubicBezTo>
                  <a:cubicBezTo>
                    <a:pt x="178" y="137"/>
                    <a:pt x="167" y="88"/>
                    <a:pt x="163" y="36"/>
                  </a:cubicBezTo>
                  <a:cubicBezTo>
                    <a:pt x="163" y="33"/>
                    <a:pt x="162" y="30"/>
                    <a:pt x="160" y="27"/>
                  </a:cubicBezTo>
                  <a:cubicBezTo>
                    <a:pt x="158" y="24"/>
                    <a:pt x="154" y="24"/>
                    <a:pt x="150" y="23"/>
                  </a:cubicBezTo>
                  <a:cubicBezTo>
                    <a:pt x="102" y="15"/>
                    <a:pt x="52" y="8"/>
                    <a:pt x="3" y="0"/>
                  </a:cubicBezTo>
                  <a:close/>
                </a:path>
              </a:pathLst>
            </a:custGeom>
            <a:solidFill>
              <a:srgbClr val="373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 name="Freeform 245"/>
            <p:cNvSpPr>
              <a:spLocks/>
            </p:cNvSpPr>
            <p:nvPr/>
          </p:nvSpPr>
          <p:spPr bwMode="auto">
            <a:xfrm>
              <a:off x="3924300" y="3400425"/>
              <a:ext cx="1276350" cy="1592262"/>
            </a:xfrm>
            <a:custGeom>
              <a:avLst/>
              <a:gdLst>
                <a:gd name="T0" fmla="*/ 1 w 371"/>
                <a:gd name="T1" fmla="*/ 0 h 463"/>
                <a:gd name="T2" fmla="*/ 53 w 371"/>
                <a:gd name="T3" fmla="*/ 146 h 463"/>
                <a:gd name="T4" fmla="*/ 230 w 371"/>
                <a:gd name="T5" fmla="*/ 202 h 463"/>
                <a:gd name="T6" fmla="*/ 157 w 371"/>
                <a:gd name="T7" fmla="*/ 450 h 463"/>
                <a:gd name="T8" fmla="*/ 253 w 371"/>
                <a:gd name="T9" fmla="*/ 451 h 463"/>
                <a:gd name="T10" fmla="*/ 349 w 371"/>
                <a:gd name="T11" fmla="*/ 202 h 463"/>
                <a:gd name="T12" fmla="*/ 368 w 371"/>
                <a:gd name="T13" fmla="*/ 150 h 463"/>
                <a:gd name="T14" fmla="*/ 351 w 371"/>
                <a:gd name="T15" fmla="*/ 101 h 463"/>
                <a:gd name="T16" fmla="*/ 272 w 371"/>
                <a:gd name="T17" fmla="*/ 54 h 463"/>
                <a:gd name="T18" fmla="*/ 193 w 371"/>
                <a:gd name="T19" fmla="*/ 16 h 463"/>
                <a:gd name="T20" fmla="*/ 1 w 371"/>
                <a:gd name="T21"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1" h="463">
                  <a:moveTo>
                    <a:pt x="1" y="0"/>
                  </a:moveTo>
                  <a:cubicBezTo>
                    <a:pt x="0" y="40"/>
                    <a:pt x="17" y="111"/>
                    <a:pt x="53" y="146"/>
                  </a:cubicBezTo>
                  <a:cubicBezTo>
                    <a:pt x="76" y="168"/>
                    <a:pt x="200" y="193"/>
                    <a:pt x="230" y="202"/>
                  </a:cubicBezTo>
                  <a:cubicBezTo>
                    <a:pt x="188" y="278"/>
                    <a:pt x="163" y="363"/>
                    <a:pt x="157" y="450"/>
                  </a:cubicBezTo>
                  <a:cubicBezTo>
                    <a:pt x="188" y="463"/>
                    <a:pt x="222" y="463"/>
                    <a:pt x="253" y="451"/>
                  </a:cubicBezTo>
                  <a:cubicBezTo>
                    <a:pt x="280" y="366"/>
                    <a:pt x="310" y="281"/>
                    <a:pt x="349" y="202"/>
                  </a:cubicBezTo>
                  <a:cubicBezTo>
                    <a:pt x="357" y="185"/>
                    <a:pt x="366" y="169"/>
                    <a:pt x="368" y="150"/>
                  </a:cubicBezTo>
                  <a:cubicBezTo>
                    <a:pt x="371" y="132"/>
                    <a:pt x="366" y="112"/>
                    <a:pt x="351" y="101"/>
                  </a:cubicBezTo>
                  <a:cubicBezTo>
                    <a:pt x="326" y="82"/>
                    <a:pt x="300" y="68"/>
                    <a:pt x="272" y="54"/>
                  </a:cubicBezTo>
                  <a:cubicBezTo>
                    <a:pt x="249" y="43"/>
                    <a:pt x="217" y="23"/>
                    <a:pt x="193" y="16"/>
                  </a:cubicBezTo>
                  <a:lnTo>
                    <a:pt x="1"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 name="Freeform 246"/>
            <p:cNvSpPr>
              <a:spLocks/>
            </p:cNvSpPr>
            <p:nvPr/>
          </p:nvSpPr>
          <p:spPr bwMode="auto">
            <a:xfrm>
              <a:off x="3738563" y="3400425"/>
              <a:ext cx="884238" cy="209550"/>
            </a:xfrm>
            <a:custGeom>
              <a:avLst/>
              <a:gdLst>
                <a:gd name="T0" fmla="*/ 147 w 257"/>
                <a:gd name="T1" fmla="*/ 61 h 61"/>
                <a:gd name="T2" fmla="*/ 247 w 257"/>
                <a:gd name="T3" fmla="*/ 16 h 61"/>
                <a:gd name="T4" fmla="*/ 55 w 257"/>
                <a:gd name="T5" fmla="*/ 0 h 61"/>
                <a:gd name="T6" fmla="*/ 55 w 257"/>
                <a:gd name="T7" fmla="*/ 10 h 61"/>
                <a:gd name="T8" fmla="*/ 6 w 257"/>
                <a:gd name="T9" fmla="*/ 2 h 61"/>
                <a:gd name="T10" fmla="*/ 147 w 257"/>
                <a:gd name="T11" fmla="*/ 61 h 61"/>
              </a:gdLst>
              <a:ahLst/>
              <a:cxnLst>
                <a:cxn ang="0">
                  <a:pos x="T0" y="T1"/>
                </a:cxn>
                <a:cxn ang="0">
                  <a:pos x="T2" y="T3"/>
                </a:cxn>
                <a:cxn ang="0">
                  <a:pos x="T4" y="T5"/>
                </a:cxn>
                <a:cxn ang="0">
                  <a:pos x="T6" y="T7"/>
                </a:cxn>
                <a:cxn ang="0">
                  <a:pos x="T8" y="T9"/>
                </a:cxn>
                <a:cxn ang="0">
                  <a:pos x="T10" y="T11"/>
                </a:cxn>
              </a:cxnLst>
              <a:rect l="0" t="0" r="r" b="b"/>
              <a:pathLst>
                <a:path w="257" h="61">
                  <a:moveTo>
                    <a:pt x="147" y="61"/>
                  </a:moveTo>
                  <a:cubicBezTo>
                    <a:pt x="222" y="61"/>
                    <a:pt x="257" y="19"/>
                    <a:pt x="247" y="16"/>
                  </a:cubicBezTo>
                  <a:cubicBezTo>
                    <a:pt x="55" y="0"/>
                    <a:pt x="55" y="0"/>
                    <a:pt x="55" y="0"/>
                  </a:cubicBezTo>
                  <a:cubicBezTo>
                    <a:pt x="54" y="3"/>
                    <a:pt x="55" y="6"/>
                    <a:pt x="55" y="10"/>
                  </a:cubicBezTo>
                  <a:cubicBezTo>
                    <a:pt x="38" y="7"/>
                    <a:pt x="22" y="5"/>
                    <a:pt x="6" y="2"/>
                  </a:cubicBezTo>
                  <a:cubicBezTo>
                    <a:pt x="5" y="14"/>
                    <a:pt x="0" y="61"/>
                    <a:pt x="147" y="6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 name="Freeform 247"/>
            <p:cNvSpPr>
              <a:spLocks/>
            </p:cNvSpPr>
            <p:nvPr/>
          </p:nvSpPr>
          <p:spPr bwMode="auto">
            <a:xfrm>
              <a:off x="3752850" y="1973263"/>
              <a:ext cx="993775" cy="1601787"/>
            </a:xfrm>
            <a:custGeom>
              <a:avLst/>
              <a:gdLst>
                <a:gd name="T0" fmla="*/ 263 w 289"/>
                <a:gd name="T1" fmla="*/ 265 h 466"/>
                <a:gd name="T2" fmla="*/ 289 w 289"/>
                <a:gd name="T3" fmla="*/ 98 h 466"/>
                <a:gd name="T4" fmla="*/ 287 w 289"/>
                <a:gd name="T5" fmla="*/ 81 h 466"/>
                <a:gd name="T6" fmla="*/ 261 w 289"/>
                <a:gd name="T7" fmla="*/ 48 h 466"/>
                <a:gd name="T8" fmla="*/ 261 w 289"/>
                <a:gd name="T9" fmla="*/ 48 h 466"/>
                <a:gd name="T10" fmla="*/ 261 w 289"/>
                <a:gd name="T11" fmla="*/ 48 h 466"/>
                <a:gd name="T12" fmla="*/ 239 w 289"/>
                <a:gd name="T13" fmla="*/ 30 h 466"/>
                <a:gd name="T14" fmla="*/ 183 w 289"/>
                <a:gd name="T15" fmla="*/ 11 h 466"/>
                <a:gd name="T16" fmla="*/ 160 w 289"/>
                <a:gd name="T17" fmla="*/ 9 h 466"/>
                <a:gd name="T18" fmla="*/ 120 w 289"/>
                <a:gd name="T19" fmla="*/ 0 h 466"/>
                <a:gd name="T20" fmla="*/ 100 w 289"/>
                <a:gd name="T21" fmla="*/ 13 h 466"/>
                <a:gd name="T22" fmla="*/ 46 w 289"/>
                <a:gd name="T23" fmla="*/ 72 h 466"/>
                <a:gd name="T24" fmla="*/ 24 w 289"/>
                <a:gd name="T25" fmla="*/ 119 h 466"/>
                <a:gd name="T26" fmla="*/ 4 w 289"/>
                <a:gd name="T27" fmla="*/ 233 h 466"/>
                <a:gd name="T28" fmla="*/ 2 w 289"/>
                <a:gd name="T29" fmla="*/ 417 h 466"/>
                <a:gd name="T30" fmla="*/ 243 w 289"/>
                <a:gd name="T31" fmla="*/ 431 h 466"/>
                <a:gd name="T32" fmla="*/ 241 w 289"/>
                <a:gd name="T33" fmla="*/ 344 h 466"/>
                <a:gd name="T34" fmla="*/ 263 w 289"/>
                <a:gd name="T35" fmla="*/ 26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466">
                  <a:moveTo>
                    <a:pt x="263" y="265"/>
                  </a:moveTo>
                  <a:cubicBezTo>
                    <a:pt x="280" y="211"/>
                    <a:pt x="288" y="155"/>
                    <a:pt x="289" y="98"/>
                  </a:cubicBezTo>
                  <a:cubicBezTo>
                    <a:pt x="289" y="93"/>
                    <a:pt x="288" y="87"/>
                    <a:pt x="287" y="81"/>
                  </a:cubicBezTo>
                  <a:cubicBezTo>
                    <a:pt x="279" y="70"/>
                    <a:pt x="271" y="58"/>
                    <a:pt x="261" y="48"/>
                  </a:cubicBezTo>
                  <a:cubicBezTo>
                    <a:pt x="261" y="48"/>
                    <a:pt x="261" y="48"/>
                    <a:pt x="261" y="48"/>
                  </a:cubicBezTo>
                  <a:cubicBezTo>
                    <a:pt x="261" y="48"/>
                    <a:pt x="261" y="48"/>
                    <a:pt x="261" y="48"/>
                  </a:cubicBezTo>
                  <a:cubicBezTo>
                    <a:pt x="254" y="41"/>
                    <a:pt x="247" y="35"/>
                    <a:pt x="239" y="30"/>
                  </a:cubicBezTo>
                  <a:cubicBezTo>
                    <a:pt x="223" y="19"/>
                    <a:pt x="203" y="14"/>
                    <a:pt x="183" y="11"/>
                  </a:cubicBezTo>
                  <a:cubicBezTo>
                    <a:pt x="181" y="11"/>
                    <a:pt x="172" y="10"/>
                    <a:pt x="160" y="9"/>
                  </a:cubicBezTo>
                  <a:cubicBezTo>
                    <a:pt x="147" y="5"/>
                    <a:pt x="134" y="2"/>
                    <a:pt x="120" y="0"/>
                  </a:cubicBezTo>
                  <a:cubicBezTo>
                    <a:pt x="112" y="5"/>
                    <a:pt x="104" y="10"/>
                    <a:pt x="100" y="13"/>
                  </a:cubicBezTo>
                  <a:cubicBezTo>
                    <a:pt x="79" y="23"/>
                    <a:pt x="59" y="54"/>
                    <a:pt x="46" y="72"/>
                  </a:cubicBezTo>
                  <a:cubicBezTo>
                    <a:pt x="35" y="86"/>
                    <a:pt x="29" y="103"/>
                    <a:pt x="24" y="119"/>
                  </a:cubicBezTo>
                  <a:cubicBezTo>
                    <a:pt x="13" y="156"/>
                    <a:pt x="6" y="194"/>
                    <a:pt x="4" y="233"/>
                  </a:cubicBezTo>
                  <a:cubicBezTo>
                    <a:pt x="0" y="295"/>
                    <a:pt x="5" y="355"/>
                    <a:pt x="2" y="417"/>
                  </a:cubicBezTo>
                  <a:cubicBezTo>
                    <a:pt x="73" y="461"/>
                    <a:pt x="167" y="466"/>
                    <a:pt x="243" y="431"/>
                  </a:cubicBezTo>
                  <a:cubicBezTo>
                    <a:pt x="240" y="402"/>
                    <a:pt x="237" y="372"/>
                    <a:pt x="241" y="344"/>
                  </a:cubicBezTo>
                  <a:cubicBezTo>
                    <a:pt x="245" y="317"/>
                    <a:pt x="255" y="291"/>
                    <a:pt x="263" y="265"/>
                  </a:cubicBezTo>
                  <a:close/>
                </a:path>
              </a:pathLst>
            </a:custGeom>
            <a:solidFill>
              <a:srgbClr val="0752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 name="Freeform 248"/>
            <p:cNvSpPr>
              <a:spLocks/>
            </p:cNvSpPr>
            <p:nvPr/>
          </p:nvSpPr>
          <p:spPr bwMode="auto">
            <a:xfrm>
              <a:off x="5541963" y="1881188"/>
              <a:ext cx="385763" cy="333375"/>
            </a:xfrm>
            <a:custGeom>
              <a:avLst/>
              <a:gdLst>
                <a:gd name="T0" fmla="*/ 0 w 112"/>
                <a:gd name="T1" fmla="*/ 56 h 97"/>
                <a:gd name="T2" fmla="*/ 37 w 112"/>
                <a:gd name="T3" fmla="*/ 2 h 97"/>
                <a:gd name="T4" fmla="*/ 39 w 112"/>
                <a:gd name="T5" fmla="*/ 1 h 97"/>
                <a:gd name="T6" fmla="*/ 44 w 112"/>
                <a:gd name="T7" fmla="*/ 4 h 97"/>
                <a:gd name="T8" fmla="*/ 44 w 112"/>
                <a:gd name="T9" fmla="*/ 11 h 97"/>
                <a:gd name="T10" fmla="*/ 36 w 112"/>
                <a:gd name="T11" fmla="*/ 22 h 97"/>
                <a:gd name="T12" fmla="*/ 33 w 112"/>
                <a:gd name="T13" fmla="*/ 26 h 97"/>
                <a:gd name="T14" fmla="*/ 36 w 112"/>
                <a:gd name="T15" fmla="*/ 29 h 97"/>
                <a:gd name="T16" fmla="*/ 40 w 112"/>
                <a:gd name="T17" fmla="*/ 29 h 97"/>
                <a:gd name="T18" fmla="*/ 84 w 112"/>
                <a:gd name="T19" fmla="*/ 11 h 97"/>
                <a:gd name="T20" fmla="*/ 97 w 112"/>
                <a:gd name="T21" fmla="*/ 6 h 97"/>
                <a:gd name="T22" fmla="*/ 102 w 112"/>
                <a:gd name="T23" fmla="*/ 12 h 97"/>
                <a:gd name="T24" fmla="*/ 99 w 112"/>
                <a:gd name="T25" fmla="*/ 19 h 97"/>
                <a:gd name="T26" fmla="*/ 108 w 112"/>
                <a:gd name="T27" fmla="*/ 24 h 97"/>
                <a:gd name="T28" fmla="*/ 106 w 112"/>
                <a:gd name="T29" fmla="*/ 33 h 97"/>
                <a:gd name="T30" fmla="*/ 111 w 112"/>
                <a:gd name="T31" fmla="*/ 36 h 97"/>
                <a:gd name="T32" fmla="*/ 111 w 112"/>
                <a:gd name="T33" fmla="*/ 42 h 97"/>
                <a:gd name="T34" fmla="*/ 104 w 112"/>
                <a:gd name="T35" fmla="*/ 54 h 97"/>
                <a:gd name="T36" fmla="*/ 109 w 112"/>
                <a:gd name="T37" fmla="*/ 58 h 97"/>
                <a:gd name="T38" fmla="*/ 107 w 112"/>
                <a:gd name="T39" fmla="*/ 65 h 97"/>
                <a:gd name="T40" fmla="*/ 72 w 112"/>
                <a:gd name="T41" fmla="*/ 91 h 97"/>
                <a:gd name="T42" fmla="*/ 35 w 112"/>
                <a:gd name="T43" fmla="*/ 97 h 97"/>
                <a:gd name="T44" fmla="*/ 0 w 112"/>
                <a:gd name="T45" fmla="*/ 5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97">
                  <a:moveTo>
                    <a:pt x="0" y="56"/>
                  </a:moveTo>
                  <a:cubicBezTo>
                    <a:pt x="2" y="34"/>
                    <a:pt x="17" y="12"/>
                    <a:pt x="37" y="2"/>
                  </a:cubicBezTo>
                  <a:cubicBezTo>
                    <a:pt x="38" y="1"/>
                    <a:pt x="38" y="1"/>
                    <a:pt x="39" y="1"/>
                  </a:cubicBezTo>
                  <a:cubicBezTo>
                    <a:pt x="42" y="0"/>
                    <a:pt x="44" y="2"/>
                    <a:pt x="44" y="4"/>
                  </a:cubicBezTo>
                  <a:cubicBezTo>
                    <a:pt x="45" y="7"/>
                    <a:pt x="45" y="9"/>
                    <a:pt x="44" y="11"/>
                  </a:cubicBezTo>
                  <a:cubicBezTo>
                    <a:pt x="42" y="15"/>
                    <a:pt x="39" y="19"/>
                    <a:pt x="36" y="22"/>
                  </a:cubicBezTo>
                  <a:cubicBezTo>
                    <a:pt x="35" y="23"/>
                    <a:pt x="33" y="24"/>
                    <a:pt x="33" y="26"/>
                  </a:cubicBezTo>
                  <a:cubicBezTo>
                    <a:pt x="33" y="28"/>
                    <a:pt x="34" y="29"/>
                    <a:pt x="36" y="29"/>
                  </a:cubicBezTo>
                  <a:cubicBezTo>
                    <a:pt x="37" y="30"/>
                    <a:pt x="38" y="30"/>
                    <a:pt x="40" y="29"/>
                  </a:cubicBezTo>
                  <a:cubicBezTo>
                    <a:pt x="56" y="28"/>
                    <a:pt x="71" y="20"/>
                    <a:pt x="84" y="11"/>
                  </a:cubicBezTo>
                  <a:cubicBezTo>
                    <a:pt x="88" y="8"/>
                    <a:pt x="93" y="5"/>
                    <a:pt x="97" y="6"/>
                  </a:cubicBezTo>
                  <a:cubicBezTo>
                    <a:pt x="100" y="7"/>
                    <a:pt x="102" y="9"/>
                    <a:pt x="102" y="12"/>
                  </a:cubicBezTo>
                  <a:cubicBezTo>
                    <a:pt x="103" y="15"/>
                    <a:pt x="102" y="18"/>
                    <a:pt x="99" y="19"/>
                  </a:cubicBezTo>
                  <a:cubicBezTo>
                    <a:pt x="103" y="18"/>
                    <a:pt x="107" y="20"/>
                    <a:pt x="108" y="24"/>
                  </a:cubicBezTo>
                  <a:cubicBezTo>
                    <a:pt x="110" y="27"/>
                    <a:pt x="109" y="31"/>
                    <a:pt x="106" y="33"/>
                  </a:cubicBezTo>
                  <a:cubicBezTo>
                    <a:pt x="108" y="32"/>
                    <a:pt x="111" y="34"/>
                    <a:pt x="111" y="36"/>
                  </a:cubicBezTo>
                  <a:cubicBezTo>
                    <a:pt x="112" y="38"/>
                    <a:pt x="112" y="40"/>
                    <a:pt x="111" y="42"/>
                  </a:cubicBezTo>
                  <a:cubicBezTo>
                    <a:pt x="110" y="46"/>
                    <a:pt x="107" y="50"/>
                    <a:pt x="104" y="54"/>
                  </a:cubicBezTo>
                  <a:cubicBezTo>
                    <a:pt x="107" y="54"/>
                    <a:pt x="109" y="56"/>
                    <a:pt x="109" y="58"/>
                  </a:cubicBezTo>
                  <a:cubicBezTo>
                    <a:pt x="109" y="61"/>
                    <a:pt x="109" y="63"/>
                    <a:pt x="107" y="65"/>
                  </a:cubicBezTo>
                  <a:cubicBezTo>
                    <a:pt x="104" y="70"/>
                    <a:pt x="88" y="86"/>
                    <a:pt x="72" y="91"/>
                  </a:cubicBezTo>
                  <a:cubicBezTo>
                    <a:pt x="57" y="96"/>
                    <a:pt x="49" y="97"/>
                    <a:pt x="35" y="97"/>
                  </a:cubicBezTo>
                  <a:cubicBezTo>
                    <a:pt x="21" y="87"/>
                    <a:pt x="8" y="72"/>
                    <a:pt x="0" y="5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 name="Freeform 249"/>
            <p:cNvSpPr>
              <a:spLocks/>
            </p:cNvSpPr>
            <p:nvPr/>
          </p:nvSpPr>
          <p:spPr bwMode="auto">
            <a:xfrm>
              <a:off x="4533900" y="2179638"/>
              <a:ext cx="1114425" cy="722312"/>
            </a:xfrm>
            <a:custGeom>
              <a:avLst/>
              <a:gdLst>
                <a:gd name="T0" fmla="*/ 270 w 324"/>
                <a:gd name="T1" fmla="*/ 0 h 210"/>
                <a:gd name="T2" fmla="*/ 226 w 324"/>
                <a:gd name="T3" fmla="*/ 65 h 210"/>
                <a:gd name="T4" fmla="*/ 204 w 324"/>
                <a:gd name="T5" fmla="*/ 99 h 210"/>
                <a:gd name="T6" fmla="*/ 84 w 324"/>
                <a:gd name="T7" fmla="*/ 39 h 210"/>
                <a:gd name="T8" fmla="*/ 60 w 324"/>
                <a:gd name="T9" fmla="*/ 23 h 210"/>
                <a:gd name="T10" fmla="*/ 32 w 324"/>
                <a:gd name="T11" fmla="*/ 24 h 210"/>
                <a:gd name="T12" fmla="*/ 16 w 324"/>
                <a:gd name="T13" fmla="*/ 46 h 210"/>
                <a:gd name="T14" fmla="*/ 1 w 324"/>
                <a:gd name="T15" fmla="*/ 111 h 210"/>
                <a:gd name="T16" fmla="*/ 3 w 324"/>
                <a:gd name="T17" fmla="*/ 146 h 210"/>
                <a:gd name="T18" fmla="*/ 22 w 324"/>
                <a:gd name="T19" fmla="*/ 175 h 210"/>
                <a:gd name="T20" fmla="*/ 54 w 324"/>
                <a:gd name="T21" fmla="*/ 186 h 210"/>
                <a:gd name="T22" fmla="*/ 156 w 324"/>
                <a:gd name="T23" fmla="*/ 203 h 210"/>
                <a:gd name="T24" fmla="*/ 224 w 324"/>
                <a:gd name="T25" fmla="*/ 205 h 210"/>
                <a:gd name="T26" fmla="*/ 272 w 324"/>
                <a:gd name="T27" fmla="*/ 176 h 210"/>
                <a:gd name="T28" fmla="*/ 305 w 324"/>
                <a:gd name="T29" fmla="*/ 97 h 210"/>
                <a:gd name="T30" fmla="*/ 324 w 324"/>
                <a:gd name="T31" fmla="*/ 41 h 210"/>
                <a:gd name="T32" fmla="*/ 270 w 324"/>
                <a:gd name="T33" fmla="*/ 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4" h="210">
                  <a:moveTo>
                    <a:pt x="270" y="0"/>
                  </a:moveTo>
                  <a:cubicBezTo>
                    <a:pt x="257" y="23"/>
                    <a:pt x="242" y="44"/>
                    <a:pt x="226" y="65"/>
                  </a:cubicBezTo>
                  <a:cubicBezTo>
                    <a:pt x="221" y="73"/>
                    <a:pt x="206" y="96"/>
                    <a:pt x="204" y="99"/>
                  </a:cubicBezTo>
                  <a:cubicBezTo>
                    <a:pt x="162" y="87"/>
                    <a:pt x="119" y="65"/>
                    <a:pt x="84" y="39"/>
                  </a:cubicBezTo>
                  <a:cubicBezTo>
                    <a:pt x="77" y="33"/>
                    <a:pt x="69" y="27"/>
                    <a:pt x="60" y="23"/>
                  </a:cubicBezTo>
                  <a:cubicBezTo>
                    <a:pt x="51" y="19"/>
                    <a:pt x="40" y="19"/>
                    <a:pt x="32" y="24"/>
                  </a:cubicBezTo>
                  <a:cubicBezTo>
                    <a:pt x="24" y="28"/>
                    <a:pt x="19" y="37"/>
                    <a:pt x="16" y="46"/>
                  </a:cubicBezTo>
                  <a:cubicBezTo>
                    <a:pt x="8" y="67"/>
                    <a:pt x="3" y="89"/>
                    <a:pt x="1" y="111"/>
                  </a:cubicBezTo>
                  <a:cubicBezTo>
                    <a:pt x="0" y="123"/>
                    <a:pt x="0" y="135"/>
                    <a:pt x="3" y="146"/>
                  </a:cubicBezTo>
                  <a:cubicBezTo>
                    <a:pt x="6" y="158"/>
                    <a:pt x="12" y="169"/>
                    <a:pt x="22" y="175"/>
                  </a:cubicBezTo>
                  <a:cubicBezTo>
                    <a:pt x="32" y="182"/>
                    <a:pt x="43" y="184"/>
                    <a:pt x="54" y="186"/>
                  </a:cubicBezTo>
                  <a:cubicBezTo>
                    <a:pt x="88" y="191"/>
                    <a:pt x="122" y="197"/>
                    <a:pt x="156" y="203"/>
                  </a:cubicBezTo>
                  <a:cubicBezTo>
                    <a:pt x="178" y="206"/>
                    <a:pt x="202" y="210"/>
                    <a:pt x="224" y="205"/>
                  </a:cubicBezTo>
                  <a:cubicBezTo>
                    <a:pt x="243" y="201"/>
                    <a:pt x="260" y="190"/>
                    <a:pt x="272" y="176"/>
                  </a:cubicBezTo>
                  <a:cubicBezTo>
                    <a:pt x="291" y="154"/>
                    <a:pt x="298" y="125"/>
                    <a:pt x="305" y="97"/>
                  </a:cubicBezTo>
                  <a:cubicBezTo>
                    <a:pt x="309" y="78"/>
                    <a:pt x="315" y="58"/>
                    <a:pt x="324" y="41"/>
                  </a:cubicBezTo>
                  <a:cubicBezTo>
                    <a:pt x="308" y="25"/>
                    <a:pt x="290" y="11"/>
                    <a:pt x="270"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 name="Freeform 250"/>
            <p:cNvSpPr>
              <a:spLocks/>
            </p:cNvSpPr>
            <p:nvPr/>
          </p:nvSpPr>
          <p:spPr bwMode="auto">
            <a:xfrm>
              <a:off x="5462588" y="2055813"/>
              <a:ext cx="244475" cy="265112"/>
            </a:xfrm>
            <a:custGeom>
              <a:avLst/>
              <a:gdLst>
                <a:gd name="T0" fmla="*/ 57 w 71"/>
                <a:gd name="T1" fmla="*/ 28 h 77"/>
                <a:gd name="T2" fmla="*/ 22 w 71"/>
                <a:gd name="T3" fmla="*/ 0 h 77"/>
                <a:gd name="T4" fmla="*/ 10 w 71"/>
                <a:gd name="T5" fmla="*/ 18 h 77"/>
                <a:gd name="T6" fmla="*/ 0 w 71"/>
                <a:gd name="T7" fmla="*/ 36 h 77"/>
                <a:gd name="T8" fmla="*/ 54 w 71"/>
                <a:gd name="T9" fmla="*/ 77 h 77"/>
                <a:gd name="T10" fmla="*/ 70 w 71"/>
                <a:gd name="T11" fmla="*/ 55 h 77"/>
                <a:gd name="T12" fmla="*/ 57 w 71"/>
                <a:gd name="T13" fmla="*/ 28 h 77"/>
              </a:gdLst>
              <a:ahLst/>
              <a:cxnLst>
                <a:cxn ang="0">
                  <a:pos x="T0" y="T1"/>
                </a:cxn>
                <a:cxn ang="0">
                  <a:pos x="T2" y="T3"/>
                </a:cxn>
                <a:cxn ang="0">
                  <a:pos x="T4" y="T5"/>
                </a:cxn>
                <a:cxn ang="0">
                  <a:pos x="T6" y="T7"/>
                </a:cxn>
                <a:cxn ang="0">
                  <a:pos x="T8" y="T9"/>
                </a:cxn>
                <a:cxn ang="0">
                  <a:pos x="T10" y="T11"/>
                </a:cxn>
                <a:cxn ang="0">
                  <a:pos x="T12" y="T13"/>
                </a:cxn>
              </a:cxnLst>
              <a:rect l="0" t="0" r="r" b="b"/>
              <a:pathLst>
                <a:path w="71" h="77">
                  <a:moveTo>
                    <a:pt x="57" y="28"/>
                  </a:moveTo>
                  <a:cubicBezTo>
                    <a:pt x="47" y="18"/>
                    <a:pt x="35" y="8"/>
                    <a:pt x="22" y="0"/>
                  </a:cubicBezTo>
                  <a:cubicBezTo>
                    <a:pt x="16" y="4"/>
                    <a:pt x="13" y="11"/>
                    <a:pt x="10" y="18"/>
                  </a:cubicBezTo>
                  <a:cubicBezTo>
                    <a:pt x="7" y="24"/>
                    <a:pt x="4" y="30"/>
                    <a:pt x="0" y="36"/>
                  </a:cubicBezTo>
                  <a:cubicBezTo>
                    <a:pt x="20" y="47"/>
                    <a:pt x="38" y="61"/>
                    <a:pt x="54" y="77"/>
                  </a:cubicBezTo>
                  <a:cubicBezTo>
                    <a:pt x="59" y="69"/>
                    <a:pt x="64" y="62"/>
                    <a:pt x="70" y="55"/>
                  </a:cubicBezTo>
                  <a:cubicBezTo>
                    <a:pt x="71" y="45"/>
                    <a:pt x="64" y="35"/>
                    <a:pt x="57" y="28"/>
                  </a:cubicBezTo>
                  <a:close/>
                </a:path>
              </a:pathLst>
            </a:custGeom>
            <a:solidFill>
              <a:srgbClr val="285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 name="Freeform 251"/>
            <p:cNvSpPr>
              <a:spLocks/>
            </p:cNvSpPr>
            <p:nvPr/>
          </p:nvSpPr>
          <p:spPr bwMode="auto">
            <a:xfrm>
              <a:off x="4195763" y="1292225"/>
              <a:ext cx="565150" cy="773112"/>
            </a:xfrm>
            <a:custGeom>
              <a:avLst/>
              <a:gdLst>
                <a:gd name="T0" fmla="*/ 18 w 164"/>
                <a:gd name="T1" fmla="*/ 31 h 225"/>
                <a:gd name="T2" fmla="*/ 62 w 164"/>
                <a:gd name="T3" fmla="*/ 4 h 225"/>
                <a:gd name="T4" fmla="*/ 114 w 164"/>
                <a:gd name="T5" fmla="*/ 7 h 225"/>
                <a:gd name="T6" fmla="*/ 148 w 164"/>
                <a:gd name="T7" fmla="*/ 28 h 225"/>
                <a:gd name="T8" fmla="*/ 163 w 164"/>
                <a:gd name="T9" fmla="*/ 65 h 225"/>
                <a:gd name="T10" fmla="*/ 161 w 164"/>
                <a:gd name="T11" fmla="*/ 104 h 225"/>
                <a:gd name="T12" fmla="*/ 143 w 164"/>
                <a:gd name="T13" fmla="*/ 184 h 225"/>
                <a:gd name="T14" fmla="*/ 131 w 164"/>
                <a:gd name="T15" fmla="*/ 205 h 225"/>
                <a:gd name="T16" fmla="*/ 107 w 164"/>
                <a:gd name="T17" fmla="*/ 216 h 225"/>
                <a:gd name="T18" fmla="*/ 96 w 164"/>
                <a:gd name="T19" fmla="*/ 225 h 225"/>
                <a:gd name="T20" fmla="*/ 89 w 164"/>
                <a:gd name="T21" fmla="*/ 222 h 225"/>
                <a:gd name="T22" fmla="*/ 10 w 164"/>
                <a:gd name="T23" fmla="*/ 191 h 225"/>
                <a:gd name="T24" fmla="*/ 20 w 164"/>
                <a:gd name="T25" fmla="*/ 158 h 225"/>
                <a:gd name="T26" fmla="*/ 12 w 164"/>
                <a:gd name="T27" fmla="*/ 139 h 225"/>
                <a:gd name="T28" fmla="*/ 0 w 164"/>
                <a:gd name="T29" fmla="*/ 84 h 225"/>
                <a:gd name="T30" fmla="*/ 18 w 164"/>
                <a:gd name="T31" fmla="*/ 3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4" h="225">
                  <a:moveTo>
                    <a:pt x="18" y="31"/>
                  </a:moveTo>
                  <a:cubicBezTo>
                    <a:pt x="29" y="17"/>
                    <a:pt x="45" y="8"/>
                    <a:pt x="62" y="4"/>
                  </a:cubicBezTo>
                  <a:cubicBezTo>
                    <a:pt x="79" y="0"/>
                    <a:pt x="97" y="2"/>
                    <a:pt x="114" y="7"/>
                  </a:cubicBezTo>
                  <a:cubicBezTo>
                    <a:pt x="127" y="11"/>
                    <a:pt x="139" y="18"/>
                    <a:pt x="148" y="28"/>
                  </a:cubicBezTo>
                  <a:cubicBezTo>
                    <a:pt x="157" y="38"/>
                    <a:pt x="161" y="51"/>
                    <a:pt x="163" y="65"/>
                  </a:cubicBezTo>
                  <a:cubicBezTo>
                    <a:pt x="164" y="78"/>
                    <a:pt x="163" y="91"/>
                    <a:pt x="161" y="104"/>
                  </a:cubicBezTo>
                  <a:cubicBezTo>
                    <a:pt x="157" y="131"/>
                    <a:pt x="151" y="158"/>
                    <a:pt x="143" y="184"/>
                  </a:cubicBezTo>
                  <a:cubicBezTo>
                    <a:pt x="140" y="192"/>
                    <a:pt x="137" y="200"/>
                    <a:pt x="131" y="205"/>
                  </a:cubicBezTo>
                  <a:cubicBezTo>
                    <a:pt x="124" y="210"/>
                    <a:pt x="114" y="211"/>
                    <a:pt x="107" y="216"/>
                  </a:cubicBezTo>
                  <a:cubicBezTo>
                    <a:pt x="104" y="219"/>
                    <a:pt x="101" y="224"/>
                    <a:pt x="96" y="225"/>
                  </a:cubicBezTo>
                  <a:cubicBezTo>
                    <a:pt x="93" y="225"/>
                    <a:pt x="91" y="223"/>
                    <a:pt x="89" y="222"/>
                  </a:cubicBezTo>
                  <a:cubicBezTo>
                    <a:pt x="65" y="207"/>
                    <a:pt x="33" y="206"/>
                    <a:pt x="10" y="191"/>
                  </a:cubicBezTo>
                  <a:cubicBezTo>
                    <a:pt x="13" y="186"/>
                    <a:pt x="21" y="164"/>
                    <a:pt x="20" y="158"/>
                  </a:cubicBezTo>
                  <a:cubicBezTo>
                    <a:pt x="18" y="151"/>
                    <a:pt x="15" y="145"/>
                    <a:pt x="12" y="139"/>
                  </a:cubicBezTo>
                  <a:cubicBezTo>
                    <a:pt x="5" y="122"/>
                    <a:pt x="0" y="103"/>
                    <a:pt x="0" y="84"/>
                  </a:cubicBezTo>
                  <a:cubicBezTo>
                    <a:pt x="0" y="65"/>
                    <a:pt x="6" y="45"/>
                    <a:pt x="18" y="3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 name="Freeform 252"/>
            <p:cNvSpPr>
              <a:spLocks/>
            </p:cNvSpPr>
            <p:nvPr/>
          </p:nvSpPr>
          <p:spPr bwMode="auto">
            <a:xfrm>
              <a:off x="4195763" y="1292225"/>
              <a:ext cx="544513" cy="560387"/>
            </a:xfrm>
            <a:custGeom>
              <a:avLst/>
              <a:gdLst>
                <a:gd name="T0" fmla="*/ 77 w 158"/>
                <a:gd name="T1" fmla="*/ 161 h 163"/>
                <a:gd name="T2" fmla="*/ 98 w 158"/>
                <a:gd name="T3" fmla="*/ 153 h 163"/>
                <a:gd name="T4" fmla="*/ 105 w 158"/>
                <a:gd name="T5" fmla="*/ 121 h 163"/>
                <a:gd name="T6" fmla="*/ 117 w 158"/>
                <a:gd name="T7" fmla="*/ 103 h 163"/>
                <a:gd name="T8" fmla="*/ 128 w 158"/>
                <a:gd name="T9" fmla="*/ 98 h 163"/>
                <a:gd name="T10" fmla="*/ 137 w 158"/>
                <a:gd name="T11" fmla="*/ 104 h 163"/>
                <a:gd name="T12" fmla="*/ 137 w 158"/>
                <a:gd name="T13" fmla="*/ 112 h 163"/>
                <a:gd name="T14" fmla="*/ 138 w 158"/>
                <a:gd name="T15" fmla="*/ 121 h 163"/>
                <a:gd name="T16" fmla="*/ 145 w 158"/>
                <a:gd name="T17" fmla="*/ 122 h 163"/>
                <a:gd name="T18" fmla="*/ 145 w 158"/>
                <a:gd name="T19" fmla="*/ 117 h 163"/>
                <a:gd name="T20" fmla="*/ 150 w 158"/>
                <a:gd name="T21" fmla="*/ 80 h 163"/>
                <a:gd name="T22" fmla="*/ 158 w 158"/>
                <a:gd name="T23" fmla="*/ 44 h 163"/>
                <a:gd name="T24" fmla="*/ 148 w 158"/>
                <a:gd name="T25" fmla="*/ 28 h 163"/>
                <a:gd name="T26" fmla="*/ 114 w 158"/>
                <a:gd name="T27" fmla="*/ 7 h 163"/>
                <a:gd name="T28" fmla="*/ 62 w 158"/>
                <a:gd name="T29" fmla="*/ 4 h 163"/>
                <a:gd name="T30" fmla="*/ 18 w 158"/>
                <a:gd name="T31" fmla="*/ 31 h 163"/>
                <a:gd name="T32" fmla="*/ 0 w 158"/>
                <a:gd name="T33" fmla="*/ 84 h 163"/>
                <a:gd name="T34" fmla="*/ 12 w 158"/>
                <a:gd name="T35" fmla="*/ 139 h 163"/>
                <a:gd name="T36" fmla="*/ 19 w 158"/>
                <a:gd name="T37" fmla="*/ 156 h 163"/>
                <a:gd name="T38" fmla="*/ 36 w 158"/>
                <a:gd name="T39" fmla="*/ 161 h 163"/>
                <a:gd name="T40" fmla="*/ 77 w 158"/>
                <a:gd name="T41" fmla="*/ 16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8" h="163">
                  <a:moveTo>
                    <a:pt x="77" y="161"/>
                  </a:moveTo>
                  <a:cubicBezTo>
                    <a:pt x="85" y="160"/>
                    <a:pt x="93" y="158"/>
                    <a:pt x="98" y="153"/>
                  </a:cubicBezTo>
                  <a:cubicBezTo>
                    <a:pt x="105" y="144"/>
                    <a:pt x="103" y="132"/>
                    <a:pt x="105" y="121"/>
                  </a:cubicBezTo>
                  <a:cubicBezTo>
                    <a:pt x="107" y="114"/>
                    <a:pt x="111" y="107"/>
                    <a:pt x="117" y="103"/>
                  </a:cubicBezTo>
                  <a:cubicBezTo>
                    <a:pt x="120" y="100"/>
                    <a:pt x="124" y="98"/>
                    <a:pt x="128" y="98"/>
                  </a:cubicBezTo>
                  <a:cubicBezTo>
                    <a:pt x="132" y="98"/>
                    <a:pt x="136" y="100"/>
                    <a:pt x="137" y="104"/>
                  </a:cubicBezTo>
                  <a:cubicBezTo>
                    <a:pt x="138" y="106"/>
                    <a:pt x="137" y="109"/>
                    <a:pt x="137" y="112"/>
                  </a:cubicBezTo>
                  <a:cubicBezTo>
                    <a:pt x="136" y="115"/>
                    <a:pt x="136" y="118"/>
                    <a:pt x="138" y="121"/>
                  </a:cubicBezTo>
                  <a:cubicBezTo>
                    <a:pt x="139" y="123"/>
                    <a:pt x="143" y="124"/>
                    <a:pt x="145" y="122"/>
                  </a:cubicBezTo>
                  <a:cubicBezTo>
                    <a:pt x="146" y="120"/>
                    <a:pt x="146" y="119"/>
                    <a:pt x="145" y="117"/>
                  </a:cubicBezTo>
                  <a:cubicBezTo>
                    <a:pt x="145" y="105"/>
                    <a:pt x="147" y="93"/>
                    <a:pt x="150" y="80"/>
                  </a:cubicBezTo>
                  <a:cubicBezTo>
                    <a:pt x="153" y="68"/>
                    <a:pt x="155" y="56"/>
                    <a:pt x="158" y="44"/>
                  </a:cubicBezTo>
                  <a:cubicBezTo>
                    <a:pt x="155" y="38"/>
                    <a:pt x="152" y="33"/>
                    <a:pt x="148" y="28"/>
                  </a:cubicBezTo>
                  <a:cubicBezTo>
                    <a:pt x="139" y="18"/>
                    <a:pt x="127" y="11"/>
                    <a:pt x="114" y="7"/>
                  </a:cubicBezTo>
                  <a:cubicBezTo>
                    <a:pt x="97" y="2"/>
                    <a:pt x="79" y="0"/>
                    <a:pt x="62" y="4"/>
                  </a:cubicBezTo>
                  <a:cubicBezTo>
                    <a:pt x="45" y="8"/>
                    <a:pt x="29" y="17"/>
                    <a:pt x="18" y="31"/>
                  </a:cubicBezTo>
                  <a:cubicBezTo>
                    <a:pt x="6" y="45"/>
                    <a:pt x="0" y="65"/>
                    <a:pt x="0" y="84"/>
                  </a:cubicBezTo>
                  <a:cubicBezTo>
                    <a:pt x="0" y="103"/>
                    <a:pt x="5" y="122"/>
                    <a:pt x="12" y="139"/>
                  </a:cubicBezTo>
                  <a:cubicBezTo>
                    <a:pt x="15" y="145"/>
                    <a:pt x="17" y="150"/>
                    <a:pt x="19" y="156"/>
                  </a:cubicBezTo>
                  <a:cubicBezTo>
                    <a:pt x="24" y="158"/>
                    <a:pt x="30" y="160"/>
                    <a:pt x="36" y="161"/>
                  </a:cubicBezTo>
                  <a:cubicBezTo>
                    <a:pt x="49" y="163"/>
                    <a:pt x="63" y="163"/>
                    <a:pt x="77" y="16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 name="Freeform 253"/>
            <p:cNvSpPr>
              <a:spLocks/>
            </p:cNvSpPr>
            <p:nvPr/>
          </p:nvSpPr>
          <p:spPr bwMode="auto">
            <a:xfrm>
              <a:off x="4165600" y="1917700"/>
              <a:ext cx="484188" cy="220662"/>
            </a:xfrm>
            <a:custGeom>
              <a:avLst/>
              <a:gdLst>
                <a:gd name="T0" fmla="*/ 23 w 141"/>
                <a:gd name="T1" fmla="*/ 0 h 64"/>
                <a:gd name="T2" fmla="*/ 0 w 141"/>
                <a:gd name="T3" fmla="*/ 16 h 64"/>
                <a:gd name="T4" fmla="*/ 141 w 141"/>
                <a:gd name="T5" fmla="*/ 64 h 64"/>
                <a:gd name="T6" fmla="*/ 23 w 141"/>
                <a:gd name="T7" fmla="*/ 0 h 64"/>
              </a:gdLst>
              <a:ahLst/>
              <a:cxnLst>
                <a:cxn ang="0">
                  <a:pos x="T0" y="T1"/>
                </a:cxn>
                <a:cxn ang="0">
                  <a:pos x="T2" y="T3"/>
                </a:cxn>
                <a:cxn ang="0">
                  <a:pos x="T4" y="T5"/>
                </a:cxn>
                <a:cxn ang="0">
                  <a:pos x="T6" y="T7"/>
                </a:cxn>
              </a:cxnLst>
              <a:rect l="0" t="0" r="r" b="b"/>
              <a:pathLst>
                <a:path w="141" h="64">
                  <a:moveTo>
                    <a:pt x="23" y="0"/>
                  </a:moveTo>
                  <a:cubicBezTo>
                    <a:pt x="15" y="5"/>
                    <a:pt x="7" y="11"/>
                    <a:pt x="0" y="16"/>
                  </a:cubicBezTo>
                  <a:cubicBezTo>
                    <a:pt x="50" y="25"/>
                    <a:pt x="95" y="41"/>
                    <a:pt x="141" y="64"/>
                  </a:cubicBezTo>
                  <a:cubicBezTo>
                    <a:pt x="128" y="47"/>
                    <a:pt x="75" y="6"/>
                    <a:pt x="23" y="0"/>
                  </a:cubicBezTo>
                  <a:close/>
                </a:path>
              </a:pathLst>
            </a:custGeom>
            <a:solidFill>
              <a:srgbClr val="2852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70" name="Group 169"/>
          <p:cNvGrpSpPr/>
          <p:nvPr/>
        </p:nvGrpSpPr>
        <p:grpSpPr>
          <a:xfrm>
            <a:off x="9853362" y="3066315"/>
            <a:ext cx="1286213" cy="2259416"/>
            <a:chOff x="3730626" y="990600"/>
            <a:chExt cx="2987675" cy="5248275"/>
          </a:xfrm>
        </p:grpSpPr>
        <p:sp>
          <p:nvSpPr>
            <p:cNvPr id="171" name="Freeform 257"/>
            <p:cNvSpPr>
              <a:spLocks/>
            </p:cNvSpPr>
            <p:nvPr/>
          </p:nvSpPr>
          <p:spPr bwMode="auto">
            <a:xfrm>
              <a:off x="3865563" y="5254625"/>
              <a:ext cx="2720975" cy="984250"/>
            </a:xfrm>
            <a:custGeom>
              <a:avLst/>
              <a:gdLst>
                <a:gd name="T0" fmla="*/ 891 w 891"/>
                <a:gd name="T1" fmla="*/ 0 h 323"/>
                <a:gd name="T2" fmla="*/ 891 w 891"/>
                <a:gd name="T3" fmla="*/ 38 h 323"/>
                <a:gd name="T4" fmla="*/ 759 w 891"/>
                <a:gd name="T5" fmla="*/ 222 h 323"/>
                <a:gd name="T6" fmla="*/ 129 w 891"/>
                <a:gd name="T7" fmla="*/ 222 h 323"/>
                <a:gd name="T8" fmla="*/ 0 w 891"/>
                <a:gd name="T9" fmla="*/ 41 h 323"/>
                <a:gd name="T10" fmla="*/ 0 w 891"/>
                <a:gd name="T11" fmla="*/ 2 h 323"/>
                <a:gd name="T12" fmla="*/ 129 w 891"/>
                <a:gd name="T13" fmla="*/ 183 h 323"/>
                <a:gd name="T14" fmla="*/ 759 w 891"/>
                <a:gd name="T15" fmla="*/ 183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8"/>
                    <a:pt x="891" y="38"/>
                    <a:pt x="891" y="38"/>
                  </a:cubicBezTo>
                  <a:cubicBezTo>
                    <a:pt x="891" y="105"/>
                    <a:pt x="847" y="171"/>
                    <a:pt x="759" y="222"/>
                  </a:cubicBezTo>
                  <a:cubicBezTo>
                    <a:pt x="585" y="323"/>
                    <a:pt x="303" y="323"/>
                    <a:pt x="129" y="222"/>
                  </a:cubicBezTo>
                  <a:cubicBezTo>
                    <a:pt x="43" y="172"/>
                    <a:pt x="0" y="107"/>
                    <a:pt x="0" y="41"/>
                  </a:cubicBezTo>
                  <a:cubicBezTo>
                    <a:pt x="0" y="2"/>
                    <a:pt x="0" y="2"/>
                    <a:pt x="0" y="2"/>
                  </a:cubicBezTo>
                  <a:cubicBezTo>
                    <a:pt x="0" y="68"/>
                    <a:pt x="43" y="133"/>
                    <a:pt x="129" y="183"/>
                  </a:cubicBezTo>
                  <a:cubicBezTo>
                    <a:pt x="303" y="284"/>
                    <a:pt x="585" y="284"/>
                    <a:pt x="759" y="183"/>
                  </a:cubicBezTo>
                  <a:cubicBezTo>
                    <a:pt x="847" y="133"/>
                    <a:pt x="891" y="66"/>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 name="Freeform 258"/>
            <p:cNvSpPr>
              <a:spLocks/>
            </p:cNvSpPr>
            <p:nvPr/>
          </p:nvSpPr>
          <p:spPr bwMode="auto">
            <a:xfrm>
              <a:off x="3730626" y="4394200"/>
              <a:ext cx="2987675" cy="1725613"/>
            </a:xfrm>
            <a:custGeom>
              <a:avLst/>
              <a:gdLst>
                <a:gd name="T0" fmla="*/ 175 w 978"/>
                <a:gd name="T1" fmla="*/ 101 h 566"/>
                <a:gd name="T2" fmla="*/ 805 w 978"/>
                <a:gd name="T3" fmla="*/ 101 h 566"/>
                <a:gd name="T4" fmla="*/ 803 w 978"/>
                <a:gd name="T5" fmla="*/ 465 h 566"/>
                <a:gd name="T6" fmla="*/ 173 w 978"/>
                <a:gd name="T7" fmla="*/ 465 h 566"/>
                <a:gd name="T8" fmla="*/ 175 w 978"/>
                <a:gd name="T9" fmla="*/ 101 h 566"/>
              </a:gdLst>
              <a:ahLst/>
              <a:cxnLst>
                <a:cxn ang="0">
                  <a:pos x="T0" y="T1"/>
                </a:cxn>
                <a:cxn ang="0">
                  <a:pos x="T2" y="T3"/>
                </a:cxn>
                <a:cxn ang="0">
                  <a:pos x="T4" y="T5"/>
                </a:cxn>
                <a:cxn ang="0">
                  <a:pos x="T6" y="T7"/>
                </a:cxn>
                <a:cxn ang="0">
                  <a:pos x="T8" y="T9"/>
                </a:cxn>
              </a:cxnLst>
              <a:rect l="0" t="0" r="r" b="b"/>
              <a:pathLst>
                <a:path w="978" h="566">
                  <a:moveTo>
                    <a:pt x="175" y="101"/>
                  </a:moveTo>
                  <a:cubicBezTo>
                    <a:pt x="350" y="0"/>
                    <a:pt x="632" y="0"/>
                    <a:pt x="805" y="101"/>
                  </a:cubicBezTo>
                  <a:cubicBezTo>
                    <a:pt x="978" y="201"/>
                    <a:pt x="978" y="365"/>
                    <a:pt x="803" y="465"/>
                  </a:cubicBezTo>
                  <a:cubicBezTo>
                    <a:pt x="629" y="566"/>
                    <a:pt x="347" y="566"/>
                    <a:pt x="173" y="465"/>
                  </a:cubicBezTo>
                  <a:cubicBezTo>
                    <a:pt x="0" y="365"/>
                    <a:pt x="1" y="201"/>
                    <a:pt x="175" y="101"/>
                  </a:cubicBezTo>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 name="Freeform 259"/>
            <p:cNvSpPr>
              <a:spLocks/>
            </p:cNvSpPr>
            <p:nvPr/>
          </p:nvSpPr>
          <p:spPr bwMode="auto">
            <a:xfrm>
              <a:off x="4519613" y="3970338"/>
              <a:ext cx="1425575" cy="1603375"/>
            </a:xfrm>
            <a:custGeom>
              <a:avLst/>
              <a:gdLst>
                <a:gd name="T0" fmla="*/ 430 w 467"/>
                <a:gd name="T1" fmla="*/ 334 h 526"/>
                <a:gd name="T2" fmla="*/ 231 w 467"/>
                <a:gd name="T3" fmla="*/ 0 h 526"/>
                <a:gd name="T4" fmla="*/ 30 w 467"/>
                <a:gd name="T5" fmla="*/ 337 h 526"/>
                <a:gd name="T6" fmla="*/ 20 w 467"/>
                <a:gd name="T7" fmla="*/ 354 h 526"/>
                <a:gd name="T8" fmla="*/ 19 w 467"/>
                <a:gd name="T9" fmla="*/ 354 h 526"/>
                <a:gd name="T10" fmla="*/ 20 w 467"/>
                <a:gd name="T11" fmla="*/ 354 h 526"/>
                <a:gd name="T12" fmla="*/ 76 w 467"/>
                <a:gd name="T13" fmla="*/ 476 h 526"/>
                <a:gd name="T14" fmla="*/ 385 w 467"/>
                <a:gd name="T15" fmla="*/ 476 h 526"/>
                <a:gd name="T16" fmla="*/ 430 w 467"/>
                <a:gd name="T17" fmla="*/ 33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7" h="526">
                  <a:moveTo>
                    <a:pt x="430" y="334"/>
                  </a:moveTo>
                  <a:cubicBezTo>
                    <a:pt x="231" y="0"/>
                    <a:pt x="231" y="0"/>
                    <a:pt x="231" y="0"/>
                  </a:cubicBezTo>
                  <a:cubicBezTo>
                    <a:pt x="30" y="337"/>
                    <a:pt x="30" y="337"/>
                    <a:pt x="30" y="337"/>
                  </a:cubicBezTo>
                  <a:cubicBezTo>
                    <a:pt x="26" y="342"/>
                    <a:pt x="23" y="348"/>
                    <a:pt x="20" y="354"/>
                  </a:cubicBezTo>
                  <a:cubicBezTo>
                    <a:pt x="19" y="354"/>
                    <a:pt x="19" y="354"/>
                    <a:pt x="19" y="354"/>
                  </a:cubicBezTo>
                  <a:cubicBezTo>
                    <a:pt x="20" y="354"/>
                    <a:pt x="20" y="354"/>
                    <a:pt x="20" y="354"/>
                  </a:cubicBezTo>
                  <a:cubicBezTo>
                    <a:pt x="0" y="397"/>
                    <a:pt x="19" y="443"/>
                    <a:pt x="76" y="476"/>
                  </a:cubicBezTo>
                  <a:cubicBezTo>
                    <a:pt x="161" y="526"/>
                    <a:pt x="300" y="526"/>
                    <a:pt x="385" y="476"/>
                  </a:cubicBezTo>
                  <a:cubicBezTo>
                    <a:pt x="452" y="438"/>
                    <a:pt x="467" y="381"/>
                    <a:pt x="430" y="334"/>
                  </a:cubicBezTo>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 name="Freeform 260"/>
            <p:cNvSpPr>
              <a:spLocks/>
            </p:cNvSpPr>
            <p:nvPr/>
          </p:nvSpPr>
          <p:spPr bwMode="auto">
            <a:xfrm>
              <a:off x="4943476" y="2933700"/>
              <a:ext cx="561975" cy="322263"/>
            </a:xfrm>
            <a:custGeom>
              <a:avLst/>
              <a:gdLst>
                <a:gd name="T0" fmla="*/ 33 w 184"/>
                <a:gd name="T1" fmla="*/ 19 h 106"/>
                <a:gd name="T2" fmla="*/ 151 w 184"/>
                <a:gd name="T3" fmla="*/ 19 h 106"/>
                <a:gd name="T4" fmla="*/ 151 w 184"/>
                <a:gd name="T5" fmla="*/ 87 h 106"/>
                <a:gd name="T6" fmla="*/ 33 w 184"/>
                <a:gd name="T7" fmla="*/ 87 h 106"/>
                <a:gd name="T8" fmla="*/ 33 w 184"/>
                <a:gd name="T9" fmla="*/ 19 h 106"/>
              </a:gdLst>
              <a:ahLst/>
              <a:cxnLst>
                <a:cxn ang="0">
                  <a:pos x="T0" y="T1"/>
                </a:cxn>
                <a:cxn ang="0">
                  <a:pos x="T2" y="T3"/>
                </a:cxn>
                <a:cxn ang="0">
                  <a:pos x="T4" y="T5"/>
                </a:cxn>
                <a:cxn ang="0">
                  <a:pos x="T6" y="T7"/>
                </a:cxn>
                <a:cxn ang="0">
                  <a:pos x="T8" y="T9"/>
                </a:cxn>
              </a:cxnLst>
              <a:rect l="0" t="0" r="r" b="b"/>
              <a:pathLst>
                <a:path w="184" h="106">
                  <a:moveTo>
                    <a:pt x="33" y="19"/>
                  </a:moveTo>
                  <a:cubicBezTo>
                    <a:pt x="66" y="0"/>
                    <a:pt x="119" y="0"/>
                    <a:pt x="151" y="19"/>
                  </a:cubicBezTo>
                  <a:cubicBezTo>
                    <a:pt x="184" y="38"/>
                    <a:pt x="184" y="68"/>
                    <a:pt x="151" y="87"/>
                  </a:cubicBezTo>
                  <a:cubicBezTo>
                    <a:pt x="118" y="106"/>
                    <a:pt x="65" y="106"/>
                    <a:pt x="33" y="87"/>
                  </a:cubicBezTo>
                  <a:cubicBezTo>
                    <a:pt x="0" y="68"/>
                    <a:pt x="0" y="38"/>
                    <a:pt x="33" y="19"/>
                  </a:cubicBezTo>
                  <a:close/>
                </a:path>
              </a:pathLst>
            </a:custGeom>
            <a:solidFill>
              <a:srgbClr val="FFC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 name="Freeform 261"/>
            <p:cNvSpPr>
              <a:spLocks/>
            </p:cNvSpPr>
            <p:nvPr/>
          </p:nvSpPr>
          <p:spPr bwMode="auto">
            <a:xfrm>
              <a:off x="4989513" y="3149600"/>
              <a:ext cx="469900" cy="396875"/>
            </a:xfrm>
            <a:custGeom>
              <a:avLst/>
              <a:gdLst>
                <a:gd name="T0" fmla="*/ 136 w 154"/>
                <a:gd name="T1" fmla="*/ 16 h 130"/>
                <a:gd name="T2" fmla="*/ 18 w 154"/>
                <a:gd name="T3" fmla="*/ 16 h 130"/>
                <a:gd name="T4" fmla="*/ 0 w 154"/>
                <a:gd name="T5" fmla="*/ 1 h 130"/>
                <a:gd name="T6" fmla="*/ 77 w 154"/>
                <a:gd name="T7" fmla="*/ 130 h 130"/>
                <a:gd name="T8" fmla="*/ 154 w 154"/>
                <a:gd name="T9" fmla="*/ 0 h 130"/>
                <a:gd name="T10" fmla="*/ 136 w 154"/>
                <a:gd name="T11" fmla="*/ 16 h 130"/>
              </a:gdLst>
              <a:ahLst/>
              <a:cxnLst>
                <a:cxn ang="0">
                  <a:pos x="T0" y="T1"/>
                </a:cxn>
                <a:cxn ang="0">
                  <a:pos x="T2" y="T3"/>
                </a:cxn>
                <a:cxn ang="0">
                  <a:pos x="T4" y="T5"/>
                </a:cxn>
                <a:cxn ang="0">
                  <a:pos x="T6" y="T7"/>
                </a:cxn>
                <a:cxn ang="0">
                  <a:pos x="T8" y="T9"/>
                </a:cxn>
                <a:cxn ang="0">
                  <a:pos x="T10" y="T11"/>
                </a:cxn>
              </a:cxnLst>
              <a:rect l="0" t="0" r="r" b="b"/>
              <a:pathLst>
                <a:path w="154" h="130">
                  <a:moveTo>
                    <a:pt x="136" y="16"/>
                  </a:moveTo>
                  <a:cubicBezTo>
                    <a:pt x="103" y="35"/>
                    <a:pt x="50" y="35"/>
                    <a:pt x="18" y="16"/>
                  </a:cubicBezTo>
                  <a:cubicBezTo>
                    <a:pt x="10" y="12"/>
                    <a:pt x="4" y="6"/>
                    <a:pt x="0" y="1"/>
                  </a:cubicBezTo>
                  <a:cubicBezTo>
                    <a:pt x="77" y="130"/>
                    <a:pt x="77" y="130"/>
                    <a:pt x="77" y="130"/>
                  </a:cubicBezTo>
                  <a:cubicBezTo>
                    <a:pt x="154" y="0"/>
                    <a:pt x="154" y="0"/>
                    <a:pt x="154" y="0"/>
                  </a:cubicBezTo>
                  <a:cubicBezTo>
                    <a:pt x="150" y="6"/>
                    <a:pt x="144" y="11"/>
                    <a:pt x="136" y="16"/>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 name="Freeform 262"/>
            <p:cNvSpPr>
              <a:spLocks/>
            </p:cNvSpPr>
            <p:nvPr/>
          </p:nvSpPr>
          <p:spPr bwMode="auto">
            <a:xfrm>
              <a:off x="5211763" y="3546475"/>
              <a:ext cx="28575" cy="423863"/>
            </a:xfrm>
            <a:custGeom>
              <a:avLst/>
              <a:gdLst>
                <a:gd name="T0" fmla="*/ 4 w 9"/>
                <a:gd name="T1" fmla="*/ 0 h 139"/>
                <a:gd name="T2" fmla="*/ 8 w 9"/>
                <a:gd name="T3" fmla="*/ 69 h 139"/>
                <a:gd name="T4" fmla="*/ 9 w 9"/>
                <a:gd name="T5" fmla="*/ 95 h 139"/>
                <a:gd name="T6" fmla="*/ 8 w 9"/>
                <a:gd name="T7" fmla="*/ 117 h 139"/>
                <a:gd name="T8" fmla="*/ 4 w 9"/>
                <a:gd name="T9" fmla="*/ 139 h 139"/>
                <a:gd name="T10" fmla="*/ 4 w 9"/>
                <a:gd name="T11" fmla="*/ 139 h 139"/>
                <a:gd name="T12" fmla="*/ 1 w 9"/>
                <a:gd name="T13" fmla="*/ 117 h 139"/>
                <a:gd name="T14" fmla="*/ 0 w 9"/>
                <a:gd name="T15" fmla="*/ 95 h 139"/>
                <a:gd name="T16" fmla="*/ 1 w 9"/>
                <a:gd name="T17" fmla="*/ 69 h 139"/>
                <a:gd name="T18" fmla="*/ 4 w 9"/>
                <a:gd name="T19"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39">
                  <a:moveTo>
                    <a:pt x="4" y="0"/>
                  </a:moveTo>
                  <a:cubicBezTo>
                    <a:pt x="4" y="0"/>
                    <a:pt x="6" y="34"/>
                    <a:pt x="8" y="69"/>
                  </a:cubicBezTo>
                  <a:cubicBezTo>
                    <a:pt x="8" y="78"/>
                    <a:pt x="8" y="87"/>
                    <a:pt x="9" y="95"/>
                  </a:cubicBezTo>
                  <a:cubicBezTo>
                    <a:pt x="8" y="103"/>
                    <a:pt x="8" y="111"/>
                    <a:pt x="8" y="117"/>
                  </a:cubicBezTo>
                  <a:cubicBezTo>
                    <a:pt x="6" y="130"/>
                    <a:pt x="4" y="139"/>
                    <a:pt x="4" y="139"/>
                  </a:cubicBezTo>
                  <a:cubicBezTo>
                    <a:pt x="4" y="139"/>
                    <a:pt x="4" y="139"/>
                    <a:pt x="4" y="139"/>
                  </a:cubicBezTo>
                  <a:cubicBezTo>
                    <a:pt x="4" y="139"/>
                    <a:pt x="2" y="130"/>
                    <a:pt x="1" y="117"/>
                  </a:cubicBezTo>
                  <a:cubicBezTo>
                    <a:pt x="0" y="111"/>
                    <a:pt x="0" y="103"/>
                    <a:pt x="0" y="95"/>
                  </a:cubicBezTo>
                  <a:cubicBezTo>
                    <a:pt x="0" y="87"/>
                    <a:pt x="0" y="78"/>
                    <a:pt x="1" y="69"/>
                  </a:cubicBezTo>
                  <a:cubicBezTo>
                    <a:pt x="2" y="34"/>
                    <a:pt x="4" y="0"/>
                    <a:pt x="4" y="0"/>
                  </a:cubicBezTo>
                  <a:close/>
                </a:path>
              </a:pathLst>
            </a:custGeom>
            <a:solidFill>
              <a:srgbClr val="FF8B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 name="Freeform 263"/>
            <p:cNvSpPr>
              <a:spLocks/>
            </p:cNvSpPr>
            <p:nvPr/>
          </p:nvSpPr>
          <p:spPr bwMode="auto">
            <a:xfrm>
              <a:off x="3932238" y="2155825"/>
              <a:ext cx="2587625" cy="3787775"/>
            </a:xfrm>
            <a:custGeom>
              <a:avLst/>
              <a:gdLst>
                <a:gd name="T0" fmla="*/ 762 w 847"/>
                <a:gd name="T1" fmla="*/ 882 h 1242"/>
                <a:gd name="T2" fmla="*/ 468 w 847"/>
                <a:gd name="T3" fmla="*/ 522 h 1242"/>
                <a:gd name="T4" fmla="*/ 467 w 847"/>
                <a:gd name="T5" fmla="*/ 445 h 1242"/>
                <a:gd name="T6" fmla="*/ 806 w 847"/>
                <a:gd name="T7" fmla="*/ 0 h 1242"/>
                <a:gd name="T8" fmla="*/ 423 w 847"/>
                <a:gd name="T9" fmla="*/ 182 h 1242"/>
                <a:gd name="T10" fmla="*/ 40 w 847"/>
                <a:gd name="T11" fmla="*/ 0 h 1242"/>
                <a:gd name="T12" fmla="*/ 379 w 847"/>
                <a:gd name="T13" fmla="*/ 445 h 1242"/>
                <a:gd name="T14" fmla="*/ 378 w 847"/>
                <a:gd name="T15" fmla="*/ 522 h 1242"/>
                <a:gd name="T16" fmla="*/ 79 w 847"/>
                <a:gd name="T17" fmla="*/ 887 h 1242"/>
                <a:gd name="T18" fmla="*/ 146 w 847"/>
                <a:gd name="T19" fmla="*/ 1153 h 1242"/>
                <a:gd name="T20" fmla="*/ 698 w 847"/>
                <a:gd name="T21" fmla="*/ 1153 h 1242"/>
                <a:gd name="T22" fmla="*/ 762 w 847"/>
                <a:gd name="T23" fmla="*/ 882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47" h="1242">
                  <a:moveTo>
                    <a:pt x="762" y="882"/>
                  </a:moveTo>
                  <a:cubicBezTo>
                    <a:pt x="468" y="522"/>
                    <a:pt x="468" y="522"/>
                    <a:pt x="468" y="522"/>
                  </a:cubicBezTo>
                  <a:cubicBezTo>
                    <a:pt x="451" y="500"/>
                    <a:pt x="450" y="467"/>
                    <a:pt x="467" y="445"/>
                  </a:cubicBezTo>
                  <a:cubicBezTo>
                    <a:pt x="806" y="0"/>
                    <a:pt x="806" y="0"/>
                    <a:pt x="806" y="0"/>
                  </a:cubicBezTo>
                  <a:cubicBezTo>
                    <a:pt x="423" y="182"/>
                    <a:pt x="423" y="182"/>
                    <a:pt x="423" y="182"/>
                  </a:cubicBezTo>
                  <a:cubicBezTo>
                    <a:pt x="40" y="0"/>
                    <a:pt x="40" y="0"/>
                    <a:pt x="40" y="0"/>
                  </a:cubicBezTo>
                  <a:cubicBezTo>
                    <a:pt x="379" y="445"/>
                    <a:pt x="379" y="445"/>
                    <a:pt x="379" y="445"/>
                  </a:cubicBezTo>
                  <a:cubicBezTo>
                    <a:pt x="396" y="467"/>
                    <a:pt x="396" y="500"/>
                    <a:pt x="378" y="522"/>
                  </a:cubicBezTo>
                  <a:cubicBezTo>
                    <a:pt x="79" y="887"/>
                    <a:pt x="79" y="887"/>
                    <a:pt x="79" y="887"/>
                  </a:cubicBezTo>
                  <a:cubicBezTo>
                    <a:pt x="0" y="973"/>
                    <a:pt x="22" y="1081"/>
                    <a:pt x="146" y="1153"/>
                  </a:cubicBezTo>
                  <a:cubicBezTo>
                    <a:pt x="298" y="1242"/>
                    <a:pt x="545" y="1242"/>
                    <a:pt x="698" y="1153"/>
                  </a:cubicBezTo>
                  <a:cubicBezTo>
                    <a:pt x="826" y="1080"/>
                    <a:pt x="847" y="968"/>
                    <a:pt x="762" y="882"/>
                  </a:cubicBezTo>
                </a:path>
              </a:pathLst>
            </a:custGeom>
            <a:solidFill>
              <a:srgbClr val="E0E9F8">
                <a:alpha val="41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78" name="Freeform 264"/>
            <p:cNvSpPr>
              <a:spLocks/>
            </p:cNvSpPr>
            <p:nvPr/>
          </p:nvSpPr>
          <p:spPr bwMode="auto">
            <a:xfrm>
              <a:off x="4441826" y="2341563"/>
              <a:ext cx="565150" cy="1063625"/>
            </a:xfrm>
            <a:custGeom>
              <a:avLst/>
              <a:gdLst>
                <a:gd name="T0" fmla="*/ 277 w 356"/>
                <a:gd name="T1" fmla="*/ 567 h 670"/>
                <a:gd name="T2" fmla="*/ 356 w 356"/>
                <a:gd name="T3" fmla="*/ 670 h 670"/>
                <a:gd name="T4" fmla="*/ 187 w 356"/>
                <a:gd name="T5" fmla="*/ 88 h 670"/>
                <a:gd name="T6" fmla="*/ 0 w 356"/>
                <a:gd name="T7" fmla="*/ 0 h 670"/>
                <a:gd name="T8" fmla="*/ 277 w 356"/>
                <a:gd name="T9" fmla="*/ 567 h 670"/>
              </a:gdLst>
              <a:ahLst/>
              <a:cxnLst>
                <a:cxn ang="0">
                  <a:pos x="T0" y="T1"/>
                </a:cxn>
                <a:cxn ang="0">
                  <a:pos x="T2" y="T3"/>
                </a:cxn>
                <a:cxn ang="0">
                  <a:pos x="T4" y="T5"/>
                </a:cxn>
                <a:cxn ang="0">
                  <a:pos x="T6" y="T7"/>
                </a:cxn>
                <a:cxn ang="0">
                  <a:pos x="T8" y="T9"/>
                </a:cxn>
              </a:cxnLst>
              <a:rect l="0" t="0" r="r" b="b"/>
              <a:pathLst>
                <a:path w="356" h="670">
                  <a:moveTo>
                    <a:pt x="277" y="567"/>
                  </a:moveTo>
                  <a:lnTo>
                    <a:pt x="356" y="670"/>
                  </a:lnTo>
                  <a:lnTo>
                    <a:pt x="187" y="88"/>
                  </a:lnTo>
                  <a:lnTo>
                    <a:pt x="0" y="0"/>
                  </a:lnTo>
                  <a:lnTo>
                    <a:pt x="277" y="567"/>
                  </a:lnTo>
                  <a:close/>
                </a:path>
              </a:pathLst>
            </a:custGeom>
            <a:solidFill>
              <a:srgbClr val="FFFFFF">
                <a:alpha val="40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79" name="Freeform 265"/>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 name="Freeform 266"/>
            <p:cNvSpPr>
              <a:spLocks/>
            </p:cNvSpPr>
            <p:nvPr/>
          </p:nvSpPr>
          <p:spPr bwMode="auto">
            <a:xfrm>
              <a:off x="5710238" y="2341563"/>
              <a:ext cx="295275" cy="139700"/>
            </a:xfrm>
            <a:custGeom>
              <a:avLst/>
              <a:gdLst>
                <a:gd name="T0" fmla="*/ 186 w 186"/>
                <a:gd name="T1" fmla="*/ 0 h 88"/>
                <a:gd name="T2" fmla="*/ 0 w 186"/>
                <a:gd name="T3" fmla="*/ 88 h 88"/>
                <a:gd name="T4" fmla="*/ 0 w 186"/>
                <a:gd name="T5" fmla="*/ 88 h 88"/>
                <a:gd name="T6" fmla="*/ 186 w 186"/>
                <a:gd name="T7" fmla="*/ 0 h 88"/>
                <a:gd name="T8" fmla="*/ 186 w 186"/>
                <a:gd name="T9" fmla="*/ 0 h 88"/>
              </a:gdLst>
              <a:ahLst/>
              <a:cxnLst>
                <a:cxn ang="0">
                  <a:pos x="T0" y="T1"/>
                </a:cxn>
                <a:cxn ang="0">
                  <a:pos x="T2" y="T3"/>
                </a:cxn>
                <a:cxn ang="0">
                  <a:pos x="T4" y="T5"/>
                </a:cxn>
                <a:cxn ang="0">
                  <a:pos x="T6" y="T7"/>
                </a:cxn>
                <a:cxn ang="0">
                  <a:pos x="T8" y="T9"/>
                </a:cxn>
              </a:cxnLst>
              <a:rect l="0" t="0" r="r" b="b"/>
              <a:pathLst>
                <a:path w="186" h="88">
                  <a:moveTo>
                    <a:pt x="186" y="0"/>
                  </a:moveTo>
                  <a:lnTo>
                    <a:pt x="0" y="88"/>
                  </a:lnTo>
                  <a:lnTo>
                    <a:pt x="0" y="88"/>
                  </a:lnTo>
                  <a:lnTo>
                    <a:pt x="186" y="0"/>
                  </a:lnTo>
                  <a:lnTo>
                    <a:pt x="18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 name="Freeform 267"/>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close/>
                </a:path>
              </a:pathLst>
            </a:custGeom>
            <a:solidFill>
              <a:srgbClr val="D4DDEB">
                <a:alpha val="25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82" name="Freeform 268"/>
            <p:cNvSpPr>
              <a:spLocks/>
            </p:cNvSpPr>
            <p:nvPr/>
          </p:nvSpPr>
          <p:spPr bwMode="auto">
            <a:xfrm>
              <a:off x="5440363" y="2341563"/>
              <a:ext cx="565150" cy="1063625"/>
            </a:xfrm>
            <a:custGeom>
              <a:avLst/>
              <a:gdLst>
                <a:gd name="T0" fmla="*/ 356 w 356"/>
                <a:gd name="T1" fmla="*/ 0 h 670"/>
                <a:gd name="T2" fmla="*/ 170 w 356"/>
                <a:gd name="T3" fmla="*/ 88 h 670"/>
                <a:gd name="T4" fmla="*/ 0 w 356"/>
                <a:gd name="T5" fmla="*/ 670 h 670"/>
                <a:gd name="T6" fmla="*/ 79 w 356"/>
                <a:gd name="T7" fmla="*/ 567 h 670"/>
                <a:gd name="T8" fmla="*/ 356 w 356"/>
                <a:gd name="T9" fmla="*/ 0 h 670"/>
              </a:gdLst>
              <a:ahLst/>
              <a:cxnLst>
                <a:cxn ang="0">
                  <a:pos x="T0" y="T1"/>
                </a:cxn>
                <a:cxn ang="0">
                  <a:pos x="T2" y="T3"/>
                </a:cxn>
                <a:cxn ang="0">
                  <a:pos x="T4" y="T5"/>
                </a:cxn>
                <a:cxn ang="0">
                  <a:pos x="T6" y="T7"/>
                </a:cxn>
                <a:cxn ang="0">
                  <a:pos x="T8" y="T9"/>
                </a:cxn>
              </a:cxnLst>
              <a:rect l="0" t="0" r="r" b="b"/>
              <a:pathLst>
                <a:path w="356" h="670">
                  <a:moveTo>
                    <a:pt x="356" y="0"/>
                  </a:moveTo>
                  <a:lnTo>
                    <a:pt x="170" y="88"/>
                  </a:lnTo>
                  <a:lnTo>
                    <a:pt x="0" y="670"/>
                  </a:lnTo>
                  <a:lnTo>
                    <a:pt x="79" y="567"/>
                  </a:lnTo>
                  <a:lnTo>
                    <a:pt x="3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 name="Freeform 269"/>
            <p:cNvSpPr>
              <a:spLocks/>
            </p:cNvSpPr>
            <p:nvPr/>
          </p:nvSpPr>
          <p:spPr bwMode="auto">
            <a:xfrm>
              <a:off x="3865563" y="1851025"/>
              <a:ext cx="2720975" cy="984250"/>
            </a:xfrm>
            <a:custGeom>
              <a:avLst/>
              <a:gdLst>
                <a:gd name="T0" fmla="*/ 891 w 891"/>
                <a:gd name="T1" fmla="*/ 0 h 323"/>
                <a:gd name="T2" fmla="*/ 891 w 891"/>
                <a:gd name="T3" fmla="*/ 39 h 323"/>
                <a:gd name="T4" fmla="*/ 759 w 891"/>
                <a:gd name="T5" fmla="*/ 223 h 323"/>
                <a:gd name="T6" fmla="*/ 129 w 891"/>
                <a:gd name="T7" fmla="*/ 223 h 323"/>
                <a:gd name="T8" fmla="*/ 0 w 891"/>
                <a:gd name="T9" fmla="*/ 41 h 323"/>
                <a:gd name="T10" fmla="*/ 0 w 891"/>
                <a:gd name="T11" fmla="*/ 3 h 323"/>
                <a:gd name="T12" fmla="*/ 129 w 891"/>
                <a:gd name="T13" fmla="*/ 184 h 323"/>
                <a:gd name="T14" fmla="*/ 759 w 891"/>
                <a:gd name="T15" fmla="*/ 184 h 323"/>
                <a:gd name="T16" fmla="*/ 891 w 891"/>
                <a:gd name="T1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1" h="323">
                  <a:moveTo>
                    <a:pt x="891" y="0"/>
                  </a:moveTo>
                  <a:cubicBezTo>
                    <a:pt x="891" y="39"/>
                    <a:pt x="891" y="39"/>
                    <a:pt x="891" y="39"/>
                  </a:cubicBezTo>
                  <a:cubicBezTo>
                    <a:pt x="891" y="105"/>
                    <a:pt x="847" y="172"/>
                    <a:pt x="759" y="223"/>
                  </a:cubicBezTo>
                  <a:cubicBezTo>
                    <a:pt x="585" y="323"/>
                    <a:pt x="303" y="323"/>
                    <a:pt x="129" y="223"/>
                  </a:cubicBezTo>
                  <a:cubicBezTo>
                    <a:pt x="43" y="173"/>
                    <a:pt x="0" y="107"/>
                    <a:pt x="0" y="41"/>
                  </a:cubicBezTo>
                  <a:cubicBezTo>
                    <a:pt x="0" y="3"/>
                    <a:pt x="0" y="3"/>
                    <a:pt x="0" y="3"/>
                  </a:cubicBezTo>
                  <a:cubicBezTo>
                    <a:pt x="0" y="68"/>
                    <a:pt x="43" y="134"/>
                    <a:pt x="129" y="184"/>
                  </a:cubicBezTo>
                  <a:cubicBezTo>
                    <a:pt x="303" y="285"/>
                    <a:pt x="585" y="285"/>
                    <a:pt x="759" y="184"/>
                  </a:cubicBezTo>
                  <a:cubicBezTo>
                    <a:pt x="847" y="133"/>
                    <a:pt x="891" y="67"/>
                    <a:pt x="891" y="0"/>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 name="Freeform 270"/>
            <p:cNvSpPr>
              <a:spLocks/>
            </p:cNvSpPr>
            <p:nvPr/>
          </p:nvSpPr>
          <p:spPr bwMode="auto">
            <a:xfrm>
              <a:off x="3730626" y="990600"/>
              <a:ext cx="2987675" cy="1728788"/>
            </a:xfrm>
            <a:custGeom>
              <a:avLst/>
              <a:gdLst>
                <a:gd name="T0" fmla="*/ 175 w 978"/>
                <a:gd name="T1" fmla="*/ 101 h 567"/>
                <a:gd name="T2" fmla="*/ 805 w 978"/>
                <a:gd name="T3" fmla="*/ 101 h 567"/>
                <a:gd name="T4" fmla="*/ 803 w 978"/>
                <a:gd name="T5" fmla="*/ 466 h 567"/>
                <a:gd name="T6" fmla="*/ 173 w 978"/>
                <a:gd name="T7" fmla="*/ 466 h 567"/>
                <a:gd name="T8" fmla="*/ 175 w 978"/>
                <a:gd name="T9" fmla="*/ 101 h 567"/>
              </a:gdLst>
              <a:ahLst/>
              <a:cxnLst>
                <a:cxn ang="0">
                  <a:pos x="T0" y="T1"/>
                </a:cxn>
                <a:cxn ang="0">
                  <a:pos x="T2" y="T3"/>
                </a:cxn>
                <a:cxn ang="0">
                  <a:pos x="T4" y="T5"/>
                </a:cxn>
                <a:cxn ang="0">
                  <a:pos x="T6" y="T7"/>
                </a:cxn>
                <a:cxn ang="0">
                  <a:pos x="T8" y="T9"/>
                </a:cxn>
              </a:cxnLst>
              <a:rect l="0" t="0" r="r" b="b"/>
              <a:pathLst>
                <a:path w="978" h="567">
                  <a:moveTo>
                    <a:pt x="175" y="101"/>
                  </a:moveTo>
                  <a:cubicBezTo>
                    <a:pt x="350" y="0"/>
                    <a:pt x="632" y="0"/>
                    <a:pt x="805" y="101"/>
                  </a:cubicBezTo>
                  <a:cubicBezTo>
                    <a:pt x="978" y="202"/>
                    <a:pt x="978" y="365"/>
                    <a:pt x="803" y="466"/>
                  </a:cubicBezTo>
                  <a:cubicBezTo>
                    <a:pt x="629" y="567"/>
                    <a:pt x="347" y="567"/>
                    <a:pt x="173" y="466"/>
                  </a:cubicBezTo>
                  <a:cubicBezTo>
                    <a:pt x="0" y="365"/>
                    <a:pt x="1" y="202"/>
                    <a:pt x="175" y="101"/>
                  </a:cubicBezTo>
                  <a:close/>
                </a:path>
              </a:pathLst>
            </a:custGeom>
            <a:solidFill>
              <a:srgbClr val="97B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 name="Freeform 271"/>
            <p:cNvSpPr>
              <a:spLocks/>
            </p:cNvSpPr>
            <p:nvPr/>
          </p:nvSpPr>
          <p:spPr bwMode="auto">
            <a:xfrm>
              <a:off x="4110038" y="3759200"/>
              <a:ext cx="965200" cy="2006600"/>
            </a:xfrm>
            <a:custGeom>
              <a:avLst/>
              <a:gdLst>
                <a:gd name="T0" fmla="*/ 316 w 316"/>
                <a:gd name="T1" fmla="*/ 0 h 658"/>
                <a:gd name="T2" fmla="*/ 278 w 316"/>
                <a:gd name="T3" fmla="*/ 47 h 658"/>
                <a:gd name="T4" fmla="*/ 0 w 316"/>
                <a:gd name="T5" fmla="*/ 548 h 658"/>
                <a:gd name="T6" fmla="*/ 88 w 316"/>
                <a:gd name="T7" fmla="*/ 627 h 658"/>
                <a:gd name="T8" fmla="*/ 154 w 316"/>
                <a:gd name="T9" fmla="*/ 658 h 658"/>
                <a:gd name="T10" fmla="*/ 316 w 316"/>
                <a:gd name="T11" fmla="*/ 0 h 658"/>
              </a:gdLst>
              <a:ahLst/>
              <a:cxnLst>
                <a:cxn ang="0">
                  <a:pos x="T0" y="T1"/>
                </a:cxn>
                <a:cxn ang="0">
                  <a:pos x="T2" y="T3"/>
                </a:cxn>
                <a:cxn ang="0">
                  <a:pos x="T4" y="T5"/>
                </a:cxn>
                <a:cxn ang="0">
                  <a:pos x="T6" y="T7"/>
                </a:cxn>
                <a:cxn ang="0">
                  <a:pos x="T8" y="T9"/>
                </a:cxn>
                <a:cxn ang="0">
                  <a:pos x="T10" y="T11"/>
                </a:cxn>
              </a:cxnLst>
              <a:rect l="0" t="0" r="r" b="b"/>
              <a:pathLst>
                <a:path w="316" h="658">
                  <a:moveTo>
                    <a:pt x="316" y="0"/>
                  </a:moveTo>
                  <a:cubicBezTo>
                    <a:pt x="278" y="47"/>
                    <a:pt x="278" y="47"/>
                    <a:pt x="278" y="47"/>
                  </a:cubicBezTo>
                  <a:cubicBezTo>
                    <a:pt x="0" y="548"/>
                    <a:pt x="0" y="548"/>
                    <a:pt x="0" y="548"/>
                  </a:cubicBezTo>
                  <a:cubicBezTo>
                    <a:pt x="19" y="577"/>
                    <a:pt x="48" y="604"/>
                    <a:pt x="88" y="627"/>
                  </a:cubicBezTo>
                  <a:cubicBezTo>
                    <a:pt x="109" y="639"/>
                    <a:pt x="131" y="649"/>
                    <a:pt x="154" y="658"/>
                  </a:cubicBezTo>
                  <a:lnTo>
                    <a:pt x="316" y="0"/>
                  </a:lnTo>
                  <a:close/>
                </a:path>
              </a:pathLst>
            </a:custGeom>
            <a:solidFill>
              <a:srgbClr val="FFFFFF">
                <a:alpha val="40000"/>
              </a:srgbClr>
            </a:solidFill>
            <a:ln>
              <a:noFill/>
            </a:ln>
          </p:spPr>
          <p:txBody>
            <a:bodyPr vert="horz" wrap="square" lIns="91440" tIns="45720" rIns="91440" bIns="45720" numCol="1" anchor="t" anchorCtr="0" compatLnSpc="1">
              <a:prstTxWarp prst="textNoShape">
                <a:avLst/>
              </a:prstTxWarp>
            </a:bodyPr>
            <a:lstStyle/>
            <a:p>
              <a:endParaRPr lang="ru-RU"/>
            </a:p>
          </p:txBody>
        </p:sp>
        <p:sp>
          <p:nvSpPr>
            <p:cNvPr id="186" name="Freeform 272"/>
            <p:cNvSpPr>
              <a:spLocks/>
            </p:cNvSpPr>
            <p:nvPr/>
          </p:nvSpPr>
          <p:spPr bwMode="auto">
            <a:xfrm>
              <a:off x="5868988" y="5427663"/>
              <a:ext cx="469900" cy="338138"/>
            </a:xfrm>
            <a:custGeom>
              <a:avLst/>
              <a:gdLst>
                <a:gd name="T0" fmla="*/ 154 w 154"/>
                <a:gd name="T1" fmla="*/ 0 h 111"/>
                <a:gd name="T2" fmla="*/ 64 w 154"/>
                <a:gd name="T3" fmla="*/ 80 h 111"/>
                <a:gd name="T4" fmla="*/ 0 w 154"/>
                <a:gd name="T5" fmla="*/ 110 h 111"/>
                <a:gd name="T6" fmla="*/ 0 w 154"/>
                <a:gd name="T7" fmla="*/ 111 h 111"/>
                <a:gd name="T8" fmla="*/ 66 w 154"/>
                <a:gd name="T9" fmla="*/ 80 h 111"/>
                <a:gd name="T10" fmla="*/ 154 w 154"/>
                <a:gd name="T11" fmla="*/ 1 h 111"/>
                <a:gd name="T12" fmla="*/ 154 w 154"/>
                <a:gd name="T13" fmla="*/ 0 h 111"/>
              </a:gdLst>
              <a:ahLst/>
              <a:cxnLst>
                <a:cxn ang="0">
                  <a:pos x="T0" y="T1"/>
                </a:cxn>
                <a:cxn ang="0">
                  <a:pos x="T2" y="T3"/>
                </a:cxn>
                <a:cxn ang="0">
                  <a:pos x="T4" y="T5"/>
                </a:cxn>
                <a:cxn ang="0">
                  <a:pos x="T6" y="T7"/>
                </a:cxn>
                <a:cxn ang="0">
                  <a:pos x="T8" y="T9"/>
                </a:cxn>
                <a:cxn ang="0">
                  <a:pos x="T10" y="T11"/>
                </a:cxn>
                <a:cxn ang="0">
                  <a:pos x="T12" y="T13"/>
                </a:cxn>
              </a:cxnLst>
              <a:rect l="0" t="0" r="r" b="b"/>
              <a:pathLst>
                <a:path w="154" h="111">
                  <a:moveTo>
                    <a:pt x="154" y="0"/>
                  </a:moveTo>
                  <a:cubicBezTo>
                    <a:pt x="135" y="29"/>
                    <a:pt x="105" y="57"/>
                    <a:pt x="64" y="80"/>
                  </a:cubicBezTo>
                  <a:cubicBezTo>
                    <a:pt x="44" y="92"/>
                    <a:pt x="23" y="102"/>
                    <a:pt x="0" y="110"/>
                  </a:cubicBezTo>
                  <a:cubicBezTo>
                    <a:pt x="0" y="111"/>
                    <a:pt x="0" y="111"/>
                    <a:pt x="0" y="111"/>
                  </a:cubicBezTo>
                  <a:cubicBezTo>
                    <a:pt x="23" y="102"/>
                    <a:pt x="45" y="92"/>
                    <a:pt x="66" y="80"/>
                  </a:cubicBezTo>
                  <a:cubicBezTo>
                    <a:pt x="106" y="57"/>
                    <a:pt x="136" y="30"/>
                    <a:pt x="154" y="1"/>
                  </a:cubicBezTo>
                  <a:cubicBezTo>
                    <a:pt x="154" y="0"/>
                    <a:pt x="154" y="0"/>
                    <a:pt x="154" y="0"/>
                  </a:cubicBezTo>
                </a:path>
              </a:pathLst>
            </a:custGeom>
            <a:solidFill>
              <a:srgbClr val="8FAB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 name="Freeform 273"/>
            <p:cNvSpPr>
              <a:spLocks/>
            </p:cNvSpPr>
            <p:nvPr/>
          </p:nvSpPr>
          <p:spPr bwMode="auto">
            <a:xfrm>
              <a:off x="5373688" y="3759200"/>
              <a:ext cx="965200" cy="2003425"/>
            </a:xfrm>
            <a:custGeom>
              <a:avLst/>
              <a:gdLst>
                <a:gd name="T0" fmla="*/ 0 w 316"/>
                <a:gd name="T1" fmla="*/ 0 h 657"/>
                <a:gd name="T2" fmla="*/ 162 w 316"/>
                <a:gd name="T3" fmla="*/ 657 h 657"/>
                <a:gd name="T4" fmla="*/ 226 w 316"/>
                <a:gd name="T5" fmla="*/ 627 h 657"/>
                <a:gd name="T6" fmla="*/ 316 w 316"/>
                <a:gd name="T7" fmla="*/ 547 h 657"/>
                <a:gd name="T8" fmla="*/ 38 w 316"/>
                <a:gd name="T9" fmla="*/ 47 h 657"/>
                <a:gd name="T10" fmla="*/ 0 w 316"/>
                <a:gd name="T11" fmla="*/ 0 h 657"/>
              </a:gdLst>
              <a:ahLst/>
              <a:cxnLst>
                <a:cxn ang="0">
                  <a:pos x="T0" y="T1"/>
                </a:cxn>
                <a:cxn ang="0">
                  <a:pos x="T2" y="T3"/>
                </a:cxn>
                <a:cxn ang="0">
                  <a:pos x="T4" y="T5"/>
                </a:cxn>
                <a:cxn ang="0">
                  <a:pos x="T6" y="T7"/>
                </a:cxn>
                <a:cxn ang="0">
                  <a:pos x="T8" y="T9"/>
                </a:cxn>
                <a:cxn ang="0">
                  <a:pos x="T10" y="T11"/>
                </a:cxn>
              </a:cxnLst>
              <a:rect l="0" t="0" r="r" b="b"/>
              <a:pathLst>
                <a:path w="316" h="657">
                  <a:moveTo>
                    <a:pt x="0" y="0"/>
                  </a:moveTo>
                  <a:cubicBezTo>
                    <a:pt x="162" y="657"/>
                    <a:pt x="162" y="657"/>
                    <a:pt x="162" y="657"/>
                  </a:cubicBezTo>
                  <a:cubicBezTo>
                    <a:pt x="185" y="649"/>
                    <a:pt x="206" y="639"/>
                    <a:pt x="226" y="627"/>
                  </a:cubicBezTo>
                  <a:cubicBezTo>
                    <a:pt x="267" y="604"/>
                    <a:pt x="297" y="576"/>
                    <a:pt x="316" y="547"/>
                  </a:cubicBezTo>
                  <a:cubicBezTo>
                    <a:pt x="38" y="47"/>
                    <a:pt x="38" y="47"/>
                    <a:pt x="38" y="47"/>
                  </a:cubicBezTo>
                  <a:cubicBezTo>
                    <a:pt x="0" y="0"/>
                    <a:pt x="0" y="0"/>
                    <a:pt x="0" y="0"/>
                  </a:cubicBezTo>
                </a:path>
              </a:pathLst>
            </a:custGeom>
            <a:solidFill>
              <a:srgbClr val="D4DDEB">
                <a:alpha val="25000"/>
              </a:srgbClr>
            </a:solid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189" name="Group 188"/>
          <p:cNvGrpSpPr/>
          <p:nvPr/>
        </p:nvGrpSpPr>
        <p:grpSpPr>
          <a:xfrm>
            <a:off x="9814898" y="2832444"/>
            <a:ext cx="729265" cy="1474588"/>
            <a:chOff x="4968875" y="1397000"/>
            <a:chExt cx="2451101" cy="4956175"/>
          </a:xfrm>
        </p:grpSpPr>
        <p:sp>
          <p:nvSpPr>
            <p:cNvPr id="190" name="Freeform 277"/>
            <p:cNvSpPr>
              <a:spLocks/>
            </p:cNvSpPr>
            <p:nvPr/>
          </p:nvSpPr>
          <p:spPr bwMode="auto">
            <a:xfrm>
              <a:off x="6180138" y="2076450"/>
              <a:ext cx="1176338" cy="1905000"/>
            </a:xfrm>
            <a:custGeom>
              <a:avLst/>
              <a:gdLst>
                <a:gd name="T0" fmla="*/ 212 w 389"/>
                <a:gd name="T1" fmla="*/ 28 h 631"/>
                <a:gd name="T2" fmla="*/ 202 w 389"/>
                <a:gd name="T3" fmla="*/ 39 h 631"/>
                <a:gd name="T4" fmla="*/ 180 w 389"/>
                <a:gd name="T5" fmla="*/ 71 h 631"/>
                <a:gd name="T6" fmla="*/ 142 w 389"/>
                <a:gd name="T7" fmla="*/ 95 h 631"/>
                <a:gd name="T8" fmla="*/ 106 w 389"/>
                <a:gd name="T9" fmla="*/ 91 h 631"/>
                <a:gd name="T10" fmla="*/ 89 w 389"/>
                <a:gd name="T11" fmla="*/ 68 h 631"/>
                <a:gd name="T12" fmla="*/ 85 w 389"/>
                <a:gd name="T13" fmla="*/ 40 h 631"/>
                <a:gd name="T14" fmla="*/ 87 w 389"/>
                <a:gd name="T15" fmla="*/ 11 h 631"/>
                <a:gd name="T16" fmla="*/ 33 w 389"/>
                <a:gd name="T17" fmla="*/ 23 h 631"/>
                <a:gd name="T18" fmla="*/ 1 w 389"/>
                <a:gd name="T19" fmla="*/ 78 h 631"/>
                <a:gd name="T20" fmla="*/ 10 w 389"/>
                <a:gd name="T21" fmla="*/ 92 h 631"/>
                <a:gd name="T22" fmla="*/ 20 w 389"/>
                <a:gd name="T23" fmla="*/ 108 h 631"/>
                <a:gd name="T24" fmla="*/ 35 w 389"/>
                <a:gd name="T25" fmla="*/ 141 h 631"/>
                <a:gd name="T26" fmla="*/ 46 w 389"/>
                <a:gd name="T27" fmla="*/ 176 h 631"/>
                <a:gd name="T28" fmla="*/ 52 w 389"/>
                <a:gd name="T29" fmla="*/ 215 h 631"/>
                <a:gd name="T30" fmla="*/ 66 w 389"/>
                <a:gd name="T31" fmla="*/ 302 h 631"/>
                <a:gd name="T32" fmla="*/ 68 w 389"/>
                <a:gd name="T33" fmla="*/ 355 h 631"/>
                <a:gd name="T34" fmla="*/ 80 w 389"/>
                <a:gd name="T35" fmla="*/ 520 h 631"/>
                <a:gd name="T36" fmla="*/ 263 w 389"/>
                <a:gd name="T37" fmla="*/ 518 h 631"/>
                <a:gd name="T38" fmla="*/ 299 w 389"/>
                <a:gd name="T39" fmla="*/ 529 h 631"/>
                <a:gd name="T40" fmla="*/ 326 w 389"/>
                <a:gd name="T41" fmla="*/ 555 h 631"/>
                <a:gd name="T42" fmla="*/ 325 w 389"/>
                <a:gd name="T43" fmla="*/ 609 h 631"/>
                <a:gd name="T44" fmla="*/ 343 w 389"/>
                <a:gd name="T45" fmla="*/ 631 h 631"/>
                <a:gd name="T46" fmla="*/ 369 w 389"/>
                <a:gd name="T47" fmla="*/ 492 h 631"/>
                <a:gd name="T48" fmla="*/ 354 w 389"/>
                <a:gd name="T49" fmla="*/ 349 h 631"/>
                <a:gd name="T50" fmla="*/ 389 w 389"/>
                <a:gd name="T51" fmla="*/ 112 h 631"/>
                <a:gd name="T52" fmla="*/ 381 w 389"/>
                <a:gd name="T53" fmla="*/ 99 h 631"/>
                <a:gd name="T54" fmla="*/ 338 w 389"/>
                <a:gd name="T55" fmla="*/ 54 h 631"/>
                <a:gd name="T56" fmla="*/ 218 w 389"/>
                <a:gd name="T57" fmla="*/ 2 h 631"/>
                <a:gd name="T58" fmla="*/ 213 w 389"/>
                <a:gd name="T59" fmla="*/ 0 h 631"/>
                <a:gd name="T60" fmla="*/ 220 w 389"/>
                <a:gd name="T61" fmla="*/ 14 h 631"/>
                <a:gd name="T62" fmla="*/ 212 w 389"/>
                <a:gd name="T63" fmla="*/ 28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89" h="631">
                  <a:moveTo>
                    <a:pt x="212" y="28"/>
                  </a:moveTo>
                  <a:cubicBezTo>
                    <a:pt x="209" y="32"/>
                    <a:pt x="205" y="35"/>
                    <a:pt x="202" y="39"/>
                  </a:cubicBezTo>
                  <a:cubicBezTo>
                    <a:pt x="194" y="49"/>
                    <a:pt x="188" y="61"/>
                    <a:pt x="180" y="71"/>
                  </a:cubicBezTo>
                  <a:cubicBezTo>
                    <a:pt x="170" y="83"/>
                    <a:pt x="156" y="91"/>
                    <a:pt x="142" y="95"/>
                  </a:cubicBezTo>
                  <a:cubicBezTo>
                    <a:pt x="130" y="98"/>
                    <a:pt x="117" y="98"/>
                    <a:pt x="106" y="91"/>
                  </a:cubicBezTo>
                  <a:cubicBezTo>
                    <a:pt x="98" y="86"/>
                    <a:pt x="92" y="77"/>
                    <a:pt x="89" y="68"/>
                  </a:cubicBezTo>
                  <a:cubicBezTo>
                    <a:pt x="86" y="59"/>
                    <a:pt x="85" y="49"/>
                    <a:pt x="85" y="40"/>
                  </a:cubicBezTo>
                  <a:cubicBezTo>
                    <a:pt x="85" y="30"/>
                    <a:pt x="85" y="20"/>
                    <a:pt x="87" y="11"/>
                  </a:cubicBezTo>
                  <a:cubicBezTo>
                    <a:pt x="69" y="12"/>
                    <a:pt x="50" y="16"/>
                    <a:pt x="33" y="23"/>
                  </a:cubicBezTo>
                  <a:cubicBezTo>
                    <a:pt x="20" y="39"/>
                    <a:pt x="9" y="58"/>
                    <a:pt x="1" y="78"/>
                  </a:cubicBezTo>
                  <a:cubicBezTo>
                    <a:pt x="0" y="79"/>
                    <a:pt x="9" y="91"/>
                    <a:pt x="10" y="92"/>
                  </a:cubicBezTo>
                  <a:cubicBezTo>
                    <a:pt x="14" y="98"/>
                    <a:pt x="17" y="103"/>
                    <a:pt x="20" y="108"/>
                  </a:cubicBezTo>
                  <a:cubicBezTo>
                    <a:pt x="25" y="119"/>
                    <a:pt x="31" y="130"/>
                    <a:pt x="35" y="141"/>
                  </a:cubicBezTo>
                  <a:cubicBezTo>
                    <a:pt x="40" y="152"/>
                    <a:pt x="44" y="163"/>
                    <a:pt x="46" y="176"/>
                  </a:cubicBezTo>
                  <a:cubicBezTo>
                    <a:pt x="48" y="189"/>
                    <a:pt x="50" y="202"/>
                    <a:pt x="52" y="215"/>
                  </a:cubicBezTo>
                  <a:cubicBezTo>
                    <a:pt x="57" y="244"/>
                    <a:pt x="61" y="273"/>
                    <a:pt x="66" y="302"/>
                  </a:cubicBezTo>
                  <a:cubicBezTo>
                    <a:pt x="69" y="320"/>
                    <a:pt x="71" y="338"/>
                    <a:pt x="68" y="355"/>
                  </a:cubicBezTo>
                  <a:cubicBezTo>
                    <a:pt x="65" y="373"/>
                    <a:pt x="62" y="485"/>
                    <a:pt x="80" y="520"/>
                  </a:cubicBezTo>
                  <a:cubicBezTo>
                    <a:pt x="141" y="514"/>
                    <a:pt x="202" y="508"/>
                    <a:pt x="263" y="518"/>
                  </a:cubicBezTo>
                  <a:cubicBezTo>
                    <a:pt x="275" y="521"/>
                    <a:pt x="288" y="523"/>
                    <a:pt x="299" y="529"/>
                  </a:cubicBezTo>
                  <a:cubicBezTo>
                    <a:pt x="310" y="535"/>
                    <a:pt x="320" y="544"/>
                    <a:pt x="326" y="555"/>
                  </a:cubicBezTo>
                  <a:cubicBezTo>
                    <a:pt x="333" y="572"/>
                    <a:pt x="330" y="591"/>
                    <a:pt x="325" y="609"/>
                  </a:cubicBezTo>
                  <a:cubicBezTo>
                    <a:pt x="331" y="616"/>
                    <a:pt x="337" y="624"/>
                    <a:pt x="343" y="631"/>
                  </a:cubicBezTo>
                  <a:cubicBezTo>
                    <a:pt x="363" y="588"/>
                    <a:pt x="370" y="540"/>
                    <a:pt x="369" y="492"/>
                  </a:cubicBezTo>
                  <a:cubicBezTo>
                    <a:pt x="367" y="444"/>
                    <a:pt x="359" y="397"/>
                    <a:pt x="354" y="349"/>
                  </a:cubicBezTo>
                  <a:cubicBezTo>
                    <a:pt x="389" y="112"/>
                    <a:pt x="389" y="112"/>
                    <a:pt x="389" y="112"/>
                  </a:cubicBezTo>
                  <a:cubicBezTo>
                    <a:pt x="387" y="107"/>
                    <a:pt x="384" y="103"/>
                    <a:pt x="381" y="99"/>
                  </a:cubicBezTo>
                  <a:cubicBezTo>
                    <a:pt x="370" y="81"/>
                    <a:pt x="356" y="65"/>
                    <a:pt x="338" y="54"/>
                  </a:cubicBezTo>
                  <a:cubicBezTo>
                    <a:pt x="300" y="32"/>
                    <a:pt x="260" y="14"/>
                    <a:pt x="218" y="2"/>
                  </a:cubicBezTo>
                  <a:cubicBezTo>
                    <a:pt x="217" y="1"/>
                    <a:pt x="215" y="1"/>
                    <a:pt x="213" y="0"/>
                  </a:cubicBezTo>
                  <a:cubicBezTo>
                    <a:pt x="218" y="3"/>
                    <a:pt x="220" y="9"/>
                    <a:pt x="220" y="14"/>
                  </a:cubicBezTo>
                  <a:cubicBezTo>
                    <a:pt x="220" y="19"/>
                    <a:pt x="215" y="24"/>
                    <a:pt x="212" y="28"/>
                  </a:cubicBez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 name="Freeform 278"/>
            <p:cNvSpPr>
              <a:spLocks/>
            </p:cNvSpPr>
            <p:nvPr/>
          </p:nvSpPr>
          <p:spPr bwMode="auto">
            <a:xfrm>
              <a:off x="6400800" y="2076450"/>
              <a:ext cx="484188" cy="328613"/>
            </a:xfrm>
            <a:custGeom>
              <a:avLst/>
              <a:gdLst>
                <a:gd name="T0" fmla="*/ 0 w 160"/>
                <a:gd name="T1" fmla="*/ 25 h 109"/>
                <a:gd name="T2" fmla="*/ 0 w 160"/>
                <a:gd name="T3" fmla="*/ 40 h 109"/>
                <a:gd name="T4" fmla="*/ 4 w 160"/>
                <a:gd name="T5" fmla="*/ 72 h 109"/>
                <a:gd name="T6" fmla="*/ 27 w 160"/>
                <a:gd name="T7" fmla="*/ 102 h 109"/>
                <a:gd name="T8" fmla="*/ 54 w 160"/>
                <a:gd name="T9" fmla="*/ 109 h 109"/>
                <a:gd name="T10" fmla="*/ 72 w 160"/>
                <a:gd name="T11" fmla="*/ 107 h 109"/>
                <a:gd name="T12" fmla="*/ 116 w 160"/>
                <a:gd name="T13" fmla="*/ 79 h 109"/>
                <a:gd name="T14" fmla="*/ 129 w 160"/>
                <a:gd name="T15" fmla="*/ 61 h 109"/>
                <a:gd name="T16" fmla="*/ 139 w 160"/>
                <a:gd name="T17" fmla="*/ 47 h 109"/>
                <a:gd name="T18" fmla="*/ 143 w 160"/>
                <a:gd name="T19" fmla="*/ 42 h 109"/>
                <a:gd name="T20" fmla="*/ 148 w 160"/>
                <a:gd name="T21" fmla="*/ 36 h 109"/>
                <a:gd name="T22" fmla="*/ 149 w 160"/>
                <a:gd name="T23" fmla="*/ 34 h 109"/>
                <a:gd name="T24" fmla="*/ 159 w 160"/>
                <a:gd name="T25" fmla="*/ 19 h 109"/>
                <a:gd name="T26" fmla="*/ 156 w 160"/>
                <a:gd name="T27" fmla="*/ 5 h 109"/>
                <a:gd name="T28" fmla="*/ 145 w 160"/>
                <a:gd name="T29" fmla="*/ 2 h 109"/>
                <a:gd name="T30" fmla="*/ 140 w 160"/>
                <a:gd name="T31" fmla="*/ 0 h 109"/>
                <a:gd name="T32" fmla="*/ 147 w 160"/>
                <a:gd name="T33" fmla="*/ 14 h 109"/>
                <a:gd name="T34" fmla="*/ 139 w 160"/>
                <a:gd name="T35" fmla="*/ 28 h 109"/>
                <a:gd name="T36" fmla="*/ 129 w 160"/>
                <a:gd name="T37" fmla="*/ 39 h 109"/>
                <a:gd name="T38" fmla="*/ 107 w 160"/>
                <a:gd name="T39" fmla="*/ 71 h 109"/>
                <a:gd name="T40" fmla="*/ 69 w 160"/>
                <a:gd name="T41" fmla="*/ 95 h 109"/>
                <a:gd name="T42" fmla="*/ 33 w 160"/>
                <a:gd name="T43" fmla="*/ 91 h 109"/>
                <a:gd name="T44" fmla="*/ 16 w 160"/>
                <a:gd name="T45" fmla="*/ 68 h 109"/>
                <a:gd name="T46" fmla="*/ 12 w 160"/>
                <a:gd name="T47" fmla="*/ 40 h 109"/>
                <a:gd name="T48" fmla="*/ 14 w 160"/>
                <a:gd name="T49" fmla="*/ 11 h 109"/>
                <a:gd name="T50" fmla="*/ 0 w 160"/>
                <a:gd name="T51" fmla="*/ 12 h 109"/>
                <a:gd name="T52" fmla="*/ 0 w 160"/>
                <a:gd name="T53" fmla="*/ 2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0" h="109">
                  <a:moveTo>
                    <a:pt x="0" y="25"/>
                  </a:moveTo>
                  <a:cubicBezTo>
                    <a:pt x="0" y="29"/>
                    <a:pt x="0" y="34"/>
                    <a:pt x="0" y="40"/>
                  </a:cubicBezTo>
                  <a:cubicBezTo>
                    <a:pt x="0" y="50"/>
                    <a:pt x="1" y="61"/>
                    <a:pt x="4" y="72"/>
                  </a:cubicBezTo>
                  <a:cubicBezTo>
                    <a:pt x="9" y="85"/>
                    <a:pt x="17" y="96"/>
                    <a:pt x="27" y="102"/>
                  </a:cubicBezTo>
                  <a:cubicBezTo>
                    <a:pt x="34" y="107"/>
                    <a:pt x="44" y="109"/>
                    <a:pt x="54" y="109"/>
                  </a:cubicBezTo>
                  <a:cubicBezTo>
                    <a:pt x="60" y="109"/>
                    <a:pt x="66" y="108"/>
                    <a:pt x="72" y="107"/>
                  </a:cubicBezTo>
                  <a:cubicBezTo>
                    <a:pt x="89" y="102"/>
                    <a:pt x="105" y="93"/>
                    <a:pt x="116" y="79"/>
                  </a:cubicBezTo>
                  <a:cubicBezTo>
                    <a:pt x="121" y="73"/>
                    <a:pt x="125" y="67"/>
                    <a:pt x="129" y="61"/>
                  </a:cubicBezTo>
                  <a:cubicBezTo>
                    <a:pt x="132" y="56"/>
                    <a:pt x="135" y="51"/>
                    <a:pt x="139" y="47"/>
                  </a:cubicBezTo>
                  <a:cubicBezTo>
                    <a:pt x="140" y="45"/>
                    <a:pt x="142" y="43"/>
                    <a:pt x="143" y="42"/>
                  </a:cubicBezTo>
                  <a:cubicBezTo>
                    <a:pt x="145" y="40"/>
                    <a:pt x="147" y="38"/>
                    <a:pt x="148" y="36"/>
                  </a:cubicBezTo>
                  <a:cubicBezTo>
                    <a:pt x="149" y="34"/>
                    <a:pt x="149" y="34"/>
                    <a:pt x="149" y="34"/>
                  </a:cubicBezTo>
                  <a:cubicBezTo>
                    <a:pt x="153" y="31"/>
                    <a:pt x="157" y="26"/>
                    <a:pt x="159" y="19"/>
                  </a:cubicBezTo>
                  <a:cubicBezTo>
                    <a:pt x="160" y="14"/>
                    <a:pt x="158" y="10"/>
                    <a:pt x="156" y="5"/>
                  </a:cubicBezTo>
                  <a:cubicBezTo>
                    <a:pt x="153" y="4"/>
                    <a:pt x="149" y="3"/>
                    <a:pt x="145" y="2"/>
                  </a:cubicBezTo>
                  <a:cubicBezTo>
                    <a:pt x="144" y="1"/>
                    <a:pt x="142" y="1"/>
                    <a:pt x="140" y="0"/>
                  </a:cubicBezTo>
                  <a:cubicBezTo>
                    <a:pt x="145" y="3"/>
                    <a:pt x="147" y="9"/>
                    <a:pt x="147" y="14"/>
                  </a:cubicBezTo>
                  <a:cubicBezTo>
                    <a:pt x="147" y="19"/>
                    <a:pt x="142" y="24"/>
                    <a:pt x="139" y="28"/>
                  </a:cubicBezTo>
                  <a:cubicBezTo>
                    <a:pt x="136" y="32"/>
                    <a:pt x="132" y="35"/>
                    <a:pt x="129" y="39"/>
                  </a:cubicBezTo>
                  <a:cubicBezTo>
                    <a:pt x="121" y="49"/>
                    <a:pt x="115" y="61"/>
                    <a:pt x="107" y="71"/>
                  </a:cubicBezTo>
                  <a:cubicBezTo>
                    <a:pt x="97" y="83"/>
                    <a:pt x="83" y="91"/>
                    <a:pt x="69" y="95"/>
                  </a:cubicBezTo>
                  <a:cubicBezTo>
                    <a:pt x="57" y="98"/>
                    <a:pt x="44" y="98"/>
                    <a:pt x="33" y="91"/>
                  </a:cubicBezTo>
                  <a:cubicBezTo>
                    <a:pt x="25" y="86"/>
                    <a:pt x="19" y="77"/>
                    <a:pt x="16" y="68"/>
                  </a:cubicBezTo>
                  <a:cubicBezTo>
                    <a:pt x="13" y="59"/>
                    <a:pt x="12" y="49"/>
                    <a:pt x="12" y="40"/>
                  </a:cubicBezTo>
                  <a:cubicBezTo>
                    <a:pt x="12" y="30"/>
                    <a:pt x="12" y="20"/>
                    <a:pt x="14" y="11"/>
                  </a:cubicBezTo>
                  <a:cubicBezTo>
                    <a:pt x="9" y="11"/>
                    <a:pt x="4" y="12"/>
                    <a:pt x="0" y="12"/>
                  </a:cubicBezTo>
                  <a:cubicBezTo>
                    <a:pt x="0" y="16"/>
                    <a:pt x="0" y="21"/>
                    <a:pt x="0" y="2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 name="Freeform 279"/>
            <p:cNvSpPr>
              <a:spLocks/>
            </p:cNvSpPr>
            <p:nvPr/>
          </p:nvSpPr>
          <p:spPr bwMode="auto">
            <a:xfrm>
              <a:off x="7069138" y="2414588"/>
              <a:ext cx="350838" cy="569913"/>
            </a:xfrm>
            <a:custGeom>
              <a:avLst/>
              <a:gdLst>
                <a:gd name="T0" fmla="*/ 95 w 116"/>
                <a:gd name="T1" fmla="*/ 0 h 189"/>
                <a:gd name="T2" fmla="*/ 101 w 116"/>
                <a:gd name="T3" fmla="*/ 14 h 189"/>
                <a:gd name="T4" fmla="*/ 109 w 116"/>
                <a:gd name="T5" fmla="*/ 52 h 189"/>
                <a:gd name="T6" fmla="*/ 111 w 116"/>
                <a:gd name="T7" fmla="*/ 178 h 189"/>
                <a:gd name="T8" fmla="*/ 93 w 116"/>
                <a:gd name="T9" fmla="*/ 184 h 189"/>
                <a:gd name="T10" fmla="*/ 12 w 116"/>
                <a:gd name="T11" fmla="*/ 188 h 189"/>
                <a:gd name="T12" fmla="*/ 4 w 116"/>
                <a:gd name="T13" fmla="*/ 127 h 189"/>
                <a:gd name="T14" fmla="*/ 13 w 116"/>
                <a:gd name="T15" fmla="*/ 93 h 189"/>
                <a:gd name="T16" fmla="*/ 7 w 116"/>
                <a:gd name="T17" fmla="*/ 58 h 189"/>
                <a:gd name="T18" fmla="*/ 95 w 116"/>
                <a:gd name="T19"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89">
                  <a:moveTo>
                    <a:pt x="95" y="0"/>
                  </a:moveTo>
                  <a:cubicBezTo>
                    <a:pt x="98" y="5"/>
                    <a:pt x="100" y="9"/>
                    <a:pt x="101" y="14"/>
                  </a:cubicBezTo>
                  <a:cubicBezTo>
                    <a:pt x="105" y="27"/>
                    <a:pt x="107" y="40"/>
                    <a:pt x="109" y="52"/>
                  </a:cubicBezTo>
                  <a:cubicBezTo>
                    <a:pt x="116" y="94"/>
                    <a:pt x="116" y="136"/>
                    <a:pt x="111" y="178"/>
                  </a:cubicBezTo>
                  <a:cubicBezTo>
                    <a:pt x="106" y="182"/>
                    <a:pt x="99" y="183"/>
                    <a:pt x="93" y="184"/>
                  </a:cubicBezTo>
                  <a:cubicBezTo>
                    <a:pt x="66" y="188"/>
                    <a:pt x="39" y="189"/>
                    <a:pt x="12" y="188"/>
                  </a:cubicBezTo>
                  <a:cubicBezTo>
                    <a:pt x="2" y="169"/>
                    <a:pt x="0" y="147"/>
                    <a:pt x="4" y="127"/>
                  </a:cubicBezTo>
                  <a:cubicBezTo>
                    <a:pt x="6" y="115"/>
                    <a:pt x="11" y="104"/>
                    <a:pt x="13" y="93"/>
                  </a:cubicBezTo>
                  <a:cubicBezTo>
                    <a:pt x="15" y="81"/>
                    <a:pt x="14" y="68"/>
                    <a:pt x="7" y="58"/>
                  </a:cubicBezTo>
                  <a:cubicBezTo>
                    <a:pt x="21" y="38"/>
                    <a:pt x="75" y="5"/>
                    <a:pt x="95"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 name="Freeform 280"/>
            <p:cNvSpPr>
              <a:spLocks/>
            </p:cNvSpPr>
            <p:nvPr/>
          </p:nvSpPr>
          <p:spPr bwMode="auto">
            <a:xfrm>
              <a:off x="6183313" y="2311400"/>
              <a:ext cx="166688" cy="487363"/>
            </a:xfrm>
            <a:custGeom>
              <a:avLst/>
              <a:gdLst>
                <a:gd name="T0" fmla="*/ 55 w 55"/>
                <a:gd name="T1" fmla="*/ 161 h 161"/>
                <a:gd name="T2" fmla="*/ 51 w 55"/>
                <a:gd name="T3" fmla="*/ 137 h 161"/>
                <a:gd name="T4" fmla="*/ 45 w 55"/>
                <a:gd name="T5" fmla="*/ 98 h 161"/>
                <a:gd name="T6" fmla="*/ 34 w 55"/>
                <a:gd name="T7" fmla="*/ 63 h 161"/>
                <a:gd name="T8" fmla="*/ 19 w 55"/>
                <a:gd name="T9" fmla="*/ 30 h 161"/>
                <a:gd name="T10" fmla="*/ 9 w 55"/>
                <a:gd name="T11" fmla="*/ 14 h 161"/>
                <a:gd name="T12" fmla="*/ 0 w 55"/>
                <a:gd name="T13" fmla="*/ 0 h 161"/>
                <a:gd name="T14" fmla="*/ 4 w 55"/>
                <a:gd name="T15" fmla="*/ 34 h 161"/>
                <a:gd name="T16" fmla="*/ 5 w 55"/>
                <a:gd name="T17" fmla="*/ 47 h 161"/>
                <a:gd name="T18" fmla="*/ 8 w 55"/>
                <a:gd name="T19" fmla="*/ 66 h 161"/>
                <a:gd name="T20" fmla="*/ 5 w 55"/>
                <a:gd name="T21" fmla="*/ 140 h 161"/>
                <a:gd name="T22" fmla="*/ 55 w 55"/>
                <a:gd name="T2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161">
                  <a:moveTo>
                    <a:pt x="55" y="161"/>
                  </a:moveTo>
                  <a:cubicBezTo>
                    <a:pt x="54" y="153"/>
                    <a:pt x="52" y="145"/>
                    <a:pt x="51" y="137"/>
                  </a:cubicBezTo>
                  <a:cubicBezTo>
                    <a:pt x="49" y="124"/>
                    <a:pt x="47" y="111"/>
                    <a:pt x="45" y="98"/>
                  </a:cubicBezTo>
                  <a:cubicBezTo>
                    <a:pt x="43" y="85"/>
                    <a:pt x="39" y="74"/>
                    <a:pt x="34" y="63"/>
                  </a:cubicBezTo>
                  <a:cubicBezTo>
                    <a:pt x="30" y="52"/>
                    <a:pt x="24" y="41"/>
                    <a:pt x="19" y="30"/>
                  </a:cubicBezTo>
                  <a:cubicBezTo>
                    <a:pt x="16" y="25"/>
                    <a:pt x="13" y="20"/>
                    <a:pt x="9" y="14"/>
                  </a:cubicBezTo>
                  <a:cubicBezTo>
                    <a:pt x="8" y="13"/>
                    <a:pt x="1" y="3"/>
                    <a:pt x="0" y="0"/>
                  </a:cubicBezTo>
                  <a:cubicBezTo>
                    <a:pt x="1" y="11"/>
                    <a:pt x="3" y="22"/>
                    <a:pt x="4" y="34"/>
                  </a:cubicBezTo>
                  <a:cubicBezTo>
                    <a:pt x="4" y="38"/>
                    <a:pt x="4" y="42"/>
                    <a:pt x="5" y="47"/>
                  </a:cubicBezTo>
                  <a:cubicBezTo>
                    <a:pt x="7" y="53"/>
                    <a:pt x="7" y="60"/>
                    <a:pt x="8" y="66"/>
                  </a:cubicBezTo>
                  <a:cubicBezTo>
                    <a:pt x="10" y="91"/>
                    <a:pt x="7" y="116"/>
                    <a:pt x="5" y="140"/>
                  </a:cubicBezTo>
                  <a:cubicBezTo>
                    <a:pt x="19" y="151"/>
                    <a:pt x="37" y="159"/>
                    <a:pt x="55" y="16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 name="Freeform 281"/>
            <p:cNvSpPr>
              <a:spLocks/>
            </p:cNvSpPr>
            <p:nvPr/>
          </p:nvSpPr>
          <p:spPr bwMode="auto">
            <a:xfrm>
              <a:off x="6108700" y="1397000"/>
              <a:ext cx="636588" cy="571500"/>
            </a:xfrm>
            <a:custGeom>
              <a:avLst/>
              <a:gdLst>
                <a:gd name="T0" fmla="*/ 23 w 211"/>
                <a:gd name="T1" fmla="*/ 138 h 189"/>
                <a:gd name="T2" fmla="*/ 49 w 211"/>
                <a:gd name="T3" fmla="*/ 133 h 189"/>
                <a:gd name="T4" fmla="*/ 80 w 211"/>
                <a:gd name="T5" fmla="*/ 120 h 189"/>
                <a:gd name="T6" fmla="*/ 98 w 211"/>
                <a:gd name="T7" fmla="*/ 119 h 189"/>
                <a:gd name="T8" fmla="*/ 106 w 211"/>
                <a:gd name="T9" fmla="*/ 134 h 189"/>
                <a:gd name="T10" fmla="*/ 127 w 211"/>
                <a:gd name="T11" fmla="*/ 148 h 189"/>
                <a:gd name="T12" fmla="*/ 146 w 211"/>
                <a:gd name="T13" fmla="*/ 164 h 189"/>
                <a:gd name="T14" fmla="*/ 147 w 211"/>
                <a:gd name="T15" fmla="*/ 179 h 189"/>
                <a:gd name="T16" fmla="*/ 157 w 211"/>
                <a:gd name="T17" fmla="*/ 188 h 189"/>
                <a:gd name="T18" fmla="*/ 164 w 211"/>
                <a:gd name="T19" fmla="*/ 178 h 189"/>
                <a:gd name="T20" fmla="*/ 181 w 211"/>
                <a:gd name="T21" fmla="*/ 146 h 189"/>
                <a:gd name="T22" fmla="*/ 203 w 211"/>
                <a:gd name="T23" fmla="*/ 137 h 189"/>
                <a:gd name="T24" fmla="*/ 207 w 211"/>
                <a:gd name="T25" fmla="*/ 121 h 189"/>
                <a:gd name="T26" fmla="*/ 208 w 211"/>
                <a:gd name="T27" fmla="*/ 85 h 189"/>
                <a:gd name="T28" fmla="*/ 196 w 211"/>
                <a:gd name="T29" fmla="*/ 51 h 189"/>
                <a:gd name="T30" fmla="*/ 90 w 211"/>
                <a:gd name="T31" fmla="*/ 7 h 189"/>
                <a:gd name="T32" fmla="*/ 42 w 211"/>
                <a:gd name="T33" fmla="*/ 27 h 189"/>
                <a:gd name="T34" fmla="*/ 11 w 211"/>
                <a:gd name="T35" fmla="*/ 63 h 189"/>
                <a:gd name="T36" fmla="*/ 4 w 211"/>
                <a:gd name="T37" fmla="*/ 125 h 189"/>
                <a:gd name="T38" fmla="*/ 23 w 211"/>
                <a:gd name="T39" fmla="*/ 13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1" h="189">
                  <a:moveTo>
                    <a:pt x="23" y="138"/>
                  </a:moveTo>
                  <a:cubicBezTo>
                    <a:pt x="32" y="140"/>
                    <a:pt x="41" y="136"/>
                    <a:pt x="49" y="133"/>
                  </a:cubicBezTo>
                  <a:cubicBezTo>
                    <a:pt x="60" y="128"/>
                    <a:pt x="70" y="124"/>
                    <a:pt x="80" y="120"/>
                  </a:cubicBezTo>
                  <a:cubicBezTo>
                    <a:pt x="86" y="117"/>
                    <a:pt x="93" y="115"/>
                    <a:pt x="98" y="119"/>
                  </a:cubicBezTo>
                  <a:cubicBezTo>
                    <a:pt x="103" y="123"/>
                    <a:pt x="103" y="129"/>
                    <a:pt x="106" y="134"/>
                  </a:cubicBezTo>
                  <a:cubicBezTo>
                    <a:pt x="110" y="142"/>
                    <a:pt x="119" y="145"/>
                    <a:pt x="127" y="148"/>
                  </a:cubicBezTo>
                  <a:cubicBezTo>
                    <a:pt x="135" y="151"/>
                    <a:pt x="144" y="155"/>
                    <a:pt x="146" y="164"/>
                  </a:cubicBezTo>
                  <a:cubicBezTo>
                    <a:pt x="148" y="169"/>
                    <a:pt x="146" y="174"/>
                    <a:pt x="147" y="179"/>
                  </a:cubicBezTo>
                  <a:cubicBezTo>
                    <a:pt x="148" y="184"/>
                    <a:pt x="152" y="189"/>
                    <a:pt x="157" y="188"/>
                  </a:cubicBezTo>
                  <a:cubicBezTo>
                    <a:pt x="161" y="187"/>
                    <a:pt x="163" y="182"/>
                    <a:pt x="164" y="178"/>
                  </a:cubicBezTo>
                  <a:cubicBezTo>
                    <a:pt x="167" y="166"/>
                    <a:pt x="172" y="154"/>
                    <a:pt x="181" y="146"/>
                  </a:cubicBezTo>
                  <a:cubicBezTo>
                    <a:pt x="187" y="140"/>
                    <a:pt x="195" y="137"/>
                    <a:pt x="203" y="137"/>
                  </a:cubicBezTo>
                  <a:cubicBezTo>
                    <a:pt x="203" y="131"/>
                    <a:pt x="206" y="126"/>
                    <a:pt x="207" y="121"/>
                  </a:cubicBezTo>
                  <a:cubicBezTo>
                    <a:pt x="211" y="109"/>
                    <a:pt x="211" y="97"/>
                    <a:pt x="208" y="85"/>
                  </a:cubicBezTo>
                  <a:cubicBezTo>
                    <a:pt x="206" y="73"/>
                    <a:pt x="201" y="62"/>
                    <a:pt x="196" y="51"/>
                  </a:cubicBezTo>
                  <a:cubicBezTo>
                    <a:pt x="180" y="14"/>
                    <a:pt x="130" y="0"/>
                    <a:pt x="90" y="7"/>
                  </a:cubicBezTo>
                  <a:cubicBezTo>
                    <a:pt x="73" y="10"/>
                    <a:pt x="57" y="17"/>
                    <a:pt x="42" y="27"/>
                  </a:cubicBezTo>
                  <a:cubicBezTo>
                    <a:pt x="29" y="37"/>
                    <a:pt x="18" y="49"/>
                    <a:pt x="11" y="63"/>
                  </a:cubicBezTo>
                  <a:cubicBezTo>
                    <a:pt x="2" y="82"/>
                    <a:pt x="0" y="104"/>
                    <a:pt x="4" y="125"/>
                  </a:cubicBezTo>
                  <a:cubicBezTo>
                    <a:pt x="9" y="132"/>
                    <a:pt x="15" y="137"/>
                    <a:pt x="23" y="13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 name="Freeform 282"/>
            <p:cNvSpPr>
              <a:spLocks/>
            </p:cNvSpPr>
            <p:nvPr/>
          </p:nvSpPr>
          <p:spPr bwMode="auto">
            <a:xfrm>
              <a:off x="6119813" y="1744663"/>
              <a:ext cx="611188" cy="515938"/>
            </a:xfrm>
            <a:custGeom>
              <a:avLst/>
              <a:gdLst>
                <a:gd name="T0" fmla="*/ 202 w 202"/>
                <a:gd name="T1" fmla="*/ 41 h 171"/>
                <a:gd name="T2" fmla="*/ 199 w 202"/>
                <a:gd name="T3" fmla="*/ 23 h 171"/>
                <a:gd name="T4" fmla="*/ 199 w 202"/>
                <a:gd name="T5" fmla="*/ 22 h 171"/>
                <a:gd name="T6" fmla="*/ 177 w 202"/>
                <a:gd name="T7" fmla="*/ 31 h 171"/>
                <a:gd name="T8" fmla="*/ 160 w 202"/>
                <a:gd name="T9" fmla="*/ 63 h 171"/>
                <a:gd name="T10" fmla="*/ 153 w 202"/>
                <a:gd name="T11" fmla="*/ 73 h 171"/>
                <a:gd name="T12" fmla="*/ 143 w 202"/>
                <a:gd name="T13" fmla="*/ 64 h 171"/>
                <a:gd name="T14" fmla="*/ 142 w 202"/>
                <a:gd name="T15" fmla="*/ 49 h 171"/>
                <a:gd name="T16" fmla="*/ 123 w 202"/>
                <a:gd name="T17" fmla="*/ 33 h 171"/>
                <a:gd name="T18" fmla="*/ 102 w 202"/>
                <a:gd name="T19" fmla="*/ 19 h 171"/>
                <a:gd name="T20" fmla="*/ 94 w 202"/>
                <a:gd name="T21" fmla="*/ 4 h 171"/>
                <a:gd name="T22" fmla="*/ 76 w 202"/>
                <a:gd name="T23" fmla="*/ 5 h 171"/>
                <a:gd name="T24" fmla="*/ 45 w 202"/>
                <a:gd name="T25" fmla="*/ 18 h 171"/>
                <a:gd name="T26" fmla="*/ 19 w 202"/>
                <a:gd name="T27" fmla="*/ 23 h 171"/>
                <a:gd name="T28" fmla="*/ 0 w 202"/>
                <a:gd name="T29" fmla="*/ 11 h 171"/>
                <a:gd name="T30" fmla="*/ 19 w 202"/>
                <a:gd name="T31" fmla="*/ 70 h 171"/>
                <a:gd name="T32" fmla="*/ 28 w 202"/>
                <a:gd name="T33" fmla="*/ 109 h 171"/>
                <a:gd name="T34" fmla="*/ 27 w 202"/>
                <a:gd name="T35" fmla="*/ 120 h 171"/>
                <a:gd name="T36" fmla="*/ 33 w 202"/>
                <a:gd name="T37" fmla="*/ 129 h 171"/>
                <a:gd name="T38" fmla="*/ 43 w 202"/>
                <a:gd name="T39" fmla="*/ 127 h 171"/>
                <a:gd name="T40" fmla="*/ 53 w 202"/>
                <a:gd name="T41" fmla="*/ 137 h 171"/>
                <a:gd name="T42" fmla="*/ 57 w 202"/>
                <a:gd name="T43" fmla="*/ 151 h 171"/>
                <a:gd name="T44" fmla="*/ 78 w 202"/>
                <a:gd name="T45" fmla="*/ 169 h 171"/>
                <a:gd name="T46" fmla="*/ 109 w 202"/>
                <a:gd name="T47" fmla="*/ 159 h 171"/>
                <a:gd name="T48" fmla="*/ 166 w 202"/>
                <a:gd name="T49" fmla="*/ 111 h 171"/>
                <a:gd name="T50" fmla="*/ 193 w 202"/>
                <a:gd name="T51" fmla="*/ 78 h 171"/>
                <a:gd name="T52" fmla="*/ 193 w 202"/>
                <a:gd name="T53" fmla="*/ 73 h 171"/>
                <a:gd name="T54" fmla="*/ 202 w 202"/>
                <a:gd name="T55" fmla="*/ 4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171">
                  <a:moveTo>
                    <a:pt x="202" y="41"/>
                  </a:moveTo>
                  <a:cubicBezTo>
                    <a:pt x="202" y="35"/>
                    <a:pt x="199" y="29"/>
                    <a:pt x="199" y="23"/>
                  </a:cubicBezTo>
                  <a:cubicBezTo>
                    <a:pt x="199" y="22"/>
                    <a:pt x="199" y="22"/>
                    <a:pt x="199" y="22"/>
                  </a:cubicBezTo>
                  <a:cubicBezTo>
                    <a:pt x="191" y="22"/>
                    <a:pt x="183" y="25"/>
                    <a:pt x="177" y="31"/>
                  </a:cubicBezTo>
                  <a:cubicBezTo>
                    <a:pt x="168" y="39"/>
                    <a:pt x="163" y="51"/>
                    <a:pt x="160" y="63"/>
                  </a:cubicBezTo>
                  <a:cubicBezTo>
                    <a:pt x="159" y="67"/>
                    <a:pt x="157" y="72"/>
                    <a:pt x="153" y="73"/>
                  </a:cubicBezTo>
                  <a:cubicBezTo>
                    <a:pt x="148" y="74"/>
                    <a:pt x="144" y="69"/>
                    <a:pt x="143" y="64"/>
                  </a:cubicBezTo>
                  <a:cubicBezTo>
                    <a:pt x="142" y="59"/>
                    <a:pt x="144" y="54"/>
                    <a:pt x="142" y="49"/>
                  </a:cubicBezTo>
                  <a:cubicBezTo>
                    <a:pt x="140" y="40"/>
                    <a:pt x="131" y="36"/>
                    <a:pt x="123" y="33"/>
                  </a:cubicBezTo>
                  <a:cubicBezTo>
                    <a:pt x="115" y="30"/>
                    <a:pt x="106" y="27"/>
                    <a:pt x="102" y="19"/>
                  </a:cubicBezTo>
                  <a:cubicBezTo>
                    <a:pt x="99" y="14"/>
                    <a:pt x="99" y="8"/>
                    <a:pt x="94" y="4"/>
                  </a:cubicBezTo>
                  <a:cubicBezTo>
                    <a:pt x="89" y="0"/>
                    <a:pt x="82" y="2"/>
                    <a:pt x="76" y="5"/>
                  </a:cubicBezTo>
                  <a:cubicBezTo>
                    <a:pt x="66" y="9"/>
                    <a:pt x="56" y="13"/>
                    <a:pt x="45" y="18"/>
                  </a:cubicBezTo>
                  <a:cubicBezTo>
                    <a:pt x="37" y="21"/>
                    <a:pt x="28" y="25"/>
                    <a:pt x="19" y="23"/>
                  </a:cubicBezTo>
                  <a:cubicBezTo>
                    <a:pt x="11" y="22"/>
                    <a:pt x="5" y="17"/>
                    <a:pt x="0" y="11"/>
                  </a:cubicBezTo>
                  <a:cubicBezTo>
                    <a:pt x="3" y="31"/>
                    <a:pt x="11" y="50"/>
                    <a:pt x="19" y="70"/>
                  </a:cubicBezTo>
                  <a:cubicBezTo>
                    <a:pt x="25" y="82"/>
                    <a:pt x="30" y="95"/>
                    <a:pt x="28" y="109"/>
                  </a:cubicBezTo>
                  <a:cubicBezTo>
                    <a:pt x="28" y="113"/>
                    <a:pt x="27" y="116"/>
                    <a:pt x="27" y="120"/>
                  </a:cubicBezTo>
                  <a:cubicBezTo>
                    <a:pt x="27" y="124"/>
                    <a:pt x="29" y="128"/>
                    <a:pt x="33" y="129"/>
                  </a:cubicBezTo>
                  <a:cubicBezTo>
                    <a:pt x="36" y="129"/>
                    <a:pt x="40" y="127"/>
                    <a:pt x="43" y="127"/>
                  </a:cubicBezTo>
                  <a:cubicBezTo>
                    <a:pt x="48" y="128"/>
                    <a:pt x="52" y="132"/>
                    <a:pt x="53" y="137"/>
                  </a:cubicBezTo>
                  <a:cubicBezTo>
                    <a:pt x="55" y="141"/>
                    <a:pt x="55" y="146"/>
                    <a:pt x="57" y="151"/>
                  </a:cubicBezTo>
                  <a:cubicBezTo>
                    <a:pt x="60" y="160"/>
                    <a:pt x="69" y="167"/>
                    <a:pt x="78" y="169"/>
                  </a:cubicBezTo>
                  <a:cubicBezTo>
                    <a:pt x="89" y="171"/>
                    <a:pt x="100" y="164"/>
                    <a:pt x="109" y="159"/>
                  </a:cubicBezTo>
                  <a:cubicBezTo>
                    <a:pt x="131" y="147"/>
                    <a:pt x="149" y="130"/>
                    <a:pt x="166" y="111"/>
                  </a:cubicBezTo>
                  <a:cubicBezTo>
                    <a:pt x="175" y="100"/>
                    <a:pt x="185" y="90"/>
                    <a:pt x="193" y="78"/>
                  </a:cubicBezTo>
                  <a:cubicBezTo>
                    <a:pt x="193" y="76"/>
                    <a:pt x="193" y="75"/>
                    <a:pt x="193" y="73"/>
                  </a:cubicBezTo>
                  <a:cubicBezTo>
                    <a:pt x="194" y="62"/>
                    <a:pt x="202" y="52"/>
                    <a:pt x="202" y="4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 name="Freeform 283"/>
            <p:cNvSpPr>
              <a:spLocks/>
            </p:cNvSpPr>
            <p:nvPr/>
          </p:nvSpPr>
          <p:spPr bwMode="auto">
            <a:xfrm>
              <a:off x="6440488" y="1979613"/>
              <a:ext cx="404813" cy="392113"/>
            </a:xfrm>
            <a:custGeom>
              <a:avLst/>
              <a:gdLst>
                <a:gd name="T0" fmla="*/ 127 w 134"/>
                <a:gd name="T1" fmla="*/ 32 h 130"/>
                <a:gd name="T2" fmla="*/ 102 w 134"/>
                <a:gd name="T3" fmla="*/ 22 h 130"/>
                <a:gd name="T4" fmla="*/ 87 w 134"/>
                <a:gd name="T5" fmla="*/ 0 h 130"/>
                <a:gd name="T6" fmla="*/ 60 w 134"/>
                <a:gd name="T7" fmla="*/ 33 h 130"/>
                <a:gd name="T8" fmla="*/ 3 w 134"/>
                <a:gd name="T9" fmla="*/ 81 h 130"/>
                <a:gd name="T10" fmla="*/ 0 w 134"/>
                <a:gd name="T11" fmla="*/ 83 h 130"/>
                <a:gd name="T12" fmla="*/ 3 w 134"/>
                <a:gd name="T13" fmla="*/ 100 h 130"/>
                <a:gd name="T14" fmla="*/ 20 w 134"/>
                <a:gd name="T15" fmla="*/ 123 h 130"/>
                <a:gd name="T16" fmla="*/ 56 w 134"/>
                <a:gd name="T17" fmla="*/ 127 h 130"/>
                <a:gd name="T18" fmla="*/ 94 w 134"/>
                <a:gd name="T19" fmla="*/ 103 h 130"/>
                <a:gd name="T20" fmla="*/ 116 w 134"/>
                <a:gd name="T21" fmla="*/ 71 h 130"/>
                <a:gd name="T22" fmla="*/ 126 w 134"/>
                <a:gd name="T23" fmla="*/ 60 h 130"/>
                <a:gd name="T24" fmla="*/ 134 w 134"/>
                <a:gd name="T25" fmla="*/ 46 h 130"/>
                <a:gd name="T26" fmla="*/ 127 w 134"/>
                <a:gd name="T27" fmla="*/ 3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30">
                  <a:moveTo>
                    <a:pt x="127" y="32"/>
                  </a:moveTo>
                  <a:cubicBezTo>
                    <a:pt x="119" y="30"/>
                    <a:pt x="110" y="27"/>
                    <a:pt x="102" y="22"/>
                  </a:cubicBezTo>
                  <a:cubicBezTo>
                    <a:pt x="95" y="17"/>
                    <a:pt x="88" y="9"/>
                    <a:pt x="87" y="0"/>
                  </a:cubicBezTo>
                  <a:cubicBezTo>
                    <a:pt x="79" y="12"/>
                    <a:pt x="69" y="22"/>
                    <a:pt x="60" y="33"/>
                  </a:cubicBezTo>
                  <a:cubicBezTo>
                    <a:pt x="43" y="52"/>
                    <a:pt x="25" y="69"/>
                    <a:pt x="3" y="81"/>
                  </a:cubicBezTo>
                  <a:cubicBezTo>
                    <a:pt x="2" y="82"/>
                    <a:pt x="1" y="83"/>
                    <a:pt x="0" y="83"/>
                  </a:cubicBezTo>
                  <a:cubicBezTo>
                    <a:pt x="0" y="89"/>
                    <a:pt x="1" y="95"/>
                    <a:pt x="3" y="100"/>
                  </a:cubicBezTo>
                  <a:cubicBezTo>
                    <a:pt x="6" y="109"/>
                    <a:pt x="12" y="118"/>
                    <a:pt x="20" y="123"/>
                  </a:cubicBezTo>
                  <a:cubicBezTo>
                    <a:pt x="31" y="130"/>
                    <a:pt x="44" y="130"/>
                    <a:pt x="56" y="127"/>
                  </a:cubicBezTo>
                  <a:cubicBezTo>
                    <a:pt x="70" y="123"/>
                    <a:pt x="84" y="115"/>
                    <a:pt x="94" y="103"/>
                  </a:cubicBezTo>
                  <a:cubicBezTo>
                    <a:pt x="102" y="93"/>
                    <a:pt x="108" y="81"/>
                    <a:pt x="116" y="71"/>
                  </a:cubicBezTo>
                  <a:cubicBezTo>
                    <a:pt x="119" y="67"/>
                    <a:pt x="123" y="64"/>
                    <a:pt x="126" y="60"/>
                  </a:cubicBezTo>
                  <a:cubicBezTo>
                    <a:pt x="129" y="56"/>
                    <a:pt x="134" y="51"/>
                    <a:pt x="134" y="46"/>
                  </a:cubicBezTo>
                  <a:cubicBezTo>
                    <a:pt x="134" y="41"/>
                    <a:pt x="132" y="35"/>
                    <a:pt x="127" y="32"/>
                  </a:cubicBezTo>
                  <a:close/>
                </a:path>
              </a:pathLst>
            </a:custGeom>
            <a:solidFill>
              <a:srgbClr val="FDB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 name="Freeform 284"/>
            <p:cNvSpPr>
              <a:spLocks/>
            </p:cNvSpPr>
            <p:nvPr/>
          </p:nvSpPr>
          <p:spPr bwMode="auto">
            <a:xfrm>
              <a:off x="6062663" y="3616325"/>
              <a:ext cx="1123950" cy="2259013"/>
            </a:xfrm>
            <a:custGeom>
              <a:avLst/>
              <a:gdLst>
                <a:gd name="T0" fmla="*/ 365 w 372"/>
                <a:gd name="T1" fmla="*/ 45 h 749"/>
                <a:gd name="T2" fmla="*/ 338 w 372"/>
                <a:gd name="T3" fmla="*/ 19 h 749"/>
                <a:gd name="T4" fmla="*/ 302 w 372"/>
                <a:gd name="T5" fmla="*/ 8 h 749"/>
                <a:gd name="T6" fmla="*/ 149 w 372"/>
                <a:gd name="T7" fmla="*/ 8 h 749"/>
                <a:gd name="T8" fmla="*/ 131 w 372"/>
                <a:gd name="T9" fmla="*/ 35 h 749"/>
                <a:gd name="T10" fmla="*/ 88 w 372"/>
                <a:gd name="T11" fmla="*/ 107 h 749"/>
                <a:gd name="T12" fmla="*/ 19 w 372"/>
                <a:gd name="T13" fmla="*/ 243 h 749"/>
                <a:gd name="T14" fmla="*/ 11 w 372"/>
                <a:gd name="T15" fmla="*/ 379 h 749"/>
                <a:gd name="T16" fmla="*/ 40 w 372"/>
                <a:gd name="T17" fmla="*/ 503 h 749"/>
                <a:gd name="T18" fmla="*/ 41 w 372"/>
                <a:gd name="T19" fmla="*/ 600 h 749"/>
                <a:gd name="T20" fmla="*/ 60 w 372"/>
                <a:gd name="T21" fmla="*/ 695 h 749"/>
                <a:gd name="T22" fmla="*/ 136 w 372"/>
                <a:gd name="T23" fmla="*/ 748 h 749"/>
                <a:gd name="T24" fmla="*/ 173 w 372"/>
                <a:gd name="T25" fmla="*/ 738 h 749"/>
                <a:gd name="T26" fmla="*/ 194 w 372"/>
                <a:gd name="T27" fmla="*/ 706 h 749"/>
                <a:gd name="T28" fmla="*/ 183 w 372"/>
                <a:gd name="T29" fmla="*/ 500 h 749"/>
                <a:gd name="T30" fmla="*/ 189 w 372"/>
                <a:gd name="T31" fmla="*/ 434 h 749"/>
                <a:gd name="T32" fmla="*/ 155 w 372"/>
                <a:gd name="T33" fmla="*/ 313 h 749"/>
                <a:gd name="T34" fmla="*/ 152 w 372"/>
                <a:gd name="T35" fmla="*/ 305 h 749"/>
                <a:gd name="T36" fmla="*/ 162 w 372"/>
                <a:gd name="T37" fmla="*/ 296 h 749"/>
                <a:gd name="T38" fmla="*/ 257 w 372"/>
                <a:gd name="T39" fmla="*/ 213 h 749"/>
                <a:gd name="T40" fmla="*/ 319 w 372"/>
                <a:gd name="T41" fmla="*/ 165 h 749"/>
                <a:gd name="T42" fmla="*/ 350 w 372"/>
                <a:gd name="T43" fmla="*/ 128 h 749"/>
                <a:gd name="T44" fmla="*/ 364 w 372"/>
                <a:gd name="T45" fmla="*/ 98 h 749"/>
                <a:gd name="T46" fmla="*/ 365 w 372"/>
                <a:gd name="T47" fmla="*/ 45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2" h="749">
                  <a:moveTo>
                    <a:pt x="365" y="45"/>
                  </a:moveTo>
                  <a:cubicBezTo>
                    <a:pt x="359" y="34"/>
                    <a:pt x="349" y="25"/>
                    <a:pt x="338" y="19"/>
                  </a:cubicBezTo>
                  <a:cubicBezTo>
                    <a:pt x="327" y="13"/>
                    <a:pt x="314" y="11"/>
                    <a:pt x="302" y="8"/>
                  </a:cubicBezTo>
                  <a:cubicBezTo>
                    <a:pt x="251" y="0"/>
                    <a:pt x="200" y="3"/>
                    <a:pt x="149" y="8"/>
                  </a:cubicBezTo>
                  <a:cubicBezTo>
                    <a:pt x="142" y="16"/>
                    <a:pt x="137" y="26"/>
                    <a:pt x="131" y="35"/>
                  </a:cubicBezTo>
                  <a:cubicBezTo>
                    <a:pt x="117" y="59"/>
                    <a:pt x="102" y="83"/>
                    <a:pt x="88" y="107"/>
                  </a:cubicBezTo>
                  <a:cubicBezTo>
                    <a:pt x="63" y="151"/>
                    <a:pt x="39" y="196"/>
                    <a:pt x="19" y="243"/>
                  </a:cubicBezTo>
                  <a:cubicBezTo>
                    <a:pt x="0" y="286"/>
                    <a:pt x="1" y="333"/>
                    <a:pt x="11" y="379"/>
                  </a:cubicBezTo>
                  <a:cubicBezTo>
                    <a:pt x="21" y="420"/>
                    <a:pt x="36" y="460"/>
                    <a:pt x="40" y="503"/>
                  </a:cubicBezTo>
                  <a:cubicBezTo>
                    <a:pt x="43" y="535"/>
                    <a:pt x="41" y="568"/>
                    <a:pt x="41" y="600"/>
                  </a:cubicBezTo>
                  <a:cubicBezTo>
                    <a:pt x="41" y="633"/>
                    <a:pt x="45" y="666"/>
                    <a:pt x="60" y="695"/>
                  </a:cubicBezTo>
                  <a:cubicBezTo>
                    <a:pt x="75" y="723"/>
                    <a:pt x="104" y="747"/>
                    <a:pt x="136" y="748"/>
                  </a:cubicBezTo>
                  <a:cubicBezTo>
                    <a:pt x="149" y="749"/>
                    <a:pt x="162" y="745"/>
                    <a:pt x="173" y="738"/>
                  </a:cubicBezTo>
                  <a:cubicBezTo>
                    <a:pt x="183" y="730"/>
                    <a:pt x="190" y="718"/>
                    <a:pt x="194" y="706"/>
                  </a:cubicBezTo>
                  <a:cubicBezTo>
                    <a:pt x="215" y="640"/>
                    <a:pt x="183" y="569"/>
                    <a:pt x="183" y="500"/>
                  </a:cubicBezTo>
                  <a:cubicBezTo>
                    <a:pt x="183" y="478"/>
                    <a:pt x="187" y="456"/>
                    <a:pt x="189" y="434"/>
                  </a:cubicBezTo>
                  <a:cubicBezTo>
                    <a:pt x="193" y="391"/>
                    <a:pt x="181" y="347"/>
                    <a:pt x="155" y="313"/>
                  </a:cubicBezTo>
                  <a:cubicBezTo>
                    <a:pt x="154" y="310"/>
                    <a:pt x="152" y="308"/>
                    <a:pt x="152" y="305"/>
                  </a:cubicBezTo>
                  <a:cubicBezTo>
                    <a:pt x="152" y="300"/>
                    <a:pt x="158" y="297"/>
                    <a:pt x="162" y="296"/>
                  </a:cubicBezTo>
                  <a:cubicBezTo>
                    <a:pt x="202" y="281"/>
                    <a:pt x="226" y="241"/>
                    <a:pt x="257" y="213"/>
                  </a:cubicBezTo>
                  <a:cubicBezTo>
                    <a:pt x="277" y="196"/>
                    <a:pt x="300" y="182"/>
                    <a:pt x="319" y="165"/>
                  </a:cubicBezTo>
                  <a:cubicBezTo>
                    <a:pt x="331" y="154"/>
                    <a:pt x="341" y="142"/>
                    <a:pt x="350" y="128"/>
                  </a:cubicBezTo>
                  <a:cubicBezTo>
                    <a:pt x="355" y="119"/>
                    <a:pt x="359" y="108"/>
                    <a:pt x="364" y="98"/>
                  </a:cubicBezTo>
                  <a:cubicBezTo>
                    <a:pt x="369" y="81"/>
                    <a:pt x="372" y="62"/>
                    <a:pt x="365" y="4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 name="Freeform 285"/>
            <p:cNvSpPr>
              <a:spLocks/>
            </p:cNvSpPr>
            <p:nvPr/>
          </p:nvSpPr>
          <p:spPr bwMode="auto">
            <a:xfrm>
              <a:off x="5340350" y="3379788"/>
              <a:ext cx="1173163" cy="1905000"/>
            </a:xfrm>
            <a:custGeom>
              <a:avLst/>
              <a:gdLst>
                <a:gd name="T0" fmla="*/ 284 w 388"/>
                <a:gd name="T1" fmla="*/ 224 h 631"/>
                <a:gd name="T2" fmla="*/ 311 w 388"/>
                <a:gd name="T3" fmla="*/ 215 h 631"/>
                <a:gd name="T4" fmla="*/ 327 w 388"/>
                <a:gd name="T5" fmla="*/ 185 h 631"/>
                <a:gd name="T6" fmla="*/ 370 w 388"/>
                <a:gd name="T7" fmla="*/ 113 h 631"/>
                <a:gd name="T8" fmla="*/ 388 w 388"/>
                <a:gd name="T9" fmla="*/ 86 h 631"/>
                <a:gd name="T10" fmla="*/ 358 w 388"/>
                <a:gd name="T11" fmla="*/ 88 h 631"/>
                <a:gd name="T12" fmla="*/ 345 w 388"/>
                <a:gd name="T13" fmla="*/ 8 h 631"/>
                <a:gd name="T14" fmla="*/ 289 w 388"/>
                <a:gd name="T15" fmla="*/ 3 h 631"/>
                <a:gd name="T16" fmla="*/ 236 w 388"/>
                <a:gd name="T17" fmla="*/ 26 h 631"/>
                <a:gd name="T18" fmla="*/ 81 w 388"/>
                <a:gd name="T19" fmla="*/ 128 h 631"/>
                <a:gd name="T20" fmla="*/ 9 w 388"/>
                <a:gd name="T21" fmla="*/ 221 h 631"/>
                <a:gd name="T22" fmla="*/ 1 w 388"/>
                <a:gd name="T23" fmla="*/ 291 h 631"/>
                <a:gd name="T24" fmla="*/ 3 w 388"/>
                <a:gd name="T25" fmla="*/ 327 h 631"/>
                <a:gd name="T26" fmla="*/ 13 w 388"/>
                <a:gd name="T27" fmla="*/ 360 h 631"/>
                <a:gd name="T28" fmla="*/ 24 w 388"/>
                <a:gd name="T29" fmla="*/ 455 h 631"/>
                <a:gd name="T30" fmla="*/ 19 w 388"/>
                <a:gd name="T31" fmla="*/ 501 h 631"/>
                <a:gd name="T32" fmla="*/ 25 w 388"/>
                <a:gd name="T33" fmla="*/ 550 h 631"/>
                <a:gd name="T34" fmla="*/ 47 w 388"/>
                <a:gd name="T35" fmla="*/ 613 h 631"/>
                <a:gd name="T36" fmla="*/ 111 w 388"/>
                <a:gd name="T37" fmla="*/ 630 h 631"/>
                <a:gd name="T38" fmla="*/ 164 w 388"/>
                <a:gd name="T39" fmla="*/ 613 h 631"/>
                <a:gd name="T40" fmla="*/ 167 w 388"/>
                <a:gd name="T41" fmla="*/ 529 h 631"/>
                <a:gd name="T42" fmla="*/ 172 w 388"/>
                <a:gd name="T43" fmla="*/ 432 h 631"/>
                <a:gd name="T44" fmla="*/ 181 w 388"/>
                <a:gd name="T45" fmla="*/ 347 h 631"/>
                <a:gd name="T46" fmla="*/ 155 w 388"/>
                <a:gd name="T47" fmla="*/ 266 h 631"/>
                <a:gd name="T48" fmla="*/ 284 w 388"/>
                <a:gd name="T49" fmla="*/ 224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8" h="631">
                  <a:moveTo>
                    <a:pt x="284" y="224"/>
                  </a:moveTo>
                  <a:cubicBezTo>
                    <a:pt x="293" y="221"/>
                    <a:pt x="302" y="218"/>
                    <a:pt x="311" y="215"/>
                  </a:cubicBezTo>
                  <a:cubicBezTo>
                    <a:pt x="316" y="205"/>
                    <a:pt x="322" y="195"/>
                    <a:pt x="327" y="185"/>
                  </a:cubicBezTo>
                  <a:cubicBezTo>
                    <a:pt x="341" y="161"/>
                    <a:pt x="356" y="137"/>
                    <a:pt x="370" y="113"/>
                  </a:cubicBezTo>
                  <a:cubicBezTo>
                    <a:pt x="376" y="104"/>
                    <a:pt x="381" y="94"/>
                    <a:pt x="388" y="86"/>
                  </a:cubicBezTo>
                  <a:cubicBezTo>
                    <a:pt x="378" y="87"/>
                    <a:pt x="368" y="87"/>
                    <a:pt x="358" y="88"/>
                  </a:cubicBezTo>
                  <a:cubicBezTo>
                    <a:pt x="346" y="64"/>
                    <a:pt x="348" y="35"/>
                    <a:pt x="345" y="8"/>
                  </a:cubicBezTo>
                  <a:cubicBezTo>
                    <a:pt x="332" y="0"/>
                    <a:pt x="304" y="0"/>
                    <a:pt x="289" y="3"/>
                  </a:cubicBezTo>
                  <a:cubicBezTo>
                    <a:pt x="270" y="7"/>
                    <a:pt x="253" y="16"/>
                    <a:pt x="236" y="26"/>
                  </a:cubicBezTo>
                  <a:cubicBezTo>
                    <a:pt x="182" y="57"/>
                    <a:pt x="128" y="88"/>
                    <a:pt x="81" y="128"/>
                  </a:cubicBezTo>
                  <a:cubicBezTo>
                    <a:pt x="50" y="153"/>
                    <a:pt x="22" y="184"/>
                    <a:pt x="9" y="221"/>
                  </a:cubicBezTo>
                  <a:cubicBezTo>
                    <a:pt x="2" y="244"/>
                    <a:pt x="0" y="268"/>
                    <a:pt x="1" y="291"/>
                  </a:cubicBezTo>
                  <a:cubicBezTo>
                    <a:pt x="1" y="303"/>
                    <a:pt x="2" y="315"/>
                    <a:pt x="3" y="327"/>
                  </a:cubicBezTo>
                  <a:cubicBezTo>
                    <a:pt x="4" y="339"/>
                    <a:pt x="9" y="349"/>
                    <a:pt x="13" y="360"/>
                  </a:cubicBezTo>
                  <a:cubicBezTo>
                    <a:pt x="22" y="391"/>
                    <a:pt x="26" y="423"/>
                    <a:pt x="24" y="455"/>
                  </a:cubicBezTo>
                  <a:cubicBezTo>
                    <a:pt x="23" y="470"/>
                    <a:pt x="18" y="487"/>
                    <a:pt x="19" y="501"/>
                  </a:cubicBezTo>
                  <a:cubicBezTo>
                    <a:pt x="21" y="517"/>
                    <a:pt x="23" y="534"/>
                    <a:pt x="25" y="550"/>
                  </a:cubicBezTo>
                  <a:cubicBezTo>
                    <a:pt x="27" y="573"/>
                    <a:pt x="30" y="598"/>
                    <a:pt x="47" y="613"/>
                  </a:cubicBezTo>
                  <a:cubicBezTo>
                    <a:pt x="63" y="628"/>
                    <a:pt x="88" y="630"/>
                    <a:pt x="111" y="630"/>
                  </a:cubicBezTo>
                  <a:cubicBezTo>
                    <a:pt x="130" y="631"/>
                    <a:pt x="153" y="629"/>
                    <a:pt x="164" y="613"/>
                  </a:cubicBezTo>
                  <a:cubicBezTo>
                    <a:pt x="178" y="591"/>
                    <a:pt x="168" y="553"/>
                    <a:pt x="167" y="529"/>
                  </a:cubicBezTo>
                  <a:cubicBezTo>
                    <a:pt x="166" y="496"/>
                    <a:pt x="168" y="464"/>
                    <a:pt x="172" y="432"/>
                  </a:cubicBezTo>
                  <a:cubicBezTo>
                    <a:pt x="176" y="404"/>
                    <a:pt x="181" y="375"/>
                    <a:pt x="181" y="347"/>
                  </a:cubicBezTo>
                  <a:cubicBezTo>
                    <a:pt x="181" y="318"/>
                    <a:pt x="174" y="288"/>
                    <a:pt x="155" y="266"/>
                  </a:cubicBezTo>
                  <a:cubicBezTo>
                    <a:pt x="198" y="252"/>
                    <a:pt x="240" y="237"/>
                    <a:pt x="284" y="22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 name="Freeform 286"/>
            <p:cNvSpPr>
              <a:spLocks/>
            </p:cNvSpPr>
            <p:nvPr/>
          </p:nvSpPr>
          <p:spPr bwMode="auto">
            <a:xfrm>
              <a:off x="5310188" y="3405188"/>
              <a:ext cx="1662113" cy="955675"/>
            </a:xfrm>
            <a:custGeom>
              <a:avLst/>
              <a:gdLst>
                <a:gd name="T0" fmla="*/ 319 w 550"/>
                <a:gd name="T1" fmla="*/ 315 h 317"/>
                <a:gd name="T2" fmla="*/ 3 w 550"/>
                <a:gd name="T3" fmla="*/ 133 h 317"/>
                <a:gd name="T4" fmla="*/ 3 w 550"/>
                <a:gd name="T5" fmla="*/ 127 h 317"/>
                <a:gd name="T6" fmla="*/ 222 w 550"/>
                <a:gd name="T7" fmla="*/ 1 h 317"/>
                <a:gd name="T8" fmla="*/ 231 w 550"/>
                <a:gd name="T9" fmla="*/ 1 h 317"/>
                <a:gd name="T10" fmla="*/ 547 w 550"/>
                <a:gd name="T11" fmla="*/ 184 h 317"/>
                <a:gd name="T12" fmla="*/ 547 w 550"/>
                <a:gd name="T13" fmla="*/ 189 h 317"/>
                <a:gd name="T14" fmla="*/ 329 w 550"/>
                <a:gd name="T15" fmla="*/ 315 h 317"/>
                <a:gd name="T16" fmla="*/ 319 w 550"/>
                <a:gd name="T17" fmla="*/ 31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0" h="317">
                  <a:moveTo>
                    <a:pt x="319" y="315"/>
                  </a:moveTo>
                  <a:cubicBezTo>
                    <a:pt x="3" y="133"/>
                    <a:pt x="3" y="133"/>
                    <a:pt x="3" y="133"/>
                  </a:cubicBezTo>
                  <a:cubicBezTo>
                    <a:pt x="0" y="131"/>
                    <a:pt x="0" y="129"/>
                    <a:pt x="3" y="127"/>
                  </a:cubicBezTo>
                  <a:cubicBezTo>
                    <a:pt x="222" y="1"/>
                    <a:pt x="222" y="1"/>
                    <a:pt x="222" y="1"/>
                  </a:cubicBezTo>
                  <a:cubicBezTo>
                    <a:pt x="224" y="0"/>
                    <a:pt x="229" y="0"/>
                    <a:pt x="231" y="1"/>
                  </a:cubicBezTo>
                  <a:cubicBezTo>
                    <a:pt x="547" y="184"/>
                    <a:pt x="547" y="184"/>
                    <a:pt x="547" y="184"/>
                  </a:cubicBezTo>
                  <a:cubicBezTo>
                    <a:pt x="550" y="185"/>
                    <a:pt x="550" y="188"/>
                    <a:pt x="547" y="189"/>
                  </a:cubicBezTo>
                  <a:cubicBezTo>
                    <a:pt x="329" y="315"/>
                    <a:pt x="329" y="315"/>
                    <a:pt x="329" y="315"/>
                  </a:cubicBezTo>
                  <a:cubicBezTo>
                    <a:pt x="326" y="317"/>
                    <a:pt x="322" y="317"/>
                    <a:pt x="319" y="31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 name="Freeform 287"/>
            <p:cNvSpPr>
              <a:spLocks noEditPoints="1"/>
            </p:cNvSpPr>
            <p:nvPr/>
          </p:nvSpPr>
          <p:spPr bwMode="auto">
            <a:xfrm>
              <a:off x="5383213" y="3559175"/>
              <a:ext cx="1320800" cy="763588"/>
            </a:xfrm>
            <a:custGeom>
              <a:avLst/>
              <a:gdLst>
                <a:gd name="T0" fmla="*/ 41 w 437"/>
                <a:gd name="T1" fmla="*/ 82 h 253"/>
                <a:gd name="T2" fmla="*/ 55 w 437"/>
                <a:gd name="T3" fmla="*/ 99 h 253"/>
                <a:gd name="T4" fmla="*/ 96 w 437"/>
                <a:gd name="T5" fmla="*/ 123 h 253"/>
                <a:gd name="T6" fmla="*/ 127 w 437"/>
                <a:gd name="T7" fmla="*/ 133 h 253"/>
                <a:gd name="T8" fmla="*/ 171 w 437"/>
                <a:gd name="T9" fmla="*/ 157 h 253"/>
                <a:gd name="T10" fmla="*/ 173 w 437"/>
                <a:gd name="T11" fmla="*/ 160 h 253"/>
                <a:gd name="T12" fmla="*/ 190 w 437"/>
                <a:gd name="T13" fmla="*/ 178 h 253"/>
                <a:gd name="T14" fmla="*/ 232 w 437"/>
                <a:gd name="T15" fmla="*/ 201 h 253"/>
                <a:gd name="T16" fmla="*/ 261 w 437"/>
                <a:gd name="T17" fmla="*/ 209 h 253"/>
                <a:gd name="T18" fmla="*/ 287 w 437"/>
                <a:gd name="T19" fmla="*/ 224 h 253"/>
                <a:gd name="T20" fmla="*/ 301 w 437"/>
                <a:gd name="T21" fmla="*/ 241 h 253"/>
                <a:gd name="T22" fmla="*/ 29 w 437"/>
                <a:gd name="T23" fmla="*/ 72 h 253"/>
                <a:gd name="T24" fmla="*/ 81 w 437"/>
                <a:gd name="T25" fmla="*/ 56 h 253"/>
                <a:gd name="T26" fmla="*/ 141 w 437"/>
                <a:gd name="T27" fmla="*/ 40 h 253"/>
                <a:gd name="T28" fmla="*/ 51 w 437"/>
                <a:gd name="T29" fmla="*/ 63 h 253"/>
                <a:gd name="T30" fmla="*/ 56 w 437"/>
                <a:gd name="T31" fmla="*/ 88 h 253"/>
                <a:gd name="T32" fmla="*/ 98 w 437"/>
                <a:gd name="T33" fmla="*/ 111 h 253"/>
                <a:gd name="T34" fmla="*/ 138 w 437"/>
                <a:gd name="T35" fmla="*/ 112 h 253"/>
                <a:gd name="T36" fmla="*/ 165 w 437"/>
                <a:gd name="T37" fmla="*/ 128 h 253"/>
                <a:gd name="T38" fmla="*/ 167 w 437"/>
                <a:gd name="T39" fmla="*/ 151 h 253"/>
                <a:gd name="T40" fmla="*/ 207 w 437"/>
                <a:gd name="T41" fmla="*/ 175 h 253"/>
                <a:gd name="T42" fmla="*/ 249 w 437"/>
                <a:gd name="T43" fmla="*/ 178 h 253"/>
                <a:gd name="T44" fmla="*/ 294 w 437"/>
                <a:gd name="T45" fmla="*/ 202 h 253"/>
                <a:gd name="T46" fmla="*/ 297 w 437"/>
                <a:gd name="T47" fmla="*/ 205 h 253"/>
                <a:gd name="T48" fmla="*/ 66 w 437"/>
                <a:gd name="T49" fmla="*/ 69 h 253"/>
                <a:gd name="T50" fmla="*/ 108 w 437"/>
                <a:gd name="T51" fmla="*/ 92 h 253"/>
                <a:gd name="T52" fmla="*/ 148 w 437"/>
                <a:gd name="T53" fmla="*/ 93 h 253"/>
                <a:gd name="T54" fmla="*/ 175 w 437"/>
                <a:gd name="T55" fmla="*/ 109 h 253"/>
                <a:gd name="T56" fmla="*/ 178 w 437"/>
                <a:gd name="T57" fmla="*/ 132 h 253"/>
                <a:gd name="T58" fmla="*/ 218 w 437"/>
                <a:gd name="T59" fmla="*/ 156 h 253"/>
                <a:gd name="T60" fmla="*/ 260 w 437"/>
                <a:gd name="T61" fmla="*/ 159 h 253"/>
                <a:gd name="T62" fmla="*/ 304 w 437"/>
                <a:gd name="T63" fmla="*/ 183 h 253"/>
                <a:gd name="T64" fmla="*/ 307 w 437"/>
                <a:gd name="T65" fmla="*/ 186 h 253"/>
                <a:gd name="T66" fmla="*/ 312 w 437"/>
                <a:gd name="T67" fmla="*/ 211 h 253"/>
                <a:gd name="T68" fmla="*/ 113 w 437"/>
                <a:gd name="T69" fmla="*/ 70 h 253"/>
                <a:gd name="T70" fmla="*/ 153 w 437"/>
                <a:gd name="T71" fmla="*/ 71 h 253"/>
                <a:gd name="T72" fmla="*/ 180 w 437"/>
                <a:gd name="T73" fmla="*/ 87 h 253"/>
                <a:gd name="T74" fmla="*/ 182 w 437"/>
                <a:gd name="T75" fmla="*/ 110 h 253"/>
                <a:gd name="T76" fmla="*/ 222 w 437"/>
                <a:gd name="T77" fmla="*/ 134 h 253"/>
                <a:gd name="T78" fmla="*/ 264 w 437"/>
                <a:gd name="T79" fmla="*/ 137 h 253"/>
                <a:gd name="T80" fmla="*/ 309 w 437"/>
                <a:gd name="T81" fmla="*/ 161 h 253"/>
                <a:gd name="T82" fmla="*/ 312 w 437"/>
                <a:gd name="T83" fmla="*/ 164 h 253"/>
                <a:gd name="T84" fmla="*/ 316 w 437"/>
                <a:gd name="T85" fmla="*/ 188 h 253"/>
                <a:gd name="T86" fmla="*/ 145 w 437"/>
                <a:gd name="T87" fmla="*/ 64 h 253"/>
                <a:gd name="T88" fmla="*/ 135 w 437"/>
                <a:gd name="T89" fmla="*/ 11 h 253"/>
                <a:gd name="T90" fmla="*/ 162 w 437"/>
                <a:gd name="T91" fmla="*/ 26 h 253"/>
                <a:gd name="T92" fmla="*/ 165 w 437"/>
                <a:gd name="T93" fmla="*/ 49 h 253"/>
                <a:gd name="T94" fmla="*/ 299 w 437"/>
                <a:gd name="T95" fmla="*/ 128 h 253"/>
                <a:gd name="T96" fmla="*/ 185 w 437"/>
                <a:gd name="T97" fmla="*/ 66 h 253"/>
                <a:gd name="T98" fmla="*/ 230 w 437"/>
                <a:gd name="T99" fmla="*/ 91 h 253"/>
                <a:gd name="T100" fmla="*/ 232 w 437"/>
                <a:gd name="T101" fmla="*/ 94 h 253"/>
                <a:gd name="T102" fmla="*/ 237 w 437"/>
                <a:gd name="T103" fmla="*/ 118 h 253"/>
                <a:gd name="T104" fmla="*/ 279 w 437"/>
                <a:gd name="T105" fmla="*/ 141 h 253"/>
                <a:gd name="T106" fmla="*/ 319 w 437"/>
                <a:gd name="T107" fmla="*/ 142 h 253"/>
                <a:gd name="T108" fmla="*/ 324 w 437"/>
                <a:gd name="T109" fmla="*/ 145 h 253"/>
                <a:gd name="T110" fmla="*/ 332 w 437"/>
                <a:gd name="T111" fmla="*/ 146 h 253"/>
                <a:gd name="T112" fmla="*/ 371 w 437"/>
                <a:gd name="T113" fmla="*/ 170 h 253"/>
                <a:gd name="T114" fmla="*/ 413 w 437"/>
                <a:gd name="T115" fmla="*/ 173 h 253"/>
                <a:gd name="T116" fmla="*/ 364 w 437"/>
                <a:gd name="T117" fmla="*/ 168 h 253"/>
                <a:gd name="T118" fmla="*/ 356 w 437"/>
                <a:gd name="T119" fmla="*/ 190 h 253"/>
                <a:gd name="T120" fmla="*/ 349 w 437"/>
                <a:gd name="T121" fmla="*/ 182 h 253"/>
                <a:gd name="T122" fmla="*/ 354 w 437"/>
                <a:gd name="T123" fmla="*/ 233 h 253"/>
                <a:gd name="T124" fmla="*/ 350 w 437"/>
                <a:gd name="T125" fmla="*/ 2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7" h="253">
                  <a:moveTo>
                    <a:pt x="37" y="81"/>
                  </a:moveTo>
                  <a:cubicBezTo>
                    <a:pt x="30" y="84"/>
                    <a:pt x="30" y="84"/>
                    <a:pt x="30" y="84"/>
                  </a:cubicBezTo>
                  <a:cubicBezTo>
                    <a:pt x="30" y="85"/>
                    <a:pt x="29" y="85"/>
                    <a:pt x="28" y="84"/>
                  </a:cubicBezTo>
                  <a:cubicBezTo>
                    <a:pt x="0" y="68"/>
                    <a:pt x="0" y="68"/>
                    <a:pt x="0" y="68"/>
                  </a:cubicBezTo>
                  <a:cubicBezTo>
                    <a:pt x="0" y="68"/>
                    <a:pt x="0" y="67"/>
                    <a:pt x="0" y="67"/>
                  </a:cubicBezTo>
                  <a:cubicBezTo>
                    <a:pt x="6" y="63"/>
                    <a:pt x="6" y="63"/>
                    <a:pt x="6" y="63"/>
                  </a:cubicBezTo>
                  <a:cubicBezTo>
                    <a:pt x="7" y="63"/>
                    <a:pt x="8" y="63"/>
                    <a:pt x="9" y="63"/>
                  </a:cubicBezTo>
                  <a:cubicBezTo>
                    <a:pt x="37" y="80"/>
                    <a:pt x="37" y="80"/>
                    <a:pt x="37" y="80"/>
                  </a:cubicBezTo>
                  <a:cubicBezTo>
                    <a:pt x="37" y="80"/>
                    <a:pt x="37" y="80"/>
                    <a:pt x="37" y="81"/>
                  </a:cubicBezTo>
                  <a:close/>
                  <a:moveTo>
                    <a:pt x="60" y="93"/>
                  </a:moveTo>
                  <a:cubicBezTo>
                    <a:pt x="41" y="82"/>
                    <a:pt x="41" y="82"/>
                    <a:pt x="41" y="82"/>
                  </a:cubicBezTo>
                  <a:cubicBezTo>
                    <a:pt x="41" y="82"/>
                    <a:pt x="40" y="82"/>
                    <a:pt x="39" y="82"/>
                  </a:cubicBezTo>
                  <a:cubicBezTo>
                    <a:pt x="33" y="86"/>
                    <a:pt x="33" y="86"/>
                    <a:pt x="33" y="86"/>
                  </a:cubicBezTo>
                  <a:cubicBezTo>
                    <a:pt x="32" y="86"/>
                    <a:pt x="32" y="87"/>
                    <a:pt x="33" y="87"/>
                  </a:cubicBezTo>
                  <a:cubicBezTo>
                    <a:pt x="51" y="98"/>
                    <a:pt x="51" y="98"/>
                    <a:pt x="51" y="98"/>
                  </a:cubicBezTo>
                  <a:cubicBezTo>
                    <a:pt x="52" y="98"/>
                    <a:pt x="53" y="98"/>
                    <a:pt x="53" y="98"/>
                  </a:cubicBezTo>
                  <a:cubicBezTo>
                    <a:pt x="60" y="94"/>
                    <a:pt x="60" y="94"/>
                    <a:pt x="60" y="94"/>
                  </a:cubicBezTo>
                  <a:cubicBezTo>
                    <a:pt x="60" y="94"/>
                    <a:pt x="60" y="93"/>
                    <a:pt x="60" y="93"/>
                  </a:cubicBezTo>
                  <a:close/>
                  <a:moveTo>
                    <a:pt x="82" y="106"/>
                  </a:moveTo>
                  <a:cubicBezTo>
                    <a:pt x="64" y="95"/>
                    <a:pt x="64" y="95"/>
                    <a:pt x="64" y="95"/>
                  </a:cubicBezTo>
                  <a:cubicBezTo>
                    <a:pt x="63" y="95"/>
                    <a:pt x="62" y="95"/>
                    <a:pt x="62" y="95"/>
                  </a:cubicBezTo>
                  <a:cubicBezTo>
                    <a:pt x="55" y="99"/>
                    <a:pt x="55" y="99"/>
                    <a:pt x="55" y="99"/>
                  </a:cubicBezTo>
                  <a:cubicBezTo>
                    <a:pt x="55" y="99"/>
                    <a:pt x="55" y="100"/>
                    <a:pt x="55" y="100"/>
                  </a:cubicBezTo>
                  <a:cubicBezTo>
                    <a:pt x="73" y="111"/>
                    <a:pt x="73" y="111"/>
                    <a:pt x="73" y="111"/>
                  </a:cubicBezTo>
                  <a:cubicBezTo>
                    <a:pt x="74" y="111"/>
                    <a:pt x="75" y="111"/>
                    <a:pt x="76" y="111"/>
                  </a:cubicBezTo>
                  <a:cubicBezTo>
                    <a:pt x="82" y="107"/>
                    <a:pt x="82" y="107"/>
                    <a:pt x="82" y="107"/>
                  </a:cubicBezTo>
                  <a:cubicBezTo>
                    <a:pt x="83" y="107"/>
                    <a:pt x="83" y="106"/>
                    <a:pt x="82" y="106"/>
                  </a:cubicBezTo>
                  <a:close/>
                  <a:moveTo>
                    <a:pt x="104" y="119"/>
                  </a:moveTo>
                  <a:cubicBezTo>
                    <a:pt x="86" y="108"/>
                    <a:pt x="86" y="108"/>
                    <a:pt x="86" y="108"/>
                  </a:cubicBezTo>
                  <a:cubicBezTo>
                    <a:pt x="86" y="108"/>
                    <a:pt x="85" y="108"/>
                    <a:pt x="84" y="108"/>
                  </a:cubicBezTo>
                  <a:cubicBezTo>
                    <a:pt x="78" y="112"/>
                    <a:pt x="78" y="112"/>
                    <a:pt x="78" y="112"/>
                  </a:cubicBezTo>
                  <a:cubicBezTo>
                    <a:pt x="77" y="112"/>
                    <a:pt x="77" y="113"/>
                    <a:pt x="78" y="113"/>
                  </a:cubicBezTo>
                  <a:cubicBezTo>
                    <a:pt x="96" y="123"/>
                    <a:pt x="96" y="123"/>
                    <a:pt x="96" y="123"/>
                  </a:cubicBezTo>
                  <a:cubicBezTo>
                    <a:pt x="96" y="124"/>
                    <a:pt x="97" y="124"/>
                    <a:pt x="98" y="123"/>
                  </a:cubicBezTo>
                  <a:cubicBezTo>
                    <a:pt x="104" y="120"/>
                    <a:pt x="104" y="120"/>
                    <a:pt x="104" y="120"/>
                  </a:cubicBezTo>
                  <a:cubicBezTo>
                    <a:pt x="105" y="119"/>
                    <a:pt x="105" y="119"/>
                    <a:pt x="104" y="119"/>
                  </a:cubicBezTo>
                  <a:close/>
                  <a:moveTo>
                    <a:pt x="127" y="131"/>
                  </a:moveTo>
                  <a:cubicBezTo>
                    <a:pt x="108" y="121"/>
                    <a:pt x="108" y="121"/>
                    <a:pt x="108" y="121"/>
                  </a:cubicBezTo>
                  <a:cubicBezTo>
                    <a:pt x="108" y="121"/>
                    <a:pt x="107" y="121"/>
                    <a:pt x="106" y="121"/>
                  </a:cubicBezTo>
                  <a:cubicBezTo>
                    <a:pt x="100" y="125"/>
                    <a:pt x="100" y="125"/>
                    <a:pt x="100" y="125"/>
                  </a:cubicBezTo>
                  <a:cubicBezTo>
                    <a:pt x="99" y="125"/>
                    <a:pt x="99" y="126"/>
                    <a:pt x="100" y="126"/>
                  </a:cubicBezTo>
                  <a:cubicBezTo>
                    <a:pt x="118" y="136"/>
                    <a:pt x="118" y="136"/>
                    <a:pt x="118" y="136"/>
                  </a:cubicBezTo>
                  <a:cubicBezTo>
                    <a:pt x="119" y="137"/>
                    <a:pt x="120" y="137"/>
                    <a:pt x="120" y="136"/>
                  </a:cubicBezTo>
                  <a:cubicBezTo>
                    <a:pt x="127" y="133"/>
                    <a:pt x="127" y="133"/>
                    <a:pt x="127" y="133"/>
                  </a:cubicBezTo>
                  <a:cubicBezTo>
                    <a:pt x="127" y="132"/>
                    <a:pt x="127" y="132"/>
                    <a:pt x="127" y="131"/>
                  </a:cubicBezTo>
                  <a:close/>
                  <a:moveTo>
                    <a:pt x="149" y="144"/>
                  </a:moveTo>
                  <a:cubicBezTo>
                    <a:pt x="131" y="134"/>
                    <a:pt x="131" y="134"/>
                    <a:pt x="131" y="134"/>
                  </a:cubicBezTo>
                  <a:cubicBezTo>
                    <a:pt x="130" y="134"/>
                    <a:pt x="129" y="134"/>
                    <a:pt x="129" y="134"/>
                  </a:cubicBezTo>
                  <a:cubicBezTo>
                    <a:pt x="122" y="138"/>
                    <a:pt x="122" y="138"/>
                    <a:pt x="122" y="138"/>
                  </a:cubicBezTo>
                  <a:cubicBezTo>
                    <a:pt x="122" y="138"/>
                    <a:pt x="122" y="138"/>
                    <a:pt x="122" y="139"/>
                  </a:cubicBezTo>
                  <a:cubicBezTo>
                    <a:pt x="141" y="149"/>
                    <a:pt x="141" y="149"/>
                    <a:pt x="141" y="149"/>
                  </a:cubicBezTo>
                  <a:cubicBezTo>
                    <a:pt x="141" y="150"/>
                    <a:pt x="142" y="150"/>
                    <a:pt x="143" y="149"/>
                  </a:cubicBezTo>
                  <a:cubicBezTo>
                    <a:pt x="149" y="146"/>
                    <a:pt x="149" y="146"/>
                    <a:pt x="149" y="146"/>
                  </a:cubicBezTo>
                  <a:cubicBezTo>
                    <a:pt x="150" y="145"/>
                    <a:pt x="150" y="145"/>
                    <a:pt x="149" y="144"/>
                  </a:cubicBezTo>
                  <a:close/>
                  <a:moveTo>
                    <a:pt x="171" y="157"/>
                  </a:moveTo>
                  <a:cubicBezTo>
                    <a:pt x="153" y="147"/>
                    <a:pt x="153" y="147"/>
                    <a:pt x="153" y="147"/>
                  </a:cubicBezTo>
                  <a:cubicBezTo>
                    <a:pt x="153" y="146"/>
                    <a:pt x="152" y="146"/>
                    <a:pt x="151" y="147"/>
                  </a:cubicBezTo>
                  <a:cubicBezTo>
                    <a:pt x="145" y="150"/>
                    <a:pt x="145" y="150"/>
                    <a:pt x="145" y="150"/>
                  </a:cubicBezTo>
                  <a:cubicBezTo>
                    <a:pt x="144" y="151"/>
                    <a:pt x="144" y="151"/>
                    <a:pt x="145" y="152"/>
                  </a:cubicBezTo>
                  <a:cubicBezTo>
                    <a:pt x="163" y="162"/>
                    <a:pt x="163" y="162"/>
                    <a:pt x="163" y="162"/>
                  </a:cubicBezTo>
                  <a:cubicBezTo>
                    <a:pt x="164" y="163"/>
                    <a:pt x="164" y="163"/>
                    <a:pt x="165" y="162"/>
                  </a:cubicBezTo>
                  <a:cubicBezTo>
                    <a:pt x="171" y="159"/>
                    <a:pt x="171" y="159"/>
                    <a:pt x="171" y="159"/>
                  </a:cubicBezTo>
                  <a:cubicBezTo>
                    <a:pt x="172" y="158"/>
                    <a:pt x="172" y="158"/>
                    <a:pt x="171" y="157"/>
                  </a:cubicBezTo>
                  <a:close/>
                  <a:moveTo>
                    <a:pt x="194" y="170"/>
                  </a:moveTo>
                  <a:cubicBezTo>
                    <a:pt x="176" y="160"/>
                    <a:pt x="176" y="160"/>
                    <a:pt x="176" y="160"/>
                  </a:cubicBezTo>
                  <a:cubicBezTo>
                    <a:pt x="175" y="159"/>
                    <a:pt x="174" y="159"/>
                    <a:pt x="173" y="160"/>
                  </a:cubicBezTo>
                  <a:cubicBezTo>
                    <a:pt x="167" y="163"/>
                    <a:pt x="167" y="163"/>
                    <a:pt x="167" y="163"/>
                  </a:cubicBezTo>
                  <a:cubicBezTo>
                    <a:pt x="167" y="164"/>
                    <a:pt x="167" y="164"/>
                    <a:pt x="167" y="165"/>
                  </a:cubicBezTo>
                  <a:cubicBezTo>
                    <a:pt x="185" y="175"/>
                    <a:pt x="185" y="175"/>
                    <a:pt x="185" y="175"/>
                  </a:cubicBezTo>
                  <a:cubicBezTo>
                    <a:pt x="186" y="175"/>
                    <a:pt x="187" y="175"/>
                    <a:pt x="187" y="175"/>
                  </a:cubicBezTo>
                  <a:cubicBezTo>
                    <a:pt x="194" y="171"/>
                    <a:pt x="194" y="171"/>
                    <a:pt x="194" y="171"/>
                  </a:cubicBezTo>
                  <a:cubicBezTo>
                    <a:pt x="194" y="171"/>
                    <a:pt x="194" y="171"/>
                    <a:pt x="194" y="170"/>
                  </a:cubicBezTo>
                  <a:close/>
                  <a:moveTo>
                    <a:pt x="216" y="183"/>
                  </a:moveTo>
                  <a:cubicBezTo>
                    <a:pt x="198" y="173"/>
                    <a:pt x="198" y="173"/>
                    <a:pt x="198" y="173"/>
                  </a:cubicBezTo>
                  <a:cubicBezTo>
                    <a:pt x="197" y="172"/>
                    <a:pt x="196" y="172"/>
                    <a:pt x="196" y="173"/>
                  </a:cubicBezTo>
                  <a:cubicBezTo>
                    <a:pt x="190" y="176"/>
                    <a:pt x="190" y="176"/>
                    <a:pt x="190" y="176"/>
                  </a:cubicBezTo>
                  <a:cubicBezTo>
                    <a:pt x="189" y="177"/>
                    <a:pt x="189" y="177"/>
                    <a:pt x="190" y="178"/>
                  </a:cubicBezTo>
                  <a:cubicBezTo>
                    <a:pt x="208" y="188"/>
                    <a:pt x="208" y="188"/>
                    <a:pt x="208" y="188"/>
                  </a:cubicBezTo>
                  <a:cubicBezTo>
                    <a:pt x="208" y="188"/>
                    <a:pt x="209" y="188"/>
                    <a:pt x="210" y="188"/>
                  </a:cubicBezTo>
                  <a:cubicBezTo>
                    <a:pt x="216" y="184"/>
                    <a:pt x="216" y="184"/>
                    <a:pt x="216" y="184"/>
                  </a:cubicBezTo>
                  <a:cubicBezTo>
                    <a:pt x="217" y="184"/>
                    <a:pt x="217" y="183"/>
                    <a:pt x="216" y="183"/>
                  </a:cubicBezTo>
                  <a:close/>
                  <a:moveTo>
                    <a:pt x="239" y="196"/>
                  </a:moveTo>
                  <a:cubicBezTo>
                    <a:pt x="220" y="186"/>
                    <a:pt x="220" y="186"/>
                    <a:pt x="220" y="186"/>
                  </a:cubicBezTo>
                  <a:cubicBezTo>
                    <a:pt x="220" y="185"/>
                    <a:pt x="219" y="185"/>
                    <a:pt x="218" y="186"/>
                  </a:cubicBezTo>
                  <a:cubicBezTo>
                    <a:pt x="212" y="189"/>
                    <a:pt x="212" y="189"/>
                    <a:pt x="212" y="189"/>
                  </a:cubicBezTo>
                  <a:cubicBezTo>
                    <a:pt x="211" y="190"/>
                    <a:pt x="211" y="190"/>
                    <a:pt x="212" y="190"/>
                  </a:cubicBezTo>
                  <a:cubicBezTo>
                    <a:pt x="230" y="201"/>
                    <a:pt x="230" y="201"/>
                    <a:pt x="230" y="201"/>
                  </a:cubicBezTo>
                  <a:cubicBezTo>
                    <a:pt x="231" y="201"/>
                    <a:pt x="232" y="201"/>
                    <a:pt x="232" y="201"/>
                  </a:cubicBezTo>
                  <a:cubicBezTo>
                    <a:pt x="239" y="197"/>
                    <a:pt x="239" y="197"/>
                    <a:pt x="239" y="197"/>
                  </a:cubicBezTo>
                  <a:cubicBezTo>
                    <a:pt x="239" y="197"/>
                    <a:pt x="239" y="196"/>
                    <a:pt x="239" y="196"/>
                  </a:cubicBezTo>
                  <a:close/>
                  <a:moveTo>
                    <a:pt x="261" y="209"/>
                  </a:moveTo>
                  <a:cubicBezTo>
                    <a:pt x="243" y="199"/>
                    <a:pt x="243" y="199"/>
                    <a:pt x="243" y="199"/>
                  </a:cubicBezTo>
                  <a:cubicBezTo>
                    <a:pt x="242" y="198"/>
                    <a:pt x="241" y="198"/>
                    <a:pt x="241" y="199"/>
                  </a:cubicBezTo>
                  <a:cubicBezTo>
                    <a:pt x="234" y="202"/>
                    <a:pt x="234" y="202"/>
                    <a:pt x="234" y="202"/>
                  </a:cubicBezTo>
                  <a:cubicBezTo>
                    <a:pt x="234" y="202"/>
                    <a:pt x="234" y="203"/>
                    <a:pt x="234" y="203"/>
                  </a:cubicBezTo>
                  <a:cubicBezTo>
                    <a:pt x="252" y="214"/>
                    <a:pt x="252" y="214"/>
                    <a:pt x="252" y="214"/>
                  </a:cubicBezTo>
                  <a:cubicBezTo>
                    <a:pt x="253" y="214"/>
                    <a:pt x="254" y="214"/>
                    <a:pt x="255" y="214"/>
                  </a:cubicBezTo>
                  <a:cubicBezTo>
                    <a:pt x="261" y="210"/>
                    <a:pt x="261" y="210"/>
                    <a:pt x="261" y="210"/>
                  </a:cubicBezTo>
                  <a:cubicBezTo>
                    <a:pt x="262" y="210"/>
                    <a:pt x="262" y="209"/>
                    <a:pt x="261" y="209"/>
                  </a:cubicBezTo>
                  <a:close/>
                  <a:moveTo>
                    <a:pt x="283" y="222"/>
                  </a:moveTo>
                  <a:cubicBezTo>
                    <a:pt x="265" y="211"/>
                    <a:pt x="265" y="211"/>
                    <a:pt x="265" y="211"/>
                  </a:cubicBezTo>
                  <a:cubicBezTo>
                    <a:pt x="265" y="211"/>
                    <a:pt x="264" y="211"/>
                    <a:pt x="263" y="211"/>
                  </a:cubicBezTo>
                  <a:cubicBezTo>
                    <a:pt x="257" y="215"/>
                    <a:pt x="257" y="215"/>
                    <a:pt x="257" y="215"/>
                  </a:cubicBezTo>
                  <a:cubicBezTo>
                    <a:pt x="256" y="215"/>
                    <a:pt x="256" y="216"/>
                    <a:pt x="257" y="216"/>
                  </a:cubicBezTo>
                  <a:cubicBezTo>
                    <a:pt x="275" y="227"/>
                    <a:pt x="275" y="227"/>
                    <a:pt x="275" y="227"/>
                  </a:cubicBezTo>
                  <a:cubicBezTo>
                    <a:pt x="275" y="227"/>
                    <a:pt x="276" y="227"/>
                    <a:pt x="277" y="227"/>
                  </a:cubicBezTo>
                  <a:cubicBezTo>
                    <a:pt x="283" y="223"/>
                    <a:pt x="283" y="223"/>
                    <a:pt x="283" y="223"/>
                  </a:cubicBezTo>
                  <a:cubicBezTo>
                    <a:pt x="284" y="223"/>
                    <a:pt x="284" y="222"/>
                    <a:pt x="283" y="222"/>
                  </a:cubicBezTo>
                  <a:close/>
                  <a:moveTo>
                    <a:pt x="306" y="235"/>
                  </a:moveTo>
                  <a:cubicBezTo>
                    <a:pt x="287" y="224"/>
                    <a:pt x="287" y="224"/>
                    <a:pt x="287" y="224"/>
                  </a:cubicBezTo>
                  <a:cubicBezTo>
                    <a:pt x="287" y="224"/>
                    <a:pt x="286" y="224"/>
                    <a:pt x="285" y="224"/>
                  </a:cubicBezTo>
                  <a:cubicBezTo>
                    <a:pt x="279" y="228"/>
                    <a:pt x="279" y="228"/>
                    <a:pt x="279" y="228"/>
                  </a:cubicBezTo>
                  <a:cubicBezTo>
                    <a:pt x="278" y="228"/>
                    <a:pt x="278" y="229"/>
                    <a:pt x="279" y="229"/>
                  </a:cubicBezTo>
                  <a:cubicBezTo>
                    <a:pt x="297" y="240"/>
                    <a:pt x="297" y="240"/>
                    <a:pt x="297" y="240"/>
                  </a:cubicBezTo>
                  <a:cubicBezTo>
                    <a:pt x="298" y="240"/>
                    <a:pt x="299" y="240"/>
                    <a:pt x="299" y="240"/>
                  </a:cubicBezTo>
                  <a:cubicBezTo>
                    <a:pt x="306" y="236"/>
                    <a:pt x="306" y="236"/>
                    <a:pt x="306" y="236"/>
                  </a:cubicBezTo>
                  <a:cubicBezTo>
                    <a:pt x="306" y="236"/>
                    <a:pt x="306" y="235"/>
                    <a:pt x="306" y="235"/>
                  </a:cubicBezTo>
                  <a:close/>
                  <a:moveTo>
                    <a:pt x="328" y="248"/>
                  </a:moveTo>
                  <a:cubicBezTo>
                    <a:pt x="310" y="237"/>
                    <a:pt x="310" y="237"/>
                    <a:pt x="310" y="237"/>
                  </a:cubicBezTo>
                  <a:cubicBezTo>
                    <a:pt x="309" y="237"/>
                    <a:pt x="308" y="237"/>
                    <a:pt x="308" y="237"/>
                  </a:cubicBezTo>
                  <a:cubicBezTo>
                    <a:pt x="301" y="241"/>
                    <a:pt x="301" y="241"/>
                    <a:pt x="301" y="241"/>
                  </a:cubicBezTo>
                  <a:cubicBezTo>
                    <a:pt x="301" y="241"/>
                    <a:pt x="301" y="242"/>
                    <a:pt x="301" y="242"/>
                  </a:cubicBezTo>
                  <a:cubicBezTo>
                    <a:pt x="320" y="253"/>
                    <a:pt x="320" y="253"/>
                    <a:pt x="320" y="253"/>
                  </a:cubicBezTo>
                  <a:cubicBezTo>
                    <a:pt x="320" y="253"/>
                    <a:pt x="321" y="253"/>
                    <a:pt x="322" y="253"/>
                  </a:cubicBezTo>
                  <a:cubicBezTo>
                    <a:pt x="328" y="249"/>
                    <a:pt x="328" y="249"/>
                    <a:pt x="328" y="249"/>
                  </a:cubicBezTo>
                  <a:cubicBezTo>
                    <a:pt x="329" y="249"/>
                    <a:pt x="329" y="248"/>
                    <a:pt x="328" y="248"/>
                  </a:cubicBezTo>
                  <a:close/>
                  <a:moveTo>
                    <a:pt x="48" y="61"/>
                  </a:moveTo>
                  <a:cubicBezTo>
                    <a:pt x="31" y="50"/>
                    <a:pt x="31" y="50"/>
                    <a:pt x="31" y="50"/>
                  </a:cubicBezTo>
                  <a:cubicBezTo>
                    <a:pt x="30" y="50"/>
                    <a:pt x="29" y="50"/>
                    <a:pt x="29" y="50"/>
                  </a:cubicBezTo>
                  <a:cubicBezTo>
                    <a:pt x="11" y="61"/>
                    <a:pt x="11" y="61"/>
                    <a:pt x="11" y="61"/>
                  </a:cubicBezTo>
                  <a:cubicBezTo>
                    <a:pt x="11" y="61"/>
                    <a:pt x="11" y="62"/>
                    <a:pt x="11" y="62"/>
                  </a:cubicBezTo>
                  <a:cubicBezTo>
                    <a:pt x="29" y="72"/>
                    <a:pt x="29" y="72"/>
                    <a:pt x="29" y="72"/>
                  </a:cubicBezTo>
                  <a:cubicBezTo>
                    <a:pt x="29" y="72"/>
                    <a:pt x="30" y="72"/>
                    <a:pt x="31" y="72"/>
                  </a:cubicBezTo>
                  <a:cubicBezTo>
                    <a:pt x="48" y="62"/>
                    <a:pt x="48" y="62"/>
                    <a:pt x="48" y="62"/>
                  </a:cubicBezTo>
                  <a:cubicBezTo>
                    <a:pt x="49" y="62"/>
                    <a:pt x="49" y="61"/>
                    <a:pt x="48" y="61"/>
                  </a:cubicBezTo>
                  <a:close/>
                  <a:moveTo>
                    <a:pt x="81" y="55"/>
                  </a:moveTo>
                  <a:cubicBezTo>
                    <a:pt x="52" y="38"/>
                    <a:pt x="52" y="38"/>
                    <a:pt x="52" y="38"/>
                  </a:cubicBezTo>
                  <a:cubicBezTo>
                    <a:pt x="52" y="38"/>
                    <a:pt x="51" y="38"/>
                    <a:pt x="50" y="38"/>
                  </a:cubicBezTo>
                  <a:cubicBezTo>
                    <a:pt x="33" y="48"/>
                    <a:pt x="33" y="48"/>
                    <a:pt x="33" y="48"/>
                  </a:cubicBezTo>
                  <a:cubicBezTo>
                    <a:pt x="32" y="48"/>
                    <a:pt x="32" y="49"/>
                    <a:pt x="33" y="49"/>
                  </a:cubicBezTo>
                  <a:cubicBezTo>
                    <a:pt x="62" y="66"/>
                    <a:pt x="62" y="66"/>
                    <a:pt x="62" y="66"/>
                  </a:cubicBezTo>
                  <a:cubicBezTo>
                    <a:pt x="62" y="66"/>
                    <a:pt x="63" y="66"/>
                    <a:pt x="64" y="66"/>
                  </a:cubicBezTo>
                  <a:cubicBezTo>
                    <a:pt x="81" y="56"/>
                    <a:pt x="81" y="56"/>
                    <a:pt x="81" y="56"/>
                  </a:cubicBezTo>
                  <a:cubicBezTo>
                    <a:pt x="82" y="56"/>
                    <a:pt x="82" y="55"/>
                    <a:pt x="81" y="55"/>
                  </a:cubicBezTo>
                  <a:close/>
                  <a:moveTo>
                    <a:pt x="108" y="45"/>
                  </a:moveTo>
                  <a:cubicBezTo>
                    <a:pt x="74" y="26"/>
                    <a:pt x="74" y="26"/>
                    <a:pt x="74" y="26"/>
                  </a:cubicBezTo>
                  <a:cubicBezTo>
                    <a:pt x="73" y="25"/>
                    <a:pt x="72" y="25"/>
                    <a:pt x="72" y="26"/>
                  </a:cubicBezTo>
                  <a:cubicBezTo>
                    <a:pt x="54" y="36"/>
                    <a:pt x="54" y="36"/>
                    <a:pt x="54" y="36"/>
                  </a:cubicBezTo>
                  <a:cubicBezTo>
                    <a:pt x="54" y="36"/>
                    <a:pt x="54" y="37"/>
                    <a:pt x="54" y="37"/>
                  </a:cubicBezTo>
                  <a:cubicBezTo>
                    <a:pt x="89" y="57"/>
                    <a:pt x="89" y="57"/>
                    <a:pt x="89" y="57"/>
                  </a:cubicBezTo>
                  <a:cubicBezTo>
                    <a:pt x="89" y="57"/>
                    <a:pt x="90" y="57"/>
                    <a:pt x="91" y="57"/>
                  </a:cubicBezTo>
                  <a:cubicBezTo>
                    <a:pt x="108" y="47"/>
                    <a:pt x="108" y="47"/>
                    <a:pt x="108" y="47"/>
                  </a:cubicBezTo>
                  <a:cubicBezTo>
                    <a:pt x="109" y="46"/>
                    <a:pt x="109" y="46"/>
                    <a:pt x="108" y="45"/>
                  </a:cubicBezTo>
                  <a:close/>
                  <a:moveTo>
                    <a:pt x="141" y="40"/>
                  </a:moveTo>
                  <a:cubicBezTo>
                    <a:pt x="95" y="13"/>
                    <a:pt x="95" y="13"/>
                    <a:pt x="95" y="13"/>
                  </a:cubicBezTo>
                  <a:cubicBezTo>
                    <a:pt x="95" y="13"/>
                    <a:pt x="94" y="13"/>
                    <a:pt x="93" y="13"/>
                  </a:cubicBezTo>
                  <a:cubicBezTo>
                    <a:pt x="76" y="23"/>
                    <a:pt x="76" y="23"/>
                    <a:pt x="76" y="23"/>
                  </a:cubicBezTo>
                  <a:cubicBezTo>
                    <a:pt x="75" y="24"/>
                    <a:pt x="75" y="24"/>
                    <a:pt x="76" y="25"/>
                  </a:cubicBezTo>
                  <a:cubicBezTo>
                    <a:pt x="121" y="51"/>
                    <a:pt x="121" y="51"/>
                    <a:pt x="121" y="51"/>
                  </a:cubicBezTo>
                  <a:cubicBezTo>
                    <a:pt x="122" y="51"/>
                    <a:pt x="123" y="51"/>
                    <a:pt x="124" y="51"/>
                  </a:cubicBezTo>
                  <a:cubicBezTo>
                    <a:pt x="141" y="41"/>
                    <a:pt x="141" y="41"/>
                    <a:pt x="141" y="41"/>
                  </a:cubicBezTo>
                  <a:cubicBezTo>
                    <a:pt x="142" y="41"/>
                    <a:pt x="142" y="40"/>
                    <a:pt x="141" y="40"/>
                  </a:cubicBezTo>
                  <a:close/>
                  <a:moveTo>
                    <a:pt x="71" y="73"/>
                  </a:moveTo>
                  <a:cubicBezTo>
                    <a:pt x="53" y="63"/>
                    <a:pt x="53" y="63"/>
                    <a:pt x="53" y="63"/>
                  </a:cubicBezTo>
                  <a:cubicBezTo>
                    <a:pt x="53" y="63"/>
                    <a:pt x="52" y="63"/>
                    <a:pt x="51" y="63"/>
                  </a:cubicBezTo>
                  <a:cubicBezTo>
                    <a:pt x="33" y="73"/>
                    <a:pt x="33" y="73"/>
                    <a:pt x="33" y="73"/>
                  </a:cubicBezTo>
                  <a:cubicBezTo>
                    <a:pt x="33" y="74"/>
                    <a:pt x="33" y="74"/>
                    <a:pt x="33" y="75"/>
                  </a:cubicBezTo>
                  <a:cubicBezTo>
                    <a:pt x="51" y="85"/>
                    <a:pt x="51" y="85"/>
                    <a:pt x="51" y="85"/>
                  </a:cubicBezTo>
                  <a:cubicBezTo>
                    <a:pt x="52" y="85"/>
                    <a:pt x="53" y="85"/>
                    <a:pt x="53" y="85"/>
                  </a:cubicBezTo>
                  <a:cubicBezTo>
                    <a:pt x="71" y="75"/>
                    <a:pt x="71" y="75"/>
                    <a:pt x="71" y="75"/>
                  </a:cubicBezTo>
                  <a:cubicBezTo>
                    <a:pt x="71" y="74"/>
                    <a:pt x="71" y="74"/>
                    <a:pt x="71" y="73"/>
                  </a:cubicBezTo>
                  <a:close/>
                  <a:moveTo>
                    <a:pt x="93" y="86"/>
                  </a:moveTo>
                  <a:cubicBezTo>
                    <a:pt x="76" y="76"/>
                    <a:pt x="76" y="76"/>
                    <a:pt x="76" y="76"/>
                  </a:cubicBezTo>
                  <a:cubicBezTo>
                    <a:pt x="75" y="76"/>
                    <a:pt x="74" y="76"/>
                    <a:pt x="73" y="76"/>
                  </a:cubicBezTo>
                  <a:cubicBezTo>
                    <a:pt x="56" y="86"/>
                    <a:pt x="56" y="86"/>
                    <a:pt x="56" y="86"/>
                  </a:cubicBezTo>
                  <a:cubicBezTo>
                    <a:pt x="55" y="87"/>
                    <a:pt x="55" y="87"/>
                    <a:pt x="56" y="88"/>
                  </a:cubicBezTo>
                  <a:cubicBezTo>
                    <a:pt x="73" y="98"/>
                    <a:pt x="73" y="98"/>
                    <a:pt x="73" y="98"/>
                  </a:cubicBezTo>
                  <a:cubicBezTo>
                    <a:pt x="74" y="98"/>
                    <a:pt x="75" y="98"/>
                    <a:pt x="76" y="98"/>
                  </a:cubicBezTo>
                  <a:cubicBezTo>
                    <a:pt x="93" y="88"/>
                    <a:pt x="93" y="88"/>
                    <a:pt x="93" y="88"/>
                  </a:cubicBezTo>
                  <a:cubicBezTo>
                    <a:pt x="94" y="87"/>
                    <a:pt x="94" y="87"/>
                    <a:pt x="93" y="86"/>
                  </a:cubicBezTo>
                  <a:close/>
                  <a:moveTo>
                    <a:pt x="115" y="99"/>
                  </a:moveTo>
                  <a:cubicBezTo>
                    <a:pt x="98" y="89"/>
                    <a:pt x="98" y="89"/>
                    <a:pt x="98" y="89"/>
                  </a:cubicBezTo>
                  <a:cubicBezTo>
                    <a:pt x="97" y="89"/>
                    <a:pt x="96" y="89"/>
                    <a:pt x="96" y="89"/>
                  </a:cubicBezTo>
                  <a:cubicBezTo>
                    <a:pt x="78" y="99"/>
                    <a:pt x="78" y="99"/>
                    <a:pt x="78" y="99"/>
                  </a:cubicBezTo>
                  <a:cubicBezTo>
                    <a:pt x="78" y="100"/>
                    <a:pt x="78" y="100"/>
                    <a:pt x="78" y="101"/>
                  </a:cubicBezTo>
                  <a:cubicBezTo>
                    <a:pt x="96" y="111"/>
                    <a:pt x="96" y="111"/>
                    <a:pt x="96" y="111"/>
                  </a:cubicBezTo>
                  <a:cubicBezTo>
                    <a:pt x="96" y="111"/>
                    <a:pt x="97" y="111"/>
                    <a:pt x="98" y="111"/>
                  </a:cubicBezTo>
                  <a:cubicBezTo>
                    <a:pt x="115" y="101"/>
                    <a:pt x="115" y="101"/>
                    <a:pt x="115" y="101"/>
                  </a:cubicBezTo>
                  <a:cubicBezTo>
                    <a:pt x="116" y="100"/>
                    <a:pt x="116" y="100"/>
                    <a:pt x="115" y="99"/>
                  </a:cubicBezTo>
                  <a:close/>
                  <a:moveTo>
                    <a:pt x="138" y="112"/>
                  </a:moveTo>
                  <a:cubicBezTo>
                    <a:pt x="120" y="102"/>
                    <a:pt x="120" y="102"/>
                    <a:pt x="120" y="102"/>
                  </a:cubicBezTo>
                  <a:cubicBezTo>
                    <a:pt x="120" y="102"/>
                    <a:pt x="119" y="102"/>
                    <a:pt x="118" y="102"/>
                  </a:cubicBezTo>
                  <a:cubicBezTo>
                    <a:pt x="100" y="112"/>
                    <a:pt x="100" y="112"/>
                    <a:pt x="100" y="112"/>
                  </a:cubicBezTo>
                  <a:cubicBezTo>
                    <a:pt x="100" y="113"/>
                    <a:pt x="100" y="113"/>
                    <a:pt x="100" y="113"/>
                  </a:cubicBezTo>
                  <a:cubicBezTo>
                    <a:pt x="118" y="124"/>
                    <a:pt x="118" y="124"/>
                    <a:pt x="118" y="124"/>
                  </a:cubicBezTo>
                  <a:cubicBezTo>
                    <a:pt x="119" y="124"/>
                    <a:pt x="120" y="124"/>
                    <a:pt x="120" y="124"/>
                  </a:cubicBezTo>
                  <a:cubicBezTo>
                    <a:pt x="138" y="113"/>
                    <a:pt x="138" y="113"/>
                    <a:pt x="138" y="113"/>
                  </a:cubicBezTo>
                  <a:cubicBezTo>
                    <a:pt x="138" y="113"/>
                    <a:pt x="138" y="113"/>
                    <a:pt x="138" y="112"/>
                  </a:cubicBezTo>
                  <a:close/>
                  <a:moveTo>
                    <a:pt x="160" y="125"/>
                  </a:moveTo>
                  <a:cubicBezTo>
                    <a:pt x="143" y="115"/>
                    <a:pt x="143" y="115"/>
                    <a:pt x="143" y="115"/>
                  </a:cubicBezTo>
                  <a:cubicBezTo>
                    <a:pt x="142" y="115"/>
                    <a:pt x="141" y="115"/>
                    <a:pt x="140" y="115"/>
                  </a:cubicBezTo>
                  <a:cubicBezTo>
                    <a:pt x="123" y="125"/>
                    <a:pt x="123" y="125"/>
                    <a:pt x="123" y="125"/>
                  </a:cubicBezTo>
                  <a:cubicBezTo>
                    <a:pt x="122" y="125"/>
                    <a:pt x="122" y="126"/>
                    <a:pt x="123" y="126"/>
                  </a:cubicBezTo>
                  <a:cubicBezTo>
                    <a:pt x="140" y="136"/>
                    <a:pt x="140" y="136"/>
                    <a:pt x="140" y="136"/>
                  </a:cubicBezTo>
                  <a:cubicBezTo>
                    <a:pt x="141" y="137"/>
                    <a:pt x="142" y="137"/>
                    <a:pt x="143" y="136"/>
                  </a:cubicBezTo>
                  <a:cubicBezTo>
                    <a:pt x="160" y="126"/>
                    <a:pt x="160" y="126"/>
                    <a:pt x="160" y="126"/>
                  </a:cubicBezTo>
                  <a:cubicBezTo>
                    <a:pt x="161" y="126"/>
                    <a:pt x="161" y="125"/>
                    <a:pt x="160" y="125"/>
                  </a:cubicBezTo>
                  <a:close/>
                  <a:moveTo>
                    <a:pt x="182" y="138"/>
                  </a:moveTo>
                  <a:cubicBezTo>
                    <a:pt x="165" y="128"/>
                    <a:pt x="165" y="128"/>
                    <a:pt x="165" y="128"/>
                  </a:cubicBezTo>
                  <a:cubicBezTo>
                    <a:pt x="164" y="127"/>
                    <a:pt x="163" y="127"/>
                    <a:pt x="163" y="128"/>
                  </a:cubicBezTo>
                  <a:cubicBezTo>
                    <a:pt x="145" y="138"/>
                    <a:pt x="145" y="138"/>
                    <a:pt x="145" y="138"/>
                  </a:cubicBezTo>
                  <a:cubicBezTo>
                    <a:pt x="145" y="138"/>
                    <a:pt x="145" y="139"/>
                    <a:pt x="145" y="139"/>
                  </a:cubicBezTo>
                  <a:cubicBezTo>
                    <a:pt x="163" y="149"/>
                    <a:pt x="163" y="149"/>
                    <a:pt x="163" y="149"/>
                  </a:cubicBezTo>
                  <a:cubicBezTo>
                    <a:pt x="163" y="150"/>
                    <a:pt x="164" y="150"/>
                    <a:pt x="165" y="149"/>
                  </a:cubicBezTo>
                  <a:cubicBezTo>
                    <a:pt x="182" y="139"/>
                    <a:pt x="182" y="139"/>
                    <a:pt x="182" y="139"/>
                  </a:cubicBezTo>
                  <a:cubicBezTo>
                    <a:pt x="183" y="139"/>
                    <a:pt x="183" y="138"/>
                    <a:pt x="182" y="138"/>
                  </a:cubicBezTo>
                  <a:close/>
                  <a:moveTo>
                    <a:pt x="205" y="151"/>
                  </a:moveTo>
                  <a:cubicBezTo>
                    <a:pt x="187" y="141"/>
                    <a:pt x="187" y="141"/>
                    <a:pt x="187" y="141"/>
                  </a:cubicBezTo>
                  <a:cubicBezTo>
                    <a:pt x="187" y="140"/>
                    <a:pt x="186" y="140"/>
                    <a:pt x="185" y="141"/>
                  </a:cubicBezTo>
                  <a:cubicBezTo>
                    <a:pt x="167" y="151"/>
                    <a:pt x="167" y="151"/>
                    <a:pt x="167" y="151"/>
                  </a:cubicBezTo>
                  <a:cubicBezTo>
                    <a:pt x="167" y="151"/>
                    <a:pt x="167" y="152"/>
                    <a:pt x="167" y="152"/>
                  </a:cubicBezTo>
                  <a:cubicBezTo>
                    <a:pt x="185" y="162"/>
                    <a:pt x="185" y="162"/>
                    <a:pt x="185" y="162"/>
                  </a:cubicBezTo>
                  <a:cubicBezTo>
                    <a:pt x="186" y="163"/>
                    <a:pt x="187" y="163"/>
                    <a:pt x="187" y="162"/>
                  </a:cubicBezTo>
                  <a:cubicBezTo>
                    <a:pt x="205" y="152"/>
                    <a:pt x="205" y="152"/>
                    <a:pt x="205" y="152"/>
                  </a:cubicBezTo>
                  <a:cubicBezTo>
                    <a:pt x="205" y="152"/>
                    <a:pt x="205" y="151"/>
                    <a:pt x="205" y="151"/>
                  </a:cubicBezTo>
                  <a:close/>
                  <a:moveTo>
                    <a:pt x="227" y="164"/>
                  </a:moveTo>
                  <a:cubicBezTo>
                    <a:pt x="210" y="154"/>
                    <a:pt x="210" y="154"/>
                    <a:pt x="210" y="154"/>
                  </a:cubicBezTo>
                  <a:cubicBezTo>
                    <a:pt x="209" y="153"/>
                    <a:pt x="208" y="153"/>
                    <a:pt x="207" y="154"/>
                  </a:cubicBezTo>
                  <a:cubicBezTo>
                    <a:pt x="190" y="164"/>
                    <a:pt x="190" y="164"/>
                    <a:pt x="190" y="164"/>
                  </a:cubicBezTo>
                  <a:cubicBezTo>
                    <a:pt x="189" y="164"/>
                    <a:pt x="189" y="165"/>
                    <a:pt x="190" y="165"/>
                  </a:cubicBezTo>
                  <a:cubicBezTo>
                    <a:pt x="207" y="175"/>
                    <a:pt x="207" y="175"/>
                    <a:pt x="207" y="175"/>
                  </a:cubicBezTo>
                  <a:cubicBezTo>
                    <a:pt x="208" y="175"/>
                    <a:pt x="209" y="175"/>
                    <a:pt x="210" y="175"/>
                  </a:cubicBezTo>
                  <a:cubicBezTo>
                    <a:pt x="227" y="165"/>
                    <a:pt x="227" y="165"/>
                    <a:pt x="227" y="165"/>
                  </a:cubicBezTo>
                  <a:cubicBezTo>
                    <a:pt x="228" y="165"/>
                    <a:pt x="228" y="164"/>
                    <a:pt x="227" y="164"/>
                  </a:cubicBezTo>
                  <a:close/>
                  <a:moveTo>
                    <a:pt x="249" y="177"/>
                  </a:moveTo>
                  <a:cubicBezTo>
                    <a:pt x="232" y="166"/>
                    <a:pt x="232" y="166"/>
                    <a:pt x="232" y="166"/>
                  </a:cubicBezTo>
                  <a:cubicBezTo>
                    <a:pt x="231" y="166"/>
                    <a:pt x="230" y="166"/>
                    <a:pt x="230" y="166"/>
                  </a:cubicBezTo>
                  <a:cubicBezTo>
                    <a:pt x="212" y="177"/>
                    <a:pt x="212" y="177"/>
                    <a:pt x="212" y="177"/>
                  </a:cubicBezTo>
                  <a:cubicBezTo>
                    <a:pt x="212" y="177"/>
                    <a:pt x="212" y="178"/>
                    <a:pt x="212" y="178"/>
                  </a:cubicBezTo>
                  <a:cubicBezTo>
                    <a:pt x="230" y="188"/>
                    <a:pt x="230" y="188"/>
                    <a:pt x="230" y="188"/>
                  </a:cubicBezTo>
                  <a:cubicBezTo>
                    <a:pt x="230" y="188"/>
                    <a:pt x="231" y="188"/>
                    <a:pt x="232" y="188"/>
                  </a:cubicBezTo>
                  <a:cubicBezTo>
                    <a:pt x="249" y="178"/>
                    <a:pt x="249" y="178"/>
                    <a:pt x="249" y="178"/>
                  </a:cubicBezTo>
                  <a:cubicBezTo>
                    <a:pt x="250" y="178"/>
                    <a:pt x="250" y="177"/>
                    <a:pt x="249" y="177"/>
                  </a:cubicBezTo>
                  <a:close/>
                  <a:moveTo>
                    <a:pt x="272" y="190"/>
                  </a:moveTo>
                  <a:cubicBezTo>
                    <a:pt x="254" y="179"/>
                    <a:pt x="254" y="179"/>
                    <a:pt x="254" y="179"/>
                  </a:cubicBezTo>
                  <a:cubicBezTo>
                    <a:pt x="254" y="179"/>
                    <a:pt x="253" y="179"/>
                    <a:pt x="252" y="179"/>
                  </a:cubicBezTo>
                  <a:cubicBezTo>
                    <a:pt x="234" y="190"/>
                    <a:pt x="234" y="190"/>
                    <a:pt x="234" y="190"/>
                  </a:cubicBezTo>
                  <a:cubicBezTo>
                    <a:pt x="234" y="190"/>
                    <a:pt x="234" y="190"/>
                    <a:pt x="234" y="191"/>
                  </a:cubicBezTo>
                  <a:cubicBezTo>
                    <a:pt x="252" y="201"/>
                    <a:pt x="252" y="201"/>
                    <a:pt x="252" y="201"/>
                  </a:cubicBezTo>
                  <a:cubicBezTo>
                    <a:pt x="253" y="201"/>
                    <a:pt x="254" y="201"/>
                    <a:pt x="254" y="201"/>
                  </a:cubicBezTo>
                  <a:cubicBezTo>
                    <a:pt x="272" y="191"/>
                    <a:pt x="272" y="191"/>
                    <a:pt x="272" y="191"/>
                  </a:cubicBezTo>
                  <a:cubicBezTo>
                    <a:pt x="272" y="190"/>
                    <a:pt x="272" y="190"/>
                    <a:pt x="272" y="190"/>
                  </a:cubicBezTo>
                  <a:close/>
                  <a:moveTo>
                    <a:pt x="294" y="202"/>
                  </a:moveTo>
                  <a:cubicBezTo>
                    <a:pt x="277" y="192"/>
                    <a:pt x="277" y="192"/>
                    <a:pt x="277" y="192"/>
                  </a:cubicBezTo>
                  <a:cubicBezTo>
                    <a:pt x="276" y="192"/>
                    <a:pt x="275" y="192"/>
                    <a:pt x="274" y="192"/>
                  </a:cubicBezTo>
                  <a:cubicBezTo>
                    <a:pt x="257" y="202"/>
                    <a:pt x="257" y="202"/>
                    <a:pt x="257" y="202"/>
                  </a:cubicBezTo>
                  <a:cubicBezTo>
                    <a:pt x="256" y="203"/>
                    <a:pt x="256" y="203"/>
                    <a:pt x="257" y="204"/>
                  </a:cubicBezTo>
                  <a:cubicBezTo>
                    <a:pt x="274" y="214"/>
                    <a:pt x="274" y="214"/>
                    <a:pt x="274" y="214"/>
                  </a:cubicBezTo>
                  <a:cubicBezTo>
                    <a:pt x="275" y="214"/>
                    <a:pt x="276" y="214"/>
                    <a:pt x="277" y="214"/>
                  </a:cubicBezTo>
                  <a:cubicBezTo>
                    <a:pt x="294" y="204"/>
                    <a:pt x="294" y="204"/>
                    <a:pt x="294" y="204"/>
                  </a:cubicBezTo>
                  <a:cubicBezTo>
                    <a:pt x="295" y="203"/>
                    <a:pt x="295" y="203"/>
                    <a:pt x="294" y="202"/>
                  </a:cubicBezTo>
                  <a:close/>
                  <a:moveTo>
                    <a:pt x="316" y="215"/>
                  </a:moveTo>
                  <a:cubicBezTo>
                    <a:pt x="299" y="205"/>
                    <a:pt x="299" y="205"/>
                    <a:pt x="299" y="205"/>
                  </a:cubicBezTo>
                  <a:cubicBezTo>
                    <a:pt x="298" y="205"/>
                    <a:pt x="297" y="205"/>
                    <a:pt x="297" y="205"/>
                  </a:cubicBezTo>
                  <a:cubicBezTo>
                    <a:pt x="279" y="215"/>
                    <a:pt x="279" y="215"/>
                    <a:pt x="279" y="215"/>
                  </a:cubicBezTo>
                  <a:cubicBezTo>
                    <a:pt x="278" y="216"/>
                    <a:pt x="278" y="216"/>
                    <a:pt x="279" y="217"/>
                  </a:cubicBezTo>
                  <a:cubicBezTo>
                    <a:pt x="297" y="227"/>
                    <a:pt x="297" y="227"/>
                    <a:pt x="297" y="227"/>
                  </a:cubicBezTo>
                  <a:cubicBezTo>
                    <a:pt x="297" y="227"/>
                    <a:pt x="298" y="227"/>
                    <a:pt x="299" y="227"/>
                  </a:cubicBezTo>
                  <a:cubicBezTo>
                    <a:pt x="316" y="217"/>
                    <a:pt x="316" y="217"/>
                    <a:pt x="316" y="217"/>
                  </a:cubicBezTo>
                  <a:cubicBezTo>
                    <a:pt x="317" y="216"/>
                    <a:pt x="317" y="216"/>
                    <a:pt x="316" y="215"/>
                  </a:cubicBezTo>
                  <a:close/>
                  <a:moveTo>
                    <a:pt x="104" y="67"/>
                  </a:moveTo>
                  <a:cubicBezTo>
                    <a:pt x="86" y="57"/>
                    <a:pt x="86" y="57"/>
                    <a:pt x="86" y="57"/>
                  </a:cubicBezTo>
                  <a:cubicBezTo>
                    <a:pt x="85" y="57"/>
                    <a:pt x="84" y="57"/>
                    <a:pt x="84" y="57"/>
                  </a:cubicBezTo>
                  <a:cubicBezTo>
                    <a:pt x="66" y="67"/>
                    <a:pt x="66" y="67"/>
                    <a:pt x="66" y="67"/>
                  </a:cubicBezTo>
                  <a:cubicBezTo>
                    <a:pt x="66" y="68"/>
                    <a:pt x="66" y="68"/>
                    <a:pt x="66" y="69"/>
                  </a:cubicBezTo>
                  <a:cubicBezTo>
                    <a:pt x="84" y="79"/>
                    <a:pt x="84" y="79"/>
                    <a:pt x="84" y="79"/>
                  </a:cubicBezTo>
                  <a:cubicBezTo>
                    <a:pt x="84" y="79"/>
                    <a:pt x="85" y="79"/>
                    <a:pt x="86" y="79"/>
                  </a:cubicBezTo>
                  <a:cubicBezTo>
                    <a:pt x="104" y="69"/>
                    <a:pt x="104" y="69"/>
                    <a:pt x="104" y="69"/>
                  </a:cubicBezTo>
                  <a:cubicBezTo>
                    <a:pt x="104" y="68"/>
                    <a:pt x="104" y="68"/>
                    <a:pt x="104" y="67"/>
                  </a:cubicBezTo>
                  <a:close/>
                  <a:moveTo>
                    <a:pt x="126" y="80"/>
                  </a:moveTo>
                  <a:cubicBezTo>
                    <a:pt x="108" y="70"/>
                    <a:pt x="108" y="70"/>
                    <a:pt x="108" y="70"/>
                  </a:cubicBezTo>
                  <a:cubicBezTo>
                    <a:pt x="108" y="70"/>
                    <a:pt x="107" y="70"/>
                    <a:pt x="106" y="70"/>
                  </a:cubicBezTo>
                  <a:cubicBezTo>
                    <a:pt x="89" y="80"/>
                    <a:pt x="89" y="80"/>
                    <a:pt x="89" y="80"/>
                  </a:cubicBezTo>
                  <a:cubicBezTo>
                    <a:pt x="88" y="81"/>
                    <a:pt x="88" y="81"/>
                    <a:pt x="89" y="82"/>
                  </a:cubicBezTo>
                  <a:cubicBezTo>
                    <a:pt x="106" y="92"/>
                    <a:pt x="106" y="92"/>
                    <a:pt x="106" y="92"/>
                  </a:cubicBezTo>
                  <a:cubicBezTo>
                    <a:pt x="107" y="92"/>
                    <a:pt x="108" y="92"/>
                    <a:pt x="108" y="92"/>
                  </a:cubicBezTo>
                  <a:cubicBezTo>
                    <a:pt x="126" y="82"/>
                    <a:pt x="126" y="82"/>
                    <a:pt x="126" y="82"/>
                  </a:cubicBezTo>
                  <a:cubicBezTo>
                    <a:pt x="126" y="81"/>
                    <a:pt x="126" y="81"/>
                    <a:pt x="126" y="80"/>
                  </a:cubicBezTo>
                  <a:close/>
                  <a:moveTo>
                    <a:pt x="148" y="93"/>
                  </a:moveTo>
                  <a:cubicBezTo>
                    <a:pt x="131" y="83"/>
                    <a:pt x="131" y="83"/>
                    <a:pt x="131" y="83"/>
                  </a:cubicBezTo>
                  <a:cubicBezTo>
                    <a:pt x="130" y="83"/>
                    <a:pt x="129" y="83"/>
                    <a:pt x="128" y="83"/>
                  </a:cubicBezTo>
                  <a:cubicBezTo>
                    <a:pt x="111" y="93"/>
                    <a:pt x="111" y="93"/>
                    <a:pt x="111" y="93"/>
                  </a:cubicBezTo>
                  <a:cubicBezTo>
                    <a:pt x="110" y="94"/>
                    <a:pt x="110" y="94"/>
                    <a:pt x="111" y="95"/>
                  </a:cubicBezTo>
                  <a:cubicBezTo>
                    <a:pt x="128" y="105"/>
                    <a:pt x="128" y="105"/>
                    <a:pt x="128" y="105"/>
                  </a:cubicBezTo>
                  <a:cubicBezTo>
                    <a:pt x="129" y="105"/>
                    <a:pt x="130" y="105"/>
                    <a:pt x="131" y="105"/>
                  </a:cubicBezTo>
                  <a:cubicBezTo>
                    <a:pt x="148" y="95"/>
                    <a:pt x="148" y="95"/>
                    <a:pt x="148" y="95"/>
                  </a:cubicBezTo>
                  <a:cubicBezTo>
                    <a:pt x="149" y="94"/>
                    <a:pt x="149" y="94"/>
                    <a:pt x="148" y="93"/>
                  </a:cubicBezTo>
                  <a:close/>
                  <a:moveTo>
                    <a:pt x="171" y="106"/>
                  </a:moveTo>
                  <a:cubicBezTo>
                    <a:pt x="153" y="96"/>
                    <a:pt x="153" y="96"/>
                    <a:pt x="153" y="96"/>
                  </a:cubicBezTo>
                  <a:cubicBezTo>
                    <a:pt x="152" y="96"/>
                    <a:pt x="151" y="96"/>
                    <a:pt x="151" y="96"/>
                  </a:cubicBezTo>
                  <a:cubicBezTo>
                    <a:pt x="133" y="106"/>
                    <a:pt x="133" y="106"/>
                    <a:pt x="133" y="106"/>
                  </a:cubicBezTo>
                  <a:cubicBezTo>
                    <a:pt x="133" y="106"/>
                    <a:pt x="133" y="107"/>
                    <a:pt x="133" y="107"/>
                  </a:cubicBezTo>
                  <a:cubicBezTo>
                    <a:pt x="151" y="118"/>
                    <a:pt x="151" y="118"/>
                    <a:pt x="151" y="118"/>
                  </a:cubicBezTo>
                  <a:cubicBezTo>
                    <a:pt x="151" y="118"/>
                    <a:pt x="152" y="118"/>
                    <a:pt x="153" y="118"/>
                  </a:cubicBezTo>
                  <a:cubicBezTo>
                    <a:pt x="171" y="107"/>
                    <a:pt x="171" y="107"/>
                    <a:pt x="171" y="107"/>
                  </a:cubicBezTo>
                  <a:cubicBezTo>
                    <a:pt x="171" y="107"/>
                    <a:pt x="171" y="106"/>
                    <a:pt x="171" y="106"/>
                  </a:cubicBezTo>
                  <a:close/>
                  <a:moveTo>
                    <a:pt x="193" y="119"/>
                  </a:moveTo>
                  <a:cubicBezTo>
                    <a:pt x="175" y="109"/>
                    <a:pt x="175" y="109"/>
                    <a:pt x="175" y="109"/>
                  </a:cubicBezTo>
                  <a:cubicBezTo>
                    <a:pt x="175" y="109"/>
                    <a:pt x="174" y="109"/>
                    <a:pt x="173" y="109"/>
                  </a:cubicBezTo>
                  <a:cubicBezTo>
                    <a:pt x="156" y="119"/>
                    <a:pt x="156" y="119"/>
                    <a:pt x="156" y="119"/>
                  </a:cubicBezTo>
                  <a:cubicBezTo>
                    <a:pt x="155" y="119"/>
                    <a:pt x="155" y="120"/>
                    <a:pt x="156" y="120"/>
                  </a:cubicBezTo>
                  <a:cubicBezTo>
                    <a:pt x="173" y="130"/>
                    <a:pt x="173" y="130"/>
                    <a:pt x="173" y="130"/>
                  </a:cubicBezTo>
                  <a:cubicBezTo>
                    <a:pt x="174" y="131"/>
                    <a:pt x="175" y="131"/>
                    <a:pt x="175" y="130"/>
                  </a:cubicBezTo>
                  <a:cubicBezTo>
                    <a:pt x="193" y="120"/>
                    <a:pt x="193" y="120"/>
                    <a:pt x="193" y="120"/>
                  </a:cubicBezTo>
                  <a:cubicBezTo>
                    <a:pt x="193" y="120"/>
                    <a:pt x="193" y="119"/>
                    <a:pt x="193" y="119"/>
                  </a:cubicBezTo>
                  <a:close/>
                  <a:moveTo>
                    <a:pt x="215" y="132"/>
                  </a:moveTo>
                  <a:cubicBezTo>
                    <a:pt x="198" y="122"/>
                    <a:pt x="198" y="122"/>
                    <a:pt x="198" y="122"/>
                  </a:cubicBezTo>
                  <a:cubicBezTo>
                    <a:pt x="197" y="121"/>
                    <a:pt x="196" y="121"/>
                    <a:pt x="195" y="122"/>
                  </a:cubicBezTo>
                  <a:cubicBezTo>
                    <a:pt x="178" y="132"/>
                    <a:pt x="178" y="132"/>
                    <a:pt x="178" y="132"/>
                  </a:cubicBezTo>
                  <a:cubicBezTo>
                    <a:pt x="177" y="132"/>
                    <a:pt x="177" y="133"/>
                    <a:pt x="178" y="133"/>
                  </a:cubicBezTo>
                  <a:cubicBezTo>
                    <a:pt x="195" y="143"/>
                    <a:pt x="195" y="143"/>
                    <a:pt x="195" y="143"/>
                  </a:cubicBezTo>
                  <a:cubicBezTo>
                    <a:pt x="196" y="144"/>
                    <a:pt x="197" y="144"/>
                    <a:pt x="198" y="143"/>
                  </a:cubicBezTo>
                  <a:cubicBezTo>
                    <a:pt x="215" y="133"/>
                    <a:pt x="215" y="133"/>
                    <a:pt x="215" y="133"/>
                  </a:cubicBezTo>
                  <a:cubicBezTo>
                    <a:pt x="216" y="133"/>
                    <a:pt x="216" y="132"/>
                    <a:pt x="215" y="132"/>
                  </a:cubicBezTo>
                  <a:close/>
                  <a:moveTo>
                    <a:pt x="238" y="145"/>
                  </a:moveTo>
                  <a:cubicBezTo>
                    <a:pt x="220" y="135"/>
                    <a:pt x="220" y="135"/>
                    <a:pt x="220" y="135"/>
                  </a:cubicBezTo>
                  <a:cubicBezTo>
                    <a:pt x="219" y="134"/>
                    <a:pt x="218" y="134"/>
                    <a:pt x="218" y="135"/>
                  </a:cubicBezTo>
                  <a:cubicBezTo>
                    <a:pt x="200" y="145"/>
                    <a:pt x="200" y="145"/>
                    <a:pt x="200" y="145"/>
                  </a:cubicBezTo>
                  <a:cubicBezTo>
                    <a:pt x="200" y="145"/>
                    <a:pt x="200" y="146"/>
                    <a:pt x="200" y="146"/>
                  </a:cubicBezTo>
                  <a:cubicBezTo>
                    <a:pt x="218" y="156"/>
                    <a:pt x="218" y="156"/>
                    <a:pt x="218" y="156"/>
                  </a:cubicBezTo>
                  <a:cubicBezTo>
                    <a:pt x="218" y="157"/>
                    <a:pt x="219" y="157"/>
                    <a:pt x="220" y="156"/>
                  </a:cubicBezTo>
                  <a:cubicBezTo>
                    <a:pt x="238" y="146"/>
                    <a:pt x="238" y="146"/>
                    <a:pt x="238" y="146"/>
                  </a:cubicBezTo>
                  <a:cubicBezTo>
                    <a:pt x="238" y="146"/>
                    <a:pt x="238" y="145"/>
                    <a:pt x="238" y="145"/>
                  </a:cubicBezTo>
                  <a:close/>
                  <a:moveTo>
                    <a:pt x="260" y="158"/>
                  </a:moveTo>
                  <a:cubicBezTo>
                    <a:pt x="242" y="148"/>
                    <a:pt x="242" y="148"/>
                    <a:pt x="242" y="148"/>
                  </a:cubicBezTo>
                  <a:cubicBezTo>
                    <a:pt x="242" y="147"/>
                    <a:pt x="241" y="147"/>
                    <a:pt x="240" y="148"/>
                  </a:cubicBezTo>
                  <a:cubicBezTo>
                    <a:pt x="223" y="158"/>
                    <a:pt x="223" y="158"/>
                    <a:pt x="223" y="158"/>
                  </a:cubicBezTo>
                  <a:cubicBezTo>
                    <a:pt x="222" y="158"/>
                    <a:pt x="222" y="159"/>
                    <a:pt x="223" y="159"/>
                  </a:cubicBezTo>
                  <a:cubicBezTo>
                    <a:pt x="240" y="169"/>
                    <a:pt x="240" y="169"/>
                    <a:pt x="240" y="169"/>
                  </a:cubicBezTo>
                  <a:cubicBezTo>
                    <a:pt x="241" y="169"/>
                    <a:pt x="242" y="169"/>
                    <a:pt x="242" y="169"/>
                  </a:cubicBezTo>
                  <a:cubicBezTo>
                    <a:pt x="260" y="159"/>
                    <a:pt x="260" y="159"/>
                    <a:pt x="260" y="159"/>
                  </a:cubicBezTo>
                  <a:cubicBezTo>
                    <a:pt x="260" y="159"/>
                    <a:pt x="260" y="158"/>
                    <a:pt x="260" y="158"/>
                  </a:cubicBezTo>
                  <a:close/>
                  <a:moveTo>
                    <a:pt x="282" y="171"/>
                  </a:moveTo>
                  <a:cubicBezTo>
                    <a:pt x="265" y="160"/>
                    <a:pt x="265" y="160"/>
                    <a:pt x="265" y="160"/>
                  </a:cubicBezTo>
                  <a:cubicBezTo>
                    <a:pt x="264" y="160"/>
                    <a:pt x="263" y="160"/>
                    <a:pt x="262" y="160"/>
                  </a:cubicBezTo>
                  <a:cubicBezTo>
                    <a:pt x="245" y="171"/>
                    <a:pt x="245" y="171"/>
                    <a:pt x="245" y="171"/>
                  </a:cubicBezTo>
                  <a:cubicBezTo>
                    <a:pt x="244" y="171"/>
                    <a:pt x="244" y="172"/>
                    <a:pt x="245" y="172"/>
                  </a:cubicBezTo>
                  <a:cubicBezTo>
                    <a:pt x="262" y="182"/>
                    <a:pt x="262" y="182"/>
                    <a:pt x="262" y="182"/>
                  </a:cubicBezTo>
                  <a:cubicBezTo>
                    <a:pt x="263" y="182"/>
                    <a:pt x="264" y="182"/>
                    <a:pt x="265" y="182"/>
                  </a:cubicBezTo>
                  <a:cubicBezTo>
                    <a:pt x="282" y="172"/>
                    <a:pt x="282" y="172"/>
                    <a:pt x="282" y="172"/>
                  </a:cubicBezTo>
                  <a:cubicBezTo>
                    <a:pt x="283" y="172"/>
                    <a:pt x="283" y="171"/>
                    <a:pt x="282" y="171"/>
                  </a:cubicBezTo>
                  <a:close/>
                  <a:moveTo>
                    <a:pt x="304" y="183"/>
                  </a:moveTo>
                  <a:cubicBezTo>
                    <a:pt x="287" y="173"/>
                    <a:pt x="287" y="173"/>
                    <a:pt x="287" y="173"/>
                  </a:cubicBezTo>
                  <a:cubicBezTo>
                    <a:pt x="286" y="173"/>
                    <a:pt x="285" y="173"/>
                    <a:pt x="285" y="173"/>
                  </a:cubicBezTo>
                  <a:cubicBezTo>
                    <a:pt x="267" y="183"/>
                    <a:pt x="267" y="183"/>
                    <a:pt x="267" y="183"/>
                  </a:cubicBezTo>
                  <a:cubicBezTo>
                    <a:pt x="267" y="184"/>
                    <a:pt x="267" y="184"/>
                    <a:pt x="267" y="185"/>
                  </a:cubicBezTo>
                  <a:cubicBezTo>
                    <a:pt x="285" y="195"/>
                    <a:pt x="285" y="195"/>
                    <a:pt x="285" y="195"/>
                  </a:cubicBezTo>
                  <a:cubicBezTo>
                    <a:pt x="285" y="195"/>
                    <a:pt x="286" y="195"/>
                    <a:pt x="287" y="195"/>
                  </a:cubicBezTo>
                  <a:cubicBezTo>
                    <a:pt x="304" y="185"/>
                    <a:pt x="304" y="185"/>
                    <a:pt x="304" y="185"/>
                  </a:cubicBezTo>
                  <a:cubicBezTo>
                    <a:pt x="305" y="184"/>
                    <a:pt x="305" y="184"/>
                    <a:pt x="304" y="183"/>
                  </a:cubicBezTo>
                  <a:close/>
                  <a:moveTo>
                    <a:pt x="327" y="196"/>
                  </a:moveTo>
                  <a:cubicBezTo>
                    <a:pt x="309" y="186"/>
                    <a:pt x="309" y="186"/>
                    <a:pt x="309" y="186"/>
                  </a:cubicBezTo>
                  <a:cubicBezTo>
                    <a:pt x="309" y="186"/>
                    <a:pt x="308" y="186"/>
                    <a:pt x="307" y="186"/>
                  </a:cubicBezTo>
                  <a:cubicBezTo>
                    <a:pt x="290" y="196"/>
                    <a:pt x="290" y="196"/>
                    <a:pt x="290" y="196"/>
                  </a:cubicBezTo>
                  <a:cubicBezTo>
                    <a:pt x="289" y="197"/>
                    <a:pt x="289" y="197"/>
                    <a:pt x="290" y="198"/>
                  </a:cubicBezTo>
                  <a:cubicBezTo>
                    <a:pt x="307" y="208"/>
                    <a:pt x="307" y="208"/>
                    <a:pt x="307" y="208"/>
                  </a:cubicBezTo>
                  <a:cubicBezTo>
                    <a:pt x="308" y="208"/>
                    <a:pt x="309" y="208"/>
                    <a:pt x="309" y="208"/>
                  </a:cubicBezTo>
                  <a:cubicBezTo>
                    <a:pt x="327" y="198"/>
                    <a:pt x="327" y="198"/>
                    <a:pt x="327" y="198"/>
                  </a:cubicBezTo>
                  <a:cubicBezTo>
                    <a:pt x="327" y="197"/>
                    <a:pt x="327" y="197"/>
                    <a:pt x="327" y="196"/>
                  </a:cubicBezTo>
                  <a:close/>
                  <a:moveTo>
                    <a:pt x="349" y="209"/>
                  </a:moveTo>
                  <a:cubicBezTo>
                    <a:pt x="332" y="199"/>
                    <a:pt x="332" y="199"/>
                    <a:pt x="332" y="199"/>
                  </a:cubicBezTo>
                  <a:cubicBezTo>
                    <a:pt x="331" y="199"/>
                    <a:pt x="330" y="199"/>
                    <a:pt x="329" y="199"/>
                  </a:cubicBezTo>
                  <a:cubicBezTo>
                    <a:pt x="312" y="209"/>
                    <a:pt x="312" y="209"/>
                    <a:pt x="312" y="209"/>
                  </a:cubicBezTo>
                  <a:cubicBezTo>
                    <a:pt x="311" y="210"/>
                    <a:pt x="311" y="210"/>
                    <a:pt x="312" y="211"/>
                  </a:cubicBezTo>
                  <a:cubicBezTo>
                    <a:pt x="329" y="221"/>
                    <a:pt x="329" y="221"/>
                    <a:pt x="329" y="221"/>
                  </a:cubicBezTo>
                  <a:cubicBezTo>
                    <a:pt x="330" y="221"/>
                    <a:pt x="331" y="221"/>
                    <a:pt x="332" y="221"/>
                  </a:cubicBezTo>
                  <a:cubicBezTo>
                    <a:pt x="349" y="211"/>
                    <a:pt x="349" y="211"/>
                    <a:pt x="349" y="211"/>
                  </a:cubicBezTo>
                  <a:cubicBezTo>
                    <a:pt x="350" y="210"/>
                    <a:pt x="350" y="210"/>
                    <a:pt x="349" y="209"/>
                  </a:cubicBezTo>
                  <a:close/>
                  <a:moveTo>
                    <a:pt x="130" y="58"/>
                  </a:moveTo>
                  <a:cubicBezTo>
                    <a:pt x="113" y="48"/>
                    <a:pt x="113" y="48"/>
                    <a:pt x="113" y="48"/>
                  </a:cubicBezTo>
                  <a:cubicBezTo>
                    <a:pt x="112" y="48"/>
                    <a:pt x="111" y="48"/>
                    <a:pt x="111" y="48"/>
                  </a:cubicBezTo>
                  <a:cubicBezTo>
                    <a:pt x="93" y="58"/>
                    <a:pt x="93" y="58"/>
                    <a:pt x="93" y="58"/>
                  </a:cubicBezTo>
                  <a:cubicBezTo>
                    <a:pt x="92" y="58"/>
                    <a:pt x="92" y="59"/>
                    <a:pt x="93" y="59"/>
                  </a:cubicBezTo>
                  <a:cubicBezTo>
                    <a:pt x="111" y="70"/>
                    <a:pt x="111" y="70"/>
                    <a:pt x="111" y="70"/>
                  </a:cubicBezTo>
                  <a:cubicBezTo>
                    <a:pt x="111" y="70"/>
                    <a:pt x="112" y="70"/>
                    <a:pt x="113" y="70"/>
                  </a:cubicBezTo>
                  <a:cubicBezTo>
                    <a:pt x="130" y="59"/>
                    <a:pt x="130" y="59"/>
                    <a:pt x="130" y="59"/>
                  </a:cubicBezTo>
                  <a:cubicBezTo>
                    <a:pt x="131" y="59"/>
                    <a:pt x="131" y="58"/>
                    <a:pt x="130" y="58"/>
                  </a:cubicBezTo>
                  <a:close/>
                  <a:moveTo>
                    <a:pt x="153" y="71"/>
                  </a:moveTo>
                  <a:cubicBezTo>
                    <a:pt x="135" y="61"/>
                    <a:pt x="135" y="61"/>
                    <a:pt x="135" y="61"/>
                  </a:cubicBezTo>
                  <a:cubicBezTo>
                    <a:pt x="134" y="61"/>
                    <a:pt x="134" y="61"/>
                    <a:pt x="133" y="61"/>
                  </a:cubicBezTo>
                  <a:cubicBezTo>
                    <a:pt x="115" y="71"/>
                    <a:pt x="115" y="71"/>
                    <a:pt x="115" y="71"/>
                  </a:cubicBezTo>
                  <a:cubicBezTo>
                    <a:pt x="115" y="71"/>
                    <a:pt x="115" y="72"/>
                    <a:pt x="115" y="72"/>
                  </a:cubicBezTo>
                  <a:cubicBezTo>
                    <a:pt x="133" y="82"/>
                    <a:pt x="133" y="82"/>
                    <a:pt x="133" y="82"/>
                  </a:cubicBezTo>
                  <a:cubicBezTo>
                    <a:pt x="134" y="83"/>
                    <a:pt x="134" y="83"/>
                    <a:pt x="135" y="82"/>
                  </a:cubicBezTo>
                  <a:cubicBezTo>
                    <a:pt x="153" y="72"/>
                    <a:pt x="153" y="72"/>
                    <a:pt x="153" y="72"/>
                  </a:cubicBezTo>
                  <a:cubicBezTo>
                    <a:pt x="153" y="72"/>
                    <a:pt x="153" y="71"/>
                    <a:pt x="153" y="71"/>
                  </a:cubicBezTo>
                  <a:close/>
                  <a:moveTo>
                    <a:pt x="175" y="84"/>
                  </a:moveTo>
                  <a:cubicBezTo>
                    <a:pt x="157" y="74"/>
                    <a:pt x="157" y="74"/>
                    <a:pt x="157" y="74"/>
                  </a:cubicBezTo>
                  <a:cubicBezTo>
                    <a:pt x="157" y="73"/>
                    <a:pt x="156" y="73"/>
                    <a:pt x="155" y="74"/>
                  </a:cubicBezTo>
                  <a:cubicBezTo>
                    <a:pt x="138" y="84"/>
                    <a:pt x="138" y="84"/>
                    <a:pt x="138" y="84"/>
                  </a:cubicBezTo>
                  <a:cubicBezTo>
                    <a:pt x="137" y="84"/>
                    <a:pt x="137" y="85"/>
                    <a:pt x="138" y="85"/>
                  </a:cubicBezTo>
                  <a:cubicBezTo>
                    <a:pt x="155" y="95"/>
                    <a:pt x="155" y="95"/>
                    <a:pt x="155" y="95"/>
                  </a:cubicBezTo>
                  <a:cubicBezTo>
                    <a:pt x="156" y="96"/>
                    <a:pt x="157" y="96"/>
                    <a:pt x="157" y="95"/>
                  </a:cubicBezTo>
                  <a:cubicBezTo>
                    <a:pt x="175" y="85"/>
                    <a:pt x="175" y="85"/>
                    <a:pt x="175" y="85"/>
                  </a:cubicBezTo>
                  <a:cubicBezTo>
                    <a:pt x="176" y="85"/>
                    <a:pt x="176" y="84"/>
                    <a:pt x="175" y="84"/>
                  </a:cubicBezTo>
                  <a:close/>
                  <a:moveTo>
                    <a:pt x="197" y="97"/>
                  </a:moveTo>
                  <a:cubicBezTo>
                    <a:pt x="180" y="87"/>
                    <a:pt x="180" y="87"/>
                    <a:pt x="180" y="87"/>
                  </a:cubicBezTo>
                  <a:cubicBezTo>
                    <a:pt x="179" y="86"/>
                    <a:pt x="178" y="86"/>
                    <a:pt x="178" y="87"/>
                  </a:cubicBezTo>
                  <a:cubicBezTo>
                    <a:pt x="160" y="97"/>
                    <a:pt x="160" y="97"/>
                    <a:pt x="160" y="97"/>
                  </a:cubicBezTo>
                  <a:cubicBezTo>
                    <a:pt x="159" y="97"/>
                    <a:pt x="159" y="98"/>
                    <a:pt x="160" y="98"/>
                  </a:cubicBezTo>
                  <a:cubicBezTo>
                    <a:pt x="178" y="108"/>
                    <a:pt x="178" y="108"/>
                    <a:pt x="178" y="108"/>
                  </a:cubicBezTo>
                  <a:cubicBezTo>
                    <a:pt x="178" y="109"/>
                    <a:pt x="179" y="109"/>
                    <a:pt x="180" y="108"/>
                  </a:cubicBezTo>
                  <a:cubicBezTo>
                    <a:pt x="197" y="98"/>
                    <a:pt x="197" y="98"/>
                    <a:pt x="197" y="98"/>
                  </a:cubicBezTo>
                  <a:cubicBezTo>
                    <a:pt x="198" y="98"/>
                    <a:pt x="198" y="97"/>
                    <a:pt x="197" y="97"/>
                  </a:cubicBezTo>
                  <a:close/>
                  <a:moveTo>
                    <a:pt x="220" y="110"/>
                  </a:moveTo>
                  <a:cubicBezTo>
                    <a:pt x="202" y="100"/>
                    <a:pt x="202" y="100"/>
                    <a:pt x="202" y="100"/>
                  </a:cubicBezTo>
                  <a:cubicBezTo>
                    <a:pt x="201" y="99"/>
                    <a:pt x="200" y="99"/>
                    <a:pt x="200" y="100"/>
                  </a:cubicBezTo>
                  <a:cubicBezTo>
                    <a:pt x="182" y="110"/>
                    <a:pt x="182" y="110"/>
                    <a:pt x="182" y="110"/>
                  </a:cubicBezTo>
                  <a:cubicBezTo>
                    <a:pt x="182" y="110"/>
                    <a:pt x="182" y="111"/>
                    <a:pt x="182" y="111"/>
                  </a:cubicBezTo>
                  <a:cubicBezTo>
                    <a:pt x="200" y="121"/>
                    <a:pt x="200" y="121"/>
                    <a:pt x="200" y="121"/>
                  </a:cubicBezTo>
                  <a:cubicBezTo>
                    <a:pt x="200" y="121"/>
                    <a:pt x="201" y="121"/>
                    <a:pt x="202" y="121"/>
                  </a:cubicBezTo>
                  <a:cubicBezTo>
                    <a:pt x="220" y="111"/>
                    <a:pt x="220" y="111"/>
                    <a:pt x="220" y="111"/>
                  </a:cubicBezTo>
                  <a:cubicBezTo>
                    <a:pt x="220" y="111"/>
                    <a:pt x="220" y="110"/>
                    <a:pt x="220" y="110"/>
                  </a:cubicBezTo>
                  <a:close/>
                  <a:moveTo>
                    <a:pt x="242" y="123"/>
                  </a:moveTo>
                  <a:cubicBezTo>
                    <a:pt x="224" y="112"/>
                    <a:pt x="224" y="112"/>
                    <a:pt x="224" y="112"/>
                  </a:cubicBezTo>
                  <a:cubicBezTo>
                    <a:pt x="224" y="112"/>
                    <a:pt x="223" y="112"/>
                    <a:pt x="222" y="112"/>
                  </a:cubicBezTo>
                  <a:cubicBezTo>
                    <a:pt x="205" y="123"/>
                    <a:pt x="205" y="123"/>
                    <a:pt x="205" y="123"/>
                  </a:cubicBezTo>
                  <a:cubicBezTo>
                    <a:pt x="204" y="123"/>
                    <a:pt x="204" y="124"/>
                    <a:pt x="205" y="124"/>
                  </a:cubicBezTo>
                  <a:cubicBezTo>
                    <a:pt x="222" y="134"/>
                    <a:pt x="222" y="134"/>
                    <a:pt x="222" y="134"/>
                  </a:cubicBezTo>
                  <a:cubicBezTo>
                    <a:pt x="223" y="134"/>
                    <a:pt x="224" y="134"/>
                    <a:pt x="224" y="134"/>
                  </a:cubicBezTo>
                  <a:cubicBezTo>
                    <a:pt x="242" y="124"/>
                    <a:pt x="242" y="124"/>
                    <a:pt x="242" y="124"/>
                  </a:cubicBezTo>
                  <a:cubicBezTo>
                    <a:pt x="243" y="124"/>
                    <a:pt x="243" y="123"/>
                    <a:pt x="242" y="123"/>
                  </a:cubicBezTo>
                  <a:close/>
                  <a:moveTo>
                    <a:pt x="264" y="135"/>
                  </a:moveTo>
                  <a:cubicBezTo>
                    <a:pt x="247" y="125"/>
                    <a:pt x="247" y="125"/>
                    <a:pt x="247" y="125"/>
                  </a:cubicBezTo>
                  <a:cubicBezTo>
                    <a:pt x="246" y="125"/>
                    <a:pt x="245" y="125"/>
                    <a:pt x="245" y="125"/>
                  </a:cubicBezTo>
                  <a:cubicBezTo>
                    <a:pt x="227" y="135"/>
                    <a:pt x="227" y="135"/>
                    <a:pt x="227" y="135"/>
                  </a:cubicBezTo>
                  <a:cubicBezTo>
                    <a:pt x="226" y="136"/>
                    <a:pt x="226" y="136"/>
                    <a:pt x="227" y="137"/>
                  </a:cubicBezTo>
                  <a:cubicBezTo>
                    <a:pt x="245" y="147"/>
                    <a:pt x="245" y="147"/>
                    <a:pt x="245" y="147"/>
                  </a:cubicBezTo>
                  <a:cubicBezTo>
                    <a:pt x="245" y="147"/>
                    <a:pt x="246" y="147"/>
                    <a:pt x="247" y="147"/>
                  </a:cubicBezTo>
                  <a:cubicBezTo>
                    <a:pt x="264" y="137"/>
                    <a:pt x="264" y="137"/>
                    <a:pt x="264" y="137"/>
                  </a:cubicBezTo>
                  <a:cubicBezTo>
                    <a:pt x="265" y="136"/>
                    <a:pt x="265" y="136"/>
                    <a:pt x="264" y="135"/>
                  </a:cubicBezTo>
                  <a:close/>
                  <a:moveTo>
                    <a:pt x="287" y="148"/>
                  </a:moveTo>
                  <a:cubicBezTo>
                    <a:pt x="269" y="138"/>
                    <a:pt x="269" y="138"/>
                    <a:pt x="269" y="138"/>
                  </a:cubicBezTo>
                  <a:cubicBezTo>
                    <a:pt x="268" y="138"/>
                    <a:pt x="267" y="138"/>
                    <a:pt x="267" y="138"/>
                  </a:cubicBezTo>
                  <a:cubicBezTo>
                    <a:pt x="249" y="148"/>
                    <a:pt x="249" y="148"/>
                    <a:pt x="249" y="148"/>
                  </a:cubicBezTo>
                  <a:cubicBezTo>
                    <a:pt x="249" y="149"/>
                    <a:pt x="249" y="149"/>
                    <a:pt x="249" y="150"/>
                  </a:cubicBezTo>
                  <a:cubicBezTo>
                    <a:pt x="267" y="160"/>
                    <a:pt x="267" y="160"/>
                    <a:pt x="267" y="160"/>
                  </a:cubicBezTo>
                  <a:cubicBezTo>
                    <a:pt x="267" y="160"/>
                    <a:pt x="268" y="160"/>
                    <a:pt x="269" y="160"/>
                  </a:cubicBezTo>
                  <a:cubicBezTo>
                    <a:pt x="287" y="150"/>
                    <a:pt x="287" y="150"/>
                    <a:pt x="287" y="150"/>
                  </a:cubicBezTo>
                  <a:cubicBezTo>
                    <a:pt x="287" y="149"/>
                    <a:pt x="287" y="149"/>
                    <a:pt x="287" y="148"/>
                  </a:cubicBezTo>
                  <a:close/>
                  <a:moveTo>
                    <a:pt x="309" y="161"/>
                  </a:moveTo>
                  <a:cubicBezTo>
                    <a:pt x="291" y="151"/>
                    <a:pt x="291" y="151"/>
                    <a:pt x="291" y="151"/>
                  </a:cubicBezTo>
                  <a:cubicBezTo>
                    <a:pt x="291" y="151"/>
                    <a:pt x="290" y="151"/>
                    <a:pt x="289" y="151"/>
                  </a:cubicBezTo>
                  <a:cubicBezTo>
                    <a:pt x="272" y="161"/>
                    <a:pt x="272" y="161"/>
                    <a:pt x="272" y="161"/>
                  </a:cubicBezTo>
                  <a:cubicBezTo>
                    <a:pt x="271" y="162"/>
                    <a:pt x="271" y="162"/>
                    <a:pt x="272" y="163"/>
                  </a:cubicBezTo>
                  <a:cubicBezTo>
                    <a:pt x="289" y="173"/>
                    <a:pt x="289" y="173"/>
                    <a:pt x="289" y="173"/>
                  </a:cubicBezTo>
                  <a:cubicBezTo>
                    <a:pt x="290" y="173"/>
                    <a:pt x="291" y="173"/>
                    <a:pt x="291" y="173"/>
                  </a:cubicBezTo>
                  <a:cubicBezTo>
                    <a:pt x="309" y="163"/>
                    <a:pt x="309" y="163"/>
                    <a:pt x="309" y="163"/>
                  </a:cubicBezTo>
                  <a:cubicBezTo>
                    <a:pt x="310" y="162"/>
                    <a:pt x="310" y="162"/>
                    <a:pt x="309" y="161"/>
                  </a:cubicBezTo>
                  <a:close/>
                  <a:moveTo>
                    <a:pt x="331" y="174"/>
                  </a:moveTo>
                  <a:cubicBezTo>
                    <a:pt x="314" y="164"/>
                    <a:pt x="314" y="164"/>
                    <a:pt x="314" y="164"/>
                  </a:cubicBezTo>
                  <a:cubicBezTo>
                    <a:pt x="313" y="164"/>
                    <a:pt x="312" y="164"/>
                    <a:pt x="312" y="164"/>
                  </a:cubicBezTo>
                  <a:cubicBezTo>
                    <a:pt x="294" y="174"/>
                    <a:pt x="294" y="174"/>
                    <a:pt x="294" y="174"/>
                  </a:cubicBezTo>
                  <a:cubicBezTo>
                    <a:pt x="293" y="175"/>
                    <a:pt x="293" y="175"/>
                    <a:pt x="294" y="175"/>
                  </a:cubicBezTo>
                  <a:cubicBezTo>
                    <a:pt x="312" y="186"/>
                    <a:pt x="312" y="186"/>
                    <a:pt x="312" y="186"/>
                  </a:cubicBezTo>
                  <a:cubicBezTo>
                    <a:pt x="312" y="186"/>
                    <a:pt x="313" y="186"/>
                    <a:pt x="314" y="186"/>
                  </a:cubicBezTo>
                  <a:cubicBezTo>
                    <a:pt x="331" y="175"/>
                    <a:pt x="331" y="175"/>
                    <a:pt x="331" y="175"/>
                  </a:cubicBezTo>
                  <a:cubicBezTo>
                    <a:pt x="332" y="175"/>
                    <a:pt x="332" y="175"/>
                    <a:pt x="331" y="174"/>
                  </a:cubicBezTo>
                  <a:close/>
                  <a:moveTo>
                    <a:pt x="354" y="187"/>
                  </a:moveTo>
                  <a:cubicBezTo>
                    <a:pt x="336" y="177"/>
                    <a:pt x="336" y="177"/>
                    <a:pt x="336" y="177"/>
                  </a:cubicBezTo>
                  <a:cubicBezTo>
                    <a:pt x="335" y="177"/>
                    <a:pt x="334" y="177"/>
                    <a:pt x="334" y="177"/>
                  </a:cubicBezTo>
                  <a:cubicBezTo>
                    <a:pt x="316" y="187"/>
                    <a:pt x="316" y="187"/>
                    <a:pt x="316" y="187"/>
                  </a:cubicBezTo>
                  <a:cubicBezTo>
                    <a:pt x="316" y="187"/>
                    <a:pt x="316" y="188"/>
                    <a:pt x="316" y="188"/>
                  </a:cubicBezTo>
                  <a:cubicBezTo>
                    <a:pt x="334" y="198"/>
                    <a:pt x="334" y="198"/>
                    <a:pt x="334" y="198"/>
                  </a:cubicBezTo>
                  <a:cubicBezTo>
                    <a:pt x="334" y="199"/>
                    <a:pt x="335" y="199"/>
                    <a:pt x="336" y="198"/>
                  </a:cubicBezTo>
                  <a:cubicBezTo>
                    <a:pt x="354" y="188"/>
                    <a:pt x="354" y="188"/>
                    <a:pt x="354" y="188"/>
                  </a:cubicBezTo>
                  <a:cubicBezTo>
                    <a:pt x="354" y="188"/>
                    <a:pt x="354" y="187"/>
                    <a:pt x="354" y="187"/>
                  </a:cubicBezTo>
                  <a:close/>
                  <a:moveTo>
                    <a:pt x="163" y="52"/>
                  </a:moveTo>
                  <a:cubicBezTo>
                    <a:pt x="145" y="42"/>
                    <a:pt x="145" y="42"/>
                    <a:pt x="145" y="42"/>
                  </a:cubicBezTo>
                  <a:cubicBezTo>
                    <a:pt x="145" y="42"/>
                    <a:pt x="144" y="42"/>
                    <a:pt x="143" y="42"/>
                  </a:cubicBezTo>
                  <a:cubicBezTo>
                    <a:pt x="126" y="52"/>
                    <a:pt x="126" y="52"/>
                    <a:pt x="126" y="52"/>
                  </a:cubicBezTo>
                  <a:cubicBezTo>
                    <a:pt x="125" y="53"/>
                    <a:pt x="125" y="53"/>
                    <a:pt x="126" y="53"/>
                  </a:cubicBezTo>
                  <a:cubicBezTo>
                    <a:pt x="143" y="64"/>
                    <a:pt x="143" y="64"/>
                    <a:pt x="143" y="64"/>
                  </a:cubicBezTo>
                  <a:cubicBezTo>
                    <a:pt x="144" y="64"/>
                    <a:pt x="145" y="64"/>
                    <a:pt x="145" y="64"/>
                  </a:cubicBezTo>
                  <a:cubicBezTo>
                    <a:pt x="163" y="53"/>
                    <a:pt x="163" y="53"/>
                    <a:pt x="163" y="53"/>
                  </a:cubicBezTo>
                  <a:cubicBezTo>
                    <a:pt x="163" y="53"/>
                    <a:pt x="163" y="53"/>
                    <a:pt x="163" y="52"/>
                  </a:cubicBezTo>
                  <a:close/>
                  <a:moveTo>
                    <a:pt x="135" y="11"/>
                  </a:moveTo>
                  <a:cubicBezTo>
                    <a:pt x="117" y="1"/>
                    <a:pt x="117" y="1"/>
                    <a:pt x="117" y="1"/>
                  </a:cubicBezTo>
                  <a:cubicBezTo>
                    <a:pt x="117" y="0"/>
                    <a:pt x="116" y="0"/>
                    <a:pt x="115" y="1"/>
                  </a:cubicBezTo>
                  <a:cubicBezTo>
                    <a:pt x="98" y="11"/>
                    <a:pt x="98" y="11"/>
                    <a:pt x="98" y="11"/>
                  </a:cubicBezTo>
                  <a:cubicBezTo>
                    <a:pt x="97" y="11"/>
                    <a:pt x="97" y="12"/>
                    <a:pt x="98" y="12"/>
                  </a:cubicBezTo>
                  <a:cubicBezTo>
                    <a:pt x="115" y="22"/>
                    <a:pt x="115" y="22"/>
                    <a:pt x="115" y="22"/>
                  </a:cubicBezTo>
                  <a:cubicBezTo>
                    <a:pt x="116" y="22"/>
                    <a:pt x="117" y="22"/>
                    <a:pt x="117" y="22"/>
                  </a:cubicBezTo>
                  <a:cubicBezTo>
                    <a:pt x="135" y="12"/>
                    <a:pt x="135" y="12"/>
                    <a:pt x="135" y="12"/>
                  </a:cubicBezTo>
                  <a:cubicBezTo>
                    <a:pt x="135" y="12"/>
                    <a:pt x="135" y="11"/>
                    <a:pt x="135" y="11"/>
                  </a:cubicBezTo>
                  <a:close/>
                  <a:moveTo>
                    <a:pt x="157" y="24"/>
                  </a:moveTo>
                  <a:cubicBezTo>
                    <a:pt x="140" y="13"/>
                    <a:pt x="140" y="13"/>
                    <a:pt x="140" y="13"/>
                  </a:cubicBezTo>
                  <a:cubicBezTo>
                    <a:pt x="139" y="13"/>
                    <a:pt x="138" y="13"/>
                    <a:pt x="137" y="13"/>
                  </a:cubicBezTo>
                  <a:cubicBezTo>
                    <a:pt x="120" y="24"/>
                    <a:pt x="120" y="24"/>
                    <a:pt x="120" y="24"/>
                  </a:cubicBezTo>
                  <a:cubicBezTo>
                    <a:pt x="119" y="24"/>
                    <a:pt x="119" y="25"/>
                    <a:pt x="120" y="25"/>
                  </a:cubicBezTo>
                  <a:cubicBezTo>
                    <a:pt x="137" y="35"/>
                    <a:pt x="137" y="35"/>
                    <a:pt x="137" y="35"/>
                  </a:cubicBezTo>
                  <a:cubicBezTo>
                    <a:pt x="138" y="35"/>
                    <a:pt x="139" y="35"/>
                    <a:pt x="140" y="35"/>
                  </a:cubicBezTo>
                  <a:cubicBezTo>
                    <a:pt x="157" y="25"/>
                    <a:pt x="157" y="25"/>
                    <a:pt x="157" y="25"/>
                  </a:cubicBezTo>
                  <a:cubicBezTo>
                    <a:pt x="158" y="25"/>
                    <a:pt x="158" y="24"/>
                    <a:pt x="157" y="24"/>
                  </a:cubicBezTo>
                  <a:close/>
                  <a:moveTo>
                    <a:pt x="179" y="37"/>
                  </a:moveTo>
                  <a:cubicBezTo>
                    <a:pt x="162" y="26"/>
                    <a:pt x="162" y="26"/>
                    <a:pt x="162" y="26"/>
                  </a:cubicBezTo>
                  <a:cubicBezTo>
                    <a:pt x="161" y="26"/>
                    <a:pt x="160" y="26"/>
                    <a:pt x="160" y="26"/>
                  </a:cubicBezTo>
                  <a:cubicBezTo>
                    <a:pt x="142" y="37"/>
                    <a:pt x="142" y="37"/>
                    <a:pt x="142" y="37"/>
                  </a:cubicBezTo>
                  <a:cubicBezTo>
                    <a:pt x="142" y="37"/>
                    <a:pt x="142" y="37"/>
                    <a:pt x="142" y="38"/>
                  </a:cubicBezTo>
                  <a:cubicBezTo>
                    <a:pt x="160" y="48"/>
                    <a:pt x="160" y="48"/>
                    <a:pt x="160" y="48"/>
                  </a:cubicBezTo>
                  <a:cubicBezTo>
                    <a:pt x="160" y="48"/>
                    <a:pt x="161" y="48"/>
                    <a:pt x="162" y="48"/>
                  </a:cubicBezTo>
                  <a:cubicBezTo>
                    <a:pt x="179" y="38"/>
                    <a:pt x="179" y="38"/>
                    <a:pt x="179" y="38"/>
                  </a:cubicBezTo>
                  <a:cubicBezTo>
                    <a:pt x="180" y="37"/>
                    <a:pt x="180" y="37"/>
                    <a:pt x="179" y="37"/>
                  </a:cubicBezTo>
                  <a:close/>
                  <a:moveTo>
                    <a:pt x="208" y="53"/>
                  </a:moveTo>
                  <a:cubicBezTo>
                    <a:pt x="184" y="39"/>
                    <a:pt x="184" y="39"/>
                    <a:pt x="184" y="39"/>
                  </a:cubicBezTo>
                  <a:cubicBezTo>
                    <a:pt x="184" y="39"/>
                    <a:pt x="183" y="39"/>
                    <a:pt x="182" y="39"/>
                  </a:cubicBezTo>
                  <a:cubicBezTo>
                    <a:pt x="165" y="49"/>
                    <a:pt x="165" y="49"/>
                    <a:pt x="165" y="49"/>
                  </a:cubicBezTo>
                  <a:cubicBezTo>
                    <a:pt x="164" y="50"/>
                    <a:pt x="164" y="50"/>
                    <a:pt x="165" y="51"/>
                  </a:cubicBezTo>
                  <a:cubicBezTo>
                    <a:pt x="188" y="64"/>
                    <a:pt x="188" y="64"/>
                    <a:pt x="188" y="64"/>
                  </a:cubicBezTo>
                  <a:cubicBezTo>
                    <a:pt x="189" y="65"/>
                    <a:pt x="190" y="65"/>
                    <a:pt x="190" y="64"/>
                  </a:cubicBezTo>
                  <a:cubicBezTo>
                    <a:pt x="208" y="54"/>
                    <a:pt x="208" y="54"/>
                    <a:pt x="208" y="54"/>
                  </a:cubicBezTo>
                  <a:cubicBezTo>
                    <a:pt x="208" y="54"/>
                    <a:pt x="208" y="53"/>
                    <a:pt x="208" y="53"/>
                  </a:cubicBezTo>
                  <a:close/>
                  <a:moveTo>
                    <a:pt x="319" y="117"/>
                  </a:moveTo>
                  <a:cubicBezTo>
                    <a:pt x="212" y="55"/>
                    <a:pt x="212" y="55"/>
                    <a:pt x="212" y="55"/>
                  </a:cubicBezTo>
                  <a:cubicBezTo>
                    <a:pt x="211" y="55"/>
                    <a:pt x="210" y="55"/>
                    <a:pt x="210" y="55"/>
                  </a:cubicBezTo>
                  <a:cubicBezTo>
                    <a:pt x="192" y="65"/>
                    <a:pt x="192" y="65"/>
                    <a:pt x="192" y="65"/>
                  </a:cubicBezTo>
                  <a:cubicBezTo>
                    <a:pt x="192" y="66"/>
                    <a:pt x="192" y="66"/>
                    <a:pt x="192" y="67"/>
                  </a:cubicBezTo>
                  <a:cubicBezTo>
                    <a:pt x="299" y="128"/>
                    <a:pt x="299" y="128"/>
                    <a:pt x="299" y="128"/>
                  </a:cubicBezTo>
                  <a:cubicBezTo>
                    <a:pt x="300" y="129"/>
                    <a:pt x="301" y="129"/>
                    <a:pt x="301" y="128"/>
                  </a:cubicBezTo>
                  <a:cubicBezTo>
                    <a:pt x="319" y="118"/>
                    <a:pt x="319" y="118"/>
                    <a:pt x="319" y="118"/>
                  </a:cubicBezTo>
                  <a:cubicBezTo>
                    <a:pt x="319" y="118"/>
                    <a:pt x="319" y="117"/>
                    <a:pt x="319" y="117"/>
                  </a:cubicBezTo>
                  <a:close/>
                  <a:moveTo>
                    <a:pt x="185" y="65"/>
                  </a:moveTo>
                  <a:cubicBezTo>
                    <a:pt x="168" y="55"/>
                    <a:pt x="168" y="55"/>
                    <a:pt x="168" y="55"/>
                  </a:cubicBezTo>
                  <a:cubicBezTo>
                    <a:pt x="167" y="55"/>
                    <a:pt x="166" y="55"/>
                    <a:pt x="165" y="55"/>
                  </a:cubicBezTo>
                  <a:cubicBezTo>
                    <a:pt x="148" y="65"/>
                    <a:pt x="148" y="65"/>
                    <a:pt x="148" y="65"/>
                  </a:cubicBezTo>
                  <a:cubicBezTo>
                    <a:pt x="147" y="65"/>
                    <a:pt x="147" y="66"/>
                    <a:pt x="148" y="66"/>
                  </a:cubicBezTo>
                  <a:cubicBezTo>
                    <a:pt x="165" y="76"/>
                    <a:pt x="165" y="76"/>
                    <a:pt x="165" y="76"/>
                  </a:cubicBezTo>
                  <a:cubicBezTo>
                    <a:pt x="166" y="77"/>
                    <a:pt x="167" y="77"/>
                    <a:pt x="168" y="76"/>
                  </a:cubicBezTo>
                  <a:cubicBezTo>
                    <a:pt x="185" y="66"/>
                    <a:pt x="185" y="66"/>
                    <a:pt x="185" y="66"/>
                  </a:cubicBezTo>
                  <a:cubicBezTo>
                    <a:pt x="186" y="66"/>
                    <a:pt x="186" y="65"/>
                    <a:pt x="185" y="65"/>
                  </a:cubicBezTo>
                  <a:close/>
                  <a:moveTo>
                    <a:pt x="208" y="78"/>
                  </a:moveTo>
                  <a:cubicBezTo>
                    <a:pt x="190" y="68"/>
                    <a:pt x="190" y="68"/>
                    <a:pt x="190" y="68"/>
                  </a:cubicBezTo>
                  <a:cubicBezTo>
                    <a:pt x="189" y="67"/>
                    <a:pt x="188" y="67"/>
                    <a:pt x="188" y="68"/>
                  </a:cubicBezTo>
                  <a:cubicBezTo>
                    <a:pt x="170" y="78"/>
                    <a:pt x="170" y="78"/>
                    <a:pt x="170" y="78"/>
                  </a:cubicBezTo>
                  <a:cubicBezTo>
                    <a:pt x="170" y="78"/>
                    <a:pt x="170" y="79"/>
                    <a:pt x="170" y="79"/>
                  </a:cubicBezTo>
                  <a:cubicBezTo>
                    <a:pt x="188" y="89"/>
                    <a:pt x="188" y="89"/>
                    <a:pt x="188" y="89"/>
                  </a:cubicBezTo>
                  <a:cubicBezTo>
                    <a:pt x="188" y="90"/>
                    <a:pt x="189" y="90"/>
                    <a:pt x="190" y="89"/>
                  </a:cubicBezTo>
                  <a:cubicBezTo>
                    <a:pt x="208" y="79"/>
                    <a:pt x="208" y="79"/>
                    <a:pt x="208" y="79"/>
                  </a:cubicBezTo>
                  <a:cubicBezTo>
                    <a:pt x="208" y="79"/>
                    <a:pt x="208" y="78"/>
                    <a:pt x="208" y="78"/>
                  </a:cubicBezTo>
                  <a:close/>
                  <a:moveTo>
                    <a:pt x="230" y="91"/>
                  </a:moveTo>
                  <a:cubicBezTo>
                    <a:pt x="212" y="81"/>
                    <a:pt x="212" y="81"/>
                    <a:pt x="212" y="81"/>
                  </a:cubicBezTo>
                  <a:cubicBezTo>
                    <a:pt x="212" y="80"/>
                    <a:pt x="211" y="80"/>
                    <a:pt x="210" y="81"/>
                  </a:cubicBezTo>
                  <a:cubicBezTo>
                    <a:pt x="193" y="91"/>
                    <a:pt x="193" y="91"/>
                    <a:pt x="193" y="91"/>
                  </a:cubicBezTo>
                  <a:cubicBezTo>
                    <a:pt x="192" y="91"/>
                    <a:pt x="192" y="92"/>
                    <a:pt x="193" y="92"/>
                  </a:cubicBezTo>
                  <a:cubicBezTo>
                    <a:pt x="210" y="102"/>
                    <a:pt x="210" y="102"/>
                    <a:pt x="210" y="102"/>
                  </a:cubicBezTo>
                  <a:cubicBezTo>
                    <a:pt x="211" y="103"/>
                    <a:pt x="212" y="103"/>
                    <a:pt x="212" y="102"/>
                  </a:cubicBezTo>
                  <a:cubicBezTo>
                    <a:pt x="230" y="92"/>
                    <a:pt x="230" y="92"/>
                    <a:pt x="230" y="92"/>
                  </a:cubicBezTo>
                  <a:cubicBezTo>
                    <a:pt x="230" y="92"/>
                    <a:pt x="230" y="91"/>
                    <a:pt x="230" y="91"/>
                  </a:cubicBezTo>
                  <a:close/>
                  <a:moveTo>
                    <a:pt x="252" y="104"/>
                  </a:moveTo>
                  <a:cubicBezTo>
                    <a:pt x="235" y="94"/>
                    <a:pt x="235" y="94"/>
                    <a:pt x="235" y="94"/>
                  </a:cubicBezTo>
                  <a:cubicBezTo>
                    <a:pt x="234" y="93"/>
                    <a:pt x="233" y="93"/>
                    <a:pt x="232" y="94"/>
                  </a:cubicBezTo>
                  <a:cubicBezTo>
                    <a:pt x="215" y="104"/>
                    <a:pt x="215" y="104"/>
                    <a:pt x="215" y="104"/>
                  </a:cubicBezTo>
                  <a:cubicBezTo>
                    <a:pt x="214" y="104"/>
                    <a:pt x="214" y="105"/>
                    <a:pt x="215" y="105"/>
                  </a:cubicBezTo>
                  <a:cubicBezTo>
                    <a:pt x="232" y="115"/>
                    <a:pt x="232" y="115"/>
                    <a:pt x="232" y="115"/>
                  </a:cubicBezTo>
                  <a:cubicBezTo>
                    <a:pt x="233" y="115"/>
                    <a:pt x="234" y="115"/>
                    <a:pt x="235" y="115"/>
                  </a:cubicBezTo>
                  <a:cubicBezTo>
                    <a:pt x="252" y="105"/>
                    <a:pt x="252" y="105"/>
                    <a:pt x="252" y="105"/>
                  </a:cubicBezTo>
                  <a:cubicBezTo>
                    <a:pt x="253" y="105"/>
                    <a:pt x="253" y="104"/>
                    <a:pt x="252" y="104"/>
                  </a:cubicBezTo>
                  <a:close/>
                  <a:moveTo>
                    <a:pt x="275" y="117"/>
                  </a:moveTo>
                  <a:cubicBezTo>
                    <a:pt x="257" y="106"/>
                    <a:pt x="257" y="106"/>
                    <a:pt x="257" y="106"/>
                  </a:cubicBezTo>
                  <a:cubicBezTo>
                    <a:pt x="256" y="106"/>
                    <a:pt x="255" y="106"/>
                    <a:pt x="255" y="106"/>
                  </a:cubicBezTo>
                  <a:cubicBezTo>
                    <a:pt x="237" y="117"/>
                    <a:pt x="237" y="117"/>
                    <a:pt x="237" y="117"/>
                  </a:cubicBezTo>
                  <a:cubicBezTo>
                    <a:pt x="237" y="117"/>
                    <a:pt x="237" y="118"/>
                    <a:pt x="237" y="118"/>
                  </a:cubicBezTo>
                  <a:cubicBezTo>
                    <a:pt x="255" y="128"/>
                    <a:pt x="255" y="128"/>
                    <a:pt x="255" y="128"/>
                  </a:cubicBezTo>
                  <a:cubicBezTo>
                    <a:pt x="255" y="128"/>
                    <a:pt x="256" y="128"/>
                    <a:pt x="257" y="128"/>
                  </a:cubicBezTo>
                  <a:cubicBezTo>
                    <a:pt x="275" y="118"/>
                    <a:pt x="275" y="118"/>
                    <a:pt x="275" y="118"/>
                  </a:cubicBezTo>
                  <a:cubicBezTo>
                    <a:pt x="275" y="118"/>
                    <a:pt x="275" y="117"/>
                    <a:pt x="275" y="117"/>
                  </a:cubicBezTo>
                  <a:close/>
                  <a:moveTo>
                    <a:pt x="297" y="130"/>
                  </a:moveTo>
                  <a:cubicBezTo>
                    <a:pt x="279" y="119"/>
                    <a:pt x="279" y="119"/>
                    <a:pt x="279" y="119"/>
                  </a:cubicBezTo>
                  <a:cubicBezTo>
                    <a:pt x="279" y="119"/>
                    <a:pt x="278" y="119"/>
                    <a:pt x="277" y="119"/>
                  </a:cubicBezTo>
                  <a:cubicBezTo>
                    <a:pt x="260" y="130"/>
                    <a:pt x="260" y="130"/>
                    <a:pt x="260" y="130"/>
                  </a:cubicBezTo>
                  <a:cubicBezTo>
                    <a:pt x="259" y="130"/>
                    <a:pt x="259" y="130"/>
                    <a:pt x="260" y="131"/>
                  </a:cubicBezTo>
                  <a:cubicBezTo>
                    <a:pt x="277" y="141"/>
                    <a:pt x="277" y="141"/>
                    <a:pt x="277" y="141"/>
                  </a:cubicBezTo>
                  <a:cubicBezTo>
                    <a:pt x="278" y="141"/>
                    <a:pt x="279" y="141"/>
                    <a:pt x="279" y="141"/>
                  </a:cubicBezTo>
                  <a:cubicBezTo>
                    <a:pt x="297" y="131"/>
                    <a:pt x="297" y="131"/>
                    <a:pt x="297" y="131"/>
                  </a:cubicBezTo>
                  <a:cubicBezTo>
                    <a:pt x="297" y="130"/>
                    <a:pt x="297" y="130"/>
                    <a:pt x="297" y="130"/>
                  </a:cubicBezTo>
                  <a:close/>
                  <a:moveTo>
                    <a:pt x="319" y="142"/>
                  </a:moveTo>
                  <a:cubicBezTo>
                    <a:pt x="302" y="132"/>
                    <a:pt x="302" y="132"/>
                    <a:pt x="302" y="132"/>
                  </a:cubicBezTo>
                  <a:cubicBezTo>
                    <a:pt x="301" y="132"/>
                    <a:pt x="300" y="132"/>
                    <a:pt x="299" y="132"/>
                  </a:cubicBezTo>
                  <a:cubicBezTo>
                    <a:pt x="282" y="142"/>
                    <a:pt x="282" y="142"/>
                    <a:pt x="282" y="142"/>
                  </a:cubicBezTo>
                  <a:cubicBezTo>
                    <a:pt x="281" y="143"/>
                    <a:pt x="281" y="143"/>
                    <a:pt x="282" y="144"/>
                  </a:cubicBezTo>
                  <a:cubicBezTo>
                    <a:pt x="299" y="154"/>
                    <a:pt x="299" y="154"/>
                    <a:pt x="299" y="154"/>
                  </a:cubicBezTo>
                  <a:cubicBezTo>
                    <a:pt x="300" y="154"/>
                    <a:pt x="301" y="154"/>
                    <a:pt x="302" y="154"/>
                  </a:cubicBezTo>
                  <a:cubicBezTo>
                    <a:pt x="319" y="144"/>
                    <a:pt x="319" y="144"/>
                    <a:pt x="319" y="144"/>
                  </a:cubicBezTo>
                  <a:cubicBezTo>
                    <a:pt x="320" y="143"/>
                    <a:pt x="320" y="143"/>
                    <a:pt x="319" y="142"/>
                  </a:cubicBezTo>
                  <a:close/>
                  <a:moveTo>
                    <a:pt x="347" y="133"/>
                  </a:moveTo>
                  <a:cubicBezTo>
                    <a:pt x="323" y="120"/>
                    <a:pt x="323" y="120"/>
                    <a:pt x="323" y="120"/>
                  </a:cubicBezTo>
                  <a:cubicBezTo>
                    <a:pt x="323" y="119"/>
                    <a:pt x="322" y="119"/>
                    <a:pt x="321" y="120"/>
                  </a:cubicBezTo>
                  <a:cubicBezTo>
                    <a:pt x="304" y="130"/>
                    <a:pt x="304" y="130"/>
                    <a:pt x="304" y="130"/>
                  </a:cubicBezTo>
                  <a:cubicBezTo>
                    <a:pt x="303" y="130"/>
                    <a:pt x="303" y="131"/>
                    <a:pt x="304" y="131"/>
                  </a:cubicBezTo>
                  <a:cubicBezTo>
                    <a:pt x="327" y="145"/>
                    <a:pt x="327" y="145"/>
                    <a:pt x="327" y="145"/>
                  </a:cubicBezTo>
                  <a:cubicBezTo>
                    <a:pt x="328" y="145"/>
                    <a:pt x="329" y="145"/>
                    <a:pt x="329" y="145"/>
                  </a:cubicBezTo>
                  <a:cubicBezTo>
                    <a:pt x="347" y="134"/>
                    <a:pt x="347" y="134"/>
                    <a:pt x="347" y="134"/>
                  </a:cubicBezTo>
                  <a:cubicBezTo>
                    <a:pt x="348" y="134"/>
                    <a:pt x="348" y="134"/>
                    <a:pt x="347" y="133"/>
                  </a:cubicBezTo>
                  <a:close/>
                  <a:moveTo>
                    <a:pt x="341" y="155"/>
                  </a:moveTo>
                  <a:cubicBezTo>
                    <a:pt x="324" y="145"/>
                    <a:pt x="324" y="145"/>
                    <a:pt x="324" y="145"/>
                  </a:cubicBezTo>
                  <a:cubicBezTo>
                    <a:pt x="323" y="145"/>
                    <a:pt x="322" y="145"/>
                    <a:pt x="322" y="145"/>
                  </a:cubicBezTo>
                  <a:cubicBezTo>
                    <a:pt x="304" y="155"/>
                    <a:pt x="304" y="155"/>
                    <a:pt x="304" y="155"/>
                  </a:cubicBezTo>
                  <a:cubicBezTo>
                    <a:pt x="304" y="156"/>
                    <a:pt x="304" y="156"/>
                    <a:pt x="304" y="157"/>
                  </a:cubicBezTo>
                  <a:cubicBezTo>
                    <a:pt x="322" y="167"/>
                    <a:pt x="322" y="167"/>
                    <a:pt x="322" y="167"/>
                  </a:cubicBezTo>
                  <a:cubicBezTo>
                    <a:pt x="322" y="167"/>
                    <a:pt x="323" y="167"/>
                    <a:pt x="324" y="167"/>
                  </a:cubicBezTo>
                  <a:cubicBezTo>
                    <a:pt x="341" y="157"/>
                    <a:pt x="341" y="157"/>
                    <a:pt x="341" y="157"/>
                  </a:cubicBezTo>
                  <a:cubicBezTo>
                    <a:pt x="342" y="156"/>
                    <a:pt x="342" y="156"/>
                    <a:pt x="341" y="155"/>
                  </a:cubicBezTo>
                  <a:close/>
                  <a:moveTo>
                    <a:pt x="369" y="146"/>
                  </a:moveTo>
                  <a:cubicBezTo>
                    <a:pt x="351" y="136"/>
                    <a:pt x="351" y="136"/>
                    <a:pt x="351" y="136"/>
                  </a:cubicBezTo>
                  <a:cubicBezTo>
                    <a:pt x="351" y="135"/>
                    <a:pt x="350" y="135"/>
                    <a:pt x="349" y="136"/>
                  </a:cubicBezTo>
                  <a:cubicBezTo>
                    <a:pt x="332" y="146"/>
                    <a:pt x="332" y="146"/>
                    <a:pt x="332" y="146"/>
                  </a:cubicBezTo>
                  <a:cubicBezTo>
                    <a:pt x="331" y="146"/>
                    <a:pt x="331" y="147"/>
                    <a:pt x="332" y="147"/>
                  </a:cubicBezTo>
                  <a:cubicBezTo>
                    <a:pt x="349" y="157"/>
                    <a:pt x="349" y="157"/>
                    <a:pt x="349" y="157"/>
                  </a:cubicBezTo>
                  <a:cubicBezTo>
                    <a:pt x="350" y="158"/>
                    <a:pt x="351" y="158"/>
                    <a:pt x="351" y="157"/>
                  </a:cubicBezTo>
                  <a:cubicBezTo>
                    <a:pt x="369" y="147"/>
                    <a:pt x="369" y="147"/>
                    <a:pt x="369" y="147"/>
                  </a:cubicBezTo>
                  <a:cubicBezTo>
                    <a:pt x="370" y="147"/>
                    <a:pt x="370" y="146"/>
                    <a:pt x="369" y="146"/>
                  </a:cubicBezTo>
                  <a:close/>
                  <a:moveTo>
                    <a:pt x="391" y="159"/>
                  </a:moveTo>
                  <a:cubicBezTo>
                    <a:pt x="374" y="149"/>
                    <a:pt x="374" y="149"/>
                    <a:pt x="374" y="149"/>
                  </a:cubicBezTo>
                  <a:cubicBezTo>
                    <a:pt x="373" y="148"/>
                    <a:pt x="372" y="148"/>
                    <a:pt x="371" y="149"/>
                  </a:cubicBezTo>
                  <a:cubicBezTo>
                    <a:pt x="354" y="159"/>
                    <a:pt x="354" y="159"/>
                    <a:pt x="354" y="159"/>
                  </a:cubicBezTo>
                  <a:cubicBezTo>
                    <a:pt x="353" y="159"/>
                    <a:pt x="353" y="160"/>
                    <a:pt x="354" y="160"/>
                  </a:cubicBezTo>
                  <a:cubicBezTo>
                    <a:pt x="371" y="170"/>
                    <a:pt x="371" y="170"/>
                    <a:pt x="371" y="170"/>
                  </a:cubicBezTo>
                  <a:cubicBezTo>
                    <a:pt x="372" y="170"/>
                    <a:pt x="373" y="170"/>
                    <a:pt x="374" y="170"/>
                  </a:cubicBezTo>
                  <a:cubicBezTo>
                    <a:pt x="391" y="160"/>
                    <a:pt x="391" y="160"/>
                    <a:pt x="391" y="160"/>
                  </a:cubicBezTo>
                  <a:cubicBezTo>
                    <a:pt x="392" y="160"/>
                    <a:pt x="392" y="159"/>
                    <a:pt x="391" y="159"/>
                  </a:cubicBezTo>
                  <a:close/>
                  <a:moveTo>
                    <a:pt x="413" y="172"/>
                  </a:moveTo>
                  <a:cubicBezTo>
                    <a:pt x="396" y="161"/>
                    <a:pt x="396" y="161"/>
                    <a:pt x="396" y="161"/>
                  </a:cubicBezTo>
                  <a:cubicBezTo>
                    <a:pt x="395" y="161"/>
                    <a:pt x="394" y="161"/>
                    <a:pt x="394" y="161"/>
                  </a:cubicBezTo>
                  <a:cubicBezTo>
                    <a:pt x="376" y="172"/>
                    <a:pt x="376" y="172"/>
                    <a:pt x="376" y="172"/>
                  </a:cubicBezTo>
                  <a:cubicBezTo>
                    <a:pt x="376" y="172"/>
                    <a:pt x="376" y="173"/>
                    <a:pt x="376" y="173"/>
                  </a:cubicBezTo>
                  <a:cubicBezTo>
                    <a:pt x="394" y="183"/>
                    <a:pt x="394" y="183"/>
                    <a:pt x="394" y="183"/>
                  </a:cubicBezTo>
                  <a:cubicBezTo>
                    <a:pt x="394" y="183"/>
                    <a:pt x="395" y="183"/>
                    <a:pt x="396" y="183"/>
                  </a:cubicBezTo>
                  <a:cubicBezTo>
                    <a:pt x="413" y="173"/>
                    <a:pt x="413" y="173"/>
                    <a:pt x="413" y="173"/>
                  </a:cubicBezTo>
                  <a:cubicBezTo>
                    <a:pt x="414" y="173"/>
                    <a:pt x="414" y="172"/>
                    <a:pt x="413" y="172"/>
                  </a:cubicBezTo>
                  <a:close/>
                  <a:moveTo>
                    <a:pt x="436" y="185"/>
                  </a:moveTo>
                  <a:cubicBezTo>
                    <a:pt x="419" y="175"/>
                    <a:pt x="419" y="175"/>
                    <a:pt x="419" y="175"/>
                  </a:cubicBezTo>
                  <a:cubicBezTo>
                    <a:pt x="418" y="174"/>
                    <a:pt x="417" y="174"/>
                    <a:pt x="416" y="175"/>
                  </a:cubicBezTo>
                  <a:cubicBezTo>
                    <a:pt x="399" y="185"/>
                    <a:pt x="399" y="185"/>
                    <a:pt x="399" y="185"/>
                  </a:cubicBezTo>
                  <a:cubicBezTo>
                    <a:pt x="398" y="185"/>
                    <a:pt x="398" y="186"/>
                    <a:pt x="399" y="186"/>
                  </a:cubicBezTo>
                  <a:cubicBezTo>
                    <a:pt x="416" y="196"/>
                    <a:pt x="416" y="196"/>
                    <a:pt x="416" y="196"/>
                  </a:cubicBezTo>
                  <a:cubicBezTo>
                    <a:pt x="417" y="196"/>
                    <a:pt x="418" y="196"/>
                    <a:pt x="419" y="196"/>
                  </a:cubicBezTo>
                  <a:cubicBezTo>
                    <a:pt x="436" y="186"/>
                    <a:pt x="436" y="186"/>
                    <a:pt x="436" y="186"/>
                  </a:cubicBezTo>
                  <a:cubicBezTo>
                    <a:pt x="437" y="186"/>
                    <a:pt x="437" y="185"/>
                    <a:pt x="436" y="185"/>
                  </a:cubicBezTo>
                  <a:close/>
                  <a:moveTo>
                    <a:pt x="364" y="168"/>
                  </a:moveTo>
                  <a:cubicBezTo>
                    <a:pt x="346" y="158"/>
                    <a:pt x="346" y="158"/>
                    <a:pt x="346" y="158"/>
                  </a:cubicBezTo>
                  <a:cubicBezTo>
                    <a:pt x="346" y="158"/>
                    <a:pt x="345" y="158"/>
                    <a:pt x="344" y="158"/>
                  </a:cubicBezTo>
                  <a:cubicBezTo>
                    <a:pt x="327" y="168"/>
                    <a:pt x="327" y="168"/>
                    <a:pt x="327" y="168"/>
                  </a:cubicBezTo>
                  <a:cubicBezTo>
                    <a:pt x="326" y="169"/>
                    <a:pt x="326" y="169"/>
                    <a:pt x="327" y="169"/>
                  </a:cubicBezTo>
                  <a:cubicBezTo>
                    <a:pt x="344" y="180"/>
                    <a:pt x="344" y="180"/>
                    <a:pt x="344" y="180"/>
                  </a:cubicBezTo>
                  <a:cubicBezTo>
                    <a:pt x="345" y="180"/>
                    <a:pt x="346" y="180"/>
                    <a:pt x="346" y="180"/>
                  </a:cubicBezTo>
                  <a:cubicBezTo>
                    <a:pt x="364" y="169"/>
                    <a:pt x="364" y="169"/>
                    <a:pt x="364" y="169"/>
                  </a:cubicBezTo>
                  <a:cubicBezTo>
                    <a:pt x="364" y="169"/>
                    <a:pt x="364" y="169"/>
                    <a:pt x="364" y="168"/>
                  </a:cubicBezTo>
                  <a:close/>
                  <a:moveTo>
                    <a:pt x="393" y="210"/>
                  </a:moveTo>
                  <a:cubicBezTo>
                    <a:pt x="358" y="190"/>
                    <a:pt x="358" y="190"/>
                    <a:pt x="358" y="190"/>
                  </a:cubicBezTo>
                  <a:cubicBezTo>
                    <a:pt x="358" y="189"/>
                    <a:pt x="357" y="189"/>
                    <a:pt x="356" y="190"/>
                  </a:cubicBezTo>
                  <a:cubicBezTo>
                    <a:pt x="339" y="200"/>
                    <a:pt x="339" y="200"/>
                    <a:pt x="339" y="200"/>
                  </a:cubicBezTo>
                  <a:cubicBezTo>
                    <a:pt x="338" y="200"/>
                    <a:pt x="338" y="201"/>
                    <a:pt x="339" y="201"/>
                  </a:cubicBezTo>
                  <a:cubicBezTo>
                    <a:pt x="373" y="221"/>
                    <a:pt x="373" y="221"/>
                    <a:pt x="373" y="221"/>
                  </a:cubicBezTo>
                  <a:cubicBezTo>
                    <a:pt x="374" y="221"/>
                    <a:pt x="375" y="221"/>
                    <a:pt x="375" y="221"/>
                  </a:cubicBezTo>
                  <a:cubicBezTo>
                    <a:pt x="393" y="211"/>
                    <a:pt x="393" y="211"/>
                    <a:pt x="393" y="211"/>
                  </a:cubicBezTo>
                  <a:cubicBezTo>
                    <a:pt x="393" y="211"/>
                    <a:pt x="393" y="210"/>
                    <a:pt x="393" y="210"/>
                  </a:cubicBezTo>
                  <a:close/>
                  <a:moveTo>
                    <a:pt x="414" y="197"/>
                  </a:moveTo>
                  <a:cubicBezTo>
                    <a:pt x="369" y="171"/>
                    <a:pt x="369" y="171"/>
                    <a:pt x="369" y="171"/>
                  </a:cubicBezTo>
                  <a:cubicBezTo>
                    <a:pt x="368" y="171"/>
                    <a:pt x="367" y="171"/>
                    <a:pt x="366" y="171"/>
                  </a:cubicBezTo>
                  <a:cubicBezTo>
                    <a:pt x="349" y="181"/>
                    <a:pt x="349" y="181"/>
                    <a:pt x="349" y="181"/>
                  </a:cubicBezTo>
                  <a:cubicBezTo>
                    <a:pt x="348" y="181"/>
                    <a:pt x="348" y="182"/>
                    <a:pt x="349" y="182"/>
                  </a:cubicBezTo>
                  <a:cubicBezTo>
                    <a:pt x="394" y="209"/>
                    <a:pt x="394" y="209"/>
                    <a:pt x="394" y="209"/>
                  </a:cubicBezTo>
                  <a:cubicBezTo>
                    <a:pt x="395" y="209"/>
                    <a:pt x="396" y="209"/>
                    <a:pt x="397" y="209"/>
                  </a:cubicBezTo>
                  <a:cubicBezTo>
                    <a:pt x="414" y="199"/>
                    <a:pt x="414" y="199"/>
                    <a:pt x="414" y="199"/>
                  </a:cubicBezTo>
                  <a:cubicBezTo>
                    <a:pt x="415" y="198"/>
                    <a:pt x="415" y="198"/>
                    <a:pt x="414" y="197"/>
                  </a:cubicBezTo>
                  <a:close/>
                  <a:moveTo>
                    <a:pt x="371" y="222"/>
                  </a:moveTo>
                  <a:cubicBezTo>
                    <a:pt x="354" y="212"/>
                    <a:pt x="354" y="212"/>
                    <a:pt x="354" y="212"/>
                  </a:cubicBezTo>
                  <a:cubicBezTo>
                    <a:pt x="353" y="212"/>
                    <a:pt x="352" y="212"/>
                    <a:pt x="352" y="212"/>
                  </a:cubicBezTo>
                  <a:cubicBezTo>
                    <a:pt x="334" y="222"/>
                    <a:pt x="334" y="222"/>
                    <a:pt x="334" y="222"/>
                  </a:cubicBezTo>
                  <a:cubicBezTo>
                    <a:pt x="333" y="222"/>
                    <a:pt x="333" y="223"/>
                    <a:pt x="334" y="223"/>
                  </a:cubicBezTo>
                  <a:cubicBezTo>
                    <a:pt x="352" y="233"/>
                    <a:pt x="352" y="233"/>
                    <a:pt x="352" y="233"/>
                  </a:cubicBezTo>
                  <a:cubicBezTo>
                    <a:pt x="352" y="234"/>
                    <a:pt x="353" y="234"/>
                    <a:pt x="354" y="233"/>
                  </a:cubicBezTo>
                  <a:cubicBezTo>
                    <a:pt x="371" y="223"/>
                    <a:pt x="371" y="223"/>
                    <a:pt x="371" y="223"/>
                  </a:cubicBezTo>
                  <a:cubicBezTo>
                    <a:pt x="372" y="223"/>
                    <a:pt x="372" y="222"/>
                    <a:pt x="371" y="222"/>
                  </a:cubicBezTo>
                  <a:close/>
                  <a:moveTo>
                    <a:pt x="350" y="235"/>
                  </a:moveTo>
                  <a:cubicBezTo>
                    <a:pt x="321" y="218"/>
                    <a:pt x="321" y="218"/>
                    <a:pt x="321" y="218"/>
                  </a:cubicBezTo>
                  <a:cubicBezTo>
                    <a:pt x="320" y="218"/>
                    <a:pt x="319" y="218"/>
                    <a:pt x="319" y="218"/>
                  </a:cubicBezTo>
                  <a:cubicBezTo>
                    <a:pt x="301" y="228"/>
                    <a:pt x="301" y="228"/>
                    <a:pt x="301" y="228"/>
                  </a:cubicBezTo>
                  <a:cubicBezTo>
                    <a:pt x="301" y="228"/>
                    <a:pt x="301" y="229"/>
                    <a:pt x="301" y="229"/>
                  </a:cubicBezTo>
                  <a:cubicBezTo>
                    <a:pt x="331" y="246"/>
                    <a:pt x="331" y="246"/>
                    <a:pt x="331" y="246"/>
                  </a:cubicBezTo>
                  <a:cubicBezTo>
                    <a:pt x="331" y="247"/>
                    <a:pt x="332" y="247"/>
                    <a:pt x="333" y="246"/>
                  </a:cubicBezTo>
                  <a:cubicBezTo>
                    <a:pt x="350" y="236"/>
                    <a:pt x="350" y="236"/>
                    <a:pt x="350" y="236"/>
                  </a:cubicBezTo>
                  <a:cubicBezTo>
                    <a:pt x="351" y="236"/>
                    <a:pt x="351" y="235"/>
                    <a:pt x="350" y="2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 name="Freeform 288"/>
            <p:cNvSpPr>
              <a:spLocks/>
            </p:cNvSpPr>
            <p:nvPr/>
          </p:nvSpPr>
          <p:spPr bwMode="auto">
            <a:xfrm>
              <a:off x="6032500" y="3573463"/>
              <a:ext cx="644525" cy="371475"/>
            </a:xfrm>
            <a:custGeom>
              <a:avLst/>
              <a:gdLst>
                <a:gd name="T0" fmla="*/ 212 w 213"/>
                <a:gd name="T1" fmla="*/ 76 h 123"/>
                <a:gd name="T2" fmla="*/ 81 w 213"/>
                <a:gd name="T3" fmla="*/ 1 h 123"/>
                <a:gd name="T4" fmla="*/ 79 w 213"/>
                <a:gd name="T5" fmla="*/ 1 h 123"/>
                <a:gd name="T6" fmla="*/ 1 w 213"/>
                <a:gd name="T7" fmla="*/ 46 h 123"/>
                <a:gd name="T8" fmla="*/ 1 w 213"/>
                <a:gd name="T9" fmla="*/ 47 h 123"/>
                <a:gd name="T10" fmla="*/ 131 w 213"/>
                <a:gd name="T11" fmla="*/ 123 h 123"/>
                <a:gd name="T12" fmla="*/ 133 w 213"/>
                <a:gd name="T13" fmla="*/ 123 h 123"/>
                <a:gd name="T14" fmla="*/ 212 w 213"/>
                <a:gd name="T15" fmla="*/ 77 h 123"/>
                <a:gd name="T16" fmla="*/ 212 w 213"/>
                <a:gd name="T17" fmla="*/ 7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123">
                  <a:moveTo>
                    <a:pt x="212" y="76"/>
                  </a:moveTo>
                  <a:cubicBezTo>
                    <a:pt x="81" y="1"/>
                    <a:pt x="81" y="1"/>
                    <a:pt x="81" y="1"/>
                  </a:cubicBezTo>
                  <a:cubicBezTo>
                    <a:pt x="81" y="0"/>
                    <a:pt x="80" y="0"/>
                    <a:pt x="79" y="1"/>
                  </a:cubicBezTo>
                  <a:cubicBezTo>
                    <a:pt x="1" y="46"/>
                    <a:pt x="1" y="46"/>
                    <a:pt x="1" y="46"/>
                  </a:cubicBezTo>
                  <a:cubicBezTo>
                    <a:pt x="0" y="47"/>
                    <a:pt x="0" y="47"/>
                    <a:pt x="1" y="47"/>
                  </a:cubicBezTo>
                  <a:cubicBezTo>
                    <a:pt x="131" y="123"/>
                    <a:pt x="131" y="123"/>
                    <a:pt x="131" y="123"/>
                  </a:cubicBezTo>
                  <a:cubicBezTo>
                    <a:pt x="132" y="123"/>
                    <a:pt x="133" y="123"/>
                    <a:pt x="133" y="123"/>
                  </a:cubicBezTo>
                  <a:cubicBezTo>
                    <a:pt x="212" y="77"/>
                    <a:pt x="212" y="77"/>
                    <a:pt x="212" y="77"/>
                  </a:cubicBezTo>
                  <a:cubicBezTo>
                    <a:pt x="213" y="77"/>
                    <a:pt x="213" y="77"/>
                    <a:pt x="212" y="7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 name="Freeform 289"/>
            <p:cNvSpPr>
              <a:spLocks/>
            </p:cNvSpPr>
            <p:nvPr/>
          </p:nvSpPr>
          <p:spPr bwMode="auto">
            <a:xfrm>
              <a:off x="5521325" y="3929063"/>
              <a:ext cx="538163" cy="311150"/>
            </a:xfrm>
            <a:custGeom>
              <a:avLst/>
              <a:gdLst>
                <a:gd name="T0" fmla="*/ 339 w 339"/>
                <a:gd name="T1" fmla="*/ 185 h 196"/>
                <a:gd name="T2" fmla="*/ 19 w 339"/>
                <a:gd name="T3" fmla="*/ 0 h 196"/>
                <a:gd name="T4" fmla="*/ 0 w 339"/>
                <a:gd name="T5" fmla="*/ 12 h 196"/>
                <a:gd name="T6" fmla="*/ 320 w 339"/>
                <a:gd name="T7" fmla="*/ 196 h 196"/>
                <a:gd name="T8" fmla="*/ 339 w 339"/>
                <a:gd name="T9" fmla="*/ 185 h 196"/>
              </a:gdLst>
              <a:ahLst/>
              <a:cxnLst>
                <a:cxn ang="0">
                  <a:pos x="T0" y="T1"/>
                </a:cxn>
                <a:cxn ang="0">
                  <a:pos x="T2" y="T3"/>
                </a:cxn>
                <a:cxn ang="0">
                  <a:pos x="T4" y="T5"/>
                </a:cxn>
                <a:cxn ang="0">
                  <a:pos x="T6" y="T7"/>
                </a:cxn>
                <a:cxn ang="0">
                  <a:pos x="T8" y="T9"/>
                </a:cxn>
              </a:cxnLst>
              <a:rect l="0" t="0" r="r" b="b"/>
              <a:pathLst>
                <a:path w="339" h="196">
                  <a:moveTo>
                    <a:pt x="339" y="185"/>
                  </a:moveTo>
                  <a:lnTo>
                    <a:pt x="19" y="0"/>
                  </a:lnTo>
                  <a:lnTo>
                    <a:pt x="0" y="12"/>
                  </a:lnTo>
                  <a:lnTo>
                    <a:pt x="320" y="196"/>
                  </a:lnTo>
                  <a:lnTo>
                    <a:pt x="339" y="185"/>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 name="Freeform 290"/>
            <p:cNvSpPr>
              <a:spLocks/>
            </p:cNvSpPr>
            <p:nvPr/>
          </p:nvSpPr>
          <p:spPr bwMode="auto">
            <a:xfrm>
              <a:off x="5310188" y="3808413"/>
              <a:ext cx="1658938" cy="576263"/>
            </a:xfrm>
            <a:custGeom>
              <a:avLst/>
              <a:gdLst>
                <a:gd name="T0" fmla="*/ 547 w 549"/>
                <a:gd name="T1" fmla="*/ 55 h 191"/>
                <a:gd name="T2" fmla="*/ 329 w 549"/>
                <a:gd name="T3" fmla="*/ 181 h 191"/>
                <a:gd name="T4" fmla="*/ 319 w 549"/>
                <a:gd name="T5" fmla="*/ 181 h 191"/>
                <a:gd name="T6" fmla="*/ 5 w 549"/>
                <a:gd name="T7" fmla="*/ 0 h 191"/>
                <a:gd name="T8" fmla="*/ 3 w 549"/>
                <a:gd name="T9" fmla="*/ 2 h 191"/>
                <a:gd name="T10" fmla="*/ 3 w 549"/>
                <a:gd name="T11" fmla="*/ 7 h 191"/>
                <a:gd name="T12" fmla="*/ 319 w 549"/>
                <a:gd name="T13" fmla="*/ 190 h 191"/>
                <a:gd name="T14" fmla="*/ 329 w 549"/>
                <a:gd name="T15" fmla="*/ 190 h 191"/>
                <a:gd name="T16" fmla="*/ 547 w 549"/>
                <a:gd name="T17" fmla="*/ 63 h 191"/>
                <a:gd name="T18" fmla="*/ 549 w 549"/>
                <a:gd name="T19" fmla="*/ 61 h 191"/>
                <a:gd name="T20" fmla="*/ 549 w 549"/>
                <a:gd name="T21" fmla="*/ 53 h 191"/>
                <a:gd name="T22" fmla="*/ 547 w 549"/>
                <a:gd name="T23" fmla="*/ 5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9" h="191">
                  <a:moveTo>
                    <a:pt x="547" y="55"/>
                  </a:moveTo>
                  <a:cubicBezTo>
                    <a:pt x="329" y="181"/>
                    <a:pt x="329" y="181"/>
                    <a:pt x="329" y="181"/>
                  </a:cubicBezTo>
                  <a:cubicBezTo>
                    <a:pt x="326" y="183"/>
                    <a:pt x="322" y="183"/>
                    <a:pt x="319" y="181"/>
                  </a:cubicBezTo>
                  <a:cubicBezTo>
                    <a:pt x="5" y="0"/>
                    <a:pt x="5" y="0"/>
                    <a:pt x="5" y="0"/>
                  </a:cubicBezTo>
                  <a:cubicBezTo>
                    <a:pt x="3" y="2"/>
                    <a:pt x="3" y="2"/>
                    <a:pt x="3" y="2"/>
                  </a:cubicBezTo>
                  <a:cubicBezTo>
                    <a:pt x="0" y="3"/>
                    <a:pt x="0" y="6"/>
                    <a:pt x="3" y="7"/>
                  </a:cubicBezTo>
                  <a:cubicBezTo>
                    <a:pt x="319" y="190"/>
                    <a:pt x="319" y="190"/>
                    <a:pt x="319" y="190"/>
                  </a:cubicBezTo>
                  <a:cubicBezTo>
                    <a:pt x="322" y="191"/>
                    <a:pt x="326" y="191"/>
                    <a:pt x="329" y="190"/>
                  </a:cubicBezTo>
                  <a:cubicBezTo>
                    <a:pt x="547" y="63"/>
                    <a:pt x="547" y="63"/>
                    <a:pt x="547" y="63"/>
                  </a:cubicBezTo>
                  <a:cubicBezTo>
                    <a:pt x="549" y="63"/>
                    <a:pt x="549" y="62"/>
                    <a:pt x="549" y="61"/>
                  </a:cubicBezTo>
                  <a:cubicBezTo>
                    <a:pt x="549" y="53"/>
                    <a:pt x="549" y="53"/>
                    <a:pt x="549" y="53"/>
                  </a:cubicBezTo>
                  <a:cubicBezTo>
                    <a:pt x="549" y="54"/>
                    <a:pt x="549" y="54"/>
                    <a:pt x="547" y="55"/>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 name="Freeform 291"/>
            <p:cNvSpPr>
              <a:spLocks/>
            </p:cNvSpPr>
            <p:nvPr/>
          </p:nvSpPr>
          <p:spPr bwMode="auto">
            <a:xfrm>
              <a:off x="6969125" y="3965575"/>
              <a:ext cx="0" cy="3175"/>
            </a:xfrm>
            <a:custGeom>
              <a:avLst/>
              <a:gdLst>
                <a:gd name="T0" fmla="*/ 1 h 1"/>
                <a:gd name="T1" fmla="*/ 0 h 1"/>
                <a:gd name="T2" fmla="*/ 0 h 1"/>
                <a:gd name="T3" fmla="*/ 1 h 1"/>
              </a:gdLst>
              <a:ahLst/>
              <a:cxnLst>
                <a:cxn ang="0">
                  <a:pos x="0" y="T0"/>
                </a:cxn>
                <a:cxn ang="0">
                  <a:pos x="0" y="T1"/>
                </a:cxn>
                <a:cxn ang="0">
                  <a:pos x="0" y="T2"/>
                </a:cxn>
                <a:cxn ang="0">
                  <a:pos x="0" y="T3"/>
                </a:cxn>
              </a:cxnLst>
              <a:rect l="0" t="0" r="r" b="b"/>
              <a:pathLst>
                <a:path h="1">
                  <a:moveTo>
                    <a:pt x="0" y="1"/>
                  </a:moveTo>
                  <a:cubicBezTo>
                    <a:pt x="0" y="0"/>
                    <a:pt x="0" y="0"/>
                    <a:pt x="0" y="0"/>
                  </a:cubicBezTo>
                  <a:cubicBezTo>
                    <a:pt x="0" y="0"/>
                    <a:pt x="0" y="0"/>
                    <a:pt x="0" y="0"/>
                  </a:cubicBezTo>
                  <a:cubicBezTo>
                    <a:pt x="0" y="0"/>
                    <a:pt x="0" y="0"/>
                    <a:pt x="0" y="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 name="Freeform 292"/>
            <p:cNvSpPr>
              <a:spLocks/>
            </p:cNvSpPr>
            <p:nvPr/>
          </p:nvSpPr>
          <p:spPr bwMode="auto">
            <a:xfrm>
              <a:off x="5516563" y="2752725"/>
              <a:ext cx="876300" cy="1022350"/>
            </a:xfrm>
            <a:custGeom>
              <a:avLst/>
              <a:gdLst>
                <a:gd name="T0" fmla="*/ 290 w 290"/>
                <a:gd name="T1" fmla="*/ 115 h 339"/>
                <a:gd name="T2" fmla="*/ 286 w 290"/>
                <a:gd name="T3" fmla="*/ 78 h 339"/>
                <a:gd name="T4" fmla="*/ 276 w 290"/>
                <a:gd name="T5" fmla="*/ 15 h 339"/>
                <a:gd name="T6" fmla="*/ 234 w 290"/>
                <a:gd name="T7" fmla="*/ 0 h 339"/>
                <a:gd name="T8" fmla="*/ 226 w 290"/>
                <a:gd name="T9" fmla="*/ 60 h 339"/>
                <a:gd name="T10" fmla="*/ 202 w 290"/>
                <a:gd name="T11" fmla="*/ 95 h 339"/>
                <a:gd name="T12" fmla="*/ 177 w 290"/>
                <a:gd name="T13" fmla="*/ 143 h 339"/>
                <a:gd name="T14" fmla="*/ 138 w 290"/>
                <a:gd name="T15" fmla="*/ 228 h 339"/>
                <a:gd name="T16" fmla="*/ 132 w 290"/>
                <a:gd name="T17" fmla="*/ 228 h 339"/>
                <a:gd name="T18" fmla="*/ 86 w 290"/>
                <a:gd name="T19" fmla="*/ 232 h 339"/>
                <a:gd name="T20" fmla="*/ 43 w 290"/>
                <a:gd name="T21" fmla="*/ 246 h 339"/>
                <a:gd name="T22" fmla="*/ 19 w 290"/>
                <a:gd name="T23" fmla="*/ 275 h 339"/>
                <a:gd name="T24" fmla="*/ 1 w 290"/>
                <a:gd name="T25" fmla="*/ 323 h 339"/>
                <a:gd name="T26" fmla="*/ 1 w 290"/>
                <a:gd name="T27" fmla="*/ 330 h 339"/>
                <a:gd name="T28" fmla="*/ 5 w 290"/>
                <a:gd name="T29" fmla="*/ 335 h 339"/>
                <a:gd name="T30" fmla="*/ 14 w 290"/>
                <a:gd name="T31" fmla="*/ 329 h 339"/>
                <a:gd name="T32" fmla="*/ 22 w 290"/>
                <a:gd name="T33" fmla="*/ 315 h 339"/>
                <a:gd name="T34" fmla="*/ 19 w 290"/>
                <a:gd name="T35" fmla="*/ 326 h 339"/>
                <a:gd name="T36" fmla="*/ 21 w 290"/>
                <a:gd name="T37" fmla="*/ 335 h 339"/>
                <a:gd name="T38" fmla="*/ 32 w 290"/>
                <a:gd name="T39" fmla="*/ 335 h 339"/>
                <a:gd name="T40" fmla="*/ 38 w 290"/>
                <a:gd name="T41" fmla="*/ 323 h 339"/>
                <a:gd name="T42" fmla="*/ 65 w 290"/>
                <a:gd name="T43" fmla="*/ 274 h 339"/>
                <a:gd name="T44" fmla="*/ 76 w 290"/>
                <a:gd name="T45" fmla="*/ 267 h 339"/>
                <a:gd name="T46" fmla="*/ 89 w 290"/>
                <a:gd name="T47" fmla="*/ 272 h 339"/>
                <a:gd name="T48" fmla="*/ 87 w 290"/>
                <a:gd name="T49" fmla="*/ 287 h 339"/>
                <a:gd name="T50" fmla="*/ 75 w 290"/>
                <a:gd name="T51" fmla="*/ 297 h 339"/>
                <a:gd name="T52" fmla="*/ 56 w 290"/>
                <a:gd name="T53" fmla="*/ 310 h 339"/>
                <a:gd name="T54" fmla="*/ 49 w 290"/>
                <a:gd name="T55" fmla="*/ 323 h 339"/>
                <a:gd name="T56" fmla="*/ 57 w 290"/>
                <a:gd name="T57" fmla="*/ 329 h 339"/>
                <a:gd name="T58" fmla="*/ 67 w 290"/>
                <a:gd name="T59" fmla="*/ 327 h 339"/>
                <a:gd name="T60" fmla="*/ 93 w 290"/>
                <a:gd name="T61" fmla="*/ 314 h 339"/>
                <a:gd name="T62" fmla="*/ 127 w 290"/>
                <a:gd name="T63" fmla="*/ 293 h 339"/>
                <a:gd name="T64" fmla="*/ 156 w 290"/>
                <a:gd name="T65" fmla="*/ 263 h 339"/>
                <a:gd name="T66" fmla="*/ 223 w 290"/>
                <a:gd name="T67" fmla="*/ 201 h 339"/>
                <a:gd name="T68" fmla="*/ 284 w 290"/>
                <a:gd name="T69" fmla="*/ 127 h 339"/>
                <a:gd name="T70" fmla="*/ 290 w 290"/>
                <a:gd name="T71" fmla="*/ 115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0" h="339">
                  <a:moveTo>
                    <a:pt x="290" y="115"/>
                  </a:moveTo>
                  <a:cubicBezTo>
                    <a:pt x="290" y="103"/>
                    <a:pt x="288" y="90"/>
                    <a:pt x="286" y="78"/>
                  </a:cubicBezTo>
                  <a:cubicBezTo>
                    <a:pt x="283" y="57"/>
                    <a:pt x="279" y="36"/>
                    <a:pt x="276" y="15"/>
                  </a:cubicBezTo>
                  <a:cubicBezTo>
                    <a:pt x="261" y="13"/>
                    <a:pt x="247" y="8"/>
                    <a:pt x="234" y="0"/>
                  </a:cubicBezTo>
                  <a:cubicBezTo>
                    <a:pt x="235" y="20"/>
                    <a:pt x="235" y="41"/>
                    <a:pt x="226" y="60"/>
                  </a:cubicBezTo>
                  <a:cubicBezTo>
                    <a:pt x="220" y="73"/>
                    <a:pt x="210" y="83"/>
                    <a:pt x="202" y="95"/>
                  </a:cubicBezTo>
                  <a:cubicBezTo>
                    <a:pt x="192" y="110"/>
                    <a:pt x="184" y="127"/>
                    <a:pt x="177" y="143"/>
                  </a:cubicBezTo>
                  <a:cubicBezTo>
                    <a:pt x="164" y="171"/>
                    <a:pt x="151" y="200"/>
                    <a:pt x="138" y="228"/>
                  </a:cubicBezTo>
                  <a:cubicBezTo>
                    <a:pt x="136" y="228"/>
                    <a:pt x="134" y="228"/>
                    <a:pt x="132" y="228"/>
                  </a:cubicBezTo>
                  <a:cubicBezTo>
                    <a:pt x="117" y="231"/>
                    <a:pt x="101" y="230"/>
                    <a:pt x="86" y="232"/>
                  </a:cubicBezTo>
                  <a:cubicBezTo>
                    <a:pt x="71" y="234"/>
                    <a:pt x="56" y="237"/>
                    <a:pt x="43" y="246"/>
                  </a:cubicBezTo>
                  <a:cubicBezTo>
                    <a:pt x="33" y="253"/>
                    <a:pt x="25" y="264"/>
                    <a:pt x="19" y="275"/>
                  </a:cubicBezTo>
                  <a:cubicBezTo>
                    <a:pt x="10" y="290"/>
                    <a:pt x="3" y="306"/>
                    <a:pt x="1" y="323"/>
                  </a:cubicBezTo>
                  <a:cubicBezTo>
                    <a:pt x="0" y="325"/>
                    <a:pt x="0" y="328"/>
                    <a:pt x="1" y="330"/>
                  </a:cubicBezTo>
                  <a:cubicBezTo>
                    <a:pt x="1" y="332"/>
                    <a:pt x="3" y="334"/>
                    <a:pt x="5" y="335"/>
                  </a:cubicBezTo>
                  <a:cubicBezTo>
                    <a:pt x="9" y="336"/>
                    <a:pt x="12" y="332"/>
                    <a:pt x="14" y="329"/>
                  </a:cubicBezTo>
                  <a:cubicBezTo>
                    <a:pt x="17" y="324"/>
                    <a:pt x="19" y="320"/>
                    <a:pt x="22" y="315"/>
                  </a:cubicBezTo>
                  <a:cubicBezTo>
                    <a:pt x="20" y="319"/>
                    <a:pt x="20" y="323"/>
                    <a:pt x="19" y="326"/>
                  </a:cubicBezTo>
                  <a:cubicBezTo>
                    <a:pt x="19" y="329"/>
                    <a:pt x="19" y="333"/>
                    <a:pt x="21" y="335"/>
                  </a:cubicBezTo>
                  <a:cubicBezTo>
                    <a:pt x="23" y="339"/>
                    <a:pt x="29" y="338"/>
                    <a:pt x="32" y="335"/>
                  </a:cubicBezTo>
                  <a:cubicBezTo>
                    <a:pt x="35" y="332"/>
                    <a:pt x="37" y="327"/>
                    <a:pt x="38" y="323"/>
                  </a:cubicBezTo>
                  <a:cubicBezTo>
                    <a:pt x="43" y="305"/>
                    <a:pt x="50" y="286"/>
                    <a:pt x="65" y="274"/>
                  </a:cubicBezTo>
                  <a:cubicBezTo>
                    <a:pt x="68" y="271"/>
                    <a:pt x="72" y="268"/>
                    <a:pt x="76" y="267"/>
                  </a:cubicBezTo>
                  <a:cubicBezTo>
                    <a:pt x="81" y="267"/>
                    <a:pt x="86" y="268"/>
                    <a:pt x="89" y="272"/>
                  </a:cubicBezTo>
                  <a:cubicBezTo>
                    <a:pt x="92" y="276"/>
                    <a:pt x="90" y="283"/>
                    <a:pt x="87" y="287"/>
                  </a:cubicBezTo>
                  <a:cubicBezTo>
                    <a:pt x="84" y="291"/>
                    <a:pt x="79" y="294"/>
                    <a:pt x="75" y="297"/>
                  </a:cubicBezTo>
                  <a:cubicBezTo>
                    <a:pt x="69" y="301"/>
                    <a:pt x="62" y="305"/>
                    <a:pt x="56" y="310"/>
                  </a:cubicBezTo>
                  <a:cubicBezTo>
                    <a:pt x="52" y="313"/>
                    <a:pt x="48" y="318"/>
                    <a:pt x="49" y="323"/>
                  </a:cubicBezTo>
                  <a:cubicBezTo>
                    <a:pt x="50" y="326"/>
                    <a:pt x="54" y="328"/>
                    <a:pt x="57" y="329"/>
                  </a:cubicBezTo>
                  <a:cubicBezTo>
                    <a:pt x="60" y="329"/>
                    <a:pt x="64" y="328"/>
                    <a:pt x="67" y="327"/>
                  </a:cubicBezTo>
                  <a:cubicBezTo>
                    <a:pt x="76" y="323"/>
                    <a:pt x="85" y="319"/>
                    <a:pt x="93" y="314"/>
                  </a:cubicBezTo>
                  <a:cubicBezTo>
                    <a:pt x="105" y="308"/>
                    <a:pt x="117" y="302"/>
                    <a:pt x="127" y="293"/>
                  </a:cubicBezTo>
                  <a:cubicBezTo>
                    <a:pt x="138" y="284"/>
                    <a:pt x="147" y="273"/>
                    <a:pt x="156" y="263"/>
                  </a:cubicBezTo>
                  <a:cubicBezTo>
                    <a:pt x="176" y="240"/>
                    <a:pt x="199" y="219"/>
                    <a:pt x="223" y="201"/>
                  </a:cubicBezTo>
                  <a:cubicBezTo>
                    <a:pt x="249" y="181"/>
                    <a:pt x="268" y="156"/>
                    <a:pt x="284" y="127"/>
                  </a:cubicBezTo>
                  <a:cubicBezTo>
                    <a:pt x="286" y="123"/>
                    <a:pt x="288" y="119"/>
                    <a:pt x="290" y="1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 name="Freeform 293"/>
            <p:cNvSpPr>
              <a:spLocks/>
            </p:cNvSpPr>
            <p:nvPr/>
          </p:nvSpPr>
          <p:spPr bwMode="auto">
            <a:xfrm>
              <a:off x="5300663" y="3133725"/>
              <a:ext cx="985838" cy="1249363"/>
            </a:xfrm>
            <a:custGeom>
              <a:avLst/>
              <a:gdLst>
                <a:gd name="T0" fmla="*/ 321 w 326"/>
                <a:gd name="T1" fmla="*/ 413 h 414"/>
                <a:gd name="T2" fmla="*/ 5 w 326"/>
                <a:gd name="T3" fmla="*/ 230 h 414"/>
                <a:gd name="T4" fmla="*/ 0 w 326"/>
                <a:gd name="T5" fmla="*/ 223 h 414"/>
                <a:gd name="T6" fmla="*/ 0 w 326"/>
                <a:gd name="T7" fmla="*/ 4 h 414"/>
                <a:gd name="T8" fmla="*/ 5 w 326"/>
                <a:gd name="T9" fmla="*/ 2 h 414"/>
                <a:gd name="T10" fmla="*/ 321 w 326"/>
                <a:gd name="T11" fmla="*/ 184 h 414"/>
                <a:gd name="T12" fmla="*/ 326 w 326"/>
                <a:gd name="T13" fmla="*/ 192 h 414"/>
                <a:gd name="T14" fmla="*/ 326 w 326"/>
                <a:gd name="T15" fmla="*/ 411 h 414"/>
                <a:gd name="T16" fmla="*/ 321 w 326"/>
                <a:gd name="T17" fmla="*/ 413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414">
                  <a:moveTo>
                    <a:pt x="321" y="413"/>
                  </a:moveTo>
                  <a:cubicBezTo>
                    <a:pt x="5" y="230"/>
                    <a:pt x="5" y="230"/>
                    <a:pt x="5" y="230"/>
                  </a:cubicBezTo>
                  <a:cubicBezTo>
                    <a:pt x="2" y="229"/>
                    <a:pt x="0" y="225"/>
                    <a:pt x="0" y="223"/>
                  </a:cubicBezTo>
                  <a:cubicBezTo>
                    <a:pt x="0" y="4"/>
                    <a:pt x="0" y="4"/>
                    <a:pt x="0" y="4"/>
                  </a:cubicBezTo>
                  <a:cubicBezTo>
                    <a:pt x="0" y="1"/>
                    <a:pt x="2" y="0"/>
                    <a:pt x="5" y="2"/>
                  </a:cubicBezTo>
                  <a:cubicBezTo>
                    <a:pt x="321" y="184"/>
                    <a:pt x="321" y="184"/>
                    <a:pt x="321" y="184"/>
                  </a:cubicBezTo>
                  <a:cubicBezTo>
                    <a:pt x="323" y="186"/>
                    <a:pt x="326" y="189"/>
                    <a:pt x="326" y="192"/>
                  </a:cubicBezTo>
                  <a:cubicBezTo>
                    <a:pt x="326" y="411"/>
                    <a:pt x="326" y="411"/>
                    <a:pt x="326" y="411"/>
                  </a:cubicBezTo>
                  <a:cubicBezTo>
                    <a:pt x="326" y="413"/>
                    <a:pt x="323" y="414"/>
                    <a:pt x="321" y="4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 name="Freeform 294"/>
            <p:cNvSpPr>
              <a:spLocks/>
            </p:cNvSpPr>
            <p:nvPr/>
          </p:nvSpPr>
          <p:spPr bwMode="auto">
            <a:xfrm>
              <a:off x="5307013" y="3133725"/>
              <a:ext cx="989013" cy="1243013"/>
            </a:xfrm>
            <a:custGeom>
              <a:avLst/>
              <a:gdLst>
                <a:gd name="T0" fmla="*/ 322 w 327"/>
                <a:gd name="T1" fmla="*/ 183 h 412"/>
                <a:gd name="T2" fmla="*/ 6 w 327"/>
                <a:gd name="T3" fmla="*/ 1 h 412"/>
                <a:gd name="T4" fmla="*/ 2 w 327"/>
                <a:gd name="T5" fmla="*/ 0 h 412"/>
                <a:gd name="T6" fmla="*/ 2 w 327"/>
                <a:gd name="T7" fmla="*/ 0 h 412"/>
                <a:gd name="T8" fmla="*/ 0 w 327"/>
                <a:gd name="T9" fmla="*/ 1 h 412"/>
                <a:gd name="T10" fmla="*/ 0 w 327"/>
                <a:gd name="T11" fmla="*/ 1 h 412"/>
                <a:gd name="T12" fmla="*/ 3 w 327"/>
                <a:gd name="T13" fmla="*/ 2 h 412"/>
                <a:gd name="T14" fmla="*/ 319 w 327"/>
                <a:gd name="T15" fmla="*/ 184 h 412"/>
                <a:gd name="T16" fmla="*/ 324 w 327"/>
                <a:gd name="T17" fmla="*/ 192 h 412"/>
                <a:gd name="T18" fmla="*/ 324 w 327"/>
                <a:gd name="T19" fmla="*/ 411 h 412"/>
                <a:gd name="T20" fmla="*/ 323 w 327"/>
                <a:gd name="T21" fmla="*/ 412 h 412"/>
                <a:gd name="T22" fmla="*/ 327 w 327"/>
                <a:gd name="T23" fmla="*/ 409 h 412"/>
                <a:gd name="T24" fmla="*/ 327 w 327"/>
                <a:gd name="T25" fmla="*/ 191 h 412"/>
                <a:gd name="T26" fmla="*/ 322 w 327"/>
                <a:gd name="T27" fmla="*/ 183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7" h="412">
                  <a:moveTo>
                    <a:pt x="322" y="183"/>
                  </a:moveTo>
                  <a:cubicBezTo>
                    <a:pt x="6" y="1"/>
                    <a:pt x="6" y="1"/>
                    <a:pt x="6" y="1"/>
                  </a:cubicBezTo>
                  <a:cubicBezTo>
                    <a:pt x="4" y="0"/>
                    <a:pt x="3" y="0"/>
                    <a:pt x="2" y="0"/>
                  </a:cubicBezTo>
                  <a:cubicBezTo>
                    <a:pt x="2" y="0"/>
                    <a:pt x="2" y="0"/>
                    <a:pt x="2" y="0"/>
                  </a:cubicBezTo>
                  <a:cubicBezTo>
                    <a:pt x="0" y="1"/>
                    <a:pt x="0" y="1"/>
                    <a:pt x="0" y="1"/>
                  </a:cubicBezTo>
                  <a:cubicBezTo>
                    <a:pt x="0" y="1"/>
                    <a:pt x="0" y="1"/>
                    <a:pt x="0" y="1"/>
                  </a:cubicBezTo>
                  <a:cubicBezTo>
                    <a:pt x="0" y="1"/>
                    <a:pt x="1" y="1"/>
                    <a:pt x="3" y="2"/>
                  </a:cubicBezTo>
                  <a:cubicBezTo>
                    <a:pt x="319" y="184"/>
                    <a:pt x="319" y="184"/>
                    <a:pt x="319" y="184"/>
                  </a:cubicBezTo>
                  <a:cubicBezTo>
                    <a:pt x="321" y="186"/>
                    <a:pt x="324" y="189"/>
                    <a:pt x="324" y="192"/>
                  </a:cubicBezTo>
                  <a:cubicBezTo>
                    <a:pt x="324" y="411"/>
                    <a:pt x="324" y="411"/>
                    <a:pt x="324" y="411"/>
                  </a:cubicBezTo>
                  <a:cubicBezTo>
                    <a:pt x="324" y="411"/>
                    <a:pt x="323" y="412"/>
                    <a:pt x="323" y="412"/>
                  </a:cubicBezTo>
                  <a:cubicBezTo>
                    <a:pt x="325" y="412"/>
                    <a:pt x="327" y="411"/>
                    <a:pt x="327" y="409"/>
                  </a:cubicBezTo>
                  <a:cubicBezTo>
                    <a:pt x="327" y="191"/>
                    <a:pt x="327" y="191"/>
                    <a:pt x="327" y="191"/>
                  </a:cubicBezTo>
                  <a:cubicBezTo>
                    <a:pt x="327" y="188"/>
                    <a:pt x="324" y="185"/>
                    <a:pt x="322" y="18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 name="Freeform 295"/>
            <p:cNvSpPr>
              <a:spLocks/>
            </p:cNvSpPr>
            <p:nvPr/>
          </p:nvSpPr>
          <p:spPr bwMode="auto">
            <a:xfrm>
              <a:off x="5691188" y="3624263"/>
              <a:ext cx="203200" cy="266700"/>
            </a:xfrm>
            <a:custGeom>
              <a:avLst/>
              <a:gdLst>
                <a:gd name="T0" fmla="*/ 67 w 67"/>
                <a:gd name="T1" fmla="*/ 64 h 88"/>
                <a:gd name="T2" fmla="*/ 34 w 67"/>
                <a:gd name="T3" fmla="*/ 78 h 88"/>
                <a:gd name="T4" fmla="*/ 0 w 67"/>
                <a:gd name="T5" fmla="*/ 25 h 88"/>
                <a:gd name="T6" fmla="*/ 34 w 67"/>
                <a:gd name="T7" fmla="*/ 11 h 88"/>
                <a:gd name="T8" fmla="*/ 67 w 67"/>
                <a:gd name="T9" fmla="*/ 64 h 88"/>
              </a:gdLst>
              <a:ahLst/>
              <a:cxnLst>
                <a:cxn ang="0">
                  <a:pos x="T0" y="T1"/>
                </a:cxn>
                <a:cxn ang="0">
                  <a:pos x="T2" y="T3"/>
                </a:cxn>
                <a:cxn ang="0">
                  <a:pos x="T4" y="T5"/>
                </a:cxn>
                <a:cxn ang="0">
                  <a:pos x="T6" y="T7"/>
                </a:cxn>
                <a:cxn ang="0">
                  <a:pos x="T8" y="T9"/>
                </a:cxn>
              </a:cxnLst>
              <a:rect l="0" t="0" r="r" b="b"/>
              <a:pathLst>
                <a:path w="67" h="88">
                  <a:moveTo>
                    <a:pt x="67" y="64"/>
                  </a:moveTo>
                  <a:cubicBezTo>
                    <a:pt x="67" y="82"/>
                    <a:pt x="52" y="88"/>
                    <a:pt x="34" y="78"/>
                  </a:cubicBezTo>
                  <a:cubicBezTo>
                    <a:pt x="15" y="67"/>
                    <a:pt x="0" y="43"/>
                    <a:pt x="0" y="25"/>
                  </a:cubicBezTo>
                  <a:cubicBezTo>
                    <a:pt x="0" y="6"/>
                    <a:pt x="15" y="0"/>
                    <a:pt x="34" y="11"/>
                  </a:cubicBezTo>
                  <a:cubicBezTo>
                    <a:pt x="52" y="21"/>
                    <a:pt x="67" y="45"/>
                    <a:pt x="67" y="6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 name="Freeform 296"/>
            <p:cNvSpPr>
              <a:spLocks/>
            </p:cNvSpPr>
            <p:nvPr/>
          </p:nvSpPr>
          <p:spPr bwMode="auto">
            <a:xfrm>
              <a:off x="6507163" y="2960688"/>
              <a:ext cx="892175" cy="1182688"/>
            </a:xfrm>
            <a:custGeom>
              <a:avLst/>
              <a:gdLst>
                <a:gd name="T0" fmla="*/ 293 w 295"/>
                <a:gd name="T1" fmla="*/ 10 h 392"/>
                <a:gd name="T2" fmla="*/ 292 w 295"/>
                <a:gd name="T3" fmla="*/ 0 h 392"/>
                <a:gd name="T4" fmla="*/ 279 w 295"/>
                <a:gd name="T5" fmla="*/ 3 h 392"/>
                <a:gd name="T6" fmla="*/ 207 w 295"/>
                <a:gd name="T7" fmla="*/ 7 h 392"/>
                <a:gd name="T8" fmla="*/ 218 w 295"/>
                <a:gd name="T9" fmla="*/ 64 h 392"/>
                <a:gd name="T10" fmla="*/ 219 w 295"/>
                <a:gd name="T11" fmla="*/ 74 h 392"/>
                <a:gd name="T12" fmla="*/ 208 w 295"/>
                <a:gd name="T13" fmla="*/ 87 h 392"/>
                <a:gd name="T14" fmla="*/ 193 w 295"/>
                <a:gd name="T15" fmla="*/ 103 h 392"/>
                <a:gd name="T16" fmla="*/ 163 w 295"/>
                <a:gd name="T17" fmla="*/ 134 h 392"/>
                <a:gd name="T18" fmla="*/ 113 w 295"/>
                <a:gd name="T19" fmla="*/ 203 h 392"/>
                <a:gd name="T20" fmla="*/ 49 w 295"/>
                <a:gd name="T21" fmla="*/ 264 h 392"/>
                <a:gd name="T22" fmla="*/ 18 w 295"/>
                <a:gd name="T23" fmla="*/ 319 h 392"/>
                <a:gd name="T24" fmla="*/ 2 w 295"/>
                <a:gd name="T25" fmla="*/ 357 h 392"/>
                <a:gd name="T26" fmla="*/ 0 w 295"/>
                <a:gd name="T27" fmla="*/ 365 h 392"/>
                <a:gd name="T28" fmla="*/ 4 w 295"/>
                <a:gd name="T29" fmla="*/ 373 h 392"/>
                <a:gd name="T30" fmla="*/ 13 w 295"/>
                <a:gd name="T31" fmla="*/ 371 h 392"/>
                <a:gd name="T32" fmla="*/ 18 w 295"/>
                <a:gd name="T33" fmla="*/ 362 h 392"/>
                <a:gd name="T34" fmla="*/ 51 w 295"/>
                <a:gd name="T35" fmla="*/ 316 h 392"/>
                <a:gd name="T36" fmla="*/ 24 w 295"/>
                <a:gd name="T37" fmla="*/ 378 h 392"/>
                <a:gd name="T38" fmla="*/ 26 w 295"/>
                <a:gd name="T39" fmla="*/ 390 h 392"/>
                <a:gd name="T40" fmla="*/ 32 w 295"/>
                <a:gd name="T41" fmla="*/ 390 h 392"/>
                <a:gd name="T42" fmla="*/ 41 w 295"/>
                <a:gd name="T43" fmla="*/ 381 h 392"/>
                <a:gd name="T44" fmla="*/ 68 w 295"/>
                <a:gd name="T45" fmla="*/ 336 h 392"/>
                <a:gd name="T46" fmla="*/ 47 w 295"/>
                <a:gd name="T47" fmla="*/ 381 h 392"/>
                <a:gd name="T48" fmla="*/ 47 w 295"/>
                <a:gd name="T49" fmla="*/ 388 h 392"/>
                <a:gd name="T50" fmla="*/ 59 w 295"/>
                <a:gd name="T51" fmla="*/ 388 h 392"/>
                <a:gd name="T52" fmla="*/ 92 w 295"/>
                <a:gd name="T53" fmla="*/ 337 h 392"/>
                <a:gd name="T54" fmla="*/ 74 w 295"/>
                <a:gd name="T55" fmla="*/ 382 h 392"/>
                <a:gd name="T56" fmla="*/ 80 w 295"/>
                <a:gd name="T57" fmla="*/ 389 h 392"/>
                <a:gd name="T58" fmla="*/ 91 w 295"/>
                <a:gd name="T59" fmla="*/ 380 h 392"/>
                <a:gd name="T60" fmla="*/ 108 w 295"/>
                <a:gd name="T61" fmla="*/ 344 h 392"/>
                <a:gd name="T62" fmla="*/ 126 w 295"/>
                <a:gd name="T63" fmla="*/ 287 h 392"/>
                <a:gd name="T64" fmla="*/ 133 w 295"/>
                <a:gd name="T65" fmla="*/ 272 h 392"/>
                <a:gd name="T66" fmla="*/ 157 w 295"/>
                <a:gd name="T67" fmla="*/ 249 h 392"/>
                <a:gd name="T68" fmla="*/ 203 w 295"/>
                <a:gd name="T69" fmla="*/ 203 h 392"/>
                <a:gd name="T70" fmla="*/ 271 w 295"/>
                <a:gd name="T71" fmla="*/ 129 h 392"/>
                <a:gd name="T72" fmla="*/ 294 w 295"/>
                <a:gd name="T73" fmla="*/ 53 h 392"/>
                <a:gd name="T74" fmla="*/ 293 w 295"/>
                <a:gd name="T75" fmla="*/ 1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5" h="392">
                  <a:moveTo>
                    <a:pt x="293" y="10"/>
                  </a:moveTo>
                  <a:cubicBezTo>
                    <a:pt x="293" y="7"/>
                    <a:pt x="292" y="3"/>
                    <a:pt x="292" y="0"/>
                  </a:cubicBezTo>
                  <a:cubicBezTo>
                    <a:pt x="288" y="2"/>
                    <a:pt x="283" y="3"/>
                    <a:pt x="279" y="3"/>
                  </a:cubicBezTo>
                  <a:cubicBezTo>
                    <a:pt x="255" y="7"/>
                    <a:pt x="231" y="8"/>
                    <a:pt x="207" y="7"/>
                  </a:cubicBezTo>
                  <a:cubicBezTo>
                    <a:pt x="209" y="26"/>
                    <a:pt x="213" y="45"/>
                    <a:pt x="218" y="64"/>
                  </a:cubicBezTo>
                  <a:cubicBezTo>
                    <a:pt x="219" y="67"/>
                    <a:pt x="220" y="71"/>
                    <a:pt x="219" y="74"/>
                  </a:cubicBezTo>
                  <a:cubicBezTo>
                    <a:pt x="218" y="82"/>
                    <a:pt x="213" y="84"/>
                    <a:pt x="208" y="87"/>
                  </a:cubicBezTo>
                  <a:cubicBezTo>
                    <a:pt x="203" y="92"/>
                    <a:pt x="198" y="98"/>
                    <a:pt x="193" y="103"/>
                  </a:cubicBezTo>
                  <a:cubicBezTo>
                    <a:pt x="182" y="113"/>
                    <a:pt x="173" y="123"/>
                    <a:pt x="163" y="134"/>
                  </a:cubicBezTo>
                  <a:cubicBezTo>
                    <a:pt x="145" y="156"/>
                    <a:pt x="128" y="179"/>
                    <a:pt x="113" y="203"/>
                  </a:cubicBezTo>
                  <a:cubicBezTo>
                    <a:pt x="97" y="229"/>
                    <a:pt x="69" y="241"/>
                    <a:pt x="49" y="264"/>
                  </a:cubicBezTo>
                  <a:cubicBezTo>
                    <a:pt x="35" y="280"/>
                    <a:pt x="27" y="300"/>
                    <a:pt x="18" y="319"/>
                  </a:cubicBezTo>
                  <a:cubicBezTo>
                    <a:pt x="12" y="331"/>
                    <a:pt x="6" y="344"/>
                    <a:pt x="2" y="357"/>
                  </a:cubicBezTo>
                  <a:cubicBezTo>
                    <a:pt x="1" y="360"/>
                    <a:pt x="0" y="363"/>
                    <a:pt x="0" y="365"/>
                  </a:cubicBezTo>
                  <a:cubicBezTo>
                    <a:pt x="0" y="368"/>
                    <a:pt x="1" y="371"/>
                    <a:pt x="4" y="373"/>
                  </a:cubicBezTo>
                  <a:cubicBezTo>
                    <a:pt x="7" y="374"/>
                    <a:pt x="10" y="373"/>
                    <a:pt x="13" y="371"/>
                  </a:cubicBezTo>
                  <a:cubicBezTo>
                    <a:pt x="15" y="368"/>
                    <a:pt x="17" y="365"/>
                    <a:pt x="18" y="362"/>
                  </a:cubicBezTo>
                  <a:cubicBezTo>
                    <a:pt x="25" y="347"/>
                    <a:pt x="41" y="330"/>
                    <a:pt x="51" y="316"/>
                  </a:cubicBezTo>
                  <a:cubicBezTo>
                    <a:pt x="52" y="314"/>
                    <a:pt x="30" y="360"/>
                    <a:pt x="24" y="378"/>
                  </a:cubicBezTo>
                  <a:cubicBezTo>
                    <a:pt x="23" y="382"/>
                    <a:pt x="22" y="387"/>
                    <a:pt x="26" y="390"/>
                  </a:cubicBezTo>
                  <a:cubicBezTo>
                    <a:pt x="28" y="391"/>
                    <a:pt x="30" y="391"/>
                    <a:pt x="32" y="390"/>
                  </a:cubicBezTo>
                  <a:cubicBezTo>
                    <a:pt x="37" y="389"/>
                    <a:pt x="39" y="385"/>
                    <a:pt x="41" y="381"/>
                  </a:cubicBezTo>
                  <a:cubicBezTo>
                    <a:pt x="55" y="353"/>
                    <a:pt x="86" y="300"/>
                    <a:pt x="68" y="336"/>
                  </a:cubicBezTo>
                  <a:cubicBezTo>
                    <a:pt x="61" y="351"/>
                    <a:pt x="55" y="367"/>
                    <a:pt x="47" y="381"/>
                  </a:cubicBezTo>
                  <a:cubicBezTo>
                    <a:pt x="46" y="383"/>
                    <a:pt x="46" y="386"/>
                    <a:pt x="47" y="388"/>
                  </a:cubicBezTo>
                  <a:cubicBezTo>
                    <a:pt x="49" y="392"/>
                    <a:pt x="55" y="392"/>
                    <a:pt x="59" y="388"/>
                  </a:cubicBezTo>
                  <a:cubicBezTo>
                    <a:pt x="73" y="373"/>
                    <a:pt x="92" y="334"/>
                    <a:pt x="92" y="337"/>
                  </a:cubicBezTo>
                  <a:cubicBezTo>
                    <a:pt x="91" y="347"/>
                    <a:pt x="74" y="375"/>
                    <a:pt x="74" y="382"/>
                  </a:cubicBezTo>
                  <a:cubicBezTo>
                    <a:pt x="74" y="385"/>
                    <a:pt x="77" y="388"/>
                    <a:pt x="80" y="389"/>
                  </a:cubicBezTo>
                  <a:cubicBezTo>
                    <a:pt x="85" y="390"/>
                    <a:pt x="89" y="385"/>
                    <a:pt x="91" y="380"/>
                  </a:cubicBezTo>
                  <a:cubicBezTo>
                    <a:pt x="97" y="368"/>
                    <a:pt x="102" y="356"/>
                    <a:pt x="108" y="344"/>
                  </a:cubicBezTo>
                  <a:cubicBezTo>
                    <a:pt x="115" y="329"/>
                    <a:pt x="123" y="303"/>
                    <a:pt x="126" y="287"/>
                  </a:cubicBezTo>
                  <a:cubicBezTo>
                    <a:pt x="127" y="282"/>
                    <a:pt x="129" y="277"/>
                    <a:pt x="133" y="272"/>
                  </a:cubicBezTo>
                  <a:cubicBezTo>
                    <a:pt x="141" y="264"/>
                    <a:pt x="149" y="257"/>
                    <a:pt x="157" y="249"/>
                  </a:cubicBezTo>
                  <a:cubicBezTo>
                    <a:pt x="172" y="234"/>
                    <a:pt x="188" y="218"/>
                    <a:pt x="203" y="203"/>
                  </a:cubicBezTo>
                  <a:cubicBezTo>
                    <a:pt x="227" y="180"/>
                    <a:pt x="251" y="156"/>
                    <a:pt x="271" y="129"/>
                  </a:cubicBezTo>
                  <a:cubicBezTo>
                    <a:pt x="285" y="111"/>
                    <a:pt x="295" y="76"/>
                    <a:pt x="294" y="53"/>
                  </a:cubicBezTo>
                  <a:cubicBezTo>
                    <a:pt x="292" y="39"/>
                    <a:pt x="293" y="24"/>
                    <a:pt x="293"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 name="Freeform 297"/>
            <p:cNvSpPr>
              <a:spLocks/>
            </p:cNvSpPr>
            <p:nvPr/>
          </p:nvSpPr>
          <p:spPr bwMode="auto">
            <a:xfrm>
              <a:off x="4968875" y="5311775"/>
              <a:ext cx="912813" cy="284163"/>
            </a:xfrm>
            <a:custGeom>
              <a:avLst/>
              <a:gdLst>
                <a:gd name="T0" fmla="*/ 226 w 302"/>
                <a:gd name="T1" fmla="*/ 19 h 94"/>
                <a:gd name="T2" fmla="*/ 147 w 302"/>
                <a:gd name="T3" fmla="*/ 51 h 94"/>
                <a:gd name="T4" fmla="*/ 65 w 302"/>
                <a:gd name="T5" fmla="*/ 74 h 94"/>
                <a:gd name="T6" fmla="*/ 2 w 302"/>
                <a:gd name="T7" fmla="*/ 49 h 94"/>
                <a:gd name="T8" fmla="*/ 1 w 302"/>
                <a:gd name="T9" fmla="*/ 54 h 94"/>
                <a:gd name="T10" fmla="*/ 13 w 302"/>
                <a:gd name="T11" fmla="*/ 79 h 94"/>
                <a:gd name="T12" fmla="*/ 39 w 302"/>
                <a:gd name="T13" fmla="*/ 90 h 94"/>
                <a:gd name="T14" fmla="*/ 122 w 302"/>
                <a:gd name="T15" fmla="*/ 75 h 94"/>
                <a:gd name="T16" fmla="*/ 201 w 302"/>
                <a:gd name="T17" fmla="*/ 42 h 94"/>
                <a:gd name="T18" fmla="*/ 263 w 302"/>
                <a:gd name="T19" fmla="*/ 29 h 94"/>
                <a:gd name="T20" fmla="*/ 295 w 302"/>
                <a:gd name="T21" fmla="*/ 16 h 94"/>
                <a:gd name="T22" fmla="*/ 302 w 302"/>
                <a:gd name="T23" fmla="*/ 0 h 94"/>
                <a:gd name="T24" fmla="*/ 278 w 302"/>
                <a:gd name="T25" fmla="*/ 9 h 94"/>
                <a:gd name="T26" fmla="*/ 226 w 302"/>
                <a:gd name="T27" fmla="*/ 1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2" h="94">
                  <a:moveTo>
                    <a:pt x="226" y="19"/>
                  </a:moveTo>
                  <a:cubicBezTo>
                    <a:pt x="198" y="25"/>
                    <a:pt x="173" y="39"/>
                    <a:pt x="147" y="51"/>
                  </a:cubicBezTo>
                  <a:cubicBezTo>
                    <a:pt x="121" y="63"/>
                    <a:pt x="93" y="74"/>
                    <a:pt x="65" y="74"/>
                  </a:cubicBezTo>
                  <a:cubicBezTo>
                    <a:pt x="42" y="74"/>
                    <a:pt x="17" y="66"/>
                    <a:pt x="2" y="49"/>
                  </a:cubicBezTo>
                  <a:cubicBezTo>
                    <a:pt x="1" y="51"/>
                    <a:pt x="1" y="52"/>
                    <a:pt x="1" y="54"/>
                  </a:cubicBezTo>
                  <a:cubicBezTo>
                    <a:pt x="0" y="63"/>
                    <a:pt x="5" y="73"/>
                    <a:pt x="13" y="79"/>
                  </a:cubicBezTo>
                  <a:cubicBezTo>
                    <a:pt x="20" y="85"/>
                    <a:pt x="30" y="88"/>
                    <a:pt x="39" y="90"/>
                  </a:cubicBezTo>
                  <a:cubicBezTo>
                    <a:pt x="67" y="94"/>
                    <a:pt x="96" y="86"/>
                    <a:pt x="122" y="75"/>
                  </a:cubicBezTo>
                  <a:cubicBezTo>
                    <a:pt x="148" y="64"/>
                    <a:pt x="174" y="50"/>
                    <a:pt x="201" y="42"/>
                  </a:cubicBezTo>
                  <a:cubicBezTo>
                    <a:pt x="221" y="35"/>
                    <a:pt x="242" y="31"/>
                    <a:pt x="263" y="29"/>
                  </a:cubicBezTo>
                  <a:cubicBezTo>
                    <a:pt x="274" y="27"/>
                    <a:pt x="287" y="25"/>
                    <a:pt x="295" y="16"/>
                  </a:cubicBezTo>
                  <a:cubicBezTo>
                    <a:pt x="299" y="12"/>
                    <a:pt x="301" y="6"/>
                    <a:pt x="302" y="0"/>
                  </a:cubicBezTo>
                  <a:cubicBezTo>
                    <a:pt x="294" y="4"/>
                    <a:pt x="286" y="7"/>
                    <a:pt x="278" y="9"/>
                  </a:cubicBezTo>
                  <a:cubicBezTo>
                    <a:pt x="261" y="14"/>
                    <a:pt x="243" y="15"/>
                    <a:pt x="226" y="19"/>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 name="Freeform 298"/>
            <p:cNvSpPr>
              <a:spLocks/>
            </p:cNvSpPr>
            <p:nvPr/>
          </p:nvSpPr>
          <p:spPr bwMode="auto">
            <a:xfrm>
              <a:off x="5140325" y="5157788"/>
              <a:ext cx="357188" cy="268288"/>
            </a:xfrm>
            <a:custGeom>
              <a:avLst/>
              <a:gdLst>
                <a:gd name="T0" fmla="*/ 27 w 118"/>
                <a:gd name="T1" fmla="*/ 88 h 89"/>
                <a:gd name="T2" fmla="*/ 46 w 118"/>
                <a:gd name="T3" fmla="*/ 82 h 89"/>
                <a:gd name="T4" fmla="*/ 118 w 118"/>
                <a:gd name="T5" fmla="*/ 28 h 89"/>
                <a:gd name="T6" fmla="*/ 113 w 118"/>
                <a:gd name="T7" fmla="*/ 24 h 89"/>
                <a:gd name="T8" fmla="*/ 98 w 118"/>
                <a:gd name="T9" fmla="*/ 0 h 89"/>
                <a:gd name="T10" fmla="*/ 64 w 118"/>
                <a:gd name="T11" fmla="*/ 19 h 89"/>
                <a:gd name="T12" fmla="*/ 0 w 118"/>
                <a:gd name="T13" fmla="*/ 55 h 89"/>
                <a:gd name="T14" fmla="*/ 14 w 118"/>
                <a:gd name="T15" fmla="*/ 76 h 89"/>
                <a:gd name="T16" fmla="*/ 27 w 118"/>
                <a:gd name="T17" fmla="*/ 8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9">
                  <a:moveTo>
                    <a:pt x="27" y="88"/>
                  </a:moveTo>
                  <a:cubicBezTo>
                    <a:pt x="34" y="89"/>
                    <a:pt x="40" y="86"/>
                    <a:pt x="46" y="82"/>
                  </a:cubicBezTo>
                  <a:cubicBezTo>
                    <a:pt x="71" y="66"/>
                    <a:pt x="95" y="48"/>
                    <a:pt x="118" y="28"/>
                  </a:cubicBezTo>
                  <a:cubicBezTo>
                    <a:pt x="116" y="27"/>
                    <a:pt x="115" y="26"/>
                    <a:pt x="113" y="24"/>
                  </a:cubicBezTo>
                  <a:cubicBezTo>
                    <a:pt x="106" y="17"/>
                    <a:pt x="101" y="9"/>
                    <a:pt x="98" y="0"/>
                  </a:cubicBezTo>
                  <a:cubicBezTo>
                    <a:pt x="86" y="5"/>
                    <a:pt x="75" y="12"/>
                    <a:pt x="64" y="19"/>
                  </a:cubicBezTo>
                  <a:cubicBezTo>
                    <a:pt x="43" y="31"/>
                    <a:pt x="21" y="42"/>
                    <a:pt x="0" y="55"/>
                  </a:cubicBezTo>
                  <a:cubicBezTo>
                    <a:pt x="4" y="62"/>
                    <a:pt x="9" y="69"/>
                    <a:pt x="14" y="76"/>
                  </a:cubicBezTo>
                  <a:cubicBezTo>
                    <a:pt x="17" y="81"/>
                    <a:pt x="21" y="86"/>
                    <a:pt x="27" y="8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 name="Freeform 299"/>
            <p:cNvSpPr>
              <a:spLocks/>
            </p:cNvSpPr>
            <p:nvPr/>
          </p:nvSpPr>
          <p:spPr bwMode="auto">
            <a:xfrm>
              <a:off x="4975225" y="5178425"/>
              <a:ext cx="906463" cy="357188"/>
            </a:xfrm>
            <a:custGeom>
              <a:avLst/>
              <a:gdLst>
                <a:gd name="T0" fmla="*/ 300 w 300"/>
                <a:gd name="T1" fmla="*/ 27 h 118"/>
                <a:gd name="T2" fmla="*/ 291 w 300"/>
                <a:gd name="T3" fmla="*/ 0 h 118"/>
                <a:gd name="T4" fmla="*/ 285 w 300"/>
                <a:gd name="T5" fmla="*/ 17 h 118"/>
                <a:gd name="T6" fmla="*/ 232 w 300"/>
                <a:gd name="T7" fmla="*/ 34 h 118"/>
                <a:gd name="T8" fmla="*/ 173 w 300"/>
                <a:gd name="T9" fmla="*/ 21 h 118"/>
                <a:gd name="T10" fmla="*/ 101 w 300"/>
                <a:gd name="T11" fmla="*/ 75 h 118"/>
                <a:gd name="T12" fmla="*/ 82 w 300"/>
                <a:gd name="T13" fmla="*/ 81 h 118"/>
                <a:gd name="T14" fmla="*/ 69 w 300"/>
                <a:gd name="T15" fmla="*/ 69 h 118"/>
                <a:gd name="T16" fmla="*/ 55 w 300"/>
                <a:gd name="T17" fmla="*/ 48 h 118"/>
                <a:gd name="T18" fmla="*/ 20 w 300"/>
                <a:gd name="T19" fmla="*/ 70 h 118"/>
                <a:gd name="T20" fmla="*/ 0 w 300"/>
                <a:gd name="T21" fmla="*/ 93 h 118"/>
                <a:gd name="T22" fmla="*/ 63 w 300"/>
                <a:gd name="T23" fmla="*/ 118 h 118"/>
                <a:gd name="T24" fmla="*/ 145 w 300"/>
                <a:gd name="T25" fmla="*/ 95 h 118"/>
                <a:gd name="T26" fmla="*/ 224 w 300"/>
                <a:gd name="T27" fmla="*/ 63 h 118"/>
                <a:gd name="T28" fmla="*/ 276 w 300"/>
                <a:gd name="T29" fmla="*/ 53 h 118"/>
                <a:gd name="T30" fmla="*/ 300 w 300"/>
                <a:gd name="T31" fmla="*/ 44 h 118"/>
                <a:gd name="T32" fmla="*/ 300 w 300"/>
                <a:gd name="T33"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0" h="118">
                  <a:moveTo>
                    <a:pt x="300" y="27"/>
                  </a:moveTo>
                  <a:cubicBezTo>
                    <a:pt x="300" y="17"/>
                    <a:pt x="298" y="6"/>
                    <a:pt x="291" y="0"/>
                  </a:cubicBezTo>
                  <a:cubicBezTo>
                    <a:pt x="290" y="6"/>
                    <a:pt x="288" y="12"/>
                    <a:pt x="285" y="17"/>
                  </a:cubicBezTo>
                  <a:cubicBezTo>
                    <a:pt x="274" y="33"/>
                    <a:pt x="251" y="35"/>
                    <a:pt x="232" y="34"/>
                  </a:cubicBezTo>
                  <a:cubicBezTo>
                    <a:pt x="211" y="34"/>
                    <a:pt x="190" y="32"/>
                    <a:pt x="173" y="21"/>
                  </a:cubicBezTo>
                  <a:cubicBezTo>
                    <a:pt x="150" y="41"/>
                    <a:pt x="126" y="59"/>
                    <a:pt x="101" y="75"/>
                  </a:cubicBezTo>
                  <a:cubicBezTo>
                    <a:pt x="95" y="79"/>
                    <a:pt x="89" y="82"/>
                    <a:pt x="82" y="81"/>
                  </a:cubicBezTo>
                  <a:cubicBezTo>
                    <a:pt x="76" y="79"/>
                    <a:pt x="72" y="74"/>
                    <a:pt x="69" y="69"/>
                  </a:cubicBezTo>
                  <a:cubicBezTo>
                    <a:pt x="64" y="62"/>
                    <a:pt x="59" y="55"/>
                    <a:pt x="55" y="48"/>
                  </a:cubicBezTo>
                  <a:cubicBezTo>
                    <a:pt x="43" y="54"/>
                    <a:pt x="31" y="62"/>
                    <a:pt x="20" y="70"/>
                  </a:cubicBezTo>
                  <a:cubicBezTo>
                    <a:pt x="11" y="76"/>
                    <a:pt x="3" y="84"/>
                    <a:pt x="0" y="93"/>
                  </a:cubicBezTo>
                  <a:cubicBezTo>
                    <a:pt x="15" y="110"/>
                    <a:pt x="40" y="118"/>
                    <a:pt x="63" y="118"/>
                  </a:cubicBezTo>
                  <a:cubicBezTo>
                    <a:pt x="91" y="118"/>
                    <a:pt x="119" y="107"/>
                    <a:pt x="145" y="95"/>
                  </a:cubicBezTo>
                  <a:cubicBezTo>
                    <a:pt x="171" y="83"/>
                    <a:pt x="196" y="69"/>
                    <a:pt x="224" y="63"/>
                  </a:cubicBezTo>
                  <a:cubicBezTo>
                    <a:pt x="241" y="59"/>
                    <a:pt x="259" y="58"/>
                    <a:pt x="276" y="53"/>
                  </a:cubicBezTo>
                  <a:cubicBezTo>
                    <a:pt x="284" y="51"/>
                    <a:pt x="292" y="48"/>
                    <a:pt x="300" y="44"/>
                  </a:cubicBezTo>
                  <a:cubicBezTo>
                    <a:pt x="300" y="39"/>
                    <a:pt x="300" y="33"/>
                    <a:pt x="300"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 name="Freeform 300"/>
            <p:cNvSpPr>
              <a:spLocks/>
            </p:cNvSpPr>
            <p:nvPr/>
          </p:nvSpPr>
          <p:spPr bwMode="auto">
            <a:xfrm>
              <a:off x="5988050" y="5921375"/>
              <a:ext cx="561975" cy="431800"/>
            </a:xfrm>
            <a:custGeom>
              <a:avLst/>
              <a:gdLst>
                <a:gd name="T0" fmla="*/ 150 w 186"/>
                <a:gd name="T1" fmla="*/ 64 h 143"/>
                <a:gd name="T2" fmla="*/ 41 w 186"/>
                <a:gd name="T3" fmla="*/ 117 h 143"/>
                <a:gd name="T4" fmla="*/ 19 w 186"/>
                <a:gd name="T5" fmla="*/ 112 h 143"/>
                <a:gd name="T6" fmla="*/ 4 w 186"/>
                <a:gd name="T7" fmla="*/ 83 h 143"/>
                <a:gd name="T8" fmla="*/ 4 w 186"/>
                <a:gd name="T9" fmla="*/ 82 h 143"/>
                <a:gd name="T10" fmla="*/ 1 w 186"/>
                <a:gd name="T11" fmla="*/ 100 h 143"/>
                <a:gd name="T12" fmla="*/ 10 w 186"/>
                <a:gd name="T13" fmla="*/ 128 h 143"/>
                <a:gd name="T14" fmla="*/ 49 w 186"/>
                <a:gd name="T15" fmla="*/ 142 h 143"/>
                <a:gd name="T16" fmla="*/ 143 w 186"/>
                <a:gd name="T17" fmla="*/ 105 h 143"/>
                <a:gd name="T18" fmla="*/ 169 w 186"/>
                <a:gd name="T19" fmla="*/ 55 h 143"/>
                <a:gd name="T20" fmla="*/ 186 w 186"/>
                <a:gd name="T21" fmla="*/ 0 h 143"/>
                <a:gd name="T22" fmla="*/ 175 w 186"/>
                <a:gd name="T23" fmla="*/ 18 h 143"/>
                <a:gd name="T24" fmla="*/ 150 w 186"/>
                <a:gd name="T25" fmla="*/ 6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6" h="143">
                  <a:moveTo>
                    <a:pt x="150" y="64"/>
                  </a:moveTo>
                  <a:cubicBezTo>
                    <a:pt x="126" y="98"/>
                    <a:pt x="83" y="119"/>
                    <a:pt x="41" y="117"/>
                  </a:cubicBezTo>
                  <a:cubicBezTo>
                    <a:pt x="33" y="117"/>
                    <a:pt x="26" y="116"/>
                    <a:pt x="19" y="112"/>
                  </a:cubicBezTo>
                  <a:cubicBezTo>
                    <a:pt x="9" y="106"/>
                    <a:pt x="4" y="94"/>
                    <a:pt x="4" y="83"/>
                  </a:cubicBezTo>
                  <a:cubicBezTo>
                    <a:pt x="4" y="82"/>
                    <a:pt x="4" y="82"/>
                    <a:pt x="4" y="82"/>
                  </a:cubicBezTo>
                  <a:cubicBezTo>
                    <a:pt x="2" y="87"/>
                    <a:pt x="1" y="94"/>
                    <a:pt x="1" y="100"/>
                  </a:cubicBezTo>
                  <a:cubicBezTo>
                    <a:pt x="0" y="110"/>
                    <a:pt x="3" y="120"/>
                    <a:pt x="10" y="128"/>
                  </a:cubicBezTo>
                  <a:cubicBezTo>
                    <a:pt x="20" y="138"/>
                    <a:pt x="35" y="141"/>
                    <a:pt x="49" y="142"/>
                  </a:cubicBezTo>
                  <a:cubicBezTo>
                    <a:pt x="84" y="143"/>
                    <a:pt x="121" y="132"/>
                    <a:pt x="143" y="105"/>
                  </a:cubicBezTo>
                  <a:cubicBezTo>
                    <a:pt x="155" y="91"/>
                    <a:pt x="162" y="73"/>
                    <a:pt x="169" y="55"/>
                  </a:cubicBezTo>
                  <a:cubicBezTo>
                    <a:pt x="175" y="37"/>
                    <a:pt x="181" y="19"/>
                    <a:pt x="186" y="0"/>
                  </a:cubicBezTo>
                  <a:cubicBezTo>
                    <a:pt x="182" y="6"/>
                    <a:pt x="179" y="12"/>
                    <a:pt x="175" y="18"/>
                  </a:cubicBezTo>
                  <a:cubicBezTo>
                    <a:pt x="167" y="34"/>
                    <a:pt x="160" y="50"/>
                    <a:pt x="150" y="64"/>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 name="Freeform 301"/>
            <p:cNvSpPr>
              <a:spLocks/>
            </p:cNvSpPr>
            <p:nvPr/>
          </p:nvSpPr>
          <p:spPr bwMode="auto">
            <a:xfrm>
              <a:off x="6062663" y="5719763"/>
              <a:ext cx="344488" cy="398463"/>
            </a:xfrm>
            <a:custGeom>
              <a:avLst/>
              <a:gdLst>
                <a:gd name="T0" fmla="*/ 114 w 114"/>
                <a:gd name="T1" fmla="*/ 47 h 132"/>
                <a:gd name="T2" fmla="*/ 61 w 114"/>
                <a:gd name="T3" fmla="*/ 0 h 132"/>
                <a:gd name="T4" fmla="*/ 32 w 114"/>
                <a:gd name="T5" fmla="*/ 68 h 132"/>
                <a:gd name="T6" fmla="*/ 0 w 114"/>
                <a:gd name="T7" fmla="*/ 109 h 132"/>
                <a:gd name="T8" fmla="*/ 73 w 114"/>
                <a:gd name="T9" fmla="*/ 132 h 132"/>
                <a:gd name="T10" fmla="*/ 114 w 114"/>
                <a:gd name="T11" fmla="*/ 47 h 132"/>
              </a:gdLst>
              <a:ahLst/>
              <a:cxnLst>
                <a:cxn ang="0">
                  <a:pos x="T0" y="T1"/>
                </a:cxn>
                <a:cxn ang="0">
                  <a:pos x="T2" y="T3"/>
                </a:cxn>
                <a:cxn ang="0">
                  <a:pos x="T4" y="T5"/>
                </a:cxn>
                <a:cxn ang="0">
                  <a:pos x="T6" y="T7"/>
                </a:cxn>
                <a:cxn ang="0">
                  <a:pos x="T8" y="T9"/>
                </a:cxn>
                <a:cxn ang="0">
                  <a:pos x="T10" y="T11"/>
                </a:cxn>
              </a:cxnLst>
              <a:rect l="0" t="0" r="r" b="b"/>
              <a:pathLst>
                <a:path w="114" h="132">
                  <a:moveTo>
                    <a:pt x="114" y="47"/>
                  </a:moveTo>
                  <a:cubicBezTo>
                    <a:pt x="92" y="39"/>
                    <a:pt x="73" y="21"/>
                    <a:pt x="61" y="0"/>
                  </a:cubicBezTo>
                  <a:cubicBezTo>
                    <a:pt x="60" y="24"/>
                    <a:pt x="47" y="48"/>
                    <a:pt x="32" y="68"/>
                  </a:cubicBezTo>
                  <a:cubicBezTo>
                    <a:pt x="22" y="82"/>
                    <a:pt x="10" y="95"/>
                    <a:pt x="0" y="109"/>
                  </a:cubicBezTo>
                  <a:cubicBezTo>
                    <a:pt x="25" y="113"/>
                    <a:pt x="50" y="121"/>
                    <a:pt x="73" y="132"/>
                  </a:cubicBezTo>
                  <a:cubicBezTo>
                    <a:pt x="90" y="105"/>
                    <a:pt x="104" y="77"/>
                    <a:pt x="114" y="4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 name="Freeform 302"/>
            <p:cNvSpPr>
              <a:spLocks/>
            </p:cNvSpPr>
            <p:nvPr/>
          </p:nvSpPr>
          <p:spPr bwMode="auto">
            <a:xfrm>
              <a:off x="5999163" y="5854700"/>
              <a:ext cx="568325" cy="425450"/>
            </a:xfrm>
            <a:custGeom>
              <a:avLst/>
              <a:gdLst>
                <a:gd name="T0" fmla="*/ 157 w 188"/>
                <a:gd name="T1" fmla="*/ 6 h 141"/>
                <a:gd name="T2" fmla="*/ 135 w 188"/>
                <a:gd name="T3" fmla="*/ 2 h 141"/>
                <a:gd name="T4" fmla="*/ 104 w 188"/>
                <a:gd name="T5" fmla="*/ 71 h 141"/>
                <a:gd name="T6" fmla="*/ 78 w 188"/>
                <a:gd name="T7" fmla="*/ 80 h 141"/>
                <a:gd name="T8" fmla="*/ 21 w 188"/>
                <a:gd name="T9" fmla="*/ 64 h 141"/>
                <a:gd name="T10" fmla="*/ 4 w 188"/>
                <a:gd name="T11" fmla="*/ 93 h 141"/>
                <a:gd name="T12" fmla="*/ 0 w 188"/>
                <a:gd name="T13" fmla="*/ 104 h 141"/>
                <a:gd name="T14" fmla="*/ 15 w 188"/>
                <a:gd name="T15" fmla="*/ 134 h 141"/>
                <a:gd name="T16" fmla="*/ 37 w 188"/>
                <a:gd name="T17" fmla="*/ 139 h 141"/>
                <a:gd name="T18" fmla="*/ 146 w 188"/>
                <a:gd name="T19" fmla="*/ 86 h 141"/>
                <a:gd name="T20" fmla="*/ 171 w 188"/>
                <a:gd name="T21" fmla="*/ 40 h 141"/>
                <a:gd name="T22" fmla="*/ 177 w 188"/>
                <a:gd name="T23" fmla="*/ 30 h 141"/>
                <a:gd name="T24" fmla="*/ 186 w 188"/>
                <a:gd name="T25" fmla="*/ 8 h 141"/>
                <a:gd name="T26" fmla="*/ 188 w 188"/>
                <a:gd name="T27" fmla="*/ 0 h 141"/>
                <a:gd name="T28" fmla="*/ 157 w 188"/>
                <a:gd name="T29" fmla="*/ 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141">
                  <a:moveTo>
                    <a:pt x="157" y="6"/>
                  </a:moveTo>
                  <a:cubicBezTo>
                    <a:pt x="150" y="6"/>
                    <a:pt x="142" y="4"/>
                    <a:pt x="135" y="2"/>
                  </a:cubicBezTo>
                  <a:cubicBezTo>
                    <a:pt x="127" y="26"/>
                    <a:pt x="116" y="49"/>
                    <a:pt x="104" y="71"/>
                  </a:cubicBezTo>
                  <a:cubicBezTo>
                    <a:pt x="99" y="80"/>
                    <a:pt x="88" y="84"/>
                    <a:pt x="78" y="80"/>
                  </a:cubicBezTo>
                  <a:cubicBezTo>
                    <a:pt x="60" y="73"/>
                    <a:pt x="41" y="68"/>
                    <a:pt x="21" y="64"/>
                  </a:cubicBezTo>
                  <a:cubicBezTo>
                    <a:pt x="14" y="73"/>
                    <a:pt x="9" y="83"/>
                    <a:pt x="4" y="93"/>
                  </a:cubicBezTo>
                  <a:cubicBezTo>
                    <a:pt x="2" y="96"/>
                    <a:pt x="1" y="100"/>
                    <a:pt x="0" y="104"/>
                  </a:cubicBezTo>
                  <a:cubicBezTo>
                    <a:pt x="0" y="116"/>
                    <a:pt x="5" y="128"/>
                    <a:pt x="15" y="134"/>
                  </a:cubicBezTo>
                  <a:cubicBezTo>
                    <a:pt x="22" y="138"/>
                    <a:pt x="29" y="139"/>
                    <a:pt x="37" y="139"/>
                  </a:cubicBezTo>
                  <a:cubicBezTo>
                    <a:pt x="79" y="141"/>
                    <a:pt x="122" y="120"/>
                    <a:pt x="146" y="86"/>
                  </a:cubicBezTo>
                  <a:cubicBezTo>
                    <a:pt x="156" y="72"/>
                    <a:pt x="163" y="56"/>
                    <a:pt x="171" y="40"/>
                  </a:cubicBezTo>
                  <a:cubicBezTo>
                    <a:pt x="173" y="37"/>
                    <a:pt x="175" y="34"/>
                    <a:pt x="177" y="30"/>
                  </a:cubicBezTo>
                  <a:cubicBezTo>
                    <a:pt x="179" y="24"/>
                    <a:pt x="183" y="14"/>
                    <a:pt x="186" y="8"/>
                  </a:cubicBezTo>
                  <a:cubicBezTo>
                    <a:pt x="186" y="5"/>
                    <a:pt x="187" y="2"/>
                    <a:pt x="188" y="0"/>
                  </a:cubicBezTo>
                  <a:cubicBezTo>
                    <a:pt x="179" y="4"/>
                    <a:pt x="168" y="6"/>
                    <a:pt x="157"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39" name="Group 238"/>
          <p:cNvGrpSpPr/>
          <p:nvPr/>
        </p:nvGrpSpPr>
        <p:grpSpPr>
          <a:xfrm>
            <a:off x="9190866" y="5355432"/>
            <a:ext cx="1650342" cy="1011818"/>
            <a:chOff x="293688" y="2058988"/>
            <a:chExt cx="4267198" cy="2616201"/>
          </a:xfrm>
        </p:grpSpPr>
        <p:sp>
          <p:nvSpPr>
            <p:cNvPr id="219" name="Freeform 30"/>
            <p:cNvSpPr>
              <a:spLocks/>
            </p:cNvSpPr>
            <p:nvPr/>
          </p:nvSpPr>
          <p:spPr bwMode="auto">
            <a:xfrm>
              <a:off x="293688" y="2058988"/>
              <a:ext cx="4267198" cy="2473326"/>
            </a:xfrm>
            <a:custGeom>
              <a:avLst/>
              <a:gdLst>
                <a:gd name="T0" fmla="*/ 2294 w 2336"/>
                <a:gd name="T1" fmla="*/ 542 h 1353"/>
                <a:gd name="T2" fmla="*/ 2294 w 2336"/>
                <a:gd name="T3" fmla="*/ 629 h 1353"/>
                <a:gd name="T4" fmla="*/ 1089 w 2336"/>
                <a:gd name="T5" fmla="*/ 1329 h 1353"/>
                <a:gd name="T6" fmla="*/ 938 w 2336"/>
                <a:gd name="T7" fmla="*/ 1329 h 1353"/>
                <a:gd name="T8" fmla="*/ 42 w 2336"/>
                <a:gd name="T9" fmla="*/ 812 h 1353"/>
                <a:gd name="T10" fmla="*/ 42 w 2336"/>
                <a:gd name="T11" fmla="*/ 725 h 1353"/>
                <a:gd name="T12" fmla="*/ 1247 w 2336"/>
                <a:gd name="T13" fmla="*/ 24 h 1353"/>
                <a:gd name="T14" fmla="*/ 1397 w 2336"/>
                <a:gd name="T15" fmla="*/ 24 h 1353"/>
                <a:gd name="T16" fmla="*/ 2294 w 2336"/>
                <a:gd name="T17" fmla="*/ 542 h 1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36" h="1353">
                  <a:moveTo>
                    <a:pt x="2294" y="542"/>
                  </a:moveTo>
                  <a:cubicBezTo>
                    <a:pt x="2335" y="566"/>
                    <a:pt x="2336" y="605"/>
                    <a:pt x="2294" y="629"/>
                  </a:cubicBezTo>
                  <a:cubicBezTo>
                    <a:pt x="1089" y="1329"/>
                    <a:pt x="1089" y="1329"/>
                    <a:pt x="1089" y="1329"/>
                  </a:cubicBezTo>
                  <a:cubicBezTo>
                    <a:pt x="1048" y="1353"/>
                    <a:pt x="980" y="1353"/>
                    <a:pt x="938" y="1329"/>
                  </a:cubicBezTo>
                  <a:cubicBezTo>
                    <a:pt x="42" y="812"/>
                    <a:pt x="42" y="812"/>
                    <a:pt x="42" y="812"/>
                  </a:cubicBezTo>
                  <a:cubicBezTo>
                    <a:pt x="1" y="788"/>
                    <a:pt x="0" y="749"/>
                    <a:pt x="42" y="725"/>
                  </a:cubicBezTo>
                  <a:cubicBezTo>
                    <a:pt x="1247" y="24"/>
                    <a:pt x="1247" y="24"/>
                    <a:pt x="1247" y="24"/>
                  </a:cubicBezTo>
                  <a:cubicBezTo>
                    <a:pt x="1288" y="0"/>
                    <a:pt x="1356" y="0"/>
                    <a:pt x="1397" y="24"/>
                  </a:cubicBezTo>
                  <a:lnTo>
                    <a:pt x="2294" y="54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 name="Freeform 31"/>
            <p:cNvSpPr>
              <a:spLocks/>
            </p:cNvSpPr>
            <p:nvPr/>
          </p:nvSpPr>
          <p:spPr bwMode="auto">
            <a:xfrm>
              <a:off x="314326" y="3130551"/>
              <a:ext cx="4225924" cy="1544638"/>
            </a:xfrm>
            <a:custGeom>
              <a:avLst/>
              <a:gdLst>
                <a:gd name="T0" fmla="*/ 2283 w 2314"/>
                <a:gd name="T1" fmla="*/ 43 h 845"/>
                <a:gd name="T2" fmla="*/ 1078 w 2314"/>
                <a:gd name="T3" fmla="*/ 743 h 845"/>
                <a:gd name="T4" fmla="*/ 927 w 2314"/>
                <a:gd name="T5" fmla="*/ 743 h 845"/>
                <a:gd name="T6" fmla="*/ 31 w 2314"/>
                <a:gd name="T7" fmla="*/ 226 h 845"/>
                <a:gd name="T8" fmla="*/ 0 w 2314"/>
                <a:gd name="T9" fmla="*/ 182 h 845"/>
                <a:gd name="T10" fmla="*/ 0 w 2314"/>
                <a:gd name="T11" fmla="*/ 259 h 845"/>
                <a:gd name="T12" fmla="*/ 31 w 2314"/>
                <a:gd name="T13" fmla="*/ 303 h 845"/>
                <a:gd name="T14" fmla="*/ 927 w 2314"/>
                <a:gd name="T15" fmla="*/ 821 h 845"/>
                <a:gd name="T16" fmla="*/ 1078 w 2314"/>
                <a:gd name="T17" fmla="*/ 821 h 845"/>
                <a:gd name="T18" fmla="*/ 2283 w 2314"/>
                <a:gd name="T19" fmla="*/ 120 h 845"/>
                <a:gd name="T20" fmla="*/ 2314 w 2314"/>
                <a:gd name="T21" fmla="*/ 77 h 845"/>
                <a:gd name="T22" fmla="*/ 2314 w 2314"/>
                <a:gd name="T23" fmla="*/ 0 h 845"/>
                <a:gd name="T24" fmla="*/ 2283 w 2314"/>
                <a:gd name="T25" fmla="*/ 43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14" h="845">
                  <a:moveTo>
                    <a:pt x="2283" y="43"/>
                  </a:moveTo>
                  <a:cubicBezTo>
                    <a:pt x="1078" y="743"/>
                    <a:pt x="1078" y="743"/>
                    <a:pt x="1078" y="743"/>
                  </a:cubicBezTo>
                  <a:cubicBezTo>
                    <a:pt x="1037" y="767"/>
                    <a:pt x="969" y="767"/>
                    <a:pt x="927" y="743"/>
                  </a:cubicBezTo>
                  <a:cubicBezTo>
                    <a:pt x="31" y="226"/>
                    <a:pt x="31" y="226"/>
                    <a:pt x="31" y="226"/>
                  </a:cubicBezTo>
                  <a:cubicBezTo>
                    <a:pt x="10" y="214"/>
                    <a:pt x="0" y="198"/>
                    <a:pt x="0" y="182"/>
                  </a:cubicBezTo>
                  <a:cubicBezTo>
                    <a:pt x="0" y="259"/>
                    <a:pt x="0" y="259"/>
                    <a:pt x="0" y="259"/>
                  </a:cubicBezTo>
                  <a:cubicBezTo>
                    <a:pt x="0" y="275"/>
                    <a:pt x="10" y="291"/>
                    <a:pt x="31" y="303"/>
                  </a:cubicBezTo>
                  <a:cubicBezTo>
                    <a:pt x="927" y="821"/>
                    <a:pt x="927" y="821"/>
                    <a:pt x="927" y="821"/>
                  </a:cubicBezTo>
                  <a:cubicBezTo>
                    <a:pt x="969" y="845"/>
                    <a:pt x="1036" y="845"/>
                    <a:pt x="1078" y="821"/>
                  </a:cubicBezTo>
                  <a:cubicBezTo>
                    <a:pt x="2283" y="120"/>
                    <a:pt x="2283" y="120"/>
                    <a:pt x="2283" y="120"/>
                  </a:cubicBezTo>
                  <a:cubicBezTo>
                    <a:pt x="2303" y="108"/>
                    <a:pt x="2314" y="93"/>
                    <a:pt x="2314" y="77"/>
                  </a:cubicBezTo>
                  <a:cubicBezTo>
                    <a:pt x="2314" y="0"/>
                    <a:pt x="2314" y="0"/>
                    <a:pt x="2314" y="0"/>
                  </a:cubicBezTo>
                  <a:cubicBezTo>
                    <a:pt x="2314" y="15"/>
                    <a:pt x="2304" y="31"/>
                    <a:pt x="2283" y="4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 name="Freeform 32"/>
            <p:cNvSpPr>
              <a:spLocks/>
            </p:cNvSpPr>
            <p:nvPr/>
          </p:nvSpPr>
          <p:spPr bwMode="auto">
            <a:xfrm>
              <a:off x="1746250" y="2749551"/>
              <a:ext cx="401637" cy="231775"/>
            </a:xfrm>
            <a:custGeom>
              <a:avLst/>
              <a:gdLst>
                <a:gd name="T0" fmla="*/ 210 w 220"/>
                <a:gd name="T1" fmla="*/ 73 h 127"/>
                <a:gd name="T2" fmla="*/ 210 w 220"/>
                <a:gd name="T3" fmla="*/ 93 h 127"/>
                <a:gd name="T4" fmla="*/ 161 w 220"/>
                <a:gd name="T5" fmla="*/ 122 h 127"/>
                <a:gd name="T6" fmla="*/ 127 w 220"/>
                <a:gd name="T7" fmla="*/ 122 h 127"/>
                <a:gd name="T8" fmla="*/ 10 w 220"/>
                <a:gd name="T9" fmla="*/ 54 h 127"/>
                <a:gd name="T10" fmla="*/ 10 w 220"/>
                <a:gd name="T11" fmla="*/ 35 h 127"/>
                <a:gd name="T12" fmla="*/ 59 w 220"/>
                <a:gd name="T13" fmla="*/ 6 h 127"/>
                <a:gd name="T14" fmla="*/ 94 w 220"/>
                <a:gd name="T15" fmla="*/ 6 h 127"/>
                <a:gd name="T16" fmla="*/ 210 w 220"/>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0" h="127">
                  <a:moveTo>
                    <a:pt x="210" y="73"/>
                  </a:moveTo>
                  <a:cubicBezTo>
                    <a:pt x="220" y="79"/>
                    <a:pt x="220" y="87"/>
                    <a:pt x="210" y="93"/>
                  </a:cubicBezTo>
                  <a:cubicBezTo>
                    <a:pt x="161" y="122"/>
                    <a:pt x="161" y="122"/>
                    <a:pt x="161" y="122"/>
                  </a:cubicBezTo>
                  <a:cubicBezTo>
                    <a:pt x="151" y="127"/>
                    <a:pt x="136" y="127"/>
                    <a:pt x="127" y="122"/>
                  </a:cubicBezTo>
                  <a:cubicBezTo>
                    <a:pt x="10" y="54"/>
                    <a:pt x="10" y="54"/>
                    <a:pt x="10" y="54"/>
                  </a:cubicBezTo>
                  <a:cubicBezTo>
                    <a:pt x="1" y="49"/>
                    <a:pt x="0" y="40"/>
                    <a:pt x="10" y="35"/>
                  </a:cubicBezTo>
                  <a:cubicBezTo>
                    <a:pt x="59" y="6"/>
                    <a:pt x="59" y="6"/>
                    <a:pt x="59" y="6"/>
                  </a:cubicBezTo>
                  <a:cubicBezTo>
                    <a:pt x="69" y="0"/>
                    <a:pt x="84" y="0"/>
                    <a:pt x="94"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 name="Freeform 33"/>
            <p:cNvSpPr>
              <a:spLocks/>
            </p:cNvSpPr>
            <p:nvPr/>
          </p:nvSpPr>
          <p:spPr bwMode="auto">
            <a:xfrm>
              <a:off x="2154238" y="2986088"/>
              <a:ext cx="400050" cy="231775"/>
            </a:xfrm>
            <a:custGeom>
              <a:avLst/>
              <a:gdLst>
                <a:gd name="T0" fmla="*/ 209 w 219"/>
                <a:gd name="T1" fmla="*/ 73 h 127"/>
                <a:gd name="T2" fmla="*/ 209 w 219"/>
                <a:gd name="T3" fmla="*/ 93 h 127"/>
                <a:gd name="T4" fmla="*/ 160 w 219"/>
                <a:gd name="T5" fmla="*/ 122 h 127"/>
                <a:gd name="T6" fmla="*/ 126 w 219"/>
                <a:gd name="T7" fmla="*/ 122 h 127"/>
                <a:gd name="T8" fmla="*/ 9 w 219"/>
                <a:gd name="T9" fmla="*/ 54 h 127"/>
                <a:gd name="T10" fmla="*/ 9 w 219"/>
                <a:gd name="T11" fmla="*/ 34 h 127"/>
                <a:gd name="T12" fmla="*/ 58 w 219"/>
                <a:gd name="T13" fmla="*/ 6 h 127"/>
                <a:gd name="T14" fmla="*/ 93 w 219"/>
                <a:gd name="T15" fmla="*/ 6 h 127"/>
                <a:gd name="T16" fmla="*/ 209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09" y="73"/>
                  </a:moveTo>
                  <a:cubicBezTo>
                    <a:pt x="219" y="78"/>
                    <a:pt x="219" y="87"/>
                    <a:pt x="209" y="93"/>
                  </a:cubicBezTo>
                  <a:cubicBezTo>
                    <a:pt x="160" y="122"/>
                    <a:pt x="160" y="122"/>
                    <a:pt x="160" y="122"/>
                  </a:cubicBezTo>
                  <a:cubicBezTo>
                    <a:pt x="151" y="127"/>
                    <a:pt x="135" y="127"/>
                    <a:pt x="126" y="122"/>
                  </a:cubicBezTo>
                  <a:cubicBezTo>
                    <a:pt x="9" y="54"/>
                    <a:pt x="9" y="54"/>
                    <a:pt x="9" y="54"/>
                  </a:cubicBezTo>
                  <a:cubicBezTo>
                    <a:pt x="0" y="49"/>
                    <a:pt x="0" y="40"/>
                    <a:pt x="9" y="34"/>
                  </a:cubicBezTo>
                  <a:cubicBezTo>
                    <a:pt x="58" y="6"/>
                    <a:pt x="58" y="6"/>
                    <a:pt x="58" y="6"/>
                  </a:cubicBezTo>
                  <a:cubicBezTo>
                    <a:pt x="68" y="0"/>
                    <a:pt x="83" y="0"/>
                    <a:pt x="93" y="6"/>
                  </a:cubicBezTo>
                  <a:lnTo>
                    <a:pt x="209"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 name="Freeform 34"/>
            <p:cNvSpPr>
              <a:spLocks/>
            </p:cNvSpPr>
            <p:nvPr/>
          </p:nvSpPr>
          <p:spPr bwMode="auto">
            <a:xfrm>
              <a:off x="1020763" y="3101976"/>
              <a:ext cx="520700" cy="301625"/>
            </a:xfrm>
            <a:custGeom>
              <a:avLst/>
              <a:gdLst>
                <a:gd name="T0" fmla="*/ 276 w 285"/>
                <a:gd name="T1" fmla="*/ 73 h 165"/>
                <a:gd name="T2" fmla="*/ 276 w 285"/>
                <a:gd name="T3" fmla="*/ 93 h 165"/>
                <a:gd name="T4" fmla="*/ 160 w 285"/>
                <a:gd name="T5" fmla="*/ 160 h 165"/>
                <a:gd name="T6" fmla="*/ 126 w 285"/>
                <a:gd name="T7" fmla="*/ 160 h 165"/>
                <a:gd name="T8" fmla="*/ 9 w 285"/>
                <a:gd name="T9" fmla="*/ 93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3"/>
                  </a:cubicBezTo>
                  <a:cubicBezTo>
                    <a:pt x="160" y="160"/>
                    <a:pt x="160" y="160"/>
                    <a:pt x="160" y="160"/>
                  </a:cubicBezTo>
                  <a:cubicBezTo>
                    <a:pt x="151" y="165"/>
                    <a:pt x="135" y="165"/>
                    <a:pt x="126" y="160"/>
                  </a:cubicBezTo>
                  <a:cubicBezTo>
                    <a:pt x="9" y="93"/>
                    <a:pt x="9" y="93"/>
                    <a:pt x="9" y="93"/>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 name="Freeform 35"/>
            <p:cNvSpPr>
              <a:spLocks/>
            </p:cNvSpPr>
            <p:nvPr/>
          </p:nvSpPr>
          <p:spPr bwMode="auto">
            <a:xfrm>
              <a:off x="2562225" y="3221038"/>
              <a:ext cx="400050" cy="233363"/>
            </a:xfrm>
            <a:custGeom>
              <a:avLst/>
              <a:gdLst>
                <a:gd name="T0" fmla="*/ 210 w 219"/>
                <a:gd name="T1" fmla="*/ 73 h 127"/>
                <a:gd name="T2" fmla="*/ 210 w 219"/>
                <a:gd name="T3" fmla="*/ 93 h 127"/>
                <a:gd name="T4" fmla="*/ 160 w 219"/>
                <a:gd name="T5" fmla="*/ 121 h 127"/>
                <a:gd name="T6" fmla="*/ 126 w 219"/>
                <a:gd name="T7" fmla="*/ 121 h 127"/>
                <a:gd name="T8" fmla="*/ 9 w 219"/>
                <a:gd name="T9" fmla="*/ 54 h 127"/>
                <a:gd name="T10" fmla="*/ 9 w 219"/>
                <a:gd name="T11" fmla="*/ 34 h 127"/>
                <a:gd name="T12" fmla="*/ 59 w 219"/>
                <a:gd name="T13" fmla="*/ 6 h 127"/>
                <a:gd name="T14" fmla="*/ 93 w 219"/>
                <a:gd name="T15" fmla="*/ 6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0" y="121"/>
                    <a:pt x="160" y="121"/>
                    <a:pt x="160" y="121"/>
                  </a:cubicBezTo>
                  <a:cubicBezTo>
                    <a:pt x="151" y="127"/>
                    <a:pt x="135" y="127"/>
                    <a:pt x="126" y="121"/>
                  </a:cubicBezTo>
                  <a:cubicBezTo>
                    <a:pt x="9" y="54"/>
                    <a:pt x="9" y="54"/>
                    <a:pt x="9" y="54"/>
                  </a:cubicBezTo>
                  <a:cubicBezTo>
                    <a:pt x="0" y="49"/>
                    <a:pt x="0" y="40"/>
                    <a:pt x="9" y="34"/>
                  </a:cubicBezTo>
                  <a:cubicBezTo>
                    <a:pt x="59" y="6"/>
                    <a:pt x="59" y="6"/>
                    <a:pt x="59" y="6"/>
                  </a:cubicBezTo>
                  <a:cubicBezTo>
                    <a:pt x="68" y="0"/>
                    <a:pt x="83" y="0"/>
                    <a:pt x="93" y="6"/>
                  </a:cubicBezTo>
                  <a:lnTo>
                    <a:pt x="210"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 name="Freeform 36"/>
            <p:cNvSpPr>
              <a:spLocks/>
            </p:cNvSpPr>
            <p:nvPr/>
          </p:nvSpPr>
          <p:spPr bwMode="auto">
            <a:xfrm>
              <a:off x="657225" y="3314701"/>
              <a:ext cx="520700" cy="301625"/>
            </a:xfrm>
            <a:custGeom>
              <a:avLst/>
              <a:gdLst>
                <a:gd name="T0" fmla="*/ 276 w 285"/>
                <a:gd name="T1" fmla="*/ 72 h 165"/>
                <a:gd name="T2" fmla="*/ 276 w 285"/>
                <a:gd name="T3" fmla="*/ 92 h 165"/>
                <a:gd name="T4" fmla="*/ 160 w 285"/>
                <a:gd name="T5" fmla="*/ 159 h 165"/>
                <a:gd name="T6" fmla="*/ 126 w 285"/>
                <a:gd name="T7" fmla="*/ 160 h 165"/>
                <a:gd name="T8" fmla="*/ 9 w 285"/>
                <a:gd name="T9" fmla="*/ 92 h 165"/>
                <a:gd name="T10" fmla="*/ 9 w 285"/>
                <a:gd name="T11" fmla="*/ 72 h 165"/>
                <a:gd name="T12" fmla="*/ 125 w 285"/>
                <a:gd name="T13" fmla="*/ 5 h 165"/>
                <a:gd name="T14" fmla="*/ 159 w 285"/>
                <a:gd name="T15" fmla="*/ 5 h 165"/>
                <a:gd name="T16" fmla="*/ 276 w 285"/>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2"/>
                  </a:moveTo>
                  <a:cubicBezTo>
                    <a:pt x="285" y="78"/>
                    <a:pt x="285" y="87"/>
                    <a:pt x="276" y="92"/>
                  </a:cubicBezTo>
                  <a:cubicBezTo>
                    <a:pt x="160" y="159"/>
                    <a:pt x="160" y="159"/>
                    <a:pt x="160" y="159"/>
                  </a:cubicBezTo>
                  <a:cubicBezTo>
                    <a:pt x="151" y="165"/>
                    <a:pt x="135" y="165"/>
                    <a:pt x="126" y="160"/>
                  </a:cubicBezTo>
                  <a:cubicBezTo>
                    <a:pt x="9" y="92"/>
                    <a:pt x="9" y="92"/>
                    <a:pt x="9" y="92"/>
                  </a:cubicBezTo>
                  <a:cubicBezTo>
                    <a:pt x="0" y="87"/>
                    <a:pt x="0" y="78"/>
                    <a:pt x="9" y="72"/>
                  </a:cubicBezTo>
                  <a:cubicBezTo>
                    <a:pt x="125" y="5"/>
                    <a:pt x="125" y="5"/>
                    <a:pt x="125" y="5"/>
                  </a:cubicBezTo>
                  <a:cubicBezTo>
                    <a:pt x="134" y="0"/>
                    <a:pt x="150" y="0"/>
                    <a:pt x="159"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 name="Freeform 37"/>
            <p:cNvSpPr>
              <a:spLocks/>
            </p:cNvSpPr>
            <p:nvPr/>
          </p:nvSpPr>
          <p:spPr bwMode="auto">
            <a:xfrm>
              <a:off x="2970213" y="3457576"/>
              <a:ext cx="400050" cy="231775"/>
            </a:xfrm>
            <a:custGeom>
              <a:avLst/>
              <a:gdLst>
                <a:gd name="T0" fmla="*/ 210 w 219"/>
                <a:gd name="T1" fmla="*/ 73 h 127"/>
                <a:gd name="T2" fmla="*/ 210 w 219"/>
                <a:gd name="T3" fmla="*/ 93 h 127"/>
                <a:gd name="T4" fmla="*/ 161 w 219"/>
                <a:gd name="T5" fmla="*/ 121 h 127"/>
                <a:gd name="T6" fmla="*/ 126 w 219"/>
                <a:gd name="T7" fmla="*/ 121 h 127"/>
                <a:gd name="T8" fmla="*/ 10 w 219"/>
                <a:gd name="T9" fmla="*/ 54 h 127"/>
                <a:gd name="T10" fmla="*/ 10 w 219"/>
                <a:gd name="T11" fmla="*/ 34 h 127"/>
                <a:gd name="T12" fmla="*/ 59 w 219"/>
                <a:gd name="T13" fmla="*/ 5 h 127"/>
                <a:gd name="T14" fmla="*/ 93 w 219"/>
                <a:gd name="T15" fmla="*/ 5 h 127"/>
                <a:gd name="T16" fmla="*/ 210 w 219"/>
                <a:gd name="T17" fmla="*/ 7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127">
                  <a:moveTo>
                    <a:pt x="210" y="73"/>
                  </a:moveTo>
                  <a:cubicBezTo>
                    <a:pt x="219" y="78"/>
                    <a:pt x="219" y="87"/>
                    <a:pt x="210" y="93"/>
                  </a:cubicBezTo>
                  <a:cubicBezTo>
                    <a:pt x="161" y="121"/>
                    <a:pt x="161" y="121"/>
                    <a:pt x="161" y="121"/>
                  </a:cubicBezTo>
                  <a:cubicBezTo>
                    <a:pt x="151" y="127"/>
                    <a:pt x="136" y="127"/>
                    <a:pt x="126" y="121"/>
                  </a:cubicBezTo>
                  <a:cubicBezTo>
                    <a:pt x="10" y="54"/>
                    <a:pt x="10" y="54"/>
                    <a:pt x="10" y="54"/>
                  </a:cubicBezTo>
                  <a:cubicBezTo>
                    <a:pt x="0" y="48"/>
                    <a:pt x="0" y="40"/>
                    <a:pt x="10" y="34"/>
                  </a:cubicBezTo>
                  <a:cubicBezTo>
                    <a:pt x="59" y="5"/>
                    <a:pt x="59" y="5"/>
                    <a:pt x="59" y="5"/>
                  </a:cubicBezTo>
                  <a:cubicBezTo>
                    <a:pt x="68" y="0"/>
                    <a:pt x="84" y="0"/>
                    <a:pt x="93" y="5"/>
                  </a:cubicBezTo>
                  <a:lnTo>
                    <a:pt x="210" y="73"/>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 name="Freeform 38"/>
            <p:cNvSpPr>
              <a:spLocks/>
            </p:cNvSpPr>
            <p:nvPr/>
          </p:nvSpPr>
          <p:spPr bwMode="auto">
            <a:xfrm>
              <a:off x="2243138" y="3808413"/>
              <a:ext cx="522287" cy="303213"/>
            </a:xfrm>
            <a:custGeom>
              <a:avLst/>
              <a:gdLst>
                <a:gd name="T0" fmla="*/ 276 w 286"/>
                <a:gd name="T1" fmla="*/ 73 h 166"/>
                <a:gd name="T2" fmla="*/ 277 w 286"/>
                <a:gd name="T3" fmla="*/ 93 h 166"/>
                <a:gd name="T4" fmla="*/ 161 w 286"/>
                <a:gd name="T5" fmla="*/ 160 h 166"/>
                <a:gd name="T6" fmla="*/ 126 w 286"/>
                <a:gd name="T7" fmla="*/ 160 h 166"/>
                <a:gd name="T8" fmla="*/ 10 w 286"/>
                <a:gd name="T9" fmla="*/ 93 h 166"/>
                <a:gd name="T10" fmla="*/ 10 w 286"/>
                <a:gd name="T11" fmla="*/ 73 h 166"/>
                <a:gd name="T12" fmla="*/ 126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9"/>
                    <a:pt x="286" y="88"/>
                    <a:pt x="277" y="93"/>
                  </a:cubicBezTo>
                  <a:cubicBezTo>
                    <a:pt x="161" y="160"/>
                    <a:pt x="161" y="160"/>
                    <a:pt x="161" y="160"/>
                  </a:cubicBezTo>
                  <a:cubicBezTo>
                    <a:pt x="151" y="166"/>
                    <a:pt x="136" y="166"/>
                    <a:pt x="126" y="160"/>
                  </a:cubicBezTo>
                  <a:cubicBezTo>
                    <a:pt x="10" y="93"/>
                    <a:pt x="10" y="93"/>
                    <a:pt x="10" y="93"/>
                  </a:cubicBezTo>
                  <a:cubicBezTo>
                    <a:pt x="0" y="88"/>
                    <a:pt x="0" y="79"/>
                    <a:pt x="10" y="73"/>
                  </a:cubicBezTo>
                  <a:cubicBezTo>
                    <a:pt x="126" y="6"/>
                    <a:pt x="126" y="6"/>
                    <a:pt x="126"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 name="Freeform 39"/>
            <p:cNvSpPr>
              <a:spLocks/>
            </p:cNvSpPr>
            <p:nvPr/>
          </p:nvSpPr>
          <p:spPr bwMode="auto">
            <a:xfrm>
              <a:off x="1879600" y="4021138"/>
              <a:ext cx="522287" cy="303213"/>
            </a:xfrm>
            <a:custGeom>
              <a:avLst/>
              <a:gdLst>
                <a:gd name="T0" fmla="*/ 276 w 286"/>
                <a:gd name="T1" fmla="*/ 73 h 166"/>
                <a:gd name="T2" fmla="*/ 276 w 286"/>
                <a:gd name="T3" fmla="*/ 93 h 166"/>
                <a:gd name="T4" fmla="*/ 161 w 286"/>
                <a:gd name="T5" fmla="*/ 160 h 166"/>
                <a:gd name="T6" fmla="*/ 126 w 286"/>
                <a:gd name="T7" fmla="*/ 160 h 166"/>
                <a:gd name="T8" fmla="*/ 10 w 286"/>
                <a:gd name="T9" fmla="*/ 93 h 166"/>
                <a:gd name="T10" fmla="*/ 10 w 286"/>
                <a:gd name="T11" fmla="*/ 73 h 166"/>
                <a:gd name="T12" fmla="*/ 125 w 286"/>
                <a:gd name="T13" fmla="*/ 6 h 166"/>
                <a:gd name="T14" fmla="*/ 160 w 286"/>
                <a:gd name="T15" fmla="*/ 6 h 166"/>
                <a:gd name="T16" fmla="*/ 276 w 286"/>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6">
                  <a:moveTo>
                    <a:pt x="276" y="73"/>
                  </a:moveTo>
                  <a:cubicBezTo>
                    <a:pt x="286" y="78"/>
                    <a:pt x="286" y="87"/>
                    <a:pt x="276" y="93"/>
                  </a:cubicBezTo>
                  <a:cubicBezTo>
                    <a:pt x="161" y="160"/>
                    <a:pt x="161" y="160"/>
                    <a:pt x="161" y="160"/>
                  </a:cubicBezTo>
                  <a:cubicBezTo>
                    <a:pt x="151" y="166"/>
                    <a:pt x="136" y="166"/>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 name="Freeform 40"/>
            <p:cNvSpPr>
              <a:spLocks/>
            </p:cNvSpPr>
            <p:nvPr/>
          </p:nvSpPr>
          <p:spPr bwMode="auto">
            <a:xfrm>
              <a:off x="2636838" y="2228851"/>
              <a:ext cx="569912" cy="330200"/>
            </a:xfrm>
            <a:custGeom>
              <a:avLst/>
              <a:gdLst>
                <a:gd name="T0" fmla="*/ 290 w 359"/>
                <a:gd name="T1" fmla="*/ 120 h 208"/>
                <a:gd name="T2" fmla="*/ 221 w 359"/>
                <a:gd name="T3" fmla="*/ 81 h 208"/>
                <a:gd name="T4" fmla="*/ 152 w 359"/>
                <a:gd name="T5" fmla="*/ 40 h 208"/>
                <a:gd name="T6" fmla="*/ 82 w 359"/>
                <a:gd name="T7" fmla="*/ 0 h 208"/>
                <a:gd name="T8" fmla="*/ 0 w 359"/>
                <a:gd name="T9" fmla="*/ 48 h 208"/>
                <a:gd name="T10" fmla="*/ 69 w 359"/>
                <a:gd name="T11" fmla="*/ 88 h 208"/>
                <a:gd name="T12" fmla="*/ 139 w 359"/>
                <a:gd name="T13" fmla="*/ 128 h 208"/>
                <a:gd name="T14" fmla="*/ 208 w 359"/>
                <a:gd name="T15" fmla="*/ 168 h 208"/>
                <a:gd name="T16" fmla="*/ 277 w 359"/>
                <a:gd name="T17" fmla="*/ 208 h 208"/>
                <a:gd name="T18" fmla="*/ 359 w 359"/>
                <a:gd name="T19" fmla="*/ 160 h 208"/>
                <a:gd name="T20" fmla="*/ 290 w 359"/>
                <a:gd name="T21" fmla="*/ 12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9" h="208">
                  <a:moveTo>
                    <a:pt x="290" y="120"/>
                  </a:moveTo>
                  <a:lnTo>
                    <a:pt x="221" y="81"/>
                  </a:lnTo>
                  <a:lnTo>
                    <a:pt x="152" y="40"/>
                  </a:lnTo>
                  <a:lnTo>
                    <a:pt x="82" y="0"/>
                  </a:lnTo>
                  <a:lnTo>
                    <a:pt x="0" y="48"/>
                  </a:lnTo>
                  <a:lnTo>
                    <a:pt x="69" y="88"/>
                  </a:lnTo>
                  <a:lnTo>
                    <a:pt x="139" y="128"/>
                  </a:lnTo>
                  <a:lnTo>
                    <a:pt x="208" y="168"/>
                  </a:lnTo>
                  <a:lnTo>
                    <a:pt x="277" y="208"/>
                  </a:lnTo>
                  <a:lnTo>
                    <a:pt x="359" y="160"/>
                  </a:lnTo>
                  <a:lnTo>
                    <a:pt x="290" y="12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 name="Freeform 41"/>
            <p:cNvSpPr>
              <a:spLocks/>
            </p:cNvSpPr>
            <p:nvPr/>
          </p:nvSpPr>
          <p:spPr bwMode="auto">
            <a:xfrm>
              <a:off x="1384300" y="2890838"/>
              <a:ext cx="520700" cy="303213"/>
            </a:xfrm>
            <a:custGeom>
              <a:avLst/>
              <a:gdLst>
                <a:gd name="T0" fmla="*/ 276 w 285"/>
                <a:gd name="T1" fmla="*/ 73 h 166"/>
                <a:gd name="T2" fmla="*/ 276 w 285"/>
                <a:gd name="T3" fmla="*/ 93 h 166"/>
                <a:gd name="T4" fmla="*/ 160 w 285"/>
                <a:gd name="T5" fmla="*/ 160 h 166"/>
                <a:gd name="T6" fmla="*/ 126 w 285"/>
                <a:gd name="T7" fmla="*/ 160 h 166"/>
                <a:gd name="T8" fmla="*/ 9 w 285"/>
                <a:gd name="T9" fmla="*/ 93 h 166"/>
                <a:gd name="T10" fmla="*/ 9 w 285"/>
                <a:gd name="T11" fmla="*/ 73 h 166"/>
                <a:gd name="T12" fmla="*/ 125 w 285"/>
                <a:gd name="T13" fmla="*/ 6 h 166"/>
                <a:gd name="T14" fmla="*/ 159 w 285"/>
                <a:gd name="T15" fmla="*/ 6 h 166"/>
                <a:gd name="T16" fmla="*/ 276 w 285"/>
                <a:gd name="T17" fmla="*/ 7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6">
                  <a:moveTo>
                    <a:pt x="276" y="73"/>
                  </a:moveTo>
                  <a:cubicBezTo>
                    <a:pt x="285" y="78"/>
                    <a:pt x="285" y="87"/>
                    <a:pt x="276" y="93"/>
                  </a:cubicBezTo>
                  <a:cubicBezTo>
                    <a:pt x="160" y="160"/>
                    <a:pt x="160" y="160"/>
                    <a:pt x="160" y="160"/>
                  </a:cubicBezTo>
                  <a:cubicBezTo>
                    <a:pt x="151" y="166"/>
                    <a:pt x="135" y="166"/>
                    <a:pt x="126" y="160"/>
                  </a:cubicBezTo>
                  <a:cubicBezTo>
                    <a:pt x="9" y="93"/>
                    <a:pt x="9" y="93"/>
                    <a:pt x="9" y="93"/>
                  </a:cubicBezTo>
                  <a:cubicBezTo>
                    <a:pt x="0" y="87"/>
                    <a:pt x="0" y="78"/>
                    <a:pt x="9" y="73"/>
                  </a:cubicBezTo>
                  <a:cubicBezTo>
                    <a:pt x="125" y="6"/>
                    <a:pt x="125" y="6"/>
                    <a:pt x="125" y="6"/>
                  </a:cubicBezTo>
                  <a:cubicBezTo>
                    <a:pt x="135" y="0"/>
                    <a:pt x="150" y="0"/>
                    <a:pt x="159"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 name="Freeform 42"/>
            <p:cNvSpPr>
              <a:spLocks/>
            </p:cNvSpPr>
            <p:nvPr/>
          </p:nvSpPr>
          <p:spPr bwMode="auto">
            <a:xfrm>
              <a:off x="1792288" y="3125788"/>
              <a:ext cx="522287" cy="301625"/>
            </a:xfrm>
            <a:custGeom>
              <a:avLst/>
              <a:gdLst>
                <a:gd name="T0" fmla="*/ 276 w 286"/>
                <a:gd name="T1" fmla="*/ 73 h 165"/>
                <a:gd name="T2" fmla="*/ 276 w 286"/>
                <a:gd name="T3" fmla="*/ 93 h 165"/>
                <a:gd name="T4" fmla="*/ 160 w 286"/>
                <a:gd name="T5" fmla="*/ 160 h 165"/>
                <a:gd name="T6" fmla="*/ 126 w 286"/>
                <a:gd name="T7" fmla="*/ 160 h 165"/>
                <a:gd name="T8" fmla="*/ 10 w 286"/>
                <a:gd name="T9" fmla="*/ 93 h 165"/>
                <a:gd name="T10" fmla="*/ 10 w 286"/>
                <a:gd name="T11" fmla="*/ 73 h 165"/>
                <a:gd name="T12" fmla="*/ 125 w 286"/>
                <a:gd name="T13" fmla="*/ 6 h 165"/>
                <a:gd name="T14" fmla="*/ 160 w 286"/>
                <a:gd name="T15" fmla="*/ 6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6" y="93"/>
                  </a:cubicBezTo>
                  <a:cubicBezTo>
                    <a:pt x="160" y="160"/>
                    <a:pt x="160" y="160"/>
                    <a:pt x="160" y="160"/>
                  </a:cubicBezTo>
                  <a:cubicBezTo>
                    <a:pt x="151" y="165"/>
                    <a:pt x="136" y="165"/>
                    <a:pt x="126" y="160"/>
                  </a:cubicBezTo>
                  <a:cubicBezTo>
                    <a:pt x="10" y="93"/>
                    <a:pt x="10" y="93"/>
                    <a:pt x="10" y="93"/>
                  </a:cubicBezTo>
                  <a:cubicBezTo>
                    <a:pt x="0" y="87"/>
                    <a:pt x="0" y="78"/>
                    <a:pt x="10" y="73"/>
                  </a:cubicBezTo>
                  <a:cubicBezTo>
                    <a:pt x="125" y="6"/>
                    <a:pt x="125" y="6"/>
                    <a:pt x="125" y="6"/>
                  </a:cubicBezTo>
                  <a:cubicBezTo>
                    <a:pt x="135" y="0"/>
                    <a:pt x="150" y="0"/>
                    <a:pt x="160" y="6"/>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 name="Freeform 43"/>
            <p:cNvSpPr>
              <a:spLocks/>
            </p:cNvSpPr>
            <p:nvPr/>
          </p:nvSpPr>
          <p:spPr bwMode="auto">
            <a:xfrm>
              <a:off x="2054225" y="2387601"/>
              <a:ext cx="1939925" cy="1122363"/>
            </a:xfrm>
            <a:custGeom>
              <a:avLst/>
              <a:gdLst>
                <a:gd name="T0" fmla="*/ 1046 w 1062"/>
                <a:gd name="T1" fmla="*/ 448 h 614"/>
                <a:gd name="T2" fmla="*/ 1046 w 1062"/>
                <a:gd name="T3" fmla="*/ 483 h 614"/>
                <a:gd name="T4" fmla="*/ 837 w 1062"/>
                <a:gd name="T5" fmla="*/ 604 h 614"/>
                <a:gd name="T6" fmla="*/ 777 w 1062"/>
                <a:gd name="T7" fmla="*/ 604 h 614"/>
                <a:gd name="T8" fmla="*/ 17 w 1062"/>
                <a:gd name="T9" fmla="*/ 166 h 614"/>
                <a:gd name="T10" fmla="*/ 16 w 1062"/>
                <a:gd name="T11" fmla="*/ 131 h 614"/>
                <a:gd name="T12" fmla="*/ 225 w 1062"/>
                <a:gd name="T13" fmla="*/ 9 h 614"/>
                <a:gd name="T14" fmla="*/ 286 w 1062"/>
                <a:gd name="T15" fmla="*/ 9 h 614"/>
                <a:gd name="T16" fmla="*/ 1046 w 1062"/>
                <a:gd name="T17" fmla="*/ 44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2" h="614">
                  <a:moveTo>
                    <a:pt x="1046" y="448"/>
                  </a:moveTo>
                  <a:cubicBezTo>
                    <a:pt x="1062" y="458"/>
                    <a:pt x="1062" y="473"/>
                    <a:pt x="1046" y="483"/>
                  </a:cubicBezTo>
                  <a:cubicBezTo>
                    <a:pt x="837" y="604"/>
                    <a:pt x="837" y="604"/>
                    <a:pt x="837" y="604"/>
                  </a:cubicBezTo>
                  <a:cubicBezTo>
                    <a:pt x="820" y="614"/>
                    <a:pt x="793" y="614"/>
                    <a:pt x="777" y="604"/>
                  </a:cubicBezTo>
                  <a:cubicBezTo>
                    <a:pt x="17" y="166"/>
                    <a:pt x="17" y="166"/>
                    <a:pt x="17" y="166"/>
                  </a:cubicBezTo>
                  <a:cubicBezTo>
                    <a:pt x="0" y="156"/>
                    <a:pt x="0" y="140"/>
                    <a:pt x="16" y="131"/>
                  </a:cubicBezTo>
                  <a:cubicBezTo>
                    <a:pt x="225" y="9"/>
                    <a:pt x="225" y="9"/>
                    <a:pt x="225" y="9"/>
                  </a:cubicBezTo>
                  <a:cubicBezTo>
                    <a:pt x="242" y="0"/>
                    <a:pt x="269" y="0"/>
                    <a:pt x="286" y="9"/>
                  </a:cubicBezTo>
                  <a:lnTo>
                    <a:pt x="1046" y="448"/>
                  </a:lnTo>
                  <a:close/>
                </a:path>
              </a:pathLst>
            </a:custGeom>
            <a:solidFill>
              <a:srgbClr val="85ED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 name="Freeform 44"/>
            <p:cNvSpPr>
              <a:spLocks/>
            </p:cNvSpPr>
            <p:nvPr/>
          </p:nvSpPr>
          <p:spPr bwMode="auto">
            <a:xfrm>
              <a:off x="1428750" y="3338513"/>
              <a:ext cx="522287" cy="301625"/>
            </a:xfrm>
            <a:custGeom>
              <a:avLst/>
              <a:gdLst>
                <a:gd name="T0" fmla="*/ 276 w 286"/>
                <a:gd name="T1" fmla="*/ 73 h 165"/>
                <a:gd name="T2" fmla="*/ 276 w 286"/>
                <a:gd name="T3" fmla="*/ 92 h 165"/>
                <a:gd name="T4" fmla="*/ 160 w 286"/>
                <a:gd name="T5" fmla="*/ 160 h 165"/>
                <a:gd name="T6" fmla="*/ 126 w 286"/>
                <a:gd name="T7" fmla="*/ 160 h 165"/>
                <a:gd name="T8" fmla="*/ 9 w 286"/>
                <a:gd name="T9" fmla="*/ 92 h 165"/>
                <a:gd name="T10" fmla="*/ 9 w 286"/>
                <a:gd name="T11" fmla="*/ 73 h 165"/>
                <a:gd name="T12" fmla="*/ 125 w 286"/>
                <a:gd name="T13" fmla="*/ 5 h 165"/>
                <a:gd name="T14" fmla="*/ 159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5" y="78"/>
                    <a:pt x="286" y="87"/>
                    <a:pt x="276" y="92"/>
                  </a:cubicBezTo>
                  <a:cubicBezTo>
                    <a:pt x="160" y="160"/>
                    <a:pt x="160" y="160"/>
                    <a:pt x="160" y="160"/>
                  </a:cubicBezTo>
                  <a:cubicBezTo>
                    <a:pt x="151" y="165"/>
                    <a:pt x="136" y="165"/>
                    <a:pt x="126" y="160"/>
                  </a:cubicBezTo>
                  <a:cubicBezTo>
                    <a:pt x="9" y="92"/>
                    <a:pt x="9" y="92"/>
                    <a:pt x="9" y="92"/>
                  </a:cubicBezTo>
                  <a:cubicBezTo>
                    <a:pt x="0" y="87"/>
                    <a:pt x="0" y="78"/>
                    <a:pt x="9" y="73"/>
                  </a:cubicBezTo>
                  <a:cubicBezTo>
                    <a:pt x="125" y="5"/>
                    <a:pt x="125" y="5"/>
                    <a:pt x="125" y="5"/>
                  </a:cubicBezTo>
                  <a:cubicBezTo>
                    <a:pt x="135"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 name="Freeform 45"/>
            <p:cNvSpPr>
              <a:spLocks/>
            </p:cNvSpPr>
            <p:nvPr/>
          </p:nvSpPr>
          <p:spPr bwMode="auto">
            <a:xfrm>
              <a:off x="2198688" y="3362326"/>
              <a:ext cx="522287" cy="301625"/>
            </a:xfrm>
            <a:custGeom>
              <a:avLst/>
              <a:gdLst>
                <a:gd name="T0" fmla="*/ 276 w 286"/>
                <a:gd name="T1" fmla="*/ 73 h 165"/>
                <a:gd name="T2" fmla="*/ 277 w 286"/>
                <a:gd name="T3" fmla="*/ 93 h 165"/>
                <a:gd name="T4" fmla="*/ 161 w 286"/>
                <a:gd name="T5" fmla="*/ 160 h 165"/>
                <a:gd name="T6" fmla="*/ 126 w 286"/>
                <a:gd name="T7" fmla="*/ 160 h 165"/>
                <a:gd name="T8" fmla="*/ 10 w 286"/>
                <a:gd name="T9" fmla="*/ 93 h 165"/>
                <a:gd name="T10" fmla="*/ 10 w 286"/>
                <a:gd name="T11" fmla="*/ 73 h 165"/>
                <a:gd name="T12" fmla="*/ 126 w 286"/>
                <a:gd name="T13" fmla="*/ 5 h 165"/>
                <a:gd name="T14" fmla="*/ 160 w 286"/>
                <a:gd name="T15" fmla="*/ 5 h 165"/>
                <a:gd name="T16" fmla="*/ 276 w 286"/>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3"/>
                  </a:moveTo>
                  <a:cubicBezTo>
                    <a:pt x="286" y="78"/>
                    <a:pt x="286" y="87"/>
                    <a:pt x="277" y="93"/>
                  </a:cubicBezTo>
                  <a:cubicBezTo>
                    <a:pt x="161" y="160"/>
                    <a:pt x="161" y="160"/>
                    <a:pt x="161" y="160"/>
                  </a:cubicBezTo>
                  <a:cubicBezTo>
                    <a:pt x="151" y="165"/>
                    <a:pt x="136" y="165"/>
                    <a:pt x="126" y="160"/>
                  </a:cubicBezTo>
                  <a:cubicBezTo>
                    <a:pt x="10" y="93"/>
                    <a:pt x="10" y="93"/>
                    <a:pt x="10" y="93"/>
                  </a:cubicBezTo>
                  <a:cubicBezTo>
                    <a:pt x="0" y="87"/>
                    <a:pt x="0" y="78"/>
                    <a:pt x="10" y="73"/>
                  </a:cubicBezTo>
                  <a:cubicBezTo>
                    <a:pt x="126" y="5"/>
                    <a:pt x="126" y="5"/>
                    <a:pt x="126" y="5"/>
                  </a:cubicBezTo>
                  <a:cubicBezTo>
                    <a:pt x="135" y="0"/>
                    <a:pt x="150" y="0"/>
                    <a:pt x="160"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 name="Freeform 46"/>
            <p:cNvSpPr>
              <a:spLocks/>
            </p:cNvSpPr>
            <p:nvPr/>
          </p:nvSpPr>
          <p:spPr bwMode="auto">
            <a:xfrm>
              <a:off x="1835150" y="3575051"/>
              <a:ext cx="522287" cy="301625"/>
            </a:xfrm>
            <a:custGeom>
              <a:avLst/>
              <a:gdLst>
                <a:gd name="T0" fmla="*/ 276 w 286"/>
                <a:gd name="T1" fmla="*/ 72 h 165"/>
                <a:gd name="T2" fmla="*/ 276 w 286"/>
                <a:gd name="T3" fmla="*/ 92 h 165"/>
                <a:gd name="T4" fmla="*/ 161 w 286"/>
                <a:gd name="T5" fmla="*/ 160 h 165"/>
                <a:gd name="T6" fmla="*/ 126 w 286"/>
                <a:gd name="T7" fmla="*/ 160 h 165"/>
                <a:gd name="T8" fmla="*/ 10 w 286"/>
                <a:gd name="T9" fmla="*/ 92 h 165"/>
                <a:gd name="T10" fmla="*/ 10 w 286"/>
                <a:gd name="T11" fmla="*/ 72 h 165"/>
                <a:gd name="T12" fmla="*/ 125 w 286"/>
                <a:gd name="T13" fmla="*/ 5 h 165"/>
                <a:gd name="T14" fmla="*/ 160 w 286"/>
                <a:gd name="T15" fmla="*/ 5 h 165"/>
                <a:gd name="T16" fmla="*/ 276 w 286"/>
                <a:gd name="T17" fmla="*/ 72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6" h="165">
                  <a:moveTo>
                    <a:pt x="276" y="72"/>
                  </a:moveTo>
                  <a:cubicBezTo>
                    <a:pt x="286" y="78"/>
                    <a:pt x="286" y="87"/>
                    <a:pt x="276" y="92"/>
                  </a:cubicBezTo>
                  <a:cubicBezTo>
                    <a:pt x="161" y="160"/>
                    <a:pt x="161" y="160"/>
                    <a:pt x="161" y="160"/>
                  </a:cubicBezTo>
                  <a:cubicBezTo>
                    <a:pt x="151" y="165"/>
                    <a:pt x="136" y="165"/>
                    <a:pt x="126" y="160"/>
                  </a:cubicBezTo>
                  <a:cubicBezTo>
                    <a:pt x="10" y="92"/>
                    <a:pt x="10" y="92"/>
                    <a:pt x="10" y="92"/>
                  </a:cubicBezTo>
                  <a:cubicBezTo>
                    <a:pt x="0" y="87"/>
                    <a:pt x="0" y="78"/>
                    <a:pt x="10" y="72"/>
                  </a:cubicBezTo>
                  <a:cubicBezTo>
                    <a:pt x="125" y="5"/>
                    <a:pt x="125" y="5"/>
                    <a:pt x="125" y="5"/>
                  </a:cubicBezTo>
                  <a:cubicBezTo>
                    <a:pt x="135" y="0"/>
                    <a:pt x="150" y="0"/>
                    <a:pt x="160" y="5"/>
                  </a:cubicBezTo>
                  <a:lnTo>
                    <a:pt x="276" y="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 name="Freeform 47"/>
            <p:cNvSpPr>
              <a:spLocks/>
            </p:cNvSpPr>
            <p:nvPr/>
          </p:nvSpPr>
          <p:spPr bwMode="auto">
            <a:xfrm>
              <a:off x="2608263" y="3598863"/>
              <a:ext cx="520700" cy="301625"/>
            </a:xfrm>
            <a:custGeom>
              <a:avLst/>
              <a:gdLst>
                <a:gd name="T0" fmla="*/ 276 w 285"/>
                <a:gd name="T1" fmla="*/ 73 h 165"/>
                <a:gd name="T2" fmla="*/ 276 w 285"/>
                <a:gd name="T3" fmla="*/ 92 h 165"/>
                <a:gd name="T4" fmla="*/ 160 w 285"/>
                <a:gd name="T5" fmla="*/ 160 h 165"/>
                <a:gd name="T6" fmla="*/ 126 w 285"/>
                <a:gd name="T7" fmla="*/ 160 h 165"/>
                <a:gd name="T8" fmla="*/ 9 w 285"/>
                <a:gd name="T9" fmla="*/ 92 h 165"/>
                <a:gd name="T10" fmla="*/ 9 w 285"/>
                <a:gd name="T11" fmla="*/ 73 h 165"/>
                <a:gd name="T12" fmla="*/ 125 w 285"/>
                <a:gd name="T13" fmla="*/ 5 h 165"/>
                <a:gd name="T14" fmla="*/ 159 w 285"/>
                <a:gd name="T15" fmla="*/ 5 h 165"/>
                <a:gd name="T16" fmla="*/ 276 w 285"/>
                <a:gd name="T17"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65">
                  <a:moveTo>
                    <a:pt x="276" y="73"/>
                  </a:moveTo>
                  <a:cubicBezTo>
                    <a:pt x="285" y="78"/>
                    <a:pt x="285" y="87"/>
                    <a:pt x="276" y="92"/>
                  </a:cubicBezTo>
                  <a:cubicBezTo>
                    <a:pt x="160" y="160"/>
                    <a:pt x="160" y="160"/>
                    <a:pt x="160" y="160"/>
                  </a:cubicBezTo>
                  <a:cubicBezTo>
                    <a:pt x="151" y="165"/>
                    <a:pt x="135" y="165"/>
                    <a:pt x="126" y="160"/>
                  </a:cubicBezTo>
                  <a:cubicBezTo>
                    <a:pt x="9" y="92"/>
                    <a:pt x="9" y="92"/>
                    <a:pt x="9" y="92"/>
                  </a:cubicBezTo>
                  <a:cubicBezTo>
                    <a:pt x="0" y="87"/>
                    <a:pt x="0" y="78"/>
                    <a:pt x="9" y="73"/>
                  </a:cubicBezTo>
                  <a:cubicBezTo>
                    <a:pt x="125" y="5"/>
                    <a:pt x="125" y="5"/>
                    <a:pt x="125" y="5"/>
                  </a:cubicBezTo>
                  <a:cubicBezTo>
                    <a:pt x="134" y="0"/>
                    <a:pt x="150" y="0"/>
                    <a:pt x="159" y="5"/>
                  </a:cubicBezTo>
                  <a:lnTo>
                    <a:pt x="276" y="7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 name="Freeform 48"/>
            <p:cNvSpPr>
              <a:spLocks/>
            </p:cNvSpPr>
            <p:nvPr/>
          </p:nvSpPr>
          <p:spPr bwMode="auto">
            <a:xfrm>
              <a:off x="1065213" y="3548063"/>
              <a:ext cx="928687" cy="539750"/>
            </a:xfrm>
            <a:custGeom>
              <a:avLst/>
              <a:gdLst>
                <a:gd name="T0" fmla="*/ 499 w 509"/>
                <a:gd name="T1" fmla="*/ 202 h 295"/>
                <a:gd name="T2" fmla="*/ 499 w 509"/>
                <a:gd name="T3" fmla="*/ 222 h 295"/>
                <a:gd name="T4" fmla="*/ 384 w 509"/>
                <a:gd name="T5" fmla="*/ 289 h 295"/>
                <a:gd name="T6" fmla="*/ 349 w 509"/>
                <a:gd name="T7" fmla="*/ 289 h 295"/>
                <a:gd name="T8" fmla="*/ 241 w 509"/>
                <a:gd name="T9" fmla="*/ 227 h 295"/>
                <a:gd name="T10" fmla="*/ 215 w 509"/>
                <a:gd name="T11" fmla="*/ 212 h 295"/>
                <a:gd name="T12" fmla="*/ 9 w 509"/>
                <a:gd name="T13" fmla="*/ 93 h 295"/>
                <a:gd name="T14" fmla="*/ 9 w 509"/>
                <a:gd name="T15" fmla="*/ 73 h 295"/>
                <a:gd name="T16" fmla="*/ 125 w 509"/>
                <a:gd name="T17" fmla="*/ 6 h 295"/>
                <a:gd name="T18" fmla="*/ 159 w 509"/>
                <a:gd name="T19" fmla="*/ 6 h 295"/>
                <a:gd name="T20" fmla="*/ 365 w 509"/>
                <a:gd name="T21" fmla="*/ 125 h 295"/>
                <a:gd name="T22" fmla="*/ 391 w 509"/>
                <a:gd name="T23" fmla="*/ 140 h 295"/>
                <a:gd name="T24" fmla="*/ 499 w 509"/>
                <a:gd name="T25" fmla="*/ 202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9" h="295">
                  <a:moveTo>
                    <a:pt x="499" y="202"/>
                  </a:moveTo>
                  <a:cubicBezTo>
                    <a:pt x="509" y="208"/>
                    <a:pt x="509" y="217"/>
                    <a:pt x="499" y="222"/>
                  </a:cubicBezTo>
                  <a:cubicBezTo>
                    <a:pt x="384" y="289"/>
                    <a:pt x="384" y="289"/>
                    <a:pt x="384" y="289"/>
                  </a:cubicBezTo>
                  <a:cubicBezTo>
                    <a:pt x="374" y="295"/>
                    <a:pt x="359" y="295"/>
                    <a:pt x="349" y="289"/>
                  </a:cubicBezTo>
                  <a:cubicBezTo>
                    <a:pt x="241" y="227"/>
                    <a:pt x="241" y="227"/>
                    <a:pt x="241" y="227"/>
                  </a:cubicBezTo>
                  <a:cubicBezTo>
                    <a:pt x="215" y="212"/>
                    <a:pt x="215" y="212"/>
                    <a:pt x="215" y="212"/>
                  </a:cubicBezTo>
                  <a:cubicBezTo>
                    <a:pt x="9" y="93"/>
                    <a:pt x="9" y="93"/>
                    <a:pt x="9" y="93"/>
                  </a:cubicBezTo>
                  <a:cubicBezTo>
                    <a:pt x="0" y="88"/>
                    <a:pt x="0" y="79"/>
                    <a:pt x="9" y="73"/>
                  </a:cubicBezTo>
                  <a:cubicBezTo>
                    <a:pt x="125" y="6"/>
                    <a:pt x="125" y="6"/>
                    <a:pt x="125" y="6"/>
                  </a:cubicBezTo>
                  <a:cubicBezTo>
                    <a:pt x="135" y="0"/>
                    <a:pt x="150" y="0"/>
                    <a:pt x="159" y="6"/>
                  </a:cubicBezTo>
                  <a:cubicBezTo>
                    <a:pt x="365" y="125"/>
                    <a:pt x="365" y="125"/>
                    <a:pt x="365" y="125"/>
                  </a:cubicBezTo>
                  <a:cubicBezTo>
                    <a:pt x="391" y="140"/>
                    <a:pt x="391" y="140"/>
                    <a:pt x="391" y="140"/>
                  </a:cubicBezTo>
                  <a:lnTo>
                    <a:pt x="499" y="20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 name="Freeform 49"/>
            <p:cNvSpPr>
              <a:spLocks noEditPoints="1"/>
            </p:cNvSpPr>
            <p:nvPr/>
          </p:nvSpPr>
          <p:spPr bwMode="auto">
            <a:xfrm>
              <a:off x="2476500" y="2609851"/>
              <a:ext cx="1233487" cy="774700"/>
            </a:xfrm>
            <a:custGeom>
              <a:avLst/>
              <a:gdLst>
                <a:gd name="T0" fmla="*/ 70 w 675"/>
                <a:gd name="T1" fmla="*/ 82 h 424"/>
                <a:gd name="T2" fmla="*/ 9 w 675"/>
                <a:gd name="T3" fmla="*/ 100 h 424"/>
                <a:gd name="T4" fmla="*/ 20 w 675"/>
                <a:gd name="T5" fmla="*/ 38 h 424"/>
                <a:gd name="T6" fmla="*/ 53 w 675"/>
                <a:gd name="T7" fmla="*/ 75 h 424"/>
                <a:gd name="T8" fmla="*/ 56 w 675"/>
                <a:gd name="T9" fmla="*/ 0 h 424"/>
                <a:gd name="T10" fmla="*/ 25 w 675"/>
                <a:gd name="T11" fmla="*/ 35 h 424"/>
                <a:gd name="T12" fmla="*/ 157 w 675"/>
                <a:gd name="T13" fmla="*/ 70 h 424"/>
                <a:gd name="T14" fmla="*/ 99 w 675"/>
                <a:gd name="T15" fmla="*/ 91 h 424"/>
                <a:gd name="T16" fmla="*/ 112 w 675"/>
                <a:gd name="T17" fmla="*/ 40 h 424"/>
                <a:gd name="T18" fmla="*/ 81 w 675"/>
                <a:gd name="T19" fmla="*/ 76 h 424"/>
                <a:gd name="T20" fmla="*/ 112 w 675"/>
                <a:gd name="T21" fmla="*/ 40 h 424"/>
                <a:gd name="T22" fmla="*/ 92 w 675"/>
                <a:gd name="T23" fmla="*/ 166 h 424"/>
                <a:gd name="T24" fmla="*/ 37 w 675"/>
                <a:gd name="T25" fmla="*/ 123 h 424"/>
                <a:gd name="T26" fmla="*/ 151 w 675"/>
                <a:gd name="T27" fmla="*/ 56 h 424"/>
                <a:gd name="T28" fmla="*/ 231 w 675"/>
                <a:gd name="T29" fmla="*/ 92 h 424"/>
                <a:gd name="T30" fmla="*/ 150 w 675"/>
                <a:gd name="T31" fmla="*/ 130 h 424"/>
                <a:gd name="T32" fmla="*/ 116 w 675"/>
                <a:gd name="T33" fmla="*/ 94 h 424"/>
                <a:gd name="T34" fmla="*/ 185 w 675"/>
                <a:gd name="T35" fmla="*/ 149 h 424"/>
                <a:gd name="T36" fmla="*/ 192 w 675"/>
                <a:gd name="T37" fmla="*/ 161 h 424"/>
                <a:gd name="T38" fmla="*/ 105 w 675"/>
                <a:gd name="T39" fmla="*/ 156 h 424"/>
                <a:gd name="T40" fmla="*/ 166 w 675"/>
                <a:gd name="T41" fmla="*/ 138 h 424"/>
                <a:gd name="T42" fmla="*/ 253 w 675"/>
                <a:gd name="T43" fmla="*/ 126 h 424"/>
                <a:gd name="T44" fmla="*/ 196 w 675"/>
                <a:gd name="T45" fmla="*/ 146 h 424"/>
                <a:gd name="T46" fmla="*/ 322 w 675"/>
                <a:gd name="T47" fmla="*/ 144 h 424"/>
                <a:gd name="T48" fmla="*/ 257 w 675"/>
                <a:gd name="T49" fmla="*/ 124 h 424"/>
                <a:gd name="T50" fmla="*/ 305 w 675"/>
                <a:gd name="T51" fmla="*/ 152 h 424"/>
                <a:gd name="T52" fmla="*/ 274 w 675"/>
                <a:gd name="T53" fmla="*/ 187 h 424"/>
                <a:gd name="T54" fmla="*/ 305 w 675"/>
                <a:gd name="T55" fmla="*/ 152 h 424"/>
                <a:gd name="T56" fmla="*/ 189 w 675"/>
                <a:gd name="T57" fmla="*/ 221 h 424"/>
                <a:gd name="T58" fmla="*/ 133 w 675"/>
                <a:gd name="T59" fmla="*/ 179 h 424"/>
                <a:gd name="T60" fmla="*/ 211 w 675"/>
                <a:gd name="T61" fmla="*/ 224 h 424"/>
                <a:gd name="T62" fmla="*/ 241 w 675"/>
                <a:gd name="T63" fmla="*/ 189 h 424"/>
                <a:gd name="T64" fmla="*/ 387 w 675"/>
                <a:gd name="T65" fmla="*/ 258 h 424"/>
                <a:gd name="T66" fmla="*/ 366 w 675"/>
                <a:gd name="T67" fmla="*/ 259 h 424"/>
                <a:gd name="T68" fmla="*/ 364 w 675"/>
                <a:gd name="T69" fmla="*/ 272 h 424"/>
                <a:gd name="T70" fmla="*/ 385 w 675"/>
                <a:gd name="T71" fmla="*/ 270 h 424"/>
                <a:gd name="T72" fmla="*/ 554 w 675"/>
                <a:gd name="T73" fmla="*/ 296 h 424"/>
                <a:gd name="T74" fmla="*/ 523 w 675"/>
                <a:gd name="T75" fmla="*/ 331 h 424"/>
                <a:gd name="T76" fmla="*/ 554 w 675"/>
                <a:gd name="T77" fmla="*/ 296 h 424"/>
                <a:gd name="T78" fmla="*/ 483 w 675"/>
                <a:gd name="T79" fmla="*/ 376 h 424"/>
                <a:gd name="T80" fmla="*/ 538 w 675"/>
                <a:gd name="T81" fmla="*/ 348 h 424"/>
                <a:gd name="T82" fmla="*/ 460 w 675"/>
                <a:gd name="T83" fmla="*/ 367 h 424"/>
                <a:gd name="T84" fmla="*/ 490 w 675"/>
                <a:gd name="T85" fmla="*/ 333 h 424"/>
                <a:gd name="T86" fmla="*/ 612 w 675"/>
                <a:gd name="T87" fmla="*/ 312 h 424"/>
                <a:gd name="T88" fmla="*/ 647 w 675"/>
                <a:gd name="T89" fmla="*/ 349 h 424"/>
                <a:gd name="T90" fmla="*/ 612 w 675"/>
                <a:gd name="T91" fmla="*/ 374 h 424"/>
                <a:gd name="T92" fmla="*/ 671 w 675"/>
                <a:gd name="T93" fmla="*/ 357 h 424"/>
                <a:gd name="T94" fmla="*/ 479 w 675"/>
                <a:gd name="T95" fmla="*/ 378 h 424"/>
                <a:gd name="T96" fmla="*/ 549 w 675"/>
                <a:gd name="T97" fmla="*/ 412 h 424"/>
                <a:gd name="T98" fmla="*/ 543 w 675"/>
                <a:gd name="T99" fmla="*/ 349 h 424"/>
                <a:gd name="T100" fmla="*/ 607 w 675"/>
                <a:gd name="T101" fmla="*/ 386 h 424"/>
                <a:gd name="T102" fmla="*/ 543 w 675"/>
                <a:gd name="T103" fmla="*/ 349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5" h="424">
                  <a:moveTo>
                    <a:pt x="48" y="78"/>
                  </a:moveTo>
                  <a:cubicBezTo>
                    <a:pt x="70" y="78"/>
                    <a:pt x="70" y="78"/>
                    <a:pt x="70" y="78"/>
                  </a:cubicBezTo>
                  <a:cubicBezTo>
                    <a:pt x="70" y="82"/>
                    <a:pt x="70" y="82"/>
                    <a:pt x="70" y="82"/>
                  </a:cubicBezTo>
                  <a:cubicBezTo>
                    <a:pt x="18" y="112"/>
                    <a:pt x="18" y="112"/>
                    <a:pt x="18" y="112"/>
                  </a:cubicBezTo>
                  <a:cubicBezTo>
                    <a:pt x="12" y="114"/>
                    <a:pt x="6" y="114"/>
                    <a:pt x="0" y="112"/>
                  </a:cubicBezTo>
                  <a:cubicBezTo>
                    <a:pt x="9" y="100"/>
                    <a:pt x="9" y="100"/>
                    <a:pt x="9" y="100"/>
                  </a:cubicBezTo>
                  <a:lnTo>
                    <a:pt x="48" y="78"/>
                  </a:lnTo>
                  <a:close/>
                  <a:moveTo>
                    <a:pt x="68" y="66"/>
                  </a:moveTo>
                  <a:cubicBezTo>
                    <a:pt x="20" y="38"/>
                    <a:pt x="20" y="38"/>
                    <a:pt x="20" y="38"/>
                  </a:cubicBezTo>
                  <a:cubicBezTo>
                    <a:pt x="5" y="38"/>
                    <a:pt x="5" y="38"/>
                    <a:pt x="5" y="38"/>
                  </a:cubicBezTo>
                  <a:cubicBezTo>
                    <a:pt x="5" y="47"/>
                    <a:pt x="5" y="47"/>
                    <a:pt x="5" y="47"/>
                  </a:cubicBezTo>
                  <a:cubicBezTo>
                    <a:pt x="53" y="75"/>
                    <a:pt x="53" y="75"/>
                    <a:pt x="53" y="75"/>
                  </a:cubicBezTo>
                  <a:cubicBezTo>
                    <a:pt x="68" y="75"/>
                    <a:pt x="68" y="75"/>
                    <a:pt x="68" y="75"/>
                  </a:cubicBezTo>
                  <a:lnTo>
                    <a:pt x="68" y="66"/>
                  </a:lnTo>
                  <a:close/>
                  <a:moveTo>
                    <a:pt x="56" y="0"/>
                  </a:moveTo>
                  <a:cubicBezTo>
                    <a:pt x="3" y="31"/>
                    <a:pt x="3" y="31"/>
                    <a:pt x="3" y="31"/>
                  </a:cubicBezTo>
                  <a:cubicBezTo>
                    <a:pt x="3" y="35"/>
                    <a:pt x="3" y="35"/>
                    <a:pt x="3" y="35"/>
                  </a:cubicBezTo>
                  <a:cubicBezTo>
                    <a:pt x="25" y="35"/>
                    <a:pt x="25" y="35"/>
                    <a:pt x="25" y="35"/>
                  </a:cubicBezTo>
                  <a:cubicBezTo>
                    <a:pt x="66" y="11"/>
                    <a:pt x="66" y="11"/>
                    <a:pt x="66" y="11"/>
                  </a:cubicBezTo>
                  <a:lnTo>
                    <a:pt x="56" y="0"/>
                  </a:lnTo>
                  <a:close/>
                  <a:moveTo>
                    <a:pt x="157" y="70"/>
                  </a:moveTo>
                  <a:cubicBezTo>
                    <a:pt x="147" y="58"/>
                    <a:pt x="147" y="58"/>
                    <a:pt x="147" y="58"/>
                  </a:cubicBezTo>
                  <a:cubicBezTo>
                    <a:pt x="99" y="86"/>
                    <a:pt x="99" y="86"/>
                    <a:pt x="99" y="86"/>
                  </a:cubicBezTo>
                  <a:cubicBezTo>
                    <a:pt x="99" y="91"/>
                    <a:pt x="99" y="91"/>
                    <a:pt x="99" y="91"/>
                  </a:cubicBezTo>
                  <a:cubicBezTo>
                    <a:pt x="122" y="91"/>
                    <a:pt x="122" y="91"/>
                    <a:pt x="122" y="91"/>
                  </a:cubicBezTo>
                  <a:lnTo>
                    <a:pt x="157" y="70"/>
                  </a:lnTo>
                  <a:close/>
                  <a:moveTo>
                    <a:pt x="112" y="40"/>
                  </a:moveTo>
                  <a:cubicBezTo>
                    <a:pt x="73" y="63"/>
                    <a:pt x="73" y="63"/>
                    <a:pt x="73" y="63"/>
                  </a:cubicBezTo>
                  <a:cubicBezTo>
                    <a:pt x="73" y="76"/>
                    <a:pt x="73" y="76"/>
                    <a:pt x="73" y="76"/>
                  </a:cubicBezTo>
                  <a:cubicBezTo>
                    <a:pt x="81" y="76"/>
                    <a:pt x="81" y="76"/>
                    <a:pt x="81" y="76"/>
                  </a:cubicBezTo>
                  <a:cubicBezTo>
                    <a:pt x="133" y="46"/>
                    <a:pt x="133" y="46"/>
                    <a:pt x="133" y="46"/>
                  </a:cubicBezTo>
                  <a:cubicBezTo>
                    <a:pt x="136" y="42"/>
                    <a:pt x="136" y="38"/>
                    <a:pt x="132" y="35"/>
                  </a:cubicBezTo>
                  <a:lnTo>
                    <a:pt x="112" y="40"/>
                  </a:lnTo>
                  <a:close/>
                  <a:moveTo>
                    <a:pt x="37" y="123"/>
                  </a:moveTo>
                  <a:cubicBezTo>
                    <a:pt x="33" y="126"/>
                    <a:pt x="33" y="130"/>
                    <a:pt x="37" y="134"/>
                  </a:cubicBezTo>
                  <a:cubicBezTo>
                    <a:pt x="92" y="166"/>
                    <a:pt x="92" y="166"/>
                    <a:pt x="92" y="166"/>
                  </a:cubicBezTo>
                  <a:cubicBezTo>
                    <a:pt x="102" y="154"/>
                    <a:pt x="102" y="154"/>
                    <a:pt x="102" y="154"/>
                  </a:cubicBezTo>
                  <a:cubicBezTo>
                    <a:pt x="57" y="128"/>
                    <a:pt x="57" y="128"/>
                    <a:pt x="57" y="128"/>
                  </a:cubicBezTo>
                  <a:lnTo>
                    <a:pt x="37" y="123"/>
                  </a:lnTo>
                  <a:close/>
                  <a:moveTo>
                    <a:pt x="231" y="92"/>
                  </a:moveTo>
                  <a:cubicBezTo>
                    <a:pt x="170" y="56"/>
                    <a:pt x="170" y="56"/>
                    <a:pt x="170" y="56"/>
                  </a:cubicBezTo>
                  <a:cubicBezTo>
                    <a:pt x="164" y="54"/>
                    <a:pt x="157" y="54"/>
                    <a:pt x="151" y="56"/>
                  </a:cubicBezTo>
                  <a:cubicBezTo>
                    <a:pt x="161" y="68"/>
                    <a:pt x="161" y="68"/>
                    <a:pt x="161" y="68"/>
                  </a:cubicBezTo>
                  <a:cubicBezTo>
                    <a:pt x="211" y="97"/>
                    <a:pt x="211" y="97"/>
                    <a:pt x="211" y="97"/>
                  </a:cubicBezTo>
                  <a:lnTo>
                    <a:pt x="231" y="92"/>
                  </a:lnTo>
                  <a:close/>
                  <a:moveTo>
                    <a:pt x="101" y="94"/>
                  </a:moveTo>
                  <a:cubicBezTo>
                    <a:pt x="101" y="102"/>
                    <a:pt x="101" y="102"/>
                    <a:pt x="101" y="102"/>
                  </a:cubicBezTo>
                  <a:cubicBezTo>
                    <a:pt x="150" y="130"/>
                    <a:pt x="150" y="130"/>
                    <a:pt x="150" y="130"/>
                  </a:cubicBezTo>
                  <a:cubicBezTo>
                    <a:pt x="164" y="130"/>
                    <a:pt x="164" y="130"/>
                    <a:pt x="164" y="130"/>
                  </a:cubicBezTo>
                  <a:cubicBezTo>
                    <a:pt x="164" y="122"/>
                    <a:pt x="164" y="122"/>
                    <a:pt x="164" y="122"/>
                  </a:cubicBezTo>
                  <a:cubicBezTo>
                    <a:pt x="116" y="94"/>
                    <a:pt x="116" y="94"/>
                    <a:pt x="116" y="94"/>
                  </a:cubicBezTo>
                  <a:lnTo>
                    <a:pt x="101" y="94"/>
                  </a:lnTo>
                  <a:close/>
                  <a:moveTo>
                    <a:pt x="192" y="149"/>
                  </a:moveTo>
                  <a:cubicBezTo>
                    <a:pt x="185" y="149"/>
                    <a:pt x="185" y="149"/>
                    <a:pt x="185" y="149"/>
                  </a:cubicBezTo>
                  <a:cubicBezTo>
                    <a:pt x="137" y="176"/>
                    <a:pt x="137" y="176"/>
                    <a:pt x="137" y="176"/>
                  </a:cubicBezTo>
                  <a:cubicBezTo>
                    <a:pt x="157" y="182"/>
                    <a:pt x="157" y="182"/>
                    <a:pt x="157" y="182"/>
                  </a:cubicBezTo>
                  <a:cubicBezTo>
                    <a:pt x="192" y="161"/>
                    <a:pt x="192" y="161"/>
                    <a:pt x="192" y="161"/>
                  </a:cubicBezTo>
                  <a:lnTo>
                    <a:pt x="192" y="149"/>
                  </a:lnTo>
                  <a:close/>
                  <a:moveTo>
                    <a:pt x="144" y="134"/>
                  </a:moveTo>
                  <a:cubicBezTo>
                    <a:pt x="105" y="156"/>
                    <a:pt x="105" y="156"/>
                    <a:pt x="105" y="156"/>
                  </a:cubicBezTo>
                  <a:cubicBezTo>
                    <a:pt x="96" y="168"/>
                    <a:pt x="96" y="168"/>
                    <a:pt x="96" y="168"/>
                  </a:cubicBezTo>
                  <a:cubicBezTo>
                    <a:pt x="102" y="170"/>
                    <a:pt x="109" y="170"/>
                    <a:pt x="115" y="168"/>
                  </a:cubicBezTo>
                  <a:cubicBezTo>
                    <a:pt x="166" y="138"/>
                    <a:pt x="166" y="138"/>
                    <a:pt x="166" y="138"/>
                  </a:cubicBezTo>
                  <a:cubicBezTo>
                    <a:pt x="166" y="134"/>
                    <a:pt x="166" y="134"/>
                    <a:pt x="166" y="134"/>
                  </a:cubicBezTo>
                  <a:lnTo>
                    <a:pt x="144" y="134"/>
                  </a:lnTo>
                  <a:close/>
                  <a:moveTo>
                    <a:pt x="253" y="126"/>
                  </a:moveTo>
                  <a:cubicBezTo>
                    <a:pt x="244" y="114"/>
                    <a:pt x="244" y="114"/>
                    <a:pt x="244" y="114"/>
                  </a:cubicBezTo>
                  <a:cubicBezTo>
                    <a:pt x="196" y="142"/>
                    <a:pt x="196" y="142"/>
                    <a:pt x="196" y="142"/>
                  </a:cubicBezTo>
                  <a:cubicBezTo>
                    <a:pt x="196" y="146"/>
                    <a:pt x="196" y="146"/>
                    <a:pt x="196" y="146"/>
                  </a:cubicBezTo>
                  <a:cubicBezTo>
                    <a:pt x="218" y="146"/>
                    <a:pt x="218" y="146"/>
                    <a:pt x="218" y="146"/>
                  </a:cubicBezTo>
                  <a:lnTo>
                    <a:pt x="253" y="126"/>
                  </a:lnTo>
                  <a:close/>
                  <a:moveTo>
                    <a:pt x="322" y="144"/>
                  </a:moveTo>
                  <a:cubicBezTo>
                    <a:pt x="266" y="112"/>
                    <a:pt x="266" y="112"/>
                    <a:pt x="266" y="112"/>
                  </a:cubicBezTo>
                  <a:cubicBezTo>
                    <a:pt x="260" y="110"/>
                    <a:pt x="254" y="110"/>
                    <a:pt x="248" y="112"/>
                  </a:cubicBezTo>
                  <a:cubicBezTo>
                    <a:pt x="257" y="124"/>
                    <a:pt x="257" y="124"/>
                    <a:pt x="257" y="124"/>
                  </a:cubicBezTo>
                  <a:cubicBezTo>
                    <a:pt x="301" y="150"/>
                    <a:pt x="301" y="150"/>
                    <a:pt x="301" y="150"/>
                  </a:cubicBezTo>
                  <a:lnTo>
                    <a:pt x="322" y="144"/>
                  </a:lnTo>
                  <a:close/>
                  <a:moveTo>
                    <a:pt x="305" y="152"/>
                  </a:moveTo>
                  <a:cubicBezTo>
                    <a:pt x="266" y="174"/>
                    <a:pt x="266" y="174"/>
                    <a:pt x="266" y="174"/>
                  </a:cubicBezTo>
                  <a:cubicBezTo>
                    <a:pt x="267" y="187"/>
                    <a:pt x="267" y="187"/>
                    <a:pt x="267" y="187"/>
                  </a:cubicBezTo>
                  <a:cubicBezTo>
                    <a:pt x="274" y="187"/>
                    <a:pt x="274" y="187"/>
                    <a:pt x="274" y="187"/>
                  </a:cubicBezTo>
                  <a:cubicBezTo>
                    <a:pt x="326" y="157"/>
                    <a:pt x="326" y="157"/>
                    <a:pt x="326" y="157"/>
                  </a:cubicBezTo>
                  <a:cubicBezTo>
                    <a:pt x="329" y="154"/>
                    <a:pt x="329" y="150"/>
                    <a:pt x="325" y="146"/>
                  </a:cubicBezTo>
                  <a:lnTo>
                    <a:pt x="305" y="152"/>
                  </a:lnTo>
                  <a:close/>
                  <a:moveTo>
                    <a:pt x="133" y="179"/>
                  </a:moveTo>
                  <a:cubicBezTo>
                    <a:pt x="130" y="182"/>
                    <a:pt x="130" y="186"/>
                    <a:pt x="133" y="189"/>
                  </a:cubicBezTo>
                  <a:cubicBezTo>
                    <a:pt x="189" y="221"/>
                    <a:pt x="189" y="221"/>
                    <a:pt x="189" y="221"/>
                  </a:cubicBezTo>
                  <a:cubicBezTo>
                    <a:pt x="198" y="210"/>
                    <a:pt x="198" y="210"/>
                    <a:pt x="198" y="210"/>
                  </a:cubicBezTo>
                  <a:cubicBezTo>
                    <a:pt x="154" y="184"/>
                    <a:pt x="154" y="184"/>
                    <a:pt x="154" y="184"/>
                  </a:cubicBezTo>
                  <a:lnTo>
                    <a:pt x="133" y="179"/>
                  </a:lnTo>
                  <a:close/>
                  <a:moveTo>
                    <a:pt x="202" y="212"/>
                  </a:moveTo>
                  <a:cubicBezTo>
                    <a:pt x="193" y="224"/>
                    <a:pt x="193" y="224"/>
                    <a:pt x="193" y="224"/>
                  </a:cubicBezTo>
                  <a:cubicBezTo>
                    <a:pt x="199" y="226"/>
                    <a:pt x="205" y="226"/>
                    <a:pt x="211" y="224"/>
                  </a:cubicBezTo>
                  <a:cubicBezTo>
                    <a:pt x="263" y="194"/>
                    <a:pt x="263" y="194"/>
                    <a:pt x="263" y="194"/>
                  </a:cubicBezTo>
                  <a:cubicBezTo>
                    <a:pt x="263" y="189"/>
                    <a:pt x="263" y="189"/>
                    <a:pt x="263" y="189"/>
                  </a:cubicBezTo>
                  <a:cubicBezTo>
                    <a:pt x="241" y="189"/>
                    <a:pt x="241" y="189"/>
                    <a:pt x="241" y="189"/>
                  </a:cubicBezTo>
                  <a:lnTo>
                    <a:pt x="202" y="212"/>
                  </a:lnTo>
                  <a:close/>
                  <a:moveTo>
                    <a:pt x="458" y="251"/>
                  </a:moveTo>
                  <a:cubicBezTo>
                    <a:pt x="387" y="258"/>
                    <a:pt x="387" y="258"/>
                    <a:pt x="387" y="258"/>
                  </a:cubicBezTo>
                  <a:cubicBezTo>
                    <a:pt x="400" y="218"/>
                    <a:pt x="400" y="218"/>
                    <a:pt x="400" y="218"/>
                  </a:cubicBezTo>
                  <a:cubicBezTo>
                    <a:pt x="381" y="207"/>
                    <a:pt x="381" y="207"/>
                    <a:pt x="381" y="207"/>
                  </a:cubicBezTo>
                  <a:cubicBezTo>
                    <a:pt x="366" y="259"/>
                    <a:pt x="366" y="259"/>
                    <a:pt x="366" y="259"/>
                  </a:cubicBezTo>
                  <a:cubicBezTo>
                    <a:pt x="271" y="269"/>
                    <a:pt x="271" y="269"/>
                    <a:pt x="271" y="269"/>
                  </a:cubicBezTo>
                  <a:cubicBezTo>
                    <a:pt x="290" y="279"/>
                    <a:pt x="290" y="279"/>
                    <a:pt x="290" y="279"/>
                  </a:cubicBezTo>
                  <a:cubicBezTo>
                    <a:pt x="364" y="272"/>
                    <a:pt x="364" y="272"/>
                    <a:pt x="364" y="272"/>
                  </a:cubicBezTo>
                  <a:cubicBezTo>
                    <a:pt x="351" y="315"/>
                    <a:pt x="351" y="315"/>
                    <a:pt x="351" y="315"/>
                  </a:cubicBezTo>
                  <a:cubicBezTo>
                    <a:pt x="370" y="326"/>
                    <a:pt x="370" y="326"/>
                    <a:pt x="370" y="326"/>
                  </a:cubicBezTo>
                  <a:cubicBezTo>
                    <a:pt x="385" y="270"/>
                    <a:pt x="385" y="270"/>
                    <a:pt x="385" y="270"/>
                  </a:cubicBezTo>
                  <a:cubicBezTo>
                    <a:pt x="476" y="262"/>
                    <a:pt x="476" y="262"/>
                    <a:pt x="476" y="262"/>
                  </a:cubicBezTo>
                  <a:lnTo>
                    <a:pt x="458" y="251"/>
                  </a:lnTo>
                  <a:close/>
                  <a:moveTo>
                    <a:pt x="554" y="296"/>
                  </a:moveTo>
                  <a:cubicBezTo>
                    <a:pt x="516" y="318"/>
                    <a:pt x="516" y="318"/>
                    <a:pt x="516" y="318"/>
                  </a:cubicBezTo>
                  <a:cubicBezTo>
                    <a:pt x="516" y="331"/>
                    <a:pt x="516" y="331"/>
                    <a:pt x="516" y="331"/>
                  </a:cubicBezTo>
                  <a:cubicBezTo>
                    <a:pt x="523" y="331"/>
                    <a:pt x="523" y="331"/>
                    <a:pt x="523" y="331"/>
                  </a:cubicBezTo>
                  <a:cubicBezTo>
                    <a:pt x="575" y="301"/>
                    <a:pt x="575" y="301"/>
                    <a:pt x="575" y="301"/>
                  </a:cubicBezTo>
                  <a:cubicBezTo>
                    <a:pt x="578" y="297"/>
                    <a:pt x="578" y="294"/>
                    <a:pt x="575" y="290"/>
                  </a:cubicBezTo>
                  <a:lnTo>
                    <a:pt x="554" y="296"/>
                  </a:lnTo>
                  <a:close/>
                  <a:moveTo>
                    <a:pt x="538" y="348"/>
                  </a:moveTo>
                  <a:cubicBezTo>
                    <a:pt x="530" y="348"/>
                    <a:pt x="530" y="348"/>
                    <a:pt x="530" y="348"/>
                  </a:cubicBezTo>
                  <a:cubicBezTo>
                    <a:pt x="483" y="376"/>
                    <a:pt x="483" y="376"/>
                    <a:pt x="483" y="376"/>
                  </a:cubicBezTo>
                  <a:cubicBezTo>
                    <a:pt x="503" y="381"/>
                    <a:pt x="503" y="381"/>
                    <a:pt x="503" y="381"/>
                  </a:cubicBezTo>
                  <a:cubicBezTo>
                    <a:pt x="538" y="361"/>
                    <a:pt x="538" y="361"/>
                    <a:pt x="538" y="361"/>
                  </a:cubicBezTo>
                  <a:lnTo>
                    <a:pt x="538" y="348"/>
                  </a:lnTo>
                  <a:close/>
                  <a:moveTo>
                    <a:pt x="451" y="356"/>
                  </a:moveTo>
                  <a:cubicBezTo>
                    <a:pt x="442" y="367"/>
                    <a:pt x="442" y="367"/>
                    <a:pt x="442" y="367"/>
                  </a:cubicBezTo>
                  <a:cubicBezTo>
                    <a:pt x="448" y="369"/>
                    <a:pt x="454" y="369"/>
                    <a:pt x="460" y="367"/>
                  </a:cubicBezTo>
                  <a:cubicBezTo>
                    <a:pt x="512" y="337"/>
                    <a:pt x="512" y="337"/>
                    <a:pt x="512" y="337"/>
                  </a:cubicBezTo>
                  <a:cubicBezTo>
                    <a:pt x="512" y="333"/>
                    <a:pt x="512" y="333"/>
                    <a:pt x="512" y="333"/>
                  </a:cubicBezTo>
                  <a:cubicBezTo>
                    <a:pt x="490" y="333"/>
                    <a:pt x="490" y="333"/>
                    <a:pt x="490" y="333"/>
                  </a:cubicBezTo>
                  <a:lnTo>
                    <a:pt x="451" y="356"/>
                  </a:lnTo>
                  <a:close/>
                  <a:moveTo>
                    <a:pt x="667" y="344"/>
                  </a:moveTo>
                  <a:cubicBezTo>
                    <a:pt x="612" y="312"/>
                    <a:pt x="612" y="312"/>
                    <a:pt x="612" y="312"/>
                  </a:cubicBezTo>
                  <a:cubicBezTo>
                    <a:pt x="606" y="310"/>
                    <a:pt x="599" y="310"/>
                    <a:pt x="593" y="312"/>
                  </a:cubicBezTo>
                  <a:cubicBezTo>
                    <a:pt x="603" y="324"/>
                    <a:pt x="603" y="324"/>
                    <a:pt x="603" y="324"/>
                  </a:cubicBezTo>
                  <a:cubicBezTo>
                    <a:pt x="647" y="349"/>
                    <a:pt x="647" y="349"/>
                    <a:pt x="647" y="349"/>
                  </a:cubicBezTo>
                  <a:lnTo>
                    <a:pt x="667" y="344"/>
                  </a:lnTo>
                  <a:close/>
                  <a:moveTo>
                    <a:pt x="651" y="351"/>
                  </a:moveTo>
                  <a:cubicBezTo>
                    <a:pt x="612" y="374"/>
                    <a:pt x="612" y="374"/>
                    <a:pt x="612" y="374"/>
                  </a:cubicBezTo>
                  <a:cubicBezTo>
                    <a:pt x="612" y="387"/>
                    <a:pt x="612" y="387"/>
                    <a:pt x="612" y="387"/>
                  </a:cubicBezTo>
                  <a:cubicBezTo>
                    <a:pt x="619" y="387"/>
                    <a:pt x="619" y="387"/>
                    <a:pt x="619" y="387"/>
                  </a:cubicBezTo>
                  <a:cubicBezTo>
                    <a:pt x="671" y="357"/>
                    <a:pt x="671" y="357"/>
                    <a:pt x="671" y="357"/>
                  </a:cubicBezTo>
                  <a:cubicBezTo>
                    <a:pt x="675" y="353"/>
                    <a:pt x="675" y="349"/>
                    <a:pt x="671" y="346"/>
                  </a:cubicBezTo>
                  <a:lnTo>
                    <a:pt x="651" y="351"/>
                  </a:lnTo>
                  <a:close/>
                  <a:moveTo>
                    <a:pt x="479" y="378"/>
                  </a:moveTo>
                  <a:cubicBezTo>
                    <a:pt x="475" y="382"/>
                    <a:pt x="475" y="385"/>
                    <a:pt x="479" y="389"/>
                  </a:cubicBezTo>
                  <a:cubicBezTo>
                    <a:pt x="540" y="424"/>
                    <a:pt x="540" y="424"/>
                    <a:pt x="540" y="424"/>
                  </a:cubicBezTo>
                  <a:cubicBezTo>
                    <a:pt x="549" y="412"/>
                    <a:pt x="549" y="412"/>
                    <a:pt x="549" y="412"/>
                  </a:cubicBezTo>
                  <a:cubicBezTo>
                    <a:pt x="499" y="383"/>
                    <a:pt x="499" y="383"/>
                    <a:pt x="499" y="383"/>
                  </a:cubicBezTo>
                  <a:lnTo>
                    <a:pt x="479" y="378"/>
                  </a:lnTo>
                  <a:close/>
                  <a:moveTo>
                    <a:pt x="543" y="349"/>
                  </a:moveTo>
                  <a:cubicBezTo>
                    <a:pt x="543" y="358"/>
                    <a:pt x="543" y="358"/>
                    <a:pt x="543" y="358"/>
                  </a:cubicBezTo>
                  <a:cubicBezTo>
                    <a:pt x="592" y="386"/>
                    <a:pt x="592" y="386"/>
                    <a:pt x="592" y="386"/>
                  </a:cubicBezTo>
                  <a:cubicBezTo>
                    <a:pt x="607" y="386"/>
                    <a:pt x="607" y="386"/>
                    <a:pt x="607" y="386"/>
                  </a:cubicBezTo>
                  <a:cubicBezTo>
                    <a:pt x="606" y="377"/>
                    <a:pt x="606" y="377"/>
                    <a:pt x="606" y="377"/>
                  </a:cubicBezTo>
                  <a:cubicBezTo>
                    <a:pt x="558" y="349"/>
                    <a:pt x="558" y="349"/>
                    <a:pt x="558" y="349"/>
                  </a:cubicBezTo>
                  <a:lnTo>
                    <a:pt x="543" y="34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61" name="Group 260"/>
          <p:cNvGrpSpPr/>
          <p:nvPr/>
        </p:nvGrpSpPr>
        <p:grpSpPr>
          <a:xfrm>
            <a:off x="7442558" y="4663084"/>
            <a:ext cx="518129" cy="1587244"/>
            <a:chOff x="1384301" y="654050"/>
            <a:chExt cx="1952624" cy="5981700"/>
          </a:xfrm>
        </p:grpSpPr>
        <p:sp>
          <p:nvSpPr>
            <p:cNvPr id="243" name="Freeform 53"/>
            <p:cNvSpPr>
              <a:spLocks/>
            </p:cNvSpPr>
            <p:nvPr/>
          </p:nvSpPr>
          <p:spPr bwMode="auto">
            <a:xfrm>
              <a:off x="2201863" y="2413000"/>
              <a:ext cx="1044575" cy="603250"/>
            </a:xfrm>
            <a:custGeom>
              <a:avLst/>
              <a:gdLst>
                <a:gd name="T0" fmla="*/ 311 w 658"/>
                <a:gd name="T1" fmla="*/ 0 h 380"/>
                <a:gd name="T2" fmla="*/ 658 w 658"/>
                <a:gd name="T3" fmla="*/ 201 h 380"/>
                <a:gd name="T4" fmla="*/ 350 w 658"/>
                <a:gd name="T5" fmla="*/ 380 h 380"/>
                <a:gd name="T6" fmla="*/ 0 w 658"/>
                <a:gd name="T7" fmla="*/ 178 h 380"/>
                <a:gd name="T8" fmla="*/ 311 w 658"/>
                <a:gd name="T9" fmla="*/ 0 h 380"/>
              </a:gdLst>
              <a:ahLst/>
              <a:cxnLst>
                <a:cxn ang="0">
                  <a:pos x="T0" y="T1"/>
                </a:cxn>
                <a:cxn ang="0">
                  <a:pos x="T2" y="T3"/>
                </a:cxn>
                <a:cxn ang="0">
                  <a:pos x="T4" y="T5"/>
                </a:cxn>
                <a:cxn ang="0">
                  <a:pos x="T6" y="T7"/>
                </a:cxn>
                <a:cxn ang="0">
                  <a:pos x="T8" y="T9"/>
                </a:cxn>
              </a:cxnLst>
              <a:rect l="0" t="0" r="r" b="b"/>
              <a:pathLst>
                <a:path w="658" h="380">
                  <a:moveTo>
                    <a:pt x="311" y="0"/>
                  </a:moveTo>
                  <a:lnTo>
                    <a:pt x="658" y="201"/>
                  </a:lnTo>
                  <a:lnTo>
                    <a:pt x="350" y="380"/>
                  </a:lnTo>
                  <a:lnTo>
                    <a:pt x="0" y="178"/>
                  </a:lnTo>
                  <a:lnTo>
                    <a:pt x="311"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 name="Freeform 54"/>
            <p:cNvSpPr>
              <a:spLocks noEditPoints="1"/>
            </p:cNvSpPr>
            <p:nvPr/>
          </p:nvSpPr>
          <p:spPr bwMode="auto">
            <a:xfrm>
              <a:off x="2155825" y="2384425"/>
              <a:ext cx="1181100" cy="681038"/>
            </a:xfrm>
            <a:custGeom>
              <a:avLst/>
              <a:gdLst>
                <a:gd name="T0" fmla="*/ 142 w 328"/>
                <a:gd name="T1" fmla="*/ 3 h 190"/>
                <a:gd name="T2" fmla="*/ 157 w 328"/>
                <a:gd name="T3" fmla="*/ 3 h 190"/>
                <a:gd name="T4" fmla="*/ 324 w 328"/>
                <a:gd name="T5" fmla="*/ 100 h 190"/>
                <a:gd name="T6" fmla="*/ 324 w 328"/>
                <a:gd name="T7" fmla="*/ 108 h 190"/>
                <a:gd name="T8" fmla="*/ 186 w 328"/>
                <a:gd name="T9" fmla="*/ 188 h 190"/>
                <a:gd name="T10" fmla="*/ 171 w 328"/>
                <a:gd name="T11" fmla="*/ 188 h 190"/>
                <a:gd name="T12" fmla="*/ 4 w 328"/>
                <a:gd name="T13" fmla="*/ 91 h 190"/>
                <a:gd name="T14" fmla="*/ 4 w 328"/>
                <a:gd name="T15" fmla="*/ 82 h 190"/>
                <a:gd name="T16" fmla="*/ 142 w 328"/>
                <a:gd name="T17" fmla="*/ 3 h 190"/>
                <a:gd name="T18" fmla="*/ 303 w 328"/>
                <a:gd name="T19" fmla="*/ 97 h 190"/>
                <a:gd name="T20" fmla="*/ 150 w 328"/>
                <a:gd name="T21" fmla="*/ 8 h 190"/>
                <a:gd name="T22" fmla="*/ 13 w 328"/>
                <a:gd name="T23" fmla="*/ 87 h 190"/>
                <a:gd name="T24" fmla="*/ 167 w 328"/>
                <a:gd name="T25" fmla="*/ 176 h 190"/>
                <a:gd name="T26" fmla="*/ 303 w 328"/>
                <a:gd name="T27" fmla="*/ 97 h 190"/>
                <a:gd name="T28" fmla="*/ 252 w 328"/>
                <a:gd name="T29" fmla="*/ 145 h 190"/>
                <a:gd name="T30" fmla="*/ 252 w 328"/>
                <a:gd name="T31" fmla="*/ 139 h 190"/>
                <a:gd name="T32" fmla="*/ 241 w 328"/>
                <a:gd name="T33" fmla="*/ 139 h 190"/>
                <a:gd name="T34" fmla="*/ 241 w 328"/>
                <a:gd name="T35" fmla="*/ 145 h 190"/>
                <a:gd name="T36" fmla="*/ 252 w 328"/>
                <a:gd name="T37" fmla="*/ 1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8" h="190">
                  <a:moveTo>
                    <a:pt x="142" y="3"/>
                  </a:moveTo>
                  <a:cubicBezTo>
                    <a:pt x="146" y="0"/>
                    <a:pt x="153" y="0"/>
                    <a:pt x="157" y="3"/>
                  </a:cubicBezTo>
                  <a:cubicBezTo>
                    <a:pt x="324" y="100"/>
                    <a:pt x="324" y="100"/>
                    <a:pt x="324" y="100"/>
                  </a:cubicBezTo>
                  <a:cubicBezTo>
                    <a:pt x="328" y="102"/>
                    <a:pt x="328" y="106"/>
                    <a:pt x="324" y="108"/>
                  </a:cubicBezTo>
                  <a:cubicBezTo>
                    <a:pt x="186" y="188"/>
                    <a:pt x="186" y="188"/>
                    <a:pt x="186" y="188"/>
                  </a:cubicBezTo>
                  <a:cubicBezTo>
                    <a:pt x="182" y="190"/>
                    <a:pt x="175" y="190"/>
                    <a:pt x="171" y="188"/>
                  </a:cubicBezTo>
                  <a:cubicBezTo>
                    <a:pt x="4" y="91"/>
                    <a:pt x="4" y="91"/>
                    <a:pt x="4" y="91"/>
                  </a:cubicBezTo>
                  <a:cubicBezTo>
                    <a:pt x="0" y="89"/>
                    <a:pt x="0" y="85"/>
                    <a:pt x="4" y="82"/>
                  </a:cubicBezTo>
                  <a:lnTo>
                    <a:pt x="142" y="3"/>
                  </a:lnTo>
                  <a:close/>
                  <a:moveTo>
                    <a:pt x="303" y="97"/>
                  </a:moveTo>
                  <a:cubicBezTo>
                    <a:pt x="150" y="8"/>
                    <a:pt x="150" y="8"/>
                    <a:pt x="150" y="8"/>
                  </a:cubicBezTo>
                  <a:cubicBezTo>
                    <a:pt x="13" y="87"/>
                    <a:pt x="13" y="87"/>
                    <a:pt x="13" y="87"/>
                  </a:cubicBezTo>
                  <a:cubicBezTo>
                    <a:pt x="167" y="176"/>
                    <a:pt x="167" y="176"/>
                    <a:pt x="167" y="176"/>
                  </a:cubicBezTo>
                  <a:cubicBezTo>
                    <a:pt x="303" y="97"/>
                    <a:pt x="303" y="97"/>
                    <a:pt x="303" y="97"/>
                  </a:cubicBezTo>
                  <a:moveTo>
                    <a:pt x="252" y="145"/>
                  </a:moveTo>
                  <a:cubicBezTo>
                    <a:pt x="255" y="143"/>
                    <a:pt x="255" y="141"/>
                    <a:pt x="252" y="139"/>
                  </a:cubicBezTo>
                  <a:cubicBezTo>
                    <a:pt x="249" y="137"/>
                    <a:pt x="244" y="137"/>
                    <a:pt x="241" y="139"/>
                  </a:cubicBezTo>
                  <a:cubicBezTo>
                    <a:pt x="238" y="141"/>
                    <a:pt x="238" y="143"/>
                    <a:pt x="241" y="145"/>
                  </a:cubicBezTo>
                  <a:cubicBezTo>
                    <a:pt x="244" y="147"/>
                    <a:pt x="249" y="147"/>
                    <a:pt x="252" y="145"/>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 name="Freeform 55"/>
            <p:cNvSpPr>
              <a:spLocks/>
            </p:cNvSpPr>
            <p:nvPr/>
          </p:nvSpPr>
          <p:spPr bwMode="auto">
            <a:xfrm>
              <a:off x="3013075" y="2874963"/>
              <a:ext cx="60325" cy="36513"/>
            </a:xfrm>
            <a:custGeom>
              <a:avLst/>
              <a:gdLst>
                <a:gd name="T0" fmla="*/ 3 w 17"/>
                <a:gd name="T1" fmla="*/ 2 h 10"/>
                <a:gd name="T2" fmla="*/ 14 w 17"/>
                <a:gd name="T3" fmla="*/ 2 h 10"/>
                <a:gd name="T4" fmla="*/ 14 w 17"/>
                <a:gd name="T5" fmla="*/ 8 h 10"/>
                <a:gd name="T6" fmla="*/ 3 w 17"/>
                <a:gd name="T7" fmla="*/ 8 h 10"/>
                <a:gd name="T8" fmla="*/ 3 w 17"/>
                <a:gd name="T9" fmla="*/ 2 h 10"/>
              </a:gdLst>
              <a:ahLst/>
              <a:cxnLst>
                <a:cxn ang="0">
                  <a:pos x="T0" y="T1"/>
                </a:cxn>
                <a:cxn ang="0">
                  <a:pos x="T2" y="T3"/>
                </a:cxn>
                <a:cxn ang="0">
                  <a:pos x="T4" y="T5"/>
                </a:cxn>
                <a:cxn ang="0">
                  <a:pos x="T6" y="T7"/>
                </a:cxn>
                <a:cxn ang="0">
                  <a:pos x="T8" y="T9"/>
                </a:cxn>
              </a:cxnLst>
              <a:rect l="0" t="0" r="r" b="b"/>
              <a:pathLst>
                <a:path w="17" h="10">
                  <a:moveTo>
                    <a:pt x="3" y="2"/>
                  </a:moveTo>
                  <a:cubicBezTo>
                    <a:pt x="6" y="0"/>
                    <a:pt x="11" y="0"/>
                    <a:pt x="14" y="2"/>
                  </a:cubicBezTo>
                  <a:cubicBezTo>
                    <a:pt x="17" y="4"/>
                    <a:pt x="17" y="6"/>
                    <a:pt x="14" y="8"/>
                  </a:cubicBezTo>
                  <a:cubicBezTo>
                    <a:pt x="11" y="10"/>
                    <a:pt x="6" y="10"/>
                    <a:pt x="3" y="8"/>
                  </a:cubicBezTo>
                  <a:cubicBezTo>
                    <a:pt x="0" y="6"/>
                    <a:pt x="0" y="4"/>
                    <a:pt x="3" y="2"/>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 name="Freeform 56"/>
            <p:cNvSpPr>
              <a:spLocks/>
            </p:cNvSpPr>
            <p:nvPr/>
          </p:nvSpPr>
          <p:spPr bwMode="auto">
            <a:xfrm>
              <a:off x="2159000" y="2695575"/>
              <a:ext cx="1174750" cy="392113"/>
            </a:xfrm>
            <a:custGeom>
              <a:avLst/>
              <a:gdLst>
                <a:gd name="T0" fmla="*/ 326 w 326"/>
                <a:gd name="T1" fmla="*/ 17 h 109"/>
                <a:gd name="T2" fmla="*/ 323 w 326"/>
                <a:gd name="T3" fmla="*/ 21 h 109"/>
                <a:gd name="T4" fmla="*/ 185 w 326"/>
                <a:gd name="T5" fmla="*/ 101 h 109"/>
                <a:gd name="T6" fmla="*/ 170 w 326"/>
                <a:gd name="T7" fmla="*/ 101 h 109"/>
                <a:gd name="T8" fmla="*/ 3 w 326"/>
                <a:gd name="T9" fmla="*/ 4 h 109"/>
                <a:gd name="T10" fmla="*/ 0 w 326"/>
                <a:gd name="T11" fmla="*/ 0 h 109"/>
                <a:gd name="T12" fmla="*/ 0 w 326"/>
                <a:gd name="T13" fmla="*/ 5 h 109"/>
                <a:gd name="T14" fmla="*/ 3 w 326"/>
                <a:gd name="T15" fmla="*/ 9 h 109"/>
                <a:gd name="T16" fmla="*/ 170 w 326"/>
                <a:gd name="T17" fmla="*/ 106 h 109"/>
                <a:gd name="T18" fmla="*/ 185 w 326"/>
                <a:gd name="T19" fmla="*/ 106 h 109"/>
                <a:gd name="T20" fmla="*/ 323 w 326"/>
                <a:gd name="T21" fmla="*/ 26 h 109"/>
                <a:gd name="T22" fmla="*/ 326 w 326"/>
                <a:gd name="T23" fmla="*/ 22 h 109"/>
                <a:gd name="T24" fmla="*/ 326 w 326"/>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109">
                  <a:moveTo>
                    <a:pt x="326" y="17"/>
                  </a:moveTo>
                  <a:cubicBezTo>
                    <a:pt x="326" y="18"/>
                    <a:pt x="325" y="20"/>
                    <a:pt x="323" y="21"/>
                  </a:cubicBezTo>
                  <a:cubicBezTo>
                    <a:pt x="185" y="101"/>
                    <a:pt x="185" y="101"/>
                    <a:pt x="185" y="101"/>
                  </a:cubicBezTo>
                  <a:cubicBezTo>
                    <a:pt x="181" y="103"/>
                    <a:pt x="174" y="103"/>
                    <a:pt x="170" y="101"/>
                  </a:cubicBezTo>
                  <a:cubicBezTo>
                    <a:pt x="3" y="4"/>
                    <a:pt x="3" y="4"/>
                    <a:pt x="3" y="4"/>
                  </a:cubicBezTo>
                  <a:cubicBezTo>
                    <a:pt x="1" y="3"/>
                    <a:pt x="0" y="1"/>
                    <a:pt x="0" y="0"/>
                  </a:cubicBezTo>
                  <a:cubicBezTo>
                    <a:pt x="0" y="5"/>
                    <a:pt x="0" y="5"/>
                    <a:pt x="0" y="5"/>
                  </a:cubicBezTo>
                  <a:cubicBezTo>
                    <a:pt x="0" y="6"/>
                    <a:pt x="1" y="8"/>
                    <a:pt x="3" y="9"/>
                  </a:cubicBezTo>
                  <a:cubicBezTo>
                    <a:pt x="170" y="106"/>
                    <a:pt x="170" y="106"/>
                    <a:pt x="170" y="106"/>
                  </a:cubicBezTo>
                  <a:cubicBezTo>
                    <a:pt x="174" y="109"/>
                    <a:pt x="181" y="109"/>
                    <a:pt x="185" y="106"/>
                  </a:cubicBezTo>
                  <a:cubicBezTo>
                    <a:pt x="323" y="26"/>
                    <a:pt x="323" y="26"/>
                    <a:pt x="323" y="26"/>
                  </a:cubicBezTo>
                  <a:cubicBezTo>
                    <a:pt x="325" y="25"/>
                    <a:pt x="326" y="24"/>
                    <a:pt x="326" y="22"/>
                  </a:cubicBezTo>
                  <a:lnTo>
                    <a:pt x="326" y="17"/>
                  </a:ln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 name="Freeform 57"/>
            <p:cNvSpPr>
              <a:spLocks/>
            </p:cNvSpPr>
            <p:nvPr/>
          </p:nvSpPr>
          <p:spPr bwMode="auto">
            <a:xfrm>
              <a:off x="1709738" y="1163638"/>
              <a:ext cx="852487" cy="692150"/>
            </a:xfrm>
            <a:custGeom>
              <a:avLst/>
              <a:gdLst>
                <a:gd name="T0" fmla="*/ 7 w 237"/>
                <a:gd name="T1" fmla="*/ 178 h 193"/>
                <a:gd name="T2" fmla="*/ 82 w 237"/>
                <a:gd name="T3" fmla="*/ 172 h 193"/>
                <a:gd name="T4" fmla="*/ 140 w 237"/>
                <a:gd name="T5" fmla="*/ 163 h 193"/>
                <a:gd name="T6" fmla="*/ 138 w 237"/>
                <a:gd name="T7" fmla="*/ 160 h 193"/>
                <a:gd name="T8" fmla="*/ 138 w 237"/>
                <a:gd name="T9" fmla="*/ 151 h 193"/>
                <a:gd name="T10" fmla="*/ 144 w 237"/>
                <a:gd name="T11" fmla="*/ 145 h 193"/>
                <a:gd name="T12" fmla="*/ 152 w 237"/>
                <a:gd name="T13" fmla="*/ 148 h 193"/>
                <a:gd name="T14" fmla="*/ 167 w 237"/>
                <a:gd name="T15" fmla="*/ 153 h 193"/>
                <a:gd name="T16" fmla="*/ 181 w 237"/>
                <a:gd name="T17" fmla="*/ 151 h 193"/>
                <a:gd name="T18" fmla="*/ 194 w 237"/>
                <a:gd name="T19" fmla="*/ 135 h 193"/>
                <a:gd name="T20" fmla="*/ 214 w 237"/>
                <a:gd name="T21" fmla="*/ 94 h 193"/>
                <a:gd name="T22" fmla="*/ 228 w 237"/>
                <a:gd name="T23" fmla="*/ 58 h 193"/>
                <a:gd name="T24" fmla="*/ 237 w 237"/>
                <a:gd name="T25" fmla="*/ 15 h 193"/>
                <a:gd name="T26" fmla="*/ 223 w 237"/>
                <a:gd name="T27" fmla="*/ 5 h 193"/>
                <a:gd name="T28" fmla="*/ 169 w 237"/>
                <a:gd name="T29" fmla="*/ 7 h 193"/>
                <a:gd name="T30" fmla="*/ 122 w 237"/>
                <a:gd name="T31" fmla="*/ 20 h 193"/>
                <a:gd name="T32" fmla="*/ 76 w 237"/>
                <a:gd name="T33" fmla="*/ 55 h 193"/>
                <a:gd name="T34" fmla="*/ 56 w 237"/>
                <a:gd name="T35" fmla="*/ 82 h 193"/>
                <a:gd name="T36" fmla="*/ 7 w 237"/>
                <a:gd name="T37" fmla="*/ 148 h 193"/>
                <a:gd name="T38" fmla="*/ 7 w 237"/>
                <a:gd name="T39" fmla="*/ 17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7" h="193">
                  <a:moveTo>
                    <a:pt x="7" y="178"/>
                  </a:moveTo>
                  <a:cubicBezTo>
                    <a:pt x="16" y="184"/>
                    <a:pt x="45" y="193"/>
                    <a:pt x="82" y="172"/>
                  </a:cubicBezTo>
                  <a:cubicBezTo>
                    <a:pt x="106" y="160"/>
                    <a:pt x="120" y="155"/>
                    <a:pt x="140" y="163"/>
                  </a:cubicBezTo>
                  <a:cubicBezTo>
                    <a:pt x="139" y="162"/>
                    <a:pt x="138" y="161"/>
                    <a:pt x="138" y="160"/>
                  </a:cubicBezTo>
                  <a:cubicBezTo>
                    <a:pt x="136" y="157"/>
                    <a:pt x="137" y="154"/>
                    <a:pt x="138" y="151"/>
                  </a:cubicBezTo>
                  <a:cubicBezTo>
                    <a:pt x="139" y="148"/>
                    <a:pt x="141" y="145"/>
                    <a:pt x="144" y="145"/>
                  </a:cubicBezTo>
                  <a:cubicBezTo>
                    <a:pt x="147" y="144"/>
                    <a:pt x="150" y="146"/>
                    <a:pt x="152" y="148"/>
                  </a:cubicBezTo>
                  <a:cubicBezTo>
                    <a:pt x="157" y="151"/>
                    <a:pt x="162" y="153"/>
                    <a:pt x="167" y="153"/>
                  </a:cubicBezTo>
                  <a:cubicBezTo>
                    <a:pt x="172" y="154"/>
                    <a:pt x="177" y="153"/>
                    <a:pt x="181" y="151"/>
                  </a:cubicBezTo>
                  <a:cubicBezTo>
                    <a:pt x="187" y="147"/>
                    <a:pt x="190" y="141"/>
                    <a:pt x="194" y="135"/>
                  </a:cubicBezTo>
                  <a:cubicBezTo>
                    <a:pt x="200" y="121"/>
                    <a:pt x="207" y="107"/>
                    <a:pt x="214" y="94"/>
                  </a:cubicBezTo>
                  <a:cubicBezTo>
                    <a:pt x="220" y="82"/>
                    <a:pt x="225" y="71"/>
                    <a:pt x="228" y="58"/>
                  </a:cubicBezTo>
                  <a:cubicBezTo>
                    <a:pt x="231" y="43"/>
                    <a:pt x="233" y="30"/>
                    <a:pt x="237" y="15"/>
                  </a:cubicBezTo>
                  <a:cubicBezTo>
                    <a:pt x="234" y="10"/>
                    <a:pt x="229" y="7"/>
                    <a:pt x="223" y="5"/>
                  </a:cubicBezTo>
                  <a:cubicBezTo>
                    <a:pt x="206" y="0"/>
                    <a:pt x="187" y="3"/>
                    <a:pt x="169" y="7"/>
                  </a:cubicBezTo>
                  <a:cubicBezTo>
                    <a:pt x="153" y="10"/>
                    <a:pt x="137" y="13"/>
                    <a:pt x="122" y="20"/>
                  </a:cubicBezTo>
                  <a:cubicBezTo>
                    <a:pt x="105" y="28"/>
                    <a:pt x="90" y="42"/>
                    <a:pt x="76" y="55"/>
                  </a:cubicBezTo>
                  <a:cubicBezTo>
                    <a:pt x="67" y="62"/>
                    <a:pt x="58" y="71"/>
                    <a:pt x="56" y="82"/>
                  </a:cubicBezTo>
                  <a:cubicBezTo>
                    <a:pt x="51" y="110"/>
                    <a:pt x="32" y="135"/>
                    <a:pt x="7" y="148"/>
                  </a:cubicBezTo>
                  <a:cubicBezTo>
                    <a:pt x="1" y="160"/>
                    <a:pt x="0" y="172"/>
                    <a:pt x="7"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 name="Freeform 58"/>
            <p:cNvSpPr>
              <a:spLocks/>
            </p:cNvSpPr>
            <p:nvPr/>
          </p:nvSpPr>
          <p:spPr bwMode="auto">
            <a:xfrm>
              <a:off x="1679575" y="4645025"/>
              <a:ext cx="461962" cy="1608138"/>
            </a:xfrm>
            <a:custGeom>
              <a:avLst/>
              <a:gdLst>
                <a:gd name="T0" fmla="*/ 122 w 128"/>
                <a:gd name="T1" fmla="*/ 10 h 448"/>
                <a:gd name="T2" fmla="*/ 125 w 128"/>
                <a:gd name="T3" fmla="*/ 49 h 448"/>
                <a:gd name="T4" fmla="*/ 115 w 128"/>
                <a:gd name="T5" fmla="*/ 88 h 448"/>
                <a:gd name="T6" fmla="*/ 109 w 128"/>
                <a:gd name="T7" fmla="*/ 146 h 448"/>
                <a:gd name="T8" fmla="*/ 74 w 128"/>
                <a:gd name="T9" fmla="*/ 389 h 448"/>
                <a:gd name="T10" fmla="*/ 82 w 128"/>
                <a:gd name="T11" fmla="*/ 388 h 448"/>
                <a:gd name="T12" fmla="*/ 90 w 128"/>
                <a:gd name="T13" fmla="*/ 391 h 448"/>
                <a:gd name="T14" fmla="*/ 93 w 128"/>
                <a:gd name="T15" fmla="*/ 400 h 448"/>
                <a:gd name="T16" fmla="*/ 89 w 128"/>
                <a:gd name="T17" fmla="*/ 426 h 448"/>
                <a:gd name="T18" fmla="*/ 70 w 128"/>
                <a:gd name="T19" fmla="*/ 443 h 448"/>
                <a:gd name="T20" fmla="*/ 33 w 128"/>
                <a:gd name="T21" fmla="*/ 447 h 448"/>
                <a:gd name="T22" fmla="*/ 2 w 128"/>
                <a:gd name="T23" fmla="*/ 443 h 448"/>
                <a:gd name="T24" fmla="*/ 24 w 128"/>
                <a:gd name="T25" fmla="*/ 299 h 448"/>
                <a:gd name="T26" fmla="*/ 17 w 128"/>
                <a:gd name="T27" fmla="*/ 110 h 448"/>
                <a:gd name="T28" fmla="*/ 37 w 128"/>
                <a:gd name="T29" fmla="*/ 56 h 448"/>
                <a:gd name="T30" fmla="*/ 35 w 128"/>
                <a:gd name="T31" fmla="*/ 0 h 448"/>
                <a:gd name="T32" fmla="*/ 122 w 128"/>
                <a:gd name="T33" fmla="*/ 10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8">
                  <a:moveTo>
                    <a:pt x="122" y="10"/>
                  </a:moveTo>
                  <a:cubicBezTo>
                    <a:pt x="128" y="22"/>
                    <a:pt x="127" y="36"/>
                    <a:pt x="125" y="49"/>
                  </a:cubicBezTo>
                  <a:cubicBezTo>
                    <a:pt x="122" y="62"/>
                    <a:pt x="117" y="75"/>
                    <a:pt x="115" y="88"/>
                  </a:cubicBezTo>
                  <a:cubicBezTo>
                    <a:pt x="110" y="107"/>
                    <a:pt x="111" y="127"/>
                    <a:pt x="109" y="146"/>
                  </a:cubicBezTo>
                  <a:cubicBezTo>
                    <a:pt x="104" y="228"/>
                    <a:pt x="73" y="307"/>
                    <a:pt x="74" y="389"/>
                  </a:cubicBezTo>
                  <a:cubicBezTo>
                    <a:pt x="77" y="389"/>
                    <a:pt x="79" y="388"/>
                    <a:pt x="82" y="388"/>
                  </a:cubicBezTo>
                  <a:cubicBezTo>
                    <a:pt x="85" y="388"/>
                    <a:pt x="88" y="389"/>
                    <a:pt x="90" y="391"/>
                  </a:cubicBezTo>
                  <a:cubicBezTo>
                    <a:pt x="92" y="393"/>
                    <a:pt x="93" y="397"/>
                    <a:pt x="93" y="400"/>
                  </a:cubicBezTo>
                  <a:cubicBezTo>
                    <a:pt x="95" y="408"/>
                    <a:pt x="93" y="418"/>
                    <a:pt x="89" y="426"/>
                  </a:cubicBezTo>
                  <a:cubicBezTo>
                    <a:pt x="85" y="433"/>
                    <a:pt x="78" y="440"/>
                    <a:pt x="70" y="443"/>
                  </a:cubicBezTo>
                  <a:cubicBezTo>
                    <a:pt x="58" y="448"/>
                    <a:pt x="45" y="448"/>
                    <a:pt x="33" y="447"/>
                  </a:cubicBezTo>
                  <a:cubicBezTo>
                    <a:pt x="23" y="446"/>
                    <a:pt x="12" y="445"/>
                    <a:pt x="2" y="443"/>
                  </a:cubicBezTo>
                  <a:cubicBezTo>
                    <a:pt x="14" y="396"/>
                    <a:pt x="25" y="347"/>
                    <a:pt x="24" y="299"/>
                  </a:cubicBezTo>
                  <a:cubicBezTo>
                    <a:pt x="22" y="235"/>
                    <a:pt x="0" y="171"/>
                    <a:pt x="17" y="110"/>
                  </a:cubicBezTo>
                  <a:cubicBezTo>
                    <a:pt x="23" y="92"/>
                    <a:pt x="31" y="75"/>
                    <a:pt x="37" y="56"/>
                  </a:cubicBezTo>
                  <a:cubicBezTo>
                    <a:pt x="42" y="38"/>
                    <a:pt x="44" y="17"/>
                    <a:pt x="35" y="0"/>
                  </a:cubicBezTo>
                  <a:lnTo>
                    <a:pt x="122"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 name="Freeform 59"/>
            <p:cNvSpPr>
              <a:spLocks/>
            </p:cNvSpPr>
            <p:nvPr/>
          </p:nvSpPr>
          <p:spPr bwMode="auto">
            <a:xfrm>
              <a:off x="1655763" y="5929313"/>
              <a:ext cx="403225" cy="531813"/>
            </a:xfrm>
            <a:custGeom>
              <a:avLst/>
              <a:gdLst>
                <a:gd name="T0" fmla="*/ 102 w 112"/>
                <a:gd name="T1" fmla="*/ 4 h 148"/>
                <a:gd name="T2" fmla="*/ 82 w 112"/>
                <a:gd name="T3" fmla="*/ 1 h 148"/>
                <a:gd name="T4" fmla="*/ 81 w 112"/>
                <a:gd name="T5" fmla="*/ 31 h 148"/>
                <a:gd name="T6" fmla="*/ 89 w 112"/>
                <a:gd name="T7" fmla="*/ 30 h 148"/>
                <a:gd name="T8" fmla="*/ 97 w 112"/>
                <a:gd name="T9" fmla="*/ 33 h 148"/>
                <a:gd name="T10" fmla="*/ 100 w 112"/>
                <a:gd name="T11" fmla="*/ 42 h 148"/>
                <a:gd name="T12" fmla="*/ 96 w 112"/>
                <a:gd name="T13" fmla="*/ 68 h 148"/>
                <a:gd name="T14" fmla="*/ 77 w 112"/>
                <a:gd name="T15" fmla="*/ 85 h 148"/>
                <a:gd name="T16" fmla="*/ 40 w 112"/>
                <a:gd name="T17" fmla="*/ 89 h 148"/>
                <a:gd name="T18" fmla="*/ 9 w 112"/>
                <a:gd name="T19" fmla="*/ 85 h 148"/>
                <a:gd name="T20" fmla="*/ 35 w 112"/>
                <a:gd name="T21" fmla="*/ 146 h 148"/>
                <a:gd name="T22" fmla="*/ 84 w 112"/>
                <a:gd name="T23" fmla="*/ 109 h 148"/>
                <a:gd name="T24" fmla="*/ 88 w 112"/>
                <a:gd name="T25" fmla="*/ 95 h 148"/>
                <a:gd name="T26" fmla="*/ 99 w 112"/>
                <a:gd name="T27" fmla="*/ 83 h 148"/>
                <a:gd name="T28" fmla="*/ 110 w 112"/>
                <a:gd name="T29" fmla="*/ 57 h 148"/>
                <a:gd name="T30" fmla="*/ 112 w 112"/>
                <a:gd name="T31" fmla="*/ 28 h 148"/>
                <a:gd name="T32" fmla="*/ 102 w 112"/>
                <a:gd name="T33" fmla="*/ 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148">
                  <a:moveTo>
                    <a:pt x="102" y="4"/>
                  </a:moveTo>
                  <a:cubicBezTo>
                    <a:pt x="97" y="0"/>
                    <a:pt x="89" y="0"/>
                    <a:pt x="82" y="1"/>
                  </a:cubicBezTo>
                  <a:cubicBezTo>
                    <a:pt x="81" y="11"/>
                    <a:pt x="81" y="21"/>
                    <a:pt x="81" y="31"/>
                  </a:cubicBezTo>
                  <a:cubicBezTo>
                    <a:pt x="84" y="31"/>
                    <a:pt x="86" y="30"/>
                    <a:pt x="89" y="30"/>
                  </a:cubicBezTo>
                  <a:cubicBezTo>
                    <a:pt x="92" y="30"/>
                    <a:pt x="95" y="31"/>
                    <a:pt x="97" y="33"/>
                  </a:cubicBezTo>
                  <a:cubicBezTo>
                    <a:pt x="99" y="35"/>
                    <a:pt x="100" y="39"/>
                    <a:pt x="100" y="42"/>
                  </a:cubicBezTo>
                  <a:cubicBezTo>
                    <a:pt x="102" y="50"/>
                    <a:pt x="100" y="60"/>
                    <a:pt x="96" y="68"/>
                  </a:cubicBezTo>
                  <a:cubicBezTo>
                    <a:pt x="92" y="75"/>
                    <a:pt x="85" y="82"/>
                    <a:pt x="77" y="85"/>
                  </a:cubicBezTo>
                  <a:cubicBezTo>
                    <a:pt x="65" y="90"/>
                    <a:pt x="52" y="90"/>
                    <a:pt x="40" y="89"/>
                  </a:cubicBezTo>
                  <a:cubicBezTo>
                    <a:pt x="30" y="88"/>
                    <a:pt x="19" y="87"/>
                    <a:pt x="9" y="85"/>
                  </a:cubicBezTo>
                  <a:cubicBezTo>
                    <a:pt x="8" y="92"/>
                    <a:pt x="0" y="146"/>
                    <a:pt x="35" y="146"/>
                  </a:cubicBezTo>
                  <a:cubicBezTo>
                    <a:pt x="35" y="146"/>
                    <a:pt x="75" y="148"/>
                    <a:pt x="84" y="109"/>
                  </a:cubicBezTo>
                  <a:cubicBezTo>
                    <a:pt x="86" y="104"/>
                    <a:pt x="85" y="99"/>
                    <a:pt x="88" y="95"/>
                  </a:cubicBezTo>
                  <a:cubicBezTo>
                    <a:pt x="91" y="90"/>
                    <a:pt x="96" y="87"/>
                    <a:pt x="99" y="83"/>
                  </a:cubicBezTo>
                  <a:cubicBezTo>
                    <a:pt x="105" y="75"/>
                    <a:pt x="108" y="66"/>
                    <a:pt x="110" y="57"/>
                  </a:cubicBezTo>
                  <a:cubicBezTo>
                    <a:pt x="112" y="47"/>
                    <a:pt x="112" y="38"/>
                    <a:pt x="112" y="28"/>
                  </a:cubicBezTo>
                  <a:cubicBezTo>
                    <a:pt x="111" y="19"/>
                    <a:pt x="109" y="9"/>
                    <a:pt x="102" y="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 name="Freeform 60"/>
            <p:cNvSpPr>
              <a:spLocks/>
            </p:cNvSpPr>
            <p:nvPr/>
          </p:nvSpPr>
          <p:spPr bwMode="auto">
            <a:xfrm>
              <a:off x="1928813" y="6219825"/>
              <a:ext cx="763587" cy="415925"/>
            </a:xfrm>
            <a:custGeom>
              <a:avLst/>
              <a:gdLst>
                <a:gd name="T0" fmla="*/ 208 w 212"/>
                <a:gd name="T1" fmla="*/ 3 h 116"/>
                <a:gd name="T2" fmla="*/ 194 w 212"/>
                <a:gd name="T3" fmla="*/ 1 h 116"/>
                <a:gd name="T4" fmla="*/ 167 w 212"/>
                <a:gd name="T5" fmla="*/ 1 h 116"/>
                <a:gd name="T6" fmla="*/ 139 w 212"/>
                <a:gd name="T7" fmla="*/ 5 h 116"/>
                <a:gd name="T8" fmla="*/ 171 w 212"/>
                <a:gd name="T9" fmla="*/ 38 h 116"/>
                <a:gd name="T10" fmla="*/ 116 w 212"/>
                <a:gd name="T11" fmla="*/ 68 h 116"/>
                <a:gd name="T12" fmla="*/ 52 w 212"/>
                <a:gd name="T13" fmla="*/ 64 h 116"/>
                <a:gd name="T14" fmla="*/ 23 w 212"/>
                <a:gd name="T15" fmla="*/ 51 h 116"/>
                <a:gd name="T16" fmla="*/ 13 w 212"/>
                <a:gd name="T17" fmla="*/ 41 h 116"/>
                <a:gd name="T18" fmla="*/ 9 w 212"/>
                <a:gd name="T19" fmla="*/ 52 h 116"/>
                <a:gd name="T20" fmla="*/ 3 w 212"/>
                <a:gd name="T21" fmla="*/ 62 h 116"/>
                <a:gd name="T22" fmla="*/ 0 w 212"/>
                <a:gd name="T23" fmla="*/ 72 h 116"/>
                <a:gd name="T24" fmla="*/ 3 w 212"/>
                <a:gd name="T25" fmla="*/ 95 h 116"/>
                <a:gd name="T26" fmla="*/ 15 w 212"/>
                <a:gd name="T27" fmla="*/ 112 h 116"/>
                <a:gd name="T28" fmla="*/ 37 w 212"/>
                <a:gd name="T29" fmla="*/ 115 h 116"/>
                <a:gd name="T30" fmla="*/ 83 w 212"/>
                <a:gd name="T31" fmla="*/ 100 h 116"/>
                <a:gd name="T32" fmla="*/ 147 w 212"/>
                <a:gd name="T33" fmla="*/ 90 h 116"/>
                <a:gd name="T34" fmla="*/ 194 w 212"/>
                <a:gd name="T35" fmla="*/ 57 h 116"/>
                <a:gd name="T36" fmla="*/ 210 w 212"/>
                <a:gd name="T37" fmla="*/ 12 h 116"/>
                <a:gd name="T38" fmla="*/ 208 w 212"/>
                <a:gd name="T39" fmla="*/ 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2" h="116">
                  <a:moveTo>
                    <a:pt x="208" y="3"/>
                  </a:moveTo>
                  <a:cubicBezTo>
                    <a:pt x="204" y="1"/>
                    <a:pt x="199" y="2"/>
                    <a:pt x="194" y="1"/>
                  </a:cubicBezTo>
                  <a:cubicBezTo>
                    <a:pt x="185" y="1"/>
                    <a:pt x="176" y="0"/>
                    <a:pt x="167" y="1"/>
                  </a:cubicBezTo>
                  <a:cubicBezTo>
                    <a:pt x="158" y="2"/>
                    <a:pt x="148" y="4"/>
                    <a:pt x="139" y="5"/>
                  </a:cubicBezTo>
                  <a:cubicBezTo>
                    <a:pt x="152" y="13"/>
                    <a:pt x="163" y="25"/>
                    <a:pt x="171" y="38"/>
                  </a:cubicBezTo>
                  <a:cubicBezTo>
                    <a:pt x="157" y="54"/>
                    <a:pt x="137" y="64"/>
                    <a:pt x="116" y="68"/>
                  </a:cubicBezTo>
                  <a:cubicBezTo>
                    <a:pt x="94" y="72"/>
                    <a:pt x="72" y="70"/>
                    <a:pt x="52" y="64"/>
                  </a:cubicBezTo>
                  <a:cubicBezTo>
                    <a:pt x="41" y="61"/>
                    <a:pt x="31" y="57"/>
                    <a:pt x="23" y="51"/>
                  </a:cubicBezTo>
                  <a:cubicBezTo>
                    <a:pt x="19" y="48"/>
                    <a:pt x="16" y="45"/>
                    <a:pt x="13" y="41"/>
                  </a:cubicBezTo>
                  <a:cubicBezTo>
                    <a:pt x="12" y="45"/>
                    <a:pt x="11" y="48"/>
                    <a:pt x="9" y="52"/>
                  </a:cubicBezTo>
                  <a:cubicBezTo>
                    <a:pt x="7" y="55"/>
                    <a:pt x="5" y="58"/>
                    <a:pt x="3" y="62"/>
                  </a:cubicBezTo>
                  <a:cubicBezTo>
                    <a:pt x="2" y="65"/>
                    <a:pt x="1" y="68"/>
                    <a:pt x="0" y="72"/>
                  </a:cubicBezTo>
                  <a:cubicBezTo>
                    <a:pt x="0" y="80"/>
                    <a:pt x="1" y="88"/>
                    <a:pt x="3" y="95"/>
                  </a:cubicBezTo>
                  <a:cubicBezTo>
                    <a:pt x="6" y="102"/>
                    <a:pt x="9" y="108"/>
                    <a:pt x="15" y="112"/>
                  </a:cubicBezTo>
                  <a:cubicBezTo>
                    <a:pt x="21" y="116"/>
                    <a:pt x="29" y="116"/>
                    <a:pt x="37" y="115"/>
                  </a:cubicBezTo>
                  <a:cubicBezTo>
                    <a:pt x="53" y="112"/>
                    <a:pt x="67" y="104"/>
                    <a:pt x="83" y="100"/>
                  </a:cubicBezTo>
                  <a:cubicBezTo>
                    <a:pt x="104" y="94"/>
                    <a:pt x="127" y="96"/>
                    <a:pt x="147" y="90"/>
                  </a:cubicBezTo>
                  <a:cubicBezTo>
                    <a:pt x="166" y="85"/>
                    <a:pt x="183" y="73"/>
                    <a:pt x="194" y="57"/>
                  </a:cubicBezTo>
                  <a:cubicBezTo>
                    <a:pt x="203" y="44"/>
                    <a:pt x="209" y="28"/>
                    <a:pt x="210" y="12"/>
                  </a:cubicBezTo>
                  <a:cubicBezTo>
                    <a:pt x="211" y="8"/>
                    <a:pt x="212" y="4"/>
                    <a:pt x="208" y="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 name="Freeform 61"/>
            <p:cNvSpPr>
              <a:spLocks/>
            </p:cNvSpPr>
            <p:nvPr/>
          </p:nvSpPr>
          <p:spPr bwMode="auto">
            <a:xfrm>
              <a:off x="1971675" y="4673600"/>
              <a:ext cx="615950" cy="1804988"/>
            </a:xfrm>
            <a:custGeom>
              <a:avLst/>
              <a:gdLst>
                <a:gd name="T0" fmla="*/ 11 w 171"/>
                <a:gd name="T1" fmla="*/ 482 h 503"/>
                <a:gd name="T2" fmla="*/ 40 w 171"/>
                <a:gd name="T3" fmla="*/ 495 h 503"/>
                <a:gd name="T4" fmla="*/ 104 w 171"/>
                <a:gd name="T5" fmla="*/ 499 h 503"/>
                <a:gd name="T6" fmla="*/ 159 w 171"/>
                <a:gd name="T7" fmla="*/ 469 h 503"/>
                <a:gd name="T8" fmla="*/ 127 w 171"/>
                <a:gd name="T9" fmla="*/ 436 h 503"/>
                <a:gd name="T10" fmla="*/ 124 w 171"/>
                <a:gd name="T11" fmla="*/ 437 h 503"/>
                <a:gd name="T12" fmla="*/ 107 w 171"/>
                <a:gd name="T13" fmla="*/ 438 h 503"/>
                <a:gd name="T14" fmla="*/ 92 w 171"/>
                <a:gd name="T15" fmla="*/ 436 h 503"/>
                <a:gd name="T16" fmla="*/ 75 w 171"/>
                <a:gd name="T17" fmla="*/ 421 h 503"/>
                <a:gd name="T18" fmla="*/ 73 w 171"/>
                <a:gd name="T19" fmla="*/ 394 h 503"/>
                <a:gd name="T20" fmla="*/ 171 w 171"/>
                <a:gd name="T21" fmla="*/ 1 h 503"/>
                <a:gd name="T22" fmla="*/ 45 w 171"/>
                <a:gd name="T23" fmla="*/ 0 h 503"/>
                <a:gd name="T24" fmla="*/ 43 w 171"/>
                <a:gd name="T25" fmla="*/ 94 h 503"/>
                <a:gd name="T26" fmla="*/ 10 w 171"/>
                <a:gd name="T27" fmla="*/ 183 h 503"/>
                <a:gd name="T28" fmla="*/ 2 w 171"/>
                <a:gd name="T29" fmla="*/ 226 h 503"/>
                <a:gd name="T30" fmla="*/ 1 w 171"/>
                <a:gd name="T31" fmla="*/ 267 h 503"/>
                <a:gd name="T32" fmla="*/ 9 w 171"/>
                <a:gd name="T33" fmla="*/ 358 h 503"/>
                <a:gd name="T34" fmla="*/ 1 w 171"/>
                <a:gd name="T35" fmla="*/ 472 h 503"/>
                <a:gd name="T36" fmla="*/ 11 w 171"/>
                <a:gd name="T37" fmla="*/ 482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3">
                  <a:moveTo>
                    <a:pt x="11" y="482"/>
                  </a:moveTo>
                  <a:cubicBezTo>
                    <a:pt x="19" y="488"/>
                    <a:pt x="29" y="492"/>
                    <a:pt x="40" y="495"/>
                  </a:cubicBezTo>
                  <a:cubicBezTo>
                    <a:pt x="60" y="501"/>
                    <a:pt x="82" y="503"/>
                    <a:pt x="104" y="499"/>
                  </a:cubicBezTo>
                  <a:cubicBezTo>
                    <a:pt x="125" y="495"/>
                    <a:pt x="145" y="485"/>
                    <a:pt x="159" y="469"/>
                  </a:cubicBezTo>
                  <a:cubicBezTo>
                    <a:pt x="151" y="456"/>
                    <a:pt x="140" y="444"/>
                    <a:pt x="127" y="436"/>
                  </a:cubicBezTo>
                  <a:cubicBezTo>
                    <a:pt x="126" y="436"/>
                    <a:pt x="125" y="437"/>
                    <a:pt x="124" y="437"/>
                  </a:cubicBezTo>
                  <a:cubicBezTo>
                    <a:pt x="118" y="437"/>
                    <a:pt x="113" y="438"/>
                    <a:pt x="107" y="438"/>
                  </a:cubicBezTo>
                  <a:cubicBezTo>
                    <a:pt x="102" y="438"/>
                    <a:pt x="97" y="436"/>
                    <a:pt x="92" y="436"/>
                  </a:cubicBezTo>
                  <a:cubicBezTo>
                    <a:pt x="84" y="436"/>
                    <a:pt x="77" y="429"/>
                    <a:pt x="75" y="421"/>
                  </a:cubicBezTo>
                  <a:cubicBezTo>
                    <a:pt x="71" y="412"/>
                    <a:pt x="72" y="403"/>
                    <a:pt x="73" y="394"/>
                  </a:cubicBezTo>
                  <a:cubicBezTo>
                    <a:pt x="87" y="259"/>
                    <a:pt x="122" y="127"/>
                    <a:pt x="171" y="1"/>
                  </a:cubicBezTo>
                  <a:cubicBezTo>
                    <a:pt x="45" y="0"/>
                    <a:pt x="45" y="0"/>
                    <a:pt x="45" y="0"/>
                  </a:cubicBezTo>
                  <a:cubicBezTo>
                    <a:pt x="56" y="30"/>
                    <a:pt x="52" y="63"/>
                    <a:pt x="43" y="94"/>
                  </a:cubicBezTo>
                  <a:cubicBezTo>
                    <a:pt x="33" y="124"/>
                    <a:pt x="19" y="153"/>
                    <a:pt x="10" y="183"/>
                  </a:cubicBezTo>
                  <a:cubicBezTo>
                    <a:pt x="6" y="197"/>
                    <a:pt x="4" y="212"/>
                    <a:pt x="2" y="226"/>
                  </a:cubicBezTo>
                  <a:cubicBezTo>
                    <a:pt x="0" y="240"/>
                    <a:pt x="0" y="253"/>
                    <a:pt x="1" y="267"/>
                  </a:cubicBezTo>
                  <a:cubicBezTo>
                    <a:pt x="3" y="298"/>
                    <a:pt x="7" y="328"/>
                    <a:pt x="9" y="358"/>
                  </a:cubicBezTo>
                  <a:cubicBezTo>
                    <a:pt x="11" y="396"/>
                    <a:pt x="11" y="435"/>
                    <a:pt x="1" y="472"/>
                  </a:cubicBezTo>
                  <a:cubicBezTo>
                    <a:pt x="4" y="476"/>
                    <a:pt x="7" y="479"/>
                    <a:pt x="11" y="48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 name="Freeform 62"/>
            <p:cNvSpPr>
              <a:spLocks/>
            </p:cNvSpPr>
            <p:nvPr/>
          </p:nvSpPr>
          <p:spPr bwMode="auto">
            <a:xfrm>
              <a:off x="1384301" y="1695450"/>
              <a:ext cx="1614487" cy="3097213"/>
            </a:xfrm>
            <a:custGeom>
              <a:avLst/>
              <a:gdLst>
                <a:gd name="T0" fmla="*/ 446 w 448"/>
                <a:gd name="T1" fmla="*/ 789 h 863"/>
                <a:gd name="T2" fmla="*/ 443 w 448"/>
                <a:gd name="T3" fmla="*/ 792 h 863"/>
                <a:gd name="T4" fmla="*/ 416 w 448"/>
                <a:gd name="T5" fmla="*/ 798 h 863"/>
                <a:gd name="T6" fmla="*/ 390 w 448"/>
                <a:gd name="T7" fmla="*/ 808 h 863"/>
                <a:gd name="T8" fmla="*/ 378 w 448"/>
                <a:gd name="T9" fmla="*/ 822 h 863"/>
                <a:gd name="T10" fmla="*/ 352 w 448"/>
                <a:gd name="T11" fmla="*/ 836 h 863"/>
                <a:gd name="T12" fmla="*/ 334 w 448"/>
                <a:gd name="T13" fmla="*/ 837 h 863"/>
                <a:gd name="T14" fmla="*/ 325 w 448"/>
                <a:gd name="T15" fmla="*/ 836 h 863"/>
                <a:gd name="T16" fmla="*/ 319 w 448"/>
                <a:gd name="T17" fmla="*/ 834 h 863"/>
                <a:gd name="T18" fmla="*/ 290 w 448"/>
                <a:gd name="T19" fmla="*/ 840 h 863"/>
                <a:gd name="T20" fmla="*/ 261 w 448"/>
                <a:gd name="T21" fmla="*/ 859 h 863"/>
                <a:gd name="T22" fmla="*/ 230 w 448"/>
                <a:gd name="T23" fmla="*/ 852 h 863"/>
                <a:gd name="T24" fmla="*/ 225 w 448"/>
                <a:gd name="T25" fmla="*/ 842 h 863"/>
                <a:gd name="T26" fmla="*/ 204 w 448"/>
                <a:gd name="T27" fmla="*/ 841 h 863"/>
                <a:gd name="T28" fmla="*/ 187 w 448"/>
                <a:gd name="T29" fmla="*/ 855 h 863"/>
                <a:gd name="T30" fmla="*/ 166 w 448"/>
                <a:gd name="T31" fmla="*/ 857 h 863"/>
                <a:gd name="T32" fmla="*/ 152 w 448"/>
                <a:gd name="T33" fmla="*/ 841 h 863"/>
                <a:gd name="T34" fmla="*/ 138 w 448"/>
                <a:gd name="T35" fmla="*/ 845 h 863"/>
                <a:gd name="T36" fmla="*/ 122 w 448"/>
                <a:gd name="T37" fmla="*/ 831 h 863"/>
                <a:gd name="T38" fmla="*/ 114 w 448"/>
                <a:gd name="T39" fmla="*/ 833 h 863"/>
                <a:gd name="T40" fmla="*/ 88 w 448"/>
                <a:gd name="T41" fmla="*/ 837 h 863"/>
                <a:gd name="T42" fmla="*/ 59 w 448"/>
                <a:gd name="T43" fmla="*/ 833 h 863"/>
                <a:gd name="T44" fmla="*/ 46 w 448"/>
                <a:gd name="T45" fmla="*/ 810 h 863"/>
                <a:gd name="T46" fmla="*/ 40 w 448"/>
                <a:gd name="T47" fmla="*/ 793 h 863"/>
                <a:gd name="T48" fmla="*/ 38 w 448"/>
                <a:gd name="T49" fmla="*/ 778 h 863"/>
                <a:gd name="T50" fmla="*/ 21 w 448"/>
                <a:gd name="T51" fmla="*/ 786 h 863"/>
                <a:gd name="T52" fmla="*/ 4 w 448"/>
                <a:gd name="T53" fmla="*/ 780 h 863"/>
                <a:gd name="T54" fmla="*/ 3 w 448"/>
                <a:gd name="T55" fmla="*/ 760 h 863"/>
                <a:gd name="T56" fmla="*/ 53 w 448"/>
                <a:gd name="T57" fmla="*/ 478 h 863"/>
                <a:gd name="T58" fmla="*/ 79 w 448"/>
                <a:gd name="T59" fmla="*/ 429 h 863"/>
                <a:gd name="T60" fmla="*/ 91 w 448"/>
                <a:gd name="T61" fmla="*/ 377 h 863"/>
                <a:gd name="T62" fmla="*/ 80 w 448"/>
                <a:gd name="T63" fmla="*/ 343 h 863"/>
                <a:gd name="T64" fmla="*/ 77 w 448"/>
                <a:gd name="T65" fmla="*/ 312 h 863"/>
                <a:gd name="T66" fmla="*/ 74 w 448"/>
                <a:gd name="T67" fmla="*/ 301 h 863"/>
                <a:gd name="T68" fmla="*/ 62 w 448"/>
                <a:gd name="T69" fmla="*/ 281 h 863"/>
                <a:gd name="T70" fmla="*/ 52 w 448"/>
                <a:gd name="T71" fmla="*/ 262 h 863"/>
                <a:gd name="T72" fmla="*/ 32 w 448"/>
                <a:gd name="T73" fmla="*/ 217 h 863"/>
                <a:gd name="T74" fmla="*/ 12 w 448"/>
                <a:gd name="T75" fmla="*/ 123 h 863"/>
                <a:gd name="T76" fmla="*/ 14 w 448"/>
                <a:gd name="T77" fmla="*/ 68 h 863"/>
                <a:gd name="T78" fmla="*/ 44 w 448"/>
                <a:gd name="T79" fmla="*/ 23 h 863"/>
                <a:gd name="T80" fmla="*/ 94 w 448"/>
                <a:gd name="T81" fmla="*/ 2 h 863"/>
                <a:gd name="T82" fmla="*/ 97 w 448"/>
                <a:gd name="T83" fmla="*/ 0 h 863"/>
                <a:gd name="T84" fmla="*/ 97 w 448"/>
                <a:gd name="T85" fmla="*/ 30 h 863"/>
                <a:gd name="T86" fmla="*/ 172 w 448"/>
                <a:gd name="T87" fmla="*/ 24 h 863"/>
                <a:gd name="T88" fmla="*/ 230 w 448"/>
                <a:gd name="T89" fmla="*/ 15 h 863"/>
                <a:gd name="T90" fmla="*/ 299 w 448"/>
                <a:gd name="T91" fmla="*/ 89 h 863"/>
                <a:gd name="T92" fmla="*/ 300 w 448"/>
                <a:gd name="T93" fmla="*/ 89 h 863"/>
                <a:gd name="T94" fmla="*/ 313 w 448"/>
                <a:gd name="T95" fmla="*/ 126 h 863"/>
                <a:gd name="T96" fmla="*/ 318 w 448"/>
                <a:gd name="T97" fmla="*/ 133 h 863"/>
                <a:gd name="T98" fmla="*/ 343 w 448"/>
                <a:gd name="T99" fmla="*/ 167 h 863"/>
                <a:gd name="T100" fmla="*/ 345 w 448"/>
                <a:gd name="T101" fmla="*/ 217 h 863"/>
                <a:gd name="T102" fmla="*/ 345 w 448"/>
                <a:gd name="T103" fmla="*/ 221 h 863"/>
                <a:gd name="T104" fmla="*/ 344 w 448"/>
                <a:gd name="T105" fmla="*/ 327 h 863"/>
                <a:gd name="T106" fmla="*/ 344 w 448"/>
                <a:gd name="T107" fmla="*/ 336 h 863"/>
                <a:gd name="T108" fmla="*/ 360 w 448"/>
                <a:gd name="T109" fmla="*/ 429 h 863"/>
                <a:gd name="T110" fmla="*/ 366 w 448"/>
                <a:gd name="T111" fmla="*/ 447 h 863"/>
                <a:gd name="T112" fmla="*/ 383 w 448"/>
                <a:gd name="T113" fmla="*/ 494 h 863"/>
                <a:gd name="T114" fmla="*/ 409 w 448"/>
                <a:gd name="T115" fmla="*/ 593 h 863"/>
                <a:gd name="T116" fmla="*/ 429 w 448"/>
                <a:gd name="T117" fmla="*/ 696 h 863"/>
                <a:gd name="T118" fmla="*/ 437 w 448"/>
                <a:gd name="T119" fmla="*/ 749 h 863"/>
                <a:gd name="T120" fmla="*/ 441 w 448"/>
                <a:gd name="T121" fmla="*/ 771 h 863"/>
                <a:gd name="T122" fmla="*/ 446 w 448"/>
                <a:gd name="T123" fmla="*/ 789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8" h="863">
                  <a:moveTo>
                    <a:pt x="446" y="789"/>
                  </a:moveTo>
                  <a:cubicBezTo>
                    <a:pt x="446" y="790"/>
                    <a:pt x="444" y="791"/>
                    <a:pt x="443" y="792"/>
                  </a:cubicBezTo>
                  <a:cubicBezTo>
                    <a:pt x="435" y="796"/>
                    <a:pt x="425" y="797"/>
                    <a:pt x="416" y="798"/>
                  </a:cubicBezTo>
                  <a:cubicBezTo>
                    <a:pt x="407" y="799"/>
                    <a:pt x="397" y="801"/>
                    <a:pt x="390" y="808"/>
                  </a:cubicBezTo>
                  <a:cubicBezTo>
                    <a:pt x="385" y="812"/>
                    <a:pt x="382" y="818"/>
                    <a:pt x="378" y="822"/>
                  </a:cubicBezTo>
                  <a:cubicBezTo>
                    <a:pt x="372" y="830"/>
                    <a:pt x="362" y="834"/>
                    <a:pt x="352" y="836"/>
                  </a:cubicBezTo>
                  <a:cubicBezTo>
                    <a:pt x="346" y="838"/>
                    <a:pt x="340" y="838"/>
                    <a:pt x="334" y="837"/>
                  </a:cubicBezTo>
                  <a:cubicBezTo>
                    <a:pt x="331" y="837"/>
                    <a:pt x="328" y="837"/>
                    <a:pt x="325" y="836"/>
                  </a:cubicBezTo>
                  <a:cubicBezTo>
                    <a:pt x="323" y="836"/>
                    <a:pt x="321" y="835"/>
                    <a:pt x="319" y="834"/>
                  </a:cubicBezTo>
                  <a:cubicBezTo>
                    <a:pt x="309" y="831"/>
                    <a:pt x="298" y="835"/>
                    <a:pt x="290" y="840"/>
                  </a:cubicBezTo>
                  <a:cubicBezTo>
                    <a:pt x="280" y="846"/>
                    <a:pt x="272" y="854"/>
                    <a:pt x="261" y="859"/>
                  </a:cubicBezTo>
                  <a:cubicBezTo>
                    <a:pt x="250" y="863"/>
                    <a:pt x="236" y="862"/>
                    <a:pt x="230" y="852"/>
                  </a:cubicBezTo>
                  <a:cubicBezTo>
                    <a:pt x="228" y="849"/>
                    <a:pt x="227" y="844"/>
                    <a:pt x="225" y="842"/>
                  </a:cubicBezTo>
                  <a:cubicBezTo>
                    <a:pt x="220" y="836"/>
                    <a:pt x="211" y="837"/>
                    <a:pt x="204" y="841"/>
                  </a:cubicBezTo>
                  <a:cubicBezTo>
                    <a:pt x="198" y="845"/>
                    <a:pt x="193" y="851"/>
                    <a:pt x="187" y="855"/>
                  </a:cubicBezTo>
                  <a:cubicBezTo>
                    <a:pt x="181" y="859"/>
                    <a:pt x="172" y="861"/>
                    <a:pt x="166" y="857"/>
                  </a:cubicBezTo>
                  <a:cubicBezTo>
                    <a:pt x="161" y="852"/>
                    <a:pt x="159" y="842"/>
                    <a:pt x="152" y="841"/>
                  </a:cubicBezTo>
                  <a:cubicBezTo>
                    <a:pt x="147" y="841"/>
                    <a:pt x="143" y="845"/>
                    <a:pt x="138" y="845"/>
                  </a:cubicBezTo>
                  <a:cubicBezTo>
                    <a:pt x="131" y="844"/>
                    <a:pt x="129" y="833"/>
                    <a:pt x="122" y="831"/>
                  </a:cubicBezTo>
                  <a:cubicBezTo>
                    <a:pt x="119" y="831"/>
                    <a:pt x="117" y="832"/>
                    <a:pt x="114" y="833"/>
                  </a:cubicBezTo>
                  <a:cubicBezTo>
                    <a:pt x="106" y="836"/>
                    <a:pt x="97" y="837"/>
                    <a:pt x="88" y="837"/>
                  </a:cubicBezTo>
                  <a:cubicBezTo>
                    <a:pt x="78" y="837"/>
                    <a:pt x="68" y="837"/>
                    <a:pt x="59" y="833"/>
                  </a:cubicBezTo>
                  <a:cubicBezTo>
                    <a:pt x="50" y="829"/>
                    <a:pt x="42" y="819"/>
                    <a:pt x="46" y="810"/>
                  </a:cubicBezTo>
                  <a:cubicBezTo>
                    <a:pt x="49" y="804"/>
                    <a:pt x="46" y="796"/>
                    <a:pt x="40" y="793"/>
                  </a:cubicBezTo>
                  <a:cubicBezTo>
                    <a:pt x="39" y="788"/>
                    <a:pt x="39" y="783"/>
                    <a:pt x="38" y="778"/>
                  </a:cubicBezTo>
                  <a:cubicBezTo>
                    <a:pt x="33" y="781"/>
                    <a:pt x="27" y="785"/>
                    <a:pt x="21" y="786"/>
                  </a:cubicBezTo>
                  <a:cubicBezTo>
                    <a:pt x="15" y="787"/>
                    <a:pt x="8" y="785"/>
                    <a:pt x="4" y="780"/>
                  </a:cubicBezTo>
                  <a:cubicBezTo>
                    <a:pt x="0" y="774"/>
                    <a:pt x="1" y="767"/>
                    <a:pt x="3" y="760"/>
                  </a:cubicBezTo>
                  <a:cubicBezTo>
                    <a:pt x="23" y="666"/>
                    <a:pt x="26" y="570"/>
                    <a:pt x="53" y="478"/>
                  </a:cubicBezTo>
                  <a:cubicBezTo>
                    <a:pt x="58" y="460"/>
                    <a:pt x="69" y="445"/>
                    <a:pt x="79" y="429"/>
                  </a:cubicBezTo>
                  <a:cubicBezTo>
                    <a:pt x="88" y="413"/>
                    <a:pt x="95" y="395"/>
                    <a:pt x="91" y="377"/>
                  </a:cubicBezTo>
                  <a:cubicBezTo>
                    <a:pt x="89" y="365"/>
                    <a:pt x="82" y="355"/>
                    <a:pt x="80" y="343"/>
                  </a:cubicBezTo>
                  <a:cubicBezTo>
                    <a:pt x="78" y="333"/>
                    <a:pt x="79" y="322"/>
                    <a:pt x="77" y="312"/>
                  </a:cubicBezTo>
                  <a:cubicBezTo>
                    <a:pt x="77" y="308"/>
                    <a:pt x="75" y="305"/>
                    <a:pt x="74" y="301"/>
                  </a:cubicBezTo>
                  <a:cubicBezTo>
                    <a:pt x="71" y="294"/>
                    <a:pt x="66" y="288"/>
                    <a:pt x="62" y="281"/>
                  </a:cubicBezTo>
                  <a:cubicBezTo>
                    <a:pt x="58" y="275"/>
                    <a:pt x="55" y="268"/>
                    <a:pt x="52" y="262"/>
                  </a:cubicBezTo>
                  <a:cubicBezTo>
                    <a:pt x="44" y="247"/>
                    <a:pt x="38" y="232"/>
                    <a:pt x="32" y="217"/>
                  </a:cubicBezTo>
                  <a:cubicBezTo>
                    <a:pt x="21" y="187"/>
                    <a:pt x="14" y="155"/>
                    <a:pt x="12" y="123"/>
                  </a:cubicBezTo>
                  <a:cubicBezTo>
                    <a:pt x="10" y="104"/>
                    <a:pt x="10" y="86"/>
                    <a:pt x="14" y="68"/>
                  </a:cubicBezTo>
                  <a:cubicBezTo>
                    <a:pt x="19" y="50"/>
                    <a:pt x="29" y="34"/>
                    <a:pt x="44" y="23"/>
                  </a:cubicBezTo>
                  <a:cubicBezTo>
                    <a:pt x="59" y="13"/>
                    <a:pt x="77" y="10"/>
                    <a:pt x="94" y="2"/>
                  </a:cubicBezTo>
                  <a:cubicBezTo>
                    <a:pt x="95" y="2"/>
                    <a:pt x="96" y="1"/>
                    <a:pt x="97" y="0"/>
                  </a:cubicBezTo>
                  <a:cubicBezTo>
                    <a:pt x="91" y="12"/>
                    <a:pt x="90" y="24"/>
                    <a:pt x="97" y="30"/>
                  </a:cubicBezTo>
                  <a:cubicBezTo>
                    <a:pt x="106" y="36"/>
                    <a:pt x="135" y="45"/>
                    <a:pt x="172" y="24"/>
                  </a:cubicBezTo>
                  <a:cubicBezTo>
                    <a:pt x="196" y="12"/>
                    <a:pt x="210" y="7"/>
                    <a:pt x="230" y="15"/>
                  </a:cubicBezTo>
                  <a:cubicBezTo>
                    <a:pt x="247" y="44"/>
                    <a:pt x="284" y="58"/>
                    <a:pt x="299" y="89"/>
                  </a:cubicBezTo>
                  <a:cubicBezTo>
                    <a:pt x="299" y="89"/>
                    <a:pt x="299" y="89"/>
                    <a:pt x="300" y="89"/>
                  </a:cubicBezTo>
                  <a:cubicBezTo>
                    <a:pt x="305" y="101"/>
                    <a:pt x="307" y="115"/>
                    <a:pt x="313" y="126"/>
                  </a:cubicBezTo>
                  <a:cubicBezTo>
                    <a:pt x="315" y="129"/>
                    <a:pt x="317" y="131"/>
                    <a:pt x="318" y="133"/>
                  </a:cubicBezTo>
                  <a:cubicBezTo>
                    <a:pt x="327" y="145"/>
                    <a:pt x="338" y="154"/>
                    <a:pt x="343" y="167"/>
                  </a:cubicBezTo>
                  <a:cubicBezTo>
                    <a:pt x="350" y="182"/>
                    <a:pt x="347" y="200"/>
                    <a:pt x="345" y="217"/>
                  </a:cubicBezTo>
                  <a:cubicBezTo>
                    <a:pt x="345" y="218"/>
                    <a:pt x="345" y="219"/>
                    <a:pt x="345" y="221"/>
                  </a:cubicBezTo>
                  <a:cubicBezTo>
                    <a:pt x="341" y="256"/>
                    <a:pt x="340" y="292"/>
                    <a:pt x="344" y="327"/>
                  </a:cubicBezTo>
                  <a:cubicBezTo>
                    <a:pt x="344" y="330"/>
                    <a:pt x="344" y="333"/>
                    <a:pt x="344" y="336"/>
                  </a:cubicBezTo>
                  <a:cubicBezTo>
                    <a:pt x="347" y="367"/>
                    <a:pt x="351" y="399"/>
                    <a:pt x="360" y="429"/>
                  </a:cubicBezTo>
                  <a:cubicBezTo>
                    <a:pt x="361" y="435"/>
                    <a:pt x="363" y="441"/>
                    <a:pt x="366" y="447"/>
                  </a:cubicBezTo>
                  <a:cubicBezTo>
                    <a:pt x="371" y="463"/>
                    <a:pt x="378" y="478"/>
                    <a:pt x="383" y="494"/>
                  </a:cubicBezTo>
                  <a:cubicBezTo>
                    <a:pt x="392" y="527"/>
                    <a:pt x="401" y="560"/>
                    <a:pt x="409" y="593"/>
                  </a:cubicBezTo>
                  <a:cubicBezTo>
                    <a:pt x="417" y="627"/>
                    <a:pt x="423" y="662"/>
                    <a:pt x="429" y="696"/>
                  </a:cubicBezTo>
                  <a:cubicBezTo>
                    <a:pt x="432" y="714"/>
                    <a:pt x="435" y="731"/>
                    <a:pt x="437" y="749"/>
                  </a:cubicBezTo>
                  <a:cubicBezTo>
                    <a:pt x="438" y="756"/>
                    <a:pt x="438" y="764"/>
                    <a:pt x="441" y="771"/>
                  </a:cubicBezTo>
                  <a:cubicBezTo>
                    <a:pt x="443" y="775"/>
                    <a:pt x="448" y="783"/>
                    <a:pt x="446" y="789"/>
                  </a:cubicBezTo>
                  <a:close/>
                </a:path>
              </a:pathLst>
            </a:custGeom>
            <a:solidFill>
              <a:srgbClr val="84E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 name="Freeform 63"/>
            <p:cNvSpPr>
              <a:spLocks/>
            </p:cNvSpPr>
            <p:nvPr/>
          </p:nvSpPr>
          <p:spPr bwMode="auto">
            <a:xfrm>
              <a:off x="1831975" y="654050"/>
              <a:ext cx="788987" cy="825500"/>
            </a:xfrm>
            <a:custGeom>
              <a:avLst/>
              <a:gdLst>
                <a:gd name="T0" fmla="*/ 171 w 219"/>
                <a:gd name="T1" fmla="*/ 41 h 230"/>
                <a:gd name="T2" fmla="*/ 134 w 219"/>
                <a:gd name="T3" fmla="*/ 12 h 230"/>
                <a:gd name="T4" fmla="*/ 89 w 219"/>
                <a:gd name="T5" fmla="*/ 2 h 230"/>
                <a:gd name="T6" fmla="*/ 37 w 219"/>
                <a:gd name="T7" fmla="*/ 36 h 230"/>
                <a:gd name="T8" fmla="*/ 12 w 219"/>
                <a:gd name="T9" fmla="*/ 94 h 230"/>
                <a:gd name="T10" fmla="*/ 4 w 219"/>
                <a:gd name="T11" fmla="*/ 170 h 230"/>
                <a:gd name="T12" fmla="*/ 16 w 219"/>
                <a:gd name="T13" fmla="*/ 209 h 230"/>
                <a:gd name="T14" fmla="*/ 24 w 219"/>
                <a:gd name="T15" fmla="*/ 220 h 230"/>
                <a:gd name="T16" fmla="*/ 34 w 219"/>
                <a:gd name="T17" fmla="*/ 214 h 230"/>
                <a:gd name="T18" fmla="*/ 65 w 219"/>
                <a:gd name="T19" fmla="*/ 229 h 230"/>
                <a:gd name="T20" fmla="*/ 98 w 219"/>
                <a:gd name="T21" fmla="*/ 213 h 230"/>
                <a:gd name="T22" fmla="*/ 121 w 219"/>
                <a:gd name="T23" fmla="*/ 196 h 230"/>
                <a:gd name="T24" fmla="*/ 143 w 219"/>
                <a:gd name="T25" fmla="*/ 191 h 230"/>
                <a:gd name="T26" fmla="*/ 189 w 219"/>
                <a:gd name="T27" fmla="*/ 173 h 230"/>
                <a:gd name="T28" fmla="*/ 216 w 219"/>
                <a:gd name="T29" fmla="*/ 133 h 230"/>
                <a:gd name="T30" fmla="*/ 205 w 219"/>
                <a:gd name="T31" fmla="*/ 82 h 230"/>
                <a:gd name="T32" fmla="*/ 171 w 219"/>
                <a:gd name="T33" fmla="*/ 41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9" h="230">
                  <a:moveTo>
                    <a:pt x="171" y="41"/>
                  </a:moveTo>
                  <a:cubicBezTo>
                    <a:pt x="160" y="30"/>
                    <a:pt x="148" y="20"/>
                    <a:pt x="134" y="12"/>
                  </a:cubicBezTo>
                  <a:cubicBezTo>
                    <a:pt x="121" y="5"/>
                    <a:pt x="105" y="0"/>
                    <a:pt x="89" y="2"/>
                  </a:cubicBezTo>
                  <a:cubicBezTo>
                    <a:pt x="68" y="4"/>
                    <a:pt x="50" y="18"/>
                    <a:pt x="37" y="36"/>
                  </a:cubicBezTo>
                  <a:cubicBezTo>
                    <a:pt x="25" y="53"/>
                    <a:pt x="18" y="74"/>
                    <a:pt x="12" y="94"/>
                  </a:cubicBezTo>
                  <a:cubicBezTo>
                    <a:pt x="5" y="119"/>
                    <a:pt x="0" y="145"/>
                    <a:pt x="4" y="170"/>
                  </a:cubicBezTo>
                  <a:cubicBezTo>
                    <a:pt x="6" y="184"/>
                    <a:pt x="11" y="196"/>
                    <a:pt x="16" y="209"/>
                  </a:cubicBezTo>
                  <a:cubicBezTo>
                    <a:pt x="17" y="213"/>
                    <a:pt x="20" y="218"/>
                    <a:pt x="24" y="220"/>
                  </a:cubicBezTo>
                  <a:cubicBezTo>
                    <a:pt x="28" y="222"/>
                    <a:pt x="35" y="219"/>
                    <a:pt x="34" y="214"/>
                  </a:cubicBezTo>
                  <a:cubicBezTo>
                    <a:pt x="39" y="225"/>
                    <a:pt x="53" y="230"/>
                    <a:pt x="65" y="229"/>
                  </a:cubicBezTo>
                  <a:cubicBezTo>
                    <a:pt x="78" y="228"/>
                    <a:pt x="89" y="221"/>
                    <a:pt x="98" y="213"/>
                  </a:cubicBezTo>
                  <a:cubicBezTo>
                    <a:pt x="105" y="207"/>
                    <a:pt x="112" y="199"/>
                    <a:pt x="121" y="196"/>
                  </a:cubicBezTo>
                  <a:cubicBezTo>
                    <a:pt x="128" y="193"/>
                    <a:pt x="136" y="192"/>
                    <a:pt x="143" y="191"/>
                  </a:cubicBezTo>
                  <a:cubicBezTo>
                    <a:pt x="160" y="188"/>
                    <a:pt x="176" y="183"/>
                    <a:pt x="189" y="173"/>
                  </a:cubicBezTo>
                  <a:cubicBezTo>
                    <a:pt x="202" y="163"/>
                    <a:pt x="213" y="149"/>
                    <a:pt x="216" y="133"/>
                  </a:cubicBezTo>
                  <a:cubicBezTo>
                    <a:pt x="219" y="115"/>
                    <a:pt x="214" y="97"/>
                    <a:pt x="205" y="82"/>
                  </a:cubicBezTo>
                  <a:cubicBezTo>
                    <a:pt x="197" y="66"/>
                    <a:pt x="184" y="53"/>
                    <a:pt x="171"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 name="Freeform 64"/>
            <p:cNvSpPr>
              <a:spLocks/>
            </p:cNvSpPr>
            <p:nvPr/>
          </p:nvSpPr>
          <p:spPr bwMode="auto">
            <a:xfrm>
              <a:off x="1562100" y="1192213"/>
              <a:ext cx="392112" cy="538163"/>
            </a:xfrm>
            <a:custGeom>
              <a:avLst/>
              <a:gdLst>
                <a:gd name="T0" fmla="*/ 16 w 109"/>
                <a:gd name="T1" fmla="*/ 135 h 150"/>
                <a:gd name="T2" fmla="*/ 24 w 109"/>
                <a:gd name="T3" fmla="*/ 150 h 150"/>
                <a:gd name="T4" fmla="*/ 45 w 109"/>
                <a:gd name="T5" fmla="*/ 142 h 150"/>
                <a:gd name="T6" fmla="*/ 48 w 109"/>
                <a:gd name="T7" fmla="*/ 140 h 150"/>
                <a:gd name="T8" fmla="*/ 85 w 109"/>
                <a:gd name="T9" fmla="*/ 106 h 150"/>
                <a:gd name="T10" fmla="*/ 80 w 109"/>
                <a:gd name="T11" fmla="*/ 102 h 150"/>
                <a:gd name="T12" fmla="*/ 70 w 109"/>
                <a:gd name="T13" fmla="*/ 92 h 150"/>
                <a:gd name="T14" fmla="*/ 74 w 109"/>
                <a:gd name="T15" fmla="*/ 73 h 150"/>
                <a:gd name="T16" fmla="*/ 90 w 109"/>
                <a:gd name="T17" fmla="*/ 48 h 150"/>
                <a:gd name="T18" fmla="*/ 102 w 109"/>
                <a:gd name="T19" fmla="*/ 34 h 150"/>
                <a:gd name="T20" fmla="*/ 109 w 109"/>
                <a:gd name="T21" fmla="*/ 16 h 150"/>
                <a:gd name="T22" fmla="*/ 98 w 109"/>
                <a:gd name="T23" fmla="*/ 1 h 150"/>
                <a:gd name="T24" fmla="*/ 82 w 109"/>
                <a:gd name="T25" fmla="*/ 4 h 150"/>
                <a:gd name="T26" fmla="*/ 6 w 109"/>
                <a:gd name="T27" fmla="*/ 91 h 150"/>
                <a:gd name="T28" fmla="*/ 4 w 109"/>
                <a:gd name="T29" fmla="*/ 119 h 150"/>
                <a:gd name="T30" fmla="*/ 16 w 109"/>
                <a:gd name="T31" fmla="*/ 13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0">
                  <a:moveTo>
                    <a:pt x="16" y="135"/>
                  </a:moveTo>
                  <a:cubicBezTo>
                    <a:pt x="20" y="139"/>
                    <a:pt x="24" y="144"/>
                    <a:pt x="24" y="150"/>
                  </a:cubicBezTo>
                  <a:cubicBezTo>
                    <a:pt x="31" y="148"/>
                    <a:pt x="38" y="145"/>
                    <a:pt x="45" y="142"/>
                  </a:cubicBezTo>
                  <a:cubicBezTo>
                    <a:pt x="46" y="142"/>
                    <a:pt x="47" y="141"/>
                    <a:pt x="48" y="140"/>
                  </a:cubicBezTo>
                  <a:cubicBezTo>
                    <a:pt x="63" y="132"/>
                    <a:pt x="76" y="120"/>
                    <a:pt x="85" y="106"/>
                  </a:cubicBezTo>
                  <a:cubicBezTo>
                    <a:pt x="83" y="105"/>
                    <a:pt x="82" y="103"/>
                    <a:pt x="80" y="102"/>
                  </a:cubicBezTo>
                  <a:cubicBezTo>
                    <a:pt x="76" y="99"/>
                    <a:pt x="72" y="96"/>
                    <a:pt x="70" y="92"/>
                  </a:cubicBezTo>
                  <a:cubicBezTo>
                    <a:pt x="67" y="86"/>
                    <a:pt x="71" y="79"/>
                    <a:pt x="74" y="73"/>
                  </a:cubicBezTo>
                  <a:cubicBezTo>
                    <a:pt x="79" y="64"/>
                    <a:pt x="84" y="56"/>
                    <a:pt x="90" y="48"/>
                  </a:cubicBezTo>
                  <a:cubicBezTo>
                    <a:pt x="94" y="43"/>
                    <a:pt x="99" y="39"/>
                    <a:pt x="102" y="34"/>
                  </a:cubicBezTo>
                  <a:cubicBezTo>
                    <a:pt x="106" y="28"/>
                    <a:pt x="109" y="22"/>
                    <a:pt x="109" y="16"/>
                  </a:cubicBezTo>
                  <a:cubicBezTo>
                    <a:pt x="108" y="9"/>
                    <a:pt x="104" y="3"/>
                    <a:pt x="98" y="1"/>
                  </a:cubicBezTo>
                  <a:cubicBezTo>
                    <a:pt x="93" y="0"/>
                    <a:pt x="87" y="2"/>
                    <a:pt x="82" y="4"/>
                  </a:cubicBezTo>
                  <a:cubicBezTo>
                    <a:pt x="47" y="22"/>
                    <a:pt x="20" y="54"/>
                    <a:pt x="6" y="91"/>
                  </a:cubicBezTo>
                  <a:cubicBezTo>
                    <a:pt x="3" y="100"/>
                    <a:pt x="0" y="110"/>
                    <a:pt x="4" y="119"/>
                  </a:cubicBezTo>
                  <a:cubicBezTo>
                    <a:pt x="6" y="125"/>
                    <a:pt x="12" y="130"/>
                    <a:pt x="16"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 name="Freeform 65"/>
            <p:cNvSpPr>
              <a:spLocks/>
            </p:cNvSpPr>
            <p:nvPr/>
          </p:nvSpPr>
          <p:spPr bwMode="auto">
            <a:xfrm>
              <a:off x="1866900" y="1149350"/>
              <a:ext cx="144462" cy="161925"/>
            </a:xfrm>
            <a:custGeom>
              <a:avLst/>
              <a:gdLst>
                <a:gd name="T0" fmla="*/ 37 w 40"/>
                <a:gd name="T1" fmla="*/ 13 h 45"/>
                <a:gd name="T2" fmla="*/ 25 w 40"/>
                <a:gd name="T3" fmla="*/ 2 h 45"/>
                <a:gd name="T4" fmla="*/ 12 w 40"/>
                <a:gd name="T5" fmla="*/ 1 h 45"/>
                <a:gd name="T6" fmla="*/ 1 w 40"/>
                <a:gd name="T7" fmla="*/ 10 h 45"/>
                <a:gd name="T8" fmla="*/ 0 w 40"/>
                <a:gd name="T9" fmla="*/ 15 h 45"/>
                <a:gd name="T10" fmla="*/ 13 w 40"/>
                <a:gd name="T11" fmla="*/ 13 h 45"/>
                <a:gd name="T12" fmla="*/ 24 w 40"/>
                <a:gd name="T13" fmla="*/ 28 h 45"/>
                <a:gd name="T14" fmla="*/ 18 w 40"/>
                <a:gd name="T15" fmla="*/ 45 h 45"/>
                <a:gd name="T16" fmla="*/ 23 w 40"/>
                <a:gd name="T17" fmla="*/ 45 h 45"/>
                <a:gd name="T18" fmla="*/ 32 w 40"/>
                <a:gd name="T19" fmla="*/ 43 h 45"/>
                <a:gd name="T20" fmla="*/ 38 w 40"/>
                <a:gd name="T21" fmla="*/ 32 h 45"/>
                <a:gd name="T22" fmla="*/ 37 w 40"/>
                <a:gd name="T2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45">
                  <a:moveTo>
                    <a:pt x="37" y="13"/>
                  </a:moveTo>
                  <a:cubicBezTo>
                    <a:pt x="35" y="8"/>
                    <a:pt x="30" y="4"/>
                    <a:pt x="25" y="2"/>
                  </a:cubicBezTo>
                  <a:cubicBezTo>
                    <a:pt x="21" y="1"/>
                    <a:pt x="16" y="0"/>
                    <a:pt x="12" y="1"/>
                  </a:cubicBezTo>
                  <a:cubicBezTo>
                    <a:pt x="7" y="3"/>
                    <a:pt x="3" y="6"/>
                    <a:pt x="1" y="10"/>
                  </a:cubicBezTo>
                  <a:cubicBezTo>
                    <a:pt x="0" y="12"/>
                    <a:pt x="0" y="13"/>
                    <a:pt x="0" y="15"/>
                  </a:cubicBezTo>
                  <a:cubicBezTo>
                    <a:pt x="4" y="13"/>
                    <a:pt x="9" y="12"/>
                    <a:pt x="13" y="13"/>
                  </a:cubicBezTo>
                  <a:cubicBezTo>
                    <a:pt x="19" y="15"/>
                    <a:pt x="23" y="21"/>
                    <a:pt x="24" y="28"/>
                  </a:cubicBezTo>
                  <a:cubicBezTo>
                    <a:pt x="24" y="34"/>
                    <a:pt x="21" y="40"/>
                    <a:pt x="18" y="45"/>
                  </a:cubicBezTo>
                  <a:cubicBezTo>
                    <a:pt x="20" y="45"/>
                    <a:pt x="21" y="45"/>
                    <a:pt x="23" y="45"/>
                  </a:cubicBezTo>
                  <a:cubicBezTo>
                    <a:pt x="26" y="45"/>
                    <a:pt x="29" y="45"/>
                    <a:pt x="32" y="43"/>
                  </a:cubicBezTo>
                  <a:cubicBezTo>
                    <a:pt x="35" y="41"/>
                    <a:pt x="37" y="37"/>
                    <a:pt x="38" y="32"/>
                  </a:cubicBezTo>
                  <a:cubicBezTo>
                    <a:pt x="40" y="26"/>
                    <a:pt x="40" y="19"/>
                    <a:pt x="37" y="13"/>
                  </a:cubicBezTo>
                  <a:close/>
                </a:path>
              </a:pathLst>
            </a:custGeom>
            <a:solidFill>
              <a:srgbClr val="84EB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 name="Freeform 66"/>
            <p:cNvSpPr>
              <a:spLocks/>
            </p:cNvSpPr>
            <p:nvPr/>
          </p:nvSpPr>
          <p:spPr bwMode="auto">
            <a:xfrm>
              <a:off x="1684338" y="3022600"/>
              <a:ext cx="993775" cy="390525"/>
            </a:xfrm>
            <a:custGeom>
              <a:avLst/>
              <a:gdLst>
                <a:gd name="T0" fmla="*/ 276 w 276"/>
                <a:gd name="T1" fmla="*/ 55 h 109"/>
                <a:gd name="T2" fmla="*/ 266 w 276"/>
                <a:gd name="T3" fmla="*/ 7 h 109"/>
                <a:gd name="T4" fmla="*/ 6 w 276"/>
                <a:gd name="T5" fmla="*/ 0 h 109"/>
                <a:gd name="T6" fmla="*/ 8 w 276"/>
                <a:gd name="T7" fmla="*/ 7 h 109"/>
                <a:gd name="T8" fmla="*/ 0 w 276"/>
                <a:gd name="T9" fmla="*/ 51 h 109"/>
                <a:gd name="T10" fmla="*/ 276 w 276"/>
                <a:gd name="T11" fmla="*/ 55 h 109"/>
              </a:gdLst>
              <a:ahLst/>
              <a:cxnLst>
                <a:cxn ang="0">
                  <a:pos x="T0" y="T1"/>
                </a:cxn>
                <a:cxn ang="0">
                  <a:pos x="T2" y="T3"/>
                </a:cxn>
                <a:cxn ang="0">
                  <a:pos x="T4" y="T5"/>
                </a:cxn>
                <a:cxn ang="0">
                  <a:pos x="T6" y="T7"/>
                </a:cxn>
                <a:cxn ang="0">
                  <a:pos x="T8" y="T9"/>
                </a:cxn>
                <a:cxn ang="0">
                  <a:pos x="T10" y="T11"/>
                </a:cxn>
              </a:cxnLst>
              <a:rect l="0" t="0" r="r" b="b"/>
              <a:pathLst>
                <a:path w="276" h="109">
                  <a:moveTo>
                    <a:pt x="276" y="55"/>
                  </a:moveTo>
                  <a:cubicBezTo>
                    <a:pt x="271" y="39"/>
                    <a:pt x="269" y="23"/>
                    <a:pt x="266" y="7"/>
                  </a:cubicBezTo>
                  <a:cubicBezTo>
                    <a:pt x="130" y="55"/>
                    <a:pt x="75" y="41"/>
                    <a:pt x="6" y="0"/>
                  </a:cubicBezTo>
                  <a:cubicBezTo>
                    <a:pt x="7" y="2"/>
                    <a:pt x="8" y="4"/>
                    <a:pt x="8" y="7"/>
                  </a:cubicBezTo>
                  <a:cubicBezTo>
                    <a:pt x="12" y="22"/>
                    <a:pt x="7" y="37"/>
                    <a:pt x="0" y="51"/>
                  </a:cubicBezTo>
                  <a:cubicBezTo>
                    <a:pt x="71" y="94"/>
                    <a:pt x="127" y="109"/>
                    <a:pt x="276" y="5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 name="Freeform 67"/>
            <p:cNvSpPr>
              <a:spLocks noEditPoints="1"/>
            </p:cNvSpPr>
            <p:nvPr/>
          </p:nvSpPr>
          <p:spPr bwMode="auto">
            <a:xfrm>
              <a:off x="2116138" y="2014538"/>
              <a:ext cx="1041400" cy="1309688"/>
            </a:xfrm>
            <a:custGeom>
              <a:avLst/>
              <a:gdLst>
                <a:gd name="T0" fmla="*/ 287 w 289"/>
                <a:gd name="T1" fmla="*/ 273 h 365"/>
                <a:gd name="T2" fmla="*/ 287 w 289"/>
                <a:gd name="T3" fmla="*/ 250 h 365"/>
                <a:gd name="T4" fmla="*/ 281 w 289"/>
                <a:gd name="T5" fmla="*/ 235 h 365"/>
                <a:gd name="T6" fmla="*/ 269 w 289"/>
                <a:gd name="T7" fmla="*/ 231 h 365"/>
                <a:gd name="T8" fmla="*/ 273 w 289"/>
                <a:gd name="T9" fmla="*/ 218 h 365"/>
                <a:gd name="T10" fmla="*/ 268 w 289"/>
                <a:gd name="T11" fmla="*/ 212 h 365"/>
                <a:gd name="T12" fmla="*/ 263 w 289"/>
                <a:gd name="T13" fmla="*/ 216 h 365"/>
                <a:gd name="T14" fmla="*/ 254 w 289"/>
                <a:gd name="T15" fmla="*/ 227 h 365"/>
                <a:gd name="T16" fmla="*/ 246 w 289"/>
                <a:gd name="T17" fmla="*/ 224 h 365"/>
                <a:gd name="T18" fmla="*/ 240 w 289"/>
                <a:gd name="T19" fmla="*/ 222 h 365"/>
                <a:gd name="T20" fmla="*/ 234 w 289"/>
                <a:gd name="T21" fmla="*/ 226 h 365"/>
                <a:gd name="T22" fmla="*/ 236 w 289"/>
                <a:gd name="T23" fmla="*/ 233 h 365"/>
                <a:gd name="T24" fmla="*/ 244 w 289"/>
                <a:gd name="T25" fmla="*/ 235 h 365"/>
                <a:gd name="T26" fmla="*/ 245 w 289"/>
                <a:gd name="T27" fmla="*/ 235 h 365"/>
                <a:gd name="T28" fmla="*/ 227 w 289"/>
                <a:gd name="T29" fmla="*/ 252 h 365"/>
                <a:gd name="T30" fmla="*/ 217 w 289"/>
                <a:gd name="T31" fmla="*/ 292 h 365"/>
                <a:gd name="T32" fmla="*/ 217 w 289"/>
                <a:gd name="T33" fmla="*/ 293 h 365"/>
                <a:gd name="T34" fmla="*/ 202 w 289"/>
                <a:gd name="T35" fmla="*/ 292 h 365"/>
                <a:gd name="T36" fmla="*/ 168 w 289"/>
                <a:gd name="T37" fmla="*/ 287 h 365"/>
                <a:gd name="T38" fmla="*/ 156 w 289"/>
                <a:gd name="T39" fmla="*/ 282 h 365"/>
                <a:gd name="T40" fmla="*/ 151 w 289"/>
                <a:gd name="T41" fmla="*/ 273 h 365"/>
                <a:gd name="T42" fmla="*/ 141 w 289"/>
                <a:gd name="T43" fmla="*/ 247 h 365"/>
                <a:gd name="T44" fmla="*/ 140 w 289"/>
                <a:gd name="T45" fmla="*/ 243 h 365"/>
                <a:gd name="T46" fmla="*/ 115 w 289"/>
                <a:gd name="T47" fmla="*/ 44 h 365"/>
                <a:gd name="T48" fmla="*/ 110 w 289"/>
                <a:gd name="T49" fmla="*/ 37 h 365"/>
                <a:gd name="T50" fmla="*/ 97 w 289"/>
                <a:gd name="T51" fmla="*/ 0 h 365"/>
                <a:gd name="T52" fmla="*/ 7 w 289"/>
                <a:gd name="T53" fmla="*/ 123 h 365"/>
                <a:gd name="T54" fmla="*/ 18 w 289"/>
                <a:gd name="T55" fmla="*/ 139 h 365"/>
                <a:gd name="T56" fmla="*/ 36 w 289"/>
                <a:gd name="T57" fmla="*/ 175 h 365"/>
                <a:gd name="T58" fmla="*/ 48 w 289"/>
                <a:gd name="T59" fmla="*/ 207 h 365"/>
                <a:gd name="T60" fmla="*/ 78 w 289"/>
                <a:gd name="T61" fmla="*/ 283 h 365"/>
                <a:gd name="T62" fmla="*/ 82 w 289"/>
                <a:gd name="T63" fmla="*/ 300 h 365"/>
                <a:gd name="T64" fmla="*/ 86 w 289"/>
                <a:gd name="T65" fmla="*/ 317 h 365"/>
                <a:gd name="T66" fmla="*/ 102 w 289"/>
                <a:gd name="T67" fmla="*/ 347 h 365"/>
                <a:gd name="T68" fmla="*/ 122 w 289"/>
                <a:gd name="T69" fmla="*/ 363 h 365"/>
                <a:gd name="T70" fmla="*/ 147 w 289"/>
                <a:gd name="T71" fmla="*/ 361 h 365"/>
                <a:gd name="T72" fmla="*/ 163 w 289"/>
                <a:gd name="T73" fmla="*/ 358 h 365"/>
                <a:gd name="T74" fmla="*/ 198 w 289"/>
                <a:gd name="T75" fmla="*/ 350 h 365"/>
                <a:gd name="T76" fmla="*/ 243 w 289"/>
                <a:gd name="T77" fmla="*/ 333 h 365"/>
                <a:gd name="T78" fmla="*/ 278 w 289"/>
                <a:gd name="T79" fmla="*/ 306 h 365"/>
                <a:gd name="T80" fmla="*/ 285 w 289"/>
                <a:gd name="T81" fmla="*/ 292 h 365"/>
                <a:gd name="T82" fmla="*/ 287 w 289"/>
                <a:gd name="T83" fmla="*/ 273 h 365"/>
                <a:gd name="T84" fmla="*/ 267 w 289"/>
                <a:gd name="T85" fmla="*/ 254 h 365"/>
                <a:gd name="T86" fmla="*/ 261 w 289"/>
                <a:gd name="T87" fmla="*/ 256 h 365"/>
                <a:gd name="T88" fmla="*/ 253 w 289"/>
                <a:gd name="T89" fmla="*/ 255 h 365"/>
                <a:gd name="T90" fmla="*/ 252 w 289"/>
                <a:gd name="T91" fmla="*/ 250 h 365"/>
                <a:gd name="T92" fmla="*/ 255 w 289"/>
                <a:gd name="T93" fmla="*/ 246 h 365"/>
                <a:gd name="T94" fmla="*/ 259 w 289"/>
                <a:gd name="T95" fmla="*/ 241 h 365"/>
                <a:gd name="T96" fmla="*/ 260 w 289"/>
                <a:gd name="T97" fmla="*/ 241 h 365"/>
                <a:gd name="T98" fmla="*/ 266 w 289"/>
                <a:gd name="T99" fmla="*/ 243 h 365"/>
                <a:gd name="T100" fmla="*/ 269 w 289"/>
                <a:gd name="T101" fmla="*/ 249 h 365"/>
                <a:gd name="T102" fmla="*/ 267 w 289"/>
                <a:gd name="T103" fmla="*/ 254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 h="365">
                  <a:moveTo>
                    <a:pt x="287" y="273"/>
                  </a:moveTo>
                  <a:cubicBezTo>
                    <a:pt x="285" y="262"/>
                    <a:pt x="287" y="256"/>
                    <a:pt x="287" y="250"/>
                  </a:cubicBezTo>
                  <a:cubicBezTo>
                    <a:pt x="286" y="245"/>
                    <a:pt x="285" y="239"/>
                    <a:pt x="281" y="235"/>
                  </a:cubicBezTo>
                  <a:cubicBezTo>
                    <a:pt x="277" y="232"/>
                    <a:pt x="273" y="231"/>
                    <a:pt x="269" y="231"/>
                  </a:cubicBezTo>
                  <a:cubicBezTo>
                    <a:pt x="271" y="227"/>
                    <a:pt x="273" y="222"/>
                    <a:pt x="273" y="218"/>
                  </a:cubicBezTo>
                  <a:cubicBezTo>
                    <a:pt x="272" y="215"/>
                    <a:pt x="270" y="212"/>
                    <a:pt x="268" y="212"/>
                  </a:cubicBezTo>
                  <a:cubicBezTo>
                    <a:pt x="265" y="212"/>
                    <a:pt x="264" y="214"/>
                    <a:pt x="263" y="216"/>
                  </a:cubicBezTo>
                  <a:cubicBezTo>
                    <a:pt x="260" y="220"/>
                    <a:pt x="257" y="224"/>
                    <a:pt x="254" y="227"/>
                  </a:cubicBezTo>
                  <a:cubicBezTo>
                    <a:pt x="251" y="226"/>
                    <a:pt x="249" y="225"/>
                    <a:pt x="246" y="224"/>
                  </a:cubicBezTo>
                  <a:cubicBezTo>
                    <a:pt x="244" y="224"/>
                    <a:pt x="242" y="223"/>
                    <a:pt x="240" y="222"/>
                  </a:cubicBezTo>
                  <a:cubicBezTo>
                    <a:pt x="237" y="222"/>
                    <a:pt x="235" y="223"/>
                    <a:pt x="234" y="226"/>
                  </a:cubicBezTo>
                  <a:cubicBezTo>
                    <a:pt x="232" y="228"/>
                    <a:pt x="234" y="231"/>
                    <a:pt x="236" y="233"/>
                  </a:cubicBezTo>
                  <a:cubicBezTo>
                    <a:pt x="239" y="234"/>
                    <a:pt x="241" y="234"/>
                    <a:pt x="244" y="235"/>
                  </a:cubicBezTo>
                  <a:cubicBezTo>
                    <a:pt x="245" y="235"/>
                    <a:pt x="245" y="235"/>
                    <a:pt x="245" y="235"/>
                  </a:cubicBezTo>
                  <a:cubicBezTo>
                    <a:pt x="238" y="240"/>
                    <a:pt x="232" y="246"/>
                    <a:pt x="227" y="252"/>
                  </a:cubicBezTo>
                  <a:cubicBezTo>
                    <a:pt x="218" y="263"/>
                    <a:pt x="214" y="278"/>
                    <a:pt x="217" y="292"/>
                  </a:cubicBezTo>
                  <a:cubicBezTo>
                    <a:pt x="217" y="293"/>
                    <a:pt x="217" y="293"/>
                    <a:pt x="217" y="293"/>
                  </a:cubicBezTo>
                  <a:cubicBezTo>
                    <a:pt x="212" y="293"/>
                    <a:pt x="207" y="293"/>
                    <a:pt x="202" y="292"/>
                  </a:cubicBezTo>
                  <a:cubicBezTo>
                    <a:pt x="191" y="292"/>
                    <a:pt x="179" y="290"/>
                    <a:pt x="168" y="287"/>
                  </a:cubicBezTo>
                  <a:cubicBezTo>
                    <a:pt x="164" y="286"/>
                    <a:pt x="159" y="285"/>
                    <a:pt x="156" y="282"/>
                  </a:cubicBezTo>
                  <a:cubicBezTo>
                    <a:pt x="154" y="279"/>
                    <a:pt x="152" y="276"/>
                    <a:pt x="151" y="273"/>
                  </a:cubicBezTo>
                  <a:cubicBezTo>
                    <a:pt x="147" y="264"/>
                    <a:pt x="144" y="256"/>
                    <a:pt x="141" y="247"/>
                  </a:cubicBezTo>
                  <a:cubicBezTo>
                    <a:pt x="141" y="246"/>
                    <a:pt x="141" y="244"/>
                    <a:pt x="140" y="243"/>
                  </a:cubicBezTo>
                  <a:cubicBezTo>
                    <a:pt x="120" y="179"/>
                    <a:pt x="117" y="111"/>
                    <a:pt x="115" y="44"/>
                  </a:cubicBezTo>
                  <a:cubicBezTo>
                    <a:pt x="114" y="42"/>
                    <a:pt x="112" y="40"/>
                    <a:pt x="110" y="37"/>
                  </a:cubicBezTo>
                  <a:cubicBezTo>
                    <a:pt x="104" y="26"/>
                    <a:pt x="102" y="12"/>
                    <a:pt x="97" y="0"/>
                  </a:cubicBezTo>
                  <a:cubicBezTo>
                    <a:pt x="64" y="12"/>
                    <a:pt x="0" y="58"/>
                    <a:pt x="7" y="123"/>
                  </a:cubicBezTo>
                  <a:cubicBezTo>
                    <a:pt x="11" y="128"/>
                    <a:pt x="15" y="133"/>
                    <a:pt x="18" y="139"/>
                  </a:cubicBezTo>
                  <a:cubicBezTo>
                    <a:pt x="26" y="150"/>
                    <a:pt x="31" y="163"/>
                    <a:pt x="36" y="175"/>
                  </a:cubicBezTo>
                  <a:cubicBezTo>
                    <a:pt x="40" y="186"/>
                    <a:pt x="44" y="196"/>
                    <a:pt x="48" y="207"/>
                  </a:cubicBezTo>
                  <a:cubicBezTo>
                    <a:pt x="58" y="232"/>
                    <a:pt x="68" y="258"/>
                    <a:pt x="78" y="283"/>
                  </a:cubicBezTo>
                  <a:cubicBezTo>
                    <a:pt x="80" y="289"/>
                    <a:pt x="81" y="294"/>
                    <a:pt x="82" y="300"/>
                  </a:cubicBezTo>
                  <a:cubicBezTo>
                    <a:pt x="83" y="305"/>
                    <a:pt x="85" y="311"/>
                    <a:pt x="86" y="317"/>
                  </a:cubicBezTo>
                  <a:cubicBezTo>
                    <a:pt x="90" y="328"/>
                    <a:pt x="95" y="338"/>
                    <a:pt x="102" y="347"/>
                  </a:cubicBezTo>
                  <a:cubicBezTo>
                    <a:pt x="108" y="354"/>
                    <a:pt x="114" y="361"/>
                    <a:pt x="122" y="363"/>
                  </a:cubicBezTo>
                  <a:cubicBezTo>
                    <a:pt x="131" y="365"/>
                    <a:pt x="139" y="363"/>
                    <a:pt x="147" y="361"/>
                  </a:cubicBezTo>
                  <a:cubicBezTo>
                    <a:pt x="152" y="360"/>
                    <a:pt x="157" y="359"/>
                    <a:pt x="163" y="358"/>
                  </a:cubicBezTo>
                  <a:cubicBezTo>
                    <a:pt x="174" y="355"/>
                    <a:pt x="186" y="352"/>
                    <a:pt x="198" y="350"/>
                  </a:cubicBezTo>
                  <a:cubicBezTo>
                    <a:pt x="214" y="346"/>
                    <a:pt x="229" y="342"/>
                    <a:pt x="243" y="333"/>
                  </a:cubicBezTo>
                  <a:cubicBezTo>
                    <a:pt x="256" y="328"/>
                    <a:pt x="271" y="316"/>
                    <a:pt x="278" y="306"/>
                  </a:cubicBezTo>
                  <a:cubicBezTo>
                    <a:pt x="284" y="296"/>
                    <a:pt x="283" y="296"/>
                    <a:pt x="285" y="292"/>
                  </a:cubicBezTo>
                  <a:cubicBezTo>
                    <a:pt x="287" y="288"/>
                    <a:pt x="289" y="284"/>
                    <a:pt x="287" y="273"/>
                  </a:cubicBezTo>
                  <a:close/>
                  <a:moveTo>
                    <a:pt x="267" y="254"/>
                  </a:moveTo>
                  <a:cubicBezTo>
                    <a:pt x="265" y="255"/>
                    <a:pt x="263" y="256"/>
                    <a:pt x="261" y="256"/>
                  </a:cubicBezTo>
                  <a:cubicBezTo>
                    <a:pt x="258" y="257"/>
                    <a:pt x="255" y="257"/>
                    <a:pt x="253" y="255"/>
                  </a:cubicBezTo>
                  <a:cubicBezTo>
                    <a:pt x="252" y="254"/>
                    <a:pt x="252" y="252"/>
                    <a:pt x="252" y="250"/>
                  </a:cubicBezTo>
                  <a:cubicBezTo>
                    <a:pt x="253" y="249"/>
                    <a:pt x="254" y="248"/>
                    <a:pt x="255" y="246"/>
                  </a:cubicBezTo>
                  <a:cubicBezTo>
                    <a:pt x="256" y="245"/>
                    <a:pt x="258" y="243"/>
                    <a:pt x="259" y="241"/>
                  </a:cubicBezTo>
                  <a:cubicBezTo>
                    <a:pt x="260" y="241"/>
                    <a:pt x="260" y="241"/>
                    <a:pt x="260" y="241"/>
                  </a:cubicBezTo>
                  <a:cubicBezTo>
                    <a:pt x="262" y="242"/>
                    <a:pt x="264" y="242"/>
                    <a:pt x="266" y="243"/>
                  </a:cubicBezTo>
                  <a:cubicBezTo>
                    <a:pt x="268" y="245"/>
                    <a:pt x="270" y="247"/>
                    <a:pt x="269" y="249"/>
                  </a:cubicBezTo>
                  <a:cubicBezTo>
                    <a:pt x="269" y="251"/>
                    <a:pt x="268" y="253"/>
                    <a:pt x="267" y="25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 name="Freeform 68"/>
            <p:cNvSpPr>
              <a:spLocks/>
            </p:cNvSpPr>
            <p:nvPr/>
          </p:nvSpPr>
          <p:spPr bwMode="auto">
            <a:xfrm>
              <a:off x="1443038" y="2319338"/>
              <a:ext cx="269875" cy="728663"/>
            </a:xfrm>
            <a:custGeom>
              <a:avLst/>
              <a:gdLst>
                <a:gd name="T0" fmla="*/ 4 w 75"/>
                <a:gd name="T1" fmla="*/ 134 h 203"/>
                <a:gd name="T2" fmla="*/ 26 w 75"/>
                <a:gd name="T3" fmla="*/ 190 h 203"/>
                <a:gd name="T4" fmla="*/ 56 w 75"/>
                <a:gd name="T5" fmla="*/ 202 h 203"/>
                <a:gd name="T6" fmla="*/ 75 w 75"/>
                <a:gd name="T7" fmla="*/ 203 h 203"/>
                <a:gd name="T8" fmla="*/ 75 w 75"/>
                <a:gd name="T9" fmla="*/ 203 h 203"/>
                <a:gd name="T10" fmla="*/ 64 w 75"/>
                <a:gd name="T11" fmla="*/ 169 h 203"/>
                <a:gd name="T12" fmla="*/ 61 w 75"/>
                <a:gd name="T13" fmla="*/ 138 h 203"/>
                <a:gd name="T14" fmla="*/ 58 w 75"/>
                <a:gd name="T15" fmla="*/ 127 h 203"/>
                <a:gd name="T16" fmla="*/ 46 w 75"/>
                <a:gd name="T17" fmla="*/ 107 h 203"/>
                <a:gd name="T18" fmla="*/ 36 w 75"/>
                <a:gd name="T19" fmla="*/ 88 h 203"/>
                <a:gd name="T20" fmla="*/ 16 w 75"/>
                <a:gd name="T21" fmla="*/ 43 h 203"/>
                <a:gd name="T22" fmla="*/ 4 w 75"/>
                <a:gd name="T23" fmla="*/ 0 h 203"/>
                <a:gd name="T24" fmla="*/ 4 w 75"/>
                <a:gd name="T25" fmla="*/ 13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203">
                  <a:moveTo>
                    <a:pt x="4" y="134"/>
                  </a:moveTo>
                  <a:cubicBezTo>
                    <a:pt x="6" y="154"/>
                    <a:pt x="10" y="177"/>
                    <a:pt x="26" y="190"/>
                  </a:cubicBezTo>
                  <a:cubicBezTo>
                    <a:pt x="35" y="197"/>
                    <a:pt x="45" y="201"/>
                    <a:pt x="56" y="202"/>
                  </a:cubicBezTo>
                  <a:cubicBezTo>
                    <a:pt x="63" y="203"/>
                    <a:pt x="69" y="203"/>
                    <a:pt x="75" y="203"/>
                  </a:cubicBezTo>
                  <a:cubicBezTo>
                    <a:pt x="75" y="203"/>
                    <a:pt x="75" y="203"/>
                    <a:pt x="75" y="203"/>
                  </a:cubicBezTo>
                  <a:cubicBezTo>
                    <a:pt x="73" y="191"/>
                    <a:pt x="66" y="181"/>
                    <a:pt x="64" y="169"/>
                  </a:cubicBezTo>
                  <a:cubicBezTo>
                    <a:pt x="62" y="159"/>
                    <a:pt x="63" y="148"/>
                    <a:pt x="61" y="138"/>
                  </a:cubicBezTo>
                  <a:cubicBezTo>
                    <a:pt x="61" y="134"/>
                    <a:pt x="59" y="131"/>
                    <a:pt x="58" y="127"/>
                  </a:cubicBezTo>
                  <a:cubicBezTo>
                    <a:pt x="55" y="120"/>
                    <a:pt x="50" y="114"/>
                    <a:pt x="46" y="107"/>
                  </a:cubicBezTo>
                  <a:cubicBezTo>
                    <a:pt x="42" y="101"/>
                    <a:pt x="39" y="94"/>
                    <a:pt x="36" y="88"/>
                  </a:cubicBezTo>
                  <a:cubicBezTo>
                    <a:pt x="28" y="73"/>
                    <a:pt x="22" y="58"/>
                    <a:pt x="16" y="43"/>
                  </a:cubicBezTo>
                  <a:cubicBezTo>
                    <a:pt x="11" y="29"/>
                    <a:pt x="7" y="15"/>
                    <a:pt x="4" y="0"/>
                  </a:cubicBezTo>
                  <a:cubicBezTo>
                    <a:pt x="1" y="45"/>
                    <a:pt x="0" y="90"/>
                    <a:pt x="4" y="13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 name="Freeform 69"/>
            <p:cNvSpPr>
              <a:spLocks/>
            </p:cNvSpPr>
            <p:nvPr/>
          </p:nvSpPr>
          <p:spPr bwMode="auto">
            <a:xfrm>
              <a:off x="1647825" y="1695450"/>
              <a:ext cx="590550" cy="211138"/>
            </a:xfrm>
            <a:custGeom>
              <a:avLst/>
              <a:gdLst>
                <a:gd name="T0" fmla="*/ 5 w 164"/>
                <a:gd name="T1" fmla="*/ 35 h 59"/>
                <a:gd name="T2" fmla="*/ 35 w 164"/>
                <a:gd name="T3" fmla="*/ 56 h 59"/>
                <a:gd name="T4" fmla="*/ 72 w 164"/>
                <a:gd name="T5" fmla="*/ 54 h 59"/>
                <a:gd name="T6" fmla="*/ 107 w 164"/>
                <a:gd name="T7" fmla="*/ 41 h 59"/>
                <a:gd name="T8" fmla="*/ 164 w 164"/>
                <a:gd name="T9" fmla="*/ 25 h 59"/>
                <a:gd name="T10" fmla="*/ 157 w 164"/>
                <a:gd name="T11" fmla="*/ 15 h 59"/>
                <a:gd name="T12" fmla="*/ 99 w 164"/>
                <a:gd name="T13" fmla="*/ 24 h 59"/>
                <a:gd name="T14" fmla="*/ 24 w 164"/>
                <a:gd name="T15" fmla="*/ 30 h 59"/>
                <a:gd name="T16" fmla="*/ 24 w 164"/>
                <a:gd name="T17" fmla="*/ 0 h 59"/>
                <a:gd name="T18" fmla="*/ 21 w 164"/>
                <a:gd name="T19" fmla="*/ 2 h 59"/>
                <a:gd name="T20" fmla="*/ 2 w 164"/>
                <a:gd name="T21" fmla="*/ 9 h 59"/>
                <a:gd name="T22" fmla="*/ 5 w 164"/>
                <a:gd name="T23" fmla="*/ 3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59">
                  <a:moveTo>
                    <a:pt x="5" y="35"/>
                  </a:moveTo>
                  <a:cubicBezTo>
                    <a:pt x="12" y="46"/>
                    <a:pt x="23" y="53"/>
                    <a:pt x="35" y="56"/>
                  </a:cubicBezTo>
                  <a:cubicBezTo>
                    <a:pt x="47" y="59"/>
                    <a:pt x="60" y="57"/>
                    <a:pt x="72" y="54"/>
                  </a:cubicBezTo>
                  <a:cubicBezTo>
                    <a:pt x="84" y="51"/>
                    <a:pt x="96" y="46"/>
                    <a:pt x="107" y="41"/>
                  </a:cubicBezTo>
                  <a:cubicBezTo>
                    <a:pt x="125" y="34"/>
                    <a:pt x="144" y="27"/>
                    <a:pt x="164" y="25"/>
                  </a:cubicBezTo>
                  <a:cubicBezTo>
                    <a:pt x="161" y="22"/>
                    <a:pt x="159" y="19"/>
                    <a:pt x="157" y="15"/>
                  </a:cubicBezTo>
                  <a:cubicBezTo>
                    <a:pt x="137" y="7"/>
                    <a:pt x="123" y="12"/>
                    <a:pt x="99" y="24"/>
                  </a:cubicBezTo>
                  <a:cubicBezTo>
                    <a:pt x="62" y="45"/>
                    <a:pt x="33" y="36"/>
                    <a:pt x="24" y="30"/>
                  </a:cubicBezTo>
                  <a:cubicBezTo>
                    <a:pt x="17" y="24"/>
                    <a:pt x="18" y="12"/>
                    <a:pt x="24" y="0"/>
                  </a:cubicBezTo>
                  <a:cubicBezTo>
                    <a:pt x="23" y="1"/>
                    <a:pt x="22" y="2"/>
                    <a:pt x="21" y="2"/>
                  </a:cubicBezTo>
                  <a:cubicBezTo>
                    <a:pt x="15" y="5"/>
                    <a:pt x="9" y="7"/>
                    <a:pt x="2" y="9"/>
                  </a:cubicBezTo>
                  <a:cubicBezTo>
                    <a:pt x="0" y="18"/>
                    <a:pt x="1" y="28"/>
                    <a:pt x="5" y="3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 name="Freeform 70"/>
            <p:cNvSpPr>
              <a:spLocks/>
            </p:cNvSpPr>
            <p:nvPr/>
          </p:nvSpPr>
          <p:spPr bwMode="auto">
            <a:xfrm>
              <a:off x="2098675" y="1971675"/>
              <a:ext cx="366712" cy="484188"/>
            </a:xfrm>
            <a:custGeom>
              <a:avLst/>
              <a:gdLst>
                <a:gd name="T0" fmla="*/ 102 w 102"/>
                <a:gd name="T1" fmla="*/ 12 h 135"/>
                <a:gd name="T2" fmla="*/ 101 w 102"/>
                <a:gd name="T3" fmla="*/ 12 h 135"/>
                <a:gd name="T4" fmla="*/ 94 w 102"/>
                <a:gd name="T5" fmla="*/ 0 h 135"/>
                <a:gd name="T6" fmla="*/ 29 w 102"/>
                <a:gd name="T7" fmla="*/ 49 h 135"/>
                <a:gd name="T8" fmla="*/ 12 w 102"/>
                <a:gd name="T9" fmla="*/ 135 h 135"/>
                <a:gd name="T10" fmla="*/ 102 w 102"/>
                <a:gd name="T11" fmla="*/ 12 h 135"/>
              </a:gdLst>
              <a:ahLst/>
              <a:cxnLst>
                <a:cxn ang="0">
                  <a:pos x="T0" y="T1"/>
                </a:cxn>
                <a:cxn ang="0">
                  <a:pos x="T2" y="T3"/>
                </a:cxn>
                <a:cxn ang="0">
                  <a:pos x="T4" y="T5"/>
                </a:cxn>
                <a:cxn ang="0">
                  <a:pos x="T6" y="T7"/>
                </a:cxn>
                <a:cxn ang="0">
                  <a:pos x="T8" y="T9"/>
                </a:cxn>
                <a:cxn ang="0">
                  <a:pos x="T10" y="T11"/>
                </a:cxn>
              </a:cxnLst>
              <a:rect l="0" t="0" r="r" b="b"/>
              <a:pathLst>
                <a:path w="102" h="135">
                  <a:moveTo>
                    <a:pt x="102" y="12"/>
                  </a:moveTo>
                  <a:cubicBezTo>
                    <a:pt x="101" y="12"/>
                    <a:pt x="101" y="12"/>
                    <a:pt x="101" y="12"/>
                  </a:cubicBezTo>
                  <a:cubicBezTo>
                    <a:pt x="99" y="8"/>
                    <a:pt x="97" y="4"/>
                    <a:pt x="94" y="0"/>
                  </a:cubicBezTo>
                  <a:cubicBezTo>
                    <a:pt x="79" y="8"/>
                    <a:pt x="50" y="26"/>
                    <a:pt x="29" y="49"/>
                  </a:cubicBezTo>
                  <a:cubicBezTo>
                    <a:pt x="0" y="83"/>
                    <a:pt x="1" y="115"/>
                    <a:pt x="12" y="135"/>
                  </a:cubicBezTo>
                  <a:cubicBezTo>
                    <a:pt x="5" y="70"/>
                    <a:pt x="69" y="24"/>
                    <a:pt x="102" y="1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63" name="Group 262"/>
          <p:cNvGrpSpPr/>
          <p:nvPr/>
        </p:nvGrpSpPr>
        <p:grpSpPr>
          <a:xfrm>
            <a:off x="7962972" y="4893098"/>
            <a:ext cx="1142045" cy="694872"/>
            <a:chOff x="792163" y="620713"/>
            <a:chExt cx="9361487" cy="5695951"/>
          </a:xfrm>
        </p:grpSpPr>
        <p:sp>
          <p:nvSpPr>
            <p:cNvPr id="264" name="Freeform 306"/>
            <p:cNvSpPr>
              <a:spLocks/>
            </p:cNvSpPr>
            <p:nvPr/>
          </p:nvSpPr>
          <p:spPr bwMode="auto">
            <a:xfrm>
              <a:off x="792163" y="620713"/>
              <a:ext cx="1344612" cy="1376363"/>
            </a:xfrm>
            <a:custGeom>
              <a:avLst/>
              <a:gdLst>
                <a:gd name="T0" fmla="*/ 0 w 847"/>
                <a:gd name="T1" fmla="*/ 0 h 867"/>
                <a:gd name="T2" fmla="*/ 847 w 847"/>
                <a:gd name="T3" fmla="*/ 867 h 867"/>
                <a:gd name="T4" fmla="*/ 724 w 847"/>
                <a:gd name="T5" fmla="*/ 695 h 867"/>
                <a:gd name="T6" fmla="*/ 0 w 847"/>
                <a:gd name="T7" fmla="*/ 0 h 867"/>
              </a:gdLst>
              <a:ahLst/>
              <a:cxnLst>
                <a:cxn ang="0">
                  <a:pos x="T0" y="T1"/>
                </a:cxn>
                <a:cxn ang="0">
                  <a:pos x="T2" y="T3"/>
                </a:cxn>
                <a:cxn ang="0">
                  <a:pos x="T4" y="T5"/>
                </a:cxn>
                <a:cxn ang="0">
                  <a:pos x="T6" y="T7"/>
                </a:cxn>
              </a:cxnLst>
              <a:rect l="0" t="0" r="r" b="b"/>
              <a:pathLst>
                <a:path w="847" h="867">
                  <a:moveTo>
                    <a:pt x="0" y="0"/>
                  </a:moveTo>
                  <a:lnTo>
                    <a:pt x="847" y="867"/>
                  </a:lnTo>
                  <a:lnTo>
                    <a:pt x="724" y="695"/>
                  </a:lnTo>
                  <a:lnTo>
                    <a:pt x="0" y="0"/>
                  </a:lnTo>
                  <a:close/>
                </a:path>
              </a:pathLst>
            </a:custGeom>
            <a:solidFill>
              <a:srgbClr val="D9C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 name="Freeform 307"/>
            <p:cNvSpPr>
              <a:spLocks/>
            </p:cNvSpPr>
            <p:nvPr/>
          </p:nvSpPr>
          <p:spPr bwMode="auto">
            <a:xfrm>
              <a:off x="792163" y="620713"/>
              <a:ext cx="1344612" cy="1103313"/>
            </a:xfrm>
            <a:custGeom>
              <a:avLst/>
              <a:gdLst>
                <a:gd name="T0" fmla="*/ 724 w 847"/>
                <a:gd name="T1" fmla="*/ 695 h 695"/>
                <a:gd name="T2" fmla="*/ 0 w 847"/>
                <a:gd name="T3" fmla="*/ 0 h 695"/>
                <a:gd name="T4" fmla="*/ 847 w 847"/>
                <a:gd name="T5" fmla="*/ 381 h 695"/>
                <a:gd name="T6" fmla="*/ 724 w 847"/>
                <a:gd name="T7" fmla="*/ 695 h 695"/>
              </a:gdLst>
              <a:ahLst/>
              <a:cxnLst>
                <a:cxn ang="0">
                  <a:pos x="T0" y="T1"/>
                </a:cxn>
                <a:cxn ang="0">
                  <a:pos x="T2" y="T3"/>
                </a:cxn>
                <a:cxn ang="0">
                  <a:pos x="T4" y="T5"/>
                </a:cxn>
                <a:cxn ang="0">
                  <a:pos x="T6" y="T7"/>
                </a:cxn>
              </a:cxnLst>
              <a:rect l="0" t="0" r="r" b="b"/>
              <a:pathLst>
                <a:path w="847" h="695">
                  <a:moveTo>
                    <a:pt x="724" y="695"/>
                  </a:moveTo>
                  <a:lnTo>
                    <a:pt x="0" y="0"/>
                  </a:lnTo>
                  <a:lnTo>
                    <a:pt x="847" y="381"/>
                  </a:lnTo>
                  <a:lnTo>
                    <a:pt x="724" y="695"/>
                  </a:lnTo>
                  <a:close/>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 name="Freeform 308"/>
            <p:cNvSpPr>
              <a:spLocks/>
            </p:cNvSpPr>
            <p:nvPr/>
          </p:nvSpPr>
          <p:spPr bwMode="auto">
            <a:xfrm>
              <a:off x="792163" y="620713"/>
              <a:ext cx="1733550" cy="604838"/>
            </a:xfrm>
            <a:custGeom>
              <a:avLst/>
              <a:gdLst>
                <a:gd name="T0" fmla="*/ 0 w 1092"/>
                <a:gd name="T1" fmla="*/ 0 h 381"/>
                <a:gd name="T2" fmla="*/ 847 w 1092"/>
                <a:gd name="T3" fmla="*/ 381 h 381"/>
                <a:gd name="T4" fmla="*/ 1092 w 1092"/>
                <a:gd name="T5" fmla="*/ 238 h 381"/>
                <a:gd name="T6" fmla="*/ 0 w 1092"/>
                <a:gd name="T7" fmla="*/ 0 h 381"/>
              </a:gdLst>
              <a:ahLst/>
              <a:cxnLst>
                <a:cxn ang="0">
                  <a:pos x="T0" y="T1"/>
                </a:cxn>
                <a:cxn ang="0">
                  <a:pos x="T2" y="T3"/>
                </a:cxn>
                <a:cxn ang="0">
                  <a:pos x="T4" y="T5"/>
                </a:cxn>
                <a:cxn ang="0">
                  <a:pos x="T6" y="T7"/>
                </a:cxn>
              </a:cxnLst>
              <a:rect l="0" t="0" r="r" b="b"/>
              <a:pathLst>
                <a:path w="1092" h="381">
                  <a:moveTo>
                    <a:pt x="0" y="0"/>
                  </a:moveTo>
                  <a:lnTo>
                    <a:pt x="847" y="381"/>
                  </a:lnTo>
                  <a:lnTo>
                    <a:pt x="1092" y="238"/>
                  </a:lnTo>
                  <a:lnTo>
                    <a:pt x="0" y="0"/>
                  </a:lnTo>
                  <a:close/>
                </a:path>
              </a:pathLst>
            </a:custGeom>
            <a:solidFill>
              <a:srgbClr val="F1E9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 name="Freeform 309"/>
            <p:cNvSpPr>
              <a:spLocks/>
            </p:cNvSpPr>
            <p:nvPr/>
          </p:nvSpPr>
          <p:spPr bwMode="auto">
            <a:xfrm>
              <a:off x="9604375" y="5580063"/>
              <a:ext cx="328612" cy="479425"/>
            </a:xfrm>
            <a:custGeom>
              <a:avLst/>
              <a:gdLst>
                <a:gd name="T0" fmla="*/ 42 w 84"/>
                <a:gd name="T1" fmla="*/ 13 h 123"/>
                <a:gd name="T2" fmla="*/ 84 w 84"/>
                <a:gd name="T3" fmla="*/ 37 h 123"/>
                <a:gd name="T4" fmla="*/ 42 w 84"/>
                <a:gd name="T5" fmla="*/ 109 h 123"/>
                <a:gd name="T6" fmla="*/ 0 w 84"/>
                <a:gd name="T7" fmla="*/ 86 h 123"/>
                <a:gd name="T8" fmla="*/ 42 w 84"/>
                <a:gd name="T9" fmla="*/ 13 h 123"/>
              </a:gdLst>
              <a:ahLst/>
              <a:cxnLst>
                <a:cxn ang="0">
                  <a:pos x="T0" y="T1"/>
                </a:cxn>
                <a:cxn ang="0">
                  <a:pos x="T2" y="T3"/>
                </a:cxn>
                <a:cxn ang="0">
                  <a:pos x="T4" y="T5"/>
                </a:cxn>
                <a:cxn ang="0">
                  <a:pos x="T6" y="T7"/>
                </a:cxn>
                <a:cxn ang="0">
                  <a:pos x="T8" y="T9"/>
                </a:cxn>
              </a:cxnLst>
              <a:rect l="0" t="0" r="r" b="b"/>
              <a:pathLst>
                <a:path w="84" h="123">
                  <a:moveTo>
                    <a:pt x="42" y="13"/>
                  </a:moveTo>
                  <a:cubicBezTo>
                    <a:pt x="65" y="0"/>
                    <a:pt x="83" y="10"/>
                    <a:pt x="84" y="37"/>
                  </a:cubicBezTo>
                  <a:cubicBezTo>
                    <a:pt x="84" y="64"/>
                    <a:pt x="65" y="96"/>
                    <a:pt x="42" y="109"/>
                  </a:cubicBezTo>
                  <a:cubicBezTo>
                    <a:pt x="19" y="123"/>
                    <a:pt x="0" y="112"/>
                    <a:pt x="0" y="86"/>
                  </a:cubicBezTo>
                  <a:cubicBezTo>
                    <a:pt x="0" y="59"/>
                    <a:pt x="18" y="26"/>
                    <a:pt x="42" y="13"/>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 name="Freeform 310"/>
            <p:cNvSpPr>
              <a:spLocks/>
            </p:cNvSpPr>
            <p:nvPr/>
          </p:nvSpPr>
          <p:spPr bwMode="auto">
            <a:xfrm>
              <a:off x="1941513" y="1724026"/>
              <a:ext cx="7632700" cy="4592638"/>
            </a:xfrm>
            <a:custGeom>
              <a:avLst/>
              <a:gdLst>
                <a:gd name="T0" fmla="*/ 4808 w 4808"/>
                <a:gd name="T1" fmla="*/ 2893 h 2893"/>
                <a:gd name="T2" fmla="*/ 123 w 4808"/>
                <a:gd name="T3" fmla="*/ 172 h 2893"/>
                <a:gd name="T4" fmla="*/ 0 w 4808"/>
                <a:gd name="T5" fmla="*/ 0 h 2893"/>
                <a:gd name="T6" fmla="*/ 4685 w 4808"/>
                <a:gd name="T7" fmla="*/ 2721 h 2893"/>
                <a:gd name="T8" fmla="*/ 4808 w 4808"/>
                <a:gd name="T9" fmla="*/ 2893 h 2893"/>
              </a:gdLst>
              <a:ahLst/>
              <a:cxnLst>
                <a:cxn ang="0">
                  <a:pos x="T0" y="T1"/>
                </a:cxn>
                <a:cxn ang="0">
                  <a:pos x="T2" y="T3"/>
                </a:cxn>
                <a:cxn ang="0">
                  <a:pos x="T4" y="T5"/>
                </a:cxn>
                <a:cxn ang="0">
                  <a:pos x="T6" y="T7"/>
                </a:cxn>
                <a:cxn ang="0">
                  <a:pos x="T8" y="T9"/>
                </a:cxn>
              </a:cxnLst>
              <a:rect l="0" t="0" r="r" b="b"/>
              <a:pathLst>
                <a:path w="4808" h="2893">
                  <a:moveTo>
                    <a:pt x="4808" y="2893"/>
                  </a:moveTo>
                  <a:lnTo>
                    <a:pt x="123" y="172"/>
                  </a:lnTo>
                  <a:lnTo>
                    <a:pt x="0" y="0"/>
                  </a:lnTo>
                  <a:lnTo>
                    <a:pt x="4685" y="2721"/>
                  </a:lnTo>
                  <a:lnTo>
                    <a:pt x="4808" y="2893"/>
                  </a:lnTo>
                  <a:close/>
                </a:path>
              </a:pathLst>
            </a:custGeom>
            <a:solidFill>
              <a:srgbClr val="B027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 name="Freeform 311"/>
            <p:cNvSpPr>
              <a:spLocks/>
            </p:cNvSpPr>
            <p:nvPr/>
          </p:nvSpPr>
          <p:spPr bwMode="auto">
            <a:xfrm>
              <a:off x="1941513" y="1225551"/>
              <a:ext cx="7632700" cy="4818063"/>
            </a:xfrm>
            <a:custGeom>
              <a:avLst/>
              <a:gdLst>
                <a:gd name="T0" fmla="*/ 4685 w 4808"/>
                <a:gd name="T1" fmla="*/ 3035 h 3035"/>
                <a:gd name="T2" fmla="*/ 0 w 4808"/>
                <a:gd name="T3" fmla="*/ 314 h 3035"/>
                <a:gd name="T4" fmla="*/ 123 w 4808"/>
                <a:gd name="T5" fmla="*/ 0 h 3035"/>
                <a:gd name="T6" fmla="*/ 4808 w 4808"/>
                <a:gd name="T7" fmla="*/ 2721 h 3035"/>
                <a:gd name="T8" fmla="*/ 4685 w 4808"/>
                <a:gd name="T9" fmla="*/ 3035 h 3035"/>
              </a:gdLst>
              <a:ahLst/>
              <a:cxnLst>
                <a:cxn ang="0">
                  <a:pos x="T0" y="T1"/>
                </a:cxn>
                <a:cxn ang="0">
                  <a:pos x="T2" y="T3"/>
                </a:cxn>
                <a:cxn ang="0">
                  <a:pos x="T4" y="T5"/>
                </a:cxn>
                <a:cxn ang="0">
                  <a:pos x="T6" y="T7"/>
                </a:cxn>
                <a:cxn ang="0">
                  <a:pos x="T8" y="T9"/>
                </a:cxn>
              </a:cxnLst>
              <a:rect l="0" t="0" r="r" b="b"/>
              <a:pathLst>
                <a:path w="4808" h="3035">
                  <a:moveTo>
                    <a:pt x="4685" y="3035"/>
                  </a:moveTo>
                  <a:lnTo>
                    <a:pt x="0" y="314"/>
                  </a:lnTo>
                  <a:lnTo>
                    <a:pt x="123" y="0"/>
                  </a:lnTo>
                  <a:lnTo>
                    <a:pt x="4808" y="2721"/>
                  </a:lnTo>
                  <a:lnTo>
                    <a:pt x="4685" y="3035"/>
                  </a:lnTo>
                  <a:close/>
                </a:path>
              </a:pathLst>
            </a:custGeom>
            <a:solidFill>
              <a:srgbClr val="D930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 name="Freeform 312"/>
            <p:cNvSpPr>
              <a:spLocks noEditPoints="1"/>
            </p:cNvSpPr>
            <p:nvPr/>
          </p:nvSpPr>
          <p:spPr bwMode="auto">
            <a:xfrm>
              <a:off x="9378950" y="5318126"/>
              <a:ext cx="774700" cy="998538"/>
            </a:xfrm>
            <a:custGeom>
              <a:avLst/>
              <a:gdLst>
                <a:gd name="T0" fmla="*/ 149 w 199"/>
                <a:gd name="T1" fmla="*/ 0 h 256"/>
                <a:gd name="T2" fmla="*/ 199 w 199"/>
                <a:gd name="T3" fmla="*/ 71 h 256"/>
                <a:gd name="T4" fmla="*/ 150 w 199"/>
                <a:gd name="T5" fmla="*/ 199 h 256"/>
                <a:gd name="T6" fmla="*/ 50 w 199"/>
                <a:gd name="T7" fmla="*/ 256 h 256"/>
                <a:gd name="T8" fmla="*/ 0 w 199"/>
                <a:gd name="T9" fmla="*/ 186 h 256"/>
                <a:gd name="T10" fmla="*/ 50 w 199"/>
                <a:gd name="T11" fmla="*/ 58 h 256"/>
                <a:gd name="T12" fmla="*/ 149 w 199"/>
                <a:gd name="T13" fmla="*/ 0 h 256"/>
                <a:gd name="T14" fmla="*/ 100 w 199"/>
                <a:gd name="T15" fmla="*/ 176 h 256"/>
                <a:gd name="T16" fmla="*/ 142 w 199"/>
                <a:gd name="T17" fmla="*/ 104 h 256"/>
                <a:gd name="T18" fmla="*/ 100 w 199"/>
                <a:gd name="T19" fmla="*/ 80 h 256"/>
                <a:gd name="T20" fmla="*/ 58 w 199"/>
                <a:gd name="T21" fmla="*/ 153 h 256"/>
                <a:gd name="T22" fmla="*/ 100 w 199"/>
                <a:gd name="T23" fmla="*/ 17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9" h="256">
                  <a:moveTo>
                    <a:pt x="149" y="0"/>
                  </a:moveTo>
                  <a:cubicBezTo>
                    <a:pt x="199" y="71"/>
                    <a:pt x="199" y="71"/>
                    <a:pt x="199" y="71"/>
                  </a:cubicBezTo>
                  <a:cubicBezTo>
                    <a:pt x="150" y="199"/>
                    <a:pt x="150" y="199"/>
                    <a:pt x="150" y="199"/>
                  </a:cubicBezTo>
                  <a:cubicBezTo>
                    <a:pt x="50" y="256"/>
                    <a:pt x="50" y="256"/>
                    <a:pt x="50" y="256"/>
                  </a:cubicBezTo>
                  <a:cubicBezTo>
                    <a:pt x="0" y="186"/>
                    <a:pt x="0" y="186"/>
                    <a:pt x="0" y="186"/>
                  </a:cubicBezTo>
                  <a:cubicBezTo>
                    <a:pt x="50" y="58"/>
                    <a:pt x="50" y="58"/>
                    <a:pt x="50" y="58"/>
                  </a:cubicBezTo>
                  <a:lnTo>
                    <a:pt x="149" y="0"/>
                  </a:lnTo>
                  <a:close/>
                  <a:moveTo>
                    <a:pt x="100" y="176"/>
                  </a:moveTo>
                  <a:cubicBezTo>
                    <a:pt x="123" y="163"/>
                    <a:pt x="142" y="131"/>
                    <a:pt x="142" y="104"/>
                  </a:cubicBezTo>
                  <a:cubicBezTo>
                    <a:pt x="141" y="77"/>
                    <a:pt x="123" y="67"/>
                    <a:pt x="100" y="80"/>
                  </a:cubicBezTo>
                  <a:cubicBezTo>
                    <a:pt x="76" y="93"/>
                    <a:pt x="58" y="126"/>
                    <a:pt x="58" y="153"/>
                  </a:cubicBezTo>
                  <a:cubicBezTo>
                    <a:pt x="58" y="179"/>
                    <a:pt x="77" y="190"/>
                    <a:pt x="100" y="176"/>
                  </a:cubicBezTo>
                </a:path>
              </a:pathLst>
            </a:custGeom>
            <a:solidFill>
              <a:srgbClr val="EADD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 name="Freeform 313"/>
            <p:cNvSpPr>
              <a:spLocks/>
            </p:cNvSpPr>
            <p:nvPr/>
          </p:nvSpPr>
          <p:spPr bwMode="auto">
            <a:xfrm>
              <a:off x="2136775" y="998538"/>
              <a:ext cx="7823200" cy="4546600"/>
            </a:xfrm>
            <a:custGeom>
              <a:avLst/>
              <a:gdLst>
                <a:gd name="T0" fmla="*/ 4685 w 4928"/>
                <a:gd name="T1" fmla="*/ 2864 h 2864"/>
                <a:gd name="T2" fmla="*/ 0 w 4928"/>
                <a:gd name="T3" fmla="*/ 143 h 2864"/>
                <a:gd name="T4" fmla="*/ 245 w 4928"/>
                <a:gd name="T5" fmla="*/ 0 h 2864"/>
                <a:gd name="T6" fmla="*/ 4928 w 4928"/>
                <a:gd name="T7" fmla="*/ 2721 h 2864"/>
                <a:gd name="T8" fmla="*/ 4685 w 4928"/>
                <a:gd name="T9" fmla="*/ 2864 h 2864"/>
              </a:gdLst>
              <a:ahLst/>
              <a:cxnLst>
                <a:cxn ang="0">
                  <a:pos x="T0" y="T1"/>
                </a:cxn>
                <a:cxn ang="0">
                  <a:pos x="T2" y="T3"/>
                </a:cxn>
                <a:cxn ang="0">
                  <a:pos x="T4" y="T5"/>
                </a:cxn>
                <a:cxn ang="0">
                  <a:pos x="T6" y="T7"/>
                </a:cxn>
                <a:cxn ang="0">
                  <a:pos x="T8" y="T9"/>
                </a:cxn>
              </a:cxnLst>
              <a:rect l="0" t="0" r="r" b="b"/>
              <a:pathLst>
                <a:path w="4928" h="2864">
                  <a:moveTo>
                    <a:pt x="4685" y="2864"/>
                  </a:moveTo>
                  <a:lnTo>
                    <a:pt x="0" y="143"/>
                  </a:lnTo>
                  <a:lnTo>
                    <a:pt x="245" y="0"/>
                  </a:lnTo>
                  <a:lnTo>
                    <a:pt x="4928" y="2721"/>
                  </a:lnTo>
                  <a:lnTo>
                    <a:pt x="4685" y="2864"/>
                  </a:ln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 name="Freeform 314"/>
            <p:cNvSpPr>
              <a:spLocks/>
            </p:cNvSpPr>
            <p:nvPr/>
          </p:nvSpPr>
          <p:spPr bwMode="auto">
            <a:xfrm>
              <a:off x="792163" y="620713"/>
              <a:ext cx="763587" cy="538163"/>
            </a:xfrm>
            <a:custGeom>
              <a:avLst/>
              <a:gdLst>
                <a:gd name="T0" fmla="*/ 173 w 196"/>
                <a:gd name="T1" fmla="*/ 48 h 138"/>
                <a:gd name="T2" fmla="*/ 196 w 196"/>
                <a:gd name="T3" fmla="*/ 43 h 138"/>
                <a:gd name="T4" fmla="*/ 0 w 196"/>
                <a:gd name="T5" fmla="*/ 0 h 138"/>
                <a:gd name="T6" fmla="*/ 135 w 196"/>
                <a:gd name="T7" fmla="*/ 138 h 138"/>
                <a:gd name="T8" fmla="*/ 131 w 196"/>
                <a:gd name="T9" fmla="*/ 121 h 138"/>
                <a:gd name="T10" fmla="*/ 173 w 196"/>
                <a:gd name="T11" fmla="*/ 48 h 138"/>
              </a:gdLst>
              <a:ahLst/>
              <a:cxnLst>
                <a:cxn ang="0">
                  <a:pos x="T0" y="T1"/>
                </a:cxn>
                <a:cxn ang="0">
                  <a:pos x="T2" y="T3"/>
                </a:cxn>
                <a:cxn ang="0">
                  <a:pos x="T4" y="T5"/>
                </a:cxn>
                <a:cxn ang="0">
                  <a:pos x="T6" y="T7"/>
                </a:cxn>
                <a:cxn ang="0">
                  <a:pos x="T8" y="T9"/>
                </a:cxn>
                <a:cxn ang="0">
                  <a:pos x="T10" y="T11"/>
                </a:cxn>
              </a:cxnLst>
              <a:rect l="0" t="0" r="r" b="b"/>
              <a:pathLst>
                <a:path w="196" h="138">
                  <a:moveTo>
                    <a:pt x="173" y="48"/>
                  </a:moveTo>
                  <a:cubicBezTo>
                    <a:pt x="182" y="43"/>
                    <a:pt x="190" y="41"/>
                    <a:pt x="196" y="43"/>
                  </a:cubicBezTo>
                  <a:cubicBezTo>
                    <a:pt x="0" y="0"/>
                    <a:pt x="0" y="0"/>
                    <a:pt x="0" y="0"/>
                  </a:cubicBezTo>
                  <a:cubicBezTo>
                    <a:pt x="135" y="138"/>
                    <a:pt x="135" y="138"/>
                    <a:pt x="135" y="138"/>
                  </a:cubicBezTo>
                  <a:cubicBezTo>
                    <a:pt x="132" y="133"/>
                    <a:pt x="131" y="127"/>
                    <a:pt x="131" y="121"/>
                  </a:cubicBezTo>
                  <a:cubicBezTo>
                    <a:pt x="131" y="94"/>
                    <a:pt x="150" y="61"/>
                    <a:pt x="173" y="48"/>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74" name="Group 273" hidden="1"/>
          <p:cNvGrpSpPr/>
          <p:nvPr/>
        </p:nvGrpSpPr>
        <p:grpSpPr>
          <a:xfrm>
            <a:off x="8207939" y="2194932"/>
            <a:ext cx="614042" cy="636659"/>
            <a:chOff x="2619375" y="935038"/>
            <a:chExt cx="5214938" cy="5407026"/>
          </a:xfrm>
        </p:grpSpPr>
        <p:sp>
          <p:nvSpPr>
            <p:cNvPr id="275" name="Freeform 318"/>
            <p:cNvSpPr>
              <a:spLocks/>
            </p:cNvSpPr>
            <p:nvPr/>
          </p:nvSpPr>
          <p:spPr bwMode="auto">
            <a:xfrm>
              <a:off x="2619375" y="1460501"/>
              <a:ext cx="5065713" cy="4881563"/>
            </a:xfrm>
            <a:custGeom>
              <a:avLst/>
              <a:gdLst>
                <a:gd name="T0" fmla="*/ 3191 w 3191"/>
                <a:gd name="T1" fmla="*/ 1217 h 3075"/>
                <a:gd name="T2" fmla="*/ 2131 w 3191"/>
                <a:gd name="T3" fmla="*/ 3075 h 3075"/>
                <a:gd name="T4" fmla="*/ 0 w 3191"/>
                <a:gd name="T5" fmla="*/ 1860 h 3075"/>
                <a:gd name="T6" fmla="*/ 1062 w 3191"/>
                <a:gd name="T7" fmla="*/ 0 h 3075"/>
                <a:gd name="T8" fmla="*/ 3191 w 3191"/>
                <a:gd name="T9" fmla="*/ 1217 h 3075"/>
              </a:gdLst>
              <a:ahLst/>
              <a:cxnLst>
                <a:cxn ang="0">
                  <a:pos x="T0" y="T1"/>
                </a:cxn>
                <a:cxn ang="0">
                  <a:pos x="T2" y="T3"/>
                </a:cxn>
                <a:cxn ang="0">
                  <a:pos x="T4" y="T5"/>
                </a:cxn>
                <a:cxn ang="0">
                  <a:pos x="T6" y="T7"/>
                </a:cxn>
                <a:cxn ang="0">
                  <a:pos x="T8" y="T9"/>
                </a:cxn>
              </a:cxnLst>
              <a:rect l="0" t="0" r="r" b="b"/>
              <a:pathLst>
                <a:path w="3191" h="3075">
                  <a:moveTo>
                    <a:pt x="3191" y="1217"/>
                  </a:moveTo>
                  <a:lnTo>
                    <a:pt x="2131" y="3075"/>
                  </a:lnTo>
                  <a:lnTo>
                    <a:pt x="0" y="1860"/>
                  </a:lnTo>
                  <a:lnTo>
                    <a:pt x="1062" y="0"/>
                  </a:lnTo>
                  <a:lnTo>
                    <a:pt x="3191" y="1217"/>
                  </a:lnTo>
                  <a:close/>
                </a:path>
              </a:pathLst>
            </a:custGeom>
            <a:solidFill>
              <a:srgbClr val="FCEE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 name="Freeform 319"/>
            <p:cNvSpPr>
              <a:spLocks/>
            </p:cNvSpPr>
            <p:nvPr/>
          </p:nvSpPr>
          <p:spPr bwMode="auto">
            <a:xfrm>
              <a:off x="4305300" y="935038"/>
              <a:ext cx="3529013" cy="2457450"/>
            </a:xfrm>
            <a:custGeom>
              <a:avLst/>
              <a:gdLst>
                <a:gd name="T0" fmla="*/ 2223 w 2223"/>
                <a:gd name="T1" fmla="*/ 1215 h 1548"/>
                <a:gd name="T2" fmla="*/ 2129 w 2223"/>
                <a:gd name="T3" fmla="*/ 1548 h 1548"/>
                <a:gd name="T4" fmla="*/ 0 w 2223"/>
                <a:gd name="T5" fmla="*/ 331 h 1548"/>
                <a:gd name="T6" fmla="*/ 94 w 2223"/>
                <a:gd name="T7" fmla="*/ 0 h 1548"/>
                <a:gd name="T8" fmla="*/ 2223 w 2223"/>
                <a:gd name="T9" fmla="*/ 1215 h 1548"/>
              </a:gdLst>
              <a:ahLst/>
              <a:cxnLst>
                <a:cxn ang="0">
                  <a:pos x="T0" y="T1"/>
                </a:cxn>
                <a:cxn ang="0">
                  <a:pos x="T2" y="T3"/>
                </a:cxn>
                <a:cxn ang="0">
                  <a:pos x="T4" y="T5"/>
                </a:cxn>
                <a:cxn ang="0">
                  <a:pos x="T6" y="T7"/>
                </a:cxn>
                <a:cxn ang="0">
                  <a:pos x="T8" y="T9"/>
                </a:cxn>
              </a:cxnLst>
              <a:rect l="0" t="0" r="r" b="b"/>
              <a:pathLst>
                <a:path w="2223" h="1548">
                  <a:moveTo>
                    <a:pt x="2223" y="1215"/>
                  </a:moveTo>
                  <a:lnTo>
                    <a:pt x="2129" y="1548"/>
                  </a:lnTo>
                  <a:lnTo>
                    <a:pt x="0" y="331"/>
                  </a:lnTo>
                  <a:lnTo>
                    <a:pt x="94" y="0"/>
                  </a:lnTo>
                  <a:lnTo>
                    <a:pt x="2223" y="1215"/>
                  </a:lnTo>
                  <a:close/>
                </a:path>
              </a:pathLst>
            </a:custGeom>
            <a:solidFill>
              <a:srgbClr val="FFC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 name="Freeform 320"/>
            <p:cNvSpPr>
              <a:spLocks noEditPoints="1"/>
            </p:cNvSpPr>
            <p:nvPr/>
          </p:nvSpPr>
          <p:spPr bwMode="auto">
            <a:xfrm>
              <a:off x="3484563" y="2024063"/>
              <a:ext cx="3603625" cy="3095625"/>
            </a:xfrm>
            <a:custGeom>
              <a:avLst/>
              <a:gdLst>
                <a:gd name="T0" fmla="*/ 804 w 2270"/>
                <a:gd name="T1" fmla="*/ 235 h 1950"/>
                <a:gd name="T2" fmla="*/ 498 w 2270"/>
                <a:gd name="T3" fmla="*/ 61 h 1950"/>
                <a:gd name="T4" fmla="*/ 533 w 2270"/>
                <a:gd name="T5" fmla="*/ 0 h 1950"/>
                <a:gd name="T6" fmla="*/ 839 w 2270"/>
                <a:gd name="T7" fmla="*/ 176 h 1950"/>
                <a:gd name="T8" fmla="*/ 804 w 2270"/>
                <a:gd name="T9" fmla="*/ 235 h 1950"/>
                <a:gd name="T10" fmla="*/ 1376 w 2270"/>
                <a:gd name="T11" fmla="*/ 482 h 1950"/>
                <a:gd name="T12" fmla="*/ 1035 w 2270"/>
                <a:gd name="T13" fmla="*/ 288 h 1950"/>
                <a:gd name="T14" fmla="*/ 1000 w 2270"/>
                <a:gd name="T15" fmla="*/ 347 h 1950"/>
                <a:gd name="T16" fmla="*/ 1341 w 2270"/>
                <a:gd name="T17" fmla="*/ 541 h 1950"/>
                <a:gd name="T18" fmla="*/ 1376 w 2270"/>
                <a:gd name="T19" fmla="*/ 482 h 1950"/>
                <a:gd name="T20" fmla="*/ 2270 w 2270"/>
                <a:gd name="T21" fmla="*/ 992 h 1950"/>
                <a:gd name="T22" fmla="*/ 1544 w 2270"/>
                <a:gd name="T23" fmla="*/ 576 h 1950"/>
                <a:gd name="T24" fmla="*/ 1509 w 2270"/>
                <a:gd name="T25" fmla="*/ 637 h 1950"/>
                <a:gd name="T26" fmla="*/ 2236 w 2270"/>
                <a:gd name="T27" fmla="*/ 1052 h 1950"/>
                <a:gd name="T28" fmla="*/ 2270 w 2270"/>
                <a:gd name="T29" fmla="*/ 992 h 1950"/>
                <a:gd name="T30" fmla="*/ 870 w 2270"/>
                <a:gd name="T31" fmla="*/ 784 h 1950"/>
                <a:gd name="T32" fmla="*/ 284 w 2270"/>
                <a:gd name="T33" fmla="*/ 449 h 1950"/>
                <a:gd name="T34" fmla="*/ 249 w 2270"/>
                <a:gd name="T35" fmla="*/ 511 h 1950"/>
                <a:gd name="T36" fmla="*/ 837 w 2270"/>
                <a:gd name="T37" fmla="*/ 843 h 1950"/>
                <a:gd name="T38" fmla="*/ 870 w 2270"/>
                <a:gd name="T39" fmla="*/ 784 h 1950"/>
                <a:gd name="T40" fmla="*/ 2021 w 2270"/>
                <a:gd name="T41" fmla="*/ 1440 h 1950"/>
                <a:gd name="T42" fmla="*/ 982 w 2270"/>
                <a:gd name="T43" fmla="*/ 848 h 1950"/>
                <a:gd name="T44" fmla="*/ 947 w 2270"/>
                <a:gd name="T45" fmla="*/ 907 h 1950"/>
                <a:gd name="T46" fmla="*/ 1987 w 2270"/>
                <a:gd name="T47" fmla="*/ 1501 h 1950"/>
                <a:gd name="T48" fmla="*/ 2021 w 2270"/>
                <a:gd name="T49" fmla="*/ 1440 h 1950"/>
                <a:gd name="T50" fmla="*/ 225 w 2270"/>
                <a:gd name="T51" fmla="*/ 1007 h 1950"/>
                <a:gd name="T52" fmla="*/ 35 w 2270"/>
                <a:gd name="T53" fmla="*/ 899 h 1950"/>
                <a:gd name="T54" fmla="*/ 0 w 2270"/>
                <a:gd name="T55" fmla="*/ 958 h 1950"/>
                <a:gd name="T56" fmla="*/ 190 w 2270"/>
                <a:gd name="T57" fmla="*/ 1066 h 1950"/>
                <a:gd name="T58" fmla="*/ 225 w 2270"/>
                <a:gd name="T59" fmla="*/ 1007 h 1950"/>
                <a:gd name="T60" fmla="*/ 900 w 2270"/>
                <a:gd name="T61" fmla="*/ 1393 h 1950"/>
                <a:gd name="T62" fmla="*/ 345 w 2270"/>
                <a:gd name="T63" fmla="*/ 1074 h 1950"/>
                <a:gd name="T64" fmla="*/ 310 w 2270"/>
                <a:gd name="T65" fmla="*/ 1135 h 1950"/>
                <a:gd name="T66" fmla="*/ 866 w 2270"/>
                <a:gd name="T67" fmla="*/ 1452 h 1950"/>
                <a:gd name="T68" fmla="*/ 900 w 2270"/>
                <a:gd name="T69" fmla="*/ 1393 h 1950"/>
                <a:gd name="T70" fmla="*/ 1772 w 2270"/>
                <a:gd name="T71" fmla="*/ 1889 h 1950"/>
                <a:gd name="T72" fmla="*/ 1068 w 2270"/>
                <a:gd name="T73" fmla="*/ 1489 h 1950"/>
                <a:gd name="T74" fmla="*/ 1033 w 2270"/>
                <a:gd name="T75" fmla="*/ 1548 h 1950"/>
                <a:gd name="T76" fmla="*/ 1737 w 2270"/>
                <a:gd name="T77" fmla="*/ 1950 h 1950"/>
                <a:gd name="T78" fmla="*/ 1772 w 2270"/>
                <a:gd name="T79" fmla="*/ 1889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70" h="1950">
                  <a:moveTo>
                    <a:pt x="804" y="235"/>
                  </a:moveTo>
                  <a:lnTo>
                    <a:pt x="498" y="61"/>
                  </a:lnTo>
                  <a:lnTo>
                    <a:pt x="533" y="0"/>
                  </a:lnTo>
                  <a:lnTo>
                    <a:pt x="839" y="176"/>
                  </a:lnTo>
                  <a:lnTo>
                    <a:pt x="804" y="235"/>
                  </a:lnTo>
                  <a:close/>
                  <a:moveTo>
                    <a:pt x="1376" y="482"/>
                  </a:moveTo>
                  <a:lnTo>
                    <a:pt x="1035" y="288"/>
                  </a:lnTo>
                  <a:lnTo>
                    <a:pt x="1000" y="347"/>
                  </a:lnTo>
                  <a:lnTo>
                    <a:pt x="1341" y="541"/>
                  </a:lnTo>
                  <a:lnTo>
                    <a:pt x="1376" y="482"/>
                  </a:lnTo>
                  <a:close/>
                  <a:moveTo>
                    <a:pt x="2270" y="992"/>
                  </a:moveTo>
                  <a:lnTo>
                    <a:pt x="1544" y="576"/>
                  </a:lnTo>
                  <a:lnTo>
                    <a:pt x="1509" y="637"/>
                  </a:lnTo>
                  <a:lnTo>
                    <a:pt x="2236" y="1052"/>
                  </a:lnTo>
                  <a:lnTo>
                    <a:pt x="2270" y="992"/>
                  </a:lnTo>
                  <a:close/>
                  <a:moveTo>
                    <a:pt x="870" y="784"/>
                  </a:moveTo>
                  <a:lnTo>
                    <a:pt x="284" y="449"/>
                  </a:lnTo>
                  <a:lnTo>
                    <a:pt x="249" y="511"/>
                  </a:lnTo>
                  <a:lnTo>
                    <a:pt x="837" y="843"/>
                  </a:lnTo>
                  <a:lnTo>
                    <a:pt x="870" y="784"/>
                  </a:lnTo>
                  <a:close/>
                  <a:moveTo>
                    <a:pt x="2021" y="1440"/>
                  </a:moveTo>
                  <a:lnTo>
                    <a:pt x="982" y="848"/>
                  </a:lnTo>
                  <a:lnTo>
                    <a:pt x="947" y="907"/>
                  </a:lnTo>
                  <a:lnTo>
                    <a:pt x="1987" y="1501"/>
                  </a:lnTo>
                  <a:lnTo>
                    <a:pt x="2021" y="1440"/>
                  </a:lnTo>
                  <a:close/>
                  <a:moveTo>
                    <a:pt x="225" y="1007"/>
                  </a:moveTo>
                  <a:lnTo>
                    <a:pt x="35" y="899"/>
                  </a:lnTo>
                  <a:lnTo>
                    <a:pt x="0" y="958"/>
                  </a:lnTo>
                  <a:lnTo>
                    <a:pt x="190" y="1066"/>
                  </a:lnTo>
                  <a:lnTo>
                    <a:pt x="225" y="1007"/>
                  </a:lnTo>
                  <a:close/>
                  <a:moveTo>
                    <a:pt x="900" y="1393"/>
                  </a:moveTo>
                  <a:lnTo>
                    <a:pt x="345" y="1074"/>
                  </a:lnTo>
                  <a:lnTo>
                    <a:pt x="310" y="1135"/>
                  </a:lnTo>
                  <a:lnTo>
                    <a:pt x="866" y="1452"/>
                  </a:lnTo>
                  <a:lnTo>
                    <a:pt x="900" y="1393"/>
                  </a:lnTo>
                  <a:close/>
                  <a:moveTo>
                    <a:pt x="1772" y="1889"/>
                  </a:moveTo>
                  <a:lnTo>
                    <a:pt x="1068" y="1489"/>
                  </a:lnTo>
                  <a:lnTo>
                    <a:pt x="1033" y="1548"/>
                  </a:lnTo>
                  <a:lnTo>
                    <a:pt x="1737" y="1950"/>
                  </a:lnTo>
                  <a:lnTo>
                    <a:pt x="1772" y="1889"/>
                  </a:lnTo>
                  <a:close/>
                </a:path>
              </a:pathLst>
            </a:custGeom>
            <a:solidFill>
              <a:srgbClr val="274C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307" name="Freeform 324"/>
          <p:cNvSpPr>
            <a:spLocks/>
          </p:cNvSpPr>
          <p:nvPr/>
        </p:nvSpPr>
        <p:spPr bwMode="auto">
          <a:xfrm>
            <a:off x="8930839" y="3189718"/>
            <a:ext cx="352008" cy="311600"/>
          </a:xfrm>
          <a:custGeom>
            <a:avLst/>
            <a:gdLst>
              <a:gd name="T0" fmla="*/ 337 w 357"/>
              <a:gd name="T1" fmla="*/ 4 h 316"/>
              <a:gd name="T2" fmla="*/ 351 w 357"/>
              <a:gd name="T3" fmla="*/ 23 h 316"/>
              <a:gd name="T4" fmla="*/ 339 w 357"/>
              <a:gd name="T5" fmla="*/ 66 h 316"/>
              <a:gd name="T6" fmla="*/ 204 w 357"/>
              <a:gd name="T7" fmla="*/ 154 h 316"/>
              <a:gd name="T8" fmla="*/ 112 w 357"/>
              <a:gd name="T9" fmla="*/ 296 h 316"/>
              <a:gd name="T10" fmla="*/ 86 w 357"/>
              <a:gd name="T11" fmla="*/ 313 h 316"/>
              <a:gd name="T12" fmla="*/ 81 w 357"/>
              <a:gd name="T13" fmla="*/ 310 h 316"/>
              <a:gd name="T14" fmla="*/ 64 w 357"/>
              <a:gd name="T15" fmla="*/ 283 h 316"/>
              <a:gd name="T16" fmla="*/ 6 w 357"/>
              <a:gd name="T17" fmla="*/ 51 h 316"/>
              <a:gd name="T18" fmla="*/ 17 w 357"/>
              <a:gd name="T19" fmla="*/ 8 h 316"/>
              <a:gd name="T20" fmla="*/ 37 w 357"/>
              <a:gd name="T21" fmla="*/ 8 h 316"/>
              <a:gd name="T22" fmla="*/ 51 w 357"/>
              <a:gd name="T23" fmla="*/ 26 h 316"/>
              <a:gd name="T24" fmla="*/ 98 w 357"/>
              <a:gd name="T25" fmla="*/ 191 h 316"/>
              <a:gd name="T26" fmla="*/ 173 w 357"/>
              <a:gd name="T27" fmla="*/ 98 h 316"/>
              <a:gd name="T28" fmla="*/ 318 w 357"/>
              <a:gd name="T29" fmla="*/ 4 h 316"/>
              <a:gd name="T30" fmla="*/ 337 w 357"/>
              <a:gd name="T31" fmla="*/ 4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7" h="316">
                <a:moveTo>
                  <a:pt x="337" y="4"/>
                </a:moveTo>
                <a:cubicBezTo>
                  <a:pt x="343" y="8"/>
                  <a:pt x="348" y="15"/>
                  <a:pt x="351" y="23"/>
                </a:cubicBezTo>
                <a:cubicBezTo>
                  <a:pt x="357" y="41"/>
                  <a:pt x="352" y="60"/>
                  <a:pt x="339" y="66"/>
                </a:cubicBezTo>
                <a:cubicBezTo>
                  <a:pt x="291" y="90"/>
                  <a:pt x="244" y="117"/>
                  <a:pt x="204" y="154"/>
                </a:cubicBezTo>
                <a:cubicBezTo>
                  <a:pt x="164" y="191"/>
                  <a:pt x="131" y="239"/>
                  <a:pt x="112" y="296"/>
                </a:cubicBezTo>
                <a:cubicBezTo>
                  <a:pt x="108" y="309"/>
                  <a:pt x="97" y="316"/>
                  <a:pt x="86" y="313"/>
                </a:cubicBezTo>
                <a:cubicBezTo>
                  <a:pt x="84" y="312"/>
                  <a:pt x="83" y="311"/>
                  <a:pt x="81" y="310"/>
                </a:cubicBezTo>
                <a:cubicBezTo>
                  <a:pt x="72" y="306"/>
                  <a:pt x="66" y="295"/>
                  <a:pt x="64" y="283"/>
                </a:cubicBezTo>
                <a:cubicBezTo>
                  <a:pt x="53" y="204"/>
                  <a:pt x="34" y="125"/>
                  <a:pt x="6" y="51"/>
                </a:cubicBezTo>
                <a:cubicBezTo>
                  <a:pt x="0" y="34"/>
                  <a:pt x="5" y="14"/>
                  <a:pt x="17" y="8"/>
                </a:cubicBezTo>
                <a:cubicBezTo>
                  <a:pt x="23" y="4"/>
                  <a:pt x="30" y="5"/>
                  <a:pt x="37" y="8"/>
                </a:cubicBezTo>
                <a:cubicBezTo>
                  <a:pt x="42" y="12"/>
                  <a:pt x="48" y="18"/>
                  <a:pt x="51" y="26"/>
                </a:cubicBezTo>
                <a:cubicBezTo>
                  <a:pt x="70" y="80"/>
                  <a:pt x="86" y="135"/>
                  <a:pt x="98" y="191"/>
                </a:cubicBezTo>
                <a:cubicBezTo>
                  <a:pt x="120" y="155"/>
                  <a:pt x="145" y="124"/>
                  <a:pt x="173" y="98"/>
                </a:cubicBezTo>
                <a:cubicBezTo>
                  <a:pt x="218" y="57"/>
                  <a:pt x="268" y="29"/>
                  <a:pt x="318" y="4"/>
                </a:cubicBezTo>
                <a:cubicBezTo>
                  <a:pt x="324" y="0"/>
                  <a:pt x="331" y="1"/>
                  <a:pt x="337" y="4"/>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 name="Freeform 325"/>
          <p:cNvSpPr>
            <a:spLocks/>
          </p:cNvSpPr>
          <p:nvPr/>
        </p:nvSpPr>
        <p:spPr bwMode="auto">
          <a:xfrm>
            <a:off x="8349298" y="3675030"/>
            <a:ext cx="374503" cy="549466"/>
          </a:xfrm>
          <a:custGeom>
            <a:avLst/>
            <a:gdLst>
              <a:gd name="T0" fmla="*/ 243 w 380"/>
              <a:gd name="T1" fmla="*/ 27 h 557"/>
              <a:gd name="T2" fmla="*/ 299 w 380"/>
              <a:gd name="T3" fmla="*/ 77 h 557"/>
              <a:gd name="T4" fmla="*/ 300 w 380"/>
              <a:gd name="T5" fmla="*/ 108 h 557"/>
              <a:gd name="T6" fmla="*/ 283 w 380"/>
              <a:gd name="T7" fmla="*/ 112 h 557"/>
              <a:gd name="T8" fmla="*/ 277 w 380"/>
              <a:gd name="T9" fmla="*/ 107 h 557"/>
              <a:gd name="T10" fmla="*/ 232 w 380"/>
              <a:gd name="T11" fmla="*/ 67 h 557"/>
              <a:gd name="T12" fmla="*/ 140 w 380"/>
              <a:gd name="T13" fmla="*/ 56 h 557"/>
              <a:gd name="T14" fmla="*/ 50 w 380"/>
              <a:gd name="T15" fmla="*/ 169 h 557"/>
              <a:gd name="T16" fmla="*/ 46 w 380"/>
              <a:gd name="T17" fmla="*/ 185 h 557"/>
              <a:gd name="T18" fmla="*/ 75 w 380"/>
              <a:gd name="T19" fmla="*/ 377 h 557"/>
              <a:gd name="T20" fmla="*/ 174 w 380"/>
              <a:gd name="T21" fmla="*/ 485 h 557"/>
              <a:gd name="T22" fmla="*/ 201 w 380"/>
              <a:gd name="T23" fmla="*/ 498 h 557"/>
              <a:gd name="T24" fmla="*/ 278 w 380"/>
              <a:gd name="T25" fmla="*/ 502 h 557"/>
              <a:gd name="T26" fmla="*/ 337 w 380"/>
              <a:gd name="T27" fmla="*/ 424 h 557"/>
              <a:gd name="T28" fmla="*/ 342 w 380"/>
              <a:gd name="T29" fmla="*/ 392 h 557"/>
              <a:gd name="T30" fmla="*/ 305 w 380"/>
              <a:gd name="T31" fmla="*/ 242 h 557"/>
              <a:gd name="T32" fmla="*/ 207 w 380"/>
              <a:gd name="T33" fmla="*/ 146 h 557"/>
              <a:gd name="T34" fmla="*/ 201 w 380"/>
              <a:gd name="T35" fmla="*/ 143 h 557"/>
              <a:gd name="T36" fmla="*/ 169 w 380"/>
              <a:gd name="T37" fmla="*/ 132 h 557"/>
              <a:gd name="T38" fmla="*/ 157 w 380"/>
              <a:gd name="T39" fmla="*/ 137 h 557"/>
              <a:gd name="T40" fmla="*/ 151 w 380"/>
              <a:gd name="T41" fmla="*/ 146 h 557"/>
              <a:gd name="T42" fmla="*/ 130 w 380"/>
              <a:gd name="T43" fmla="*/ 156 h 557"/>
              <a:gd name="T44" fmla="*/ 120 w 380"/>
              <a:gd name="T45" fmla="*/ 127 h 557"/>
              <a:gd name="T46" fmla="*/ 138 w 380"/>
              <a:gd name="T47" fmla="*/ 98 h 557"/>
              <a:gd name="T48" fmla="*/ 164 w 380"/>
              <a:gd name="T49" fmla="*/ 89 h 557"/>
              <a:gd name="T50" fmla="*/ 211 w 380"/>
              <a:gd name="T51" fmla="*/ 103 h 557"/>
              <a:gd name="T52" fmla="*/ 218 w 380"/>
              <a:gd name="T53" fmla="*/ 106 h 557"/>
              <a:gd name="T54" fmla="*/ 330 w 380"/>
              <a:gd name="T55" fmla="*/ 217 h 557"/>
              <a:gd name="T56" fmla="*/ 375 w 380"/>
              <a:gd name="T57" fmla="*/ 401 h 557"/>
              <a:gd name="T58" fmla="*/ 368 w 380"/>
              <a:gd name="T59" fmla="*/ 442 h 557"/>
              <a:gd name="T60" fmla="*/ 291 w 380"/>
              <a:gd name="T61" fmla="*/ 544 h 557"/>
              <a:gd name="T62" fmla="*/ 194 w 380"/>
              <a:gd name="T63" fmla="*/ 540 h 557"/>
              <a:gd name="T64" fmla="*/ 164 w 380"/>
              <a:gd name="T65" fmla="*/ 525 h 557"/>
              <a:gd name="T66" fmla="*/ 48 w 380"/>
              <a:gd name="T67" fmla="*/ 399 h 557"/>
              <a:gd name="T68" fmla="*/ 14 w 380"/>
              <a:gd name="T69" fmla="*/ 171 h 557"/>
              <a:gd name="T70" fmla="*/ 19 w 380"/>
              <a:gd name="T71" fmla="*/ 151 h 557"/>
              <a:gd name="T72" fmla="*/ 129 w 380"/>
              <a:gd name="T73" fmla="*/ 13 h 557"/>
              <a:gd name="T74" fmla="*/ 243 w 380"/>
              <a:gd name="T75" fmla="*/ 27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0" h="557">
                <a:moveTo>
                  <a:pt x="243" y="27"/>
                </a:moveTo>
                <a:cubicBezTo>
                  <a:pt x="263" y="38"/>
                  <a:pt x="283" y="55"/>
                  <a:pt x="299" y="77"/>
                </a:cubicBezTo>
                <a:cubicBezTo>
                  <a:pt x="306" y="86"/>
                  <a:pt x="306" y="100"/>
                  <a:pt x="300" y="108"/>
                </a:cubicBezTo>
                <a:cubicBezTo>
                  <a:pt x="295" y="114"/>
                  <a:pt x="289" y="116"/>
                  <a:pt x="283" y="112"/>
                </a:cubicBezTo>
                <a:cubicBezTo>
                  <a:pt x="280" y="111"/>
                  <a:pt x="278" y="109"/>
                  <a:pt x="277" y="107"/>
                </a:cubicBezTo>
                <a:cubicBezTo>
                  <a:pt x="264" y="90"/>
                  <a:pt x="249" y="76"/>
                  <a:pt x="232" y="67"/>
                </a:cubicBezTo>
                <a:cubicBezTo>
                  <a:pt x="202" y="49"/>
                  <a:pt x="169" y="45"/>
                  <a:pt x="140" y="56"/>
                </a:cubicBezTo>
                <a:cubicBezTo>
                  <a:pt x="98" y="71"/>
                  <a:pt x="64" y="115"/>
                  <a:pt x="50" y="169"/>
                </a:cubicBezTo>
                <a:cubicBezTo>
                  <a:pt x="48" y="174"/>
                  <a:pt x="47" y="180"/>
                  <a:pt x="46" y="185"/>
                </a:cubicBezTo>
                <a:cubicBezTo>
                  <a:pt x="34" y="247"/>
                  <a:pt x="46" y="320"/>
                  <a:pt x="75" y="377"/>
                </a:cubicBezTo>
                <a:cubicBezTo>
                  <a:pt x="99" y="424"/>
                  <a:pt x="135" y="462"/>
                  <a:pt x="174" y="485"/>
                </a:cubicBezTo>
                <a:cubicBezTo>
                  <a:pt x="183" y="490"/>
                  <a:pt x="192" y="494"/>
                  <a:pt x="201" y="498"/>
                </a:cubicBezTo>
                <a:cubicBezTo>
                  <a:pt x="227" y="508"/>
                  <a:pt x="255" y="512"/>
                  <a:pt x="278" y="502"/>
                </a:cubicBezTo>
                <a:cubicBezTo>
                  <a:pt x="305" y="491"/>
                  <a:pt x="327" y="461"/>
                  <a:pt x="337" y="424"/>
                </a:cubicBezTo>
                <a:cubicBezTo>
                  <a:pt x="339" y="414"/>
                  <a:pt x="341" y="403"/>
                  <a:pt x="342" y="392"/>
                </a:cubicBezTo>
                <a:cubicBezTo>
                  <a:pt x="346" y="341"/>
                  <a:pt x="331" y="286"/>
                  <a:pt x="305" y="242"/>
                </a:cubicBezTo>
                <a:cubicBezTo>
                  <a:pt x="280" y="200"/>
                  <a:pt x="245" y="168"/>
                  <a:pt x="207" y="146"/>
                </a:cubicBezTo>
                <a:cubicBezTo>
                  <a:pt x="205" y="145"/>
                  <a:pt x="203" y="144"/>
                  <a:pt x="201" y="143"/>
                </a:cubicBezTo>
                <a:cubicBezTo>
                  <a:pt x="189" y="136"/>
                  <a:pt x="178" y="132"/>
                  <a:pt x="169" y="132"/>
                </a:cubicBezTo>
                <a:cubicBezTo>
                  <a:pt x="165" y="133"/>
                  <a:pt x="160" y="134"/>
                  <a:pt x="157" y="137"/>
                </a:cubicBezTo>
                <a:cubicBezTo>
                  <a:pt x="154" y="139"/>
                  <a:pt x="152" y="143"/>
                  <a:pt x="151" y="146"/>
                </a:cubicBezTo>
                <a:cubicBezTo>
                  <a:pt x="148" y="157"/>
                  <a:pt x="138" y="161"/>
                  <a:pt x="130" y="156"/>
                </a:cubicBezTo>
                <a:cubicBezTo>
                  <a:pt x="121" y="151"/>
                  <a:pt x="117" y="137"/>
                  <a:pt x="120" y="127"/>
                </a:cubicBezTo>
                <a:cubicBezTo>
                  <a:pt x="124" y="114"/>
                  <a:pt x="131" y="104"/>
                  <a:pt x="138" y="98"/>
                </a:cubicBezTo>
                <a:cubicBezTo>
                  <a:pt x="146" y="92"/>
                  <a:pt x="155" y="89"/>
                  <a:pt x="164" y="89"/>
                </a:cubicBezTo>
                <a:cubicBezTo>
                  <a:pt x="182" y="88"/>
                  <a:pt x="198" y="95"/>
                  <a:pt x="211" y="103"/>
                </a:cubicBezTo>
                <a:cubicBezTo>
                  <a:pt x="213" y="104"/>
                  <a:pt x="216" y="105"/>
                  <a:pt x="218" y="106"/>
                </a:cubicBezTo>
                <a:cubicBezTo>
                  <a:pt x="260" y="131"/>
                  <a:pt x="300" y="167"/>
                  <a:pt x="330" y="217"/>
                </a:cubicBezTo>
                <a:cubicBezTo>
                  <a:pt x="361" y="269"/>
                  <a:pt x="380" y="336"/>
                  <a:pt x="375" y="401"/>
                </a:cubicBezTo>
                <a:cubicBezTo>
                  <a:pt x="374" y="415"/>
                  <a:pt x="371" y="429"/>
                  <a:pt x="368" y="442"/>
                </a:cubicBezTo>
                <a:cubicBezTo>
                  <a:pt x="355" y="489"/>
                  <a:pt x="328" y="529"/>
                  <a:pt x="291" y="544"/>
                </a:cubicBezTo>
                <a:cubicBezTo>
                  <a:pt x="259" y="557"/>
                  <a:pt x="225" y="552"/>
                  <a:pt x="194" y="540"/>
                </a:cubicBezTo>
                <a:cubicBezTo>
                  <a:pt x="184" y="536"/>
                  <a:pt x="174" y="531"/>
                  <a:pt x="164" y="525"/>
                </a:cubicBezTo>
                <a:cubicBezTo>
                  <a:pt x="118" y="499"/>
                  <a:pt x="77" y="455"/>
                  <a:pt x="48" y="399"/>
                </a:cubicBezTo>
                <a:cubicBezTo>
                  <a:pt x="14" y="331"/>
                  <a:pt x="0" y="246"/>
                  <a:pt x="14" y="171"/>
                </a:cubicBezTo>
                <a:cubicBezTo>
                  <a:pt x="15" y="164"/>
                  <a:pt x="17" y="157"/>
                  <a:pt x="19" y="151"/>
                </a:cubicBezTo>
                <a:cubicBezTo>
                  <a:pt x="36" y="85"/>
                  <a:pt x="77" y="32"/>
                  <a:pt x="129" y="13"/>
                </a:cubicBezTo>
                <a:cubicBezTo>
                  <a:pt x="165" y="0"/>
                  <a:pt x="206" y="5"/>
                  <a:pt x="243" y="2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329" name="Group 328"/>
          <p:cNvGrpSpPr/>
          <p:nvPr/>
        </p:nvGrpSpPr>
        <p:grpSpPr>
          <a:xfrm>
            <a:off x="7492815" y="2743147"/>
            <a:ext cx="359090" cy="494061"/>
            <a:chOff x="7492815" y="2743147"/>
            <a:chExt cx="359090" cy="494061"/>
          </a:xfrm>
        </p:grpSpPr>
        <p:sp>
          <p:nvSpPr>
            <p:cNvPr id="310" name="Freeform 326"/>
            <p:cNvSpPr>
              <a:spLocks/>
            </p:cNvSpPr>
            <p:nvPr/>
          </p:nvSpPr>
          <p:spPr bwMode="auto">
            <a:xfrm>
              <a:off x="7556968" y="2743147"/>
              <a:ext cx="239532" cy="494061"/>
            </a:xfrm>
            <a:custGeom>
              <a:avLst/>
              <a:gdLst>
                <a:gd name="T0" fmla="*/ 36 w 243"/>
                <a:gd name="T1" fmla="*/ 4 h 501"/>
                <a:gd name="T2" fmla="*/ 52 w 243"/>
                <a:gd name="T3" fmla="*/ 27 h 501"/>
                <a:gd name="T4" fmla="*/ 104 w 243"/>
                <a:gd name="T5" fmla="*/ 166 h 501"/>
                <a:gd name="T6" fmla="*/ 172 w 243"/>
                <a:gd name="T7" fmla="*/ 307 h 501"/>
                <a:gd name="T8" fmla="*/ 236 w 243"/>
                <a:gd name="T9" fmla="*/ 452 h 501"/>
                <a:gd name="T10" fmla="*/ 228 w 243"/>
                <a:gd name="T11" fmla="*/ 497 h 501"/>
                <a:gd name="T12" fmla="*/ 206 w 243"/>
                <a:gd name="T13" fmla="*/ 497 h 501"/>
                <a:gd name="T14" fmla="*/ 193 w 243"/>
                <a:gd name="T15" fmla="*/ 482 h 501"/>
                <a:gd name="T16" fmla="*/ 129 w 243"/>
                <a:gd name="T17" fmla="*/ 338 h 501"/>
                <a:gd name="T18" fmla="*/ 62 w 243"/>
                <a:gd name="T19" fmla="*/ 197 h 501"/>
                <a:gd name="T20" fmla="*/ 4 w 243"/>
                <a:gd name="T21" fmla="*/ 42 h 501"/>
                <a:gd name="T22" fmla="*/ 20 w 243"/>
                <a:gd name="T23" fmla="*/ 2 h 501"/>
                <a:gd name="T24" fmla="*/ 36 w 243"/>
                <a:gd name="T25" fmla="*/ 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3" h="501">
                  <a:moveTo>
                    <a:pt x="36" y="4"/>
                  </a:moveTo>
                  <a:cubicBezTo>
                    <a:pt x="43" y="8"/>
                    <a:pt x="49" y="17"/>
                    <a:pt x="52" y="27"/>
                  </a:cubicBezTo>
                  <a:cubicBezTo>
                    <a:pt x="62" y="71"/>
                    <a:pt x="82" y="119"/>
                    <a:pt x="104" y="166"/>
                  </a:cubicBezTo>
                  <a:cubicBezTo>
                    <a:pt x="126" y="214"/>
                    <a:pt x="150" y="261"/>
                    <a:pt x="172" y="307"/>
                  </a:cubicBezTo>
                  <a:cubicBezTo>
                    <a:pt x="194" y="355"/>
                    <a:pt x="215" y="406"/>
                    <a:pt x="236" y="452"/>
                  </a:cubicBezTo>
                  <a:cubicBezTo>
                    <a:pt x="243" y="469"/>
                    <a:pt x="239" y="489"/>
                    <a:pt x="228" y="497"/>
                  </a:cubicBezTo>
                  <a:cubicBezTo>
                    <a:pt x="221" y="501"/>
                    <a:pt x="213" y="501"/>
                    <a:pt x="206" y="497"/>
                  </a:cubicBezTo>
                  <a:cubicBezTo>
                    <a:pt x="201" y="494"/>
                    <a:pt x="196" y="489"/>
                    <a:pt x="193" y="482"/>
                  </a:cubicBezTo>
                  <a:cubicBezTo>
                    <a:pt x="172" y="435"/>
                    <a:pt x="151" y="384"/>
                    <a:pt x="129" y="338"/>
                  </a:cubicBezTo>
                  <a:cubicBezTo>
                    <a:pt x="109" y="294"/>
                    <a:pt x="85" y="247"/>
                    <a:pt x="62" y="197"/>
                  </a:cubicBezTo>
                  <a:cubicBezTo>
                    <a:pt x="39" y="147"/>
                    <a:pt x="17" y="96"/>
                    <a:pt x="4" y="42"/>
                  </a:cubicBezTo>
                  <a:cubicBezTo>
                    <a:pt x="0" y="24"/>
                    <a:pt x="7" y="6"/>
                    <a:pt x="20" y="2"/>
                  </a:cubicBezTo>
                  <a:cubicBezTo>
                    <a:pt x="25" y="0"/>
                    <a:pt x="31" y="1"/>
                    <a:pt x="36" y="4"/>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 name="Freeform 327"/>
            <p:cNvSpPr>
              <a:spLocks/>
            </p:cNvSpPr>
            <p:nvPr/>
          </p:nvSpPr>
          <p:spPr bwMode="auto">
            <a:xfrm>
              <a:off x="7492815" y="2877285"/>
              <a:ext cx="359090" cy="220786"/>
            </a:xfrm>
            <a:custGeom>
              <a:avLst/>
              <a:gdLst>
                <a:gd name="T0" fmla="*/ 362 w 364"/>
                <a:gd name="T1" fmla="*/ 42 h 224"/>
                <a:gd name="T2" fmla="*/ 339 w 364"/>
                <a:gd name="T3" fmla="*/ 67 h 224"/>
                <a:gd name="T4" fmla="*/ 332 w 364"/>
                <a:gd name="T5" fmla="*/ 71 h 224"/>
                <a:gd name="T6" fmla="*/ 274 w 364"/>
                <a:gd name="T7" fmla="*/ 98 h 224"/>
                <a:gd name="T8" fmla="*/ 117 w 364"/>
                <a:gd name="T9" fmla="*/ 175 h 224"/>
                <a:gd name="T10" fmla="*/ 64 w 364"/>
                <a:gd name="T11" fmla="*/ 205 h 224"/>
                <a:gd name="T12" fmla="*/ 52 w 364"/>
                <a:gd name="T13" fmla="*/ 215 h 224"/>
                <a:gd name="T14" fmla="*/ 31 w 364"/>
                <a:gd name="T15" fmla="*/ 223 h 224"/>
                <a:gd name="T16" fmla="*/ 19 w 364"/>
                <a:gd name="T17" fmla="*/ 220 h 224"/>
                <a:gd name="T18" fmla="*/ 2 w 364"/>
                <a:gd name="T19" fmla="*/ 192 h 224"/>
                <a:gd name="T20" fmla="*/ 23 w 364"/>
                <a:gd name="T21" fmla="*/ 157 h 224"/>
                <a:gd name="T22" fmla="*/ 26 w 364"/>
                <a:gd name="T23" fmla="*/ 155 h 224"/>
                <a:gd name="T24" fmla="*/ 36 w 364"/>
                <a:gd name="T25" fmla="*/ 147 h 224"/>
                <a:gd name="T26" fmla="*/ 97 w 364"/>
                <a:gd name="T27" fmla="*/ 112 h 224"/>
                <a:gd name="T28" fmla="*/ 253 w 364"/>
                <a:gd name="T29" fmla="*/ 35 h 224"/>
                <a:gd name="T30" fmla="*/ 310 w 364"/>
                <a:gd name="T31" fmla="*/ 9 h 224"/>
                <a:gd name="T32" fmla="*/ 314 w 364"/>
                <a:gd name="T33" fmla="*/ 6 h 224"/>
                <a:gd name="T34" fmla="*/ 326 w 364"/>
                <a:gd name="T35" fmla="*/ 1 h 224"/>
                <a:gd name="T36" fmla="*/ 341 w 364"/>
                <a:gd name="T37" fmla="*/ 1 h 224"/>
                <a:gd name="T38" fmla="*/ 345 w 364"/>
                <a:gd name="T39" fmla="*/ 3 h 224"/>
                <a:gd name="T40" fmla="*/ 362 w 364"/>
                <a:gd name="T41" fmla="*/ 4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64" h="224">
                  <a:moveTo>
                    <a:pt x="362" y="42"/>
                  </a:moveTo>
                  <a:cubicBezTo>
                    <a:pt x="360" y="57"/>
                    <a:pt x="350" y="67"/>
                    <a:pt x="339" y="67"/>
                  </a:cubicBezTo>
                  <a:cubicBezTo>
                    <a:pt x="338" y="68"/>
                    <a:pt x="335" y="69"/>
                    <a:pt x="332" y="71"/>
                  </a:cubicBezTo>
                  <a:cubicBezTo>
                    <a:pt x="312" y="82"/>
                    <a:pt x="292" y="90"/>
                    <a:pt x="274" y="98"/>
                  </a:cubicBezTo>
                  <a:cubicBezTo>
                    <a:pt x="222" y="123"/>
                    <a:pt x="171" y="151"/>
                    <a:pt x="117" y="175"/>
                  </a:cubicBezTo>
                  <a:cubicBezTo>
                    <a:pt x="98" y="184"/>
                    <a:pt x="80" y="193"/>
                    <a:pt x="64" y="205"/>
                  </a:cubicBezTo>
                  <a:cubicBezTo>
                    <a:pt x="62" y="208"/>
                    <a:pt x="57" y="211"/>
                    <a:pt x="52" y="215"/>
                  </a:cubicBezTo>
                  <a:cubicBezTo>
                    <a:pt x="47" y="218"/>
                    <a:pt x="40" y="222"/>
                    <a:pt x="31" y="223"/>
                  </a:cubicBezTo>
                  <a:cubicBezTo>
                    <a:pt x="26" y="224"/>
                    <a:pt x="22" y="223"/>
                    <a:pt x="19" y="220"/>
                  </a:cubicBezTo>
                  <a:cubicBezTo>
                    <a:pt x="10" y="215"/>
                    <a:pt x="3" y="205"/>
                    <a:pt x="2" y="192"/>
                  </a:cubicBezTo>
                  <a:cubicBezTo>
                    <a:pt x="0" y="174"/>
                    <a:pt x="9" y="158"/>
                    <a:pt x="23" y="157"/>
                  </a:cubicBezTo>
                  <a:cubicBezTo>
                    <a:pt x="24" y="156"/>
                    <a:pt x="25" y="156"/>
                    <a:pt x="26" y="155"/>
                  </a:cubicBezTo>
                  <a:cubicBezTo>
                    <a:pt x="29" y="153"/>
                    <a:pt x="32" y="150"/>
                    <a:pt x="36" y="147"/>
                  </a:cubicBezTo>
                  <a:cubicBezTo>
                    <a:pt x="56" y="132"/>
                    <a:pt x="77" y="121"/>
                    <a:pt x="97" y="112"/>
                  </a:cubicBezTo>
                  <a:cubicBezTo>
                    <a:pt x="149" y="89"/>
                    <a:pt x="200" y="61"/>
                    <a:pt x="253" y="35"/>
                  </a:cubicBezTo>
                  <a:cubicBezTo>
                    <a:pt x="273" y="26"/>
                    <a:pt x="292" y="18"/>
                    <a:pt x="310" y="9"/>
                  </a:cubicBezTo>
                  <a:cubicBezTo>
                    <a:pt x="310" y="9"/>
                    <a:pt x="312" y="8"/>
                    <a:pt x="314" y="6"/>
                  </a:cubicBezTo>
                  <a:cubicBezTo>
                    <a:pt x="317" y="4"/>
                    <a:pt x="321" y="2"/>
                    <a:pt x="326" y="1"/>
                  </a:cubicBezTo>
                  <a:cubicBezTo>
                    <a:pt x="330" y="0"/>
                    <a:pt x="335" y="0"/>
                    <a:pt x="341" y="1"/>
                  </a:cubicBezTo>
                  <a:cubicBezTo>
                    <a:pt x="342" y="2"/>
                    <a:pt x="344" y="2"/>
                    <a:pt x="345" y="3"/>
                  </a:cubicBezTo>
                  <a:cubicBezTo>
                    <a:pt x="357" y="10"/>
                    <a:pt x="364" y="26"/>
                    <a:pt x="362" y="42"/>
                  </a:cubicBezTo>
                  <a:close/>
                </a:path>
              </a:pathLst>
            </a:custGeom>
            <a:solidFill>
              <a:srgbClr val="FF3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8" name="ZoneTexte 7">
            <a:extLst>
              <a:ext uri="{FF2B5EF4-FFF2-40B4-BE49-F238E27FC236}">
                <a16:creationId xmlns:a16="http://schemas.microsoft.com/office/drawing/2014/main" id="{86CF0BF2-0A6C-8906-6D27-ED9ABB21F894}"/>
              </a:ext>
            </a:extLst>
          </p:cNvPr>
          <p:cNvSpPr txBox="1"/>
          <p:nvPr/>
        </p:nvSpPr>
        <p:spPr>
          <a:xfrm>
            <a:off x="1223293" y="114018"/>
            <a:ext cx="10896172" cy="830997"/>
          </a:xfrm>
          <a:prstGeom prst="rect">
            <a:avLst/>
          </a:prstGeom>
          <a:noFill/>
        </p:spPr>
        <p:txBody>
          <a:bodyPr wrap="square">
            <a:spAutoFit/>
            <a:scene3d>
              <a:camera prst="orthographicFront"/>
              <a:lightRig rig="harsh" dir="t"/>
            </a:scene3d>
            <a:sp3d extrusionH="57150" prstMaterial="matte">
              <a:bevelT w="63500" h="12700" prst="angle"/>
              <a:contourClr>
                <a:schemeClr val="bg1">
                  <a:lumMod val="65000"/>
                </a:schemeClr>
              </a:contourClr>
            </a:sp3d>
          </a:bodyPr>
          <a:lstStyle/>
          <a:p>
            <a:pPr algn="ctr" rtl="1"/>
            <a:r>
              <a:rPr lang="ar-DZ" sz="4800" b="1" dirty="0">
                <a:ln/>
                <a:solidFill>
                  <a:schemeClr val="accent3"/>
                </a:solidFill>
                <a:effectLst>
                  <a:outerShdw blurRad="38100" dist="38100" dir="2700000" algn="tl">
                    <a:srgbClr val="000000">
                      <a:alpha val="43137"/>
                    </a:srgbClr>
                  </a:outerShdw>
                </a:effectLst>
                <a:latin typeface="Sakkal Majalla" panose="02000000000000000000" pitchFamily="2" charset="-78"/>
                <a:cs typeface="Sakkal Majalla" panose="02000000000000000000" pitchFamily="2" charset="-78"/>
              </a:rPr>
              <a:t>موقع الابتكار غير المزعزع من مسارات إنشاء أسواق جديدة</a:t>
            </a:r>
            <a:endParaRPr lang="en-US" sz="4800" b="1" dirty="0">
              <a:ln/>
              <a:solidFill>
                <a:schemeClr val="accent3"/>
              </a:solidFill>
              <a:effectLst>
                <a:outerShdw blurRad="38100" dist="38100" dir="2700000" algn="tl">
                  <a:srgbClr val="000000">
                    <a:alpha val="43137"/>
                  </a:srgbClr>
                </a:outerShdw>
              </a:effectLst>
              <a:latin typeface="Sakkal Majalla" panose="02000000000000000000" pitchFamily="2" charset="-78"/>
              <a:cs typeface="Sakkal Majalla" panose="02000000000000000000" pitchFamily="2" charset="-78"/>
            </a:endParaRPr>
          </a:p>
        </p:txBody>
      </p:sp>
      <p:sp>
        <p:nvSpPr>
          <p:cNvPr id="9" name="ZoneTexte 8">
            <a:extLst>
              <a:ext uri="{FF2B5EF4-FFF2-40B4-BE49-F238E27FC236}">
                <a16:creationId xmlns:a16="http://schemas.microsoft.com/office/drawing/2014/main" id="{E26A2A17-27F2-5DE0-099C-A0C0027A0B82}"/>
              </a:ext>
            </a:extLst>
          </p:cNvPr>
          <p:cNvSpPr txBox="1"/>
          <p:nvPr/>
        </p:nvSpPr>
        <p:spPr>
          <a:xfrm>
            <a:off x="48184" y="1878265"/>
            <a:ext cx="6619220" cy="3916457"/>
          </a:xfrm>
          <a:prstGeom prst="rect">
            <a:avLst/>
          </a:prstGeom>
          <a:noFill/>
        </p:spPr>
        <p:txBody>
          <a:bodyPr wrap="square">
            <a:spAutoFit/>
            <a:scene3d>
              <a:camera prst="orthographicFront"/>
              <a:lightRig rig="harsh" dir="t"/>
            </a:scene3d>
            <a:sp3d extrusionH="57150" prstMaterial="matte">
              <a:bevelT w="63500" h="12700" prst="angle"/>
              <a:contourClr>
                <a:schemeClr val="bg1">
                  <a:lumMod val="65000"/>
                </a:schemeClr>
              </a:contourClr>
            </a:sp3d>
          </a:bodyPr>
          <a:lstStyle/>
          <a:p>
            <a:pPr algn="just" rtl="1">
              <a:lnSpc>
                <a:spcPct val="150000"/>
              </a:lnSpc>
            </a:pPr>
            <a:r>
              <a:rPr lang="ar-DZ" sz="2800" b="1" dirty="0">
                <a:ln/>
                <a:solidFill>
                  <a:srgbClr val="00B0F0"/>
                </a:solidFill>
                <a:latin typeface="Sakkal Majalla" panose="02000000000000000000" pitchFamily="2" charset="-78"/>
                <a:cs typeface="Sakkal Majalla" panose="02000000000000000000" pitchFamily="2" charset="-78"/>
              </a:rPr>
              <a:t>ج- إعادة تعريف مشكلة موجودة في صناعة وحل تلك المشكلة المعرفة مرة أخرى: </a:t>
            </a:r>
            <a:r>
              <a:rPr lang="ar-DZ" sz="2800" b="1" dirty="0">
                <a:ln/>
                <a:solidFill>
                  <a:schemeClr val="tx2"/>
                </a:solidFill>
                <a:latin typeface="Sakkal Majalla" panose="02000000000000000000" pitchFamily="2" charset="-78"/>
                <a:cs typeface="Sakkal Majalla" panose="02000000000000000000" pitchFamily="2" charset="-78"/>
              </a:rPr>
              <a:t>هنا تقوم المؤسسات بإعادة تعريف المشكلة التي تركز عليها الصناعة وحل المشكلة المعرفة من خلال النظر إلى حول، وليس داخل حدود الصناعة بطرق جديدة وإبداعية، حيث تتسبب الابتكارات هنا في التأثير على حواف الصناعات القائمة وليس على نواة هذه الصناعات</a:t>
            </a:r>
          </a:p>
        </p:txBody>
      </p:sp>
      <p:sp>
        <p:nvSpPr>
          <p:cNvPr id="2" name="Rectangle 1">
            <a:extLst>
              <a:ext uri="{FF2B5EF4-FFF2-40B4-BE49-F238E27FC236}">
                <a16:creationId xmlns:a16="http://schemas.microsoft.com/office/drawing/2014/main" id="{2201CBF8-BD50-0A38-6A98-F9FFC14C7BE6}"/>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3977240787"/>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278"/>
                                            </p:tgtEl>
                                            <p:attrNameLst>
                                              <p:attrName>style.visibility</p:attrName>
                                            </p:attrNameLst>
                                          </p:cBhvr>
                                          <p:to>
                                            <p:strVal val="visible"/>
                                          </p:to>
                                        </p:set>
                                        <p:anim calcmode="lin" valueType="num" p14:bounceEnd="67000">
                                          <p:cBhvr additive="base">
                                            <p:cTn id="7" dur="1000" fill="hold"/>
                                            <p:tgtEl>
                                              <p:spTgt spid="27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78"/>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67000">
                                      <p:stCondLst>
                                        <p:cond delay="100"/>
                                      </p:stCondLst>
                                      <p:childTnLst>
                                        <p:set>
                                          <p:cBhvr>
                                            <p:cTn id="10" dur="1" fill="hold">
                                              <p:stCondLst>
                                                <p:cond delay="0"/>
                                              </p:stCondLst>
                                            </p:cTn>
                                            <p:tgtEl>
                                              <p:spTgt spid="33"/>
                                            </p:tgtEl>
                                            <p:attrNameLst>
                                              <p:attrName>style.visibility</p:attrName>
                                            </p:attrNameLst>
                                          </p:cBhvr>
                                          <p:to>
                                            <p:strVal val="visible"/>
                                          </p:to>
                                        </p:set>
                                        <p:anim calcmode="lin" valueType="num" p14:bounceEnd="67000">
                                          <p:cBhvr additive="base">
                                            <p:cTn id="11" dur="1000" fill="hold"/>
                                            <p:tgtEl>
                                              <p:spTgt spid="33"/>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7000">
                                      <p:stCondLst>
                                        <p:cond delay="200"/>
                                      </p:stCondLst>
                                      <p:childTnLst>
                                        <p:set>
                                          <p:cBhvr>
                                            <p:cTn id="14" dur="1" fill="hold">
                                              <p:stCondLst>
                                                <p:cond delay="0"/>
                                              </p:stCondLst>
                                            </p:cTn>
                                            <p:tgtEl>
                                              <p:spTgt spid="170"/>
                                            </p:tgtEl>
                                            <p:attrNameLst>
                                              <p:attrName>style.visibility</p:attrName>
                                            </p:attrNameLst>
                                          </p:cBhvr>
                                          <p:to>
                                            <p:strVal val="visible"/>
                                          </p:to>
                                        </p:set>
                                        <p:anim calcmode="lin" valueType="num" p14:bounceEnd="67000">
                                          <p:cBhvr additive="base">
                                            <p:cTn id="15" dur="1000" fill="hold"/>
                                            <p:tgtEl>
                                              <p:spTgt spid="170"/>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70"/>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14:presetBounceEnd="67000">
                                      <p:stCondLst>
                                        <p:cond delay="300"/>
                                      </p:stCondLst>
                                      <p:childTnLst>
                                        <p:set>
                                          <p:cBhvr>
                                            <p:cTn id="18" dur="1" fill="hold">
                                              <p:stCondLst>
                                                <p:cond delay="0"/>
                                              </p:stCondLst>
                                            </p:cTn>
                                            <p:tgtEl>
                                              <p:spTgt spid="189"/>
                                            </p:tgtEl>
                                            <p:attrNameLst>
                                              <p:attrName>style.visibility</p:attrName>
                                            </p:attrNameLst>
                                          </p:cBhvr>
                                          <p:to>
                                            <p:strVal val="visible"/>
                                          </p:to>
                                        </p:set>
                                        <p:anim calcmode="lin" valueType="num" p14:bounceEnd="67000">
                                          <p:cBhvr additive="base">
                                            <p:cTn id="19" dur="1000" fill="hold"/>
                                            <p:tgtEl>
                                              <p:spTgt spid="189"/>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189"/>
                                            </p:tgtEl>
                                            <p:attrNameLst>
                                              <p:attrName>ppt_y</p:attrName>
                                            </p:attrNameLst>
                                          </p:cBhvr>
                                          <p:tavLst>
                                            <p:tav tm="0">
                                              <p:val>
                                                <p:strVal val="0-#ppt_h/2"/>
                                              </p:val>
                                            </p:tav>
                                            <p:tav tm="100000">
                                              <p:val>
                                                <p:strVal val="#ppt_y"/>
                                              </p:val>
                                            </p:tav>
                                          </p:tavLst>
                                        </p:anim>
                                      </p:childTnLst>
                                    </p:cTn>
                                  </p:par>
                                  <p:par>
                                    <p:cTn id="21" presetID="2" presetClass="entr" presetSubtype="12" fill="hold" nodeType="withEffect" p14:presetBounceEnd="67000">
                                      <p:stCondLst>
                                        <p:cond delay="400"/>
                                      </p:stCondLst>
                                      <p:childTnLst>
                                        <p:set>
                                          <p:cBhvr>
                                            <p:cTn id="22" dur="1" fill="hold">
                                              <p:stCondLst>
                                                <p:cond delay="0"/>
                                              </p:stCondLst>
                                            </p:cTn>
                                            <p:tgtEl>
                                              <p:spTgt spid="239"/>
                                            </p:tgtEl>
                                            <p:attrNameLst>
                                              <p:attrName>style.visibility</p:attrName>
                                            </p:attrNameLst>
                                          </p:cBhvr>
                                          <p:to>
                                            <p:strVal val="visible"/>
                                          </p:to>
                                        </p:set>
                                        <p:anim calcmode="lin" valueType="num" p14:bounceEnd="67000">
                                          <p:cBhvr additive="base">
                                            <p:cTn id="23" dur="1000" fill="hold"/>
                                            <p:tgtEl>
                                              <p:spTgt spid="239"/>
                                            </p:tgtEl>
                                            <p:attrNameLst>
                                              <p:attrName>ppt_x</p:attrName>
                                            </p:attrNameLst>
                                          </p:cBhvr>
                                          <p:tavLst>
                                            <p:tav tm="0">
                                              <p:val>
                                                <p:strVal val="0-#ppt_w/2"/>
                                              </p:val>
                                            </p:tav>
                                            <p:tav tm="100000">
                                              <p:val>
                                                <p:strVal val="#ppt_x"/>
                                              </p:val>
                                            </p:tav>
                                          </p:tavLst>
                                        </p:anim>
                                        <p:anim calcmode="lin" valueType="num" p14:bounceEnd="67000">
                                          <p:cBhvr additive="base">
                                            <p:cTn id="24" dur="1000" fill="hold"/>
                                            <p:tgtEl>
                                              <p:spTgt spid="239"/>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14:presetBounceEnd="67000">
                                      <p:stCondLst>
                                        <p:cond delay="500"/>
                                      </p:stCondLst>
                                      <p:childTnLst>
                                        <p:set>
                                          <p:cBhvr>
                                            <p:cTn id="26" dur="1" fill="hold">
                                              <p:stCondLst>
                                                <p:cond delay="0"/>
                                              </p:stCondLst>
                                            </p:cTn>
                                            <p:tgtEl>
                                              <p:spTgt spid="261"/>
                                            </p:tgtEl>
                                            <p:attrNameLst>
                                              <p:attrName>style.visibility</p:attrName>
                                            </p:attrNameLst>
                                          </p:cBhvr>
                                          <p:to>
                                            <p:strVal val="visible"/>
                                          </p:to>
                                        </p:set>
                                        <p:anim calcmode="lin" valueType="num" p14:bounceEnd="67000">
                                          <p:cBhvr additive="base">
                                            <p:cTn id="27" dur="1000" fill="hold"/>
                                            <p:tgtEl>
                                              <p:spTgt spid="261"/>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261"/>
                                            </p:tgtEl>
                                            <p:attrNameLst>
                                              <p:attrName>ppt_y</p:attrName>
                                            </p:attrNameLst>
                                          </p:cBhvr>
                                          <p:tavLst>
                                            <p:tav tm="0">
                                              <p:val>
                                                <p:strVal val="0-#ppt_h/2"/>
                                              </p:val>
                                            </p:tav>
                                            <p:tav tm="100000">
                                              <p:val>
                                                <p:strVal val="#ppt_y"/>
                                              </p:val>
                                            </p:tav>
                                          </p:tavLst>
                                        </p:anim>
                                      </p:childTnLst>
                                    </p:cTn>
                                  </p:par>
                                  <p:par>
                                    <p:cTn id="29" presetID="2" presetClass="entr" presetSubtype="12" fill="hold" grpId="0" nodeType="withEffect" p14:presetBounceEnd="67000">
                                      <p:stCondLst>
                                        <p:cond delay="600"/>
                                      </p:stCondLst>
                                      <p:childTnLst>
                                        <p:set>
                                          <p:cBhvr>
                                            <p:cTn id="30" dur="1" fill="hold">
                                              <p:stCondLst>
                                                <p:cond delay="0"/>
                                              </p:stCondLst>
                                            </p:cTn>
                                            <p:tgtEl>
                                              <p:spTgt spid="153"/>
                                            </p:tgtEl>
                                            <p:attrNameLst>
                                              <p:attrName>style.visibility</p:attrName>
                                            </p:attrNameLst>
                                          </p:cBhvr>
                                          <p:to>
                                            <p:strVal val="visible"/>
                                          </p:to>
                                        </p:set>
                                        <p:anim calcmode="lin" valueType="num" p14:bounceEnd="67000">
                                          <p:cBhvr additive="base">
                                            <p:cTn id="31" dur="1000" fill="hold"/>
                                            <p:tgtEl>
                                              <p:spTgt spid="153"/>
                                            </p:tgtEl>
                                            <p:attrNameLst>
                                              <p:attrName>ppt_x</p:attrName>
                                            </p:attrNameLst>
                                          </p:cBhvr>
                                          <p:tavLst>
                                            <p:tav tm="0">
                                              <p:val>
                                                <p:strVal val="0-#ppt_w/2"/>
                                              </p:val>
                                            </p:tav>
                                            <p:tav tm="100000">
                                              <p:val>
                                                <p:strVal val="#ppt_x"/>
                                              </p:val>
                                            </p:tav>
                                          </p:tavLst>
                                        </p:anim>
                                        <p:anim calcmode="lin" valueType="num" p14:bounceEnd="67000">
                                          <p:cBhvr additive="base">
                                            <p:cTn id="32" dur="1000" fill="hold"/>
                                            <p:tgtEl>
                                              <p:spTgt spid="153"/>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14:presetBounceEnd="67000">
                                      <p:stCondLst>
                                        <p:cond delay="700"/>
                                      </p:stCondLst>
                                      <p:childTnLst>
                                        <p:set>
                                          <p:cBhvr>
                                            <p:cTn id="34" dur="1" fill="hold">
                                              <p:stCondLst>
                                                <p:cond delay="0"/>
                                              </p:stCondLst>
                                            </p:cTn>
                                            <p:tgtEl>
                                              <p:spTgt spid="154"/>
                                            </p:tgtEl>
                                            <p:attrNameLst>
                                              <p:attrName>style.visibility</p:attrName>
                                            </p:attrNameLst>
                                          </p:cBhvr>
                                          <p:to>
                                            <p:strVal val="visible"/>
                                          </p:to>
                                        </p:set>
                                        <p:anim calcmode="lin" valueType="num" p14:bounceEnd="67000">
                                          <p:cBhvr additive="base">
                                            <p:cTn id="35" dur="1000" fill="hold"/>
                                            <p:tgtEl>
                                              <p:spTgt spid="154"/>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154"/>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14:presetBounceEnd="67000">
                                      <p:stCondLst>
                                        <p:cond delay="800"/>
                                      </p:stCondLst>
                                      <p:childTnLst>
                                        <p:set>
                                          <p:cBhvr>
                                            <p:cTn id="38" dur="1" fill="hold">
                                              <p:stCondLst>
                                                <p:cond delay="0"/>
                                              </p:stCondLst>
                                            </p:cTn>
                                            <p:tgtEl>
                                              <p:spTgt spid="263"/>
                                            </p:tgtEl>
                                            <p:attrNameLst>
                                              <p:attrName>style.visibility</p:attrName>
                                            </p:attrNameLst>
                                          </p:cBhvr>
                                          <p:to>
                                            <p:strVal val="visible"/>
                                          </p:to>
                                        </p:set>
                                        <p:anim calcmode="lin" valueType="num" p14:bounceEnd="67000">
                                          <p:cBhvr additive="base">
                                            <p:cTn id="39" dur="1000" fill="hold"/>
                                            <p:tgtEl>
                                              <p:spTgt spid="263"/>
                                            </p:tgtEl>
                                            <p:attrNameLst>
                                              <p:attrName>ppt_x</p:attrName>
                                            </p:attrNameLst>
                                          </p:cBhvr>
                                          <p:tavLst>
                                            <p:tav tm="0">
                                              <p:val>
                                                <p:strVal val="1+#ppt_w/2"/>
                                              </p:val>
                                            </p:tav>
                                            <p:tav tm="100000">
                                              <p:val>
                                                <p:strVal val="#ppt_x"/>
                                              </p:val>
                                            </p:tav>
                                          </p:tavLst>
                                        </p:anim>
                                        <p:anim calcmode="lin" valueType="num" p14:bounceEnd="67000">
                                          <p:cBhvr additive="base">
                                            <p:cTn id="40" dur="1000" fill="hold"/>
                                            <p:tgtEl>
                                              <p:spTgt spid="263"/>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14:presetBounceEnd="67000">
                                      <p:stCondLst>
                                        <p:cond delay="900"/>
                                      </p:stCondLst>
                                      <p:childTnLst>
                                        <p:set>
                                          <p:cBhvr>
                                            <p:cTn id="42" dur="1" fill="hold">
                                              <p:stCondLst>
                                                <p:cond delay="0"/>
                                              </p:stCondLst>
                                            </p:cTn>
                                            <p:tgtEl>
                                              <p:spTgt spid="274"/>
                                            </p:tgtEl>
                                            <p:attrNameLst>
                                              <p:attrName>style.visibility</p:attrName>
                                            </p:attrNameLst>
                                          </p:cBhvr>
                                          <p:to>
                                            <p:strVal val="visible"/>
                                          </p:to>
                                        </p:set>
                                        <p:anim calcmode="lin" valueType="num" p14:bounceEnd="67000">
                                          <p:cBhvr additive="base">
                                            <p:cTn id="43" dur="1000" fill="hold"/>
                                            <p:tgtEl>
                                              <p:spTgt spid="274"/>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274"/>
                                            </p:tgtEl>
                                            <p:attrNameLst>
                                              <p:attrName>ppt_y</p:attrName>
                                            </p:attrNameLst>
                                          </p:cBhvr>
                                          <p:tavLst>
                                            <p:tav tm="0">
                                              <p:val>
                                                <p:strVal val="0-#ppt_h/2"/>
                                              </p:val>
                                            </p:tav>
                                            <p:tav tm="100000">
                                              <p:val>
                                                <p:strVal val="#ppt_y"/>
                                              </p:val>
                                            </p:tav>
                                          </p:tavLst>
                                        </p:anim>
                                      </p:childTnLst>
                                    </p:cTn>
                                  </p:par>
                                  <p:par>
                                    <p:cTn id="45" presetID="21" presetClass="entr" presetSubtype="1" fill="hold" grpId="0" nodeType="withEffect">
                                      <p:stCondLst>
                                        <p:cond delay="1000"/>
                                      </p:stCondLst>
                                      <p:childTnLst>
                                        <p:set>
                                          <p:cBhvr>
                                            <p:cTn id="46" dur="1" fill="hold">
                                              <p:stCondLst>
                                                <p:cond delay="0"/>
                                              </p:stCondLst>
                                            </p:cTn>
                                            <p:tgtEl>
                                              <p:spTgt spid="308"/>
                                            </p:tgtEl>
                                            <p:attrNameLst>
                                              <p:attrName>style.visibility</p:attrName>
                                            </p:attrNameLst>
                                          </p:cBhvr>
                                          <p:to>
                                            <p:strVal val="visible"/>
                                          </p:to>
                                        </p:set>
                                        <p:animEffect transition="in" filter="wheel(1)">
                                          <p:cBhvr>
                                            <p:cTn id="47" dur="1000"/>
                                            <p:tgtEl>
                                              <p:spTgt spid="308"/>
                                            </p:tgtEl>
                                          </p:cBhvr>
                                        </p:animEffect>
                                      </p:childTnLst>
                                    </p:cTn>
                                  </p:par>
                                  <p:par>
                                    <p:cTn id="48" presetID="22" presetClass="entr" presetSubtype="4" fill="hold" grpId="0" nodeType="withEffect">
                                      <p:stCondLst>
                                        <p:cond delay="1100"/>
                                      </p:stCondLst>
                                      <p:childTnLst>
                                        <p:set>
                                          <p:cBhvr>
                                            <p:cTn id="49" dur="1" fill="hold">
                                              <p:stCondLst>
                                                <p:cond delay="0"/>
                                              </p:stCondLst>
                                            </p:cTn>
                                            <p:tgtEl>
                                              <p:spTgt spid="307"/>
                                            </p:tgtEl>
                                            <p:attrNameLst>
                                              <p:attrName>style.visibility</p:attrName>
                                            </p:attrNameLst>
                                          </p:cBhvr>
                                          <p:to>
                                            <p:strVal val="visible"/>
                                          </p:to>
                                        </p:set>
                                        <p:animEffect transition="in" filter="wipe(down)">
                                          <p:cBhvr>
                                            <p:cTn id="50" dur="1000"/>
                                            <p:tgtEl>
                                              <p:spTgt spid="307"/>
                                            </p:tgtEl>
                                          </p:cBhvr>
                                        </p:animEffect>
                                      </p:childTnLst>
                                    </p:cTn>
                                  </p:par>
                                  <p:par>
                                    <p:cTn id="51" presetID="6" presetClass="entr" presetSubtype="32" fill="hold" nodeType="withEffect">
                                      <p:stCondLst>
                                        <p:cond delay="1200"/>
                                      </p:stCondLst>
                                      <p:childTnLst>
                                        <p:set>
                                          <p:cBhvr>
                                            <p:cTn id="52" dur="1" fill="hold">
                                              <p:stCondLst>
                                                <p:cond delay="0"/>
                                              </p:stCondLst>
                                            </p:cTn>
                                            <p:tgtEl>
                                              <p:spTgt spid="329"/>
                                            </p:tgtEl>
                                            <p:attrNameLst>
                                              <p:attrName>style.visibility</p:attrName>
                                            </p:attrNameLst>
                                          </p:cBhvr>
                                          <p:to>
                                            <p:strVal val="visible"/>
                                          </p:to>
                                        </p:set>
                                        <p:animEffect transition="in" filter="circle(out)">
                                          <p:cBhvr>
                                            <p:cTn id="53" dur="1000"/>
                                            <p:tgtEl>
                                              <p:spTgt spid="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307" grpId="0" animBg="1"/>
          <p:bldP spid="308"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78"/>
                                            </p:tgtEl>
                                            <p:attrNameLst>
                                              <p:attrName>style.visibility</p:attrName>
                                            </p:attrNameLst>
                                          </p:cBhvr>
                                          <p:to>
                                            <p:strVal val="visible"/>
                                          </p:to>
                                        </p:set>
                                        <p:anim calcmode="lin" valueType="num">
                                          <p:cBhvr additive="base">
                                            <p:cTn id="7" dur="1000" fill="hold"/>
                                            <p:tgtEl>
                                              <p:spTgt spid="278"/>
                                            </p:tgtEl>
                                            <p:attrNameLst>
                                              <p:attrName>ppt_x</p:attrName>
                                            </p:attrNameLst>
                                          </p:cBhvr>
                                          <p:tavLst>
                                            <p:tav tm="0">
                                              <p:val>
                                                <p:strVal val="#ppt_x"/>
                                              </p:val>
                                            </p:tav>
                                            <p:tav tm="100000">
                                              <p:val>
                                                <p:strVal val="#ppt_x"/>
                                              </p:val>
                                            </p:tav>
                                          </p:tavLst>
                                        </p:anim>
                                        <p:anim calcmode="lin" valueType="num">
                                          <p:cBhvr additive="base">
                                            <p:cTn id="8" dur="1000" fill="hold"/>
                                            <p:tgtEl>
                                              <p:spTgt spid="278"/>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1000" fill="hold"/>
                                            <p:tgtEl>
                                              <p:spTgt spid="33"/>
                                            </p:tgtEl>
                                            <p:attrNameLst>
                                              <p:attrName>ppt_x</p:attrName>
                                            </p:attrNameLst>
                                          </p:cBhvr>
                                          <p:tavLst>
                                            <p:tav tm="0">
                                              <p:val>
                                                <p:strVal val="#ppt_x"/>
                                              </p:val>
                                            </p:tav>
                                            <p:tav tm="100000">
                                              <p:val>
                                                <p:strVal val="#ppt_x"/>
                                              </p:val>
                                            </p:tav>
                                          </p:tavLst>
                                        </p:anim>
                                        <p:anim calcmode="lin" valueType="num">
                                          <p:cBhvr additive="base">
                                            <p:cTn id="12" dur="1000" fill="hold"/>
                                            <p:tgtEl>
                                              <p:spTgt spid="33"/>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170"/>
                                            </p:tgtEl>
                                            <p:attrNameLst>
                                              <p:attrName>style.visibility</p:attrName>
                                            </p:attrNameLst>
                                          </p:cBhvr>
                                          <p:to>
                                            <p:strVal val="visible"/>
                                          </p:to>
                                        </p:set>
                                        <p:anim calcmode="lin" valueType="num">
                                          <p:cBhvr additive="base">
                                            <p:cTn id="15" dur="1000" fill="hold"/>
                                            <p:tgtEl>
                                              <p:spTgt spid="170"/>
                                            </p:tgtEl>
                                            <p:attrNameLst>
                                              <p:attrName>ppt_x</p:attrName>
                                            </p:attrNameLst>
                                          </p:cBhvr>
                                          <p:tavLst>
                                            <p:tav tm="0">
                                              <p:val>
                                                <p:strVal val="#ppt_x"/>
                                              </p:val>
                                            </p:tav>
                                            <p:tav tm="100000">
                                              <p:val>
                                                <p:strVal val="#ppt_x"/>
                                              </p:val>
                                            </p:tav>
                                          </p:tavLst>
                                        </p:anim>
                                        <p:anim calcmode="lin" valueType="num">
                                          <p:cBhvr additive="base">
                                            <p:cTn id="16" dur="1000" fill="hold"/>
                                            <p:tgtEl>
                                              <p:spTgt spid="170"/>
                                            </p:tgtEl>
                                            <p:attrNameLst>
                                              <p:attrName>ppt_y</p:attrName>
                                            </p:attrNameLst>
                                          </p:cBhvr>
                                          <p:tavLst>
                                            <p:tav tm="0">
                                              <p:val>
                                                <p:strVal val="1+#ppt_h/2"/>
                                              </p:val>
                                            </p:tav>
                                            <p:tav tm="100000">
                                              <p:val>
                                                <p:strVal val="#ppt_y"/>
                                              </p:val>
                                            </p:tav>
                                          </p:tavLst>
                                        </p:anim>
                                      </p:childTnLst>
                                    </p:cTn>
                                  </p:par>
                                  <p:par>
                                    <p:cTn id="17" presetID="2" presetClass="entr" presetSubtype="1" fill="hold" nodeType="withEffect">
                                      <p:stCondLst>
                                        <p:cond delay="30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000" fill="hold"/>
                                            <p:tgtEl>
                                              <p:spTgt spid="189"/>
                                            </p:tgtEl>
                                            <p:attrNameLst>
                                              <p:attrName>ppt_x</p:attrName>
                                            </p:attrNameLst>
                                          </p:cBhvr>
                                          <p:tavLst>
                                            <p:tav tm="0">
                                              <p:val>
                                                <p:strVal val="#ppt_x"/>
                                              </p:val>
                                            </p:tav>
                                            <p:tav tm="100000">
                                              <p:val>
                                                <p:strVal val="#ppt_x"/>
                                              </p:val>
                                            </p:tav>
                                          </p:tavLst>
                                        </p:anim>
                                        <p:anim calcmode="lin" valueType="num">
                                          <p:cBhvr additive="base">
                                            <p:cTn id="20" dur="1000" fill="hold"/>
                                            <p:tgtEl>
                                              <p:spTgt spid="189"/>
                                            </p:tgtEl>
                                            <p:attrNameLst>
                                              <p:attrName>ppt_y</p:attrName>
                                            </p:attrNameLst>
                                          </p:cBhvr>
                                          <p:tavLst>
                                            <p:tav tm="0">
                                              <p:val>
                                                <p:strVal val="0-#ppt_h/2"/>
                                              </p:val>
                                            </p:tav>
                                            <p:tav tm="100000">
                                              <p:val>
                                                <p:strVal val="#ppt_y"/>
                                              </p:val>
                                            </p:tav>
                                          </p:tavLst>
                                        </p:anim>
                                      </p:childTnLst>
                                    </p:cTn>
                                  </p:par>
                                  <p:par>
                                    <p:cTn id="21" presetID="2" presetClass="entr" presetSubtype="12" fill="hold" nodeType="withEffect">
                                      <p:stCondLst>
                                        <p:cond delay="400"/>
                                      </p:stCondLst>
                                      <p:childTnLst>
                                        <p:set>
                                          <p:cBhvr>
                                            <p:cTn id="22" dur="1" fill="hold">
                                              <p:stCondLst>
                                                <p:cond delay="0"/>
                                              </p:stCondLst>
                                            </p:cTn>
                                            <p:tgtEl>
                                              <p:spTgt spid="239"/>
                                            </p:tgtEl>
                                            <p:attrNameLst>
                                              <p:attrName>style.visibility</p:attrName>
                                            </p:attrNameLst>
                                          </p:cBhvr>
                                          <p:to>
                                            <p:strVal val="visible"/>
                                          </p:to>
                                        </p:set>
                                        <p:anim calcmode="lin" valueType="num">
                                          <p:cBhvr additive="base">
                                            <p:cTn id="23" dur="1000" fill="hold"/>
                                            <p:tgtEl>
                                              <p:spTgt spid="239"/>
                                            </p:tgtEl>
                                            <p:attrNameLst>
                                              <p:attrName>ppt_x</p:attrName>
                                            </p:attrNameLst>
                                          </p:cBhvr>
                                          <p:tavLst>
                                            <p:tav tm="0">
                                              <p:val>
                                                <p:strVal val="0-#ppt_w/2"/>
                                              </p:val>
                                            </p:tav>
                                            <p:tav tm="100000">
                                              <p:val>
                                                <p:strVal val="#ppt_x"/>
                                              </p:val>
                                            </p:tav>
                                          </p:tavLst>
                                        </p:anim>
                                        <p:anim calcmode="lin" valueType="num">
                                          <p:cBhvr additive="base">
                                            <p:cTn id="24" dur="1000" fill="hold"/>
                                            <p:tgtEl>
                                              <p:spTgt spid="239"/>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261"/>
                                            </p:tgtEl>
                                            <p:attrNameLst>
                                              <p:attrName>style.visibility</p:attrName>
                                            </p:attrNameLst>
                                          </p:cBhvr>
                                          <p:to>
                                            <p:strVal val="visible"/>
                                          </p:to>
                                        </p:set>
                                        <p:anim calcmode="lin" valueType="num">
                                          <p:cBhvr additive="base">
                                            <p:cTn id="27" dur="1000" fill="hold"/>
                                            <p:tgtEl>
                                              <p:spTgt spid="261"/>
                                            </p:tgtEl>
                                            <p:attrNameLst>
                                              <p:attrName>ppt_x</p:attrName>
                                            </p:attrNameLst>
                                          </p:cBhvr>
                                          <p:tavLst>
                                            <p:tav tm="0">
                                              <p:val>
                                                <p:strVal val="#ppt_x"/>
                                              </p:val>
                                            </p:tav>
                                            <p:tav tm="100000">
                                              <p:val>
                                                <p:strVal val="#ppt_x"/>
                                              </p:val>
                                            </p:tav>
                                          </p:tavLst>
                                        </p:anim>
                                        <p:anim calcmode="lin" valueType="num">
                                          <p:cBhvr additive="base">
                                            <p:cTn id="28" dur="1000" fill="hold"/>
                                            <p:tgtEl>
                                              <p:spTgt spid="261"/>
                                            </p:tgtEl>
                                            <p:attrNameLst>
                                              <p:attrName>ppt_y</p:attrName>
                                            </p:attrNameLst>
                                          </p:cBhvr>
                                          <p:tavLst>
                                            <p:tav tm="0">
                                              <p:val>
                                                <p:strVal val="0-#ppt_h/2"/>
                                              </p:val>
                                            </p:tav>
                                            <p:tav tm="100000">
                                              <p:val>
                                                <p:strVal val="#ppt_y"/>
                                              </p:val>
                                            </p:tav>
                                          </p:tavLst>
                                        </p:anim>
                                      </p:childTnLst>
                                    </p:cTn>
                                  </p:par>
                                  <p:par>
                                    <p:cTn id="29" presetID="2" presetClass="entr" presetSubtype="12" fill="hold" grpId="0" nodeType="withEffect">
                                      <p:stCondLst>
                                        <p:cond delay="600"/>
                                      </p:stCondLst>
                                      <p:childTnLst>
                                        <p:set>
                                          <p:cBhvr>
                                            <p:cTn id="30" dur="1" fill="hold">
                                              <p:stCondLst>
                                                <p:cond delay="0"/>
                                              </p:stCondLst>
                                            </p:cTn>
                                            <p:tgtEl>
                                              <p:spTgt spid="153"/>
                                            </p:tgtEl>
                                            <p:attrNameLst>
                                              <p:attrName>style.visibility</p:attrName>
                                            </p:attrNameLst>
                                          </p:cBhvr>
                                          <p:to>
                                            <p:strVal val="visible"/>
                                          </p:to>
                                        </p:set>
                                        <p:anim calcmode="lin" valueType="num">
                                          <p:cBhvr additive="base">
                                            <p:cTn id="31" dur="1000" fill="hold"/>
                                            <p:tgtEl>
                                              <p:spTgt spid="153"/>
                                            </p:tgtEl>
                                            <p:attrNameLst>
                                              <p:attrName>ppt_x</p:attrName>
                                            </p:attrNameLst>
                                          </p:cBhvr>
                                          <p:tavLst>
                                            <p:tav tm="0">
                                              <p:val>
                                                <p:strVal val="0-#ppt_w/2"/>
                                              </p:val>
                                            </p:tav>
                                            <p:tav tm="100000">
                                              <p:val>
                                                <p:strVal val="#ppt_x"/>
                                              </p:val>
                                            </p:tav>
                                          </p:tavLst>
                                        </p:anim>
                                        <p:anim calcmode="lin" valueType="num">
                                          <p:cBhvr additive="base">
                                            <p:cTn id="32" dur="1000" fill="hold"/>
                                            <p:tgtEl>
                                              <p:spTgt spid="153"/>
                                            </p:tgtEl>
                                            <p:attrNameLst>
                                              <p:attrName>ppt_y</p:attrName>
                                            </p:attrNameLst>
                                          </p:cBhvr>
                                          <p:tavLst>
                                            <p:tav tm="0">
                                              <p:val>
                                                <p:strVal val="1+#ppt_h/2"/>
                                              </p:val>
                                            </p:tav>
                                            <p:tav tm="100000">
                                              <p:val>
                                                <p:strVal val="#ppt_y"/>
                                              </p:val>
                                            </p:tav>
                                          </p:tavLst>
                                        </p:anim>
                                      </p:childTnLst>
                                    </p:cTn>
                                  </p:par>
                                  <p:par>
                                    <p:cTn id="33" presetID="2" presetClass="entr" presetSubtype="1" fill="hold" nodeType="withEffect">
                                      <p:stCondLst>
                                        <p:cond delay="700"/>
                                      </p:stCondLst>
                                      <p:childTnLst>
                                        <p:set>
                                          <p:cBhvr>
                                            <p:cTn id="34" dur="1" fill="hold">
                                              <p:stCondLst>
                                                <p:cond delay="0"/>
                                              </p:stCondLst>
                                            </p:cTn>
                                            <p:tgtEl>
                                              <p:spTgt spid="154"/>
                                            </p:tgtEl>
                                            <p:attrNameLst>
                                              <p:attrName>style.visibility</p:attrName>
                                            </p:attrNameLst>
                                          </p:cBhvr>
                                          <p:to>
                                            <p:strVal val="visible"/>
                                          </p:to>
                                        </p:set>
                                        <p:anim calcmode="lin" valueType="num">
                                          <p:cBhvr additive="base">
                                            <p:cTn id="35" dur="1000" fill="hold"/>
                                            <p:tgtEl>
                                              <p:spTgt spid="154"/>
                                            </p:tgtEl>
                                            <p:attrNameLst>
                                              <p:attrName>ppt_x</p:attrName>
                                            </p:attrNameLst>
                                          </p:cBhvr>
                                          <p:tavLst>
                                            <p:tav tm="0">
                                              <p:val>
                                                <p:strVal val="#ppt_x"/>
                                              </p:val>
                                            </p:tav>
                                            <p:tav tm="100000">
                                              <p:val>
                                                <p:strVal val="#ppt_x"/>
                                              </p:val>
                                            </p:tav>
                                          </p:tavLst>
                                        </p:anim>
                                        <p:anim calcmode="lin" valueType="num">
                                          <p:cBhvr additive="base">
                                            <p:cTn id="36" dur="1000" fill="hold"/>
                                            <p:tgtEl>
                                              <p:spTgt spid="154"/>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stCondLst>
                                        <p:cond delay="800"/>
                                      </p:stCondLst>
                                      <p:childTnLst>
                                        <p:set>
                                          <p:cBhvr>
                                            <p:cTn id="38" dur="1" fill="hold">
                                              <p:stCondLst>
                                                <p:cond delay="0"/>
                                              </p:stCondLst>
                                            </p:cTn>
                                            <p:tgtEl>
                                              <p:spTgt spid="263"/>
                                            </p:tgtEl>
                                            <p:attrNameLst>
                                              <p:attrName>style.visibility</p:attrName>
                                            </p:attrNameLst>
                                          </p:cBhvr>
                                          <p:to>
                                            <p:strVal val="visible"/>
                                          </p:to>
                                        </p:set>
                                        <p:anim calcmode="lin" valueType="num">
                                          <p:cBhvr additive="base">
                                            <p:cTn id="39" dur="1000" fill="hold"/>
                                            <p:tgtEl>
                                              <p:spTgt spid="263"/>
                                            </p:tgtEl>
                                            <p:attrNameLst>
                                              <p:attrName>ppt_x</p:attrName>
                                            </p:attrNameLst>
                                          </p:cBhvr>
                                          <p:tavLst>
                                            <p:tav tm="0">
                                              <p:val>
                                                <p:strVal val="1+#ppt_w/2"/>
                                              </p:val>
                                            </p:tav>
                                            <p:tav tm="100000">
                                              <p:val>
                                                <p:strVal val="#ppt_x"/>
                                              </p:val>
                                            </p:tav>
                                          </p:tavLst>
                                        </p:anim>
                                        <p:anim calcmode="lin" valueType="num">
                                          <p:cBhvr additive="base">
                                            <p:cTn id="40" dur="1000" fill="hold"/>
                                            <p:tgtEl>
                                              <p:spTgt spid="263"/>
                                            </p:tgtEl>
                                            <p:attrNameLst>
                                              <p:attrName>ppt_y</p:attrName>
                                            </p:attrNameLst>
                                          </p:cBhvr>
                                          <p:tavLst>
                                            <p:tav tm="0">
                                              <p:val>
                                                <p:strVal val="1+#ppt_h/2"/>
                                              </p:val>
                                            </p:tav>
                                            <p:tav tm="100000">
                                              <p:val>
                                                <p:strVal val="#ppt_y"/>
                                              </p:val>
                                            </p:tav>
                                          </p:tavLst>
                                        </p:anim>
                                      </p:childTnLst>
                                    </p:cTn>
                                  </p:par>
                                  <p:par>
                                    <p:cTn id="41" presetID="2" presetClass="entr" presetSubtype="1" fill="hold" nodeType="withEffect">
                                      <p:stCondLst>
                                        <p:cond delay="900"/>
                                      </p:stCondLst>
                                      <p:childTnLst>
                                        <p:set>
                                          <p:cBhvr>
                                            <p:cTn id="42" dur="1" fill="hold">
                                              <p:stCondLst>
                                                <p:cond delay="0"/>
                                              </p:stCondLst>
                                            </p:cTn>
                                            <p:tgtEl>
                                              <p:spTgt spid="274"/>
                                            </p:tgtEl>
                                            <p:attrNameLst>
                                              <p:attrName>style.visibility</p:attrName>
                                            </p:attrNameLst>
                                          </p:cBhvr>
                                          <p:to>
                                            <p:strVal val="visible"/>
                                          </p:to>
                                        </p:set>
                                        <p:anim calcmode="lin" valueType="num">
                                          <p:cBhvr additive="base">
                                            <p:cTn id="43" dur="1000" fill="hold"/>
                                            <p:tgtEl>
                                              <p:spTgt spid="274"/>
                                            </p:tgtEl>
                                            <p:attrNameLst>
                                              <p:attrName>ppt_x</p:attrName>
                                            </p:attrNameLst>
                                          </p:cBhvr>
                                          <p:tavLst>
                                            <p:tav tm="0">
                                              <p:val>
                                                <p:strVal val="#ppt_x"/>
                                              </p:val>
                                            </p:tav>
                                            <p:tav tm="100000">
                                              <p:val>
                                                <p:strVal val="#ppt_x"/>
                                              </p:val>
                                            </p:tav>
                                          </p:tavLst>
                                        </p:anim>
                                        <p:anim calcmode="lin" valueType="num">
                                          <p:cBhvr additive="base">
                                            <p:cTn id="44" dur="1000" fill="hold"/>
                                            <p:tgtEl>
                                              <p:spTgt spid="274"/>
                                            </p:tgtEl>
                                            <p:attrNameLst>
                                              <p:attrName>ppt_y</p:attrName>
                                            </p:attrNameLst>
                                          </p:cBhvr>
                                          <p:tavLst>
                                            <p:tav tm="0">
                                              <p:val>
                                                <p:strVal val="0-#ppt_h/2"/>
                                              </p:val>
                                            </p:tav>
                                            <p:tav tm="100000">
                                              <p:val>
                                                <p:strVal val="#ppt_y"/>
                                              </p:val>
                                            </p:tav>
                                          </p:tavLst>
                                        </p:anim>
                                      </p:childTnLst>
                                    </p:cTn>
                                  </p:par>
                                  <p:par>
                                    <p:cTn id="45" presetID="21" presetClass="entr" presetSubtype="1" fill="hold" grpId="0" nodeType="withEffect">
                                      <p:stCondLst>
                                        <p:cond delay="1000"/>
                                      </p:stCondLst>
                                      <p:childTnLst>
                                        <p:set>
                                          <p:cBhvr>
                                            <p:cTn id="46" dur="1" fill="hold">
                                              <p:stCondLst>
                                                <p:cond delay="0"/>
                                              </p:stCondLst>
                                            </p:cTn>
                                            <p:tgtEl>
                                              <p:spTgt spid="308"/>
                                            </p:tgtEl>
                                            <p:attrNameLst>
                                              <p:attrName>style.visibility</p:attrName>
                                            </p:attrNameLst>
                                          </p:cBhvr>
                                          <p:to>
                                            <p:strVal val="visible"/>
                                          </p:to>
                                        </p:set>
                                        <p:animEffect transition="in" filter="wheel(1)">
                                          <p:cBhvr>
                                            <p:cTn id="47" dur="1000"/>
                                            <p:tgtEl>
                                              <p:spTgt spid="308"/>
                                            </p:tgtEl>
                                          </p:cBhvr>
                                        </p:animEffect>
                                      </p:childTnLst>
                                    </p:cTn>
                                  </p:par>
                                  <p:par>
                                    <p:cTn id="48" presetID="22" presetClass="entr" presetSubtype="4" fill="hold" grpId="0" nodeType="withEffect">
                                      <p:stCondLst>
                                        <p:cond delay="1100"/>
                                      </p:stCondLst>
                                      <p:childTnLst>
                                        <p:set>
                                          <p:cBhvr>
                                            <p:cTn id="49" dur="1" fill="hold">
                                              <p:stCondLst>
                                                <p:cond delay="0"/>
                                              </p:stCondLst>
                                            </p:cTn>
                                            <p:tgtEl>
                                              <p:spTgt spid="307"/>
                                            </p:tgtEl>
                                            <p:attrNameLst>
                                              <p:attrName>style.visibility</p:attrName>
                                            </p:attrNameLst>
                                          </p:cBhvr>
                                          <p:to>
                                            <p:strVal val="visible"/>
                                          </p:to>
                                        </p:set>
                                        <p:animEffect transition="in" filter="wipe(down)">
                                          <p:cBhvr>
                                            <p:cTn id="50" dur="1000"/>
                                            <p:tgtEl>
                                              <p:spTgt spid="307"/>
                                            </p:tgtEl>
                                          </p:cBhvr>
                                        </p:animEffect>
                                      </p:childTnLst>
                                    </p:cTn>
                                  </p:par>
                                  <p:par>
                                    <p:cTn id="51" presetID="6" presetClass="entr" presetSubtype="32" fill="hold" nodeType="withEffect">
                                      <p:stCondLst>
                                        <p:cond delay="1200"/>
                                      </p:stCondLst>
                                      <p:childTnLst>
                                        <p:set>
                                          <p:cBhvr>
                                            <p:cTn id="52" dur="1" fill="hold">
                                              <p:stCondLst>
                                                <p:cond delay="0"/>
                                              </p:stCondLst>
                                            </p:cTn>
                                            <p:tgtEl>
                                              <p:spTgt spid="329"/>
                                            </p:tgtEl>
                                            <p:attrNameLst>
                                              <p:attrName>style.visibility</p:attrName>
                                            </p:attrNameLst>
                                          </p:cBhvr>
                                          <p:to>
                                            <p:strVal val="visible"/>
                                          </p:to>
                                        </p:set>
                                        <p:animEffect transition="in" filter="circle(out)">
                                          <p:cBhvr>
                                            <p:cTn id="53" dur="1000"/>
                                            <p:tgtEl>
                                              <p:spTgt spid="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307" grpId="0" animBg="1"/>
          <p:bldP spid="308" grpId="0" animBg="1"/>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u texte 1">
            <a:extLst>
              <a:ext uri="{FF2B5EF4-FFF2-40B4-BE49-F238E27FC236}">
                <a16:creationId xmlns:a16="http://schemas.microsoft.com/office/drawing/2014/main" id="{99DB12F8-6262-685A-D187-9CF36D1C7BD4}"/>
              </a:ext>
            </a:extLst>
          </p:cNvPr>
          <p:cNvSpPr>
            <a:spLocks noGrp="1"/>
          </p:cNvSpPr>
          <p:nvPr>
            <p:ph type="body" sz="quarter" idx="10"/>
          </p:nvPr>
        </p:nvSpPr>
        <p:spPr/>
        <p:txBody>
          <a:bodyPr/>
          <a:lstStyle/>
          <a:p>
            <a:endParaRPr lang="en-US"/>
          </a:p>
        </p:txBody>
      </p:sp>
      <p:sp>
        <p:nvSpPr>
          <p:cNvPr id="3" name="Espace réservé du texte 2">
            <a:extLst>
              <a:ext uri="{FF2B5EF4-FFF2-40B4-BE49-F238E27FC236}">
                <a16:creationId xmlns:a16="http://schemas.microsoft.com/office/drawing/2014/main" id="{0EE1007F-CE0A-9D6B-8764-1F6273806E5A}"/>
              </a:ext>
            </a:extLst>
          </p:cNvPr>
          <p:cNvSpPr>
            <a:spLocks noGrp="1"/>
          </p:cNvSpPr>
          <p:nvPr>
            <p:ph type="body" sz="quarter" idx="13"/>
          </p:nvPr>
        </p:nvSpPr>
        <p:spPr/>
        <p:txBody>
          <a:bodyPr/>
          <a:lstStyle/>
          <a:p>
            <a:endParaRPr lang="en-US"/>
          </a:p>
        </p:txBody>
      </p:sp>
      <p:sp>
        <p:nvSpPr>
          <p:cNvPr id="4" name="Espace réservé du texte 3">
            <a:extLst>
              <a:ext uri="{FF2B5EF4-FFF2-40B4-BE49-F238E27FC236}">
                <a16:creationId xmlns:a16="http://schemas.microsoft.com/office/drawing/2014/main" id="{E1D8DC91-1250-546F-031F-79171B606F0C}"/>
              </a:ext>
            </a:extLst>
          </p:cNvPr>
          <p:cNvSpPr>
            <a:spLocks noGrp="1"/>
          </p:cNvSpPr>
          <p:nvPr>
            <p:ph type="body" sz="quarter" idx="14"/>
          </p:nvPr>
        </p:nvSpPr>
        <p:spPr/>
        <p:txBody>
          <a:bodyPr/>
          <a:lstStyle/>
          <a:p>
            <a:endParaRPr lang="en-US"/>
          </a:p>
        </p:txBody>
      </p:sp>
      <p:pic>
        <p:nvPicPr>
          <p:cNvPr id="5" name="Image 4">
            <a:extLst>
              <a:ext uri="{FF2B5EF4-FFF2-40B4-BE49-F238E27FC236}">
                <a16:creationId xmlns:a16="http://schemas.microsoft.com/office/drawing/2014/main" id="{C70BD8AC-C5DB-F15C-06B2-C53B3CDF8276}"/>
              </a:ext>
            </a:extLst>
          </p:cNvPr>
          <p:cNvPicPr>
            <a:picLocks noChangeAspect="1"/>
          </p:cNvPicPr>
          <p:nvPr/>
        </p:nvPicPr>
        <p:blipFill>
          <a:blip r:embed="rId2"/>
          <a:stretch>
            <a:fillRect/>
          </a:stretch>
        </p:blipFill>
        <p:spPr>
          <a:xfrm>
            <a:off x="0" y="-1"/>
            <a:ext cx="12192000" cy="6858001"/>
          </a:xfrm>
          <a:prstGeom prst="rect">
            <a:avLst/>
          </a:prstGeom>
        </p:spPr>
      </p:pic>
      <p:sp>
        <p:nvSpPr>
          <p:cNvPr id="6" name="Rectangle 5">
            <a:extLst>
              <a:ext uri="{FF2B5EF4-FFF2-40B4-BE49-F238E27FC236}">
                <a16:creationId xmlns:a16="http://schemas.microsoft.com/office/drawing/2014/main" id="{57B478E8-C7A2-7FB0-5492-C0CFE496161B}"/>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380976547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عنصر نائب للمحتوى 2"/>
          <p:cNvSpPr txBox="1">
            <a:spLocks/>
          </p:cNvSpPr>
          <p:nvPr/>
        </p:nvSpPr>
        <p:spPr>
          <a:xfrm>
            <a:off x="630238" y="900734"/>
            <a:ext cx="10931524" cy="5599457"/>
          </a:xfrm>
          <a:prstGeom prst="rect">
            <a:avLst/>
          </a:prstGeom>
        </p:spPr>
        <p:txBody>
          <a:bodyPr vert="horz" lIns="91440" tIns="45720" rIns="91440" bIns="45720" rtlCol="0">
            <a:normAutofit/>
          </a:bodyPr>
          <a:lstStyle/>
          <a:p>
            <a:pPr marL="0" marR="0" lvl="0" indent="0" algn="just" defTabSz="457200" rtl="1" eaLnBrk="1" fontAlgn="auto" latinLnBrk="0" hangingPunct="1">
              <a:lnSpc>
                <a:spcPct val="150000"/>
              </a:lnSpc>
              <a:spcBef>
                <a:spcPts val="0"/>
              </a:spcBef>
              <a:spcAft>
                <a:spcPts val="0"/>
              </a:spcAft>
              <a:buClrTx/>
              <a:buSzTx/>
              <a:buFontTx/>
              <a:buNone/>
              <a:tabLst/>
              <a:defRPr/>
            </a:pPr>
            <a:r>
              <a:rPr kumimoji="0" lang="ar-SA" sz="3600" b="1" i="0" u="none" strike="noStrike" kern="1200" cap="none" spc="0" normalizeH="0" baseline="0" noProof="0" dirty="0">
                <a:ln>
                  <a:solidFill>
                    <a:srgbClr val="002060"/>
                  </a:solidFill>
                </a:ln>
                <a:solidFill>
                  <a:prstClr val="white"/>
                </a:solidFill>
                <a:effectLst>
                  <a:outerShdw blurRad="38100" dist="38100" dir="2700000" algn="tl">
                    <a:srgbClr val="000000">
                      <a:alpha val="43137"/>
                    </a:srgbClr>
                  </a:outerShdw>
                </a:effectLst>
                <a:uLnTx/>
                <a:uFillTx/>
                <a:latin typeface="Sakkal Majalla" panose="02000000000000000000" pitchFamily="2" charset="-78"/>
                <a:ea typeface="+mn-ea"/>
                <a:cs typeface="Sakkal Majalla" panose="02000000000000000000" pitchFamily="2" charset="-78"/>
              </a:rPr>
              <a:t>يعتبر الإبداع والابتكار محركا للنمو الاقتصادي، حيث ينتج عنه منتجات وخدمات وأسواق جديدة وتتغير بسببه وقائع الحياة ويتقدم الإنسان من موقع إلى موقع أفضل، كما يعتبر رواد الأعمال هم نواة الأفكار الجديدة المبتكرة التي غيرت التاريخ من خلال الأفكار التي حولوها إلى مؤسسات، ثم تطورت فيما بعد إلى أسواق. ومع التطور الذي صرنا نعيشه وميزة العصر المتمثلة في السرعة، لم تعد ريادة الأعمال كافية، بل صار المطلوب من رائد الأعمال أفكار مبتكرة لكنها قابلة للنجاح</a:t>
            </a:r>
            <a:endParaRPr kumimoji="0" lang="en-US" sz="3600" b="1" i="0" u="none" strike="noStrike" kern="1200" cap="none" spc="0" normalizeH="0" baseline="0" noProof="0" dirty="0">
              <a:ln>
                <a:solidFill>
                  <a:srgbClr val="002060"/>
                </a:solidFill>
              </a:ln>
              <a:solidFill>
                <a:prstClr val="white"/>
              </a:solidFill>
              <a:effectLst>
                <a:outerShdw blurRad="38100" dist="38100" dir="2700000" algn="tl">
                  <a:srgbClr val="000000">
                    <a:alpha val="43137"/>
                  </a:srgbClr>
                </a:outerShdw>
              </a:effectLst>
              <a:uLnTx/>
              <a:uFillTx/>
              <a:latin typeface="Sakkal Majalla" panose="02000000000000000000" pitchFamily="2" charset="-78"/>
              <a:ea typeface="+mn-ea"/>
              <a:cs typeface="Sakkal Majalla" panose="02000000000000000000" pitchFamily="2" charset="-78"/>
            </a:endParaRPr>
          </a:p>
        </p:txBody>
      </p:sp>
      <p:sp>
        <p:nvSpPr>
          <p:cNvPr id="2" name="Rectangle 1">
            <a:extLst>
              <a:ext uri="{FF2B5EF4-FFF2-40B4-BE49-F238E27FC236}">
                <a16:creationId xmlns:a16="http://schemas.microsoft.com/office/drawing/2014/main" id="{C0E2C989-34EB-D3BC-BA05-C34CCBE9C93E}"/>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8" name="Group 1887"/>
          <p:cNvGrpSpPr/>
          <p:nvPr/>
        </p:nvGrpSpPr>
        <p:grpSpPr>
          <a:xfrm>
            <a:off x="7014123" y="1966913"/>
            <a:ext cx="2297112" cy="1900237"/>
            <a:chOff x="6635750" y="1966913"/>
            <a:chExt cx="2297112" cy="1900237"/>
          </a:xfrm>
          <a:solidFill>
            <a:schemeClr val="bg2">
              <a:lumMod val="90000"/>
              <a:lumOff val="10000"/>
            </a:schemeClr>
          </a:solidFill>
        </p:grpSpPr>
        <p:sp>
          <p:nvSpPr>
            <p:cNvPr id="1822" name="Freeform 475"/>
            <p:cNvSpPr>
              <a:spLocks/>
            </p:cNvSpPr>
            <p:nvPr/>
          </p:nvSpPr>
          <p:spPr bwMode="auto">
            <a:xfrm>
              <a:off x="6643688" y="2632075"/>
              <a:ext cx="2281237" cy="1235075"/>
            </a:xfrm>
            <a:custGeom>
              <a:avLst/>
              <a:gdLst>
                <a:gd name="T0" fmla="*/ 590 w 590"/>
                <a:gd name="T1" fmla="*/ 0 h 319"/>
                <a:gd name="T2" fmla="*/ 585 w 590"/>
                <a:gd name="T3" fmla="*/ 7 h 319"/>
                <a:gd name="T4" fmla="*/ 306 w 590"/>
                <a:gd name="T5" fmla="*/ 168 h 319"/>
                <a:gd name="T6" fmla="*/ 282 w 590"/>
                <a:gd name="T7" fmla="*/ 168 h 319"/>
                <a:gd name="T8" fmla="*/ 5 w 590"/>
                <a:gd name="T9" fmla="*/ 7 h 319"/>
                <a:gd name="T10" fmla="*/ 0 w 590"/>
                <a:gd name="T11" fmla="*/ 0 h 319"/>
                <a:gd name="T12" fmla="*/ 0 w 590"/>
                <a:gd name="T13" fmla="*/ 147 h 319"/>
                <a:gd name="T14" fmla="*/ 5 w 590"/>
                <a:gd name="T15" fmla="*/ 154 h 319"/>
                <a:gd name="T16" fmla="*/ 282 w 590"/>
                <a:gd name="T17" fmla="*/ 315 h 319"/>
                <a:gd name="T18" fmla="*/ 306 w 590"/>
                <a:gd name="T19" fmla="*/ 315 h 319"/>
                <a:gd name="T20" fmla="*/ 585 w 590"/>
                <a:gd name="T21" fmla="*/ 154 h 319"/>
                <a:gd name="T22" fmla="*/ 590 w 590"/>
                <a:gd name="T23" fmla="*/ 147 h 319"/>
                <a:gd name="T24" fmla="*/ 590 w 590"/>
                <a:gd name="T25"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319">
                  <a:moveTo>
                    <a:pt x="590" y="0"/>
                  </a:moveTo>
                  <a:cubicBezTo>
                    <a:pt x="590" y="2"/>
                    <a:pt x="589" y="5"/>
                    <a:pt x="585" y="7"/>
                  </a:cubicBezTo>
                  <a:cubicBezTo>
                    <a:pt x="306" y="168"/>
                    <a:pt x="306" y="168"/>
                    <a:pt x="306" y="168"/>
                  </a:cubicBezTo>
                  <a:cubicBezTo>
                    <a:pt x="299" y="172"/>
                    <a:pt x="289" y="172"/>
                    <a:pt x="282" y="168"/>
                  </a:cubicBezTo>
                  <a:cubicBezTo>
                    <a:pt x="5" y="7"/>
                    <a:pt x="5" y="7"/>
                    <a:pt x="5" y="7"/>
                  </a:cubicBezTo>
                  <a:cubicBezTo>
                    <a:pt x="2" y="5"/>
                    <a:pt x="0" y="2"/>
                    <a:pt x="0" y="0"/>
                  </a:cubicBezTo>
                  <a:cubicBezTo>
                    <a:pt x="0" y="147"/>
                    <a:pt x="0" y="147"/>
                    <a:pt x="0" y="147"/>
                  </a:cubicBezTo>
                  <a:cubicBezTo>
                    <a:pt x="0" y="150"/>
                    <a:pt x="2" y="152"/>
                    <a:pt x="5" y="154"/>
                  </a:cubicBezTo>
                  <a:cubicBezTo>
                    <a:pt x="282" y="315"/>
                    <a:pt x="282" y="315"/>
                    <a:pt x="282" y="315"/>
                  </a:cubicBezTo>
                  <a:cubicBezTo>
                    <a:pt x="289" y="319"/>
                    <a:pt x="299" y="319"/>
                    <a:pt x="306" y="315"/>
                  </a:cubicBezTo>
                  <a:cubicBezTo>
                    <a:pt x="585" y="154"/>
                    <a:pt x="585" y="154"/>
                    <a:pt x="585" y="154"/>
                  </a:cubicBezTo>
                  <a:cubicBezTo>
                    <a:pt x="589" y="152"/>
                    <a:pt x="590" y="150"/>
                    <a:pt x="590" y="147"/>
                  </a:cubicBezTo>
                  <a:lnTo>
                    <a:pt x="5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3" name="Freeform 476"/>
            <p:cNvSpPr>
              <a:spLocks/>
            </p:cNvSpPr>
            <p:nvPr/>
          </p:nvSpPr>
          <p:spPr bwMode="auto">
            <a:xfrm>
              <a:off x="6635750" y="1966913"/>
              <a:ext cx="2297112" cy="1330325"/>
            </a:xfrm>
            <a:custGeom>
              <a:avLst/>
              <a:gdLst>
                <a:gd name="T0" fmla="*/ 286 w 594"/>
                <a:gd name="T1" fmla="*/ 4 h 344"/>
                <a:gd name="T2" fmla="*/ 310 w 594"/>
                <a:gd name="T3" fmla="*/ 4 h 344"/>
                <a:gd name="T4" fmla="*/ 587 w 594"/>
                <a:gd name="T5" fmla="*/ 165 h 344"/>
                <a:gd name="T6" fmla="*/ 587 w 594"/>
                <a:gd name="T7" fmla="*/ 179 h 344"/>
                <a:gd name="T8" fmla="*/ 308 w 594"/>
                <a:gd name="T9" fmla="*/ 340 h 344"/>
                <a:gd name="T10" fmla="*/ 284 w 594"/>
                <a:gd name="T11" fmla="*/ 340 h 344"/>
                <a:gd name="T12" fmla="*/ 7 w 594"/>
                <a:gd name="T13" fmla="*/ 179 h 344"/>
                <a:gd name="T14" fmla="*/ 7 w 594"/>
                <a:gd name="T15" fmla="*/ 165 h 344"/>
                <a:gd name="T16" fmla="*/ 286 w 594"/>
                <a:gd name="T17" fmla="*/ 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344">
                  <a:moveTo>
                    <a:pt x="286" y="4"/>
                  </a:moveTo>
                  <a:cubicBezTo>
                    <a:pt x="293" y="0"/>
                    <a:pt x="303" y="0"/>
                    <a:pt x="310" y="4"/>
                  </a:cubicBezTo>
                  <a:cubicBezTo>
                    <a:pt x="587" y="165"/>
                    <a:pt x="587" y="165"/>
                    <a:pt x="587" y="165"/>
                  </a:cubicBezTo>
                  <a:cubicBezTo>
                    <a:pt x="594" y="169"/>
                    <a:pt x="594" y="175"/>
                    <a:pt x="587" y="179"/>
                  </a:cubicBezTo>
                  <a:cubicBezTo>
                    <a:pt x="308" y="340"/>
                    <a:pt x="308" y="340"/>
                    <a:pt x="308" y="340"/>
                  </a:cubicBezTo>
                  <a:cubicBezTo>
                    <a:pt x="301" y="344"/>
                    <a:pt x="291" y="344"/>
                    <a:pt x="284" y="340"/>
                  </a:cubicBezTo>
                  <a:cubicBezTo>
                    <a:pt x="7" y="179"/>
                    <a:pt x="7" y="179"/>
                    <a:pt x="7" y="179"/>
                  </a:cubicBezTo>
                  <a:cubicBezTo>
                    <a:pt x="0" y="175"/>
                    <a:pt x="0" y="169"/>
                    <a:pt x="7" y="165"/>
                  </a:cubicBezTo>
                  <a:lnTo>
                    <a:pt x="286" y="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87" name="Group 1886"/>
          <p:cNvGrpSpPr/>
          <p:nvPr/>
        </p:nvGrpSpPr>
        <p:grpSpPr>
          <a:xfrm>
            <a:off x="9079461" y="3471863"/>
            <a:ext cx="2293937" cy="1676400"/>
            <a:chOff x="8701088" y="3471863"/>
            <a:chExt cx="2293937" cy="1676400"/>
          </a:xfrm>
        </p:grpSpPr>
        <p:sp>
          <p:nvSpPr>
            <p:cNvPr id="1824" name="Freeform 477"/>
            <p:cNvSpPr>
              <a:spLocks/>
            </p:cNvSpPr>
            <p:nvPr/>
          </p:nvSpPr>
          <p:spPr bwMode="auto">
            <a:xfrm>
              <a:off x="8705850" y="4137025"/>
              <a:ext cx="2284412" cy="1011238"/>
            </a:xfrm>
            <a:custGeom>
              <a:avLst/>
              <a:gdLst>
                <a:gd name="T0" fmla="*/ 591 w 591"/>
                <a:gd name="T1" fmla="*/ 0 h 261"/>
                <a:gd name="T2" fmla="*/ 586 w 591"/>
                <a:gd name="T3" fmla="*/ 7 h 261"/>
                <a:gd name="T4" fmla="*/ 306 w 591"/>
                <a:gd name="T5" fmla="*/ 168 h 261"/>
                <a:gd name="T6" fmla="*/ 283 w 591"/>
                <a:gd name="T7" fmla="*/ 168 h 261"/>
                <a:gd name="T8" fmla="*/ 5 w 591"/>
                <a:gd name="T9" fmla="*/ 7 h 261"/>
                <a:gd name="T10" fmla="*/ 0 w 591"/>
                <a:gd name="T11" fmla="*/ 0 h 261"/>
                <a:gd name="T12" fmla="*/ 0 w 591"/>
                <a:gd name="T13" fmla="*/ 90 h 261"/>
                <a:gd name="T14" fmla="*/ 5 w 591"/>
                <a:gd name="T15" fmla="*/ 96 h 261"/>
                <a:gd name="T16" fmla="*/ 283 w 591"/>
                <a:gd name="T17" fmla="*/ 258 h 261"/>
                <a:gd name="T18" fmla="*/ 307 w 591"/>
                <a:gd name="T19" fmla="*/ 258 h 261"/>
                <a:gd name="T20" fmla="*/ 586 w 591"/>
                <a:gd name="T21" fmla="*/ 96 h 261"/>
                <a:gd name="T22" fmla="*/ 591 w 591"/>
                <a:gd name="T23" fmla="*/ 89 h 261"/>
                <a:gd name="T24" fmla="*/ 591 w 591"/>
                <a:gd name="T25"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1" h="261">
                  <a:moveTo>
                    <a:pt x="591" y="0"/>
                  </a:moveTo>
                  <a:cubicBezTo>
                    <a:pt x="591" y="3"/>
                    <a:pt x="589" y="5"/>
                    <a:pt x="586" y="7"/>
                  </a:cubicBezTo>
                  <a:cubicBezTo>
                    <a:pt x="306" y="168"/>
                    <a:pt x="306" y="168"/>
                    <a:pt x="306" y="168"/>
                  </a:cubicBezTo>
                  <a:cubicBezTo>
                    <a:pt x="300" y="172"/>
                    <a:pt x="289" y="172"/>
                    <a:pt x="283" y="168"/>
                  </a:cubicBezTo>
                  <a:cubicBezTo>
                    <a:pt x="5" y="7"/>
                    <a:pt x="5" y="7"/>
                    <a:pt x="5" y="7"/>
                  </a:cubicBezTo>
                  <a:cubicBezTo>
                    <a:pt x="2" y="5"/>
                    <a:pt x="0" y="3"/>
                    <a:pt x="0" y="0"/>
                  </a:cubicBezTo>
                  <a:cubicBezTo>
                    <a:pt x="0" y="90"/>
                    <a:pt x="0" y="90"/>
                    <a:pt x="0" y="90"/>
                  </a:cubicBezTo>
                  <a:cubicBezTo>
                    <a:pt x="0" y="92"/>
                    <a:pt x="2" y="94"/>
                    <a:pt x="5" y="96"/>
                  </a:cubicBezTo>
                  <a:cubicBezTo>
                    <a:pt x="283" y="258"/>
                    <a:pt x="283" y="258"/>
                    <a:pt x="283" y="258"/>
                  </a:cubicBezTo>
                  <a:cubicBezTo>
                    <a:pt x="289" y="261"/>
                    <a:pt x="300" y="261"/>
                    <a:pt x="307" y="258"/>
                  </a:cubicBezTo>
                  <a:cubicBezTo>
                    <a:pt x="586" y="96"/>
                    <a:pt x="586" y="96"/>
                    <a:pt x="586" y="96"/>
                  </a:cubicBezTo>
                  <a:cubicBezTo>
                    <a:pt x="589" y="94"/>
                    <a:pt x="591" y="92"/>
                    <a:pt x="591" y="89"/>
                  </a:cubicBezTo>
                  <a:lnTo>
                    <a:pt x="59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5" name="Freeform 478"/>
            <p:cNvSpPr>
              <a:spLocks/>
            </p:cNvSpPr>
            <p:nvPr/>
          </p:nvSpPr>
          <p:spPr bwMode="auto">
            <a:xfrm>
              <a:off x="8701088" y="3471863"/>
              <a:ext cx="2293937" cy="1331913"/>
            </a:xfrm>
            <a:custGeom>
              <a:avLst/>
              <a:gdLst>
                <a:gd name="T0" fmla="*/ 286 w 593"/>
                <a:gd name="T1" fmla="*/ 4 h 344"/>
                <a:gd name="T2" fmla="*/ 309 w 593"/>
                <a:gd name="T3" fmla="*/ 4 h 344"/>
                <a:gd name="T4" fmla="*/ 587 w 593"/>
                <a:gd name="T5" fmla="*/ 165 h 344"/>
                <a:gd name="T6" fmla="*/ 587 w 593"/>
                <a:gd name="T7" fmla="*/ 179 h 344"/>
                <a:gd name="T8" fmla="*/ 307 w 593"/>
                <a:gd name="T9" fmla="*/ 340 h 344"/>
                <a:gd name="T10" fmla="*/ 284 w 593"/>
                <a:gd name="T11" fmla="*/ 340 h 344"/>
                <a:gd name="T12" fmla="*/ 6 w 593"/>
                <a:gd name="T13" fmla="*/ 179 h 344"/>
                <a:gd name="T14" fmla="*/ 6 w 593"/>
                <a:gd name="T15" fmla="*/ 165 h 344"/>
                <a:gd name="T16" fmla="*/ 286 w 593"/>
                <a:gd name="T17" fmla="*/ 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3" h="344">
                  <a:moveTo>
                    <a:pt x="286" y="4"/>
                  </a:moveTo>
                  <a:cubicBezTo>
                    <a:pt x="292" y="0"/>
                    <a:pt x="303" y="0"/>
                    <a:pt x="309" y="4"/>
                  </a:cubicBezTo>
                  <a:cubicBezTo>
                    <a:pt x="587" y="165"/>
                    <a:pt x="587" y="165"/>
                    <a:pt x="587" y="165"/>
                  </a:cubicBezTo>
                  <a:cubicBezTo>
                    <a:pt x="593" y="169"/>
                    <a:pt x="593" y="175"/>
                    <a:pt x="587" y="179"/>
                  </a:cubicBezTo>
                  <a:cubicBezTo>
                    <a:pt x="307" y="340"/>
                    <a:pt x="307" y="340"/>
                    <a:pt x="307" y="340"/>
                  </a:cubicBezTo>
                  <a:cubicBezTo>
                    <a:pt x="301" y="344"/>
                    <a:pt x="290" y="344"/>
                    <a:pt x="284" y="340"/>
                  </a:cubicBezTo>
                  <a:cubicBezTo>
                    <a:pt x="6" y="179"/>
                    <a:pt x="6" y="179"/>
                    <a:pt x="6" y="179"/>
                  </a:cubicBezTo>
                  <a:cubicBezTo>
                    <a:pt x="0" y="175"/>
                    <a:pt x="0" y="169"/>
                    <a:pt x="6" y="165"/>
                  </a:cubicBezTo>
                  <a:lnTo>
                    <a:pt x="286" y="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901" name="Group 1900"/>
          <p:cNvGrpSpPr/>
          <p:nvPr/>
        </p:nvGrpSpPr>
        <p:grpSpPr>
          <a:xfrm>
            <a:off x="6456911" y="2392363"/>
            <a:ext cx="3117849" cy="2771775"/>
            <a:chOff x="6078538" y="2392363"/>
            <a:chExt cx="3117849" cy="2771775"/>
          </a:xfrm>
        </p:grpSpPr>
        <p:sp>
          <p:nvSpPr>
            <p:cNvPr id="1826" name="Freeform 479"/>
            <p:cNvSpPr>
              <a:spLocks/>
            </p:cNvSpPr>
            <p:nvPr/>
          </p:nvSpPr>
          <p:spPr bwMode="auto">
            <a:xfrm>
              <a:off x="6721475" y="4351338"/>
              <a:ext cx="2474912" cy="579438"/>
            </a:xfrm>
            <a:custGeom>
              <a:avLst/>
              <a:gdLst>
                <a:gd name="T0" fmla="*/ 0 w 1559"/>
                <a:gd name="T1" fmla="*/ 365 h 365"/>
                <a:gd name="T2" fmla="*/ 633 w 1559"/>
                <a:gd name="T3" fmla="*/ 0 h 365"/>
                <a:gd name="T4" fmla="*/ 1250 w 1559"/>
                <a:gd name="T5" fmla="*/ 348 h 365"/>
                <a:gd name="T6" fmla="*/ 1559 w 1559"/>
                <a:gd name="T7" fmla="*/ 173 h 365"/>
              </a:gdLst>
              <a:ahLst/>
              <a:cxnLst>
                <a:cxn ang="0">
                  <a:pos x="T0" y="T1"/>
                </a:cxn>
                <a:cxn ang="0">
                  <a:pos x="T2" y="T3"/>
                </a:cxn>
                <a:cxn ang="0">
                  <a:pos x="T4" y="T5"/>
                </a:cxn>
                <a:cxn ang="0">
                  <a:pos x="T6" y="T7"/>
                </a:cxn>
              </a:cxnLst>
              <a:rect l="0" t="0" r="r" b="b"/>
              <a:pathLst>
                <a:path w="1559" h="365">
                  <a:moveTo>
                    <a:pt x="0" y="365"/>
                  </a:moveTo>
                  <a:lnTo>
                    <a:pt x="633" y="0"/>
                  </a:lnTo>
                  <a:lnTo>
                    <a:pt x="1250" y="348"/>
                  </a:lnTo>
                  <a:lnTo>
                    <a:pt x="1559" y="173"/>
                  </a:lnTo>
                </a:path>
              </a:pathLst>
            </a:custGeom>
            <a:noFill/>
            <a:ln w="15875" cap="rnd">
              <a:solidFill>
                <a:schemeClr val="bg2">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27" name="Freeform 480"/>
            <p:cNvSpPr>
              <a:spLocks/>
            </p:cNvSpPr>
            <p:nvPr/>
          </p:nvSpPr>
          <p:spPr bwMode="auto">
            <a:xfrm>
              <a:off x="6078538" y="4559300"/>
              <a:ext cx="587375" cy="344488"/>
            </a:xfrm>
            <a:custGeom>
              <a:avLst/>
              <a:gdLst>
                <a:gd name="T0" fmla="*/ 0 w 370"/>
                <a:gd name="T1" fmla="*/ 0 h 217"/>
                <a:gd name="T2" fmla="*/ 370 w 370"/>
                <a:gd name="T3" fmla="*/ 217 h 217"/>
                <a:gd name="T4" fmla="*/ 370 w 370"/>
                <a:gd name="T5" fmla="*/ 100 h 217"/>
              </a:gdLst>
              <a:ahLst/>
              <a:cxnLst>
                <a:cxn ang="0">
                  <a:pos x="T0" y="T1"/>
                </a:cxn>
                <a:cxn ang="0">
                  <a:pos x="T2" y="T3"/>
                </a:cxn>
                <a:cxn ang="0">
                  <a:pos x="T4" y="T5"/>
                </a:cxn>
              </a:cxnLst>
              <a:rect l="0" t="0" r="r" b="b"/>
              <a:pathLst>
                <a:path w="370" h="217">
                  <a:moveTo>
                    <a:pt x="0" y="0"/>
                  </a:moveTo>
                  <a:lnTo>
                    <a:pt x="370" y="217"/>
                  </a:lnTo>
                  <a:lnTo>
                    <a:pt x="370" y="100"/>
                  </a:lnTo>
                </a:path>
              </a:pathLst>
            </a:custGeom>
            <a:noFill/>
            <a:ln w="15875" cap="rnd">
              <a:solidFill>
                <a:schemeClr val="bg2">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28" name="Freeform 481"/>
            <p:cNvSpPr>
              <a:spLocks/>
            </p:cNvSpPr>
            <p:nvPr/>
          </p:nvSpPr>
          <p:spPr bwMode="auto">
            <a:xfrm>
              <a:off x="6597650" y="2392363"/>
              <a:ext cx="1187450" cy="2433638"/>
            </a:xfrm>
            <a:custGeom>
              <a:avLst/>
              <a:gdLst>
                <a:gd name="T0" fmla="*/ 748 w 748"/>
                <a:gd name="T1" fmla="*/ 0 h 1533"/>
                <a:gd name="T2" fmla="*/ 748 w 748"/>
                <a:gd name="T3" fmla="*/ 110 h 1533"/>
                <a:gd name="T4" fmla="*/ 341 w 748"/>
                <a:gd name="T5" fmla="*/ 346 h 1533"/>
                <a:gd name="T6" fmla="*/ 341 w 748"/>
                <a:gd name="T7" fmla="*/ 702 h 1533"/>
                <a:gd name="T8" fmla="*/ 0 w 748"/>
                <a:gd name="T9" fmla="*/ 899 h 1533"/>
                <a:gd name="T10" fmla="*/ 560 w 748"/>
                <a:gd name="T11" fmla="*/ 1221 h 1533"/>
                <a:gd name="T12" fmla="*/ 17 w 748"/>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748" h="1533">
                  <a:moveTo>
                    <a:pt x="748" y="0"/>
                  </a:moveTo>
                  <a:lnTo>
                    <a:pt x="748" y="110"/>
                  </a:lnTo>
                  <a:lnTo>
                    <a:pt x="341" y="346"/>
                  </a:lnTo>
                  <a:lnTo>
                    <a:pt x="341" y="702"/>
                  </a:lnTo>
                  <a:lnTo>
                    <a:pt x="0" y="899"/>
                  </a:lnTo>
                  <a:lnTo>
                    <a:pt x="560" y="1221"/>
                  </a:lnTo>
                  <a:lnTo>
                    <a:pt x="17" y="1533"/>
                  </a:lnTo>
                </a:path>
              </a:pathLst>
            </a:custGeom>
            <a:noFill/>
            <a:ln w="15875" cap="rnd">
              <a:solidFill>
                <a:schemeClr val="bg2">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29" name="Freeform 482"/>
            <p:cNvSpPr>
              <a:spLocks/>
            </p:cNvSpPr>
            <p:nvPr/>
          </p:nvSpPr>
          <p:spPr bwMode="auto">
            <a:xfrm>
              <a:off x="6721475" y="4745038"/>
              <a:ext cx="393700" cy="419100"/>
            </a:xfrm>
            <a:custGeom>
              <a:avLst/>
              <a:gdLst>
                <a:gd name="T0" fmla="*/ 248 w 248"/>
                <a:gd name="T1" fmla="*/ 264 h 264"/>
                <a:gd name="T2" fmla="*/ 0 w 248"/>
                <a:gd name="T3" fmla="*/ 117 h 264"/>
                <a:gd name="T4" fmla="*/ 0 w 248"/>
                <a:gd name="T5" fmla="*/ 0 h 264"/>
              </a:gdLst>
              <a:ahLst/>
              <a:cxnLst>
                <a:cxn ang="0">
                  <a:pos x="T0" y="T1"/>
                </a:cxn>
                <a:cxn ang="0">
                  <a:pos x="T2" y="T3"/>
                </a:cxn>
                <a:cxn ang="0">
                  <a:pos x="T4" y="T5"/>
                </a:cxn>
              </a:cxnLst>
              <a:rect l="0" t="0" r="r" b="b"/>
              <a:pathLst>
                <a:path w="248" h="264">
                  <a:moveTo>
                    <a:pt x="248" y="264"/>
                  </a:moveTo>
                  <a:lnTo>
                    <a:pt x="0" y="117"/>
                  </a:lnTo>
                  <a:lnTo>
                    <a:pt x="0" y="0"/>
                  </a:lnTo>
                </a:path>
              </a:pathLst>
            </a:custGeom>
            <a:noFill/>
            <a:ln w="15875" cap="rnd">
              <a:solidFill>
                <a:schemeClr val="bg2">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047" name="Group 2046"/>
          <p:cNvGrpSpPr/>
          <p:nvPr/>
        </p:nvGrpSpPr>
        <p:grpSpPr>
          <a:xfrm>
            <a:off x="8465098" y="4203700"/>
            <a:ext cx="1419225" cy="1052513"/>
            <a:chOff x="8086725" y="4203700"/>
            <a:chExt cx="1419225" cy="1052513"/>
          </a:xfrm>
          <a:effectLst>
            <a:outerShdw blurRad="152400" dist="76200" dir="2700000" algn="tl" rotWithShape="0">
              <a:prstClr val="black">
                <a:alpha val="40000"/>
              </a:prstClr>
            </a:outerShdw>
          </a:effectLst>
        </p:grpSpPr>
        <p:grpSp>
          <p:nvGrpSpPr>
            <p:cNvPr id="1890" name="Group 1889"/>
            <p:cNvGrpSpPr/>
            <p:nvPr/>
          </p:nvGrpSpPr>
          <p:grpSpPr>
            <a:xfrm>
              <a:off x="8086725" y="4814888"/>
              <a:ext cx="714375" cy="441325"/>
              <a:chOff x="8086725" y="4814888"/>
              <a:chExt cx="714375" cy="441325"/>
            </a:xfrm>
          </p:grpSpPr>
          <p:sp>
            <p:nvSpPr>
              <p:cNvPr id="1830" name="Freeform 483"/>
              <p:cNvSpPr>
                <a:spLocks/>
              </p:cNvSpPr>
              <p:nvPr/>
            </p:nvSpPr>
            <p:spPr bwMode="auto">
              <a:xfrm>
                <a:off x="8086725" y="4900613"/>
                <a:ext cx="571500" cy="355600"/>
              </a:xfrm>
              <a:custGeom>
                <a:avLst/>
                <a:gdLst>
                  <a:gd name="T0" fmla="*/ 0 w 360"/>
                  <a:gd name="T1" fmla="*/ 0 h 224"/>
                  <a:gd name="T2" fmla="*/ 0 w 360"/>
                  <a:gd name="T3" fmla="*/ 17 h 224"/>
                  <a:gd name="T4" fmla="*/ 360 w 360"/>
                  <a:gd name="T5" fmla="*/ 224 h 224"/>
                  <a:gd name="T6" fmla="*/ 360 w 360"/>
                  <a:gd name="T7" fmla="*/ 209 h 224"/>
                  <a:gd name="T8" fmla="*/ 0 w 360"/>
                  <a:gd name="T9" fmla="*/ 0 h 224"/>
                </a:gdLst>
                <a:ahLst/>
                <a:cxnLst>
                  <a:cxn ang="0">
                    <a:pos x="T0" y="T1"/>
                  </a:cxn>
                  <a:cxn ang="0">
                    <a:pos x="T2" y="T3"/>
                  </a:cxn>
                  <a:cxn ang="0">
                    <a:pos x="T4" y="T5"/>
                  </a:cxn>
                  <a:cxn ang="0">
                    <a:pos x="T6" y="T7"/>
                  </a:cxn>
                  <a:cxn ang="0">
                    <a:pos x="T8" y="T9"/>
                  </a:cxn>
                </a:cxnLst>
                <a:rect l="0" t="0" r="r" b="b"/>
                <a:pathLst>
                  <a:path w="360" h="224">
                    <a:moveTo>
                      <a:pt x="0" y="0"/>
                    </a:moveTo>
                    <a:lnTo>
                      <a:pt x="0" y="17"/>
                    </a:lnTo>
                    <a:lnTo>
                      <a:pt x="360" y="224"/>
                    </a:lnTo>
                    <a:lnTo>
                      <a:pt x="360" y="209"/>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1" name="Freeform 484"/>
              <p:cNvSpPr>
                <a:spLocks/>
              </p:cNvSpPr>
              <p:nvPr/>
            </p:nvSpPr>
            <p:spPr bwMode="auto">
              <a:xfrm>
                <a:off x="8658225" y="5148263"/>
                <a:ext cx="142875" cy="107950"/>
              </a:xfrm>
              <a:custGeom>
                <a:avLst/>
                <a:gdLst>
                  <a:gd name="T0" fmla="*/ 0 w 90"/>
                  <a:gd name="T1" fmla="*/ 53 h 68"/>
                  <a:gd name="T2" fmla="*/ 0 w 90"/>
                  <a:gd name="T3" fmla="*/ 68 h 68"/>
                  <a:gd name="T4" fmla="*/ 90 w 90"/>
                  <a:gd name="T5" fmla="*/ 17 h 68"/>
                  <a:gd name="T6" fmla="*/ 90 w 90"/>
                  <a:gd name="T7" fmla="*/ 0 h 68"/>
                  <a:gd name="T8" fmla="*/ 0 w 90"/>
                  <a:gd name="T9" fmla="*/ 53 h 68"/>
                </a:gdLst>
                <a:ahLst/>
                <a:cxnLst>
                  <a:cxn ang="0">
                    <a:pos x="T0" y="T1"/>
                  </a:cxn>
                  <a:cxn ang="0">
                    <a:pos x="T2" y="T3"/>
                  </a:cxn>
                  <a:cxn ang="0">
                    <a:pos x="T4" y="T5"/>
                  </a:cxn>
                  <a:cxn ang="0">
                    <a:pos x="T6" y="T7"/>
                  </a:cxn>
                  <a:cxn ang="0">
                    <a:pos x="T8" y="T9"/>
                  </a:cxn>
                </a:cxnLst>
                <a:rect l="0" t="0" r="r" b="b"/>
                <a:pathLst>
                  <a:path w="90" h="68">
                    <a:moveTo>
                      <a:pt x="0" y="53"/>
                    </a:moveTo>
                    <a:lnTo>
                      <a:pt x="0" y="68"/>
                    </a:lnTo>
                    <a:lnTo>
                      <a:pt x="90" y="17"/>
                    </a:lnTo>
                    <a:lnTo>
                      <a:pt x="90" y="0"/>
                    </a:lnTo>
                    <a:lnTo>
                      <a:pt x="0" y="5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2" name="Freeform 485"/>
              <p:cNvSpPr>
                <a:spLocks/>
              </p:cNvSpPr>
              <p:nvPr/>
            </p:nvSpPr>
            <p:spPr bwMode="auto">
              <a:xfrm>
                <a:off x="8086725" y="4814888"/>
                <a:ext cx="714375" cy="417513"/>
              </a:xfrm>
              <a:custGeom>
                <a:avLst/>
                <a:gdLst>
                  <a:gd name="T0" fmla="*/ 90 w 450"/>
                  <a:gd name="T1" fmla="*/ 0 h 263"/>
                  <a:gd name="T2" fmla="*/ 0 w 450"/>
                  <a:gd name="T3" fmla="*/ 54 h 263"/>
                  <a:gd name="T4" fmla="*/ 360 w 450"/>
                  <a:gd name="T5" fmla="*/ 263 h 263"/>
                  <a:gd name="T6" fmla="*/ 450 w 450"/>
                  <a:gd name="T7" fmla="*/ 210 h 263"/>
                  <a:gd name="T8" fmla="*/ 90 w 450"/>
                  <a:gd name="T9" fmla="*/ 0 h 263"/>
                </a:gdLst>
                <a:ahLst/>
                <a:cxnLst>
                  <a:cxn ang="0">
                    <a:pos x="T0" y="T1"/>
                  </a:cxn>
                  <a:cxn ang="0">
                    <a:pos x="T2" y="T3"/>
                  </a:cxn>
                  <a:cxn ang="0">
                    <a:pos x="T4" y="T5"/>
                  </a:cxn>
                  <a:cxn ang="0">
                    <a:pos x="T6" y="T7"/>
                  </a:cxn>
                  <a:cxn ang="0">
                    <a:pos x="T8" y="T9"/>
                  </a:cxn>
                </a:cxnLst>
                <a:rect l="0" t="0" r="r" b="b"/>
                <a:pathLst>
                  <a:path w="450" h="263">
                    <a:moveTo>
                      <a:pt x="90" y="0"/>
                    </a:moveTo>
                    <a:lnTo>
                      <a:pt x="0" y="54"/>
                    </a:lnTo>
                    <a:lnTo>
                      <a:pt x="360" y="263"/>
                    </a:lnTo>
                    <a:lnTo>
                      <a:pt x="450" y="210"/>
                    </a:lnTo>
                    <a:lnTo>
                      <a:pt x="9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4" name="Group 1893"/>
            <p:cNvGrpSpPr/>
            <p:nvPr/>
          </p:nvGrpSpPr>
          <p:grpSpPr>
            <a:xfrm>
              <a:off x="8259763" y="4664075"/>
              <a:ext cx="720725" cy="441326"/>
              <a:chOff x="8259763" y="4664075"/>
              <a:chExt cx="720725" cy="441326"/>
            </a:xfrm>
          </p:grpSpPr>
          <p:sp>
            <p:nvSpPr>
              <p:cNvPr id="1833" name="Freeform 486"/>
              <p:cNvSpPr>
                <a:spLocks/>
              </p:cNvSpPr>
              <p:nvPr/>
            </p:nvSpPr>
            <p:spPr bwMode="auto">
              <a:xfrm>
                <a:off x="8259763" y="4749800"/>
                <a:ext cx="576262" cy="355600"/>
              </a:xfrm>
              <a:custGeom>
                <a:avLst/>
                <a:gdLst>
                  <a:gd name="T0" fmla="*/ 0 w 363"/>
                  <a:gd name="T1" fmla="*/ 0 h 224"/>
                  <a:gd name="T2" fmla="*/ 0 w 363"/>
                  <a:gd name="T3" fmla="*/ 14 h 224"/>
                  <a:gd name="T4" fmla="*/ 363 w 363"/>
                  <a:gd name="T5" fmla="*/ 224 h 224"/>
                  <a:gd name="T6" fmla="*/ 363 w 363"/>
                  <a:gd name="T7" fmla="*/ 207 h 224"/>
                  <a:gd name="T8" fmla="*/ 0 w 363"/>
                  <a:gd name="T9" fmla="*/ 0 h 224"/>
                </a:gdLst>
                <a:ahLst/>
                <a:cxnLst>
                  <a:cxn ang="0">
                    <a:pos x="T0" y="T1"/>
                  </a:cxn>
                  <a:cxn ang="0">
                    <a:pos x="T2" y="T3"/>
                  </a:cxn>
                  <a:cxn ang="0">
                    <a:pos x="T4" y="T5"/>
                  </a:cxn>
                  <a:cxn ang="0">
                    <a:pos x="T6" y="T7"/>
                  </a:cxn>
                  <a:cxn ang="0">
                    <a:pos x="T8" y="T9"/>
                  </a:cxn>
                </a:cxnLst>
                <a:rect l="0" t="0" r="r" b="b"/>
                <a:pathLst>
                  <a:path w="363" h="224">
                    <a:moveTo>
                      <a:pt x="0" y="0"/>
                    </a:moveTo>
                    <a:lnTo>
                      <a:pt x="0" y="14"/>
                    </a:lnTo>
                    <a:lnTo>
                      <a:pt x="363" y="224"/>
                    </a:lnTo>
                    <a:lnTo>
                      <a:pt x="363" y="207"/>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4" name="Freeform 487"/>
              <p:cNvSpPr>
                <a:spLocks/>
              </p:cNvSpPr>
              <p:nvPr/>
            </p:nvSpPr>
            <p:spPr bwMode="auto">
              <a:xfrm>
                <a:off x="8836025" y="4992688"/>
                <a:ext cx="144462" cy="112713"/>
              </a:xfrm>
              <a:custGeom>
                <a:avLst/>
                <a:gdLst>
                  <a:gd name="T0" fmla="*/ 0 w 91"/>
                  <a:gd name="T1" fmla="*/ 54 h 71"/>
                  <a:gd name="T2" fmla="*/ 0 w 91"/>
                  <a:gd name="T3" fmla="*/ 71 h 71"/>
                  <a:gd name="T4" fmla="*/ 91 w 91"/>
                  <a:gd name="T5" fmla="*/ 17 h 71"/>
                  <a:gd name="T6" fmla="*/ 91 w 91"/>
                  <a:gd name="T7" fmla="*/ 0 h 71"/>
                  <a:gd name="T8" fmla="*/ 0 w 91"/>
                  <a:gd name="T9" fmla="*/ 54 h 71"/>
                </a:gdLst>
                <a:ahLst/>
                <a:cxnLst>
                  <a:cxn ang="0">
                    <a:pos x="T0" y="T1"/>
                  </a:cxn>
                  <a:cxn ang="0">
                    <a:pos x="T2" y="T3"/>
                  </a:cxn>
                  <a:cxn ang="0">
                    <a:pos x="T4" y="T5"/>
                  </a:cxn>
                  <a:cxn ang="0">
                    <a:pos x="T6" y="T7"/>
                  </a:cxn>
                  <a:cxn ang="0">
                    <a:pos x="T8" y="T9"/>
                  </a:cxn>
                </a:cxnLst>
                <a:rect l="0" t="0" r="r" b="b"/>
                <a:pathLst>
                  <a:path w="91" h="71">
                    <a:moveTo>
                      <a:pt x="0" y="54"/>
                    </a:moveTo>
                    <a:lnTo>
                      <a:pt x="0" y="71"/>
                    </a:lnTo>
                    <a:lnTo>
                      <a:pt x="91" y="17"/>
                    </a:lnTo>
                    <a:lnTo>
                      <a:pt x="91" y="0"/>
                    </a:lnTo>
                    <a:lnTo>
                      <a:pt x="0" y="54"/>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5" name="Freeform 488"/>
              <p:cNvSpPr>
                <a:spLocks/>
              </p:cNvSpPr>
              <p:nvPr/>
            </p:nvSpPr>
            <p:spPr bwMode="auto">
              <a:xfrm>
                <a:off x="8259763" y="4664075"/>
                <a:ext cx="720725" cy="414338"/>
              </a:xfrm>
              <a:custGeom>
                <a:avLst/>
                <a:gdLst>
                  <a:gd name="T0" fmla="*/ 93 w 454"/>
                  <a:gd name="T1" fmla="*/ 0 h 261"/>
                  <a:gd name="T2" fmla="*/ 0 w 454"/>
                  <a:gd name="T3" fmla="*/ 54 h 261"/>
                  <a:gd name="T4" fmla="*/ 363 w 454"/>
                  <a:gd name="T5" fmla="*/ 261 h 261"/>
                  <a:gd name="T6" fmla="*/ 454 w 454"/>
                  <a:gd name="T7" fmla="*/ 207 h 261"/>
                  <a:gd name="T8" fmla="*/ 93 w 454"/>
                  <a:gd name="T9" fmla="*/ 0 h 261"/>
                </a:gdLst>
                <a:ahLst/>
                <a:cxnLst>
                  <a:cxn ang="0">
                    <a:pos x="T0" y="T1"/>
                  </a:cxn>
                  <a:cxn ang="0">
                    <a:pos x="T2" y="T3"/>
                  </a:cxn>
                  <a:cxn ang="0">
                    <a:pos x="T4" y="T5"/>
                  </a:cxn>
                  <a:cxn ang="0">
                    <a:pos x="T6" y="T7"/>
                  </a:cxn>
                  <a:cxn ang="0">
                    <a:pos x="T8" y="T9"/>
                  </a:cxn>
                </a:cxnLst>
                <a:rect l="0" t="0" r="r" b="b"/>
                <a:pathLst>
                  <a:path w="454" h="261">
                    <a:moveTo>
                      <a:pt x="93" y="0"/>
                    </a:moveTo>
                    <a:lnTo>
                      <a:pt x="0" y="54"/>
                    </a:lnTo>
                    <a:lnTo>
                      <a:pt x="363" y="261"/>
                    </a:lnTo>
                    <a:lnTo>
                      <a:pt x="454" y="207"/>
                    </a:lnTo>
                    <a:lnTo>
                      <a:pt x="93"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3" name="Group 1892"/>
            <p:cNvGrpSpPr/>
            <p:nvPr/>
          </p:nvGrpSpPr>
          <p:grpSpPr>
            <a:xfrm>
              <a:off x="8437563" y="4508500"/>
              <a:ext cx="715962" cy="441325"/>
              <a:chOff x="8437563" y="4508500"/>
              <a:chExt cx="715962" cy="441325"/>
            </a:xfrm>
          </p:grpSpPr>
          <p:sp>
            <p:nvSpPr>
              <p:cNvPr id="1836" name="Freeform 489"/>
              <p:cNvSpPr>
                <a:spLocks/>
              </p:cNvSpPr>
              <p:nvPr/>
            </p:nvSpPr>
            <p:spPr bwMode="auto">
              <a:xfrm>
                <a:off x="8437563" y="4594225"/>
                <a:ext cx="573087" cy="355600"/>
              </a:xfrm>
              <a:custGeom>
                <a:avLst/>
                <a:gdLst>
                  <a:gd name="T0" fmla="*/ 0 w 361"/>
                  <a:gd name="T1" fmla="*/ 0 h 224"/>
                  <a:gd name="T2" fmla="*/ 0 w 361"/>
                  <a:gd name="T3" fmla="*/ 17 h 224"/>
                  <a:gd name="T4" fmla="*/ 361 w 361"/>
                  <a:gd name="T5" fmla="*/ 224 h 224"/>
                  <a:gd name="T6" fmla="*/ 361 w 361"/>
                  <a:gd name="T7" fmla="*/ 207 h 224"/>
                  <a:gd name="T8" fmla="*/ 0 w 361"/>
                  <a:gd name="T9" fmla="*/ 0 h 224"/>
                </a:gdLst>
                <a:ahLst/>
                <a:cxnLst>
                  <a:cxn ang="0">
                    <a:pos x="T0" y="T1"/>
                  </a:cxn>
                  <a:cxn ang="0">
                    <a:pos x="T2" y="T3"/>
                  </a:cxn>
                  <a:cxn ang="0">
                    <a:pos x="T4" y="T5"/>
                  </a:cxn>
                  <a:cxn ang="0">
                    <a:pos x="T6" y="T7"/>
                  </a:cxn>
                  <a:cxn ang="0">
                    <a:pos x="T8" y="T9"/>
                  </a:cxn>
                </a:cxnLst>
                <a:rect l="0" t="0" r="r" b="b"/>
                <a:pathLst>
                  <a:path w="361" h="224">
                    <a:moveTo>
                      <a:pt x="0" y="0"/>
                    </a:moveTo>
                    <a:lnTo>
                      <a:pt x="0" y="17"/>
                    </a:lnTo>
                    <a:lnTo>
                      <a:pt x="361" y="224"/>
                    </a:lnTo>
                    <a:lnTo>
                      <a:pt x="361" y="207"/>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7" name="Freeform 490"/>
              <p:cNvSpPr>
                <a:spLocks/>
              </p:cNvSpPr>
              <p:nvPr/>
            </p:nvSpPr>
            <p:spPr bwMode="auto">
              <a:xfrm>
                <a:off x="9010650" y="4841875"/>
                <a:ext cx="142875" cy="107950"/>
              </a:xfrm>
              <a:custGeom>
                <a:avLst/>
                <a:gdLst>
                  <a:gd name="T0" fmla="*/ 0 w 90"/>
                  <a:gd name="T1" fmla="*/ 51 h 68"/>
                  <a:gd name="T2" fmla="*/ 0 w 90"/>
                  <a:gd name="T3" fmla="*/ 68 h 68"/>
                  <a:gd name="T4" fmla="*/ 90 w 90"/>
                  <a:gd name="T5" fmla="*/ 15 h 68"/>
                  <a:gd name="T6" fmla="*/ 90 w 90"/>
                  <a:gd name="T7" fmla="*/ 0 h 68"/>
                  <a:gd name="T8" fmla="*/ 0 w 90"/>
                  <a:gd name="T9" fmla="*/ 51 h 68"/>
                </a:gdLst>
                <a:ahLst/>
                <a:cxnLst>
                  <a:cxn ang="0">
                    <a:pos x="T0" y="T1"/>
                  </a:cxn>
                  <a:cxn ang="0">
                    <a:pos x="T2" y="T3"/>
                  </a:cxn>
                  <a:cxn ang="0">
                    <a:pos x="T4" y="T5"/>
                  </a:cxn>
                  <a:cxn ang="0">
                    <a:pos x="T6" y="T7"/>
                  </a:cxn>
                  <a:cxn ang="0">
                    <a:pos x="T8" y="T9"/>
                  </a:cxn>
                </a:cxnLst>
                <a:rect l="0" t="0" r="r" b="b"/>
                <a:pathLst>
                  <a:path w="90" h="68">
                    <a:moveTo>
                      <a:pt x="0" y="51"/>
                    </a:moveTo>
                    <a:lnTo>
                      <a:pt x="0" y="68"/>
                    </a:lnTo>
                    <a:lnTo>
                      <a:pt x="90" y="15"/>
                    </a:lnTo>
                    <a:lnTo>
                      <a:pt x="90" y="0"/>
                    </a:lnTo>
                    <a:lnTo>
                      <a:pt x="0" y="5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8" name="Freeform 491"/>
              <p:cNvSpPr>
                <a:spLocks/>
              </p:cNvSpPr>
              <p:nvPr/>
            </p:nvSpPr>
            <p:spPr bwMode="auto">
              <a:xfrm>
                <a:off x="8437563" y="4508500"/>
                <a:ext cx="715962" cy="414338"/>
              </a:xfrm>
              <a:custGeom>
                <a:avLst/>
                <a:gdLst>
                  <a:gd name="T0" fmla="*/ 91 w 451"/>
                  <a:gd name="T1" fmla="*/ 0 h 261"/>
                  <a:gd name="T2" fmla="*/ 0 w 451"/>
                  <a:gd name="T3" fmla="*/ 54 h 261"/>
                  <a:gd name="T4" fmla="*/ 361 w 451"/>
                  <a:gd name="T5" fmla="*/ 261 h 261"/>
                  <a:gd name="T6" fmla="*/ 451 w 451"/>
                  <a:gd name="T7" fmla="*/ 210 h 261"/>
                  <a:gd name="T8" fmla="*/ 91 w 451"/>
                  <a:gd name="T9" fmla="*/ 0 h 261"/>
                </a:gdLst>
                <a:ahLst/>
                <a:cxnLst>
                  <a:cxn ang="0">
                    <a:pos x="T0" y="T1"/>
                  </a:cxn>
                  <a:cxn ang="0">
                    <a:pos x="T2" y="T3"/>
                  </a:cxn>
                  <a:cxn ang="0">
                    <a:pos x="T4" y="T5"/>
                  </a:cxn>
                  <a:cxn ang="0">
                    <a:pos x="T6" y="T7"/>
                  </a:cxn>
                  <a:cxn ang="0">
                    <a:pos x="T8" y="T9"/>
                  </a:cxn>
                </a:cxnLst>
                <a:rect l="0" t="0" r="r" b="b"/>
                <a:pathLst>
                  <a:path w="451" h="261">
                    <a:moveTo>
                      <a:pt x="91" y="0"/>
                    </a:moveTo>
                    <a:lnTo>
                      <a:pt x="0" y="54"/>
                    </a:lnTo>
                    <a:lnTo>
                      <a:pt x="361" y="261"/>
                    </a:lnTo>
                    <a:lnTo>
                      <a:pt x="451" y="210"/>
                    </a:lnTo>
                    <a:lnTo>
                      <a:pt x="91"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2" name="Group 1891"/>
            <p:cNvGrpSpPr/>
            <p:nvPr/>
          </p:nvGrpSpPr>
          <p:grpSpPr>
            <a:xfrm>
              <a:off x="8612188" y="4354513"/>
              <a:ext cx="719137" cy="441325"/>
              <a:chOff x="8612188" y="4354513"/>
              <a:chExt cx="719137" cy="441325"/>
            </a:xfrm>
          </p:grpSpPr>
          <p:sp>
            <p:nvSpPr>
              <p:cNvPr id="1839" name="Freeform 492"/>
              <p:cNvSpPr>
                <a:spLocks/>
              </p:cNvSpPr>
              <p:nvPr/>
            </p:nvSpPr>
            <p:spPr bwMode="auto">
              <a:xfrm>
                <a:off x="8612188" y="4440238"/>
                <a:ext cx="573087" cy="355600"/>
              </a:xfrm>
              <a:custGeom>
                <a:avLst/>
                <a:gdLst>
                  <a:gd name="T0" fmla="*/ 0 w 361"/>
                  <a:gd name="T1" fmla="*/ 0 h 224"/>
                  <a:gd name="T2" fmla="*/ 0 w 361"/>
                  <a:gd name="T3" fmla="*/ 17 h 224"/>
                  <a:gd name="T4" fmla="*/ 361 w 361"/>
                  <a:gd name="T5" fmla="*/ 224 h 224"/>
                  <a:gd name="T6" fmla="*/ 361 w 361"/>
                  <a:gd name="T7" fmla="*/ 209 h 224"/>
                  <a:gd name="T8" fmla="*/ 0 w 361"/>
                  <a:gd name="T9" fmla="*/ 0 h 224"/>
                </a:gdLst>
                <a:ahLst/>
                <a:cxnLst>
                  <a:cxn ang="0">
                    <a:pos x="T0" y="T1"/>
                  </a:cxn>
                  <a:cxn ang="0">
                    <a:pos x="T2" y="T3"/>
                  </a:cxn>
                  <a:cxn ang="0">
                    <a:pos x="T4" y="T5"/>
                  </a:cxn>
                  <a:cxn ang="0">
                    <a:pos x="T6" y="T7"/>
                  </a:cxn>
                  <a:cxn ang="0">
                    <a:pos x="T8" y="T9"/>
                  </a:cxn>
                </a:cxnLst>
                <a:rect l="0" t="0" r="r" b="b"/>
                <a:pathLst>
                  <a:path w="361" h="224">
                    <a:moveTo>
                      <a:pt x="0" y="0"/>
                    </a:moveTo>
                    <a:lnTo>
                      <a:pt x="0" y="17"/>
                    </a:lnTo>
                    <a:lnTo>
                      <a:pt x="361" y="224"/>
                    </a:lnTo>
                    <a:lnTo>
                      <a:pt x="361" y="209"/>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0" name="Freeform 493"/>
              <p:cNvSpPr>
                <a:spLocks/>
              </p:cNvSpPr>
              <p:nvPr/>
            </p:nvSpPr>
            <p:spPr bwMode="auto">
              <a:xfrm>
                <a:off x="9185275" y="4687888"/>
                <a:ext cx="146050" cy="107950"/>
              </a:xfrm>
              <a:custGeom>
                <a:avLst/>
                <a:gdLst>
                  <a:gd name="T0" fmla="*/ 0 w 92"/>
                  <a:gd name="T1" fmla="*/ 53 h 68"/>
                  <a:gd name="T2" fmla="*/ 0 w 92"/>
                  <a:gd name="T3" fmla="*/ 68 h 68"/>
                  <a:gd name="T4" fmla="*/ 92 w 92"/>
                  <a:gd name="T5" fmla="*/ 17 h 68"/>
                  <a:gd name="T6" fmla="*/ 92 w 92"/>
                  <a:gd name="T7" fmla="*/ 0 h 68"/>
                  <a:gd name="T8" fmla="*/ 0 w 92"/>
                  <a:gd name="T9" fmla="*/ 53 h 68"/>
                </a:gdLst>
                <a:ahLst/>
                <a:cxnLst>
                  <a:cxn ang="0">
                    <a:pos x="T0" y="T1"/>
                  </a:cxn>
                  <a:cxn ang="0">
                    <a:pos x="T2" y="T3"/>
                  </a:cxn>
                  <a:cxn ang="0">
                    <a:pos x="T4" y="T5"/>
                  </a:cxn>
                  <a:cxn ang="0">
                    <a:pos x="T6" y="T7"/>
                  </a:cxn>
                  <a:cxn ang="0">
                    <a:pos x="T8" y="T9"/>
                  </a:cxn>
                </a:cxnLst>
                <a:rect l="0" t="0" r="r" b="b"/>
                <a:pathLst>
                  <a:path w="92" h="68">
                    <a:moveTo>
                      <a:pt x="0" y="53"/>
                    </a:moveTo>
                    <a:lnTo>
                      <a:pt x="0" y="68"/>
                    </a:lnTo>
                    <a:lnTo>
                      <a:pt x="92" y="17"/>
                    </a:lnTo>
                    <a:lnTo>
                      <a:pt x="92" y="0"/>
                    </a:lnTo>
                    <a:lnTo>
                      <a:pt x="0" y="5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1" name="Freeform 494"/>
              <p:cNvSpPr>
                <a:spLocks/>
              </p:cNvSpPr>
              <p:nvPr/>
            </p:nvSpPr>
            <p:spPr bwMode="auto">
              <a:xfrm>
                <a:off x="8612188" y="4354513"/>
                <a:ext cx="719137" cy="417513"/>
              </a:xfrm>
              <a:custGeom>
                <a:avLst/>
                <a:gdLst>
                  <a:gd name="T0" fmla="*/ 93 w 453"/>
                  <a:gd name="T1" fmla="*/ 0 h 263"/>
                  <a:gd name="T2" fmla="*/ 0 w 453"/>
                  <a:gd name="T3" fmla="*/ 54 h 263"/>
                  <a:gd name="T4" fmla="*/ 361 w 453"/>
                  <a:gd name="T5" fmla="*/ 263 h 263"/>
                  <a:gd name="T6" fmla="*/ 453 w 453"/>
                  <a:gd name="T7" fmla="*/ 210 h 263"/>
                  <a:gd name="T8" fmla="*/ 93 w 453"/>
                  <a:gd name="T9" fmla="*/ 0 h 263"/>
                </a:gdLst>
                <a:ahLst/>
                <a:cxnLst>
                  <a:cxn ang="0">
                    <a:pos x="T0" y="T1"/>
                  </a:cxn>
                  <a:cxn ang="0">
                    <a:pos x="T2" y="T3"/>
                  </a:cxn>
                  <a:cxn ang="0">
                    <a:pos x="T4" y="T5"/>
                  </a:cxn>
                  <a:cxn ang="0">
                    <a:pos x="T6" y="T7"/>
                  </a:cxn>
                  <a:cxn ang="0">
                    <a:pos x="T8" y="T9"/>
                  </a:cxn>
                </a:cxnLst>
                <a:rect l="0" t="0" r="r" b="b"/>
                <a:pathLst>
                  <a:path w="453" h="263">
                    <a:moveTo>
                      <a:pt x="93" y="0"/>
                    </a:moveTo>
                    <a:lnTo>
                      <a:pt x="0" y="54"/>
                    </a:lnTo>
                    <a:lnTo>
                      <a:pt x="361" y="263"/>
                    </a:lnTo>
                    <a:lnTo>
                      <a:pt x="453" y="210"/>
                    </a:lnTo>
                    <a:lnTo>
                      <a:pt x="93"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1" name="Group 1890"/>
            <p:cNvGrpSpPr/>
            <p:nvPr/>
          </p:nvGrpSpPr>
          <p:grpSpPr>
            <a:xfrm>
              <a:off x="8789988" y="4203700"/>
              <a:ext cx="715962" cy="436563"/>
              <a:chOff x="8789988" y="4203700"/>
              <a:chExt cx="715962" cy="436563"/>
            </a:xfrm>
          </p:grpSpPr>
          <p:sp>
            <p:nvSpPr>
              <p:cNvPr id="1842" name="Freeform 495"/>
              <p:cNvSpPr>
                <a:spLocks/>
              </p:cNvSpPr>
              <p:nvPr/>
            </p:nvSpPr>
            <p:spPr bwMode="auto">
              <a:xfrm>
                <a:off x="8789988" y="4284663"/>
                <a:ext cx="573087" cy="355600"/>
              </a:xfrm>
              <a:custGeom>
                <a:avLst/>
                <a:gdLst>
                  <a:gd name="T0" fmla="*/ 0 w 361"/>
                  <a:gd name="T1" fmla="*/ 0 h 224"/>
                  <a:gd name="T2" fmla="*/ 0 w 361"/>
                  <a:gd name="T3" fmla="*/ 17 h 224"/>
                  <a:gd name="T4" fmla="*/ 361 w 361"/>
                  <a:gd name="T5" fmla="*/ 224 h 224"/>
                  <a:gd name="T6" fmla="*/ 361 w 361"/>
                  <a:gd name="T7" fmla="*/ 210 h 224"/>
                  <a:gd name="T8" fmla="*/ 0 w 361"/>
                  <a:gd name="T9" fmla="*/ 0 h 224"/>
                </a:gdLst>
                <a:ahLst/>
                <a:cxnLst>
                  <a:cxn ang="0">
                    <a:pos x="T0" y="T1"/>
                  </a:cxn>
                  <a:cxn ang="0">
                    <a:pos x="T2" y="T3"/>
                  </a:cxn>
                  <a:cxn ang="0">
                    <a:pos x="T4" y="T5"/>
                  </a:cxn>
                  <a:cxn ang="0">
                    <a:pos x="T6" y="T7"/>
                  </a:cxn>
                  <a:cxn ang="0">
                    <a:pos x="T8" y="T9"/>
                  </a:cxn>
                </a:cxnLst>
                <a:rect l="0" t="0" r="r" b="b"/>
                <a:pathLst>
                  <a:path w="361" h="224">
                    <a:moveTo>
                      <a:pt x="0" y="0"/>
                    </a:moveTo>
                    <a:lnTo>
                      <a:pt x="0" y="17"/>
                    </a:lnTo>
                    <a:lnTo>
                      <a:pt x="361" y="224"/>
                    </a:lnTo>
                    <a:lnTo>
                      <a:pt x="361" y="210"/>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3" name="Freeform 496"/>
              <p:cNvSpPr>
                <a:spLocks/>
              </p:cNvSpPr>
              <p:nvPr/>
            </p:nvSpPr>
            <p:spPr bwMode="auto">
              <a:xfrm>
                <a:off x="9363075" y="4532313"/>
                <a:ext cx="142875" cy="107950"/>
              </a:xfrm>
              <a:custGeom>
                <a:avLst/>
                <a:gdLst>
                  <a:gd name="T0" fmla="*/ 0 w 90"/>
                  <a:gd name="T1" fmla="*/ 54 h 68"/>
                  <a:gd name="T2" fmla="*/ 0 w 90"/>
                  <a:gd name="T3" fmla="*/ 68 h 68"/>
                  <a:gd name="T4" fmla="*/ 90 w 90"/>
                  <a:gd name="T5" fmla="*/ 17 h 68"/>
                  <a:gd name="T6" fmla="*/ 90 w 90"/>
                  <a:gd name="T7" fmla="*/ 0 h 68"/>
                  <a:gd name="T8" fmla="*/ 0 w 90"/>
                  <a:gd name="T9" fmla="*/ 54 h 68"/>
                </a:gdLst>
                <a:ahLst/>
                <a:cxnLst>
                  <a:cxn ang="0">
                    <a:pos x="T0" y="T1"/>
                  </a:cxn>
                  <a:cxn ang="0">
                    <a:pos x="T2" y="T3"/>
                  </a:cxn>
                  <a:cxn ang="0">
                    <a:pos x="T4" y="T5"/>
                  </a:cxn>
                  <a:cxn ang="0">
                    <a:pos x="T6" y="T7"/>
                  </a:cxn>
                  <a:cxn ang="0">
                    <a:pos x="T8" y="T9"/>
                  </a:cxn>
                </a:cxnLst>
                <a:rect l="0" t="0" r="r" b="b"/>
                <a:pathLst>
                  <a:path w="90" h="68">
                    <a:moveTo>
                      <a:pt x="0" y="54"/>
                    </a:moveTo>
                    <a:lnTo>
                      <a:pt x="0" y="68"/>
                    </a:lnTo>
                    <a:lnTo>
                      <a:pt x="90" y="17"/>
                    </a:lnTo>
                    <a:lnTo>
                      <a:pt x="90" y="0"/>
                    </a:lnTo>
                    <a:lnTo>
                      <a:pt x="0" y="54"/>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4" name="Freeform 497"/>
              <p:cNvSpPr>
                <a:spLocks/>
              </p:cNvSpPr>
              <p:nvPr/>
            </p:nvSpPr>
            <p:spPr bwMode="auto">
              <a:xfrm>
                <a:off x="8789988" y="4203700"/>
                <a:ext cx="715962" cy="414338"/>
              </a:xfrm>
              <a:custGeom>
                <a:avLst/>
                <a:gdLst>
                  <a:gd name="T0" fmla="*/ 90 w 451"/>
                  <a:gd name="T1" fmla="*/ 0 h 261"/>
                  <a:gd name="T2" fmla="*/ 0 w 451"/>
                  <a:gd name="T3" fmla="*/ 51 h 261"/>
                  <a:gd name="T4" fmla="*/ 361 w 451"/>
                  <a:gd name="T5" fmla="*/ 261 h 261"/>
                  <a:gd name="T6" fmla="*/ 451 w 451"/>
                  <a:gd name="T7" fmla="*/ 207 h 261"/>
                  <a:gd name="T8" fmla="*/ 90 w 451"/>
                  <a:gd name="T9" fmla="*/ 0 h 261"/>
                </a:gdLst>
                <a:ahLst/>
                <a:cxnLst>
                  <a:cxn ang="0">
                    <a:pos x="T0" y="T1"/>
                  </a:cxn>
                  <a:cxn ang="0">
                    <a:pos x="T2" y="T3"/>
                  </a:cxn>
                  <a:cxn ang="0">
                    <a:pos x="T4" y="T5"/>
                  </a:cxn>
                  <a:cxn ang="0">
                    <a:pos x="T6" y="T7"/>
                  </a:cxn>
                  <a:cxn ang="0">
                    <a:pos x="T8" y="T9"/>
                  </a:cxn>
                </a:cxnLst>
                <a:rect l="0" t="0" r="r" b="b"/>
                <a:pathLst>
                  <a:path w="451" h="261">
                    <a:moveTo>
                      <a:pt x="90" y="0"/>
                    </a:moveTo>
                    <a:lnTo>
                      <a:pt x="0" y="51"/>
                    </a:lnTo>
                    <a:lnTo>
                      <a:pt x="361" y="261"/>
                    </a:lnTo>
                    <a:lnTo>
                      <a:pt x="451" y="207"/>
                    </a:lnTo>
                    <a:lnTo>
                      <a:pt x="9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1900" name="Group 1899"/>
          <p:cNvGrpSpPr/>
          <p:nvPr/>
        </p:nvGrpSpPr>
        <p:grpSpPr>
          <a:xfrm>
            <a:off x="8568286" y="2855913"/>
            <a:ext cx="1420812" cy="1054100"/>
            <a:chOff x="8189913" y="2855913"/>
            <a:chExt cx="1420812" cy="1054100"/>
          </a:xfrm>
          <a:effectLst>
            <a:outerShdw blurRad="241300" dist="38100" dir="8100000" algn="tr" rotWithShape="0">
              <a:prstClr val="black">
                <a:alpha val="40000"/>
              </a:prstClr>
            </a:outerShdw>
          </a:effectLst>
        </p:grpSpPr>
        <p:grpSp>
          <p:nvGrpSpPr>
            <p:cNvPr id="1895" name="Group 1894"/>
            <p:cNvGrpSpPr/>
            <p:nvPr/>
          </p:nvGrpSpPr>
          <p:grpSpPr>
            <a:xfrm>
              <a:off x="8894763" y="3468688"/>
              <a:ext cx="715962" cy="441325"/>
              <a:chOff x="8894763" y="3468688"/>
              <a:chExt cx="715962" cy="441325"/>
            </a:xfrm>
          </p:grpSpPr>
          <p:sp>
            <p:nvSpPr>
              <p:cNvPr id="1845" name="Freeform 498"/>
              <p:cNvSpPr>
                <a:spLocks/>
              </p:cNvSpPr>
              <p:nvPr/>
            </p:nvSpPr>
            <p:spPr bwMode="auto">
              <a:xfrm>
                <a:off x="9037638" y="3552825"/>
                <a:ext cx="573087" cy="357188"/>
              </a:xfrm>
              <a:custGeom>
                <a:avLst/>
                <a:gdLst>
                  <a:gd name="T0" fmla="*/ 361 w 361"/>
                  <a:gd name="T1" fmla="*/ 0 h 225"/>
                  <a:gd name="T2" fmla="*/ 361 w 361"/>
                  <a:gd name="T3" fmla="*/ 17 h 225"/>
                  <a:gd name="T4" fmla="*/ 0 w 361"/>
                  <a:gd name="T5" fmla="*/ 225 h 225"/>
                  <a:gd name="T6" fmla="*/ 0 w 361"/>
                  <a:gd name="T7" fmla="*/ 208 h 225"/>
                  <a:gd name="T8" fmla="*/ 361 w 361"/>
                  <a:gd name="T9" fmla="*/ 0 h 225"/>
                </a:gdLst>
                <a:ahLst/>
                <a:cxnLst>
                  <a:cxn ang="0">
                    <a:pos x="T0" y="T1"/>
                  </a:cxn>
                  <a:cxn ang="0">
                    <a:pos x="T2" y="T3"/>
                  </a:cxn>
                  <a:cxn ang="0">
                    <a:pos x="T4" y="T5"/>
                  </a:cxn>
                  <a:cxn ang="0">
                    <a:pos x="T6" y="T7"/>
                  </a:cxn>
                  <a:cxn ang="0">
                    <a:pos x="T8" y="T9"/>
                  </a:cxn>
                </a:cxnLst>
                <a:rect l="0" t="0" r="r" b="b"/>
                <a:pathLst>
                  <a:path w="361" h="225">
                    <a:moveTo>
                      <a:pt x="361" y="0"/>
                    </a:moveTo>
                    <a:lnTo>
                      <a:pt x="361" y="17"/>
                    </a:lnTo>
                    <a:lnTo>
                      <a:pt x="0" y="225"/>
                    </a:lnTo>
                    <a:lnTo>
                      <a:pt x="0" y="208"/>
                    </a:lnTo>
                    <a:lnTo>
                      <a:pt x="36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6" name="Freeform 499"/>
              <p:cNvSpPr>
                <a:spLocks/>
              </p:cNvSpPr>
              <p:nvPr/>
            </p:nvSpPr>
            <p:spPr bwMode="auto">
              <a:xfrm>
                <a:off x="8894763" y="3800475"/>
                <a:ext cx="142875" cy="109538"/>
              </a:xfrm>
              <a:custGeom>
                <a:avLst/>
                <a:gdLst>
                  <a:gd name="T0" fmla="*/ 90 w 90"/>
                  <a:gd name="T1" fmla="*/ 52 h 69"/>
                  <a:gd name="T2" fmla="*/ 90 w 90"/>
                  <a:gd name="T3" fmla="*/ 69 h 69"/>
                  <a:gd name="T4" fmla="*/ 0 w 90"/>
                  <a:gd name="T5" fmla="*/ 17 h 69"/>
                  <a:gd name="T6" fmla="*/ 0 w 90"/>
                  <a:gd name="T7" fmla="*/ 0 h 69"/>
                  <a:gd name="T8" fmla="*/ 90 w 90"/>
                  <a:gd name="T9" fmla="*/ 52 h 69"/>
                </a:gdLst>
                <a:ahLst/>
                <a:cxnLst>
                  <a:cxn ang="0">
                    <a:pos x="T0" y="T1"/>
                  </a:cxn>
                  <a:cxn ang="0">
                    <a:pos x="T2" y="T3"/>
                  </a:cxn>
                  <a:cxn ang="0">
                    <a:pos x="T4" y="T5"/>
                  </a:cxn>
                  <a:cxn ang="0">
                    <a:pos x="T6" y="T7"/>
                  </a:cxn>
                  <a:cxn ang="0">
                    <a:pos x="T8" y="T9"/>
                  </a:cxn>
                </a:cxnLst>
                <a:rect l="0" t="0" r="r" b="b"/>
                <a:pathLst>
                  <a:path w="90" h="69">
                    <a:moveTo>
                      <a:pt x="90" y="52"/>
                    </a:moveTo>
                    <a:lnTo>
                      <a:pt x="90" y="69"/>
                    </a:lnTo>
                    <a:lnTo>
                      <a:pt x="0" y="17"/>
                    </a:lnTo>
                    <a:lnTo>
                      <a:pt x="0" y="0"/>
                    </a:lnTo>
                    <a:lnTo>
                      <a:pt x="90" y="5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7" name="Freeform 500"/>
              <p:cNvSpPr>
                <a:spLocks/>
              </p:cNvSpPr>
              <p:nvPr/>
            </p:nvSpPr>
            <p:spPr bwMode="auto">
              <a:xfrm>
                <a:off x="8894763" y="3468688"/>
                <a:ext cx="715962" cy="414338"/>
              </a:xfrm>
              <a:custGeom>
                <a:avLst/>
                <a:gdLst>
                  <a:gd name="T0" fmla="*/ 360 w 451"/>
                  <a:gd name="T1" fmla="*/ 0 h 261"/>
                  <a:gd name="T2" fmla="*/ 451 w 451"/>
                  <a:gd name="T3" fmla="*/ 53 h 261"/>
                  <a:gd name="T4" fmla="*/ 90 w 451"/>
                  <a:gd name="T5" fmla="*/ 261 h 261"/>
                  <a:gd name="T6" fmla="*/ 0 w 451"/>
                  <a:gd name="T7" fmla="*/ 209 h 261"/>
                  <a:gd name="T8" fmla="*/ 360 w 451"/>
                  <a:gd name="T9" fmla="*/ 0 h 261"/>
                </a:gdLst>
                <a:ahLst/>
                <a:cxnLst>
                  <a:cxn ang="0">
                    <a:pos x="T0" y="T1"/>
                  </a:cxn>
                  <a:cxn ang="0">
                    <a:pos x="T2" y="T3"/>
                  </a:cxn>
                  <a:cxn ang="0">
                    <a:pos x="T4" y="T5"/>
                  </a:cxn>
                  <a:cxn ang="0">
                    <a:pos x="T6" y="T7"/>
                  </a:cxn>
                  <a:cxn ang="0">
                    <a:pos x="T8" y="T9"/>
                  </a:cxn>
                </a:cxnLst>
                <a:rect l="0" t="0" r="r" b="b"/>
                <a:pathLst>
                  <a:path w="451" h="261">
                    <a:moveTo>
                      <a:pt x="360" y="0"/>
                    </a:moveTo>
                    <a:lnTo>
                      <a:pt x="451" y="53"/>
                    </a:lnTo>
                    <a:lnTo>
                      <a:pt x="90" y="261"/>
                    </a:lnTo>
                    <a:lnTo>
                      <a:pt x="0" y="209"/>
                    </a:lnTo>
                    <a:lnTo>
                      <a:pt x="36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6" name="Group 1895"/>
            <p:cNvGrpSpPr/>
            <p:nvPr/>
          </p:nvGrpSpPr>
          <p:grpSpPr>
            <a:xfrm>
              <a:off x="8716963" y="3317875"/>
              <a:ext cx="715962" cy="439738"/>
              <a:chOff x="8716963" y="3317875"/>
              <a:chExt cx="715962" cy="439738"/>
            </a:xfrm>
          </p:grpSpPr>
          <p:sp>
            <p:nvSpPr>
              <p:cNvPr id="1848" name="Freeform 501"/>
              <p:cNvSpPr>
                <a:spLocks/>
              </p:cNvSpPr>
              <p:nvPr/>
            </p:nvSpPr>
            <p:spPr bwMode="auto">
              <a:xfrm>
                <a:off x="8859838" y="3398838"/>
                <a:ext cx="573087" cy="358775"/>
              </a:xfrm>
              <a:custGeom>
                <a:avLst/>
                <a:gdLst>
                  <a:gd name="T0" fmla="*/ 361 w 361"/>
                  <a:gd name="T1" fmla="*/ 0 h 226"/>
                  <a:gd name="T2" fmla="*/ 361 w 361"/>
                  <a:gd name="T3" fmla="*/ 17 h 226"/>
                  <a:gd name="T4" fmla="*/ 0 w 361"/>
                  <a:gd name="T5" fmla="*/ 226 h 226"/>
                  <a:gd name="T6" fmla="*/ 0 w 361"/>
                  <a:gd name="T7" fmla="*/ 209 h 226"/>
                  <a:gd name="T8" fmla="*/ 361 w 361"/>
                  <a:gd name="T9" fmla="*/ 0 h 226"/>
                </a:gdLst>
                <a:ahLst/>
                <a:cxnLst>
                  <a:cxn ang="0">
                    <a:pos x="T0" y="T1"/>
                  </a:cxn>
                  <a:cxn ang="0">
                    <a:pos x="T2" y="T3"/>
                  </a:cxn>
                  <a:cxn ang="0">
                    <a:pos x="T4" y="T5"/>
                  </a:cxn>
                  <a:cxn ang="0">
                    <a:pos x="T6" y="T7"/>
                  </a:cxn>
                  <a:cxn ang="0">
                    <a:pos x="T8" y="T9"/>
                  </a:cxn>
                </a:cxnLst>
                <a:rect l="0" t="0" r="r" b="b"/>
                <a:pathLst>
                  <a:path w="361" h="226">
                    <a:moveTo>
                      <a:pt x="361" y="0"/>
                    </a:moveTo>
                    <a:lnTo>
                      <a:pt x="361" y="17"/>
                    </a:lnTo>
                    <a:lnTo>
                      <a:pt x="0" y="226"/>
                    </a:lnTo>
                    <a:lnTo>
                      <a:pt x="0" y="209"/>
                    </a:lnTo>
                    <a:lnTo>
                      <a:pt x="36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9" name="Freeform 502"/>
              <p:cNvSpPr>
                <a:spLocks/>
              </p:cNvSpPr>
              <p:nvPr/>
            </p:nvSpPr>
            <p:spPr bwMode="auto">
              <a:xfrm>
                <a:off x="8716963" y="3646488"/>
                <a:ext cx="142875" cy="111125"/>
              </a:xfrm>
              <a:custGeom>
                <a:avLst/>
                <a:gdLst>
                  <a:gd name="T0" fmla="*/ 90 w 90"/>
                  <a:gd name="T1" fmla="*/ 53 h 70"/>
                  <a:gd name="T2" fmla="*/ 90 w 90"/>
                  <a:gd name="T3" fmla="*/ 70 h 70"/>
                  <a:gd name="T4" fmla="*/ 0 w 90"/>
                  <a:gd name="T5" fmla="*/ 17 h 70"/>
                  <a:gd name="T6" fmla="*/ 0 w 90"/>
                  <a:gd name="T7" fmla="*/ 0 h 70"/>
                  <a:gd name="T8" fmla="*/ 90 w 90"/>
                  <a:gd name="T9" fmla="*/ 53 h 70"/>
                </a:gdLst>
                <a:ahLst/>
                <a:cxnLst>
                  <a:cxn ang="0">
                    <a:pos x="T0" y="T1"/>
                  </a:cxn>
                  <a:cxn ang="0">
                    <a:pos x="T2" y="T3"/>
                  </a:cxn>
                  <a:cxn ang="0">
                    <a:pos x="T4" y="T5"/>
                  </a:cxn>
                  <a:cxn ang="0">
                    <a:pos x="T6" y="T7"/>
                  </a:cxn>
                  <a:cxn ang="0">
                    <a:pos x="T8" y="T9"/>
                  </a:cxn>
                </a:cxnLst>
                <a:rect l="0" t="0" r="r" b="b"/>
                <a:pathLst>
                  <a:path w="90" h="70">
                    <a:moveTo>
                      <a:pt x="90" y="53"/>
                    </a:moveTo>
                    <a:lnTo>
                      <a:pt x="90" y="70"/>
                    </a:lnTo>
                    <a:lnTo>
                      <a:pt x="0" y="17"/>
                    </a:lnTo>
                    <a:lnTo>
                      <a:pt x="0" y="0"/>
                    </a:lnTo>
                    <a:lnTo>
                      <a:pt x="90" y="5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0" name="Freeform 503"/>
              <p:cNvSpPr>
                <a:spLocks/>
              </p:cNvSpPr>
              <p:nvPr/>
            </p:nvSpPr>
            <p:spPr bwMode="auto">
              <a:xfrm>
                <a:off x="8716963" y="3317875"/>
                <a:ext cx="715962" cy="412750"/>
              </a:xfrm>
              <a:custGeom>
                <a:avLst/>
                <a:gdLst>
                  <a:gd name="T0" fmla="*/ 360 w 451"/>
                  <a:gd name="T1" fmla="*/ 0 h 260"/>
                  <a:gd name="T2" fmla="*/ 451 w 451"/>
                  <a:gd name="T3" fmla="*/ 51 h 260"/>
                  <a:gd name="T4" fmla="*/ 90 w 451"/>
                  <a:gd name="T5" fmla="*/ 260 h 260"/>
                  <a:gd name="T6" fmla="*/ 0 w 451"/>
                  <a:gd name="T7" fmla="*/ 207 h 260"/>
                  <a:gd name="T8" fmla="*/ 360 w 451"/>
                  <a:gd name="T9" fmla="*/ 0 h 260"/>
                </a:gdLst>
                <a:ahLst/>
                <a:cxnLst>
                  <a:cxn ang="0">
                    <a:pos x="T0" y="T1"/>
                  </a:cxn>
                  <a:cxn ang="0">
                    <a:pos x="T2" y="T3"/>
                  </a:cxn>
                  <a:cxn ang="0">
                    <a:pos x="T4" y="T5"/>
                  </a:cxn>
                  <a:cxn ang="0">
                    <a:pos x="T6" y="T7"/>
                  </a:cxn>
                  <a:cxn ang="0">
                    <a:pos x="T8" y="T9"/>
                  </a:cxn>
                </a:cxnLst>
                <a:rect l="0" t="0" r="r" b="b"/>
                <a:pathLst>
                  <a:path w="451" h="260">
                    <a:moveTo>
                      <a:pt x="360" y="0"/>
                    </a:moveTo>
                    <a:lnTo>
                      <a:pt x="451" y="51"/>
                    </a:lnTo>
                    <a:lnTo>
                      <a:pt x="90" y="260"/>
                    </a:lnTo>
                    <a:lnTo>
                      <a:pt x="0" y="207"/>
                    </a:lnTo>
                    <a:lnTo>
                      <a:pt x="36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7" name="Group 1896"/>
            <p:cNvGrpSpPr/>
            <p:nvPr/>
          </p:nvGrpSpPr>
          <p:grpSpPr>
            <a:xfrm>
              <a:off x="8542338" y="3162300"/>
              <a:ext cx="715962" cy="441325"/>
              <a:chOff x="8542338" y="3162300"/>
              <a:chExt cx="715962" cy="441325"/>
            </a:xfrm>
          </p:grpSpPr>
          <p:sp>
            <p:nvSpPr>
              <p:cNvPr id="1851" name="Freeform 504"/>
              <p:cNvSpPr>
                <a:spLocks/>
              </p:cNvSpPr>
              <p:nvPr/>
            </p:nvSpPr>
            <p:spPr bwMode="auto">
              <a:xfrm>
                <a:off x="8685213" y="3248025"/>
                <a:ext cx="573087" cy="355600"/>
              </a:xfrm>
              <a:custGeom>
                <a:avLst/>
                <a:gdLst>
                  <a:gd name="T0" fmla="*/ 361 w 361"/>
                  <a:gd name="T1" fmla="*/ 0 h 224"/>
                  <a:gd name="T2" fmla="*/ 361 w 361"/>
                  <a:gd name="T3" fmla="*/ 14 h 224"/>
                  <a:gd name="T4" fmla="*/ 0 w 361"/>
                  <a:gd name="T5" fmla="*/ 224 h 224"/>
                  <a:gd name="T6" fmla="*/ 0 w 361"/>
                  <a:gd name="T7" fmla="*/ 207 h 224"/>
                  <a:gd name="T8" fmla="*/ 361 w 361"/>
                  <a:gd name="T9" fmla="*/ 0 h 224"/>
                </a:gdLst>
                <a:ahLst/>
                <a:cxnLst>
                  <a:cxn ang="0">
                    <a:pos x="T0" y="T1"/>
                  </a:cxn>
                  <a:cxn ang="0">
                    <a:pos x="T2" y="T3"/>
                  </a:cxn>
                  <a:cxn ang="0">
                    <a:pos x="T4" y="T5"/>
                  </a:cxn>
                  <a:cxn ang="0">
                    <a:pos x="T6" y="T7"/>
                  </a:cxn>
                  <a:cxn ang="0">
                    <a:pos x="T8" y="T9"/>
                  </a:cxn>
                </a:cxnLst>
                <a:rect l="0" t="0" r="r" b="b"/>
                <a:pathLst>
                  <a:path w="361" h="224">
                    <a:moveTo>
                      <a:pt x="361" y="0"/>
                    </a:moveTo>
                    <a:lnTo>
                      <a:pt x="361" y="14"/>
                    </a:lnTo>
                    <a:lnTo>
                      <a:pt x="0" y="224"/>
                    </a:lnTo>
                    <a:lnTo>
                      <a:pt x="0" y="207"/>
                    </a:lnTo>
                    <a:lnTo>
                      <a:pt x="36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2" name="Freeform 505"/>
              <p:cNvSpPr>
                <a:spLocks/>
              </p:cNvSpPr>
              <p:nvPr/>
            </p:nvSpPr>
            <p:spPr bwMode="auto">
              <a:xfrm>
                <a:off x="8542338" y="3495675"/>
                <a:ext cx="142875" cy="107950"/>
              </a:xfrm>
              <a:custGeom>
                <a:avLst/>
                <a:gdLst>
                  <a:gd name="T0" fmla="*/ 90 w 90"/>
                  <a:gd name="T1" fmla="*/ 51 h 68"/>
                  <a:gd name="T2" fmla="*/ 90 w 90"/>
                  <a:gd name="T3" fmla="*/ 68 h 68"/>
                  <a:gd name="T4" fmla="*/ 0 w 90"/>
                  <a:gd name="T5" fmla="*/ 14 h 68"/>
                  <a:gd name="T6" fmla="*/ 0 w 90"/>
                  <a:gd name="T7" fmla="*/ 0 h 68"/>
                  <a:gd name="T8" fmla="*/ 90 w 90"/>
                  <a:gd name="T9" fmla="*/ 51 h 68"/>
                </a:gdLst>
                <a:ahLst/>
                <a:cxnLst>
                  <a:cxn ang="0">
                    <a:pos x="T0" y="T1"/>
                  </a:cxn>
                  <a:cxn ang="0">
                    <a:pos x="T2" y="T3"/>
                  </a:cxn>
                  <a:cxn ang="0">
                    <a:pos x="T4" y="T5"/>
                  </a:cxn>
                  <a:cxn ang="0">
                    <a:pos x="T6" y="T7"/>
                  </a:cxn>
                  <a:cxn ang="0">
                    <a:pos x="T8" y="T9"/>
                  </a:cxn>
                </a:cxnLst>
                <a:rect l="0" t="0" r="r" b="b"/>
                <a:pathLst>
                  <a:path w="90" h="68">
                    <a:moveTo>
                      <a:pt x="90" y="51"/>
                    </a:moveTo>
                    <a:lnTo>
                      <a:pt x="90" y="68"/>
                    </a:lnTo>
                    <a:lnTo>
                      <a:pt x="0" y="14"/>
                    </a:lnTo>
                    <a:lnTo>
                      <a:pt x="0" y="0"/>
                    </a:lnTo>
                    <a:lnTo>
                      <a:pt x="90" y="5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3" name="Freeform 506"/>
              <p:cNvSpPr>
                <a:spLocks/>
              </p:cNvSpPr>
              <p:nvPr/>
            </p:nvSpPr>
            <p:spPr bwMode="auto">
              <a:xfrm>
                <a:off x="8542338" y="3162300"/>
                <a:ext cx="715962" cy="414338"/>
              </a:xfrm>
              <a:custGeom>
                <a:avLst/>
                <a:gdLst>
                  <a:gd name="T0" fmla="*/ 361 w 451"/>
                  <a:gd name="T1" fmla="*/ 0 h 261"/>
                  <a:gd name="T2" fmla="*/ 451 w 451"/>
                  <a:gd name="T3" fmla="*/ 54 h 261"/>
                  <a:gd name="T4" fmla="*/ 90 w 451"/>
                  <a:gd name="T5" fmla="*/ 261 h 261"/>
                  <a:gd name="T6" fmla="*/ 0 w 451"/>
                  <a:gd name="T7" fmla="*/ 210 h 261"/>
                  <a:gd name="T8" fmla="*/ 361 w 451"/>
                  <a:gd name="T9" fmla="*/ 0 h 261"/>
                </a:gdLst>
                <a:ahLst/>
                <a:cxnLst>
                  <a:cxn ang="0">
                    <a:pos x="T0" y="T1"/>
                  </a:cxn>
                  <a:cxn ang="0">
                    <a:pos x="T2" y="T3"/>
                  </a:cxn>
                  <a:cxn ang="0">
                    <a:pos x="T4" y="T5"/>
                  </a:cxn>
                  <a:cxn ang="0">
                    <a:pos x="T6" y="T7"/>
                  </a:cxn>
                  <a:cxn ang="0">
                    <a:pos x="T8" y="T9"/>
                  </a:cxn>
                </a:cxnLst>
                <a:rect l="0" t="0" r="r" b="b"/>
                <a:pathLst>
                  <a:path w="451" h="261">
                    <a:moveTo>
                      <a:pt x="361" y="0"/>
                    </a:moveTo>
                    <a:lnTo>
                      <a:pt x="451" y="54"/>
                    </a:lnTo>
                    <a:lnTo>
                      <a:pt x="90" y="261"/>
                    </a:lnTo>
                    <a:lnTo>
                      <a:pt x="0" y="210"/>
                    </a:lnTo>
                    <a:lnTo>
                      <a:pt x="361"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8" name="Group 1897"/>
            <p:cNvGrpSpPr/>
            <p:nvPr/>
          </p:nvGrpSpPr>
          <p:grpSpPr>
            <a:xfrm>
              <a:off x="8364538" y="3006725"/>
              <a:ext cx="719137" cy="441325"/>
              <a:chOff x="8364538" y="3006725"/>
              <a:chExt cx="719137" cy="441325"/>
            </a:xfrm>
          </p:grpSpPr>
          <p:sp>
            <p:nvSpPr>
              <p:cNvPr id="1854" name="Freeform 507"/>
              <p:cNvSpPr>
                <a:spLocks/>
              </p:cNvSpPr>
              <p:nvPr/>
            </p:nvSpPr>
            <p:spPr bwMode="auto">
              <a:xfrm>
                <a:off x="8507413" y="3092450"/>
                <a:ext cx="576262" cy="355600"/>
              </a:xfrm>
              <a:custGeom>
                <a:avLst/>
                <a:gdLst>
                  <a:gd name="T0" fmla="*/ 363 w 363"/>
                  <a:gd name="T1" fmla="*/ 0 h 224"/>
                  <a:gd name="T2" fmla="*/ 363 w 363"/>
                  <a:gd name="T3" fmla="*/ 17 h 224"/>
                  <a:gd name="T4" fmla="*/ 3 w 363"/>
                  <a:gd name="T5" fmla="*/ 224 h 224"/>
                  <a:gd name="T6" fmla="*/ 0 w 363"/>
                  <a:gd name="T7" fmla="*/ 207 h 224"/>
                  <a:gd name="T8" fmla="*/ 363 w 363"/>
                  <a:gd name="T9" fmla="*/ 0 h 224"/>
                </a:gdLst>
                <a:ahLst/>
                <a:cxnLst>
                  <a:cxn ang="0">
                    <a:pos x="T0" y="T1"/>
                  </a:cxn>
                  <a:cxn ang="0">
                    <a:pos x="T2" y="T3"/>
                  </a:cxn>
                  <a:cxn ang="0">
                    <a:pos x="T4" y="T5"/>
                  </a:cxn>
                  <a:cxn ang="0">
                    <a:pos x="T6" y="T7"/>
                  </a:cxn>
                  <a:cxn ang="0">
                    <a:pos x="T8" y="T9"/>
                  </a:cxn>
                </a:cxnLst>
                <a:rect l="0" t="0" r="r" b="b"/>
                <a:pathLst>
                  <a:path w="363" h="224">
                    <a:moveTo>
                      <a:pt x="363" y="0"/>
                    </a:moveTo>
                    <a:lnTo>
                      <a:pt x="363" y="17"/>
                    </a:lnTo>
                    <a:lnTo>
                      <a:pt x="3" y="224"/>
                    </a:lnTo>
                    <a:lnTo>
                      <a:pt x="0" y="207"/>
                    </a:lnTo>
                    <a:lnTo>
                      <a:pt x="363"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5" name="Freeform 508"/>
              <p:cNvSpPr>
                <a:spLocks/>
              </p:cNvSpPr>
              <p:nvPr/>
            </p:nvSpPr>
            <p:spPr bwMode="auto">
              <a:xfrm>
                <a:off x="8364538" y="3340100"/>
                <a:ext cx="147637" cy="107950"/>
              </a:xfrm>
              <a:custGeom>
                <a:avLst/>
                <a:gdLst>
                  <a:gd name="T0" fmla="*/ 90 w 93"/>
                  <a:gd name="T1" fmla="*/ 51 h 68"/>
                  <a:gd name="T2" fmla="*/ 93 w 93"/>
                  <a:gd name="T3" fmla="*/ 68 h 68"/>
                  <a:gd name="T4" fmla="*/ 0 w 93"/>
                  <a:gd name="T5" fmla="*/ 17 h 68"/>
                  <a:gd name="T6" fmla="*/ 0 w 93"/>
                  <a:gd name="T7" fmla="*/ 0 h 68"/>
                  <a:gd name="T8" fmla="*/ 90 w 93"/>
                  <a:gd name="T9" fmla="*/ 51 h 68"/>
                </a:gdLst>
                <a:ahLst/>
                <a:cxnLst>
                  <a:cxn ang="0">
                    <a:pos x="T0" y="T1"/>
                  </a:cxn>
                  <a:cxn ang="0">
                    <a:pos x="T2" y="T3"/>
                  </a:cxn>
                  <a:cxn ang="0">
                    <a:pos x="T4" y="T5"/>
                  </a:cxn>
                  <a:cxn ang="0">
                    <a:pos x="T6" y="T7"/>
                  </a:cxn>
                  <a:cxn ang="0">
                    <a:pos x="T8" y="T9"/>
                  </a:cxn>
                </a:cxnLst>
                <a:rect l="0" t="0" r="r" b="b"/>
                <a:pathLst>
                  <a:path w="93" h="68">
                    <a:moveTo>
                      <a:pt x="90" y="51"/>
                    </a:moveTo>
                    <a:lnTo>
                      <a:pt x="93" y="68"/>
                    </a:lnTo>
                    <a:lnTo>
                      <a:pt x="0" y="17"/>
                    </a:lnTo>
                    <a:lnTo>
                      <a:pt x="0" y="0"/>
                    </a:lnTo>
                    <a:lnTo>
                      <a:pt x="90" y="5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6" name="Freeform 509"/>
              <p:cNvSpPr>
                <a:spLocks/>
              </p:cNvSpPr>
              <p:nvPr/>
            </p:nvSpPr>
            <p:spPr bwMode="auto">
              <a:xfrm>
                <a:off x="8364538" y="3006725"/>
                <a:ext cx="719137" cy="414338"/>
              </a:xfrm>
              <a:custGeom>
                <a:avLst/>
                <a:gdLst>
                  <a:gd name="T0" fmla="*/ 361 w 453"/>
                  <a:gd name="T1" fmla="*/ 0 h 261"/>
                  <a:gd name="T2" fmla="*/ 453 w 453"/>
                  <a:gd name="T3" fmla="*/ 54 h 261"/>
                  <a:gd name="T4" fmla="*/ 90 w 453"/>
                  <a:gd name="T5" fmla="*/ 261 h 261"/>
                  <a:gd name="T6" fmla="*/ 0 w 453"/>
                  <a:gd name="T7" fmla="*/ 210 h 261"/>
                  <a:gd name="T8" fmla="*/ 361 w 453"/>
                  <a:gd name="T9" fmla="*/ 0 h 261"/>
                </a:gdLst>
                <a:ahLst/>
                <a:cxnLst>
                  <a:cxn ang="0">
                    <a:pos x="T0" y="T1"/>
                  </a:cxn>
                  <a:cxn ang="0">
                    <a:pos x="T2" y="T3"/>
                  </a:cxn>
                  <a:cxn ang="0">
                    <a:pos x="T4" y="T5"/>
                  </a:cxn>
                  <a:cxn ang="0">
                    <a:pos x="T6" y="T7"/>
                  </a:cxn>
                  <a:cxn ang="0">
                    <a:pos x="T8" y="T9"/>
                  </a:cxn>
                </a:cxnLst>
                <a:rect l="0" t="0" r="r" b="b"/>
                <a:pathLst>
                  <a:path w="453" h="261">
                    <a:moveTo>
                      <a:pt x="361" y="0"/>
                    </a:moveTo>
                    <a:lnTo>
                      <a:pt x="453" y="54"/>
                    </a:lnTo>
                    <a:lnTo>
                      <a:pt x="90" y="261"/>
                    </a:lnTo>
                    <a:lnTo>
                      <a:pt x="0" y="210"/>
                    </a:lnTo>
                    <a:lnTo>
                      <a:pt x="361"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9" name="Group 1898"/>
            <p:cNvGrpSpPr/>
            <p:nvPr/>
          </p:nvGrpSpPr>
          <p:grpSpPr>
            <a:xfrm>
              <a:off x="8189913" y="2855913"/>
              <a:ext cx="715962" cy="438150"/>
              <a:chOff x="8189913" y="2855913"/>
              <a:chExt cx="715962" cy="438150"/>
            </a:xfrm>
          </p:grpSpPr>
          <p:sp>
            <p:nvSpPr>
              <p:cNvPr id="1857" name="Freeform 510"/>
              <p:cNvSpPr>
                <a:spLocks/>
              </p:cNvSpPr>
              <p:nvPr/>
            </p:nvSpPr>
            <p:spPr bwMode="auto">
              <a:xfrm>
                <a:off x="8334375" y="2938463"/>
                <a:ext cx="571500" cy="355600"/>
              </a:xfrm>
              <a:custGeom>
                <a:avLst/>
                <a:gdLst>
                  <a:gd name="T0" fmla="*/ 360 w 360"/>
                  <a:gd name="T1" fmla="*/ 0 h 224"/>
                  <a:gd name="T2" fmla="*/ 360 w 360"/>
                  <a:gd name="T3" fmla="*/ 17 h 224"/>
                  <a:gd name="T4" fmla="*/ 0 w 360"/>
                  <a:gd name="T5" fmla="*/ 224 h 224"/>
                  <a:gd name="T6" fmla="*/ 0 w 360"/>
                  <a:gd name="T7" fmla="*/ 209 h 224"/>
                  <a:gd name="T8" fmla="*/ 360 w 360"/>
                  <a:gd name="T9" fmla="*/ 0 h 224"/>
                </a:gdLst>
                <a:ahLst/>
                <a:cxnLst>
                  <a:cxn ang="0">
                    <a:pos x="T0" y="T1"/>
                  </a:cxn>
                  <a:cxn ang="0">
                    <a:pos x="T2" y="T3"/>
                  </a:cxn>
                  <a:cxn ang="0">
                    <a:pos x="T4" y="T5"/>
                  </a:cxn>
                  <a:cxn ang="0">
                    <a:pos x="T6" y="T7"/>
                  </a:cxn>
                  <a:cxn ang="0">
                    <a:pos x="T8" y="T9"/>
                  </a:cxn>
                </a:cxnLst>
                <a:rect l="0" t="0" r="r" b="b"/>
                <a:pathLst>
                  <a:path w="360" h="224">
                    <a:moveTo>
                      <a:pt x="360" y="0"/>
                    </a:moveTo>
                    <a:lnTo>
                      <a:pt x="360" y="17"/>
                    </a:lnTo>
                    <a:lnTo>
                      <a:pt x="0" y="224"/>
                    </a:lnTo>
                    <a:lnTo>
                      <a:pt x="0" y="209"/>
                    </a:lnTo>
                    <a:lnTo>
                      <a:pt x="36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8" name="Freeform 511"/>
              <p:cNvSpPr>
                <a:spLocks/>
              </p:cNvSpPr>
              <p:nvPr/>
            </p:nvSpPr>
            <p:spPr bwMode="auto">
              <a:xfrm>
                <a:off x="8189913" y="3186113"/>
                <a:ext cx="144462" cy="107950"/>
              </a:xfrm>
              <a:custGeom>
                <a:avLst/>
                <a:gdLst>
                  <a:gd name="T0" fmla="*/ 91 w 91"/>
                  <a:gd name="T1" fmla="*/ 53 h 68"/>
                  <a:gd name="T2" fmla="*/ 91 w 91"/>
                  <a:gd name="T3" fmla="*/ 68 h 68"/>
                  <a:gd name="T4" fmla="*/ 0 w 91"/>
                  <a:gd name="T5" fmla="*/ 17 h 68"/>
                  <a:gd name="T6" fmla="*/ 0 w 91"/>
                  <a:gd name="T7" fmla="*/ 0 h 68"/>
                  <a:gd name="T8" fmla="*/ 91 w 91"/>
                  <a:gd name="T9" fmla="*/ 53 h 68"/>
                </a:gdLst>
                <a:ahLst/>
                <a:cxnLst>
                  <a:cxn ang="0">
                    <a:pos x="T0" y="T1"/>
                  </a:cxn>
                  <a:cxn ang="0">
                    <a:pos x="T2" y="T3"/>
                  </a:cxn>
                  <a:cxn ang="0">
                    <a:pos x="T4" y="T5"/>
                  </a:cxn>
                  <a:cxn ang="0">
                    <a:pos x="T6" y="T7"/>
                  </a:cxn>
                  <a:cxn ang="0">
                    <a:pos x="T8" y="T9"/>
                  </a:cxn>
                </a:cxnLst>
                <a:rect l="0" t="0" r="r" b="b"/>
                <a:pathLst>
                  <a:path w="91" h="68">
                    <a:moveTo>
                      <a:pt x="91" y="53"/>
                    </a:moveTo>
                    <a:lnTo>
                      <a:pt x="91" y="68"/>
                    </a:lnTo>
                    <a:lnTo>
                      <a:pt x="0" y="17"/>
                    </a:lnTo>
                    <a:lnTo>
                      <a:pt x="0" y="0"/>
                    </a:lnTo>
                    <a:lnTo>
                      <a:pt x="91" y="5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9" name="Freeform 512"/>
              <p:cNvSpPr>
                <a:spLocks/>
              </p:cNvSpPr>
              <p:nvPr/>
            </p:nvSpPr>
            <p:spPr bwMode="auto">
              <a:xfrm>
                <a:off x="8189913" y="2855913"/>
                <a:ext cx="715962" cy="414338"/>
              </a:xfrm>
              <a:custGeom>
                <a:avLst/>
                <a:gdLst>
                  <a:gd name="T0" fmla="*/ 361 w 451"/>
                  <a:gd name="T1" fmla="*/ 0 h 261"/>
                  <a:gd name="T2" fmla="*/ 451 w 451"/>
                  <a:gd name="T3" fmla="*/ 52 h 261"/>
                  <a:gd name="T4" fmla="*/ 91 w 451"/>
                  <a:gd name="T5" fmla="*/ 261 h 261"/>
                  <a:gd name="T6" fmla="*/ 0 w 451"/>
                  <a:gd name="T7" fmla="*/ 208 h 261"/>
                  <a:gd name="T8" fmla="*/ 361 w 451"/>
                  <a:gd name="T9" fmla="*/ 0 h 261"/>
                </a:gdLst>
                <a:ahLst/>
                <a:cxnLst>
                  <a:cxn ang="0">
                    <a:pos x="T0" y="T1"/>
                  </a:cxn>
                  <a:cxn ang="0">
                    <a:pos x="T2" y="T3"/>
                  </a:cxn>
                  <a:cxn ang="0">
                    <a:pos x="T4" y="T5"/>
                  </a:cxn>
                  <a:cxn ang="0">
                    <a:pos x="T6" y="T7"/>
                  </a:cxn>
                  <a:cxn ang="0">
                    <a:pos x="T8" y="T9"/>
                  </a:cxn>
                </a:cxnLst>
                <a:rect l="0" t="0" r="r" b="b"/>
                <a:pathLst>
                  <a:path w="451" h="261">
                    <a:moveTo>
                      <a:pt x="361" y="0"/>
                    </a:moveTo>
                    <a:lnTo>
                      <a:pt x="451" y="52"/>
                    </a:lnTo>
                    <a:lnTo>
                      <a:pt x="91" y="261"/>
                    </a:lnTo>
                    <a:lnTo>
                      <a:pt x="0" y="208"/>
                    </a:lnTo>
                    <a:lnTo>
                      <a:pt x="361"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1885" name="Group 1884"/>
          <p:cNvGrpSpPr/>
          <p:nvPr/>
        </p:nvGrpSpPr>
        <p:grpSpPr>
          <a:xfrm>
            <a:off x="4697961" y="3522663"/>
            <a:ext cx="2292350" cy="1389062"/>
            <a:chOff x="4319588" y="3522663"/>
            <a:chExt cx="2292350" cy="1389062"/>
          </a:xfrm>
        </p:grpSpPr>
        <p:sp>
          <p:nvSpPr>
            <p:cNvPr id="1860" name="Freeform 513"/>
            <p:cNvSpPr>
              <a:spLocks/>
            </p:cNvSpPr>
            <p:nvPr/>
          </p:nvSpPr>
          <p:spPr bwMode="auto">
            <a:xfrm>
              <a:off x="4322763" y="4187825"/>
              <a:ext cx="2286000" cy="723900"/>
            </a:xfrm>
            <a:custGeom>
              <a:avLst/>
              <a:gdLst>
                <a:gd name="T0" fmla="*/ 591 w 591"/>
                <a:gd name="T1" fmla="*/ 0 h 187"/>
                <a:gd name="T2" fmla="*/ 586 w 591"/>
                <a:gd name="T3" fmla="*/ 7 h 187"/>
                <a:gd name="T4" fmla="*/ 307 w 591"/>
                <a:gd name="T5" fmla="*/ 168 h 187"/>
                <a:gd name="T6" fmla="*/ 283 w 591"/>
                <a:gd name="T7" fmla="*/ 168 h 187"/>
                <a:gd name="T8" fmla="*/ 5 w 591"/>
                <a:gd name="T9" fmla="*/ 7 h 187"/>
                <a:gd name="T10" fmla="*/ 0 w 591"/>
                <a:gd name="T11" fmla="*/ 0 h 187"/>
                <a:gd name="T12" fmla="*/ 0 w 591"/>
                <a:gd name="T13" fmla="*/ 15 h 187"/>
                <a:gd name="T14" fmla="*/ 5 w 591"/>
                <a:gd name="T15" fmla="*/ 22 h 187"/>
                <a:gd name="T16" fmla="*/ 283 w 591"/>
                <a:gd name="T17" fmla="*/ 183 h 187"/>
                <a:gd name="T18" fmla="*/ 307 w 591"/>
                <a:gd name="T19" fmla="*/ 183 h 187"/>
                <a:gd name="T20" fmla="*/ 586 w 591"/>
                <a:gd name="T21" fmla="*/ 22 h 187"/>
                <a:gd name="T22" fmla="*/ 591 w 591"/>
                <a:gd name="T23" fmla="*/ 15 h 187"/>
                <a:gd name="T24" fmla="*/ 591 w 591"/>
                <a:gd name="T25"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1" h="187">
                  <a:moveTo>
                    <a:pt x="591" y="0"/>
                  </a:moveTo>
                  <a:cubicBezTo>
                    <a:pt x="591" y="3"/>
                    <a:pt x="589" y="5"/>
                    <a:pt x="586" y="7"/>
                  </a:cubicBezTo>
                  <a:cubicBezTo>
                    <a:pt x="307" y="168"/>
                    <a:pt x="307" y="168"/>
                    <a:pt x="307" y="168"/>
                  </a:cubicBezTo>
                  <a:cubicBezTo>
                    <a:pt x="300" y="172"/>
                    <a:pt x="289" y="172"/>
                    <a:pt x="283" y="168"/>
                  </a:cubicBezTo>
                  <a:cubicBezTo>
                    <a:pt x="5" y="7"/>
                    <a:pt x="5" y="7"/>
                    <a:pt x="5" y="7"/>
                  </a:cubicBezTo>
                  <a:cubicBezTo>
                    <a:pt x="2" y="5"/>
                    <a:pt x="0" y="3"/>
                    <a:pt x="0" y="0"/>
                  </a:cubicBezTo>
                  <a:cubicBezTo>
                    <a:pt x="0" y="15"/>
                    <a:pt x="0" y="15"/>
                    <a:pt x="0" y="15"/>
                  </a:cubicBezTo>
                  <a:cubicBezTo>
                    <a:pt x="1" y="17"/>
                    <a:pt x="2" y="20"/>
                    <a:pt x="5" y="22"/>
                  </a:cubicBezTo>
                  <a:cubicBezTo>
                    <a:pt x="283" y="183"/>
                    <a:pt x="283" y="183"/>
                    <a:pt x="283" y="183"/>
                  </a:cubicBezTo>
                  <a:cubicBezTo>
                    <a:pt x="289" y="187"/>
                    <a:pt x="300" y="187"/>
                    <a:pt x="307" y="183"/>
                  </a:cubicBezTo>
                  <a:cubicBezTo>
                    <a:pt x="586" y="22"/>
                    <a:pt x="586" y="22"/>
                    <a:pt x="586" y="22"/>
                  </a:cubicBezTo>
                  <a:cubicBezTo>
                    <a:pt x="589" y="20"/>
                    <a:pt x="591" y="17"/>
                    <a:pt x="591" y="15"/>
                  </a:cubicBezTo>
                  <a:lnTo>
                    <a:pt x="59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1" name="Freeform 514"/>
            <p:cNvSpPr>
              <a:spLocks/>
            </p:cNvSpPr>
            <p:nvPr/>
          </p:nvSpPr>
          <p:spPr bwMode="auto">
            <a:xfrm>
              <a:off x="4319588" y="3522663"/>
              <a:ext cx="2292350" cy="1330325"/>
            </a:xfrm>
            <a:custGeom>
              <a:avLst/>
              <a:gdLst>
                <a:gd name="T0" fmla="*/ 286 w 593"/>
                <a:gd name="T1" fmla="*/ 4 h 344"/>
                <a:gd name="T2" fmla="*/ 309 w 593"/>
                <a:gd name="T3" fmla="*/ 4 h 344"/>
                <a:gd name="T4" fmla="*/ 587 w 593"/>
                <a:gd name="T5" fmla="*/ 165 h 344"/>
                <a:gd name="T6" fmla="*/ 587 w 593"/>
                <a:gd name="T7" fmla="*/ 179 h 344"/>
                <a:gd name="T8" fmla="*/ 308 w 593"/>
                <a:gd name="T9" fmla="*/ 340 h 344"/>
                <a:gd name="T10" fmla="*/ 284 w 593"/>
                <a:gd name="T11" fmla="*/ 340 h 344"/>
                <a:gd name="T12" fmla="*/ 6 w 593"/>
                <a:gd name="T13" fmla="*/ 179 h 344"/>
                <a:gd name="T14" fmla="*/ 6 w 593"/>
                <a:gd name="T15" fmla="*/ 165 h 344"/>
                <a:gd name="T16" fmla="*/ 286 w 593"/>
                <a:gd name="T17" fmla="*/ 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3" h="344">
                  <a:moveTo>
                    <a:pt x="286" y="4"/>
                  </a:moveTo>
                  <a:cubicBezTo>
                    <a:pt x="292" y="0"/>
                    <a:pt x="303" y="0"/>
                    <a:pt x="309" y="4"/>
                  </a:cubicBezTo>
                  <a:cubicBezTo>
                    <a:pt x="587" y="165"/>
                    <a:pt x="587" y="165"/>
                    <a:pt x="587" y="165"/>
                  </a:cubicBezTo>
                  <a:cubicBezTo>
                    <a:pt x="593" y="169"/>
                    <a:pt x="593" y="175"/>
                    <a:pt x="587" y="179"/>
                  </a:cubicBezTo>
                  <a:cubicBezTo>
                    <a:pt x="308" y="340"/>
                    <a:pt x="308" y="340"/>
                    <a:pt x="308" y="340"/>
                  </a:cubicBezTo>
                  <a:cubicBezTo>
                    <a:pt x="301" y="344"/>
                    <a:pt x="290" y="344"/>
                    <a:pt x="284" y="340"/>
                  </a:cubicBezTo>
                  <a:cubicBezTo>
                    <a:pt x="6" y="179"/>
                    <a:pt x="6" y="179"/>
                    <a:pt x="6" y="179"/>
                  </a:cubicBezTo>
                  <a:cubicBezTo>
                    <a:pt x="0" y="175"/>
                    <a:pt x="0" y="169"/>
                    <a:pt x="6" y="165"/>
                  </a:cubicBezTo>
                  <a:lnTo>
                    <a:pt x="286" y="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86" name="Group 1885"/>
          <p:cNvGrpSpPr/>
          <p:nvPr/>
        </p:nvGrpSpPr>
        <p:grpSpPr>
          <a:xfrm>
            <a:off x="6925223" y="4776788"/>
            <a:ext cx="2293937" cy="1520825"/>
            <a:chOff x="6546850" y="4776788"/>
            <a:chExt cx="2293937" cy="1520825"/>
          </a:xfrm>
        </p:grpSpPr>
        <p:sp>
          <p:nvSpPr>
            <p:cNvPr id="1862" name="Freeform 515"/>
            <p:cNvSpPr>
              <a:spLocks/>
            </p:cNvSpPr>
            <p:nvPr/>
          </p:nvSpPr>
          <p:spPr bwMode="auto">
            <a:xfrm>
              <a:off x="6550025" y="5441950"/>
              <a:ext cx="2286000" cy="855663"/>
            </a:xfrm>
            <a:custGeom>
              <a:avLst/>
              <a:gdLst>
                <a:gd name="T0" fmla="*/ 591 w 591"/>
                <a:gd name="T1" fmla="*/ 0 h 221"/>
                <a:gd name="T2" fmla="*/ 586 w 591"/>
                <a:gd name="T3" fmla="*/ 6 h 221"/>
                <a:gd name="T4" fmla="*/ 306 w 591"/>
                <a:gd name="T5" fmla="*/ 168 h 221"/>
                <a:gd name="T6" fmla="*/ 283 w 591"/>
                <a:gd name="T7" fmla="*/ 168 h 221"/>
                <a:gd name="T8" fmla="*/ 5 w 591"/>
                <a:gd name="T9" fmla="*/ 6 h 221"/>
                <a:gd name="T10" fmla="*/ 0 w 591"/>
                <a:gd name="T11" fmla="*/ 0 h 221"/>
                <a:gd name="T12" fmla="*/ 0 w 591"/>
                <a:gd name="T13" fmla="*/ 49 h 221"/>
                <a:gd name="T14" fmla="*/ 5 w 591"/>
                <a:gd name="T15" fmla="*/ 56 h 221"/>
                <a:gd name="T16" fmla="*/ 283 w 591"/>
                <a:gd name="T17" fmla="*/ 218 h 221"/>
                <a:gd name="T18" fmla="*/ 307 w 591"/>
                <a:gd name="T19" fmla="*/ 218 h 221"/>
                <a:gd name="T20" fmla="*/ 586 w 591"/>
                <a:gd name="T21" fmla="*/ 56 h 221"/>
                <a:gd name="T22" fmla="*/ 591 w 591"/>
                <a:gd name="T23" fmla="*/ 49 h 221"/>
                <a:gd name="T24" fmla="*/ 591 w 591"/>
                <a:gd name="T25"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1" h="221">
                  <a:moveTo>
                    <a:pt x="591" y="0"/>
                  </a:moveTo>
                  <a:cubicBezTo>
                    <a:pt x="591" y="2"/>
                    <a:pt x="589" y="5"/>
                    <a:pt x="586" y="6"/>
                  </a:cubicBezTo>
                  <a:cubicBezTo>
                    <a:pt x="306" y="168"/>
                    <a:pt x="306" y="168"/>
                    <a:pt x="306" y="168"/>
                  </a:cubicBezTo>
                  <a:cubicBezTo>
                    <a:pt x="300" y="171"/>
                    <a:pt x="289" y="171"/>
                    <a:pt x="283" y="168"/>
                  </a:cubicBezTo>
                  <a:cubicBezTo>
                    <a:pt x="5" y="6"/>
                    <a:pt x="5" y="6"/>
                    <a:pt x="5" y="6"/>
                  </a:cubicBezTo>
                  <a:cubicBezTo>
                    <a:pt x="2" y="5"/>
                    <a:pt x="0" y="2"/>
                    <a:pt x="0" y="0"/>
                  </a:cubicBezTo>
                  <a:cubicBezTo>
                    <a:pt x="0" y="49"/>
                    <a:pt x="0" y="49"/>
                    <a:pt x="0" y="49"/>
                  </a:cubicBezTo>
                  <a:cubicBezTo>
                    <a:pt x="0" y="52"/>
                    <a:pt x="2" y="54"/>
                    <a:pt x="5" y="56"/>
                  </a:cubicBezTo>
                  <a:cubicBezTo>
                    <a:pt x="283" y="218"/>
                    <a:pt x="283" y="218"/>
                    <a:pt x="283" y="218"/>
                  </a:cubicBezTo>
                  <a:cubicBezTo>
                    <a:pt x="289" y="221"/>
                    <a:pt x="300" y="221"/>
                    <a:pt x="307" y="218"/>
                  </a:cubicBezTo>
                  <a:cubicBezTo>
                    <a:pt x="586" y="56"/>
                    <a:pt x="586" y="56"/>
                    <a:pt x="586" y="56"/>
                  </a:cubicBezTo>
                  <a:cubicBezTo>
                    <a:pt x="589" y="54"/>
                    <a:pt x="591" y="52"/>
                    <a:pt x="591" y="49"/>
                  </a:cubicBezTo>
                  <a:lnTo>
                    <a:pt x="59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3" name="Freeform 516"/>
            <p:cNvSpPr>
              <a:spLocks/>
            </p:cNvSpPr>
            <p:nvPr/>
          </p:nvSpPr>
          <p:spPr bwMode="auto">
            <a:xfrm>
              <a:off x="6546850" y="4776788"/>
              <a:ext cx="2293937" cy="1327150"/>
            </a:xfrm>
            <a:custGeom>
              <a:avLst/>
              <a:gdLst>
                <a:gd name="T0" fmla="*/ 286 w 593"/>
                <a:gd name="T1" fmla="*/ 3 h 343"/>
                <a:gd name="T2" fmla="*/ 309 w 593"/>
                <a:gd name="T3" fmla="*/ 3 h 343"/>
                <a:gd name="T4" fmla="*/ 587 w 593"/>
                <a:gd name="T5" fmla="*/ 165 h 343"/>
                <a:gd name="T6" fmla="*/ 587 w 593"/>
                <a:gd name="T7" fmla="*/ 178 h 343"/>
                <a:gd name="T8" fmla="*/ 307 w 593"/>
                <a:gd name="T9" fmla="*/ 340 h 343"/>
                <a:gd name="T10" fmla="*/ 284 w 593"/>
                <a:gd name="T11" fmla="*/ 340 h 343"/>
                <a:gd name="T12" fmla="*/ 6 w 593"/>
                <a:gd name="T13" fmla="*/ 178 h 343"/>
                <a:gd name="T14" fmla="*/ 6 w 593"/>
                <a:gd name="T15" fmla="*/ 165 h 343"/>
                <a:gd name="T16" fmla="*/ 286 w 593"/>
                <a:gd name="T17" fmla="*/ 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3" h="343">
                  <a:moveTo>
                    <a:pt x="286" y="3"/>
                  </a:moveTo>
                  <a:cubicBezTo>
                    <a:pt x="292" y="0"/>
                    <a:pt x="303" y="0"/>
                    <a:pt x="309" y="3"/>
                  </a:cubicBezTo>
                  <a:cubicBezTo>
                    <a:pt x="587" y="165"/>
                    <a:pt x="587" y="165"/>
                    <a:pt x="587" y="165"/>
                  </a:cubicBezTo>
                  <a:cubicBezTo>
                    <a:pt x="593" y="168"/>
                    <a:pt x="593" y="175"/>
                    <a:pt x="587" y="178"/>
                  </a:cubicBezTo>
                  <a:cubicBezTo>
                    <a:pt x="307" y="340"/>
                    <a:pt x="307" y="340"/>
                    <a:pt x="307" y="340"/>
                  </a:cubicBezTo>
                  <a:cubicBezTo>
                    <a:pt x="301" y="343"/>
                    <a:pt x="290" y="343"/>
                    <a:pt x="284" y="340"/>
                  </a:cubicBezTo>
                  <a:cubicBezTo>
                    <a:pt x="6" y="178"/>
                    <a:pt x="6" y="178"/>
                    <a:pt x="6" y="178"/>
                  </a:cubicBezTo>
                  <a:cubicBezTo>
                    <a:pt x="0" y="175"/>
                    <a:pt x="0" y="168"/>
                    <a:pt x="6" y="165"/>
                  </a:cubicBezTo>
                  <a:lnTo>
                    <a:pt x="286" y="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89" name="Group 1888"/>
          <p:cNvGrpSpPr/>
          <p:nvPr/>
        </p:nvGrpSpPr>
        <p:grpSpPr>
          <a:xfrm>
            <a:off x="7617373" y="681037"/>
            <a:ext cx="1090612" cy="1947863"/>
            <a:chOff x="7239000" y="681037"/>
            <a:chExt cx="1090612" cy="1947863"/>
          </a:xfrm>
        </p:grpSpPr>
        <p:sp>
          <p:nvSpPr>
            <p:cNvPr id="1864" name="Freeform 517"/>
            <p:cNvSpPr>
              <a:spLocks/>
            </p:cNvSpPr>
            <p:nvPr/>
          </p:nvSpPr>
          <p:spPr bwMode="auto">
            <a:xfrm>
              <a:off x="7791450" y="1792288"/>
              <a:ext cx="538162" cy="285750"/>
            </a:xfrm>
            <a:custGeom>
              <a:avLst/>
              <a:gdLst>
                <a:gd name="T0" fmla="*/ 0 w 139"/>
                <a:gd name="T1" fmla="*/ 9 h 74"/>
                <a:gd name="T2" fmla="*/ 136 w 139"/>
                <a:gd name="T3" fmla="*/ 61 h 74"/>
                <a:gd name="T4" fmla="*/ 125 w 139"/>
                <a:gd name="T5" fmla="*/ 71 h 74"/>
                <a:gd name="T6" fmla="*/ 51 w 139"/>
                <a:gd name="T7" fmla="*/ 74 h 74"/>
                <a:gd name="T8" fmla="*/ 0 w 139"/>
                <a:gd name="T9" fmla="*/ 9 h 74"/>
              </a:gdLst>
              <a:ahLst/>
              <a:cxnLst>
                <a:cxn ang="0">
                  <a:pos x="T0" y="T1"/>
                </a:cxn>
                <a:cxn ang="0">
                  <a:pos x="T2" y="T3"/>
                </a:cxn>
                <a:cxn ang="0">
                  <a:pos x="T4" y="T5"/>
                </a:cxn>
                <a:cxn ang="0">
                  <a:pos x="T6" y="T7"/>
                </a:cxn>
                <a:cxn ang="0">
                  <a:pos x="T8" y="T9"/>
                </a:cxn>
              </a:cxnLst>
              <a:rect l="0" t="0" r="r" b="b"/>
              <a:pathLst>
                <a:path w="139" h="74">
                  <a:moveTo>
                    <a:pt x="0" y="9"/>
                  </a:moveTo>
                  <a:cubicBezTo>
                    <a:pt x="0" y="9"/>
                    <a:pt x="89" y="0"/>
                    <a:pt x="136" y="61"/>
                  </a:cubicBezTo>
                  <a:cubicBezTo>
                    <a:pt x="139" y="65"/>
                    <a:pt x="134" y="70"/>
                    <a:pt x="125" y="71"/>
                  </a:cubicBezTo>
                  <a:cubicBezTo>
                    <a:pt x="96" y="72"/>
                    <a:pt x="51" y="74"/>
                    <a:pt x="51" y="74"/>
                  </a:cubicBezTo>
                  <a:lnTo>
                    <a:pt x="0" y="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5" name="Freeform 518"/>
            <p:cNvSpPr>
              <a:spLocks/>
            </p:cNvSpPr>
            <p:nvPr/>
          </p:nvSpPr>
          <p:spPr bwMode="auto">
            <a:xfrm>
              <a:off x="7239000" y="1792288"/>
              <a:ext cx="538162" cy="285750"/>
            </a:xfrm>
            <a:custGeom>
              <a:avLst/>
              <a:gdLst>
                <a:gd name="T0" fmla="*/ 139 w 139"/>
                <a:gd name="T1" fmla="*/ 9 h 74"/>
                <a:gd name="T2" fmla="*/ 4 w 139"/>
                <a:gd name="T3" fmla="*/ 61 h 74"/>
                <a:gd name="T4" fmla="*/ 14 w 139"/>
                <a:gd name="T5" fmla="*/ 71 h 74"/>
                <a:gd name="T6" fmla="*/ 88 w 139"/>
                <a:gd name="T7" fmla="*/ 74 h 74"/>
                <a:gd name="T8" fmla="*/ 139 w 139"/>
                <a:gd name="T9" fmla="*/ 9 h 74"/>
              </a:gdLst>
              <a:ahLst/>
              <a:cxnLst>
                <a:cxn ang="0">
                  <a:pos x="T0" y="T1"/>
                </a:cxn>
                <a:cxn ang="0">
                  <a:pos x="T2" y="T3"/>
                </a:cxn>
                <a:cxn ang="0">
                  <a:pos x="T4" y="T5"/>
                </a:cxn>
                <a:cxn ang="0">
                  <a:pos x="T6" y="T7"/>
                </a:cxn>
                <a:cxn ang="0">
                  <a:pos x="T8" y="T9"/>
                </a:cxn>
              </a:cxnLst>
              <a:rect l="0" t="0" r="r" b="b"/>
              <a:pathLst>
                <a:path w="139" h="74">
                  <a:moveTo>
                    <a:pt x="139" y="9"/>
                  </a:moveTo>
                  <a:cubicBezTo>
                    <a:pt x="139" y="9"/>
                    <a:pt x="50" y="0"/>
                    <a:pt x="4" y="61"/>
                  </a:cubicBezTo>
                  <a:cubicBezTo>
                    <a:pt x="0" y="65"/>
                    <a:pt x="5" y="70"/>
                    <a:pt x="14" y="71"/>
                  </a:cubicBezTo>
                  <a:cubicBezTo>
                    <a:pt x="43" y="72"/>
                    <a:pt x="88" y="74"/>
                    <a:pt x="88" y="74"/>
                  </a:cubicBezTo>
                  <a:lnTo>
                    <a:pt x="139" y="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6" name="Freeform 519"/>
            <p:cNvSpPr>
              <a:spLocks/>
            </p:cNvSpPr>
            <p:nvPr/>
          </p:nvSpPr>
          <p:spPr bwMode="auto">
            <a:xfrm>
              <a:off x="7389813" y="681037"/>
              <a:ext cx="788987" cy="1706563"/>
            </a:xfrm>
            <a:custGeom>
              <a:avLst/>
              <a:gdLst>
                <a:gd name="T0" fmla="*/ 107 w 204"/>
                <a:gd name="T1" fmla="*/ 3 h 441"/>
                <a:gd name="T2" fmla="*/ 97 w 204"/>
                <a:gd name="T3" fmla="*/ 3 h 441"/>
                <a:gd name="T4" fmla="*/ 0 w 204"/>
                <a:gd name="T5" fmla="*/ 229 h 441"/>
                <a:gd name="T6" fmla="*/ 18 w 204"/>
                <a:gd name="T7" fmla="*/ 394 h 441"/>
                <a:gd name="T8" fmla="*/ 21 w 204"/>
                <a:gd name="T9" fmla="*/ 402 h 441"/>
                <a:gd name="T10" fmla="*/ 23 w 204"/>
                <a:gd name="T11" fmla="*/ 405 h 441"/>
                <a:gd name="T12" fmla="*/ 42 w 204"/>
                <a:gd name="T13" fmla="*/ 422 h 441"/>
                <a:gd name="T14" fmla="*/ 162 w 204"/>
                <a:gd name="T15" fmla="*/ 422 h 441"/>
                <a:gd name="T16" fmla="*/ 181 w 204"/>
                <a:gd name="T17" fmla="*/ 405 h 441"/>
                <a:gd name="T18" fmla="*/ 183 w 204"/>
                <a:gd name="T19" fmla="*/ 401 h 441"/>
                <a:gd name="T20" fmla="*/ 186 w 204"/>
                <a:gd name="T21" fmla="*/ 395 h 441"/>
                <a:gd name="T22" fmla="*/ 204 w 204"/>
                <a:gd name="T23" fmla="*/ 229 h 441"/>
                <a:gd name="T24" fmla="*/ 107 w 204"/>
                <a:gd name="T25" fmla="*/ 3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441">
                  <a:moveTo>
                    <a:pt x="107" y="3"/>
                  </a:moveTo>
                  <a:cubicBezTo>
                    <a:pt x="104" y="0"/>
                    <a:pt x="100" y="0"/>
                    <a:pt x="97" y="3"/>
                  </a:cubicBezTo>
                  <a:cubicBezTo>
                    <a:pt x="76" y="24"/>
                    <a:pt x="0" y="109"/>
                    <a:pt x="0" y="229"/>
                  </a:cubicBezTo>
                  <a:cubicBezTo>
                    <a:pt x="0" y="294"/>
                    <a:pt x="3" y="352"/>
                    <a:pt x="18" y="394"/>
                  </a:cubicBezTo>
                  <a:cubicBezTo>
                    <a:pt x="19" y="397"/>
                    <a:pt x="20" y="399"/>
                    <a:pt x="21" y="402"/>
                  </a:cubicBezTo>
                  <a:cubicBezTo>
                    <a:pt x="21" y="403"/>
                    <a:pt x="22" y="404"/>
                    <a:pt x="23" y="405"/>
                  </a:cubicBezTo>
                  <a:cubicBezTo>
                    <a:pt x="27" y="411"/>
                    <a:pt x="33" y="417"/>
                    <a:pt x="42" y="422"/>
                  </a:cubicBezTo>
                  <a:cubicBezTo>
                    <a:pt x="75" y="441"/>
                    <a:pt x="129" y="441"/>
                    <a:pt x="162" y="422"/>
                  </a:cubicBezTo>
                  <a:cubicBezTo>
                    <a:pt x="171" y="417"/>
                    <a:pt x="177" y="411"/>
                    <a:pt x="181" y="405"/>
                  </a:cubicBezTo>
                  <a:cubicBezTo>
                    <a:pt x="182" y="404"/>
                    <a:pt x="183" y="403"/>
                    <a:pt x="183" y="401"/>
                  </a:cubicBezTo>
                  <a:cubicBezTo>
                    <a:pt x="184" y="399"/>
                    <a:pt x="185" y="397"/>
                    <a:pt x="186" y="395"/>
                  </a:cubicBezTo>
                  <a:cubicBezTo>
                    <a:pt x="201" y="353"/>
                    <a:pt x="204" y="294"/>
                    <a:pt x="204" y="229"/>
                  </a:cubicBezTo>
                  <a:cubicBezTo>
                    <a:pt x="204" y="109"/>
                    <a:pt x="128" y="24"/>
                    <a:pt x="107" y="3"/>
                  </a:cubicBez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7" name="Freeform 520"/>
            <p:cNvSpPr>
              <a:spLocks/>
            </p:cNvSpPr>
            <p:nvPr/>
          </p:nvSpPr>
          <p:spPr bwMode="auto">
            <a:xfrm>
              <a:off x="7505700" y="2279650"/>
              <a:ext cx="557212" cy="163513"/>
            </a:xfrm>
            <a:custGeom>
              <a:avLst/>
              <a:gdLst>
                <a:gd name="T0" fmla="*/ 132 w 144"/>
                <a:gd name="T1" fmla="*/ 9 h 42"/>
                <a:gd name="T2" fmla="*/ 12 w 144"/>
                <a:gd name="T3" fmla="*/ 9 h 42"/>
                <a:gd name="T4" fmla="*/ 0 w 144"/>
                <a:gd name="T5" fmla="*/ 0 h 42"/>
                <a:gd name="T6" fmla="*/ 2 w 144"/>
                <a:gd name="T7" fmla="*/ 6 h 42"/>
                <a:gd name="T8" fmla="*/ 4 w 144"/>
                <a:gd name="T9" fmla="*/ 9 h 42"/>
                <a:gd name="T10" fmla="*/ 20 w 144"/>
                <a:gd name="T11" fmla="*/ 25 h 42"/>
                <a:gd name="T12" fmla="*/ 124 w 144"/>
                <a:gd name="T13" fmla="*/ 25 h 42"/>
                <a:gd name="T14" fmla="*/ 141 w 144"/>
                <a:gd name="T15" fmla="*/ 9 h 42"/>
                <a:gd name="T16" fmla="*/ 142 w 144"/>
                <a:gd name="T17" fmla="*/ 6 h 42"/>
                <a:gd name="T18" fmla="*/ 144 w 144"/>
                <a:gd name="T19" fmla="*/ 0 h 42"/>
                <a:gd name="T20" fmla="*/ 132 w 144"/>
                <a:gd name="T21"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42">
                  <a:moveTo>
                    <a:pt x="132" y="9"/>
                  </a:moveTo>
                  <a:cubicBezTo>
                    <a:pt x="99" y="28"/>
                    <a:pt x="45" y="28"/>
                    <a:pt x="12" y="9"/>
                  </a:cubicBezTo>
                  <a:cubicBezTo>
                    <a:pt x="7" y="6"/>
                    <a:pt x="3" y="3"/>
                    <a:pt x="0" y="0"/>
                  </a:cubicBezTo>
                  <a:cubicBezTo>
                    <a:pt x="0" y="2"/>
                    <a:pt x="1" y="4"/>
                    <a:pt x="2" y="6"/>
                  </a:cubicBezTo>
                  <a:cubicBezTo>
                    <a:pt x="2" y="7"/>
                    <a:pt x="3" y="8"/>
                    <a:pt x="4" y="9"/>
                  </a:cubicBezTo>
                  <a:cubicBezTo>
                    <a:pt x="7" y="15"/>
                    <a:pt x="13" y="20"/>
                    <a:pt x="20" y="25"/>
                  </a:cubicBezTo>
                  <a:cubicBezTo>
                    <a:pt x="49" y="42"/>
                    <a:pt x="95" y="42"/>
                    <a:pt x="124" y="25"/>
                  </a:cubicBezTo>
                  <a:cubicBezTo>
                    <a:pt x="131" y="20"/>
                    <a:pt x="137" y="15"/>
                    <a:pt x="141" y="9"/>
                  </a:cubicBezTo>
                  <a:cubicBezTo>
                    <a:pt x="141" y="8"/>
                    <a:pt x="142" y="7"/>
                    <a:pt x="142" y="6"/>
                  </a:cubicBezTo>
                  <a:cubicBezTo>
                    <a:pt x="143" y="4"/>
                    <a:pt x="144" y="2"/>
                    <a:pt x="144" y="0"/>
                  </a:cubicBezTo>
                  <a:cubicBezTo>
                    <a:pt x="141" y="3"/>
                    <a:pt x="137" y="6"/>
                    <a:pt x="132" y="9"/>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8" name="Freeform 521"/>
            <p:cNvSpPr>
              <a:spLocks/>
            </p:cNvSpPr>
            <p:nvPr/>
          </p:nvSpPr>
          <p:spPr bwMode="auto">
            <a:xfrm>
              <a:off x="7462838" y="1501775"/>
              <a:ext cx="263525" cy="347663"/>
            </a:xfrm>
            <a:custGeom>
              <a:avLst/>
              <a:gdLst>
                <a:gd name="T0" fmla="*/ 68 w 68"/>
                <a:gd name="T1" fmla="*/ 65 h 90"/>
                <a:gd name="T2" fmla="*/ 34 w 68"/>
                <a:gd name="T3" fmla="*/ 79 h 90"/>
                <a:gd name="T4" fmla="*/ 0 w 68"/>
                <a:gd name="T5" fmla="*/ 25 h 90"/>
                <a:gd name="T6" fmla="*/ 34 w 68"/>
                <a:gd name="T7" fmla="*/ 11 h 90"/>
                <a:gd name="T8" fmla="*/ 68 w 68"/>
                <a:gd name="T9" fmla="*/ 65 h 90"/>
              </a:gdLst>
              <a:ahLst/>
              <a:cxnLst>
                <a:cxn ang="0">
                  <a:pos x="T0" y="T1"/>
                </a:cxn>
                <a:cxn ang="0">
                  <a:pos x="T2" y="T3"/>
                </a:cxn>
                <a:cxn ang="0">
                  <a:pos x="T4" y="T5"/>
                </a:cxn>
                <a:cxn ang="0">
                  <a:pos x="T6" y="T7"/>
                </a:cxn>
                <a:cxn ang="0">
                  <a:pos x="T8" y="T9"/>
                </a:cxn>
              </a:cxnLst>
              <a:rect l="0" t="0" r="r" b="b"/>
              <a:pathLst>
                <a:path w="68" h="90">
                  <a:moveTo>
                    <a:pt x="68" y="65"/>
                  </a:moveTo>
                  <a:cubicBezTo>
                    <a:pt x="68" y="84"/>
                    <a:pt x="53" y="90"/>
                    <a:pt x="34" y="79"/>
                  </a:cubicBezTo>
                  <a:cubicBezTo>
                    <a:pt x="15" y="68"/>
                    <a:pt x="0" y="44"/>
                    <a:pt x="0" y="25"/>
                  </a:cubicBezTo>
                  <a:cubicBezTo>
                    <a:pt x="0" y="7"/>
                    <a:pt x="15" y="0"/>
                    <a:pt x="34" y="11"/>
                  </a:cubicBezTo>
                  <a:cubicBezTo>
                    <a:pt x="53" y="22"/>
                    <a:pt x="68" y="46"/>
                    <a:pt x="68" y="65"/>
                  </a:cubicBez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9" name="Freeform 522"/>
            <p:cNvSpPr>
              <a:spLocks/>
            </p:cNvSpPr>
            <p:nvPr/>
          </p:nvSpPr>
          <p:spPr bwMode="auto">
            <a:xfrm>
              <a:off x="7462838" y="1533525"/>
              <a:ext cx="247650" cy="304800"/>
            </a:xfrm>
            <a:custGeom>
              <a:avLst/>
              <a:gdLst>
                <a:gd name="T0" fmla="*/ 42 w 64"/>
                <a:gd name="T1" fmla="*/ 66 h 79"/>
                <a:gd name="T2" fmla="*/ 7 w 64"/>
                <a:gd name="T3" fmla="*/ 10 h 79"/>
                <a:gd name="T4" fmla="*/ 8 w 64"/>
                <a:gd name="T5" fmla="*/ 0 h 79"/>
                <a:gd name="T6" fmla="*/ 0 w 64"/>
                <a:gd name="T7" fmla="*/ 17 h 79"/>
                <a:gd name="T8" fmla="*/ 34 w 64"/>
                <a:gd name="T9" fmla="*/ 71 h 79"/>
                <a:gd name="T10" fmla="*/ 64 w 64"/>
                <a:gd name="T11" fmla="*/ 71 h 79"/>
                <a:gd name="T12" fmla="*/ 42 w 64"/>
                <a:gd name="T13" fmla="*/ 66 h 79"/>
              </a:gdLst>
              <a:ahLst/>
              <a:cxnLst>
                <a:cxn ang="0">
                  <a:pos x="T0" y="T1"/>
                </a:cxn>
                <a:cxn ang="0">
                  <a:pos x="T2" y="T3"/>
                </a:cxn>
                <a:cxn ang="0">
                  <a:pos x="T4" y="T5"/>
                </a:cxn>
                <a:cxn ang="0">
                  <a:pos x="T6" y="T7"/>
                </a:cxn>
                <a:cxn ang="0">
                  <a:pos x="T8" y="T9"/>
                </a:cxn>
                <a:cxn ang="0">
                  <a:pos x="T10" y="T11"/>
                </a:cxn>
                <a:cxn ang="0">
                  <a:pos x="T12" y="T13"/>
                </a:cxn>
              </a:cxnLst>
              <a:rect l="0" t="0" r="r" b="b"/>
              <a:pathLst>
                <a:path w="64" h="79">
                  <a:moveTo>
                    <a:pt x="42" y="66"/>
                  </a:moveTo>
                  <a:cubicBezTo>
                    <a:pt x="23" y="55"/>
                    <a:pt x="7" y="29"/>
                    <a:pt x="7" y="10"/>
                  </a:cubicBezTo>
                  <a:cubicBezTo>
                    <a:pt x="7" y="6"/>
                    <a:pt x="7" y="3"/>
                    <a:pt x="8" y="0"/>
                  </a:cubicBezTo>
                  <a:cubicBezTo>
                    <a:pt x="3" y="3"/>
                    <a:pt x="0" y="9"/>
                    <a:pt x="0" y="17"/>
                  </a:cubicBezTo>
                  <a:cubicBezTo>
                    <a:pt x="0" y="36"/>
                    <a:pt x="15" y="60"/>
                    <a:pt x="34" y="71"/>
                  </a:cubicBezTo>
                  <a:cubicBezTo>
                    <a:pt x="47" y="79"/>
                    <a:pt x="58" y="78"/>
                    <a:pt x="64" y="71"/>
                  </a:cubicBezTo>
                  <a:cubicBezTo>
                    <a:pt x="58" y="72"/>
                    <a:pt x="50" y="71"/>
                    <a:pt x="42" y="66"/>
                  </a:cubicBezTo>
                  <a:close/>
                </a:path>
              </a:pathLst>
            </a:custGeom>
            <a:solidFill>
              <a:srgbClr val="00A8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0" name="Freeform 523"/>
            <p:cNvSpPr>
              <a:spLocks/>
            </p:cNvSpPr>
            <p:nvPr/>
          </p:nvSpPr>
          <p:spPr bwMode="auto">
            <a:xfrm>
              <a:off x="7900988" y="1905000"/>
              <a:ext cx="409575" cy="723900"/>
            </a:xfrm>
            <a:custGeom>
              <a:avLst/>
              <a:gdLst>
                <a:gd name="T0" fmla="*/ 29 w 106"/>
                <a:gd name="T1" fmla="*/ 0 h 187"/>
                <a:gd name="T2" fmla="*/ 79 w 106"/>
                <a:gd name="T3" fmla="*/ 181 h 187"/>
                <a:gd name="T4" fmla="*/ 61 w 106"/>
                <a:gd name="T5" fmla="*/ 178 h 187"/>
                <a:gd name="T6" fmla="*/ 0 w 106"/>
                <a:gd name="T7" fmla="*/ 104 h 187"/>
                <a:gd name="T8" fmla="*/ 29 w 106"/>
                <a:gd name="T9" fmla="*/ 0 h 187"/>
              </a:gdLst>
              <a:ahLst/>
              <a:cxnLst>
                <a:cxn ang="0">
                  <a:pos x="T0" y="T1"/>
                </a:cxn>
                <a:cxn ang="0">
                  <a:pos x="T2" y="T3"/>
                </a:cxn>
                <a:cxn ang="0">
                  <a:pos x="T4" y="T5"/>
                </a:cxn>
                <a:cxn ang="0">
                  <a:pos x="T6" y="T7"/>
                </a:cxn>
                <a:cxn ang="0">
                  <a:pos x="T8" y="T9"/>
                </a:cxn>
              </a:cxnLst>
              <a:rect l="0" t="0" r="r" b="b"/>
              <a:pathLst>
                <a:path w="106" h="187">
                  <a:moveTo>
                    <a:pt x="29" y="0"/>
                  </a:moveTo>
                  <a:cubicBezTo>
                    <a:pt x="29" y="0"/>
                    <a:pt x="106" y="86"/>
                    <a:pt x="79" y="181"/>
                  </a:cubicBezTo>
                  <a:cubicBezTo>
                    <a:pt x="77" y="187"/>
                    <a:pt x="68" y="186"/>
                    <a:pt x="61" y="178"/>
                  </a:cubicBezTo>
                  <a:cubicBezTo>
                    <a:pt x="37" y="148"/>
                    <a:pt x="0" y="104"/>
                    <a:pt x="0" y="104"/>
                  </a:cubicBezTo>
                  <a:lnTo>
                    <a:pt x="29"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1" name="Freeform 524"/>
            <p:cNvSpPr>
              <a:spLocks/>
            </p:cNvSpPr>
            <p:nvPr/>
          </p:nvSpPr>
          <p:spPr bwMode="auto">
            <a:xfrm>
              <a:off x="8012113" y="1905000"/>
              <a:ext cx="298450" cy="719138"/>
            </a:xfrm>
            <a:custGeom>
              <a:avLst/>
              <a:gdLst>
                <a:gd name="T0" fmla="*/ 0 w 77"/>
                <a:gd name="T1" fmla="*/ 0 h 186"/>
                <a:gd name="T2" fmla="*/ 43 w 77"/>
                <a:gd name="T3" fmla="*/ 181 h 186"/>
                <a:gd name="T4" fmla="*/ 41 w 77"/>
                <a:gd name="T5" fmla="*/ 184 h 186"/>
                <a:gd name="T6" fmla="*/ 50 w 77"/>
                <a:gd name="T7" fmla="*/ 181 h 186"/>
                <a:gd name="T8" fmla="*/ 0 w 77"/>
                <a:gd name="T9" fmla="*/ 0 h 186"/>
              </a:gdLst>
              <a:ahLst/>
              <a:cxnLst>
                <a:cxn ang="0">
                  <a:pos x="T0" y="T1"/>
                </a:cxn>
                <a:cxn ang="0">
                  <a:pos x="T2" y="T3"/>
                </a:cxn>
                <a:cxn ang="0">
                  <a:pos x="T4" y="T5"/>
                </a:cxn>
                <a:cxn ang="0">
                  <a:pos x="T6" y="T7"/>
                </a:cxn>
                <a:cxn ang="0">
                  <a:pos x="T8" y="T9"/>
                </a:cxn>
              </a:cxnLst>
              <a:rect l="0" t="0" r="r" b="b"/>
              <a:pathLst>
                <a:path w="77" h="186">
                  <a:moveTo>
                    <a:pt x="0" y="0"/>
                  </a:moveTo>
                  <a:cubicBezTo>
                    <a:pt x="0" y="0"/>
                    <a:pt x="66" y="101"/>
                    <a:pt x="43" y="181"/>
                  </a:cubicBezTo>
                  <a:cubicBezTo>
                    <a:pt x="43" y="182"/>
                    <a:pt x="42" y="183"/>
                    <a:pt x="41" y="184"/>
                  </a:cubicBezTo>
                  <a:cubicBezTo>
                    <a:pt x="45" y="186"/>
                    <a:pt x="48" y="185"/>
                    <a:pt x="50" y="181"/>
                  </a:cubicBezTo>
                  <a:cubicBezTo>
                    <a:pt x="77" y="86"/>
                    <a:pt x="0" y="0"/>
                    <a:pt x="0"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2" name="Freeform 525"/>
            <p:cNvSpPr>
              <a:spLocks/>
            </p:cNvSpPr>
            <p:nvPr/>
          </p:nvSpPr>
          <p:spPr bwMode="auto">
            <a:xfrm>
              <a:off x="7258050" y="1905000"/>
              <a:ext cx="411162" cy="723900"/>
            </a:xfrm>
            <a:custGeom>
              <a:avLst/>
              <a:gdLst>
                <a:gd name="T0" fmla="*/ 77 w 106"/>
                <a:gd name="T1" fmla="*/ 0 h 187"/>
                <a:gd name="T2" fmla="*/ 27 w 106"/>
                <a:gd name="T3" fmla="*/ 181 h 187"/>
                <a:gd name="T4" fmla="*/ 45 w 106"/>
                <a:gd name="T5" fmla="*/ 178 h 187"/>
                <a:gd name="T6" fmla="*/ 106 w 106"/>
                <a:gd name="T7" fmla="*/ 104 h 187"/>
                <a:gd name="T8" fmla="*/ 77 w 106"/>
                <a:gd name="T9" fmla="*/ 0 h 187"/>
              </a:gdLst>
              <a:ahLst/>
              <a:cxnLst>
                <a:cxn ang="0">
                  <a:pos x="T0" y="T1"/>
                </a:cxn>
                <a:cxn ang="0">
                  <a:pos x="T2" y="T3"/>
                </a:cxn>
                <a:cxn ang="0">
                  <a:pos x="T4" y="T5"/>
                </a:cxn>
                <a:cxn ang="0">
                  <a:pos x="T6" y="T7"/>
                </a:cxn>
                <a:cxn ang="0">
                  <a:pos x="T8" y="T9"/>
                </a:cxn>
              </a:cxnLst>
              <a:rect l="0" t="0" r="r" b="b"/>
              <a:pathLst>
                <a:path w="106" h="187">
                  <a:moveTo>
                    <a:pt x="77" y="0"/>
                  </a:moveTo>
                  <a:cubicBezTo>
                    <a:pt x="77" y="0"/>
                    <a:pt x="0" y="86"/>
                    <a:pt x="27" y="181"/>
                  </a:cubicBezTo>
                  <a:cubicBezTo>
                    <a:pt x="29" y="187"/>
                    <a:pt x="38" y="186"/>
                    <a:pt x="45" y="178"/>
                  </a:cubicBezTo>
                  <a:cubicBezTo>
                    <a:pt x="69" y="148"/>
                    <a:pt x="106" y="104"/>
                    <a:pt x="106" y="104"/>
                  </a:cubicBezTo>
                  <a:lnTo>
                    <a:pt x="77"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3" name="Freeform 526"/>
            <p:cNvSpPr>
              <a:spLocks/>
            </p:cNvSpPr>
            <p:nvPr/>
          </p:nvSpPr>
          <p:spPr bwMode="auto">
            <a:xfrm>
              <a:off x="7258050" y="1905000"/>
              <a:ext cx="298450" cy="719138"/>
            </a:xfrm>
            <a:custGeom>
              <a:avLst/>
              <a:gdLst>
                <a:gd name="T0" fmla="*/ 77 w 77"/>
                <a:gd name="T1" fmla="*/ 0 h 186"/>
                <a:gd name="T2" fmla="*/ 34 w 77"/>
                <a:gd name="T3" fmla="*/ 181 h 186"/>
                <a:gd name="T4" fmla="*/ 37 w 77"/>
                <a:gd name="T5" fmla="*/ 184 h 186"/>
                <a:gd name="T6" fmla="*/ 27 w 77"/>
                <a:gd name="T7" fmla="*/ 181 h 186"/>
                <a:gd name="T8" fmla="*/ 77 w 77"/>
                <a:gd name="T9" fmla="*/ 0 h 186"/>
              </a:gdLst>
              <a:ahLst/>
              <a:cxnLst>
                <a:cxn ang="0">
                  <a:pos x="T0" y="T1"/>
                </a:cxn>
                <a:cxn ang="0">
                  <a:pos x="T2" y="T3"/>
                </a:cxn>
                <a:cxn ang="0">
                  <a:pos x="T4" y="T5"/>
                </a:cxn>
                <a:cxn ang="0">
                  <a:pos x="T6" y="T7"/>
                </a:cxn>
                <a:cxn ang="0">
                  <a:pos x="T8" y="T9"/>
                </a:cxn>
              </a:cxnLst>
              <a:rect l="0" t="0" r="r" b="b"/>
              <a:pathLst>
                <a:path w="77" h="186">
                  <a:moveTo>
                    <a:pt x="77" y="0"/>
                  </a:moveTo>
                  <a:cubicBezTo>
                    <a:pt x="77" y="0"/>
                    <a:pt x="11" y="101"/>
                    <a:pt x="34" y="181"/>
                  </a:cubicBezTo>
                  <a:cubicBezTo>
                    <a:pt x="35" y="182"/>
                    <a:pt x="35" y="183"/>
                    <a:pt x="37" y="184"/>
                  </a:cubicBezTo>
                  <a:cubicBezTo>
                    <a:pt x="32" y="186"/>
                    <a:pt x="29" y="185"/>
                    <a:pt x="27" y="181"/>
                  </a:cubicBezTo>
                  <a:cubicBezTo>
                    <a:pt x="0" y="86"/>
                    <a:pt x="77" y="0"/>
                    <a:pt x="77"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4" name="Freeform 527"/>
            <p:cNvSpPr>
              <a:spLocks/>
            </p:cNvSpPr>
            <p:nvPr/>
          </p:nvSpPr>
          <p:spPr bwMode="auto">
            <a:xfrm>
              <a:off x="7478713" y="681037"/>
              <a:ext cx="611187" cy="588963"/>
            </a:xfrm>
            <a:custGeom>
              <a:avLst/>
              <a:gdLst>
                <a:gd name="T0" fmla="*/ 79 w 158"/>
                <a:gd name="T1" fmla="*/ 152 h 152"/>
                <a:gd name="T2" fmla="*/ 158 w 158"/>
                <a:gd name="T3" fmla="*/ 115 h 152"/>
                <a:gd name="T4" fmla="*/ 84 w 158"/>
                <a:gd name="T5" fmla="*/ 3 h 152"/>
                <a:gd name="T6" fmla="*/ 74 w 158"/>
                <a:gd name="T7" fmla="*/ 3 h 152"/>
                <a:gd name="T8" fmla="*/ 0 w 158"/>
                <a:gd name="T9" fmla="*/ 115 h 152"/>
                <a:gd name="T10" fmla="*/ 79 w 158"/>
                <a:gd name="T11" fmla="*/ 152 h 152"/>
              </a:gdLst>
              <a:ahLst/>
              <a:cxnLst>
                <a:cxn ang="0">
                  <a:pos x="T0" y="T1"/>
                </a:cxn>
                <a:cxn ang="0">
                  <a:pos x="T2" y="T3"/>
                </a:cxn>
                <a:cxn ang="0">
                  <a:pos x="T4" y="T5"/>
                </a:cxn>
                <a:cxn ang="0">
                  <a:pos x="T6" y="T7"/>
                </a:cxn>
                <a:cxn ang="0">
                  <a:pos x="T8" y="T9"/>
                </a:cxn>
                <a:cxn ang="0">
                  <a:pos x="T10" y="T11"/>
                </a:cxn>
              </a:cxnLst>
              <a:rect l="0" t="0" r="r" b="b"/>
              <a:pathLst>
                <a:path w="158" h="152">
                  <a:moveTo>
                    <a:pt x="79" y="152"/>
                  </a:moveTo>
                  <a:cubicBezTo>
                    <a:pt x="111" y="152"/>
                    <a:pt x="139" y="138"/>
                    <a:pt x="158" y="115"/>
                  </a:cubicBezTo>
                  <a:cubicBezTo>
                    <a:pt x="133" y="56"/>
                    <a:pt x="97" y="16"/>
                    <a:pt x="84" y="3"/>
                  </a:cubicBezTo>
                  <a:cubicBezTo>
                    <a:pt x="81" y="0"/>
                    <a:pt x="77" y="0"/>
                    <a:pt x="74" y="3"/>
                  </a:cubicBezTo>
                  <a:cubicBezTo>
                    <a:pt x="61" y="16"/>
                    <a:pt x="25" y="56"/>
                    <a:pt x="0" y="115"/>
                  </a:cubicBezTo>
                  <a:cubicBezTo>
                    <a:pt x="19" y="138"/>
                    <a:pt x="47" y="152"/>
                    <a:pt x="79" y="15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902" name="Group 1901"/>
          <p:cNvGrpSpPr/>
          <p:nvPr/>
        </p:nvGrpSpPr>
        <p:grpSpPr>
          <a:xfrm>
            <a:off x="6914111" y="4625975"/>
            <a:ext cx="328612" cy="352426"/>
            <a:chOff x="6535738" y="4625975"/>
            <a:chExt cx="328612" cy="352426"/>
          </a:xfrm>
        </p:grpSpPr>
        <p:sp>
          <p:nvSpPr>
            <p:cNvPr id="1875" name="Freeform 528"/>
            <p:cNvSpPr>
              <a:spLocks/>
            </p:cNvSpPr>
            <p:nvPr/>
          </p:nvSpPr>
          <p:spPr bwMode="auto">
            <a:xfrm>
              <a:off x="6546850" y="4722813"/>
              <a:ext cx="301625" cy="255588"/>
            </a:xfrm>
            <a:custGeom>
              <a:avLst/>
              <a:gdLst>
                <a:gd name="T0" fmla="*/ 78 w 78"/>
                <a:gd name="T1" fmla="*/ 0 h 66"/>
                <a:gd name="T2" fmla="*/ 78 w 78"/>
                <a:gd name="T3" fmla="*/ 42 h 66"/>
                <a:gd name="T4" fmla="*/ 66 w 78"/>
                <a:gd name="T5" fmla="*/ 58 h 66"/>
                <a:gd name="T6" fmla="*/ 12 w 78"/>
                <a:gd name="T7" fmla="*/ 58 h 66"/>
                <a:gd name="T8" fmla="*/ 0 w 78"/>
                <a:gd name="T9" fmla="*/ 42 h 66"/>
                <a:gd name="T10" fmla="*/ 0 w 78"/>
                <a:gd name="T11" fmla="*/ 0 h 66"/>
                <a:gd name="T12" fmla="*/ 12 w 78"/>
                <a:gd name="T13" fmla="*/ 16 h 66"/>
                <a:gd name="T14" fmla="*/ 66 w 78"/>
                <a:gd name="T15" fmla="*/ 16 h 66"/>
                <a:gd name="T16" fmla="*/ 78 w 7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66">
                  <a:moveTo>
                    <a:pt x="78" y="0"/>
                  </a:moveTo>
                  <a:cubicBezTo>
                    <a:pt x="78" y="42"/>
                    <a:pt x="78" y="42"/>
                    <a:pt x="78" y="42"/>
                  </a:cubicBezTo>
                  <a:cubicBezTo>
                    <a:pt x="78" y="48"/>
                    <a:pt x="74" y="53"/>
                    <a:pt x="66" y="58"/>
                  </a:cubicBezTo>
                  <a:cubicBezTo>
                    <a:pt x="51" y="66"/>
                    <a:pt x="27" y="66"/>
                    <a:pt x="12" y="58"/>
                  </a:cubicBezTo>
                  <a:cubicBezTo>
                    <a:pt x="4" y="53"/>
                    <a:pt x="0" y="48"/>
                    <a:pt x="0" y="42"/>
                  </a:cubicBezTo>
                  <a:cubicBezTo>
                    <a:pt x="0" y="0"/>
                    <a:pt x="0" y="0"/>
                    <a:pt x="0" y="0"/>
                  </a:cubicBezTo>
                  <a:cubicBezTo>
                    <a:pt x="0" y="6"/>
                    <a:pt x="4" y="11"/>
                    <a:pt x="12" y="16"/>
                  </a:cubicBezTo>
                  <a:cubicBezTo>
                    <a:pt x="27" y="25"/>
                    <a:pt x="51" y="25"/>
                    <a:pt x="66" y="16"/>
                  </a:cubicBezTo>
                  <a:cubicBezTo>
                    <a:pt x="74" y="11"/>
                    <a:pt x="78" y="6"/>
                    <a:pt x="78" y="0"/>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6" name="Freeform 529"/>
            <p:cNvSpPr>
              <a:spLocks/>
            </p:cNvSpPr>
            <p:nvPr/>
          </p:nvSpPr>
          <p:spPr bwMode="auto">
            <a:xfrm>
              <a:off x="6535738" y="4625975"/>
              <a:ext cx="328612" cy="193675"/>
            </a:xfrm>
            <a:custGeom>
              <a:avLst/>
              <a:gdLst>
                <a:gd name="T0" fmla="*/ 15 w 85"/>
                <a:gd name="T1" fmla="*/ 9 h 50"/>
                <a:gd name="T2" fmla="*/ 69 w 85"/>
                <a:gd name="T3" fmla="*/ 9 h 50"/>
                <a:gd name="T4" fmla="*/ 69 w 85"/>
                <a:gd name="T5" fmla="*/ 41 h 50"/>
                <a:gd name="T6" fmla="*/ 15 w 85"/>
                <a:gd name="T7" fmla="*/ 41 h 50"/>
                <a:gd name="T8" fmla="*/ 15 w 85"/>
                <a:gd name="T9" fmla="*/ 9 h 50"/>
              </a:gdLst>
              <a:ahLst/>
              <a:cxnLst>
                <a:cxn ang="0">
                  <a:pos x="T0" y="T1"/>
                </a:cxn>
                <a:cxn ang="0">
                  <a:pos x="T2" y="T3"/>
                </a:cxn>
                <a:cxn ang="0">
                  <a:pos x="T4" y="T5"/>
                </a:cxn>
                <a:cxn ang="0">
                  <a:pos x="T6" y="T7"/>
                </a:cxn>
                <a:cxn ang="0">
                  <a:pos x="T8" y="T9"/>
                </a:cxn>
              </a:cxnLst>
              <a:rect l="0" t="0" r="r" b="b"/>
              <a:pathLst>
                <a:path w="85" h="50">
                  <a:moveTo>
                    <a:pt x="15" y="9"/>
                  </a:moveTo>
                  <a:cubicBezTo>
                    <a:pt x="30" y="0"/>
                    <a:pt x="54" y="0"/>
                    <a:pt x="69" y="9"/>
                  </a:cubicBezTo>
                  <a:cubicBezTo>
                    <a:pt x="85" y="18"/>
                    <a:pt x="84" y="32"/>
                    <a:pt x="69" y="41"/>
                  </a:cubicBezTo>
                  <a:cubicBezTo>
                    <a:pt x="54" y="50"/>
                    <a:pt x="30" y="50"/>
                    <a:pt x="15" y="41"/>
                  </a:cubicBezTo>
                  <a:cubicBezTo>
                    <a:pt x="0" y="32"/>
                    <a:pt x="0" y="18"/>
                    <a:pt x="15" y="9"/>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61" name="Group 460"/>
          <p:cNvGrpSpPr/>
          <p:nvPr/>
        </p:nvGrpSpPr>
        <p:grpSpPr>
          <a:xfrm>
            <a:off x="7201600" y="3140075"/>
            <a:ext cx="438859" cy="1367761"/>
            <a:chOff x="4465638" y="417513"/>
            <a:chExt cx="2014538" cy="6278563"/>
          </a:xfrm>
        </p:grpSpPr>
        <p:sp>
          <p:nvSpPr>
            <p:cNvPr id="462" name="Freeform 56"/>
            <p:cNvSpPr>
              <a:spLocks/>
            </p:cNvSpPr>
            <p:nvPr/>
          </p:nvSpPr>
          <p:spPr bwMode="auto">
            <a:xfrm>
              <a:off x="4465638" y="4273550"/>
              <a:ext cx="855663" cy="1900238"/>
            </a:xfrm>
            <a:custGeom>
              <a:avLst/>
              <a:gdLst>
                <a:gd name="T0" fmla="*/ 69 w 201"/>
                <a:gd name="T1" fmla="*/ 0 h 448"/>
                <a:gd name="T2" fmla="*/ 8 w 201"/>
                <a:gd name="T3" fmla="*/ 398 h 448"/>
                <a:gd name="T4" fmla="*/ 18 w 201"/>
                <a:gd name="T5" fmla="*/ 433 h 448"/>
                <a:gd name="T6" fmla="*/ 60 w 201"/>
                <a:gd name="T7" fmla="*/ 444 h 448"/>
                <a:gd name="T8" fmla="*/ 97 w 201"/>
                <a:gd name="T9" fmla="*/ 418 h 448"/>
                <a:gd name="T10" fmla="*/ 153 w 201"/>
                <a:gd name="T11" fmla="*/ 166 h 448"/>
                <a:gd name="T12" fmla="*/ 201 w 201"/>
                <a:gd name="T13" fmla="*/ 62 h 448"/>
                <a:gd name="T14" fmla="*/ 69 w 201"/>
                <a:gd name="T15" fmla="*/ 0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 h="448">
                  <a:moveTo>
                    <a:pt x="69" y="0"/>
                  </a:moveTo>
                  <a:cubicBezTo>
                    <a:pt x="58" y="134"/>
                    <a:pt x="0" y="263"/>
                    <a:pt x="8" y="398"/>
                  </a:cubicBezTo>
                  <a:cubicBezTo>
                    <a:pt x="9" y="410"/>
                    <a:pt x="10" y="423"/>
                    <a:pt x="18" y="433"/>
                  </a:cubicBezTo>
                  <a:cubicBezTo>
                    <a:pt x="28" y="444"/>
                    <a:pt x="45" y="448"/>
                    <a:pt x="60" y="444"/>
                  </a:cubicBezTo>
                  <a:cubicBezTo>
                    <a:pt x="74" y="440"/>
                    <a:pt x="87" y="430"/>
                    <a:pt x="97" y="418"/>
                  </a:cubicBezTo>
                  <a:cubicBezTo>
                    <a:pt x="95" y="331"/>
                    <a:pt x="113" y="244"/>
                    <a:pt x="153" y="166"/>
                  </a:cubicBezTo>
                  <a:cubicBezTo>
                    <a:pt x="170" y="132"/>
                    <a:pt x="191" y="99"/>
                    <a:pt x="201" y="62"/>
                  </a:cubicBezTo>
                  <a:cubicBezTo>
                    <a:pt x="154" y="51"/>
                    <a:pt x="109" y="28"/>
                    <a:pt x="69" y="0"/>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3" name="Freeform 57"/>
            <p:cNvSpPr>
              <a:spLocks/>
            </p:cNvSpPr>
            <p:nvPr/>
          </p:nvSpPr>
          <p:spPr bwMode="auto">
            <a:xfrm>
              <a:off x="4529138" y="5965825"/>
              <a:ext cx="584200" cy="377825"/>
            </a:xfrm>
            <a:custGeom>
              <a:avLst/>
              <a:gdLst>
                <a:gd name="T0" fmla="*/ 52 w 137"/>
                <a:gd name="T1" fmla="*/ 83 h 89"/>
                <a:gd name="T2" fmla="*/ 74 w 137"/>
                <a:gd name="T3" fmla="*/ 69 h 89"/>
                <a:gd name="T4" fmla="*/ 110 w 137"/>
                <a:gd name="T5" fmla="*/ 56 h 89"/>
                <a:gd name="T6" fmla="*/ 133 w 137"/>
                <a:gd name="T7" fmla="*/ 40 h 89"/>
                <a:gd name="T8" fmla="*/ 137 w 137"/>
                <a:gd name="T9" fmla="*/ 23 h 89"/>
                <a:gd name="T10" fmla="*/ 128 w 137"/>
                <a:gd name="T11" fmla="*/ 5 h 89"/>
                <a:gd name="T12" fmla="*/ 105 w 137"/>
                <a:gd name="T13" fmla="*/ 1 h 89"/>
                <a:gd name="T14" fmla="*/ 82 w 137"/>
                <a:gd name="T15" fmla="*/ 5 h 89"/>
                <a:gd name="T16" fmla="*/ 82 w 137"/>
                <a:gd name="T17" fmla="*/ 19 h 89"/>
                <a:gd name="T18" fmla="*/ 45 w 137"/>
                <a:gd name="T19" fmla="*/ 45 h 89"/>
                <a:gd name="T20" fmla="*/ 3 w 137"/>
                <a:gd name="T21" fmla="*/ 34 h 89"/>
                <a:gd name="T22" fmla="*/ 0 w 137"/>
                <a:gd name="T23" fmla="*/ 30 h 89"/>
                <a:gd name="T24" fmla="*/ 0 w 137"/>
                <a:gd name="T25" fmla="*/ 79 h 89"/>
                <a:gd name="T26" fmla="*/ 21 w 137"/>
                <a:gd name="T27" fmla="*/ 88 h 89"/>
                <a:gd name="T28" fmla="*/ 52 w 137"/>
                <a:gd name="T29"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89">
                  <a:moveTo>
                    <a:pt x="52" y="83"/>
                  </a:moveTo>
                  <a:cubicBezTo>
                    <a:pt x="60" y="79"/>
                    <a:pt x="67" y="73"/>
                    <a:pt x="74" y="69"/>
                  </a:cubicBezTo>
                  <a:cubicBezTo>
                    <a:pt x="86" y="63"/>
                    <a:pt x="99" y="61"/>
                    <a:pt x="110" y="56"/>
                  </a:cubicBezTo>
                  <a:cubicBezTo>
                    <a:pt x="119" y="52"/>
                    <a:pt x="127" y="47"/>
                    <a:pt x="133" y="40"/>
                  </a:cubicBezTo>
                  <a:cubicBezTo>
                    <a:pt x="135" y="34"/>
                    <a:pt x="137" y="29"/>
                    <a:pt x="137" y="23"/>
                  </a:cubicBezTo>
                  <a:cubicBezTo>
                    <a:pt x="137" y="16"/>
                    <a:pt x="134" y="9"/>
                    <a:pt x="128" y="5"/>
                  </a:cubicBezTo>
                  <a:cubicBezTo>
                    <a:pt x="122" y="0"/>
                    <a:pt x="113" y="0"/>
                    <a:pt x="105" y="1"/>
                  </a:cubicBezTo>
                  <a:cubicBezTo>
                    <a:pt x="97" y="2"/>
                    <a:pt x="89" y="4"/>
                    <a:pt x="82" y="5"/>
                  </a:cubicBezTo>
                  <a:cubicBezTo>
                    <a:pt x="82" y="10"/>
                    <a:pt x="82" y="15"/>
                    <a:pt x="82" y="19"/>
                  </a:cubicBezTo>
                  <a:cubicBezTo>
                    <a:pt x="72" y="31"/>
                    <a:pt x="59" y="41"/>
                    <a:pt x="45" y="45"/>
                  </a:cubicBezTo>
                  <a:cubicBezTo>
                    <a:pt x="30" y="49"/>
                    <a:pt x="13" y="45"/>
                    <a:pt x="3" y="34"/>
                  </a:cubicBezTo>
                  <a:cubicBezTo>
                    <a:pt x="2" y="32"/>
                    <a:pt x="1" y="31"/>
                    <a:pt x="0" y="30"/>
                  </a:cubicBezTo>
                  <a:cubicBezTo>
                    <a:pt x="0" y="79"/>
                    <a:pt x="0" y="79"/>
                    <a:pt x="0" y="79"/>
                  </a:cubicBezTo>
                  <a:cubicBezTo>
                    <a:pt x="7" y="83"/>
                    <a:pt x="14" y="86"/>
                    <a:pt x="21" y="88"/>
                  </a:cubicBezTo>
                  <a:cubicBezTo>
                    <a:pt x="32" y="89"/>
                    <a:pt x="43" y="88"/>
                    <a:pt x="52" y="8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4" name="Freeform 58"/>
            <p:cNvSpPr>
              <a:spLocks/>
            </p:cNvSpPr>
            <p:nvPr/>
          </p:nvSpPr>
          <p:spPr bwMode="auto">
            <a:xfrm>
              <a:off x="4529138" y="6135688"/>
              <a:ext cx="566738" cy="263525"/>
            </a:xfrm>
            <a:custGeom>
              <a:avLst/>
              <a:gdLst>
                <a:gd name="T0" fmla="*/ 110 w 133"/>
                <a:gd name="T1" fmla="*/ 16 h 62"/>
                <a:gd name="T2" fmla="*/ 74 w 133"/>
                <a:gd name="T3" fmla="*/ 29 h 62"/>
                <a:gd name="T4" fmla="*/ 52 w 133"/>
                <a:gd name="T5" fmla="*/ 43 h 62"/>
                <a:gd name="T6" fmla="*/ 21 w 133"/>
                <a:gd name="T7" fmla="*/ 48 h 62"/>
                <a:gd name="T8" fmla="*/ 0 w 133"/>
                <a:gd name="T9" fmla="*/ 39 h 62"/>
                <a:gd name="T10" fmla="*/ 0 w 133"/>
                <a:gd name="T11" fmla="*/ 48 h 62"/>
                <a:gd name="T12" fmla="*/ 1 w 133"/>
                <a:gd name="T13" fmla="*/ 51 h 62"/>
                <a:gd name="T14" fmla="*/ 30 w 133"/>
                <a:gd name="T15" fmla="*/ 62 h 62"/>
                <a:gd name="T16" fmla="*/ 62 w 133"/>
                <a:gd name="T17" fmla="*/ 54 h 62"/>
                <a:gd name="T18" fmla="*/ 62 w 133"/>
                <a:gd name="T19" fmla="*/ 42 h 62"/>
                <a:gd name="T20" fmla="*/ 90 w 133"/>
                <a:gd name="T21" fmla="*/ 30 h 62"/>
                <a:gd name="T22" fmla="*/ 119 w 133"/>
                <a:gd name="T23" fmla="*/ 20 h 62"/>
                <a:gd name="T24" fmla="*/ 131 w 133"/>
                <a:gd name="T25" fmla="*/ 3 h 62"/>
                <a:gd name="T26" fmla="*/ 133 w 133"/>
                <a:gd name="T27" fmla="*/ 0 h 62"/>
                <a:gd name="T28" fmla="*/ 110 w 133"/>
                <a:gd name="T29" fmla="*/ 1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62">
                  <a:moveTo>
                    <a:pt x="110" y="16"/>
                  </a:moveTo>
                  <a:cubicBezTo>
                    <a:pt x="99" y="21"/>
                    <a:pt x="86" y="23"/>
                    <a:pt x="74" y="29"/>
                  </a:cubicBezTo>
                  <a:cubicBezTo>
                    <a:pt x="67" y="33"/>
                    <a:pt x="60" y="39"/>
                    <a:pt x="52" y="43"/>
                  </a:cubicBezTo>
                  <a:cubicBezTo>
                    <a:pt x="43" y="48"/>
                    <a:pt x="32" y="49"/>
                    <a:pt x="21" y="48"/>
                  </a:cubicBezTo>
                  <a:cubicBezTo>
                    <a:pt x="14" y="46"/>
                    <a:pt x="7" y="43"/>
                    <a:pt x="0" y="39"/>
                  </a:cubicBezTo>
                  <a:cubicBezTo>
                    <a:pt x="0" y="48"/>
                    <a:pt x="0" y="48"/>
                    <a:pt x="0" y="48"/>
                  </a:cubicBezTo>
                  <a:cubicBezTo>
                    <a:pt x="1" y="49"/>
                    <a:pt x="0" y="50"/>
                    <a:pt x="1" y="51"/>
                  </a:cubicBezTo>
                  <a:cubicBezTo>
                    <a:pt x="8" y="58"/>
                    <a:pt x="19" y="62"/>
                    <a:pt x="30" y="62"/>
                  </a:cubicBezTo>
                  <a:cubicBezTo>
                    <a:pt x="41" y="62"/>
                    <a:pt x="52" y="59"/>
                    <a:pt x="62" y="54"/>
                  </a:cubicBezTo>
                  <a:cubicBezTo>
                    <a:pt x="62" y="42"/>
                    <a:pt x="62" y="42"/>
                    <a:pt x="62" y="42"/>
                  </a:cubicBezTo>
                  <a:cubicBezTo>
                    <a:pt x="69" y="34"/>
                    <a:pt x="80" y="32"/>
                    <a:pt x="90" y="30"/>
                  </a:cubicBezTo>
                  <a:cubicBezTo>
                    <a:pt x="100" y="28"/>
                    <a:pt x="111" y="26"/>
                    <a:pt x="119" y="20"/>
                  </a:cubicBezTo>
                  <a:cubicBezTo>
                    <a:pt x="124" y="16"/>
                    <a:pt x="128" y="10"/>
                    <a:pt x="131" y="3"/>
                  </a:cubicBezTo>
                  <a:cubicBezTo>
                    <a:pt x="132" y="2"/>
                    <a:pt x="133" y="1"/>
                    <a:pt x="133" y="0"/>
                  </a:cubicBezTo>
                  <a:cubicBezTo>
                    <a:pt x="127" y="7"/>
                    <a:pt x="119" y="12"/>
                    <a:pt x="110" y="1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5" name="Freeform 59"/>
            <p:cNvSpPr>
              <a:spLocks/>
            </p:cNvSpPr>
            <p:nvPr/>
          </p:nvSpPr>
          <p:spPr bwMode="auto">
            <a:xfrm>
              <a:off x="5062538" y="3951288"/>
              <a:ext cx="779463" cy="2511425"/>
            </a:xfrm>
            <a:custGeom>
              <a:avLst/>
              <a:gdLst>
                <a:gd name="T0" fmla="*/ 8 w 183"/>
                <a:gd name="T1" fmla="*/ 568 h 592"/>
                <a:gd name="T2" fmla="*/ 19 w 183"/>
                <a:gd name="T3" fmla="*/ 384 h 592"/>
                <a:gd name="T4" fmla="*/ 47 w 183"/>
                <a:gd name="T5" fmla="*/ 283 h 592"/>
                <a:gd name="T6" fmla="*/ 33 w 183"/>
                <a:gd name="T7" fmla="*/ 136 h 592"/>
                <a:gd name="T8" fmla="*/ 37 w 183"/>
                <a:gd name="T9" fmla="*/ 96 h 592"/>
                <a:gd name="T10" fmla="*/ 59 w 183"/>
                <a:gd name="T11" fmla="*/ 37 h 592"/>
                <a:gd name="T12" fmla="*/ 98 w 183"/>
                <a:gd name="T13" fmla="*/ 6 h 592"/>
                <a:gd name="T14" fmla="*/ 117 w 183"/>
                <a:gd name="T15" fmla="*/ 0 h 592"/>
                <a:gd name="T16" fmla="*/ 135 w 183"/>
                <a:gd name="T17" fmla="*/ 8 h 592"/>
                <a:gd name="T18" fmla="*/ 156 w 183"/>
                <a:gd name="T19" fmla="*/ 27 h 592"/>
                <a:gd name="T20" fmla="*/ 163 w 183"/>
                <a:gd name="T21" fmla="*/ 56 h 592"/>
                <a:gd name="T22" fmla="*/ 165 w 183"/>
                <a:gd name="T23" fmla="*/ 86 h 592"/>
                <a:gd name="T24" fmla="*/ 179 w 183"/>
                <a:gd name="T25" fmla="*/ 115 h 592"/>
                <a:gd name="T26" fmla="*/ 159 w 183"/>
                <a:gd name="T27" fmla="*/ 321 h 592"/>
                <a:gd name="T28" fmla="*/ 124 w 183"/>
                <a:gd name="T29" fmla="*/ 440 h 592"/>
                <a:gd name="T30" fmla="*/ 112 w 183"/>
                <a:gd name="T31" fmla="*/ 563 h 592"/>
                <a:gd name="T32" fmla="*/ 73 w 183"/>
                <a:gd name="T33" fmla="*/ 589 h 592"/>
                <a:gd name="T34" fmla="*/ 25 w 183"/>
                <a:gd name="T35" fmla="*/ 582 h 592"/>
                <a:gd name="T36" fmla="*/ 8 w 183"/>
                <a:gd name="T37" fmla="*/ 568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3" h="592">
                  <a:moveTo>
                    <a:pt x="8" y="568"/>
                  </a:moveTo>
                  <a:cubicBezTo>
                    <a:pt x="3" y="508"/>
                    <a:pt x="0" y="442"/>
                    <a:pt x="19" y="384"/>
                  </a:cubicBezTo>
                  <a:cubicBezTo>
                    <a:pt x="30" y="351"/>
                    <a:pt x="49" y="318"/>
                    <a:pt x="47" y="283"/>
                  </a:cubicBezTo>
                  <a:cubicBezTo>
                    <a:pt x="45" y="234"/>
                    <a:pt x="39" y="185"/>
                    <a:pt x="33" y="136"/>
                  </a:cubicBezTo>
                  <a:cubicBezTo>
                    <a:pt x="31" y="123"/>
                    <a:pt x="34" y="109"/>
                    <a:pt x="37" y="96"/>
                  </a:cubicBezTo>
                  <a:cubicBezTo>
                    <a:pt x="42" y="75"/>
                    <a:pt x="47" y="54"/>
                    <a:pt x="59" y="37"/>
                  </a:cubicBezTo>
                  <a:cubicBezTo>
                    <a:pt x="69" y="24"/>
                    <a:pt x="84" y="14"/>
                    <a:pt x="98" y="6"/>
                  </a:cubicBezTo>
                  <a:cubicBezTo>
                    <a:pt x="104" y="3"/>
                    <a:pt x="110" y="0"/>
                    <a:pt x="117" y="0"/>
                  </a:cubicBezTo>
                  <a:cubicBezTo>
                    <a:pt x="124" y="0"/>
                    <a:pt x="130" y="4"/>
                    <a:pt x="135" y="8"/>
                  </a:cubicBezTo>
                  <a:cubicBezTo>
                    <a:pt x="143" y="13"/>
                    <a:pt x="151" y="19"/>
                    <a:pt x="156" y="27"/>
                  </a:cubicBezTo>
                  <a:cubicBezTo>
                    <a:pt x="162" y="36"/>
                    <a:pt x="163" y="46"/>
                    <a:pt x="163" y="56"/>
                  </a:cubicBezTo>
                  <a:cubicBezTo>
                    <a:pt x="163" y="66"/>
                    <a:pt x="163" y="76"/>
                    <a:pt x="165" y="86"/>
                  </a:cubicBezTo>
                  <a:cubicBezTo>
                    <a:pt x="168" y="96"/>
                    <a:pt x="174" y="106"/>
                    <a:pt x="179" y="115"/>
                  </a:cubicBezTo>
                  <a:cubicBezTo>
                    <a:pt x="183" y="184"/>
                    <a:pt x="176" y="253"/>
                    <a:pt x="159" y="321"/>
                  </a:cubicBezTo>
                  <a:cubicBezTo>
                    <a:pt x="148" y="361"/>
                    <a:pt x="134" y="400"/>
                    <a:pt x="124" y="440"/>
                  </a:cubicBezTo>
                  <a:cubicBezTo>
                    <a:pt x="114" y="480"/>
                    <a:pt x="107" y="522"/>
                    <a:pt x="112" y="563"/>
                  </a:cubicBezTo>
                  <a:cubicBezTo>
                    <a:pt x="104" y="578"/>
                    <a:pt x="89" y="587"/>
                    <a:pt x="73" y="589"/>
                  </a:cubicBezTo>
                  <a:cubicBezTo>
                    <a:pt x="57" y="592"/>
                    <a:pt x="40" y="589"/>
                    <a:pt x="25" y="582"/>
                  </a:cubicBezTo>
                  <a:cubicBezTo>
                    <a:pt x="18" y="579"/>
                    <a:pt x="11" y="575"/>
                    <a:pt x="8" y="568"/>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6" name="Freeform 60"/>
            <p:cNvSpPr>
              <a:spLocks/>
            </p:cNvSpPr>
            <p:nvPr/>
          </p:nvSpPr>
          <p:spPr bwMode="auto">
            <a:xfrm>
              <a:off x="6072188" y="528638"/>
              <a:ext cx="407988" cy="700088"/>
            </a:xfrm>
            <a:custGeom>
              <a:avLst/>
              <a:gdLst>
                <a:gd name="T0" fmla="*/ 30 w 96"/>
                <a:gd name="T1" fmla="*/ 60 h 165"/>
                <a:gd name="T2" fmla="*/ 36 w 96"/>
                <a:gd name="T3" fmla="*/ 14 h 165"/>
                <a:gd name="T4" fmla="*/ 38 w 96"/>
                <a:gd name="T5" fmla="*/ 5 h 165"/>
                <a:gd name="T6" fmla="*/ 46 w 96"/>
                <a:gd name="T7" fmla="*/ 2 h 165"/>
                <a:gd name="T8" fmla="*/ 50 w 96"/>
                <a:gd name="T9" fmla="*/ 7 h 165"/>
                <a:gd name="T10" fmla="*/ 50 w 96"/>
                <a:gd name="T11" fmla="*/ 14 h 165"/>
                <a:gd name="T12" fmla="*/ 44 w 96"/>
                <a:gd name="T13" fmla="*/ 62 h 165"/>
                <a:gd name="T14" fmla="*/ 53 w 96"/>
                <a:gd name="T15" fmla="*/ 14 h 165"/>
                <a:gd name="T16" fmla="*/ 55 w 96"/>
                <a:gd name="T17" fmla="*/ 5 h 165"/>
                <a:gd name="T18" fmla="*/ 63 w 96"/>
                <a:gd name="T19" fmla="*/ 1 h 165"/>
                <a:gd name="T20" fmla="*/ 67 w 96"/>
                <a:gd name="T21" fmla="*/ 12 h 165"/>
                <a:gd name="T22" fmla="*/ 63 w 96"/>
                <a:gd name="T23" fmla="*/ 62 h 165"/>
                <a:gd name="T24" fmla="*/ 69 w 96"/>
                <a:gd name="T25" fmla="*/ 15 h 165"/>
                <a:gd name="T26" fmla="*/ 72 w 96"/>
                <a:gd name="T27" fmla="*/ 12 h 165"/>
                <a:gd name="T28" fmla="*/ 78 w 96"/>
                <a:gd name="T29" fmla="*/ 19 h 165"/>
                <a:gd name="T30" fmla="*/ 80 w 96"/>
                <a:gd name="T31" fmla="*/ 27 h 165"/>
                <a:gd name="T32" fmla="*/ 80 w 96"/>
                <a:gd name="T33" fmla="*/ 67 h 165"/>
                <a:gd name="T34" fmla="*/ 84 w 96"/>
                <a:gd name="T35" fmla="*/ 37 h 165"/>
                <a:gd name="T36" fmla="*/ 85 w 96"/>
                <a:gd name="T37" fmla="*/ 31 h 165"/>
                <a:gd name="T38" fmla="*/ 90 w 96"/>
                <a:gd name="T39" fmla="*/ 28 h 165"/>
                <a:gd name="T40" fmla="*/ 93 w 96"/>
                <a:gd name="T41" fmla="*/ 34 h 165"/>
                <a:gd name="T42" fmla="*/ 87 w 96"/>
                <a:gd name="T43" fmla="*/ 101 h 165"/>
                <a:gd name="T44" fmla="*/ 56 w 96"/>
                <a:gd name="T45" fmla="*/ 165 h 165"/>
                <a:gd name="T46" fmla="*/ 24 w 96"/>
                <a:gd name="T47" fmla="*/ 152 h 165"/>
                <a:gd name="T48" fmla="*/ 17 w 96"/>
                <a:gd name="T49" fmla="*/ 123 h 165"/>
                <a:gd name="T50" fmla="*/ 5 w 96"/>
                <a:gd name="T51" fmla="*/ 95 h 165"/>
                <a:gd name="T52" fmla="*/ 0 w 96"/>
                <a:gd name="T53" fmla="*/ 46 h 165"/>
                <a:gd name="T54" fmla="*/ 4 w 96"/>
                <a:gd name="T55" fmla="*/ 42 h 165"/>
                <a:gd name="T56" fmla="*/ 15 w 96"/>
                <a:gd name="T57" fmla="*/ 51 h 165"/>
                <a:gd name="T58" fmla="*/ 18 w 96"/>
                <a:gd name="T59" fmla="*/ 69 h 165"/>
                <a:gd name="T60" fmla="*/ 20 w 96"/>
                <a:gd name="T61" fmla="*/ 80 h 165"/>
                <a:gd name="T62" fmla="*/ 25 w 96"/>
                <a:gd name="T63" fmla="*/ 80 h 165"/>
                <a:gd name="T64" fmla="*/ 30 w 96"/>
                <a:gd name="T65" fmla="*/ 6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65">
                  <a:moveTo>
                    <a:pt x="30" y="60"/>
                  </a:moveTo>
                  <a:cubicBezTo>
                    <a:pt x="32" y="45"/>
                    <a:pt x="34" y="29"/>
                    <a:pt x="36" y="14"/>
                  </a:cubicBezTo>
                  <a:cubicBezTo>
                    <a:pt x="36" y="11"/>
                    <a:pt x="36" y="8"/>
                    <a:pt x="38" y="5"/>
                  </a:cubicBezTo>
                  <a:cubicBezTo>
                    <a:pt x="40" y="2"/>
                    <a:pt x="43" y="1"/>
                    <a:pt x="46" y="2"/>
                  </a:cubicBezTo>
                  <a:cubicBezTo>
                    <a:pt x="48" y="2"/>
                    <a:pt x="50" y="5"/>
                    <a:pt x="50" y="7"/>
                  </a:cubicBezTo>
                  <a:cubicBezTo>
                    <a:pt x="51" y="10"/>
                    <a:pt x="51" y="12"/>
                    <a:pt x="50" y="14"/>
                  </a:cubicBezTo>
                  <a:cubicBezTo>
                    <a:pt x="48" y="30"/>
                    <a:pt x="46" y="46"/>
                    <a:pt x="44" y="62"/>
                  </a:cubicBezTo>
                  <a:cubicBezTo>
                    <a:pt x="46" y="63"/>
                    <a:pt x="52" y="26"/>
                    <a:pt x="53" y="14"/>
                  </a:cubicBezTo>
                  <a:cubicBezTo>
                    <a:pt x="53" y="10"/>
                    <a:pt x="53" y="7"/>
                    <a:pt x="55" y="5"/>
                  </a:cubicBezTo>
                  <a:cubicBezTo>
                    <a:pt x="56" y="2"/>
                    <a:pt x="60" y="0"/>
                    <a:pt x="63" y="1"/>
                  </a:cubicBezTo>
                  <a:cubicBezTo>
                    <a:pt x="66" y="3"/>
                    <a:pt x="67" y="8"/>
                    <a:pt x="67" y="12"/>
                  </a:cubicBezTo>
                  <a:cubicBezTo>
                    <a:pt x="65" y="29"/>
                    <a:pt x="65" y="46"/>
                    <a:pt x="63" y="62"/>
                  </a:cubicBezTo>
                  <a:cubicBezTo>
                    <a:pt x="65" y="63"/>
                    <a:pt x="68" y="30"/>
                    <a:pt x="69" y="15"/>
                  </a:cubicBezTo>
                  <a:cubicBezTo>
                    <a:pt x="70" y="13"/>
                    <a:pt x="71" y="12"/>
                    <a:pt x="72" y="12"/>
                  </a:cubicBezTo>
                  <a:cubicBezTo>
                    <a:pt x="76" y="13"/>
                    <a:pt x="77" y="16"/>
                    <a:pt x="78" y="19"/>
                  </a:cubicBezTo>
                  <a:cubicBezTo>
                    <a:pt x="79" y="21"/>
                    <a:pt x="80" y="24"/>
                    <a:pt x="80" y="27"/>
                  </a:cubicBezTo>
                  <a:cubicBezTo>
                    <a:pt x="80" y="67"/>
                    <a:pt x="80" y="67"/>
                    <a:pt x="80" y="67"/>
                  </a:cubicBezTo>
                  <a:cubicBezTo>
                    <a:pt x="83" y="56"/>
                    <a:pt x="85" y="49"/>
                    <a:pt x="84" y="37"/>
                  </a:cubicBezTo>
                  <a:cubicBezTo>
                    <a:pt x="84" y="35"/>
                    <a:pt x="84" y="33"/>
                    <a:pt x="85" y="31"/>
                  </a:cubicBezTo>
                  <a:cubicBezTo>
                    <a:pt x="86" y="28"/>
                    <a:pt x="88" y="27"/>
                    <a:pt x="90" y="28"/>
                  </a:cubicBezTo>
                  <a:cubicBezTo>
                    <a:pt x="92" y="29"/>
                    <a:pt x="93" y="31"/>
                    <a:pt x="93" y="34"/>
                  </a:cubicBezTo>
                  <a:cubicBezTo>
                    <a:pt x="95" y="56"/>
                    <a:pt x="96" y="80"/>
                    <a:pt x="87" y="101"/>
                  </a:cubicBezTo>
                  <a:cubicBezTo>
                    <a:pt x="78" y="123"/>
                    <a:pt x="59" y="141"/>
                    <a:pt x="56" y="165"/>
                  </a:cubicBezTo>
                  <a:cubicBezTo>
                    <a:pt x="24" y="152"/>
                    <a:pt x="24" y="152"/>
                    <a:pt x="24" y="152"/>
                  </a:cubicBezTo>
                  <a:cubicBezTo>
                    <a:pt x="25" y="142"/>
                    <a:pt x="21" y="132"/>
                    <a:pt x="17" y="123"/>
                  </a:cubicBezTo>
                  <a:cubicBezTo>
                    <a:pt x="13" y="113"/>
                    <a:pt x="7" y="104"/>
                    <a:pt x="5" y="95"/>
                  </a:cubicBezTo>
                  <a:cubicBezTo>
                    <a:pt x="1" y="79"/>
                    <a:pt x="3" y="62"/>
                    <a:pt x="0" y="46"/>
                  </a:cubicBezTo>
                  <a:cubicBezTo>
                    <a:pt x="0" y="44"/>
                    <a:pt x="2" y="42"/>
                    <a:pt x="4" y="42"/>
                  </a:cubicBezTo>
                  <a:cubicBezTo>
                    <a:pt x="9" y="43"/>
                    <a:pt x="12" y="47"/>
                    <a:pt x="15" y="51"/>
                  </a:cubicBezTo>
                  <a:cubicBezTo>
                    <a:pt x="17" y="56"/>
                    <a:pt x="18" y="63"/>
                    <a:pt x="18" y="69"/>
                  </a:cubicBezTo>
                  <a:cubicBezTo>
                    <a:pt x="18" y="74"/>
                    <a:pt x="19" y="77"/>
                    <a:pt x="20" y="80"/>
                  </a:cubicBezTo>
                  <a:cubicBezTo>
                    <a:pt x="21" y="82"/>
                    <a:pt x="24" y="82"/>
                    <a:pt x="25" y="80"/>
                  </a:cubicBezTo>
                  <a:cubicBezTo>
                    <a:pt x="28" y="74"/>
                    <a:pt x="29" y="68"/>
                    <a:pt x="30" y="6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7" name="Freeform 61"/>
            <p:cNvSpPr>
              <a:spLocks/>
            </p:cNvSpPr>
            <p:nvPr/>
          </p:nvSpPr>
          <p:spPr bwMode="auto">
            <a:xfrm>
              <a:off x="4478338" y="1084263"/>
              <a:ext cx="1930400" cy="3490913"/>
            </a:xfrm>
            <a:custGeom>
              <a:avLst/>
              <a:gdLst>
                <a:gd name="T0" fmla="*/ 343 w 453"/>
                <a:gd name="T1" fmla="*/ 795 h 823"/>
                <a:gd name="T2" fmla="*/ 321 w 453"/>
                <a:gd name="T3" fmla="*/ 719 h 823"/>
                <a:gd name="T4" fmla="*/ 303 w 453"/>
                <a:gd name="T5" fmla="*/ 582 h 823"/>
                <a:gd name="T6" fmla="*/ 329 w 453"/>
                <a:gd name="T7" fmla="*/ 458 h 823"/>
                <a:gd name="T8" fmla="*/ 326 w 453"/>
                <a:gd name="T9" fmla="*/ 429 h 823"/>
                <a:gd name="T10" fmla="*/ 326 w 453"/>
                <a:gd name="T11" fmla="*/ 414 h 823"/>
                <a:gd name="T12" fmla="*/ 332 w 453"/>
                <a:gd name="T13" fmla="*/ 401 h 823"/>
                <a:gd name="T14" fmla="*/ 348 w 453"/>
                <a:gd name="T15" fmla="*/ 357 h 823"/>
                <a:gd name="T16" fmla="*/ 364 w 453"/>
                <a:gd name="T17" fmla="*/ 311 h 823"/>
                <a:gd name="T18" fmla="*/ 395 w 453"/>
                <a:gd name="T19" fmla="*/ 218 h 823"/>
                <a:gd name="T20" fmla="*/ 422 w 453"/>
                <a:gd name="T21" fmla="*/ 131 h 823"/>
                <a:gd name="T22" fmla="*/ 437 w 453"/>
                <a:gd name="T23" fmla="*/ 86 h 823"/>
                <a:gd name="T24" fmla="*/ 451 w 453"/>
                <a:gd name="T25" fmla="*/ 46 h 823"/>
                <a:gd name="T26" fmla="*/ 416 w 453"/>
                <a:gd name="T27" fmla="*/ 25 h 823"/>
                <a:gd name="T28" fmla="*/ 379 w 453"/>
                <a:gd name="T29" fmla="*/ 12 h 823"/>
                <a:gd name="T30" fmla="*/ 366 w 453"/>
                <a:gd name="T31" fmla="*/ 37 h 823"/>
                <a:gd name="T32" fmla="*/ 346 w 453"/>
                <a:gd name="T33" fmla="*/ 75 h 823"/>
                <a:gd name="T34" fmla="*/ 328 w 453"/>
                <a:gd name="T35" fmla="*/ 114 h 823"/>
                <a:gd name="T36" fmla="*/ 312 w 453"/>
                <a:gd name="T37" fmla="*/ 153 h 823"/>
                <a:gd name="T38" fmla="*/ 296 w 453"/>
                <a:gd name="T39" fmla="*/ 193 h 823"/>
                <a:gd name="T40" fmla="*/ 279 w 453"/>
                <a:gd name="T41" fmla="*/ 233 h 823"/>
                <a:gd name="T42" fmla="*/ 262 w 453"/>
                <a:gd name="T43" fmla="*/ 273 h 823"/>
                <a:gd name="T44" fmla="*/ 243 w 453"/>
                <a:gd name="T45" fmla="*/ 311 h 823"/>
                <a:gd name="T46" fmla="*/ 233 w 453"/>
                <a:gd name="T47" fmla="*/ 329 h 823"/>
                <a:gd name="T48" fmla="*/ 227 w 453"/>
                <a:gd name="T49" fmla="*/ 339 h 823"/>
                <a:gd name="T50" fmla="*/ 224 w 453"/>
                <a:gd name="T51" fmla="*/ 343 h 823"/>
                <a:gd name="T52" fmla="*/ 222 w 453"/>
                <a:gd name="T53" fmla="*/ 348 h 823"/>
                <a:gd name="T54" fmla="*/ 169 w 453"/>
                <a:gd name="T55" fmla="*/ 340 h 823"/>
                <a:gd name="T56" fmla="*/ 116 w 453"/>
                <a:gd name="T57" fmla="*/ 329 h 823"/>
                <a:gd name="T58" fmla="*/ 113 w 453"/>
                <a:gd name="T59" fmla="*/ 124 h 823"/>
                <a:gd name="T60" fmla="*/ 126 w 453"/>
                <a:gd name="T61" fmla="*/ 14 h 823"/>
                <a:gd name="T62" fmla="*/ 56 w 453"/>
                <a:gd name="T63" fmla="*/ 8 h 823"/>
                <a:gd name="T64" fmla="*/ 13 w 453"/>
                <a:gd name="T65" fmla="*/ 251 h 823"/>
                <a:gd name="T66" fmla="*/ 42 w 453"/>
                <a:gd name="T67" fmla="*/ 494 h 823"/>
                <a:gd name="T68" fmla="*/ 82 w 453"/>
                <a:gd name="T69" fmla="*/ 598 h 823"/>
                <a:gd name="T70" fmla="*/ 75 w 453"/>
                <a:gd name="T71" fmla="*/ 676 h 823"/>
                <a:gd name="T72" fmla="*/ 48 w 453"/>
                <a:gd name="T73" fmla="*/ 751 h 823"/>
                <a:gd name="T74" fmla="*/ 138 w 453"/>
                <a:gd name="T75" fmla="*/ 810 h 823"/>
                <a:gd name="T76" fmla="*/ 249 w 453"/>
                <a:gd name="T77" fmla="*/ 821 h 823"/>
                <a:gd name="T78" fmla="*/ 256 w 453"/>
                <a:gd name="T79" fmla="*/ 699 h 823"/>
                <a:gd name="T80" fmla="*/ 263 w 453"/>
                <a:gd name="T81" fmla="*/ 822 h 823"/>
                <a:gd name="T82" fmla="*/ 343 w 453"/>
                <a:gd name="T83" fmla="*/ 795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3" h="823">
                  <a:moveTo>
                    <a:pt x="343" y="795"/>
                  </a:moveTo>
                  <a:cubicBezTo>
                    <a:pt x="333" y="770"/>
                    <a:pt x="327" y="745"/>
                    <a:pt x="321" y="719"/>
                  </a:cubicBezTo>
                  <a:cubicBezTo>
                    <a:pt x="309" y="674"/>
                    <a:pt x="303" y="628"/>
                    <a:pt x="303" y="582"/>
                  </a:cubicBezTo>
                  <a:cubicBezTo>
                    <a:pt x="303" y="540"/>
                    <a:pt x="331" y="502"/>
                    <a:pt x="329" y="458"/>
                  </a:cubicBezTo>
                  <a:cubicBezTo>
                    <a:pt x="329" y="448"/>
                    <a:pt x="327" y="439"/>
                    <a:pt x="326" y="429"/>
                  </a:cubicBezTo>
                  <a:cubicBezTo>
                    <a:pt x="326" y="424"/>
                    <a:pt x="326" y="419"/>
                    <a:pt x="326" y="414"/>
                  </a:cubicBezTo>
                  <a:cubicBezTo>
                    <a:pt x="327" y="409"/>
                    <a:pt x="330" y="405"/>
                    <a:pt x="332" y="401"/>
                  </a:cubicBezTo>
                  <a:cubicBezTo>
                    <a:pt x="338" y="386"/>
                    <a:pt x="343" y="372"/>
                    <a:pt x="348" y="357"/>
                  </a:cubicBezTo>
                  <a:cubicBezTo>
                    <a:pt x="353" y="341"/>
                    <a:pt x="358" y="326"/>
                    <a:pt x="364" y="311"/>
                  </a:cubicBezTo>
                  <a:cubicBezTo>
                    <a:pt x="374" y="280"/>
                    <a:pt x="385" y="249"/>
                    <a:pt x="395" y="218"/>
                  </a:cubicBezTo>
                  <a:cubicBezTo>
                    <a:pt x="404" y="189"/>
                    <a:pt x="413" y="160"/>
                    <a:pt x="422" y="131"/>
                  </a:cubicBezTo>
                  <a:cubicBezTo>
                    <a:pt x="427" y="116"/>
                    <a:pt x="432" y="101"/>
                    <a:pt x="437" y="86"/>
                  </a:cubicBezTo>
                  <a:cubicBezTo>
                    <a:pt x="439" y="81"/>
                    <a:pt x="453" y="49"/>
                    <a:pt x="451" y="46"/>
                  </a:cubicBezTo>
                  <a:cubicBezTo>
                    <a:pt x="442" y="35"/>
                    <a:pt x="429" y="30"/>
                    <a:pt x="416" y="25"/>
                  </a:cubicBezTo>
                  <a:cubicBezTo>
                    <a:pt x="404" y="21"/>
                    <a:pt x="392" y="17"/>
                    <a:pt x="379" y="12"/>
                  </a:cubicBezTo>
                  <a:cubicBezTo>
                    <a:pt x="375" y="21"/>
                    <a:pt x="370" y="28"/>
                    <a:pt x="366" y="37"/>
                  </a:cubicBezTo>
                  <a:cubicBezTo>
                    <a:pt x="359" y="49"/>
                    <a:pt x="352" y="62"/>
                    <a:pt x="346" y="75"/>
                  </a:cubicBezTo>
                  <a:cubicBezTo>
                    <a:pt x="340" y="87"/>
                    <a:pt x="334" y="100"/>
                    <a:pt x="328" y="114"/>
                  </a:cubicBezTo>
                  <a:cubicBezTo>
                    <a:pt x="322" y="127"/>
                    <a:pt x="317" y="140"/>
                    <a:pt x="312" y="153"/>
                  </a:cubicBezTo>
                  <a:cubicBezTo>
                    <a:pt x="306" y="167"/>
                    <a:pt x="301" y="180"/>
                    <a:pt x="296" y="193"/>
                  </a:cubicBezTo>
                  <a:cubicBezTo>
                    <a:pt x="290" y="207"/>
                    <a:pt x="285" y="220"/>
                    <a:pt x="279" y="233"/>
                  </a:cubicBezTo>
                  <a:cubicBezTo>
                    <a:pt x="274" y="246"/>
                    <a:pt x="268" y="260"/>
                    <a:pt x="262" y="273"/>
                  </a:cubicBezTo>
                  <a:cubicBezTo>
                    <a:pt x="256" y="286"/>
                    <a:pt x="250" y="298"/>
                    <a:pt x="243" y="311"/>
                  </a:cubicBezTo>
                  <a:cubicBezTo>
                    <a:pt x="240" y="317"/>
                    <a:pt x="236" y="323"/>
                    <a:pt x="233" y="329"/>
                  </a:cubicBezTo>
                  <a:cubicBezTo>
                    <a:pt x="231" y="333"/>
                    <a:pt x="229" y="336"/>
                    <a:pt x="227" y="339"/>
                  </a:cubicBezTo>
                  <a:cubicBezTo>
                    <a:pt x="226" y="340"/>
                    <a:pt x="225" y="342"/>
                    <a:pt x="224" y="343"/>
                  </a:cubicBezTo>
                  <a:cubicBezTo>
                    <a:pt x="224" y="344"/>
                    <a:pt x="222" y="347"/>
                    <a:pt x="222" y="348"/>
                  </a:cubicBezTo>
                  <a:cubicBezTo>
                    <a:pt x="204" y="351"/>
                    <a:pt x="186" y="346"/>
                    <a:pt x="169" y="340"/>
                  </a:cubicBezTo>
                  <a:cubicBezTo>
                    <a:pt x="151" y="334"/>
                    <a:pt x="134" y="327"/>
                    <a:pt x="116" y="329"/>
                  </a:cubicBezTo>
                  <a:cubicBezTo>
                    <a:pt x="126" y="261"/>
                    <a:pt x="105" y="192"/>
                    <a:pt x="113" y="124"/>
                  </a:cubicBezTo>
                  <a:cubicBezTo>
                    <a:pt x="117" y="87"/>
                    <a:pt x="129" y="51"/>
                    <a:pt x="126" y="14"/>
                  </a:cubicBezTo>
                  <a:cubicBezTo>
                    <a:pt x="105" y="2"/>
                    <a:pt x="79" y="0"/>
                    <a:pt x="56" y="8"/>
                  </a:cubicBezTo>
                  <a:cubicBezTo>
                    <a:pt x="36" y="87"/>
                    <a:pt x="18" y="168"/>
                    <a:pt x="13" y="251"/>
                  </a:cubicBezTo>
                  <a:cubicBezTo>
                    <a:pt x="7" y="333"/>
                    <a:pt x="0" y="423"/>
                    <a:pt x="42" y="494"/>
                  </a:cubicBezTo>
                  <a:cubicBezTo>
                    <a:pt x="61" y="526"/>
                    <a:pt x="78" y="561"/>
                    <a:pt x="82" y="598"/>
                  </a:cubicBezTo>
                  <a:cubicBezTo>
                    <a:pt x="85" y="624"/>
                    <a:pt x="81" y="651"/>
                    <a:pt x="75" y="676"/>
                  </a:cubicBezTo>
                  <a:cubicBezTo>
                    <a:pt x="68" y="702"/>
                    <a:pt x="58" y="726"/>
                    <a:pt x="48" y="751"/>
                  </a:cubicBezTo>
                  <a:cubicBezTo>
                    <a:pt x="68" y="782"/>
                    <a:pt x="103" y="800"/>
                    <a:pt x="138" y="810"/>
                  </a:cubicBezTo>
                  <a:cubicBezTo>
                    <a:pt x="174" y="820"/>
                    <a:pt x="212" y="821"/>
                    <a:pt x="249" y="821"/>
                  </a:cubicBezTo>
                  <a:cubicBezTo>
                    <a:pt x="254" y="781"/>
                    <a:pt x="256" y="740"/>
                    <a:pt x="256" y="699"/>
                  </a:cubicBezTo>
                  <a:cubicBezTo>
                    <a:pt x="258" y="740"/>
                    <a:pt x="260" y="781"/>
                    <a:pt x="263" y="822"/>
                  </a:cubicBezTo>
                  <a:cubicBezTo>
                    <a:pt x="292" y="823"/>
                    <a:pt x="321" y="813"/>
                    <a:pt x="343" y="79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8" name="Freeform 62"/>
            <p:cNvSpPr>
              <a:spLocks/>
            </p:cNvSpPr>
            <p:nvPr/>
          </p:nvSpPr>
          <p:spPr bwMode="auto">
            <a:xfrm>
              <a:off x="4895851" y="2471738"/>
              <a:ext cx="528638" cy="165100"/>
            </a:xfrm>
            <a:custGeom>
              <a:avLst/>
              <a:gdLst>
                <a:gd name="T0" fmla="*/ 38 w 124"/>
                <a:gd name="T1" fmla="*/ 29 h 39"/>
                <a:gd name="T2" fmla="*/ 79 w 124"/>
                <a:gd name="T3" fmla="*/ 36 h 39"/>
                <a:gd name="T4" fmla="*/ 124 w 124"/>
                <a:gd name="T5" fmla="*/ 21 h 39"/>
                <a:gd name="T6" fmla="*/ 71 w 124"/>
                <a:gd name="T7" fmla="*/ 13 h 39"/>
                <a:gd name="T8" fmla="*/ 18 w 124"/>
                <a:gd name="T9" fmla="*/ 2 h 39"/>
                <a:gd name="T10" fmla="*/ 0 w 124"/>
                <a:gd name="T11" fmla="*/ 27 h 39"/>
                <a:gd name="T12" fmla="*/ 38 w 1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124" h="39">
                  <a:moveTo>
                    <a:pt x="38" y="29"/>
                  </a:moveTo>
                  <a:cubicBezTo>
                    <a:pt x="47" y="31"/>
                    <a:pt x="64" y="39"/>
                    <a:pt x="79" y="36"/>
                  </a:cubicBezTo>
                  <a:cubicBezTo>
                    <a:pt x="94" y="34"/>
                    <a:pt x="124" y="21"/>
                    <a:pt x="124" y="21"/>
                  </a:cubicBezTo>
                  <a:cubicBezTo>
                    <a:pt x="106" y="24"/>
                    <a:pt x="88" y="19"/>
                    <a:pt x="71" y="13"/>
                  </a:cubicBezTo>
                  <a:cubicBezTo>
                    <a:pt x="53" y="7"/>
                    <a:pt x="36" y="0"/>
                    <a:pt x="18" y="2"/>
                  </a:cubicBezTo>
                  <a:cubicBezTo>
                    <a:pt x="0" y="27"/>
                    <a:pt x="0" y="27"/>
                    <a:pt x="0" y="27"/>
                  </a:cubicBezTo>
                  <a:cubicBezTo>
                    <a:pt x="0" y="27"/>
                    <a:pt x="30" y="27"/>
                    <a:pt x="38" y="29"/>
                  </a:cubicBezTo>
                  <a:close/>
                </a:path>
              </a:pathLst>
            </a:custGeom>
            <a:solidFill>
              <a:srgbClr val="323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9" name="Freeform 63"/>
            <p:cNvSpPr>
              <a:spLocks/>
            </p:cNvSpPr>
            <p:nvPr/>
          </p:nvSpPr>
          <p:spPr bwMode="auto">
            <a:xfrm>
              <a:off x="5121276" y="6297613"/>
              <a:ext cx="792163" cy="330200"/>
            </a:xfrm>
            <a:custGeom>
              <a:avLst/>
              <a:gdLst>
                <a:gd name="T0" fmla="*/ 52 w 186"/>
                <a:gd name="T1" fmla="*/ 75 h 78"/>
                <a:gd name="T2" fmla="*/ 140 w 186"/>
                <a:gd name="T3" fmla="*/ 66 h 78"/>
                <a:gd name="T4" fmla="*/ 185 w 186"/>
                <a:gd name="T5" fmla="*/ 36 h 78"/>
                <a:gd name="T6" fmla="*/ 181 w 186"/>
                <a:gd name="T7" fmla="*/ 18 h 78"/>
                <a:gd name="T8" fmla="*/ 167 w 186"/>
                <a:gd name="T9" fmla="*/ 10 h 78"/>
                <a:gd name="T10" fmla="*/ 151 w 186"/>
                <a:gd name="T11" fmla="*/ 9 h 78"/>
                <a:gd name="T12" fmla="*/ 97 w 186"/>
                <a:gd name="T13" fmla="*/ 0 h 78"/>
                <a:gd name="T14" fmla="*/ 98 w 186"/>
                <a:gd name="T15" fmla="*/ 10 h 78"/>
                <a:gd name="T16" fmla="*/ 59 w 186"/>
                <a:gd name="T17" fmla="*/ 36 h 78"/>
                <a:gd name="T18" fmla="*/ 11 w 186"/>
                <a:gd name="T19" fmla="*/ 29 h 78"/>
                <a:gd name="T20" fmla="*/ 4 w 186"/>
                <a:gd name="T21" fmla="*/ 25 h 78"/>
                <a:gd name="T22" fmla="*/ 0 w 186"/>
                <a:gd name="T23" fmla="*/ 58 h 78"/>
                <a:gd name="T24" fmla="*/ 21 w 186"/>
                <a:gd name="T25" fmla="*/ 70 h 78"/>
                <a:gd name="T26" fmla="*/ 52 w 186"/>
                <a:gd name="T27"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78">
                  <a:moveTo>
                    <a:pt x="52" y="75"/>
                  </a:moveTo>
                  <a:cubicBezTo>
                    <a:pt x="82" y="78"/>
                    <a:pt x="112" y="77"/>
                    <a:pt x="140" y="66"/>
                  </a:cubicBezTo>
                  <a:cubicBezTo>
                    <a:pt x="156" y="59"/>
                    <a:pt x="171" y="48"/>
                    <a:pt x="185" y="36"/>
                  </a:cubicBezTo>
                  <a:cubicBezTo>
                    <a:pt x="186" y="30"/>
                    <a:pt x="185" y="23"/>
                    <a:pt x="181" y="18"/>
                  </a:cubicBezTo>
                  <a:cubicBezTo>
                    <a:pt x="178" y="14"/>
                    <a:pt x="172" y="12"/>
                    <a:pt x="167" y="10"/>
                  </a:cubicBezTo>
                  <a:cubicBezTo>
                    <a:pt x="162" y="9"/>
                    <a:pt x="156" y="9"/>
                    <a:pt x="151" y="9"/>
                  </a:cubicBezTo>
                  <a:cubicBezTo>
                    <a:pt x="133" y="9"/>
                    <a:pt x="114" y="6"/>
                    <a:pt x="97" y="0"/>
                  </a:cubicBezTo>
                  <a:cubicBezTo>
                    <a:pt x="97" y="4"/>
                    <a:pt x="97" y="7"/>
                    <a:pt x="98" y="10"/>
                  </a:cubicBezTo>
                  <a:cubicBezTo>
                    <a:pt x="90" y="25"/>
                    <a:pt x="75" y="34"/>
                    <a:pt x="59" y="36"/>
                  </a:cubicBezTo>
                  <a:cubicBezTo>
                    <a:pt x="43" y="39"/>
                    <a:pt x="26" y="36"/>
                    <a:pt x="11" y="29"/>
                  </a:cubicBezTo>
                  <a:cubicBezTo>
                    <a:pt x="9" y="28"/>
                    <a:pt x="6" y="27"/>
                    <a:pt x="4" y="25"/>
                  </a:cubicBezTo>
                  <a:cubicBezTo>
                    <a:pt x="2" y="36"/>
                    <a:pt x="1" y="47"/>
                    <a:pt x="0" y="58"/>
                  </a:cubicBezTo>
                  <a:cubicBezTo>
                    <a:pt x="6" y="64"/>
                    <a:pt x="13" y="67"/>
                    <a:pt x="21" y="70"/>
                  </a:cubicBezTo>
                  <a:cubicBezTo>
                    <a:pt x="31" y="73"/>
                    <a:pt x="41" y="74"/>
                    <a:pt x="52" y="7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0" name="Freeform 64"/>
            <p:cNvSpPr>
              <a:spLocks/>
            </p:cNvSpPr>
            <p:nvPr/>
          </p:nvSpPr>
          <p:spPr bwMode="auto">
            <a:xfrm>
              <a:off x="5121276" y="6450013"/>
              <a:ext cx="788988" cy="246063"/>
            </a:xfrm>
            <a:custGeom>
              <a:avLst/>
              <a:gdLst>
                <a:gd name="T0" fmla="*/ 140 w 185"/>
                <a:gd name="T1" fmla="*/ 30 h 58"/>
                <a:gd name="T2" fmla="*/ 52 w 185"/>
                <a:gd name="T3" fmla="*/ 39 h 58"/>
                <a:gd name="T4" fmla="*/ 21 w 185"/>
                <a:gd name="T5" fmla="*/ 34 h 58"/>
                <a:gd name="T6" fmla="*/ 0 w 185"/>
                <a:gd name="T7" fmla="*/ 22 h 58"/>
                <a:gd name="T8" fmla="*/ 0 w 185"/>
                <a:gd name="T9" fmla="*/ 34 h 58"/>
                <a:gd name="T10" fmla="*/ 3 w 185"/>
                <a:gd name="T11" fmla="*/ 46 h 58"/>
                <a:gd name="T12" fmla="*/ 11 w 185"/>
                <a:gd name="T13" fmla="*/ 53 h 58"/>
                <a:gd name="T14" fmla="*/ 36 w 185"/>
                <a:gd name="T15" fmla="*/ 58 h 58"/>
                <a:gd name="T16" fmla="*/ 62 w 185"/>
                <a:gd name="T17" fmla="*/ 55 h 58"/>
                <a:gd name="T18" fmla="*/ 62 w 185"/>
                <a:gd name="T19" fmla="*/ 46 h 58"/>
                <a:gd name="T20" fmla="*/ 118 w 185"/>
                <a:gd name="T21" fmla="*/ 43 h 58"/>
                <a:gd name="T22" fmla="*/ 161 w 185"/>
                <a:gd name="T23" fmla="*/ 26 h 58"/>
                <a:gd name="T24" fmla="*/ 182 w 185"/>
                <a:gd name="T25" fmla="*/ 8 h 58"/>
                <a:gd name="T26" fmla="*/ 185 w 185"/>
                <a:gd name="T27" fmla="*/ 0 h 58"/>
                <a:gd name="T28" fmla="*/ 140 w 185"/>
                <a:gd name="T2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58">
                  <a:moveTo>
                    <a:pt x="140" y="30"/>
                  </a:moveTo>
                  <a:cubicBezTo>
                    <a:pt x="112" y="41"/>
                    <a:pt x="82" y="42"/>
                    <a:pt x="52" y="39"/>
                  </a:cubicBezTo>
                  <a:cubicBezTo>
                    <a:pt x="41" y="38"/>
                    <a:pt x="31" y="37"/>
                    <a:pt x="21" y="34"/>
                  </a:cubicBezTo>
                  <a:cubicBezTo>
                    <a:pt x="13" y="31"/>
                    <a:pt x="6" y="28"/>
                    <a:pt x="0" y="22"/>
                  </a:cubicBezTo>
                  <a:cubicBezTo>
                    <a:pt x="0" y="26"/>
                    <a:pt x="0" y="30"/>
                    <a:pt x="0" y="34"/>
                  </a:cubicBezTo>
                  <a:cubicBezTo>
                    <a:pt x="0" y="38"/>
                    <a:pt x="1" y="42"/>
                    <a:pt x="3" y="46"/>
                  </a:cubicBezTo>
                  <a:cubicBezTo>
                    <a:pt x="5" y="49"/>
                    <a:pt x="8" y="51"/>
                    <a:pt x="11" y="53"/>
                  </a:cubicBezTo>
                  <a:cubicBezTo>
                    <a:pt x="19" y="57"/>
                    <a:pt x="27" y="58"/>
                    <a:pt x="36" y="58"/>
                  </a:cubicBezTo>
                  <a:cubicBezTo>
                    <a:pt x="44" y="58"/>
                    <a:pt x="53" y="57"/>
                    <a:pt x="62" y="55"/>
                  </a:cubicBezTo>
                  <a:cubicBezTo>
                    <a:pt x="62" y="46"/>
                    <a:pt x="62" y="46"/>
                    <a:pt x="62" y="46"/>
                  </a:cubicBezTo>
                  <a:cubicBezTo>
                    <a:pt x="80" y="43"/>
                    <a:pt x="99" y="46"/>
                    <a:pt x="118" y="43"/>
                  </a:cubicBezTo>
                  <a:cubicBezTo>
                    <a:pt x="133" y="40"/>
                    <a:pt x="148" y="34"/>
                    <a:pt x="161" y="26"/>
                  </a:cubicBezTo>
                  <a:cubicBezTo>
                    <a:pt x="169" y="22"/>
                    <a:pt x="177" y="16"/>
                    <a:pt x="182" y="8"/>
                  </a:cubicBezTo>
                  <a:cubicBezTo>
                    <a:pt x="183" y="6"/>
                    <a:pt x="184" y="3"/>
                    <a:pt x="185" y="0"/>
                  </a:cubicBezTo>
                  <a:cubicBezTo>
                    <a:pt x="171" y="12"/>
                    <a:pt x="156" y="23"/>
                    <a:pt x="140" y="3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1" name="Freeform 65"/>
            <p:cNvSpPr>
              <a:spLocks/>
            </p:cNvSpPr>
            <p:nvPr/>
          </p:nvSpPr>
          <p:spPr bwMode="auto">
            <a:xfrm>
              <a:off x="5040313" y="1889125"/>
              <a:ext cx="523875" cy="658813"/>
            </a:xfrm>
            <a:custGeom>
              <a:avLst/>
              <a:gdLst>
                <a:gd name="T0" fmla="*/ 123 w 123"/>
                <a:gd name="T1" fmla="*/ 38 h 155"/>
                <a:gd name="T2" fmla="*/ 115 w 123"/>
                <a:gd name="T3" fmla="*/ 3 h 155"/>
                <a:gd name="T4" fmla="*/ 113 w 123"/>
                <a:gd name="T5" fmla="*/ 0 h 155"/>
                <a:gd name="T6" fmla="*/ 107 w 123"/>
                <a:gd name="T7" fmla="*/ 56 h 155"/>
                <a:gd name="T8" fmla="*/ 106 w 123"/>
                <a:gd name="T9" fmla="*/ 66 h 155"/>
                <a:gd name="T10" fmla="*/ 99 w 123"/>
                <a:gd name="T11" fmla="*/ 70 h 155"/>
                <a:gd name="T12" fmla="*/ 92 w 123"/>
                <a:gd name="T13" fmla="*/ 58 h 155"/>
                <a:gd name="T14" fmla="*/ 77 w 123"/>
                <a:gd name="T15" fmla="*/ 56 h 155"/>
                <a:gd name="T16" fmla="*/ 68 w 123"/>
                <a:gd name="T17" fmla="*/ 70 h 155"/>
                <a:gd name="T18" fmla="*/ 66 w 123"/>
                <a:gd name="T19" fmla="*/ 87 h 155"/>
                <a:gd name="T20" fmla="*/ 60 w 123"/>
                <a:gd name="T21" fmla="*/ 103 h 155"/>
                <a:gd name="T22" fmla="*/ 32 w 123"/>
                <a:gd name="T23" fmla="*/ 111 h 155"/>
                <a:gd name="T24" fmla="*/ 9 w 123"/>
                <a:gd name="T25" fmla="*/ 107 h 155"/>
                <a:gd name="T26" fmla="*/ 1 w 123"/>
                <a:gd name="T27" fmla="*/ 102 h 155"/>
                <a:gd name="T28" fmla="*/ 1 w 123"/>
                <a:gd name="T29" fmla="*/ 127 h 155"/>
                <a:gd name="T30" fmla="*/ 1 w 123"/>
                <a:gd name="T31" fmla="*/ 128 h 155"/>
                <a:gd name="T32" fmla="*/ 86 w 123"/>
                <a:gd name="T33" fmla="*/ 155 h 155"/>
                <a:gd name="T34" fmla="*/ 85 w 123"/>
                <a:gd name="T35" fmla="*/ 134 h 155"/>
                <a:gd name="T36" fmla="*/ 88 w 123"/>
                <a:gd name="T37" fmla="*/ 126 h 155"/>
                <a:gd name="T38" fmla="*/ 96 w 123"/>
                <a:gd name="T39" fmla="*/ 124 h 155"/>
                <a:gd name="T40" fmla="*/ 114 w 123"/>
                <a:gd name="T41" fmla="*/ 110 h 155"/>
                <a:gd name="T42" fmla="*/ 119 w 123"/>
                <a:gd name="T43" fmla="*/ 87 h 155"/>
                <a:gd name="T44" fmla="*/ 123 w 123"/>
                <a:gd name="T45" fmla="*/ 3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3" h="155">
                  <a:moveTo>
                    <a:pt x="123" y="38"/>
                  </a:moveTo>
                  <a:cubicBezTo>
                    <a:pt x="123" y="26"/>
                    <a:pt x="121" y="14"/>
                    <a:pt x="115" y="3"/>
                  </a:cubicBezTo>
                  <a:cubicBezTo>
                    <a:pt x="115" y="2"/>
                    <a:pt x="114" y="1"/>
                    <a:pt x="113" y="0"/>
                  </a:cubicBezTo>
                  <a:cubicBezTo>
                    <a:pt x="112" y="19"/>
                    <a:pt x="107" y="37"/>
                    <a:pt x="107" y="56"/>
                  </a:cubicBezTo>
                  <a:cubicBezTo>
                    <a:pt x="107" y="60"/>
                    <a:pt x="108" y="63"/>
                    <a:pt x="106" y="66"/>
                  </a:cubicBezTo>
                  <a:cubicBezTo>
                    <a:pt x="105" y="69"/>
                    <a:pt x="102" y="71"/>
                    <a:pt x="99" y="70"/>
                  </a:cubicBezTo>
                  <a:cubicBezTo>
                    <a:pt x="94" y="69"/>
                    <a:pt x="94" y="62"/>
                    <a:pt x="92" y="58"/>
                  </a:cubicBezTo>
                  <a:cubicBezTo>
                    <a:pt x="89" y="54"/>
                    <a:pt x="81" y="53"/>
                    <a:pt x="77" y="56"/>
                  </a:cubicBezTo>
                  <a:cubicBezTo>
                    <a:pt x="72" y="59"/>
                    <a:pt x="69" y="64"/>
                    <a:pt x="68" y="70"/>
                  </a:cubicBezTo>
                  <a:cubicBezTo>
                    <a:pt x="66" y="75"/>
                    <a:pt x="66" y="81"/>
                    <a:pt x="66" y="87"/>
                  </a:cubicBezTo>
                  <a:cubicBezTo>
                    <a:pt x="65" y="92"/>
                    <a:pt x="64" y="98"/>
                    <a:pt x="60" y="103"/>
                  </a:cubicBezTo>
                  <a:cubicBezTo>
                    <a:pt x="54" y="110"/>
                    <a:pt x="42" y="111"/>
                    <a:pt x="32" y="111"/>
                  </a:cubicBezTo>
                  <a:cubicBezTo>
                    <a:pt x="24" y="111"/>
                    <a:pt x="16" y="110"/>
                    <a:pt x="9" y="107"/>
                  </a:cubicBezTo>
                  <a:cubicBezTo>
                    <a:pt x="6" y="105"/>
                    <a:pt x="4" y="104"/>
                    <a:pt x="1" y="102"/>
                  </a:cubicBezTo>
                  <a:cubicBezTo>
                    <a:pt x="0" y="110"/>
                    <a:pt x="1" y="119"/>
                    <a:pt x="1" y="127"/>
                  </a:cubicBezTo>
                  <a:cubicBezTo>
                    <a:pt x="1" y="127"/>
                    <a:pt x="1" y="128"/>
                    <a:pt x="1" y="128"/>
                  </a:cubicBezTo>
                  <a:cubicBezTo>
                    <a:pt x="11" y="127"/>
                    <a:pt x="41" y="127"/>
                    <a:pt x="86" y="155"/>
                  </a:cubicBezTo>
                  <a:cubicBezTo>
                    <a:pt x="86" y="148"/>
                    <a:pt x="86" y="141"/>
                    <a:pt x="85" y="134"/>
                  </a:cubicBezTo>
                  <a:cubicBezTo>
                    <a:pt x="85" y="131"/>
                    <a:pt x="85" y="128"/>
                    <a:pt x="88" y="126"/>
                  </a:cubicBezTo>
                  <a:cubicBezTo>
                    <a:pt x="90" y="124"/>
                    <a:pt x="93" y="124"/>
                    <a:pt x="96" y="124"/>
                  </a:cubicBezTo>
                  <a:cubicBezTo>
                    <a:pt x="104" y="123"/>
                    <a:pt x="110" y="117"/>
                    <a:pt x="114" y="110"/>
                  </a:cubicBezTo>
                  <a:cubicBezTo>
                    <a:pt x="117" y="103"/>
                    <a:pt x="118" y="95"/>
                    <a:pt x="119" y="87"/>
                  </a:cubicBezTo>
                  <a:cubicBezTo>
                    <a:pt x="121" y="71"/>
                    <a:pt x="123" y="55"/>
                    <a:pt x="123" y="3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2" name="Freeform 66"/>
            <p:cNvSpPr>
              <a:spLocks/>
            </p:cNvSpPr>
            <p:nvPr/>
          </p:nvSpPr>
          <p:spPr bwMode="auto">
            <a:xfrm>
              <a:off x="4972051" y="2398713"/>
              <a:ext cx="452438" cy="174625"/>
            </a:xfrm>
            <a:custGeom>
              <a:avLst/>
              <a:gdLst>
                <a:gd name="T0" fmla="*/ 14 w 106"/>
                <a:gd name="T1" fmla="*/ 8 h 41"/>
                <a:gd name="T2" fmla="*/ 0 w 106"/>
                <a:gd name="T3" fmla="*/ 19 h 41"/>
                <a:gd name="T4" fmla="*/ 53 w 106"/>
                <a:gd name="T5" fmla="*/ 30 h 41"/>
                <a:gd name="T6" fmla="*/ 106 w 106"/>
                <a:gd name="T7" fmla="*/ 38 h 41"/>
                <a:gd name="T8" fmla="*/ 14 w 106"/>
                <a:gd name="T9" fmla="*/ 8 h 41"/>
              </a:gdLst>
              <a:ahLst/>
              <a:cxnLst>
                <a:cxn ang="0">
                  <a:pos x="T0" y="T1"/>
                </a:cxn>
                <a:cxn ang="0">
                  <a:pos x="T2" y="T3"/>
                </a:cxn>
                <a:cxn ang="0">
                  <a:pos x="T4" y="T5"/>
                </a:cxn>
                <a:cxn ang="0">
                  <a:pos x="T6" y="T7"/>
                </a:cxn>
                <a:cxn ang="0">
                  <a:pos x="T8" y="T9"/>
                </a:cxn>
              </a:cxnLst>
              <a:rect l="0" t="0" r="r" b="b"/>
              <a:pathLst>
                <a:path w="106" h="41">
                  <a:moveTo>
                    <a:pt x="14" y="8"/>
                  </a:moveTo>
                  <a:cubicBezTo>
                    <a:pt x="0" y="19"/>
                    <a:pt x="0" y="19"/>
                    <a:pt x="0" y="19"/>
                  </a:cubicBezTo>
                  <a:cubicBezTo>
                    <a:pt x="18" y="17"/>
                    <a:pt x="35" y="24"/>
                    <a:pt x="53" y="30"/>
                  </a:cubicBezTo>
                  <a:cubicBezTo>
                    <a:pt x="70" y="36"/>
                    <a:pt x="88" y="41"/>
                    <a:pt x="106" y="38"/>
                  </a:cubicBezTo>
                  <a:cubicBezTo>
                    <a:pt x="48" y="0"/>
                    <a:pt x="14" y="8"/>
                    <a:pt x="14" y="8"/>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3" name="Freeform 67"/>
            <p:cNvSpPr>
              <a:spLocks/>
            </p:cNvSpPr>
            <p:nvPr/>
          </p:nvSpPr>
          <p:spPr bwMode="auto">
            <a:xfrm>
              <a:off x="4926013" y="1716088"/>
              <a:ext cx="600075" cy="644525"/>
            </a:xfrm>
            <a:custGeom>
              <a:avLst/>
              <a:gdLst>
                <a:gd name="T0" fmla="*/ 59 w 141"/>
                <a:gd name="T1" fmla="*/ 152 h 152"/>
                <a:gd name="T2" fmla="*/ 36 w 141"/>
                <a:gd name="T3" fmla="*/ 148 h 152"/>
                <a:gd name="T4" fmla="*/ 18 w 141"/>
                <a:gd name="T5" fmla="*/ 130 h 152"/>
                <a:gd name="T6" fmla="*/ 11 w 141"/>
                <a:gd name="T7" fmla="*/ 51 h 152"/>
                <a:gd name="T8" fmla="*/ 74 w 141"/>
                <a:gd name="T9" fmla="*/ 3 h 152"/>
                <a:gd name="T10" fmla="*/ 120 w 141"/>
                <a:gd name="T11" fmla="*/ 6 h 152"/>
                <a:gd name="T12" fmla="*/ 135 w 141"/>
                <a:gd name="T13" fmla="*/ 14 h 152"/>
                <a:gd name="T14" fmla="*/ 141 w 141"/>
                <a:gd name="T15" fmla="*/ 34 h 152"/>
                <a:gd name="T16" fmla="*/ 134 w 141"/>
                <a:gd name="T17" fmla="*/ 97 h 152"/>
                <a:gd name="T18" fmla="*/ 133 w 141"/>
                <a:gd name="T19" fmla="*/ 107 h 152"/>
                <a:gd name="T20" fmla="*/ 126 w 141"/>
                <a:gd name="T21" fmla="*/ 111 h 152"/>
                <a:gd name="T22" fmla="*/ 119 w 141"/>
                <a:gd name="T23" fmla="*/ 99 h 152"/>
                <a:gd name="T24" fmla="*/ 104 w 141"/>
                <a:gd name="T25" fmla="*/ 97 h 152"/>
                <a:gd name="T26" fmla="*/ 95 w 141"/>
                <a:gd name="T27" fmla="*/ 111 h 152"/>
                <a:gd name="T28" fmla="*/ 93 w 141"/>
                <a:gd name="T29" fmla="*/ 128 h 152"/>
                <a:gd name="T30" fmla="*/ 87 w 141"/>
                <a:gd name="T31" fmla="*/ 144 h 152"/>
                <a:gd name="T32" fmla="*/ 59 w 141"/>
                <a:gd name="T33"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 h="152">
                  <a:moveTo>
                    <a:pt x="59" y="152"/>
                  </a:moveTo>
                  <a:cubicBezTo>
                    <a:pt x="51" y="152"/>
                    <a:pt x="43" y="151"/>
                    <a:pt x="36" y="148"/>
                  </a:cubicBezTo>
                  <a:cubicBezTo>
                    <a:pt x="28" y="144"/>
                    <a:pt x="22" y="137"/>
                    <a:pt x="18" y="130"/>
                  </a:cubicBezTo>
                  <a:cubicBezTo>
                    <a:pt x="3" y="107"/>
                    <a:pt x="0" y="76"/>
                    <a:pt x="11" y="51"/>
                  </a:cubicBezTo>
                  <a:cubicBezTo>
                    <a:pt x="23" y="26"/>
                    <a:pt x="47" y="7"/>
                    <a:pt x="74" y="3"/>
                  </a:cubicBezTo>
                  <a:cubicBezTo>
                    <a:pt x="90" y="0"/>
                    <a:pt x="105" y="2"/>
                    <a:pt x="120" y="6"/>
                  </a:cubicBezTo>
                  <a:cubicBezTo>
                    <a:pt x="126" y="8"/>
                    <a:pt x="131" y="10"/>
                    <a:pt x="135" y="14"/>
                  </a:cubicBezTo>
                  <a:cubicBezTo>
                    <a:pt x="140" y="20"/>
                    <a:pt x="141" y="27"/>
                    <a:pt x="141" y="34"/>
                  </a:cubicBezTo>
                  <a:cubicBezTo>
                    <a:pt x="141" y="55"/>
                    <a:pt x="134" y="76"/>
                    <a:pt x="134" y="97"/>
                  </a:cubicBezTo>
                  <a:cubicBezTo>
                    <a:pt x="134" y="101"/>
                    <a:pt x="135" y="104"/>
                    <a:pt x="133" y="107"/>
                  </a:cubicBezTo>
                  <a:cubicBezTo>
                    <a:pt x="132" y="110"/>
                    <a:pt x="129" y="112"/>
                    <a:pt x="126" y="111"/>
                  </a:cubicBezTo>
                  <a:cubicBezTo>
                    <a:pt x="121" y="110"/>
                    <a:pt x="121" y="103"/>
                    <a:pt x="119" y="99"/>
                  </a:cubicBezTo>
                  <a:cubicBezTo>
                    <a:pt x="116" y="95"/>
                    <a:pt x="108" y="94"/>
                    <a:pt x="104" y="97"/>
                  </a:cubicBezTo>
                  <a:cubicBezTo>
                    <a:pt x="99" y="100"/>
                    <a:pt x="96" y="105"/>
                    <a:pt x="95" y="111"/>
                  </a:cubicBezTo>
                  <a:cubicBezTo>
                    <a:pt x="93" y="116"/>
                    <a:pt x="93" y="122"/>
                    <a:pt x="93" y="128"/>
                  </a:cubicBezTo>
                  <a:cubicBezTo>
                    <a:pt x="92" y="133"/>
                    <a:pt x="91" y="139"/>
                    <a:pt x="87" y="144"/>
                  </a:cubicBezTo>
                  <a:cubicBezTo>
                    <a:pt x="81" y="151"/>
                    <a:pt x="69" y="152"/>
                    <a:pt x="59" y="15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4" name="Freeform 68"/>
            <p:cNvSpPr>
              <a:spLocks/>
            </p:cNvSpPr>
            <p:nvPr/>
          </p:nvSpPr>
          <p:spPr bwMode="auto">
            <a:xfrm>
              <a:off x="4660901" y="417513"/>
              <a:ext cx="349250" cy="682625"/>
            </a:xfrm>
            <a:custGeom>
              <a:avLst/>
              <a:gdLst>
                <a:gd name="T0" fmla="*/ 33 w 82"/>
                <a:gd name="T1" fmla="*/ 157 h 161"/>
                <a:gd name="T2" fmla="*/ 25 w 82"/>
                <a:gd name="T3" fmla="*/ 137 h 161"/>
                <a:gd name="T4" fmla="*/ 4 w 82"/>
                <a:gd name="T5" fmla="*/ 78 h 161"/>
                <a:gd name="T6" fmla="*/ 2 w 82"/>
                <a:gd name="T7" fmla="*/ 52 h 161"/>
                <a:gd name="T8" fmla="*/ 24 w 82"/>
                <a:gd name="T9" fmla="*/ 20 h 161"/>
                <a:gd name="T10" fmla="*/ 26 w 82"/>
                <a:gd name="T11" fmla="*/ 11 h 161"/>
                <a:gd name="T12" fmla="*/ 30 w 82"/>
                <a:gd name="T13" fmla="*/ 3 h 161"/>
                <a:gd name="T14" fmla="*/ 38 w 82"/>
                <a:gd name="T15" fmla="*/ 1 h 161"/>
                <a:gd name="T16" fmla="*/ 42 w 82"/>
                <a:gd name="T17" fmla="*/ 8 h 161"/>
                <a:gd name="T18" fmla="*/ 52 w 82"/>
                <a:gd name="T19" fmla="*/ 16 h 161"/>
                <a:gd name="T20" fmla="*/ 50 w 82"/>
                <a:gd name="T21" fmla="*/ 29 h 161"/>
                <a:gd name="T22" fmla="*/ 43 w 82"/>
                <a:gd name="T23" fmla="*/ 42 h 161"/>
                <a:gd name="T24" fmla="*/ 50 w 82"/>
                <a:gd name="T25" fmla="*/ 74 h 161"/>
                <a:gd name="T26" fmla="*/ 60 w 82"/>
                <a:gd name="T27" fmla="*/ 77 h 161"/>
                <a:gd name="T28" fmla="*/ 63 w 82"/>
                <a:gd name="T29" fmla="*/ 70 h 161"/>
                <a:gd name="T30" fmla="*/ 61 w 82"/>
                <a:gd name="T31" fmla="*/ 63 h 161"/>
                <a:gd name="T32" fmla="*/ 62 w 82"/>
                <a:gd name="T33" fmla="*/ 46 h 161"/>
                <a:gd name="T34" fmla="*/ 67 w 82"/>
                <a:gd name="T35" fmla="*/ 39 h 161"/>
                <a:gd name="T36" fmla="*/ 76 w 82"/>
                <a:gd name="T37" fmla="*/ 38 h 161"/>
                <a:gd name="T38" fmla="*/ 79 w 82"/>
                <a:gd name="T39" fmla="*/ 45 h 161"/>
                <a:gd name="T40" fmla="*/ 78 w 82"/>
                <a:gd name="T41" fmla="*/ 53 h 161"/>
                <a:gd name="T42" fmla="*/ 80 w 82"/>
                <a:gd name="T43" fmla="*/ 102 h 161"/>
                <a:gd name="T44" fmla="*/ 69 w 82"/>
                <a:gd name="T45" fmla="*/ 161 h 161"/>
                <a:gd name="T46" fmla="*/ 33 w 82"/>
                <a:gd name="T47" fmla="*/ 15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161">
                  <a:moveTo>
                    <a:pt x="33" y="157"/>
                  </a:moveTo>
                  <a:cubicBezTo>
                    <a:pt x="32" y="150"/>
                    <a:pt x="28" y="143"/>
                    <a:pt x="25" y="137"/>
                  </a:cubicBezTo>
                  <a:cubicBezTo>
                    <a:pt x="15" y="119"/>
                    <a:pt x="9" y="98"/>
                    <a:pt x="4" y="78"/>
                  </a:cubicBezTo>
                  <a:cubicBezTo>
                    <a:pt x="2" y="69"/>
                    <a:pt x="0" y="60"/>
                    <a:pt x="2" y="52"/>
                  </a:cubicBezTo>
                  <a:cubicBezTo>
                    <a:pt x="6" y="40"/>
                    <a:pt x="19" y="32"/>
                    <a:pt x="24" y="20"/>
                  </a:cubicBezTo>
                  <a:cubicBezTo>
                    <a:pt x="25" y="17"/>
                    <a:pt x="25" y="14"/>
                    <a:pt x="26" y="11"/>
                  </a:cubicBezTo>
                  <a:cubicBezTo>
                    <a:pt x="27" y="8"/>
                    <a:pt x="28" y="5"/>
                    <a:pt x="30" y="3"/>
                  </a:cubicBezTo>
                  <a:cubicBezTo>
                    <a:pt x="32" y="1"/>
                    <a:pt x="35" y="0"/>
                    <a:pt x="38" y="1"/>
                  </a:cubicBezTo>
                  <a:cubicBezTo>
                    <a:pt x="41" y="2"/>
                    <a:pt x="43" y="5"/>
                    <a:pt x="42" y="8"/>
                  </a:cubicBezTo>
                  <a:cubicBezTo>
                    <a:pt x="46" y="7"/>
                    <a:pt x="51" y="11"/>
                    <a:pt x="52" y="16"/>
                  </a:cubicBezTo>
                  <a:cubicBezTo>
                    <a:pt x="53" y="20"/>
                    <a:pt x="52" y="25"/>
                    <a:pt x="50" y="29"/>
                  </a:cubicBezTo>
                  <a:cubicBezTo>
                    <a:pt x="48" y="33"/>
                    <a:pt x="45" y="37"/>
                    <a:pt x="43" y="42"/>
                  </a:cubicBezTo>
                  <a:cubicBezTo>
                    <a:pt x="39" y="53"/>
                    <a:pt x="41" y="66"/>
                    <a:pt x="50" y="74"/>
                  </a:cubicBezTo>
                  <a:cubicBezTo>
                    <a:pt x="53" y="77"/>
                    <a:pt x="57" y="80"/>
                    <a:pt x="60" y="77"/>
                  </a:cubicBezTo>
                  <a:cubicBezTo>
                    <a:pt x="63" y="76"/>
                    <a:pt x="63" y="73"/>
                    <a:pt x="63" y="70"/>
                  </a:cubicBezTo>
                  <a:cubicBezTo>
                    <a:pt x="63" y="68"/>
                    <a:pt x="62" y="65"/>
                    <a:pt x="61" y="63"/>
                  </a:cubicBezTo>
                  <a:cubicBezTo>
                    <a:pt x="60" y="57"/>
                    <a:pt x="60" y="51"/>
                    <a:pt x="62" y="46"/>
                  </a:cubicBezTo>
                  <a:cubicBezTo>
                    <a:pt x="63" y="43"/>
                    <a:pt x="65" y="40"/>
                    <a:pt x="67" y="39"/>
                  </a:cubicBezTo>
                  <a:cubicBezTo>
                    <a:pt x="70" y="37"/>
                    <a:pt x="73" y="36"/>
                    <a:pt x="76" y="38"/>
                  </a:cubicBezTo>
                  <a:cubicBezTo>
                    <a:pt x="78" y="40"/>
                    <a:pt x="79" y="43"/>
                    <a:pt x="79" y="45"/>
                  </a:cubicBezTo>
                  <a:cubicBezTo>
                    <a:pt x="79" y="48"/>
                    <a:pt x="79" y="51"/>
                    <a:pt x="78" y="53"/>
                  </a:cubicBezTo>
                  <a:cubicBezTo>
                    <a:pt x="76" y="69"/>
                    <a:pt x="82" y="85"/>
                    <a:pt x="80" y="102"/>
                  </a:cubicBezTo>
                  <a:cubicBezTo>
                    <a:pt x="79" y="122"/>
                    <a:pt x="67" y="141"/>
                    <a:pt x="69" y="161"/>
                  </a:cubicBezTo>
                  <a:cubicBezTo>
                    <a:pt x="57" y="159"/>
                    <a:pt x="45" y="158"/>
                    <a:pt x="33" y="15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5" name="Freeform 69"/>
            <p:cNvSpPr>
              <a:spLocks/>
            </p:cNvSpPr>
            <p:nvPr/>
          </p:nvSpPr>
          <p:spPr bwMode="auto">
            <a:xfrm>
              <a:off x="4746626" y="1062038"/>
              <a:ext cx="242888" cy="68263"/>
            </a:xfrm>
            <a:custGeom>
              <a:avLst/>
              <a:gdLst>
                <a:gd name="T0" fmla="*/ 56 w 57"/>
                <a:gd name="T1" fmla="*/ 16 h 16"/>
                <a:gd name="T2" fmla="*/ 57 w 57"/>
                <a:gd name="T3" fmla="*/ 10 h 16"/>
                <a:gd name="T4" fmla="*/ 56 w 57"/>
                <a:gd name="T5" fmla="*/ 8 h 16"/>
                <a:gd name="T6" fmla="*/ 54 w 57"/>
                <a:gd name="T7" fmla="*/ 7 h 16"/>
                <a:gd name="T8" fmla="*/ 11 w 57"/>
                <a:gd name="T9" fmla="*/ 0 h 16"/>
                <a:gd name="T10" fmla="*/ 6 w 57"/>
                <a:gd name="T11" fmla="*/ 1 h 16"/>
                <a:gd name="T12" fmla="*/ 2 w 57"/>
                <a:gd name="T13" fmla="*/ 7 h 16"/>
                <a:gd name="T14" fmla="*/ 0 w 57"/>
                <a:gd name="T15" fmla="*/ 11 h 16"/>
                <a:gd name="T16" fmla="*/ 56 w 57"/>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6">
                  <a:moveTo>
                    <a:pt x="56" y="16"/>
                  </a:moveTo>
                  <a:cubicBezTo>
                    <a:pt x="56" y="14"/>
                    <a:pt x="57" y="12"/>
                    <a:pt x="57" y="10"/>
                  </a:cubicBezTo>
                  <a:cubicBezTo>
                    <a:pt x="57" y="9"/>
                    <a:pt x="57" y="8"/>
                    <a:pt x="56" y="8"/>
                  </a:cubicBezTo>
                  <a:cubicBezTo>
                    <a:pt x="56" y="7"/>
                    <a:pt x="55" y="7"/>
                    <a:pt x="54" y="7"/>
                  </a:cubicBezTo>
                  <a:cubicBezTo>
                    <a:pt x="40" y="2"/>
                    <a:pt x="25" y="0"/>
                    <a:pt x="11" y="0"/>
                  </a:cubicBezTo>
                  <a:cubicBezTo>
                    <a:pt x="9" y="1"/>
                    <a:pt x="7" y="1"/>
                    <a:pt x="6" y="1"/>
                  </a:cubicBezTo>
                  <a:cubicBezTo>
                    <a:pt x="4" y="2"/>
                    <a:pt x="3" y="5"/>
                    <a:pt x="2" y="7"/>
                  </a:cubicBezTo>
                  <a:cubicBezTo>
                    <a:pt x="1" y="8"/>
                    <a:pt x="1" y="9"/>
                    <a:pt x="0" y="11"/>
                  </a:cubicBezTo>
                  <a:cubicBezTo>
                    <a:pt x="19" y="6"/>
                    <a:pt x="39" y="8"/>
                    <a:pt x="56" y="16"/>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6" name="Freeform 70"/>
            <p:cNvSpPr>
              <a:spLocks/>
            </p:cNvSpPr>
            <p:nvPr/>
          </p:nvSpPr>
          <p:spPr bwMode="auto">
            <a:xfrm>
              <a:off x="6118226" y="1100138"/>
              <a:ext cx="265113" cy="149225"/>
            </a:xfrm>
            <a:custGeom>
              <a:avLst/>
              <a:gdLst>
                <a:gd name="T0" fmla="*/ 31 w 62"/>
                <a:gd name="T1" fmla="*/ 21 h 35"/>
                <a:gd name="T2" fmla="*/ 58 w 62"/>
                <a:gd name="T3" fmla="*/ 35 h 35"/>
                <a:gd name="T4" fmla="*/ 60 w 62"/>
                <a:gd name="T5" fmla="*/ 31 h 35"/>
                <a:gd name="T6" fmla="*/ 60 w 62"/>
                <a:gd name="T7" fmla="*/ 20 h 35"/>
                <a:gd name="T8" fmla="*/ 54 w 62"/>
                <a:gd name="T9" fmla="*/ 16 h 35"/>
                <a:gd name="T10" fmla="*/ 6 w 62"/>
                <a:gd name="T11" fmla="*/ 0 h 35"/>
                <a:gd name="T12" fmla="*/ 3 w 62"/>
                <a:gd name="T13" fmla="*/ 0 h 35"/>
                <a:gd name="T14" fmla="*/ 2 w 62"/>
                <a:gd name="T15" fmla="*/ 3 h 35"/>
                <a:gd name="T16" fmla="*/ 0 w 62"/>
                <a:gd name="T17" fmla="*/ 8 h 35"/>
                <a:gd name="T18" fmla="*/ 0 w 62"/>
                <a:gd name="T19" fmla="*/ 10 h 35"/>
                <a:gd name="T20" fmla="*/ 31 w 62"/>
                <a:gd name="T2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35">
                  <a:moveTo>
                    <a:pt x="31" y="21"/>
                  </a:moveTo>
                  <a:cubicBezTo>
                    <a:pt x="41" y="25"/>
                    <a:pt x="51" y="29"/>
                    <a:pt x="58" y="35"/>
                  </a:cubicBezTo>
                  <a:cubicBezTo>
                    <a:pt x="59" y="33"/>
                    <a:pt x="59" y="32"/>
                    <a:pt x="60" y="31"/>
                  </a:cubicBezTo>
                  <a:cubicBezTo>
                    <a:pt x="61" y="28"/>
                    <a:pt x="62" y="23"/>
                    <a:pt x="60" y="20"/>
                  </a:cubicBezTo>
                  <a:cubicBezTo>
                    <a:pt x="58" y="18"/>
                    <a:pt x="56" y="17"/>
                    <a:pt x="54" y="16"/>
                  </a:cubicBezTo>
                  <a:cubicBezTo>
                    <a:pt x="38" y="9"/>
                    <a:pt x="22" y="4"/>
                    <a:pt x="6" y="0"/>
                  </a:cubicBezTo>
                  <a:cubicBezTo>
                    <a:pt x="5" y="0"/>
                    <a:pt x="4" y="0"/>
                    <a:pt x="3" y="0"/>
                  </a:cubicBezTo>
                  <a:cubicBezTo>
                    <a:pt x="2" y="1"/>
                    <a:pt x="2" y="2"/>
                    <a:pt x="2" y="3"/>
                  </a:cubicBezTo>
                  <a:cubicBezTo>
                    <a:pt x="1" y="4"/>
                    <a:pt x="1" y="6"/>
                    <a:pt x="0" y="8"/>
                  </a:cubicBezTo>
                  <a:cubicBezTo>
                    <a:pt x="0" y="9"/>
                    <a:pt x="0" y="9"/>
                    <a:pt x="0" y="10"/>
                  </a:cubicBezTo>
                  <a:cubicBezTo>
                    <a:pt x="10" y="14"/>
                    <a:pt x="21" y="17"/>
                    <a:pt x="31" y="2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903" name="Group 1902"/>
          <p:cNvGrpSpPr/>
          <p:nvPr/>
        </p:nvGrpSpPr>
        <p:grpSpPr>
          <a:xfrm>
            <a:off x="6831561" y="3971925"/>
            <a:ext cx="487362" cy="762000"/>
            <a:chOff x="6453188" y="3971925"/>
            <a:chExt cx="487362" cy="762000"/>
          </a:xfrm>
        </p:grpSpPr>
        <p:sp>
          <p:nvSpPr>
            <p:cNvPr id="1877" name="Freeform 530"/>
            <p:cNvSpPr>
              <a:spLocks/>
            </p:cNvSpPr>
            <p:nvPr/>
          </p:nvSpPr>
          <p:spPr bwMode="auto">
            <a:xfrm>
              <a:off x="6619875" y="4645025"/>
              <a:ext cx="155575" cy="88900"/>
            </a:xfrm>
            <a:custGeom>
              <a:avLst/>
              <a:gdLst>
                <a:gd name="T0" fmla="*/ 33 w 40"/>
                <a:gd name="T1" fmla="*/ 4 h 23"/>
                <a:gd name="T2" fmla="*/ 33 w 40"/>
                <a:gd name="T3" fmla="*/ 19 h 23"/>
                <a:gd name="T4" fmla="*/ 7 w 40"/>
                <a:gd name="T5" fmla="*/ 19 h 23"/>
                <a:gd name="T6" fmla="*/ 7 w 40"/>
                <a:gd name="T7" fmla="*/ 4 h 23"/>
                <a:gd name="T8" fmla="*/ 33 w 40"/>
                <a:gd name="T9" fmla="*/ 4 h 23"/>
              </a:gdLst>
              <a:ahLst/>
              <a:cxnLst>
                <a:cxn ang="0">
                  <a:pos x="T0" y="T1"/>
                </a:cxn>
                <a:cxn ang="0">
                  <a:pos x="T2" y="T3"/>
                </a:cxn>
                <a:cxn ang="0">
                  <a:pos x="T4" y="T5"/>
                </a:cxn>
                <a:cxn ang="0">
                  <a:pos x="T6" y="T7"/>
                </a:cxn>
                <a:cxn ang="0">
                  <a:pos x="T8" y="T9"/>
                </a:cxn>
              </a:cxnLst>
              <a:rect l="0" t="0" r="r" b="b"/>
              <a:pathLst>
                <a:path w="40" h="23">
                  <a:moveTo>
                    <a:pt x="33" y="4"/>
                  </a:moveTo>
                  <a:cubicBezTo>
                    <a:pt x="40" y="8"/>
                    <a:pt x="40" y="15"/>
                    <a:pt x="33" y="19"/>
                  </a:cubicBezTo>
                  <a:cubicBezTo>
                    <a:pt x="26" y="23"/>
                    <a:pt x="14" y="23"/>
                    <a:pt x="7" y="19"/>
                  </a:cubicBezTo>
                  <a:cubicBezTo>
                    <a:pt x="0" y="15"/>
                    <a:pt x="0" y="8"/>
                    <a:pt x="7" y="4"/>
                  </a:cubicBezTo>
                  <a:cubicBezTo>
                    <a:pt x="14" y="0"/>
                    <a:pt x="26" y="0"/>
                    <a:pt x="33" y="4"/>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8" name="Freeform 531"/>
            <p:cNvSpPr>
              <a:spLocks/>
            </p:cNvSpPr>
            <p:nvPr/>
          </p:nvSpPr>
          <p:spPr bwMode="auto">
            <a:xfrm>
              <a:off x="6597650" y="4540250"/>
              <a:ext cx="200025" cy="166688"/>
            </a:xfrm>
            <a:custGeom>
              <a:avLst/>
              <a:gdLst>
                <a:gd name="T0" fmla="*/ 52 w 52"/>
                <a:gd name="T1" fmla="*/ 0 h 43"/>
                <a:gd name="T2" fmla="*/ 52 w 52"/>
                <a:gd name="T3" fmla="*/ 26 h 43"/>
                <a:gd name="T4" fmla="*/ 44 w 52"/>
                <a:gd name="T5" fmla="*/ 37 h 43"/>
                <a:gd name="T6" fmla="*/ 8 w 52"/>
                <a:gd name="T7" fmla="*/ 37 h 43"/>
                <a:gd name="T8" fmla="*/ 0 w 52"/>
                <a:gd name="T9" fmla="*/ 26 h 43"/>
                <a:gd name="T10" fmla="*/ 0 w 52"/>
                <a:gd name="T11" fmla="*/ 0 h 43"/>
                <a:gd name="T12" fmla="*/ 8 w 52"/>
                <a:gd name="T13" fmla="*/ 11 h 43"/>
                <a:gd name="T14" fmla="*/ 44 w 52"/>
                <a:gd name="T15" fmla="*/ 11 h 43"/>
                <a:gd name="T16" fmla="*/ 52 w 5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43">
                  <a:moveTo>
                    <a:pt x="52" y="0"/>
                  </a:moveTo>
                  <a:cubicBezTo>
                    <a:pt x="52" y="26"/>
                    <a:pt x="52" y="26"/>
                    <a:pt x="52" y="26"/>
                  </a:cubicBezTo>
                  <a:cubicBezTo>
                    <a:pt x="52" y="30"/>
                    <a:pt x="49" y="34"/>
                    <a:pt x="44" y="37"/>
                  </a:cubicBezTo>
                  <a:cubicBezTo>
                    <a:pt x="34" y="43"/>
                    <a:pt x="18" y="43"/>
                    <a:pt x="8" y="37"/>
                  </a:cubicBezTo>
                  <a:cubicBezTo>
                    <a:pt x="3" y="34"/>
                    <a:pt x="0" y="30"/>
                    <a:pt x="0" y="26"/>
                  </a:cubicBezTo>
                  <a:cubicBezTo>
                    <a:pt x="0" y="0"/>
                    <a:pt x="0" y="0"/>
                    <a:pt x="0" y="0"/>
                  </a:cubicBezTo>
                  <a:cubicBezTo>
                    <a:pt x="0" y="4"/>
                    <a:pt x="3" y="8"/>
                    <a:pt x="8" y="11"/>
                  </a:cubicBezTo>
                  <a:cubicBezTo>
                    <a:pt x="18" y="17"/>
                    <a:pt x="34" y="17"/>
                    <a:pt x="44" y="11"/>
                  </a:cubicBezTo>
                  <a:cubicBezTo>
                    <a:pt x="49" y="8"/>
                    <a:pt x="52" y="4"/>
                    <a:pt x="52"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9" name="Freeform 532"/>
            <p:cNvSpPr>
              <a:spLocks/>
            </p:cNvSpPr>
            <p:nvPr/>
          </p:nvSpPr>
          <p:spPr bwMode="auto">
            <a:xfrm>
              <a:off x="6589713" y="4478338"/>
              <a:ext cx="215900" cy="127000"/>
            </a:xfrm>
            <a:custGeom>
              <a:avLst/>
              <a:gdLst>
                <a:gd name="T0" fmla="*/ 10 w 56"/>
                <a:gd name="T1" fmla="*/ 6 h 33"/>
                <a:gd name="T2" fmla="*/ 46 w 56"/>
                <a:gd name="T3" fmla="*/ 6 h 33"/>
                <a:gd name="T4" fmla="*/ 46 w 56"/>
                <a:gd name="T5" fmla="*/ 27 h 33"/>
                <a:gd name="T6" fmla="*/ 10 w 56"/>
                <a:gd name="T7" fmla="*/ 27 h 33"/>
                <a:gd name="T8" fmla="*/ 10 w 56"/>
                <a:gd name="T9" fmla="*/ 6 h 33"/>
              </a:gdLst>
              <a:ahLst/>
              <a:cxnLst>
                <a:cxn ang="0">
                  <a:pos x="T0" y="T1"/>
                </a:cxn>
                <a:cxn ang="0">
                  <a:pos x="T2" y="T3"/>
                </a:cxn>
                <a:cxn ang="0">
                  <a:pos x="T4" y="T5"/>
                </a:cxn>
                <a:cxn ang="0">
                  <a:pos x="T6" y="T7"/>
                </a:cxn>
                <a:cxn ang="0">
                  <a:pos x="T8" y="T9"/>
                </a:cxn>
              </a:cxnLst>
              <a:rect l="0" t="0" r="r" b="b"/>
              <a:pathLst>
                <a:path w="56" h="33">
                  <a:moveTo>
                    <a:pt x="10" y="6"/>
                  </a:moveTo>
                  <a:cubicBezTo>
                    <a:pt x="20" y="0"/>
                    <a:pt x="36" y="0"/>
                    <a:pt x="46" y="6"/>
                  </a:cubicBezTo>
                  <a:cubicBezTo>
                    <a:pt x="56" y="11"/>
                    <a:pt x="56" y="21"/>
                    <a:pt x="46" y="27"/>
                  </a:cubicBezTo>
                  <a:cubicBezTo>
                    <a:pt x="36" y="33"/>
                    <a:pt x="20" y="33"/>
                    <a:pt x="10" y="27"/>
                  </a:cubicBezTo>
                  <a:cubicBezTo>
                    <a:pt x="0" y="21"/>
                    <a:pt x="0" y="11"/>
                    <a:pt x="10" y="6"/>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0" name="Freeform 533"/>
            <p:cNvSpPr>
              <a:spLocks/>
            </p:cNvSpPr>
            <p:nvPr/>
          </p:nvSpPr>
          <p:spPr bwMode="auto">
            <a:xfrm>
              <a:off x="6581775" y="4219575"/>
              <a:ext cx="231775" cy="358775"/>
            </a:xfrm>
            <a:custGeom>
              <a:avLst/>
              <a:gdLst>
                <a:gd name="T0" fmla="*/ 17 w 60"/>
                <a:gd name="T1" fmla="*/ 93 h 93"/>
                <a:gd name="T2" fmla="*/ 15 w 60"/>
                <a:gd name="T3" fmla="*/ 92 h 93"/>
                <a:gd name="T4" fmla="*/ 0 w 60"/>
                <a:gd name="T5" fmla="*/ 34 h 93"/>
                <a:gd name="T6" fmla="*/ 1 w 60"/>
                <a:gd name="T7" fmla="*/ 33 h 93"/>
                <a:gd name="T8" fmla="*/ 2 w 60"/>
                <a:gd name="T9" fmla="*/ 33 h 93"/>
                <a:gd name="T10" fmla="*/ 13 w 60"/>
                <a:gd name="T11" fmla="*/ 37 h 93"/>
                <a:gd name="T12" fmla="*/ 22 w 60"/>
                <a:gd name="T13" fmla="*/ 19 h 93"/>
                <a:gd name="T14" fmla="*/ 23 w 60"/>
                <a:gd name="T15" fmla="*/ 18 h 93"/>
                <a:gd name="T16" fmla="*/ 24 w 60"/>
                <a:gd name="T17" fmla="*/ 18 h 93"/>
                <a:gd name="T18" fmla="*/ 30 w 60"/>
                <a:gd name="T19" fmla="*/ 25 h 93"/>
                <a:gd name="T20" fmla="*/ 35 w 60"/>
                <a:gd name="T21" fmla="*/ 11 h 93"/>
                <a:gd name="T22" fmla="*/ 37 w 60"/>
                <a:gd name="T23" fmla="*/ 10 h 93"/>
                <a:gd name="T24" fmla="*/ 38 w 60"/>
                <a:gd name="T25" fmla="*/ 10 h 93"/>
                <a:gd name="T26" fmla="*/ 46 w 60"/>
                <a:gd name="T27" fmla="*/ 18 h 93"/>
                <a:gd name="T28" fmla="*/ 57 w 60"/>
                <a:gd name="T29" fmla="*/ 1 h 93"/>
                <a:gd name="T30" fmla="*/ 59 w 60"/>
                <a:gd name="T31" fmla="*/ 0 h 93"/>
                <a:gd name="T32" fmla="*/ 60 w 60"/>
                <a:gd name="T33" fmla="*/ 2 h 93"/>
                <a:gd name="T34" fmla="*/ 45 w 60"/>
                <a:gd name="T35" fmla="*/ 76 h 93"/>
                <a:gd name="T36" fmla="*/ 43 w 60"/>
                <a:gd name="T37" fmla="*/ 78 h 93"/>
                <a:gd name="T38" fmla="*/ 42 w 60"/>
                <a:gd name="T39" fmla="*/ 76 h 93"/>
                <a:gd name="T40" fmla="*/ 55 w 60"/>
                <a:gd name="T41" fmla="*/ 10 h 93"/>
                <a:gd name="T42" fmla="*/ 48 w 60"/>
                <a:gd name="T43" fmla="*/ 22 h 93"/>
                <a:gd name="T44" fmla="*/ 46 w 60"/>
                <a:gd name="T45" fmla="*/ 22 h 93"/>
                <a:gd name="T46" fmla="*/ 45 w 60"/>
                <a:gd name="T47" fmla="*/ 22 h 93"/>
                <a:gd name="T48" fmla="*/ 38 w 60"/>
                <a:gd name="T49" fmla="*/ 14 h 93"/>
                <a:gd name="T50" fmla="*/ 32 w 60"/>
                <a:gd name="T51" fmla="*/ 29 h 93"/>
                <a:gd name="T52" fmla="*/ 30 w 60"/>
                <a:gd name="T53" fmla="*/ 30 h 93"/>
                <a:gd name="T54" fmla="*/ 29 w 60"/>
                <a:gd name="T55" fmla="*/ 30 h 93"/>
                <a:gd name="T56" fmla="*/ 23 w 60"/>
                <a:gd name="T57" fmla="*/ 23 h 93"/>
                <a:gd name="T58" fmla="*/ 15 w 60"/>
                <a:gd name="T59" fmla="*/ 40 h 93"/>
                <a:gd name="T60" fmla="*/ 13 w 60"/>
                <a:gd name="T61" fmla="*/ 41 h 93"/>
                <a:gd name="T62" fmla="*/ 4 w 60"/>
                <a:gd name="T63" fmla="*/ 37 h 93"/>
                <a:gd name="T64" fmla="*/ 18 w 60"/>
                <a:gd name="T65" fmla="*/ 91 h 93"/>
                <a:gd name="T66" fmla="*/ 17 w 60"/>
                <a:gd name="T67" fmla="*/ 93 h 93"/>
                <a:gd name="T68" fmla="*/ 17 w 60"/>
                <a:gd name="T6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93">
                  <a:moveTo>
                    <a:pt x="17" y="93"/>
                  </a:moveTo>
                  <a:cubicBezTo>
                    <a:pt x="16" y="93"/>
                    <a:pt x="15" y="93"/>
                    <a:pt x="15" y="92"/>
                  </a:cubicBezTo>
                  <a:cubicBezTo>
                    <a:pt x="0" y="34"/>
                    <a:pt x="0" y="34"/>
                    <a:pt x="0" y="34"/>
                  </a:cubicBezTo>
                  <a:cubicBezTo>
                    <a:pt x="0" y="34"/>
                    <a:pt x="0" y="33"/>
                    <a:pt x="1" y="33"/>
                  </a:cubicBezTo>
                  <a:cubicBezTo>
                    <a:pt x="1" y="32"/>
                    <a:pt x="2" y="32"/>
                    <a:pt x="2" y="33"/>
                  </a:cubicBezTo>
                  <a:cubicBezTo>
                    <a:pt x="13" y="37"/>
                    <a:pt x="13" y="37"/>
                    <a:pt x="13" y="37"/>
                  </a:cubicBezTo>
                  <a:cubicBezTo>
                    <a:pt x="22" y="19"/>
                    <a:pt x="22" y="19"/>
                    <a:pt x="22" y="19"/>
                  </a:cubicBezTo>
                  <a:cubicBezTo>
                    <a:pt x="22" y="18"/>
                    <a:pt x="22" y="18"/>
                    <a:pt x="23" y="18"/>
                  </a:cubicBezTo>
                  <a:cubicBezTo>
                    <a:pt x="24" y="18"/>
                    <a:pt x="24" y="18"/>
                    <a:pt x="24" y="18"/>
                  </a:cubicBezTo>
                  <a:cubicBezTo>
                    <a:pt x="30" y="25"/>
                    <a:pt x="30" y="25"/>
                    <a:pt x="30" y="25"/>
                  </a:cubicBezTo>
                  <a:cubicBezTo>
                    <a:pt x="35" y="11"/>
                    <a:pt x="35" y="11"/>
                    <a:pt x="35" y="11"/>
                  </a:cubicBezTo>
                  <a:cubicBezTo>
                    <a:pt x="36" y="10"/>
                    <a:pt x="36" y="10"/>
                    <a:pt x="37" y="10"/>
                  </a:cubicBezTo>
                  <a:cubicBezTo>
                    <a:pt x="37" y="10"/>
                    <a:pt x="38" y="10"/>
                    <a:pt x="38" y="10"/>
                  </a:cubicBezTo>
                  <a:cubicBezTo>
                    <a:pt x="46" y="18"/>
                    <a:pt x="46" y="18"/>
                    <a:pt x="46" y="18"/>
                  </a:cubicBezTo>
                  <a:cubicBezTo>
                    <a:pt x="57" y="1"/>
                    <a:pt x="57" y="1"/>
                    <a:pt x="57" y="1"/>
                  </a:cubicBezTo>
                  <a:cubicBezTo>
                    <a:pt x="57" y="0"/>
                    <a:pt x="58" y="0"/>
                    <a:pt x="59" y="0"/>
                  </a:cubicBezTo>
                  <a:cubicBezTo>
                    <a:pt x="60" y="0"/>
                    <a:pt x="60" y="1"/>
                    <a:pt x="60" y="2"/>
                  </a:cubicBezTo>
                  <a:cubicBezTo>
                    <a:pt x="45" y="76"/>
                    <a:pt x="45" y="76"/>
                    <a:pt x="45" y="76"/>
                  </a:cubicBezTo>
                  <a:cubicBezTo>
                    <a:pt x="45" y="77"/>
                    <a:pt x="44" y="78"/>
                    <a:pt x="43" y="78"/>
                  </a:cubicBezTo>
                  <a:cubicBezTo>
                    <a:pt x="42" y="77"/>
                    <a:pt x="42" y="77"/>
                    <a:pt x="42" y="76"/>
                  </a:cubicBezTo>
                  <a:cubicBezTo>
                    <a:pt x="55" y="10"/>
                    <a:pt x="55" y="10"/>
                    <a:pt x="55" y="10"/>
                  </a:cubicBezTo>
                  <a:cubicBezTo>
                    <a:pt x="48" y="22"/>
                    <a:pt x="48" y="22"/>
                    <a:pt x="48" y="22"/>
                  </a:cubicBezTo>
                  <a:cubicBezTo>
                    <a:pt x="47" y="22"/>
                    <a:pt x="47" y="22"/>
                    <a:pt x="46" y="22"/>
                  </a:cubicBezTo>
                  <a:cubicBezTo>
                    <a:pt x="46" y="22"/>
                    <a:pt x="45" y="22"/>
                    <a:pt x="45" y="22"/>
                  </a:cubicBezTo>
                  <a:cubicBezTo>
                    <a:pt x="38" y="14"/>
                    <a:pt x="38" y="14"/>
                    <a:pt x="38" y="14"/>
                  </a:cubicBezTo>
                  <a:cubicBezTo>
                    <a:pt x="32" y="29"/>
                    <a:pt x="32" y="29"/>
                    <a:pt x="32" y="29"/>
                  </a:cubicBezTo>
                  <a:cubicBezTo>
                    <a:pt x="31" y="30"/>
                    <a:pt x="31" y="30"/>
                    <a:pt x="30" y="30"/>
                  </a:cubicBezTo>
                  <a:cubicBezTo>
                    <a:pt x="30" y="30"/>
                    <a:pt x="29" y="30"/>
                    <a:pt x="29" y="30"/>
                  </a:cubicBezTo>
                  <a:cubicBezTo>
                    <a:pt x="23" y="23"/>
                    <a:pt x="23" y="23"/>
                    <a:pt x="23" y="23"/>
                  </a:cubicBezTo>
                  <a:cubicBezTo>
                    <a:pt x="15" y="40"/>
                    <a:pt x="15" y="40"/>
                    <a:pt x="15" y="40"/>
                  </a:cubicBezTo>
                  <a:cubicBezTo>
                    <a:pt x="15" y="41"/>
                    <a:pt x="14" y="41"/>
                    <a:pt x="13" y="41"/>
                  </a:cubicBezTo>
                  <a:cubicBezTo>
                    <a:pt x="4" y="37"/>
                    <a:pt x="4" y="37"/>
                    <a:pt x="4" y="37"/>
                  </a:cubicBezTo>
                  <a:cubicBezTo>
                    <a:pt x="18" y="91"/>
                    <a:pt x="18" y="91"/>
                    <a:pt x="18" y="91"/>
                  </a:cubicBezTo>
                  <a:cubicBezTo>
                    <a:pt x="18" y="92"/>
                    <a:pt x="18" y="93"/>
                    <a:pt x="17" y="93"/>
                  </a:cubicBezTo>
                  <a:cubicBezTo>
                    <a:pt x="17" y="93"/>
                    <a:pt x="17" y="93"/>
                    <a:pt x="17" y="93"/>
                  </a:cubicBezTo>
                  <a:close/>
                </a:path>
              </a:pathLst>
            </a:custGeom>
            <a:solidFill>
              <a:srgbClr val="2140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1" name="Freeform 534"/>
            <p:cNvSpPr>
              <a:spLocks/>
            </p:cNvSpPr>
            <p:nvPr/>
          </p:nvSpPr>
          <p:spPr bwMode="auto">
            <a:xfrm>
              <a:off x="6453188" y="3971925"/>
              <a:ext cx="487362" cy="633413"/>
            </a:xfrm>
            <a:custGeom>
              <a:avLst/>
              <a:gdLst>
                <a:gd name="T0" fmla="*/ 126 w 126"/>
                <a:gd name="T1" fmla="*/ 63 h 164"/>
                <a:gd name="T2" fmla="*/ 111 w 126"/>
                <a:gd name="T3" fmla="*/ 104 h 164"/>
                <a:gd name="T4" fmla="*/ 96 w 126"/>
                <a:gd name="T5" fmla="*/ 142 h 164"/>
                <a:gd name="T6" fmla="*/ 96 w 126"/>
                <a:gd name="T7" fmla="*/ 143 h 164"/>
                <a:gd name="T8" fmla="*/ 94 w 126"/>
                <a:gd name="T9" fmla="*/ 150 h 164"/>
                <a:gd name="T10" fmla="*/ 87 w 126"/>
                <a:gd name="T11" fmla="*/ 157 h 164"/>
                <a:gd name="T12" fmla="*/ 40 w 126"/>
                <a:gd name="T13" fmla="*/ 157 h 164"/>
                <a:gd name="T14" fmla="*/ 32 w 126"/>
                <a:gd name="T15" fmla="*/ 150 h 164"/>
                <a:gd name="T16" fmla="*/ 30 w 126"/>
                <a:gd name="T17" fmla="*/ 143 h 164"/>
                <a:gd name="T18" fmla="*/ 30 w 126"/>
                <a:gd name="T19" fmla="*/ 142 h 164"/>
                <a:gd name="T20" fmla="*/ 15 w 126"/>
                <a:gd name="T21" fmla="*/ 104 h 164"/>
                <a:gd name="T22" fmla="*/ 0 w 126"/>
                <a:gd name="T23" fmla="*/ 63 h 164"/>
                <a:gd name="T24" fmla="*/ 63 w 126"/>
                <a:gd name="T25" fmla="*/ 0 h 164"/>
                <a:gd name="T26" fmla="*/ 126 w 126"/>
                <a:gd name="T27" fmla="*/ 6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164">
                  <a:moveTo>
                    <a:pt x="126" y="63"/>
                  </a:moveTo>
                  <a:cubicBezTo>
                    <a:pt x="126" y="79"/>
                    <a:pt x="120" y="93"/>
                    <a:pt x="111" y="104"/>
                  </a:cubicBezTo>
                  <a:cubicBezTo>
                    <a:pt x="97" y="124"/>
                    <a:pt x="96" y="142"/>
                    <a:pt x="96" y="142"/>
                  </a:cubicBezTo>
                  <a:cubicBezTo>
                    <a:pt x="96" y="143"/>
                    <a:pt x="96" y="143"/>
                    <a:pt x="96" y="143"/>
                  </a:cubicBezTo>
                  <a:cubicBezTo>
                    <a:pt x="96" y="146"/>
                    <a:pt x="95" y="148"/>
                    <a:pt x="94" y="150"/>
                  </a:cubicBezTo>
                  <a:cubicBezTo>
                    <a:pt x="92" y="152"/>
                    <a:pt x="90" y="155"/>
                    <a:pt x="87" y="157"/>
                  </a:cubicBezTo>
                  <a:cubicBezTo>
                    <a:pt x="74" y="164"/>
                    <a:pt x="53" y="164"/>
                    <a:pt x="40" y="157"/>
                  </a:cubicBezTo>
                  <a:cubicBezTo>
                    <a:pt x="36" y="155"/>
                    <a:pt x="34" y="152"/>
                    <a:pt x="32" y="150"/>
                  </a:cubicBezTo>
                  <a:cubicBezTo>
                    <a:pt x="31" y="148"/>
                    <a:pt x="30" y="146"/>
                    <a:pt x="30" y="143"/>
                  </a:cubicBezTo>
                  <a:cubicBezTo>
                    <a:pt x="30" y="142"/>
                    <a:pt x="30" y="142"/>
                    <a:pt x="30" y="142"/>
                  </a:cubicBezTo>
                  <a:cubicBezTo>
                    <a:pt x="30" y="142"/>
                    <a:pt x="29" y="124"/>
                    <a:pt x="15" y="104"/>
                  </a:cubicBezTo>
                  <a:cubicBezTo>
                    <a:pt x="6" y="93"/>
                    <a:pt x="0" y="79"/>
                    <a:pt x="0" y="63"/>
                  </a:cubicBezTo>
                  <a:cubicBezTo>
                    <a:pt x="0" y="28"/>
                    <a:pt x="28" y="0"/>
                    <a:pt x="63" y="0"/>
                  </a:cubicBezTo>
                  <a:cubicBezTo>
                    <a:pt x="98" y="0"/>
                    <a:pt x="126" y="28"/>
                    <a:pt x="126" y="63"/>
                  </a:cubicBezTo>
                  <a:close/>
                </a:path>
              </a:pathLst>
            </a:custGeom>
            <a:gradFill flip="none" rotWithShape="1">
              <a:gsLst>
                <a:gs pos="0">
                  <a:schemeClr val="accent2"/>
                </a:gs>
                <a:gs pos="100000">
                  <a:schemeClr val="accent1">
                    <a:lumMod val="99000"/>
                    <a:alpha val="78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ru-RU"/>
            </a:p>
          </p:txBody>
        </p:sp>
        <p:sp>
          <p:nvSpPr>
            <p:cNvPr id="1882" name="Freeform 535"/>
            <p:cNvSpPr>
              <a:spLocks/>
            </p:cNvSpPr>
            <p:nvPr/>
          </p:nvSpPr>
          <p:spPr bwMode="auto">
            <a:xfrm>
              <a:off x="6597650" y="4621213"/>
              <a:ext cx="200025" cy="77788"/>
            </a:xfrm>
            <a:custGeom>
              <a:avLst/>
              <a:gdLst>
                <a:gd name="T0" fmla="*/ 52 w 52"/>
                <a:gd name="T1" fmla="*/ 0 h 20"/>
                <a:gd name="T2" fmla="*/ 50 w 52"/>
                <a:gd name="T3" fmla="*/ 5 h 20"/>
                <a:gd name="T4" fmla="*/ 2 w 52"/>
                <a:gd name="T5" fmla="*/ 6 h 20"/>
                <a:gd name="T6" fmla="*/ 0 w 52"/>
                <a:gd name="T7" fmla="*/ 0 h 20"/>
                <a:gd name="T8" fmla="*/ 52 w 52"/>
                <a:gd name="T9" fmla="*/ 0 h 20"/>
              </a:gdLst>
              <a:ahLst/>
              <a:cxnLst>
                <a:cxn ang="0">
                  <a:pos x="T0" y="T1"/>
                </a:cxn>
                <a:cxn ang="0">
                  <a:pos x="T2" y="T3"/>
                </a:cxn>
                <a:cxn ang="0">
                  <a:pos x="T4" y="T5"/>
                </a:cxn>
                <a:cxn ang="0">
                  <a:pos x="T6" y="T7"/>
                </a:cxn>
                <a:cxn ang="0">
                  <a:pos x="T8" y="T9"/>
                </a:cxn>
              </a:cxnLst>
              <a:rect l="0" t="0" r="r" b="b"/>
              <a:pathLst>
                <a:path w="52" h="20">
                  <a:moveTo>
                    <a:pt x="52" y="0"/>
                  </a:moveTo>
                  <a:cubicBezTo>
                    <a:pt x="52" y="2"/>
                    <a:pt x="52" y="4"/>
                    <a:pt x="50" y="5"/>
                  </a:cubicBezTo>
                  <a:cubicBezTo>
                    <a:pt x="42" y="20"/>
                    <a:pt x="10" y="20"/>
                    <a:pt x="2" y="6"/>
                  </a:cubicBezTo>
                  <a:cubicBezTo>
                    <a:pt x="1" y="4"/>
                    <a:pt x="0" y="2"/>
                    <a:pt x="0" y="0"/>
                  </a:cubicBezTo>
                  <a:cubicBezTo>
                    <a:pt x="3" y="18"/>
                    <a:pt x="50" y="19"/>
                    <a:pt x="52"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3" name="Freeform 536"/>
            <p:cNvSpPr>
              <a:spLocks/>
            </p:cNvSpPr>
            <p:nvPr/>
          </p:nvSpPr>
          <p:spPr bwMode="auto">
            <a:xfrm>
              <a:off x="6597650" y="4594225"/>
              <a:ext cx="200025" cy="77788"/>
            </a:xfrm>
            <a:custGeom>
              <a:avLst/>
              <a:gdLst>
                <a:gd name="T0" fmla="*/ 52 w 52"/>
                <a:gd name="T1" fmla="*/ 0 h 20"/>
                <a:gd name="T2" fmla="*/ 50 w 52"/>
                <a:gd name="T3" fmla="*/ 6 h 20"/>
                <a:gd name="T4" fmla="*/ 2 w 52"/>
                <a:gd name="T5" fmla="*/ 6 h 20"/>
                <a:gd name="T6" fmla="*/ 0 w 52"/>
                <a:gd name="T7" fmla="*/ 0 h 20"/>
                <a:gd name="T8" fmla="*/ 52 w 52"/>
                <a:gd name="T9" fmla="*/ 0 h 20"/>
              </a:gdLst>
              <a:ahLst/>
              <a:cxnLst>
                <a:cxn ang="0">
                  <a:pos x="T0" y="T1"/>
                </a:cxn>
                <a:cxn ang="0">
                  <a:pos x="T2" y="T3"/>
                </a:cxn>
                <a:cxn ang="0">
                  <a:pos x="T4" y="T5"/>
                </a:cxn>
                <a:cxn ang="0">
                  <a:pos x="T6" y="T7"/>
                </a:cxn>
                <a:cxn ang="0">
                  <a:pos x="T8" y="T9"/>
                </a:cxn>
              </a:cxnLst>
              <a:rect l="0" t="0" r="r" b="b"/>
              <a:pathLst>
                <a:path w="52" h="20">
                  <a:moveTo>
                    <a:pt x="52" y="0"/>
                  </a:moveTo>
                  <a:cubicBezTo>
                    <a:pt x="52" y="2"/>
                    <a:pt x="52" y="4"/>
                    <a:pt x="50" y="6"/>
                  </a:cubicBezTo>
                  <a:cubicBezTo>
                    <a:pt x="42" y="20"/>
                    <a:pt x="10" y="20"/>
                    <a:pt x="2" y="6"/>
                  </a:cubicBezTo>
                  <a:cubicBezTo>
                    <a:pt x="1" y="4"/>
                    <a:pt x="0" y="2"/>
                    <a:pt x="0" y="0"/>
                  </a:cubicBezTo>
                  <a:cubicBezTo>
                    <a:pt x="3" y="19"/>
                    <a:pt x="50" y="19"/>
                    <a:pt x="52"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4" name="Freeform 537"/>
            <p:cNvSpPr>
              <a:spLocks/>
            </p:cNvSpPr>
            <p:nvPr/>
          </p:nvSpPr>
          <p:spPr bwMode="auto">
            <a:xfrm>
              <a:off x="6597650" y="4567238"/>
              <a:ext cx="200025" cy="77788"/>
            </a:xfrm>
            <a:custGeom>
              <a:avLst/>
              <a:gdLst>
                <a:gd name="T0" fmla="*/ 52 w 52"/>
                <a:gd name="T1" fmla="*/ 0 h 20"/>
                <a:gd name="T2" fmla="*/ 50 w 52"/>
                <a:gd name="T3" fmla="*/ 6 h 20"/>
                <a:gd name="T4" fmla="*/ 2 w 52"/>
                <a:gd name="T5" fmla="*/ 6 h 20"/>
                <a:gd name="T6" fmla="*/ 0 w 52"/>
                <a:gd name="T7" fmla="*/ 0 h 20"/>
                <a:gd name="T8" fmla="*/ 52 w 52"/>
                <a:gd name="T9" fmla="*/ 0 h 20"/>
              </a:gdLst>
              <a:ahLst/>
              <a:cxnLst>
                <a:cxn ang="0">
                  <a:pos x="T0" y="T1"/>
                </a:cxn>
                <a:cxn ang="0">
                  <a:pos x="T2" y="T3"/>
                </a:cxn>
                <a:cxn ang="0">
                  <a:pos x="T4" y="T5"/>
                </a:cxn>
                <a:cxn ang="0">
                  <a:pos x="T6" y="T7"/>
                </a:cxn>
                <a:cxn ang="0">
                  <a:pos x="T8" y="T9"/>
                </a:cxn>
              </a:cxnLst>
              <a:rect l="0" t="0" r="r" b="b"/>
              <a:pathLst>
                <a:path w="52" h="20">
                  <a:moveTo>
                    <a:pt x="52" y="0"/>
                  </a:moveTo>
                  <a:cubicBezTo>
                    <a:pt x="52" y="2"/>
                    <a:pt x="52" y="4"/>
                    <a:pt x="50" y="6"/>
                  </a:cubicBezTo>
                  <a:cubicBezTo>
                    <a:pt x="42" y="20"/>
                    <a:pt x="10" y="20"/>
                    <a:pt x="2" y="6"/>
                  </a:cubicBezTo>
                  <a:cubicBezTo>
                    <a:pt x="1" y="4"/>
                    <a:pt x="0" y="2"/>
                    <a:pt x="0" y="0"/>
                  </a:cubicBezTo>
                  <a:cubicBezTo>
                    <a:pt x="3" y="19"/>
                    <a:pt x="50" y="20"/>
                    <a:pt x="52"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026" name="Group 2025"/>
          <p:cNvGrpSpPr/>
          <p:nvPr/>
        </p:nvGrpSpPr>
        <p:grpSpPr>
          <a:xfrm>
            <a:off x="5448206" y="3369688"/>
            <a:ext cx="817566" cy="1161299"/>
            <a:chOff x="2794000" y="476250"/>
            <a:chExt cx="4319588" cy="6135688"/>
          </a:xfrm>
        </p:grpSpPr>
        <p:grpSp>
          <p:nvGrpSpPr>
            <p:cNvPr id="2023" name="Group 2022"/>
            <p:cNvGrpSpPr/>
            <p:nvPr/>
          </p:nvGrpSpPr>
          <p:grpSpPr>
            <a:xfrm>
              <a:off x="3082925" y="3397250"/>
              <a:ext cx="3698875" cy="2638426"/>
              <a:chOff x="3082925" y="3397250"/>
              <a:chExt cx="3698875" cy="2638426"/>
            </a:xfrm>
          </p:grpSpPr>
          <p:sp>
            <p:nvSpPr>
              <p:cNvPr id="1908" name="Freeform 541"/>
              <p:cNvSpPr>
                <a:spLocks/>
              </p:cNvSpPr>
              <p:nvPr/>
            </p:nvSpPr>
            <p:spPr bwMode="auto">
              <a:xfrm>
                <a:off x="3343275" y="3954463"/>
                <a:ext cx="3438525" cy="1987550"/>
              </a:xfrm>
              <a:custGeom>
                <a:avLst/>
                <a:gdLst>
                  <a:gd name="T0" fmla="*/ 961 w 2166"/>
                  <a:gd name="T1" fmla="*/ 0 h 1252"/>
                  <a:gd name="T2" fmla="*/ 2166 w 2166"/>
                  <a:gd name="T3" fmla="*/ 699 h 1252"/>
                  <a:gd name="T4" fmla="*/ 1205 w 2166"/>
                  <a:gd name="T5" fmla="*/ 1252 h 1252"/>
                  <a:gd name="T6" fmla="*/ 0 w 2166"/>
                  <a:gd name="T7" fmla="*/ 555 h 1252"/>
                  <a:gd name="T8" fmla="*/ 961 w 2166"/>
                  <a:gd name="T9" fmla="*/ 0 h 1252"/>
                </a:gdLst>
                <a:ahLst/>
                <a:cxnLst>
                  <a:cxn ang="0">
                    <a:pos x="T0" y="T1"/>
                  </a:cxn>
                  <a:cxn ang="0">
                    <a:pos x="T2" y="T3"/>
                  </a:cxn>
                  <a:cxn ang="0">
                    <a:pos x="T4" y="T5"/>
                  </a:cxn>
                  <a:cxn ang="0">
                    <a:pos x="T6" y="T7"/>
                  </a:cxn>
                  <a:cxn ang="0">
                    <a:pos x="T8" y="T9"/>
                  </a:cxn>
                </a:cxnLst>
                <a:rect l="0" t="0" r="r" b="b"/>
                <a:pathLst>
                  <a:path w="2166" h="1252">
                    <a:moveTo>
                      <a:pt x="961" y="0"/>
                    </a:moveTo>
                    <a:lnTo>
                      <a:pt x="2166" y="699"/>
                    </a:lnTo>
                    <a:lnTo>
                      <a:pt x="1205" y="1252"/>
                    </a:lnTo>
                    <a:lnTo>
                      <a:pt x="0" y="555"/>
                    </a:lnTo>
                    <a:lnTo>
                      <a:pt x="961" y="0"/>
                    </a:ln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9" name="Freeform 542"/>
              <p:cNvSpPr>
                <a:spLocks/>
              </p:cNvSpPr>
              <p:nvPr/>
            </p:nvSpPr>
            <p:spPr bwMode="auto">
              <a:xfrm>
                <a:off x="5057775" y="4621213"/>
                <a:ext cx="1528763" cy="1271588"/>
              </a:xfrm>
              <a:custGeom>
                <a:avLst/>
                <a:gdLst>
                  <a:gd name="T0" fmla="*/ 393 w 406"/>
                  <a:gd name="T1" fmla="*/ 84 h 338"/>
                  <a:gd name="T2" fmla="*/ 396 w 406"/>
                  <a:gd name="T3" fmla="*/ 30 h 338"/>
                  <a:gd name="T4" fmla="*/ 406 w 406"/>
                  <a:gd name="T5" fmla="*/ 0 h 338"/>
                  <a:gd name="T6" fmla="*/ 53 w 406"/>
                  <a:gd name="T7" fmla="*/ 204 h 338"/>
                  <a:gd name="T8" fmla="*/ 33 w 406"/>
                  <a:gd name="T9" fmla="*/ 338 h 338"/>
                  <a:gd name="T10" fmla="*/ 400 w 406"/>
                  <a:gd name="T11" fmla="*/ 126 h 338"/>
                  <a:gd name="T12" fmla="*/ 393 w 406"/>
                  <a:gd name="T13" fmla="*/ 84 h 338"/>
                </a:gdLst>
                <a:ahLst/>
                <a:cxnLst>
                  <a:cxn ang="0">
                    <a:pos x="T0" y="T1"/>
                  </a:cxn>
                  <a:cxn ang="0">
                    <a:pos x="T2" y="T3"/>
                  </a:cxn>
                  <a:cxn ang="0">
                    <a:pos x="T4" y="T5"/>
                  </a:cxn>
                  <a:cxn ang="0">
                    <a:pos x="T6" y="T7"/>
                  </a:cxn>
                  <a:cxn ang="0">
                    <a:pos x="T8" y="T9"/>
                  </a:cxn>
                  <a:cxn ang="0">
                    <a:pos x="T10" y="T11"/>
                  </a:cxn>
                  <a:cxn ang="0">
                    <a:pos x="T12" y="T13"/>
                  </a:cxn>
                </a:cxnLst>
                <a:rect l="0" t="0" r="r" b="b"/>
                <a:pathLst>
                  <a:path w="406" h="338">
                    <a:moveTo>
                      <a:pt x="393" y="84"/>
                    </a:moveTo>
                    <a:cubicBezTo>
                      <a:pt x="391" y="66"/>
                      <a:pt x="392" y="47"/>
                      <a:pt x="396" y="30"/>
                    </a:cubicBezTo>
                    <a:cubicBezTo>
                      <a:pt x="398" y="19"/>
                      <a:pt x="401" y="9"/>
                      <a:pt x="406" y="0"/>
                    </a:cubicBezTo>
                    <a:cubicBezTo>
                      <a:pt x="53" y="204"/>
                      <a:pt x="53" y="204"/>
                      <a:pt x="53" y="204"/>
                    </a:cubicBezTo>
                    <a:cubicBezTo>
                      <a:pt x="53" y="204"/>
                      <a:pt x="0" y="255"/>
                      <a:pt x="33" y="338"/>
                    </a:cubicBezTo>
                    <a:cubicBezTo>
                      <a:pt x="400" y="126"/>
                      <a:pt x="400" y="126"/>
                      <a:pt x="400" y="126"/>
                    </a:cubicBezTo>
                    <a:cubicBezTo>
                      <a:pt x="397" y="112"/>
                      <a:pt x="394" y="98"/>
                      <a:pt x="393" y="8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1" name="Freeform 544"/>
              <p:cNvSpPr>
                <a:spLocks/>
              </p:cNvSpPr>
              <p:nvPr/>
            </p:nvSpPr>
            <p:spPr bwMode="auto">
              <a:xfrm>
                <a:off x="3343275" y="3397250"/>
                <a:ext cx="3438525" cy="1990725"/>
              </a:xfrm>
              <a:custGeom>
                <a:avLst/>
                <a:gdLst>
                  <a:gd name="T0" fmla="*/ 961 w 2166"/>
                  <a:gd name="T1" fmla="*/ 0 h 1254"/>
                  <a:gd name="T2" fmla="*/ 2166 w 2166"/>
                  <a:gd name="T3" fmla="*/ 699 h 1254"/>
                  <a:gd name="T4" fmla="*/ 1205 w 2166"/>
                  <a:gd name="T5" fmla="*/ 1254 h 1254"/>
                  <a:gd name="T6" fmla="*/ 0 w 2166"/>
                  <a:gd name="T7" fmla="*/ 555 h 1254"/>
                  <a:gd name="T8" fmla="*/ 961 w 2166"/>
                  <a:gd name="T9" fmla="*/ 0 h 1254"/>
                </a:gdLst>
                <a:ahLst/>
                <a:cxnLst>
                  <a:cxn ang="0">
                    <a:pos x="T0" y="T1"/>
                  </a:cxn>
                  <a:cxn ang="0">
                    <a:pos x="T2" y="T3"/>
                  </a:cxn>
                  <a:cxn ang="0">
                    <a:pos x="T4" y="T5"/>
                  </a:cxn>
                  <a:cxn ang="0">
                    <a:pos x="T6" y="T7"/>
                  </a:cxn>
                  <a:cxn ang="0">
                    <a:pos x="T8" y="T9"/>
                  </a:cxn>
                </a:cxnLst>
                <a:rect l="0" t="0" r="r" b="b"/>
                <a:pathLst>
                  <a:path w="2166" h="1254">
                    <a:moveTo>
                      <a:pt x="961" y="0"/>
                    </a:moveTo>
                    <a:lnTo>
                      <a:pt x="2166" y="699"/>
                    </a:lnTo>
                    <a:lnTo>
                      <a:pt x="1205" y="1254"/>
                    </a:lnTo>
                    <a:lnTo>
                      <a:pt x="0" y="555"/>
                    </a:lnTo>
                    <a:lnTo>
                      <a:pt x="961" y="0"/>
                    </a:ln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2" name="Freeform 545"/>
              <p:cNvSpPr>
                <a:spLocks/>
              </p:cNvSpPr>
              <p:nvPr/>
            </p:nvSpPr>
            <p:spPr bwMode="auto">
              <a:xfrm>
                <a:off x="3082925" y="4278313"/>
                <a:ext cx="2173288" cy="1757363"/>
              </a:xfrm>
              <a:custGeom>
                <a:avLst/>
                <a:gdLst>
                  <a:gd name="T0" fmla="*/ 69 w 577"/>
                  <a:gd name="T1" fmla="*/ 0 h 467"/>
                  <a:gd name="T2" fmla="*/ 69 w 577"/>
                  <a:gd name="T3" fmla="*/ 172 h 467"/>
                  <a:gd name="T4" fmla="*/ 577 w 577"/>
                  <a:gd name="T5" fmla="*/ 467 h 467"/>
                  <a:gd name="T6" fmla="*/ 577 w 577"/>
                  <a:gd name="T7" fmla="*/ 295 h 467"/>
                  <a:gd name="T8" fmla="*/ 69 w 577"/>
                  <a:gd name="T9" fmla="*/ 0 h 467"/>
                </a:gdLst>
                <a:ahLst/>
                <a:cxnLst>
                  <a:cxn ang="0">
                    <a:pos x="T0" y="T1"/>
                  </a:cxn>
                  <a:cxn ang="0">
                    <a:pos x="T2" y="T3"/>
                  </a:cxn>
                  <a:cxn ang="0">
                    <a:pos x="T4" y="T5"/>
                  </a:cxn>
                  <a:cxn ang="0">
                    <a:pos x="T6" y="T7"/>
                  </a:cxn>
                  <a:cxn ang="0">
                    <a:pos x="T8" y="T9"/>
                  </a:cxn>
                </a:cxnLst>
                <a:rect l="0" t="0" r="r" b="b"/>
                <a:pathLst>
                  <a:path w="577" h="467">
                    <a:moveTo>
                      <a:pt x="69" y="0"/>
                    </a:moveTo>
                    <a:cubicBezTo>
                      <a:pt x="69" y="0"/>
                      <a:pt x="0" y="66"/>
                      <a:pt x="69" y="172"/>
                    </a:cubicBezTo>
                    <a:cubicBezTo>
                      <a:pt x="577" y="467"/>
                      <a:pt x="577" y="467"/>
                      <a:pt x="577" y="467"/>
                    </a:cubicBezTo>
                    <a:cubicBezTo>
                      <a:pt x="508" y="361"/>
                      <a:pt x="577" y="295"/>
                      <a:pt x="577" y="295"/>
                    </a:cubicBezTo>
                    <a:cubicBezTo>
                      <a:pt x="69" y="0"/>
                      <a:pt x="69" y="0"/>
                      <a:pt x="69" y="0"/>
                    </a:cubicBezTo>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3" name="Freeform 546"/>
              <p:cNvSpPr>
                <a:spLocks/>
              </p:cNvSpPr>
              <p:nvPr/>
            </p:nvSpPr>
            <p:spPr bwMode="auto">
              <a:xfrm>
                <a:off x="4997450" y="4506913"/>
                <a:ext cx="1784350" cy="1528763"/>
              </a:xfrm>
              <a:custGeom>
                <a:avLst/>
                <a:gdLst>
                  <a:gd name="T0" fmla="*/ 73 w 474"/>
                  <a:gd name="T1" fmla="*/ 379 h 406"/>
                  <a:gd name="T2" fmla="*/ 75 w 474"/>
                  <a:gd name="T3" fmla="*/ 253 h 406"/>
                  <a:gd name="T4" fmla="*/ 474 w 474"/>
                  <a:gd name="T5" fmla="*/ 24 h 406"/>
                  <a:gd name="T6" fmla="*/ 474 w 474"/>
                  <a:gd name="T7" fmla="*/ 0 h 406"/>
                  <a:gd name="T8" fmla="*/ 69 w 474"/>
                  <a:gd name="T9" fmla="*/ 234 h 406"/>
                  <a:gd name="T10" fmla="*/ 69 w 474"/>
                  <a:gd name="T11" fmla="*/ 406 h 406"/>
                  <a:gd name="T12" fmla="*/ 474 w 474"/>
                  <a:gd name="T13" fmla="*/ 172 h 406"/>
                  <a:gd name="T14" fmla="*/ 474 w 474"/>
                  <a:gd name="T15" fmla="*/ 148 h 406"/>
                  <a:gd name="T16" fmla="*/ 73 w 474"/>
                  <a:gd name="T17" fmla="*/ 379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4" h="406">
                    <a:moveTo>
                      <a:pt x="73" y="379"/>
                    </a:moveTo>
                    <a:cubicBezTo>
                      <a:pt x="45" y="325"/>
                      <a:pt x="63" y="260"/>
                      <a:pt x="75" y="253"/>
                    </a:cubicBezTo>
                    <a:cubicBezTo>
                      <a:pt x="474" y="24"/>
                      <a:pt x="474" y="24"/>
                      <a:pt x="474" y="24"/>
                    </a:cubicBezTo>
                    <a:cubicBezTo>
                      <a:pt x="474" y="0"/>
                      <a:pt x="474" y="0"/>
                      <a:pt x="474" y="0"/>
                    </a:cubicBezTo>
                    <a:cubicBezTo>
                      <a:pt x="69" y="234"/>
                      <a:pt x="69" y="234"/>
                      <a:pt x="69" y="234"/>
                    </a:cubicBezTo>
                    <a:cubicBezTo>
                      <a:pt x="69" y="234"/>
                      <a:pt x="0" y="300"/>
                      <a:pt x="69" y="406"/>
                    </a:cubicBezTo>
                    <a:cubicBezTo>
                      <a:pt x="474" y="172"/>
                      <a:pt x="474" y="172"/>
                      <a:pt x="474" y="172"/>
                    </a:cubicBezTo>
                    <a:cubicBezTo>
                      <a:pt x="474" y="148"/>
                      <a:pt x="474" y="148"/>
                      <a:pt x="474" y="148"/>
                    </a:cubicBezTo>
                    <a:lnTo>
                      <a:pt x="73" y="37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022" name="Group 2021"/>
            <p:cNvGrpSpPr/>
            <p:nvPr/>
          </p:nvGrpSpPr>
          <p:grpSpPr>
            <a:xfrm>
              <a:off x="3419475" y="2538413"/>
              <a:ext cx="3694113" cy="2635250"/>
              <a:chOff x="3419475" y="2538413"/>
              <a:chExt cx="3694113" cy="2635250"/>
            </a:xfrm>
          </p:grpSpPr>
          <p:sp>
            <p:nvSpPr>
              <p:cNvPr id="1914" name="Freeform 547"/>
              <p:cNvSpPr>
                <a:spLocks/>
              </p:cNvSpPr>
              <p:nvPr/>
            </p:nvSpPr>
            <p:spPr bwMode="auto">
              <a:xfrm>
                <a:off x="3678238" y="3095625"/>
                <a:ext cx="3435350" cy="1987550"/>
              </a:xfrm>
              <a:custGeom>
                <a:avLst/>
                <a:gdLst>
                  <a:gd name="T0" fmla="*/ 961 w 2164"/>
                  <a:gd name="T1" fmla="*/ 0 h 1252"/>
                  <a:gd name="T2" fmla="*/ 2164 w 2164"/>
                  <a:gd name="T3" fmla="*/ 697 h 1252"/>
                  <a:gd name="T4" fmla="*/ 1203 w 2164"/>
                  <a:gd name="T5" fmla="*/ 1252 h 1252"/>
                  <a:gd name="T6" fmla="*/ 0 w 2164"/>
                  <a:gd name="T7" fmla="*/ 553 h 1252"/>
                  <a:gd name="T8" fmla="*/ 961 w 2164"/>
                  <a:gd name="T9" fmla="*/ 0 h 1252"/>
                </a:gdLst>
                <a:ahLst/>
                <a:cxnLst>
                  <a:cxn ang="0">
                    <a:pos x="T0" y="T1"/>
                  </a:cxn>
                  <a:cxn ang="0">
                    <a:pos x="T2" y="T3"/>
                  </a:cxn>
                  <a:cxn ang="0">
                    <a:pos x="T4" y="T5"/>
                  </a:cxn>
                  <a:cxn ang="0">
                    <a:pos x="T6" y="T7"/>
                  </a:cxn>
                  <a:cxn ang="0">
                    <a:pos x="T8" y="T9"/>
                  </a:cxn>
                </a:cxnLst>
                <a:rect l="0" t="0" r="r" b="b"/>
                <a:pathLst>
                  <a:path w="2164" h="1252">
                    <a:moveTo>
                      <a:pt x="961" y="0"/>
                    </a:moveTo>
                    <a:lnTo>
                      <a:pt x="2164" y="697"/>
                    </a:lnTo>
                    <a:lnTo>
                      <a:pt x="1203" y="1252"/>
                    </a:lnTo>
                    <a:lnTo>
                      <a:pt x="0" y="553"/>
                    </a:lnTo>
                    <a:lnTo>
                      <a:pt x="961"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5" name="Freeform 548"/>
              <p:cNvSpPr>
                <a:spLocks/>
              </p:cNvSpPr>
              <p:nvPr/>
            </p:nvSpPr>
            <p:spPr bwMode="auto">
              <a:xfrm>
                <a:off x="5387975" y="3762375"/>
                <a:ext cx="1530350" cy="1271588"/>
              </a:xfrm>
              <a:custGeom>
                <a:avLst/>
                <a:gdLst>
                  <a:gd name="T0" fmla="*/ 393 w 406"/>
                  <a:gd name="T1" fmla="*/ 84 h 338"/>
                  <a:gd name="T2" fmla="*/ 396 w 406"/>
                  <a:gd name="T3" fmla="*/ 29 h 338"/>
                  <a:gd name="T4" fmla="*/ 406 w 406"/>
                  <a:gd name="T5" fmla="*/ 0 h 338"/>
                  <a:gd name="T6" fmla="*/ 53 w 406"/>
                  <a:gd name="T7" fmla="*/ 204 h 338"/>
                  <a:gd name="T8" fmla="*/ 33 w 406"/>
                  <a:gd name="T9" fmla="*/ 338 h 338"/>
                  <a:gd name="T10" fmla="*/ 401 w 406"/>
                  <a:gd name="T11" fmla="*/ 126 h 338"/>
                  <a:gd name="T12" fmla="*/ 393 w 406"/>
                  <a:gd name="T13" fmla="*/ 84 h 338"/>
                </a:gdLst>
                <a:ahLst/>
                <a:cxnLst>
                  <a:cxn ang="0">
                    <a:pos x="T0" y="T1"/>
                  </a:cxn>
                  <a:cxn ang="0">
                    <a:pos x="T2" y="T3"/>
                  </a:cxn>
                  <a:cxn ang="0">
                    <a:pos x="T4" y="T5"/>
                  </a:cxn>
                  <a:cxn ang="0">
                    <a:pos x="T6" y="T7"/>
                  </a:cxn>
                  <a:cxn ang="0">
                    <a:pos x="T8" y="T9"/>
                  </a:cxn>
                  <a:cxn ang="0">
                    <a:pos x="T10" y="T11"/>
                  </a:cxn>
                  <a:cxn ang="0">
                    <a:pos x="T12" y="T13"/>
                  </a:cxn>
                </a:cxnLst>
                <a:rect l="0" t="0" r="r" b="b"/>
                <a:pathLst>
                  <a:path w="406" h="338">
                    <a:moveTo>
                      <a:pt x="393" y="84"/>
                    </a:moveTo>
                    <a:cubicBezTo>
                      <a:pt x="392" y="66"/>
                      <a:pt x="393" y="47"/>
                      <a:pt x="396" y="29"/>
                    </a:cubicBezTo>
                    <a:cubicBezTo>
                      <a:pt x="399" y="19"/>
                      <a:pt x="402" y="9"/>
                      <a:pt x="406" y="0"/>
                    </a:cubicBezTo>
                    <a:cubicBezTo>
                      <a:pt x="53" y="204"/>
                      <a:pt x="53" y="204"/>
                      <a:pt x="53" y="204"/>
                    </a:cubicBezTo>
                    <a:cubicBezTo>
                      <a:pt x="53" y="204"/>
                      <a:pt x="0" y="255"/>
                      <a:pt x="33" y="338"/>
                    </a:cubicBezTo>
                    <a:cubicBezTo>
                      <a:pt x="401" y="126"/>
                      <a:pt x="401" y="126"/>
                      <a:pt x="401" y="126"/>
                    </a:cubicBezTo>
                    <a:cubicBezTo>
                      <a:pt x="397" y="112"/>
                      <a:pt x="394" y="98"/>
                      <a:pt x="393" y="8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7" name="Freeform 550"/>
              <p:cNvSpPr>
                <a:spLocks/>
              </p:cNvSpPr>
              <p:nvPr/>
            </p:nvSpPr>
            <p:spPr bwMode="auto">
              <a:xfrm>
                <a:off x="3678238" y="2538413"/>
                <a:ext cx="3435350" cy="1992313"/>
              </a:xfrm>
              <a:custGeom>
                <a:avLst/>
                <a:gdLst>
                  <a:gd name="T0" fmla="*/ 961 w 2164"/>
                  <a:gd name="T1" fmla="*/ 0 h 1255"/>
                  <a:gd name="T2" fmla="*/ 2164 w 2164"/>
                  <a:gd name="T3" fmla="*/ 700 h 1255"/>
                  <a:gd name="T4" fmla="*/ 1203 w 2164"/>
                  <a:gd name="T5" fmla="*/ 1255 h 1255"/>
                  <a:gd name="T6" fmla="*/ 0 w 2164"/>
                  <a:gd name="T7" fmla="*/ 555 h 1255"/>
                  <a:gd name="T8" fmla="*/ 961 w 2164"/>
                  <a:gd name="T9" fmla="*/ 0 h 1255"/>
                </a:gdLst>
                <a:ahLst/>
                <a:cxnLst>
                  <a:cxn ang="0">
                    <a:pos x="T0" y="T1"/>
                  </a:cxn>
                  <a:cxn ang="0">
                    <a:pos x="T2" y="T3"/>
                  </a:cxn>
                  <a:cxn ang="0">
                    <a:pos x="T4" y="T5"/>
                  </a:cxn>
                  <a:cxn ang="0">
                    <a:pos x="T6" y="T7"/>
                  </a:cxn>
                  <a:cxn ang="0">
                    <a:pos x="T8" y="T9"/>
                  </a:cxn>
                </a:cxnLst>
                <a:rect l="0" t="0" r="r" b="b"/>
                <a:pathLst>
                  <a:path w="2164" h="1255">
                    <a:moveTo>
                      <a:pt x="961" y="0"/>
                    </a:moveTo>
                    <a:lnTo>
                      <a:pt x="2164" y="700"/>
                    </a:lnTo>
                    <a:lnTo>
                      <a:pt x="1203" y="1255"/>
                    </a:lnTo>
                    <a:lnTo>
                      <a:pt x="0" y="555"/>
                    </a:lnTo>
                    <a:lnTo>
                      <a:pt x="961"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8" name="Freeform 551"/>
              <p:cNvSpPr>
                <a:spLocks/>
              </p:cNvSpPr>
              <p:nvPr/>
            </p:nvSpPr>
            <p:spPr bwMode="auto">
              <a:xfrm>
                <a:off x="3419475" y="3419475"/>
                <a:ext cx="2168525" cy="1754188"/>
              </a:xfrm>
              <a:custGeom>
                <a:avLst/>
                <a:gdLst>
                  <a:gd name="T0" fmla="*/ 69 w 576"/>
                  <a:gd name="T1" fmla="*/ 0 h 466"/>
                  <a:gd name="T2" fmla="*/ 69 w 576"/>
                  <a:gd name="T3" fmla="*/ 172 h 466"/>
                  <a:gd name="T4" fmla="*/ 576 w 576"/>
                  <a:gd name="T5" fmla="*/ 466 h 466"/>
                  <a:gd name="T6" fmla="*/ 576 w 576"/>
                  <a:gd name="T7" fmla="*/ 295 h 466"/>
                  <a:gd name="T8" fmla="*/ 69 w 576"/>
                  <a:gd name="T9" fmla="*/ 0 h 466"/>
                </a:gdLst>
                <a:ahLst/>
                <a:cxnLst>
                  <a:cxn ang="0">
                    <a:pos x="T0" y="T1"/>
                  </a:cxn>
                  <a:cxn ang="0">
                    <a:pos x="T2" y="T3"/>
                  </a:cxn>
                  <a:cxn ang="0">
                    <a:pos x="T4" y="T5"/>
                  </a:cxn>
                  <a:cxn ang="0">
                    <a:pos x="T6" y="T7"/>
                  </a:cxn>
                  <a:cxn ang="0">
                    <a:pos x="T8" y="T9"/>
                  </a:cxn>
                </a:cxnLst>
                <a:rect l="0" t="0" r="r" b="b"/>
                <a:pathLst>
                  <a:path w="576" h="466">
                    <a:moveTo>
                      <a:pt x="69" y="0"/>
                    </a:moveTo>
                    <a:cubicBezTo>
                      <a:pt x="69" y="0"/>
                      <a:pt x="0" y="66"/>
                      <a:pt x="69" y="172"/>
                    </a:cubicBezTo>
                    <a:cubicBezTo>
                      <a:pt x="576" y="466"/>
                      <a:pt x="576" y="466"/>
                      <a:pt x="576" y="466"/>
                    </a:cubicBezTo>
                    <a:cubicBezTo>
                      <a:pt x="507" y="361"/>
                      <a:pt x="576" y="295"/>
                      <a:pt x="576" y="295"/>
                    </a:cubicBezTo>
                    <a:cubicBezTo>
                      <a:pt x="69" y="0"/>
                      <a:pt x="69" y="0"/>
                      <a:pt x="69" y="0"/>
                    </a:cubicBezTo>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9" name="Freeform 552"/>
              <p:cNvSpPr>
                <a:spLocks/>
              </p:cNvSpPr>
              <p:nvPr/>
            </p:nvSpPr>
            <p:spPr bwMode="auto">
              <a:xfrm>
                <a:off x="5327650" y="3649663"/>
                <a:ext cx="1785938" cy="1524000"/>
              </a:xfrm>
              <a:custGeom>
                <a:avLst/>
                <a:gdLst>
                  <a:gd name="T0" fmla="*/ 73 w 474"/>
                  <a:gd name="T1" fmla="*/ 379 h 405"/>
                  <a:gd name="T2" fmla="*/ 75 w 474"/>
                  <a:gd name="T3" fmla="*/ 253 h 405"/>
                  <a:gd name="T4" fmla="*/ 474 w 474"/>
                  <a:gd name="T5" fmla="*/ 24 h 405"/>
                  <a:gd name="T6" fmla="*/ 474 w 474"/>
                  <a:gd name="T7" fmla="*/ 0 h 405"/>
                  <a:gd name="T8" fmla="*/ 69 w 474"/>
                  <a:gd name="T9" fmla="*/ 234 h 405"/>
                  <a:gd name="T10" fmla="*/ 69 w 474"/>
                  <a:gd name="T11" fmla="*/ 405 h 405"/>
                  <a:gd name="T12" fmla="*/ 474 w 474"/>
                  <a:gd name="T13" fmla="*/ 172 h 405"/>
                  <a:gd name="T14" fmla="*/ 474 w 474"/>
                  <a:gd name="T15" fmla="*/ 147 h 405"/>
                  <a:gd name="T16" fmla="*/ 73 w 474"/>
                  <a:gd name="T17" fmla="*/ 379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4" h="405">
                    <a:moveTo>
                      <a:pt x="73" y="379"/>
                    </a:moveTo>
                    <a:cubicBezTo>
                      <a:pt x="45" y="325"/>
                      <a:pt x="63" y="260"/>
                      <a:pt x="75" y="253"/>
                    </a:cubicBezTo>
                    <a:cubicBezTo>
                      <a:pt x="474" y="24"/>
                      <a:pt x="474" y="24"/>
                      <a:pt x="474" y="24"/>
                    </a:cubicBezTo>
                    <a:cubicBezTo>
                      <a:pt x="474" y="0"/>
                      <a:pt x="474" y="0"/>
                      <a:pt x="474" y="0"/>
                    </a:cubicBezTo>
                    <a:cubicBezTo>
                      <a:pt x="69" y="234"/>
                      <a:pt x="69" y="234"/>
                      <a:pt x="69" y="234"/>
                    </a:cubicBezTo>
                    <a:cubicBezTo>
                      <a:pt x="69" y="234"/>
                      <a:pt x="0" y="300"/>
                      <a:pt x="69" y="405"/>
                    </a:cubicBezTo>
                    <a:cubicBezTo>
                      <a:pt x="474" y="172"/>
                      <a:pt x="474" y="172"/>
                      <a:pt x="474" y="172"/>
                    </a:cubicBezTo>
                    <a:cubicBezTo>
                      <a:pt x="474" y="147"/>
                      <a:pt x="474" y="147"/>
                      <a:pt x="474" y="147"/>
                    </a:cubicBezTo>
                    <a:lnTo>
                      <a:pt x="73" y="379"/>
                    </a:lnTo>
                    <a:close/>
                  </a:path>
                </a:pathLst>
              </a:custGeom>
              <a:solidFill>
                <a:srgbClr val="FF6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025" name="Group 2024"/>
            <p:cNvGrpSpPr/>
            <p:nvPr/>
          </p:nvGrpSpPr>
          <p:grpSpPr>
            <a:xfrm>
              <a:off x="2794000" y="476250"/>
              <a:ext cx="3032125" cy="6135688"/>
              <a:chOff x="2794000" y="476250"/>
              <a:chExt cx="3032125" cy="6135688"/>
            </a:xfrm>
          </p:grpSpPr>
          <p:sp>
            <p:nvSpPr>
              <p:cNvPr id="1920" name="Freeform 553"/>
              <p:cNvSpPr>
                <a:spLocks/>
              </p:cNvSpPr>
              <p:nvPr/>
            </p:nvSpPr>
            <p:spPr bwMode="auto">
              <a:xfrm>
                <a:off x="4292600" y="1319213"/>
                <a:ext cx="1454150" cy="2355850"/>
              </a:xfrm>
              <a:custGeom>
                <a:avLst/>
                <a:gdLst>
                  <a:gd name="T0" fmla="*/ 210 w 386"/>
                  <a:gd name="T1" fmla="*/ 27 h 626"/>
                  <a:gd name="T2" fmla="*/ 200 w 386"/>
                  <a:gd name="T3" fmla="*/ 38 h 626"/>
                  <a:gd name="T4" fmla="*/ 178 w 386"/>
                  <a:gd name="T5" fmla="*/ 70 h 626"/>
                  <a:gd name="T6" fmla="*/ 141 w 386"/>
                  <a:gd name="T7" fmla="*/ 93 h 626"/>
                  <a:gd name="T8" fmla="*/ 105 w 386"/>
                  <a:gd name="T9" fmla="*/ 90 h 626"/>
                  <a:gd name="T10" fmla="*/ 89 w 386"/>
                  <a:gd name="T11" fmla="*/ 67 h 626"/>
                  <a:gd name="T12" fmla="*/ 84 w 386"/>
                  <a:gd name="T13" fmla="*/ 39 h 626"/>
                  <a:gd name="T14" fmla="*/ 86 w 386"/>
                  <a:gd name="T15" fmla="*/ 10 h 626"/>
                  <a:gd name="T16" fmla="*/ 33 w 386"/>
                  <a:gd name="T17" fmla="*/ 22 h 626"/>
                  <a:gd name="T18" fmla="*/ 1 w 386"/>
                  <a:gd name="T19" fmla="*/ 77 h 626"/>
                  <a:gd name="T20" fmla="*/ 10 w 386"/>
                  <a:gd name="T21" fmla="*/ 91 h 626"/>
                  <a:gd name="T22" fmla="*/ 19 w 386"/>
                  <a:gd name="T23" fmla="*/ 107 h 626"/>
                  <a:gd name="T24" fmla="*/ 35 w 386"/>
                  <a:gd name="T25" fmla="*/ 139 h 626"/>
                  <a:gd name="T26" fmla="*/ 45 w 386"/>
                  <a:gd name="T27" fmla="*/ 173 h 626"/>
                  <a:gd name="T28" fmla="*/ 52 w 386"/>
                  <a:gd name="T29" fmla="*/ 213 h 626"/>
                  <a:gd name="T30" fmla="*/ 65 w 386"/>
                  <a:gd name="T31" fmla="*/ 299 h 626"/>
                  <a:gd name="T32" fmla="*/ 68 w 386"/>
                  <a:gd name="T33" fmla="*/ 352 h 626"/>
                  <a:gd name="T34" fmla="*/ 55 w 386"/>
                  <a:gd name="T35" fmla="*/ 403 h 626"/>
                  <a:gd name="T36" fmla="*/ 79 w 386"/>
                  <a:gd name="T37" fmla="*/ 516 h 626"/>
                  <a:gd name="T38" fmla="*/ 261 w 386"/>
                  <a:gd name="T39" fmla="*/ 514 h 626"/>
                  <a:gd name="T40" fmla="*/ 297 w 386"/>
                  <a:gd name="T41" fmla="*/ 524 h 626"/>
                  <a:gd name="T42" fmla="*/ 323 w 386"/>
                  <a:gd name="T43" fmla="*/ 550 h 626"/>
                  <a:gd name="T44" fmla="*/ 323 w 386"/>
                  <a:gd name="T45" fmla="*/ 604 h 626"/>
                  <a:gd name="T46" fmla="*/ 341 w 386"/>
                  <a:gd name="T47" fmla="*/ 626 h 626"/>
                  <a:gd name="T48" fmla="*/ 366 w 386"/>
                  <a:gd name="T49" fmla="*/ 488 h 626"/>
                  <a:gd name="T50" fmla="*/ 352 w 386"/>
                  <a:gd name="T51" fmla="*/ 346 h 626"/>
                  <a:gd name="T52" fmla="*/ 386 w 386"/>
                  <a:gd name="T53" fmla="*/ 110 h 626"/>
                  <a:gd name="T54" fmla="*/ 378 w 386"/>
                  <a:gd name="T55" fmla="*/ 97 h 626"/>
                  <a:gd name="T56" fmla="*/ 335 w 386"/>
                  <a:gd name="T57" fmla="*/ 53 h 626"/>
                  <a:gd name="T58" fmla="*/ 217 w 386"/>
                  <a:gd name="T59" fmla="*/ 1 h 626"/>
                  <a:gd name="T60" fmla="*/ 212 w 386"/>
                  <a:gd name="T61" fmla="*/ 0 h 626"/>
                  <a:gd name="T62" fmla="*/ 218 w 386"/>
                  <a:gd name="T63" fmla="*/ 13 h 626"/>
                  <a:gd name="T64" fmla="*/ 210 w 386"/>
                  <a:gd name="T65" fmla="*/ 27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6" h="626">
                    <a:moveTo>
                      <a:pt x="210" y="27"/>
                    </a:moveTo>
                    <a:cubicBezTo>
                      <a:pt x="207" y="31"/>
                      <a:pt x="204" y="34"/>
                      <a:pt x="200" y="38"/>
                    </a:cubicBezTo>
                    <a:cubicBezTo>
                      <a:pt x="192" y="48"/>
                      <a:pt x="187" y="60"/>
                      <a:pt x="178" y="70"/>
                    </a:cubicBezTo>
                    <a:cubicBezTo>
                      <a:pt x="169" y="81"/>
                      <a:pt x="155" y="90"/>
                      <a:pt x="141" y="93"/>
                    </a:cubicBezTo>
                    <a:cubicBezTo>
                      <a:pt x="129" y="96"/>
                      <a:pt x="116" y="96"/>
                      <a:pt x="105" y="90"/>
                    </a:cubicBezTo>
                    <a:cubicBezTo>
                      <a:pt x="97" y="85"/>
                      <a:pt x="92" y="76"/>
                      <a:pt x="89" y="67"/>
                    </a:cubicBezTo>
                    <a:cubicBezTo>
                      <a:pt x="85" y="58"/>
                      <a:pt x="85" y="48"/>
                      <a:pt x="84" y="39"/>
                    </a:cubicBezTo>
                    <a:cubicBezTo>
                      <a:pt x="84" y="29"/>
                      <a:pt x="84" y="19"/>
                      <a:pt x="86" y="10"/>
                    </a:cubicBezTo>
                    <a:cubicBezTo>
                      <a:pt x="68" y="11"/>
                      <a:pt x="50" y="15"/>
                      <a:pt x="33" y="22"/>
                    </a:cubicBezTo>
                    <a:cubicBezTo>
                      <a:pt x="19" y="38"/>
                      <a:pt x="9" y="57"/>
                      <a:pt x="1" y="77"/>
                    </a:cubicBezTo>
                    <a:cubicBezTo>
                      <a:pt x="0" y="78"/>
                      <a:pt x="9" y="89"/>
                      <a:pt x="10" y="91"/>
                    </a:cubicBezTo>
                    <a:cubicBezTo>
                      <a:pt x="13" y="96"/>
                      <a:pt x="16" y="101"/>
                      <a:pt x="19" y="107"/>
                    </a:cubicBezTo>
                    <a:cubicBezTo>
                      <a:pt x="25" y="117"/>
                      <a:pt x="30" y="128"/>
                      <a:pt x="35" y="139"/>
                    </a:cubicBezTo>
                    <a:cubicBezTo>
                      <a:pt x="40" y="151"/>
                      <a:pt x="43" y="161"/>
                      <a:pt x="45" y="173"/>
                    </a:cubicBezTo>
                    <a:cubicBezTo>
                      <a:pt x="47" y="187"/>
                      <a:pt x="50" y="200"/>
                      <a:pt x="52" y="213"/>
                    </a:cubicBezTo>
                    <a:cubicBezTo>
                      <a:pt x="56" y="242"/>
                      <a:pt x="61" y="270"/>
                      <a:pt x="65" y="299"/>
                    </a:cubicBezTo>
                    <a:cubicBezTo>
                      <a:pt x="68" y="317"/>
                      <a:pt x="71" y="334"/>
                      <a:pt x="68" y="352"/>
                    </a:cubicBezTo>
                    <a:cubicBezTo>
                      <a:pt x="65" y="369"/>
                      <a:pt x="56" y="386"/>
                      <a:pt x="55" y="403"/>
                    </a:cubicBezTo>
                    <a:cubicBezTo>
                      <a:pt x="52" y="443"/>
                      <a:pt x="62" y="481"/>
                      <a:pt x="79" y="516"/>
                    </a:cubicBezTo>
                    <a:cubicBezTo>
                      <a:pt x="140" y="510"/>
                      <a:pt x="201" y="504"/>
                      <a:pt x="261" y="514"/>
                    </a:cubicBezTo>
                    <a:cubicBezTo>
                      <a:pt x="273" y="516"/>
                      <a:pt x="285" y="519"/>
                      <a:pt x="297" y="524"/>
                    </a:cubicBezTo>
                    <a:cubicBezTo>
                      <a:pt x="308" y="530"/>
                      <a:pt x="318" y="539"/>
                      <a:pt x="323" y="550"/>
                    </a:cubicBezTo>
                    <a:cubicBezTo>
                      <a:pt x="331" y="567"/>
                      <a:pt x="327" y="586"/>
                      <a:pt x="323" y="604"/>
                    </a:cubicBezTo>
                    <a:cubicBezTo>
                      <a:pt x="329" y="611"/>
                      <a:pt x="334" y="619"/>
                      <a:pt x="341" y="626"/>
                    </a:cubicBezTo>
                    <a:cubicBezTo>
                      <a:pt x="360" y="583"/>
                      <a:pt x="367" y="536"/>
                      <a:pt x="366" y="488"/>
                    </a:cubicBezTo>
                    <a:cubicBezTo>
                      <a:pt x="364" y="440"/>
                      <a:pt x="357" y="393"/>
                      <a:pt x="352" y="346"/>
                    </a:cubicBezTo>
                    <a:cubicBezTo>
                      <a:pt x="386" y="110"/>
                      <a:pt x="386" y="110"/>
                      <a:pt x="386" y="110"/>
                    </a:cubicBezTo>
                    <a:cubicBezTo>
                      <a:pt x="384" y="106"/>
                      <a:pt x="381" y="101"/>
                      <a:pt x="378" y="97"/>
                    </a:cubicBezTo>
                    <a:cubicBezTo>
                      <a:pt x="367" y="80"/>
                      <a:pt x="353" y="64"/>
                      <a:pt x="335" y="53"/>
                    </a:cubicBezTo>
                    <a:cubicBezTo>
                      <a:pt x="298" y="31"/>
                      <a:pt x="258" y="13"/>
                      <a:pt x="217" y="1"/>
                    </a:cubicBezTo>
                    <a:cubicBezTo>
                      <a:pt x="215" y="0"/>
                      <a:pt x="213" y="0"/>
                      <a:pt x="212" y="0"/>
                    </a:cubicBezTo>
                    <a:cubicBezTo>
                      <a:pt x="216" y="3"/>
                      <a:pt x="218" y="8"/>
                      <a:pt x="218" y="13"/>
                    </a:cubicBezTo>
                    <a:cubicBezTo>
                      <a:pt x="218" y="18"/>
                      <a:pt x="214" y="23"/>
                      <a:pt x="210" y="2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1" name="Freeform 554"/>
              <p:cNvSpPr>
                <a:spLocks/>
              </p:cNvSpPr>
              <p:nvPr/>
            </p:nvSpPr>
            <p:spPr bwMode="auto">
              <a:xfrm>
                <a:off x="4564063" y="1319213"/>
                <a:ext cx="598488" cy="406400"/>
              </a:xfrm>
              <a:custGeom>
                <a:avLst/>
                <a:gdLst>
                  <a:gd name="T0" fmla="*/ 0 w 159"/>
                  <a:gd name="T1" fmla="*/ 24 h 108"/>
                  <a:gd name="T2" fmla="*/ 0 w 159"/>
                  <a:gd name="T3" fmla="*/ 39 h 108"/>
                  <a:gd name="T4" fmla="*/ 5 w 159"/>
                  <a:gd name="T5" fmla="*/ 71 h 108"/>
                  <a:gd name="T6" fmla="*/ 27 w 159"/>
                  <a:gd name="T7" fmla="*/ 100 h 108"/>
                  <a:gd name="T8" fmla="*/ 54 w 159"/>
                  <a:gd name="T9" fmla="*/ 108 h 108"/>
                  <a:gd name="T10" fmla="*/ 72 w 159"/>
                  <a:gd name="T11" fmla="*/ 105 h 108"/>
                  <a:gd name="T12" fmla="*/ 116 w 159"/>
                  <a:gd name="T13" fmla="*/ 78 h 108"/>
                  <a:gd name="T14" fmla="*/ 128 w 159"/>
                  <a:gd name="T15" fmla="*/ 60 h 108"/>
                  <a:gd name="T16" fmla="*/ 138 w 159"/>
                  <a:gd name="T17" fmla="*/ 46 h 108"/>
                  <a:gd name="T18" fmla="*/ 143 w 159"/>
                  <a:gd name="T19" fmla="*/ 41 h 108"/>
                  <a:gd name="T20" fmla="*/ 148 w 159"/>
                  <a:gd name="T21" fmla="*/ 35 h 108"/>
                  <a:gd name="T22" fmla="*/ 149 w 159"/>
                  <a:gd name="T23" fmla="*/ 33 h 108"/>
                  <a:gd name="T24" fmla="*/ 158 w 159"/>
                  <a:gd name="T25" fmla="*/ 18 h 108"/>
                  <a:gd name="T26" fmla="*/ 155 w 159"/>
                  <a:gd name="T27" fmla="*/ 4 h 108"/>
                  <a:gd name="T28" fmla="*/ 145 w 159"/>
                  <a:gd name="T29" fmla="*/ 1 h 108"/>
                  <a:gd name="T30" fmla="*/ 140 w 159"/>
                  <a:gd name="T31" fmla="*/ 0 h 108"/>
                  <a:gd name="T32" fmla="*/ 146 w 159"/>
                  <a:gd name="T33" fmla="*/ 13 h 108"/>
                  <a:gd name="T34" fmla="*/ 138 w 159"/>
                  <a:gd name="T35" fmla="*/ 27 h 108"/>
                  <a:gd name="T36" fmla="*/ 128 w 159"/>
                  <a:gd name="T37" fmla="*/ 38 h 108"/>
                  <a:gd name="T38" fmla="*/ 106 w 159"/>
                  <a:gd name="T39" fmla="*/ 70 h 108"/>
                  <a:gd name="T40" fmla="*/ 69 w 159"/>
                  <a:gd name="T41" fmla="*/ 93 h 108"/>
                  <a:gd name="T42" fmla="*/ 33 w 159"/>
                  <a:gd name="T43" fmla="*/ 90 h 108"/>
                  <a:gd name="T44" fmla="*/ 17 w 159"/>
                  <a:gd name="T45" fmla="*/ 67 h 108"/>
                  <a:gd name="T46" fmla="*/ 12 w 159"/>
                  <a:gd name="T47" fmla="*/ 39 h 108"/>
                  <a:gd name="T48" fmla="*/ 14 w 159"/>
                  <a:gd name="T49" fmla="*/ 10 h 108"/>
                  <a:gd name="T50" fmla="*/ 0 w 159"/>
                  <a:gd name="T51" fmla="*/ 11 h 108"/>
                  <a:gd name="T52" fmla="*/ 0 w 159"/>
                  <a:gd name="T53" fmla="*/ 2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08">
                    <a:moveTo>
                      <a:pt x="0" y="24"/>
                    </a:moveTo>
                    <a:cubicBezTo>
                      <a:pt x="0" y="29"/>
                      <a:pt x="0" y="33"/>
                      <a:pt x="0" y="39"/>
                    </a:cubicBezTo>
                    <a:cubicBezTo>
                      <a:pt x="0" y="49"/>
                      <a:pt x="1" y="60"/>
                      <a:pt x="5" y="71"/>
                    </a:cubicBezTo>
                    <a:cubicBezTo>
                      <a:pt x="9" y="84"/>
                      <a:pt x="17" y="94"/>
                      <a:pt x="27" y="100"/>
                    </a:cubicBezTo>
                    <a:cubicBezTo>
                      <a:pt x="35" y="105"/>
                      <a:pt x="44" y="108"/>
                      <a:pt x="54" y="108"/>
                    </a:cubicBezTo>
                    <a:cubicBezTo>
                      <a:pt x="60" y="108"/>
                      <a:pt x="66" y="107"/>
                      <a:pt x="72" y="105"/>
                    </a:cubicBezTo>
                    <a:cubicBezTo>
                      <a:pt x="89" y="101"/>
                      <a:pt x="104" y="91"/>
                      <a:pt x="116" y="78"/>
                    </a:cubicBezTo>
                    <a:cubicBezTo>
                      <a:pt x="121" y="72"/>
                      <a:pt x="124" y="66"/>
                      <a:pt x="128" y="60"/>
                    </a:cubicBezTo>
                    <a:cubicBezTo>
                      <a:pt x="131" y="55"/>
                      <a:pt x="134" y="50"/>
                      <a:pt x="138" y="46"/>
                    </a:cubicBezTo>
                    <a:cubicBezTo>
                      <a:pt x="139" y="44"/>
                      <a:pt x="141" y="42"/>
                      <a:pt x="143" y="41"/>
                    </a:cubicBezTo>
                    <a:cubicBezTo>
                      <a:pt x="144" y="39"/>
                      <a:pt x="146" y="37"/>
                      <a:pt x="148" y="35"/>
                    </a:cubicBezTo>
                    <a:cubicBezTo>
                      <a:pt x="149" y="33"/>
                      <a:pt x="149" y="33"/>
                      <a:pt x="149" y="33"/>
                    </a:cubicBezTo>
                    <a:cubicBezTo>
                      <a:pt x="152" y="30"/>
                      <a:pt x="156" y="25"/>
                      <a:pt x="158" y="18"/>
                    </a:cubicBezTo>
                    <a:cubicBezTo>
                      <a:pt x="159" y="13"/>
                      <a:pt x="157" y="9"/>
                      <a:pt x="155" y="4"/>
                    </a:cubicBezTo>
                    <a:cubicBezTo>
                      <a:pt x="152" y="3"/>
                      <a:pt x="148" y="2"/>
                      <a:pt x="145" y="1"/>
                    </a:cubicBezTo>
                    <a:cubicBezTo>
                      <a:pt x="143" y="0"/>
                      <a:pt x="141" y="0"/>
                      <a:pt x="140" y="0"/>
                    </a:cubicBezTo>
                    <a:cubicBezTo>
                      <a:pt x="144" y="3"/>
                      <a:pt x="146" y="8"/>
                      <a:pt x="146" y="13"/>
                    </a:cubicBezTo>
                    <a:cubicBezTo>
                      <a:pt x="146" y="18"/>
                      <a:pt x="142" y="23"/>
                      <a:pt x="138" y="27"/>
                    </a:cubicBezTo>
                    <a:cubicBezTo>
                      <a:pt x="135" y="31"/>
                      <a:pt x="132" y="34"/>
                      <a:pt x="128" y="38"/>
                    </a:cubicBezTo>
                    <a:cubicBezTo>
                      <a:pt x="120" y="48"/>
                      <a:pt x="115" y="60"/>
                      <a:pt x="106" y="70"/>
                    </a:cubicBezTo>
                    <a:cubicBezTo>
                      <a:pt x="97" y="81"/>
                      <a:pt x="83" y="90"/>
                      <a:pt x="69" y="93"/>
                    </a:cubicBezTo>
                    <a:cubicBezTo>
                      <a:pt x="57" y="96"/>
                      <a:pt x="44" y="96"/>
                      <a:pt x="33" y="90"/>
                    </a:cubicBezTo>
                    <a:cubicBezTo>
                      <a:pt x="25" y="85"/>
                      <a:pt x="20" y="76"/>
                      <a:pt x="17" y="67"/>
                    </a:cubicBezTo>
                    <a:cubicBezTo>
                      <a:pt x="13" y="58"/>
                      <a:pt x="13" y="48"/>
                      <a:pt x="12" y="39"/>
                    </a:cubicBezTo>
                    <a:cubicBezTo>
                      <a:pt x="12" y="29"/>
                      <a:pt x="12" y="19"/>
                      <a:pt x="14" y="10"/>
                    </a:cubicBezTo>
                    <a:cubicBezTo>
                      <a:pt x="10" y="10"/>
                      <a:pt x="5" y="11"/>
                      <a:pt x="0" y="11"/>
                    </a:cubicBezTo>
                    <a:cubicBezTo>
                      <a:pt x="0" y="16"/>
                      <a:pt x="0" y="20"/>
                      <a:pt x="0" y="2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2" name="Freeform 555"/>
              <p:cNvSpPr>
                <a:spLocks/>
              </p:cNvSpPr>
              <p:nvPr/>
            </p:nvSpPr>
            <p:spPr bwMode="auto">
              <a:xfrm>
                <a:off x="5387975" y="1733550"/>
                <a:ext cx="438150" cy="708025"/>
              </a:xfrm>
              <a:custGeom>
                <a:avLst/>
                <a:gdLst>
                  <a:gd name="T0" fmla="*/ 95 w 116"/>
                  <a:gd name="T1" fmla="*/ 0 h 188"/>
                  <a:gd name="T2" fmla="*/ 101 w 116"/>
                  <a:gd name="T3" fmla="*/ 15 h 188"/>
                  <a:gd name="T4" fmla="*/ 109 w 116"/>
                  <a:gd name="T5" fmla="*/ 52 h 188"/>
                  <a:gd name="T6" fmla="*/ 111 w 116"/>
                  <a:gd name="T7" fmla="*/ 177 h 188"/>
                  <a:gd name="T8" fmla="*/ 93 w 116"/>
                  <a:gd name="T9" fmla="*/ 183 h 188"/>
                  <a:gd name="T10" fmla="*/ 12 w 116"/>
                  <a:gd name="T11" fmla="*/ 187 h 188"/>
                  <a:gd name="T12" fmla="*/ 4 w 116"/>
                  <a:gd name="T13" fmla="*/ 127 h 188"/>
                  <a:gd name="T14" fmla="*/ 14 w 116"/>
                  <a:gd name="T15" fmla="*/ 92 h 188"/>
                  <a:gd name="T16" fmla="*/ 7 w 116"/>
                  <a:gd name="T17" fmla="*/ 58 h 188"/>
                  <a:gd name="T18" fmla="*/ 95 w 116"/>
                  <a:gd name="T19"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88">
                    <a:moveTo>
                      <a:pt x="95" y="0"/>
                    </a:moveTo>
                    <a:cubicBezTo>
                      <a:pt x="98" y="5"/>
                      <a:pt x="100" y="10"/>
                      <a:pt x="101" y="15"/>
                    </a:cubicBezTo>
                    <a:cubicBezTo>
                      <a:pt x="105" y="27"/>
                      <a:pt x="107" y="40"/>
                      <a:pt x="109" y="52"/>
                    </a:cubicBezTo>
                    <a:cubicBezTo>
                      <a:pt x="116" y="94"/>
                      <a:pt x="116" y="136"/>
                      <a:pt x="111" y="177"/>
                    </a:cubicBezTo>
                    <a:cubicBezTo>
                      <a:pt x="106" y="181"/>
                      <a:pt x="99" y="182"/>
                      <a:pt x="93" y="183"/>
                    </a:cubicBezTo>
                    <a:cubicBezTo>
                      <a:pt x="66" y="187"/>
                      <a:pt x="39" y="188"/>
                      <a:pt x="12" y="187"/>
                    </a:cubicBezTo>
                    <a:cubicBezTo>
                      <a:pt x="3" y="169"/>
                      <a:pt x="0" y="147"/>
                      <a:pt x="4" y="127"/>
                    </a:cubicBezTo>
                    <a:cubicBezTo>
                      <a:pt x="7" y="115"/>
                      <a:pt x="12" y="104"/>
                      <a:pt x="14" y="92"/>
                    </a:cubicBezTo>
                    <a:cubicBezTo>
                      <a:pt x="16" y="81"/>
                      <a:pt x="15" y="68"/>
                      <a:pt x="7" y="58"/>
                    </a:cubicBezTo>
                    <a:cubicBezTo>
                      <a:pt x="22" y="38"/>
                      <a:pt x="75" y="5"/>
                      <a:pt x="95" y="0"/>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3" name="Freeform 556"/>
              <p:cNvSpPr>
                <a:spLocks/>
              </p:cNvSpPr>
              <p:nvPr/>
            </p:nvSpPr>
            <p:spPr bwMode="auto">
              <a:xfrm>
                <a:off x="4295775" y="1609725"/>
                <a:ext cx="203200" cy="598488"/>
              </a:xfrm>
              <a:custGeom>
                <a:avLst/>
                <a:gdLst>
                  <a:gd name="T0" fmla="*/ 54 w 54"/>
                  <a:gd name="T1" fmla="*/ 159 h 159"/>
                  <a:gd name="T2" fmla="*/ 51 w 54"/>
                  <a:gd name="T3" fmla="*/ 136 h 159"/>
                  <a:gd name="T4" fmla="*/ 44 w 54"/>
                  <a:gd name="T5" fmla="*/ 96 h 159"/>
                  <a:gd name="T6" fmla="*/ 34 w 54"/>
                  <a:gd name="T7" fmla="*/ 62 h 159"/>
                  <a:gd name="T8" fmla="*/ 18 w 54"/>
                  <a:gd name="T9" fmla="*/ 30 h 159"/>
                  <a:gd name="T10" fmla="*/ 9 w 54"/>
                  <a:gd name="T11" fmla="*/ 14 h 159"/>
                  <a:gd name="T12" fmla="*/ 0 w 54"/>
                  <a:gd name="T13" fmla="*/ 0 h 159"/>
                  <a:gd name="T14" fmla="*/ 4 w 54"/>
                  <a:gd name="T15" fmla="*/ 33 h 159"/>
                  <a:gd name="T16" fmla="*/ 5 w 54"/>
                  <a:gd name="T17" fmla="*/ 47 h 159"/>
                  <a:gd name="T18" fmla="*/ 8 w 54"/>
                  <a:gd name="T19" fmla="*/ 65 h 159"/>
                  <a:gd name="T20" fmla="*/ 5 w 54"/>
                  <a:gd name="T21" fmla="*/ 139 h 159"/>
                  <a:gd name="T22" fmla="*/ 54 w 54"/>
                  <a:gd name="T2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9">
                    <a:moveTo>
                      <a:pt x="54" y="159"/>
                    </a:moveTo>
                    <a:cubicBezTo>
                      <a:pt x="53" y="152"/>
                      <a:pt x="52" y="144"/>
                      <a:pt x="51" y="136"/>
                    </a:cubicBezTo>
                    <a:cubicBezTo>
                      <a:pt x="49" y="123"/>
                      <a:pt x="46" y="110"/>
                      <a:pt x="44" y="96"/>
                    </a:cubicBezTo>
                    <a:cubicBezTo>
                      <a:pt x="42" y="84"/>
                      <a:pt x="39" y="74"/>
                      <a:pt x="34" y="62"/>
                    </a:cubicBezTo>
                    <a:cubicBezTo>
                      <a:pt x="29" y="51"/>
                      <a:pt x="24" y="40"/>
                      <a:pt x="18" y="30"/>
                    </a:cubicBezTo>
                    <a:cubicBezTo>
                      <a:pt x="15" y="24"/>
                      <a:pt x="12" y="19"/>
                      <a:pt x="9" y="14"/>
                    </a:cubicBezTo>
                    <a:cubicBezTo>
                      <a:pt x="8" y="12"/>
                      <a:pt x="0" y="3"/>
                      <a:pt x="0" y="0"/>
                    </a:cubicBezTo>
                    <a:cubicBezTo>
                      <a:pt x="1" y="11"/>
                      <a:pt x="3" y="22"/>
                      <a:pt x="4" y="33"/>
                    </a:cubicBezTo>
                    <a:cubicBezTo>
                      <a:pt x="4" y="38"/>
                      <a:pt x="4" y="42"/>
                      <a:pt x="5" y="47"/>
                    </a:cubicBezTo>
                    <a:cubicBezTo>
                      <a:pt x="6" y="53"/>
                      <a:pt x="7" y="59"/>
                      <a:pt x="8" y="65"/>
                    </a:cubicBezTo>
                    <a:cubicBezTo>
                      <a:pt x="10" y="90"/>
                      <a:pt x="7" y="114"/>
                      <a:pt x="5" y="139"/>
                    </a:cubicBezTo>
                    <a:cubicBezTo>
                      <a:pt x="19" y="150"/>
                      <a:pt x="36" y="157"/>
                      <a:pt x="54" y="159"/>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4" name="Freeform 557"/>
              <p:cNvSpPr>
                <a:spLocks/>
              </p:cNvSpPr>
              <p:nvPr/>
            </p:nvSpPr>
            <p:spPr bwMode="auto">
              <a:xfrm>
                <a:off x="4202113" y="476250"/>
                <a:ext cx="790575" cy="708025"/>
              </a:xfrm>
              <a:custGeom>
                <a:avLst/>
                <a:gdLst>
                  <a:gd name="T0" fmla="*/ 23 w 210"/>
                  <a:gd name="T1" fmla="*/ 137 h 188"/>
                  <a:gd name="T2" fmla="*/ 49 w 210"/>
                  <a:gd name="T3" fmla="*/ 132 h 188"/>
                  <a:gd name="T4" fmla="*/ 80 w 210"/>
                  <a:gd name="T5" fmla="*/ 119 h 188"/>
                  <a:gd name="T6" fmla="*/ 98 w 210"/>
                  <a:gd name="T7" fmla="*/ 118 h 188"/>
                  <a:gd name="T8" fmla="*/ 105 w 210"/>
                  <a:gd name="T9" fmla="*/ 133 h 188"/>
                  <a:gd name="T10" fmla="*/ 126 w 210"/>
                  <a:gd name="T11" fmla="*/ 147 h 188"/>
                  <a:gd name="T12" fmla="*/ 145 w 210"/>
                  <a:gd name="T13" fmla="*/ 162 h 188"/>
                  <a:gd name="T14" fmla="*/ 146 w 210"/>
                  <a:gd name="T15" fmla="*/ 177 h 188"/>
                  <a:gd name="T16" fmla="*/ 156 w 210"/>
                  <a:gd name="T17" fmla="*/ 187 h 188"/>
                  <a:gd name="T18" fmla="*/ 163 w 210"/>
                  <a:gd name="T19" fmla="*/ 176 h 188"/>
                  <a:gd name="T20" fmla="*/ 179 w 210"/>
                  <a:gd name="T21" fmla="*/ 144 h 188"/>
                  <a:gd name="T22" fmla="*/ 201 w 210"/>
                  <a:gd name="T23" fmla="*/ 136 h 188"/>
                  <a:gd name="T24" fmla="*/ 206 w 210"/>
                  <a:gd name="T25" fmla="*/ 120 h 188"/>
                  <a:gd name="T26" fmla="*/ 207 w 210"/>
                  <a:gd name="T27" fmla="*/ 84 h 188"/>
                  <a:gd name="T28" fmla="*/ 195 w 210"/>
                  <a:gd name="T29" fmla="*/ 51 h 188"/>
                  <a:gd name="T30" fmla="*/ 90 w 210"/>
                  <a:gd name="T31" fmla="*/ 6 h 188"/>
                  <a:gd name="T32" fmla="*/ 42 w 210"/>
                  <a:gd name="T33" fmla="*/ 27 h 188"/>
                  <a:gd name="T34" fmla="*/ 11 w 210"/>
                  <a:gd name="T35" fmla="*/ 62 h 188"/>
                  <a:gd name="T36" fmla="*/ 4 w 210"/>
                  <a:gd name="T37" fmla="*/ 124 h 188"/>
                  <a:gd name="T38" fmla="*/ 23 w 210"/>
                  <a:gd name="T39" fmla="*/ 13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88">
                    <a:moveTo>
                      <a:pt x="23" y="137"/>
                    </a:moveTo>
                    <a:cubicBezTo>
                      <a:pt x="32" y="139"/>
                      <a:pt x="41" y="135"/>
                      <a:pt x="49" y="132"/>
                    </a:cubicBezTo>
                    <a:cubicBezTo>
                      <a:pt x="59" y="127"/>
                      <a:pt x="70" y="123"/>
                      <a:pt x="80" y="119"/>
                    </a:cubicBezTo>
                    <a:cubicBezTo>
                      <a:pt x="86" y="117"/>
                      <a:pt x="93" y="114"/>
                      <a:pt x="98" y="118"/>
                    </a:cubicBezTo>
                    <a:cubicBezTo>
                      <a:pt x="102" y="122"/>
                      <a:pt x="103" y="128"/>
                      <a:pt x="105" y="133"/>
                    </a:cubicBezTo>
                    <a:cubicBezTo>
                      <a:pt x="109" y="141"/>
                      <a:pt x="118" y="144"/>
                      <a:pt x="126" y="147"/>
                    </a:cubicBezTo>
                    <a:cubicBezTo>
                      <a:pt x="134" y="150"/>
                      <a:pt x="143" y="154"/>
                      <a:pt x="145" y="162"/>
                    </a:cubicBezTo>
                    <a:cubicBezTo>
                      <a:pt x="147" y="167"/>
                      <a:pt x="146" y="172"/>
                      <a:pt x="146" y="177"/>
                    </a:cubicBezTo>
                    <a:cubicBezTo>
                      <a:pt x="147" y="183"/>
                      <a:pt x="151" y="188"/>
                      <a:pt x="156" y="187"/>
                    </a:cubicBezTo>
                    <a:cubicBezTo>
                      <a:pt x="160" y="186"/>
                      <a:pt x="162" y="180"/>
                      <a:pt x="163" y="176"/>
                    </a:cubicBezTo>
                    <a:cubicBezTo>
                      <a:pt x="166" y="164"/>
                      <a:pt x="171" y="153"/>
                      <a:pt x="179" y="144"/>
                    </a:cubicBezTo>
                    <a:cubicBezTo>
                      <a:pt x="185" y="139"/>
                      <a:pt x="193" y="136"/>
                      <a:pt x="201" y="136"/>
                    </a:cubicBezTo>
                    <a:cubicBezTo>
                      <a:pt x="202" y="130"/>
                      <a:pt x="204" y="125"/>
                      <a:pt x="206" y="120"/>
                    </a:cubicBezTo>
                    <a:cubicBezTo>
                      <a:pt x="210" y="108"/>
                      <a:pt x="209" y="96"/>
                      <a:pt x="207" y="84"/>
                    </a:cubicBezTo>
                    <a:cubicBezTo>
                      <a:pt x="204" y="73"/>
                      <a:pt x="199" y="62"/>
                      <a:pt x="195" y="51"/>
                    </a:cubicBezTo>
                    <a:cubicBezTo>
                      <a:pt x="179" y="14"/>
                      <a:pt x="129" y="0"/>
                      <a:pt x="90" y="6"/>
                    </a:cubicBezTo>
                    <a:cubicBezTo>
                      <a:pt x="72" y="9"/>
                      <a:pt x="56" y="17"/>
                      <a:pt x="42" y="27"/>
                    </a:cubicBezTo>
                    <a:cubicBezTo>
                      <a:pt x="29" y="37"/>
                      <a:pt x="18" y="48"/>
                      <a:pt x="11" y="62"/>
                    </a:cubicBezTo>
                    <a:cubicBezTo>
                      <a:pt x="2" y="81"/>
                      <a:pt x="0" y="103"/>
                      <a:pt x="4" y="124"/>
                    </a:cubicBezTo>
                    <a:cubicBezTo>
                      <a:pt x="9" y="131"/>
                      <a:pt x="15" y="136"/>
                      <a:pt x="23" y="1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5" name="Freeform 558"/>
              <p:cNvSpPr>
                <a:spLocks/>
              </p:cNvSpPr>
              <p:nvPr/>
            </p:nvSpPr>
            <p:spPr bwMode="auto">
              <a:xfrm>
                <a:off x="4216400" y="904875"/>
                <a:ext cx="757238" cy="639763"/>
              </a:xfrm>
              <a:custGeom>
                <a:avLst/>
                <a:gdLst>
                  <a:gd name="T0" fmla="*/ 200 w 201"/>
                  <a:gd name="T1" fmla="*/ 41 h 170"/>
                  <a:gd name="T2" fmla="*/ 197 w 201"/>
                  <a:gd name="T3" fmla="*/ 23 h 170"/>
                  <a:gd name="T4" fmla="*/ 197 w 201"/>
                  <a:gd name="T5" fmla="*/ 22 h 170"/>
                  <a:gd name="T6" fmla="*/ 175 w 201"/>
                  <a:gd name="T7" fmla="*/ 30 h 170"/>
                  <a:gd name="T8" fmla="*/ 159 w 201"/>
                  <a:gd name="T9" fmla="*/ 62 h 170"/>
                  <a:gd name="T10" fmla="*/ 152 w 201"/>
                  <a:gd name="T11" fmla="*/ 73 h 170"/>
                  <a:gd name="T12" fmla="*/ 142 w 201"/>
                  <a:gd name="T13" fmla="*/ 63 h 170"/>
                  <a:gd name="T14" fmla="*/ 141 w 201"/>
                  <a:gd name="T15" fmla="*/ 48 h 170"/>
                  <a:gd name="T16" fmla="*/ 122 w 201"/>
                  <a:gd name="T17" fmla="*/ 33 h 170"/>
                  <a:gd name="T18" fmla="*/ 101 w 201"/>
                  <a:gd name="T19" fmla="*/ 19 h 170"/>
                  <a:gd name="T20" fmla="*/ 94 w 201"/>
                  <a:gd name="T21" fmla="*/ 4 h 170"/>
                  <a:gd name="T22" fmla="*/ 76 w 201"/>
                  <a:gd name="T23" fmla="*/ 5 h 170"/>
                  <a:gd name="T24" fmla="*/ 45 w 201"/>
                  <a:gd name="T25" fmla="*/ 18 h 170"/>
                  <a:gd name="T26" fmla="*/ 19 w 201"/>
                  <a:gd name="T27" fmla="*/ 23 h 170"/>
                  <a:gd name="T28" fmla="*/ 0 w 201"/>
                  <a:gd name="T29" fmla="*/ 11 h 170"/>
                  <a:gd name="T30" fmla="*/ 19 w 201"/>
                  <a:gd name="T31" fmla="*/ 69 h 170"/>
                  <a:gd name="T32" fmla="*/ 28 w 201"/>
                  <a:gd name="T33" fmla="*/ 108 h 170"/>
                  <a:gd name="T34" fmla="*/ 27 w 201"/>
                  <a:gd name="T35" fmla="*/ 119 h 170"/>
                  <a:gd name="T36" fmla="*/ 33 w 201"/>
                  <a:gd name="T37" fmla="*/ 128 h 170"/>
                  <a:gd name="T38" fmla="*/ 43 w 201"/>
                  <a:gd name="T39" fmla="*/ 127 h 170"/>
                  <a:gd name="T40" fmla="*/ 53 w 201"/>
                  <a:gd name="T41" fmla="*/ 136 h 170"/>
                  <a:gd name="T42" fmla="*/ 57 w 201"/>
                  <a:gd name="T43" fmla="*/ 150 h 170"/>
                  <a:gd name="T44" fmla="*/ 78 w 201"/>
                  <a:gd name="T45" fmla="*/ 168 h 170"/>
                  <a:gd name="T46" fmla="*/ 108 w 201"/>
                  <a:gd name="T47" fmla="*/ 158 h 170"/>
                  <a:gd name="T48" fmla="*/ 164 w 201"/>
                  <a:gd name="T49" fmla="*/ 111 h 170"/>
                  <a:gd name="T50" fmla="*/ 192 w 201"/>
                  <a:gd name="T51" fmla="*/ 77 h 170"/>
                  <a:gd name="T52" fmla="*/ 192 w 201"/>
                  <a:gd name="T53" fmla="*/ 73 h 170"/>
                  <a:gd name="T54" fmla="*/ 200 w 201"/>
                  <a:gd name="T55"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170">
                    <a:moveTo>
                      <a:pt x="200" y="41"/>
                    </a:moveTo>
                    <a:cubicBezTo>
                      <a:pt x="200" y="35"/>
                      <a:pt x="197" y="29"/>
                      <a:pt x="197" y="23"/>
                    </a:cubicBezTo>
                    <a:cubicBezTo>
                      <a:pt x="197" y="23"/>
                      <a:pt x="197" y="22"/>
                      <a:pt x="197" y="22"/>
                    </a:cubicBezTo>
                    <a:cubicBezTo>
                      <a:pt x="189" y="22"/>
                      <a:pt x="181" y="25"/>
                      <a:pt x="175" y="30"/>
                    </a:cubicBezTo>
                    <a:cubicBezTo>
                      <a:pt x="167" y="39"/>
                      <a:pt x="162" y="50"/>
                      <a:pt x="159" y="62"/>
                    </a:cubicBezTo>
                    <a:cubicBezTo>
                      <a:pt x="158" y="66"/>
                      <a:pt x="156" y="72"/>
                      <a:pt x="152" y="73"/>
                    </a:cubicBezTo>
                    <a:cubicBezTo>
                      <a:pt x="147" y="74"/>
                      <a:pt x="143" y="69"/>
                      <a:pt x="142" y="63"/>
                    </a:cubicBezTo>
                    <a:cubicBezTo>
                      <a:pt x="142" y="58"/>
                      <a:pt x="143" y="53"/>
                      <a:pt x="141" y="48"/>
                    </a:cubicBezTo>
                    <a:cubicBezTo>
                      <a:pt x="139" y="40"/>
                      <a:pt x="130" y="36"/>
                      <a:pt x="122" y="33"/>
                    </a:cubicBezTo>
                    <a:cubicBezTo>
                      <a:pt x="114" y="30"/>
                      <a:pt x="105" y="27"/>
                      <a:pt x="101" y="19"/>
                    </a:cubicBezTo>
                    <a:cubicBezTo>
                      <a:pt x="99" y="14"/>
                      <a:pt x="98" y="8"/>
                      <a:pt x="94" y="4"/>
                    </a:cubicBezTo>
                    <a:cubicBezTo>
                      <a:pt x="89" y="0"/>
                      <a:pt x="82" y="3"/>
                      <a:pt x="76" y="5"/>
                    </a:cubicBezTo>
                    <a:cubicBezTo>
                      <a:pt x="66" y="9"/>
                      <a:pt x="55" y="13"/>
                      <a:pt x="45" y="18"/>
                    </a:cubicBezTo>
                    <a:cubicBezTo>
                      <a:pt x="37" y="21"/>
                      <a:pt x="28" y="25"/>
                      <a:pt x="19" y="23"/>
                    </a:cubicBezTo>
                    <a:cubicBezTo>
                      <a:pt x="11" y="22"/>
                      <a:pt x="5" y="17"/>
                      <a:pt x="0" y="11"/>
                    </a:cubicBezTo>
                    <a:cubicBezTo>
                      <a:pt x="3" y="31"/>
                      <a:pt x="11" y="50"/>
                      <a:pt x="19" y="69"/>
                    </a:cubicBezTo>
                    <a:cubicBezTo>
                      <a:pt x="24" y="82"/>
                      <a:pt x="30" y="95"/>
                      <a:pt x="28" y="108"/>
                    </a:cubicBezTo>
                    <a:cubicBezTo>
                      <a:pt x="28" y="112"/>
                      <a:pt x="27" y="115"/>
                      <a:pt x="27" y="119"/>
                    </a:cubicBezTo>
                    <a:cubicBezTo>
                      <a:pt x="27" y="123"/>
                      <a:pt x="29" y="127"/>
                      <a:pt x="33" y="128"/>
                    </a:cubicBezTo>
                    <a:cubicBezTo>
                      <a:pt x="36" y="128"/>
                      <a:pt x="39" y="127"/>
                      <a:pt x="43" y="127"/>
                    </a:cubicBezTo>
                    <a:cubicBezTo>
                      <a:pt x="48" y="127"/>
                      <a:pt x="51" y="131"/>
                      <a:pt x="53" y="136"/>
                    </a:cubicBezTo>
                    <a:cubicBezTo>
                      <a:pt x="55" y="140"/>
                      <a:pt x="55" y="145"/>
                      <a:pt x="57" y="150"/>
                    </a:cubicBezTo>
                    <a:cubicBezTo>
                      <a:pt x="60" y="159"/>
                      <a:pt x="68" y="166"/>
                      <a:pt x="78" y="168"/>
                    </a:cubicBezTo>
                    <a:cubicBezTo>
                      <a:pt x="88" y="170"/>
                      <a:pt x="99" y="163"/>
                      <a:pt x="108" y="158"/>
                    </a:cubicBezTo>
                    <a:cubicBezTo>
                      <a:pt x="130" y="146"/>
                      <a:pt x="148" y="129"/>
                      <a:pt x="164" y="111"/>
                    </a:cubicBezTo>
                    <a:cubicBezTo>
                      <a:pt x="174" y="100"/>
                      <a:pt x="184" y="89"/>
                      <a:pt x="192" y="77"/>
                    </a:cubicBezTo>
                    <a:cubicBezTo>
                      <a:pt x="192" y="76"/>
                      <a:pt x="192" y="74"/>
                      <a:pt x="192" y="73"/>
                    </a:cubicBezTo>
                    <a:cubicBezTo>
                      <a:pt x="192" y="61"/>
                      <a:pt x="201" y="52"/>
                      <a:pt x="200" y="4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6" name="Freeform 559"/>
              <p:cNvSpPr>
                <a:spLocks/>
              </p:cNvSpPr>
              <p:nvPr/>
            </p:nvSpPr>
            <p:spPr bwMode="auto">
              <a:xfrm>
                <a:off x="4613275" y="1195388"/>
                <a:ext cx="500063" cy="485775"/>
              </a:xfrm>
              <a:custGeom>
                <a:avLst/>
                <a:gdLst>
                  <a:gd name="T0" fmla="*/ 127 w 133"/>
                  <a:gd name="T1" fmla="*/ 33 h 129"/>
                  <a:gd name="T2" fmla="*/ 102 w 133"/>
                  <a:gd name="T3" fmla="*/ 22 h 129"/>
                  <a:gd name="T4" fmla="*/ 87 w 133"/>
                  <a:gd name="T5" fmla="*/ 0 h 129"/>
                  <a:gd name="T6" fmla="*/ 59 w 133"/>
                  <a:gd name="T7" fmla="*/ 34 h 129"/>
                  <a:gd name="T8" fmla="*/ 3 w 133"/>
                  <a:gd name="T9" fmla="*/ 81 h 129"/>
                  <a:gd name="T10" fmla="*/ 0 w 133"/>
                  <a:gd name="T11" fmla="*/ 83 h 129"/>
                  <a:gd name="T12" fmla="*/ 4 w 133"/>
                  <a:gd name="T13" fmla="*/ 100 h 129"/>
                  <a:gd name="T14" fmla="*/ 20 w 133"/>
                  <a:gd name="T15" fmla="*/ 123 h 129"/>
                  <a:gd name="T16" fmla="*/ 56 w 133"/>
                  <a:gd name="T17" fmla="*/ 126 h 129"/>
                  <a:gd name="T18" fmla="*/ 93 w 133"/>
                  <a:gd name="T19" fmla="*/ 103 h 129"/>
                  <a:gd name="T20" fmla="*/ 115 w 133"/>
                  <a:gd name="T21" fmla="*/ 71 h 129"/>
                  <a:gd name="T22" fmla="*/ 125 w 133"/>
                  <a:gd name="T23" fmla="*/ 60 h 129"/>
                  <a:gd name="T24" fmla="*/ 133 w 133"/>
                  <a:gd name="T25" fmla="*/ 46 h 129"/>
                  <a:gd name="T26" fmla="*/ 127 w 133"/>
                  <a:gd name="T27" fmla="*/ 3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129">
                    <a:moveTo>
                      <a:pt x="127" y="33"/>
                    </a:moveTo>
                    <a:cubicBezTo>
                      <a:pt x="118" y="30"/>
                      <a:pt x="109" y="27"/>
                      <a:pt x="102" y="22"/>
                    </a:cubicBezTo>
                    <a:cubicBezTo>
                      <a:pt x="94" y="17"/>
                      <a:pt x="88" y="9"/>
                      <a:pt x="87" y="0"/>
                    </a:cubicBezTo>
                    <a:cubicBezTo>
                      <a:pt x="79" y="12"/>
                      <a:pt x="69" y="23"/>
                      <a:pt x="59" y="34"/>
                    </a:cubicBezTo>
                    <a:cubicBezTo>
                      <a:pt x="43" y="52"/>
                      <a:pt x="25" y="69"/>
                      <a:pt x="3" y="81"/>
                    </a:cubicBezTo>
                    <a:cubicBezTo>
                      <a:pt x="2" y="82"/>
                      <a:pt x="1" y="82"/>
                      <a:pt x="0" y="83"/>
                    </a:cubicBezTo>
                    <a:cubicBezTo>
                      <a:pt x="1" y="89"/>
                      <a:pt x="2" y="95"/>
                      <a:pt x="4" y="100"/>
                    </a:cubicBezTo>
                    <a:cubicBezTo>
                      <a:pt x="7" y="109"/>
                      <a:pt x="12" y="118"/>
                      <a:pt x="20" y="123"/>
                    </a:cubicBezTo>
                    <a:cubicBezTo>
                      <a:pt x="31" y="129"/>
                      <a:pt x="44" y="129"/>
                      <a:pt x="56" y="126"/>
                    </a:cubicBezTo>
                    <a:cubicBezTo>
                      <a:pt x="70" y="123"/>
                      <a:pt x="84" y="114"/>
                      <a:pt x="93" y="103"/>
                    </a:cubicBezTo>
                    <a:cubicBezTo>
                      <a:pt x="102" y="93"/>
                      <a:pt x="107" y="81"/>
                      <a:pt x="115" y="71"/>
                    </a:cubicBezTo>
                    <a:cubicBezTo>
                      <a:pt x="119" y="67"/>
                      <a:pt x="122" y="64"/>
                      <a:pt x="125" y="60"/>
                    </a:cubicBezTo>
                    <a:cubicBezTo>
                      <a:pt x="129" y="56"/>
                      <a:pt x="133" y="51"/>
                      <a:pt x="133" y="46"/>
                    </a:cubicBezTo>
                    <a:cubicBezTo>
                      <a:pt x="133" y="41"/>
                      <a:pt x="131" y="36"/>
                      <a:pt x="127" y="33"/>
                    </a:cubicBezTo>
                    <a:close/>
                  </a:path>
                </a:pathLst>
              </a:custGeom>
              <a:solidFill>
                <a:srgbClr val="FD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7" name="Freeform 560"/>
              <p:cNvSpPr>
                <a:spLocks/>
              </p:cNvSpPr>
              <p:nvPr/>
            </p:nvSpPr>
            <p:spPr bwMode="auto">
              <a:xfrm>
                <a:off x="4144963" y="3221038"/>
                <a:ext cx="1393825" cy="2795588"/>
              </a:xfrm>
              <a:custGeom>
                <a:avLst/>
                <a:gdLst>
                  <a:gd name="T0" fmla="*/ 362 w 370"/>
                  <a:gd name="T1" fmla="*/ 45 h 743"/>
                  <a:gd name="T2" fmla="*/ 336 w 370"/>
                  <a:gd name="T3" fmla="*/ 19 h 743"/>
                  <a:gd name="T4" fmla="*/ 300 w 370"/>
                  <a:gd name="T5" fmla="*/ 9 h 743"/>
                  <a:gd name="T6" fmla="*/ 148 w 370"/>
                  <a:gd name="T7" fmla="*/ 8 h 743"/>
                  <a:gd name="T8" fmla="*/ 130 w 370"/>
                  <a:gd name="T9" fmla="*/ 35 h 743"/>
                  <a:gd name="T10" fmla="*/ 88 w 370"/>
                  <a:gd name="T11" fmla="*/ 107 h 743"/>
                  <a:gd name="T12" fmla="*/ 19 w 370"/>
                  <a:gd name="T13" fmla="*/ 241 h 743"/>
                  <a:gd name="T14" fmla="*/ 12 w 370"/>
                  <a:gd name="T15" fmla="*/ 376 h 743"/>
                  <a:gd name="T16" fmla="*/ 40 w 370"/>
                  <a:gd name="T17" fmla="*/ 499 h 743"/>
                  <a:gd name="T18" fmla="*/ 41 w 370"/>
                  <a:gd name="T19" fmla="*/ 596 h 743"/>
                  <a:gd name="T20" fmla="*/ 60 w 370"/>
                  <a:gd name="T21" fmla="*/ 690 h 743"/>
                  <a:gd name="T22" fmla="*/ 136 w 370"/>
                  <a:gd name="T23" fmla="*/ 743 h 743"/>
                  <a:gd name="T24" fmla="*/ 172 w 370"/>
                  <a:gd name="T25" fmla="*/ 733 h 743"/>
                  <a:gd name="T26" fmla="*/ 193 w 370"/>
                  <a:gd name="T27" fmla="*/ 701 h 743"/>
                  <a:gd name="T28" fmla="*/ 182 w 370"/>
                  <a:gd name="T29" fmla="*/ 496 h 743"/>
                  <a:gd name="T30" fmla="*/ 188 w 370"/>
                  <a:gd name="T31" fmla="*/ 431 h 743"/>
                  <a:gd name="T32" fmla="*/ 154 w 370"/>
                  <a:gd name="T33" fmla="*/ 311 h 743"/>
                  <a:gd name="T34" fmla="*/ 151 w 370"/>
                  <a:gd name="T35" fmla="*/ 303 h 743"/>
                  <a:gd name="T36" fmla="*/ 161 w 370"/>
                  <a:gd name="T37" fmla="*/ 294 h 743"/>
                  <a:gd name="T38" fmla="*/ 256 w 370"/>
                  <a:gd name="T39" fmla="*/ 212 h 743"/>
                  <a:gd name="T40" fmla="*/ 317 w 370"/>
                  <a:gd name="T41" fmla="*/ 164 h 743"/>
                  <a:gd name="T42" fmla="*/ 347 w 370"/>
                  <a:gd name="T43" fmla="*/ 128 h 743"/>
                  <a:gd name="T44" fmla="*/ 362 w 370"/>
                  <a:gd name="T45" fmla="*/ 98 h 743"/>
                  <a:gd name="T46" fmla="*/ 362 w 370"/>
                  <a:gd name="T47" fmla="*/ 4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0" h="743">
                    <a:moveTo>
                      <a:pt x="362" y="45"/>
                    </a:moveTo>
                    <a:cubicBezTo>
                      <a:pt x="357" y="34"/>
                      <a:pt x="347" y="25"/>
                      <a:pt x="336" y="19"/>
                    </a:cubicBezTo>
                    <a:cubicBezTo>
                      <a:pt x="324" y="14"/>
                      <a:pt x="312" y="11"/>
                      <a:pt x="300" y="9"/>
                    </a:cubicBezTo>
                    <a:cubicBezTo>
                      <a:pt x="250" y="0"/>
                      <a:pt x="198" y="3"/>
                      <a:pt x="148" y="8"/>
                    </a:cubicBezTo>
                    <a:cubicBezTo>
                      <a:pt x="142" y="17"/>
                      <a:pt x="136" y="26"/>
                      <a:pt x="130" y="35"/>
                    </a:cubicBezTo>
                    <a:cubicBezTo>
                      <a:pt x="116" y="59"/>
                      <a:pt x="102" y="83"/>
                      <a:pt x="88" y="107"/>
                    </a:cubicBezTo>
                    <a:cubicBezTo>
                      <a:pt x="63" y="150"/>
                      <a:pt x="39" y="195"/>
                      <a:pt x="19" y="241"/>
                    </a:cubicBezTo>
                    <a:cubicBezTo>
                      <a:pt x="0" y="284"/>
                      <a:pt x="2" y="331"/>
                      <a:pt x="12" y="376"/>
                    </a:cubicBezTo>
                    <a:cubicBezTo>
                      <a:pt x="21" y="417"/>
                      <a:pt x="36" y="457"/>
                      <a:pt x="40" y="499"/>
                    </a:cubicBezTo>
                    <a:cubicBezTo>
                      <a:pt x="43" y="531"/>
                      <a:pt x="41" y="564"/>
                      <a:pt x="41" y="596"/>
                    </a:cubicBezTo>
                    <a:cubicBezTo>
                      <a:pt x="41" y="628"/>
                      <a:pt x="45" y="661"/>
                      <a:pt x="60" y="690"/>
                    </a:cubicBezTo>
                    <a:cubicBezTo>
                      <a:pt x="75" y="718"/>
                      <a:pt x="103" y="742"/>
                      <a:pt x="136" y="743"/>
                    </a:cubicBezTo>
                    <a:cubicBezTo>
                      <a:pt x="148" y="743"/>
                      <a:pt x="162" y="740"/>
                      <a:pt x="172" y="733"/>
                    </a:cubicBezTo>
                    <a:cubicBezTo>
                      <a:pt x="182" y="725"/>
                      <a:pt x="189" y="713"/>
                      <a:pt x="193" y="701"/>
                    </a:cubicBezTo>
                    <a:cubicBezTo>
                      <a:pt x="214" y="635"/>
                      <a:pt x="182" y="565"/>
                      <a:pt x="182" y="496"/>
                    </a:cubicBezTo>
                    <a:cubicBezTo>
                      <a:pt x="182" y="474"/>
                      <a:pt x="186" y="453"/>
                      <a:pt x="188" y="431"/>
                    </a:cubicBezTo>
                    <a:cubicBezTo>
                      <a:pt x="192" y="389"/>
                      <a:pt x="180" y="345"/>
                      <a:pt x="154" y="311"/>
                    </a:cubicBezTo>
                    <a:cubicBezTo>
                      <a:pt x="153" y="308"/>
                      <a:pt x="151" y="306"/>
                      <a:pt x="151" y="303"/>
                    </a:cubicBezTo>
                    <a:cubicBezTo>
                      <a:pt x="151" y="298"/>
                      <a:pt x="157" y="296"/>
                      <a:pt x="161" y="294"/>
                    </a:cubicBezTo>
                    <a:cubicBezTo>
                      <a:pt x="201" y="279"/>
                      <a:pt x="224" y="240"/>
                      <a:pt x="256" y="212"/>
                    </a:cubicBezTo>
                    <a:cubicBezTo>
                      <a:pt x="275" y="195"/>
                      <a:pt x="298" y="181"/>
                      <a:pt x="317" y="164"/>
                    </a:cubicBezTo>
                    <a:cubicBezTo>
                      <a:pt x="329" y="153"/>
                      <a:pt x="339" y="141"/>
                      <a:pt x="347" y="128"/>
                    </a:cubicBezTo>
                    <a:cubicBezTo>
                      <a:pt x="353" y="119"/>
                      <a:pt x="357" y="108"/>
                      <a:pt x="362" y="98"/>
                    </a:cubicBezTo>
                    <a:cubicBezTo>
                      <a:pt x="366" y="81"/>
                      <a:pt x="370" y="62"/>
                      <a:pt x="362"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8" name="Freeform 561"/>
              <p:cNvSpPr>
                <a:spLocks/>
              </p:cNvSpPr>
              <p:nvPr/>
            </p:nvSpPr>
            <p:spPr bwMode="auto">
              <a:xfrm>
                <a:off x="3252788" y="2930525"/>
                <a:ext cx="1450975" cy="2355850"/>
              </a:xfrm>
              <a:custGeom>
                <a:avLst/>
                <a:gdLst>
                  <a:gd name="T0" fmla="*/ 281 w 385"/>
                  <a:gd name="T1" fmla="*/ 222 h 626"/>
                  <a:gd name="T2" fmla="*/ 308 w 385"/>
                  <a:gd name="T3" fmla="*/ 213 h 626"/>
                  <a:gd name="T4" fmla="*/ 325 w 385"/>
                  <a:gd name="T5" fmla="*/ 184 h 626"/>
                  <a:gd name="T6" fmla="*/ 367 w 385"/>
                  <a:gd name="T7" fmla="*/ 112 h 626"/>
                  <a:gd name="T8" fmla="*/ 385 w 385"/>
                  <a:gd name="T9" fmla="*/ 85 h 626"/>
                  <a:gd name="T10" fmla="*/ 356 w 385"/>
                  <a:gd name="T11" fmla="*/ 88 h 626"/>
                  <a:gd name="T12" fmla="*/ 332 w 385"/>
                  <a:gd name="T13" fmla="*/ 10 h 626"/>
                  <a:gd name="T14" fmla="*/ 287 w 385"/>
                  <a:gd name="T15" fmla="*/ 3 h 626"/>
                  <a:gd name="T16" fmla="*/ 234 w 385"/>
                  <a:gd name="T17" fmla="*/ 26 h 626"/>
                  <a:gd name="T18" fmla="*/ 80 w 385"/>
                  <a:gd name="T19" fmla="*/ 127 h 626"/>
                  <a:gd name="T20" fmla="*/ 9 w 385"/>
                  <a:gd name="T21" fmla="*/ 220 h 626"/>
                  <a:gd name="T22" fmla="*/ 1 w 385"/>
                  <a:gd name="T23" fmla="*/ 289 h 626"/>
                  <a:gd name="T24" fmla="*/ 3 w 385"/>
                  <a:gd name="T25" fmla="*/ 325 h 626"/>
                  <a:gd name="T26" fmla="*/ 13 w 385"/>
                  <a:gd name="T27" fmla="*/ 357 h 626"/>
                  <a:gd name="T28" fmla="*/ 24 w 385"/>
                  <a:gd name="T29" fmla="*/ 452 h 626"/>
                  <a:gd name="T30" fmla="*/ 19 w 385"/>
                  <a:gd name="T31" fmla="*/ 497 h 626"/>
                  <a:gd name="T32" fmla="*/ 25 w 385"/>
                  <a:gd name="T33" fmla="*/ 546 h 626"/>
                  <a:gd name="T34" fmla="*/ 47 w 385"/>
                  <a:gd name="T35" fmla="*/ 608 h 626"/>
                  <a:gd name="T36" fmla="*/ 110 w 385"/>
                  <a:gd name="T37" fmla="*/ 625 h 626"/>
                  <a:gd name="T38" fmla="*/ 163 w 385"/>
                  <a:gd name="T39" fmla="*/ 608 h 626"/>
                  <a:gd name="T40" fmla="*/ 166 w 385"/>
                  <a:gd name="T41" fmla="*/ 525 h 626"/>
                  <a:gd name="T42" fmla="*/ 171 w 385"/>
                  <a:gd name="T43" fmla="*/ 429 h 626"/>
                  <a:gd name="T44" fmla="*/ 180 w 385"/>
                  <a:gd name="T45" fmla="*/ 344 h 626"/>
                  <a:gd name="T46" fmla="*/ 154 w 385"/>
                  <a:gd name="T47" fmla="*/ 264 h 626"/>
                  <a:gd name="T48" fmla="*/ 281 w 385"/>
                  <a:gd name="T49" fmla="*/ 222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5" h="626">
                    <a:moveTo>
                      <a:pt x="281" y="222"/>
                    </a:moveTo>
                    <a:cubicBezTo>
                      <a:pt x="290" y="219"/>
                      <a:pt x="300" y="216"/>
                      <a:pt x="308" y="213"/>
                    </a:cubicBezTo>
                    <a:cubicBezTo>
                      <a:pt x="314" y="203"/>
                      <a:pt x="319" y="193"/>
                      <a:pt x="325" y="184"/>
                    </a:cubicBezTo>
                    <a:cubicBezTo>
                      <a:pt x="339" y="160"/>
                      <a:pt x="353" y="136"/>
                      <a:pt x="367" y="112"/>
                    </a:cubicBezTo>
                    <a:cubicBezTo>
                      <a:pt x="373" y="103"/>
                      <a:pt x="379" y="94"/>
                      <a:pt x="385" y="85"/>
                    </a:cubicBezTo>
                    <a:cubicBezTo>
                      <a:pt x="375" y="86"/>
                      <a:pt x="365" y="87"/>
                      <a:pt x="356" y="88"/>
                    </a:cubicBezTo>
                    <a:cubicBezTo>
                      <a:pt x="343" y="63"/>
                      <a:pt x="335" y="37"/>
                      <a:pt x="332" y="10"/>
                    </a:cubicBezTo>
                    <a:cubicBezTo>
                      <a:pt x="319" y="2"/>
                      <a:pt x="302" y="0"/>
                      <a:pt x="287" y="3"/>
                    </a:cubicBezTo>
                    <a:cubicBezTo>
                      <a:pt x="268" y="6"/>
                      <a:pt x="251" y="16"/>
                      <a:pt x="234" y="26"/>
                    </a:cubicBezTo>
                    <a:cubicBezTo>
                      <a:pt x="181" y="56"/>
                      <a:pt x="127" y="87"/>
                      <a:pt x="80" y="127"/>
                    </a:cubicBezTo>
                    <a:cubicBezTo>
                      <a:pt x="50" y="152"/>
                      <a:pt x="22" y="182"/>
                      <a:pt x="9" y="220"/>
                    </a:cubicBezTo>
                    <a:cubicBezTo>
                      <a:pt x="2" y="242"/>
                      <a:pt x="0" y="266"/>
                      <a:pt x="1" y="289"/>
                    </a:cubicBezTo>
                    <a:cubicBezTo>
                      <a:pt x="1" y="301"/>
                      <a:pt x="2" y="313"/>
                      <a:pt x="3" y="325"/>
                    </a:cubicBezTo>
                    <a:cubicBezTo>
                      <a:pt x="4" y="336"/>
                      <a:pt x="9" y="346"/>
                      <a:pt x="13" y="357"/>
                    </a:cubicBezTo>
                    <a:cubicBezTo>
                      <a:pt x="22" y="388"/>
                      <a:pt x="26" y="420"/>
                      <a:pt x="24" y="452"/>
                    </a:cubicBezTo>
                    <a:cubicBezTo>
                      <a:pt x="23" y="467"/>
                      <a:pt x="17" y="483"/>
                      <a:pt x="19" y="497"/>
                    </a:cubicBezTo>
                    <a:cubicBezTo>
                      <a:pt x="21" y="513"/>
                      <a:pt x="23" y="530"/>
                      <a:pt x="25" y="546"/>
                    </a:cubicBezTo>
                    <a:cubicBezTo>
                      <a:pt x="27" y="568"/>
                      <a:pt x="30" y="593"/>
                      <a:pt x="47" y="608"/>
                    </a:cubicBezTo>
                    <a:cubicBezTo>
                      <a:pt x="63" y="624"/>
                      <a:pt x="87" y="625"/>
                      <a:pt x="110" y="625"/>
                    </a:cubicBezTo>
                    <a:cubicBezTo>
                      <a:pt x="129" y="626"/>
                      <a:pt x="152" y="625"/>
                      <a:pt x="163" y="608"/>
                    </a:cubicBezTo>
                    <a:cubicBezTo>
                      <a:pt x="177" y="586"/>
                      <a:pt x="166" y="549"/>
                      <a:pt x="166" y="525"/>
                    </a:cubicBezTo>
                    <a:cubicBezTo>
                      <a:pt x="165" y="493"/>
                      <a:pt x="167" y="461"/>
                      <a:pt x="171" y="429"/>
                    </a:cubicBezTo>
                    <a:cubicBezTo>
                      <a:pt x="175" y="401"/>
                      <a:pt x="180" y="373"/>
                      <a:pt x="180" y="344"/>
                    </a:cubicBezTo>
                    <a:cubicBezTo>
                      <a:pt x="179" y="315"/>
                      <a:pt x="172" y="286"/>
                      <a:pt x="154" y="264"/>
                    </a:cubicBezTo>
                    <a:cubicBezTo>
                      <a:pt x="197" y="251"/>
                      <a:pt x="239" y="236"/>
                      <a:pt x="281" y="2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1" name="Freeform 644"/>
              <p:cNvSpPr>
                <a:spLocks/>
              </p:cNvSpPr>
              <p:nvPr/>
            </p:nvSpPr>
            <p:spPr bwMode="auto">
              <a:xfrm>
                <a:off x="3471863" y="2151063"/>
                <a:ext cx="1081088" cy="1268413"/>
              </a:xfrm>
              <a:custGeom>
                <a:avLst/>
                <a:gdLst>
                  <a:gd name="T0" fmla="*/ 287 w 287"/>
                  <a:gd name="T1" fmla="*/ 115 h 337"/>
                  <a:gd name="T2" fmla="*/ 283 w 287"/>
                  <a:gd name="T3" fmla="*/ 78 h 337"/>
                  <a:gd name="T4" fmla="*/ 273 w 287"/>
                  <a:gd name="T5" fmla="*/ 15 h 337"/>
                  <a:gd name="T6" fmla="*/ 232 w 287"/>
                  <a:gd name="T7" fmla="*/ 0 h 337"/>
                  <a:gd name="T8" fmla="*/ 224 w 287"/>
                  <a:gd name="T9" fmla="*/ 60 h 337"/>
                  <a:gd name="T10" fmla="*/ 200 w 287"/>
                  <a:gd name="T11" fmla="*/ 95 h 337"/>
                  <a:gd name="T12" fmla="*/ 175 w 287"/>
                  <a:gd name="T13" fmla="*/ 143 h 337"/>
                  <a:gd name="T14" fmla="*/ 137 w 287"/>
                  <a:gd name="T15" fmla="*/ 227 h 337"/>
                  <a:gd name="T16" fmla="*/ 130 w 287"/>
                  <a:gd name="T17" fmla="*/ 226 h 337"/>
                  <a:gd name="T18" fmla="*/ 85 w 287"/>
                  <a:gd name="T19" fmla="*/ 231 h 337"/>
                  <a:gd name="T20" fmla="*/ 42 w 287"/>
                  <a:gd name="T21" fmla="*/ 245 h 337"/>
                  <a:gd name="T22" fmla="*/ 18 w 287"/>
                  <a:gd name="T23" fmla="*/ 273 h 337"/>
                  <a:gd name="T24" fmla="*/ 0 w 287"/>
                  <a:gd name="T25" fmla="*/ 321 h 337"/>
                  <a:gd name="T26" fmla="*/ 0 w 287"/>
                  <a:gd name="T27" fmla="*/ 328 h 337"/>
                  <a:gd name="T28" fmla="*/ 5 w 287"/>
                  <a:gd name="T29" fmla="*/ 333 h 337"/>
                  <a:gd name="T30" fmla="*/ 14 w 287"/>
                  <a:gd name="T31" fmla="*/ 327 h 337"/>
                  <a:gd name="T32" fmla="*/ 21 w 287"/>
                  <a:gd name="T33" fmla="*/ 314 h 337"/>
                  <a:gd name="T34" fmla="*/ 19 w 287"/>
                  <a:gd name="T35" fmla="*/ 324 h 337"/>
                  <a:gd name="T36" fmla="*/ 20 w 287"/>
                  <a:gd name="T37" fmla="*/ 333 h 337"/>
                  <a:gd name="T38" fmla="*/ 32 w 287"/>
                  <a:gd name="T39" fmla="*/ 333 h 337"/>
                  <a:gd name="T40" fmla="*/ 37 w 287"/>
                  <a:gd name="T41" fmla="*/ 322 h 337"/>
                  <a:gd name="T42" fmla="*/ 64 w 287"/>
                  <a:gd name="T43" fmla="*/ 272 h 337"/>
                  <a:gd name="T44" fmla="*/ 76 w 287"/>
                  <a:gd name="T45" fmla="*/ 266 h 337"/>
                  <a:gd name="T46" fmla="*/ 88 w 287"/>
                  <a:gd name="T47" fmla="*/ 271 h 337"/>
                  <a:gd name="T48" fmla="*/ 86 w 287"/>
                  <a:gd name="T49" fmla="*/ 285 h 337"/>
                  <a:gd name="T50" fmla="*/ 74 w 287"/>
                  <a:gd name="T51" fmla="*/ 295 h 337"/>
                  <a:gd name="T52" fmla="*/ 55 w 287"/>
                  <a:gd name="T53" fmla="*/ 308 h 337"/>
                  <a:gd name="T54" fmla="*/ 49 w 287"/>
                  <a:gd name="T55" fmla="*/ 321 h 337"/>
                  <a:gd name="T56" fmla="*/ 56 w 287"/>
                  <a:gd name="T57" fmla="*/ 327 h 337"/>
                  <a:gd name="T58" fmla="*/ 66 w 287"/>
                  <a:gd name="T59" fmla="*/ 325 h 337"/>
                  <a:gd name="T60" fmla="*/ 92 w 287"/>
                  <a:gd name="T61" fmla="*/ 313 h 337"/>
                  <a:gd name="T62" fmla="*/ 126 w 287"/>
                  <a:gd name="T63" fmla="*/ 292 h 337"/>
                  <a:gd name="T64" fmla="*/ 154 w 287"/>
                  <a:gd name="T65" fmla="*/ 262 h 337"/>
                  <a:gd name="T66" fmla="*/ 221 w 287"/>
                  <a:gd name="T67" fmla="*/ 200 h 337"/>
                  <a:gd name="T68" fmla="*/ 281 w 287"/>
                  <a:gd name="T69" fmla="*/ 127 h 337"/>
                  <a:gd name="T70" fmla="*/ 287 w 287"/>
                  <a:gd name="T71" fmla="*/ 11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7" h="337">
                    <a:moveTo>
                      <a:pt x="287" y="115"/>
                    </a:moveTo>
                    <a:cubicBezTo>
                      <a:pt x="287" y="103"/>
                      <a:pt x="285" y="90"/>
                      <a:pt x="283" y="78"/>
                    </a:cubicBezTo>
                    <a:cubicBezTo>
                      <a:pt x="280" y="57"/>
                      <a:pt x="277" y="36"/>
                      <a:pt x="273" y="15"/>
                    </a:cubicBezTo>
                    <a:cubicBezTo>
                      <a:pt x="259" y="13"/>
                      <a:pt x="244" y="8"/>
                      <a:pt x="232" y="0"/>
                    </a:cubicBezTo>
                    <a:cubicBezTo>
                      <a:pt x="233" y="21"/>
                      <a:pt x="232" y="42"/>
                      <a:pt x="224" y="60"/>
                    </a:cubicBezTo>
                    <a:cubicBezTo>
                      <a:pt x="218" y="73"/>
                      <a:pt x="208" y="83"/>
                      <a:pt x="200" y="95"/>
                    </a:cubicBezTo>
                    <a:cubicBezTo>
                      <a:pt x="190" y="110"/>
                      <a:pt x="183" y="126"/>
                      <a:pt x="175" y="143"/>
                    </a:cubicBezTo>
                    <a:cubicBezTo>
                      <a:pt x="162" y="171"/>
                      <a:pt x="149" y="199"/>
                      <a:pt x="137" y="227"/>
                    </a:cubicBezTo>
                    <a:cubicBezTo>
                      <a:pt x="135" y="227"/>
                      <a:pt x="132" y="227"/>
                      <a:pt x="130" y="226"/>
                    </a:cubicBezTo>
                    <a:cubicBezTo>
                      <a:pt x="116" y="229"/>
                      <a:pt x="100" y="229"/>
                      <a:pt x="85" y="231"/>
                    </a:cubicBezTo>
                    <a:cubicBezTo>
                      <a:pt x="70" y="233"/>
                      <a:pt x="55" y="236"/>
                      <a:pt x="42" y="245"/>
                    </a:cubicBezTo>
                    <a:cubicBezTo>
                      <a:pt x="32" y="252"/>
                      <a:pt x="24" y="262"/>
                      <a:pt x="18" y="273"/>
                    </a:cubicBezTo>
                    <a:cubicBezTo>
                      <a:pt x="9" y="288"/>
                      <a:pt x="3" y="304"/>
                      <a:pt x="0" y="321"/>
                    </a:cubicBezTo>
                    <a:cubicBezTo>
                      <a:pt x="0" y="324"/>
                      <a:pt x="0" y="326"/>
                      <a:pt x="0" y="328"/>
                    </a:cubicBezTo>
                    <a:cubicBezTo>
                      <a:pt x="1" y="330"/>
                      <a:pt x="2" y="333"/>
                      <a:pt x="5" y="333"/>
                    </a:cubicBezTo>
                    <a:cubicBezTo>
                      <a:pt x="9" y="334"/>
                      <a:pt x="12" y="330"/>
                      <a:pt x="14" y="327"/>
                    </a:cubicBezTo>
                    <a:cubicBezTo>
                      <a:pt x="16" y="323"/>
                      <a:pt x="19" y="318"/>
                      <a:pt x="21" y="314"/>
                    </a:cubicBezTo>
                    <a:cubicBezTo>
                      <a:pt x="20" y="317"/>
                      <a:pt x="19" y="321"/>
                      <a:pt x="19" y="324"/>
                    </a:cubicBezTo>
                    <a:cubicBezTo>
                      <a:pt x="18" y="327"/>
                      <a:pt x="18" y="331"/>
                      <a:pt x="20" y="333"/>
                    </a:cubicBezTo>
                    <a:cubicBezTo>
                      <a:pt x="23" y="337"/>
                      <a:pt x="28" y="336"/>
                      <a:pt x="32" y="333"/>
                    </a:cubicBezTo>
                    <a:cubicBezTo>
                      <a:pt x="35" y="330"/>
                      <a:pt x="36" y="326"/>
                      <a:pt x="37" y="322"/>
                    </a:cubicBezTo>
                    <a:cubicBezTo>
                      <a:pt x="43" y="303"/>
                      <a:pt x="49" y="285"/>
                      <a:pt x="64" y="272"/>
                    </a:cubicBezTo>
                    <a:cubicBezTo>
                      <a:pt x="67" y="269"/>
                      <a:pt x="71" y="267"/>
                      <a:pt x="76" y="266"/>
                    </a:cubicBezTo>
                    <a:cubicBezTo>
                      <a:pt x="80" y="265"/>
                      <a:pt x="85" y="267"/>
                      <a:pt x="88" y="271"/>
                    </a:cubicBezTo>
                    <a:cubicBezTo>
                      <a:pt x="91" y="275"/>
                      <a:pt x="89" y="281"/>
                      <a:pt x="86" y="285"/>
                    </a:cubicBezTo>
                    <a:cubicBezTo>
                      <a:pt x="83" y="289"/>
                      <a:pt x="78" y="292"/>
                      <a:pt x="74" y="295"/>
                    </a:cubicBezTo>
                    <a:cubicBezTo>
                      <a:pt x="68" y="299"/>
                      <a:pt x="61" y="304"/>
                      <a:pt x="55" y="308"/>
                    </a:cubicBezTo>
                    <a:cubicBezTo>
                      <a:pt x="51" y="312"/>
                      <a:pt x="47" y="316"/>
                      <a:pt x="49" y="321"/>
                    </a:cubicBezTo>
                    <a:cubicBezTo>
                      <a:pt x="50" y="324"/>
                      <a:pt x="53" y="326"/>
                      <a:pt x="56" y="327"/>
                    </a:cubicBezTo>
                    <a:cubicBezTo>
                      <a:pt x="60" y="327"/>
                      <a:pt x="63" y="326"/>
                      <a:pt x="66" y="325"/>
                    </a:cubicBezTo>
                    <a:cubicBezTo>
                      <a:pt x="75" y="322"/>
                      <a:pt x="84" y="317"/>
                      <a:pt x="92" y="313"/>
                    </a:cubicBezTo>
                    <a:cubicBezTo>
                      <a:pt x="104" y="306"/>
                      <a:pt x="116" y="300"/>
                      <a:pt x="126" y="292"/>
                    </a:cubicBezTo>
                    <a:cubicBezTo>
                      <a:pt x="137" y="283"/>
                      <a:pt x="145" y="272"/>
                      <a:pt x="154" y="262"/>
                    </a:cubicBezTo>
                    <a:cubicBezTo>
                      <a:pt x="174" y="239"/>
                      <a:pt x="197" y="218"/>
                      <a:pt x="221" y="200"/>
                    </a:cubicBezTo>
                    <a:cubicBezTo>
                      <a:pt x="247" y="181"/>
                      <a:pt x="266" y="155"/>
                      <a:pt x="281" y="127"/>
                    </a:cubicBezTo>
                    <a:cubicBezTo>
                      <a:pt x="283" y="123"/>
                      <a:pt x="285" y="119"/>
                      <a:pt x="287" y="1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5" name="Freeform 648"/>
              <p:cNvSpPr>
                <a:spLocks/>
              </p:cNvSpPr>
              <p:nvPr/>
            </p:nvSpPr>
            <p:spPr bwMode="auto">
              <a:xfrm>
                <a:off x="4695825" y="2411413"/>
                <a:ext cx="1103313" cy="1466850"/>
              </a:xfrm>
              <a:custGeom>
                <a:avLst/>
                <a:gdLst>
                  <a:gd name="T0" fmla="*/ 291 w 293"/>
                  <a:gd name="T1" fmla="*/ 10 h 390"/>
                  <a:gd name="T2" fmla="*/ 289 w 293"/>
                  <a:gd name="T3" fmla="*/ 0 h 390"/>
                  <a:gd name="T4" fmla="*/ 277 w 293"/>
                  <a:gd name="T5" fmla="*/ 3 h 390"/>
                  <a:gd name="T6" fmla="*/ 205 w 293"/>
                  <a:gd name="T7" fmla="*/ 7 h 390"/>
                  <a:gd name="T8" fmla="*/ 217 w 293"/>
                  <a:gd name="T9" fmla="*/ 63 h 390"/>
                  <a:gd name="T10" fmla="*/ 218 w 293"/>
                  <a:gd name="T11" fmla="*/ 74 h 390"/>
                  <a:gd name="T12" fmla="*/ 207 w 293"/>
                  <a:gd name="T13" fmla="*/ 87 h 390"/>
                  <a:gd name="T14" fmla="*/ 191 w 293"/>
                  <a:gd name="T15" fmla="*/ 102 h 390"/>
                  <a:gd name="T16" fmla="*/ 162 w 293"/>
                  <a:gd name="T17" fmla="*/ 133 h 390"/>
                  <a:gd name="T18" fmla="*/ 112 w 293"/>
                  <a:gd name="T19" fmla="*/ 202 h 390"/>
                  <a:gd name="T20" fmla="*/ 49 w 293"/>
                  <a:gd name="T21" fmla="*/ 262 h 390"/>
                  <a:gd name="T22" fmla="*/ 18 w 293"/>
                  <a:gd name="T23" fmla="*/ 316 h 390"/>
                  <a:gd name="T24" fmla="*/ 2 w 293"/>
                  <a:gd name="T25" fmla="*/ 354 h 390"/>
                  <a:gd name="T26" fmla="*/ 0 w 293"/>
                  <a:gd name="T27" fmla="*/ 363 h 390"/>
                  <a:gd name="T28" fmla="*/ 4 w 293"/>
                  <a:gd name="T29" fmla="*/ 370 h 390"/>
                  <a:gd name="T30" fmla="*/ 13 w 293"/>
                  <a:gd name="T31" fmla="*/ 368 h 390"/>
                  <a:gd name="T32" fmla="*/ 18 w 293"/>
                  <a:gd name="T33" fmla="*/ 360 h 390"/>
                  <a:gd name="T34" fmla="*/ 50 w 293"/>
                  <a:gd name="T35" fmla="*/ 313 h 390"/>
                  <a:gd name="T36" fmla="*/ 24 w 293"/>
                  <a:gd name="T37" fmla="*/ 375 h 390"/>
                  <a:gd name="T38" fmla="*/ 26 w 293"/>
                  <a:gd name="T39" fmla="*/ 387 h 390"/>
                  <a:gd name="T40" fmla="*/ 32 w 293"/>
                  <a:gd name="T41" fmla="*/ 387 h 390"/>
                  <a:gd name="T42" fmla="*/ 41 w 293"/>
                  <a:gd name="T43" fmla="*/ 378 h 390"/>
                  <a:gd name="T44" fmla="*/ 68 w 293"/>
                  <a:gd name="T45" fmla="*/ 334 h 390"/>
                  <a:gd name="T46" fmla="*/ 47 w 293"/>
                  <a:gd name="T47" fmla="*/ 378 h 390"/>
                  <a:gd name="T48" fmla="*/ 47 w 293"/>
                  <a:gd name="T49" fmla="*/ 385 h 390"/>
                  <a:gd name="T50" fmla="*/ 58 w 293"/>
                  <a:gd name="T51" fmla="*/ 386 h 390"/>
                  <a:gd name="T52" fmla="*/ 91 w 293"/>
                  <a:gd name="T53" fmla="*/ 335 h 390"/>
                  <a:gd name="T54" fmla="*/ 74 w 293"/>
                  <a:gd name="T55" fmla="*/ 379 h 390"/>
                  <a:gd name="T56" fmla="*/ 80 w 293"/>
                  <a:gd name="T57" fmla="*/ 386 h 390"/>
                  <a:gd name="T58" fmla="*/ 90 w 293"/>
                  <a:gd name="T59" fmla="*/ 377 h 390"/>
                  <a:gd name="T60" fmla="*/ 107 w 293"/>
                  <a:gd name="T61" fmla="*/ 341 h 390"/>
                  <a:gd name="T62" fmla="*/ 125 w 293"/>
                  <a:gd name="T63" fmla="*/ 285 h 390"/>
                  <a:gd name="T64" fmla="*/ 132 w 293"/>
                  <a:gd name="T65" fmla="*/ 270 h 390"/>
                  <a:gd name="T66" fmla="*/ 156 w 293"/>
                  <a:gd name="T67" fmla="*/ 247 h 390"/>
                  <a:gd name="T68" fmla="*/ 202 w 293"/>
                  <a:gd name="T69" fmla="*/ 202 h 390"/>
                  <a:gd name="T70" fmla="*/ 269 w 293"/>
                  <a:gd name="T71" fmla="*/ 128 h 390"/>
                  <a:gd name="T72" fmla="*/ 291 w 293"/>
                  <a:gd name="T73" fmla="*/ 53 h 390"/>
                  <a:gd name="T74" fmla="*/ 291 w 293"/>
                  <a:gd name="T75" fmla="*/ 1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3" h="390">
                    <a:moveTo>
                      <a:pt x="291" y="10"/>
                    </a:moveTo>
                    <a:cubicBezTo>
                      <a:pt x="291" y="7"/>
                      <a:pt x="290" y="3"/>
                      <a:pt x="289" y="0"/>
                    </a:cubicBezTo>
                    <a:cubicBezTo>
                      <a:pt x="286" y="2"/>
                      <a:pt x="281" y="3"/>
                      <a:pt x="277" y="3"/>
                    </a:cubicBezTo>
                    <a:cubicBezTo>
                      <a:pt x="253" y="7"/>
                      <a:pt x="229" y="8"/>
                      <a:pt x="205" y="7"/>
                    </a:cubicBezTo>
                    <a:cubicBezTo>
                      <a:pt x="207" y="26"/>
                      <a:pt x="211" y="45"/>
                      <a:pt x="217" y="63"/>
                    </a:cubicBezTo>
                    <a:cubicBezTo>
                      <a:pt x="218" y="67"/>
                      <a:pt x="218" y="70"/>
                      <a:pt x="218" y="74"/>
                    </a:cubicBezTo>
                    <a:cubicBezTo>
                      <a:pt x="216" y="81"/>
                      <a:pt x="212" y="83"/>
                      <a:pt x="207" y="87"/>
                    </a:cubicBezTo>
                    <a:cubicBezTo>
                      <a:pt x="201" y="91"/>
                      <a:pt x="196" y="97"/>
                      <a:pt x="191" y="102"/>
                    </a:cubicBezTo>
                    <a:cubicBezTo>
                      <a:pt x="181" y="112"/>
                      <a:pt x="172" y="122"/>
                      <a:pt x="162" y="133"/>
                    </a:cubicBezTo>
                    <a:cubicBezTo>
                      <a:pt x="144" y="155"/>
                      <a:pt x="127" y="178"/>
                      <a:pt x="112" y="202"/>
                    </a:cubicBezTo>
                    <a:cubicBezTo>
                      <a:pt x="96" y="227"/>
                      <a:pt x="68" y="239"/>
                      <a:pt x="49" y="262"/>
                    </a:cubicBezTo>
                    <a:cubicBezTo>
                      <a:pt x="35" y="278"/>
                      <a:pt x="27" y="298"/>
                      <a:pt x="18" y="316"/>
                    </a:cubicBezTo>
                    <a:cubicBezTo>
                      <a:pt x="12" y="329"/>
                      <a:pt x="7" y="341"/>
                      <a:pt x="2" y="354"/>
                    </a:cubicBezTo>
                    <a:cubicBezTo>
                      <a:pt x="1" y="357"/>
                      <a:pt x="0" y="360"/>
                      <a:pt x="0" y="363"/>
                    </a:cubicBezTo>
                    <a:cubicBezTo>
                      <a:pt x="0" y="366"/>
                      <a:pt x="1" y="369"/>
                      <a:pt x="4" y="370"/>
                    </a:cubicBezTo>
                    <a:cubicBezTo>
                      <a:pt x="7" y="371"/>
                      <a:pt x="11" y="370"/>
                      <a:pt x="13" y="368"/>
                    </a:cubicBezTo>
                    <a:cubicBezTo>
                      <a:pt x="15" y="366"/>
                      <a:pt x="17" y="363"/>
                      <a:pt x="18" y="360"/>
                    </a:cubicBezTo>
                    <a:cubicBezTo>
                      <a:pt x="25" y="344"/>
                      <a:pt x="41" y="327"/>
                      <a:pt x="50" y="313"/>
                    </a:cubicBezTo>
                    <a:cubicBezTo>
                      <a:pt x="52" y="312"/>
                      <a:pt x="30" y="357"/>
                      <a:pt x="24" y="375"/>
                    </a:cubicBezTo>
                    <a:cubicBezTo>
                      <a:pt x="23" y="379"/>
                      <a:pt x="22" y="384"/>
                      <a:pt x="26" y="387"/>
                    </a:cubicBezTo>
                    <a:cubicBezTo>
                      <a:pt x="28" y="388"/>
                      <a:pt x="30" y="388"/>
                      <a:pt x="32" y="387"/>
                    </a:cubicBezTo>
                    <a:cubicBezTo>
                      <a:pt x="36" y="386"/>
                      <a:pt x="39" y="382"/>
                      <a:pt x="41" y="378"/>
                    </a:cubicBezTo>
                    <a:cubicBezTo>
                      <a:pt x="54" y="350"/>
                      <a:pt x="85" y="298"/>
                      <a:pt x="68" y="334"/>
                    </a:cubicBezTo>
                    <a:cubicBezTo>
                      <a:pt x="61" y="348"/>
                      <a:pt x="55" y="365"/>
                      <a:pt x="47" y="378"/>
                    </a:cubicBezTo>
                    <a:cubicBezTo>
                      <a:pt x="46" y="381"/>
                      <a:pt x="46" y="383"/>
                      <a:pt x="47" y="385"/>
                    </a:cubicBezTo>
                    <a:cubicBezTo>
                      <a:pt x="49" y="390"/>
                      <a:pt x="55" y="389"/>
                      <a:pt x="58" y="386"/>
                    </a:cubicBezTo>
                    <a:cubicBezTo>
                      <a:pt x="73" y="370"/>
                      <a:pt x="91" y="332"/>
                      <a:pt x="91" y="335"/>
                    </a:cubicBezTo>
                    <a:cubicBezTo>
                      <a:pt x="90" y="345"/>
                      <a:pt x="73" y="373"/>
                      <a:pt x="74" y="379"/>
                    </a:cubicBezTo>
                    <a:cubicBezTo>
                      <a:pt x="74" y="383"/>
                      <a:pt x="76" y="386"/>
                      <a:pt x="80" y="386"/>
                    </a:cubicBezTo>
                    <a:cubicBezTo>
                      <a:pt x="85" y="387"/>
                      <a:pt x="88" y="382"/>
                      <a:pt x="90" y="377"/>
                    </a:cubicBezTo>
                    <a:cubicBezTo>
                      <a:pt x="96" y="365"/>
                      <a:pt x="102" y="353"/>
                      <a:pt x="107" y="341"/>
                    </a:cubicBezTo>
                    <a:cubicBezTo>
                      <a:pt x="114" y="326"/>
                      <a:pt x="123" y="301"/>
                      <a:pt x="125" y="285"/>
                    </a:cubicBezTo>
                    <a:cubicBezTo>
                      <a:pt x="126" y="280"/>
                      <a:pt x="128" y="275"/>
                      <a:pt x="132" y="270"/>
                    </a:cubicBezTo>
                    <a:cubicBezTo>
                      <a:pt x="140" y="262"/>
                      <a:pt x="148" y="255"/>
                      <a:pt x="156" y="247"/>
                    </a:cubicBezTo>
                    <a:cubicBezTo>
                      <a:pt x="171" y="232"/>
                      <a:pt x="187" y="217"/>
                      <a:pt x="202" y="202"/>
                    </a:cubicBezTo>
                    <a:cubicBezTo>
                      <a:pt x="226" y="178"/>
                      <a:pt x="250" y="155"/>
                      <a:pt x="269" y="128"/>
                    </a:cubicBezTo>
                    <a:cubicBezTo>
                      <a:pt x="283" y="110"/>
                      <a:pt x="293" y="76"/>
                      <a:pt x="291" y="53"/>
                    </a:cubicBezTo>
                    <a:cubicBezTo>
                      <a:pt x="290" y="38"/>
                      <a:pt x="291" y="24"/>
                      <a:pt x="291"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6" name="Freeform 649"/>
              <p:cNvSpPr>
                <a:spLocks/>
              </p:cNvSpPr>
              <p:nvPr/>
            </p:nvSpPr>
            <p:spPr bwMode="auto">
              <a:xfrm>
                <a:off x="2794000" y="5324475"/>
                <a:ext cx="1125538" cy="346075"/>
              </a:xfrm>
              <a:custGeom>
                <a:avLst/>
                <a:gdLst>
                  <a:gd name="T0" fmla="*/ 225 w 299"/>
                  <a:gd name="T1" fmla="*/ 18 h 92"/>
                  <a:gd name="T2" fmla="*/ 146 w 299"/>
                  <a:gd name="T3" fmla="*/ 50 h 92"/>
                  <a:gd name="T4" fmla="*/ 64 w 299"/>
                  <a:gd name="T5" fmla="*/ 73 h 92"/>
                  <a:gd name="T6" fmla="*/ 2 w 299"/>
                  <a:gd name="T7" fmla="*/ 48 h 92"/>
                  <a:gd name="T8" fmla="*/ 1 w 299"/>
                  <a:gd name="T9" fmla="*/ 53 h 92"/>
                  <a:gd name="T10" fmla="*/ 12 w 299"/>
                  <a:gd name="T11" fmla="*/ 78 h 92"/>
                  <a:gd name="T12" fmla="*/ 39 w 299"/>
                  <a:gd name="T13" fmla="*/ 88 h 92"/>
                  <a:gd name="T14" fmla="*/ 121 w 299"/>
                  <a:gd name="T15" fmla="*/ 74 h 92"/>
                  <a:gd name="T16" fmla="*/ 199 w 299"/>
                  <a:gd name="T17" fmla="*/ 40 h 92"/>
                  <a:gd name="T18" fmla="*/ 261 w 299"/>
                  <a:gd name="T19" fmla="*/ 28 h 92"/>
                  <a:gd name="T20" fmla="*/ 293 w 299"/>
                  <a:gd name="T21" fmla="*/ 15 h 92"/>
                  <a:gd name="T22" fmla="*/ 299 w 299"/>
                  <a:gd name="T23" fmla="*/ 0 h 92"/>
                  <a:gd name="T24" fmla="*/ 276 w 299"/>
                  <a:gd name="T25" fmla="*/ 8 h 92"/>
                  <a:gd name="T26" fmla="*/ 225 w 299"/>
                  <a:gd name="T27"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 h="92">
                    <a:moveTo>
                      <a:pt x="225" y="18"/>
                    </a:moveTo>
                    <a:cubicBezTo>
                      <a:pt x="197" y="24"/>
                      <a:pt x="171" y="38"/>
                      <a:pt x="146" y="50"/>
                    </a:cubicBezTo>
                    <a:cubicBezTo>
                      <a:pt x="120" y="62"/>
                      <a:pt x="93" y="73"/>
                      <a:pt x="64" y="73"/>
                    </a:cubicBezTo>
                    <a:cubicBezTo>
                      <a:pt x="41" y="73"/>
                      <a:pt x="17" y="64"/>
                      <a:pt x="2" y="48"/>
                    </a:cubicBezTo>
                    <a:cubicBezTo>
                      <a:pt x="1" y="50"/>
                      <a:pt x="1" y="51"/>
                      <a:pt x="1" y="53"/>
                    </a:cubicBezTo>
                    <a:cubicBezTo>
                      <a:pt x="0" y="62"/>
                      <a:pt x="5" y="72"/>
                      <a:pt x="12" y="78"/>
                    </a:cubicBezTo>
                    <a:cubicBezTo>
                      <a:pt x="20" y="84"/>
                      <a:pt x="29" y="87"/>
                      <a:pt x="39" y="88"/>
                    </a:cubicBezTo>
                    <a:cubicBezTo>
                      <a:pt x="67" y="92"/>
                      <a:pt x="95" y="85"/>
                      <a:pt x="121" y="74"/>
                    </a:cubicBezTo>
                    <a:cubicBezTo>
                      <a:pt x="147" y="63"/>
                      <a:pt x="172" y="49"/>
                      <a:pt x="199" y="40"/>
                    </a:cubicBezTo>
                    <a:cubicBezTo>
                      <a:pt x="219" y="34"/>
                      <a:pt x="240" y="30"/>
                      <a:pt x="261" y="28"/>
                    </a:cubicBezTo>
                    <a:cubicBezTo>
                      <a:pt x="272" y="26"/>
                      <a:pt x="285" y="24"/>
                      <a:pt x="293" y="15"/>
                    </a:cubicBezTo>
                    <a:cubicBezTo>
                      <a:pt x="297" y="11"/>
                      <a:pt x="298" y="5"/>
                      <a:pt x="299" y="0"/>
                    </a:cubicBezTo>
                    <a:cubicBezTo>
                      <a:pt x="292" y="4"/>
                      <a:pt x="284" y="6"/>
                      <a:pt x="276" y="8"/>
                    </a:cubicBezTo>
                    <a:cubicBezTo>
                      <a:pt x="259" y="13"/>
                      <a:pt x="241" y="14"/>
                      <a:pt x="225"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7" name="Freeform 650"/>
              <p:cNvSpPr>
                <a:spLocks/>
              </p:cNvSpPr>
              <p:nvPr/>
            </p:nvSpPr>
            <p:spPr bwMode="auto">
              <a:xfrm>
                <a:off x="3005138" y="5132388"/>
                <a:ext cx="442913" cy="331788"/>
              </a:xfrm>
              <a:custGeom>
                <a:avLst/>
                <a:gdLst>
                  <a:gd name="T0" fmla="*/ 28 w 118"/>
                  <a:gd name="T1" fmla="*/ 87 h 88"/>
                  <a:gd name="T2" fmla="*/ 46 w 118"/>
                  <a:gd name="T3" fmla="*/ 81 h 88"/>
                  <a:gd name="T4" fmla="*/ 118 w 118"/>
                  <a:gd name="T5" fmla="*/ 28 h 88"/>
                  <a:gd name="T6" fmla="*/ 113 w 118"/>
                  <a:gd name="T7" fmla="*/ 23 h 88"/>
                  <a:gd name="T8" fmla="*/ 98 w 118"/>
                  <a:gd name="T9" fmla="*/ 0 h 88"/>
                  <a:gd name="T10" fmla="*/ 64 w 118"/>
                  <a:gd name="T11" fmla="*/ 18 h 88"/>
                  <a:gd name="T12" fmla="*/ 0 w 118"/>
                  <a:gd name="T13" fmla="*/ 54 h 88"/>
                  <a:gd name="T14" fmla="*/ 14 w 118"/>
                  <a:gd name="T15" fmla="*/ 75 h 88"/>
                  <a:gd name="T16" fmla="*/ 28 w 118"/>
                  <a:gd name="T1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8">
                    <a:moveTo>
                      <a:pt x="28" y="87"/>
                    </a:moveTo>
                    <a:cubicBezTo>
                      <a:pt x="34" y="88"/>
                      <a:pt x="41" y="85"/>
                      <a:pt x="46" y="81"/>
                    </a:cubicBezTo>
                    <a:cubicBezTo>
                      <a:pt x="71" y="65"/>
                      <a:pt x="95" y="47"/>
                      <a:pt x="118" y="28"/>
                    </a:cubicBezTo>
                    <a:cubicBezTo>
                      <a:pt x="116" y="26"/>
                      <a:pt x="114" y="25"/>
                      <a:pt x="113" y="23"/>
                    </a:cubicBezTo>
                    <a:cubicBezTo>
                      <a:pt x="105" y="17"/>
                      <a:pt x="101" y="9"/>
                      <a:pt x="98" y="0"/>
                    </a:cubicBezTo>
                    <a:cubicBezTo>
                      <a:pt x="86" y="5"/>
                      <a:pt x="75" y="12"/>
                      <a:pt x="64" y="18"/>
                    </a:cubicBezTo>
                    <a:cubicBezTo>
                      <a:pt x="43" y="31"/>
                      <a:pt x="21" y="42"/>
                      <a:pt x="0" y="54"/>
                    </a:cubicBezTo>
                    <a:cubicBezTo>
                      <a:pt x="5" y="61"/>
                      <a:pt x="10" y="68"/>
                      <a:pt x="14" y="75"/>
                    </a:cubicBezTo>
                    <a:cubicBezTo>
                      <a:pt x="18" y="80"/>
                      <a:pt x="22" y="85"/>
                      <a:pt x="28" y="8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8" name="Freeform 651"/>
              <p:cNvSpPr>
                <a:spLocks/>
              </p:cNvSpPr>
              <p:nvPr/>
            </p:nvSpPr>
            <p:spPr bwMode="auto">
              <a:xfrm>
                <a:off x="2800350" y="5154613"/>
                <a:ext cx="1122363" cy="444500"/>
              </a:xfrm>
              <a:custGeom>
                <a:avLst/>
                <a:gdLst>
                  <a:gd name="T0" fmla="*/ 298 w 298"/>
                  <a:gd name="T1" fmla="*/ 27 h 118"/>
                  <a:gd name="T2" fmla="*/ 289 w 298"/>
                  <a:gd name="T3" fmla="*/ 0 h 118"/>
                  <a:gd name="T4" fmla="*/ 283 w 298"/>
                  <a:gd name="T5" fmla="*/ 17 h 118"/>
                  <a:gd name="T6" fmla="*/ 230 w 298"/>
                  <a:gd name="T7" fmla="*/ 34 h 118"/>
                  <a:gd name="T8" fmla="*/ 172 w 298"/>
                  <a:gd name="T9" fmla="*/ 22 h 118"/>
                  <a:gd name="T10" fmla="*/ 100 w 298"/>
                  <a:gd name="T11" fmla="*/ 75 h 118"/>
                  <a:gd name="T12" fmla="*/ 82 w 298"/>
                  <a:gd name="T13" fmla="*/ 81 h 118"/>
                  <a:gd name="T14" fmla="*/ 68 w 298"/>
                  <a:gd name="T15" fmla="*/ 69 h 118"/>
                  <a:gd name="T16" fmla="*/ 54 w 298"/>
                  <a:gd name="T17" fmla="*/ 48 h 118"/>
                  <a:gd name="T18" fmla="*/ 20 w 298"/>
                  <a:gd name="T19" fmla="*/ 70 h 118"/>
                  <a:gd name="T20" fmla="*/ 0 w 298"/>
                  <a:gd name="T21" fmla="*/ 93 h 118"/>
                  <a:gd name="T22" fmla="*/ 62 w 298"/>
                  <a:gd name="T23" fmla="*/ 118 h 118"/>
                  <a:gd name="T24" fmla="*/ 144 w 298"/>
                  <a:gd name="T25" fmla="*/ 95 h 118"/>
                  <a:gd name="T26" fmla="*/ 223 w 298"/>
                  <a:gd name="T27" fmla="*/ 63 h 118"/>
                  <a:gd name="T28" fmla="*/ 274 w 298"/>
                  <a:gd name="T29" fmla="*/ 53 h 118"/>
                  <a:gd name="T30" fmla="*/ 297 w 298"/>
                  <a:gd name="T31" fmla="*/ 45 h 118"/>
                  <a:gd name="T32" fmla="*/ 298 w 298"/>
                  <a:gd name="T33"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8" h="118">
                    <a:moveTo>
                      <a:pt x="298" y="27"/>
                    </a:moveTo>
                    <a:cubicBezTo>
                      <a:pt x="297" y="17"/>
                      <a:pt x="296" y="7"/>
                      <a:pt x="289" y="0"/>
                    </a:cubicBezTo>
                    <a:cubicBezTo>
                      <a:pt x="288" y="7"/>
                      <a:pt x="286" y="12"/>
                      <a:pt x="283" y="17"/>
                    </a:cubicBezTo>
                    <a:cubicBezTo>
                      <a:pt x="272" y="34"/>
                      <a:pt x="249" y="35"/>
                      <a:pt x="230" y="34"/>
                    </a:cubicBezTo>
                    <a:cubicBezTo>
                      <a:pt x="210" y="34"/>
                      <a:pt x="188" y="33"/>
                      <a:pt x="172" y="22"/>
                    </a:cubicBezTo>
                    <a:cubicBezTo>
                      <a:pt x="149" y="41"/>
                      <a:pt x="125" y="59"/>
                      <a:pt x="100" y="75"/>
                    </a:cubicBezTo>
                    <a:cubicBezTo>
                      <a:pt x="95" y="79"/>
                      <a:pt x="88" y="82"/>
                      <a:pt x="82" y="81"/>
                    </a:cubicBezTo>
                    <a:cubicBezTo>
                      <a:pt x="76" y="79"/>
                      <a:pt x="72" y="74"/>
                      <a:pt x="68" y="69"/>
                    </a:cubicBezTo>
                    <a:cubicBezTo>
                      <a:pt x="64" y="62"/>
                      <a:pt x="59" y="55"/>
                      <a:pt x="54" y="48"/>
                    </a:cubicBezTo>
                    <a:cubicBezTo>
                      <a:pt x="42" y="55"/>
                      <a:pt x="31" y="62"/>
                      <a:pt x="20" y="70"/>
                    </a:cubicBezTo>
                    <a:cubicBezTo>
                      <a:pt x="11" y="76"/>
                      <a:pt x="3" y="84"/>
                      <a:pt x="0" y="93"/>
                    </a:cubicBezTo>
                    <a:cubicBezTo>
                      <a:pt x="15" y="109"/>
                      <a:pt x="39" y="118"/>
                      <a:pt x="62" y="118"/>
                    </a:cubicBezTo>
                    <a:cubicBezTo>
                      <a:pt x="91" y="118"/>
                      <a:pt x="118" y="107"/>
                      <a:pt x="144" y="95"/>
                    </a:cubicBezTo>
                    <a:cubicBezTo>
                      <a:pt x="169" y="83"/>
                      <a:pt x="195" y="69"/>
                      <a:pt x="223" y="63"/>
                    </a:cubicBezTo>
                    <a:cubicBezTo>
                      <a:pt x="239" y="59"/>
                      <a:pt x="257" y="58"/>
                      <a:pt x="274" y="53"/>
                    </a:cubicBezTo>
                    <a:cubicBezTo>
                      <a:pt x="282" y="51"/>
                      <a:pt x="290" y="49"/>
                      <a:pt x="297" y="45"/>
                    </a:cubicBezTo>
                    <a:cubicBezTo>
                      <a:pt x="298" y="39"/>
                      <a:pt x="298" y="33"/>
                      <a:pt x="298"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9" name="Freeform 652"/>
              <p:cNvSpPr>
                <a:spLocks/>
              </p:cNvSpPr>
              <p:nvPr/>
            </p:nvSpPr>
            <p:spPr bwMode="auto">
              <a:xfrm>
                <a:off x="4054475" y="6076950"/>
                <a:ext cx="693738" cy="534988"/>
              </a:xfrm>
              <a:custGeom>
                <a:avLst/>
                <a:gdLst>
                  <a:gd name="T0" fmla="*/ 148 w 184"/>
                  <a:gd name="T1" fmla="*/ 63 h 142"/>
                  <a:gd name="T2" fmla="*/ 40 w 184"/>
                  <a:gd name="T3" fmla="*/ 116 h 142"/>
                  <a:gd name="T4" fmla="*/ 19 w 184"/>
                  <a:gd name="T5" fmla="*/ 111 h 142"/>
                  <a:gd name="T6" fmla="*/ 3 w 184"/>
                  <a:gd name="T7" fmla="*/ 82 h 142"/>
                  <a:gd name="T8" fmla="*/ 3 w 184"/>
                  <a:gd name="T9" fmla="*/ 81 h 142"/>
                  <a:gd name="T10" fmla="*/ 0 w 184"/>
                  <a:gd name="T11" fmla="*/ 99 h 142"/>
                  <a:gd name="T12" fmla="*/ 10 w 184"/>
                  <a:gd name="T13" fmla="*/ 126 h 142"/>
                  <a:gd name="T14" fmla="*/ 48 w 184"/>
                  <a:gd name="T15" fmla="*/ 140 h 142"/>
                  <a:gd name="T16" fmla="*/ 141 w 184"/>
                  <a:gd name="T17" fmla="*/ 104 h 142"/>
                  <a:gd name="T18" fmla="*/ 167 w 184"/>
                  <a:gd name="T19" fmla="*/ 54 h 142"/>
                  <a:gd name="T20" fmla="*/ 184 w 184"/>
                  <a:gd name="T21" fmla="*/ 0 h 142"/>
                  <a:gd name="T22" fmla="*/ 173 w 184"/>
                  <a:gd name="T23" fmla="*/ 18 h 142"/>
                  <a:gd name="T24" fmla="*/ 148 w 184"/>
                  <a:gd name="T25" fmla="*/ 6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4" h="142">
                    <a:moveTo>
                      <a:pt x="148" y="63"/>
                    </a:moveTo>
                    <a:cubicBezTo>
                      <a:pt x="124" y="97"/>
                      <a:pt x="82" y="118"/>
                      <a:pt x="40" y="116"/>
                    </a:cubicBezTo>
                    <a:cubicBezTo>
                      <a:pt x="32" y="116"/>
                      <a:pt x="25" y="115"/>
                      <a:pt x="19" y="111"/>
                    </a:cubicBezTo>
                    <a:cubicBezTo>
                      <a:pt x="9" y="105"/>
                      <a:pt x="4" y="93"/>
                      <a:pt x="3" y="82"/>
                    </a:cubicBezTo>
                    <a:cubicBezTo>
                      <a:pt x="3" y="81"/>
                      <a:pt x="3" y="81"/>
                      <a:pt x="3" y="81"/>
                    </a:cubicBezTo>
                    <a:cubicBezTo>
                      <a:pt x="1" y="87"/>
                      <a:pt x="0" y="93"/>
                      <a:pt x="0" y="99"/>
                    </a:cubicBezTo>
                    <a:cubicBezTo>
                      <a:pt x="0" y="109"/>
                      <a:pt x="3" y="119"/>
                      <a:pt x="10" y="126"/>
                    </a:cubicBezTo>
                    <a:cubicBezTo>
                      <a:pt x="19" y="137"/>
                      <a:pt x="34" y="140"/>
                      <a:pt x="48" y="140"/>
                    </a:cubicBezTo>
                    <a:cubicBezTo>
                      <a:pt x="83" y="142"/>
                      <a:pt x="119" y="131"/>
                      <a:pt x="141" y="104"/>
                    </a:cubicBezTo>
                    <a:cubicBezTo>
                      <a:pt x="153" y="90"/>
                      <a:pt x="160" y="72"/>
                      <a:pt x="167" y="54"/>
                    </a:cubicBezTo>
                    <a:cubicBezTo>
                      <a:pt x="173" y="36"/>
                      <a:pt x="179" y="18"/>
                      <a:pt x="184" y="0"/>
                    </a:cubicBezTo>
                    <a:cubicBezTo>
                      <a:pt x="180" y="6"/>
                      <a:pt x="177" y="12"/>
                      <a:pt x="173" y="18"/>
                    </a:cubicBezTo>
                    <a:cubicBezTo>
                      <a:pt x="165" y="33"/>
                      <a:pt x="158" y="49"/>
                      <a:pt x="148" y="6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0" name="Freeform 653"/>
              <p:cNvSpPr>
                <a:spLocks/>
              </p:cNvSpPr>
              <p:nvPr/>
            </p:nvSpPr>
            <p:spPr bwMode="auto">
              <a:xfrm>
                <a:off x="4144963" y="5824538"/>
                <a:ext cx="425450" cy="493713"/>
              </a:xfrm>
              <a:custGeom>
                <a:avLst/>
                <a:gdLst>
                  <a:gd name="T0" fmla="*/ 113 w 113"/>
                  <a:gd name="T1" fmla="*/ 46 h 131"/>
                  <a:gd name="T2" fmla="*/ 61 w 113"/>
                  <a:gd name="T3" fmla="*/ 0 h 131"/>
                  <a:gd name="T4" fmla="*/ 32 w 113"/>
                  <a:gd name="T5" fmla="*/ 68 h 131"/>
                  <a:gd name="T6" fmla="*/ 0 w 113"/>
                  <a:gd name="T7" fmla="*/ 109 h 131"/>
                  <a:gd name="T8" fmla="*/ 73 w 113"/>
                  <a:gd name="T9" fmla="*/ 131 h 131"/>
                  <a:gd name="T10" fmla="*/ 113 w 113"/>
                  <a:gd name="T11" fmla="*/ 46 h 131"/>
                </a:gdLst>
                <a:ahLst/>
                <a:cxnLst>
                  <a:cxn ang="0">
                    <a:pos x="T0" y="T1"/>
                  </a:cxn>
                  <a:cxn ang="0">
                    <a:pos x="T2" y="T3"/>
                  </a:cxn>
                  <a:cxn ang="0">
                    <a:pos x="T4" y="T5"/>
                  </a:cxn>
                  <a:cxn ang="0">
                    <a:pos x="T6" y="T7"/>
                  </a:cxn>
                  <a:cxn ang="0">
                    <a:pos x="T8" y="T9"/>
                  </a:cxn>
                  <a:cxn ang="0">
                    <a:pos x="T10" y="T11"/>
                  </a:cxn>
                </a:cxnLst>
                <a:rect l="0" t="0" r="r" b="b"/>
                <a:pathLst>
                  <a:path w="113" h="131">
                    <a:moveTo>
                      <a:pt x="113" y="46"/>
                    </a:moveTo>
                    <a:cubicBezTo>
                      <a:pt x="91" y="38"/>
                      <a:pt x="73" y="21"/>
                      <a:pt x="61" y="0"/>
                    </a:cubicBezTo>
                    <a:cubicBezTo>
                      <a:pt x="60" y="24"/>
                      <a:pt x="47" y="48"/>
                      <a:pt x="32" y="68"/>
                    </a:cubicBezTo>
                    <a:cubicBezTo>
                      <a:pt x="22" y="82"/>
                      <a:pt x="10" y="95"/>
                      <a:pt x="0" y="109"/>
                    </a:cubicBezTo>
                    <a:cubicBezTo>
                      <a:pt x="25" y="113"/>
                      <a:pt x="50" y="120"/>
                      <a:pt x="73" y="131"/>
                    </a:cubicBezTo>
                    <a:cubicBezTo>
                      <a:pt x="90" y="105"/>
                      <a:pt x="103" y="76"/>
                      <a:pt x="113" y="4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1" name="Freeform 654"/>
              <p:cNvSpPr>
                <a:spLocks/>
              </p:cNvSpPr>
              <p:nvPr/>
            </p:nvSpPr>
            <p:spPr bwMode="auto">
              <a:xfrm>
                <a:off x="4067175" y="5991225"/>
                <a:ext cx="703263" cy="530225"/>
              </a:xfrm>
              <a:custGeom>
                <a:avLst/>
                <a:gdLst>
                  <a:gd name="T0" fmla="*/ 157 w 187"/>
                  <a:gd name="T1" fmla="*/ 7 h 141"/>
                  <a:gd name="T2" fmla="*/ 134 w 187"/>
                  <a:gd name="T3" fmla="*/ 2 h 141"/>
                  <a:gd name="T4" fmla="*/ 103 w 187"/>
                  <a:gd name="T5" fmla="*/ 71 h 141"/>
                  <a:gd name="T6" fmla="*/ 78 w 187"/>
                  <a:gd name="T7" fmla="*/ 81 h 141"/>
                  <a:gd name="T8" fmla="*/ 21 w 187"/>
                  <a:gd name="T9" fmla="*/ 65 h 141"/>
                  <a:gd name="T10" fmla="*/ 4 w 187"/>
                  <a:gd name="T11" fmla="*/ 93 h 141"/>
                  <a:gd name="T12" fmla="*/ 0 w 187"/>
                  <a:gd name="T13" fmla="*/ 104 h 141"/>
                  <a:gd name="T14" fmla="*/ 16 w 187"/>
                  <a:gd name="T15" fmla="*/ 134 h 141"/>
                  <a:gd name="T16" fmla="*/ 37 w 187"/>
                  <a:gd name="T17" fmla="*/ 139 h 141"/>
                  <a:gd name="T18" fmla="*/ 145 w 187"/>
                  <a:gd name="T19" fmla="*/ 86 h 141"/>
                  <a:gd name="T20" fmla="*/ 170 w 187"/>
                  <a:gd name="T21" fmla="*/ 41 h 141"/>
                  <a:gd name="T22" fmla="*/ 176 w 187"/>
                  <a:gd name="T23" fmla="*/ 31 h 141"/>
                  <a:gd name="T24" fmla="*/ 185 w 187"/>
                  <a:gd name="T25" fmla="*/ 9 h 141"/>
                  <a:gd name="T26" fmla="*/ 187 w 187"/>
                  <a:gd name="T27" fmla="*/ 0 h 141"/>
                  <a:gd name="T28" fmla="*/ 157 w 187"/>
                  <a:gd name="T29" fmla="*/ 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41">
                    <a:moveTo>
                      <a:pt x="157" y="7"/>
                    </a:moveTo>
                    <a:cubicBezTo>
                      <a:pt x="149" y="7"/>
                      <a:pt x="142" y="5"/>
                      <a:pt x="134" y="2"/>
                    </a:cubicBezTo>
                    <a:cubicBezTo>
                      <a:pt x="126" y="26"/>
                      <a:pt x="116" y="50"/>
                      <a:pt x="103" y="71"/>
                    </a:cubicBezTo>
                    <a:cubicBezTo>
                      <a:pt x="98" y="80"/>
                      <a:pt x="88" y="84"/>
                      <a:pt x="78" y="81"/>
                    </a:cubicBezTo>
                    <a:cubicBezTo>
                      <a:pt x="60" y="73"/>
                      <a:pt x="41" y="68"/>
                      <a:pt x="21" y="65"/>
                    </a:cubicBezTo>
                    <a:cubicBezTo>
                      <a:pt x="15" y="74"/>
                      <a:pt x="9" y="83"/>
                      <a:pt x="4" y="93"/>
                    </a:cubicBezTo>
                    <a:cubicBezTo>
                      <a:pt x="3" y="96"/>
                      <a:pt x="1" y="100"/>
                      <a:pt x="0" y="104"/>
                    </a:cubicBezTo>
                    <a:cubicBezTo>
                      <a:pt x="0" y="116"/>
                      <a:pt x="5" y="128"/>
                      <a:pt x="16" y="134"/>
                    </a:cubicBezTo>
                    <a:cubicBezTo>
                      <a:pt x="22" y="138"/>
                      <a:pt x="29" y="139"/>
                      <a:pt x="37" y="139"/>
                    </a:cubicBezTo>
                    <a:cubicBezTo>
                      <a:pt x="79" y="141"/>
                      <a:pt x="121" y="120"/>
                      <a:pt x="145" y="86"/>
                    </a:cubicBezTo>
                    <a:cubicBezTo>
                      <a:pt x="155" y="72"/>
                      <a:pt x="162" y="56"/>
                      <a:pt x="170" y="41"/>
                    </a:cubicBezTo>
                    <a:cubicBezTo>
                      <a:pt x="172" y="38"/>
                      <a:pt x="174" y="34"/>
                      <a:pt x="176" y="31"/>
                    </a:cubicBezTo>
                    <a:cubicBezTo>
                      <a:pt x="178" y="25"/>
                      <a:pt x="182" y="15"/>
                      <a:pt x="185" y="9"/>
                    </a:cubicBezTo>
                    <a:cubicBezTo>
                      <a:pt x="186" y="6"/>
                      <a:pt x="186" y="3"/>
                      <a:pt x="187" y="0"/>
                    </a:cubicBezTo>
                    <a:cubicBezTo>
                      <a:pt x="178" y="5"/>
                      <a:pt x="167" y="7"/>
                      <a:pt x="157"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024" name="Group 2023"/>
            <p:cNvGrpSpPr/>
            <p:nvPr/>
          </p:nvGrpSpPr>
          <p:grpSpPr>
            <a:xfrm>
              <a:off x="3203575" y="2622550"/>
              <a:ext cx="2068513" cy="1554163"/>
              <a:chOff x="3203575" y="2622550"/>
              <a:chExt cx="2068513" cy="1554163"/>
            </a:xfrm>
          </p:grpSpPr>
          <p:sp>
            <p:nvSpPr>
              <p:cNvPr id="1929" name="Freeform 562"/>
              <p:cNvSpPr>
                <a:spLocks/>
              </p:cNvSpPr>
              <p:nvPr/>
            </p:nvSpPr>
            <p:spPr bwMode="auto">
              <a:xfrm>
                <a:off x="3219450" y="2960688"/>
                <a:ext cx="2052638" cy="1185863"/>
              </a:xfrm>
              <a:custGeom>
                <a:avLst/>
                <a:gdLst>
                  <a:gd name="T0" fmla="*/ 316 w 545"/>
                  <a:gd name="T1" fmla="*/ 313 h 315"/>
                  <a:gd name="T2" fmla="*/ 2 w 545"/>
                  <a:gd name="T3" fmla="*/ 132 h 315"/>
                  <a:gd name="T4" fmla="*/ 2 w 545"/>
                  <a:gd name="T5" fmla="*/ 127 h 315"/>
                  <a:gd name="T6" fmla="*/ 219 w 545"/>
                  <a:gd name="T7" fmla="*/ 1 h 315"/>
                  <a:gd name="T8" fmla="*/ 229 w 545"/>
                  <a:gd name="T9" fmla="*/ 1 h 315"/>
                  <a:gd name="T10" fmla="*/ 542 w 545"/>
                  <a:gd name="T11" fmla="*/ 182 h 315"/>
                  <a:gd name="T12" fmla="*/ 542 w 545"/>
                  <a:gd name="T13" fmla="*/ 188 h 315"/>
                  <a:gd name="T14" fmla="*/ 325 w 545"/>
                  <a:gd name="T15" fmla="*/ 313 h 315"/>
                  <a:gd name="T16" fmla="*/ 316 w 545"/>
                  <a:gd name="T17"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315">
                    <a:moveTo>
                      <a:pt x="316" y="313"/>
                    </a:moveTo>
                    <a:cubicBezTo>
                      <a:pt x="2" y="132"/>
                      <a:pt x="2" y="132"/>
                      <a:pt x="2" y="132"/>
                    </a:cubicBezTo>
                    <a:cubicBezTo>
                      <a:pt x="0" y="130"/>
                      <a:pt x="0" y="128"/>
                      <a:pt x="2" y="127"/>
                    </a:cubicBezTo>
                    <a:cubicBezTo>
                      <a:pt x="219" y="1"/>
                      <a:pt x="219" y="1"/>
                      <a:pt x="219" y="1"/>
                    </a:cubicBezTo>
                    <a:cubicBezTo>
                      <a:pt x="222" y="0"/>
                      <a:pt x="226" y="0"/>
                      <a:pt x="229" y="1"/>
                    </a:cubicBezTo>
                    <a:cubicBezTo>
                      <a:pt x="542" y="182"/>
                      <a:pt x="542" y="182"/>
                      <a:pt x="542" y="182"/>
                    </a:cubicBezTo>
                    <a:cubicBezTo>
                      <a:pt x="545" y="184"/>
                      <a:pt x="545" y="186"/>
                      <a:pt x="542" y="188"/>
                    </a:cubicBezTo>
                    <a:cubicBezTo>
                      <a:pt x="325" y="313"/>
                      <a:pt x="325" y="313"/>
                      <a:pt x="325" y="313"/>
                    </a:cubicBezTo>
                    <a:cubicBezTo>
                      <a:pt x="323" y="315"/>
                      <a:pt x="319" y="315"/>
                      <a:pt x="316" y="313"/>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0" name="Freeform 563"/>
              <p:cNvSpPr>
                <a:spLocks/>
              </p:cNvSpPr>
              <p:nvPr/>
            </p:nvSpPr>
            <p:spPr bwMode="auto">
              <a:xfrm>
                <a:off x="3302000" y="3386138"/>
                <a:ext cx="142875" cy="82550"/>
              </a:xfrm>
              <a:custGeom>
                <a:avLst/>
                <a:gdLst>
                  <a:gd name="T0" fmla="*/ 37 w 38"/>
                  <a:gd name="T1" fmla="*/ 16 h 22"/>
                  <a:gd name="T2" fmla="*/ 9 w 38"/>
                  <a:gd name="T3" fmla="*/ 0 h 22"/>
                  <a:gd name="T4" fmla="*/ 7 w 38"/>
                  <a:gd name="T5" fmla="*/ 0 h 22"/>
                  <a:gd name="T6" fmla="*/ 1 w 38"/>
                  <a:gd name="T7" fmla="*/ 4 h 22"/>
                  <a:gd name="T8" fmla="*/ 1 w 38"/>
                  <a:gd name="T9" fmla="*/ 5 h 22"/>
                  <a:gd name="T10" fmla="*/ 29 w 38"/>
                  <a:gd name="T11" fmla="*/ 21 h 22"/>
                  <a:gd name="T12" fmla="*/ 31 w 38"/>
                  <a:gd name="T13" fmla="*/ 21 h 22"/>
                  <a:gd name="T14" fmla="*/ 37 w 38"/>
                  <a:gd name="T15" fmla="*/ 18 h 22"/>
                  <a:gd name="T16" fmla="*/ 37 w 38"/>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6"/>
                    </a:moveTo>
                    <a:cubicBezTo>
                      <a:pt x="9" y="0"/>
                      <a:pt x="9" y="0"/>
                      <a:pt x="9" y="0"/>
                    </a:cubicBezTo>
                    <a:cubicBezTo>
                      <a:pt x="9" y="0"/>
                      <a:pt x="8" y="0"/>
                      <a:pt x="7" y="0"/>
                    </a:cubicBezTo>
                    <a:cubicBezTo>
                      <a:pt x="1" y="4"/>
                      <a:pt x="1" y="4"/>
                      <a:pt x="1" y="4"/>
                    </a:cubicBezTo>
                    <a:cubicBezTo>
                      <a:pt x="0" y="4"/>
                      <a:pt x="0" y="5"/>
                      <a:pt x="1" y="5"/>
                    </a:cubicBezTo>
                    <a:cubicBezTo>
                      <a:pt x="29" y="21"/>
                      <a:pt x="29" y="21"/>
                      <a:pt x="29" y="21"/>
                    </a:cubicBezTo>
                    <a:cubicBezTo>
                      <a:pt x="29" y="22"/>
                      <a:pt x="30" y="22"/>
                      <a:pt x="31" y="21"/>
                    </a:cubicBezTo>
                    <a:cubicBezTo>
                      <a:pt x="37" y="18"/>
                      <a:pt x="37" y="18"/>
                      <a:pt x="37" y="18"/>
                    </a:cubicBezTo>
                    <a:cubicBezTo>
                      <a:pt x="38" y="17"/>
                      <a:pt x="38" y="17"/>
                      <a:pt x="3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1" name="Freeform 564"/>
              <p:cNvSpPr>
                <a:spLocks/>
              </p:cNvSpPr>
              <p:nvPr/>
            </p:nvSpPr>
            <p:spPr bwMode="auto">
              <a:xfrm>
                <a:off x="3425825" y="3457575"/>
                <a:ext cx="106363"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2" name="Freeform 565"/>
              <p:cNvSpPr>
                <a:spLocks/>
              </p:cNvSpPr>
              <p:nvPr/>
            </p:nvSpPr>
            <p:spPr bwMode="auto">
              <a:xfrm>
                <a:off x="3508375" y="3506788"/>
                <a:ext cx="106363" cy="60325"/>
              </a:xfrm>
              <a:custGeom>
                <a:avLst/>
                <a:gdLst>
                  <a:gd name="T0" fmla="*/ 27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0"/>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3" name="Freeform 566"/>
              <p:cNvSpPr>
                <a:spLocks/>
              </p:cNvSpPr>
              <p:nvPr/>
            </p:nvSpPr>
            <p:spPr bwMode="auto">
              <a:xfrm>
                <a:off x="3592513" y="3556000"/>
                <a:ext cx="104775" cy="55563"/>
              </a:xfrm>
              <a:custGeom>
                <a:avLst/>
                <a:gdLst>
                  <a:gd name="T0" fmla="*/ 27 w 28"/>
                  <a:gd name="T1" fmla="*/ 10 h 15"/>
                  <a:gd name="T2" fmla="*/ 9 w 28"/>
                  <a:gd name="T3" fmla="*/ 0 h 15"/>
                  <a:gd name="T4" fmla="*/ 7 w 28"/>
                  <a:gd name="T5" fmla="*/ 0 h 15"/>
                  <a:gd name="T6" fmla="*/ 1 w 28"/>
                  <a:gd name="T7" fmla="*/ 3 h 15"/>
                  <a:gd name="T8" fmla="*/ 1 w 28"/>
                  <a:gd name="T9" fmla="*/ 5 h 15"/>
                  <a:gd name="T10" fmla="*/ 19 w 28"/>
                  <a:gd name="T11" fmla="*/ 15 h 15"/>
                  <a:gd name="T12" fmla="*/ 21 w 28"/>
                  <a:gd name="T13" fmla="*/ 15 h 15"/>
                  <a:gd name="T14" fmla="*/ 27 w 28"/>
                  <a:gd name="T15" fmla="*/ 12 h 15"/>
                  <a:gd name="T16" fmla="*/ 27 w 28"/>
                  <a:gd name="T1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5">
                    <a:moveTo>
                      <a:pt x="27" y="10"/>
                    </a:moveTo>
                    <a:cubicBezTo>
                      <a:pt x="9" y="0"/>
                      <a:pt x="9" y="0"/>
                      <a:pt x="9" y="0"/>
                    </a:cubicBezTo>
                    <a:cubicBezTo>
                      <a:pt x="9" y="0"/>
                      <a:pt x="8" y="0"/>
                      <a:pt x="7" y="0"/>
                    </a:cubicBezTo>
                    <a:cubicBezTo>
                      <a:pt x="1" y="3"/>
                      <a:pt x="1" y="3"/>
                      <a:pt x="1" y="3"/>
                    </a:cubicBezTo>
                    <a:cubicBezTo>
                      <a:pt x="0" y="4"/>
                      <a:pt x="0" y="4"/>
                      <a:pt x="1" y="5"/>
                    </a:cubicBezTo>
                    <a:cubicBezTo>
                      <a:pt x="19" y="15"/>
                      <a:pt x="19" y="15"/>
                      <a:pt x="19" y="15"/>
                    </a:cubicBezTo>
                    <a:cubicBezTo>
                      <a:pt x="20" y="15"/>
                      <a:pt x="21" y="15"/>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4" name="Freeform 567"/>
              <p:cNvSpPr>
                <a:spLocks/>
              </p:cNvSpPr>
              <p:nvPr/>
            </p:nvSpPr>
            <p:spPr bwMode="auto">
              <a:xfrm>
                <a:off x="3678238" y="3600450"/>
                <a:ext cx="101600" cy="60325"/>
              </a:xfrm>
              <a:custGeom>
                <a:avLst/>
                <a:gdLst>
                  <a:gd name="T0" fmla="*/ 27 w 27"/>
                  <a:gd name="T1" fmla="*/ 11 h 16"/>
                  <a:gd name="T2" fmla="*/ 9 w 27"/>
                  <a:gd name="T3" fmla="*/ 1 h 16"/>
                  <a:gd name="T4" fmla="*/ 6 w 27"/>
                  <a:gd name="T5" fmla="*/ 1 h 16"/>
                  <a:gd name="T6" fmla="*/ 0 w 27"/>
                  <a:gd name="T7" fmla="*/ 4 h 16"/>
                  <a:gd name="T8" fmla="*/ 0 w 27"/>
                  <a:gd name="T9" fmla="*/ 6 h 16"/>
                  <a:gd name="T10" fmla="*/ 18 w 27"/>
                  <a:gd name="T11" fmla="*/ 16 h 16"/>
                  <a:gd name="T12" fmla="*/ 20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6" y="1"/>
                    </a:cubicBezTo>
                    <a:cubicBezTo>
                      <a:pt x="0" y="4"/>
                      <a:pt x="0" y="4"/>
                      <a:pt x="0" y="4"/>
                    </a:cubicBezTo>
                    <a:cubicBezTo>
                      <a:pt x="0" y="5"/>
                      <a:pt x="0" y="5"/>
                      <a:pt x="0" y="6"/>
                    </a:cubicBezTo>
                    <a:cubicBezTo>
                      <a:pt x="18" y="16"/>
                      <a:pt x="18" y="16"/>
                      <a:pt x="18" y="16"/>
                    </a:cubicBezTo>
                    <a:cubicBezTo>
                      <a:pt x="19" y="16"/>
                      <a:pt x="20" y="16"/>
                      <a:pt x="20"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5" name="Freeform 568"/>
              <p:cNvSpPr>
                <a:spLocks/>
              </p:cNvSpPr>
              <p:nvPr/>
            </p:nvSpPr>
            <p:spPr bwMode="auto">
              <a:xfrm>
                <a:off x="3760788" y="3649663"/>
                <a:ext cx="101600" cy="60325"/>
              </a:xfrm>
              <a:custGeom>
                <a:avLst/>
                <a:gdLst>
                  <a:gd name="T0" fmla="*/ 27 w 27"/>
                  <a:gd name="T1" fmla="*/ 11 h 16"/>
                  <a:gd name="T2" fmla="*/ 9 w 27"/>
                  <a:gd name="T3" fmla="*/ 0 h 16"/>
                  <a:gd name="T4" fmla="*/ 7 w 27"/>
                  <a:gd name="T5" fmla="*/ 0 h 16"/>
                  <a:gd name="T6" fmla="*/ 0 w 27"/>
                  <a:gd name="T7" fmla="*/ 4 h 16"/>
                  <a:gd name="T8" fmla="*/ 0 w 27"/>
                  <a:gd name="T9" fmla="*/ 5 h 16"/>
                  <a:gd name="T10" fmla="*/ 18 w 27"/>
                  <a:gd name="T11" fmla="*/ 16 h 16"/>
                  <a:gd name="T12" fmla="*/ 21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0"/>
                      <a:pt x="9" y="0"/>
                      <a:pt x="9" y="0"/>
                    </a:cubicBezTo>
                    <a:cubicBezTo>
                      <a:pt x="8" y="0"/>
                      <a:pt x="7" y="0"/>
                      <a:pt x="7" y="0"/>
                    </a:cubicBezTo>
                    <a:cubicBezTo>
                      <a:pt x="0" y="4"/>
                      <a:pt x="0" y="4"/>
                      <a:pt x="0" y="4"/>
                    </a:cubicBezTo>
                    <a:cubicBezTo>
                      <a:pt x="0" y="4"/>
                      <a:pt x="0" y="5"/>
                      <a:pt x="0" y="5"/>
                    </a:cubicBezTo>
                    <a:cubicBezTo>
                      <a:pt x="18" y="16"/>
                      <a:pt x="18" y="16"/>
                      <a:pt x="18" y="16"/>
                    </a:cubicBezTo>
                    <a:cubicBezTo>
                      <a:pt x="19" y="16"/>
                      <a:pt x="20" y="16"/>
                      <a:pt x="21"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6" name="Freeform 569"/>
              <p:cNvSpPr>
                <a:spLocks/>
              </p:cNvSpPr>
              <p:nvPr/>
            </p:nvSpPr>
            <p:spPr bwMode="auto">
              <a:xfrm>
                <a:off x="3844925" y="3698875"/>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7" name="Freeform 570"/>
              <p:cNvSpPr>
                <a:spLocks/>
              </p:cNvSpPr>
              <p:nvPr/>
            </p:nvSpPr>
            <p:spPr bwMode="auto">
              <a:xfrm>
                <a:off x="3927475" y="3746500"/>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1"/>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8" name="Freeform 571"/>
              <p:cNvSpPr>
                <a:spLocks/>
              </p:cNvSpPr>
              <p:nvPr/>
            </p:nvSpPr>
            <p:spPr bwMode="auto">
              <a:xfrm>
                <a:off x="4010025" y="3795713"/>
                <a:ext cx="104775" cy="60325"/>
              </a:xfrm>
              <a:custGeom>
                <a:avLst/>
                <a:gdLst>
                  <a:gd name="T0" fmla="*/ 27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0"/>
                    </a:moveTo>
                    <a:cubicBezTo>
                      <a:pt x="9" y="0"/>
                      <a:pt x="9" y="0"/>
                      <a:pt x="9" y="0"/>
                    </a:cubicBezTo>
                    <a:cubicBezTo>
                      <a:pt x="9" y="0"/>
                      <a:pt x="8" y="0"/>
                      <a:pt x="7" y="0"/>
                    </a:cubicBezTo>
                    <a:cubicBezTo>
                      <a:pt x="1" y="4"/>
                      <a:pt x="1" y="4"/>
                      <a:pt x="1" y="4"/>
                    </a:cubicBezTo>
                    <a:cubicBezTo>
                      <a:pt x="0" y="4"/>
                      <a:pt x="0" y="4"/>
                      <a:pt x="1" y="5"/>
                    </a:cubicBezTo>
                    <a:cubicBezTo>
                      <a:pt x="19" y="15"/>
                      <a:pt x="19" y="15"/>
                      <a:pt x="19" y="15"/>
                    </a:cubicBezTo>
                    <a:cubicBezTo>
                      <a:pt x="20" y="16"/>
                      <a:pt x="21" y="16"/>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9" name="Freeform 572"/>
              <p:cNvSpPr>
                <a:spLocks/>
              </p:cNvSpPr>
              <p:nvPr/>
            </p:nvSpPr>
            <p:spPr bwMode="auto">
              <a:xfrm>
                <a:off x="4097338" y="3841750"/>
                <a:ext cx="101600" cy="60325"/>
              </a:xfrm>
              <a:custGeom>
                <a:avLst/>
                <a:gdLst>
                  <a:gd name="T0" fmla="*/ 27 w 27"/>
                  <a:gd name="T1" fmla="*/ 11 h 16"/>
                  <a:gd name="T2" fmla="*/ 9 w 27"/>
                  <a:gd name="T3" fmla="*/ 1 h 16"/>
                  <a:gd name="T4" fmla="*/ 6 w 27"/>
                  <a:gd name="T5" fmla="*/ 1 h 16"/>
                  <a:gd name="T6" fmla="*/ 0 w 27"/>
                  <a:gd name="T7" fmla="*/ 4 h 16"/>
                  <a:gd name="T8" fmla="*/ 0 w 27"/>
                  <a:gd name="T9" fmla="*/ 6 h 16"/>
                  <a:gd name="T10" fmla="*/ 18 w 27"/>
                  <a:gd name="T11" fmla="*/ 16 h 16"/>
                  <a:gd name="T12" fmla="*/ 20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6" y="1"/>
                    </a:cubicBezTo>
                    <a:cubicBezTo>
                      <a:pt x="0" y="4"/>
                      <a:pt x="0" y="4"/>
                      <a:pt x="0" y="4"/>
                    </a:cubicBezTo>
                    <a:cubicBezTo>
                      <a:pt x="0" y="5"/>
                      <a:pt x="0" y="5"/>
                      <a:pt x="0" y="6"/>
                    </a:cubicBezTo>
                    <a:cubicBezTo>
                      <a:pt x="18" y="16"/>
                      <a:pt x="18" y="16"/>
                      <a:pt x="18" y="16"/>
                    </a:cubicBezTo>
                    <a:cubicBezTo>
                      <a:pt x="19" y="16"/>
                      <a:pt x="20" y="16"/>
                      <a:pt x="20" y="16"/>
                    </a:cubicBezTo>
                    <a:cubicBezTo>
                      <a:pt x="27" y="12"/>
                      <a:pt x="27" y="12"/>
                      <a:pt x="27" y="12"/>
                    </a:cubicBezTo>
                    <a:cubicBezTo>
                      <a:pt x="27" y="12"/>
                      <a:pt x="27"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0" name="Freeform 573"/>
              <p:cNvSpPr>
                <a:spLocks/>
              </p:cNvSpPr>
              <p:nvPr/>
            </p:nvSpPr>
            <p:spPr bwMode="auto">
              <a:xfrm>
                <a:off x="4179888" y="3890963"/>
                <a:ext cx="101600" cy="58738"/>
              </a:xfrm>
              <a:custGeom>
                <a:avLst/>
                <a:gdLst>
                  <a:gd name="T0" fmla="*/ 27 w 27"/>
                  <a:gd name="T1" fmla="*/ 11 h 16"/>
                  <a:gd name="T2" fmla="*/ 9 w 27"/>
                  <a:gd name="T3" fmla="*/ 1 h 16"/>
                  <a:gd name="T4" fmla="*/ 7 w 27"/>
                  <a:gd name="T5" fmla="*/ 1 h 16"/>
                  <a:gd name="T6" fmla="*/ 0 w 27"/>
                  <a:gd name="T7" fmla="*/ 4 h 16"/>
                  <a:gd name="T8" fmla="*/ 0 w 27"/>
                  <a:gd name="T9" fmla="*/ 5 h 16"/>
                  <a:gd name="T10" fmla="*/ 18 w 27"/>
                  <a:gd name="T11" fmla="*/ 16 h 16"/>
                  <a:gd name="T12" fmla="*/ 21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7" y="1"/>
                    </a:cubicBezTo>
                    <a:cubicBezTo>
                      <a:pt x="0" y="4"/>
                      <a:pt x="0" y="4"/>
                      <a:pt x="0" y="4"/>
                    </a:cubicBezTo>
                    <a:cubicBezTo>
                      <a:pt x="0" y="5"/>
                      <a:pt x="0" y="5"/>
                      <a:pt x="0" y="5"/>
                    </a:cubicBezTo>
                    <a:cubicBezTo>
                      <a:pt x="18" y="16"/>
                      <a:pt x="18" y="16"/>
                      <a:pt x="18" y="16"/>
                    </a:cubicBezTo>
                    <a:cubicBezTo>
                      <a:pt x="19" y="16"/>
                      <a:pt x="20" y="16"/>
                      <a:pt x="21"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1" name="Freeform 574"/>
              <p:cNvSpPr>
                <a:spLocks/>
              </p:cNvSpPr>
              <p:nvPr/>
            </p:nvSpPr>
            <p:spPr bwMode="auto">
              <a:xfrm>
                <a:off x="4262438" y="3938588"/>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2" name="Freeform 575"/>
              <p:cNvSpPr>
                <a:spLocks/>
              </p:cNvSpPr>
              <p:nvPr/>
            </p:nvSpPr>
            <p:spPr bwMode="auto">
              <a:xfrm>
                <a:off x="4344988" y="3987800"/>
                <a:ext cx="106363"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3" name="Freeform 576"/>
              <p:cNvSpPr>
                <a:spLocks/>
              </p:cNvSpPr>
              <p:nvPr/>
            </p:nvSpPr>
            <p:spPr bwMode="auto">
              <a:xfrm>
                <a:off x="4427538" y="4037013"/>
                <a:ext cx="106363" cy="60325"/>
              </a:xfrm>
              <a:custGeom>
                <a:avLst/>
                <a:gdLst>
                  <a:gd name="T0" fmla="*/ 28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8 w 28"/>
                  <a:gd name="T15" fmla="*/ 12 h 16"/>
                  <a:gd name="T16" fmla="*/ 28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0"/>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20" y="16"/>
                      <a:pt x="21" y="16"/>
                      <a:pt x="21" y="15"/>
                    </a:cubicBezTo>
                    <a:cubicBezTo>
                      <a:pt x="28" y="12"/>
                      <a:pt x="28" y="12"/>
                      <a:pt x="28" y="12"/>
                    </a:cubicBezTo>
                    <a:cubicBezTo>
                      <a:pt x="28" y="11"/>
                      <a:pt x="28" y="11"/>
                      <a:pt x="2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4" name="Freeform 577"/>
              <p:cNvSpPr>
                <a:spLocks/>
              </p:cNvSpPr>
              <p:nvPr/>
            </p:nvSpPr>
            <p:spPr bwMode="auto">
              <a:xfrm>
                <a:off x="3343275" y="3336925"/>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5" name="Freeform 578"/>
              <p:cNvSpPr>
                <a:spLocks/>
              </p:cNvSpPr>
              <p:nvPr/>
            </p:nvSpPr>
            <p:spPr bwMode="auto">
              <a:xfrm>
                <a:off x="3425825" y="3292475"/>
                <a:ext cx="185738" cy="104775"/>
              </a:xfrm>
              <a:custGeom>
                <a:avLst/>
                <a:gdLst>
                  <a:gd name="T0" fmla="*/ 49 w 49"/>
                  <a:gd name="T1" fmla="*/ 17 h 28"/>
                  <a:gd name="T2" fmla="*/ 20 w 49"/>
                  <a:gd name="T3" fmla="*/ 0 h 28"/>
                  <a:gd name="T4" fmla="*/ 18 w 49"/>
                  <a:gd name="T5" fmla="*/ 0 h 28"/>
                  <a:gd name="T6" fmla="*/ 0 w 49"/>
                  <a:gd name="T7" fmla="*/ 10 h 28"/>
                  <a:gd name="T8" fmla="*/ 0 w 49"/>
                  <a:gd name="T9" fmla="*/ 12 h 28"/>
                  <a:gd name="T10" fmla="*/ 29 w 49"/>
                  <a:gd name="T11" fmla="*/ 28 h 28"/>
                  <a:gd name="T12" fmla="*/ 31 w 49"/>
                  <a:gd name="T13" fmla="*/ 28 h 28"/>
                  <a:gd name="T14" fmla="*/ 49 w 49"/>
                  <a:gd name="T15" fmla="*/ 18 h 28"/>
                  <a:gd name="T16" fmla="*/ 49 w 49"/>
                  <a:gd name="T17"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8">
                    <a:moveTo>
                      <a:pt x="49" y="17"/>
                    </a:moveTo>
                    <a:cubicBezTo>
                      <a:pt x="20" y="0"/>
                      <a:pt x="20" y="0"/>
                      <a:pt x="20" y="0"/>
                    </a:cubicBezTo>
                    <a:cubicBezTo>
                      <a:pt x="19" y="0"/>
                      <a:pt x="18" y="0"/>
                      <a:pt x="18" y="0"/>
                    </a:cubicBezTo>
                    <a:cubicBezTo>
                      <a:pt x="0" y="10"/>
                      <a:pt x="0" y="10"/>
                      <a:pt x="0" y="10"/>
                    </a:cubicBezTo>
                    <a:cubicBezTo>
                      <a:pt x="0" y="11"/>
                      <a:pt x="0" y="11"/>
                      <a:pt x="0" y="12"/>
                    </a:cubicBezTo>
                    <a:cubicBezTo>
                      <a:pt x="29" y="28"/>
                      <a:pt x="29" y="28"/>
                      <a:pt x="29" y="28"/>
                    </a:cubicBezTo>
                    <a:cubicBezTo>
                      <a:pt x="30" y="28"/>
                      <a:pt x="31" y="28"/>
                      <a:pt x="31" y="28"/>
                    </a:cubicBezTo>
                    <a:cubicBezTo>
                      <a:pt x="49" y="18"/>
                      <a:pt x="49" y="18"/>
                      <a:pt x="49" y="18"/>
                    </a:cubicBezTo>
                    <a:cubicBezTo>
                      <a:pt x="49" y="18"/>
                      <a:pt x="49" y="17"/>
                      <a:pt x="49"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6" name="Freeform 579"/>
              <p:cNvSpPr>
                <a:spLocks/>
              </p:cNvSpPr>
              <p:nvPr/>
            </p:nvSpPr>
            <p:spPr bwMode="auto">
              <a:xfrm>
                <a:off x="3505200" y="3246438"/>
                <a:ext cx="207963" cy="117475"/>
              </a:xfrm>
              <a:custGeom>
                <a:avLst/>
                <a:gdLst>
                  <a:gd name="T0" fmla="*/ 54 w 55"/>
                  <a:gd name="T1" fmla="*/ 20 h 31"/>
                  <a:gd name="T2" fmla="*/ 20 w 55"/>
                  <a:gd name="T3" fmla="*/ 0 h 31"/>
                  <a:gd name="T4" fmla="*/ 18 w 55"/>
                  <a:gd name="T5" fmla="*/ 0 h 31"/>
                  <a:gd name="T6" fmla="*/ 1 w 55"/>
                  <a:gd name="T7" fmla="*/ 10 h 31"/>
                  <a:gd name="T8" fmla="*/ 1 w 55"/>
                  <a:gd name="T9" fmla="*/ 11 h 31"/>
                  <a:gd name="T10" fmla="*/ 35 w 55"/>
                  <a:gd name="T11" fmla="*/ 31 h 31"/>
                  <a:gd name="T12" fmla="*/ 37 w 55"/>
                  <a:gd name="T13" fmla="*/ 31 h 31"/>
                  <a:gd name="T14" fmla="*/ 54 w 55"/>
                  <a:gd name="T15" fmla="*/ 21 h 31"/>
                  <a:gd name="T16" fmla="*/ 54 w 55"/>
                  <a:gd name="T1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1">
                    <a:moveTo>
                      <a:pt x="54" y="20"/>
                    </a:moveTo>
                    <a:cubicBezTo>
                      <a:pt x="20" y="0"/>
                      <a:pt x="20" y="0"/>
                      <a:pt x="20" y="0"/>
                    </a:cubicBezTo>
                    <a:cubicBezTo>
                      <a:pt x="20" y="0"/>
                      <a:pt x="19" y="0"/>
                      <a:pt x="18" y="0"/>
                    </a:cubicBezTo>
                    <a:cubicBezTo>
                      <a:pt x="1" y="10"/>
                      <a:pt x="1" y="10"/>
                      <a:pt x="1" y="10"/>
                    </a:cubicBezTo>
                    <a:cubicBezTo>
                      <a:pt x="0" y="10"/>
                      <a:pt x="0" y="11"/>
                      <a:pt x="1" y="11"/>
                    </a:cubicBezTo>
                    <a:cubicBezTo>
                      <a:pt x="35" y="31"/>
                      <a:pt x="35" y="31"/>
                      <a:pt x="35" y="31"/>
                    </a:cubicBezTo>
                    <a:cubicBezTo>
                      <a:pt x="35" y="31"/>
                      <a:pt x="36" y="31"/>
                      <a:pt x="37" y="31"/>
                    </a:cubicBezTo>
                    <a:cubicBezTo>
                      <a:pt x="54" y="21"/>
                      <a:pt x="54" y="21"/>
                      <a:pt x="54" y="21"/>
                    </a:cubicBezTo>
                    <a:cubicBezTo>
                      <a:pt x="55" y="21"/>
                      <a:pt x="55" y="20"/>
                      <a:pt x="54"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7" name="Freeform 580"/>
              <p:cNvSpPr>
                <a:spLocks/>
              </p:cNvSpPr>
              <p:nvPr/>
            </p:nvSpPr>
            <p:spPr bwMode="auto">
              <a:xfrm>
                <a:off x="3584575" y="3197225"/>
                <a:ext cx="252413" cy="147638"/>
              </a:xfrm>
              <a:custGeom>
                <a:avLst/>
                <a:gdLst>
                  <a:gd name="T0" fmla="*/ 66 w 67"/>
                  <a:gd name="T1" fmla="*/ 27 h 39"/>
                  <a:gd name="T2" fmla="*/ 21 w 67"/>
                  <a:gd name="T3" fmla="*/ 1 h 39"/>
                  <a:gd name="T4" fmla="*/ 18 w 67"/>
                  <a:gd name="T5" fmla="*/ 1 h 39"/>
                  <a:gd name="T6" fmla="*/ 1 w 67"/>
                  <a:gd name="T7" fmla="*/ 11 h 39"/>
                  <a:gd name="T8" fmla="*/ 1 w 67"/>
                  <a:gd name="T9" fmla="*/ 12 h 39"/>
                  <a:gd name="T10" fmla="*/ 46 w 67"/>
                  <a:gd name="T11" fmla="*/ 38 h 39"/>
                  <a:gd name="T12" fmla="*/ 49 w 67"/>
                  <a:gd name="T13" fmla="*/ 38 h 39"/>
                  <a:gd name="T14" fmla="*/ 66 w 67"/>
                  <a:gd name="T15" fmla="*/ 28 h 39"/>
                  <a:gd name="T16" fmla="*/ 66 w 67"/>
                  <a:gd name="T1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9">
                    <a:moveTo>
                      <a:pt x="66" y="27"/>
                    </a:moveTo>
                    <a:cubicBezTo>
                      <a:pt x="21" y="1"/>
                      <a:pt x="21" y="1"/>
                      <a:pt x="21" y="1"/>
                    </a:cubicBezTo>
                    <a:cubicBezTo>
                      <a:pt x="20" y="0"/>
                      <a:pt x="19" y="0"/>
                      <a:pt x="18" y="1"/>
                    </a:cubicBezTo>
                    <a:cubicBezTo>
                      <a:pt x="1" y="11"/>
                      <a:pt x="1" y="11"/>
                      <a:pt x="1" y="11"/>
                    </a:cubicBezTo>
                    <a:cubicBezTo>
                      <a:pt x="0" y="11"/>
                      <a:pt x="0" y="12"/>
                      <a:pt x="1" y="12"/>
                    </a:cubicBezTo>
                    <a:cubicBezTo>
                      <a:pt x="46" y="38"/>
                      <a:pt x="46" y="38"/>
                      <a:pt x="46" y="38"/>
                    </a:cubicBezTo>
                    <a:cubicBezTo>
                      <a:pt x="47" y="39"/>
                      <a:pt x="48" y="39"/>
                      <a:pt x="49" y="38"/>
                    </a:cubicBezTo>
                    <a:cubicBezTo>
                      <a:pt x="66" y="28"/>
                      <a:pt x="66" y="28"/>
                      <a:pt x="66" y="28"/>
                    </a:cubicBezTo>
                    <a:cubicBezTo>
                      <a:pt x="67" y="28"/>
                      <a:pt x="67" y="27"/>
                      <a:pt x="66"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8" name="Freeform 581"/>
              <p:cNvSpPr>
                <a:spLocks/>
              </p:cNvSpPr>
              <p:nvPr/>
            </p:nvSpPr>
            <p:spPr bwMode="auto">
              <a:xfrm>
                <a:off x="3430588" y="3386138"/>
                <a:ext cx="142875" cy="82550"/>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8" y="0"/>
                      <a:pt x="18" y="0"/>
                    </a:cubicBezTo>
                    <a:cubicBezTo>
                      <a:pt x="0" y="11"/>
                      <a:pt x="0" y="11"/>
                      <a:pt x="0" y="11"/>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9" name="Freeform 582"/>
              <p:cNvSpPr>
                <a:spLocks/>
              </p:cNvSpPr>
              <p:nvPr/>
            </p:nvSpPr>
            <p:spPr bwMode="auto">
              <a:xfrm>
                <a:off x="3513138" y="343535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0" name="Freeform 583"/>
              <p:cNvSpPr>
                <a:spLocks/>
              </p:cNvSpPr>
              <p:nvPr/>
            </p:nvSpPr>
            <p:spPr bwMode="auto">
              <a:xfrm>
                <a:off x="3595688" y="3482975"/>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19" y="0"/>
                      <a:pt x="19" y="0"/>
                      <a:pt x="18" y="0"/>
                    </a:cubicBezTo>
                    <a:cubicBezTo>
                      <a:pt x="1" y="10"/>
                      <a:pt x="1" y="10"/>
                      <a:pt x="1" y="10"/>
                    </a:cubicBezTo>
                    <a:cubicBezTo>
                      <a:pt x="0" y="10"/>
                      <a:pt x="0" y="11"/>
                      <a:pt x="1" y="11"/>
                    </a:cubicBezTo>
                    <a:cubicBezTo>
                      <a:pt x="18" y="21"/>
                      <a:pt x="18" y="21"/>
                      <a:pt x="18" y="21"/>
                    </a:cubicBezTo>
                    <a:cubicBezTo>
                      <a:pt x="19" y="22"/>
                      <a:pt x="19"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1" name="Freeform 584"/>
              <p:cNvSpPr>
                <a:spLocks/>
              </p:cNvSpPr>
              <p:nvPr/>
            </p:nvSpPr>
            <p:spPr bwMode="auto">
              <a:xfrm>
                <a:off x="3678238" y="353218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2" name="Freeform 585"/>
              <p:cNvSpPr>
                <a:spLocks/>
              </p:cNvSpPr>
              <p:nvPr/>
            </p:nvSpPr>
            <p:spPr bwMode="auto">
              <a:xfrm>
                <a:off x="3760788" y="3578225"/>
                <a:ext cx="144463"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3" name="Freeform 586"/>
              <p:cNvSpPr>
                <a:spLocks/>
              </p:cNvSpPr>
              <p:nvPr/>
            </p:nvSpPr>
            <p:spPr bwMode="auto">
              <a:xfrm>
                <a:off x="3844925" y="3627438"/>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4" name="Freeform 587"/>
              <p:cNvSpPr>
                <a:spLocks/>
              </p:cNvSpPr>
              <p:nvPr/>
            </p:nvSpPr>
            <p:spPr bwMode="auto">
              <a:xfrm>
                <a:off x="3930650" y="3675063"/>
                <a:ext cx="142875" cy="84138"/>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5" name="Freeform 588"/>
              <p:cNvSpPr>
                <a:spLocks/>
              </p:cNvSpPr>
              <p:nvPr/>
            </p:nvSpPr>
            <p:spPr bwMode="auto">
              <a:xfrm>
                <a:off x="4013200" y="3724275"/>
                <a:ext cx="144463"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6" name="Freeform 589"/>
              <p:cNvSpPr>
                <a:spLocks/>
              </p:cNvSpPr>
              <p:nvPr/>
            </p:nvSpPr>
            <p:spPr bwMode="auto">
              <a:xfrm>
                <a:off x="4097338" y="3770313"/>
                <a:ext cx="142875" cy="85725"/>
              </a:xfrm>
              <a:custGeom>
                <a:avLst/>
                <a:gdLst>
                  <a:gd name="T0" fmla="*/ 37 w 38"/>
                  <a:gd name="T1" fmla="*/ 11 h 23"/>
                  <a:gd name="T2" fmla="*/ 20 w 38"/>
                  <a:gd name="T3" fmla="*/ 1 h 23"/>
                  <a:gd name="T4" fmla="*/ 18 w 38"/>
                  <a:gd name="T5" fmla="*/ 1 h 23"/>
                  <a:gd name="T6" fmla="*/ 0 w 38"/>
                  <a:gd name="T7" fmla="*/ 11 h 23"/>
                  <a:gd name="T8" fmla="*/ 0 w 38"/>
                  <a:gd name="T9" fmla="*/ 12 h 23"/>
                  <a:gd name="T10" fmla="*/ 18 w 38"/>
                  <a:gd name="T11" fmla="*/ 22 h 23"/>
                  <a:gd name="T12" fmla="*/ 20 w 38"/>
                  <a:gd name="T13" fmla="*/ 22 h 23"/>
                  <a:gd name="T14" fmla="*/ 37 w 38"/>
                  <a:gd name="T15" fmla="*/ 12 h 23"/>
                  <a:gd name="T16" fmla="*/ 37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3"/>
                      <a:pt x="19" y="23"/>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7" name="Freeform 590"/>
              <p:cNvSpPr>
                <a:spLocks/>
              </p:cNvSpPr>
              <p:nvPr/>
            </p:nvSpPr>
            <p:spPr bwMode="auto">
              <a:xfrm>
                <a:off x="4179888" y="3817938"/>
                <a:ext cx="142875" cy="84138"/>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8" name="Freeform 591"/>
              <p:cNvSpPr>
                <a:spLocks/>
              </p:cNvSpPr>
              <p:nvPr/>
            </p:nvSpPr>
            <p:spPr bwMode="auto">
              <a:xfrm>
                <a:off x="4262438" y="3867150"/>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9" name="Freeform 592"/>
              <p:cNvSpPr>
                <a:spLocks/>
              </p:cNvSpPr>
              <p:nvPr/>
            </p:nvSpPr>
            <p:spPr bwMode="auto">
              <a:xfrm>
                <a:off x="4344988" y="3916363"/>
                <a:ext cx="147638"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0" name="Freeform 593"/>
              <p:cNvSpPr>
                <a:spLocks/>
              </p:cNvSpPr>
              <p:nvPr/>
            </p:nvSpPr>
            <p:spPr bwMode="auto">
              <a:xfrm>
                <a:off x="3551238" y="3363913"/>
                <a:ext cx="142875" cy="82550"/>
              </a:xfrm>
              <a:custGeom>
                <a:avLst/>
                <a:gdLst>
                  <a:gd name="T0" fmla="*/ 38 w 38"/>
                  <a:gd name="T1" fmla="*/ 11 h 22"/>
                  <a:gd name="T2" fmla="*/ 20 w 38"/>
                  <a:gd name="T3" fmla="*/ 0 h 22"/>
                  <a:gd name="T4" fmla="*/ 18 w 38"/>
                  <a:gd name="T5" fmla="*/ 0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0"/>
                      <a:pt x="20" y="0"/>
                      <a:pt x="20" y="0"/>
                    </a:cubicBezTo>
                    <a:cubicBezTo>
                      <a:pt x="20" y="0"/>
                      <a:pt x="19" y="0"/>
                      <a:pt x="18" y="0"/>
                    </a:cubicBezTo>
                    <a:cubicBezTo>
                      <a:pt x="1" y="11"/>
                      <a:pt x="1" y="11"/>
                      <a:pt x="1" y="11"/>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1" name="Freeform 594"/>
              <p:cNvSpPr>
                <a:spLocks/>
              </p:cNvSpPr>
              <p:nvPr/>
            </p:nvSpPr>
            <p:spPr bwMode="auto">
              <a:xfrm>
                <a:off x="3633788" y="3411538"/>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2" name="Freeform 595"/>
              <p:cNvSpPr>
                <a:spLocks/>
              </p:cNvSpPr>
              <p:nvPr/>
            </p:nvSpPr>
            <p:spPr bwMode="auto">
              <a:xfrm>
                <a:off x="3716338" y="3460750"/>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1 h 22"/>
                  <a:gd name="T12" fmla="*/ 21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1"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3" name="Freeform 596"/>
              <p:cNvSpPr>
                <a:spLocks/>
              </p:cNvSpPr>
              <p:nvPr/>
            </p:nvSpPr>
            <p:spPr bwMode="auto">
              <a:xfrm>
                <a:off x="3803650" y="3509963"/>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4" name="Freeform 597"/>
              <p:cNvSpPr>
                <a:spLocks/>
              </p:cNvSpPr>
              <p:nvPr/>
            </p:nvSpPr>
            <p:spPr bwMode="auto">
              <a:xfrm>
                <a:off x="3886200" y="3556000"/>
                <a:ext cx="142875" cy="82550"/>
              </a:xfrm>
              <a:custGeom>
                <a:avLst/>
                <a:gdLst>
                  <a:gd name="T0" fmla="*/ 37 w 38"/>
                  <a:gd name="T1" fmla="*/ 11 h 22"/>
                  <a:gd name="T2" fmla="*/ 20 w 38"/>
                  <a:gd name="T3" fmla="*/ 1 h 22"/>
                  <a:gd name="T4" fmla="*/ 18 w 38"/>
                  <a:gd name="T5" fmla="*/ 1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2"/>
                      <a:pt x="19" y="22"/>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5" name="Freeform 598"/>
              <p:cNvSpPr>
                <a:spLocks/>
              </p:cNvSpPr>
              <p:nvPr/>
            </p:nvSpPr>
            <p:spPr bwMode="auto">
              <a:xfrm>
                <a:off x="3968750" y="3603625"/>
                <a:ext cx="142875" cy="84138"/>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9" y="0"/>
                      <a:pt x="18" y="0"/>
                    </a:cubicBezTo>
                    <a:cubicBezTo>
                      <a:pt x="0" y="11"/>
                      <a:pt x="0" y="11"/>
                      <a:pt x="0" y="11"/>
                    </a:cubicBezTo>
                    <a:cubicBezTo>
                      <a:pt x="0" y="11"/>
                      <a:pt x="0" y="11"/>
                      <a:pt x="0" y="12"/>
                    </a:cubicBezTo>
                    <a:cubicBezTo>
                      <a:pt x="18" y="22"/>
                      <a:pt x="18" y="22"/>
                      <a:pt x="18" y="22"/>
                    </a:cubicBezTo>
                    <a:cubicBezTo>
                      <a:pt x="19"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6" name="Freeform 599"/>
              <p:cNvSpPr>
                <a:spLocks/>
              </p:cNvSpPr>
              <p:nvPr/>
            </p:nvSpPr>
            <p:spPr bwMode="auto">
              <a:xfrm>
                <a:off x="4051300" y="365283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7" name="Freeform 600"/>
              <p:cNvSpPr>
                <a:spLocks/>
              </p:cNvSpPr>
              <p:nvPr/>
            </p:nvSpPr>
            <p:spPr bwMode="auto">
              <a:xfrm>
                <a:off x="4133850" y="3702050"/>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8" name="Freeform 601"/>
              <p:cNvSpPr>
                <a:spLocks/>
              </p:cNvSpPr>
              <p:nvPr/>
            </p:nvSpPr>
            <p:spPr bwMode="auto">
              <a:xfrm>
                <a:off x="4216400" y="3746500"/>
                <a:ext cx="147638" cy="87313"/>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9" name="Freeform 602"/>
              <p:cNvSpPr>
                <a:spLocks/>
              </p:cNvSpPr>
              <p:nvPr/>
            </p:nvSpPr>
            <p:spPr bwMode="auto">
              <a:xfrm>
                <a:off x="4303713" y="3795713"/>
                <a:ext cx="142875" cy="82550"/>
              </a:xfrm>
              <a:custGeom>
                <a:avLst/>
                <a:gdLst>
                  <a:gd name="T0" fmla="*/ 37 w 38"/>
                  <a:gd name="T1" fmla="*/ 11 h 22"/>
                  <a:gd name="T2" fmla="*/ 20 w 38"/>
                  <a:gd name="T3" fmla="*/ 1 h 22"/>
                  <a:gd name="T4" fmla="*/ 18 w 38"/>
                  <a:gd name="T5" fmla="*/ 1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2"/>
                      <a:pt x="19" y="22"/>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0" name="Freeform 603"/>
              <p:cNvSpPr>
                <a:spLocks/>
              </p:cNvSpPr>
              <p:nvPr/>
            </p:nvSpPr>
            <p:spPr bwMode="auto">
              <a:xfrm>
                <a:off x="4386263" y="3844925"/>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1" name="Freeform 604"/>
              <p:cNvSpPr>
                <a:spLocks/>
              </p:cNvSpPr>
              <p:nvPr/>
            </p:nvSpPr>
            <p:spPr bwMode="auto">
              <a:xfrm>
                <a:off x="4468813" y="3894138"/>
                <a:ext cx="144463"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2" name="Freeform 605"/>
              <p:cNvSpPr>
                <a:spLocks/>
              </p:cNvSpPr>
              <p:nvPr/>
            </p:nvSpPr>
            <p:spPr bwMode="auto">
              <a:xfrm>
                <a:off x="3652838" y="3328988"/>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3" name="Freeform 606"/>
              <p:cNvSpPr>
                <a:spLocks/>
              </p:cNvSpPr>
              <p:nvPr/>
            </p:nvSpPr>
            <p:spPr bwMode="auto">
              <a:xfrm>
                <a:off x="3735388" y="337820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4" name="Freeform 607"/>
              <p:cNvSpPr>
                <a:spLocks/>
              </p:cNvSpPr>
              <p:nvPr/>
            </p:nvSpPr>
            <p:spPr bwMode="auto">
              <a:xfrm>
                <a:off x="3817938" y="3424238"/>
                <a:ext cx="142875" cy="85725"/>
              </a:xfrm>
              <a:custGeom>
                <a:avLst/>
                <a:gdLst>
                  <a:gd name="T0" fmla="*/ 38 w 38"/>
                  <a:gd name="T1" fmla="*/ 11 h 23"/>
                  <a:gd name="T2" fmla="*/ 20 w 38"/>
                  <a:gd name="T3" fmla="*/ 1 h 23"/>
                  <a:gd name="T4" fmla="*/ 18 w 38"/>
                  <a:gd name="T5" fmla="*/ 1 h 23"/>
                  <a:gd name="T6" fmla="*/ 1 w 38"/>
                  <a:gd name="T7" fmla="*/ 11 h 23"/>
                  <a:gd name="T8" fmla="*/ 1 w 38"/>
                  <a:gd name="T9" fmla="*/ 12 h 23"/>
                  <a:gd name="T10" fmla="*/ 18 w 38"/>
                  <a:gd name="T11" fmla="*/ 22 h 23"/>
                  <a:gd name="T12" fmla="*/ 20 w 38"/>
                  <a:gd name="T13" fmla="*/ 22 h 23"/>
                  <a:gd name="T14" fmla="*/ 38 w 38"/>
                  <a:gd name="T15" fmla="*/ 12 h 23"/>
                  <a:gd name="T16" fmla="*/ 38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5" name="Freeform 608"/>
              <p:cNvSpPr>
                <a:spLocks/>
              </p:cNvSpPr>
              <p:nvPr/>
            </p:nvSpPr>
            <p:spPr bwMode="auto">
              <a:xfrm>
                <a:off x="3900488" y="3471863"/>
                <a:ext cx="142875" cy="84138"/>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6" name="Freeform 609"/>
              <p:cNvSpPr>
                <a:spLocks/>
              </p:cNvSpPr>
              <p:nvPr/>
            </p:nvSpPr>
            <p:spPr bwMode="auto">
              <a:xfrm>
                <a:off x="3983038" y="3521075"/>
                <a:ext cx="147638" cy="82550"/>
              </a:xfrm>
              <a:custGeom>
                <a:avLst/>
                <a:gdLst>
                  <a:gd name="T0" fmla="*/ 38 w 39"/>
                  <a:gd name="T1" fmla="*/ 10 h 22"/>
                  <a:gd name="T2" fmla="*/ 20 w 39"/>
                  <a:gd name="T3" fmla="*/ 0 h 22"/>
                  <a:gd name="T4" fmla="*/ 18 w 39"/>
                  <a:gd name="T5" fmla="*/ 0 h 22"/>
                  <a:gd name="T6" fmla="*/ 1 w 39"/>
                  <a:gd name="T7" fmla="*/ 10 h 22"/>
                  <a:gd name="T8" fmla="*/ 1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7" name="Freeform 610"/>
              <p:cNvSpPr>
                <a:spLocks/>
              </p:cNvSpPr>
              <p:nvPr/>
            </p:nvSpPr>
            <p:spPr bwMode="auto">
              <a:xfrm>
                <a:off x="4067175" y="3570288"/>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8" name="Freeform 611"/>
              <p:cNvSpPr>
                <a:spLocks/>
              </p:cNvSpPr>
              <p:nvPr/>
            </p:nvSpPr>
            <p:spPr bwMode="auto">
              <a:xfrm>
                <a:off x="4152900" y="361950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9" name="Freeform 612"/>
              <p:cNvSpPr>
                <a:spLocks/>
              </p:cNvSpPr>
              <p:nvPr/>
            </p:nvSpPr>
            <p:spPr bwMode="auto">
              <a:xfrm>
                <a:off x="4235450" y="3663950"/>
                <a:ext cx="142875" cy="87313"/>
              </a:xfrm>
              <a:custGeom>
                <a:avLst/>
                <a:gdLst>
                  <a:gd name="T0" fmla="*/ 37 w 38"/>
                  <a:gd name="T1" fmla="*/ 11 h 23"/>
                  <a:gd name="T2" fmla="*/ 20 w 38"/>
                  <a:gd name="T3" fmla="*/ 1 h 23"/>
                  <a:gd name="T4" fmla="*/ 18 w 38"/>
                  <a:gd name="T5" fmla="*/ 1 h 23"/>
                  <a:gd name="T6" fmla="*/ 0 w 38"/>
                  <a:gd name="T7" fmla="*/ 11 h 23"/>
                  <a:gd name="T8" fmla="*/ 0 w 38"/>
                  <a:gd name="T9" fmla="*/ 12 h 23"/>
                  <a:gd name="T10" fmla="*/ 18 w 38"/>
                  <a:gd name="T11" fmla="*/ 22 h 23"/>
                  <a:gd name="T12" fmla="*/ 20 w 38"/>
                  <a:gd name="T13" fmla="*/ 22 h 23"/>
                  <a:gd name="T14" fmla="*/ 37 w 38"/>
                  <a:gd name="T15" fmla="*/ 12 h 23"/>
                  <a:gd name="T16" fmla="*/ 37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3"/>
                      <a:pt x="19" y="23"/>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0" name="Freeform 613"/>
              <p:cNvSpPr>
                <a:spLocks/>
              </p:cNvSpPr>
              <p:nvPr/>
            </p:nvSpPr>
            <p:spPr bwMode="auto">
              <a:xfrm>
                <a:off x="4319588" y="3713163"/>
                <a:ext cx="142875"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1" name="Freeform 614"/>
              <p:cNvSpPr>
                <a:spLocks/>
              </p:cNvSpPr>
              <p:nvPr/>
            </p:nvSpPr>
            <p:spPr bwMode="auto">
              <a:xfrm>
                <a:off x="4402138" y="37623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2" name="Freeform 615"/>
              <p:cNvSpPr>
                <a:spLocks/>
              </p:cNvSpPr>
              <p:nvPr/>
            </p:nvSpPr>
            <p:spPr bwMode="auto">
              <a:xfrm>
                <a:off x="4484688" y="381158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2 h 22"/>
                  <a:gd name="T12" fmla="*/ 20 w 38"/>
                  <a:gd name="T13" fmla="*/ 22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3" name="Freeform 616"/>
              <p:cNvSpPr>
                <a:spLocks/>
              </p:cNvSpPr>
              <p:nvPr/>
            </p:nvSpPr>
            <p:spPr bwMode="auto">
              <a:xfrm>
                <a:off x="3773488" y="3306763"/>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4" name="Freeform 617"/>
              <p:cNvSpPr>
                <a:spLocks/>
              </p:cNvSpPr>
              <p:nvPr/>
            </p:nvSpPr>
            <p:spPr bwMode="auto">
              <a:xfrm>
                <a:off x="3667125" y="31527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2 h 22"/>
                  <a:gd name="T12" fmla="*/ 20 w 38"/>
                  <a:gd name="T13" fmla="*/ 22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5" name="Freeform 618"/>
              <p:cNvSpPr>
                <a:spLocks/>
              </p:cNvSpPr>
              <p:nvPr/>
            </p:nvSpPr>
            <p:spPr bwMode="auto">
              <a:xfrm>
                <a:off x="3749675" y="3201988"/>
                <a:ext cx="147638" cy="825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1 h 22"/>
                  <a:gd name="T12" fmla="*/ 21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1"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6" name="Freeform 619"/>
              <p:cNvSpPr>
                <a:spLocks/>
              </p:cNvSpPr>
              <p:nvPr/>
            </p:nvSpPr>
            <p:spPr bwMode="auto">
              <a:xfrm>
                <a:off x="3832225" y="3246438"/>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7" name="Freeform 620"/>
              <p:cNvSpPr>
                <a:spLocks/>
              </p:cNvSpPr>
              <p:nvPr/>
            </p:nvSpPr>
            <p:spPr bwMode="auto">
              <a:xfrm>
                <a:off x="3919538" y="3295650"/>
                <a:ext cx="165100" cy="98425"/>
              </a:xfrm>
              <a:custGeom>
                <a:avLst/>
                <a:gdLst>
                  <a:gd name="T0" fmla="*/ 43 w 44"/>
                  <a:gd name="T1" fmla="*/ 14 h 26"/>
                  <a:gd name="T2" fmla="*/ 20 w 44"/>
                  <a:gd name="T3" fmla="*/ 1 h 26"/>
                  <a:gd name="T4" fmla="*/ 18 w 44"/>
                  <a:gd name="T5" fmla="*/ 1 h 26"/>
                  <a:gd name="T6" fmla="*/ 0 w 44"/>
                  <a:gd name="T7" fmla="*/ 11 h 26"/>
                  <a:gd name="T8" fmla="*/ 0 w 44"/>
                  <a:gd name="T9" fmla="*/ 12 h 26"/>
                  <a:gd name="T10" fmla="*/ 24 w 44"/>
                  <a:gd name="T11" fmla="*/ 25 h 26"/>
                  <a:gd name="T12" fmla="*/ 26 w 44"/>
                  <a:gd name="T13" fmla="*/ 25 h 26"/>
                  <a:gd name="T14" fmla="*/ 43 w 44"/>
                  <a:gd name="T15" fmla="*/ 15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0" y="1"/>
                      <a:pt x="20" y="1"/>
                      <a:pt x="20" y="1"/>
                    </a:cubicBezTo>
                    <a:cubicBezTo>
                      <a:pt x="19" y="0"/>
                      <a:pt x="18" y="0"/>
                      <a:pt x="18" y="1"/>
                    </a:cubicBezTo>
                    <a:cubicBezTo>
                      <a:pt x="0" y="11"/>
                      <a:pt x="0" y="11"/>
                      <a:pt x="0" y="11"/>
                    </a:cubicBezTo>
                    <a:cubicBezTo>
                      <a:pt x="0" y="11"/>
                      <a:pt x="0" y="12"/>
                      <a:pt x="0" y="12"/>
                    </a:cubicBezTo>
                    <a:cubicBezTo>
                      <a:pt x="24" y="25"/>
                      <a:pt x="24" y="25"/>
                      <a:pt x="24" y="25"/>
                    </a:cubicBezTo>
                    <a:cubicBezTo>
                      <a:pt x="24" y="26"/>
                      <a:pt x="25" y="26"/>
                      <a:pt x="26" y="25"/>
                    </a:cubicBezTo>
                    <a:cubicBezTo>
                      <a:pt x="43" y="15"/>
                      <a:pt x="43" y="15"/>
                      <a:pt x="43" y="15"/>
                    </a:cubicBezTo>
                    <a:cubicBezTo>
                      <a:pt x="44" y="15"/>
                      <a:pt x="44" y="14"/>
                      <a:pt x="43"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8" name="Freeform 621"/>
              <p:cNvSpPr>
                <a:spLocks/>
              </p:cNvSpPr>
              <p:nvPr/>
            </p:nvSpPr>
            <p:spPr bwMode="auto">
              <a:xfrm>
                <a:off x="4021138" y="3355975"/>
                <a:ext cx="477838" cy="274638"/>
              </a:xfrm>
              <a:custGeom>
                <a:avLst/>
                <a:gdLst>
                  <a:gd name="T0" fmla="*/ 126 w 127"/>
                  <a:gd name="T1" fmla="*/ 62 h 73"/>
                  <a:gd name="T2" fmla="*/ 20 w 127"/>
                  <a:gd name="T3" fmla="*/ 0 h 73"/>
                  <a:gd name="T4" fmla="*/ 18 w 127"/>
                  <a:gd name="T5" fmla="*/ 0 h 73"/>
                  <a:gd name="T6" fmla="*/ 1 w 127"/>
                  <a:gd name="T7" fmla="*/ 10 h 73"/>
                  <a:gd name="T8" fmla="*/ 1 w 127"/>
                  <a:gd name="T9" fmla="*/ 12 h 73"/>
                  <a:gd name="T10" fmla="*/ 107 w 127"/>
                  <a:gd name="T11" fmla="*/ 73 h 73"/>
                  <a:gd name="T12" fmla="*/ 109 w 127"/>
                  <a:gd name="T13" fmla="*/ 73 h 73"/>
                  <a:gd name="T14" fmla="*/ 126 w 127"/>
                  <a:gd name="T15" fmla="*/ 63 h 73"/>
                  <a:gd name="T16" fmla="*/ 126 w 127"/>
                  <a:gd name="T1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73">
                    <a:moveTo>
                      <a:pt x="126" y="62"/>
                    </a:moveTo>
                    <a:cubicBezTo>
                      <a:pt x="20" y="0"/>
                      <a:pt x="20" y="0"/>
                      <a:pt x="20" y="0"/>
                    </a:cubicBezTo>
                    <a:cubicBezTo>
                      <a:pt x="20" y="0"/>
                      <a:pt x="19" y="0"/>
                      <a:pt x="18" y="0"/>
                    </a:cubicBezTo>
                    <a:cubicBezTo>
                      <a:pt x="1" y="10"/>
                      <a:pt x="1" y="10"/>
                      <a:pt x="1" y="10"/>
                    </a:cubicBezTo>
                    <a:cubicBezTo>
                      <a:pt x="0" y="11"/>
                      <a:pt x="0" y="11"/>
                      <a:pt x="1" y="12"/>
                    </a:cubicBezTo>
                    <a:cubicBezTo>
                      <a:pt x="107" y="73"/>
                      <a:pt x="107" y="73"/>
                      <a:pt x="107" y="73"/>
                    </a:cubicBezTo>
                    <a:cubicBezTo>
                      <a:pt x="107" y="73"/>
                      <a:pt x="108" y="73"/>
                      <a:pt x="109" y="73"/>
                    </a:cubicBezTo>
                    <a:cubicBezTo>
                      <a:pt x="126" y="63"/>
                      <a:pt x="126" y="63"/>
                      <a:pt x="126" y="63"/>
                    </a:cubicBezTo>
                    <a:cubicBezTo>
                      <a:pt x="127" y="62"/>
                      <a:pt x="127" y="62"/>
                      <a:pt x="126" y="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9" name="Freeform 622"/>
              <p:cNvSpPr>
                <a:spLocks/>
              </p:cNvSpPr>
              <p:nvPr/>
            </p:nvSpPr>
            <p:spPr bwMode="auto">
              <a:xfrm>
                <a:off x="3856038" y="33559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0" name="Freeform 623"/>
              <p:cNvSpPr>
                <a:spLocks/>
              </p:cNvSpPr>
              <p:nvPr/>
            </p:nvSpPr>
            <p:spPr bwMode="auto">
              <a:xfrm>
                <a:off x="3938588" y="3405188"/>
                <a:ext cx="146050" cy="82550"/>
              </a:xfrm>
              <a:custGeom>
                <a:avLst/>
                <a:gdLst>
                  <a:gd name="T0" fmla="*/ 38 w 39"/>
                  <a:gd name="T1" fmla="*/ 10 h 22"/>
                  <a:gd name="T2" fmla="*/ 20 w 39"/>
                  <a:gd name="T3" fmla="*/ 0 h 22"/>
                  <a:gd name="T4" fmla="*/ 18 w 39"/>
                  <a:gd name="T5" fmla="*/ 0 h 22"/>
                  <a:gd name="T6" fmla="*/ 1 w 39"/>
                  <a:gd name="T7" fmla="*/ 10 h 22"/>
                  <a:gd name="T8" fmla="*/ 1 w 39"/>
                  <a:gd name="T9" fmla="*/ 11 h 22"/>
                  <a:gd name="T10" fmla="*/ 18 w 39"/>
                  <a:gd name="T11" fmla="*/ 21 h 22"/>
                  <a:gd name="T12" fmla="*/ 20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1" name="Freeform 624"/>
              <p:cNvSpPr>
                <a:spLocks/>
              </p:cNvSpPr>
              <p:nvPr/>
            </p:nvSpPr>
            <p:spPr bwMode="auto">
              <a:xfrm>
                <a:off x="4021138" y="3449638"/>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2" name="Freeform 625"/>
              <p:cNvSpPr>
                <a:spLocks/>
              </p:cNvSpPr>
              <p:nvPr/>
            </p:nvSpPr>
            <p:spPr bwMode="auto">
              <a:xfrm>
                <a:off x="4108450" y="3498850"/>
                <a:ext cx="142875" cy="82550"/>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8" y="0"/>
                      <a:pt x="18" y="0"/>
                    </a:cubicBezTo>
                    <a:cubicBezTo>
                      <a:pt x="0" y="11"/>
                      <a:pt x="0" y="11"/>
                      <a:pt x="0" y="11"/>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3" name="Freeform 626"/>
              <p:cNvSpPr>
                <a:spLocks/>
              </p:cNvSpPr>
              <p:nvPr/>
            </p:nvSpPr>
            <p:spPr bwMode="auto">
              <a:xfrm>
                <a:off x="4191000" y="3548063"/>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4" name="Freeform 627"/>
              <p:cNvSpPr>
                <a:spLocks/>
              </p:cNvSpPr>
              <p:nvPr/>
            </p:nvSpPr>
            <p:spPr bwMode="auto">
              <a:xfrm>
                <a:off x="4273550" y="35972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5" name="Freeform 628"/>
              <p:cNvSpPr>
                <a:spLocks/>
              </p:cNvSpPr>
              <p:nvPr/>
            </p:nvSpPr>
            <p:spPr bwMode="auto">
              <a:xfrm>
                <a:off x="4356100" y="3644900"/>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6" name="Freeform 629"/>
              <p:cNvSpPr>
                <a:spLocks/>
              </p:cNvSpPr>
              <p:nvPr/>
            </p:nvSpPr>
            <p:spPr bwMode="auto">
              <a:xfrm>
                <a:off x="4438650" y="3597275"/>
                <a:ext cx="166688" cy="93663"/>
              </a:xfrm>
              <a:custGeom>
                <a:avLst/>
                <a:gdLst>
                  <a:gd name="T0" fmla="*/ 43 w 44"/>
                  <a:gd name="T1" fmla="*/ 14 h 25"/>
                  <a:gd name="T2" fmla="*/ 20 w 44"/>
                  <a:gd name="T3" fmla="*/ 0 h 25"/>
                  <a:gd name="T4" fmla="*/ 18 w 44"/>
                  <a:gd name="T5" fmla="*/ 0 h 25"/>
                  <a:gd name="T6" fmla="*/ 0 w 44"/>
                  <a:gd name="T7" fmla="*/ 10 h 25"/>
                  <a:gd name="T8" fmla="*/ 0 w 44"/>
                  <a:gd name="T9" fmla="*/ 12 h 25"/>
                  <a:gd name="T10" fmla="*/ 24 w 44"/>
                  <a:gd name="T11" fmla="*/ 25 h 25"/>
                  <a:gd name="T12" fmla="*/ 26 w 44"/>
                  <a:gd name="T13" fmla="*/ 25 h 25"/>
                  <a:gd name="T14" fmla="*/ 43 w 44"/>
                  <a:gd name="T15" fmla="*/ 15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0" y="0"/>
                      <a:pt x="20" y="0"/>
                      <a:pt x="20" y="0"/>
                    </a:cubicBezTo>
                    <a:cubicBezTo>
                      <a:pt x="19" y="0"/>
                      <a:pt x="18" y="0"/>
                      <a:pt x="18" y="0"/>
                    </a:cubicBezTo>
                    <a:cubicBezTo>
                      <a:pt x="0" y="10"/>
                      <a:pt x="0" y="10"/>
                      <a:pt x="0" y="10"/>
                    </a:cubicBezTo>
                    <a:cubicBezTo>
                      <a:pt x="0" y="11"/>
                      <a:pt x="0" y="11"/>
                      <a:pt x="0" y="12"/>
                    </a:cubicBezTo>
                    <a:cubicBezTo>
                      <a:pt x="24" y="25"/>
                      <a:pt x="24" y="25"/>
                      <a:pt x="24" y="25"/>
                    </a:cubicBezTo>
                    <a:cubicBezTo>
                      <a:pt x="24" y="25"/>
                      <a:pt x="25" y="25"/>
                      <a:pt x="26" y="25"/>
                    </a:cubicBezTo>
                    <a:cubicBezTo>
                      <a:pt x="43" y="15"/>
                      <a:pt x="43" y="15"/>
                      <a:pt x="43" y="15"/>
                    </a:cubicBezTo>
                    <a:cubicBezTo>
                      <a:pt x="44" y="15"/>
                      <a:pt x="44" y="14"/>
                      <a:pt x="43"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7" name="Freeform 630"/>
              <p:cNvSpPr>
                <a:spLocks/>
              </p:cNvSpPr>
              <p:nvPr/>
            </p:nvSpPr>
            <p:spPr bwMode="auto">
              <a:xfrm>
                <a:off x="4438650" y="3690938"/>
                <a:ext cx="144463"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8" name="Freeform 631"/>
              <p:cNvSpPr>
                <a:spLocks/>
              </p:cNvSpPr>
              <p:nvPr/>
            </p:nvSpPr>
            <p:spPr bwMode="auto">
              <a:xfrm>
                <a:off x="4541838" y="3657600"/>
                <a:ext cx="146050" cy="82550"/>
              </a:xfrm>
              <a:custGeom>
                <a:avLst/>
                <a:gdLst>
                  <a:gd name="T0" fmla="*/ 38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9" name="Freeform 632"/>
              <p:cNvSpPr>
                <a:spLocks/>
              </p:cNvSpPr>
              <p:nvPr/>
            </p:nvSpPr>
            <p:spPr bwMode="auto">
              <a:xfrm>
                <a:off x="4627563" y="3705225"/>
                <a:ext cx="142875" cy="84138"/>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0" name="Freeform 633"/>
              <p:cNvSpPr>
                <a:spLocks/>
              </p:cNvSpPr>
              <p:nvPr/>
            </p:nvSpPr>
            <p:spPr bwMode="auto">
              <a:xfrm>
                <a:off x="4710113" y="3754438"/>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1" name="Freeform 634"/>
              <p:cNvSpPr>
                <a:spLocks/>
              </p:cNvSpPr>
              <p:nvPr/>
            </p:nvSpPr>
            <p:spPr bwMode="auto">
              <a:xfrm>
                <a:off x="4792663" y="3800475"/>
                <a:ext cx="144463" cy="85725"/>
              </a:xfrm>
              <a:custGeom>
                <a:avLst/>
                <a:gdLst>
                  <a:gd name="T0" fmla="*/ 38 w 38"/>
                  <a:gd name="T1" fmla="*/ 11 h 23"/>
                  <a:gd name="T2" fmla="*/ 20 w 38"/>
                  <a:gd name="T3" fmla="*/ 1 h 23"/>
                  <a:gd name="T4" fmla="*/ 18 w 38"/>
                  <a:gd name="T5" fmla="*/ 1 h 23"/>
                  <a:gd name="T6" fmla="*/ 1 w 38"/>
                  <a:gd name="T7" fmla="*/ 11 h 23"/>
                  <a:gd name="T8" fmla="*/ 1 w 38"/>
                  <a:gd name="T9" fmla="*/ 12 h 23"/>
                  <a:gd name="T10" fmla="*/ 18 w 38"/>
                  <a:gd name="T11" fmla="*/ 22 h 23"/>
                  <a:gd name="T12" fmla="*/ 20 w 38"/>
                  <a:gd name="T13" fmla="*/ 22 h 23"/>
                  <a:gd name="T14" fmla="*/ 38 w 38"/>
                  <a:gd name="T15" fmla="*/ 12 h 23"/>
                  <a:gd name="T16" fmla="*/ 38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2" name="Freeform 635"/>
              <p:cNvSpPr>
                <a:spLocks/>
              </p:cNvSpPr>
              <p:nvPr/>
            </p:nvSpPr>
            <p:spPr bwMode="auto">
              <a:xfrm>
                <a:off x="4522788" y="3740150"/>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3" name="Freeform 636"/>
              <p:cNvSpPr>
                <a:spLocks/>
              </p:cNvSpPr>
              <p:nvPr/>
            </p:nvSpPr>
            <p:spPr bwMode="auto">
              <a:xfrm>
                <a:off x="4567238" y="3860800"/>
                <a:ext cx="207963" cy="115888"/>
              </a:xfrm>
              <a:custGeom>
                <a:avLst/>
                <a:gdLst>
                  <a:gd name="T0" fmla="*/ 55 w 55"/>
                  <a:gd name="T1" fmla="*/ 20 h 31"/>
                  <a:gd name="T2" fmla="*/ 21 w 55"/>
                  <a:gd name="T3" fmla="*/ 0 h 31"/>
                  <a:gd name="T4" fmla="*/ 18 w 55"/>
                  <a:gd name="T5" fmla="*/ 0 h 31"/>
                  <a:gd name="T6" fmla="*/ 1 w 55"/>
                  <a:gd name="T7" fmla="*/ 10 h 31"/>
                  <a:gd name="T8" fmla="*/ 1 w 55"/>
                  <a:gd name="T9" fmla="*/ 11 h 31"/>
                  <a:gd name="T10" fmla="*/ 35 w 55"/>
                  <a:gd name="T11" fmla="*/ 31 h 31"/>
                  <a:gd name="T12" fmla="*/ 37 w 55"/>
                  <a:gd name="T13" fmla="*/ 31 h 31"/>
                  <a:gd name="T14" fmla="*/ 55 w 55"/>
                  <a:gd name="T15" fmla="*/ 21 h 31"/>
                  <a:gd name="T16" fmla="*/ 55 w 55"/>
                  <a:gd name="T1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1">
                    <a:moveTo>
                      <a:pt x="55" y="20"/>
                    </a:moveTo>
                    <a:cubicBezTo>
                      <a:pt x="21" y="0"/>
                      <a:pt x="21" y="0"/>
                      <a:pt x="21" y="0"/>
                    </a:cubicBezTo>
                    <a:cubicBezTo>
                      <a:pt x="20" y="0"/>
                      <a:pt x="19" y="0"/>
                      <a:pt x="18" y="0"/>
                    </a:cubicBezTo>
                    <a:cubicBezTo>
                      <a:pt x="1" y="10"/>
                      <a:pt x="1" y="10"/>
                      <a:pt x="1" y="10"/>
                    </a:cubicBezTo>
                    <a:cubicBezTo>
                      <a:pt x="0" y="10"/>
                      <a:pt x="0" y="11"/>
                      <a:pt x="1" y="11"/>
                    </a:cubicBezTo>
                    <a:cubicBezTo>
                      <a:pt x="35" y="31"/>
                      <a:pt x="35" y="31"/>
                      <a:pt x="35" y="31"/>
                    </a:cubicBezTo>
                    <a:cubicBezTo>
                      <a:pt x="36" y="31"/>
                      <a:pt x="37" y="31"/>
                      <a:pt x="37" y="31"/>
                    </a:cubicBezTo>
                    <a:cubicBezTo>
                      <a:pt x="55" y="21"/>
                      <a:pt x="55" y="21"/>
                      <a:pt x="55" y="21"/>
                    </a:cubicBezTo>
                    <a:cubicBezTo>
                      <a:pt x="55" y="21"/>
                      <a:pt x="55"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4" name="Freeform 637"/>
              <p:cNvSpPr>
                <a:spLocks/>
              </p:cNvSpPr>
              <p:nvPr/>
            </p:nvSpPr>
            <p:spPr bwMode="auto">
              <a:xfrm>
                <a:off x="4608513" y="3789363"/>
                <a:ext cx="249238" cy="142875"/>
              </a:xfrm>
              <a:custGeom>
                <a:avLst/>
                <a:gdLst>
                  <a:gd name="T0" fmla="*/ 65 w 66"/>
                  <a:gd name="T1" fmla="*/ 26 h 38"/>
                  <a:gd name="T2" fmla="*/ 20 w 66"/>
                  <a:gd name="T3" fmla="*/ 0 h 38"/>
                  <a:gd name="T4" fmla="*/ 18 w 66"/>
                  <a:gd name="T5" fmla="*/ 0 h 38"/>
                  <a:gd name="T6" fmla="*/ 0 w 66"/>
                  <a:gd name="T7" fmla="*/ 10 h 38"/>
                  <a:gd name="T8" fmla="*/ 0 w 66"/>
                  <a:gd name="T9" fmla="*/ 12 h 38"/>
                  <a:gd name="T10" fmla="*/ 45 w 66"/>
                  <a:gd name="T11" fmla="*/ 38 h 38"/>
                  <a:gd name="T12" fmla="*/ 48 w 66"/>
                  <a:gd name="T13" fmla="*/ 38 h 38"/>
                  <a:gd name="T14" fmla="*/ 65 w 66"/>
                  <a:gd name="T15" fmla="*/ 28 h 38"/>
                  <a:gd name="T16" fmla="*/ 65 w 66"/>
                  <a:gd name="T17"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38">
                    <a:moveTo>
                      <a:pt x="65" y="26"/>
                    </a:moveTo>
                    <a:cubicBezTo>
                      <a:pt x="20" y="0"/>
                      <a:pt x="20" y="0"/>
                      <a:pt x="20" y="0"/>
                    </a:cubicBezTo>
                    <a:cubicBezTo>
                      <a:pt x="19" y="0"/>
                      <a:pt x="18" y="0"/>
                      <a:pt x="18" y="0"/>
                    </a:cubicBezTo>
                    <a:cubicBezTo>
                      <a:pt x="0" y="10"/>
                      <a:pt x="0" y="10"/>
                      <a:pt x="0" y="10"/>
                    </a:cubicBezTo>
                    <a:cubicBezTo>
                      <a:pt x="0" y="11"/>
                      <a:pt x="0" y="11"/>
                      <a:pt x="0" y="12"/>
                    </a:cubicBezTo>
                    <a:cubicBezTo>
                      <a:pt x="45" y="38"/>
                      <a:pt x="45" y="38"/>
                      <a:pt x="45" y="38"/>
                    </a:cubicBezTo>
                    <a:cubicBezTo>
                      <a:pt x="46" y="38"/>
                      <a:pt x="47" y="38"/>
                      <a:pt x="48" y="38"/>
                    </a:cubicBezTo>
                    <a:cubicBezTo>
                      <a:pt x="65" y="28"/>
                      <a:pt x="65" y="28"/>
                      <a:pt x="65" y="28"/>
                    </a:cubicBezTo>
                    <a:cubicBezTo>
                      <a:pt x="66" y="27"/>
                      <a:pt x="66" y="27"/>
                      <a:pt x="65" y="2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5" name="Freeform 638"/>
              <p:cNvSpPr>
                <a:spLocks/>
              </p:cNvSpPr>
              <p:nvPr/>
            </p:nvSpPr>
            <p:spPr bwMode="auto">
              <a:xfrm>
                <a:off x="4552950" y="394335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6" name="Freeform 639"/>
              <p:cNvSpPr>
                <a:spLocks/>
              </p:cNvSpPr>
              <p:nvPr/>
            </p:nvSpPr>
            <p:spPr bwMode="auto">
              <a:xfrm>
                <a:off x="4427538" y="3962400"/>
                <a:ext cx="188913" cy="107950"/>
              </a:xfrm>
              <a:custGeom>
                <a:avLst/>
                <a:gdLst>
                  <a:gd name="T0" fmla="*/ 50 w 50"/>
                  <a:gd name="T1" fmla="*/ 18 h 29"/>
                  <a:gd name="T2" fmla="*/ 20 w 50"/>
                  <a:gd name="T3" fmla="*/ 1 h 29"/>
                  <a:gd name="T4" fmla="*/ 18 w 50"/>
                  <a:gd name="T5" fmla="*/ 1 h 29"/>
                  <a:gd name="T6" fmla="*/ 1 w 50"/>
                  <a:gd name="T7" fmla="*/ 11 h 29"/>
                  <a:gd name="T8" fmla="*/ 1 w 50"/>
                  <a:gd name="T9" fmla="*/ 12 h 29"/>
                  <a:gd name="T10" fmla="*/ 30 w 50"/>
                  <a:gd name="T11" fmla="*/ 29 h 29"/>
                  <a:gd name="T12" fmla="*/ 32 w 50"/>
                  <a:gd name="T13" fmla="*/ 29 h 29"/>
                  <a:gd name="T14" fmla="*/ 50 w 50"/>
                  <a:gd name="T15" fmla="*/ 19 h 29"/>
                  <a:gd name="T16" fmla="*/ 50 w 50"/>
                  <a:gd name="T1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50" y="18"/>
                    </a:moveTo>
                    <a:cubicBezTo>
                      <a:pt x="20" y="1"/>
                      <a:pt x="20" y="1"/>
                      <a:pt x="20" y="1"/>
                    </a:cubicBezTo>
                    <a:cubicBezTo>
                      <a:pt x="20" y="0"/>
                      <a:pt x="19" y="0"/>
                      <a:pt x="18" y="1"/>
                    </a:cubicBezTo>
                    <a:cubicBezTo>
                      <a:pt x="1" y="11"/>
                      <a:pt x="1" y="11"/>
                      <a:pt x="1" y="11"/>
                    </a:cubicBezTo>
                    <a:cubicBezTo>
                      <a:pt x="0" y="11"/>
                      <a:pt x="0" y="12"/>
                      <a:pt x="1" y="12"/>
                    </a:cubicBezTo>
                    <a:cubicBezTo>
                      <a:pt x="30" y="29"/>
                      <a:pt x="30" y="29"/>
                      <a:pt x="30" y="29"/>
                    </a:cubicBezTo>
                    <a:cubicBezTo>
                      <a:pt x="31" y="29"/>
                      <a:pt x="32" y="29"/>
                      <a:pt x="32" y="29"/>
                    </a:cubicBezTo>
                    <a:cubicBezTo>
                      <a:pt x="50" y="19"/>
                      <a:pt x="50" y="19"/>
                      <a:pt x="50" y="19"/>
                    </a:cubicBezTo>
                    <a:cubicBezTo>
                      <a:pt x="50" y="19"/>
                      <a:pt x="50" y="18"/>
                      <a:pt x="50" y="1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7" name="Freeform 640"/>
              <p:cNvSpPr>
                <a:spLocks/>
              </p:cNvSpPr>
              <p:nvPr/>
            </p:nvSpPr>
            <p:spPr bwMode="auto">
              <a:xfrm>
                <a:off x="4108450" y="3171825"/>
                <a:ext cx="793750" cy="458788"/>
              </a:xfrm>
              <a:custGeom>
                <a:avLst/>
                <a:gdLst>
                  <a:gd name="T0" fmla="*/ 211 w 211"/>
                  <a:gd name="T1" fmla="*/ 75 h 122"/>
                  <a:gd name="T2" fmla="*/ 81 w 211"/>
                  <a:gd name="T3" fmla="*/ 0 h 122"/>
                  <a:gd name="T4" fmla="*/ 79 w 211"/>
                  <a:gd name="T5" fmla="*/ 0 h 122"/>
                  <a:gd name="T6" fmla="*/ 1 w 211"/>
                  <a:gd name="T7" fmla="*/ 45 h 122"/>
                  <a:gd name="T8" fmla="*/ 1 w 211"/>
                  <a:gd name="T9" fmla="*/ 47 h 122"/>
                  <a:gd name="T10" fmla="*/ 131 w 211"/>
                  <a:gd name="T11" fmla="*/ 121 h 122"/>
                  <a:gd name="T12" fmla="*/ 133 w 211"/>
                  <a:gd name="T13" fmla="*/ 121 h 122"/>
                  <a:gd name="T14" fmla="*/ 211 w 211"/>
                  <a:gd name="T15" fmla="*/ 76 h 122"/>
                  <a:gd name="T16" fmla="*/ 211 w 211"/>
                  <a:gd name="T17" fmla="*/ 7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122">
                    <a:moveTo>
                      <a:pt x="211" y="75"/>
                    </a:moveTo>
                    <a:cubicBezTo>
                      <a:pt x="81" y="0"/>
                      <a:pt x="81" y="0"/>
                      <a:pt x="81" y="0"/>
                    </a:cubicBezTo>
                    <a:cubicBezTo>
                      <a:pt x="81" y="0"/>
                      <a:pt x="80" y="0"/>
                      <a:pt x="79" y="0"/>
                    </a:cubicBezTo>
                    <a:cubicBezTo>
                      <a:pt x="1" y="45"/>
                      <a:pt x="1" y="45"/>
                      <a:pt x="1" y="45"/>
                    </a:cubicBezTo>
                    <a:cubicBezTo>
                      <a:pt x="0" y="46"/>
                      <a:pt x="0" y="46"/>
                      <a:pt x="1" y="47"/>
                    </a:cubicBezTo>
                    <a:cubicBezTo>
                      <a:pt x="131" y="121"/>
                      <a:pt x="131" y="121"/>
                      <a:pt x="131" y="121"/>
                    </a:cubicBezTo>
                    <a:cubicBezTo>
                      <a:pt x="131" y="122"/>
                      <a:pt x="132" y="122"/>
                      <a:pt x="133" y="121"/>
                    </a:cubicBezTo>
                    <a:cubicBezTo>
                      <a:pt x="211" y="76"/>
                      <a:pt x="211" y="76"/>
                      <a:pt x="211" y="76"/>
                    </a:cubicBezTo>
                    <a:cubicBezTo>
                      <a:pt x="211" y="76"/>
                      <a:pt x="211" y="76"/>
                      <a:pt x="211" y="75"/>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8" name="Freeform 641"/>
              <p:cNvSpPr>
                <a:spLocks/>
              </p:cNvSpPr>
              <p:nvPr/>
            </p:nvSpPr>
            <p:spPr bwMode="auto">
              <a:xfrm>
                <a:off x="3478213" y="3611563"/>
                <a:ext cx="663575" cy="384175"/>
              </a:xfrm>
              <a:custGeom>
                <a:avLst/>
                <a:gdLst>
                  <a:gd name="T0" fmla="*/ 418 w 418"/>
                  <a:gd name="T1" fmla="*/ 228 h 242"/>
                  <a:gd name="T2" fmla="*/ 24 w 418"/>
                  <a:gd name="T3" fmla="*/ 0 h 242"/>
                  <a:gd name="T4" fmla="*/ 0 w 418"/>
                  <a:gd name="T5" fmla="*/ 14 h 242"/>
                  <a:gd name="T6" fmla="*/ 394 w 418"/>
                  <a:gd name="T7" fmla="*/ 242 h 242"/>
                  <a:gd name="T8" fmla="*/ 418 w 418"/>
                  <a:gd name="T9" fmla="*/ 228 h 242"/>
                </a:gdLst>
                <a:ahLst/>
                <a:cxnLst>
                  <a:cxn ang="0">
                    <a:pos x="T0" y="T1"/>
                  </a:cxn>
                  <a:cxn ang="0">
                    <a:pos x="T2" y="T3"/>
                  </a:cxn>
                  <a:cxn ang="0">
                    <a:pos x="T4" y="T5"/>
                  </a:cxn>
                  <a:cxn ang="0">
                    <a:pos x="T6" y="T7"/>
                  </a:cxn>
                  <a:cxn ang="0">
                    <a:pos x="T8" y="T9"/>
                  </a:cxn>
                </a:cxnLst>
                <a:rect l="0" t="0" r="r" b="b"/>
                <a:pathLst>
                  <a:path w="418" h="242">
                    <a:moveTo>
                      <a:pt x="418" y="228"/>
                    </a:moveTo>
                    <a:lnTo>
                      <a:pt x="24" y="0"/>
                    </a:lnTo>
                    <a:lnTo>
                      <a:pt x="0" y="14"/>
                    </a:lnTo>
                    <a:lnTo>
                      <a:pt x="394" y="242"/>
                    </a:lnTo>
                    <a:lnTo>
                      <a:pt x="418" y="228"/>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9" name="Freeform 642"/>
              <p:cNvSpPr>
                <a:spLocks/>
              </p:cNvSpPr>
              <p:nvPr/>
            </p:nvSpPr>
            <p:spPr bwMode="auto">
              <a:xfrm>
                <a:off x="3219450" y="3460750"/>
                <a:ext cx="2047875" cy="715963"/>
              </a:xfrm>
              <a:custGeom>
                <a:avLst/>
                <a:gdLst>
                  <a:gd name="T0" fmla="*/ 542 w 544"/>
                  <a:gd name="T1" fmla="*/ 55 h 190"/>
                  <a:gd name="T2" fmla="*/ 325 w 544"/>
                  <a:gd name="T3" fmla="*/ 180 h 190"/>
                  <a:gd name="T4" fmla="*/ 316 w 544"/>
                  <a:gd name="T5" fmla="*/ 180 h 190"/>
                  <a:gd name="T6" fmla="*/ 4 w 544"/>
                  <a:gd name="T7" fmla="*/ 0 h 190"/>
                  <a:gd name="T8" fmla="*/ 2 w 544"/>
                  <a:gd name="T9" fmla="*/ 2 h 190"/>
                  <a:gd name="T10" fmla="*/ 2 w 544"/>
                  <a:gd name="T11" fmla="*/ 7 h 190"/>
                  <a:gd name="T12" fmla="*/ 316 w 544"/>
                  <a:gd name="T13" fmla="*/ 188 h 190"/>
                  <a:gd name="T14" fmla="*/ 325 w 544"/>
                  <a:gd name="T15" fmla="*/ 188 h 190"/>
                  <a:gd name="T16" fmla="*/ 542 w 544"/>
                  <a:gd name="T17" fmla="*/ 63 h 190"/>
                  <a:gd name="T18" fmla="*/ 544 w 544"/>
                  <a:gd name="T19" fmla="*/ 60 h 190"/>
                  <a:gd name="T20" fmla="*/ 544 w 544"/>
                  <a:gd name="T21" fmla="*/ 52 h 190"/>
                  <a:gd name="T22" fmla="*/ 542 w 544"/>
                  <a:gd name="T23" fmla="*/ 5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4" h="190">
                    <a:moveTo>
                      <a:pt x="542" y="55"/>
                    </a:moveTo>
                    <a:cubicBezTo>
                      <a:pt x="325" y="180"/>
                      <a:pt x="325" y="180"/>
                      <a:pt x="325" y="180"/>
                    </a:cubicBezTo>
                    <a:cubicBezTo>
                      <a:pt x="323" y="182"/>
                      <a:pt x="319" y="182"/>
                      <a:pt x="316" y="180"/>
                    </a:cubicBezTo>
                    <a:cubicBezTo>
                      <a:pt x="4" y="0"/>
                      <a:pt x="4" y="0"/>
                      <a:pt x="4" y="0"/>
                    </a:cubicBezTo>
                    <a:cubicBezTo>
                      <a:pt x="2" y="2"/>
                      <a:pt x="2" y="2"/>
                      <a:pt x="2" y="2"/>
                    </a:cubicBezTo>
                    <a:cubicBezTo>
                      <a:pt x="0" y="3"/>
                      <a:pt x="0" y="5"/>
                      <a:pt x="2" y="7"/>
                    </a:cubicBezTo>
                    <a:cubicBezTo>
                      <a:pt x="316" y="188"/>
                      <a:pt x="316" y="188"/>
                      <a:pt x="316" y="188"/>
                    </a:cubicBezTo>
                    <a:cubicBezTo>
                      <a:pt x="319" y="190"/>
                      <a:pt x="323" y="190"/>
                      <a:pt x="325" y="188"/>
                    </a:cubicBezTo>
                    <a:cubicBezTo>
                      <a:pt x="542" y="63"/>
                      <a:pt x="542" y="63"/>
                      <a:pt x="542" y="63"/>
                    </a:cubicBezTo>
                    <a:cubicBezTo>
                      <a:pt x="544" y="62"/>
                      <a:pt x="544" y="61"/>
                      <a:pt x="544" y="60"/>
                    </a:cubicBezTo>
                    <a:cubicBezTo>
                      <a:pt x="544" y="52"/>
                      <a:pt x="544" y="52"/>
                      <a:pt x="544" y="52"/>
                    </a:cubicBezTo>
                    <a:cubicBezTo>
                      <a:pt x="544" y="53"/>
                      <a:pt x="544" y="54"/>
                      <a:pt x="542" y="55"/>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0" name="Rectangle 643"/>
              <p:cNvSpPr>
                <a:spLocks noChangeArrowheads="1"/>
              </p:cNvSpPr>
              <p:nvPr/>
            </p:nvSpPr>
            <p:spPr bwMode="auto">
              <a:xfrm>
                <a:off x="5267325" y="3657600"/>
                <a:ext cx="1588"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2" name="Freeform 645"/>
              <p:cNvSpPr>
                <a:spLocks/>
              </p:cNvSpPr>
              <p:nvPr/>
            </p:nvSpPr>
            <p:spPr bwMode="auto">
              <a:xfrm>
                <a:off x="3203575" y="2625725"/>
                <a:ext cx="1217613" cy="1546225"/>
              </a:xfrm>
              <a:custGeom>
                <a:avLst/>
                <a:gdLst>
                  <a:gd name="T0" fmla="*/ 319 w 323"/>
                  <a:gd name="T1" fmla="*/ 409 h 411"/>
                  <a:gd name="T2" fmla="*/ 5 w 323"/>
                  <a:gd name="T3" fmla="*/ 228 h 411"/>
                  <a:gd name="T4" fmla="*/ 0 w 323"/>
                  <a:gd name="T5" fmla="*/ 221 h 411"/>
                  <a:gd name="T6" fmla="*/ 0 w 323"/>
                  <a:gd name="T7" fmla="*/ 4 h 411"/>
                  <a:gd name="T8" fmla="*/ 5 w 323"/>
                  <a:gd name="T9" fmla="*/ 2 h 411"/>
                  <a:gd name="T10" fmla="*/ 319 w 323"/>
                  <a:gd name="T11" fmla="*/ 183 h 411"/>
                  <a:gd name="T12" fmla="*/ 323 w 323"/>
                  <a:gd name="T13" fmla="*/ 190 h 411"/>
                  <a:gd name="T14" fmla="*/ 323 w 323"/>
                  <a:gd name="T15" fmla="*/ 407 h 411"/>
                  <a:gd name="T16" fmla="*/ 319 w 323"/>
                  <a:gd name="T17" fmla="*/ 40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411">
                    <a:moveTo>
                      <a:pt x="319" y="409"/>
                    </a:moveTo>
                    <a:cubicBezTo>
                      <a:pt x="5" y="228"/>
                      <a:pt x="5" y="228"/>
                      <a:pt x="5" y="228"/>
                    </a:cubicBezTo>
                    <a:cubicBezTo>
                      <a:pt x="2" y="226"/>
                      <a:pt x="0" y="223"/>
                      <a:pt x="0" y="221"/>
                    </a:cubicBezTo>
                    <a:cubicBezTo>
                      <a:pt x="0" y="4"/>
                      <a:pt x="0" y="4"/>
                      <a:pt x="0" y="4"/>
                    </a:cubicBezTo>
                    <a:cubicBezTo>
                      <a:pt x="0" y="1"/>
                      <a:pt x="2" y="0"/>
                      <a:pt x="5" y="2"/>
                    </a:cubicBezTo>
                    <a:cubicBezTo>
                      <a:pt x="319" y="183"/>
                      <a:pt x="319" y="183"/>
                      <a:pt x="319" y="183"/>
                    </a:cubicBezTo>
                    <a:cubicBezTo>
                      <a:pt x="321" y="184"/>
                      <a:pt x="323" y="188"/>
                      <a:pt x="323" y="190"/>
                    </a:cubicBezTo>
                    <a:cubicBezTo>
                      <a:pt x="323" y="407"/>
                      <a:pt x="323" y="407"/>
                      <a:pt x="323" y="407"/>
                    </a:cubicBezTo>
                    <a:cubicBezTo>
                      <a:pt x="323" y="410"/>
                      <a:pt x="321" y="411"/>
                      <a:pt x="319" y="409"/>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3" name="Freeform 646"/>
              <p:cNvSpPr>
                <a:spLocks/>
              </p:cNvSpPr>
              <p:nvPr/>
            </p:nvSpPr>
            <p:spPr bwMode="auto">
              <a:xfrm>
                <a:off x="3211513" y="2622550"/>
                <a:ext cx="1220788" cy="1543050"/>
              </a:xfrm>
              <a:custGeom>
                <a:avLst/>
                <a:gdLst>
                  <a:gd name="T0" fmla="*/ 320 w 324"/>
                  <a:gd name="T1" fmla="*/ 182 h 410"/>
                  <a:gd name="T2" fmla="*/ 6 w 324"/>
                  <a:gd name="T3" fmla="*/ 1 h 410"/>
                  <a:gd name="T4" fmla="*/ 2 w 324"/>
                  <a:gd name="T5" fmla="*/ 1 h 410"/>
                  <a:gd name="T6" fmla="*/ 2 w 324"/>
                  <a:gd name="T7" fmla="*/ 1 h 410"/>
                  <a:gd name="T8" fmla="*/ 0 w 324"/>
                  <a:gd name="T9" fmla="*/ 2 h 410"/>
                  <a:gd name="T10" fmla="*/ 0 w 324"/>
                  <a:gd name="T11" fmla="*/ 2 h 410"/>
                  <a:gd name="T12" fmla="*/ 3 w 324"/>
                  <a:gd name="T13" fmla="*/ 3 h 410"/>
                  <a:gd name="T14" fmla="*/ 317 w 324"/>
                  <a:gd name="T15" fmla="*/ 184 h 410"/>
                  <a:gd name="T16" fmla="*/ 321 w 324"/>
                  <a:gd name="T17" fmla="*/ 191 h 410"/>
                  <a:gd name="T18" fmla="*/ 321 w 324"/>
                  <a:gd name="T19" fmla="*/ 408 h 410"/>
                  <a:gd name="T20" fmla="*/ 321 w 324"/>
                  <a:gd name="T21" fmla="*/ 409 h 410"/>
                  <a:gd name="T22" fmla="*/ 324 w 324"/>
                  <a:gd name="T23" fmla="*/ 407 h 410"/>
                  <a:gd name="T24" fmla="*/ 324 w 324"/>
                  <a:gd name="T25" fmla="*/ 190 h 410"/>
                  <a:gd name="T26" fmla="*/ 320 w 324"/>
                  <a:gd name="T27" fmla="*/ 18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10">
                    <a:moveTo>
                      <a:pt x="320" y="182"/>
                    </a:moveTo>
                    <a:cubicBezTo>
                      <a:pt x="6" y="1"/>
                      <a:pt x="6" y="1"/>
                      <a:pt x="6" y="1"/>
                    </a:cubicBezTo>
                    <a:cubicBezTo>
                      <a:pt x="4" y="1"/>
                      <a:pt x="3" y="0"/>
                      <a:pt x="2" y="1"/>
                    </a:cubicBezTo>
                    <a:cubicBezTo>
                      <a:pt x="2" y="1"/>
                      <a:pt x="2" y="1"/>
                      <a:pt x="2" y="1"/>
                    </a:cubicBezTo>
                    <a:cubicBezTo>
                      <a:pt x="0" y="2"/>
                      <a:pt x="0" y="2"/>
                      <a:pt x="0" y="2"/>
                    </a:cubicBezTo>
                    <a:cubicBezTo>
                      <a:pt x="0" y="2"/>
                      <a:pt x="0" y="2"/>
                      <a:pt x="0" y="2"/>
                    </a:cubicBezTo>
                    <a:cubicBezTo>
                      <a:pt x="1" y="2"/>
                      <a:pt x="2" y="2"/>
                      <a:pt x="3" y="3"/>
                    </a:cubicBezTo>
                    <a:cubicBezTo>
                      <a:pt x="317" y="184"/>
                      <a:pt x="317" y="184"/>
                      <a:pt x="317" y="184"/>
                    </a:cubicBezTo>
                    <a:cubicBezTo>
                      <a:pt x="319" y="185"/>
                      <a:pt x="321" y="189"/>
                      <a:pt x="321" y="191"/>
                    </a:cubicBezTo>
                    <a:cubicBezTo>
                      <a:pt x="321" y="408"/>
                      <a:pt x="321" y="408"/>
                      <a:pt x="321" y="408"/>
                    </a:cubicBezTo>
                    <a:cubicBezTo>
                      <a:pt x="321" y="409"/>
                      <a:pt x="321" y="409"/>
                      <a:pt x="321" y="409"/>
                    </a:cubicBezTo>
                    <a:cubicBezTo>
                      <a:pt x="323" y="410"/>
                      <a:pt x="324" y="409"/>
                      <a:pt x="324" y="407"/>
                    </a:cubicBezTo>
                    <a:cubicBezTo>
                      <a:pt x="324" y="190"/>
                      <a:pt x="324" y="190"/>
                      <a:pt x="324" y="190"/>
                    </a:cubicBezTo>
                    <a:cubicBezTo>
                      <a:pt x="324" y="187"/>
                      <a:pt x="322" y="184"/>
                      <a:pt x="320" y="182"/>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4" name="Freeform 647"/>
              <p:cNvSpPr>
                <a:spLocks/>
              </p:cNvSpPr>
              <p:nvPr/>
            </p:nvSpPr>
            <p:spPr bwMode="auto">
              <a:xfrm>
                <a:off x="3686175" y="3235325"/>
                <a:ext cx="252413" cy="327025"/>
              </a:xfrm>
              <a:custGeom>
                <a:avLst/>
                <a:gdLst>
                  <a:gd name="T0" fmla="*/ 67 w 67"/>
                  <a:gd name="T1" fmla="*/ 63 h 87"/>
                  <a:gd name="T2" fmla="*/ 34 w 67"/>
                  <a:gd name="T3" fmla="*/ 77 h 87"/>
                  <a:gd name="T4" fmla="*/ 0 w 67"/>
                  <a:gd name="T5" fmla="*/ 24 h 87"/>
                  <a:gd name="T6" fmla="*/ 34 w 67"/>
                  <a:gd name="T7" fmla="*/ 10 h 87"/>
                  <a:gd name="T8" fmla="*/ 67 w 67"/>
                  <a:gd name="T9" fmla="*/ 63 h 87"/>
                </a:gdLst>
                <a:ahLst/>
                <a:cxnLst>
                  <a:cxn ang="0">
                    <a:pos x="T0" y="T1"/>
                  </a:cxn>
                  <a:cxn ang="0">
                    <a:pos x="T2" y="T3"/>
                  </a:cxn>
                  <a:cxn ang="0">
                    <a:pos x="T4" y="T5"/>
                  </a:cxn>
                  <a:cxn ang="0">
                    <a:pos x="T6" y="T7"/>
                  </a:cxn>
                  <a:cxn ang="0">
                    <a:pos x="T8" y="T9"/>
                  </a:cxn>
                </a:cxnLst>
                <a:rect l="0" t="0" r="r" b="b"/>
                <a:pathLst>
                  <a:path w="67" h="87">
                    <a:moveTo>
                      <a:pt x="67" y="63"/>
                    </a:moveTo>
                    <a:cubicBezTo>
                      <a:pt x="67" y="81"/>
                      <a:pt x="52" y="87"/>
                      <a:pt x="34" y="77"/>
                    </a:cubicBezTo>
                    <a:cubicBezTo>
                      <a:pt x="15" y="66"/>
                      <a:pt x="0" y="43"/>
                      <a:pt x="0" y="24"/>
                    </a:cubicBezTo>
                    <a:cubicBezTo>
                      <a:pt x="0" y="6"/>
                      <a:pt x="15" y="0"/>
                      <a:pt x="34" y="10"/>
                    </a:cubicBezTo>
                    <a:cubicBezTo>
                      <a:pt x="52" y="21"/>
                      <a:pt x="67" y="44"/>
                      <a:pt x="67" y="6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701" name="Group 700"/>
          <p:cNvGrpSpPr/>
          <p:nvPr/>
        </p:nvGrpSpPr>
        <p:grpSpPr>
          <a:xfrm>
            <a:off x="8208961" y="4454789"/>
            <a:ext cx="391410" cy="1170129"/>
            <a:chOff x="5694363" y="811213"/>
            <a:chExt cx="1817687" cy="5434012"/>
          </a:xfrm>
        </p:grpSpPr>
        <p:sp>
          <p:nvSpPr>
            <p:cNvPr id="702" name="Freeform 5"/>
            <p:cNvSpPr>
              <a:spLocks/>
            </p:cNvSpPr>
            <p:nvPr/>
          </p:nvSpPr>
          <p:spPr bwMode="auto">
            <a:xfrm>
              <a:off x="6802438" y="3763963"/>
              <a:ext cx="654050" cy="1984375"/>
            </a:xfrm>
            <a:custGeom>
              <a:avLst/>
              <a:gdLst>
                <a:gd name="T0" fmla="*/ 188 w 188"/>
                <a:gd name="T1" fmla="*/ 0 h 571"/>
                <a:gd name="T2" fmla="*/ 158 w 188"/>
                <a:gd name="T3" fmla="*/ 233 h 571"/>
                <a:gd name="T4" fmla="*/ 154 w 188"/>
                <a:gd name="T5" fmla="*/ 429 h 571"/>
                <a:gd name="T6" fmla="*/ 133 w 188"/>
                <a:gd name="T7" fmla="*/ 561 h 571"/>
                <a:gd name="T8" fmla="*/ 69 w 188"/>
                <a:gd name="T9" fmla="*/ 558 h 571"/>
                <a:gd name="T10" fmla="*/ 41 w 188"/>
                <a:gd name="T11" fmla="*/ 501 h 571"/>
                <a:gd name="T12" fmla="*/ 32 w 188"/>
                <a:gd name="T13" fmla="*/ 304 h 571"/>
                <a:gd name="T14" fmla="*/ 0 w 188"/>
                <a:gd name="T15" fmla="*/ 127 h 571"/>
                <a:gd name="T16" fmla="*/ 19 w 188"/>
                <a:gd name="T17" fmla="*/ 74 h 571"/>
                <a:gd name="T18" fmla="*/ 53 w 188"/>
                <a:gd name="T19" fmla="*/ 66 h 571"/>
                <a:gd name="T20" fmla="*/ 188 w 188"/>
                <a:gd name="T2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71">
                  <a:moveTo>
                    <a:pt x="188" y="0"/>
                  </a:moveTo>
                  <a:cubicBezTo>
                    <a:pt x="172" y="67"/>
                    <a:pt x="160" y="165"/>
                    <a:pt x="158" y="233"/>
                  </a:cubicBezTo>
                  <a:cubicBezTo>
                    <a:pt x="156" y="299"/>
                    <a:pt x="160" y="364"/>
                    <a:pt x="154" y="429"/>
                  </a:cubicBezTo>
                  <a:cubicBezTo>
                    <a:pt x="150" y="474"/>
                    <a:pt x="143" y="518"/>
                    <a:pt x="133" y="561"/>
                  </a:cubicBezTo>
                  <a:cubicBezTo>
                    <a:pt x="113" y="571"/>
                    <a:pt x="88" y="571"/>
                    <a:pt x="69" y="558"/>
                  </a:cubicBezTo>
                  <a:cubicBezTo>
                    <a:pt x="51" y="546"/>
                    <a:pt x="40" y="524"/>
                    <a:pt x="41" y="501"/>
                  </a:cubicBezTo>
                  <a:cubicBezTo>
                    <a:pt x="44" y="439"/>
                    <a:pt x="45" y="366"/>
                    <a:pt x="32" y="304"/>
                  </a:cubicBezTo>
                  <a:cubicBezTo>
                    <a:pt x="20" y="242"/>
                    <a:pt x="0" y="190"/>
                    <a:pt x="0" y="127"/>
                  </a:cubicBezTo>
                  <a:cubicBezTo>
                    <a:pt x="0" y="107"/>
                    <a:pt x="3" y="85"/>
                    <a:pt x="19" y="74"/>
                  </a:cubicBezTo>
                  <a:cubicBezTo>
                    <a:pt x="29" y="67"/>
                    <a:pt x="41" y="67"/>
                    <a:pt x="53" y="66"/>
                  </a:cubicBezTo>
                  <a:cubicBezTo>
                    <a:pt x="98" y="62"/>
                    <a:pt x="147" y="19"/>
                    <a:pt x="188" y="0"/>
                  </a:cubicBezTo>
                  <a:close/>
                </a:path>
              </a:pathLst>
            </a:custGeom>
            <a:solidFill>
              <a:srgbClr val="2E2D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3" name="Freeform 6"/>
            <p:cNvSpPr>
              <a:spLocks/>
            </p:cNvSpPr>
            <p:nvPr/>
          </p:nvSpPr>
          <p:spPr bwMode="auto">
            <a:xfrm>
              <a:off x="6696075" y="5394325"/>
              <a:ext cx="573088" cy="534987"/>
            </a:xfrm>
            <a:custGeom>
              <a:avLst/>
              <a:gdLst>
                <a:gd name="T0" fmla="*/ 38 w 165"/>
                <a:gd name="T1" fmla="*/ 97 h 154"/>
                <a:gd name="T2" fmla="*/ 83 w 165"/>
                <a:gd name="T3" fmla="*/ 125 h 154"/>
                <a:gd name="T4" fmla="*/ 105 w 165"/>
                <a:gd name="T5" fmla="*/ 146 h 154"/>
                <a:gd name="T6" fmla="*/ 145 w 165"/>
                <a:gd name="T7" fmla="*/ 149 h 154"/>
                <a:gd name="T8" fmla="*/ 165 w 165"/>
                <a:gd name="T9" fmla="*/ 138 h 154"/>
                <a:gd name="T10" fmla="*/ 165 w 165"/>
                <a:gd name="T11" fmla="*/ 95 h 154"/>
                <a:gd name="T12" fmla="*/ 162 w 165"/>
                <a:gd name="T13" fmla="*/ 94 h 154"/>
                <a:gd name="T14" fmla="*/ 100 w 165"/>
                <a:gd name="T15" fmla="*/ 89 h 154"/>
                <a:gd name="T16" fmla="*/ 72 w 165"/>
                <a:gd name="T17" fmla="*/ 32 h 154"/>
                <a:gd name="T18" fmla="*/ 72 w 165"/>
                <a:gd name="T19" fmla="*/ 22 h 154"/>
                <a:gd name="T20" fmla="*/ 16 w 165"/>
                <a:gd name="T21" fmla="*/ 1 h 154"/>
                <a:gd name="T22" fmla="*/ 8 w 165"/>
                <a:gd name="T23" fmla="*/ 1 h 154"/>
                <a:gd name="T24" fmla="*/ 3 w 165"/>
                <a:gd name="T25" fmla="*/ 8 h 154"/>
                <a:gd name="T26" fmla="*/ 5 w 165"/>
                <a:gd name="T27" fmla="*/ 48 h 154"/>
                <a:gd name="T28" fmla="*/ 5 w 165"/>
                <a:gd name="T29" fmla="*/ 52 h 154"/>
                <a:gd name="T30" fmla="*/ 38 w 165"/>
                <a:gd name="T31" fmla="*/ 9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154">
                  <a:moveTo>
                    <a:pt x="38" y="97"/>
                  </a:moveTo>
                  <a:cubicBezTo>
                    <a:pt x="52" y="108"/>
                    <a:pt x="70" y="114"/>
                    <a:pt x="83" y="125"/>
                  </a:cubicBezTo>
                  <a:cubicBezTo>
                    <a:pt x="90" y="132"/>
                    <a:pt x="96" y="141"/>
                    <a:pt x="105" y="146"/>
                  </a:cubicBezTo>
                  <a:cubicBezTo>
                    <a:pt x="117" y="154"/>
                    <a:pt x="132" y="154"/>
                    <a:pt x="145" y="149"/>
                  </a:cubicBezTo>
                  <a:cubicBezTo>
                    <a:pt x="152" y="147"/>
                    <a:pt x="159" y="143"/>
                    <a:pt x="165" y="138"/>
                  </a:cubicBezTo>
                  <a:cubicBezTo>
                    <a:pt x="165" y="95"/>
                    <a:pt x="165" y="95"/>
                    <a:pt x="165" y="95"/>
                  </a:cubicBezTo>
                  <a:cubicBezTo>
                    <a:pt x="164" y="95"/>
                    <a:pt x="163" y="95"/>
                    <a:pt x="162" y="94"/>
                  </a:cubicBezTo>
                  <a:cubicBezTo>
                    <a:pt x="142" y="102"/>
                    <a:pt x="118" y="101"/>
                    <a:pt x="100" y="89"/>
                  </a:cubicBezTo>
                  <a:cubicBezTo>
                    <a:pt x="82" y="77"/>
                    <a:pt x="71" y="55"/>
                    <a:pt x="72" y="32"/>
                  </a:cubicBezTo>
                  <a:cubicBezTo>
                    <a:pt x="72" y="29"/>
                    <a:pt x="72" y="25"/>
                    <a:pt x="72" y="22"/>
                  </a:cubicBezTo>
                  <a:cubicBezTo>
                    <a:pt x="54" y="13"/>
                    <a:pt x="35" y="6"/>
                    <a:pt x="16" y="1"/>
                  </a:cubicBezTo>
                  <a:cubicBezTo>
                    <a:pt x="13" y="0"/>
                    <a:pt x="11" y="0"/>
                    <a:pt x="8" y="1"/>
                  </a:cubicBezTo>
                  <a:cubicBezTo>
                    <a:pt x="5" y="2"/>
                    <a:pt x="4" y="5"/>
                    <a:pt x="3" y="8"/>
                  </a:cubicBezTo>
                  <a:cubicBezTo>
                    <a:pt x="0" y="21"/>
                    <a:pt x="2" y="35"/>
                    <a:pt x="5" y="48"/>
                  </a:cubicBezTo>
                  <a:cubicBezTo>
                    <a:pt x="5" y="49"/>
                    <a:pt x="5" y="50"/>
                    <a:pt x="5" y="52"/>
                  </a:cubicBezTo>
                  <a:cubicBezTo>
                    <a:pt x="13" y="69"/>
                    <a:pt x="23" y="86"/>
                    <a:pt x="38" y="97"/>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4" name="Freeform 7"/>
            <p:cNvSpPr>
              <a:spLocks/>
            </p:cNvSpPr>
            <p:nvPr/>
          </p:nvSpPr>
          <p:spPr bwMode="auto">
            <a:xfrm>
              <a:off x="6711950" y="5575300"/>
              <a:ext cx="560388" cy="433387"/>
            </a:xfrm>
            <a:custGeom>
              <a:avLst/>
              <a:gdLst>
                <a:gd name="T0" fmla="*/ 160 w 161"/>
                <a:gd name="T1" fmla="*/ 86 h 125"/>
                <a:gd name="T2" fmla="*/ 140 w 161"/>
                <a:gd name="T3" fmla="*/ 97 h 125"/>
                <a:gd name="T4" fmla="*/ 100 w 161"/>
                <a:gd name="T5" fmla="*/ 94 h 125"/>
                <a:gd name="T6" fmla="*/ 78 w 161"/>
                <a:gd name="T7" fmla="*/ 73 h 125"/>
                <a:gd name="T8" fmla="*/ 33 w 161"/>
                <a:gd name="T9" fmla="*/ 45 h 125"/>
                <a:gd name="T10" fmla="*/ 0 w 161"/>
                <a:gd name="T11" fmla="*/ 0 h 125"/>
                <a:gd name="T12" fmla="*/ 19 w 161"/>
                <a:gd name="T13" fmla="*/ 45 h 125"/>
                <a:gd name="T14" fmla="*/ 61 w 161"/>
                <a:gd name="T15" fmla="*/ 72 h 125"/>
                <a:gd name="T16" fmla="*/ 73 w 161"/>
                <a:gd name="T17" fmla="*/ 83 h 125"/>
                <a:gd name="T18" fmla="*/ 78 w 161"/>
                <a:gd name="T19" fmla="*/ 95 h 125"/>
                <a:gd name="T20" fmla="*/ 94 w 161"/>
                <a:gd name="T21" fmla="*/ 113 h 125"/>
                <a:gd name="T22" fmla="*/ 146 w 161"/>
                <a:gd name="T23" fmla="*/ 118 h 125"/>
                <a:gd name="T24" fmla="*/ 156 w 161"/>
                <a:gd name="T25" fmla="*/ 111 h 125"/>
                <a:gd name="T26" fmla="*/ 160 w 161"/>
                <a:gd name="T27" fmla="*/ 99 h 125"/>
                <a:gd name="T28" fmla="*/ 160 w 161"/>
                <a:gd name="T29" fmla="*/ 8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125">
                  <a:moveTo>
                    <a:pt x="160" y="86"/>
                  </a:moveTo>
                  <a:cubicBezTo>
                    <a:pt x="154" y="91"/>
                    <a:pt x="147" y="95"/>
                    <a:pt x="140" y="97"/>
                  </a:cubicBezTo>
                  <a:cubicBezTo>
                    <a:pt x="127" y="102"/>
                    <a:pt x="112" y="102"/>
                    <a:pt x="100" y="94"/>
                  </a:cubicBezTo>
                  <a:cubicBezTo>
                    <a:pt x="91" y="89"/>
                    <a:pt x="85" y="80"/>
                    <a:pt x="78" y="73"/>
                  </a:cubicBezTo>
                  <a:cubicBezTo>
                    <a:pt x="65" y="62"/>
                    <a:pt x="47" y="56"/>
                    <a:pt x="33" y="45"/>
                  </a:cubicBezTo>
                  <a:cubicBezTo>
                    <a:pt x="18" y="34"/>
                    <a:pt x="8" y="17"/>
                    <a:pt x="0" y="0"/>
                  </a:cubicBezTo>
                  <a:cubicBezTo>
                    <a:pt x="3" y="16"/>
                    <a:pt x="7" y="33"/>
                    <a:pt x="19" y="45"/>
                  </a:cubicBezTo>
                  <a:cubicBezTo>
                    <a:pt x="30" y="57"/>
                    <a:pt x="47" y="63"/>
                    <a:pt x="61" y="72"/>
                  </a:cubicBezTo>
                  <a:cubicBezTo>
                    <a:pt x="65" y="75"/>
                    <a:pt x="70" y="78"/>
                    <a:pt x="73" y="83"/>
                  </a:cubicBezTo>
                  <a:cubicBezTo>
                    <a:pt x="75" y="87"/>
                    <a:pt x="76" y="91"/>
                    <a:pt x="78" y="95"/>
                  </a:cubicBezTo>
                  <a:cubicBezTo>
                    <a:pt x="81" y="103"/>
                    <a:pt x="87" y="109"/>
                    <a:pt x="94" y="113"/>
                  </a:cubicBezTo>
                  <a:cubicBezTo>
                    <a:pt x="109" y="123"/>
                    <a:pt x="129" y="125"/>
                    <a:pt x="146" y="118"/>
                  </a:cubicBezTo>
                  <a:cubicBezTo>
                    <a:pt x="150" y="116"/>
                    <a:pt x="154" y="114"/>
                    <a:pt x="156" y="111"/>
                  </a:cubicBezTo>
                  <a:cubicBezTo>
                    <a:pt x="159" y="107"/>
                    <a:pt x="161" y="103"/>
                    <a:pt x="160" y="99"/>
                  </a:cubicBezTo>
                  <a:lnTo>
                    <a:pt x="160" y="8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5" name="Freeform 8"/>
            <p:cNvSpPr>
              <a:spLocks/>
            </p:cNvSpPr>
            <p:nvPr/>
          </p:nvSpPr>
          <p:spPr bwMode="auto">
            <a:xfrm>
              <a:off x="6261100" y="3848100"/>
              <a:ext cx="768350" cy="2171700"/>
            </a:xfrm>
            <a:custGeom>
              <a:avLst/>
              <a:gdLst>
                <a:gd name="T0" fmla="*/ 51 w 221"/>
                <a:gd name="T1" fmla="*/ 0 h 625"/>
                <a:gd name="T2" fmla="*/ 10 w 221"/>
                <a:gd name="T3" fmla="*/ 287 h 625"/>
                <a:gd name="T4" fmla="*/ 0 w 221"/>
                <a:gd name="T5" fmla="*/ 578 h 625"/>
                <a:gd name="T6" fmla="*/ 122 w 221"/>
                <a:gd name="T7" fmla="*/ 614 h 625"/>
                <a:gd name="T8" fmla="*/ 157 w 221"/>
                <a:gd name="T9" fmla="*/ 244 h 625"/>
                <a:gd name="T10" fmla="*/ 212 w 221"/>
                <a:gd name="T11" fmla="*/ 67 h 625"/>
                <a:gd name="T12" fmla="*/ 214 w 221"/>
                <a:gd name="T13" fmla="*/ 41 h 625"/>
                <a:gd name="T14" fmla="*/ 204 w 221"/>
                <a:gd name="T15" fmla="*/ 37 h 625"/>
                <a:gd name="T16" fmla="*/ 51 w 221"/>
                <a:gd name="T17"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625">
                  <a:moveTo>
                    <a:pt x="51" y="0"/>
                  </a:moveTo>
                  <a:cubicBezTo>
                    <a:pt x="15" y="90"/>
                    <a:pt x="10" y="190"/>
                    <a:pt x="10" y="287"/>
                  </a:cubicBezTo>
                  <a:cubicBezTo>
                    <a:pt x="11" y="384"/>
                    <a:pt x="16" y="482"/>
                    <a:pt x="0" y="578"/>
                  </a:cubicBezTo>
                  <a:cubicBezTo>
                    <a:pt x="31" y="611"/>
                    <a:pt x="78" y="625"/>
                    <a:pt x="122" y="614"/>
                  </a:cubicBezTo>
                  <a:cubicBezTo>
                    <a:pt x="165" y="497"/>
                    <a:pt x="139" y="367"/>
                    <a:pt x="157" y="244"/>
                  </a:cubicBezTo>
                  <a:cubicBezTo>
                    <a:pt x="166" y="182"/>
                    <a:pt x="185" y="123"/>
                    <a:pt x="212" y="67"/>
                  </a:cubicBezTo>
                  <a:cubicBezTo>
                    <a:pt x="217" y="59"/>
                    <a:pt x="221" y="47"/>
                    <a:pt x="214" y="41"/>
                  </a:cubicBezTo>
                  <a:cubicBezTo>
                    <a:pt x="211" y="38"/>
                    <a:pt x="207" y="37"/>
                    <a:pt x="204" y="37"/>
                  </a:cubicBezTo>
                  <a:cubicBezTo>
                    <a:pt x="153" y="25"/>
                    <a:pt x="102" y="12"/>
                    <a:pt x="51" y="0"/>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6" name="Freeform 9"/>
            <p:cNvSpPr>
              <a:spLocks/>
            </p:cNvSpPr>
            <p:nvPr/>
          </p:nvSpPr>
          <p:spPr bwMode="auto">
            <a:xfrm>
              <a:off x="5808663" y="5859463"/>
              <a:ext cx="882650" cy="327025"/>
            </a:xfrm>
            <a:custGeom>
              <a:avLst/>
              <a:gdLst>
                <a:gd name="T0" fmla="*/ 73 w 254"/>
                <a:gd name="T1" fmla="*/ 86 h 94"/>
                <a:gd name="T2" fmla="*/ 174 w 254"/>
                <a:gd name="T3" fmla="*/ 92 h 94"/>
                <a:gd name="T4" fmla="*/ 226 w 254"/>
                <a:gd name="T5" fmla="*/ 87 h 94"/>
                <a:gd name="T6" fmla="*/ 253 w 254"/>
                <a:gd name="T7" fmla="*/ 78 h 94"/>
                <a:gd name="T8" fmla="*/ 253 w 254"/>
                <a:gd name="T9" fmla="*/ 57 h 94"/>
                <a:gd name="T10" fmla="*/ 247 w 254"/>
                <a:gd name="T11" fmla="*/ 36 h 94"/>
                <a:gd name="T12" fmla="*/ 130 w 254"/>
                <a:gd name="T13" fmla="*/ 0 h 94"/>
                <a:gd name="T14" fmla="*/ 45 w 254"/>
                <a:gd name="T15" fmla="*/ 5 h 94"/>
                <a:gd name="T16" fmla="*/ 21 w 254"/>
                <a:gd name="T17" fmla="*/ 8 h 94"/>
                <a:gd name="T18" fmla="*/ 6 w 254"/>
                <a:gd name="T19" fmla="*/ 23 h 94"/>
                <a:gd name="T20" fmla="*/ 0 w 254"/>
                <a:gd name="T21" fmla="*/ 36 h 94"/>
                <a:gd name="T22" fmla="*/ 73 w 254"/>
                <a:gd name="T23"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4" h="94">
                  <a:moveTo>
                    <a:pt x="73" y="86"/>
                  </a:moveTo>
                  <a:cubicBezTo>
                    <a:pt x="105" y="94"/>
                    <a:pt x="140" y="93"/>
                    <a:pt x="174" y="92"/>
                  </a:cubicBezTo>
                  <a:cubicBezTo>
                    <a:pt x="191" y="91"/>
                    <a:pt x="209" y="91"/>
                    <a:pt x="226" y="87"/>
                  </a:cubicBezTo>
                  <a:cubicBezTo>
                    <a:pt x="235" y="85"/>
                    <a:pt x="244" y="82"/>
                    <a:pt x="253" y="78"/>
                  </a:cubicBezTo>
                  <a:cubicBezTo>
                    <a:pt x="254" y="71"/>
                    <a:pt x="253" y="64"/>
                    <a:pt x="253" y="57"/>
                  </a:cubicBezTo>
                  <a:cubicBezTo>
                    <a:pt x="252" y="50"/>
                    <a:pt x="251" y="42"/>
                    <a:pt x="247" y="36"/>
                  </a:cubicBezTo>
                  <a:cubicBezTo>
                    <a:pt x="205" y="45"/>
                    <a:pt x="160" y="31"/>
                    <a:pt x="130" y="0"/>
                  </a:cubicBezTo>
                  <a:cubicBezTo>
                    <a:pt x="102" y="4"/>
                    <a:pt x="73" y="5"/>
                    <a:pt x="45" y="5"/>
                  </a:cubicBezTo>
                  <a:cubicBezTo>
                    <a:pt x="37" y="4"/>
                    <a:pt x="28" y="4"/>
                    <a:pt x="21" y="8"/>
                  </a:cubicBezTo>
                  <a:cubicBezTo>
                    <a:pt x="15" y="11"/>
                    <a:pt x="10" y="17"/>
                    <a:pt x="6" y="23"/>
                  </a:cubicBezTo>
                  <a:cubicBezTo>
                    <a:pt x="3" y="27"/>
                    <a:pt x="1" y="31"/>
                    <a:pt x="0" y="36"/>
                  </a:cubicBezTo>
                  <a:cubicBezTo>
                    <a:pt x="15" y="61"/>
                    <a:pt x="44" y="78"/>
                    <a:pt x="73" y="86"/>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7" name="Freeform 10"/>
            <p:cNvSpPr>
              <a:spLocks/>
            </p:cNvSpPr>
            <p:nvPr/>
          </p:nvSpPr>
          <p:spPr bwMode="auto">
            <a:xfrm>
              <a:off x="5802313" y="5984875"/>
              <a:ext cx="885825" cy="260350"/>
            </a:xfrm>
            <a:custGeom>
              <a:avLst/>
              <a:gdLst>
                <a:gd name="T0" fmla="*/ 228 w 255"/>
                <a:gd name="T1" fmla="*/ 51 h 75"/>
                <a:gd name="T2" fmla="*/ 176 w 255"/>
                <a:gd name="T3" fmla="*/ 56 h 75"/>
                <a:gd name="T4" fmla="*/ 75 w 255"/>
                <a:gd name="T5" fmla="*/ 50 h 75"/>
                <a:gd name="T6" fmla="*/ 2 w 255"/>
                <a:gd name="T7" fmla="*/ 0 h 75"/>
                <a:gd name="T8" fmla="*/ 1 w 255"/>
                <a:gd name="T9" fmla="*/ 4 h 75"/>
                <a:gd name="T10" fmla="*/ 14 w 255"/>
                <a:gd name="T11" fmla="*/ 28 h 75"/>
                <a:gd name="T12" fmla="*/ 102 w 255"/>
                <a:gd name="T13" fmla="*/ 66 h 75"/>
                <a:gd name="T14" fmla="*/ 180 w 255"/>
                <a:gd name="T15" fmla="*/ 61 h 75"/>
                <a:gd name="T16" fmla="*/ 180 w 255"/>
                <a:gd name="T17" fmla="*/ 73 h 75"/>
                <a:gd name="T18" fmla="*/ 216 w 255"/>
                <a:gd name="T19" fmla="*/ 75 h 75"/>
                <a:gd name="T20" fmla="*/ 248 w 255"/>
                <a:gd name="T21" fmla="*/ 62 h 75"/>
                <a:gd name="T22" fmla="*/ 255 w 255"/>
                <a:gd name="T23" fmla="*/ 42 h 75"/>
                <a:gd name="T24" fmla="*/ 228 w 255"/>
                <a:gd name="T2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75">
                  <a:moveTo>
                    <a:pt x="228" y="51"/>
                  </a:moveTo>
                  <a:cubicBezTo>
                    <a:pt x="211" y="55"/>
                    <a:pt x="193" y="55"/>
                    <a:pt x="176" y="56"/>
                  </a:cubicBezTo>
                  <a:cubicBezTo>
                    <a:pt x="142" y="57"/>
                    <a:pt x="107" y="58"/>
                    <a:pt x="75" y="50"/>
                  </a:cubicBezTo>
                  <a:cubicBezTo>
                    <a:pt x="46" y="42"/>
                    <a:pt x="17" y="25"/>
                    <a:pt x="2" y="0"/>
                  </a:cubicBezTo>
                  <a:cubicBezTo>
                    <a:pt x="1" y="1"/>
                    <a:pt x="1" y="2"/>
                    <a:pt x="1" y="4"/>
                  </a:cubicBezTo>
                  <a:cubicBezTo>
                    <a:pt x="0" y="13"/>
                    <a:pt x="7" y="21"/>
                    <a:pt x="14" y="28"/>
                  </a:cubicBezTo>
                  <a:cubicBezTo>
                    <a:pt x="37" y="51"/>
                    <a:pt x="70" y="65"/>
                    <a:pt x="102" y="66"/>
                  </a:cubicBezTo>
                  <a:cubicBezTo>
                    <a:pt x="128" y="67"/>
                    <a:pt x="154" y="60"/>
                    <a:pt x="180" y="61"/>
                  </a:cubicBezTo>
                  <a:cubicBezTo>
                    <a:pt x="180" y="73"/>
                    <a:pt x="180" y="73"/>
                    <a:pt x="180" y="73"/>
                  </a:cubicBezTo>
                  <a:cubicBezTo>
                    <a:pt x="192" y="73"/>
                    <a:pt x="204" y="75"/>
                    <a:pt x="216" y="75"/>
                  </a:cubicBezTo>
                  <a:cubicBezTo>
                    <a:pt x="228" y="74"/>
                    <a:pt x="240" y="71"/>
                    <a:pt x="248" y="62"/>
                  </a:cubicBezTo>
                  <a:cubicBezTo>
                    <a:pt x="252" y="56"/>
                    <a:pt x="254" y="49"/>
                    <a:pt x="255" y="42"/>
                  </a:cubicBezTo>
                  <a:cubicBezTo>
                    <a:pt x="246" y="46"/>
                    <a:pt x="237" y="49"/>
                    <a:pt x="228" y="5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8" name="Freeform 11"/>
            <p:cNvSpPr>
              <a:spLocks/>
            </p:cNvSpPr>
            <p:nvPr/>
          </p:nvSpPr>
          <p:spPr bwMode="auto">
            <a:xfrm>
              <a:off x="6369050" y="1558925"/>
              <a:ext cx="1143000" cy="2535237"/>
            </a:xfrm>
            <a:custGeom>
              <a:avLst/>
              <a:gdLst>
                <a:gd name="T0" fmla="*/ 207 w 329"/>
                <a:gd name="T1" fmla="*/ 0 h 730"/>
                <a:gd name="T2" fmla="*/ 297 w 329"/>
                <a:gd name="T3" fmla="*/ 186 h 730"/>
                <a:gd name="T4" fmla="*/ 316 w 329"/>
                <a:gd name="T5" fmla="*/ 391 h 730"/>
                <a:gd name="T6" fmla="*/ 311 w 329"/>
                <a:gd name="T7" fmla="*/ 531 h 730"/>
                <a:gd name="T8" fmla="*/ 328 w 329"/>
                <a:gd name="T9" fmla="*/ 633 h 730"/>
                <a:gd name="T10" fmla="*/ 303 w 329"/>
                <a:gd name="T11" fmla="*/ 650 h 730"/>
                <a:gd name="T12" fmla="*/ 198 w 329"/>
                <a:gd name="T13" fmla="*/ 725 h 730"/>
                <a:gd name="T14" fmla="*/ 138 w 329"/>
                <a:gd name="T15" fmla="*/ 722 h 730"/>
                <a:gd name="T16" fmla="*/ 85 w 329"/>
                <a:gd name="T17" fmla="*/ 710 h 730"/>
                <a:gd name="T18" fmla="*/ 41 w 329"/>
                <a:gd name="T19" fmla="*/ 692 h 730"/>
                <a:gd name="T20" fmla="*/ 0 w 329"/>
                <a:gd name="T21" fmla="*/ 642 h 730"/>
                <a:gd name="T22" fmla="*/ 47 w 329"/>
                <a:gd name="T23" fmla="*/ 519 h 730"/>
                <a:gd name="T24" fmla="*/ 44 w 329"/>
                <a:gd name="T25" fmla="*/ 379 h 730"/>
                <a:gd name="T26" fmla="*/ 43 w 329"/>
                <a:gd name="T27" fmla="*/ 281 h 730"/>
                <a:gd name="T28" fmla="*/ 60 w 329"/>
                <a:gd name="T29" fmla="*/ 182 h 730"/>
                <a:gd name="T30" fmla="*/ 124 w 329"/>
                <a:gd name="T31" fmla="*/ 85 h 730"/>
                <a:gd name="T32" fmla="*/ 207 w 329"/>
                <a:gd name="T3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730">
                  <a:moveTo>
                    <a:pt x="207" y="0"/>
                  </a:moveTo>
                  <a:cubicBezTo>
                    <a:pt x="250" y="54"/>
                    <a:pt x="279" y="119"/>
                    <a:pt x="297" y="186"/>
                  </a:cubicBezTo>
                  <a:cubicBezTo>
                    <a:pt x="314" y="252"/>
                    <a:pt x="319" y="322"/>
                    <a:pt x="316" y="391"/>
                  </a:cubicBezTo>
                  <a:cubicBezTo>
                    <a:pt x="314" y="438"/>
                    <a:pt x="312" y="484"/>
                    <a:pt x="311" y="531"/>
                  </a:cubicBezTo>
                  <a:cubicBezTo>
                    <a:pt x="311" y="554"/>
                    <a:pt x="329" y="624"/>
                    <a:pt x="328" y="633"/>
                  </a:cubicBezTo>
                  <a:cubicBezTo>
                    <a:pt x="326" y="642"/>
                    <a:pt x="308" y="643"/>
                    <a:pt x="303" y="650"/>
                  </a:cubicBezTo>
                  <a:cubicBezTo>
                    <a:pt x="293" y="662"/>
                    <a:pt x="225" y="718"/>
                    <a:pt x="198" y="725"/>
                  </a:cubicBezTo>
                  <a:cubicBezTo>
                    <a:pt x="178" y="730"/>
                    <a:pt x="158" y="726"/>
                    <a:pt x="138" y="722"/>
                  </a:cubicBezTo>
                  <a:cubicBezTo>
                    <a:pt x="121" y="718"/>
                    <a:pt x="103" y="715"/>
                    <a:pt x="85" y="710"/>
                  </a:cubicBezTo>
                  <a:cubicBezTo>
                    <a:pt x="70" y="706"/>
                    <a:pt x="54" y="701"/>
                    <a:pt x="41" y="692"/>
                  </a:cubicBezTo>
                  <a:cubicBezTo>
                    <a:pt x="28" y="683"/>
                    <a:pt x="3" y="658"/>
                    <a:pt x="0" y="642"/>
                  </a:cubicBezTo>
                  <a:cubicBezTo>
                    <a:pt x="20" y="600"/>
                    <a:pt x="44" y="566"/>
                    <a:pt x="47" y="519"/>
                  </a:cubicBezTo>
                  <a:cubicBezTo>
                    <a:pt x="50" y="472"/>
                    <a:pt x="47" y="426"/>
                    <a:pt x="44" y="379"/>
                  </a:cubicBezTo>
                  <a:cubicBezTo>
                    <a:pt x="42" y="345"/>
                    <a:pt x="44" y="315"/>
                    <a:pt x="43" y="281"/>
                  </a:cubicBezTo>
                  <a:cubicBezTo>
                    <a:pt x="43" y="247"/>
                    <a:pt x="46" y="213"/>
                    <a:pt x="60" y="182"/>
                  </a:cubicBezTo>
                  <a:cubicBezTo>
                    <a:pt x="76" y="147"/>
                    <a:pt x="98" y="114"/>
                    <a:pt x="124" y="85"/>
                  </a:cubicBezTo>
                  <a:cubicBezTo>
                    <a:pt x="151" y="57"/>
                    <a:pt x="181" y="28"/>
                    <a:pt x="207"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9" name="Freeform 12"/>
            <p:cNvSpPr>
              <a:spLocks/>
            </p:cNvSpPr>
            <p:nvPr/>
          </p:nvSpPr>
          <p:spPr bwMode="auto">
            <a:xfrm>
              <a:off x="6524625" y="1558925"/>
              <a:ext cx="630238" cy="841375"/>
            </a:xfrm>
            <a:custGeom>
              <a:avLst/>
              <a:gdLst>
                <a:gd name="T0" fmla="*/ 76 w 181"/>
                <a:gd name="T1" fmla="*/ 127 h 242"/>
                <a:gd name="T2" fmla="*/ 78 w 181"/>
                <a:gd name="T3" fmla="*/ 108 h 242"/>
                <a:gd name="T4" fmla="*/ 181 w 181"/>
                <a:gd name="T5" fmla="*/ 26 h 242"/>
                <a:gd name="T6" fmla="*/ 162 w 181"/>
                <a:gd name="T7" fmla="*/ 0 h 242"/>
                <a:gd name="T8" fmla="*/ 79 w 181"/>
                <a:gd name="T9" fmla="*/ 85 h 242"/>
                <a:gd name="T10" fmla="*/ 15 w 181"/>
                <a:gd name="T11" fmla="*/ 182 h 242"/>
                <a:gd name="T12" fmla="*/ 0 w 181"/>
                <a:gd name="T13" fmla="*/ 242 h 242"/>
                <a:gd name="T14" fmla="*/ 40 w 181"/>
                <a:gd name="T15" fmla="*/ 158 h 242"/>
                <a:gd name="T16" fmla="*/ 76 w 181"/>
                <a:gd name="T17" fmla="*/ 12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242">
                  <a:moveTo>
                    <a:pt x="76" y="127"/>
                  </a:moveTo>
                  <a:cubicBezTo>
                    <a:pt x="77" y="121"/>
                    <a:pt x="78" y="114"/>
                    <a:pt x="78" y="108"/>
                  </a:cubicBezTo>
                  <a:cubicBezTo>
                    <a:pt x="90" y="97"/>
                    <a:pt x="149" y="55"/>
                    <a:pt x="181" y="26"/>
                  </a:cubicBezTo>
                  <a:cubicBezTo>
                    <a:pt x="175" y="17"/>
                    <a:pt x="169" y="8"/>
                    <a:pt x="162" y="0"/>
                  </a:cubicBezTo>
                  <a:cubicBezTo>
                    <a:pt x="136" y="28"/>
                    <a:pt x="106" y="57"/>
                    <a:pt x="79" y="85"/>
                  </a:cubicBezTo>
                  <a:cubicBezTo>
                    <a:pt x="53" y="114"/>
                    <a:pt x="31" y="147"/>
                    <a:pt x="15" y="182"/>
                  </a:cubicBezTo>
                  <a:cubicBezTo>
                    <a:pt x="6" y="201"/>
                    <a:pt x="2" y="221"/>
                    <a:pt x="0" y="242"/>
                  </a:cubicBezTo>
                  <a:cubicBezTo>
                    <a:pt x="10" y="212"/>
                    <a:pt x="22" y="184"/>
                    <a:pt x="40" y="158"/>
                  </a:cubicBezTo>
                  <a:cubicBezTo>
                    <a:pt x="49" y="145"/>
                    <a:pt x="61" y="132"/>
                    <a:pt x="76" y="127"/>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0" name="Freeform 13"/>
            <p:cNvSpPr>
              <a:spLocks/>
            </p:cNvSpPr>
            <p:nvPr/>
          </p:nvSpPr>
          <p:spPr bwMode="auto">
            <a:xfrm>
              <a:off x="6737350" y="2097088"/>
              <a:ext cx="601663" cy="1719262"/>
            </a:xfrm>
            <a:custGeom>
              <a:avLst/>
              <a:gdLst>
                <a:gd name="T0" fmla="*/ 173 w 173"/>
                <a:gd name="T1" fmla="*/ 65 h 495"/>
                <a:gd name="T2" fmla="*/ 93 w 173"/>
                <a:gd name="T3" fmla="*/ 493 h 495"/>
                <a:gd name="T4" fmla="*/ 0 w 173"/>
                <a:gd name="T5" fmla="*/ 478 h 495"/>
                <a:gd name="T6" fmla="*/ 19 w 173"/>
                <a:gd name="T7" fmla="*/ 368 h 495"/>
                <a:gd name="T8" fmla="*/ 21 w 173"/>
                <a:gd name="T9" fmla="*/ 11 h 495"/>
                <a:gd name="T10" fmla="*/ 173 w 173"/>
                <a:gd name="T11" fmla="*/ 65 h 495"/>
              </a:gdLst>
              <a:ahLst/>
              <a:cxnLst>
                <a:cxn ang="0">
                  <a:pos x="T0" y="T1"/>
                </a:cxn>
                <a:cxn ang="0">
                  <a:pos x="T2" y="T3"/>
                </a:cxn>
                <a:cxn ang="0">
                  <a:pos x="T4" y="T5"/>
                </a:cxn>
                <a:cxn ang="0">
                  <a:pos x="T6" y="T7"/>
                </a:cxn>
                <a:cxn ang="0">
                  <a:pos x="T8" y="T9"/>
                </a:cxn>
                <a:cxn ang="0">
                  <a:pos x="T10" y="T11"/>
                </a:cxn>
              </a:cxnLst>
              <a:rect l="0" t="0" r="r" b="b"/>
              <a:pathLst>
                <a:path w="173" h="495">
                  <a:moveTo>
                    <a:pt x="173" y="65"/>
                  </a:moveTo>
                  <a:cubicBezTo>
                    <a:pt x="119" y="199"/>
                    <a:pt x="129" y="353"/>
                    <a:pt x="93" y="493"/>
                  </a:cubicBezTo>
                  <a:cubicBezTo>
                    <a:pt x="61" y="495"/>
                    <a:pt x="29" y="490"/>
                    <a:pt x="0" y="478"/>
                  </a:cubicBezTo>
                  <a:cubicBezTo>
                    <a:pt x="3" y="441"/>
                    <a:pt x="13" y="406"/>
                    <a:pt x="19" y="368"/>
                  </a:cubicBezTo>
                  <a:cubicBezTo>
                    <a:pt x="36" y="250"/>
                    <a:pt x="37" y="129"/>
                    <a:pt x="21" y="11"/>
                  </a:cubicBezTo>
                  <a:cubicBezTo>
                    <a:pt x="76" y="0"/>
                    <a:pt x="137" y="21"/>
                    <a:pt x="173" y="65"/>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1" name="Freeform 14"/>
            <p:cNvSpPr>
              <a:spLocks/>
            </p:cNvSpPr>
            <p:nvPr/>
          </p:nvSpPr>
          <p:spPr bwMode="auto">
            <a:xfrm>
              <a:off x="6497638" y="4397375"/>
              <a:ext cx="96838" cy="184150"/>
            </a:xfrm>
            <a:custGeom>
              <a:avLst/>
              <a:gdLst>
                <a:gd name="T0" fmla="*/ 0 w 61"/>
                <a:gd name="T1" fmla="*/ 0 h 116"/>
                <a:gd name="T2" fmla="*/ 0 w 61"/>
                <a:gd name="T3" fmla="*/ 30 h 116"/>
                <a:gd name="T4" fmla="*/ 0 w 61"/>
                <a:gd name="T5" fmla="*/ 81 h 116"/>
                <a:gd name="T6" fmla="*/ 61 w 61"/>
                <a:gd name="T7" fmla="*/ 116 h 116"/>
                <a:gd name="T8" fmla="*/ 61 w 61"/>
                <a:gd name="T9" fmla="*/ 74 h 116"/>
                <a:gd name="T10" fmla="*/ 61 w 61"/>
                <a:gd name="T11" fmla="*/ 33 h 116"/>
                <a:gd name="T12" fmla="*/ 0 w 61"/>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61" h="116">
                  <a:moveTo>
                    <a:pt x="0" y="0"/>
                  </a:moveTo>
                  <a:lnTo>
                    <a:pt x="0" y="30"/>
                  </a:lnTo>
                  <a:lnTo>
                    <a:pt x="0" y="81"/>
                  </a:lnTo>
                  <a:lnTo>
                    <a:pt x="61" y="116"/>
                  </a:lnTo>
                  <a:lnTo>
                    <a:pt x="61" y="74"/>
                  </a:lnTo>
                  <a:lnTo>
                    <a:pt x="61" y="33"/>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2" name="Freeform 15"/>
            <p:cNvSpPr>
              <a:spLocks/>
            </p:cNvSpPr>
            <p:nvPr/>
          </p:nvSpPr>
          <p:spPr bwMode="auto">
            <a:xfrm>
              <a:off x="6904038" y="4629150"/>
              <a:ext cx="93663" cy="184150"/>
            </a:xfrm>
            <a:custGeom>
              <a:avLst/>
              <a:gdLst>
                <a:gd name="T0" fmla="*/ 0 w 59"/>
                <a:gd name="T1" fmla="*/ 0 h 116"/>
                <a:gd name="T2" fmla="*/ 0 w 59"/>
                <a:gd name="T3" fmla="*/ 40 h 116"/>
                <a:gd name="T4" fmla="*/ 0 w 59"/>
                <a:gd name="T5" fmla="*/ 84 h 116"/>
                <a:gd name="T6" fmla="*/ 59 w 59"/>
                <a:gd name="T7" fmla="*/ 116 h 116"/>
                <a:gd name="T8" fmla="*/ 59 w 59"/>
                <a:gd name="T9" fmla="*/ 68 h 116"/>
                <a:gd name="T10" fmla="*/ 59 w 59"/>
                <a:gd name="T11" fmla="*/ 35 h 116"/>
                <a:gd name="T12" fmla="*/ 0 w 59"/>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59" h="116">
                  <a:moveTo>
                    <a:pt x="0" y="0"/>
                  </a:moveTo>
                  <a:lnTo>
                    <a:pt x="0" y="40"/>
                  </a:lnTo>
                  <a:lnTo>
                    <a:pt x="0" y="84"/>
                  </a:lnTo>
                  <a:lnTo>
                    <a:pt x="59" y="116"/>
                  </a:lnTo>
                  <a:lnTo>
                    <a:pt x="59" y="68"/>
                  </a:lnTo>
                  <a:lnTo>
                    <a:pt x="59" y="35"/>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3" name="Freeform 16"/>
            <p:cNvSpPr>
              <a:spLocks/>
            </p:cNvSpPr>
            <p:nvPr/>
          </p:nvSpPr>
          <p:spPr bwMode="auto">
            <a:xfrm>
              <a:off x="6326188" y="3944938"/>
              <a:ext cx="849313" cy="847725"/>
            </a:xfrm>
            <a:custGeom>
              <a:avLst/>
              <a:gdLst>
                <a:gd name="T0" fmla="*/ 30 w 244"/>
                <a:gd name="T1" fmla="*/ 10 h 244"/>
                <a:gd name="T2" fmla="*/ 0 w 244"/>
                <a:gd name="T3" fmla="*/ 27 h 244"/>
                <a:gd name="T4" fmla="*/ 0 w 244"/>
                <a:gd name="T5" fmla="*/ 104 h 244"/>
                <a:gd name="T6" fmla="*/ 49 w 244"/>
                <a:gd name="T7" fmla="*/ 144 h 244"/>
                <a:gd name="T8" fmla="*/ 49 w 244"/>
                <a:gd name="T9" fmla="*/ 130 h 244"/>
                <a:gd name="T10" fmla="*/ 77 w 244"/>
                <a:gd name="T11" fmla="*/ 145 h 244"/>
                <a:gd name="T12" fmla="*/ 77 w 244"/>
                <a:gd name="T13" fmla="*/ 164 h 244"/>
                <a:gd name="T14" fmla="*/ 121 w 244"/>
                <a:gd name="T15" fmla="*/ 192 h 244"/>
                <a:gd name="T16" fmla="*/ 166 w 244"/>
                <a:gd name="T17" fmla="*/ 215 h 244"/>
                <a:gd name="T18" fmla="*/ 166 w 244"/>
                <a:gd name="T19" fmla="*/ 197 h 244"/>
                <a:gd name="T20" fmla="*/ 193 w 244"/>
                <a:gd name="T21" fmla="*/ 213 h 244"/>
                <a:gd name="T22" fmla="*/ 193 w 244"/>
                <a:gd name="T23" fmla="*/ 228 h 244"/>
                <a:gd name="T24" fmla="*/ 243 w 244"/>
                <a:gd name="T25" fmla="*/ 244 h 244"/>
                <a:gd name="T26" fmla="*/ 243 w 244"/>
                <a:gd name="T27" fmla="*/ 168 h 244"/>
                <a:gd name="T28" fmla="*/ 214 w 244"/>
                <a:gd name="T29" fmla="*/ 116 h 244"/>
                <a:gd name="T30" fmla="*/ 30 w 244"/>
                <a:gd name="T31" fmla="*/ 1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244">
                  <a:moveTo>
                    <a:pt x="30" y="10"/>
                  </a:moveTo>
                  <a:cubicBezTo>
                    <a:pt x="13" y="0"/>
                    <a:pt x="0" y="8"/>
                    <a:pt x="0" y="27"/>
                  </a:cubicBezTo>
                  <a:cubicBezTo>
                    <a:pt x="0" y="104"/>
                    <a:pt x="0" y="104"/>
                    <a:pt x="0" y="104"/>
                  </a:cubicBezTo>
                  <a:cubicBezTo>
                    <a:pt x="15" y="117"/>
                    <a:pt x="32" y="131"/>
                    <a:pt x="49" y="144"/>
                  </a:cubicBezTo>
                  <a:cubicBezTo>
                    <a:pt x="49" y="130"/>
                    <a:pt x="49" y="130"/>
                    <a:pt x="49" y="130"/>
                  </a:cubicBezTo>
                  <a:cubicBezTo>
                    <a:pt x="77" y="145"/>
                    <a:pt x="77" y="145"/>
                    <a:pt x="77" y="145"/>
                  </a:cubicBezTo>
                  <a:cubicBezTo>
                    <a:pt x="77" y="164"/>
                    <a:pt x="77" y="164"/>
                    <a:pt x="77" y="164"/>
                  </a:cubicBezTo>
                  <a:cubicBezTo>
                    <a:pt x="91" y="174"/>
                    <a:pt x="106" y="183"/>
                    <a:pt x="121" y="192"/>
                  </a:cubicBezTo>
                  <a:cubicBezTo>
                    <a:pt x="137" y="201"/>
                    <a:pt x="151" y="209"/>
                    <a:pt x="166" y="215"/>
                  </a:cubicBezTo>
                  <a:cubicBezTo>
                    <a:pt x="166" y="197"/>
                    <a:pt x="166" y="197"/>
                    <a:pt x="166" y="197"/>
                  </a:cubicBezTo>
                  <a:cubicBezTo>
                    <a:pt x="193" y="213"/>
                    <a:pt x="193" y="213"/>
                    <a:pt x="193" y="213"/>
                  </a:cubicBezTo>
                  <a:cubicBezTo>
                    <a:pt x="193" y="228"/>
                    <a:pt x="193" y="228"/>
                    <a:pt x="193" y="228"/>
                  </a:cubicBezTo>
                  <a:cubicBezTo>
                    <a:pt x="211" y="235"/>
                    <a:pt x="228" y="240"/>
                    <a:pt x="243" y="244"/>
                  </a:cubicBezTo>
                  <a:cubicBezTo>
                    <a:pt x="243" y="168"/>
                    <a:pt x="243" y="168"/>
                    <a:pt x="243" y="168"/>
                  </a:cubicBezTo>
                  <a:cubicBezTo>
                    <a:pt x="244" y="149"/>
                    <a:pt x="230" y="125"/>
                    <a:pt x="214" y="116"/>
                  </a:cubicBezTo>
                  <a:lnTo>
                    <a:pt x="30" y="10"/>
                  </a:ln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4" name="Freeform 17"/>
            <p:cNvSpPr>
              <a:spLocks/>
            </p:cNvSpPr>
            <p:nvPr/>
          </p:nvSpPr>
          <p:spPr bwMode="auto">
            <a:xfrm>
              <a:off x="6323013" y="4306888"/>
              <a:ext cx="849313" cy="774700"/>
            </a:xfrm>
            <a:custGeom>
              <a:avLst/>
              <a:gdLst>
                <a:gd name="T0" fmla="*/ 244 w 244"/>
                <a:gd name="T1" fmla="*/ 140 h 223"/>
                <a:gd name="T2" fmla="*/ 194 w 244"/>
                <a:gd name="T3" fmla="*/ 124 h 223"/>
                <a:gd name="T4" fmla="*/ 194 w 244"/>
                <a:gd name="T5" fmla="*/ 146 h 223"/>
                <a:gd name="T6" fmla="*/ 167 w 244"/>
                <a:gd name="T7" fmla="*/ 131 h 223"/>
                <a:gd name="T8" fmla="*/ 167 w 244"/>
                <a:gd name="T9" fmla="*/ 111 h 223"/>
                <a:gd name="T10" fmla="*/ 122 w 244"/>
                <a:gd name="T11" fmla="*/ 88 h 223"/>
                <a:gd name="T12" fmla="*/ 78 w 244"/>
                <a:gd name="T13" fmla="*/ 60 h 223"/>
                <a:gd name="T14" fmla="*/ 78 w 244"/>
                <a:gd name="T15" fmla="*/ 79 h 223"/>
                <a:gd name="T16" fmla="*/ 50 w 244"/>
                <a:gd name="T17" fmla="*/ 63 h 223"/>
                <a:gd name="T18" fmla="*/ 50 w 244"/>
                <a:gd name="T19" fmla="*/ 40 h 223"/>
                <a:gd name="T20" fmla="*/ 1 w 244"/>
                <a:gd name="T21" fmla="*/ 0 h 223"/>
                <a:gd name="T22" fmla="*/ 0 w 244"/>
                <a:gd name="T23" fmla="*/ 56 h 223"/>
                <a:gd name="T24" fmla="*/ 30 w 244"/>
                <a:gd name="T25" fmla="*/ 108 h 223"/>
                <a:gd name="T26" fmla="*/ 214 w 244"/>
                <a:gd name="T27" fmla="*/ 214 h 223"/>
                <a:gd name="T28" fmla="*/ 244 w 244"/>
                <a:gd name="T29" fmla="*/ 197 h 223"/>
                <a:gd name="T30" fmla="*/ 244 w 244"/>
                <a:gd name="T31" fmla="*/ 1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223">
                  <a:moveTo>
                    <a:pt x="244" y="140"/>
                  </a:moveTo>
                  <a:cubicBezTo>
                    <a:pt x="229" y="136"/>
                    <a:pt x="212" y="131"/>
                    <a:pt x="194" y="124"/>
                  </a:cubicBezTo>
                  <a:cubicBezTo>
                    <a:pt x="194" y="146"/>
                    <a:pt x="194" y="146"/>
                    <a:pt x="194" y="146"/>
                  </a:cubicBezTo>
                  <a:cubicBezTo>
                    <a:pt x="167" y="131"/>
                    <a:pt x="167" y="131"/>
                    <a:pt x="167" y="131"/>
                  </a:cubicBezTo>
                  <a:cubicBezTo>
                    <a:pt x="167" y="111"/>
                    <a:pt x="167" y="111"/>
                    <a:pt x="167" y="111"/>
                  </a:cubicBezTo>
                  <a:cubicBezTo>
                    <a:pt x="152" y="105"/>
                    <a:pt x="138" y="97"/>
                    <a:pt x="122" y="88"/>
                  </a:cubicBezTo>
                  <a:cubicBezTo>
                    <a:pt x="107" y="79"/>
                    <a:pt x="92" y="70"/>
                    <a:pt x="78" y="60"/>
                  </a:cubicBezTo>
                  <a:cubicBezTo>
                    <a:pt x="78" y="79"/>
                    <a:pt x="78" y="79"/>
                    <a:pt x="78" y="79"/>
                  </a:cubicBezTo>
                  <a:cubicBezTo>
                    <a:pt x="50" y="63"/>
                    <a:pt x="50" y="63"/>
                    <a:pt x="50" y="63"/>
                  </a:cubicBezTo>
                  <a:cubicBezTo>
                    <a:pt x="50" y="40"/>
                    <a:pt x="50" y="40"/>
                    <a:pt x="50" y="40"/>
                  </a:cubicBezTo>
                  <a:cubicBezTo>
                    <a:pt x="33" y="27"/>
                    <a:pt x="16" y="13"/>
                    <a:pt x="1" y="0"/>
                  </a:cubicBezTo>
                  <a:cubicBezTo>
                    <a:pt x="0" y="56"/>
                    <a:pt x="0" y="56"/>
                    <a:pt x="0" y="56"/>
                  </a:cubicBezTo>
                  <a:cubicBezTo>
                    <a:pt x="0" y="75"/>
                    <a:pt x="14" y="98"/>
                    <a:pt x="30" y="108"/>
                  </a:cubicBezTo>
                  <a:cubicBezTo>
                    <a:pt x="214" y="214"/>
                    <a:pt x="214" y="214"/>
                    <a:pt x="214" y="214"/>
                  </a:cubicBezTo>
                  <a:cubicBezTo>
                    <a:pt x="231" y="223"/>
                    <a:pt x="244" y="216"/>
                    <a:pt x="244" y="197"/>
                  </a:cubicBezTo>
                  <a:lnTo>
                    <a:pt x="244" y="140"/>
                  </a:ln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5" name="Freeform 18"/>
            <p:cNvSpPr>
              <a:spLocks/>
            </p:cNvSpPr>
            <p:nvPr/>
          </p:nvSpPr>
          <p:spPr bwMode="auto">
            <a:xfrm>
              <a:off x="6354763" y="3859213"/>
              <a:ext cx="998538" cy="1198562"/>
            </a:xfrm>
            <a:custGeom>
              <a:avLst/>
              <a:gdLst>
                <a:gd name="T0" fmla="*/ 52 w 287"/>
                <a:gd name="T1" fmla="*/ 3 h 345"/>
                <a:gd name="T2" fmla="*/ 73 w 287"/>
                <a:gd name="T3" fmla="*/ 5 h 345"/>
                <a:gd name="T4" fmla="*/ 257 w 287"/>
                <a:gd name="T5" fmla="*/ 111 h 345"/>
                <a:gd name="T6" fmla="*/ 287 w 287"/>
                <a:gd name="T7" fmla="*/ 163 h 345"/>
                <a:gd name="T8" fmla="*/ 287 w 287"/>
                <a:gd name="T9" fmla="*/ 296 h 345"/>
                <a:gd name="T10" fmla="*/ 278 w 287"/>
                <a:gd name="T11" fmla="*/ 315 h 345"/>
                <a:gd name="T12" fmla="*/ 226 w 287"/>
                <a:gd name="T13" fmla="*/ 345 h 345"/>
                <a:gd name="T14" fmla="*/ 235 w 287"/>
                <a:gd name="T15" fmla="*/ 326 h 345"/>
                <a:gd name="T16" fmla="*/ 235 w 287"/>
                <a:gd name="T17" fmla="*/ 193 h 345"/>
                <a:gd name="T18" fmla="*/ 206 w 287"/>
                <a:gd name="T19" fmla="*/ 141 h 345"/>
                <a:gd name="T20" fmla="*/ 22 w 287"/>
                <a:gd name="T21" fmla="*/ 35 h 345"/>
                <a:gd name="T22" fmla="*/ 0 w 287"/>
                <a:gd name="T23" fmla="*/ 33 h 345"/>
                <a:gd name="T24" fmla="*/ 52 w 287"/>
                <a:gd name="T25" fmla="*/ 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45">
                  <a:moveTo>
                    <a:pt x="52" y="3"/>
                  </a:moveTo>
                  <a:cubicBezTo>
                    <a:pt x="57" y="0"/>
                    <a:pt x="65" y="0"/>
                    <a:pt x="73" y="5"/>
                  </a:cubicBezTo>
                  <a:cubicBezTo>
                    <a:pt x="257" y="111"/>
                    <a:pt x="257" y="111"/>
                    <a:pt x="257" y="111"/>
                  </a:cubicBezTo>
                  <a:cubicBezTo>
                    <a:pt x="274" y="120"/>
                    <a:pt x="287" y="144"/>
                    <a:pt x="287" y="163"/>
                  </a:cubicBezTo>
                  <a:cubicBezTo>
                    <a:pt x="287" y="296"/>
                    <a:pt x="287" y="296"/>
                    <a:pt x="287" y="296"/>
                  </a:cubicBezTo>
                  <a:cubicBezTo>
                    <a:pt x="287" y="305"/>
                    <a:pt x="283" y="312"/>
                    <a:pt x="278" y="315"/>
                  </a:cubicBezTo>
                  <a:cubicBezTo>
                    <a:pt x="226" y="345"/>
                    <a:pt x="226" y="345"/>
                    <a:pt x="226" y="345"/>
                  </a:cubicBezTo>
                  <a:cubicBezTo>
                    <a:pt x="232" y="342"/>
                    <a:pt x="235" y="335"/>
                    <a:pt x="235" y="326"/>
                  </a:cubicBezTo>
                  <a:cubicBezTo>
                    <a:pt x="235" y="193"/>
                    <a:pt x="235" y="193"/>
                    <a:pt x="235" y="193"/>
                  </a:cubicBezTo>
                  <a:cubicBezTo>
                    <a:pt x="236" y="174"/>
                    <a:pt x="222" y="150"/>
                    <a:pt x="206" y="141"/>
                  </a:cubicBezTo>
                  <a:cubicBezTo>
                    <a:pt x="22" y="35"/>
                    <a:pt x="22" y="35"/>
                    <a:pt x="22" y="35"/>
                  </a:cubicBezTo>
                  <a:cubicBezTo>
                    <a:pt x="13" y="30"/>
                    <a:pt x="6" y="30"/>
                    <a:pt x="0" y="33"/>
                  </a:cubicBezTo>
                  <a:lnTo>
                    <a:pt x="52" y="3"/>
                  </a:ln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6" name="Freeform 19"/>
            <p:cNvSpPr>
              <a:spLocks/>
            </p:cNvSpPr>
            <p:nvPr/>
          </p:nvSpPr>
          <p:spPr bwMode="auto">
            <a:xfrm>
              <a:off x="6723063" y="3976688"/>
              <a:ext cx="73025" cy="117475"/>
            </a:xfrm>
            <a:custGeom>
              <a:avLst/>
              <a:gdLst>
                <a:gd name="T0" fmla="*/ 1 w 21"/>
                <a:gd name="T1" fmla="*/ 17 h 34"/>
                <a:gd name="T2" fmla="*/ 2 w 21"/>
                <a:gd name="T3" fmla="*/ 13 h 34"/>
                <a:gd name="T4" fmla="*/ 4 w 21"/>
                <a:gd name="T5" fmla="*/ 10 h 34"/>
                <a:gd name="T6" fmla="*/ 6 w 21"/>
                <a:gd name="T7" fmla="*/ 8 h 34"/>
                <a:gd name="T8" fmla="*/ 21 w 21"/>
                <a:gd name="T9" fmla="*/ 0 h 34"/>
                <a:gd name="T10" fmla="*/ 19 w 21"/>
                <a:gd name="T11" fmla="*/ 2 h 34"/>
                <a:gd name="T12" fmla="*/ 17 w 21"/>
                <a:gd name="T13" fmla="*/ 4 h 34"/>
                <a:gd name="T14" fmla="*/ 16 w 21"/>
                <a:gd name="T15" fmla="*/ 8 h 34"/>
                <a:gd name="T16" fmla="*/ 15 w 21"/>
                <a:gd name="T17" fmla="*/ 12 h 34"/>
                <a:gd name="T18" fmla="*/ 15 w 21"/>
                <a:gd name="T19" fmla="*/ 25 h 34"/>
                <a:gd name="T20" fmla="*/ 0 w 21"/>
                <a:gd name="T21" fmla="*/ 34 h 34"/>
                <a:gd name="T22" fmla="*/ 0 w 21"/>
                <a:gd name="T23" fmla="*/ 21 h 34"/>
                <a:gd name="T24" fmla="*/ 1 w 21"/>
                <a:gd name="T25"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34">
                  <a:moveTo>
                    <a:pt x="1" y="17"/>
                  </a:moveTo>
                  <a:cubicBezTo>
                    <a:pt x="1" y="15"/>
                    <a:pt x="1" y="14"/>
                    <a:pt x="2" y="13"/>
                  </a:cubicBezTo>
                  <a:cubicBezTo>
                    <a:pt x="2" y="12"/>
                    <a:pt x="3" y="11"/>
                    <a:pt x="4" y="10"/>
                  </a:cubicBezTo>
                  <a:cubicBezTo>
                    <a:pt x="4" y="9"/>
                    <a:pt x="5" y="9"/>
                    <a:pt x="6" y="8"/>
                  </a:cubicBezTo>
                  <a:cubicBezTo>
                    <a:pt x="11" y="5"/>
                    <a:pt x="16" y="3"/>
                    <a:pt x="21" y="0"/>
                  </a:cubicBezTo>
                  <a:cubicBezTo>
                    <a:pt x="20" y="0"/>
                    <a:pt x="19" y="1"/>
                    <a:pt x="19" y="2"/>
                  </a:cubicBezTo>
                  <a:cubicBezTo>
                    <a:pt x="18" y="2"/>
                    <a:pt x="17" y="3"/>
                    <a:pt x="17" y="4"/>
                  </a:cubicBezTo>
                  <a:cubicBezTo>
                    <a:pt x="16" y="5"/>
                    <a:pt x="16" y="7"/>
                    <a:pt x="16" y="8"/>
                  </a:cubicBezTo>
                  <a:cubicBezTo>
                    <a:pt x="16" y="9"/>
                    <a:pt x="15" y="11"/>
                    <a:pt x="15" y="12"/>
                  </a:cubicBezTo>
                  <a:cubicBezTo>
                    <a:pt x="15" y="25"/>
                    <a:pt x="15" y="25"/>
                    <a:pt x="15" y="25"/>
                  </a:cubicBezTo>
                  <a:cubicBezTo>
                    <a:pt x="0" y="34"/>
                    <a:pt x="0" y="34"/>
                    <a:pt x="0" y="34"/>
                  </a:cubicBezTo>
                  <a:cubicBezTo>
                    <a:pt x="0" y="21"/>
                    <a:pt x="0" y="21"/>
                    <a:pt x="0" y="21"/>
                  </a:cubicBezTo>
                  <a:cubicBezTo>
                    <a:pt x="0" y="19"/>
                    <a:pt x="1" y="18"/>
                    <a:pt x="1" y="17"/>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7" name="Freeform 20"/>
            <p:cNvSpPr>
              <a:spLocks/>
            </p:cNvSpPr>
            <p:nvPr/>
          </p:nvSpPr>
          <p:spPr bwMode="auto">
            <a:xfrm>
              <a:off x="6711950" y="3914775"/>
              <a:ext cx="317500" cy="325437"/>
            </a:xfrm>
            <a:custGeom>
              <a:avLst/>
              <a:gdLst>
                <a:gd name="T0" fmla="*/ 15 w 91"/>
                <a:gd name="T1" fmla="*/ 2 h 94"/>
                <a:gd name="T2" fmla="*/ 20 w 91"/>
                <a:gd name="T3" fmla="*/ 0 h 94"/>
                <a:gd name="T4" fmla="*/ 25 w 91"/>
                <a:gd name="T5" fmla="*/ 0 h 94"/>
                <a:gd name="T6" fmla="*/ 31 w 91"/>
                <a:gd name="T7" fmla="*/ 1 h 94"/>
                <a:gd name="T8" fmla="*/ 38 w 91"/>
                <a:gd name="T9" fmla="*/ 4 h 94"/>
                <a:gd name="T10" fmla="*/ 59 w 91"/>
                <a:gd name="T11" fmla="*/ 16 h 94"/>
                <a:gd name="T12" fmla="*/ 71 w 91"/>
                <a:gd name="T13" fmla="*/ 26 h 94"/>
                <a:gd name="T14" fmla="*/ 82 w 91"/>
                <a:gd name="T15" fmla="*/ 40 h 94"/>
                <a:gd name="T16" fmla="*/ 89 w 91"/>
                <a:gd name="T17" fmla="*/ 56 h 94"/>
                <a:gd name="T18" fmla="*/ 91 w 91"/>
                <a:gd name="T19" fmla="*/ 72 h 94"/>
                <a:gd name="T20" fmla="*/ 91 w 91"/>
                <a:gd name="T21" fmla="*/ 85 h 94"/>
                <a:gd name="T22" fmla="*/ 76 w 91"/>
                <a:gd name="T23" fmla="*/ 94 h 94"/>
                <a:gd name="T24" fmla="*/ 76 w 91"/>
                <a:gd name="T25" fmla="*/ 81 h 94"/>
                <a:gd name="T26" fmla="*/ 73 w 91"/>
                <a:gd name="T27" fmla="*/ 65 h 94"/>
                <a:gd name="T28" fmla="*/ 67 w 91"/>
                <a:gd name="T29" fmla="*/ 49 h 94"/>
                <a:gd name="T30" fmla="*/ 56 w 91"/>
                <a:gd name="T31" fmla="*/ 35 h 94"/>
                <a:gd name="T32" fmla="*/ 43 w 91"/>
                <a:gd name="T33" fmla="*/ 25 h 94"/>
                <a:gd name="T34" fmla="*/ 23 w 91"/>
                <a:gd name="T35" fmla="*/ 13 h 94"/>
                <a:gd name="T36" fmla="*/ 16 w 91"/>
                <a:gd name="T37" fmla="*/ 10 h 94"/>
                <a:gd name="T38" fmla="*/ 10 w 91"/>
                <a:gd name="T39" fmla="*/ 8 h 94"/>
                <a:gd name="T40" fmla="*/ 5 w 91"/>
                <a:gd name="T41" fmla="*/ 9 h 94"/>
                <a:gd name="T42" fmla="*/ 0 w 91"/>
                <a:gd name="T43" fmla="*/ 10 h 94"/>
                <a:gd name="T44" fmla="*/ 15 w 91"/>
                <a:gd name="T45"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94">
                  <a:moveTo>
                    <a:pt x="15" y="2"/>
                  </a:moveTo>
                  <a:cubicBezTo>
                    <a:pt x="17" y="1"/>
                    <a:pt x="18" y="0"/>
                    <a:pt x="20" y="0"/>
                  </a:cubicBezTo>
                  <a:cubicBezTo>
                    <a:pt x="22" y="0"/>
                    <a:pt x="23" y="0"/>
                    <a:pt x="25" y="0"/>
                  </a:cubicBezTo>
                  <a:cubicBezTo>
                    <a:pt x="27" y="0"/>
                    <a:pt x="29" y="0"/>
                    <a:pt x="31" y="1"/>
                  </a:cubicBezTo>
                  <a:cubicBezTo>
                    <a:pt x="33" y="2"/>
                    <a:pt x="36" y="3"/>
                    <a:pt x="38" y="4"/>
                  </a:cubicBezTo>
                  <a:cubicBezTo>
                    <a:pt x="59" y="16"/>
                    <a:pt x="59" y="16"/>
                    <a:pt x="59" y="16"/>
                  </a:cubicBezTo>
                  <a:cubicBezTo>
                    <a:pt x="63" y="18"/>
                    <a:pt x="67" y="22"/>
                    <a:pt x="71" y="26"/>
                  </a:cubicBezTo>
                  <a:cubicBezTo>
                    <a:pt x="75" y="30"/>
                    <a:pt x="79" y="35"/>
                    <a:pt x="82" y="40"/>
                  </a:cubicBezTo>
                  <a:cubicBezTo>
                    <a:pt x="85" y="45"/>
                    <a:pt x="87" y="51"/>
                    <a:pt x="89" y="56"/>
                  </a:cubicBezTo>
                  <a:cubicBezTo>
                    <a:pt x="90" y="61"/>
                    <a:pt x="91" y="67"/>
                    <a:pt x="91" y="72"/>
                  </a:cubicBezTo>
                  <a:cubicBezTo>
                    <a:pt x="91" y="85"/>
                    <a:pt x="91" y="85"/>
                    <a:pt x="91" y="85"/>
                  </a:cubicBezTo>
                  <a:cubicBezTo>
                    <a:pt x="76" y="94"/>
                    <a:pt x="76" y="94"/>
                    <a:pt x="76" y="94"/>
                  </a:cubicBezTo>
                  <a:cubicBezTo>
                    <a:pt x="76" y="81"/>
                    <a:pt x="76" y="81"/>
                    <a:pt x="76" y="81"/>
                  </a:cubicBezTo>
                  <a:cubicBezTo>
                    <a:pt x="76" y="76"/>
                    <a:pt x="75" y="70"/>
                    <a:pt x="73" y="65"/>
                  </a:cubicBezTo>
                  <a:cubicBezTo>
                    <a:pt x="72" y="59"/>
                    <a:pt x="69" y="54"/>
                    <a:pt x="67" y="49"/>
                  </a:cubicBezTo>
                  <a:cubicBezTo>
                    <a:pt x="64" y="44"/>
                    <a:pt x="60" y="39"/>
                    <a:pt x="56" y="35"/>
                  </a:cubicBezTo>
                  <a:cubicBezTo>
                    <a:pt x="52" y="31"/>
                    <a:pt x="48" y="27"/>
                    <a:pt x="43" y="25"/>
                  </a:cubicBezTo>
                  <a:cubicBezTo>
                    <a:pt x="23" y="13"/>
                    <a:pt x="23" y="13"/>
                    <a:pt x="23" y="13"/>
                  </a:cubicBezTo>
                  <a:cubicBezTo>
                    <a:pt x="21" y="11"/>
                    <a:pt x="18" y="10"/>
                    <a:pt x="16" y="10"/>
                  </a:cubicBezTo>
                  <a:cubicBezTo>
                    <a:pt x="14" y="9"/>
                    <a:pt x="12" y="9"/>
                    <a:pt x="10" y="8"/>
                  </a:cubicBezTo>
                  <a:cubicBezTo>
                    <a:pt x="8" y="8"/>
                    <a:pt x="6" y="8"/>
                    <a:pt x="5" y="9"/>
                  </a:cubicBezTo>
                  <a:cubicBezTo>
                    <a:pt x="3" y="9"/>
                    <a:pt x="1" y="10"/>
                    <a:pt x="0" y="10"/>
                  </a:cubicBezTo>
                  <a:lnTo>
                    <a:pt x="15" y="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8" name="Freeform 21"/>
            <p:cNvSpPr>
              <a:spLocks/>
            </p:cNvSpPr>
            <p:nvPr/>
          </p:nvSpPr>
          <p:spPr bwMode="auto">
            <a:xfrm>
              <a:off x="6681788" y="3941763"/>
              <a:ext cx="295275" cy="298450"/>
            </a:xfrm>
            <a:custGeom>
              <a:avLst/>
              <a:gdLst>
                <a:gd name="T0" fmla="*/ 32 w 85"/>
                <a:gd name="T1" fmla="*/ 5 h 86"/>
                <a:gd name="T2" fmla="*/ 19 w 85"/>
                <a:gd name="T3" fmla="*/ 0 h 86"/>
                <a:gd name="T4" fmla="*/ 9 w 85"/>
                <a:gd name="T5" fmla="*/ 2 h 86"/>
                <a:gd name="T6" fmla="*/ 2 w 85"/>
                <a:gd name="T7" fmla="*/ 10 h 86"/>
                <a:gd name="T8" fmla="*/ 0 w 85"/>
                <a:gd name="T9" fmla="*/ 23 h 86"/>
                <a:gd name="T10" fmla="*/ 0 w 85"/>
                <a:gd name="T11" fmla="*/ 37 h 86"/>
                <a:gd name="T12" fmla="*/ 12 w 85"/>
                <a:gd name="T13" fmla="*/ 44 h 86"/>
                <a:gd name="T14" fmla="*/ 12 w 85"/>
                <a:gd name="T15" fmla="*/ 31 h 86"/>
                <a:gd name="T16" fmla="*/ 14 w 85"/>
                <a:gd name="T17" fmla="*/ 23 h 86"/>
                <a:gd name="T18" fmla="*/ 18 w 85"/>
                <a:gd name="T19" fmla="*/ 18 h 86"/>
                <a:gd name="T20" fmla="*/ 24 w 85"/>
                <a:gd name="T21" fmla="*/ 17 h 86"/>
                <a:gd name="T22" fmla="*/ 32 w 85"/>
                <a:gd name="T23" fmla="*/ 20 h 86"/>
                <a:gd name="T24" fmla="*/ 52 w 85"/>
                <a:gd name="T25" fmla="*/ 32 h 86"/>
                <a:gd name="T26" fmla="*/ 60 w 85"/>
                <a:gd name="T27" fmla="*/ 38 h 86"/>
                <a:gd name="T28" fmla="*/ 66 w 85"/>
                <a:gd name="T29" fmla="*/ 46 h 86"/>
                <a:gd name="T30" fmla="*/ 70 w 85"/>
                <a:gd name="T31" fmla="*/ 56 h 86"/>
                <a:gd name="T32" fmla="*/ 72 w 85"/>
                <a:gd name="T33" fmla="*/ 65 h 86"/>
                <a:gd name="T34" fmla="*/ 72 w 85"/>
                <a:gd name="T35" fmla="*/ 79 h 86"/>
                <a:gd name="T36" fmla="*/ 85 w 85"/>
                <a:gd name="T37" fmla="*/ 86 h 86"/>
                <a:gd name="T38" fmla="*/ 85 w 85"/>
                <a:gd name="T39" fmla="*/ 73 h 86"/>
                <a:gd name="T40" fmla="*/ 82 w 85"/>
                <a:gd name="T41" fmla="*/ 57 h 86"/>
                <a:gd name="T42" fmla="*/ 76 w 85"/>
                <a:gd name="T43" fmla="*/ 41 h 86"/>
                <a:gd name="T44" fmla="*/ 65 w 85"/>
                <a:gd name="T45" fmla="*/ 27 h 86"/>
                <a:gd name="T46" fmla="*/ 52 w 85"/>
                <a:gd name="T47" fmla="*/ 17 h 86"/>
                <a:gd name="T48" fmla="*/ 32 w 85"/>
                <a:gd name="T49"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86">
                  <a:moveTo>
                    <a:pt x="32" y="5"/>
                  </a:moveTo>
                  <a:cubicBezTo>
                    <a:pt x="27" y="2"/>
                    <a:pt x="23" y="1"/>
                    <a:pt x="19" y="0"/>
                  </a:cubicBezTo>
                  <a:cubicBezTo>
                    <a:pt x="15" y="0"/>
                    <a:pt x="12" y="1"/>
                    <a:pt x="9" y="2"/>
                  </a:cubicBezTo>
                  <a:cubicBezTo>
                    <a:pt x="6" y="4"/>
                    <a:pt x="4" y="7"/>
                    <a:pt x="2" y="10"/>
                  </a:cubicBezTo>
                  <a:cubicBezTo>
                    <a:pt x="0" y="14"/>
                    <a:pt x="0" y="18"/>
                    <a:pt x="0" y="23"/>
                  </a:cubicBezTo>
                  <a:cubicBezTo>
                    <a:pt x="0" y="37"/>
                    <a:pt x="0" y="37"/>
                    <a:pt x="0" y="37"/>
                  </a:cubicBezTo>
                  <a:cubicBezTo>
                    <a:pt x="12" y="44"/>
                    <a:pt x="12" y="44"/>
                    <a:pt x="12" y="44"/>
                  </a:cubicBezTo>
                  <a:cubicBezTo>
                    <a:pt x="12" y="31"/>
                    <a:pt x="12" y="31"/>
                    <a:pt x="12" y="31"/>
                  </a:cubicBezTo>
                  <a:cubicBezTo>
                    <a:pt x="12" y="28"/>
                    <a:pt x="13" y="25"/>
                    <a:pt x="14" y="23"/>
                  </a:cubicBezTo>
                  <a:cubicBezTo>
                    <a:pt x="15" y="21"/>
                    <a:pt x="16" y="19"/>
                    <a:pt x="18" y="18"/>
                  </a:cubicBezTo>
                  <a:cubicBezTo>
                    <a:pt x="20" y="17"/>
                    <a:pt x="22" y="17"/>
                    <a:pt x="24" y="17"/>
                  </a:cubicBezTo>
                  <a:cubicBezTo>
                    <a:pt x="27" y="17"/>
                    <a:pt x="29" y="18"/>
                    <a:pt x="32" y="20"/>
                  </a:cubicBezTo>
                  <a:cubicBezTo>
                    <a:pt x="52" y="32"/>
                    <a:pt x="52" y="32"/>
                    <a:pt x="52" y="32"/>
                  </a:cubicBezTo>
                  <a:cubicBezTo>
                    <a:pt x="55" y="33"/>
                    <a:pt x="58" y="35"/>
                    <a:pt x="60" y="38"/>
                  </a:cubicBezTo>
                  <a:cubicBezTo>
                    <a:pt x="62" y="40"/>
                    <a:pt x="64" y="43"/>
                    <a:pt x="66" y="46"/>
                  </a:cubicBezTo>
                  <a:cubicBezTo>
                    <a:pt x="68" y="49"/>
                    <a:pt x="69" y="52"/>
                    <a:pt x="70" y="56"/>
                  </a:cubicBezTo>
                  <a:cubicBezTo>
                    <a:pt x="71" y="59"/>
                    <a:pt x="72" y="62"/>
                    <a:pt x="72" y="65"/>
                  </a:cubicBezTo>
                  <a:cubicBezTo>
                    <a:pt x="72" y="79"/>
                    <a:pt x="72" y="79"/>
                    <a:pt x="72" y="79"/>
                  </a:cubicBezTo>
                  <a:cubicBezTo>
                    <a:pt x="85" y="86"/>
                    <a:pt x="85" y="86"/>
                    <a:pt x="85" y="86"/>
                  </a:cubicBezTo>
                  <a:cubicBezTo>
                    <a:pt x="85" y="73"/>
                    <a:pt x="85" y="73"/>
                    <a:pt x="85" y="73"/>
                  </a:cubicBezTo>
                  <a:cubicBezTo>
                    <a:pt x="85" y="68"/>
                    <a:pt x="84" y="62"/>
                    <a:pt x="82" y="57"/>
                  </a:cubicBezTo>
                  <a:cubicBezTo>
                    <a:pt x="81" y="51"/>
                    <a:pt x="78" y="46"/>
                    <a:pt x="76" y="41"/>
                  </a:cubicBezTo>
                  <a:cubicBezTo>
                    <a:pt x="73" y="36"/>
                    <a:pt x="69" y="31"/>
                    <a:pt x="65" y="27"/>
                  </a:cubicBezTo>
                  <a:cubicBezTo>
                    <a:pt x="61" y="23"/>
                    <a:pt x="57" y="19"/>
                    <a:pt x="52" y="17"/>
                  </a:cubicBezTo>
                  <a:lnTo>
                    <a:pt x="32" y="5"/>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9" name="Freeform 22"/>
            <p:cNvSpPr>
              <a:spLocks/>
            </p:cNvSpPr>
            <p:nvPr/>
          </p:nvSpPr>
          <p:spPr bwMode="auto">
            <a:xfrm>
              <a:off x="6673850" y="3778250"/>
              <a:ext cx="317500" cy="341312"/>
            </a:xfrm>
            <a:custGeom>
              <a:avLst/>
              <a:gdLst>
                <a:gd name="T0" fmla="*/ 23 w 91"/>
                <a:gd name="T1" fmla="*/ 13 h 98"/>
                <a:gd name="T2" fmla="*/ 85 w 91"/>
                <a:gd name="T3" fmla="*/ 23 h 98"/>
                <a:gd name="T4" fmla="*/ 62 w 91"/>
                <a:gd name="T5" fmla="*/ 70 h 98"/>
                <a:gd name="T6" fmla="*/ 62 w 91"/>
                <a:gd name="T7" fmla="*/ 70 h 98"/>
                <a:gd name="T8" fmla="*/ 81 w 91"/>
                <a:gd name="T9" fmla="*/ 90 h 98"/>
                <a:gd name="T10" fmla="*/ 81 w 91"/>
                <a:gd name="T11" fmla="*/ 90 h 98"/>
                <a:gd name="T12" fmla="*/ 77 w 91"/>
                <a:gd name="T13" fmla="*/ 94 h 98"/>
                <a:gd name="T14" fmla="*/ 66 w 91"/>
                <a:gd name="T15" fmla="*/ 96 h 98"/>
                <a:gd name="T16" fmla="*/ 13 w 91"/>
                <a:gd name="T17" fmla="*/ 66 h 98"/>
                <a:gd name="T18" fmla="*/ 23 w 91"/>
                <a:gd name="T19" fmla="*/ 1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8">
                  <a:moveTo>
                    <a:pt x="23" y="13"/>
                  </a:moveTo>
                  <a:cubicBezTo>
                    <a:pt x="23" y="13"/>
                    <a:pt x="72" y="0"/>
                    <a:pt x="85" y="23"/>
                  </a:cubicBezTo>
                  <a:cubicBezTo>
                    <a:pt x="91" y="47"/>
                    <a:pt x="58" y="62"/>
                    <a:pt x="62" y="70"/>
                  </a:cubicBezTo>
                  <a:cubicBezTo>
                    <a:pt x="62" y="70"/>
                    <a:pt x="62" y="70"/>
                    <a:pt x="62" y="70"/>
                  </a:cubicBezTo>
                  <a:cubicBezTo>
                    <a:pt x="67" y="73"/>
                    <a:pt x="76" y="81"/>
                    <a:pt x="81" y="90"/>
                  </a:cubicBezTo>
                  <a:cubicBezTo>
                    <a:pt x="81" y="90"/>
                    <a:pt x="81" y="90"/>
                    <a:pt x="81" y="90"/>
                  </a:cubicBezTo>
                  <a:cubicBezTo>
                    <a:pt x="77" y="94"/>
                    <a:pt x="77" y="94"/>
                    <a:pt x="77" y="94"/>
                  </a:cubicBezTo>
                  <a:cubicBezTo>
                    <a:pt x="74" y="97"/>
                    <a:pt x="70" y="98"/>
                    <a:pt x="66" y="96"/>
                  </a:cubicBezTo>
                  <a:cubicBezTo>
                    <a:pt x="52" y="90"/>
                    <a:pt x="18" y="76"/>
                    <a:pt x="13" y="66"/>
                  </a:cubicBezTo>
                  <a:cubicBezTo>
                    <a:pt x="0" y="52"/>
                    <a:pt x="19" y="22"/>
                    <a:pt x="23" y="1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0" name="Freeform 23"/>
            <p:cNvSpPr>
              <a:spLocks/>
            </p:cNvSpPr>
            <p:nvPr/>
          </p:nvSpPr>
          <p:spPr bwMode="auto">
            <a:xfrm>
              <a:off x="6740525" y="3763963"/>
              <a:ext cx="254000" cy="112712"/>
            </a:xfrm>
            <a:custGeom>
              <a:avLst/>
              <a:gdLst>
                <a:gd name="T0" fmla="*/ 4 w 73"/>
                <a:gd name="T1" fmla="*/ 0 h 32"/>
                <a:gd name="T2" fmla="*/ 0 w 73"/>
                <a:gd name="T3" fmla="*/ 22 h 32"/>
                <a:gd name="T4" fmla="*/ 69 w 73"/>
                <a:gd name="T5" fmla="*/ 32 h 32"/>
                <a:gd name="T6" fmla="*/ 73 w 73"/>
                <a:gd name="T7" fmla="*/ 13 h 32"/>
                <a:gd name="T8" fmla="*/ 4 w 73"/>
                <a:gd name="T9" fmla="*/ 0 h 32"/>
              </a:gdLst>
              <a:ahLst/>
              <a:cxnLst>
                <a:cxn ang="0">
                  <a:pos x="T0" y="T1"/>
                </a:cxn>
                <a:cxn ang="0">
                  <a:pos x="T2" y="T3"/>
                </a:cxn>
                <a:cxn ang="0">
                  <a:pos x="T4" y="T5"/>
                </a:cxn>
                <a:cxn ang="0">
                  <a:pos x="T6" y="T7"/>
                </a:cxn>
                <a:cxn ang="0">
                  <a:pos x="T8" y="T9"/>
                </a:cxn>
              </a:cxnLst>
              <a:rect l="0" t="0" r="r" b="b"/>
              <a:pathLst>
                <a:path w="73" h="32">
                  <a:moveTo>
                    <a:pt x="4" y="0"/>
                  </a:moveTo>
                  <a:cubicBezTo>
                    <a:pt x="1" y="7"/>
                    <a:pt x="0" y="15"/>
                    <a:pt x="0" y="22"/>
                  </a:cubicBezTo>
                  <a:cubicBezTo>
                    <a:pt x="23" y="24"/>
                    <a:pt x="46" y="28"/>
                    <a:pt x="69" y="32"/>
                  </a:cubicBezTo>
                  <a:cubicBezTo>
                    <a:pt x="70" y="26"/>
                    <a:pt x="72" y="20"/>
                    <a:pt x="73" y="13"/>
                  </a:cubicBezTo>
                  <a:cubicBezTo>
                    <a:pt x="50" y="13"/>
                    <a:pt x="26" y="9"/>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1" name="Freeform 24"/>
            <p:cNvSpPr>
              <a:spLocks/>
            </p:cNvSpPr>
            <p:nvPr/>
          </p:nvSpPr>
          <p:spPr bwMode="auto">
            <a:xfrm>
              <a:off x="6524625" y="2003425"/>
              <a:ext cx="149225" cy="396875"/>
            </a:xfrm>
            <a:custGeom>
              <a:avLst/>
              <a:gdLst>
                <a:gd name="T0" fmla="*/ 0 w 43"/>
                <a:gd name="T1" fmla="*/ 114 h 114"/>
                <a:gd name="T2" fmla="*/ 15 w 43"/>
                <a:gd name="T3" fmla="*/ 54 h 114"/>
                <a:gd name="T4" fmla="*/ 43 w 43"/>
                <a:gd name="T5" fmla="*/ 5 h 114"/>
                <a:gd name="T6" fmla="*/ 35 w 43"/>
                <a:gd name="T7" fmla="*/ 0 h 114"/>
                <a:gd name="T8" fmla="*/ 0 w 43"/>
                <a:gd name="T9" fmla="*/ 114 h 114"/>
              </a:gdLst>
              <a:ahLst/>
              <a:cxnLst>
                <a:cxn ang="0">
                  <a:pos x="T0" y="T1"/>
                </a:cxn>
                <a:cxn ang="0">
                  <a:pos x="T2" y="T3"/>
                </a:cxn>
                <a:cxn ang="0">
                  <a:pos x="T4" y="T5"/>
                </a:cxn>
                <a:cxn ang="0">
                  <a:pos x="T6" y="T7"/>
                </a:cxn>
                <a:cxn ang="0">
                  <a:pos x="T8" y="T9"/>
                </a:cxn>
              </a:cxnLst>
              <a:rect l="0" t="0" r="r" b="b"/>
              <a:pathLst>
                <a:path w="43" h="114">
                  <a:moveTo>
                    <a:pt x="0" y="114"/>
                  </a:moveTo>
                  <a:cubicBezTo>
                    <a:pt x="2" y="93"/>
                    <a:pt x="6" y="73"/>
                    <a:pt x="15" y="54"/>
                  </a:cubicBezTo>
                  <a:cubicBezTo>
                    <a:pt x="23" y="37"/>
                    <a:pt x="32" y="20"/>
                    <a:pt x="43" y="5"/>
                  </a:cubicBezTo>
                  <a:cubicBezTo>
                    <a:pt x="35" y="0"/>
                    <a:pt x="35" y="0"/>
                    <a:pt x="35" y="0"/>
                  </a:cubicBezTo>
                  <a:cubicBezTo>
                    <a:pt x="26" y="11"/>
                    <a:pt x="1" y="75"/>
                    <a:pt x="0" y="1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2" name="Freeform 25"/>
            <p:cNvSpPr>
              <a:spLocks/>
            </p:cNvSpPr>
            <p:nvPr/>
          </p:nvSpPr>
          <p:spPr bwMode="auto">
            <a:xfrm>
              <a:off x="6643688" y="1881188"/>
              <a:ext cx="41275" cy="139700"/>
            </a:xfrm>
            <a:custGeom>
              <a:avLst/>
              <a:gdLst>
                <a:gd name="T0" fmla="*/ 1 w 12"/>
                <a:gd name="T1" fmla="*/ 35 h 40"/>
                <a:gd name="T2" fmla="*/ 9 w 12"/>
                <a:gd name="T3" fmla="*/ 40 h 40"/>
                <a:gd name="T4" fmla="*/ 12 w 12"/>
                <a:gd name="T5" fmla="*/ 34 h 40"/>
                <a:gd name="T6" fmla="*/ 11 w 12"/>
                <a:gd name="T7" fmla="*/ 0 h 40"/>
                <a:gd name="T8" fmla="*/ 1 w 12"/>
                <a:gd name="T9" fmla="*/ 35 h 40"/>
              </a:gdLst>
              <a:ahLst/>
              <a:cxnLst>
                <a:cxn ang="0">
                  <a:pos x="T0" y="T1"/>
                </a:cxn>
                <a:cxn ang="0">
                  <a:pos x="T2" y="T3"/>
                </a:cxn>
                <a:cxn ang="0">
                  <a:pos x="T4" y="T5"/>
                </a:cxn>
                <a:cxn ang="0">
                  <a:pos x="T6" y="T7"/>
                </a:cxn>
                <a:cxn ang="0">
                  <a:pos x="T8" y="T9"/>
                </a:cxn>
              </a:cxnLst>
              <a:rect l="0" t="0" r="r" b="b"/>
              <a:pathLst>
                <a:path w="12" h="40">
                  <a:moveTo>
                    <a:pt x="1" y="35"/>
                  </a:moveTo>
                  <a:cubicBezTo>
                    <a:pt x="9" y="40"/>
                    <a:pt x="9" y="40"/>
                    <a:pt x="9" y="40"/>
                  </a:cubicBezTo>
                  <a:cubicBezTo>
                    <a:pt x="10" y="38"/>
                    <a:pt x="11" y="36"/>
                    <a:pt x="12" y="34"/>
                  </a:cubicBezTo>
                  <a:cubicBezTo>
                    <a:pt x="11" y="0"/>
                    <a:pt x="11" y="0"/>
                    <a:pt x="11" y="0"/>
                  </a:cubicBezTo>
                  <a:cubicBezTo>
                    <a:pt x="0" y="10"/>
                    <a:pt x="1" y="24"/>
                    <a:pt x="1" y="35"/>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3" name="Freeform 26"/>
            <p:cNvSpPr>
              <a:spLocks/>
            </p:cNvSpPr>
            <p:nvPr/>
          </p:nvSpPr>
          <p:spPr bwMode="auto">
            <a:xfrm>
              <a:off x="6681788" y="1530350"/>
              <a:ext cx="385763" cy="469900"/>
            </a:xfrm>
            <a:custGeom>
              <a:avLst/>
              <a:gdLst>
                <a:gd name="T0" fmla="*/ 111 w 111"/>
                <a:gd name="T1" fmla="*/ 14 h 135"/>
                <a:gd name="T2" fmla="*/ 95 w 111"/>
                <a:gd name="T3" fmla="*/ 0 h 135"/>
                <a:gd name="T4" fmla="*/ 0 w 111"/>
                <a:gd name="T5" fmla="*/ 92 h 135"/>
                <a:gd name="T6" fmla="*/ 0 w 111"/>
                <a:gd name="T7" fmla="*/ 101 h 135"/>
                <a:gd name="T8" fmla="*/ 1 w 111"/>
                <a:gd name="T9" fmla="*/ 135 h 135"/>
                <a:gd name="T10" fmla="*/ 34 w 111"/>
                <a:gd name="T11" fmla="*/ 93 h 135"/>
                <a:gd name="T12" fmla="*/ 111 w 111"/>
                <a:gd name="T13" fmla="*/ 14 h 135"/>
              </a:gdLst>
              <a:ahLst/>
              <a:cxnLst>
                <a:cxn ang="0">
                  <a:pos x="T0" y="T1"/>
                </a:cxn>
                <a:cxn ang="0">
                  <a:pos x="T2" y="T3"/>
                </a:cxn>
                <a:cxn ang="0">
                  <a:pos x="T4" y="T5"/>
                </a:cxn>
                <a:cxn ang="0">
                  <a:pos x="T6" y="T7"/>
                </a:cxn>
                <a:cxn ang="0">
                  <a:pos x="T8" y="T9"/>
                </a:cxn>
                <a:cxn ang="0">
                  <a:pos x="T10" y="T11"/>
                </a:cxn>
                <a:cxn ang="0">
                  <a:pos x="T12" y="T13"/>
                </a:cxn>
              </a:cxnLst>
              <a:rect l="0" t="0" r="r" b="b"/>
              <a:pathLst>
                <a:path w="111" h="135">
                  <a:moveTo>
                    <a:pt x="111" y="14"/>
                  </a:moveTo>
                  <a:cubicBezTo>
                    <a:pt x="107" y="10"/>
                    <a:pt x="100" y="3"/>
                    <a:pt x="95" y="0"/>
                  </a:cubicBezTo>
                  <a:cubicBezTo>
                    <a:pt x="76" y="11"/>
                    <a:pt x="0" y="92"/>
                    <a:pt x="0" y="92"/>
                  </a:cubicBezTo>
                  <a:cubicBezTo>
                    <a:pt x="0" y="92"/>
                    <a:pt x="0" y="96"/>
                    <a:pt x="0" y="101"/>
                  </a:cubicBezTo>
                  <a:cubicBezTo>
                    <a:pt x="1" y="135"/>
                    <a:pt x="1" y="135"/>
                    <a:pt x="1" y="135"/>
                  </a:cubicBezTo>
                  <a:cubicBezTo>
                    <a:pt x="11" y="120"/>
                    <a:pt x="22" y="106"/>
                    <a:pt x="34" y="93"/>
                  </a:cubicBezTo>
                  <a:cubicBezTo>
                    <a:pt x="59" y="67"/>
                    <a:pt x="86" y="40"/>
                    <a:pt x="111"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4" name="Freeform 27"/>
            <p:cNvSpPr>
              <a:spLocks/>
            </p:cNvSpPr>
            <p:nvPr/>
          </p:nvSpPr>
          <p:spPr bwMode="auto">
            <a:xfrm>
              <a:off x="6170613" y="2986088"/>
              <a:ext cx="155575" cy="227012"/>
            </a:xfrm>
            <a:custGeom>
              <a:avLst/>
              <a:gdLst>
                <a:gd name="T0" fmla="*/ 22 w 45"/>
                <a:gd name="T1" fmla="*/ 35 h 65"/>
                <a:gd name="T2" fmla="*/ 9 w 45"/>
                <a:gd name="T3" fmla="*/ 0 h 65"/>
                <a:gd name="T4" fmla="*/ 2 w 45"/>
                <a:gd name="T5" fmla="*/ 5 h 65"/>
                <a:gd name="T6" fmla="*/ 1 w 45"/>
                <a:gd name="T7" fmla="*/ 17 h 65"/>
                <a:gd name="T8" fmla="*/ 30 w 45"/>
                <a:gd name="T9" fmla="*/ 62 h 65"/>
                <a:gd name="T10" fmla="*/ 35 w 45"/>
                <a:gd name="T11" fmla="*/ 65 h 65"/>
                <a:gd name="T12" fmla="*/ 45 w 45"/>
                <a:gd name="T13" fmla="*/ 62 h 65"/>
                <a:gd name="T14" fmla="*/ 22 w 45"/>
                <a:gd name="T15" fmla="*/ 3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65">
                  <a:moveTo>
                    <a:pt x="22" y="35"/>
                  </a:moveTo>
                  <a:cubicBezTo>
                    <a:pt x="15" y="24"/>
                    <a:pt x="10" y="12"/>
                    <a:pt x="9" y="0"/>
                  </a:cubicBezTo>
                  <a:cubicBezTo>
                    <a:pt x="6" y="1"/>
                    <a:pt x="3" y="3"/>
                    <a:pt x="2" y="5"/>
                  </a:cubicBezTo>
                  <a:cubicBezTo>
                    <a:pt x="0" y="9"/>
                    <a:pt x="0" y="13"/>
                    <a:pt x="1" y="17"/>
                  </a:cubicBezTo>
                  <a:cubicBezTo>
                    <a:pt x="5" y="35"/>
                    <a:pt x="16" y="51"/>
                    <a:pt x="30" y="62"/>
                  </a:cubicBezTo>
                  <a:cubicBezTo>
                    <a:pt x="32" y="63"/>
                    <a:pt x="34" y="64"/>
                    <a:pt x="35" y="65"/>
                  </a:cubicBezTo>
                  <a:cubicBezTo>
                    <a:pt x="39" y="65"/>
                    <a:pt x="42" y="64"/>
                    <a:pt x="45" y="62"/>
                  </a:cubicBezTo>
                  <a:cubicBezTo>
                    <a:pt x="37" y="54"/>
                    <a:pt x="28" y="45"/>
                    <a:pt x="22"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5" name="Freeform 28"/>
            <p:cNvSpPr>
              <a:spLocks/>
            </p:cNvSpPr>
            <p:nvPr/>
          </p:nvSpPr>
          <p:spPr bwMode="auto">
            <a:xfrm>
              <a:off x="6197600" y="2801938"/>
              <a:ext cx="338138" cy="420687"/>
            </a:xfrm>
            <a:custGeom>
              <a:avLst/>
              <a:gdLst>
                <a:gd name="T0" fmla="*/ 93 w 97"/>
                <a:gd name="T1" fmla="*/ 21 h 121"/>
                <a:gd name="T2" fmla="*/ 92 w 97"/>
                <a:gd name="T3" fmla="*/ 0 h 121"/>
                <a:gd name="T4" fmla="*/ 1 w 97"/>
                <a:gd name="T5" fmla="*/ 47 h 121"/>
                <a:gd name="T6" fmla="*/ 14 w 97"/>
                <a:gd name="T7" fmla="*/ 88 h 121"/>
                <a:gd name="T8" fmla="*/ 44 w 97"/>
                <a:gd name="T9" fmla="*/ 121 h 121"/>
                <a:gd name="T10" fmla="*/ 97 w 97"/>
                <a:gd name="T11" fmla="*/ 99 h 121"/>
                <a:gd name="T12" fmla="*/ 93 w 97"/>
                <a:gd name="T13" fmla="*/ 21 h 121"/>
              </a:gdLst>
              <a:ahLst/>
              <a:cxnLst>
                <a:cxn ang="0">
                  <a:pos x="T0" y="T1"/>
                </a:cxn>
                <a:cxn ang="0">
                  <a:pos x="T2" y="T3"/>
                </a:cxn>
                <a:cxn ang="0">
                  <a:pos x="T4" y="T5"/>
                </a:cxn>
                <a:cxn ang="0">
                  <a:pos x="T6" y="T7"/>
                </a:cxn>
                <a:cxn ang="0">
                  <a:pos x="T8" y="T9"/>
                </a:cxn>
                <a:cxn ang="0">
                  <a:pos x="T10" y="T11"/>
                </a:cxn>
                <a:cxn ang="0">
                  <a:pos x="T12" y="T13"/>
                </a:cxn>
              </a:cxnLst>
              <a:rect l="0" t="0" r="r" b="b"/>
              <a:pathLst>
                <a:path w="97" h="121">
                  <a:moveTo>
                    <a:pt x="93" y="21"/>
                  </a:moveTo>
                  <a:cubicBezTo>
                    <a:pt x="93" y="14"/>
                    <a:pt x="92" y="7"/>
                    <a:pt x="92" y="0"/>
                  </a:cubicBezTo>
                  <a:cubicBezTo>
                    <a:pt x="63" y="17"/>
                    <a:pt x="29" y="27"/>
                    <a:pt x="1" y="47"/>
                  </a:cubicBezTo>
                  <a:cubicBezTo>
                    <a:pt x="0" y="61"/>
                    <a:pt x="6" y="75"/>
                    <a:pt x="14" y="88"/>
                  </a:cubicBezTo>
                  <a:cubicBezTo>
                    <a:pt x="22" y="100"/>
                    <a:pt x="33" y="111"/>
                    <a:pt x="44" y="121"/>
                  </a:cubicBezTo>
                  <a:cubicBezTo>
                    <a:pt x="62" y="114"/>
                    <a:pt x="79" y="106"/>
                    <a:pt x="97" y="99"/>
                  </a:cubicBezTo>
                  <a:cubicBezTo>
                    <a:pt x="97" y="73"/>
                    <a:pt x="95" y="47"/>
                    <a:pt x="93" y="21"/>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6" name="Freeform 29"/>
            <p:cNvSpPr>
              <a:spLocks/>
            </p:cNvSpPr>
            <p:nvPr/>
          </p:nvSpPr>
          <p:spPr bwMode="auto">
            <a:xfrm>
              <a:off x="5694363" y="2979738"/>
              <a:ext cx="555625" cy="423862"/>
            </a:xfrm>
            <a:custGeom>
              <a:avLst/>
              <a:gdLst>
                <a:gd name="T0" fmla="*/ 138 w 160"/>
                <a:gd name="T1" fmla="*/ 19 h 122"/>
                <a:gd name="T2" fmla="*/ 138 w 160"/>
                <a:gd name="T3" fmla="*/ 11 h 122"/>
                <a:gd name="T4" fmla="*/ 117 w 160"/>
                <a:gd name="T5" fmla="*/ 15 h 122"/>
                <a:gd name="T6" fmla="*/ 93 w 160"/>
                <a:gd name="T7" fmla="*/ 10 h 122"/>
                <a:gd name="T8" fmla="*/ 57 w 160"/>
                <a:gd name="T9" fmla="*/ 3 h 122"/>
                <a:gd name="T10" fmla="*/ 29 w 160"/>
                <a:gd name="T11" fmla="*/ 3 h 122"/>
                <a:gd name="T12" fmla="*/ 20 w 160"/>
                <a:gd name="T13" fmla="*/ 2 h 122"/>
                <a:gd name="T14" fmla="*/ 19 w 160"/>
                <a:gd name="T15" fmla="*/ 8 h 122"/>
                <a:gd name="T16" fmla="*/ 23 w 160"/>
                <a:gd name="T17" fmla="*/ 13 h 122"/>
                <a:gd name="T18" fmla="*/ 48 w 160"/>
                <a:gd name="T19" fmla="*/ 21 h 122"/>
                <a:gd name="T20" fmla="*/ 58 w 160"/>
                <a:gd name="T21" fmla="*/ 21 h 122"/>
                <a:gd name="T22" fmla="*/ 64 w 160"/>
                <a:gd name="T23" fmla="*/ 27 h 122"/>
                <a:gd name="T24" fmla="*/ 62 w 160"/>
                <a:gd name="T25" fmla="*/ 34 h 122"/>
                <a:gd name="T26" fmla="*/ 26 w 160"/>
                <a:gd name="T27" fmla="*/ 52 h 122"/>
                <a:gd name="T28" fmla="*/ 8 w 160"/>
                <a:gd name="T29" fmla="*/ 59 h 122"/>
                <a:gd name="T30" fmla="*/ 2 w 160"/>
                <a:gd name="T31" fmla="*/ 64 h 122"/>
                <a:gd name="T32" fmla="*/ 1 w 160"/>
                <a:gd name="T33" fmla="*/ 71 h 122"/>
                <a:gd name="T34" fmla="*/ 9 w 160"/>
                <a:gd name="T35" fmla="*/ 75 h 122"/>
                <a:gd name="T36" fmla="*/ 18 w 160"/>
                <a:gd name="T37" fmla="*/ 71 h 122"/>
                <a:gd name="T38" fmla="*/ 49 w 160"/>
                <a:gd name="T39" fmla="*/ 62 h 122"/>
                <a:gd name="T40" fmla="*/ 50 w 160"/>
                <a:gd name="T41" fmla="*/ 67 h 122"/>
                <a:gd name="T42" fmla="*/ 44 w 160"/>
                <a:gd name="T43" fmla="*/ 69 h 122"/>
                <a:gd name="T44" fmla="*/ 7 w 160"/>
                <a:gd name="T45" fmla="*/ 86 h 122"/>
                <a:gd name="T46" fmla="*/ 2 w 160"/>
                <a:gd name="T47" fmla="*/ 90 h 122"/>
                <a:gd name="T48" fmla="*/ 1 w 160"/>
                <a:gd name="T49" fmla="*/ 97 h 122"/>
                <a:gd name="T50" fmla="*/ 7 w 160"/>
                <a:gd name="T51" fmla="*/ 100 h 122"/>
                <a:gd name="T52" fmla="*/ 14 w 160"/>
                <a:gd name="T53" fmla="*/ 98 h 122"/>
                <a:gd name="T54" fmla="*/ 58 w 160"/>
                <a:gd name="T55" fmla="*/ 84 h 122"/>
                <a:gd name="T56" fmla="*/ 51 w 160"/>
                <a:gd name="T57" fmla="*/ 87 h 122"/>
                <a:gd name="T58" fmla="*/ 23 w 160"/>
                <a:gd name="T59" fmla="*/ 97 h 122"/>
                <a:gd name="T60" fmla="*/ 17 w 160"/>
                <a:gd name="T61" fmla="*/ 101 h 122"/>
                <a:gd name="T62" fmla="*/ 16 w 160"/>
                <a:gd name="T63" fmla="*/ 109 h 122"/>
                <a:gd name="T64" fmla="*/ 23 w 160"/>
                <a:gd name="T65" fmla="*/ 111 h 122"/>
                <a:gd name="T66" fmla="*/ 30 w 160"/>
                <a:gd name="T67" fmla="*/ 109 h 122"/>
                <a:gd name="T68" fmla="*/ 68 w 160"/>
                <a:gd name="T69" fmla="*/ 94 h 122"/>
                <a:gd name="T70" fmla="*/ 73 w 160"/>
                <a:gd name="T71" fmla="*/ 94 h 122"/>
                <a:gd name="T72" fmla="*/ 70 w 160"/>
                <a:gd name="T73" fmla="*/ 100 h 122"/>
                <a:gd name="T74" fmla="*/ 45 w 160"/>
                <a:gd name="T75" fmla="*/ 111 h 122"/>
                <a:gd name="T76" fmla="*/ 40 w 160"/>
                <a:gd name="T77" fmla="*/ 114 h 122"/>
                <a:gd name="T78" fmla="*/ 39 w 160"/>
                <a:gd name="T79" fmla="*/ 120 h 122"/>
                <a:gd name="T80" fmla="*/ 47 w 160"/>
                <a:gd name="T81" fmla="*/ 121 h 122"/>
                <a:gd name="T82" fmla="*/ 70 w 160"/>
                <a:gd name="T83" fmla="*/ 114 h 122"/>
                <a:gd name="T84" fmla="*/ 160 w 160"/>
                <a:gd name="T85" fmla="*/ 57 h 122"/>
                <a:gd name="T86" fmla="*/ 138 w 160"/>
                <a:gd name="T87" fmla="*/ 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22">
                  <a:moveTo>
                    <a:pt x="138" y="19"/>
                  </a:moveTo>
                  <a:cubicBezTo>
                    <a:pt x="137" y="16"/>
                    <a:pt x="137" y="13"/>
                    <a:pt x="138" y="11"/>
                  </a:cubicBezTo>
                  <a:cubicBezTo>
                    <a:pt x="131" y="14"/>
                    <a:pt x="124" y="15"/>
                    <a:pt x="117" y="15"/>
                  </a:cubicBezTo>
                  <a:cubicBezTo>
                    <a:pt x="109" y="14"/>
                    <a:pt x="101" y="12"/>
                    <a:pt x="93" y="10"/>
                  </a:cubicBezTo>
                  <a:cubicBezTo>
                    <a:pt x="81" y="6"/>
                    <a:pt x="69" y="2"/>
                    <a:pt x="57" y="3"/>
                  </a:cubicBezTo>
                  <a:cubicBezTo>
                    <a:pt x="48" y="4"/>
                    <a:pt x="38" y="7"/>
                    <a:pt x="29" y="3"/>
                  </a:cubicBezTo>
                  <a:cubicBezTo>
                    <a:pt x="26" y="2"/>
                    <a:pt x="23" y="0"/>
                    <a:pt x="20" y="2"/>
                  </a:cubicBezTo>
                  <a:cubicBezTo>
                    <a:pt x="18" y="3"/>
                    <a:pt x="18" y="6"/>
                    <a:pt x="19" y="8"/>
                  </a:cubicBezTo>
                  <a:cubicBezTo>
                    <a:pt x="20" y="10"/>
                    <a:pt x="21" y="12"/>
                    <a:pt x="23" y="13"/>
                  </a:cubicBezTo>
                  <a:cubicBezTo>
                    <a:pt x="30" y="18"/>
                    <a:pt x="39" y="21"/>
                    <a:pt x="48" y="21"/>
                  </a:cubicBezTo>
                  <a:cubicBezTo>
                    <a:pt x="51" y="21"/>
                    <a:pt x="55" y="21"/>
                    <a:pt x="58" y="21"/>
                  </a:cubicBezTo>
                  <a:cubicBezTo>
                    <a:pt x="61" y="22"/>
                    <a:pt x="64" y="24"/>
                    <a:pt x="64" y="27"/>
                  </a:cubicBezTo>
                  <a:cubicBezTo>
                    <a:pt x="65" y="30"/>
                    <a:pt x="63" y="32"/>
                    <a:pt x="62" y="34"/>
                  </a:cubicBezTo>
                  <a:cubicBezTo>
                    <a:pt x="54" y="45"/>
                    <a:pt x="38" y="49"/>
                    <a:pt x="26" y="52"/>
                  </a:cubicBezTo>
                  <a:cubicBezTo>
                    <a:pt x="20" y="54"/>
                    <a:pt x="14" y="56"/>
                    <a:pt x="8" y="59"/>
                  </a:cubicBezTo>
                  <a:cubicBezTo>
                    <a:pt x="6" y="60"/>
                    <a:pt x="4" y="62"/>
                    <a:pt x="2" y="64"/>
                  </a:cubicBezTo>
                  <a:cubicBezTo>
                    <a:pt x="1" y="66"/>
                    <a:pt x="0" y="68"/>
                    <a:pt x="1" y="71"/>
                  </a:cubicBezTo>
                  <a:cubicBezTo>
                    <a:pt x="2" y="74"/>
                    <a:pt x="6" y="75"/>
                    <a:pt x="9" y="75"/>
                  </a:cubicBezTo>
                  <a:cubicBezTo>
                    <a:pt x="12" y="74"/>
                    <a:pt x="15" y="73"/>
                    <a:pt x="18" y="71"/>
                  </a:cubicBezTo>
                  <a:cubicBezTo>
                    <a:pt x="28" y="67"/>
                    <a:pt x="38" y="63"/>
                    <a:pt x="49" y="62"/>
                  </a:cubicBezTo>
                  <a:cubicBezTo>
                    <a:pt x="51" y="62"/>
                    <a:pt x="53" y="66"/>
                    <a:pt x="50" y="67"/>
                  </a:cubicBezTo>
                  <a:cubicBezTo>
                    <a:pt x="48" y="68"/>
                    <a:pt x="46" y="69"/>
                    <a:pt x="44" y="69"/>
                  </a:cubicBezTo>
                  <a:cubicBezTo>
                    <a:pt x="31" y="73"/>
                    <a:pt x="18" y="78"/>
                    <a:pt x="7" y="86"/>
                  </a:cubicBezTo>
                  <a:cubicBezTo>
                    <a:pt x="5" y="87"/>
                    <a:pt x="3" y="89"/>
                    <a:pt x="2" y="90"/>
                  </a:cubicBezTo>
                  <a:cubicBezTo>
                    <a:pt x="0" y="92"/>
                    <a:pt x="0" y="95"/>
                    <a:pt x="1" y="97"/>
                  </a:cubicBezTo>
                  <a:cubicBezTo>
                    <a:pt x="2" y="99"/>
                    <a:pt x="5" y="100"/>
                    <a:pt x="7" y="100"/>
                  </a:cubicBezTo>
                  <a:cubicBezTo>
                    <a:pt x="10" y="100"/>
                    <a:pt x="12" y="99"/>
                    <a:pt x="14" y="98"/>
                  </a:cubicBezTo>
                  <a:cubicBezTo>
                    <a:pt x="30" y="91"/>
                    <a:pt x="57" y="77"/>
                    <a:pt x="58" y="84"/>
                  </a:cubicBezTo>
                  <a:cubicBezTo>
                    <a:pt x="58" y="85"/>
                    <a:pt x="53" y="86"/>
                    <a:pt x="51" y="87"/>
                  </a:cubicBezTo>
                  <a:cubicBezTo>
                    <a:pt x="41" y="89"/>
                    <a:pt x="32" y="92"/>
                    <a:pt x="23" y="97"/>
                  </a:cubicBezTo>
                  <a:cubicBezTo>
                    <a:pt x="20" y="98"/>
                    <a:pt x="18" y="99"/>
                    <a:pt x="17" y="101"/>
                  </a:cubicBezTo>
                  <a:cubicBezTo>
                    <a:pt x="15" y="104"/>
                    <a:pt x="14" y="106"/>
                    <a:pt x="16" y="109"/>
                  </a:cubicBezTo>
                  <a:cubicBezTo>
                    <a:pt x="17" y="111"/>
                    <a:pt x="20" y="112"/>
                    <a:pt x="23" y="111"/>
                  </a:cubicBezTo>
                  <a:cubicBezTo>
                    <a:pt x="25" y="111"/>
                    <a:pt x="27" y="110"/>
                    <a:pt x="30" y="109"/>
                  </a:cubicBezTo>
                  <a:cubicBezTo>
                    <a:pt x="42" y="103"/>
                    <a:pt x="55" y="98"/>
                    <a:pt x="68" y="94"/>
                  </a:cubicBezTo>
                  <a:cubicBezTo>
                    <a:pt x="70" y="93"/>
                    <a:pt x="72" y="93"/>
                    <a:pt x="73" y="94"/>
                  </a:cubicBezTo>
                  <a:cubicBezTo>
                    <a:pt x="75" y="96"/>
                    <a:pt x="72" y="99"/>
                    <a:pt x="70" y="100"/>
                  </a:cubicBezTo>
                  <a:cubicBezTo>
                    <a:pt x="61" y="103"/>
                    <a:pt x="53" y="107"/>
                    <a:pt x="45" y="111"/>
                  </a:cubicBezTo>
                  <a:cubicBezTo>
                    <a:pt x="43" y="111"/>
                    <a:pt x="41" y="112"/>
                    <a:pt x="40" y="114"/>
                  </a:cubicBezTo>
                  <a:cubicBezTo>
                    <a:pt x="39" y="115"/>
                    <a:pt x="38" y="118"/>
                    <a:pt x="39" y="120"/>
                  </a:cubicBezTo>
                  <a:cubicBezTo>
                    <a:pt x="41" y="122"/>
                    <a:pt x="45" y="122"/>
                    <a:pt x="47" y="121"/>
                  </a:cubicBezTo>
                  <a:cubicBezTo>
                    <a:pt x="55" y="119"/>
                    <a:pt x="63" y="117"/>
                    <a:pt x="70" y="114"/>
                  </a:cubicBezTo>
                  <a:cubicBezTo>
                    <a:pt x="104" y="102"/>
                    <a:pt x="132" y="79"/>
                    <a:pt x="160" y="57"/>
                  </a:cubicBezTo>
                  <a:cubicBezTo>
                    <a:pt x="149" y="47"/>
                    <a:pt x="141" y="34"/>
                    <a:pt x="138" y="1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7" name="Freeform 30"/>
            <p:cNvSpPr>
              <a:spLocks/>
            </p:cNvSpPr>
            <p:nvPr/>
          </p:nvSpPr>
          <p:spPr bwMode="auto">
            <a:xfrm>
              <a:off x="6416675" y="895350"/>
              <a:ext cx="595313" cy="909637"/>
            </a:xfrm>
            <a:custGeom>
              <a:avLst/>
              <a:gdLst>
                <a:gd name="T0" fmla="*/ 170 w 171"/>
                <a:gd name="T1" fmla="*/ 184 h 262"/>
                <a:gd name="T2" fmla="*/ 166 w 171"/>
                <a:gd name="T3" fmla="*/ 111 h 262"/>
                <a:gd name="T4" fmla="*/ 164 w 171"/>
                <a:gd name="T5" fmla="*/ 55 h 262"/>
                <a:gd name="T6" fmla="*/ 140 w 171"/>
                <a:gd name="T7" fmla="*/ 25 h 262"/>
                <a:gd name="T8" fmla="*/ 87 w 171"/>
                <a:gd name="T9" fmla="*/ 3 h 262"/>
                <a:gd name="T10" fmla="*/ 20 w 171"/>
                <a:gd name="T11" fmla="*/ 23 h 262"/>
                <a:gd name="T12" fmla="*/ 8 w 171"/>
                <a:gd name="T13" fmla="*/ 36 h 262"/>
                <a:gd name="T14" fmla="*/ 5 w 171"/>
                <a:gd name="T15" fmla="*/ 49 h 262"/>
                <a:gd name="T16" fmla="*/ 6 w 171"/>
                <a:gd name="T17" fmla="*/ 55 h 262"/>
                <a:gd name="T18" fmla="*/ 4 w 171"/>
                <a:gd name="T19" fmla="*/ 61 h 262"/>
                <a:gd name="T20" fmla="*/ 2 w 171"/>
                <a:gd name="T21" fmla="*/ 89 h 262"/>
                <a:gd name="T22" fmla="*/ 8 w 171"/>
                <a:gd name="T23" fmla="*/ 106 h 262"/>
                <a:gd name="T24" fmla="*/ 7 w 171"/>
                <a:gd name="T25" fmla="*/ 129 h 262"/>
                <a:gd name="T26" fmla="*/ 6 w 171"/>
                <a:gd name="T27" fmla="*/ 141 h 262"/>
                <a:gd name="T28" fmla="*/ 12 w 171"/>
                <a:gd name="T29" fmla="*/ 153 h 262"/>
                <a:gd name="T30" fmla="*/ 28 w 171"/>
                <a:gd name="T31" fmla="*/ 197 h 262"/>
                <a:gd name="T32" fmla="*/ 35 w 171"/>
                <a:gd name="T33" fmla="*/ 214 h 262"/>
                <a:gd name="T34" fmla="*/ 49 w 171"/>
                <a:gd name="T35" fmla="*/ 218 h 262"/>
                <a:gd name="T36" fmla="*/ 65 w 171"/>
                <a:gd name="T37" fmla="*/ 216 h 262"/>
                <a:gd name="T38" fmla="*/ 88 w 171"/>
                <a:gd name="T39" fmla="*/ 262 h 262"/>
                <a:gd name="T40" fmla="*/ 170 w 171"/>
                <a:gd name="T41" fmla="*/ 18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1" h="262">
                  <a:moveTo>
                    <a:pt x="170" y="184"/>
                  </a:moveTo>
                  <a:cubicBezTo>
                    <a:pt x="165" y="160"/>
                    <a:pt x="164" y="135"/>
                    <a:pt x="166" y="111"/>
                  </a:cubicBezTo>
                  <a:cubicBezTo>
                    <a:pt x="167" y="92"/>
                    <a:pt x="171" y="72"/>
                    <a:pt x="164" y="55"/>
                  </a:cubicBezTo>
                  <a:cubicBezTo>
                    <a:pt x="159" y="43"/>
                    <a:pt x="150" y="33"/>
                    <a:pt x="140" y="25"/>
                  </a:cubicBezTo>
                  <a:cubicBezTo>
                    <a:pt x="124" y="14"/>
                    <a:pt x="106" y="5"/>
                    <a:pt x="87" y="3"/>
                  </a:cubicBezTo>
                  <a:cubicBezTo>
                    <a:pt x="63" y="0"/>
                    <a:pt x="39" y="8"/>
                    <a:pt x="20" y="23"/>
                  </a:cubicBezTo>
                  <a:cubicBezTo>
                    <a:pt x="15" y="27"/>
                    <a:pt x="11" y="31"/>
                    <a:pt x="8" y="36"/>
                  </a:cubicBezTo>
                  <a:cubicBezTo>
                    <a:pt x="6" y="40"/>
                    <a:pt x="5" y="45"/>
                    <a:pt x="5" y="49"/>
                  </a:cubicBezTo>
                  <a:cubicBezTo>
                    <a:pt x="5" y="51"/>
                    <a:pt x="6" y="53"/>
                    <a:pt x="6" y="55"/>
                  </a:cubicBezTo>
                  <a:cubicBezTo>
                    <a:pt x="6" y="57"/>
                    <a:pt x="4" y="59"/>
                    <a:pt x="4" y="61"/>
                  </a:cubicBezTo>
                  <a:cubicBezTo>
                    <a:pt x="1" y="70"/>
                    <a:pt x="0" y="80"/>
                    <a:pt x="2" y="89"/>
                  </a:cubicBezTo>
                  <a:cubicBezTo>
                    <a:pt x="3" y="95"/>
                    <a:pt x="6" y="100"/>
                    <a:pt x="8" y="106"/>
                  </a:cubicBezTo>
                  <a:cubicBezTo>
                    <a:pt x="9" y="113"/>
                    <a:pt x="8" y="121"/>
                    <a:pt x="7" y="129"/>
                  </a:cubicBezTo>
                  <a:cubicBezTo>
                    <a:pt x="6" y="133"/>
                    <a:pt x="5" y="137"/>
                    <a:pt x="6" y="141"/>
                  </a:cubicBezTo>
                  <a:cubicBezTo>
                    <a:pt x="7" y="145"/>
                    <a:pt x="9" y="149"/>
                    <a:pt x="12" y="153"/>
                  </a:cubicBezTo>
                  <a:cubicBezTo>
                    <a:pt x="20" y="166"/>
                    <a:pt x="24" y="182"/>
                    <a:pt x="28" y="197"/>
                  </a:cubicBezTo>
                  <a:cubicBezTo>
                    <a:pt x="29" y="203"/>
                    <a:pt x="31" y="209"/>
                    <a:pt x="35" y="214"/>
                  </a:cubicBezTo>
                  <a:cubicBezTo>
                    <a:pt x="39" y="217"/>
                    <a:pt x="44" y="218"/>
                    <a:pt x="49" y="218"/>
                  </a:cubicBezTo>
                  <a:cubicBezTo>
                    <a:pt x="55" y="219"/>
                    <a:pt x="60" y="218"/>
                    <a:pt x="65" y="216"/>
                  </a:cubicBezTo>
                  <a:cubicBezTo>
                    <a:pt x="73" y="231"/>
                    <a:pt x="81" y="247"/>
                    <a:pt x="88" y="262"/>
                  </a:cubicBezTo>
                  <a:cubicBezTo>
                    <a:pt x="109" y="240"/>
                    <a:pt x="155" y="194"/>
                    <a:pt x="170" y="18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8" name="Freeform 31"/>
            <p:cNvSpPr>
              <a:spLocks/>
            </p:cNvSpPr>
            <p:nvPr/>
          </p:nvSpPr>
          <p:spPr bwMode="auto">
            <a:xfrm>
              <a:off x="6396038" y="811213"/>
              <a:ext cx="712788" cy="633412"/>
            </a:xfrm>
            <a:custGeom>
              <a:avLst/>
              <a:gdLst>
                <a:gd name="T0" fmla="*/ 172 w 205"/>
                <a:gd name="T1" fmla="*/ 182 h 182"/>
                <a:gd name="T2" fmla="*/ 116 w 205"/>
                <a:gd name="T3" fmla="*/ 176 h 182"/>
                <a:gd name="T4" fmla="*/ 99 w 205"/>
                <a:gd name="T5" fmla="*/ 174 h 182"/>
                <a:gd name="T6" fmla="*/ 89 w 205"/>
                <a:gd name="T7" fmla="*/ 159 h 182"/>
                <a:gd name="T8" fmla="*/ 72 w 205"/>
                <a:gd name="T9" fmla="*/ 127 h 182"/>
                <a:gd name="T10" fmla="*/ 64 w 205"/>
                <a:gd name="T11" fmla="*/ 119 h 182"/>
                <a:gd name="T12" fmla="*/ 54 w 205"/>
                <a:gd name="T13" fmla="*/ 119 h 182"/>
                <a:gd name="T14" fmla="*/ 49 w 205"/>
                <a:gd name="T15" fmla="*/ 134 h 182"/>
                <a:gd name="T16" fmla="*/ 44 w 205"/>
                <a:gd name="T17" fmla="*/ 149 h 182"/>
                <a:gd name="T18" fmla="*/ 33 w 205"/>
                <a:gd name="T19" fmla="*/ 144 h 182"/>
                <a:gd name="T20" fmla="*/ 32 w 205"/>
                <a:gd name="T21" fmla="*/ 132 h 182"/>
                <a:gd name="T22" fmla="*/ 33 w 205"/>
                <a:gd name="T23" fmla="*/ 119 h 182"/>
                <a:gd name="T24" fmla="*/ 22 w 205"/>
                <a:gd name="T25" fmla="*/ 98 h 182"/>
                <a:gd name="T26" fmla="*/ 21 w 205"/>
                <a:gd name="T27" fmla="*/ 61 h 182"/>
                <a:gd name="T28" fmla="*/ 12 w 205"/>
                <a:gd name="T29" fmla="*/ 66 h 182"/>
                <a:gd name="T30" fmla="*/ 3 w 205"/>
                <a:gd name="T31" fmla="*/ 63 h 182"/>
                <a:gd name="T32" fmla="*/ 3 w 205"/>
                <a:gd name="T33" fmla="*/ 51 h 182"/>
                <a:gd name="T34" fmla="*/ 22 w 205"/>
                <a:gd name="T35" fmla="*/ 32 h 182"/>
                <a:gd name="T36" fmla="*/ 103 w 205"/>
                <a:gd name="T37" fmla="*/ 0 h 182"/>
                <a:gd name="T38" fmla="*/ 180 w 205"/>
                <a:gd name="T39" fmla="*/ 37 h 182"/>
                <a:gd name="T40" fmla="*/ 198 w 205"/>
                <a:gd name="T41" fmla="*/ 121 h 182"/>
                <a:gd name="T42" fmla="*/ 172 w 205"/>
                <a:gd name="T4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 h="182">
                  <a:moveTo>
                    <a:pt x="172" y="182"/>
                  </a:moveTo>
                  <a:cubicBezTo>
                    <a:pt x="152" y="175"/>
                    <a:pt x="137" y="173"/>
                    <a:pt x="116" y="176"/>
                  </a:cubicBezTo>
                  <a:cubicBezTo>
                    <a:pt x="110" y="176"/>
                    <a:pt x="104" y="177"/>
                    <a:pt x="99" y="174"/>
                  </a:cubicBezTo>
                  <a:cubicBezTo>
                    <a:pt x="94" y="171"/>
                    <a:pt x="91" y="165"/>
                    <a:pt x="89" y="159"/>
                  </a:cubicBezTo>
                  <a:cubicBezTo>
                    <a:pt x="84" y="148"/>
                    <a:pt x="79" y="137"/>
                    <a:pt x="72" y="127"/>
                  </a:cubicBezTo>
                  <a:cubicBezTo>
                    <a:pt x="69" y="124"/>
                    <a:pt x="67" y="121"/>
                    <a:pt x="64" y="119"/>
                  </a:cubicBezTo>
                  <a:cubicBezTo>
                    <a:pt x="61" y="117"/>
                    <a:pt x="57" y="117"/>
                    <a:pt x="54" y="119"/>
                  </a:cubicBezTo>
                  <a:cubicBezTo>
                    <a:pt x="49" y="122"/>
                    <a:pt x="49" y="129"/>
                    <a:pt x="49" y="134"/>
                  </a:cubicBezTo>
                  <a:cubicBezTo>
                    <a:pt x="50" y="140"/>
                    <a:pt x="49" y="148"/>
                    <a:pt x="44" y="149"/>
                  </a:cubicBezTo>
                  <a:cubicBezTo>
                    <a:pt x="40" y="151"/>
                    <a:pt x="35" y="148"/>
                    <a:pt x="33" y="144"/>
                  </a:cubicBezTo>
                  <a:cubicBezTo>
                    <a:pt x="31" y="140"/>
                    <a:pt x="31" y="136"/>
                    <a:pt x="32" y="132"/>
                  </a:cubicBezTo>
                  <a:cubicBezTo>
                    <a:pt x="32" y="128"/>
                    <a:pt x="33" y="123"/>
                    <a:pt x="33" y="119"/>
                  </a:cubicBezTo>
                  <a:cubicBezTo>
                    <a:pt x="31" y="111"/>
                    <a:pt x="26" y="105"/>
                    <a:pt x="22" y="98"/>
                  </a:cubicBezTo>
                  <a:cubicBezTo>
                    <a:pt x="17" y="87"/>
                    <a:pt x="19" y="74"/>
                    <a:pt x="21" y="61"/>
                  </a:cubicBezTo>
                  <a:cubicBezTo>
                    <a:pt x="18" y="63"/>
                    <a:pt x="15" y="65"/>
                    <a:pt x="12" y="66"/>
                  </a:cubicBezTo>
                  <a:cubicBezTo>
                    <a:pt x="9" y="67"/>
                    <a:pt x="5" y="66"/>
                    <a:pt x="3" y="63"/>
                  </a:cubicBezTo>
                  <a:cubicBezTo>
                    <a:pt x="0" y="60"/>
                    <a:pt x="1" y="55"/>
                    <a:pt x="3" y="51"/>
                  </a:cubicBezTo>
                  <a:cubicBezTo>
                    <a:pt x="7" y="44"/>
                    <a:pt x="14" y="38"/>
                    <a:pt x="22" y="32"/>
                  </a:cubicBezTo>
                  <a:cubicBezTo>
                    <a:pt x="46" y="15"/>
                    <a:pt x="73" y="1"/>
                    <a:pt x="103" y="0"/>
                  </a:cubicBezTo>
                  <a:cubicBezTo>
                    <a:pt x="133" y="0"/>
                    <a:pt x="162" y="14"/>
                    <a:pt x="180" y="37"/>
                  </a:cubicBezTo>
                  <a:cubicBezTo>
                    <a:pt x="199" y="61"/>
                    <a:pt x="205" y="93"/>
                    <a:pt x="198" y="121"/>
                  </a:cubicBezTo>
                  <a:cubicBezTo>
                    <a:pt x="192" y="142"/>
                    <a:pt x="174" y="160"/>
                    <a:pt x="172" y="182"/>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50" name="Group 749"/>
          <p:cNvGrpSpPr/>
          <p:nvPr/>
        </p:nvGrpSpPr>
        <p:grpSpPr>
          <a:xfrm>
            <a:off x="9650430" y="3084396"/>
            <a:ext cx="1270947" cy="1325589"/>
            <a:chOff x="2816225" y="211138"/>
            <a:chExt cx="6129338" cy="6392862"/>
          </a:xfrm>
        </p:grpSpPr>
        <p:grpSp>
          <p:nvGrpSpPr>
            <p:cNvPr id="751" name="Group 750"/>
            <p:cNvGrpSpPr/>
            <p:nvPr/>
          </p:nvGrpSpPr>
          <p:grpSpPr>
            <a:xfrm>
              <a:off x="2816225" y="1343025"/>
              <a:ext cx="6129338" cy="5260975"/>
              <a:chOff x="2816225" y="1343025"/>
              <a:chExt cx="6129338" cy="5260975"/>
            </a:xfrm>
          </p:grpSpPr>
          <p:sp>
            <p:nvSpPr>
              <p:cNvPr id="875" name="Freeform 54"/>
              <p:cNvSpPr>
                <a:spLocks/>
              </p:cNvSpPr>
              <p:nvPr/>
            </p:nvSpPr>
            <p:spPr bwMode="auto">
              <a:xfrm>
                <a:off x="4792663" y="4460875"/>
                <a:ext cx="150813" cy="2143125"/>
              </a:xfrm>
              <a:custGeom>
                <a:avLst/>
                <a:gdLst>
                  <a:gd name="T0" fmla="*/ 40 w 41"/>
                  <a:gd name="T1" fmla="*/ 0 h 583"/>
                  <a:gd name="T2" fmla="*/ 41 w 41"/>
                  <a:gd name="T3" fmla="*/ 570 h 583"/>
                  <a:gd name="T4" fmla="*/ 35 w 41"/>
                  <a:gd name="T5" fmla="*/ 578 h 583"/>
                  <a:gd name="T6" fmla="*/ 7 w 41"/>
                  <a:gd name="T7" fmla="*/ 578 h 583"/>
                  <a:gd name="T8" fmla="*/ 1 w 41"/>
                  <a:gd name="T9" fmla="*/ 570 h 583"/>
                  <a:gd name="T10" fmla="*/ 0 w 41"/>
                  <a:gd name="T11" fmla="*/ 0 h 583"/>
                  <a:gd name="T12" fmla="*/ 6 w 41"/>
                  <a:gd name="T13" fmla="*/ 8 h 583"/>
                  <a:gd name="T14" fmla="*/ 34 w 41"/>
                  <a:gd name="T15" fmla="*/ 8 h 583"/>
                  <a:gd name="T16" fmla="*/ 40 w 41"/>
                  <a:gd name="T17"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83">
                    <a:moveTo>
                      <a:pt x="40" y="0"/>
                    </a:moveTo>
                    <a:cubicBezTo>
                      <a:pt x="41" y="570"/>
                      <a:pt x="41" y="570"/>
                      <a:pt x="41" y="570"/>
                    </a:cubicBezTo>
                    <a:cubicBezTo>
                      <a:pt x="41" y="573"/>
                      <a:pt x="39" y="576"/>
                      <a:pt x="35" y="578"/>
                    </a:cubicBezTo>
                    <a:cubicBezTo>
                      <a:pt x="28" y="583"/>
                      <a:pt x="15" y="583"/>
                      <a:pt x="7" y="578"/>
                    </a:cubicBezTo>
                    <a:cubicBezTo>
                      <a:pt x="3" y="576"/>
                      <a:pt x="1" y="573"/>
                      <a:pt x="1" y="570"/>
                    </a:cubicBezTo>
                    <a:cubicBezTo>
                      <a:pt x="0" y="0"/>
                      <a:pt x="0" y="0"/>
                      <a:pt x="0" y="0"/>
                    </a:cubicBezTo>
                    <a:cubicBezTo>
                      <a:pt x="0" y="3"/>
                      <a:pt x="2" y="6"/>
                      <a:pt x="6" y="8"/>
                    </a:cubicBezTo>
                    <a:cubicBezTo>
                      <a:pt x="14" y="13"/>
                      <a:pt x="27" y="13"/>
                      <a:pt x="34" y="8"/>
                    </a:cubicBezTo>
                    <a:cubicBezTo>
                      <a:pt x="38" y="6"/>
                      <a:pt x="40" y="3"/>
                      <a:pt x="40"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6" name="Freeform 56"/>
              <p:cNvSpPr>
                <a:spLocks/>
              </p:cNvSpPr>
              <p:nvPr/>
            </p:nvSpPr>
            <p:spPr bwMode="auto">
              <a:xfrm>
                <a:off x="3521075" y="3706813"/>
                <a:ext cx="150813" cy="2143125"/>
              </a:xfrm>
              <a:custGeom>
                <a:avLst/>
                <a:gdLst>
                  <a:gd name="T0" fmla="*/ 40 w 41"/>
                  <a:gd name="T1" fmla="*/ 0 h 583"/>
                  <a:gd name="T2" fmla="*/ 41 w 41"/>
                  <a:gd name="T3" fmla="*/ 570 h 583"/>
                  <a:gd name="T4" fmla="*/ 35 w 41"/>
                  <a:gd name="T5" fmla="*/ 578 h 583"/>
                  <a:gd name="T6" fmla="*/ 7 w 41"/>
                  <a:gd name="T7" fmla="*/ 578 h 583"/>
                  <a:gd name="T8" fmla="*/ 1 w 41"/>
                  <a:gd name="T9" fmla="*/ 570 h 583"/>
                  <a:gd name="T10" fmla="*/ 0 w 41"/>
                  <a:gd name="T11" fmla="*/ 0 h 583"/>
                  <a:gd name="T12" fmla="*/ 6 w 41"/>
                  <a:gd name="T13" fmla="*/ 8 h 583"/>
                  <a:gd name="T14" fmla="*/ 34 w 41"/>
                  <a:gd name="T15" fmla="*/ 8 h 583"/>
                  <a:gd name="T16" fmla="*/ 40 w 41"/>
                  <a:gd name="T17"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83">
                    <a:moveTo>
                      <a:pt x="40" y="0"/>
                    </a:moveTo>
                    <a:cubicBezTo>
                      <a:pt x="41" y="570"/>
                      <a:pt x="41" y="570"/>
                      <a:pt x="41" y="570"/>
                    </a:cubicBezTo>
                    <a:cubicBezTo>
                      <a:pt x="41" y="573"/>
                      <a:pt x="39" y="576"/>
                      <a:pt x="35" y="578"/>
                    </a:cubicBezTo>
                    <a:cubicBezTo>
                      <a:pt x="27" y="583"/>
                      <a:pt x="14" y="583"/>
                      <a:pt x="7" y="578"/>
                    </a:cubicBezTo>
                    <a:cubicBezTo>
                      <a:pt x="3" y="576"/>
                      <a:pt x="1" y="573"/>
                      <a:pt x="1" y="570"/>
                    </a:cubicBezTo>
                    <a:cubicBezTo>
                      <a:pt x="0" y="0"/>
                      <a:pt x="0" y="0"/>
                      <a:pt x="0" y="0"/>
                    </a:cubicBezTo>
                    <a:cubicBezTo>
                      <a:pt x="0" y="3"/>
                      <a:pt x="2" y="6"/>
                      <a:pt x="6" y="8"/>
                    </a:cubicBezTo>
                    <a:cubicBezTo>
                      <a:pt x="13" y="13"/>
                      <a:pt x="26" y="13"/>
                      <a:pt x="34" y="8"/>
                    </a:cubicBezTo>
                    <a:cubicBezTo>
                      <a:pt x="38" y="6"/>
                      <a:pt x="40" y="3"/>
                      <a:pt x="40"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7" name="Freeform 62"/>
              <p:cNvSpPr>
                <a:spLocks/>
              </p:cNvSpPr>
              <p:nvPr/>
            </p:nvSpPr>
            <p:spPr bwMode="auto">
              <a:xfrm>
                <a:off x="2816225" y="1343025"/>
                <a:ext cx="6129338" cy="3548063"/>
              </a:xfrm>
              <a:custGeom>
                <a:avLst/>
                <a:gdLst>
                  <a:gd name="T0" fmla="*/ 0 w 3861"/>
                  <a:gd name="T1" fmla="*/ 1485 h 2235"/>
                  <a:gd name="T2" fmla="*/ 2569 w 3861"/>
                  <a:gd name="T3" fmla="*/ 0 h 2235"/>
                  <a:gd name="T4" fmla="*/ 3861 w 3861"/>
                  <a:gd name="T5" fmla="*/ 751 h 2235"/>
                  <a:gd name="T6" fmla="*/ 1289 w 3861"/>
                  <a:gd name="T7" fmla="*/ 2235 h 2235"/>
                  <a:gd name="T8" fmla="*/ 0 w 3861"/>
                  <a:gd name="T9" fmla="*/ 1485 h 2235"/>
                </a:gdLst>
                <a:ahLst/>
                <a:cxnLst>
                  <a:cxn ang="0">
                    <a:pos x="T0" y="T1"/>
                  </a:cxn>
                  <a:cxn ang="0">
                    <a:pos x="T2" y="T3"/>
                  </a:cxn>
                  <a:cxn ang="0">
                    <a:pos x="T4" y="T5"/>
                  </a:cxn>
                  <a:cxn ang="0">
                    <a:pos x="T6" y="T7"/>
                  </a:cxn>
                  <a:cxn ang="0">
                    <a:pos x="T8" y="T9"/>
                  </a:cxn>
                </a:cxnLst>
                <a:rect l="0" t="0" r="r" b="b"/>
                <a:pathLst>
                  <a:path w="3861" h="2235">
                    <a:moveTo>
                      <a:pt x="0" y="1485"/>
                    </a:moveTo>
                    <a:lnTo>
                      <a:pt x="2569" y="0"/>
                    </a:lnTo>
                    <a:lnTo>
                      <a:pt x="3861" y="751"/>
                    </a:lnTo>
                    <a:lnTo>
                      <a:pt x="1289" y="2235"/>
                    </a:lnTo>
                    <a:lnTo>
                      <a:pt x="0" y="1485"/>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8" name="Freeform 63"/>
              <p:cNvSpPr>
                <a:spLocks/>
              </p:cNvSpPr>
              <p:nvPr/>
            </p:nvSpPr>
            <p:spPr bwMode="auto">
              <a:xfrm>
                <a:off x="4862513" y="2535238"/>
                <a:ext cx="4083050" cy="2520950"/>
              </a:xfrm>
              <a:custGeom>
                <a:avLst/>
                <a:gdLst>
                  <a:gd name="T0" fmla="*/ 2572 w 2572"/>
                  <a:gd name="T1" fmla="*/ 0 h 1588"/>
                  <a:gd name="T2" fmla="*/ 2572 w 2572"/>
                  <a:gd name="T3" fmla="*/ 102 h 1588"/>
                  <a:gd name="T4" fmla="*/ 0 w 2572"/>
                  <a:gd name="T5" fmla="*/ 1588 h 1588"/>
                  <a:gd name="T6" fmla="*/ 0 w 2572"/>
                  <a:gd name="T7" fmla="*/ 1484 h 1588"/>
                  <a:gd name="T8" fmla="*/ 2572 w 2572"/>
                  <a:gd name="T9" fmla="*/ 0 h 1588"/>
                </a:gdLst>
                <a:ahLst/>
                <a:cxnLst>
                  <a:cxn ang="0">
                    <a:pos x="T0" y="T1"/>
                  </a:cxn>
                  <a:cxn ang="0">
                    <a:pos x="T2" y="T3"/>
                  </a:cxn>
                  <a:cxn ang="0">
                    <a:pos x="T4" y="T5"/>
                  </a:cxn>
                  <a:cxn ang="0">
                    <a:pos x="T6" y="T7"/>
                  </a:cxn>
                  <a:cxn ang="0">
                    <a:pos x="T8" y="T9"/>
                  </a:cxn>
                </a:cxnLst>
                <a:rect l="0" t="0" r="r" b="b"/>
                <a:pathLst>
                  <a:path w="2572" h="1588">
                    <a:moveTo>
                      <a:pt x="2572" y="0"/>
                    </a:moveTo>
                    <a:lnTo>
                      <a:pt x="2572" y="102"/>
                    </a:lnTo>
                    <a:lnTo>
                      <a:pt x="0" y="1588"/>
                    </a:lnTo>
                    <a:lnTo>
                      <a:pt x="0" y="1484"/>
                    </a:lnTo>
                    <a:lnTo>
                      <a:pt x="2572"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9" name="Freeform 64"/>
              <p:cNvSpPr>
                <a:spLocks/>
              </p:cNvSpPr>
              <p:nvPr/>
            </p:nvSpPr>
            <p:spPr bwMode="auto">
              <a:xfrm>
                <a:off x="2816225" y="3700463"/>
                <a:ext cx="2046288" cy="1355725"/>
              </a:xfrm>
              <a:custGeom>
                <a:avLst/>
                <a:gdLst>
                  <a:gd name="T0" fmla="*/ 1289 w 1289"/>
                  <a:gd name="T1" fmla="*/ 750 h 854"/>
                  <a:gd name="T2" fmla="*/ 1289 w 1289"/>
                  <a:gd name="T3" fmla="*/ 854 h 854"/>
                  <a:gd name="T4" fmla="*/ 0 w 1289"/>
                  <a:gd name="T5" fmla="*/ 104 h 854"/>
                  <a:gd name="T6" fmla="*/ 0 w 1289"/>
                  <a:gd name="T7" fmla="*/ 0 h 854"/>
                  <a:gd name="T8" fmla="*/ 1289 w 1289"/>
                  <a:gd name="T9" fmla="*/ 750 h 854"/>
                </a:gdLst>
                <a:ahLst/>
                <a:cxnLst>
                  <a:cxn ang="0">
                    <a:pos x="T0" y="T1"/>
                  </a:cxn>
                  <a:cxn ang="0">
                    <a:pos x="T2" y="T3"/>
                  </a:cxn>
                  <a:cxn ang="0">
                    <a:pos x="T4" y="T5"/>
                  </a:cxn>
                  <a:cxn ang="0">
                    <a:pos x="T6" y="T7"/>
                  </a:cxn>
                  <a:cxn ang="0">
                    <a:pos x="T8" y="T9"/>
                  </a:cxn>
                </a:cxnLst>
                <a:rect l="0" t="0" r="r" b="b"/>
                <a:pathLst>
                  <a:path w="1289" h="854">
                    <a:moveTo>
                      <a:pt x="1289" y="750"/>
                    </a:moveTo>
                    <a:lnTo>
                      <a:pt x="1289" y="854"/>
                    </a:lnTo>
                    <a:lnTo>
                      <a:pt x="0" y="104"/>
                    </a:lnTo>
                    <a:lnTo>
                      <a:pt x="0" y="0"/>
                    </a:lnTo>
                    <a:lnTo>
                      <a:pt x="1289" y="75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52" name="Group 751"/>
            <p:cNvGrpSpPr/>
            <p:nvPr/>
          </p:nvGrpSpPr>
          <p:grpSpPr>
            <a:xfrm>
              <a:off x="5157788" y="2652713"/>
              <a:ext cx="1968500" cy="1182687"/>
              <a:chOff x="5157788" y="2652713"/>
              <a:chExt cx="1968500" cy="1182687"/>
            </a:xfrm>
          </p:grpSpPr>
          <p:sp>
            <p:nvSpPr>
              <p:cNvPr id="796" name="Freeform 65"/>
              <p:cNvSpPr>
                <a:spLocks/>
              </p:cNvSpPr>
              <p:nvPr/>
            </p:nvSpPr>
            <p:spPr bwMode="auto">
              <a:xfrm>
                <a:off x="5157788" y="2979738"/>
                <a:ext cx="1965325" cy="855662"/>
              </a:xfrm>
              <a:custGeom>
                <a:avLst/>
                <a:gdLst>
                  <a:gd name="T0" fmla="*/ 535 w 535"/>
                  <a:gd name="T1" fmla="*/ 0 h 233"/>
                  <a:gd name="T2" fmla="*/ 533 w 535"/>
                  <a:gd name="T3" fmla="*/ 3 h 233"/>
                  <a:gd name="T4" fmla="*/ 158 w 535"/>
                  <a:gd name="T5" fmla="*/ 219 h 233"/>
                  <a:gd name="T6" fmla="*/ 148 w 535"/>
                  <a:gd name="T7" fmla="*/ 219 h 233"/>
                  <a:gd name="T8" fmla="*/ 3 w 535"/>
                  <a:gd name="T9" fmla="*/ 135 h 233"/>
                  <a:gd name="T10" fmla="*/ 0 w 535"/>
                  <a:gd name="T11" fmla="*/ 132 h 233"/>
                  <a:gd name="T12" fmla="*/ 1 w 535"/>
                  <a:gd name="T13" fmla="*/ 144 h 233"/>
                  <a:gd name="T14" fmla="*/ 3 w 535"/>
                  <a:gd name="T15" fmla="*/ 147 h 233"/>
                  <a:gd name="T16" fmla="*/ 148 w 535"/>
                  <a:gd name="T17" fmla="*/ 231 h 233"/>
                  <a:gd name="T18" fmla="*/ 158 w 535"/>
                  <a:gd name="T19" fmla="*/ 231 h 233"/>
                  <a:gd name="T20" fmla="*/ 533 w 535"/>
                  <a:gd name="T21" fmla="*/ 15 h 233"/>
                  <a:gd name="T22" fmla="*/ 535 w 535"/>
                  <a:gd name="T23" fmla="*/ 12 h 233"/>
                  <a:gd name="T24" fmla="*/ 535 w 535"/>
                  <a:gd name="T25"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5" h="233">
                    <a:moveTo>
                      <a:pt x="535" y="0"/>
                    </a:moveTo>
                    <a:cubicBezTo>
                      <a:pt x="535" y="1"/>
                      <a:pt x="534" y="2"/>
                      <a:pt x="533" y="3"/>
                    </a:cubicBezTo>
                    <a:cubicBezTo>
                      <a:pt x="158" y="219"/>
                      <a:pt x="158" y="219"/>
                      <a:pt x="158" y="219"/>
                    </a:cubicBezTo>
                    <a:cubicBezTo>
                      <a:pt x="155" y="221"/>
                      <a:pt x="151" y="221"/>
                      <a:pt x="148" y="219"/>
                    </a:cubicBezTo>
                    <a:cubicBezTo>
                      <a:pt x="3" y="135"/>
                      <a:pt x="3" y="135"/>
                      <a:pt x="3" y="135"/>
                    </a:cubicBezTo>
                    <a:cubicBezTo>
                      <a:pt x="1" y="134"/>
                      <a:pt x="0" y="133"/>
                      <a:pt x="0" y="132"/>
                    </a:cubicBezTo>
                    <a:cubicBezTo>
                      <a:pt x="1" y="144"/>
                      <a:pt x="1" y="144"/>
                      <a:pt x="1" y="144"/>
                    </a:cubicBezTo>
                    <a:cubicBezTo>
                      <a:pt x="1" y="145"/>
                      <a:pt x="1" y="146"/>
                      <a:pt x="3" y="147"/>
                    </a:cubicBezTo>
                    <a:cubicBezTo>
                      <a:pt x="148" y="231"/>
                      <a:pt x="148" y="231"/>
                      <a:pt x="148" y="231"/>
                    </a:cubicBezTo>
                    <a:cubicBezTo>
                      <a:pt x="151" y="233"/>
                      <a:pt x="155" y="233"/>
                      <a:pt x="158" y="231"/>
                    </a:cubicBezTo>
                    <a:cubicBezTo>
                      <a:pt x="533" y="15"/>
                      <a:pt x="533" y="15"/>
                      <a:pt x="533" y="15"/>
                    </a:cubicBezTo>
                    <a:cubicBezTo>
                      <a:pt x="534" y="14"/>
                      <a:pt x="535" y="13"/>
                      <a:pt x="535" y="12"/>
                    </a:cubicBezTo>
                    <a:lnTo>
                      <a:pt x="535" y="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7" name="Freeform 66"/>
              <p:cNvSpPr>
                <a:spLocks/>
              </p:cNvSpPr>
              <p:nvPr/>
            </p:nvSpPr>
            <p:spPr bwMode="auto">
              <a:xfrm>
                <a:off x="5157788" y="2652713"/>
                <a:ext cx="1968500" cy="1139825"/>
              </a:xfrm>
              <a:custGeom>
                <a:avLst/>
                <a:gdLst>
                  <a:gd name="T0" fmla="*/ 377 w 536"/>
                  <a:gd name="T1" fmla="*/ 2 h 310"/>
                  <a:gd name="T2" fmla="*/ 387 w 536"/>
                  <a:gd name="T3" fmla="*/ 2 h 310"/>
                  <a:gd name="T4" fmla="*/ 533 w 536"/>
                  <a:gd name="T5" fmla="*/ 86 h 310"/>
                  <a:gd name="T6" fmla="*/ 533 w 536"/>
                  <a:gd name="T7" fmla="*/ 92 h 310"/>
                  <a:gd name="T8" fmla="*/ 158 w 536"/>
                  <a:gd name="T9" fmla="*/ 308 h 310"/>
                  <a:gd name="T10" fmla="*/ 148 w 536"/>
                  <a:gd name="T11" fmla="*/ 308 h 310"/>
                  <a:gd name="T12" fmla="*/ 3 w 536"/>
                  <a:gd name="T13" fmla="*/ 224 h 310"/>
                  <a:gd name="T14" fmla="*/ 3 w 536"/>
                  <a:gd name="T15" fmla="*/ 218 h 310"/>
                  <a:gd name="T16" fmla="*/ 377 w 536"/>
                  <a:gd name="T17" fmla="*/ 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6" h="310">
                    <a:moveTo>
                      <a:pt x="377" y="2"/>
                    </a:moveTo>
                    <a:cubicBezTo>
                      <a:pt x="380" y="0"/>
                      <a:pt x="385" y="0"/>
                      <a:pt x="387" y="2"/>
                    </a:cubicBezTo>
                    <a:cubicBezTo>
                      <a:pt x="533" y="86"/>
                      <a:pt x="533" y="86"/>
                      <a:pt x="533" y="86"/>
                    </a:cubicBezTo>
                    <a:cubicBezTo>
                      <a:pt x="536" y="88"/>
                      <a:pt x="536" y="90"/>
                      <a:pt x="533" y="92"/>
                    </a:cubicBezTo>
                    <a:cubicBezTo>
                      <a:pt x="158" y="308"/>
                      <a:pt x="158" y="308"/>
                      <a:pt x="158" y="308"/>
                    </a:cubicBezTo>
                    <a:cubicBezTo>
                      <a:pt x="155" y="310"/>
                      <a:pt x="151" y="310"/>
                      <a:pt x="148" y="308"/>
                    </a:cubicBezTo>
                    <a:cubicBezTo>
                      <a:pt x="3" y="224"/>
                      <a:pt x="3" y="224"/>
                      <a:pt x="3" y="224"/>
                    </a:cubicBezTo>
                    <a:cubicBezTo>
                      <a:pt x="0" y="222"/>
                      <a:pt x="0" y="220"/>
                      <a:pt x="3" y="218"/>
                    </a:cubicBezTo>
                    <a:lnTo>
                      <a:pt x="377" y="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8" name="Freeform 67"/>
              <p:cNvSpPr>
                <a:spLocks/>
              </p:cNvSpPr>
              <p:nvPr/>
            </p:nvSpPr>
            <p:spPr bwMode="auto">
              <a:xfrm>
                <a:off x="5178425" y="3390900"/>
                <a:ext cx="203200" cy="117475"/>
              </a:xfrm>
              <a:custGeom>
                <a:avLst/>
                <a:gdLst>
                  <a:gd name="T0" fmla="*/ 54 w 55"/>
                  <a:gd name="T1" fmla="*/ 14 h 32"/>
                  <a:gd name="T2" fmla="*/ 24 w 55"/>
                  <a:gd name="T3" fmla="*/ 31 h 32"/>
                  <a:gd name="T4" fmla="*/ 19 w 55"/>
                  <a:gd name="T5" fmla="*/ 31 h 32"/>
                  <a:gd name="T6" fmla="*/ 1 w 55"/>
                  <a:gd name="T7" fmla="*/ 21 h 32"/>
                  <a:gd name="T8" fmla="*/ 1 w 55"/>
                  <a:gd name="T9" fmla="*/ 18 h 32"/>
                  <a:gd name="T10" fmla="*/ 32 w 55"/>
                  <a:gd name="T11" fmla="*/ 1 h 32"/>
                  <a:gd name="T12" fmla="*/ 37 w 55"/>
                  <a:gd name="T13" fmla="*/ 1 h 32"/>
                  <a:gd name="T14" fmla="*/ 54 w 55"/>
                  <a:gd name="T15" fmla="*/ 11 h 32"/>
                  <a:gd name="T16" fmla="*/ 54 w 55"/>
                  <a:gd name="T1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2">
                    <a:moveTo>
                      <a:pt x="54" y="14"/>
                    </a:moveTo>
                    <a:cubicBezTo>
                      <a:pt x="24" y="31"/>
                      <a:pt x="24" y="31"/>
                      <a:pt x="24" y="31"/>
                    </a:cubicBezTo>
                    <a:cubicBezTo>
                      <a:pt x="22" y="32"/>
                      <a:pt x="20" y="32"/>
                      <a:pt x="19" y="31"/>
                    </a:cubicBezTo>
                    <a:cubicBezTo>
                      <a:pt x="1" y="21"/>
                      <a:pt x="1" y="21"/>
                      <a:pt x="1" y="21"/>
                    </a:cubicBezTo>
                    <a:cubicBezTo>
                      <a:pt x="0" y="20"/>
                      <a:pt x="0" y="19"/>
                      <a:pt x="1" y="18"/>
                    </a:cubicBezTo>
                    <a:cubicBezTo>
                      <a:pt x="32" y="1"/>
                      <a:pt x="32" y="1"/>
                      <a:pt x="32" y="1"/>
                    </a:cubicBezTo>
                    <a:cubicBezTo>
                      <a:pt x="33" y="0"/>
                      <a:pt x="35" y="0"/>
                      <a:pt x="37" y="1"/>
                    </a:cubicBezTo>
                    <a:cubicBezTo>
                      <a:pt x="54" y="11"/>
                      <a:pt x="54" y="11"/>
                      <a:pt x="54" y="11"/>
                    </a:cubicBezTo>
                    <a:cubicBezTo>
                      <a:pt x="55" y="12"/>
                      <a:pt x="55" y="13"/>
                      <a:pt x="54"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9" name="Freeform 68"/>
              <p:cNvSpPr>
                <a:spLocks/>
              </p:cNvSpPr>
              <p:nvPr/>
            </p:nvSpPr>
            <p:spPr bwMode="auto">
              <a:xfrm>
                <a:off x="5318125" y="3335338"/>
                <a:ext cx="161925" cy="92075"/>
              </a:xfrm>
              <a:custGeom>
                <a:avLst/>
                <a:gdLst>
                  <a:gd name="T0" fmla="*/ 43 w 44"/>
                  <a:gd name="T1" fmla="*/ 13 h 25"/>
                  <a:gd name="T2" fmla="*/ 24 w 44"/>
                  <a:gd name="T3" fmla="*/ 24 h 25"/>
                  <a:gd name="T4" fmla="*/ 19 w 44"/>
                  <a:gd name="T5" fmla="*/ 24 h 25"/>
                  <a:gd name="T6" fmla="*/ 2 w 44"/>
                  <a:gd name="T7" fmla="*/ 14 h 25"/>
                  <a:gd name="T8" fmla="*/ 2 w 44"/>
                  <a:gd name="T9" fmla="*/ 11 h 25"/>
                  <a:gd name="T10" fmla="*/ 20 w 44"/>
                  <a:gd name="T11" fmla="*/ 0 h 25"/>
                  <a:gd name="T12" fmla="*/ 25 w 44"/>
                  <a:gd name="T13" fmla="*/ 0 h 25"/>
                  <a:gd name="T14" fmla="*/ 43 w 44"/>
                  <a:gd name="T15" fmla="*/ 11 h 25"/>
                  <a:gd name="T16" fmla="*/ 43 w 44"/>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3"/>
                    </a:moveTo>
                    <a:cubicBezTo>
                      <a:pt x="24" y="24"/>
                      <a:pt x="24" y="24"/>
                      <a:pt x="24" y="24"/>
                    </a:cubicBezTo>
                    <a:cubicBezTo>
                      <a:pt x="23" y="25"/>
                      <a:pt x="20" y="25"/>
                      <a:pt x="19" y="24"/>
                    </a:cubicBezTo>
                    <a:cubicBezTo>
                      <a:pt x="2" y="14"/>
                      <a:pt x="2" y="14"/>
                      <a:pt x="2" y="14"/>
                    </a:cubicBezTo>
                    <a:cubicBezTo>
                      <a:pt x="0" y="13"/>
                      <a:pt x="0" y="12"/>
                      <a:pt x="2" y="11"/>
                    </a:cubicBezTo>
                    <a:cubicBezTo>
                      <a:pt x="20" y="0"/>
                      <a:pt x="20" y="0"/>
                      <a:pt x="20" y="0"/>
                    </a:cubicBezTo>
                    <a:cubicBezTo>
                      <a:pt x="22" y="0"/>
                      <a:pt x="24" y="0"/>
                      <a:pt x="25" y="0"/>
                    </a:cubicBezTo>
                    <a:cubicBezTo>
                      <a:pt x="43" y="11"/>
                      <a:pt x="43" y="11"/>
                      <a:pt x="43" y="11"/>
                    </a:cubicBezTo>
                    <a:cubicBezTo>
                      <a:pt x="44" y="11"/>
                      <a:pt x="44" y="13"/>
                      <a:pt x="43" y="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0" name="Freeform 69"/>
              <p:cNvSpPr>
                <a:spLocks/>
              </p:cNvSpPr>
              <p:nvPr/>
            </p:nvSpPr>
            <p:spPr bwMode="auto">
              <a:xfrm>
                <a:off x="5414963" y="3281363"/>
                <a:ext cx="160338" cy="92075"/>
              </a:xfrm>
              <a:custGeom>
                <a:avLst/>
                <a:gdLst>
                  <a:gd name="T0" fmla="*/ 43 w 44"/>
                  <a:gd name="T1" fmla="*/ 13 h 25"/>
                  <a:gd name="T2" fmla="*/ 24 w 44"/>
                  <a:gd name="T3" fmla="*/ 24 h 25"/>
                  <a:gd name="T4" fmla="*/ 19 w 44"/>
                  <a:gd name="T5" fmla="*/ 24 h 25"/>
                  <a:gd name="T6" fmla="*/ 2 w 44"/>
                  <a:gd name="T7" fmla="*/ 14 h 25"/>
                  <a:gd name="T8" fmla="*/ 2 w 44"/>
                  <a:gd name="T9" fmla="*/ 11 h 25"/>
                  <a:gd name="T10" fmla="*/ 20 w 44"/>
                  <a:gd name="T11" fmla="*/ 0 h 25"/>
                  <a:gd name="T12" fmla="*/ 25 w 44"/>
                  <a:gd name="T13" fmla="*/ 0 h 25"/>
                  <a:gd name="T14" fmla="*/ 43 w 44"/>
                  <a:gd name="T15" fmla="*/ 10 h 25"/>
                  <a:gd name="T16" fmla="*/ 43 w 44"/>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3"/>
                    </a:moveTo>
                    <a:cubicBezTo>
                      <a:pt x="24" y="24"/>
                      <a:pt x="24" y="24"/>
                      <a:pt x="24" y="24"/>
                    </a:cubicBezTo>
                    <a:cubicBezTo>
                      <a:pt x="23" y="25"/>
                      <a:pt x="21" y="25"/>
                      <a:pt x="19" y="24"/>
                    </a:cubicBezTo>
                    <a:cubicBezTo>
                      <a:pt x="2" y="14"/>
                      <a:pt x="2" y="14"/>
                      <a:pt x="2" y="14"/>
                    </a:cubicBezTo>
                    <a:cubicBezTo>
                      <a:pt x="0" y="13"/>
                      <a:pt x="0" y="12"/>
                      <a:pt x="2" y="11"/>
                    </a:cubicBezTo>
                    <a:cubicBezTo>
                      <a:pt x="20" y="0"/>
                      <a:pt x="20" y="0"/>
                      <a:pt x="20" y="0"/>
                    </a:cubicBezTo>
                    <a:cubicBezTo>
                      <a:pt x="22" y="0"/>
                      <a:pt x="24" y="0"/>
                      <a:pt x="25" y="0"/>
                    </a:cubicBezTo>
                    <a:cubicBezTo>
                      <a:pt x="43" y="10"/>
                      <a:pt x="43" y="10"/>
                      <a:pt x="43" y="10"/>
                    </a:cubicBezTo>
                    <a:cubicBezTo>
                      <a:pt x="44" y="11"/>
                      <a:pt x="44" y="13"/>
                      <a:pt x="43" y="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1" name="Freeform 70"/>
              <p:cNvSpPr>
                <a:spLocks/>
              </p:cNvSpPr>
              <p:nvPr/>
            </p:nvSpPr>
            <p:spPr bwMode="auto">
              <a:xfrm>
                <a:off x="5510213" y="3222625"/>
                <a:ext cx="161925" cy="95250"/>
              </a:xfrm>
              <a:custGeom>
                <a:avLst/>
                <a:gdLst>
                  <a:gd name="T0" fmla="*/ 43 w 44"/>
                  <a:gd name="T1" fmla="*/ 14 h 26"/>
                  <a:gd name="T2" fmla="*/ 24 w 44"/>
                  <a:gd name="T3" fmla="*/ 25 h 26"/>
                  <a:gd name="T4" fmla="*/ 19 w 44"/>
                  <a:gd name="T5" fmla="*/ 25 h 26"/>
                  <a:gd name="T6" fmla="*/ 2 w 44"/>
                  <a:gd name="T7" fmla="*/ 15 h 26"/>
                  <a:gd name="T8" fmla="*/ 2 w 44"/>
                  <a:gd name="T9" fmla="*/ 12 h 26"/>
                  <a:gd name="T10" fmla="*/ 21 w 44"/>
                  <a:gd name="T11" fmla="*/ 1 h 26"/>
                  <a:gd name="T12" fmla="*/ 25 w 44"/>
                  <a:gd name="T13" fmla="*/ 1 h 26"/>
                  <a:gd name="T14" fmla="*/ 43 w 44"/>
                  <a:gd name="T15" fmla="*/ 11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4" y="25"/>
                      <a:pt x="24" y="25"/>
                      <a:pt x="24" y="25"/>
                    </a:cubicBezTo>
                    <a:cubicBezTo>
                      <a:pt x="23" y="26"/>
                      <a:pt x="21" y="26"/>
                      <a:pt x="19" y="25"/>
                    </a:cubicBezTo>
                    <a:cubicBezTo>
                      <a:pt x="2" y="15"/>
                      <a:pt x="2" y="15"/>
                      <a:pt x="2" y="15"/>
                    </a:cubicBezTo>
                    <a:cubicBezTo>
                      <a:pt x="0" y="14"/>
                      <a:pt x="0" y="13"/>
                      <a:pt x="2" y="12"/>
                    </a:cubicBezTo>
                    <a:cubicBezTo>
                      <a:pt x="21" y="1"/>
                      <a:pt x="21" y="1"/>
                      <a:pt x="21" y="1"/>
                    </a:cubicBezTo>
                    <a:cubicBezTo>
                      <a:pt x="22"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2" name="Freeform 71"/>
              <p:cNvSpPr>
                <a:spLocks/>
              </p:cNvSpPr>
              <p:nvPr/>
            </p:nvSpPr>
            <p:spPr bwMode="auto">
              <a:xfrm>
                <a:off x="5605463" y="3167063"/>
                <a:ext cx="161925" cy="95250"/>
              </a:xfrm>
              <a:custGeom>
                <a:avLst/>
                <a:gdLst>
                  <a:gd name="T0" fmla="*/ 43 w 44"/>
                  <a:gd name="T1" fmla="*/ 14 h 26"/>
                  <a:gd name="T2" fmla="*/ 24 w 44"/>
                  <a:gd name="T3" fmla="*/ 25 h 26"/>
                  <a:gd name="T4" fmla="*/ 19 w 44"/>
                  <a:gd name="T5" fmla="*/ 25 h 26"/>
                  <a:gd name="T6" fmla="*/ 2 w 44"/>
                  <a:gd name="T7" fmla="*/ 15 h 26"/>
                  <a:gd name="T8" fmla="*/ 2 w 44"/>
                  <a:gd name="T9" fmla="*/ 12 h 26"/>
                  <a:gd name="T10" fmla="*/ 21 w 44"/>
                  <a:gd name="T11" fmla="*/ 1 h 26"/>
                  <a:gd name="T12" fmla="*/ 26 w 44"/>
                  <a:gd name="T13" fmla="*/ 1 h 26"/>
                  <a:gd name="T14" fmla="*/ 43 w 44"/>
                  <a:gd name="T15" fmla="*/ 11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4" y="25"/>
                      <a:pt x="24" y="25"/>
                      <a:pt x="24" y="25"/>
                    </a:cubicBezTo>
                    <a:cubicBezTo>
                      <a:pt x="23" y="26"/>
                      <a:pt x="21" y="26"/>
                      <a:pt x="19" y="25"/>
                    </a:cubicBezTo>
                    <a:cubicBezTo>
                      <a:pt x="2" y="15"/>
                      <a:pt x="2" y="15"/>
                      <a:pt x="2" y="15"/>
                    </a:cubicBezTo>
                    <a:cubicBezTo>
                      <a:pt x="0" y="14"/>
                      <a:pt x="0" y="13"/>
                      <a:pt x="2" y="12"/>
                    </a:cubicBezTo>
                    <a:cubicBezTo>
                      <a:pt x="21" y="1"/>
                      <a:pt x="21" y="1"/>
                      <a:pt x="21" y="1"/>
                    </a:cubicBezTo>
                    <a:cubicBezTo>
                      <a:pt x="22" y="0"/>
                      <a:pt x="24" y="0"/>
                      <a:pt x="26"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3" name="Freeform 72"/>
              <p:cNvSpPr>
                <a:spLocks/>
              </p:cNvSpPr>
              <p:nvPr/>
            </p:nvSpPr>
            <p:spPr bwMode="auto">
              <a:xfrm>
                <a:off x="5703888" y="3111500"/>
                <a:ext cx="161925" cy="95250"/>
              </a:xfrm>
              <a:custGeom>
                <a:avLst/>
                <a:gdLst>
                  <a:gd name="T0" fmla="*/ 42 w 44"/>
                  <a:gd name="T1" fmla="*/ 14 h 26"/>
                  <a:gd name="T2" fmla="*/ 23 w 44"/>
                  <a:gd name="T3" fmla="*/ 25 h 26"/>
                  <a:gd name="T4" fmla="*/ 18 w 44"/>
                  <a:gd name="T5" fmla="*/ 25 h 26"/>
                  <a:gd name="T6" fmla="*/ 1 w 44"/>
                  <a:gd name="T7" fmla="*/ 15 h 26"/>
                  <a:gd name="T8" fmla="*/ 1 w 44"/>
                  <a:gd name="T9" fmla="*/ 12 h 26"/>
                  <a:gd name="T10" fmla="*/ 20 w 44"/>
                  <a:gd name="T11" fmla="*/ 1 h 26"/>
                  <a:gd name="T12" fmla="*/ 25 w 44"/>
                  <a:gd name="T13" fmla="*/ 1 h 26"/>
                  <a:gd name="T14" fmla="*/ 42 w 44"/>
                  <a:gd name="T15" fmla="*/ 11 h 26"/>
                  <a:gd name="T16" fmla="*/ 42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2" y="14"/>
                    </a:moveTo>
                    <a:cubicBezTo>
                      <a:pt x="23" y="25"/>
                      <a:pt x="23" y="25"/>
                      <a:pt x="23" y="25"/>
                    </a:cubicBezTo>
                    <a:cubicBezTo>
                      <a:pt x="22" y="26"/>
                      <a:pt x="20" y="26"/>
                      <a:pt x="18" y="25"/>
                    </a:cubicBezTo>
                    <a:cubicBezTo>
                      <a:pt x="1" y="15"/>
                      <a:pt x="1" y="15"/>
                      <a:pt x="1" y="15"/>
                    </a:cubicBezTo>
                    <a:cubicBezTo>
                      <a:pt x="0" y="14"/>
                      <a:pt x="0" y="13"/>
                      <a:pt x="1" y="12"/>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4" name="Freeform 73"/>
              <p:cNvSpPr>
                <a:spLocks/>
              </p:cNvSpPr>
              <p:nvPr/>
            </p:nvSpPr>
            <p:spPr bwMode="auto">
              <a:xfrm>
                <a:off x="5800725" y="3055938"/>
                <a:ext cx="160338" cy="96837"/>
              </a:xfrm>
              <a:custGeom>
                <a:avLst/>
                <a:gdLst>
                  <a:gd name="T0" fmla="*/ 42 w 44"/>
                  <a:gd name="T1" fmla="*/ 14 h 26"/>
                  <a:gd name="T2" fmla="*/ 24 w 44"/>
                  <a:gd name="T3" fmla="*/ 25 h 26"/>
                  <a:gd name="T4" fmla="*/ 19 w 44"/>
                  <a:gd name="T5" fmla="*/ 25 h 26"/>
                  <a:gd name="T6" fmla="*/ 1 w 44"/>
                  <a:gd name="T7" fmla="*/ 15 h 26"/>
                  <a:gd name="T8" fmla="*/ 1 w 44"/>
                  <a:gd name="T9" fmla="*/ 12 h 26"/>
                  <a:gd name="T10" fmla="*/ 20 w 44"/>
                  <a:gd name="T11" fmla="*/ 1 h 26"/>
                  <a:gd name="T12" fmla="*/ 25 w 44"/>
                  <a:gd name="T13" fmla="*/ 1 h 26"/>
                  <a:gd name="T14" fmla="*/ 42 w 44"/>
                  <a:gd name="T15" fmla="*/ 11 h 26"/>
                  <a:gd name="T16" fmla="*/ 42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2" y="14"/>
                    </a:moveTo>
                    <a:cubicBezTo>
                      <a:pt x="24" y="25"/>
                      <a:pt x="24" y="25"/>
                      <a:pt x="24" y="25"/>
                    </a:cubicBezTo>
                    <a:cubicBezTo>
                      <a:pt x="22" y="26"/>
                      <a:pt x="20" y="26"/>
                      <a:pt x="19" y="25"/>
                    </a:cubicBezTo>
                    <a:cubicBezTo>
                      <a:pt x="1" y="15"/>
                      <a:pt x="1" y="15"/>
                      <a:pt x="1" y="15"/>
                    </a:cubicBezTo>
                    <a:cubicBezTo>
                      <a:pt x="0" y="14"/>
                      <a:pt x="0" y="13"/>
                      <a:pt x="1" y="12"/>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5" name="Freeform 74"/>
              <p:cNvSpPr>
                <a:spLocks/>
              </p:cNvSpPr>
              <p:nvPr/>
            </p:nvSpPr>
            <p:spPr bwMode="auto">
              <a:xfrm>
                <a:off x="5895975" y="3001963"/>
                <a:ext cx="161925" cy="95250"/>
              </a:xfrm>
              <a:custGeom>
                <a:avLst/>
                <a:gdLst>
                  <a:gd name="T0" fmla="*/ 42 w 44"/>
                  <a:gd name="T1" fmla="*/ 14 h 26"/>
                  <a:gd name="T2" fmla="*/ 24 w 44"/>
                  <a:gd name="T3" fmla="*/ 25 h 26"/>
                  <a:gd name="T4" fmla="*/ 19 w 44"/>
                  <a:gd name="T5" fmla="*/ 25 h 26"/>
                  <a:gd name="T6" fmla="*/ 1 w 44"/>
                  <a:gd name="T7" fmla="*/ 15 h 26"/>
                  <a:gd name="T8" fmla="*/ 1 w 44"/>
                  <a:gd name="T9" fmla="*/ 12 h 26"/>
                  <a:gd name="T10" fmla="*/ 20 w 44"/>
                  <a:gd name="T11" fmla="*/ 1 h 26"/>
                  <a:gd name="T12" fmla="*/ 25 w 44"/>
                  <a:gd name="T13" fmla="*/ 1 h 26"/>
                  <a:gd name="T14" fmla="*/ 42 w 44"/>
                  <a:gd name="T15" fmla="*/ 11 h 26"/>
                  <a:gd name="T16" fmla="*/ 42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2" y="14"/>
                    </a:moveTo>
                    <a:cubicBezTo>
                      <a:pt x="24" y="25"/>
                      <a:pt x="24" y="25"/>
                      <a:pt x="24" y="25"/>
                    </a:cubicBezTo>
                    <a:cubicBezTo>
                      <a:pt x="22" y="26"/>
                      <a:pt x="20" y="26"/>
                      <a:pt x="19" y="25"/>
                    </a:cubicBezTo>
                    <a:cubicBezTo>
                      <a:pt x="1" y="15"/>
                      <a:pt x="1" y="15"/>
                      <a:pt x="1" y="15"/>
                    </a:cubicBezTo>
                    <a:cubicBezTo>
                      <a:pt x="0" y="14"/>
                      <a:pt x="0" y="13"/>
                      <a:pt x="1" y="12"/>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6" name="Freeform 75"/>
              <p:cNvSpPr>
                <a:spLocks/>
              </p:cNvSpPr>
              <p:nvPr/>
            </p:nvSpPr>
            <p:spPr bwMode="auto">
              <a:xfrm>
                <a:off x="5991225" y="2946400"/>
                <a:ext cx="161925" cy="95250"/>
              </a:xfrm>
              <a:custGeom>
                <a:avLst/>
                <a:gdLst>
                  <a:gd name="T0" fmla="*/ 42 w 44"/>
                  <a:gd name="T1" fmla="*/ 14 h 26"/>
                  <a:gd name="T2" fmla="*/ 24 w 44"/>
                  <a:gd name="T3" fmla="*/ 25 h 26"/>
                  <a:gd name="T4" fmla="*/ 19 w 44"/>
                  <a:gd name="T5" fmla="*/ 25 h 26"/>
                  <a:gd name="T6" fmla="*/ 1 w 44"/>
                  <a:gd name="T7" fmla="*/ 15 h 26"/>
                  <a:gd name="T8" fmla="*/ 1 w 44"/>
                  <a:gd name="T9" fmla="*/ 12 h 26"/>
                  <a:gd name="T10" fmla="*/ 20 w 44"/>
                  <a:gd name="T11" fmla="*/ 1 h 26"/>
                  <a:gd name="T12" fmla="*/ 25 w 44"/>
                  <a:gd name="T13" fmla="*/ 1 h 26"/>
                  <a:gd name="T14" fmla="*/ 42 w 44"/>
                  <a:gd name="T15" fmla="*/ 11 h 26"/>
                  <a:gd name="T16" fmla="*/ 42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2" y="14"/>
                    </a:moveTo>
                    <a:cubicBezTo>
                      <a:pt x="24" y="25"/>
                      <a:pt x="24" y="25"/>
                      <a:pt x="24" y="25"/>
                    </a:cubicBezTo>
                    <a:cubicBezTo>
                      <a:pt x="22" y="26"/>
                      <a:pt x="20" y="26"/>
                      <a:pt x="19" y="25"/>
                    </a:cubicBezTo>
                    <a:cubicBezTo>
                      <a:pt x="1" y="15"/>
                      <a:pt x="1" y="15"/>
                      <a:pt x="1" y="15"/>
                    </a:cubicBezTo>
                    <a:cubicBezTo>
                      <a:pt x="0" y="14"/>
                      <a:pt x="0" y="13"/>
                      <a:pt x="1" y="12"/>
                    </a:cubicBezTo>
                    <a:cubicBezTo>
                      <a:pt x="20" y="1"/>
                      <a:pt x="20" y="1"/>
                      <a:pt x="20" y="1"/>
                    </a:cubicBezTo>
                    <a:cubicBezTo>
                      <a:pt x="21" y="0"/>
                      <a:pt x="24"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7" name="Freeform 76"/>
              <p:cNvSpPr>
                <a:spLocks/>
              </p:cNvSpPr>
              <p:nvPr/>
            </p:nvSpPr>
            <p:spPr bwMode="auto">
              <a:xfrm>
                <a:off x="6086475" y="2890838"/>
                <a:ext cx="161925" cy="92075"/>
              </a:xfrm>
              <a:custGeom>
                <a:avLst/>
                <a:gdLst>
                  <a:gd name="T0" fmla="*/ 43 w 44"/>
                  <a:gd name="T1" fmla="*/ 14 h 25"/>
                  <a:gd name="T2" fmla="*/ 24 w 44"/>
                  <a:gd name="T3" fmla="*/ 25 h 25"/>
                  <a:gd name="T4" fmla="*/ 19 w 44"/>
                  <a:gd name="T5" fmla="*/ 25 h 25"/>
                  <a:gd name="T6" fmla="*/ 1 w 44"/>
                  <a:gd name="T7" fmla="*/ 15 h 25"/>
                  <a:gd name="T8" fmla="*/ 1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5"/>
                      <a:pt x="24" y="25"/>
                      <a:pt x="24" y="25"/>
                    </a:cubicBezTo>
                    <a:cubicBezTo>
                      <a:pt x="22" y="25"/>
                      <a:pt x="20" y="25"/>
                      <a:pt x="19" y="25"/>
                    </a:cubicBezTo>
                    <a:cubicBezTo>
                      <a:pt x="1" y="15"/>
                      <a:pt x="1" y="15"/>
                      <a:pt x="1" y="15"/>
                    </a:cubicBezTo>
                    <a:cubicBezTo>
                      <a:pt x="0" y="14"/>
                      <a:pt x="0" y="13"/>
                      <a:pt x="1" y="12"/>
                    </a:cubicBezTo>
                    <a:cubicBezTo>
                      <a:pt x="20" y="1"/>
                      <a:pt x="20" y="1"/>
                      <a:pt x="20" y="1"/>
                    </a:cubicBezTo>
                    <a:cubicBezTo>
                      <a:pt x="21"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8" name="Freeform 77"/>
              <p:cNvSpPr>
                <a:spLocks/>
              </p:cNvSpPr>
              <p:nvPr/>
            </p:nvSpPr>
            <p:spPr bwMode="auto">
              <a:xfrm>
                <a:off x="6181725" y="2835275"/>
                <a:ext cx="161925" cy="92075"/>
              </a:xfrm>
              <a:custGeom>
                <a:avLst/>
                <a:gdLst>
                  <a:gd name="T0" fmla="*/ 43 w 44"/>
                  <a:gd name="T1" fmla="*/ 14 h 25"/>
                  <a:gd name="T2" fmla="*/ 24 w 44"/>
                  <a:gd name="T3" fmla="*/ 25 h 25"/>
                  <a:gd name="T4" fmla="*/ 19 w 44"/>
                  <a:gd name="T5" fmla="*/ 25 h 25"/>
                  <a:gd name="T6" fmla="*/ 1 w 44"/>
                  <a:gd name="T7" fmla="*/ 15 h 25"/>
                  <a:gd name="T8" fmla="*/ 1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5"/>
                      <a:pt x="24" y="25"/>
                      <a:pt x="24" y="25"/>
                    </a:cubicBezTo>
                    <a:cubicBezTo>
                      <a:pt x="23" y="25"/>
                      <a:pt x="20" y="25"/>
                      <a:pt x="19" y="25"/>
                    </a:cubicBezTo>
                    <a:cubicBezTo>
                      <a:pt x="1" y="15"/>
                      <a:pt x="1" y="15"/>
                      <a:pt x="1" y="15"/>
                    </a:cubicBezTo>
                    <a:cubicBezTo>
                      <a:pt x="0" y="14"/>
                      <a:pt x="0" y="12"/>
                      <a:pt x="1" y="12"/>
                    </a:cubicBezTo>
                    <a:cubicBezTo>
                      <a:pt x="20" y="1"/>
                      <a:pt x="20" y="1"/>
                      <a:pt x="20" y="1"/>
                    </a:cubicBezTo>
                    <a:cubicBezTo>
                      <a:pt x="22"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9" name="Freeform 78"/>
              <p:cNvSpPr>
                <a:spLocks/>
              </p:cNvSpPr>
              <p:nvPr/>
            </p:nvSpPr>
            <p:spPr bwMode="auto">
              <a:xfrm>
                <a:off x="6278563" y="2781300"/>
                <a:ext cx="160338" cy="92075"/>
              </a:xfrm>
              <a:custGeom>
                <a:avLst/>
                <a:gdLst>
                  <a:gd name="T0" fmla="*/ 43 w 44"/>
                  <a:gd name="T1" fmla="*/ 14 h 25"/>
                  <a:gd name="T2" fmla="*/ 24 w 44"/>
                  <a:gd name="T3" fmla="*/ 25 h 25"/>
                  <a:gd name="T4" fmla="*/ 19 w 44"/>
                  <a:gd name="T5" fmla="*/ 25 h 25"/>
                  <a:gd name="T6" fmla="*/ 2 w 44"/>
                  <a:gd name="T7" fmla="*/ 14 h 25"/>
                  <a:gd name="T8" fmla="*/ 2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5"/>
                      <a:pt x="24" y="25"/>
                      <a:pt x="24" y="25"/>
                    </a:cubicBezTo>
                    <a:cubicBezTo>
                      <a:pt x="23" y="25"/>
                      <a:pt x="20" y="25"/>
                      <a:pt x="19" y="25"/>
                    </a:cubicBezTo>
                    <a:cubicBezTo>
                      <a:pt x="2" y="14"/>
                      <a:pt x="2" y="14"/>
                      <a:pt x="2" y="14"/>
                    </a:cubicBezTo>
                    <a:cubicBezTo>
                      <a:pt x="0" y="14"/>
                      <a:pt x="0" y="12"/>
                      <a:pt x="2" y="12"/>
                    </a:cubicBezTo>
                    <a:cubicBezTo>
                      <a:pt x="20" y="1"/>
                      <a:pt x="20" y="1"/>
                      <a:pt x="20" y="1"/>
                    </a:cubicBezTo>
                    <a:cubicBezTo>
                      <a:pt x="22"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0" name="Freeform 79"/>
              <p:cNvSpPr>
                <a:spLocks/>
              </p:cNvSpPr>
              <p:nvPr/>
            </p:nvSpPr>
            <p:spPr bwMode="auto">
              <a:xfrm>
                <a:off x="6373813" y="2725738"/>
                <a:ext cx="161925" cy="92075"/>
              </a:xfrm>
              <a:custGeom>
                <a:avLst/>
                <a:gdLst>
                  <a:gd name="T0" fmla="*/ 43 w 44"/>
                  <a:gd name="T1" fmla="*/ 14 h 25"/>
                  <a:gd name="T2" fmla="*/ 24 w 44"/>
                  <a:gd name="T3" fmla="*/ 24 h 25"/>
                  <a:gd name="T4" fmla="*/ 19 w 44"/>
                  <a:gd name="T5" fmla="*/ 24 h 25"/>
                  <a:gd name="T6" fmla="*/ 2 w 44"/>
                  <a:gd name="T7" fmla="*/ 14 h 25"/>
                  <a:gd name="T8" fmla="*/ 2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4"/>
                      <a:pt x="24" y="24"/>
                      <a:pt x="24" y="24"/>
                    </a:cubicBezTo>
                    <a:cubicBezTo>
                      <a:pt x="23" y="25"/>
                      <a:pt x="20" y="25"/>
                      <a:pt x="19" y="24"/>
                    </a:cubicBezTo>
                    <a:cubicBezTo>
                      <a:pt x="2" y="14"/>
                      <a:pt x="2" y="14"/>
                      <a:pt x="2" y="14"/>
                    </a:cubicBezTo>
                    <a:cubicBezTo>
                      <a:pt x="0" y="14"/>
                      <a:pt x="0" y="12"/>
                      <a:pt x="2" y="12"/>
                    </a:cubicBezTo>
                    <a:cubicBezTo>
                      <a:pt x="20" y="1"/>
                      <a:pt x="20" y="1"/>
                      <a:pt x="20" y="1"/>
                    </a:cubicBezTo>
                    <a:cubicBezTo>
                      <a:pt x="22"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1" name="Freeform 80"/>
              <p:cNvSpPr>
                <a:spLocks/>
              </p:cNvSpPr>
              <p:nvPr/>
            </p:nvSpPr>
            <p:spPr bwMode="auto">
              <a:xfrm>
                <a:off x="6469063" y="2670175"/>
                <a:ext cx="161925" cy="92075"/>
              </a:xfrm>
              <a:custGeom>
                <a:avLst/>
                <a:gdLst>
                  <a:gd name="T0" fmla="*/ 43 w 44"/>
                  <a:gd name="T1" fmla="*/ 14 h 25"/>
                  <a:gd name="T2" fmla="*/ 24 w 44"/>
                  <a:gd name="T3" fmla="*/ 24 h 25"/>
                  <a:gd name="T4" fmla="*/ 19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4"/>
                      <a:pt x="24" y="24"/>
                      <a:pt x="24" y="24"/>
                    </a:cubicBezTo>
                    <a:cubicBezTo>
                      <a:pt x="23" y="25"/>
                      <a:pt x="21" y="25"/>
                      <a:pt x="19" y="24"/>
                    </a:cubicBezTo>
                    <a:cubicBezTo>
                      <a:pt x="2" y="14"/>
                      <a:pt x="2" y="14"/>
                      <a:pt x="2" y="14"/>
                    </a:cubicBezTo>
                    <a:cubicBezTo>
                      <a:pt x="0" y="14"/>
                      <a:pt x="0" y="12"/>
                      <a:pt x="2" y="11"/>
                    </a:cubicBezTo>
                    <a:cubicBezTo>
                      <a:pt x="20" y="1"/>
                      <a:pt x="20" y="1"/>
                      <a:pt x="20" y="1"/>
                    </a:cubicBezTo>
                    <a:cubicBezTo>
                      <a:pt x="22"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2" name="Freeform 81"/>
              <p:cNvSpPr>
                <a:spLocks/>
              </p:cNvSpPr>
              <p:nvPr/>
            </p:nvSpPr>
            <p:spPr bwMode="auto">
              <a:xfrm>
                <a:off x="5270500" y="3471863"/>
                <a:ext cx="161925"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3" name="Freeform 82"/>
              <p:cNvSpPr>
                <a:spLocks/>
              </p:cNvSpPr>
              <p:nvPr/>
            </p:nvSpPr>
            <p:spPr bwMode="auto">
              <a:xfrm>
                <a:off x="5362575" y="3497263"/>
                <a:ext cx="209550" cy="117475"/>
              </a:xfrm>
              <a:custGeom>
                <a:avLst/>
                <a:gdLst>
                  <a:gd name="T0" fmla="*/ 56 w 57"/>
                  <a:gd name="T1" fmla="*/ 14 h 32"/>
                  <a:gd name="T2" fmla="*/ 25 w 57"/>
                  <a:gd name="T3" fmla="*/ 32 h 32"/>
                  <a:gd name="T4" fmla="*/ 20 w 57"/>
                  <a:gd name="T5" fmla="*/ 32 h 32"/>
                  <a:gd name="T6" fmla="*/ 2 w 57"/>
                  <a:gd name="T7" fmla="*/ 21 h 32"/>
                  <a:gd name="T8" fmla="*/ 2 w 57"/>
                  <a:gd name="T9" fmla="*/ 18 h 32"/>
                  <a:gd name="T10" fmla="*/ 33 w 57"/>
                  <a:gd name="T11" fmla="*/ 0 h 32"/>
                  <a:gd name="T12" fmla="*/ 38 w 57"/>
                  <a:gd name="T13" fmla="*/ 0 h 32"/>
                  <a:gd name="T14" fmla="*/ 56 w 57"/>
                  <a:gd name="T15" fmla="*/ 11 h 32"/>
                  <a:gd name="T16" fmla="*/ 56 w 57"/>
                  <a:gd name="T1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2">
                    <a:moveTo>
                      <a:pt x="56" y="14"/>
                    </a:moveTo>
                    <a:cubicBezTo>
                      <a:pt x="25" y="32"/>
                      <a:pt x="25" y="32"/>
                      <a:pt x="25" y="32"/>
                    </a:cubicBezTo>
                    <a:cubicBezTo>
                      <a:pt x="23" y="32"/>
                      <a:pt x="21" y="32"/>
                      <a:pt x="20" y="32"/>
                    </a:cubicBezTo>
                    <a:cubicBezTo>
                      <a:pt x="2" y="21"/>
                      <a:pt x="2" y="21"/>
                      <a:pt x="2" y="21"/>
                    </a:cubicBezTo>
                    <a:cubicBezTo>
                      <a:pt x="0" y="20"/>
                      <a:pt x="0" y="19"/>
                      <a:pt x="2" y="18"/>
                    </a:cubicBezTo>
                    <a:cubicBezTo>
                      <a:pt x="33" y="0"/>
                      <a:pt x="33" y="0"/>
                      <a:pt x="33" y="0"/>
                    </a:cubicBezTo>
                    <a:cubicBezTo>
                      <a:pt x="34" y="0"/>
                      <a:pt x="36" y="0"/>
                      <a:pt x="38" y="0"/>
                    </a:cubicBezTo>
                    <a:cubicBezTo>
                      <a:pt x="56" y="11"/>
                      <a:pt x="56" y="11"/>
                      <a:pt x="56" y="11"/>
                    </a:cubicBezTo>
                    <a:cubicBezTo>
                      <a:pt x="57" y="12"/>
                      <a:pt x="57" y="13"/>
                      <a:pt x="56"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4" name="Freeform 83"/>
              <p:cNvSpPr>
                <a:spLocks/>
              </p:cNvSpPr>
              <p:nvPr/>
            </p:nvSpPr>
            <p:spPr bwMode="auto">
              <a:xfrm>
                <a:off x="5454650" y="3533775"/>
                <a:ext cx="231775" cy="136525"/>
              </a:xfrm>
              <a:custGeom>
                <a:avLst/>
                <a:gdLst>
                  <a:gd name="T0" fmla="*/ 62 w 63"/>
                  <a:gd name="T1" fmla="*/ 14 h 37"/>
                  <a:gd name="T2" fmla="*/ 24 w 63"/>
                  <a:gd name="T3" fmla="*/ 36 h 37"/>
                  <a:gd name="T4" fmla="*/ 19 w 63"/>
                  <a:gd name="T5" fmla="*/ 36 h 37"/>
                  <a:gd name="T6" fmla="*/ 2 w 63"/>
                  <a:gd name="T7" fmla="*/ 26 h 37"/>
                  <a:gd name="T8" fmla="*/ 2 w 63"/>
                  <a:gd name="T9" fmla="*/ 23 h 37"/>
                  <a:gd name="T10" fmla="*/ 39 w 63"/>
                  <a:gd name="T11" fmla="*/ 1 h 37"/>
                  <a:gd name="T12" fmla="*/ 44 w 63"/>
                  <a:gd name="T13" fmla="*/ 1 h 37"/>
                  <a:gd name="T14" fmla="*/ 62 w 63"/>
                  <a:gd name="T15" fmla="*/ 11 h 37"/>
                  <a:gd name="T16" fmla="*/ 62 w 63"/>
                  <a:gd name="T1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7">
                    <a:moveTo>
                      <a:pt x="62" y="14"/>
                    </a:moveTo>
                    <a:cubicBezTo>
                      <a:pt x="24" y="36"/>
                      <a:pt x="24" y="36"/>
                      <a:pt x="24" y="36"/>
                    </a:cubicBezTo>
                    <a:cubicBezTo>
                      <a:pt x="23" y="37"/>
                      <a:pt x="21" y="37"/>
                      <a:pt x="19" y="36"/>
                    </a:cubicBezTo>
                    <a:cubicBezTo>
                      <a:pt x="2" y="26"/>
                      <a:pt x="2" y="26"/>
                      <a:pt x="2" y="26"/>
                    </a:cubicBezTo>
                    <a:cubicBezTo>
                      <a:pt x="0" y="25"/>
                      <a:pt x="0" y="23"/>
                      <a:pt x="2" y="23"/>
                    </a:cubicBezTo>
                    <a:cubicBezTo>
                      <a:pt x="39" y="1"/>
                      <a:pt x="39" y="1"/>
                      <a:pt x="39" y="1"/>
                    </a:cubicBezTo>
                    <a:cubicBezTo>
                      <a:pt x="41" y="0"/>
                      <a:pt x="43" y="0"/>
                      <a:pt x="44" y="1"/>
                    </a:cubicBezTo>
                    <a:cubicBezTo>
                      <a:pt x="62" y="11"/>
                      <a:pt x="62" y="11"/>
                      <a:pt x="62" y="11"/>
                    </a:cubicBezTo>
                    <a:cubicBezTo>
                      <a:pt x="63" y="12"/>
                      <a:pt x="63" y="13"/>
                      <a:pt x="6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5" name="Freeform 84"/>
              <p:cNvSpPr>
                <a:spLocks/>
              </p:cNvSpPr>
              <p:nvPr/>
            </p:nvSpPr>
            <p:spPr bwMode="auto">
              <a:xfrm>
                <a:off x="5546725" y="3560763"/>
                <a:ext cx="279400" cy="161925"/>
              </a:xfrm>
              <a:custGeom>
                <a:avLst/>
                <a:gdLst>
                  <a:gd name="T0" fmla="*/ 75 w 76"/>
                  <a:gd name="T1" fmla="*/ 14 h 44"/>
                  <a:gd name="T2" fmla="*/ 24 w 76"/>
                  <a:gd name="T3" fmla="*/ 43 h 44"/>
                  <a:gd name="T4" fmla="*/ 19 w 76"/>
                  <a:gd name="T5" fmla="*/ 43 h 44"/>
                  <a:gd name="T6" fmla="*/ 1 w 76"/>
                  <a:gd name="T7" fmla="*/ 33 h 44"/>
                  <a:gd name="T8" fmla="*/ 1 w 76"/>
                  <a:gd name="T9" fmla="*/ 30 h 44"/>
                  <a:gd name="T10" fmla="*/ 52 w 76"/>
                  <a:gd name="T11" fmla="*/ 1 h 44"/>
                  <a:gd name="T12" fmla="*/ 57 w 76"/>
                  <a:gd name="T13" fmla="*/ 1 h 44"/>
                  <a:gd name="T14" fmla="*/ 75 w 76"/>
                  <a:gd name="T15" fmla="*/ 11 h 44"/>
                  <a:gd name="T16" fmla="*/ 75 w 76"/>
                  <a:gd name="T17"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4">
                    <a:moveTo>
                      <a:pt x="75" y="14"/>
                    </a:moveTo>
                    <a:cubicBezTo>
                      <a:pt x="24" y="43"/>
                      <a:pt x="24" y="43"/>
                      <a:pt x="24" y="43"/>
                    </a:cubicBezTo>
                    <a:cubicBezTo>
                      <a:pt x="23" y="44"/>
                      <a:pt x="21" y="44"/>
                      <a:pt x="19" y="43"/>
                    </a:cubicBezTo>
                    <a:cubicBezTo>
                      <a:pt x="1" y="33"/>
                      <a:pt x="1" y="33"/>
                      <a:pt x="1" y="33"/>
                    </a:cubicBezTo>
                    <a:cubicBezTo>
                      <a:pt x="0" y="32"/>
                      <a:pt x="0" y="31"/>
                      <a:pt x="1" y="30"/>
                    </a:cubicBezTo>
                    <a:cubicBezTo>
                      <a:pt x="52" y="1"/>
                      <a:pt x="52" y="1"/>
                      <a:pt x="52" y="1"/>
                    </a:cubicBezTo>
                    <a:cubicBezTo>
                      <a:pt x="54" y="0"/>
                      <a:pt x="56" y="0"/>
                      <a:pt x="57" y="1"/>
                    </a:cubicBezTo>
                    <a:cubicBezTo>
                      <a:pt x="75" y="11"/>
                      <a:pt x="75" y="11"/>
                      <a:pt x="75" y="11"/>
                    </a:cubicBezTo>
                    <a:cubicBezTo>
                      <a:pt x="76" y="12"/>
                      <a:pt x="76" y="13"/>
                      <a:pt x="75"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6" name="Freeform 85"/>
              <p:cNvSpPr>
                <a:spLocks/>
              </p:cNvSpPr>
              <p:nvPr/>
            </p:nvSpPr>
            <p:spPr bwMode="auto">
              <a:xfrm>
                <a:off x="5365750" y="3416300"/>
                <a:ext cx="161925"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7" name="Freeform 86"/>
              <p:cNvSpPr>
                <a:spLocks/>
              </p:cNvSpPr>
              <p:nvPr/>
            </p:nvSpPr>
            <p:spPr bwMode="auto">
              <a:xfrm>
                <a:off x="5462588" y="3362325"/>
                <a:ext cx="160338"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0 h 25"/>
                  <a:gd name="T12" fmla="*/ 25 w 44"/>
                  <a:gd name="T13" fmla="*/ 0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0"/>
                      <a:pt x="20" y="0"/>
                      <a:pt x="20" y="0"/>
                    </a:cubicBezTo>
                    <a:cubicBezTo>
                      <a:pt x="21" y="0"/>
                      <a:pt x="24" y="0"/>
                      <a:pt x="25" y="0"/>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8" name="Freeform 87"/>
              <p:cNvSpPr>
                <a:spLocks/>
              </p:cNvSpPr>
              <p:nvPr/>
            </p:nvSpPr>
            <p:spPr bwMode="auto">
              <a:xfrm>
                <a:off x="5561013" y="3306763"/>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9" name="Freeform 88"/>
              <p:cNvSpPr>
                <a:spLocks/>
              </p:cNvSpPr>
              <p:nvPr/>
            </p:nvSpPr>
            <p:spPr bwMode="auto">
              <a:xfrm>
                <a:off x="5656263" y="3251200"/>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 name="Freeform 89"/>
              <p:cNvSpPr>
                <a:spLocks/>
              </p:cNvSpPr>
              <p:nvPr/>
            </p:nvSpPr>
            <p:spPr bwMode="auto">
              <a:xfrm>
                <a:off x="5753100" y="3195638"/>
                <a:ext cx="157163"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 name="Freeform 90"/>
              <p:cNvSpPr>
                <a:spLocks/>
              </p:cNvSpPr>
              <p:nvPr/>
            </p:nvSpPr>
            <p:spPr bwMode="auto">
              <a:xfrm>
                <a:off x="5848350" y="3141663"/>
                <a:ext cx="157163"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 name="Freeform 91"/>
              <p:cNvSpPr>
                <a:spLocks/>
              </p:cNvSpPr>
              <p:nvPr/>
            </p:nvSpPr>
            <p:spPr bwMode="auto">
              <a:xfrm>
                <a:off x="5943600" y="3086100"/>
                <a:ext cx="157163" cy="92075"/>
              </a:xfrm>
              <a:custGeom>
                <a:avLst/>
                <a:gdLst>
                  <a:gd name="T0" fmla="*/ 42 w 43"/>
                  <a:gd name="T1" fmla="*/ 13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3"/>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 name="Freeform 92"/>
              <p:cNvSpPr>
                <a:spLocks/>
              </p:cNvSpPr>
              <p:nvPr/>
            </p:nvSpPr>
            <p:spPr bwMode="auto">
              <a:xfrm>
                <a:off x="6038850" y="3027363"/>
                <a:ext cx="158750" cy="95250"/>
              </a:xfrm>
              <a:custGeom>
                <a:avLst/>
                <a:gdLst>
                  <a:gd name="T0" fmla="*/ 42 w 43"/>
                  <a:gd name="T1" fmla="*/ 14 h 26"/>
                  <a:gd name="T2" fmla="*/ 24 w 43"/>
                  <a:gd name="T3" fmla="*/ 25 h 26"/>
                  <a:gd name="T4" fmla="*/ 19 w 43"/>
                  <a:gd name="T5" fmla="*/ 25 h 26"/>
                  <a:gd name="T6" fmla="*/ 1 w 43"/>
                  <a:gd name="T7" fmla="*/ 15 h 26"/>
                  <a:gd name="T8" fmla="*/ 1 w 43"/>
                  <a:gd name="T9" fmla="*/ 12 h 26"/>
                  <a:gd name="T10" fmla="*/ 19 w 43"/>
                  <a:gd name="T11" fmla="*/ 1 h 26"/>
                  <a:gd name="T12" fmla="*/ 24 w 43"/>
                  <a:gd name="T13" fmla="*/ 1 h 26"/>
                  <a:gd name="T14" fmla="*/ 42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5"/>
                      <a:pt x="1" y="15"/>
                      <a:pt x="1" y="15"/>
                    </a:cubicBezTo>
                    <a:cubicBezTo>
                      <a:pt x="0" y="14"/>
                      <a:pt x="0" y="12"/>
                      <a:pt x="1" y="12"/>
                    </a:cubicBezTo>
                    <a:cubicBezTo>
                      <a:pt x="19" y="1"/>
                      <a:pt x="19" y="1"/>
                      <a:pt x="19" y="1"/>
                    </a:cubicBezTo>
                    <a:cubicBezTo>
                      <a:pt x="21" y="0"/>
                      <a:pt x="23" y="0"/>
                      <a:pt x="24" y="1"/>
                    </a:cubicBezTo>
                    <a:cubicBezTo>
                      <a:pt x="42" y="12"/>
                      <a:pt x="42" y="12"/>
                      <a:pt x="42" y="12"/>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 name="Freeform 93"/>
              <p:cNvSpPr>
                <a:spLocks/>
              </p:cNvSpPr>
              <p:nvPr/>
            </p:nvSpPr>
            <p:spPr bwMode="auto">
              <a:xfrm>
                <a:off x="6134100" y="2971800"/>
                <a:ext cx="158750" cy="95250"/>
              </a:xfrm>
              <a:custGeom>
                <a:avLst/>
                <a:gdLst>
                  <a:gd name="T0" fmla="*/ 42 w 43"/>
                  <a:gd name="T1" fmla="*/ 14 h 26"/>
                  <a:gd name="T2" fmla="*/ 24 w 43"/>
                  <a:gd name="T3" fmla="*/ 25 h 26"/>
                  <a:gd name="T4" fmla="*/ 19 w 43"/>
                  <a:gd name="T5" fmla="*/ 25 h 26"/>
                  <a:gd name="T6" fmla="*/ 1 w 43"/>
                  <a:gd name="T7" fmla="*/ 15 h 26"/>
                  <a:gd name="T8" fmla="*/ 1 w 43"/>
                  <a:gd name="T9" fmla="*/ 12 h 26"/>
                  <a:gd name="T10" fmla="*/ 19 w 43"/>
                  <a:gd name="T11" fmla="*/ 1 h 26"/>
                  <a:gd name="T12" fmla="*/ 24 w 43"/>
                  <a:gd name="T13" fmla="*/ 1 h 26"/>
                  <a:gd name="T14" fmla="*/ 42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5"/>
                      <a:pt x="1" y="15"/>
                      <a:pt x="1" y="15"/>
                    </a:cubicBezTo>
                    <a:cubicBezTo>
                      <a:pt x="0" y="14"/>
                      <a:pt x="0" y="12"/>
                      <a:pt x="1" y="12"/>
                    </a:cubicBezTo>
                    <a:cubicBezTo>
                      <a:pt x="19" y="1"/>
                      <a:pt x="19" y="1"/>
                      <a:pt x="19" y="1"/>
                    </a:cubicBezTo>
                    <a:cubicBezTo>
                      <a:pt x="21" y="0"/>
                      <a:pt x="23" y="0"/>
                      <a:pt x="24" y="1"/>
                    </a:cubicBezTo>
                    <a:cubicBezTo>
                      <a:pt x="42" y="12"/>
                      <a:pt x="42" y="12"/>
                      <a:pt x="42" y="12"/>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 name="Freeform 94"/>
              <p:cNvSpPr>
                <a:spLocks/>
              </p:cNvSpPr>
              <p:nvPr/>
            </p:nvSpPr>
            <p:spPr bwMode="auto">
              <a:xfrm>
                <a:off x="6229350" y="2916238"/>
                <a:ext cx="158750" cy="96837"/>
              </a:xfrm>
              <a:custGeom>
                <a:avLst/>
                <a:gdLst>
                  <a:gd name="T0" fmla="*/ 42 w 43"/>
                  <a:gd name="T1" fmla="*/ 14 h 26"/>
                  <a:gd name="T2" fmla="*/ 24 w 43"/>
                  <a:gd name="T3" fmla="*/ 25 h 26"/>
                  <a:gd name="T4" fmla="*/ 19 w 43"/>
                  <a:gd name="T5" fmla="*/ 25 h 26"/>
                  <a:gd name="T6" fmla="*/ 1 w 43"/>
                  <a:gd name="T7" fmla="*/ 15 h 26"/>
                  <a:gd name="T8" fmla="*/ 1 w 43"/>
                  <a:gd name="T9" fmla="*/ 12 h 26"/>
                  <a:gd name="T10" fmla="*/ 19 w 43"/>
                  <a:gd name="T11" fmla="*/ 1 h 26"/>
                  <a:gd name="T12" fmla="*/ 24 w 43"/>
                  <a:gd name="T13" fmla="*/ 1 h 26"/>
                  <a:gd name="T14" fmla="*/ 42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5"/>
                      <a:pt x="1" y="15"/>
                      <a:pt x="1" y="15"/>
                    </a:cubicBezTo>
                    <a:cubicBezTo>
                      <a:pt x="0" y="14"/>
                      <a:pt x="0" y="12"/>
                      <a:pt x="1" y="12"/>
                    </a:cubicBezTo>
                    <a:cubicBezTo>
                      <a:pt x="19" y="1"/>
                      <a:pt x="19" y="1"/>
                      <a:pt x="19" y="1"/>
                    </a:cubicBezTo>
                    <a:cubicBezTo>
                      <a:pt x="21" y="0"/>
                      <a:pt x="23" y="0"/>
                      <a:pt x="24" y="1"/>
                    </a:cubicBezTo>
                    <a:cubicBezTo>
                      <a:pt x="42" y="12"/>
                      <a:pt x="42" y="12"/>
                      <a:pt x="42" y="12"/>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 name="Freeform 95"/>
              <p:cNvSpPr>
                <a:spLocks/>
              </p:cNvSpPr>
              <p:nvPr/>
            </p:nvSpPr>
            <p:spPr bwMode="auto">
              <a:xfrm>
                <a:off x="6326188" y="2862263"/>
                <a:ext cx="157163" cy="95250"/>
              </a:xfrm>
              <a:custGeom>
                <a:avLst/>
                <a:gdLst>
                  <a:gd name="T0" fmla="*/ 42 w 43"/>
                  <a:gd name="T1" fmla="*/ 14 h 26"/>
                  <a:gd name="T2" fmla="*/ 24 w 43"/>
                  <a:gd name="T3" fmla="*/ 25 h 26"/>
                  <a:gd name="T4" fmla="*/ 19 w 43"/>
                  <a:gd name="T5" fmla="*/ 25 h 26"/>
                  <a:gd name="T6" fmla="*/ 1 w 43"/>
                  <a:gd name="T7" fmla="*/ 14 h 26"/>
                  <a:gd name="T8" fmla="*/ 1 w 43"/>
                  <a:gd name="T9" fmla="*/ 12 h 26"/>
                  <a:gd name="T10" fmla="*/ 19 w 43"/>
                  <a:gd name="T11" fmla="*/ 1 h 26"/>
                  <a:gd name="T12" fmla="*/ 24 w 43"/>
                  <a:gd name="T13" fmla="*/ 1 h 26"/>
                  <a:gd name="T14" fmla="*/ 42 w 43"/>
                  <a:gd name="T15" fmla="*/ 11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4"/>
                      <a:pt x="1" y="14"/>
                      <a:pt x="1" y="14"/>
                    </a:cubicBezTo>
                    <a:cubicBezTo>
                      <a:pt x="0" y="14"/>
                      <a:pt x="0" y="12"/>
                      <a:pt x="1" y="12"/>
                    </a:cubicBezTo>
                    <a:cubicBezTo>
                      <a:pt x="19" y="1"/>
                      <a:pt x="19" y="1"/>
                      <a:pt x="19" y="1"/>
                    </a:cubicBezTo>
                    <a:cubicBezTo>
                      <a:pt x="21" y="0"/>
                      <a:pt x="23" y="0"/>
                      <a:pt x="24" y="1"/>
                    </a:cubicBezTo>
                    <a:cubicBezTo>
                      <a:pt x="42" y="11"/>
                      <a:pt x="42" y="11"/>
                      <a:pt x="42" y="11"/>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 name="Freeform 96"/>
              <p:cNvSpPr>
                <a:spLocks/>
              </p:cNvSpPr>
              <p:nvPr/>
            </p:nvSpPr>
            <p:spPr bwMode="auto">
              <a:xfrm>
                <a:off x="6421438" y="2806700"/>
                <a:ext cx="157163" cy="95250"/>
              </a:xfrm>
              <a:custGeom>
                <a:avLst/>
                <a:gdLst>
                  <a:gd name="T0" fmla="*/ 42 w 43"/>
                  <a:gd name="T1" fmla="*/ 14 h 26"/>
                  <a:gd name="T2" fmla="*/ 24 w 43"/>
                  <a:gd name="T3" fmla="*/ 25 h 26"/>
                  <a:gd name="T4" fmla="*/ 19 w 43"/>
                  <a:gd name="T5" fmla="*/ 25 h 26"/>
                  <a:gd name="T6" fmla="*/ 1 w 43"/>
                  <a:gd name="T7" fmla="*/ 14 h 26"/>
                  <a:gd name="T8" fmla="*/ 1 w 43"/>
                  <a:gd name="T9" fmla="*/ 12 h 26"/>
                  <a:gd name="T10" fmla="*/ 19 w 43"/>
                  <a:gd name="T11" fmla="*/ 1 h 26"/>
                  <a:gd name="T12" fmla="*/ 24 w 43"/>
                  <a:gd name="T13" fmla="*/ 1 h 26"/>
                  <a:gd name="T14" fmla="*/ 42 w 43"/>
                  <a:gd name="T15" fmla="*/ 11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4"/>
                      <a:pt x="1" y="14"/>
                      <a:pt x="1" y="14"/>
                    </a:cubicBezTo>
                    <a:cubicBezTo>
                      <a:pt x="0" y="14"/>
                      <a:pt x="0" y="12"/>
                      <a:pt x="1" y="12"/>
                    </a:cubicBezTo>
                    <a:cubicBezTo>
                      <a:pt x="19" y="1"/>
                      <a:pt x="19" y="1"/>
                      <a:pt x="19" y="1"/>
                    </a:cubicBezTo>
                    <a:cubicBezTo>
                      <a:pt x="21" y="0"/>
                      <a:pt x="23" y="0"/>
                      <a:pt x="24" y="1"/>
                    </a:cubicBezTo>
                    <a:cubicBezTo>
                      <a:pt x="42" y="11"/>
                      <a:pt x="42" y="11"/>
                      <a:pt x="42" y="11"/>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 name="Freeform 97"/>
              <p:cNvSpPr>
                <a:spLocks/>
              </p:cNvSpPr>
              <p:nvPr/>
            </p:nvSpPr>
            <p:spPr bwMode="auto">
              <a:xfrm>
                <a:off x="5505450" y="3443288"/>
                <a:ext cx="161925" cy="90487"/>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0 h 25"/>
                  <a:gd name="T12" fmla="*/ 25 w 44"/>
                  <a:gd name="T13" fmla="*/ 0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0"/>
                      <a:pt x="20" y="0"/>
                      <a:pt x="20" y="0"/>
                    </a:cubicBezTo>
                    <a:cubicBezTo>
                      <a:pt x="21" y="0"/>
                      <a:pt x="23" y="0"/>
                      <a:pt x="25" y="0"/>
                    </a:cubicBezTo>
                    <a:cubicBezTo>
                      <a:pt x="43" y="11"/>
                      <a:pt x="43" y="11"/>
                      <a:pt x="43" y="11"/>
                    </a:cubicBezTo>
                    <a:cubicBezTo>
                      <a:pt x="44" y="11"/>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9" name="Freeform 98"/>
              <p:cNvSpPr>
                <a:spLocks/>
              </p:cNvSpPr>
              <p:nvPr/>
            </p:nvSpPr>
            <p:spPr bwMode="auto">
              <a:xfrm>
                <a:off x="5602288" y="3387725"/>
                <a:ext cx="160338"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0 h 25"/>
                  <a:gd name="T12" fmla="*/ 25 w 44"/>
                  <a:gd name="T13" fmla="*/ 0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0"/>
                      <a:pt x="20" y="0"/>
                      <a:pt x="20" y="0"/>
                    </a:cubicBezTo>
                    <a:cubicBezTo>
                      <a:pt x="21" y="0"/>
                      <a:pt x="23" y="0"/>
                      <a:pt x="25" y="0"/>
                    </a:cubicBezTo>
                    <a:cubicBezTo>
                      <a:pt x="43" y="11"/>
                      <a:pt x="43" y="11"/>
                      <a:pt x="43" y="11"/>
                    </a:cubicBezTo>
                    <a:cubicBezTo>
                      <a:pt x="44" y="11"/>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0" name="Freeform 99"/>
              <p:cNvSpPr>
                <a:spLocks/>
              </p:cNvSpPr>
              <p:nvPr/>
            </p:nvSpPr>
            <p:spPr bwMode="auto">
              <a:xfrm>
                <a:off x="5700713" y="3332163"/>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1" name="Freeform 100"/>
              <p:cNvSpPr>
                <a:spLocks/>
              </p:cNvSpPr>
              <p:nvPr/>
            </p:nvSpPr>
            <p:spPr bwMode="auto">
              <a:xfrm>
                <a:off x="5795963" y="3276600"/>
                <a:ext cx="158750" cy="92075"/>
              </a:xfrm>
              <a:custGeom>
                <a:avLst/>
                <a:gdLst>
                  <a:gd name="T0" fmla="*/ 42 w 43"/>
                  <a:gd name="T1" fmla="*/ 13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3"/>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2" name="Freeform 101"/>
              <p:cNvSpPr>
                <a:spLocks/>
              </p:cNvSpPr>
              <p:nvPr/>
            </p:nvSpPr>
            <p:spPr bwMode="auto">
              <a:xfrm>
                <a:off x="5891213" y="3217863"/>
                <a:ext cx="158750" cy="96837"/>
              </a:xfrm>
              <a:custGeom>
                <a:avLst/>
                <a:gdLst>
                  <a:gd name="T0" fmla="*/ 42 w 43"/>
                  <a:gd name="T1" fmla="*/ 14 h 26"/>
                  <a:gd name="T2" fmla="*/ 24 w 43"/>
                  <a:gd name="T3" fmla="*/ 25 h 26"/>
                  <a:gd name="T4" fmla="*/ 19 w 43"/>
                  <a:gd name="T5" fmla="*/ 25 h 26"/>
                  <a:gd name="T6" fmla="*/ 1 w 43"/>
                  <a:gd name="T7" fmla="*/ 15 h 26"/>
                  <a:gd name="T8" fmla="*/ 1 w 43"/>
                  <a:gd name="T9" fmla="*/ 12 h 26"/>
                  <a:gd name="T10" fmla="*/ 19 w 43"/>
                  <a:gd name="T11" fmla="*/ 1 h 26"/>
                  <a:gd name="T12" fmla="*/ 24 w 43"/>
                  <a:gd name="T13" fmla="*/ 1 h 26"/>
                  <a:gd name="T14" fmla="*/ 42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2" y="26"/>
                      <a:pt x="20" y="26"/>
                      <a:pt x="19" y="25"/>
                    </a:cubicBezTo>
                    <a:cubicBezTo>
                      <a:pt x="1" y="15"/>
                      <a:pt x="1" y="15"/>
                      <a:pt x="1" y="15"/>
                    </a:cubicBezTo>
                    <a:cubicBezTo>
                      <a:pt x="0" y="14"/>
                      <a:pt x="0" y="12"/>
                      <a:pt x="1" y="12"/>
                    </a:cubicBezTo>
                    <a:cubicBezTo>
                      <a:pt x="19" y="1"/>
                      <a:pt x="19" y="1"/>
                      <a:pt x="19" y="1"/>
                    </a:cubicBezTo>
                    <a:cubicBezTo>
                      <a:pt x="20" y="0"/>
                      <a:pt x="23" y="0"/>
                      <a:pt x="24" y="1"/>
                    </a:cubicBezTo>
                    <a:cubicBezTo>
                      <a:pt x="42" y="12"/>
                      <a:pt x="42" y="12"/>
                      <a:pt x="42" y="12"/>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3" name="Freeform 102"/>
              <p:cNvSpPr>
                <a:spLocks/>
              </p:cNvSpPr>
              <p:nvPr/>
            </p:nvSpPr>
            <p:spPr bwMode="auto">
              <a:xfrm>
                <a:off x="5988050" y="3163888"/>
                <a:ext cx="157163" cy="95250"/>
              </a:xfrm>
              <a:custGeom>
                <a:avLst/>
                <a:gdLst>
                  <a:gd name="T0" fmla="*/ 42 w 43"/>
                  <a:gd name="T1" fmla="*/ 14 h 26"/>
                  <a:gd name="T2" fmla="*/ 24 w 43"/>
                  <a:gd name="T3" fmla="*/ 25 h 26"/>
                  <a:gd name="T4" fmla="*/ 19 w 43"/>
                  <a:gd name="T5" fmla="*/ 25 h 26"/>
                  <a:gd name="T6" fmla="*/ 1 w 43"/>
                  <a:gd name="T7" fmla="*/ 15 h 26"/>
                  <a:gd name="T8" fmla="*/ 1 w 43"/>
                  <a:gd name="T9" fmla="*/ 12 h 26"/>
                  <a:gd name="T10" fmla="*/ 19 w 43"/>
                  <a:gd name="T11" fmla="*/ 1 h 26"/>
                  <a:gd name="T12" fmla="*/ 24 w 43"/>
                  <a:gd name="T13" fmla="*/ 1 h 26"/>
                  <a:gd name="T14" fmla="*/ 42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2" y="26"/>
                      <a:pt x="20" y="26"/>
                      <a:pt x="19" y="25"/>
                    </a:cubicBezTo>
                    <a:cubicBezTo>
                      <a:pt x="1" y="15"/>
                      <a:pt x="1" y="15"/>
                      <a:pt x="1" y="15"/>
                    </a:cubicBezTo>
                    <a:cubicBezTo>
                      <a:pt x="0" y="14"/>
                      <a:pt x="0" y="12"/>
                      <a:pt x="1" y="12"/>
                    </a:cubicBezTo>
                    <a:cubicBezTo>
                      <a:pt x="19" y="1"/>
                      <a:pt x="19" y="1"/>
                      <a:pt x="19" y="1"/>
                    </a:cubicBezTo>
                    <a:cubicBezTo>
                      <a:pt x="20" y="0"/>
                      <a:pt x="23" y="0"/>
                      <a:pt x="24" y="1"/>
                    </a:cubicBezTo>
                    <a:cubicBezTo>
                      <a:pt x="42" y="12"/>
                      <a:pt x="42" y="12"/>
                      <a:pt x="42" y="12"/>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4" name="Freeform 103"/>
              <p:cNvSpPr>
                <a:spLocks/>
              </p:cNvSpPr>
              <p:nvPr/>
            </p:nvSpPr>
            <p:spPr bwMode="auto">
              <a:xfrm>
                <a:off x="6083300" y="3108325"/>
                <a:ext cx="157163" cy="95250"/>
              </a:xfrm>
              <a:custGeom>
                <a:avLst/>
                <a:gdLst>
                  <a:gd name="T0" fmla="*/ 42 w 43"/>
                  <a:gd name="T1" fmla="*/ 14 h 26"/>
                  <a:gd name="T2" fmla="*/ 24 w 43"/>
                  <a:gd name="T3" fmla="*/ 25 h 26"/>
                  <a:gd name="T4" fmla="*/ 19 w 43"/>
                  <a:gd name="T5" fmla="*/ 25 h 26"/>
                  <a:gd name="T6" fmla="*/ 1 w 43"/>
                  <a:gd name="T7" fmla="*/ 14 h 26"/>
                  <a:gd name="T8" fmla="*/ 1 w 43"/>
                  <a:gd name="T9" fmla="*/ 12 h 26"/>
                  <a:gd name="T10" fmla="*/ 19 w 43"/>
                  <a:gd name="T11" fmla="*/ 1 h 26"/>
                  <a:gd name="T12" fmla="*/ 24 w 43"/>
                  <a:gd name="T13" fmla="*/ 1 h 26"/>
                  <a:gd name="T14" fmla="*/ 42 w 43"/>
                  <a:gd name="T15" fmla="*/ 11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2" y="26"/>
                      <a:pt x="20" y="26"/>
                      <a:pt x="19" y="25"/>
                    </a:cubicBezTo>
                    <a:cubicBezTo>
                      <a:pt x="1" y="14"/>
                      <a:pt x="1" y="14"/>
                      <a:pt x="1" y="14"/>
                    </a:cubicBezTo>
                    <a:cubicBezTo>
                      <a:pt x="0" y="14"/>
                      <a:pt x="0" y="12"/>
                      <a:pt x="1" y="12"/>
                    </a:cubicBezTo>
                    <a:cubicBezTo>
                      <a:pt x="19" y="1"/>
                      <a:pt x="19" y="1"/>
                      <a:pt x="19" y="1"/>
                    </a:cubicBezTo>
                    <a:cubicBezTo>
                      <a:pt x="20" y="0"/>
                      <a:pt x="23" y="0"/>
                      <a:pt x="24" y="1"/>
                    </a:cubicBezTo>
                    <a:cubicBezTo>
                      <a:pt x="42" y="11"/>
                      <a:pt x="42" y="11"/>
                      <a:pt x="42" y="11"/>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5" name="Freeform 104"/>
              <p:cNvSpPr>
                <a:spLocks/>
              </p:cNvSpPr>
              <p:nvPr/>
            </p:nvSpPr>
            <p:spPr bwMode="auto">
              <a:xfrm>
                <a:off x="6178550" y="3052763"/>
                <a:ext cx="158750" cy="95250"/>
              </a:xfrm>
              <a:custGeom>
                <a:avLst/>
                <a:gdLst>
                  <a:gd name="T0" fmla="*/ 42 w 43"/>
                  <a:gd name="T1" fmla="*/ 14 h 26"/>
                  <a:gd name="T2" fmla="*/ 24 w 43"/>
                  <a:gd name="T3" fmla="*/ 25 h 26"/>
                  <a:gd name="T4" fmla="*/ 19 w 43"/>
                  <a:gd name="T5" fmla="*/ 25 h 26"/>
                  <a:gd name="T6" fmla="*/ 1 w 43"/>
                  <a:gd name="T7" fmla="*/ 14 h 26"/>
                  <a:gd name="T8" fmla="*/ 1 w 43"/>
                  <a:gd name="T9" fmla="*/ 12 h 26"/>
                  <a:gd name="T10" fmla="*/ 19 w 43"/>
                  <a:gd name="T11" fmla="*/ 1 h 26"/>
                  <a:gd name="T12" fmla="*/ 24 w 43"/>
                  <a:gd name="T13" fmla="*/ 1 h 26"/>
                  <a:gd name="T14" fmla="*/ 42 w 43"/>
                  <a:gd name="T15" fmla="*/ 11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4"/>
                      <a:pt x="1" y="14"/>
                      <a:pt x="1" y="14"/>
                    </a:cubicBezTo>
                    <a:cubicBezTo>
                      <a:pt x="0" y="14"/>
                      <a:pt x="0" y="12"/>
                      <a:pt x="1" y="12"/>
                    </a:cubicBezTo>
                    <a:cubicBezTo>
                      <a:pt x="19" y="1"/>
                      <a:pt x="19" y="1"/>
                      <a:pt x="19" y="1"/>
                    </a:cubicBezTo>
                    <a:cubicBezTo>
                      <a:pt x="20" y="0"/>
                      <a:pt x="23" y="0"/>
                      <a:pt x="24" y="1"/>
                    </a:cubicBezTo>
                    <a:cubicBezTo>
                      <a:pt x="42" y="11"/>
                      <a:pt x="42" y="11"/>
                      <a:pt x="42" y="11"/>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6" name="Freeform 105"/>
              <p:cNvSpPr>
                <a:spLocks/>
              </p:cNvSpPr>
              <p:nvPr/>
            </p:nvSpPr>
            <p:spPr bwMode="auto">
              <a:xfrm>
                <a:off x="6273800" y="2997200"/>
                <a:ext cx="158750" cy="96837"/>
              </a:xfrm>
              <a:custGeom>
                <a:avLst/>
                <a:gdLst>
                  <a:gd name="T0" fmla="*/ 42 w 43"/>
                  <a:gd name="T1" fmla="*/ 14 h 26"/>
                  <a:gd name="T2" fmla="*/ 24 w 43"/>
                  <a:gd name="T3" fmla="*/ 25 h 26"/>
                  <a:gd name="T4" fmla="*/ 19 w 43"/>
                  <a:gd name="T5" fmla="*/ 25 h 26"/>
                  <a:gd name="T6" fmla="*/ 1 w 43"/>
                  <a:gd name="T7" fmla="*/ 14 h 26"/>
                  <a:gd name="T8" fmla="*/ 1 w 43"/>
                  <a:gd name="T9" fmla="*/ 12 h 26"/>
                  <a:gd name="T10" fmla="*/ 19 w 43"/>
                  <a:gd name="T11" fmla="*/ 1 h 26"/>
                  <a:gd name="T12" fmla="*/ 24 w 43"/>
                  <a:gd name="T13" fmla="*/ 1 h 26"/>
                  <a:gd name="T14" fmla="*/ 42 w 43"/>
                  <a:gd name="T15" fmla="*/ 11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4"/>
                      <a:pt x="1" y="14"/>
                      <a:pt x="1" y="14"/>
                    </a:cubicBezTo>
                    <a:cubicBezTo>
                      <a:pt x="0" y="14"/>
                      <a:pt x="0" y="12"/>
                      <a:pt x="1" y="12"/>
                    </a:cubicBezTo>
                    <a:cubicBezTo>
                      <a:pt x="19" y="1"/>
                      <a:pt x="19" y="1"/>
                      <a:pt x="19" y="1"/>
                    </a:cubicBezTo>
                    <a:cubicBezTo>
                      <a:pt x="21" y="0"/>
                      <a:pt x="23" y="0"/>
                      <a:pt x="24" y="1"/>
                    </a:cubicBezTo>
                    <a:cubicBezTo>
                      <a:pt x="42" y="11"/>
                      <a:pt x="42" y="11"/>
                      <a:pt x="42" y="11"/>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7" name="Freeform 106"/>
              <p:cNvSpPr>
                <a:spLocks/>
              </p:cNvSpPr>
              <p:nvPr/>
            </p:nvSpPr>
            <p:spPr bwMode="auto">
              <a:xfrm>
                <a:off x="6369050" y="2943225"/>
                <a:ext cx="158750" cy="92075"/>
              </a:xfrm>
              <a:custGeom>
                <a:avLst/>
                <a:gdLst>
                  <a:gd name="T0" fmla="*/ 42 w 43"/>
                  <a:gd name="T1" fmla="*/ 14 h 25"/>
                  <a:gd name="T2" fmla="*/ 24 w 43"/>
                  <a:gd name="T3" fmla="*/ 25 h 25"/>
                  <a:gd name="T4" fmla="*/ 19 w 43"/>
                  <a:gd name="T5" fmla="*/ 25 h 25"/>
                  <a:gd name="T6" fmla="*/ 1 w 43"/>
                  <a:gd name="T7" fmla="*/ 14 h 25"/>
                  <a:gd name="T8" fmla="*/ 1 w 43"/>
                  <a:gd name="T9" fmla="*/ 12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3" y="25"/>
                      <a:pt x="20" y="25"/>
                      <a:pt x="19" y="25"/>
                    </a:cubicBezTo>
                    <a:cubicBezTo>
                      <a:pt x="1" y="14"/>
                      <a:pt x="1" y="14"/>
                      <a:pt x="1" y="14"/>
                    </a:cubicBezTo>
                    <a:cubicBezTo>
                      <a:pt x="0" y="14"/>
                      <a:pt x="0" y="12"/>
                      <a:pt x="1" y="12"/>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8" name="Freeform 107"/>
              <p:cNvSpPr>
                <a:spLocks/>
              </p:cNvSpPr>
              <p:nvPr/>
            </p:nvSpPr>
            <p:spPr bwMode="auto">
              <a:xfrm>
                <a:off x="6465888" y="2887663"/>
                <a:ext cx="157163"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3" y="25"/>
                      <a:pt x="20" y="25"/>
                      <a:pt x="19" y="25"/>
                    </a:cubicBezTo>
                    <a:cubicBezTo>
                      <a:pt x="1" y="14"/>
                      <a:pt x="1" y="14"/>
                      <a:pt x="1" y="14"/>
                    </a:cubicBezTo>
                    <a:cubicBezTo>
                      <a:pt x="0" y="14"/>
                      <a:pt x="0" y="12"/>
                      <a:pt x="1" y="11"/>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9" name="Freeform 108"/>
              <p:cNvSpPr>
                <a:spLocks/>
              </p:cNvSpPr>
              <p:nvPr/>
            </p:nvSpPr>
            <p:spPr bwMode="auto">
              <a:xfrm>
                <a:off x="6561138" y="2832100"/>
                <a:ext cx="157163"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3" y="25"/>
                      <a:pt x="20" y="25"/>
                      <a:pt x="19" y="25"/>
                    </a:cubicBezTo>
                    <a:cubicBezTo>
                      <a:pt x="1" y="14"/>
                      <a:pt x="1" y="14"/>
                      <a:pt x="1" y="14"/>
                    </a:cubicBezTo>
                    <a:cubicBezTo>
                      <a:pt x="0" y="14"/>
                      <a:pt x="0" y="12"/>
                      <a:pt x="1" y="11"/>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0" name="Freeform 109"/>
              <p:cNvSpPr>
                <a:spLocks/>
              </p:cNvSpPr>
              <p:nvPr/>
            </p:nvSpPr>
            <p:spPr bwMode="auto">
              <a:xfrm>
                <a:off x="5619750" y="3479800"/>
                <a:ext cx="161925" cy="95250"/>
              </a:xfrm>
              <a:custGeom>
                <a:avLst/>
                <a:gdLst>
                  <a:gd name="T0" fmla="*/ 43 w 44"/>
                  <a:gd name="T1" fmla="*/ 14 h 26"/>
                  <a:gd name="T2" fmla="*/ 25 w 44"/>
                  <a:gd name="T3" fmla="*/ 25 h 26"/>
                  <a:gd name="T4" fmla="*/ 20 w 44"/>
                  <a:gd name="T5" fmla="*/ 25 h 26"/>
                  <a:gd name="T6" fmla="*/ 2 w 44"/>
                  <a:gd name="T7" fmla="*/ 14 h 26"/>
                  <a:gd name="T8" fmla="*/ 2 w 44"/>
                  <a:gd name="T9" fmla="*/ 12 h 26"/>
                  <a:gd name="T10" fmla="*/ 20 w 44"/>
                  <a:gd name="T11" fmla="*/ 1 h 26"/>
                  <a:gd name="T12" fmla="*/ 25 w 44"/>
                  <a:gd name="T13" fmla="*/ 1 h 26"/>
                  <a:gd name="T14" fmla="*/ 43 w 44"/>
                  <a:gd name="T15" fmla="*/ 11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5" y="25"/>
                      <a:pt x="25" y="25"/>
                      <a:pt x="25" y="25"/>
                    </a:cubicBezTo>
                    <a:cubicBezTo>
                      <a:pt x="23" y="26"/>
                      <a:pt x="21" y="26"/>
                      <a:pt x="20" y="25"/>
                    </a:cubicBezTo>
                    <a:cubicBezTo>
                      <a:pt x="2" y="14"/>
                      <a:pt x="2" y="14"/>
                      <a:pt x="2" y="14"/>
                    </a:cubicBezTo>
                    <a:cubicBezTo>
                      <a:pt x="0" y="14"/>
                      <a:pt x="0" y="12"/>
                      <a:pt x="2" y="12"/>
                    </a:cubicBezTo>
                    <a:cubicBezTo>
                      <a:pt x="20" y="1"/>
                      <a:pt x="20" y="1"/>
                      <a:pt x="20" y="1"/>
                    </a:cubicBezTo>
                    <a:cubicBezTo>
                      <a:pt x="21" y="0"/>
                      <a:pt x="23" y="0"/>
                      <a:pt x="25" y="1"/>
                    </a:cubicBezTo>
                    <a:cubicBezTo>
                      <a:pt x="43" y="11"/>
                      <a:pt x="43" y="11"/>
                      <a:pt x="43" y="11"/>
                    </a:cubicBezTo>
                    <a:cubicBezTo>
                      <a:pt x="44" y="12"/>
                      <a:pt x="44" y="14"/>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1" name="Freeform 110"/>
              <p:cNvSpPr>
                <a:spLocks/>
              </p:cNvSpPr>
              <p:nvPr/>
            </p:nvSpPr>
            <p:spPr bwMode="auto">
              <a:xfrm>
                <a:off x="5715000" y="3424238"/>
                <a:ext cx="161925" cy="92075"/>
              </a:xfrm>
              <a:custGeom>
                <a:avLst/>
                <a:gdLst>
                  <a:gd name="T0" fmla="*/ 43 w 44"/>
                  <a:gd name="T1" fmla="*/ 14 h 25"/>
                  <a:gd name="T2" fmla="*/ 25 w 44"/>
                  <a:gd name="T3" fmla="*/ 25 h 25"/>
                  <a:gd name="T4" fmla="*/ 20 w 44"/>
                  <a:gd name="T5" fmla="*/ 25 h 25"/>
                  <a:gd name="T6" fmla="*/ 2 w 44"/>
                  <a:gd name="T7" fmla="*/ 14 h 25"/>
                  <a:gd name="T8" fmla="*/ 2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5"/>
                      <a:pt x="25" y="25"/>
                      <a:pt x="25" y="25"/>
                    </a:cubicBezTo>
                    <a:cubicBezTo>
                      <a:pt x="23" y="25"/>
                      <a:pt x="21" y="25"/>
                      <a:pt x="20" y="25"/>
                    </a:cubicBezTo>
                    <a:cubicBezTo>
                      <a:pt x="2" y="14"/>
                      <a:pt x="2" y="14"/>
                      <a:pt x="2" y="14"/>
                    </a:cubicBezTo>
                    <a:cubicBezTo>
                      <a:pt x="0" y="14"/>
                      <a:pt x="0" y="12"/>
                      <a:pt x="2" y="12"/>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2" name="Freeform 111"/>
              <p:cNvSpPr>
                <a:spLocks/>
              </p:cNvSpPr>
              <p:nvPr/>
            </p:nvSpPr>
            <p:spPr bwMode="auto">
              <a:xfrm>
                <a:off x="5815013" y="3368675"/>
                <a:ext cx="157163"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4"/>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3" name="Freeform 112"/>
              <p:cNvSpPr>
                <a:spLocks/>
              </p:cNvSpPr>
              <p:nvPr/>
            </p:nvSpPr>
            <p:spPr bwMode="auto">
              <a:xfrm>
                <a:off x="5910263" y="3314700"/>
                <a:ext cx="158750" cy="90487"/>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4"/>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4" name="Freeform 113"/>
              <p:cNvSpPr>
                <a:spLocks/>
              </p:cNvSpPr>
              <p:nvPr/>
            </p:nvSpPr>
            <p:spPr bwMode="auto">
              <a:xfrm>
                <a:off x="6005513" y="3259138"/>
                <a:ext cx="158750"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4"/>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5" name="Freeform 114"/>
              <p:cNvSpPr>
                <a:spLocks/>
              </p:cNvSpPr>
              <p:nvPr/>
            </p:nvSpPr>
            <p:spPr bwMode="auto">
              <a:xfrm>
                <a:off x="6100763" y="3203575"/>
                <a:ext cx="158750"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3"/>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6" name="Freeform 115"/>
              <p:cNvSpPr>
                <a:spLocks/>
              </p:cNvSpPr>
              <p:nvPr/>
            </p:nvSpPr>
            <p:spPr bwMode="auto">
              <a:xfrm>
                <a:off x="6197600" y="3148013"/>
                <a:ext cx="157163"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3"/>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7" name="Freeform 116"/>
              <p:cNvSpPr>
                <a:spLocks/>
              </p:cNvSpPr>
              <p:nvPr/>
            </p:nvSpPr>
            <p:spPr bwMode="auto">
              <a:xfrm>
                <a:off x="6292850" y="3094038"/>
                <a:ext cx="157163" cy="90487"/>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3" y="25"/>
                      <a:pt x="20" y="25"/>
                      <a:pt x="19" y="24"/>
                    </a:cubicBezTo>
                    <a:cubicBezTo>
                      <a:pt x="1" y="14"/>
                      <a:pt x="1" y="14"/>
                      <a:pt x="1" y="14"/>
                    </a:cubicBezTo>
                    <a:cubicBezTo>
                      <a:pt x="0" y="13"/>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8" name="Freeform 117"/>
              <p:cNvSpPr>
                <a:spLocks/>
              </p:cNvSpPr>
              <p:nvPr/>
            </p:nvSpPr>
            <p:spPr bwMode="auto">
              <a:xfrm>
                <a:off x="6388100" y="3038475"/>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3" y="25"/>
                      <a:pt x="20" y="25"/>
                      <a:pt x="19" y="24"/>
                    </a:cubicBezTo>
                    <a:cubicBezTo>
                      <a:pt x="1" y="14"/>
                      <a:pt x="1" y="14"/>
                      <a:pt x="1" y="14"/>
                    </a:cubicBezTo>
                    <a:cubicBezTo>
                      <a:pt x="0" y="13"/>
                      <a:pt x="0" y="12"/>
                      <a:pt x="1" y="11"/>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9" name="Freeform 118"/>
              <p:cNvSpPr>
                <a:spLocks/>
              </p:cNvSpPr>
              <p:nvPr/>
            </p:nvSpPr>
            <p:spPr bwMode="auto">
              <a:xfrm>
                <a:off x="6483350" y="2982913"/>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3" y="25"/>
                      <a:pt x="20" y="25"/>
                      <a:pt x="19" y="24"/>
                    </a:cubicBezTo>
                    <a:cubicBezTo>
                      <a:pt x="1" y="14"/>
                      <a:pt x="1" y="14"/>
                      <a:pt x="1" y="14"/>
                    </a:cubicBezTo>
                    <a:cubicBezTo>
                      <a:pt x="0" y="13"/>
                      <a:pt x="0" y="12"/>
                      <a:pt x="1" y="11"/>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0" name="Freeform 119"/>
              <p:cNvSpPr>
                <a:spLocks/>
              </p:cNvSpPr>
              <p:nvPr/>
            </p:nvSpPr>
            <p:spPr bwMode="auto">
              <a:xfrm>
                <a:off x="6578600" y="2927350"/>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3" y="25"/>
                      <a:pt x="20" y="25"/>
                      <a:pt x="19" y="24"/>
                    </a:cubicBezTo>
                    <a:cubicBezTo>
                      <a:pt x="1" y="14"/>
                      <a:pt x="1" y="14"/>
                      <a:pt x="1" y="14"/>
                    </a:cubicBezTo>
                    <a:cubicBezTo>
                      <a:pt x="0" y="13"/>
                      <a:pt x="0" y="12"/>
                      <a:pt x="1" y="11"/>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1" name="Freeform 120"/>
              <p:cNvSpPr>
                <a:spLocks/>
              </p:cNvSpPr>
              <p:nvPr/>
            </p:nvSpPr>
            <p:spPr bwMode="auto">
              <a:xfrm>
                <a:off x="5759450" y="3505200"/>
                <a:ext cx="161925" cy="92075"/>
              </a:xfrm>
              <a:custGeom>
                <a:avLst/>
                <a:gdLst>
                  <a:gd name="T0" fmla="*/ 42 w 44"/>
                  <a:gd name="T1" fmla="*/ 14 h 25"/>
                  <a:gd name="T2" fmla="*/ 24 w 44"/>
                  <a:gd name="T3" fmla="*/ 25 h 25"/>
                  <a:gd name="T4" fmla="*/ 19 w 44"/>
                  <a:gd name="T5" fmla="*/ 25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5"/>
                      <a:pt x="24" y="25"/>
                      <a:pt x="24" y="25"/>
                    </a:cubicBezTo>
                    <a:cubicBezTo>
                      <a:pt x="23" y="25"/>
                      <a:pt x="21" y="25"/>
                      <a:pt x="19" y="25"/>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2" name="Freeform 121"/>
              <p:cNvSpPr>
                <a:spLocks/>
              </p:cNvSpPr>
              <p:nvPr/>
            </p:nvSpPr>
            <p:spPr bwMode="auto">
              <a:xfrm>
                <a:off x="5638800" y="3681413"/>
                <a:ext cx="161925" cy="95250"/>
              </a:xfrm>
              <a:custGeom>
                <a:avLst/>
                <a:gdLst>
                  <a:gd name="T0" fmla="*/ 42 w 44"/>
                  <a:gd name="T1" fmla="*/ 14 h 26"/>
                  <a:gd name="T2" fmla="*/ 24 w 44"/>
                  <a:gd name="T3" fmla="*/ 25 h 26"/>
                  <a:gd name="T4" fmla="*/ 19 w 44"/>
                  <a:gd name="T5" fmla="*/ 25 h 26"/>
                  <a:gd name="T6" fmla="*/ 2 w 44"/>
                  <a:gd name="T7" fmla="*/ 14 h 26"/>
                  <a:gd name="T8" fmla="*/ 2 w 44"/>
                  <a:gd name="T9" fmla="*/ 12 h 26"/>
                  <a:gd name="T10" fmla="*/ 20 w 44"/>
                  <a:gd name="T11" fmla="*/ 1 h 26"/>
                  <a:gd name="T12" fmla="*/ 25 w 44"/>
                  <a:gd name="T13" fmla="*/ 1 h 26"/>
                  <a:gd name="T14" fmla="*/ 42 w 44"/>
                  <a:gd name="T15" fmla="*/ 11 h 26"/>
                  <a:gd name="T16" fmla="*/ 42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2" y="14"/>
                    </a:moveTo>
                    <a:cubicBezTo>
                      <a:pt x="24" y="25"/>
                      <a:pt x="24" y="25"/>
                      <a:pt x="24" y="25"/>
                    </a:cubicBezTo>
                    <a:cubicBezTo>
                      <a:pt x="23" y="26"/>
                      <a:pt x="21" y="26"/>
                      <a:pt x="19" y="25"/>
                    </a:cubicBezTo>
                    <a:cubicBezTo>
                      <a:pt x="2" y="14"/>
                      <a:pt x="2" y="14"/>
                      <a:pt x="2" y="14"/>
                    </a:cubicBezTo>
                    <a:cubicBezTo>
                      <a:pt x="0" y="14"/>
                      <a:pt x="0" y="12"/>
                      <a:pt x="2" y="12"/>
                    </a:cubicBezTo>
                    <a:cubicBezTo>
                      <a:pt x="20" y="1"/>
                      <a:pt x="20" y="1"/>
                      <a:pt x="20" y="1"/>
                    </a:cubicBezTo>
                    <a:cubicBezTo>
                      <a:pt x="21" y="0"/>
                      <a:pt x="23" y="0"/>
                      <a:pt x="25" y="1"/>
                    </a:cubicBezTo>
                    <a:cubicBezTo>
                      <a:pt x="42" y="11"/>
                      <a:pt x="42" y="11"/>
                      <a:pt x="42" y="11"/>
                    </a:cubicBezTo>
                    <a:cubicBezTo>
                      <a:pt x="44" y="12"/>
                      <a:pt x="44"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3" name="Freeform 122"/>
              <p:cNvSpPr>
                <a:spLocks/>
              </p:cNvSpPr>
              <p:nvPr/>
            </p:nvSpPr>
            <p:spPr bwMode="auto">
              <a:xfrm>
                <a:off x="5734050" y="3625850"/>
                <a:ext cx="161925" cy="96837"/>
              </a:xfrm>
              <a:custGeom>
                <a:avLst/>
                <a:gdLst>
                  <a:gd name="T0" fmla="*/ 43 w 44"/>
                  <a:gd name="T1" fmla="*/ 14 h 26"/>
                  <a:gd name="T2" fmla="*/ 24 w 44"/>
                  <a:gd name="T3" fmla="*/ 25 h 26"/>
                  <a:gd name="T4" fmla="*/ 20 w 44"/>
                  <a:gd name="T5" fmla="*/ 25 h 26"/>
                  <a:gd name="T6" fmla="*/ 2 w 44"/>
                  <a:gd name="T7" fmla="*/ 14 h 26"/>
                  <a:gd name="T8" fmla="*/ 2 w 44"/>
                  <a:gd name="T9" fmla="*/ 12 h 26"/>
                  <a:gd name="T10" fmla="*/ 20 w 44"/>
                  <a:gd name="T11" fmla="*/ 1 h 26"/>
                  <a:gd name="T12" fmla="*/ 25 w 44"/>
                  <a:gd name="T13" fmla="*/ 1 h 26"/>
                  <a:gd name="T14" fmla="*/ 43 w 44"/>
                  <a:gd name="T15" fmla="*/ 11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4" y="25"/>
                      <a:pt x="24" y="25"/>
                      <a:pt x="24" y="25"/>
                    </a:cubicBezTo>
                    <a:cubicBezTo>
                      <a:pt x="23" y="26"/>
                      <a:pt x="21" y="26"/>
                      <a:pt x="20" y="25"/>
                    </a:cubicBezTo>
                    <a:cubicBezTo>
                      <a:pt x="2" y="14"/>
                      <a:pt x="2" y="14"/>
                      <a:pt x="2" y="14"/>
                    </a:cubicBezTo>
                    <a:cubicBezTo>
                      <a:pt x="0" y="14"/>
                      <a:pt x="0" y="12"/>
                      <a:pt x="2" y="12"/>
                    </a:cubicBezTo>
                    <a:cubicBezTo>
                      <a:pt x="20" y="1"/>
                      <a:pt x="20" y="1"/>
                      <a:pt x="20" y="1"/>
                    </a:cubicBezTo>
                    <a:cubicBezTo>
                      <a:pt x="21" y="0"/>
                      <a:pt x="23" y="0"/>
                      <a:pt x="25" y="1"/>
                    </a:cubicBezTo>
                    <a:cubicBezTo>
                      <a:pt x="43" y="11"/>
                      <a:pt x="43" y="11"/>
                      <a:pt x="43" y="11"/>
                    </a:cubicBezTo>
                    <a:cubicBezTo>
                      <a:pt x="44" y="12"/>
                      <a:pt x="44" y="14"/>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4" name="Freeform 123"/>
              <p:cNvSpPr>
                <a:spLocks/>
              </p:cNvSpPr>
              <p:nvPr/>
            </p:nvSpPr>
            <p:spPr bwMode="auto">
              <a:xfrm>
                <a:off x="5829300" y="3571875"/>
                <a:ext cx="161925" cy="90487"/>
              </a:xfrm>
              <a:custGeom>
                <a:avLst/>
                <a:gdLst>
                  <a:gd name="T0" fmla="*/ 43 w 44"/>
                  <a:gd name="T1" fmla="*/ 14 h 25"/>
                  <a:gd name="T2" fmla="*/ 25 w 44"/>
                  <a:gd name="T3" fmla="*/ 25 h 25"/>
                  <a:gd name="T4" fmla="*/ 20 w 44"/>
                  <a:gd name="T5" fmla="*/ 25 h 25"/>
                  <a:gd name="T6" fmla="*/ 2 w 44"/>
                  <a:gd name="T7" fmla="*/ 14 h 25"/>
                  <a:gd name="T8" fmla="*/ 2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5"/>
                      <a:pt x="25" y="25"/>
                      <a:pt x="25" y="25"/>
                    </a:cubicBezTo>
                    <a:cubicBezTo>
                      <a:pt x="23" y="25"/>
                      <a:pt x="21" y="25"/>
                      <a:pt x="20" y="25"/>
                    </a:cubicBezTo>
                    <a:cubicBezTo>
                      <a:pt x="2" y="14"/>
                      <a:pt x="2" y="14"/>
                      <a:pt x="2" y="14"/>
                    </a:cubicBezTo>
                    <a:cubicBezTo>
                      <a:pt x="0" y="14"/>
                      <a:pt x="0" y="12"/>
                      <a:pt x="2" y="12"/>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5" name="Freeform 124"/>
              <p:cNvSpPr>
                <a:spLocks/>
              </p:cNvSpPr>
              <p:nvPr/>
            </p:nvSpPr>
            <p:spPr bwMode="auto">
              <a:xfrm>
                <a:off x="5924550" y="3502025"/>
                <a:ext cx="187325" cy="106362"/>
              </a:xfrm>
              <a:custGeom>
                <a:avLst/>
                <a:gdLst>
                  <a:gd name="T0" fmla="*/ 50 w 51"/>
                  <a:gd name="T1" fmla="*/ 14 h 29"/>
                  <a:gd name="T2" fmla="*/ 25 w 51"/>
                  <a:gd name="T3" fmla="*/ 29 h 29"/>
                  <a:gd name="T4" fmla="*/ 20 w 51"/>
                  <a:gd name="T5" fmla="*/ 29 h 29"/>
                  <a:gd name="T6" fmla="*/ 2 w 51"/>
                  <a:gd name="T7" fmla="*/ 18 h 29"/>
                  <a:gd name="T8" fmla="*/ 2 w 51"/>
                  <a:gd name="T9" fmla="*/ 15 h 29"/>
                  <a:gd name="T10" fmla="*/ 27 w 51"/>
                  <a:gd name="T11" fmla="*/ 1 h 29"/>
                  <a:gd name="T12" fmla="*/ 32 w 51"/>
                  <a:gd name="T13" fmla="*/ 1 h 29"/>
                  <a:gd name="T14" fmla="*/ 50 w 51"/>
                  <a:gd name="T15" fmla="*/ 11 h 29"/>
                  <a:gd name="T16" fmla="*/ 50 w 51"/>
                  <a:gd name="T1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9">
                    <a:moveTo>
                      <a:pt x="50" y="14"/>
                    </a:moveTo>
                    <a:cubicBezTo>
                      <a:pt x="25" y="29"/>
                      <a:pt x="25" y="29"/>
                      <a:pt x="25" y="29"/>
                    </a:cubicBezTo>
                    <a:cubicBezTo>
                      <a:pt x="23" y="29"/>
                      <a:pt x="21" y="29"/>
                      <a:pt x="20" y="29"/>
                    </a:cubicBezTo>
                    <a:cubicBezTo>
                      <a:pt x="2" y="18"/>
                      <a:pt x="2" y="18"/>
                      <a:pt x="2" y="18"/>
                    </a:cubicBezTo>
                    <a:cubicBezTo>
                      <a:pt x="0" y="18"/>
                      <a:pt x="0" y="16"/>
                      <a:pt x="2" y="15"/>
                    </a:cubicBezTo>
                    <a:cubicBezTo>
                      <a:pt x="27" y="1"/>
                      <a:pt x="27" y="1"/>
                      <a:pt x="27" y="1"/>
                    </a:cubicBezTo>
                    <a:cubicBezTo>
                      <a:pt x="28" y="0"/>
                      <a:pt x="30" y="0"/>
                      <a:pt x="32" y="1"/>
                    </a:cubicBezTo>
                    <a:cubicBezTo>
                      <a:pt x="50" y="11"/>
                      <a:pt x="50" y="11"/>
                      <a:pt x="50" y="11"/>
                    </a:cubicBezTo>
                    <a:cubicBezTo>
                      <a:pt x="51" y="12"/>
                      <a:pt x="51" y="13"/>
                      <a:pt x="50"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6" name="Freeform 125"/>
              <p:cNvSpPr>
                <a:spLocks/>
              </p:cNvSpPr>
              <p:nvPr/>
            </p:nvSpPr>
            <p:spPr bwMode="auto">
              <a:xfrm>
                <a:off x="6046788" y="3228975"/>
                <a:ext cx="539750" cy="312737"/>
              </a:xfrm>
              <a:custGeom>
                <a:avLst/>
                <a:gdLst>
                  <a:gd name="T0" fmla="*/ 146 w 147"/>
                  <a:gd name="T1" fmla="*/ 14 h 85"/>
                  <a:gd name="T2" fmla="*/ 24 w 147"/>
                  <a:gd name="T3" fmla="*/ 84 h 85"/>
                  <a:gd name="T4" fmla="*/ 19 w 147"/>
                  <a:gd name="T5" fmla="*/ 84 h 85"/>
                  <a:gd name="T6" fmla="*/ 1 w 147"/>
                  <a:gd name="T7" fmla="*/ 74 h 85"/>
                  <a:gd name="T8" fmla="*/ 1 w 147"/>
                  <a:gd name="T9" fmla="*/ 71 h 85"/>
                  <a:gd name="T10" fmla="*/ 123 w 147"/>
                  <a:gd name="T11" fmla="*/ 0 h 85"/>
                  <a:gd name="T12" fmla="*/ 128 w 147"/>
                  <a:gd name="T13" fmla="*/ 0 h 85"/>
                  <a:gd name="T14" fmla="*/ 146 w 147"/>
                  <a:gd name="T15" fmla="*/ 11 h 85"/>
                  <a:gd name="T16" fmla="*/ 146 w 147"/>
                  <a:gd name="T17" fmla="*/ 1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85">
                    <a:moveTo>
                      <a:pt x="146" y="14"/>
                    </a:moveTo>
                    <a:cubicBezTo>
                      <a:pt x="24" y="84"/>
                      <a:pt x="24" y="84"/>
                      <a:pt x="24" y="84"/>
                    </a:cubicBezTo>
                    <a:cubicBezTo>
                      <a:pt x="22" y="85"/>
                      <a:pt x="20" y="85"/>
                      <a:pt x="19" y="84"/>
                    </a:cubicBezTo>
                    <a:cubicBezTo>
                      <a:pt x="1" y="74"/>
                      <a:pt x="1" y="74"/>
                      <a:pt x="1" y="74"/>
                    </a:cubicBezTo>
                    <a:cubicBezTo>
                      <a:pt x="0" y="73"/>
                      <a:pt x="0" y="72"/>
                      <a:pt x="1" y="71"/>
                    </a:cubicBezTo>
                    <a:cubicBezTo>
                      <a:pt x="123" y="0"/>
                      <a:pt x="123" y="0"/>
                      <a:pt x="123" y="0"/>
                    </a:cubicBezTo>
                    <a:cubicBezTo>
                      <a:pt x="124" y="0"/>
                      <a:pt x="127" y="0"/>
                      <a:pt x="128" y="0"/>
                    </a:cubicBezTo>
                    <a:cubicBezTo>
                      <a:pt x="146" y="11"/>
                      <a:pt x="146" y="11"/>
                      <a:pt x="146" y="11"/>
                    </a:cubicBezTo>
                    <a:cubicBezTo>
                      <a:pt x="147" y="11"/>
                      <a:pt x="147" y="13"/>
                      <a:pt x="146"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7" name="Freeform 126"/>
              <p:cNvSpPr>
                <a:spLocks/>
              </p:cNvSpPr>
              <p:nvPr/>
            </p:nvSpPr>
            <p:spPr bwMode="auto">
              <a:xfrm>
                <a:off x="5854700" y="3449638"/>
                <a:ext cx="161925" cy="92075"/>
              </a:xfrm>
              <a:custGeom>
                <a:avLst/>
                <a:gdLst>
                  <a:gd name="T0" fmla="*/ 42 w 44"/>
                  <a:gd name="T1" fmla="*/ 14 h 25"/>
                  <a:gd name="T2" fmla="*/ 24 w 44"/>
                  <a:gd name="T3" fmla="*/ 25 h 25"/>
                  <a:gd name="T4" fmla="*/ 19 w 44"/>
                  <a:gd name="T5" fmla="*/ 25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5"/>
                      <a:pt x="24" y="25"/>
                      <a:pt x="24" y="25"/>
                    </a:cubicBezTo>
                    <a:cubicBezTo>
                      <a:pt x="23" y="25"/>
                      <a:pt x="21" y="25"/>
                      <a:pt x="19" y="25"/>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8" name="Freeform 127"/>
              <p:cNvSpPr>
                <a:spLocks/>
              </p:cNvSpPr>
              <p:nvPr/>
            </p:nvSpPr>
            <p:spPr bwMode="auto">
              <a:xfrm>
                <a:off x="5951538" y="3394075"/>
                <a:ext cx="160338" cy="92075"/>
              </a:xfrm>
              <a:custGeom>
                <a:avLst/>
                <a:gdLst>
                  <a:gd name="T0" fmla="*/ 42 w 44"/>
                  <a:gd name="T1" fmla="*/ 14 h 25"/>
                  <a:gd name="T2" fmla="*/ 24 w 44"/>
                  <a:gd name="T3" fmla="*/ 25 h 25"/>
                  <a:gd name="T4" fmla="*/ 19 w 44"/>
                  <a:gd name="T5" fmla="*/ 25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5"/>
                      <a:pt x="24" y="25"/>
                      <a:pt x="24" y="25"/>
                    </a:cubicBezTo>
                    <a:cubicBezTo>
                      <a:pt x="23" y="25"/>
                      <a:pt x="21" y="25"/>
                      <a:pt x="19" y="25"/>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9" name="Freeform 128"/>
              <p:cNvSpPr>
                <a:spLocks/>
              </p:cNvSpPr>
              <p:nvPr/>
            </p:nvSpPr>
            <p:spPr bwMode="auto">
              <a:xfrm>
                <a:off x="6046788" y="3340100"/>
                <a:ext cx="161925" cy="92075"/>
              </a:xfrm>
              <a:custGeom>
                <a:avLst/>
                <a:gdLst>
                  <a:gd name="T0" fmla="*/ 43 w 44"/>
                  <a:gd name="T1" fmla="*/ 14 h 25"/>
                  <a:gd name="T2" fmla="*/ 24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4"/>
                      <a:pt x="24" y="24"/>
                      <a:pt x="24"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0" name="Freeform 129"/>
              <p:cNvSpPr>
                <a:spLocks/>
              </p:cNvSpPr>
              <p:nvPr/>
            </p:nvSpPr>
            <p:spPr bwMode="auto">
              <a:xfrm>
                <a:off x="6142038" y="3284538"/>
                <a:ext cx="161925"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1" name="Freeform 130"/>
              <p:cNvSpPr>
                <a:spLocks/>
              </p:cNvSpPr>
              <p:nvPr/>
            </p:nvSpPr>
            <p:spPr bwMode="auto">
              <a:xfrm>
                <a:off x="6237288" y="3228975"/>
                <a:ext cx="161925"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2" name="Freeform 131"/>
              <p:cNvSpPr>
                <a:spLocks/>
              </p:cNvSpPr>
              <p:nvPr/>
            </p:nvSpPr>
            <p:spPr bwMode="auto">
              <a:xfrm>
                <a:off x="6332538" y="3175000"/>
                <a:ext cx="161925" cy="90487"/>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3" name="Freeform 132"/>
              <p:cNvSpPr>
                <a:spLocks/>
              </p:cNvSpPr>
              <p:nvPr/>
            </p:nvSpPr>
            <p:spPr bwMode="auto">
              <a:xfrm>
                <a:off x="6427788" y="3119438"/>
                <a:ext cx="161925"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4" name="Freeform 133"/>
              <p:cNvSpPr>
                <a:spLocks/>
              </p:cNvSpPr>
              <p:nvPr/>
            </p:nvSpPr>
            <p:spPr bwMode="auto">
              <a:xfrm>
                <a:off x="6524625" y="3159125"/>
                <a:ext cx="182563" cy="106362"/>
              </a:xfrm>
              <a:custGeom>
                <a:avLst/>
                <a:gdLst>
                  <a:gd name="T0" fmla="*/ 49 w 50"/>
                  <a:gd name="T1" fmla="*/ 14 h 29"/>
                  <a:gd name="T2" fmla="*/ 24 w 50"/>
                  <a:gd name="T3" fmla="*/ 28 h 29"/>
                  <a:gd name="T4" fmla="*/ 19 w 50"/>
                  <a:gd name="T5" fmla="*/ 28 h 29"/>
                  <a:gd name="T6" fmla="*/ 1 w 50"/>
                  <a:gd name="T7" fmla="*/ 18 h 29"/>
                  <a:gd name="T8" fmla="*/ 1 w 50"/>
                  <a:gd name="T9" fmla="*/ 15 h 29"/>
                  <a:gd name="T10" fmla="*/ 26 w 50"/>
                  <a:gd name="T11" fmla="*/ 0 h 29"/>
                  <a:gd name="T12" fmla="*/ 31 w 50"/>
                  <a:gd name="T13" fmla="*/ 0 h 29"/>
                  <a:gd name="T14" fmla="*/ 49 w 50"/>
                  <a:gd name="T15" fmla="*/ 11 h 29"/>
                  <a:gd name="T16" fmla="*/ 49 w 50"/>
                  <a:gd name="T1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49" y="14"/>
                    </a:moveTo>
                    <a:cubicBezTo>
                      <a:pt x="24" y="28"/>
                      <a:pt x="24" y="28"/>
                      <a:pt x="24" y="28"/>
                    </a:cubicBezTo>
                    <a:cubicBezTo>
                      <a:pt x="23" y="29"/>
                      <a:pt x="20" y="29"/>
                      <a:pt x="19" y="28"/>
                    </a:cubicBezTo>
                    <a:cubicBezTo>
                      <a:pt x="1" y="18"/>
                      <a:pt x="1" y="18"/>
                      <a:pt x="1" y="18"/>
                    </a:cubicBezTo>
                    <a:cubicBezTo>
                      <a:pt x="0" y="17"/>
                      <a:pt x="0" y="16"/>
                      <a:pt x="1" y="15"/>
                    </a:cubicBezTo>
                    <a:cubicBezTo>
                      <a:pt x="26" y="0"/>
                      <a:pt x="26" y="0"/>
                      <a:pt x="26" y="0"/>
                    </a:cubicBezTo>
                    <a:cubicBezTo>
                      <a:pt x="27" y="0"/>
                      <a:pt x="30" y="0"/>
                      <a:pt x="31" y="0"/>
                    </a:cubicBezTo>
                    <a:cubicBezTo>
                      <a:pt x="49" y="11"/>
                      <a:pt x="49" y="11"/>
                      <a:pt x="49" y="11"/>
                    </a:cubicBezTo>
                    <a:cubicBezTo>
                      <a:pt x="50" y="11"/>
                      <a:pt x="50" y="13"/>
                      <a:pt x="49"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5" name="Freeform 134"/>
              <p:cNvSpPr>
                <a:spLocks/>
              </p:cNvSpPr>
              <p:nvPr/>
            </p:nvSpPr>
            <p:spPr bwMode="auto">
              <a:xfrm>
                <a:off x="6524625" y="3063875"/>
                <a:ext cx="160338"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6" name="Freeform 135"/>
              <p:cNvSpPr>
                <a:spLocks/>
              </p:cNvSpPr>
              <p:nvPr/>
            </p:nvSpPr>
            <p:spPr bwMode="auto">
              <a:xfrm>
                <a:off x="6642100" y="3105150"/>
                <a:ext cx="161925" cy="90487"/>
              </a:xfrm>
              <a:custGeom>
                <a:avLst/>
                <a:gdLst>
                  <a:gd name="T0" fmla="*/ 42 w 44"/>
                  <a:gd name="T1" fmla="*/ 14 h 25"/>
                  <a:gd name="T2" fmla="*/ 24 w 44"/>
                  <a:gd name="T3" fmla="*/ 24 h 25"/>
                  <a:gd name="T4" fmla="*/ 19 w 44"/>
                  <a:gd name="T5" fmla="*/ 24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4"/>
                      <a:pt x="24" y="24"/>
                      <a:pt x="24" y="24"/>
                    </a:cubicBezTo>
                    <a:cubicBezTo>
                      <a:pt x="23" y="25"/>
                      <a:pt x="21" y="25"/>
                      <a:pt x="19" y="24"/>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7" name="Freeform 136"/>
              <p:cNvSpPr>
                <a:spLocks/>
              </p:cNvSpPr>
              <p:nvPr/>
            </p:nvSpPr>
            <p:spPr bwMode="auto">
              <a:xfrm>
                <a:off x="6737350" y="3049588"/>
                <a:ext cx="161925" cy="92075"/>
              </a:xfrm>
              <a:custGeom>
                <a:avLst/>
                <a:gdLst>
                  <a:gd name="T0" fmla="*/ 42 w 44"/>
                  <a:gd name="T1" fmla="*/ 14 h 25"/>
                  <a:gd name="T2" fmla="*/ 24 w 44"/>
                  <a:gd name="T3" fmla="*/ 24 h 25"/>
                  <a:gd name="T4" fmla="*/ 19 w 44"/>
                  <a:gd name="T5" fmla="*/ 24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4"/>
                      <a:pt x="24" y="24"/>
                      <a:pt x="24" y="24"/>
                    </a:cubicBezTo>
                    <a:cubicBezTo>
                      <a:pt x="23" y="25"/>
                      <a:pt x="21" y="25"/>
                      <a:pt x="19" y="24"/>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8" name="Freeform 137"/>
              <p:cNvSpPr>
                <a:spLocks/>
              </p:cNvSpPr>
              <p:nvPr/>
            </p:nvSpPr>
            <p:spPr bwMode="auto">
              <a:xfrm>
                <a:off x="6832600" y="2994025"/>
                <a:ext cx="161925" cy="92075"/>
              </a:xfrm>
              <a:custGeom>
                <a:avLst/>
                <a:gdLst>
                  <a:gd name="T0" fmla="*/ 42 w 44"/>
                  <a:gd name="T1" fmla="*/ 14 h 25"/>
                  <a:gd name="T2" fmla="*/ 24 w 44"/>
                  <a:gd name="T3" fmla="*/ 24 h 25"/>
                  <a:gd name="T4" fmla="*/ 19 w 44"/>
                  <a:gd name="T5" fmla="*/ 24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4"/>
                      <a:pt x="24" y="24"/>
                      <a:pt x="24" y="24"/>
                    </a:cubicBezTo>
                    <a:cubicBezTo>
                      <a:pt x="23" y="25"/>
                      <a:pt x="21" y="25"/>
                      <a:pt x="19" y="24"/>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9" name="Freeform 138"/>
              <p:cNvSpPr>
                <a:spLocks/>
              </p:cNvSpPr>
              <p:nvPr/>
            </p:nvSpPr>
            <p:spPr bwMode="auto">
              <a:xfrm>
                <a:off x="6932613" y="2938463"/>
                <a:ext cx="157163"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0" name="Freeform 139"/>
              <p:cNvSpPr>
                <a:spLocks/>
              </p:cNvSpPr>
              <p:nvPr/>
            </p:nvSpPr>
            <p:spPr bwMode="auto">
              <a:xfrm>
                <a:off x="6623050" y="3008313"/>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1" name="Freeform 140"/>
              <p:cNvSpPr>
                <a:spLocks/>
              </p:cNvSpPr>
              <p:nvPr/>
            </p:nvSpPr>
            <p:spPr bwMode="auto">
              <a:xfrm>
                <a:off x="6675438" y="2832100"/>
                <a:ext cx="230188" cy="133350"/>
              </a:xfrm>
              <a:custGeom>
                <a:avLst/>
                <a:gdLst>
                  <a:gd name="T0" fmla="*/ 62 w 63"/>
                  <a:gd name="T1" fmla="*/ 14 h 36"/>
                  <a:gd name="T2" fmla="*/ 24 w 63"/>
                  <a:gd name="T3" fmla="*/ 35 h 36"/>
                  <a:gd name="T4" fmla="*/ 19 w 63"/>
                  <a:gd name="T5" fmla="*/ 35 h 36"/>
                  <a:gd name="T6" fmla="*/ 1 w 63"/>
                  <a:gd name="T7" fmla="*/ 25 h 36"/>
                  <a:gd name="T8" fmla="*/ 1 w 63"/>
                  <a:gd name="T9" fmla="*/ 22 h 36"/>
                  <a:gd name="T10" fmla="*/ 39 w 63"/>
                  <a:gd name="T11" fmla="*/ 0 h 36"/>
                  <a:gd name="T12" fmla="*/ 44 w 63"/>
                  <a:gd name="T13" fmla="*/ 0 h 36"/>
                  <a:gd name="T14" fmla="*/ 62 w 63"/>
                  <a:gd name="T15" fmla="*/ 11 h 36"/>
                  <a:gd name="T16" fmla="*/ 62 w 63"/>
                  <a:gd name="T17"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6">
                    <a:moveTo>
                      <a:pt x="62" y="14"/>
                    </a:moveTo>
                    <a:cubicBezTo>
                      <a:pt x="24" y="35"/>
                      <a:pt x="24" y="35"/>
                      <a:pt x="24" y="35"/>
                    </a:cubicBezTo>
                    <a:cubicBezTo>
                      <a:pt x="23" y="36"/>
                      <a:pt x="20" y="36"/>
                      <a:pt x="19" y="35"/>
                    </a:cubicBezTo>
                    <a:cubicBezTo>
                      <a:pt x="1" y="25"/>
                      <a:pt x="1" y="25"/>
                      <a:pt x="1" y="25"/>
                    </a:cubicBezTo>
                    <a:cubicBezTo>
                      <a:pt x="0" y="24"/>
                      <a:pt x="0" y="23"/>
                      <a:pt x="1" y="22"/>
                    </a:cubicBezTo>
                    <a:cubicBezTo>
                      <a:pt x="39" y="0"/>
                      <a:pt x="39" y="0"/>
                      <a:pt x="39" y="0"/>
                    </a:cubicBezTo>
                    <a:cubicBezTo>
                      <a:pt x="40" y="0"/>
                      <a:pt x="43" y="0"/>
                      <a:pt x="44" y="0"/>
                    </a:cubicBezTo>
                    <a:cubicBezTo>
                      <a:pt x="62" y="11"/>
                      <a:pt x="62" y="11"/>
                      <a:pt x="62" y="11"/>
                    </a:cubicBezTo>
                    <a:cubicBezTo>
                      <a:pt x="63" y="12"/>
                      <a:pt x="63" y="13"/>
                      <a:pt x="6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2" name="Freeform 141"/>
              <p:cNvSpPr>
                <a:spLocks/>
              </p:cNvSpPr>
              <p:nvPr/>
            </p:nvSpPr>
            <p:spPr bwMode="auto">
              <a:xfrm>
                <a:off x="6718300" y="2884488"/>
                <a:ext cx="279400" cy="160337"/>
              </a:xfrm>
              <a:custGeom>
                <a:avLst/>
                <a:gdLst>
                  <a:gd name="T0" fmla="*/ 75 w 76"/>
                  <a:gd name="T1" fmla="*/ 14 h 44"/>
                  <a:gd name="T2" fmla="*/ 24 w 76"/>
                  <a:gd name="T3" fmla="*/ 43 h 44"/>
                  <a:gd name="T4" fmla="*/ 19 w 76"/>
                  <a:gd name="T5" fmla="*/ 43 h 44"/>
                  <a:gd name="T6" fmla="*/ 1 w 76"/>
                  <a:gd name="T7" fmla="*/ 33 h 44"/>
                  <a:gd name="T8" fmla="*/ 1 w 76"/>
                  <a:gd name="T9" fmla="*/ 30 h 44"/>
                  <a:gd name="T10" fmla="*/ 52 w 76"/>
                  <a:gd name="T11" fmla="*/ 1 h 44"/>
                  <a:gd name="T12" fmla="*/ 57 w 76"/>
                  <a:gd name="T13" fmla="*/ 1 h 44"/>
                  <a:gd name="T14" fmla="*/ 75 w 76"/>
                  <a:gd name="T15" fmla="*/ 11 h 44"/>
                  <a:gd name="T16" fmla="*/ 75 w 76"/>
                  <a:gd name="T17"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4">
                    <a:moveTo>
                      <a:pt x="75" y="14"/>
                    </a:moveTo>
                    <a:cubicBezTo>
                      <a:pt x="24" y="43"/>
                      <a:pt x="24" y="43"/>
                      <a:pt x="24" y="43"/>
                    </a:cubicBezTo>
                    <a:cubicBezTo>
                      <a:pt x="22" y="44"/>
                      <a:pt x="20" y="44"/>
                      <a:pt x="19" y="43"/>
                    </a:cubicBezTo>
                    <a:cubicBezTo>
                      <a:pt x="1" y="33"/>
                      <a:pt x="1" y="33"/>
                      <a:pt x="1" y="33"/>
                    </a:cubicBezTo>
                    <a:cubicBezTo>
                      <a:pt x="0" y="32"/>
                      <a:pt x="0" y="31"/>
                      <a:pt x="1" y="30"/>
                    </a:cubicBezTo>
                    <a:cubicBezTo>
                      <a:pt x="52" y="1"/>
                      <a:pt x="52" y="1"/>
                      <a:pt x="52" y="1"/>
                    </a:cubicBezTo>
                    <a:cubicBezTo>
                      <a:pt x="53" y="0"/>
                      <a:pt x="55" y="0"/>
                      <a:pt x="57" y="1"/>
                    </a:cubicBezTo>
                    <a:cubicBezTo>
                      <a:pt x="75" y="11"/>
                      <a:pt x="75" y="11"/>
                      <a:pt x="75" y="11"/>
                    </a:cubicBezTo>
                    <a:cubicBezTo>
                      <a:pt x="76" y="12"/>
                      <a:pt x="76" y="13"/>
                      <a:pt x="75"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3" name="Freeform 142"/>
              <p:cNvSpPr>
                <a:spLocks/>
              </p:cNvSpPr>
              <p:nvPr/>
            </p:nvSpPr>
            <p:spPr bwMode="auto">
              <a:xfrm>
                <a:off x="6656388" y="2776538"/>
                <a:ext cx="157163" cy="92075"/>
              </a:xfrm>
              <a:custGeom>
                <a:avLst/>
                <a:gdLst>
                  <a:gd name="T0" fmla="*/ 42 w 43"/>
                  <a:gd name="T1" fmla="*/ 14 h 25"/>
                  <a:gd name="T2" fmla="*/ 24 w 43"/>
                  <a:gd name="T3" fmla="*/ 25 h 25"/>
                  <a:gd name="T4" fmla="*/ 19 w 43"/>
                  <a:gd name="T5" fmla="*/ 25 h 25"/>
                  <a:gd name="T6" fmla="*/ 1 w 43"/>
                  <a:gd name="T7" fmla="*/ 14 h 25"/>
                  <a:gd name="T8" fmla="*/ 1 w 43"/>
                  <a:gd name="T9" fmla="*/ 12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4"/>
                      <a:pt x="0" y="12"/>
                      <a:pt x="1" y="12"/>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4" name="Freeform 143"/>
              <p:cNvSpPr>
                <a:spLocks/>
              </p:cNvSpPr>
              <p:nvPr/>
            </p:nvSpPr>
            <p:spPr bwMode="auto">
              <a:xfrm>
                <a:off x="6516688" y="2725738"/>
                <a:ext cx="209550" cy="120650"/>
              </a:xfrm>
              <a:custGeom>
                <a:avLst/>
                <a:gdLst>
                  <a:gd name="T0" fmla="*/ 56 w 57"/>
                  <a:gd name="T1" fmla="*/ 13 h 33"/>
                  <a:gd name="T2" fmla="*/ 24 w 57"/>
                  <a:gd name="T3" fmla="*/ 32 h 33"/>
                  <a:gd name="T4" fmla="*/ 19 w 57"/>
                  <a:gd name="T5" fmla="*/ 32 h 33"/>
                  <a:gd name="T6" fmla="*/ 1 w 57"/>
                  <a:gd name="T7" fmla="*/ 22 h 33"/>
                  <a:gd name="T8" fmla="*/ 1 w 57"/>
                  <a:gd name="T9" fmla="*/ 19 h 33"/>
                  <a:gd name="T10" fmla="*/ 33 w 57"/>
                  <a:gd name="T11" fmla="*/ 0 h 33"/>
                  <a:gd name="T12" fmla="*/ 38 w 57"/>
                  <a:gd name="T13" fmla="*/ 0 h 33"/>
                  <a:gd name="T14" fmla="*/ 56 w 57"/>
                  <a:gd name="T15" fmla="*/ 11 h 33"/>
                  <a:gd name="T16" fmla="*/ 56 w 57"/>
                  <a:gd name="T1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3">
                    <a:moveTo>
                      <a:pt x="56" y="13"/>
                    </a:moveTo>
                    <a:cubicBezTo>
                      <a:pt x="24" y="32"/>
                      <a:pt x="24" y="32"/>
                      <a:pt x="24" y="32"/>
                    </a:cubicBezTo>
                    <a:cubicBezTo>
                      <a:pt x="22" y="33"/>
                      <a:pt x="20" y="33"/>
                      <a:pt x="19" y="32"/>
                    </a:cubicBezTo>
                    <a:cubicBezTo>
                      <a:pt x="1" y="22"/>
                      <a:pt x="1" y="22"/>
                      <a:pt x="1" y="22"/>
                    </a:cubicBezTo>
                    <a:cubicBezTo>
                      <a:pt x="0" y="21"/>
                      <a:pt x="0" y="20"/>
                      <a:pt x="1" y="19"/>
                    </a:cubicBezTo>
                    <a:cubicBezTo>
                      <a:pt x="33" y="0"/>
                      <a:pt x="33" y="0"/>
                      <a:pt x="33" y="0"/>
                    </a:cubicBezTo>
                    <a:cubicBezTo>
                      <a:pt x="34" y="0"/>
                      <a:pt x="36" y="0"/>
                      <a:pt x="38" y="0"/>
                    </a:cubicBezTo>
                    <a:cubicBezTo>
                      <a:pt x="56" y="11"/>
                      <a:pt x="56" y="11"/>
                      <a:pt x="56" y="11"/>
                    </a:cubicBezTo>
                    <a:cubicBezTo>
                      <a:pt x="57" y="11"/>
                      <a:pt x="57" y="13"/>
                      <a:pt x="56" y="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53" name="Group 752"/>
            <p:cNvGrpSpPr/>
            <p:nvPr/>
          </p:nvGrpSpPr>
          <p:grpSpPr>
            <a:xfrm>
              <a:off x="5359400" y="1711325"/>
              <a:ext cx="3406776" cy="4859337"/>
              <a:chOff x="5359400" y="1711325"/>
              <a:chExt cx="3406776" cy="4859337"/>
            </a:xfrm>
          </p:grpSpPr>
          <p:sp>
            <p:nvSpPr>
              <p:cNvPr id="763" name="Oval 144"/>
              <p:cNvSpPr>
                <a:spLocks noChangeArrowheads="1"/>
              </p:cNvSpPr>
              <p:nvPr/>
            </p:nvSpPr>
            <p:spPr bwMode="auto">
              <a:xfrm>
                <a:off x="6704013" y="5221288"/>
                <a:ext cx="217488" cy="21748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4" name="Freeform 145"/>
              <p:cNvSpPr>
                <a:spLocks/>
              </p:cNvSpPr>
              <p:nvPr/>
            </p:nvSpPr>
            <p:spPr bwMode="auto">
              <a:xfrm>
                <a:off x="6734175" y="5214938"/>
                <a:ext cx="947738" cy="609600"/>
              </a:xfrm>
              <a:custGeom>
                <a:avLst/>
                <a:gdLst>
                  <a:gd name="T0" fmla="*/ 211 w 258"/>
                  <a:gd name="T1" fmla="*/ 147 h 166"/>
                  <a:gd name="T2" fmla="*/ 34 w 258"/>
                  <a:gd name="T3" fmla="*/ 19 h 166"/>
                  <a:gd name="T4" fmla="*/ 15 w 258"/>
                  <a:gd name="T5" fmla="*/ 13 h 166"/>
                  <a:gd name="T6" fmla="*/ 1 w 258"/>
                  <a:gd name="T7" fmla="*/ 7 h 166"/>
                  <a:gd name="T8" fmla="*/ 17 w 258"/>
                  <a:gd name="T9" fmla="*/ 4 h 166"/>
                  <a:gd name="T10" fmla="*/ 37 w 258"/>
                  <a:gd name="T11" fmla="*/ 8 h 166"/>
                  <a:gd name="T12" fmla="*/ 238 w 258"/>
                  <a:gd name="T13" fmla="*/ 120 h 166"/>
                  <a:gd name="T14" fmla="*/ 211 w 258"/>
                  <a:gd name="T15" fmla="*/ 147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166">
                    <a:moveTo>
                      <a:pt x="211" y="147"/>
                    </a:moveTo>
                    <a:cubicBezTo>
                      <a:pt x="162" y="93"/>
                      <a:pt x="101" y="47"/>
                      <a:pt x="34" y="19"/>
                    </a:cubicBezTo>
                    <a:cubicBezTo>
                      <a:pt x="28" y="17"/>
                      <a:pt x="21" y="14"/>
                      <a:pt x="15" y="13"/>
                    </a:cubicBezTo>
                    <a:cubicBezTo>
                      <a:pt x="11" y="12"/>
                      <a:pt x="2" y="12"/>
                      <a:pt x="1" y="7"/>
                    </a:cubicBezTo>
                    <a:cubicBezTo>
                      <a:pt x="0" y="0"/>
                      <a:pt x="13" y="3"/>
                      <a:pt x="17" y="4"/>
                    </a:cubicBezTo>
                    <a:cubicBezTo>
                      <a:pt x="24" y="4"/>
                      <a:pt x="31" y="6"/>
                      <a:pt x="37" y="8"/>
                    </a:cubicBezTo>
                    <a:cubicBezTo>
                      <a:pt x="111" y="28"/>
                      <a:pt x="181" y="69"/>
                      <a:pt x="238" y="120"/>
                    </a:cubicBezTo>
                    <a:cubicBezTo>
                      <a:pt x="258" y="137"/>
                      <a:pt x="228" y="166"/>
                      <a:pt x="211" y="14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5" name="Freeform 146"/>
              <p:cNvSpPr>
                <a:spLocks/>
              </p:cNvSpPr>
              <p:nvPr/>
            </p:nvSpPr>
            <p:spPr bwMode="auto">
              <a:xfrm>
                <a:off x="6642100" y="3898900"/>
                <a:ext cx="601663" cy="1822450"/>
              </a:xfrm>
              <a:custGeom>
                <a:avLst/>
                <a:gdLst>
                  <a:gd name="T0" fmla="*/ 128 w 164"/>
                  <a:gd name="T1" fmla="*/ 0 h 496"/>
                  <a:gd name="T2" fmla="*/ 59 w 164"/>
                  <a:gd name="T3" fmla="*/ 14 h 496"/>
                  <a:gd name="T4" fmla="*/ 9 w 164"/>
                  <a:gd name="T5" fmla="*/ 62 h 496"/>
                  <a:gd name="T6" fmla="*/ 7 w 164"/>
                  <a:gd name="T7" fmla="*/ 125 h 496"/>
                  <a:gd name="T8" fmla="*/ 4 w 164"/>
                  <a:gd name="T9" fmla="*/ 382 h 496"/>
                  <a:gd name="T10" fmla="*/ 14 w 164"/>
                  <a:gd name="T11" fmla="*/ 458 h 496"/>
                  <a:gd name="T12" fmla="*/ 79 w 164"/>
                  <a:gd name="T13" fmla="*/ 495 h 496"/>
                  <a:gd name="T14" fmla="*/ 108 w 164"/>
                  <a:gd name="T15" fmla="*/ 489 h 496"/>
                  <a:gd name="T16" fmla="*/ 125 w 164"/>
                  <a:gd name="T17" fmla="*/ 444 h 496"/>
                  <a:gd name="T18" fmla="*/ 117 w 164"/>
                  <a:gd name="T19" fmla="*/ 393 h 496"/>
                  <a:gd name="T20" fmla="*/ 129 w 164"/>
                  <a:gd name="T21" fmla="*/ 314 h 496"/>
                  <a:gd name="T22" fmla="*/ 123 w 164"/>
                  <a:gd name="T23" fmla="*/ 174 h 496"/>
                  <a:gd name="T24" fmla="*/ 144 w 164"/>
                  <a:gd name="T25" fmla="*/ 139 h 496"/>
                  <a:gd name="T26" fmla="*/ 162 w 164"/>
                  <a:gd name="T27" fmla="*/ 67 h 496"/>
                  <a:gd name="T28" fmla="*/ 128 w 164"/>
                  <a:gd name="T29"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496">
                    <a:moveTo>
                      <a:pt x="128" y="0"/>
                    </a:moveTo>
                    <a:cubicBezTo>
                      <a:pt x="105" y="3"/>
                      <a:pt x="81" y="5"/>
                      <a:pt x="59" y="14"/>
                    </a:cubicBezTo>
                    <a:cubicBezTo>
                      <a:pt x="37" y="23"/>
                      <a:pt x="17" y="40"/>
                      <a:pt x="9" y="62"/>
                    </a:cubicBezTo>
                    <a:cubicBezTo>
                      <a:pt x="2" y="82"/>
                      <a:pt x="5" y="104"/>
                      <a:pt x="7" y="125"/>
                    </a:cubicBezTo>
                    <a:cubicBezTo>
                      <a:pt x="16" y="210"/>
                      <a:pt x="15" y="297"/>
                      <a:pt x="4" y="382"/>
                    </a:cubicBezTo>
                    <a:cubicBezTo>
                      <a:pt x="1" y="408"/>
                      <a:pt x="0" y="436"/>
                      <a:pt x="14" y="458"/>
                    </a:cubicBezTo>
                    <a:cubicBezTo>
                      <a:pt x="29" y="479"/>
                      <a:pt x="53" y="493"/>
                      <a:pt x="79" y="495"/>
                    </a:cubicBezTo>
                    <a:cubicBezTo>
                      <a:pt x="89" y="496"/>
                      <a:pt x="99" y="495"/>
                      <a:pt x="108" y="489"/>
                    </a:cubicBezTo>
                    <a:cubicBezTo>
                      <a:pt x="122" y="480"/>
                      <a:pt x="127" y="461"/>
                      <a:pt x="125" y="444"/>
                    </a:cubicBezTo>
                    <a:cubicBezTo>
                      <a:pt x="124" y="427"/>
                      <a:pt x="118" y="410"/>
                      <a:pt x="117" y="393"/>
                    </a:cubicBezTo>
                    <a:cubicBezTo>
                      <a:pt x="115" y="366"/>
                      <a:pt x="125" y="340"/>
                      <a:pt x="129" y="314"/>
                    </a:cubicBezTo>
                    <a:cubicBezTo>
                      <a:pt x="137" y="268"/>
                      <a:pt x="130" y="220"/>
                      <a:pt x="123" y="174"/>
                    </a:cubicBezTo>
                    <a:cubicBezTo>
                      <a:pt x="121" y="160"/>
                      <a:pt x="136" y="150"/>
                      <a:pt x="144" y="139"/>
                    </a:cubicBezTo>
                    <a:cubicBezTo>
                      <a:pt x="157" y="118"/>
                      <a:pt x="164" y="92"/>
                      <a:pt x="162" y="67"/>
                    </a:cubicBezTo>
                    <a:cubicBezTo>
                      <a:pt x="159" y="42"/>
                      <a:pt x="146" y="18"/>
                      <a:pt x="128" y="0"/>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6" name="Freeform 149"/>
              <p:cNvSpPr>
                <a:spLocks/>
              </p:cNvSpPr>
              <p:nvPr/>
            </p:nvSpPr>
            <p:spPr bwMode="auto">
              <a:xfrm>
                <a:off x="6281738" y="3927475"/>
                <a:ext cx="2065338" cy="1195387"/>
              </a:xfrm>
              <a:custGeom>
                <a:avLst/>
                <a:gdLst>
                  <a:gd name="T0" fmla="*/ 162 w 562"/>
                  <a:gd name="T1" fmla="*/ 93 h 325"/>
                  <a:gd name="T2" fmla="*/ 348 w 562"/>
                  <a:gd name="T3" fmla="*/ 0 h 325"/>
                  <a:gd name="T4" fmla="*/ 562 w 562"/>
                  <a:gd name="T5" fmla="*/ 124 h 325"/>
                  <a:gd name="T6" fmla="*/ 214 w 562"/>
                  <a:gd name="T7" fmla="*/ 325 h 325"/>
                  <a:gd name="T8" fmla="*/ 0 w 562"/>
                  <a:gd name="T9" fmla="*/ 201 h 325"/>
                  <a:gd name="T10" fmla="*/ 162 w 562"/>
                  <a:gd name="T11" fmla="*/ 93 h 325"/>
                </a:gdLst>
                <a:ahLst/>
                <a:cxnLst>
                  <a:cxn ang="0">
                    <a:pos x="T0" y="T1"/>
                  </a:cxn>
                  <a:cxn ang="0">
                    <a:pos x="T2" y="T3"/>
                  </a:cxn>
                  <a:cxn ang="0">
                    <a:pos x="T4" y="T5"/>
                  </a:cxn>
                  <a:cxn ang="0">
                    <a:pos x="T6" y="T7"/>
                  </a:cxn>
                  <a:cxn ang="0">
                    <a:pos x="T8" y="T9"/>
                  </a:cxn>
                  <a:cxn ang="0">
                    <a:pos x="T10" y="T11"/>
                  </a:cxn>
                </a:cxnLst>
                <a:rect l="0" t="0" r="r" b="b"/>
                <a:pathLst>
                  <a:path w="562" h="325">
                    <a:moveTo>
                      <a:pt x="162" y="93"/>
                    </a:moveTo>
                    <a:cubicBezTo>
                      <a:pt x="228" y="55"/>
                      <a:pt x="293" y="23"/>
                      <a:pt x="348" y="0"/>
                    </a:cubicBezTo>
                    <a:cubicBezTo>
                      <a:pt x="562" y="124"/>
                      <a:pt x="562" y="124"/>
                      <a:pt x="562" y="124"/>
                    </a:cubicBezTo>
                    <a:cubicBezTo>
                      <a:pt x="214" y="325"/>
                      <a:pt x="214" y="325"/>
                      <a:pt x="214" y="325"/>
                    </a:cubicBezTo>
                    <a:cubicBezTo>
                      <a:pt x="0" y="201"/>
                      <a:pt x="0" y="201"/>
                      <a:pt x="0" y="201"/>
                    </a:cubicBezTo>
                    <a:cubicBezTo>
                      <a:pt x="41" y="169"/>
                      <a:pt x="97" y="131"/>
                      <a:pt x="162" y="93"/>
                    </a:cubicBez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7" name="Freeform 148"/>
              <p:cNvSpPr>
                <a:spLocks/>
              </p:cNvSpPr>
              <p:nvPr/>
            </p:nvSpPr>
            <p:spPr bwMode="auto">
              <a:xfrm>
                <a:off x="6281738" y="4667250"/>
                <a:ext cx="785813" cy="668337"/>
              </a:xfrm>
              <a:custGeom>
                <a:avLst/>
                <a:gdLst>
                  <a:gd name="T0" fmla="*/ 495 w 495"/>
                  <a:gd name="T1" fmla="*/ 287 h 421"/>
                  <a:gd name="T2" fmla="*/ 495 w 495"/>
                  <a:gd name="T3" fmla="*/ 421 h 421"/>
                  <a:gd name="T4" fmla="*/ 2 w 495"/>
                  <a:gd name="T5" fmla="*/ 134 h 421"/>
                  <a:gd name="T6" fmla="*/ 0 w 495"/>
                  <a:gd name="T7" fmla="*/ 0 h 421"/>
                  <a:gd name="T8" fmla="*/ 495 w 495"/>
                  <a:gd name="T9" fmla="*/ 287 h 421"/>
                </a:gdLst>
                <a:ahLst/>
                <a:cxnLst>
                  <a:cxn ang="0">
                    <a:pos x="T0" y="T1"/>
                  </a:cxn>
                  <a:cxn ang="0">
                    <a:pos x="T2" y="T3"/>
                  </a:cxn>
                  <a:cxn ang="0">
                    <a:pos x="T4" y="T5"/>
                  </a:cxn>
                  <a:cxn ang="0">
                    <a:pos x="T6" y="T7"/>
                  </a:cxn>
                  <a:cxn ang="0">
                    <a:pos x="T8" y="T9"/>
                  </a:cxn>
                </a:cxnLst>
                <a:rect l="0" t="0" r="r" b="b"/>
                <a:pathLst>
                  <a:path w="495" h="421">
                    <a:moveTo>
                      <a:pt x="495" y="287"/>
                    </a:moveTo>
                    <a:lnTo>
                      <a:pt x="495" y="421"/>
                    </a:lnTo>
                    <a:lnTo>
                      <a:pt x="2" y="134"/>
                    </a:lnTo>
                    <a:lnTo>
                      <a:pt x="0" y="0"/>
                    </a:lnTo>
                    <a:lnTo>
                      <a:pt x="495" y="287"/>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8" name="Freeform 150"/>
              <p:cNvSpPr>
                <a:spLocks/>
              </p:cNvSpPr>
              <p:nvPr/>
            </p:nvSpPr>
            <p:spPr bwMode="auto">
              <a:xfrm>
                <a:off x="5756275" y="4100513"/>
                <a:ext cx="2535238" cy="1908175"/>
              </a:xfrm>
              <a:custGeom>
                <a:avLst/>
                <a:gdLst>
                  <a:gd name="T0" fmla="*/ 677 w 690"/>
                  <a:gd name="T1" fmla="*/ 0 h 519"/>
                  <a:gd name="T2" fmla="*/ 679 w 690"/>
                  <a:gd name="T3" fmla="*/ 120 h 519"/>
                  <a:gd name="T4" fmla="*/ 612 w 690"/>
                  <a:gd name="T5" fmla="*/ 216 h 519"/>
                  <a:gd name="T6" fmla="*/ 523 w 690"/>
                  <a:gd name="T7" fmla="*/ 248 h 519"/>
                  <a:gd name="T8" fmla="*/ 434 w 690"/>
                  <a:gd name="T9" fmla="*/ 257 h 519"/>
                  <a:gd name="T10" fmla="*/ 349 w 690"/>
                  <a:gd name="T11" fmla="*/ 232 h 519"/>
                  <a:gd name="T12" fmla="*/ 159 w 690"/>
                  <a:gd name="T13" fmla="*/ 155 h 519"/>
                  <a:gd name="T14" fmla="*/ 158 w 690"/>
                  <a:gd name="T15" fmla="*/ 282 h 519"/>
                  <a:gd name="T16" fmla="*/ 161 w 690"/>
                  <a:gd name="T17" fmla="*/ 416 h 519"/>
                  <a:gd name="T18" fmla="*/ 166 w 690"/>
                  <a:gd name="T19" fmla="*/ 495 h 519"/>
                  <a:gd name="T20" fmla="*/ 158 w 690"/>
                  <a:gd name="T21" fmla="*/ 514 h 519"/>
                  <a:gd name="T22" fmla="*/ 136 w 690"/>
                  <a:gd name="T23" fmla="*/ 516 h 519"/>
                  <a:gd name="T24" fmla="*/ 73 w 690"/>
                  <a:gd name="T25" fmla="*/ 491 h 519"/>
                  <a:gd name="T26" fmla="*/ 55 w 690"/>
                  <a:gd name="T27" fmla="*/ 464 h 519"/>
                  <a:gd name="T28" fmla="*/ 44 w 690"/>
                  <a:gd name="T29" fmla="*/ 423 h 519"/>
                  <a:gd name="T30" fmla="*/ 13 w 690"/>
                  <a:gd name="T31" fmla="*/ 260 h 519"/>
                  <a:gd name="T32" fmla="*/ 4 w 690"/>
                  <a:gd name="T33" fmla="*/ 176 h 519"/>
                  <a:gd name="T34" fmla="*/ 3 w 690"/>
                  <a:gd name="T35" fmla="*/ 102 h 519"/>
                  <a:gd name="T36" fmla="*/ 37 w 690"/>
                  <a:gd name="T37" fmla="*/ 37 h 519"/>
                  <a:gd name="T38" fmla="*/ 118 w 690"/>
                  <a:gd name="T39" fmla="*/ 14 h 519"/>
                  <a:gd name="T40" fmla="*/ 404 w 690"/>
                  <a:gd name="T41" fmla="*/ 57 h 519"/>
                  <a:gd name="T42" fmla="*/ 677 w 690"/>
                  <a:gd name="T43"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0" h="519">
                    <a:moveTo>
                      <a:pt x="677" y="0"/>
                    </a:moveTo>
                    <a:cubicBezTo>
                      <a:pt x="688" y="39"/>
                      <a:pt x="690" y="81"/>
                      <a:pt x="679" y="120"/>
                    </a:cubicBezTo>
                    <a:cubicBezTo>
                      <a:pt x="669" y="158"/>
                      <a:pt x="646" y="194"/>
                      <a:pt x="612" y="216"/>
                    </a:cubicBezTo>
                    <a:cubicBezTo>
                      <a:pt x="586" y="234"/>
                      <a:pt x="554" y="242"/>
                      <a:pt x="523" y="248"/>
                    </a:cubicBezTo>
                    <a:cubicBezTo>
                      <a:pt x="494" y="254"/>
                      <a:pt x="464" y="258"/>
                      <a:pt x="434" y="257"/>
                    </a:cubicBezTo>
                    <a:cubicBezTo>
                      <a:pt x="405" y="255"/>
                      <a:pt x="375" y="248"/>
                      <a:pt x="349" y="232"/>
                    </a:cubicBezTo>
                    <a:cubicBezTo>
                      <a:pt x="291" y="196"/>
                      <a:pt x="222" y="181"/>
                      <a:pt x="159" y="155"/>
                    </a:cubicBezTo>
                    <a:cubicBezTo>
                      <a:pt x="164" y="197"/>
                      <a:pt x="164" y="240"/>
                      <a:pt x="158" y="282"/>
                    </a:cubicBezTo>
                    <a:cubicBezTo>
                      <a:pt x="152" y="327"/>
                      <a:pt x="156" y="371"/>
                      <a:pt x="161" y="416"/>
                    </a:cubicBezTo>
                    <a:cubicBezTo>
                      <a:pt x="164" y="442"/>
                      <a:pt x="168" y="469"/>
                      <a:pt x="166" y="495"/>
                    </a:cubicBezTo>
                    <a:cubicBezTo>
                      <a:pt x="165" y="502"/>
                      <a:pt x="164" y="510"/>
                      <a:pt x="158" y="514"/>
                    </a:cubicBezTo>
                    <a:cubicBezTo>
                      <a:pt x="152" y="519"/>
                      <a:pt x="143" y="518"/>
                      <a:pt x="136" y="516"/>
                    </a:cubicBezTo>
                    <a:cubicBezTo>
                      <a:pt x="114" y="512"/>
                      <a:pt x="91" y="505"/>
                      <a:pt x="73" y="491"/>
                    </a:cubicBezTo>
                    <a:cubicBezTo>
                      <a:pt x="63" y="483"/>
                      <a:pt x="59" y="476"/>
                      <a:pt x="55" y="464"/>
                    </a:cubicBezTo>
                    <a:cubicBezTo>
                      <a:pt x="51" y="450"/>
                      <a:pt x="48" y="437"/>
                      <a:pt x="44" y="423"/>
                    </a:cubicBezTo>
                    <a:cubicBezTo>
                      <a:pt x="31" y="370"/>
                      <a:pt x="20" y="315"/>
                      <a:pt x="13" y="260"/>
                    </a:cubicBezTo>
                    <a:cubicBezTo>
                      <a:pt x="9" y="232"/>
                      <a:pt x="6" y="204"/>
                      <a:pt x="4" y="176"/>
                    </a:cubicBezTo>
                    <a:cubicBezTo>
                      <a:pt x="2" y="151"/>
                      <a:pt x="0" y="127"/>
                      <a:pt x="3" y="102"/>
                    </a:cubicBezTo>
                    <a:cubicBezTo>
                      <a:pt x="7" y="77"/>
                      <a:pt x="18" y="53"/>
                      <a:pt x="37" y="37"/>
                    </a:cubicBezTo>
                    <a:cubicBezTo>
                      <a:pt x="59" y="19"/>
                      <a:pt x="89" y="14"/>
                      <a:pt x="118" y="14"/>
                    </a:cubicBezTo>
                    <a:cubicBezTo>
                      <a:pt x="214" y="14"/>
                      <a:pt x="308" y="54"/>
                      <a:pt x="404" y="57"/>
                    </a:cubicBezTo>
                    <a:cubicBezTo>
                      <a:pt x="497" y="60"/>
                      <a:pt x="589" y="30"/>
                      <a:pt x="677"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9" name="Freeform 151"/>
              <p:cNvSpPr>
                <a:spLocks/>
              </p:cNvSpPr>
              <p:nvPr/>
            </p:nvSpPr>
            <p:spPr bwMode="auto">
              <a:xfrm>
                <a:off x="6818313" y="2446338"/>
                <a:ext cx="1512888" cy="2000250"/>
              </a:xfrm>
              <a:custGeom>
                <a:avLst/>
                <a:gdLst>
                  <a:gd name="T0" fmla="*/ 42 w 412"/>
                  <a:gd name="T1" fmla="*/ 327 h 544"/>
                  <a:gd name="T2" fmla="*/ 90 w 412"/>
                  <a:gd name="T3" fmla="*/ 486 h 544"/>
                  <a:gd name="T4" fmla="*/ 95 w 412"/>
                  <a:gd name="T5" fmla="*/ 512 h 544"/>
                  <a:gd name="T6" fmla="*/ 132 w 412"/>
                  <a:gd name="T7" fmla="*/ 536 h 544"/>
                  <a:gd name="T8" fmla="*/ 240 w 412"/>
                  <a:gd name="T9" fmla="*/ 523 h 544"/>
                  <a:gd name="T10" fmla="*/ 344 w 412"/>
                  <a:gd name="T11" fmla="*/ 484 h 544"/>
                  <a:gd name="T12" fmla="*/ 402 w 412"/>
                  <a:gd name="T13" fmla="*/ 454 h 544"/>
                  <a:gd name="T14" fmla="*/ 408 w 412"/>
                  <a:gd name="T15" fmla="*/ 403 h 544"/>
                  <a:gd name="T16" fmla="*/ 395 w 412"/>
                  <a:gd name="T17" fmla="*/ 352 h 544"/>
                  <a:gd name="T18" fmla="*/ 403 w 412"/>
                  <a:gd name="T19" fmla="*/ 280 h 544"/>
                  <a:gd name="T20" fmla="*/ 362 w 412"/>
                  <a:gd name="T21" fmla="*/ 105 h 544"/>
                  <a:gd name="T22" fmla="*/ 214 w 412"/>
                  <a:gd name="T23" fmla="*/ 2 h 544"/>
                  <a:gd name="T24" fmla="*/ 74 w 412"/>
                  <a:gd name="T25" fmla="*/ 43 h 544"/>
                  <a:gd name="T26" fmla="*/ 39 w 412"/>
                  <a:gd name="T27" fmla="*/ 83 h 544"/>
                  <a:gd name="T28" fmla="*/ 0 w 412"/>
                  <a:gd name="T29" fmla="*/ 116 h 544"/>
                  <a:gd name="T30" fmla="*/ 42 w 412"/>
                  <a:gd name="T31" fmla="*/ 32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2" h="544">
                    <a:moveTo>
                      <a:pt x="42" y="327"/>
                    </a:moveTo>
                    <a:cubicBezTo>
                      <a:pt x="70" y="375"/>
                      <a:pt x="87" y="430"/>
                      <a:pt x="90" y="486"/>
                    </a:cubicBezTo>
                    <a:cubicBezTo>
                      <a:pt x="91" y="495"/>
                      <a:pt x="91" y="504"/>
                      <a:pt x="95" y="512"/>
                    </a:cubicBezTo>
                    <a:cubicBezTo>
                      <a:pt x="102" y="526"/>
                      <a:pt x="117" y="533"/>
                      <a:pt x="132" y="536"/>
                    </a:cubicBezTo>
                    <a:cubicBezTo>
                      <a:pt x="168" y="544"/>
                      <a:pt x="206" y="536"/>
                      <a:pt x="240" y="523"/>
                    </a:cubicBezTo>
                    <a:cubicBezTo>
                      <a:pt x="275" y="511"/>
                      <a:pt x="308" y="494"/>
                      <a:pt x="344" y="484"/>
                    </a:cubicBezTo>
                    <a:cubicBezTo>
                      <a:pt x="365" y="478"/>
                      <a:pt x="390" y="472"/>
                      <a:pt x="402" y="454"/>
                    </a:cubicBezTo>
                    <a:cubicBezTo>
                      <a:pt x="412" y="439"/>
                      <a:pt x="412" y="420"/>
                      <a:pt x="408" y="403"/>
                    </a:cubicBezTo>
                    <a:cubicBezTo>
                      <a:pt x="404" y="386"/>
                      <a:pt x="397" y="370"/>
                      <a:pt x="395" y="352"/>
                    </a:cubicBezTo>
                    <a:cubicBezTo>
                      <a:pt x="392" y="328"/>
                      <a:pt x="399" y="304"/>
                      <a:pt x="403" y="280"/>
                    </a:cubicBezTo>
                    <a:cubicBezTo>
                      <a:pt x="411" y="219"/>
                      <a:pt x="397" y="156"/>
                      <a:pt x="362" y="105"/>
                    </a:cubicBezTo>
                    <a:cubicBezTo>
                      <a:pt x="328" y="54"/>
                      <a:pt x="272" y="22"/>
                      <a:pt x="214" y="2"/>
                    </a:cubicBezTo>
                    <a:cubicBezTo>
                      <a:pt x="208" y="0"/>
                      <a:pt x="90" y="26"/>
                      <a:pt x="74" y="43"/>
                    </a:cubicBezTo>
                    <a:cubicBezTo>
                      <a:pt x="57" y="60"/>
                      <a:pt x="40" y="81"/>
                      <a:pt x="39" y="83"/>
                    </a:cubicBezTo>
                    <a:cubicBezTo>
                      <a:pt x="39" y="84"/>
                      <a:pt x="0" y="116"/>
                      <a:pt x="0" y="116"/>
                    </a:cubicBezTo>
                    <a:lnTo>
                      <a:pt x="42" y="327"/>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0" name="Freeform 152"/>
              <p:cNvSpPr>
                <a:spLocks/>
              </p:cNvSpPr>
              <p:nvPr/>
            </p:nvSpPr>
            <p:spPr bwMode="auto">
              <a:xfrm>
                <a:off x="6497638" y="2943225"/>
                <a:ext cx="242888" cy="260350"/>
              </a:xfrm>
              <a:custGeom>
                <a:avLst/>
                <a:gdLst>
                  <a:gd name="T0" fmla="*/ 5 w 66"/>
                  <a:gd name="T1" fmla="*/ 20 h 71"/>
                  <a:gd name="T2" fmla="*/ 30 w 66"/>
                  <a:gd name="T3" fmla="*/ 8 h 71"/>
                  <a:gd name="T4" fmla="*/ 56 w 66"/>
                  <a:gd name="T5" fmla="*/ 1 h 71"/>
                  <a:gd name="T6" fmla="*/ 61 w 66"/>
                  <a:gd name="T7" fmla="*/ 2 h 71"/>
                  <a:gd name="T8" fmla="*/ 65 w 66"/>
                  <a:gd name="T9" fmla="*/ 10 h 71"/>
                  <a:gd name="T10" fmla="*/ 63 w 66"/>
                  <a:gd name="T11" fmla="*/ 28 h 71"/>
                  <a:gd name="T12" fmla="*/ 55 w 66"/>
                  <a:gd name="T13" fmla="*/ 45 h 71"/>
                  <a:gd name="T14" fmla="*/ 41 w 66"/>
                  <a:gd name="T15" fmla="*/ 66 h 71"/>
                  <a:gd name="T16" fmla="*/ 37 w 66"/>
                  <a:gd name="T17" fmla="*/ 70 h 71"/>
                  <a:gd name="T18" fmla="*/ 31 w 66"/>
                  <a:gd name="T19" fmla="*/ 70 h 71"/>
                  <a:gd name="T20" fmla="*/ 20 w 66"/>
                  <a:gd name="T21" fmla="*/ 70 h 71"/>
                  <a:gd name="T22" fmla="*/ 15 w 66"/>
                  <a:gd name="T23" fmla="*/ 69 h 71"/>
                  <a:gd name="T24" fmla="*/ 11 w 66"/>
                  <a:gd name="T25" fmla="*/ 66 h 71"/>
                  <a:gd name="T26" fmla="*/ 14 w 66"/>
                  <a:gd name="T27" fmla="*/ 57 h 71"/>
                  <a:gd name="T28" fmla="*/ 26 w 66"/>
                  <a:gd name="T29" fmla="*/ 53 h 71"/>
                  <a:gd name="T30" fmla="*/ 38 w 66"/>
                  <a:gd name="T31" fmla="*/ 52 h 71"/>
                  <a:gd name="T32" fmla="*/ 40 w 66"/>
                  <a:gd name="T33" fmla="*/ 51 h 71"/>
                  <a:gd name="T34" fmla="*/ 39 w 66"/>
                  <a:gd name="T35" fmla="*/ 47 h 71"/>
                  <a:gd name="T36" fmla="*/ 36 w 66"/>
                  <a:gd name="T37" fmla="*/ 45 h 71"/>
                  <a:gd name="T38" fmla="*/ 36 w 66"/>
                  <a:gd name="T39" fmla="*/ 40 h 71"/>
                  <a:gd name="T40" fmla="*/ 40 w 66"/>
                  <a:gd name="T41" fmla="*/ 35 h 71"/>
                  <a:gd name="T42" fmla="*/ 43 w 66"/>
                  <a:gd name="T43" fmla="*/ 30 h 71"/>
                  <a:gd name="T44" fmla="*/ 36 w 66"/>
                  <a:gd name="T45" fmla="*/ 25 h 71"/>
                  <a:gd name="T46" fmla="*/ 27 w 66"/>
                  <a:gd name="T47" fmla="*/ 27 h 71"/>
                  <a:gd name="T48" fmla="*/ 3 w 66"/>
                  <a:gd name="T49" fmla="*/ 27 h 71"/>
                  <a:gd name="T50" fmla="*/ 0 w 66"/>
                  <a:gd name="T51" fmla="*/ 24 h 71"/>
                  <a:gd name="T52" fmla="*/ 2 w 66"/>
                  <a:gd name="T53" fmla="*/ 21 h 71"/>
                  <a:gd name="T54" fmla="*/ 5 w 66"/>
                  <a:gd name="T55" fmla="*/ 2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71">
                    <a:moveTo>
                      <a:pt x="5" y="20"/>
                    </a:moveTo>
                    <a:cubicBezTo>
                      <a:pt x="14" y="18"/>
                      <a:pt x="22" y="13"/>
                      <a:pt x="30" y="8"/>
                    </a:cubicBezTo>
                    <a:cubicBezTo>
                      <a:pt x="38" y="4"/>
                      <a:pt x="47" y="0"/>
                      <a:pt x="56" y="1"/>
                    </a:cubicBezTo>
                    <a:cubicBezTo>
                      <a:pt x="58" y="1"/>
                      <a:pt x="59" y="1"/>
                      <a:pt x="61" y="2"/>
                    </a:cubicBezTo>
                    <a:cubicBezTo>
                      <a:pt x="63" y="4"/>
                      <a:pt x="64" y="7"/>
                      <a:pt x="65" y="10"/>
                    </a:cubicBezTo>
                    <a:cubicBezTo>
                      <a:pt x="66" y="16"/>
                      <a:pt x="65" y="22"/>
                      <a:pt x="63" y="28"/>
                    </a:cubicBezTo>
                    <a:cubicBezTo>
                      <a:pt x="61" y="34"/>
                      <a:pt x="58" y="39"/>
                      <a:pt x="55" y="45"/>
                    </a:cubicBezTo>
                    <a:cubicBezTo>
                      <a:pt x="51" y="52"/>
                      <a:pt x="47" y="59"/>
                      <a:pt x="41" y="66"/>
                    </a:cubicBezTo>
                    <a:cubicBezTo>
                      <a:pt x="40" y="67"/>
                      <a:pt x="39" y="69"/>
                      <a:pt x="37" y="70"/>
                    </a:cubicBezTo>
                    <a:cubicBezTo>
                      <a:pt x="35" y="71"/>
                      <a:pt x="33" y="71"/>
                      <a:pt x="31" y="70"/>
                    </a:cubicBezTo>
                    <a:cubicBezTo>
                      <a:pt x="27" y="70"/>
                      <a:pt x="23" y="70"/>
                      <a:pt x="20" y="70"/>
                    </a:cubicBezTo>
                    <a:cubicBezTo>
                      <a:pt x="18" y="70"/>
                      <a:pt x="16" y="70"/>
                      <a:pt x="15" y="69"/>
                    </a:cubicBezTo>
                    <a:cubicBezTo>
                      <a:pt x="13" y="69"/>
                      <a:pt x="11" y="67"/>
                      <a:pt x="11" y="66"/>
                    </a:cubicBezTo>
                    <a:cubicBezTo>
                      <a:pt x="9" y="63"/>
                      <a:pt x="11" y="59"/>
                      <a:pt x="14" y="57"/>
                    </a:cubicBezTo>
                    <a:cubicBezTo>
                      <a:pt x="17" y="55"/>
                      <a:pt x="21" y="54"/>
                      <a:pt x="26" y="53"/>
                    </a:cubicBezTo>
                    <a:cubicBezTo>
                      <a:pt x="30" y="53"/>
                      <a:pt x="34" y="52"/>
                      <a:pt x="38" y="52"/>
                    </a:cubicBezTo>
                    <a:cubicBezTo>
                      <a:pt x="39" y="52"/>
                      <a:pt x="40" y="51"/>
                      <a:pt x="40" y="51"/>
                    </a:cubicBezTo>
                    <a:cubicBezTo>
                      <a:pt x="41" y="49"/>
                      <a:pt x="40" y="48"/>
                      <a:pt x="39" y="47"/>
                    </a:cubicBezTo>
                    <a:cubicBezTo>
                      <a:pt x="38" y="47"/>
                      <a:pt x="37" y="46"/>
                      <a:pt x="36" y="45"/>
                    </a:cubicBezTo>
                    <a:cubicBezTo>
                      <a:pt x="35" y="44"/>
                      <a:pt x="35" y="41"/>
                      <a:pt x="36" y="40"/>
                    </a:cubicBezTo>
                    <a:cubicBezTo>
                      <a:pt x="37" y="38"/>
                      <a:pt x="39" y="37"/>
                      <a:pt x="40" y="35"/>
                    </a:cubicBezTo>
                    <a:cubicBezTo>
                      <a:pt x="41" y="34"/>
                      <a:pt x="43" y="32"/>
                      <a:pt x="43" y="30"/>
                    </a:cubicBezTo>
                    <a:cubicBezTo>
                      <a:pt x="42" y="27"/>
                      <a:pt x="39" y="25"/>
                      <a:pt x="36" y="25"/>
                    </a:cubicBezTo>
                    <a:cubicBezTo>
                      <a:pt x="33" y="25"/>
                      <a:pt x="30" y="26"/>
                      <a:pt x="27" y="27"/>
                    </a:cubicBezTo>
                    <a:cubicBezTo>
                      <a:pt x="19" y="29"/>
                      <a:pt x="11" y="30"/>
                      <a:pt x="3" y="27"/>
                    </a:cubicBezTo>
                    <a:cubicBezTo>
                      <a:pt x="2" y="26"/>
                      <a:pt x="0" y="25"/>
                      <a:pt x="0" y="24"/>
                    </a:cubicBezTo>
                    <a:cubicBezTo>
                      <a:pt x="0" y="23"/>
                      <a:pt x="0" y="22"/>
                      <a:pt x="2" y="21"/>
                    </a:cubicBezTo>
                    <a:cubicBezTo>
                      <a:pt x="3" y="20"/>
                      <a:pt x="4" y="20"/>
                      <a:pt x="5" y="2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1" name="Freeform 153"/>
              <p:cNvSpPr>
                <a:spLocks/>
              </p:cNvSpPr>
              <p:nvPr/>
            </p:nvSpPr>
            <p:spPr bwMode="auto">
              <a:xfrm>
                <a:off x="5730875" y="2840038"/>
                <a:ext cx="1454150" cy="1316037"/>
              </a:xfrm>
              <a:custGeom>
                <a:avLst/>
                <a:gdLst>
                  <a:gd name="T0" fmla="*/ 8 w 396"/>
                  <a:gd name="T1" fmla="*/ 250 h 358"/>
                  <a:gd name="T2" fmla="*/ 107 w 396"/>
                  <a:gd name="T3" fmla="*/ 336 h 358"/>
                  <a:gd name="T4" fmla="*/ 233 w 396"/>
                  <a:gd name="T5" fmla="*/ 334 h 358"/>
                  <a:gd name="T6" fmla="*/ 270 w 396"/>
                  <a:gd name="T7" fmla="*/ 299 h 358"/>
                  <a:gd name="T8" fmla="*/ 375 w 396"/>
                  <a:gd name="T9" fmla="*/ 168 h 358"/>
                  <a:gd name="T10" fmla="*/ 395 w 396"/>
                  <a:gd name="T11" fmla="*/ 106 h 358"/>
                  <a:gd name="T12" fmla="*/ 353 w 396"/>
                  <a:gd name="T13" fmla="*/ 29 h 358"/>
                  <a:gd name="T14" fmla="*/ 308 w 396"/>
                  <a:gd name="T15" fmla="*/ 1 h 358"/>
                  <a:gd name="T16" fmla="*/ 268 w 396"/>
                  <a:gd name="T17" fmla="*/ 32 h 358"/>
                  <a:gd name="T18" fmla="*/ 209 w 396"/>
                  <a:gd name="T19" fmla="*/ 157 h 358"/>
                  <a:gd name="T20" fmla="*/ 158 w 396"/>
                  <a:gd name="T21" fmla="*/ 214 h 358"/>
                  <a:gd name="T22" fmla="*/ 141 w 396"/>
                  <a:gd name="T23" fmla="*/ 232 h 358"/>
                  <a:gd name="T24" fmla="*/ 120 w 396"/>
                  <a:gd name="T25" fmla="*/ 230 h 358"/>
                  <a:gd name="T26" fmla="*/ 43 w 396"/>
                  <a:gd name="T27" fmla="*/ 206 h 358"/>
                  <a:gd name="T28" fmla="*/ 8 w 396"/>
                  <a:gd name="T29" fmla="*/ 2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6" h="358">
                    <a:moveTo>
                      <a:pt x="8" y="250"/>
                    </a:moveTo>
                    <a:cubicBezTo>
                      <a:pt x="39" y="282"/>
                      <a:pt x="67" y="317"/>
                      <a:pt x="107" y="336"/>
                    </a:cubicBezTo>
                    <a:cubicBezTo>
                      <a:pt x="146" y="355"/>
                      <a:pt x="196" y="358"/>
                      <a:pt x="233" y="334"/>
                    </a:cubicBezTo>
                    <a:cubicBezTo>
                      <a:pt x="247" y="325"/>
                      <a:pt x="259" y="312"/>
                      <a:pt x="270" y="299"/>
                    </a:cubicBezTo>
                    <a:cubicBezTo>
                      <a:pt x="308" y="258"/>
                      <a:pt x="347" y="216"/>
                      <a:pt x="375" y="168"/>
                    </a:cubicBezTo>
                    <a:cubicBezTo>
                      <a:pt x="386" y="149"/>
                      <a:pt x="396" y="128"/>
                      <a:pt x="395" y="106"/>
                    </a:cubicBezTo>
                    <a:cubicBezTo>
                      <a:pt x="393" y="76"/>
                      <a:pt x="373" y="51"/>
                      <a:pt x="353" y="29"/>
                    </a:cubicBezTo>
                    <a:cubicBezTo>
                      <a:pt x="341" y="15"/>
                      <a:pt x="326" y="0"/>
                      <a:pt x="308" y="1"/>
                    </a:cubicBezTo>
                    <a:cubicBezTo>
                      <a:pt x="290" y="2"/>
                      <a:pt x="277" y="17"/>
                      <a:pt x="268" y="32"/>
                    </a:cubicBezTo>
                    <a:cubicBezTo>
                      <a:pt x="245" y="72"/>
                      <a:pt x="237" y="120"/>
                      <a:pt x="209" y="157"/>
                    </a:cubicBezTo>
                    <a:cubicBezTo>
                      <a:pt x="193" y="177"/>
                      <a:pt x="172" y="193"/>
                      <a:pt x="158" y="214"/>
                    </a:cubicBezTo>
                    <a:cubicBezTo>
                      <a:pt x="153" y="221"/>
                      <a:pt x="149" y="229"/>
                      <a:pt x="141" y="232"/>
                    </a:cubicBezTo>
                    <a:cubicBezTo>
                      <a:pt x="134" y="234"/>
                      <a:pt x="127" y="232"/>
                      <a:pt x="120" y="230"/>
                    </a:cubicBezTo>
                    <a:cubicBezTo>
                      <a:pt x="95" y="222"/>
                      <a:pt x="69" y="214"/>
                      <a:pt x="43" y="206"/>
                    </a:cubicBezTo>
                    <a:cubicBezTo>
                      <a:pt x="30" y="203"/>
                      <a:pt x="0" y="242"/>
                      <a:pt x="8" y="25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2" name="Freeform 154"/>
              <p:cNvSpPr>
                <a:spLocks/>
              </p:cNvSpPr>
              <p:nvPr/>
            </p:nvSpPr>
            <p:spPr bwMode="auto">
              <a:xfrm>
                <a:off x="5359400" y="3405188"/>
                <a:ext cx="522288" cy="346075"/>
              </a:xfrm>
              <a:custGeom>
                <a:avLst/>
                <a:gdLst>
                  <a:gd name="T0" fmla="*/ 142 w 142"/>
                  <a:gd name="T1" fmla="*/ 52 h 94"/>
                  <a:gd name="T2" fmla="*/ 138 w 142"/>
                  <a:gd name="T3" fmla="*/ 41 h 94"/>
                  <a:gd name="T4" fmla="*/ 130 w 142"/>
                  <a:gd name="T5" fmla="*/ 32 h 94"/>
                  <a:gd name="T6" fmla="*/ 121 w 142"/>
                  <a:gd name="T7" fmla="*/ 29 h 94"/>
                  <a:gd name="T8" fmla="*/ 107 w 142"/>
                  <a:gd name="T9" fmla="*/ 17 h 94"/>
                  <a:gd name="T10" fmla="*/ 80 w 142"/>
                  <a:gd name="T11" fmla="*/ 3 h 94"/>
                  <a:gd name="T12" fmla="*/ 69 w 142"/>
                  <a:gd name="T13" fmla="*/ 3 h 94"/>
                  <a:gd name="T14" fmla="*/ 62 w 142"/>
                  <a:gd name="T15" fmla="*/ 7 h 94"/>
                  <a:gd name="T16" fmla="*/ 57 w 142"/>
                  <a:gd name="T17" fmla="*/ 9 h 94"/>
                  <a:gd name="T18" fmla="*/ 50 w 142"/>
                  <a:gd name="T19" fmla="*/ 4 h 94"/>
                  <a:gd name="T20" fmla="*/ 43 w 142"/>
                  <a:gd name="T21" fmla="*/ 1 h 94"/>
                  <a:gd name="T22" fmla="*/ 29 w 142"/>
                  <a:gd name="T23" fmla="*/ 2 h 94"/>
                  <a:gd name="T24" fmla="*/ 16 w 142"/>
                  <a:gd name="T25" fmla="*/ 13 h 94"/>
                  <a:gd name="T26" fmla="*/ 14 w 142"/>
                  <a:gd name="T27" fmla="*/ 21 h 94"/>
                  <a:gd name="T28" fmla="*/ 26 w 142"/>
                  <a:gd name="T29" fmla="*/ 19 h 94"/>
                  <a:gd name="T30" fmla="*/ 40 w 142"/>
                  <a:gd name="T31" fmla="*/ 18 h 94"/>
                  <a:gd name="T32" fmla="*/ 49 w 142"/>
                  <a:gd name="T33" fmla="*/ 20 h 94"/>
                  <a:gd name="T34" fmla="*/ 50 w 142"/>
                  <a:gd name="T35" fmla="*/ 25 h 94"/>
                  <a:gd name="T36" fmla="*/ 44 w 142"/>
                  <a:gd name="T37" fmla="*/ 24 h 94"/>
                  <a:gd name="T38" fmla="*/ 34 w 142"/>
                  <a:gd name="T39" fmla="*/ 20 h 94"/>
                  <a:gd name="T40" fmla="*/ 24 w 142"/>
                  <a:gd name="T41" fmla="*/ 20 h 94"/>
                  <a:gd name="T42" fmla="*/ 14 w 142"/>
                  <a:gd name="T43" fmla="*/ 23 h 94"/>
                  <a:gd name="T44" fmla="*/ 6 w 142"/>
                  <a:gd name="T45" fmla="*/ 36 h 94"/>
                  <a:gd name="T46" fmla="*/ 14 w 142"/>
                  <a:gd name="T47" fmla="*/ 43 h 94"/>
                  <a:gd name="T48" fmla="*/ 20 w 142"/>
                  <a:gd name="T49" fmla="*/ 38 h 94"/>
                  <a:gd name="T50" fmla="*/ 28 w 142"/>
                  <a:gd name="T51" fmla="*/ 36 h 94"/>
                  <a:gd name="T52" fmla="*/ 43 w 142"/>
                  <a:gd name="T53" fmla="*/ 42 h 94"/>
                  <a:gd name="T54" fmla="*/ 40 w 142"/>
                  <a:gd name="T55" fmla="*/ 46 h 94"/>
                  <a:gd name="T56" fmla="*/ 28 w 142"/>
                  <a:gd name="T57" fmla="*/ 43 h 94"/>
                  <a:gd name="T58" fmla="*/ 17 w 142"/>
                  <a:gd name="T59" fmla="*/ 44 h 94"/>
                  <a:gd name="T60" fmla="*/ 10 w 142"/>
                  <a:gd name="T61" fmla="*/ 48 h 94"/>
                  <a:gd name="T62" fmla="*/ 4 w 142"/>
                  <a:gd name="T63" fmla="*/ 59 h 94"/>
                  <a:gd name="T64" fmla="*/ 14 w 142"/>
                  <a:gd name="T65" fmla="*/ 63 h 94"/>
                  <a:gd name="T66" fmla="*/ 27 w 142"/>
                  <a:gd name="T67" fmla="*/ 59 h 94"/>
                  <a:gd name="T68" fmla="*/ 45 w 142"/>
                  <a:gd name="T69" fmla="*/ 72 h 94"/>
                  <a:gd name="T70" fmla="*/ 70 w 142"/>
                  <a:gd name="T71" fmla="*/ 88 h 94"/>
                  <a:gd name="T72" fmla="*/ 108 w 142"/>
                  <a:gd name="T73" fmla="*/ 93 h 94"/>
                  <a:gd name="T74" fmla="*/ 142 w 142"/>
                  <a:gd name="T75" fmla="*/ 5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94">
                    <a:moveTo>
                      <a:pt x="142" y="52"/>
                    </a:moveTo>
                    <a:cubicBezTo>
                      <a:pt x="141" y="48"/>
                      <a:pt x="139" y="43"/>
                      <a:pt x="138" y="41"/>
                    </a:cubicBezTo>
                    <a:cubicBezTo>
                      <a:pt x="136" y="38"/>
                      <a:pt x="133" y="34"/>
                      <a:pt x="130" y="32"/>
                    </a:cubicBezTo>
                    <a:cubicBezTo>
                      <a:pt x="127" y="31"/>
                      <a:pt x="125" y="30"/>
                      <a:pt x="121" y="29"/>
                    </a:cubicBezTo>
                    <a:cubicBezTo>
                      <a:pt x="117" y="28"/>
                      <a:pt x="112" y="21"/>
                      <a:pt x="107" y="17"/>
                    </a:cubicBezTo>
                    <a:cubicBezTo>
                      <a:pt x="101" y="12"/>
                      <a:pt x="83" y="3"/>
                      <a:pt x="80" y="3"/>
                    </a:cubicBezTo>
                    <a:cubicBezTo>
                      <a:pt x="76" y="2"/>
                      <a:pt x="73" y="2"/>
                      <a:pt x="69" y="3"/>
                    </a:cubicBezTo>
                    <a:cubicBezTo>
                      <a:pt x="64" y="4"/>
                      <a:pt x="64" y="6"/>
                      <a:pt x="62" y="7"/>
                    </a:cubicBezTo>
                    <a:cubicBezTo>
                      <a:pt x="61" y="9"/>
                      <a:pt x="58" y="10"/>
                      <a:pt x="57" y="9"/>
                    </a:cubicBezTo>
                    <a:cubicBezTo>
                      <a:pt x="56" y="8"/>
                      <a:pt x="52" y="5"/>
                      <a:pt x="50" y="4"/>
                    </a:cubicBezTo>
                    <a:cubicBezTo>
                      <a:pt x="49" y="4"/>
                      <a:pt x="46" y="2"/>
                      <a:pt x="43" y="1"/>
                    </a:cubicBezTo>
                    <a:cubicBezTo>
                      <a:pt x="40" y="0"/>
                      <a:pt x="33" y="2"/>
                      <a:pt x="29" y="2"/>
                    </a:cubicBezTo>
                    <a:cubicBezTo>
                      <a:pt x="26" y="3"/>
                      <a:pt x="19" y="10"/>
                      <a:pt x="16" y="13"/>
                    </a:cubicBezTo>
                    <a:cubicBezTo>
                      <a:pt x="12" y="15"/>
                      <a:pt x="14" y="21"/>
                      <a:pt x="14" y="21"/>
                    </a:cubicBezTo>
                    <a:cubicBezTo>
                      <a:pt x="14" y="22"/>
                      <a:pt x="26" y="19"/>
                      <a:pt x="26" y="19"/>
                    </a:cubicBezTo>
                    <a:cubicBezTo>
                      <a:pt x="26" y="19"/>
                      <a:pt x="39" y="18"/>
                      <a:pt x="40" y="18"/>
                    </a:cubicBezTo>
                    <a:cubicBezTo>
                      <a:pt x="42" y="18"/>
                      <a:pt x="47" y="19"/>
                      <a:pt x="49" y="20"/>
                    </a:cubicBezTo>
                    <a:cubicBezTo>
                      <a:pt x="51" y="21"/>
                      <a:pt x="50" y="23"/>
                      <a:pt x="50" y="25"/>
                    </a:cubicBezTo>
                    <a:cubicBezTo>
                      <a:pt x="49" y="26"/>
                      <a:pt x="48" y="25"/>
                      <a:pt x="44" y="24"/>
                    </a:cubicBezTo>
                    <a:cubicBezTo>
                      <a:pt x="40" y="24"/>
                      <a:pt x="37" y="21"/>
                      <a:pt x="34" y="20"/>
                    </a:cubicBezTo>
                    <a:cubicBezTo>
                      <a:pt x="30" y="19"/>
                      <a:pt x="29" y="20"/>
                      <a:pt x="24" y="20"/>
                    </a:cubicBezTo>
                    <a:cubicBezTo>
                      <a:pt x="18" y="20"/>
                      <a:pt x="16" y="22"/>
                      <a:pt x="14" y="23"/>
                    </a:cubicBezTo>
                    <a:cubicBezTo>
                      <a:pt x="13" y="24"/>
                      <a:pt x="13" y="26"/>
                      <a:pt x="6" y="36"/>
                    </a:cubicBezTo>
                    <a:cubicBezTo>
                      <a:pt x="0" y="46"/>
                      <a:pt x="12" y="44"/>
                      <a:pt x="14" y="43"/>
                    </a:cubicBezTo>
                    <a:cubicBezTo>
                      <a:pt x="15" y="43"/>
                      <a:pt x="18" y="40"/>
                      <a:pt x="20" y="38"/>
                    </a:cubicBezTo>
                    <a:cubicBezTo>
                      <a:pt x="22" y="37"/>
                      <a:pt x="26" y="36"/>
                      <a:pt x="28" y="36"/>
                    </a:cubicBezTo>
                    <a:cubicBezTo>
                      <a:pt x="30" y="36"/>
                      <a:pt x="41" y="41"/>
                      <a:pt x="43" y="42"/>
                    </a:cubicBezTo>
                    <a:cubicBezTo>
                      <a:pt x="44" y="43"/>
                      <a:pt x="43" y="45"/>
                      <a:pt x="40" y="46"/>
                    </a:cubicBezTo>
                    <a:cubicBezTo>
                      <a:pt x="38" y="47"/>
                      <a:pt x="33" y="44"/>
                      <a:pt x="28" y="43"/>
                    </a:cubicBezTo>
                    <a:cubicBezTo>
                      <a:pt x="24" y="42"/>
                      <a:pt x="20" y="43"/>
                      <a:pt x="17" y="44"/>
                    </a:cubicBezTo>
                    <a:cubicBezTo>
                      <a:pt x="14" y="44"/>
                      <a:pt x="12" y="47"/>
                      <a:pt x="10" y="48"/>
                    </a:cubicBezTo>
                    <a:cubicBezTo>
                      <a:pt x="8" y="50"/>
                      <a:pt x="5" y="54"/>
                      <a:pt x="4" y="59"/>
                    </a:cubicBezTo>
                    <a:cubicBezTo>
                      <a:pt x="3" y="64"/>
                      <a:pt x="12" y="64"/>
                      <a:pt x="14" y="63"/>
                    </a:cubicBezTo>
                    <a:cubicBezTo>
                      <a:pt x="17" y="62"/>
                      <a:pt x="22" y="59"/>
                      <a:pt x="27" y="59"/>
                    </a:cubicBezTo>
                    <a:cubicBezTo>
                      <a:pt x="31" y="60"/>
                      <a:pt x="41" y="69"/>
                      <a:pt x="45" y="72"/>
                    </a:cubicBezTo>
                    <a:cubicBezTo>
                      <a:pt x="49" y="75"/>
                      <a:pt x="59" y="82"/>
                      <a:pt x="70" y="88"/>
                    </a:cubicBezTo>
                    <a:cubicBezTo>
                      <a:pt x="80" y="93"/>
                      <a:pt x="93" y="94"/>
                      <a:pt x="108" y="93"/>
                    </a:cubicBezTo>
                    <a:cubicBezTo>
                      <a:pt x="107" y="82"/>
                      <a:pt x="129" y="53"/>
                      <a:pt x="142" y="5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3" name="Freeform 155"/>
              <p:cNvSpPr>
                <a:spLocks/>
              </p:cNvSpPr>
              <p:nvPr/>
            </p:nvSpPr>
            <p:spPr bwMode="auto">
              <a:xfrm>
                <a:off x="7097713" y="2401888"/>
                <a:ext cx="503238" cy="195262"/>
              </a:xfrm>
              <a:custGeom>
                <a:avLst/>
                <a:gdLst>
                  <a:gd name="T0" fmla="*/ 137 w 137"/>
                  <a:gd name="T1" fmla="*/ 14 h 53"/>
                  <a:gd name="T2" fmla="*/ 137 w 137"/>
                  <a:gd name="T3" fmla="*/ 14 h 53"/>
                  <a:gd name="T4" fmla="*/ 64 w 137"/>
                  <a:gd name="T5" fmla="*/ 8 h 53"/>
                  <a:gd name="T6" fmla="*/ 0 w 137"/>
                  <a:gd name="T7" fmla="*/ 53 h 53"/>
                  <a:gd name="T8" fmla="*/ 137 w 137"/>
                  <a:gd name="T9" fmla="*/ 14 h 53"/>
                </a:gdLst>
                <a:ahLst/>
                <a:cxnLst>
                  <a:cxn ang="0">
                    <a:pos x="T0" y="T1"/>
                  </a:cxn>
                  <a:cxn ang="0">
                    <a:pos x="T2" y="T3"/>
                  </a:cxn>
                  <a:cxn ang="0">
                    <a:pos x="T4" y="T5"/>
                  </a:cxn>
                  <a:cxn ang="0">
                    <a:pos x="T6" y="T7"/>
                  </a:cxn>
                  <a:cxn ang="0">
                    <a:pos x="T8" y="T9"/>
                  </a:cxn>
                </a:cxnLst>
                <a:rect l="0" t="0" r="r" b="b"/>
                <a:pathLst>
                  <a:path w="137" h="53">
                    <a:moveTo>
                      <a:pt x="137" y="14"/>
                    </a:moveTo>
                    <a:cubicBezTo>
                      <a:pt x="137" y="14"/>
                      <a:pt x="137" y="14"/>
                      <a:pt x="137" y="14"/>
                    </a:cubicBezTo>
                    <a:cubicBezTo>
                      <a:pt x="117" y="7"/>
                      <a:pt x="94" y="0"/>
                      <a:pt x="64" y="8"/>
                    </a:cubicBezTo>
                    <a:cubicBezTo>
                      <a:pt x="36" y="16"/>
                      <a:pt x="10" y="28"/>
                      <a:pt x="0" y="53"/>
                    </a:cubicBezTo>
                    <a:cubicBezTo>
                      <a:pt x="21" y="36"/>
                      <a:pt x="126" y="13"/>
                      <a:pt x="137" y="14"/>
                    </a:cubicBezTo>
                    <a:close/>
                  </a:path>
                </a:pathLst>
              </a:custGeom>
              <a:solidFill>
                <a:srgbClr val="253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4" name="Freeform 156"/>
              <p:cNvSpPr>
                <a:spLocks/>
              </p:cNvSpPr>
              <p:nvPr/>
            </p:nvSpPr>
            <p:spPr bwMode="auto">
              <a:xfrm>
                <a:off x="6723063" y="1711325"/>
                <a:ext cx="719138" cy="963612"/>
              </a:xfrm>
              <a:custGeom>
                <a:avLst/>
                <a:gdLst>
                  <a:gd name="T0" fmla="*/ 45 w 196"/>
                  <a:gd name="T1" fmla="*/ 256 h 262"/>
                  <a:gd name="T2" fmla="*/ 69 w 196"/>
                  <a:gd name="T3" fmla="*/ 262 h 262"/>
                  <a:gd name="T4" fmla="*/ 82 w 196"/>
                  <a:gd name="T5" fmla="*/ 262 h 262"/>
                  <a:gd name="T6" fmla="*/ 100 w 196"/>
                  <a:gd name="T7" fmla="*/ 243 h 262"/>
                  <a:gd name="T8" fmla="*/ 102 w 196"/>
                  <a:gd name="T9" fmla="*/ 241 h 262"/>
                  <a:gd name="T10" fmla="*/ 166 w 196"/>
                  <a:gd name="T11" fmla="*/ 196 h 262"/>
                  <a:gd name="T12" fmla="*/ 186 w 196"/>
                  <a:gd name="T13" fmla="*/ 193 h 262"/>
                  <a:gd name="T14" fmla="*/ 184 w 196"/>
                  <a:gd name="T15" fmla="*/ 184 h 262"/>
                  <a:gd name="T16" fmla="*/ 189 w 196"/>
                  <a:gd name="T17" fmla="*/ 143 h 262"/>
                  <a:gd name="T18" fmla="*/ 192 w 196"/>
                  <a:gd name="T19" fmla="*/ 74 h 262"/>
                  <a:gd name="T20" fmla="*/ 155 w 196"/>
                  <a:gd name="T21" fmla="*/ 17 h 262"/>
                  <a:gd name="T22" fmla="*/ 66 w 196"/>
                  <a:gd name="T23" fmla="*/ 17 h 262"/>
                  <a:gd name="T24" fmla="*/ 8 w 196"/>
                  <a:gd name="T25" fmla="*/ 88 h 262"/>
                  <a:gd name="T26" fmla="*/ 2 w 196"/>
                  <a:gd name="T27" fmla="*/ 120 h 262"/>
                  <a:gd name="T28" fmla="*/ 9 w 196"/>
                  <a:gd name="T29" fmla="*/ 142 h 262"/>
                  <a:gd name="T30" fmla="*/ 14 w 196"/>
                  <a:gd name="T31" fmla="*/ 180 h 262"/>
                  <a:gd name="T32" fmla="*/ 33 w 196"/>
                  <a:gd name="T33" fmla="*/ 238 h 262"/>
                  <a:gd name="T34" fmla="*/ 45 w 196"/>
                  <a:gd name="T35" fmla="*/ 25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62">
                    <a:moveTo>
                      <a:pt x="45" y="256"/>
                    </a:moveTo>
                    <a:cubicBezTo>
                      <a:pt x="52" y="262"/>
                      <a:pt x="61" y="262"/>
                      <a:pt x="69" y="262"/>
                    </a:cubicBezTo>
                    <a:cubicBezTo>
                      <a:pt x="74" y="262"/>
                      <a:pt x="78" y="262"/>
                      <a:pt x="82" y="262"/>
                    </a:cubicBezTo>
                    <a:cubicBezTo>
                      <a:pt x="88" y="256"/>
                      <a:pt x="94" y="249"/>
                      <a:pt x="100" y="243"/>
                    </a:cubicBezTo>
                    <a:cubicBezTo>
                      <a:pt x="100" y="242"/>
                      <a:pt x="101" y="242"/>
                      <a:pt x="102" y="241"/>
                    </a:cubicBezTo>
                    <a:cubicBezTo>
                      <a:pt x="112" y="216"/>
                      <a:pt x="138" y="204"/>
                      <a:pt x="166" y="196"/>
                    </a:cubicBezTo>
                    <a:cubicBezTo>
                      <a:pt x="173" y="195"/>
                      <a:pt x="180" y="194"/>
                      <a:pt x="186" y="193"/>
                    </a:cubicBezTo>
                    <a:cubicBezTo>
                      <a:pt x="185" y="190"/>
                      <a:pt x="185" y="187"/>
                      <a:pt x="184" y="184"/>
                    </a:cubicBezTo>
                    <a:cubicBezTo>
                      <a:pt x="183" y="170"/>
                      <a:pt x="186" y="157"/>
                      <a:pt x="189" y="143"/>
                    </a:cubicBezTo>
                    <a:cubicBezTo>
                      <a:pt x="194" y="121"/>
                      <a:pt x="196" y="97"/>
                      <a:pt x="192" y="74"/>
                    </a:cubicBezTo>
                    <a:cubicBezTo>
                      <a:pt x="187" y="52"/>
                      <a:pt x="175" y="30"/>
                      <a:pt x="155" y="17"/>
                    </a:cubicBezTo>
                    <a:cubicBezTo>
                      <a:pt x="129" y="0"/>
                      <a:pt x="94" y="2"/>
                      <a:pt x="66" y="17"/>
                    </a:cubicBezTo>
                    <a:cubicBezTo>
                      <a:pt x="39" y="32"/>
                      <a:pt x="20" y="59"/>
                      <a:pt x="8" y="88"/>
                    </a:cubicBezTo>
                    <a:cubicBezTo>
                      <a:pt x="3" y="98"/>
                      <a:pt x="0" y="109"/>
                      <a:pt x="2" y="120"/>
                    </a:cubicBezTo>
                    <a:cubicBezTo>
                      <a:pt x="3" y="128"/>
                      <a:pt x="7" y="134"/>
                      <a:pt x="9" y="142"/>
                    </a:cubicBezTo>
                    <a:cubicBezTo>
                      <a:pt x="13" y="154"/>
                      <a:pt x="12" y="167"/>
                      <a:pt x="14" y="180"/>
                    </a:cubicBezTo>
                    <a:cubicBezTo>
                      <a:pt x="16" y="200"/>
                      <a:pt x="25" y="219"/>
                      <a:pt x="33" y="238"/>
                    </a:cubicBezTo>
                    <a:cubicBezTo>
                      <a:pt x="36" y="245"/>
                      <a:pt x="39" y="252"/>
                      <a:pt x="45" y="25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5" name="Freeform 157"/>
              <p:cNvSpPr>
                <a:spLocks/>
              </p:cNvSpPr>
              <p:nvPr/>
            </p:nvSpPr>
            <p:spPr bwMode="auto">
              <a:xfrm>
                <a:off x="6799263" y="1711325"/>
                <a:ext cx="642938" cy="746125"/>
              </a:xfrm>
              <a:custGeom>
                <a:avLst/>
                <a:gdLst>
                  <a:gd name="T0" fmla="*/ 171 w 175"/>
                  <a:gd name="T1" fmla="*/ 74 h 203"/>
                  <a:gd name="T2" fmla="*/ 134 w 175"/>
                  <a:gd name="T3" fmla="*/ 17 h 203"/>
                  <a:gd name="T4" fmla="*/ 45 w 175"/>
                  <a:gd name="T5" fmla="*/ 17 h 203"/>
                  <a:gd name="T6" fmla="*/ 10 w 175"/>
                  <a:gd name="T7" fmla="*/ 48 h 203"/>
                  <a:gd name="T8" fmla="*/ 4 w 175"/>
                  <a:gd name="T9" fmla="*/ 107 h 203"/>
                  <a:gd name="T10" fmla="*/ 16 w 175"/>
                  <a:gd name="T11" fmla="*/ 154 h 203"/>
                  <a:gd name="T12" fmla="*/ 14 w 175"/>
                  <a:gd name="T13" fmla="*/ 167 h 203"/>
                  <a:gd name="T14" fmla="*/ 22 w 175"/>
                  <a:gd name="T15" fmla="*/ 177 h 203"/>
                  <a:gd name="T16" fmla="*/ 28 w 175"/>
                  <a:gd name="T17" fmla="*/ 145 h 203"/>
                  <a:gd name="T18" fmla="*/ 35 w 175"/>
                  <a:gd name="T19" fmla="*/ 127 h 203"/>
                  <a:gd name="T20" fmla="*/ 58 w 175"/>
                  <a:gd name="T21" fmla="*/ 123 h 203"/>
                  <a:gd name="T22" fmla="*/ 86 w 175"/>
                  <a:gd name="T23" fmla="*/ 149 h 203"/>
                  <a:gd name="T24" fmla="*/ 105 w 175"/>
                  <a:gd name="T25" fmla="*/ 183 h 203"/>
                  <a:gd name="T26" fmla="*/ 125 w 175"/>
                  <a:gd name="T27" fmla="*/ 203 h 203"/>
                  <a:gd name="T28" fmla="*/ 145 w 175"/>
                  <a:gd name="T29" fmla="*/ 196 h 203"/>
                  <a:gd name="T30" fmla="*/ 165 w 175"/>
                  <a:gd name="T31" fmla="*/ 193 h 203"/>
                  <a:gd name="T32" fmla="*/ 163 w 175"/>
                  <a:gd name="T33" fmla="*/ 184 h 203"/>
                  <a:gd name="T34" fmla="*/ 168 w 175"/>
                  <a:gd name="T35" fmla="*/ 143 h 203"/>
                  <a:gd name="T36" fmla="*/ 171 w 175"/>
                  <a:gd name="T37" fmla="*/ 7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203">
                    <a:moveTo>
                      <a:pt x="171" y="74"/>
                    </a:moveTo>
                    <a:cubicBezTo>
                      <a:pt x="166" y="52"/>
                      <a:pt x="154" y="30"/>
                      <a:pt x="134" y="17"/>
                    </a:cubicBezTo>
                    <a:cubicBezTo>
                      <a:pt x="108" y="0"/>
                      <a:pt x="73" y="2"/>
                      <a:pt x="45" y="17"/>
                    </a:cubicBezTo>
                    <a:cubicBezTo>
                      <a:pt x="32" y="25"/>
                      <a:pt x="20" y="35"/>
                      <a:pt x="10" y="48"/>
                    </a:cubicBezTo>
                    <a:cubicBezTo>
                      <a:pt x="6" y="68"/>
                      <a:pt x="0" y="87"/>
                      <a:pt x="4" y="107"/>
                    </a:cubicBezTo>
                    <a:cubicBezTo>
                      <a:pt x="8" y="123"/>
                      <a:pt x="18" y="138"/>
                      <a:pt x="16" y="154"/>
                    </a:cubicBezTo>
                    <a:cubicBezTo>
                      <a:pt x="15" y="159"/>
                      <a:pt x="14" y="163"/>
                      <a:pt x="14" y="167"/>
                    </a:cubicBezTo>
                    <a:cubicBezTo>
                      <a:pt x="14" y="172"/>
                      <a:pt x="17" y="177"/>
                      <a:pt x="22" y="177"/>
                    </a:cubicBezTo>
                    <a:cubicBezTo>
                      <a:pt x="24" y="166"/>
                      <a:pt x="26" y="156"/>
                      <a:pt x="28" y="145"/>
                    </a:cubicBezTo>
                    <a:cubicBezTo>
                      <a:pt x="29" y="138"/>
                      <a:pt x="31" y="131"/>
                      <a:pt x="35" y="127"/>
                    </a:cubicBezTo>
                    <a:cubicBezTo>
                      <a:pt x="41" y="121"/>
                      <a:pt x="50" y="121"/>
                      <a:pt x="58" y="123"/>
                    </a:cubicBezTo>
                    <a:cubicBezTo>
                      <a:pt x="70" y="127"/>
                      <a:pt x="80" y="137"/>
                      <a:pt x="86" y="149"/>
                    </a:cubicBezTo>
                    <a:cubicBezTo>
                      <a:pt x="93" y="160"/>
                      <a:pt x="98" y="172"/>
                      <a:pt x="105" y="183"/>
                    </a:cubicBezTo>
                    <a:cubicBezTo>
                      <a:pt x="110" y="191"/>
                      <a:pt x="117" y="198"/>
                      <a:pt x="125" y="203"/>
                    </a:cubicBezTo>
                    <a:cubicBezTo>
                      <a:pt x="131" y="201"/>
                      <a:pt x="138" y="198"/>
                      <a:pt x="145" y="196"/>
                    </a:cubicBezTo>
                    <a:cubicBezTo>
                      <a:pt x="152" y="195"/>
                      <a:pt x="159" y="194"/>
                      <a:pt x="165" y="193"/>
                    </a:cubicBezTo>
                    <a:cubicBezTo>
                      <a:pt x="164" y="190"/>
                      <a:pt x="164" y="187"/>
                      <a:pt x="163" y="184"/>
                    </a:cubicBezTo>
                    <a:cubicBezTo>
                      <a:pt x="162" y="170"/>
                      <a:pt x="165" y="157"/>
                      <a:pt x="168" y="143"/>
                    </a:cubicBezTo>
                    <a:cubicBezTo>
                      <a:pt x="173" y="121"/>
                      <a:pt x="175" y="97"/>
                      <a:pt x="171" y="7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6" name="Freeform 158"/>
              <p:cNvSpPr>
                <a:spLocks/>
              </p:cNvSpPr>
              <p:nvPr/>
            </p:nvSpPr>
            <p:spPr bwMode="auto">
              <a:xfrm>
                <a:off x="5487988" y="5751513"/>
                <a:ext cx="877888" cy="392112"/>
              </a:xfrm>
              <a:custGeom>
                <a:avLst/>
                <a:gdLst>
                  <a:gd name="T0" fmla="*/ 186 w 239"/>
                  <a:gd name="T1" fmla="*/ 81 h 107"/>
                  <a:gd name="T2" fmla="*/ 79 w 239"/>
                  <a:gd name="T3" fmla="*/ 65 h 107"/>
                  <a:gd name="T4" fmla="*/ 5 w 239"/>
                  <a:gd name="T5" fmla="*/ 0 h 107"/>
                  <a:gd name="T6" fmla="*/ 0 w 239"/>
                  <a:gd name="T7" fmla="*/ 16 h 107"/>
                  <a:gd name="T8" fmla="*/ 10 w 239"/>
                  <a:gd name="T9" fmla="*/ 41 h 107"/>
                  <a:gd name="T10" fmla="*/ 31 w 239"/>
                  <a:gd name="T11" fmla="*/ 59 h 107"/>
                  <a:gd name="T12" fmla="*/ 147 w 239"/>
                  <a:gd name="T13" fmla="*/ 85 h 107"/>
                  <a:gd name="T14" fmla="*/ 147 w 239"/>
                  <a:gd name="T15" fmla="*/ 87 h 107"/>
                  <a:gd name="T16" fmla="*/ 147 w 239"/>
                  <a:gd name="T17" fmla="*/ 98 h 107"/>
                  <a:gd name="T18" fmla="*/ 195 w 239"/>
                  <a:gd name="T19" fmla="*/ 106 h 107"/>
                  <a:gd name="T20" fmla="*/ 239 w 239"/>
                  <a:gd name="T21" fmla="*/ 88 h 107"/>
                  <a:gd name="T22" fmla="*/ 238 w 239"/>
                  <a:gd name="T23" fmla="*/ 75 h 107"/>
                  <a:gd name="T24" fmla="*/ 186 w 239"/>
                  <a:gd name="T25" fmla="*/ 8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9" h="107">
                    <a:moveTo>
                      <a:pt x="186" y="81"/>
                    </a:moveTo>
                    <a:cubicBezTo>
                      <a:pt x="159" y="81"/>
                      <a:pt x="134" y="74"/>
                      <a:pt x="79" y="65"/>
                    </a:cubicBezTo>
                    <a:cubicBezTo>
                      <a:pt x="23" y="54"/>
                      <a:pt x="9" y="26"/>
                      <a:pt x="5" y="0"/>
                    </a:cubicBezTo>
                    <a:cubicBezTo>
                      <a:pt x="2" y="4"/>
                      <a:pt x="0" y="10"/>
                      <a:pt x="0" y="16"/>
                    </a:cubicBezTo>
                    <a:cubicBezTo>
                      <a:pt x="0" y="25"/>
                      <a:pt x="4" y="34"/>
                      <a:pt x="10" y="41"/>
                    </a:cubicBezTo>
                    <a:cubicBezTo>
                      <a:pt x="16" y="49"/>
                      <a:pt x="23" y="54"/>
                      <a:pt x="31" y="59"/>
                    </a:cubicBezTo>
                    <a:cubicBezTo>
                      <a:pt x="66" y="79"/>
                      <a:pt x="107" y="84"/>
                      <a:pt x="147" y="85"/>
                    </a:cubicBezTo>
                    <a:cubicBezTo>
                      <a:pt x="147" y="86"/>
                      <a:pt x="147" y="86"/>
                      <a:pt x="147" y="87"/>
                    </a:cubicBezTo>
                    <a:cubicBezTo>
                      <a:pt x="147" y="98"/>
                      <a:pt x="147" y="98"/>
                      <a:pt x="147" y="98"/>
                    </a:cubicBezTo>
                    <a:cubicBezTo>
                      <a:pt x="163" y="98"/>
                      <a:pt x="179" y="107"/>
                      <a:pt x="195" y="106"/>
                    </a:cubicBezTo>
                    <a:cubicBezTo>
                      <a:pt x="211" y="105"/>
                      <a:pt x="227" y="100"/>
                      <a:pt x="239" y="88"/>
                    </a:cubicBezTo>
                    <a:cubicBezTo>
                      <a:pt x="238" y="75"/>
                      <a:pt x="238" y="75"/>
                      <a:pt x="238" y="75"/>
                    </a:cubicBezTo>
                    <a:cubicBezTo>
                      <a:pt x="223" y="82"/>
                      <a:pt x="208" y="80"/>
                      <a:pt x="186" y="8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7" name="Freeform 159"/>
              <p:cNvSpPr>
                <a:spLocks/>
              </p:cNvSpPr>
              <p:nvPr/>
            </p:nvSpPr>
            <p:spPr bwMode="auto">
              <a:xfrm>
                <a:off x="5505450" y="5673725"/>
                <a:ext cx="857250" cy="379412"/>
              </a:xfrm>
              <a:custGeom>
                <a:avLst/>
                <a:gdLst>
                  <a:gd name="T0" fmla="*/ 74 w 233"/>
                  <a:gd name="T1" fmla="*/ 86 h 103"/>
                  <a:gd name="T2" fmla="*/ 181 w 233"/>
                  <a:gd name="T3" fmla="*/ 102 h 103"/>
                  <a:gd name="T4" fmla="*/ 233 w 233"/>
                  <a:gd name="T5" fmla="*/ 96 h 103"/>
                  <a:gd name="T6" fmla="*/ 233 w 233"/>
                  <a:gd name="T7" fmla="*/ 72 h 103"/>
                  <a:gd name="T8" fmla="*/ 226 w 233"/>
                  <a:gd name="T9" fmla="*/ 86 h 103"/>
                  <a:gd name="T10" fmla="*/ 204 w 233"/>
                  <a:gd name="T11" fmla="*/ 88 h 103"/>
                  <a:gd name="T12" fmla="*/ 141 w 233"/>
                  <a:gd name="T13" fmla="*/ 63 h 103"/>
                  <a:gd name="T14" fmla="*/ 123 w 233"/>
                  <a:gd name="T15" fmla="*/ 36 h 103"/>
                  <a:gd name="T16" fmla="*/ 114 w 233"/>
                  <a:gd name="T17" fmla="*/ 0 h 103"/>
                  <a:gd name="T18" fmla="*/ 84 w 233"/>
                  <a:gd name="T19" fmla="*/ 14 h 103"/>
                  <a:gd name="T20" fmla="*/ 47 w 233"/>
                  <a:gd name="T21" fmla="*/ 11 h 103"/>
                  <a:gd name="T22" fmla="*/ 27 w 233"/>
                  <a:gd name="T23" fmla="*/ 8 h 103"/>
                  <a:gd name="T24" fmla="*/ 7 w 233"/>
                  <a:gd name="T25" fmla="*/ 13 h 103"/>
                  <a:gd name="T26" fmla="*/ 0 w 233"/>
                  <a:gd name="T27" fmla="*/ 21 h 103"/>
                  <a:gd name="T28" fmla="*/ 74 w 233"/>
                  <a:gd name="T29" fmla="*/ 8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103">
                    <a:moveTo>
                      <a:pt x="74" y="86"/>
                    </a:moveTo>
                    <a:cubicBezTo>
                      <a:pt x="129" y="95"/>
                      <a:pt x="154" y="102"/>
                      <a:pt x="181" y="102"/>
                    </a:cubicBezTo>
                    <a:cubicBezTo>
                      <a:pt x="203" y="101"/>
                      <a:pt x="218" y="103"/>
                      <a:pt x="233" y="96"/>
                    </a:cubicBezTo>
                    <a:cubicBezTo>
                      <a:pt x="233" y="72"/>
                      <a:pt x="233" y="72"/>
                      <a:pt x="233" y="72"/>
                    </a:cubicBezTo>
                    <a:cubicBezTo>
                      <a:pt x="232" y="77"/>
                      <a:pt x="230" y="83"/>
                      <a:pt x="226" y="86"/>
                    </a:cubicBezTo>
                    <a:cubicBezTo>
                      <a:pt x="220" y="91"/>
                      <a:pt x="211" y="90"/>
                      <a:pt x="204" y="88"/>
                    </a:cubicBezTo>
                    <a:cubicBezTo>
                      <a:pt x="182" y="84"/>
                      <a:pt x="159" y="77"/>
                      <a:pt x="141" y="63"/>
                    </a:cubicBezTo>
                    <a:cubicBezTo>
                      <a:pt x="131" y="55"/>
                      <a:pt x="127" y="48"/>
                      <a:pt x="123" y="36"/>
                    </a:cubicBezTo>
                    <a:cubicBezTo>
                      <a:pt x="120" y="24"/>
                      <a:pt x="117" y="12"/>
                      <a:pt x="114" y="0"/>
                    </a:cubicBezTo>
                    <a:cubicBezTo>
                      <a:pt x="106" y="8"/>
                      <a:pt x="95" y="12"/>
                      <a:pt x="84" y="14"/>
                    </a:cubicBezTo>
                    <a:cubicBezTo>
                      <a:pt x="72" y="15"/>
                      <a:pt x="60" y="14"/>
                      <a:pt x="47" y="11"/>
                    </a:cubicBezTo>
                    <a:cubicBezTo>
                      <a:pt x="41" y="10"/>
                      <a:pt x="34" y="8"/>
                      <a:pt x="27" y="8"/>
                    </a:cubicBezTo>
                    <a:cubicBezTo>
                      <a:pt x="20" y="8"/>
                      <a:pt x="12" y="9"/>
                      <a:pt x="7" y="13"/>
                    </a:cubicBezTo>
                    <a:cubicBezTo>
                      <a:pt x="4" y="15"/>
                      <a:pt x="2" y="18"/>
                      <a:pt x="0" y="21"/>
                    </a:cubicBezTo>
                    <a:cubicBezTo>
                      <a:pt x="4" y="47"/>
                      <a:pt x="18" y="75"/>
                      <a:pt x="74" y="8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8" name="Freeform 160"/>
              <p:cNvSpPr>
                <a:spLocks/>
              </p:cNvSpPr>
              <p:nvPr/>
            </p:nvSpPr>
            <p:spPr bwMode="auto">
              <a:xfrm>
                <a:off x="6535738" y="5349875"/>
                <a:ext cx="554038" cy="441325"/>
              </a:xfrm>
              <a:custGeom>
                <a:avLst/>
                <a:gdLst>
                  <a:gd name="T0" fmla="*/ 23 w 151"/>
                  <a:gd name="T1" fmla="*/ 73 h 120"/>
                  <a:gd name="T2" fmla="*/ 49 w 151"/>
                  <a:gd name="T3" fmla="*/ 89 h 120"/>
                  <a:gd name="T4" fmla="*/ 70 w 151"/>
                  <a:gd name="T5" fmla="*/ 101 h 120"/>
                  <a:gd name="T6" fmla="*/ 151 w 151"/>
                  <a:gd name="T7" fmla="*/ 93 h 120"/>
                  <a:gd name="T8" fmla="*/ 149 w 151"/>
                  <a:gd name="T9" fmla="*/ 79 h 120"/>
                  <a:gd name="T10" fmla="*/ 137 w 151"/>
                  <a:gd name="T11" fmla="*/ 94 h 120"/>
                  <a:gd name="T12" fmla="*/ 108 w 151"/>
                  <a:gd name="T13" fmla="*/ 100 h 120"/>
                  <a:gd name="T14" fmla="*/ 43 w 151"/>
                  <a:gd name="T15" fmla="*/ 63 h 120"/>
                  <a:gd name="T16" fmla="*/ 32 w 151"/>
                  <a:gd name="T17" fmla="*/ 0 h 120"/>
                  <a:gd name="T18" fmla="*/ 23 w 151"/>
                  <a:gd name="T19" fmla="*/ 2 h 120"/>
                  <a:gd name="T20" fmla="*/ 12 w 151"/>
                  <a:gd name="T21" fmla="*/ 14 h 120"/>
                  <a:gd name="T22" fmla="*/ 0 w 151"/>
                  <a:gd name="T23" fmla="*/ 37 h 120"/>
                  <a:gd name="T24" fmla="*/ 23 w 151"/>
                  <a:gd name="T25" fmla="*/ 7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20">
                    <a:moveTo>
                      <a:pt x="23" y="73"/>
                    </a:moveTo>
                    <a:cubicBezTo>
                      <a:pt x="43" y="85"/>
                      <a:pt x="47" y="87"/>
                      <a:pt x="49" y="89"/>
                    </a:cubicBezTo>
                    <a:cubicBezTo>
                      <a:pt x="52" y="90"/>
                      <a:pt x="65" y="99"/>
                      <a:pt x="70" y="101"/>
                    </a:cubicBezTo>
                    <a:cubicBezTo>
                      <a:pt x="74" y="104"/>
                      <a:pt x="130" y="120"/>
                      <a:pt x="151" y="93"/>
                    </a:cubicBezTo>
                    <a:cubicBezTo>
                      <a:pt x="151" y="88"/>
                      <a:pt x="151" y="83"/>
                      <a:pt x="149" y="79"/>
                    </a:cubicBezTo>
                    <a:cubicBezTo>
                      <a:pt x="147" y="85"/>
                      <a:pt x="142" y="91"/>
                      <a:pt x="137" y="94"/>
                    </a:cubicBezTo>
                    <a:cubicBezTo>
                      <a:pt x="128" y="100"/>
                      <a:pt x="118" y="101"/>
                      <a:pt x="108" y="100"/>
                    </a:cubicBezTo>
                    <a:cubicBezTo>
                      <a:pt x="82" y="98"/>
                      <a:pt x="58" y="84"/>
                      <a:pt x="43" y="63"/>
                    </a:cubicBezTo>
                    <a:cubicBezTo>
                      <a:pt x="32" y="45"/>
                      <a:pt x="30" y="22"/>
                      <a:pt x="32" y="0"/>
                    </a:cubicBezTo>
                    <a:cubicBezTo>
                      <a:pt x="29" y="0"/>
                      <a:pt x="26" y="1"/>
                      <a:pt x="23" y="2"/>
                    </a:cubicBezTo>
                    <a:cubicBezTo>
                      <a:pt x="18" y="5"/>
                      <a:pt x="15" y="10"/>
                      <a:pt x="12" y="14"/>
                    </a:cubicBezTo>
                    <a:cubicBezTo>
                      <a:pt x="7" y="21"/>
                      <a:pt x="3" y="29"/>
                      <a:pt x="0" y="37"/>
                    </a:cubicBezTo>
                    <a:cubicBezTo>
                      <a:pt x="2" y="48"/>
                      <a:pt x="7" y="61"/>
                      <a:pt x="23" y="7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9" name="Freeform 161"/>
              <p:cNvSpPr>
                <a:spLocks/>
              </p:cNvSpPr>
              <p:nvPr/>
            </p:nvSpPr>
            <p:spPr bwMode="auto">
              <a:xfrm>
                <a:off x="6524625" y="5486400"/>
                <a:ext cx="565150" cy="346075"/>
              </a:xfrm>
              <a:custGeom>
                <a:avLst/>
                <a:gdLst>
                  <a:gd name="T0" fmla="*/ 73 w 154"/>
                  <a:gd name="T1" fmla="*/ 64 h 94"/>
                  <a:gd name="T2" fmla="*/ 52 w 154"/>
                  <a:gd name="T3" fmla="*/ 52 h 94"/>
                  <a:gd name="T4" fmla="*/ 26 w 154"/>
                  <a:gd name="T5" fmla="*/ 36 h 94"/>
                  <a:gd name="T6" fmla="*/ 3 w 154"/>
                  <a:gd name="T7" fmla="*/ 0 h 94"/>
                  <a:gd name="T8" fmla="*/ 2 w 154"/>
                  <a:gd name="T9" fmla="*/ 4 h 94"/>
                  <a:gd name="T10" fmla="*/ 14 w 154"/>
                  <a:gd name="T11" fmla="*/ 42 h 94"/>
                  <a:gd name="T12" fmla="*/ 50 w 154"/>
                  <a:gd name="T13" fmla="*/ 63 h 94"/>
                  <a:gd name="T14" fmla="*/ 61 w 154"/>
                  <a:gd name="T15" fmla="*/ 68 h 94"/>
                  <a:gd name="T16" fmla="*/ 68 w 154"/>
                  <a:gd name="T17" fmla="*/ 85 h 94"/>
                  <a:gd name="T18" fmla="*/ 85 w 154"/>
                  <a:gd name="T19" fmla="*/ 93 h 94"/>
                  <a:gd name="T20" fmla="*/ 127 w 154"/>
                  <a:gd name="T21" fmla="*/ 92 h 94"/>
                  <a:gd name="T22" fmla="*/ 143 w 154"/>
                  <a:gd name="T23" fmla="*/ 86 h 94"/>
                  <a:gd name="T24" fmla="*/ 153 w 154"/>
                  <a:gd name="T25" fmla="*/ 57 h 94"/>
                  <a:gd name="T26" fmla="*/ 154 w 154"/>
                  <a:gd name="T27" fmla="*/ 56 h 94"/>
                  <a:gd name="T28" fmla="*/ 73 w 154"/>
                  <a:gd name="T29"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94">
                    <a:moveTo>
                      <a:pt x="73" y="64"/>
                    </a:moveTo>
                    <a:cubicBezTo>
                      <a:pt x="68" y="62"/>
                      <a:pt x="55" y="53"/>
                      <a:pt x="52" y="52"/>
                    </a:cubicBezTo>
                    <a:cubicBezTo>
                      <a:pt x="50" y="50"/>
                      <a:pt x="46" y="48"/>
                      <a:pt x="26" y="36"/>
                    </a:cubicBezTo>
                    <a:cubicBezTo>
                      <a:pt x="10" y="24"/>
                      <a:pt x="5" y="11"/>
                      <a:pt x="3" y="0"/>
                    </a:cubicBezTo>
                    <a:cubicBezTo>
                      <a:pt x="3" y="1"/>
                      <a:pt x="3" y="2"/>
                      <a:pt x="2" y="4"/>
                    </a:cubicBezTo>
                    <a:cubicBezTo>
                      <a:pt x="0" y="17"/>
                      <a:pt x="5" y="32"/>
                      <a:pt x="14" y="42"/>
                    </a:cubicBezTo>
                    <a:cubicBezTo>
                      <a:pt x="24" y="53"/>
                      <a:pt x="37" y="59"/>
                      <a:pt x="50" y="63"/>
                    </a:cubicBezTo>
                    <a:cubicBezTo>
                      <a:pt x="54" y="64"/>
                      <a:pt x="59" y="65"/>
                      <a:pt x="61" y="68"/>
                    </a:cubicBezTo>
                    <a:cubicBezTo>
                      <a:pt x="65" y="73"/>
                      <a:pt x="64" y="80"/>
                      <a:pt x="68" y="85"/>
                    </a:cubicBezTo>
                    <a:cubicBezTo>
                      <a:pt x="71" y="91"/>
                      <a:pt x="79" y="92"/>
                      <a:pt x="85" y="93"/>
                    </a:cubicBezTo>
                    <a:cubicBezTo>
                      <a:pt x="99" y="94"/>
                      <a:pt x="114" y="94"/>
                      <a:pt x="127" y="92"/>
                    </a:cubicBezTo>
                    <a:cubicBezTo>
                      <a:pt x="133" y="91"/>
                      <a:pt x="138" y="90"/>
                      <a:pt x="143" y="86"/>
                    </a:cubicBezTo>
                    <a:cubicBezTo>
                      <a:pt x="151" y="80"/>
                      <a:pt x="153" y="68"/>
                      <a:pt x="153" y="57"/>
                    </a:cubicBezTo>
                    <a:cubicBezTo>
                      <a:pt x="153" y="57"/>
                      <a:pt x="153" y="56"/>
                      <a:pt x="154" y="56"/>
                    </a:cubicBezTo>
                    <a:cubicBezTo>
                      <a:pt x="133" y="83"/>
                      <a:pt x="77" y="67"/>
                      <a:pt x="73" y="6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0" name="Freeform 178"/>
              <p:cNvSpPr>
                <a:spLocks/>
              </p:cNvSpPr>
              <p:nvPr/>
            </p:nvSpPr>
            <p:spPr bwMode="auto">
              <a:xfrm>
                <a:off x="6880225" y="4137025"/>
                <a:ext cx="223838" cy="161925"/>
              </a:xfrm>
              <a:custGeom>
                <a:avLst/>
                <a:gdLst>
                  <a:gd name="T0" fmla="*/ 0 w 61"/>
                  <a:gd name="T1" fmla="*/ 34 h 44"/>
                  <a:gd name="T2" fmla="*/ 59 w 61"/>
                  <a:gd name="T3" fmla="*/ 44 h 44"/>
                  <a:gd name="T4" fmla="*/ 61 w 61"/>
                  <a:gd name="T5" fmla="*/ 0 h 44"/>
                  <a:gd name="T6" fmla="*/ 0 w 61"/>
                  <a:gd name="T7" fmla="*/ 34 h 44"/>
                </a:gdLst>
                <a:ahLst/>
                <a:cxnLst>
                  <a:cxn ang="0">
                    <a:pos x="T0" y="T1"/>
                  </a:cxn>
                  <a:cxn ang="0">
                    <a:pos x="T2" y="T3"/>
                  </a:cxn>
                  <a:cxn ang="0">
                    <a:pos x="T4" y="T5"/>
                  </a:cxn>
                  <a:cxn ang="0">
                    <a:pos x="T6" y="T7"/>
                  </a:cxn>
                </a:cxnLst>
                <a:rect l="0" t="0" r="r" b="b"/>
                <a:pathLst>
                  <a:path w="61" h="44">
                    <a:moveTo>
                      <a:pt x="0" y="34"/>
                    </a:moveTo>
                    <a:cubicBezTo>
                      <a:pt x="19" y="38"/>
                      <a:pt x="39" y="41"/>
                      <a:pt x="59" y="44"/>
                    </a:cubicBezTo>
                    <a:cubicBezTo>
                      <a:pt x="61" y="0"/>
                      <a:pt x="61" y="0"/>
                      <a:pt x="61" y="0"/>
                    </a:cubicBezTo>
                    <a:cubicBezTo>
                      <a:pt x="40" y="11"/>
                      <a:pt x="20" y="22"/>
                      <a:pt x="0" y="34"/>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1" name="Oval 162"/>
              <p:cNvSpPr>
                <a:spLocks noChangeArrowheads="1"/>
              </p:cNvSpPr>
              <p:nvPr/>
            </p:nvSpPr>
            <p:spPr bwMode="auto">
              <a:xfrm>
                <a:off x="6326188" y="6000750"/>
                <a:ext cx="220663" cy="217487"/>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2" name="Oval 163"/>
              <p:cNvSpPr>
                <a:spLocks noChangeArrowheads="1"/>
              </p:cNvSpPr>
              <p:nvPr/>
            </p:nvSpPr>
            <p:spPr bwMode="auto">
              <a:xfrm>
                <a:off x="7662863" y="6353175"/>
                <a:ext cx="217488" cy="217487"/>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3" name="Oval 164"/>
              <p:cNvSpPr>
                <a:spLocks noChangeArrowheads="1"/>
              </p:cNvSpPr>
              <p:nvPr/>
            </p:nvSpPr>
            <p:spPr bwMode="auto">
              <a:xfrm>
                <a:off x="8537575" y="5754688"/>
                <a:ext cx="217488" cy="220662"/>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4" name="Oval 165"/>
              <p:cNvSpPr>
                <a:spLocks noChangeArrowheads="1"/>
              </p:cNvSpPr>
              <p:nvPr/>
            </p:nvSpPr>
            <p:spPr bwMode="auto">
              <a:xfrm>
                <a:off x="7934325" y="5122863"/>
                <a:ext cx="217488" cy="215900"/>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5" name="Freeform 166"/>
              <p:cNvSpPr>
                <a:spLocks/>
              </p:cNvSpPr>
              <p:nvPr/>
            </p:nvSpPr>
            <p:spPr bwMode="auto">
              <a:xfrm>
                <a:off x="6303963" y="5629275"/>
                <a:ext cx="1352550" cy="471487"/>
              </a:xfrm>
              <a:custGeom>
                <a:avLst/>
                <a:gdLst>
                  <a:gd name="T0" fmla="*/ 8 w 368"/>
                  <a:gd name="T1" fmla="*/ 111 h 128"/>
                  <a:gd name="T2" fmla="*/ 168 w 368"/>
                  <a:gd name="T3" fmla="*/ 34 h 128"/>
                  <a:gd name="T4" fmla="*/ 341 w 368"/>
                  <a:gd name="T5" fmla="*/ 1 h 128"/>
                  <a:gd name="T6" fmla="*/ 357 w 368"/>
                  <a:gd name="T7" fmla="*/ 33 h 128"/>
                  <a:gd name="T8" fmla="*/ 324 w 368"/>
                  <a:gd name="T9" fmla="*/ 40 h 128"/>
                  <a:gd name="T10" fmla="*/ 215 w 368"/>
                  <a:gd name="T11" fmla="*/ 51 h 128"/>
                  <a:gd name="T12" fmla="*/ 15 w 368"/>
                  <a:gd name="T13" fmla="*/ 124 h 128"/>
                  <a:gd name="T14" fmla="*/ 8 w 368"/>
                  <a:gd name="T15" fmla="*/ 111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128">
                    <a:moveTo>
                      <a:pt x="8" y="111"/>
                    </a:moveTo>
                    <a:cubicBezTo>
                      <a:pt x="59" y="81"/>
                      <a:pt x="112" y="53"/>
                      <a:pt x="168" y="34"/>
                    </a:cubicBezTo>
                    <a:cubicBezTo>
                      <a:pt x="224" y="15"/>
                      <a:pt x="282" y="5"/>
                      <a:pt x="341" y="1"/>
                    </a:cubicBezTo>
                    <a:cubicBezTo>
                      <a:pt x="358" y="0"/>
                      <a:pt x="368" y="20"/>
                      <a:pt x="357" y="33"/>
                    </a:cubicBezTo>
                    <a:cubicBezTo>
                      <a:pt x="349" y="42"/>
                      <a:pt x="334" y="40"/>
                      <a:pt x="324" y="40"/>
                    </a:cubicBezTo>
                    <a:cubicBezTo>
                      <a:pt x="287" y="40"/>
                      <a:pt x="250" y="44"/>
                      <a:pt x="215" y="51"/>
                    </a:cubicBezTo>
                    <a:cubicBezTo>
                      <a:pt x="144" y="65"/>
                      <a:pt x="79" y="92"/>
                      <a:pt x="15" y="124"/>
                    </a:cubicBezTo>
                    <a:cubicBezTo>
                      <a:pt x="6" y="128"/>
                      <a:pt x="0" y="115"/>
                      <a:pt x="8" y="11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6" name="Freeform 167"/>
              <p:cNvSpPr>
                <a:spLocks/>
              </p:cNvSpPr>
              <p:nvPr/>
            </p:nvSpPr>
            <p:spPr bwMode="auto">
              <a:xfrm>
                <a:off x="7450138" y="5078413"/>
                <a:ext cx="661988" cy="746125"/>
              </a:xfrm>
              <a:custGeom>
                <a:avLst/>
                <a:gdLst>
                  <a:gd name="T0" fmla="*/ 12 w 180"/>
                  <a:gd name="T1" fmla="*/ 162 h 203"/>
                  <a:gd name="T2" fmla="*/ 101 w 180"/>
                  <a:gd name="T3" fmla="*/ 44 h 203"/>
                  <a:gd name="T4" fmla="*/ 121 w 180"/>
                  <a:gd name="T5" fmla="*/ 30 h 203"/>
                  <a:gd name="T6" fmla="*/ 147 w 180"/>
                  <a:gd name="T7" fmla="*/ 14 h 203"/>
                  <a:gd name="T8" fmla="*/ 166 w 180"/>
                  <a:gd name="T9" fmla="*/ 5 h 203"/>
                  <a:gd name="T10" fmla="*/ 173 w 180"/>
                  <a:gd name="T11" fmla="*/ 18 h 203"/>
                  <a:gd name="T12" fmla="*/ 156 w 180"/>
                  <a:gd name="T13" fmla="*/ 29 h 203"/>
                  <a:gd name="T14" fmla="*/ 133 w 180"/>
                  <a:gd name="T15" fmla="*/ 47 h 203"/>
                  <a:gd name="T16" fmla="*/ 117 w 180"/>
                  <a:gd name="T17" fmla="*/ 62 h 203"/>
                  <a:gd name="T18" fmla="*/ 47 w 180"/>
                  <a:gd name="T19" fmla="*/ 179 h 203"/>
                  <a:gd name="T20" fmla="*/ 12 w 180"/>
                  <a:gd name="T21" fmla="*/ 16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203">
                    <a:moveTo>
                      <a:pt x="12" y="162"/>
                    </a:moveTo>
                    <a:cubicBezTo>
                      <a:pt x="36" y="117"/>
                      <a:pt x="63" y="78"/>
                      <a:pt x="101" y="44"/>
                    </a:cubicBezTo>
                    <a:cubicBezTo>
                      <a:pt x="108" y="40"/>
                      <a:pt x="114" y="34"/>
                      <a:pt x="121" y="30"/>
                    </a:cubicBezTo>
                    <a:cubicBezTo>
                      <a:pt x="129" y="25"/>
                      <a:pt x="138" y="19"/>
                      <a:pt x="147" y="14"/>
                    </a:cubicBezTo>
                    <a:cubicBezTo>
                      <a:pt x="153" y="11"/>
                      <a:pt x="160" y="8"/>
                      <a:pt x="166" y="5"/>
                    </a:cubicBezTo>
                    <a:cubicBezTo>
                      <a:pt x="175" y="0"/>
                      <a:pt x="180" y="12"/>
                      <a:pt x="173" y="18"/>
                    </a:cubicBezTo>
                    <a:cubicBezTo>
                      <a:pt x="169" y="23"/>
                      <a:pt x="162" y="26"/>
                      <a:pt x="156" y="29"/>
                    </a:cubicBezTo>
                    <a:cubicBezTo>
                      <a:pt x="149" y="35"/>
                      <a:pt x="141" y="41"/>
                      <a:pt x="133" y="47"/>
                    </a:cubicBezTo>
                    <a:cubicBezTo>
                      <a:pt x="128" y="51"/>
                      <a:pt x="122" y="57"/>
                      <a:pt x="117" y="62"/>
                    </a:cubicBezTo>
                    <a:cubicBezTo>
                      <a:pt x="85" y="96"/>
                      <a:pt x="65" y="135"/>
                      <a:pt x="47" y="179"/>
                    </a:cubicBezTo>
                    <a:cubicBezTo>
                      <a:pt x="37" y="203"/>
                      <a:pt x="0" y="185"/>
                      <a:pt x="12" y="162"/>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7" name="Freeform 168"/>
              <p:cNvSpPr>
                <a:spLocks/>
              </p:cNvSpPr>
              <p:nvPr/>
            </p:nvSpPr>
            <p:spPr bwMode="auto">
              <a:xfrm>
                <a:off x="7435850" y="5586413"/>
                <a:ext cx="392113" cy="936625"/>
              </a:xfrm>
              <a:custGeom>
                <a:avLst/>
                <a:gdLst>
                  <a:gd name="T0" fmla="*/ 46 w 107"/>
                  <a:gd name="T1" fmla="*/ 17 h 255"/>
                  <a:gd name="T2" fmla="*/ 62 w 107"/>
                  <a:gd name="T3" fmla="*/ 34 h 255"/>
                  <a:gd name="T4" fmla="*/ 72 w 107"/>
                  <a:gd name="T5" fmla="*/ 47 h 255"/>
                  <a:gd name="T6" fmla="*/ 82 w 107"/>
                  <a:gd name="T7" fmla="*/ 64 h 255"/>
                  <a:gd name="T8" fmla="*/ 87 w 107"/>
                  <a:gd name="T9" fmla="*/ 73 h 255"/>
                  <a:gd name="T10" fmla="*/ 93 w 107"/>
                  <a:gd name="T11" fmla="*/ 88 h 255"/>
                  <a:gd name="T12" fmla="*/ 98 w 107"/>
                  <a:gd name="T13" fmla="*/ 104 h 255"/>
                  <a:gd name="T14" fmla="*/ 102 w 107"/>
                  <a:gd name="T15" fmla="*/ 118 h 255"/>
                  <a:gd name="T16" fmla="*/ 105 w 107"/>
                  <a:gd name="T17" fmla="*/ 138 h 255"/>
                  <a:gd name="T18" fmla="*/ 107 w 107"/>
                  <a:gd name="T19" fmla="*/ 154 h 255"/>
                  <a:gd name="T20" fmla="*/ 99 w 107"/>
                  <a:gd name="T21" fmla="*/ 245 h 255"/>
                  <a:gd name="T22" fmla="*/ 84 w 107"/>
                  <a:gd name="T23" fmla="*/ 242 h 255"/>
                  <a:gd name="T24" fmla="*/ 86 w 107"/>
                  <a:gd name="T25" fmla="*/ 216 h 255"/>
                  <a:gd name="T26" fmla="*/ 82 w 107"/>
                  <a:gd name="T27" fmla="*/ 157 h 255"/>
                  <a:gd name="T28" fmla="*/ 80 w 107"/>
                  <a:gd name="T29" fmla="*/ 142 h 255"/>
                  <a:gd name="T30" fmla="*/ 75 w 107"/>
                  <a:gd name="T31" fmla="*/ 125 h 255"/>
                  <a:gd name="T32" fmla="*/ 71 w 107"/>
                  <a:gd name="T33" fmla="*/ 113 h 255"/>
                  <a:gd name="T34" fmla="*/ 65 w 107"/>
                  <a:gd name="T35" fmla="*/ 100 h 255"/>
                  <a:gd name="T36" fmla="*/ 58 w 107"/>
                  <a:gd name="T37" fmla="*/ 88 h 255"/>
                  <a:gd name="T38" fmla="*/ 54 w 107"/>
                  <a:gd name="T39" fmla="*/ 81 h 255"/>
                  <a:gd name="T40" fmla="*/ 44 w 107"/>
                  <a:gd name="T41" fmla="*/ 69 h 255"/>
                  <a:gd name="T42" fmla="*/ 35 w 107"/>
                  <a:gd name="T43" fmla="*/ 59 h 255"/>
                  <a:gd name="T44" fmla="*/ 21 w 107"/>
                  <a:gd name="T45" fmla="*/ 47 h 255"/>
                  <a:gd name="T46" fmla="*/ 46 w 107"/>
                  <a:gd name="T47" fmla="*/ 1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255">
                    <a:moveTo>
                      <a:pt x="46" y="17"/>
                    </a:moveTo>
                    <a:cubicBezTo>
                      <a:pt x="51" y="23"/>
                      <a:pt x="57" y="28"/>
                      <a:pt x="62" y="34"/>
                    </a:cubicBezTo>
                    <a:cubicBezTo>
                      <a:pt x="65" y="38"/>
                      <a:pt x="69" y="42"/>
                      <a:pt x="72" y="47"/>
                    </a:cubicBezTo>
                    <a:cubicBezTo>
                      <a:pt x="76" y="53"/>
                      <a:pt x="79" y="58"/>
                      <a:pt x="82" y="64"/>
                    </a:cubicBezTo>
                    <a:cubicBezTo>
                      <a:pt x="84" y="67"/>
                      <a:pt x="85" y="70"/>
                      <a:pt x="87" y="73"/>
                    </a:cubicBezTo>
                    <a:cubicBezTo>
                      <a:pt x="89" y="78"/>
                      <a:pt x="91" y="83"/>
                      <a:pt x="93" y="88"/>
                    </a:cubicBezTo>
                    <a:cubicBezTo>
                      <a:pt x="95" y="93"/>
                      <a:pt x="97" y="99"/>
                      <a:pt x="98" y="104"/>
                    </a:cubicBezTo>
                    <a:cubicBezTo>
                      <a:pt x="99" y="109"/>
                      <a:pt x="101" y="113"/>
                      <a:pt x="102" y="118"/>
                    </a:cubicBezTo>
                    <a:cubicBezTo>
                      <a:pt x="103" y="124"/>
                      <a:pt x="104" y="131"/>
                      <a:pt x="105" y="138"/>
                    </a:cubicBezTo>
                    <a:cubicBezTo>
                      <a:pt x="105" y="143"/>
                      <a:pt x="106" y="149"/>
                      <a:pt x="107" y="154"/>
                    </a:cubicBezTo>
                    <a:cubicBezTo>
                      <a:pt x="107" y="185"/>
                      <a:pt x="104" y="214"/>
                      <a:pt x="99" y="245"/>
                    </a:cubicBezTo>
                    <a:cubicBezTo>
                      <a:pt x="97" y="255"/>
                      <a:pt x="85" y="251"/>
                      <a:pt x="84" y="242"/>
                    </a:cubicBezTo>
                    <a:cubicBezTo>
                      <a:pt x="83" y="234"/>
                      <a:pt x="85" y="225"/>
                      <a:pt x="86" y="216"/>
                    </a:cubicBezTo>
                    <a:cubicBezTo>
                      <a:pt x="86" y="196"/>
                      <a:pt x="85" y="177"/>
                      <a:pt x="82" y="157"/>
                    </a:cubicBezTo>
                    <a:cubicBezTo>
                      <a:pt x="82" y="152"/>
                      <a:pt x="81" y="147"/>
                      <a:pt x="80" y="142"/>
                    </a:cubicBezTo>
                    <a:cubicBezTo>
                      <a:pt x="79" y="136"/>
                      <a:pt x="77" y="131"/>
                      <a:pt x="75" y="125"/>
                    </a:cubicBezTo>
                    <a:cubicBezTo>
                      <a:pt x="74" y="121"/>
                      <a:pt x="72" y="117"/>
                      <a:pt x="71" y="113"/>
                    </a:cubicBezTo>
                    <a:cubicBezTo>
                      <a:pt x="69" y="109"/>
                      <a:pt x="67" y="104"/>
                      <a:pt x="65" y="100"/>
                    </a:cubicBezTo>
                    <a:cubicBezTo>
                      <a:pt x="63" y="96"/>
                      <a:pt x="61" y="92"/>
                      <a:pt x="58" y="88"/>
                    </a:cubicBezTo>
                    <a:cubicBezTo>
                      <a:pt x="57" y="86"/>
                      <a:pt x="55" y="83"/>
                      <a:pt x="54" y="81"/>
                    </a:cubicBezTo>
                    <a:cubicBezTo>
                      <a:pt x="51" y="77"/>
                      <a:pt x="48" y="72"/>
                      <a:pt x="44" y="69"/>
                    </a:cubicBezTo>
                    <a:cubicBezTo>
                      <a:pt x="41" y="65"/>
                      <a:pt x="38" y="62"/>
                      <a:pt x="35" y="59"/>
                    </a:cubicBezTo>
                    <a:cubicBezTo>
                      <a:pt x="31" y="55"/>
                      <a:pt x="26" y="51"/>
                      <a:pt x="21" y="47"/>
                    </a:cubicBezTo>
                    <a:cubicBezTo>
                      <a:pt x="0" y="31"/>
                      <a:pt x="27" y="0"/>
                      <a:pt x="46" y="1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8" name="Freeform 169"/>
              <p:cNvSpPr>
                <a:spLocks/>
              </p:cNvSpPr>
              <p:nvPr/>
            </p:nvSpPr>
            <p:spPr bwMode="auto">
              <a:xfrm>
                <a:off x="7469188" y="5578475"/>
                <a:ext cx="1296988" cy="265112"/>
              </a:xfrm>
              <a:custGeom>
                <a:avLst/>
                <a:gdLst>
                  <a:gd name="T0" fmla="*/ 18 w 353"/>
                  <a:gd name="T1" fmla="*/ 16 h 72"/>
                  <a:gd name="T2" fmla="*/ 192 w 353"/>
                  <a:gd name="T3" fmla="*/ 11 h 72"/>
                  <a:gd name="T4" fmla="*/ 344 w 353"/>
                  <a:gd name="T5" fmla="*/ 56 h 72"/>
                  <a:gd name="T6" fmla="*/ 338 w 353"/>
                  <a:gd name="T7" fmla="*/ 71 h 72"/>
                  <a:gd name="T8" fmla="*/ 321 w 353"/>
                  <a:gd name="T9" fmla="*/ 65 h 72"/>
                  <a:gd name="T10" fmla="*/ 263 w 353"/>
                  <a:gd name="T11" fmla="*/ 48 h 72"/>
                  <a:gd name="T12" fmla="*/ 170 w 353"/>
                  <a:gd name="T13" fmla="*/ 36 h 72"/>
                  <a:gd name="T14" fmla="*/ 54 w 353"/>
                  <a:gd name="T15" fmla="*/ 45 h 72"/>
                  <a:gd name="T16" fmla="*/ 15 w 353"/>
                  <a:gd name="T17" fmla="*/ 52 h 72"/>
                  <a:gd name="T18" fmla="*/ 18 w 353"/>
                  <a:gd name="T19" fmla="*/ 1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3" h="72">
                    <a:moveTo>
                      <a:pt x="18" y="16"/>
                    </a:moveTo>
                    <a:cubicBezTo>
                      <a:pt x="74" y="0"/>
                      <a:pt x="136" y="3"/>
                      <a:pt x="192" y="11"/>
                    </a:cubicBezTo>
                    <a:cubicBezTo>
                      <a:pt x="245" y="18"/>
                      <a:pt x="295" y="34"/>
                      <a:pt x="344" y="56"/>
                    </a:cubicBezTo>
                    <a:cubicBezTo>
                      <a:pt x="353" y="60"/>
                      <a:pt x="347" y="72"/>
                      <a:pt x="338" y="71"/>
                    </a:cubicBezTo>
                    <a:cubicBezTo>
                      <a:pt x="332" y="70"/>
                      <a:pt x="326" y="66"/>
                      <a:pt x="321" y="65"/>
                    </a:cubicBezTo>
                    <a:cubicBezTo>
                      <a:pt x="302" y="58"/>
                      <a:pt x="283" y="52"/>
                      <a:pt x="263" y="48"/>
                    </a:cubicBezTo>
                    <a:cubicBezTo>
                      <a:pt x="232" y="41"/>
                      <a:pt x="201" y="38"/>
                      <a:pt x="170" y="36"/>
                    </a:cubicBezTo>
                    <a:cubicBezTo>
                      <a:pt x="132" y="35"/>
                      <a:pt x="92" y="37"/>
                      <a:pt x="54" y="45"/>
                    </a:cubicBezTo>
                    <a:cubicBezTo>
                      <a:pt x="43" y="48"/>
                      <a:pt x="27" y="57"/>
                      <a:pt x="15" y="52"/>
                    </a:cubicBezTo>
                    <a:cubicBezTo>
                      <a:pt x="0" y="44"/>
                      <a:pt x="2" y="21"/>
                      <a:pt x="18" y="1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9" name="Freeform 170"/>
              <p:cNvSpPr>
                <a:spLocks/>
              </p:cNvSpPr>
              <p:nvPr/>
            </p:nvSpPr>
            <p:spPr bwMode="auto">
              <a:xfrm>
                <a:off x="7383463" y="5581650"/>
                <a:ext cx="334963" cy="192087"/>
              </a:xfrm>
              <a:custGeom>
                <a:avLst/>
                <a:gdLst>
                  <a:gd name="T0" fmla="*/ 75 w 91"/>
                  <a:gd name="T1" fmla="*/ 9 h 52"/>
                  <a:gd name="T2" fmla="*/ 75 w 91"/>
                  <a:gd name="T3" fmla="*/ 43 h 52"/>
                  <a:gd name="T4" fmla="*/ 16 w 91"/>
                  <a:gd name="T5" fmla="*/ 43 h 52"/>
                  <a:gd name="T6" fmla="*/ 16 w 91"/>
                  <a:gd name="T7" fmla="*/ 9 h 52"/>
                  <a:gd name="T8" fmla="*/ 75 w 91"/>
                  <a:gd name="T9" fmla="*/ 9 h 52"/>
                </a:gdLst>
                <a:ahLst/>
                <a:cxnLst>
                  <a:cxn ang="0">
                    <a:pos x="T0" y="T1"/>
                  </a:cxn>
                  <a:cxn ang="0">
                    <a:pos x="T2" y="T3"/>
                  </a:cxn>
                  <a:cxn ang="0">
                    <a:pos x="T4" y="T5"/>
                  </a:cxn>
                  <a:cxn ang="0">
                    <a:pos x="T6" y="T7"/>
                  </a:cxn>
                  <a:cxn ang="0">
                    <a:pos x="T8" y="T9"/>
                  </a:cxn>
                </a:cxnLst>
                <a:rect l="0" t="0" r="r" b="b"/>
                <a:pathLst>
                  <a:path w="91" h="52">
                    <a:moveTo>
                      <a:pt x="75" y="9"/>
                    </a:moveTo>
                    <a:cubicBezTo>
                      <a:pt x="91" y="19"/>
                      <a:pt x="91" y="34"/>
                      <a:pt x="75" y="43"/>
                    </a:cubicBezTo>
                    <a:cubicBezTo>
                      <a:pt x="59" y="52"/>
                      <a:pt x="32" y="52"/>
                      <a:pt x="16" y="43"/>
                    </a:cubicBezTo>
                    <a:cubicBezTo>
                      <a:pt x="0" y="34"/>
                      <a:pt x="0" y="19"/>
                      <a:pt x="16" y="9"/>
                    </a:cubicBezTo>
                    <a:cubicBezTo>
                      <a:pt x="32" y="0"/>
                      <a:pt x="59" y="0"/>
                      <a:pt x="75" y="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0" name="Freeform 171"/>
              <p:cNvSpPr>
                <a:spLocks/>
              </p:cNvSpPr>
              <p:nvPr/>
            </p:nvSpPr>
            <p:spPr bwMode="auto">
              <a:xfrm>
                <a:off x="7475538" y="4776788"/>
                <a:ext cx="150813" cy="941387"/>
              </a:xfrm>
              <a:custGeom>
                <a:avLst/>
                <a:gdLst>
                  <a:gd name="T0" fmla="*/ 40 w 41"/>
                  <a:gd name="T1" fmla="*/ 0 h 256"/>
                  <a:gd name="T2" fmla="*/ 41 w 41"/>
                  <a:gd name="T3" fmla="*/ 243 h 256"/>
                  <a:gd name="T4" fmla="*/ 35 w 41"/>
                  <a:gd name="T5" fmla="*/ 252 h 256"/>
                  <a:gd name="T6" fmla="*/ 7 w 41"/>
                  <a:gd name="T7" fmla="*/ 252 h 256"/>
                  <a:gd name="T8" fmla="*/ 1 w 41"/>
                  <a:gd name="T9" fmla="*/ 244 h 256"/>
                  <a:gd name="T10" fmla="*/ 0 w 41"/>
                  <a:gd name="T11" fmla="*/ 0 h 256"/>
                  <a:gd name="T12" fmla="*/ 6 w 41"/>
                  <a:gd name="T13" fmla="*/ 8 h 256"/>
                  <a:gd name="T14" fmla="*/ 34 w 41"/>
                  <a:gd name="T15" fmla="*/ 8 h 256"/>
                  <a:gd name="T16" fmla="*/ 40 w 41"/>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56">
                    <a:moveTo>
                      <a:pt x="40" y="0"/>
                    </a:moveTo>
                    <a:cubicBezTo>
                      <a:pt x="41" y="243"/>
                      <a:pt x="41" y="243"/>
                      <a:pt x="41" y="243"/>
                    </a:cubicBezTo>
                    <a:cubicBezTo>
                      <a:pt x="41" y="246"/>
                      <a:pt x="39" y="249"/>
                      <a:pt x="35" y="252"/>
                    </a:cubicBezTo>
                    <a:cubicBezTo>
                      <a:pt x="27" y="256"/>
                      <a:pt x="15" y="256"/>
                      <a:pt x="7" y="252"/>
                    </a:cubicBezTo>
                    <a:cubicBezTo>
                      <a:pt x="3" y="249"/>
                      <a:pt x="1" y="247"/>
                      <a:pt x="1" y="244"/>
                    </a:cubicBezTo>
                    <a:cubicBezTo>
                      <a:pt x="0" y="0"/>
                      <a:pt x="0" y="0"/>
                      <a:pt x="0" y="0"/>
                    </a:cubicBezTo>
                    <a:cubicBezTo>
                      <a:pt x="0" y="3"/>
                      <a:pt x="2" y="6"/>
                      <a:pt x="6" y="8"/>
                    </a:cubicBezTo>
                    <a:cubicBezTo>
                      <a:pt x="14" y="12"/>
                      <a:pt x="26" y="12"/>
                      <a:pt x="34" y="8"/>
                    </a:cubicBezTo>
                    <a:cubicBezTo>
                      <a:pt x="38" y="6"/>
                      <a:pt x="40" y="3"/>
                      <a:pt x="40"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1" name="Freeform 173"/>
              <p:cNvSpPr>
                <a:spLocks/>
              </p:cNvSpPr>
              <p:nvPr/>
            </p:nvSpPr>
            <p:spPr bwMode="auto">
              <a:xfrm>
                <a:off x="7056438" y="2627313"/>
                <a:ext cx="1279525" cy="2808287"/>
              </a:xfrm>
              <a:custGeom>
                <a:avLst/>
                <a:gdLst>
                  <a:gd name="T0" fmla="*/ 300 w 348"/>
                  <a:gd name="T1" fmla="*/ 10 h 764"/>
                  <a:gd name="T2" fmla="*/ 232 w 348"/>
                  <a:gd name="T3" fmla="*/ 17 h 764"/>
                  <a:gd name="T4" fmla="*/ 113 w 348"/>
                  <a:gd name="T5" fmla="*/ 86 h 764"/>
                  <a:gd name="T6" fmla="*/ 19 w 348"/>
                  <a:gd name="T7" fmla="*/ 250 h 764"/>
                  <a:gd name="T8" fmla="*/ 0 w 348"/>
                  <a:gd name="T9" fmla="*/ 736 h 764"/>
                  <a:gd name="T10" fmla="*/ 49 w 348"/>
                  <a:gd name="T11" fmla="*/ 764 h 764"/>
                  <a:gd name="T12" fmla="*/ 67 w 348"/>
                  <a:gd name="T13" fmla="*/ 278 h 764"/>
                  <a:gd name="T14" fmla="*/ 162 w 348"/>
                  <a:gd name="T15" fmla="*/ 114 h 764"/>
                  <a:gd name="T16" fmla="*/ 281 w 348"/>
                  <a:gd name="T17" fmla="*/ 45 h 764"/>
                  <a:gd name="T18" fmla="*/ 348 w 348"/>
                  <a:gd name="T19" fmla="*/ 39 h 764"/>
                  <a:gd name="T20" fmla="*/ 300 w 348"/>
                  <a:gd name="T21" fmla="*/ 1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 h="764">
                    <a:moveTo>
                      <a:pt x="300" y="10"/>
                    </a:moveTo>
                    <a:cubicBezTo>
                      <a:pt x="283" y="0"/>
                      <a:pt x="259" y="2"/>
                      <a:pt x="232" y="17"/>
                    </a:cubicBezTo>
                    <a:cubicBezTo>
                      <a:pt x="113" y="86"/>
                      <a:pt x="113" y="86"/>
                      <a:pt x="113" y="86"/>
                    </a:cubicBezTo>
                    <a:cubicBezTo>
                      <a:pt x="61" y="116"/>
                      <a:pt x="18" y="189"/>
                      <a:pt x="19" y="250"/>
                    </a:cubicBezTo>
                    <a:cubicBezTo>
                      <a:pt x="0" y="736"/>
                      <a:pt x="0" y="736"/>
                      <a:pt x="0" y="736"/>
                    </a:cubicBezTo>
                    <a:cubicBezTo>
                      <a:pt x="49" y="764"/>
                      <a:pt x="49" y="764"/>
                      <a:pt x="49" y="764"/>
                    </a:cubicBezTo>
                    <a:cubicBezTo>
                      <a:pt x="67" y="278"/>
                      <a:pt x="67" y="278"/>
                      <a:pt x="67" y="278"/>
                    </a:cubicBezTo>
                    <a:cubicBezTo>
                      <a:pt x="67" y="218"/>
                      <a:pt x="109" y="144"/>
                      <a:pt x="162" y="114"/>
                    </a:cubicBezTo>
                    <a:cubicBezTo>
                      <a:pt x="281" y="45"/>
                      <a:pt x="281" y="45"/>
                      <a:pt x="281" y="45"/>
                    </a:cubicBezTo>
                    <a:cubicBezTo>
                      <a:pt x="307" y="30"/>
                      <a:pt x="331" y="29"/>
                      <a:pt x="348" y="39"/>
                    </a:cubicBezTo>
                    <a:lnTo>
                      <a:pt x="300" y="1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2" name="Freeform 174"/>
              <p:cNvSpPr>
                <a:spLocks/>
              </p:cNvSpPr>
              <p:nvPr/>
            </p:nvSpPr>
            <p:spPr bwMode="auto">
              <a:xfrm>
                <a:off x="7237413" y="2681288"/>
                <a:ext cx="1277938" cy="2754312"/>
              </a:xfrm>
              <a:custGeom>
                <a:avLst/>
                <a:gdLst>
                  <a:gd name="T0" fmla="*/ 232 w 348"/>
                  <a:gd name="T1" fmla="*/ 30 h 749"/>
                  <a:gd name="T2" fmla="*/ 327 w 348"/>
                  <a:gd name="T3" fmla="*/ 85 h 749"/>
                  <a:gd name="T4" fmla="*/ 348 w 348"/>
                  <a:gd name="T5" fmla="*/ 548 h 749"/>
                  <a:gd name="T6" fmla="*/ 0 w 348"/>
                  <a:gd name="T7" fmla="*/ 749 h 749"/>
                  <a:gd name="T8" fmla="*/ 18 w 348"/>
                  <a:gd name="T9" fmla="*/ 263 h 749"/>
                  <a:gd name="T10" fmla="*/ 113 w 348"/>
                  <a:gd name="T11" fmla="*/ 99 h 749"/>
                  <a:gd name="T12" fmla="*/ 232 w 348"/>
                  <a:gd name="T13" fmla="*/ 30 h 749"/>
                </a:gdLst>
                <a:ahLst/>
                <a:cxnLst>
                  <a:cxn ang="0">
                    <a:pos x="T0" y="T1"/>
                  </a:cxn>
                  <a:cxn ang="0">
                    <a:pos x="T2" y="T3"/>
                  </a:cxn>
                  <a:cxn ang="0">
                    <a:pos x="T4" y="T5"/>
                  </a:cxn>
                  <a:cxn ang="0">
                    <a:pos x="T6" y="T7"/>
                  </a:cxn>
                  <a:cxn ang="0">
                    <a:pos x="T8" y="T9"/>
                  </a:cxn>
                  <a:cxn ang="0">
                    <a:pos x="T10" y="T11"/>
                  </a:cxn>
                  <a:cxn ang="0">
                    <a:pos x="T12" y="T13"/>
                  </a:cxn>
                </a:cxnLst>
                <a:rect l="0" t="0" r="r" b="b"/>
                <a:pathLst>
                  <a:path w="348" h="749">
                    <a:moveTo>
                      <a:pt x="232" y="30"/>
                    </a:moveTo>
                    <a:cubicBezTo>
                      <a:pt x="284" y="0"/>
                      <a:pt x="327" y="24"/>
                      <a:pt x="327" y="85"/>
                    </a:cubicBezTo>
                    <a:cubicBezTo>
                      <a:pt x="348" y="548"/>
                      <a:pt x="348" y="548"/>
                      <a:pt x="348" y="548"/>
                    </a:cubicBezTo>
                    <a:cubicBezTo>
                      <a:pt x="0" y="749"/>
                      <a:pt x="0" y="749"/>
                      <a:pt x="0" y="749"/>
                    </a:cubicBezTo>
                    <a:cubicBezTo>
                      <a:pt x="18" y="263"/>
                      <a:pt x="18" y="263"/>
                      <a:pt x="18" y="263"/>
                    </a:cubicBezTo>
                    <a:cubicBezTo>
                      <a:pt x="18" y="203"/>
                      <a:pt x="60" y="129"/>
                      <a:pt x="113" y="99"/>
                    </a:cubicBezTo>
                    <a:lnTo>
                      <a:pt x="232" y="30"/>
                    </a:ln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3" name="Freeform 175"/>
              <p:cNvSpPr>
                <a:spLocks/>
              </p:cNvSpPr>
              <p:nvPr/>
            </p:nvSpPr>
            <p:spPr bwMode="auto">
              <a:xfrm>
                <a:off x="6384925" y="4203700"/>
                <a:ext cx="620713" cy="812800"/>
              </a:xfrm>
              <a:custGeom>
                <a:avLst/>
                <a:gdLst>
                  <a:gd name="T0" fmla="*/ 69 w 169"/>
                  <a:gd name="T1" fmla="*/ 221 h 221"/>
                  <a:gd name="T2" fmla="*/ 65 w 169"/>
                  <a:gd name="T3" fmla="*/ 219 h 221"/>
                  <a:gd name="T4" fmla="*/ 12 w 169"/>
                  <a:gd name="T5" fmla="*/ 30 h 221"/>
                  <a:gd name="T6" fmla="*/ 13 w 169"/>
                  <a:gd name="T7" fmla="*/ 6 h 221"/>
                  <a:gd name="T8" fmla="*/ 19 w 169"/>
                  <a:gd name="T9" fmla="*/ 0 h 221"/>
                  <a:gd name="T10" fmla="*/ 24 w 169"/>
                  <a:gd name="T11" fmla="*/ 5 h 221"/>
                  <a:gd name="T12" fmla="*/ 23 w 169"/>
                  <a:gd name="T13" fmla="*/ 31 h 221"/>
                  <a:gd name="T14" fmla="*/ 70 w 169"/>
                  <a:gd name="T15" fmla="*/ 208 h 221"/>
                  <a:gd name="T16" fmla="*/ 158 w 169"/>
                  <a:gd name="T17" fmla="*/ 77 h 221"/>
                  <a:gd name="T18" fmla="*/ 165 w 169"/>
                  <a:gd name="T19" fmla="*/ 75 h 221"/>
                  <a:gd name="T20" fmla="*/ 168 w 169"/>
                  <a:gd name="T21" fmla="*/ 82 h 221"/>
                  <a:gd name="T22" fmla="*/ 73 w 169"/>
                  <a:gd name="T23" fmla="*/ 219 h 221"/>
                  <a:gd name="T24" fmla="*/ 69 w 169"/>
                  <a:gd name="T25"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221">
                    <a:moveTo>
                      <a:pt x="69" y="221"/>
                    </a:moveTo>
                    <a:cubicBezTo>
                      <a:pt x="68" y="221"/>
                      <a:pt x="67" y="220"/>
                      <a:pt x="65" y="219"/>
                    </a:cubicBezTo>
                    <a:cubicBezTo>
                      <a:pt x="0" y="152"/>
                      <a:pt x="7" y="76"/>
                      <a:pt x="12" y="30"/>
                    </a:cubicBezTo>
                    <a:cubicBezTo>
                      <a:pt x="13" y="20"/>
                      <a:pt x="14" y="12"/>
                      <a:pt x="13" y="6"/>
                    </a:cubicBezTo>
                    <a:cubicBezTo>
                      <a:pt x="13" y="3"/>
                      <a:pt x="16" y="0"/>
                      <a:pt x="19" y="0"/>
                    </a:cubicBezTo>
                    <a:cubicBezTo>
                      <a:pt x="22" y="0"/>
                      <a:pt x="24" y="2"/>
                      <a:pt x="24" y="5"/>
                    </a:cubicBezTo>
                    <a:cubicBezTo>
                      <a:pt x="25" y="12"/>
                      <a:pt x="24" y="21"/>
                      <a:pt x="23" y="31"/>
                    </a:cubicBezTo>
                    <a:cubicBezTo>
                      <a:pt x="19" y="74"/>
                      <a:pt x="12" y="145"/>
                      <a:pt x="70" y="208"/>
                    </a:cubicBezTo>
                    <a:cubicBezTo>
                      <a:pt x="119" y="164"/>
                      <a:pt x="157" y="78"/>
                      <a:pt x="158" y="77"/>
                    </a:cubicBezTo>
                    <a:cubicBezTo>
                      <a:pt x="159" y="75"/>
                      <a:pt x="162" y="73"/>
                      <a:pt x="165" y="75"/>
                    </a:cubicBezTo>
                    <a:cubicBezTo>
                      <a:pt x="168" y="76"/>
                      <a:pt x="169" y="79"/>
                      <a:pt x="168" y="82"/>
                    </a:cubicBezTo>
                    <a:cubicBezTo>
                      <a:pt x="166" y="86"/>
                      <a:pt x="126" y="175"/>
                      <a:pt x="73" y="219"/>
                    </a:cubicBezTo>
                    <a:cubicBezTo>
                      <a:pt x="72" y="220"/>
                      <a:pt x="71" y="221"/>
                      <a:pt x="69" y="22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4" name="Freeform 176"/>
              <p:cNvSpPr>
                <a:spLocks/>
              </p:cNvSpPr>
              <p:nvPr/>
            </p:nvSpPr>
            <p:spPr bwMode="auto">
              <a:xfrm>
                <a:off x="6391275" y="4240213"/>
                <a:ext cx="665163" cy="368300"/>
              </a:xfrm>
              <a:custGeom>
                <a:avLst/>
                <a:gdLst>
                  <a:gd name="T0" fmla="*/ 173 w 181"/>
                  <a:gd name="T1" fmla="*/ 82 h 100"/>
                  <a:gd name="T2" fmla="*/ 171 w 181"/>
                  <a:gd name="T3" fmla="*/ 83 h 100"/>
                  <a:gd name="T4" fmla="*/ 132 w 181"/>
                  <a:gd name="T5" fmla="*/ 83 h 100"/>
                  <a:gd name="T6" fmla="*/ 9 w 181"/>
                  <a:gd name="T7" fmla="*/ 12 h 100"/>
                  <a:gd name="T8" fmla="*/ 1 w 181"/>
                  <a:gd name="T9" fmla="*/ 0 h 100"/>
                  <a:gd name="T10" fmla="*/ 0 w 181"/>
                  <a:gd name="T11" fmla="*/ 12 h 100"/>
                  <a:gd name="T12" fmla="*/ 9 w 181"/>
                  <a:gd name="T13" fmla="*/ 23 h 100"/>
                  <a:gd name="T14" fmla="*/ 132 w 181"/>
                  <a:gd name="T15" fmla="*/ 94 h 100"/>
                  <a:gd name="T16" fmla="*/ 171 w 181"/>
                  <a:gd name="T17" fmla="*/ 94 h 100"/>
                  <a:gd name="T18" fmla="*/ 173 w 181"/>
                  <a:gd name="T19" fmla="*/ 93 h 100"/>
                  <a:gd name="T20" fmla="*/ 181 w 181"/>
                  <a:gd name="T21" fmla="*/ 82 h 100"/>
                  <a:gd name="T22" fmla="*/ 181 w 181"/>
                  <a:gd name="T23" fmla="*/ 70 h 100"/>
                  <a:gd name="T24" fmla="*/ 173 w 181"/>
                  <a:gd name="T25" fmla="*/ 8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0">
                    <a:moveTo>
                      <a:pt x="173" y="82"/>
                    </a:moveTo>
                    <a:cubicBezTo>
                      <a:pt x="171" y="83"/>
                      <a:pt x="171" y="83"/>
                      <a:pt x="171" y="83"/>
                    </a:cubicBezTo>
                    <a:cubicBezTo>
                      <a:pt x="160" y="89"/>
                      <a:pt x="143" y="89"/>
                      <a:pt x="132" y="83"/>
                    </a:cubicBezTo>
                    <a:cubicBezTo>
                      <a:pt x="9" y="12"/>
                      <a:pt x="9" y="12"/>
                      <a:pt x="9" y="12"/>
                    </a:cubicBezTo>
                    <a:cubicBezTo>
                      <a:pt x="3" y="9"/>
                      <a:pt x="1" y="4"/>
                      <a:pt x="1" y="0"/>
                    </a:cubicBezTo>
                    <a:cubicBezTo>
                      <a:pt x="0" y="12"/>
                      <a:pt x="0" y="12"/>
                      <a:pt x="0" y="12"/>
                    </a:cubicBezTo>
                    <a:cubicBezTo>
                      <a:pt x="0" y="16"/>
                      <a:pt x="3" y="20"/>
                      <a:pt x="9" y="23"/>
                    </a:cubicBezTo>
                    <a:cubicBezTo>
                      <a:pt x="132" y="94"/>
                      <a:pt x="132" y="94"/>
                      <a:pt x="132" y="94"/>
                    </a:cubicBezTo>
                    <a:cubicBezTo>
                      <a:pt x="143" y="100"/>
                      <a:pt x="160" y="100"/>
                      <a:pt x="171" y="94"/>
                    </a:cubicBezTo>
                    <a:cubicBezTo>
                      <a:pt x="173" y="93"/>
                      <a:pt x="173" y="93"/>
                      <a:pt x="173" y="93"/>
                    </a:cubicBezTo>
                    <a:cubicBezTo>
                      <a:pt x="179" y="90"/>
                      <a:pt x="181" y="86"/>
                      <a:pt x="181" y="82"/>
                    </a:cubicBezTo>
                    <a:cubicBezTo>
                      <a:pt x="181" y="70"/>
                      <a:pt x="181" y="70"/>
                      <a:pt x="181" y="70"/>
                    </a:cubicBezTo>
                    <a:cubicBezTo>
                      <a:pt x="181" y="74"/>
                      <a:pt x="179" y="78"/>
                      <a:pt x="173" y="82"/>
                    </a:cubicBez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5" name="Freeform 177"/>
              <p:cNvSpPr>
                <a:spLocks/>
              </p:cNvSpPr>
              <p:nvPr/>
            </p:nvSpPr>
            <p:spPr bwMode="auto">
              <a:xfrm>
                <a:off x="6384925" y="4170363"/>
                <a:ext cx="682625" cy="396875"/>
              </a:xfrm>
              <a:custGeom>
                <a:avLst/>
                <a:gdLst>
                  <a:gd name="T0" fmla="*/ 52 w 186"/>
                  <a:gd name="T1" fmla="*/ 7 h 108"/>
                  <a:gd name="T2" fmla="*/ 13 w 186"/>
                  <a:gd name="T3" fmla="*/ 7 h 108"/>
                  <a:gd name="T4" fmla="*/ 11 w 186"/>
                  <a:gd name="T5" fmla="*/ 8 h 108"/>
                  <a:gd name="T6" fmla="*/ 11 w 186"/>
                  <a:gd name="T7" fmla="*/ 31 h 108"/>
                  <a:gd name="T8" fmla="*/ 134 w 186"/>
                  <a:gd name="T9" fmla="*/ 102 h 108"/>
                  <a:gd name="T10" fmla="*/ 173 w 186"/>
                  <a:gd name="T11" fmla="*/ 102 h 108"/>
                  <a:gd name="T12" fmla="*/ 175 w 186"/>
                  <a:gd name="T13" fmla="*/ 101 h 108"/>
                  <a:gd name="T14" fmla="*/ 175 w 186"/>
                  <a:gd name="T15" fmla="*/ 78 h 108"/>
                  <a:gd name="T16" fmla="*/ 52 w 186"/>
                  <a:gd name="T17" fmla="*/ 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108">
                    <a:moveTo>
                      <a:pt x="52" y="7"/>
                    </a:moveTo>
                    <a:cubicBezTo>
                      <a:pt x="41" y="0"/>
                      <a:pt x="24" y="0"/>
                      <a:pt x="13" y="7"/>
                    </a:cubicBezTo>
                    <a:cubicBezTo>
                      <a:pt x="11" y="8"/>
                      <a:pt x="11" y="8"/>
                      <a:pt x="11" y="8"/>
                    </a:cubicBezTo>
                    <a:cubicBezTo>
                      <a:pt x="0" y="14"/>
                      <a:pt x="0" y="25"/>
                      <a:pt x="11" y="31"/>
                    </a:cubicBezTo>
                    <a:cubicBezTo>
                      <a:pt x="134" y="102"/>
                      <a:pt x="134" y="102"/>
                      <a:pt x="134" y="102"/>
                    </a:cubicBezTo>
                    <a:cubicBezTo>
                      <a:pt x="145" y="108"/>
                      <a:pt x="162" y="108"/>
                      <a:pt x="173" y="102"/>
                    </a:cubicBezTo>
                    <a:cubicBezTo>
                      <a:pt x="175" y="101"/>
                      <a:pt x="175" y="101"/>
                      <a:pt x="175" y="101"/>
                    </a:cubicBezTo>
                    <a:cubicBezTo>
                      <a:pt x="186" y="94"/>
                      <a:pt x="186" y="84"/>
                      <a:pt x="175" y="78"/>
                    </a:cubicBezTo>
                    <a:lnTo>
                      <a:pt x="52" y="7"/>
                    </a:lnTo>
                    <a:close/>
                  </a:path>
                </a:pathLst>
              </a:custGeom>
              <a:solidFill>
                <a:srgbClr val="FF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54" name="Group 753"/>
            <p:cNvGrpSpPr/>
            <p:nvPr/>
          </p:nvGrpSpPr>
          <p:grpSpPr>
            <a:xfrm>
              <a:off x="4300538" y="211138"/>
              <a:ext cx="2255837" cy="3000374"/>
              <a:chOff x="4300538" y="211138"/>
              <a:chExt cx="2255837" cy="3000374"/>
            </a:xfrm>
          </p:grpSpPr>
          <p:sp>
            <p:nvSpPr>
              <p:cNvPr id="755" name="Freeform 179"/>
              <p:cNvSpPr>
                <a:spLocks/>
              </p:cNvSpPr>
              <p:nvPr/>
            </p:nvSpPr>
            <p:spPr bwMode="auto">
              <a:xfrm>
                <a:off x="5597525" y="2792413"/>
                <a:ext cx="374650" cy="279400"/>
              </a:xfrm>
              <a:custGeom>
                <a:avLst/>
                <a:gdLst>
                  <a:gd name="T0" fmla="*/ 236 w 236"/>
                  <a:gd name="T1" fmla="*/ 0 h 176"/>
                  <a:gd name="T2" fmla="*/ 236 w 236"/>
                  <a:gd name="T3" fmla="*/ 39 h 176"/>
                  <a:gd name="T4" fmla="*/ 0 w 236"/>
                  <a:gd name="T5" fmla="*/ 176 h 176"/>
                  <a:gd name="T6" fmla="*/ 0 w 236"/>
                  <a:gd name="T7" fmla="*/ 136 h 176"/>
                  <a:gd name="T8" fmla="*/ 236 w 236"/>
                  <a:gd name="T9" fmla="*/ 0 h 176"/>
                </a:gdLst>
                <a:ahLst/>
                <a:cxnLst>
                  <a:cxn ang="0">
                    <a:pos x="T0" y="T1"/>
                  </a:cxn>
                  <a:cxn ang="0">
                    <a:pos x="T2" y="T3"/>
                  </a:cxn>
                  <a:cxn ang="0">
                    <a:pos x="T4" y="T5"/>
                  </a:cxn>
                  <a:cxn ang="0">
                    <a:pos x="T6" y="T7"/>
                  </a:cxn>
                  <a:cxn ang="0">
                    <a:pos x="T8" y="T9"/>
                  </a:cxn>
                </a:cxnLst>
                <a:rect l="0" t="0" r="r" b="b"/>
                <a:pathLst>
                  <a:path w="236" h="176">
                    <a:moveTo>
                      <a:pt x="236" y="0"/>
                    </a:moveTo>
                    <a:lnTo>
                      <a:pt x="236" y="39"/>
                    </a:lnTo>
                    <a:lnTo>
                      <a:pt x="0" y="176"/>
                    </a:lnTo>
                    <a:lnTo>
                      <a:pt x="0" y="136"/>
                    </a:lnTo>
                    <a:lnTo>
                      <a:pt x="2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6" name="Freeform 180"/>
              <p:cNvSpPr>
                <a:spLocks/>
              </p:cNvSpPr>
              <p:nvPr/>
            </p:nvSpPr>
            <p:spPr bwMode="auto">
              <a:xfrm>
                <a:off x="5322888" y="2586038"/>
                <a:ext cx="274638" cy="485775"/>
              </a:xfrm>
              <a:custGeom>
                <a:avLst/>
                <a:gdLst>
                  <a:gd name="T0" fmla="*/ 75 w 75"/>
                  <a:gd name="T1" fmla="*/ 132 h 132"/>
                  <a:gd name="T2" fmla="*/ 75 w 75"/>
                  <a:gd name="T3" fmla="*/ 115 h 132"/>
                  <a:gd name="T4" fmla="*/ 19 w 75"/>
                  <a:gd name="T5" fmla="*/ 83 h 132"/>
                  <a:gd name="T6" fmla="*/ 14 w 75"/>
                  <a:gd name="T7" fmla="*/ 74 h 132"/>
                  <a:gd name="T8" fmla="*/ 14 w 75"/>
                  <a:gd name="T9" fmla="*/ 9 h 132"/>
                  <a:gd name="T10" fmla="*/ 0 w 75"/>
                  <a:gd name="T11" fmla="*/ 0 h 132"/>
                  <a:gd name="T12" fmla="*/ 0 w 75"/>
                  <a:gd name="T13" fmla="*/ 82 h 132"/>
                  <a:gd name="T14" fmla="*/ 4 w 75"/>
                  <a:gd name="T15" fmla="*/ 91 h 132"/>
                  <a:gd name="T16" fmla="*/ 75 w 75"/>
                  <a:gd name="T1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2">
                    <a:moveTo>
                      <a:pt x="75" y="132"/>
                    </a:moveTo>
                    <a:cubicBezTo>
                      <a:pt x="75" y="115"/>
                      <a:pt x="75" y="115"/>
                      <a:pt x="75" y="115"/>
                    </a:cubicBezTo>
                    <a:cubicBezTo>
                      <a:pt x="19" y="83"/>
                      <a:pt x="19" y="83"/>
                      <a:pt x="19" y="83"/>
                    </a:cubicBezTo>
                    <a:cubicBezTo>
                      <a:pt x="16" y="81"/>
                      <a:pt x="14" y="78"/>
                      <a:pt x="14" y="74"/>
                    </a:cubicBezTo>
                    <a:cubicBezTo>
                      <a:pt x="14" y="9"/>
                      <a:pt x="14" y="9"/>
                      <a:pt x="14" y="9"/>
                    </a:cubicBezTo>
                    <a:cubicBezTo>
                      <a:pt x="0" y="0"/>
                      <a:pt x="0" y="0"/>
                      <a:pt x="0" y="0"/>
                    </a:cubicBezTo>
                    <a:cubicBezTo>
                      <a:pt x="0" y="82"/>
                      <a:pt x="0" y="82"/>
                      <a:pt x="0" y="82"/>
                    </a:cubicBezTo>
                    <a:cubicBezTo>
                      <a:pt x="0" y="86"/>
                      <a:pt x="1" y="89"/>
                      <a:pt x="4" y="91"/>
                    </a:cubicBezTo>
                    <a:lnTo>
                      <a:pt x="75" y="132"/>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7" name="Freeform 181"/>
              <p:cNvSpPr>
                <a:spLocks/>
              </p:cNvSpPr>
              <p:nvPr/>
            </p:nvSpPr>
            <p:spPr bwMode="auto">
              <a:xfrm>
                <a:off x="5373688" y="2401888"/>
                <a:ext cx="598488" cy="606425"/>
              </a:xfrm>
              <a:custGeom>
                <a:avLst/>
                <a:gdLst>
                  <a:gd name="T0" fmla="*/ 0 w 163"/>
                  <a:gd name="T1" fmla="*/ 113 h 165"/>
                  <a:gd name="T2" fmla="*/ 0 w 163"/>
                  <a:gd name="T3" fmla="*/ 124 h 165"/>
                  <a:gd name="T4" fmla="*/ 5 w 163"/>
                  <a:gd name="T5" fmla="*/ 133 h 165"/>
                  <a:gd name="T6" fmla="*/ 61 w 163"/>
                  <a:gd name="T7" fmla="*/ 165 h 165"/>
                  <a:gd name="T8" fmla="*/ 163 w 163"/>
                  <a:gd name="T9" fmla="*/ 106 h 165"/>
                  <a:gd name="T10" fmla="*/ 108 w 163"/>
                  <a:gd name="T11" fmla="*/ 74 h 165"/>
                  <a:gd name="T12" fmla="*/ 103 w 163"/>
                  <a:gd name="T13" fmla="*/ 65 h 165"/>
                  <a:gd name="T14" fmla="*/ 103 w 163"/>
                  <a:gd name="T15" fmla="*/ 0 h 165"/>
                  <a:gd name="T16" fmla="*/ 0 w 163"/>
                  <a:gd name="T17" fmla="*/ 59 h 165"/>
                  <a:gd name="T18" fmla="*/ 0 w 163"/>
                  <a:gd name="T19" fmla="*/ 11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5">
                    <a:moveTo>
                      <a:pt x="0" y="113"/>
                    </a:moveTo>
                    <a:cubicBezTo>
                      <a:pt x="0" y="124"/>
                      <a:pt x="0" y="124"/>
                      <a:pt x="0" y="124"/>
                    </a:cubicBezTo>
                    <a:cubicBezTo>
                      <a:pt x="0" y="128"/>
                      <a:pt x="2" y="131"/>
                      <a:pt x="5" y="133"/>
                    </a:cubicBezTo>
                    <a:cubicBezTo>
                      <a:pt x="61" y="165"/>
                      <a:pt x="61" y="165"/>
                      <a:pt x="61" y="165"/>
                    </a:cubicBezTo>
                    <a:cubicBezTo>
                      <a:pt x="163" y="106"/>
                      <a:pt x="163" y="106"/>
                      <a:pt x="163" y="106"/>
                    </a:cubicBezTo>
                    <a:cubicBezTo>
                      <a:pt x="108" y="74"/>
                      <a:pt x="108" y="74"/>
                      <a:pt x="108" y="74"/>
                    </a:cubicBezTo>
                    <a:cubicBezTo>
                      <a:pt x="105" y="72"/>
                      <a:pt x="103" y="69"/>
                      <a:pt x="103" y="65"/>
                    </a:cubicBezTo>
                    <a:cubicBezTo>
                      <a:pt x="103" y="0"/>
                      <a:pt x="103" y="0"/>
                      <a:pt x="103" y="0"/>
                    </a:cubicBezTo>
                    <a:cubicBezTo>
                      <a:pt x="0" y="59"/>
                      <a:pt x="0" y="59"/>
                      <a:pt x="0" y="59"/>
                    </a:cubicBezTo>
                    <a:cubicBezTo>
                      <a:pt x="0" y="113"/>
                      <a:pt x="0" y="113"/>
                      <a:pt x="0" y="1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8" name="Freeform 182"/>
              <p:cNvSpPr>
                <a:spLocks/>
              </p:cNvSpPr>
              <p:nvPr/>
            </p:nvSpPr>
            <p:spPr bwMode="auto">
              <a:xfrm>
                <a:off x="4305300" y="2965450"/>
                <a:ext cx="68263" cy="234950"/>
              </a:xfrm>
              <a:custGeom>
                <a:avLst/>
                <a:gdLst>
                  <a:gd name="T0" fmla="*/ 15 w 19"/>
                  <a:gd name="T1" fmla="*/ 56 h 64"/>
                  <a:gd name="T2" fmla="*/ 15 w 19"/>
                  <a:gd name="T3" fmla="*/ 9 h 64"/>
                  <a:gd name="T4" fmla="*/ 0 w 19"/>
                  <a:gd name="T5" fmla="*/ 0 h 64"/>
                  <a:gd name="T6" fmla="*/ 0 w 19"/>
                  <a:gd name="T7" fmla="*/ 47 h 64"/>
                  <a:gd name="T8" fmla="*/ 4 w 19"/>
                  <a:gd name="T9" fmla="*/ 55 h 64"/>
                  <a:gd name="T10" fmla="*/ 19 w 19"/>
                  <a:gd name="T11" fmla="*/ 64 h 64"/>
                  <a:gd name="T12" fmla="*/ 15 w 19"/>
                  <a:gd name="T13" fmla="*/ 56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15" y="56"/>
                    </a:moveTo>
                    <a:cubicBezTo>
                      <a:pt x="15" y="9"/>
                      <a:pt x="15" y="9"/>
                      <a:pt x="15" y="9"/>
                    </a:cubicBezTo>
                    <a:cubicBezTo>
                      <a:pt x="0" y="0"/>
                      <a:pt x="0" y="0"/>
                      <a:pt x="0" y="0"/>
                    </a:cubicBezTo>
                    <a:cubicBezTo>
                      <a:pt x="0" y="47"/>
                      <a:pt x="0" y="47"/>
                      <a:pt x="0" y="47"/>
                    </a:cubicBezTo>
                    <a:cubicBezTo>
                      <a:pt x="0" y="51"/>
                      <a:pt x="2" y="54"/>
                      <a:pt x="4" y="55"/>
                    </a:cubicBezTo>
                    <a:cubicBezTo>
                      <a:pt x="19" y="64"/>
                      <a:pt x="19" y="64"/>
                      <a:pt x="19" y="64"/>
                    </a:cubicBezTo>
                    <a:cubicBezTo>
                      <a:pt x="16" y="62"/>
                      <a:pt x="15" y="60"/>
                      <a:pt x="15" y="56"/>
                    </a:cubicBezTo>
                    <a:close/>
                  </a:path>
                </a:pathLst>
              </a:custGeom>
              <a:solidFill>
                <a:srgbClr val="A5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9" name="Freeform 184"/>
              <p:cNvSpPr>
                <a:spLocks/>
              </p:cNvSpPr>
              <p:nvPr/>
            </p:nvSpPr>
            <p:spPr bwMode="auto">
              <a:xfrm>
                <a:off x="4359275" y="1730375"/>
                <a:ext cx="2197100" cy="1481137"/>
              </a:xfrm>
              <a:custGeom>
                <a:avLst/>
                <a:gdLst>
                  <a:gd name="T0" fmla="*/ 598 w 598"/>
                  <a:gd name="T1" fmla="*/ 0 h 403"/>
                  <a:gd name="T2" fmla="*/ 598 w 598"/>
                  <a:gd name="T3" fmla="*/ 47 h 403"/>
                  <a:gd name="T4" fmla="*/ 586 w 598"/>
                  <a:gd name="T5" fmla="*/ 68 h 403"/>
                  <a:gd name="T6" fmla="*/ 350 w 598"/>
                  <a:gd name="T7" fmla="*/ 204 h 403"/>
                  <a:gd name="T8" fmla="*/ 248 w 598"/>
                  <a:gd name="T9" fmla="*/ 263 h 403"/>
                  <a:gd name="T10" fmla="*/ 12 w 598"/>
                  <a:gd name="T11" fmla="*/ 399 h 403"/>
                  <a:gd name="T12" fmla="*/ 0 w 598"/>
                  <a:gd name="T13" fmla="*/ 392 h 403"/>
                  <a:gd name="T14" fmla="*/ 0 w 598"/>
                  <a:gd name="T15" fmla="*/ 345 h 403"/>
                  <a:gd name="T16" fmla="*/ 598 w 598"/>
                  <a:gd name="T1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8" h="403">
                    <a:moveTo>
                      <a:pt x="598" y="0"/>
                    </a:moveTo>
                    <a:cubicBezTo>
                      <a:pt x="598" y="47"/>
                      <a:pt x="598" y="47"/>
                      <a:pt x="598" y="47"/>
                    </a:cubicBezTo>
                    <a:cubicBezTo>
                      <a:pt x="598" y="54"/>
                      <a:pt x="593" y="64"/>
                      <a:pt x="586" y="68"/>
                    </a:cubicBezTo>
                    <a:cubicBezTo>
                      <a:pt x="350" y="204"/>
                      <a:pt x="350" y="204"/>
                      <a:pt x="350" y="204"/>
                    </a:cubicBezTo>
                    <a:cubicBezTo>
                      <a:pt x="248" y="263"/>
                      <a:pt x="248" y="263"/>
                      <a:pt x="248" y="263"/>
                    </a:cubicBezTo>
                    <a:cubicBezTo>
                      <a:pt x="12" y="399"/>
                      <a:pt x="12" y="399"/>
                      <a:pt x="12" y="399"/>
                    </a:cubicBezTo>
                    <a:cubicBezTo>
                      <a:pt x="6" y="403"/>
                      <a:pt x="0" y="400"/>
                      <a:pt x="0" y="392"/>
                    </a:cubicBezTo>
                    <a:cubicBezTo>
                      <a:pt x="0" y="345"/>
                      <a:pt x="0" y="345"/>
                      <a:pt x="0" y="345"/>
                    </a:cubicBezTo>
                    <a:lnTo>
                      <a:pt x="598" y="0"/>
                    </a:lnTo>
                    <a:close/>
                  </a:path>
                </a:pathLst>
              </a:custGeom>
              <a:solidFill>
                <a:srgbClr val="E6EA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0" name="Freeform 186"/>
              <p:cNvSpPr>
                <a:spLocks/>
              </p:cNvSpPr>
              <p:nvPr/>
            </p:nvSpPr>
            <p:spPr bwMode="auto">
              <a:xfrm>
                <a:off x="4356100" y="236538"/>
                <a:ext cx="2200275" cy="2760662"/>
              </a:xfrm>
              <a:custGeom>
                <a:avLst/>
                <a:gdLst>
                  <a:gd name="T0" fmla="*/ 586 w 599"/>
                  <a:gd name="T1" fmla="*/ 3 h 751"/>
                  <a:gd name="T2" fmla="*/ 598 w 599"/>
                  <a:gd name="T3" fmla="*/ 10 h 751"/>
                  <a:gd name="T4" fmla="*/ 599 w 599"/>
                  <a:gd name="T5" fmla="*/ 406 h 751"/>
                  <a:gd name="T6" fmla="*/ 1 w 599"/>
                  <a:gd name="T7" fmla="*/ 751 h 751"/>
                  <a:gd name="T8" fmla="*/ 0 w 599"/>
                  <a:gd name="T9" fmla="*/ 356 h 751"/>
                  <a:gd name="T10" fmla="*/ 12 w 599"/>
                  <a:gd name="T11" fmla="*/ 335 h 751"/>
                  <a:gd name="T12" fmla="*/ 586 w 599"/>
                  <a:gd name="T13" fmla="*/ 3 h 751"/>
                </a:gdLst>
                <a:ahLst/>
                <a:cxnLst>
                  <a:cxn ang="0">
                    <a:pos x="T0" y="T1"/>
                  </a:cxn>
                  <a:cxn ang="0">
                    <a:pos x="T2" y="T3"/>
                  </a:cxn>
                  <a:cxn ang="0">
                    <a:pos x="T4" y="T5"/>
                  </a:cxn>
                  <a:cxn ang="0">
                    <a:pos x="T6" y="T7"/>
                  </a:cxn>
                  <a:cxn ang="0">
                    <a:pos x="T8" y="T9"/>
                  </a:cxn>
                  <a:cxn ang="0">
                    <a:pos x="T10" y="T11"/>
                  </a:cxn>
                  <a:cxn ang="0">
                    <a:pos x="T12" y="T13"/>
                  </a:cxn>
                </a:cxnLst>
                <a:rect l="0" t="0" r="r" b="b"/>
                <a:pathLst>
                  <a:path w="599" h="751">
                    <a:moveTo>
                      <a:pt x="586" y="3"/>
                    </a:moveTo>
                    <a:cubicBezTo>
                      <a:pt x="592" y="0"/>
                      <a:pt x="598" y="3"/>
                      <a:pt x="598" y="10"/>
                    </a:cubicBezTo>
                    <a:cubicBezTo>
                      <a:pt x="599" y="406"/>
                      <a:pt x="599" y="406"/>
                      <a:pt x="599" y="406"/>
                    </a:cubicBezTo>
                    <a:cubicBezTo>
                      <a:pt x="1" y="751"/>
                      <a:pt x="1" y="751"/>
                      <a:pt x="1" y="751"/>
                    </a:cubicBezTo>
                    <a:cubicBezTo>
                      <a:pt x="0" y="356"/>
                      <a:pt x="0" y="356"/>
                      <a:pt x="0" y="356"/>
                    </a:cubicBezTo>
                    <a:cubicBezTo>
                      <a:pt x="0" y="348"/>
                      <a:pt x="5" y="339"/>
                      <a:pt x="12" y="335"/>
                    </a:cubicBezTo>
                    <a:lnTo>
                      <a:pt x="586" y="3"/>
                    </a:ln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1" name="Freeform 187"/>
              <p:cNvSpPr>
                <a:spLocks/>
              </p:cNvSpPr>
              <p:nvPr/>
            </p:nvSpPr>
            <p:spPr bwMode="auto">
              <a:xfrm>
                <a:off x="4300538" y="211138"/>
                <a:ext cx="2238375" cy="2786062"/>
              </a:xfrm>
              <a:custGeom>
                <a:avLst/>
                <a:gdLst>
                  <a:gd name="T0" fmla="*/ 595 w 609"/>
                  <a:gd name="T1" fmla="*/ 1 h 758"/>
                  <a:gd name="T2" fmla="*/ 586 w 609"/>
                  <a:gd name="T3" fmla="*/ 2 h 758"/>
                  <a:gd name="T4" fmla="*/ 12 w 609"/>
                  <a:gd name="T5" fmla="*/ 333 h 758"/>
                  <a:gd name="T6" fmla="*/ 0 w 609"/>
                  <a:gd name="T7" fmla="*/ 354 h 758"/>
                  <a:gd name="T8" fmla="*/ 1 w 609"/>
                  <a:gd name="T9" fmla="*/ 749 h 758"/>
                  <a:gd name="T10" fmla="*/ 16 w 609"/>
                  <a:gd name="T11" fmla="*/ 758 h 758"/>
                  <a:gd name="T12" fmla="*/ 15 w 609"/>
                  <a:gd name="T13" fmla="*/ 363 h 758"/>
                  <a:gd name="T14" fmla="*/ 27 w 609"/>
                  <a:gd name="T15" fmla="*/ 342 h 758"/>
                  <a:gd name="T16" fmla="*/ 601 w 609"/>
                  <a:gd name="T17" fmla="*/ 10 h 758"/>
                  <a:gd name="T18" fmla="*/ 609 w 609"/>
                  <a:gd name="T19" fmla="*/ 10 h 758"/>
                  <a:gd name="T20" fmla="*/ 595 w 609"/>
                  <a:gd name="T21" fmla="*/ 1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758">
                    <a:moveTo>
                      <a:pt x="595" y="1"/>
                    </a:moveTo>
                    <a:cubicBezTo>
                      <a:pt x="592" y="0"/>
                      <a:pt x="589" y="0"/>
                      <a:pt x="586" y="2"/>
                    </a:cubicBezTo>
                    <a:cubicBezTo>
                      <a:pt x="12" y="333"/>
                      <a:pt x="12" y="333"/>
                      <a:pt x="12" y="333"/>
                    </a:cubicBezTo>
                    <a:cubicBezTo>
                      <a:pt x="6" y="337"/>
                      <a:pt x="0" y="346"/>
                      <a:pt x="0" y="354"/>
                    </a:cubicBezTo>
                    <a:cubicBezTo>
                      <a:pt x="1" y="749"/>
                      <a:pt x="1" y="749"/>
                      <a:pt x="1" y="749"/>
                    </a:cubicBezTo>
                    <a:cubicBezTo>
                      <a:pt x="16" y="758"/>
                      <a:pt x="16" y="758"/>
                      <a:pt x="16" y="758"/>
                    </a:cubicBezTo>
                    <a:cubicBezTo>
                      <a:pt x="15" y="363"/>
                      <a:pt x="15" y="363"/>
                      <a:pt x="15" y="363"/>
                    </a:cubicBezTo>
                    <a:cubicBezTo>
                      <a:pt x="15" y="355"/>
                      <a:pt x="20" y="346"/>
                      <a:pt x="27" y="342"/>
                    </a:cubicBezTo>
                    <a:cubicBezTo>
                      <a:pt x="601" y="10"/>
                      <a:pt x="601" y="10"/>
                      <a:pt x="601" y="10"/>
                    </a:cubicBezTo>
                    <a:cubicBezTo>
                      <a:pt x="604" y="9"/>
                      <a:pt x="607" y="8"/>
                      <a:pt x="609" y="10"/>
                    </a:cubicBezTo>
                    <a:lnTo>
                      <a:pt x="595" y="1"/>
                    </a:ln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2" name="Freeform 189"/>
              <p:cNvSpPr>
                <a:spLocks/>
              </p:cNvSpPr>
              <p:nvPr/>
            </p:nvSpPr>
            <p:spPr bwMode="auto">
              <a:xfrm>
                <a:off x="4448174" y="428625"/>
                <a:ext cx="2017711" cy="2381251"/>
              </a:xfrm>
              <a:custGeom>
                <a:avLst/>
                <a:gdLst>
                  <a:gd name="T0" fmla="*/ 520 w 549"/>
                  <a:gd name="T1" fmla="*/ 9 h 648"/>
                  <a:gd name="T2" fmla="*/ 548 w 549"/>
                  <a:gd name="T3" fmla="*/ 25 h 648"/>
                  <a:gd name="T4" fmla="*/ 549 w 549"/>
                  <a:gd name="T5" fmla="*/ 308 h 648"/>
                  <a:gd name="T6" fmla="*/ 521 w 549"/>
                  <a:gd name="T7" fmla="*/ 355 h 648"/>
                  <a:gd name="T8" fmla="*/ 29 w 549"/>
                  <a:gd name="T9" fmla="*/ 639 h 648"/>
                  <a:gd name="T10" fmla="*/ 1 w 549"/>
                  <a:gd name="T11" fmla="*/ 624 h 648"/>
                  <a:gd name="T12" fmla="*/ 0 w 549"/>
                  <a:gd name="T13" fmla="*/ 341 h 648"/>
                  <a:gd name="T14" fmla="*/ 28 w 549"/>
                  <a:gd name="T15" fmla="*/ 294 h 648"/>
                  <a:gd name="T16" fmla="*/ 520 w 549"/>
                  <a:gd name="T17" fmla="*/ 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648">
                    <a:moveTo>
                      <a:pt x="520" y="9"/>
                    </a:moveTo>
                    <a:cubicBezTo>
                      <a:pt x="535" y="0"/>
                      <a:pt x="548" y="8"/>
                      <a:pt x="548" y="25"/>
                    </a:cubicBezTo>
                    <a:cubicBezTo>
                      <a:pt x="549" y="308"/>
                      <a:pt x="549" y="308"/>
                      <a:pt x="549" y="308"/>
                    </a:cubicBezTo>
                    <a:cubicBezTo>
                      <a:pt x="549" y="325"/>
                      <a:pt x="536" y="346"/>
                      <a:pt x="521" y="355"/>
                    </a:cubicBezTo>
                    <a:cubicBezTo>
                      <a:pt x="29" y="639"/>
                      <a:pt x="29" y="639"/>
                      <a:pt x="29" y="639"/>
                    </a:cubicBezTo>
                    <a:cubicBezTo>
                      <a:pt x="13" y="648"/>
                      <a:pt x="1" y="641"/>
                      <a:pt x="1" y="624"/>
                    </a:cubicBezTo>
                    <a:cubicBezTo>
                      <a:pt x="0" y="341"/>
                      <a:pt x="0" y="341"/>
                      <a:pt x="0" y="341"/>
                    </a:cubicBezTo>
                    <a:cubicBezTo>
                      <a:pt x="0" y="324"/>
                      <a:pt x="12" y="302"/>
                      <a:pt x="28" y="294"/>
                    </a:cubicBezTo>
                    <a:lnTo>
                      <a:pt x="520" y="9"/>
                    </a:ln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880" name="Group 879"/>
          <p:cNvGrpSpPr/>
          <p:nvPr/>
        </p:nvGrpSpPr>
        <p:grpSpPr>
          <a:xfrm>
            <a:off x="9126436" y="2344290"/>
            <a:ext cx="392231" cy="1019601"/>
            <a:chOff x="3648076" y="215900"/>
            <a:chExt cx="2489200" cy="6470651"/>
          </a:xfrm>
        </p:grpSpPr>
        <p:sp>
          <p:nvSpPr>
            <p:cNvPr id="881" name="Freeform 193"/>
            <p:cNvSpPr>
              <a:spLocks/>
            </p:cNvSpPr>
            <p:nvPr/>
          </p:nvSpPr>
          <p:spPr bwMode="auto">
            <a:xfrm>
              <a:off x="5235576" y="6154738"/>
              <a:ext cx="457200" cy="422275"/>
            </a:xfrm>
            <a:custGeom>
              <a:avLst/>
              <a:gdLst>
                <a:gd name="T0" fmla="*/ 111 w 113"/>
                <a:gd name="T1" fmla="*/ 97 h 105"/>
                <a:gd name="T2" fmla="*/ 113 w 113"/>
                <a:gd name="T3" fmla="*/ 75 h 105"/>
                <a:gd name="T4" fmla="*/ 105 w 113"/>
                <a:gd name="T5" fmla="*/ 46 h 105"/>
                <a:gd name="T6" fmla="*/ 64 w 113"/>
                <a:gd name="T7" fmla="*/ 17 h 105"/>
                <a:gd name="T8" fmla="*/ 25 w 113"/>
                <a:gd name="T9" fmla="*/ 2 h 105"/>
                <a:gd name="T10" fmla="*/ 12 w 113"/>
                <a:gd name="T11" fmla="*/ 2 h 105"/>
                <a:gd name="T12" fmla="*/ 6 w 113"/>
                <a:gd name="T13" fmla="*/ 10 h 105"/>
                <a:gd name="T14" fmla="*/ 4 w 113"/>
                <a:gd name="T15" fmla="*/ 53 h 105"/>
                <a:gd name="T16" fmla="*/ 20 w 113"/>
                <a:gd name="T17" fmla="*/ 90 h 105"/>
                <a:gd name="T18" fmla="*/ 69 w 113"/>
                <a:gd name="T19" fmla="*/ 105 h 105"/>
                <a:gd name="T20" fmla="*/ 111 w 113"/>
                <a:gd name="T21"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05">
                  <a:moveTo>
                    <a:pt x="111" y="97"/>
                  </a:moveTo>
                  <a:cubicBezTo>
                    <a:pt x="112" y="90"/>
                    <a:pt x="113" y="82"/>
                    <a:pt x="113" y="75"/>
                  </a:cubicBezTo>
                  <a:cubicBezTo>
                    <a:pt x="113" y="65"/>
                    <a:pt x="110" y="54"/>
                    <a:pt x="105" y="46"/>
                  </a:cubicBezTo>
                  <a:cubicBezTo>
                    <a:pt x="96" y="31"/>
                    <a:pt x="79" y="24"/>
                    <a:pt x="64" y="17"/>
                  </a:cubicBezTo>
                  <a:cubicBezTo>
                    <a:pt x="51" y="11"/>
                    <a:pt x="38" y="5"/>
                    <a:pt x="25" y="2"/>
                  </a:cubicBezTo>
                  <a:cubicBezTo>
                    <a:pt x="21" y="1"/>
                    <a:pt x="16" y="0"/>
                    <a:pt x="12" y="2"/>
                  </a:cubicBezTo>
                  <a:cubicBezTo>
                    <a:pt x="9" y="4"/>
                    <a:pt x="7" y="7"/>
                    <a:pt x="6" y="10"/>
                  </a:cubicBezTo>
                  <a:cubicBezTo>
                    <a:pt x="1" y="24"/>
                    <a:pt x="0" y="39"/>
                    <a:pt x="4" y="53"/>
                  </a:cubicBezTo>
                  <a:cubicBezTo>
                    <a:pt x="8" y="66"/>
                    <a:pt x="16" y="77"/>
                    <a:pt x="20" y="90"/>
                  </a:cubicBezTo>
                  <a:cubicBezTo>
                    <a:pt x="34" y="100"/>
                    <a:pt x="52" y="105"/>
                    <a:pt x="69" y="105"/>
                  </a:cubicBezTo>
                  <a:cubicBezTo>
                    <a:pt x="83" y="105"/>
                    <a:pt x="97" y="102"/>
                    <a:pt x="111" y="97"/>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2" name="Freeform 194"/>
            <p:cNvSpPr>
              <a:spLocks/>
            </p:cNvSpPr>
            <p:nvPr/>
          </p:nvSpPr>
          <p:spPr bwMode="auto">
            <a:xfrm>
              <a:off x="5316538" y="6516688"/>
              <a:ext cx="368300" cy="169863"/>
            </a:xfrm>
            <a:custGeom>
              <a:avLst/>
              <a:gdLst>
                <a:gd name="T0" fmla="*/ 49 w 91"/>
                <a:gd name="T1" fmla="*/ 15 h 42"/>
                <a:gd name="T2" fmla="*/ 0 w 91"/>
                <a:gd name="T3" fmla="*/ 0 h 42"/>
                <a:gd name="T4" fmla="*/ 1 w 91"/>
                <a:gd name="T5" fmla="*/ 5 h 42"/>
                <a:gd name="T6" fmla="*/ 2 w 91"/>
                <a:gd name="T7" fmla="*/ 21 h 42"/>
                <a:gd name="T8" fmla="*/ 8 w 91"/>
                <a:gd name="T9" fmla="*/ 35 h 42"/>
                <a:gd name="T10" fmla="*/ 24 w 91"/>
                <a:gd name="T11" fmla="*/ 41 h 42"/>
                <a:gd name="T12" fmla="*/ 65 w 91"/>
                <a:gd name="T13" fmla="*/ 39 h 42"/>
                <a:gd name="T14" fmla="*/ 81 w 91"/>
                <a:gd name="T15" fmla="*/ 33 h 42"/>
                <a:gd name="T16" fmla="*/ 89 w 91"/>
                <a:gd name="T17" fmla="*/ 15 h 42"/>
                <a:gd name="T18" fmla="*/ 91 w 91"/>
                <a:gd name="T19" fmla="*/ 7 h 42"/>
                <a:gd name="T20" fmla="*/ 49 w 91"/>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42">
                  <a:moveTo>
                    <a:pt x="49" y="15"/>
                  </a:moveTo>
                  <a:cubicBezTo>
                    <a:pt x="32" y="15"/>
                    <a:pt x="14" y="10"/>
                    <a:pt x="0" y="0"/>
                  </a:cubicBezTo>
                  <a:cubicBezTo>
                    <a:pt x="0" y="2"/>
                    <a:pt x="0" y="3"/>
                    <a:pt x="1" y="5"/>
                  </a:cubicBezTo>
                  <a:cubicBezTo>
                    <a:pt x="1" y="10"/>
                    <a:pt x="1" y="16"/>
                    <a:pt x="2" y="21"/>
                  </a:cubicBezTo>
                  <a:cubicBezTo>
                    <a:pt x="3" y="26"/>
                    <a:pt x="5" y="31"/>
                    <a:pt x="8" y="35"/>
                  </a:cubicBezTo>
                  <a:cubicBezTo>
                    <a:pt x="13" y="39"/>
                    <a:pt x="19" y="40"/>
                    <a:pt x="24" y="41"/>
                  </a:cubicBezTo>
                  <a:cubicBezTo>
                    <a:pt x="38" y="42"/>
                    <a:pt x="52" y="42"/>
                    <a:pt x="65" y="39"/>
                  </a:cubicBezTo>
                  <a:cubicBezTo>
                    <a:pt x="71" y="38"/>
                    <a:pt x="77" y="37"/>
                    <a:pt x="81" y="33"/>
                  </a:cubicBezTo>
                  <a:cubicBezTo>
                    <a:pt x="86" y="29"/>
                    <a:pt x="88" y="22"/>
                    <a:pt x="89" y="15"/>
                  </a:cubicBezTo>
                  <a:cubicBezTo>
                    <a:pt x="90" y="13"/>
                    <a:pt x="90" y="10"/>
                    <a:pt x="91" y="7"/>
                  </a:cubicBezTo>
                  <a:cubicBezTo>
                    <a:pt x="77" y="12"/>
                    <a:pt x="63" y="15"/>
                    <a:pt x="49" y="1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3" name="Freeform 195"/>
            <p:cNvSpPr>
              <a:spLocks/>
            </p:cNvSpPr>
            <p:nvPr/>
          </p:nvSpPr>
          <p:spPr bwMode="auto">
            <a:xfrm>
              <a:off x="3854451" y="5524500"/>
              <a:ext cx="1044575" cy="387350"/>
            </a:xfrm>
            <a:custGeom>
              <a:avLst/>
              <a:gdLst>
                <a:gd name="T0" fmla="*/ 157 w 258"/>
                <a:gd name="T1" fmla="*/ 68 h 96"/>
                <a:gd name="T2" fmla="*/ 109 w 258"/>
                <a:gd name="T3" fmla="*/ 65 h 96"/>
                <a:gd name="T4" fmla="*/ 66 w 258"/>
                <a:gd name="T5" fmla="*/ 60 h 96"/>
                <a:gd name="T6" fmla="*/ 28 w 258"/>
                <a:gd name="T7" fmla="*/ 41 h 96"/>
                <a:gd name="T8" fmla="*/ 9 w 258"/>
                <a:gd name="T9" fmla="*/ 0 h 96"/>
                <a:gd name="T10" fmla="*/ 2 w 258"/>
                <a:gd name="T11" fmla="*/ 11 h 96"/>
                <a:gd name="T12" fmla="*/ 6 w 258"/>
                <a:gd name="T13" fmla="*/ 37 h 96"/>
                <a:gd name="T14" fmla="*/ 36 w 258"/>
                <a:gd name="T15" fmla="*/ 71 h 96"/>
                <a:gd name="T16" fmla="*/ 79 w 258"/>
                <a:gd name="T17" fmla="*/ 81 h 96"/>
                <a:gd name="T18" fmla="*/ 124 w 258"/>
                <a:gd name="T19" fmla="*/ 82 h 96"/>
                <a:gd name="T20" fmla="*/ 233 w 258"/>
                <a:gd name="T21" fmla="*/ 90 h 96"/>
                <a:gd name="T22" fmla="*/ 253 w 258"/>
                <a:gd name="T23" fmla="*/ 81 h 96"/>
                <a:gd name="T24" fmla="*/ 257 w 258"/>
                <a:gd name="T25" fmla="*/ 56 h 96"/>
                <a:gd name="T26" fmla="*/ 257 w 258"/>
                <a:gd name="T27" fmla="*/ 52 h 96"/>
                <a:gd name="T28" fmla="*/ 223 w 258"/>
                <a:gd name="T29" fmla="*/ 65 h 96"/>
                <a:gd name="T30" fmla="*/ 157 w 258"/>
                <a:gd name="T31"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8" h="96">
                  <a:moveTo>
                    <a:pt x="157" y="68"/>
                  </a:moveTo>
                  <a:cubicBezTo>
                    <a:pt x="141" y="67"/>
                    <a:pt x="125" y="66"/>
                    <a:pt x="109" y="65"/>
                  </a:cubicBezTo>
                  <a:cubicBezTo>
                    <a:pt x="94" y="64"/>
                    <a:pt x="80" y="64"/>
                    <a:pt x="66" y="60"/>
                  </a:cubicBezTo>
                  <a:cubicBezTo>
                    <a:pt x="52" y="57"/>
                    <a:pt x="38" y="51"/>
                    <a:pt x="28" y="41"/>
                  </a:cubicBezTo>
                  <a:cubicBezTo>
                    <a:pt x="17" y="31"/>
                    <a:pt x="10" y="15"/>
                    <a:pt x="9" y="0"/>
                  </a:cubicBezTo>
                  <a:cubicBezTo>
                    <a:pt x="6" y="3"/>
                    <a:pt x="4" y="6"/>
                    <a:pt x="2" y="11"/>
                  </a:cubicBezTo>
                  <a:cubicBezTo>
                    <a:pt x="0" y="19"/>
                    <a:pt x="2" y="29"/>
                    <a:pt x="6" y="37"/>
                  </a:cubicBezTo>
                  <a:cubicBezTo>
                    <a:pt x="13" y="51"/>
                    <a:pt x="23" y="63"/>
                    <a:pt x="36" y="71"/>
                  </a:cubicBezTo>
                  <a:cubicBezTo>
                    <a:pt x="49" y="78"/>
                    <a:pt x="64" y="81"/>
                    <a:pt x="79" y="81"/>
                  </a:cubicBezTo>
                  <a:cubicBezTo>
                    <a:pt x="94" y="82"/>
                    <a:pt x="109" y="81"/>
                    <a:pt x="124" y="82"/>
                  </a:cubicBezTo>
                  <a:cubicBezTo>
                    <a:pt x="161" y="84"/>
                    <a:pt x="197" y="96"/>
                    <a:pt x="233" y="90"/>
                  </a:cubicBezTo>
                  <a:cubicBezTo>
                    <a:pt x="240" y="89"/>
                    <a:pt x="248" y="87"/>
                    <a:pt x="253" y="81"/>
                  </a:cubicBezTo>
                  <a:cubicBezTo>
                    <a:pt x="258" y="74"/>
                    <a:pt x="258" y="65"/>
                    <a:pt x="257" y="56"/>
                  </a:cubicBezTo>
                  <a:cubicBezTo>
                    <a:pt x="257" y="55"/>
                    <a:pt x="257" y="53"/>
                    <a:pt x="257" y="52"/>
                  </a:cubicBezTo>
                  <a:cubicBezTo>
                    <a:pt x="247" y="58"/>
                    <a:pt x="235" y="63"/>
                    <a:pt x="223" y="65"/>
                  </a:cubicBezTo>
                  <a:cubicBezTo>
                    <a:pt x="201" y="70"/>
                    <a:pt x="179" y="69"/>
                    <a:pt x="157" y="6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4" name="Freeform 196"/>
            <p:cNvSpPr>
              <a:spLocks/>
            </p:cNvSpPr>
            <p:nvPr/>
          </p:nvSpPr>
          <p:spPr bwMode="auto">
            <a:xfrm>
              <a:off x="3890963" y="5435600"/>
              <a:ext cx="1004888" cy="371475"/>
            </a:xfrm>
            <a:custGeom>
              <a:avLst/>
              <a:gdLst>
                <a:gd name="T0" fmla="*/ 208 w 248"/>
                <a:gd name="T1" fmla="*/ 26 h 92"/>
                <a:gd name="T2" fmla="*/ 104 w 248"/>
                <a:gd name="T3" fmla="*/ 0 h 92"/>
                <a:gd name="T4" fmla="*/ 84 w 248"/>
                <a:gd name="T5" fmla="*/ 7 h 92"/>
                <a:gd name="T6" fmla="*/ 41 w 248"/>
                <a:gd name="T7" fmla="*/ 9 h 92"/>
                <a:gd name="T8" fmla="*/ 13 w 248"/>
                <a:gd name="T9" fmla="*/ 13 h 92"/>
                <a:gd name="T10" fmla="*/ 0 w 248"/>
                <a:gd name="T11" fmla="*/ 22 h 92"/>
                <a:gd name="T12" fmla="*/ 19 w 248"/>
                <a:gd name="T13" fmla="*/ 63 h 92"/>
                <a:gd name="T14" fmla="*/ 57 w 248"/>
                <a:gd name="T15" fmla="*/ 82 h 92"/>
                <a:gd name="T16" fmla="*/ 100 w 248"/>
                <a:gd name="T17" fmla="*/ 87 h 92"/>
                <a:gd name="T18" fmla="*/ 148 w 248"/>
                <a:gd name="T19" fmla="*/ 90 h 92"/>
                <a:gd name="T20" fmla="*/ 214 w 248"/>
                <a:gd name="T21" fmla="*/ 87 h 92"/>
                <a:gd name="T22" fmla="*/ 248 w 248"/>
                <a:gd name="T23" fmla="*/ 74 h 92"/>
                <a:gd name="T24" fmla="*/ 237 w 248"/>
                <a:gd name="T25" fmla="*/ 42 h 92"/>
                <a:gd name="T26" fmla="*/ 208 w 248"/>
                <a:gd name="T27"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8" h="92">
                  <a:moveTo>
                    <a:pt x="208" y="26"/>
                  </a:moveTo>
                  <a:cubicBezTo>
                    <a:pt x="174" y="15"/>
                    <a:pt x="139" y="6"/>
                    <a:pt x="104" y="0"/>
                  </a:cubicBezTo>
                  <a:cubicBezTo>
                    <a:pt x="99" y="5"/>
                    <a:pt x="91" y="6"/>
                    <a:pt x="84" y="7"/>
                  </a:cubicBezTo>
                  <a:cubicBezTo>
                    <a:pt x="70" y="7"/>
                    <a:pt x="56" y="8"/>
                    <a:pt x="41" y="9"/>
                  </a:cubicBezTo>
                  <a:cubicBezTo>
                    <a:pt x="32" y="9"/>
                    <a:pt x="22" y="10"/>
                    <a:pt x="13" y="13"/>
                  </a:cubicBezTo>
                  <a:cubicBezTo>
                    <a:pt x="8" y="15"/>
                    <a:pt x="4" y="18"/>
                    <a:pt x="0" y="22"/>
                  </a:cubicBezTo>
                  <a:cubicBezTo>
                    <a:pt x="1" y="37"/>
                    <a:pt x="8" y="53"/>
                    <a:pt x="19" y="63"/>
                  </a:cubicBezTo>
                  <a:cubicBezTo>
                    <a:pt x="29" y="73"/>
                    <a:pt x="43" y="79"/>
                    <a:pt x="57" y="82"/>
                  </a:cubicBezTo>
                  <a:cubicBezTo>
                    <a:pt x="71" y="86"/>
                    <a:pt x="85" y="86"/>
                    <a:pt x="100" y="87"/>
                  </a:cubicBezTo>
                  <a:cubicBezTo>
                    <a:pt x="116" y="88"/>
                    <a:pt x="132" y="89"/>
                    <a:pt x="148" y="90"/>
                  </a:cubicBezTo>
                  <a:cubicBezTo>
                    <a:pt x="170" y="91"/>
                    <a:pt x="192" y="92"/>
                    <a:pt x="214" y="87"/>
                  </a:cubicBezTo>
                  <a:cubicBezTo>
                    <a:pt x="226" y="85"/>
                    <a:pt x="238" y="80"/>
                    <a:pt x="248" y="74"/>
                  </a:cubicBezTo>
                  <a:cubicBezTo>
                    <a:pt x="247" y="62"/>
                    <a:pt x="244" y="51"/>
                    <a:pt x="237" y="42"/>
                  </a:cubicBezTo>
                  <a:cubicBezTo>
                    <a:pt x="229" y="34"/>
                    <a:pt x="219" y="30"/>
                    <a:pt x="208" y="26"/>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5" name="Freeform 197"/>
            <p:cNvSpPr>
              <a:spLocks/>
            </p:cNvSpPr>
            <p:nvPr/>
          </p:nvSpPr>
          <p:spPr bwMode="auto">
            <a:xfrm>
              <a:off x="4818063" y="3398838"/>
              <a:ext cx="1076325" cy="3109913"/>
            </a:xfrm>
            <a:custGeom>
              <a:avLst/>
              <a:gdLst>
                <a:gd name="T0" fmla="*/ 168 w 266"/>
                <a:gd name="T1" fmla="*/ 771 h 771"/>
                <a:gd name="T2" fmla="*/ 91 w 266"/>
                <a:gd name="T3" fmla="*/ 731 h 771"/>
                <a:gd name="T4" fmla="*/ 61 w 266"/>
                <a:gd name="T5" fmla="*/ 656 h 771"/>
                <a:gd name="T6" fmla="*/ 57 w 266"/>
                <a:gd name="T7" fmla="*/ 609 h 771"/>
                <a:gd name="T8" fmla="*/ 55 w 266"/>
                <a:gd name="T9" fmla="*/ 585 h 771"/>
                <a:gd name="T10" fmla="*/ 31 w 266"/>
                <a:gd name="T11" fmla="*/ 467 h 771"/>
                <a:gd name="T12" fmla="*/ 6 w 266"/>
                <a:gd name="T13" fmla="*/ 335 h 771"/>
                <a:gd name="T14" fmla="*/ 27 w 266"/>
                <a:gd name="T15" fmla="*/ 113 h 771"/>
                <a:gd name="T16" fmla="*/ 44 w 266"/>
                <a:gd name="T17" fmla="*/ 72 h 771"/>
                <a:gd name="T18" fmla="*/ 88 w 266"/>
                <a:gd name="T19" fmla="*/ 48 h 771"/>
                <a:gd name="T20" fmla="*/ 261 w 266"/>
                <a:gd name="T21" fmla="*/ 0 h 771"/>
                <a:gd name="T22" fmla="*/ 246 w 266"/>
                <a:gd name="T23" fmla="*/ 231 h 771"/>
                <a:gd name="T24" fmla="*/ 242 w 266"/>
                <a:gd name="T25" fmla="*/ 407 h 771"/>
                <a:gd name="T26" fmla="*/ 249 w 266"/>
                <a:gd name="T27" fmla="*/ 489 h 771"/>
                <a:gd name="T28" fmla="*/ 245 w 266"/>
                <a:gd name="T29" fmla="*/ 715 h 771"/>
                <a:gd name="T30" fmla="*/ 172 w 266"/>
                <a:gd name="T31" fmla="*/ 771 h 771"/>
                <a:gd name="T32" fmla="*/ 168 w 266"/>
                <a:gd name="T33" fmla="*/ 771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771">
                  <a:moveTo>
                    <a:pt x="168" y="771"/>
                  </a:moveTo>
                  <a:cubicBezTo>
                    <a:pt x="139" y="771"/>
                    <a:pt x="111" y="756"/>
                    <a:pt x="91" y="731"/>
                  </a:cubicBezTo>
                  <a:cubicBezTo>
                    <a:pt x="76" y="712"/>
                    <a:pt x="66" y="687"/>
                    <a:pt x="61" y="656"/>
                  </a:cubicBezTo>
                  <a:cubicBezTo>
                    <a:pt x="59" y="640"/>
                    <a:pt x="58" y="624"/>
                    <a:pt x="57" y="609"/>
                  </a:cubicBezTo>
                  <a:cubicBezTo>
                    <a:pt x="56" y="601"/>
                    <a:pt x="55" y="593"/>
                    <a:pt x="55" y="585"/>
                  </a:cubicBezTo>
                  <a:cubicBezTo>
                    <a:pt x="51" y="545"/>
                    <a:pt x="41" y="507"/>
                    <a:pt x="31" y="467"/>
                  </a:cubicBezTo>
                  <a:cubicBezTo>
                    <a:pt x="21" y="424"/>
                    <a:pt x="10" y="380"/>
                    <a:pt x="6" y="335"/>
                  </a:cubicBezTo>
                  <a:cubicBezTo>
                    <a:pt x="0" y="259"/>
                    <a:pt x="14" y="185"/>
                    <a:pt x="27" y="113"/>
                  </a:cubicBezTo>
                  <a:cubicBezTo>
                    <a:pt x="29" y="101"/>
                    <a:pt x="32" y="85"/>
                    <a:pt x="44" y="72"/>
                  </a:cubicBezTo>
                  <a:cubicBezTo>
                    <a:pt x="57" y="57"/>
                    <a:pt x="75" y="52"/>
                    <a:pt x="88" y="48"/>
                  </a:cubicBezTo>
                  <a:cubicBezTo>
                    <a:pt x="261" y="0"/>
                    <a:pt x="261" y="0"/>
                    <a:pt x="261" y="0"/>
                  </a:cubicBezTo>
                  <a:cubicBezTo>
                    <a:pt x="246" y="231"/>
                    <a:pt x="246" y="231"/>
                    <a:pt x="246" y="231"/>
                  </a:cubicBezTo>
                  <a:cubicBezTo>
                    <a:pt x="242" y="289"/>
                    <a:pt x="239" y="349"/>
                    <a:pt x="242" y="407"/>
                  </a:cubicBezTo>
                  <a:cubicBezTo>
                    <a:pt x="243" y="434"/>
                    <a:pt x="246" y="462"/>
                    <a:pt x="249" y="489"/>
                  </a:cubicBezTo>
                  <a:cubicBezTo>
                    <a:pt x="257" y="563"/>
                    <a:pt x="266" y="640"/>
                    <a:pt x="245" y="715"/>
                  </a:cubicBezTo>
                  <a:cubicBezTo>
                    <a:pt x="236" y="746"/>
                    <a:pt x="207" y="769"/>
                    <a:pt x="172" y="771"/>
                  </a:cubicBezTo>
                  <a:cubicBezTo>
                    <a:pt x="171" y="771"/>
                    <a:pt x="169" y="771"/>
                    <a:pt x="168" y="771"/>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6" name="Freeform 198"/>
            <p:cNvSpPr>
              <a:spLocks/>
            </p:cNvSpPr>
            <p:nvPr/>
          </p:nvSpPr>
          <p:spPr bwMode="auto">
            <a:xfrm>
              <a:off x="3648076" y="3294063"/>
              <a:ext cx="1744663" cy="2379663"/>
            </a:xfrm>
            <a:custGeom>
              <a:avLst/>
              <a:gdLst>
                <a:gd name="T0" fmla="*/ 220 w 431"/>
                <a:gd name="T1" fmla="*/ 590 h 590"/>
                <a:gd name="T2" fmla="*/ 169 w 431"/>
                <a:gd name="T3" fmla="*/ 582 h 590"/>
                <a:gd name="T4" fmla="*/ 110 w 431"/>
                <a:gd name="T5" fmla="*/ 529 h 590"/>
                <a:gd name="T6" fmla="*/ 76 w 431"/>
                <a:gd name="T7" fmla="*/ 453 h 590"/>
                <a:gd name="T8" fmla="*/ 21 w 431"/>
                <a:gd name="T9" fmla="*/ 306 h 590"/>
                <a:gd name="T10" fmla="*/ 0 w 431"/>
                <a:gd name="T11" fmla="*/ 219 h 590"/>
                <a:gd name="T12" fmla="*/ 43 w 431"/>
                <a:gd name="T13" fmla="*/ 109 h 590"/>
                <a:gd name="T14" fmla="*/ 128 w 431"/>
                <a:gd name="T15" fmla="*/ 32 h 590"/>
                <a:gd name="T16" fmla="*/ 183 w 431"/>
                <a:gd name="T17" fmla="*/ 1 h 590"/>
                <a:gd name="T18" fmla="*/ 200 w 431"/>
                <a:gd name="T19" fmla="*/ 0 h 590"/>
                <a:gd name="T20" fmla="*/ 228 w 431"/>
                <a:gd name="T21" fmla="*/ 2 h 590"/>
                <a:gd name="T22" fmla="*/ 379 w 431"/>
                <a:gd name="T23" fmla="*/ 31 h 590"/>
                <a:gd name="T24" fmla="*/ 422 w 431"/>
                <a:gd name="T25" fmla="*/ 56 h 590"/>
                <a:gd name="T26" fmla="*/ 426 w 431"/>
                <a:gd name="T27" fmla="*/ 101 h 590"/>
                <a:gd name="T28" fmla="*/ 359 w 431"/>
                <a:gd name="T29" fmla="*/ 204 h 590"/>
                <a:gd name="T30" fmla="*/ 245 w 431"/>
                <a:gd name="T31" fmla="*/ 247 h 590"/>
                <a:gd name="T32" fmla="*/ 227 w 431"/>
                <a:gd name="T33" fmla="*/ 249 h 590"/>
                <a:gd name="T34" fmla="*/ 211 w 431"/>
                <a:gd name="T35" fmla="*/ 254 h 590"/>
                <a:gd name="T36" fmla="*/ 221 w 431"/>
                <a:gd name="T37" fmla="*/ 268 h 590"/>
                <a:gd name="T38" fmla="*/ 226 w 431"/>
                <a:gd name="T39" fmla="*/ 275 h 590"/>
                <a:gd name="T40" fmla="*/ 306 w 431"/>
                <a:gd name="T41" fmla="*/ 522 h 590"/>
                <a:gd name="T42" fmla="*/ 294 w 431"/>
                <a:gd name="T43" fmla="*/ 571 h 590"/>
                <a:gd name="T44" fmla="*/ 242 w 431"/>
                <a:gd name="T45" fmla="*/ 590 h 590"/>
                <a:gd name="T46" fmla="*/ 220 w 431"/>
                <a:gd name="T47"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1" h="590">
                  <a:moveTo>
                    <a:pt x="220" y="590"/>
                  </a:moveTo>
                  <a:cubicBezTo>
                    <a:pt x="206" y="590"/>
                    <a:pt x="187" y="589"/>
                    <a:pt x="169" y="582"/>
                  </a:cubicBezTo>
                  <a:cubicBezTo>
                    <a:pt x="146" y="573"/>
                    <a:pt x="127" y="555"/>
                    <a:pt x="110" y="529"/>
                  </a:cubicBezTo>
                  <a:cubicBezTo>
                    <a:pt x="95" y="505"/>
                    <a:pt x="86" y="479"/>
                    <a:pt x="76" y="453"/>
                  </a:cubicBezTo>
                  <a:cubicBezTo>
                    <a:pt x="21" y="306"/>
                    <a:pt x="21" y="306"/>
                    <a:pt x="21" y="306"/>
                  </a:cubicBezTo>
                  <a:cubicBezTo>
                    <a:pt x="11" y="280"/>
                    <a:pt x="0" y="251"/>
                    <a:pt x="0" y="219"/>
                  </a:cubicBezTo>
                  <a:cubicBezTo>
                    <a:pt x="0" y="173"/>
                    <a:pt x="23" y="134"/>
                    <a:pt x="43" y="109"/>
                  </a:cubicBezTo>
                  <a:cubicBezTo>
                    <a:pt x="68" y="79"/>
                    <a:pt x="98" y="55"/>
                    <a:pt x="128" y="32"/>
                  </a:cubicBezTo>
                  <a:cubicBezTo>
                    <a:pt x="143" y="20"/>
                    <a:pt x="161" y="6"/>
                    <a:pt x="183" y="1"/>
                  </a:cubicBezTo>
                  <a:cubicBezTo>
                    <a:pt x="189" y="0"/>
                    <a:pt x="194" y="0"/>
                    <a:pt x="200" y="0"/>
                  </a:cubicBezTo>
                  <a:cubicBezTo>
                    <a:pt x="209" y="0"/>
                    <a:pt x="218" y="1"/>
                    <a:pt x="228" y="2"/>
                  </a:cubicBezTo>
                  <a:cubicBezTo>
                    <a:pt x="278" y="9"/>
                    <a:pt x="329" y="19"/>
                    <a:pt x="379" y="31"/>
                  </a:cubicBezTo>
                  <a:cubicBezTo>
                    <a:pt x="391" y="34"/>
                    <a:pt x="411" y="39"/>
                    <a:pt x="422" y="56"/>
                  </a:cubicBezTo>
                  <a:cubicBezTo>
                    <a:pt x="429" y="68"/>
                    <a:pt x="431" y="83"/>
                    <a:pt x="426" y="101"/>
                  </a:cubicBezTo>
                  <a:cubicBezTo>
                    <a:pt x="417" y="141"/>
                    <a:pt x="393" y="178"/>
                    <a:pt x="359" y="204"/>
                  </a:cubicBezTo>
                  <a:cubicBezTo>
                    <a:pt x="327" y="228"/>
                    <a:pt x="288" y="243"/>
                    <a:pt x="245" y="247"/>
                  </a:cubicBezTo>
                  <a:cubicBezTo>
                    <a:pt x="237" y="247"/>
                    <a:pt x="231" y="248"/>
                    <a:pt x="227" y="249"/>
                  </a:cubicBezTo>
                  <a:cubicBezTo>
                    <a:pt x="211" y="254"/>
                    <a:pt x="211" y="254"/>
                    <a:pt x="211" y="254"/>
                  </a:cubicBezTo>
                  <a:cubicBezTo>
                    <a:pt x="221" y="268"/>
                    <a:pt x="221" y="268"/>
                    <a:pt x="221" y="268"/>
                  </a:cubicBezTo>
                  <a:cubicBezTo>
                    <a:pt x="222" y="270"/>
                    <a:pt x="225" y="274"/>
                    <a:pt x="226" y="275"/>
                  </a:cubicBezTo>
                  <a:cubicBezTo>
                    <a:pt x="273" y="349"/>
                    <a:pt x="300" y="434"/>
                    <a:pt x="306" y="522"/>
                  </a:cubicBezTo>
                  <a:cubicBezTo>
                    <a:pt x="307" y="539"/>
                    <a:pt x="306" y="557"/>
                    <a:pt x="294" y="571"/>
                  </a:cubicBezTo>
                  <a:cubicBezTo>
                    <a:pt x="280" y="588"/>
                    <a:pt x="256" y="589"/>
                    <a:pt x="242" y="590"/>
                  </a:cubicBezTo>
                  <a:cubicBezTo>
                    <a:pt x="234" y="590"/>
                    <a:pt x="227" y="590"/>
                    <a:pt x="220" y="590"/>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7" name="Freeform 199"/>
            <p:cNvSpPr>
              <a:spLocks/>
            </p:cNvSpPr>
            <p:nvPr/>
          </p:nvSpPr>
          <p:spPr bwMode="auto">
            <a:xfrm>
              <a:off x="3648076" y="3668713"/>
              <a:ext cx="908050" cy="682625"/>
            </a:xfrm>
            <a:custGeom>
              <a:avLst/>
              <a:gdLst>
                <a:gd name="T0" fmla="*/ 58 w 224"/>
                <a:gd name="T1" fmla="*/ 0 h 169"/>
                <a:gd name="T2" fmla="*/ 43 w 224"/>
                <a:gd name="T3" fmla="*/ 16 h 169"/>
                <a:gd name="T4" fmla="*/ 0 w 224"/>
                <a:gd name="T5" fmla="*/ 126 h 169"/>
                <a:gd name="T6" fmla="*/ 5 w 224"/>
                <a:gd name="T7" fmla="*/ 163 h 169"/>
                <a:gd name="T8" fmla="*/ 215 w 224"/>
                <a:gd name="T9" fmla="*/ 167 h 169"/>
                <a:gd name="T10" fmla="*/ 211 w 224"/>
                <a:gd name="T11" fmla="*/ 161 h 169"/>
                <a:gd name="T12" fmla="*/ 224 w 224"/>
                <a:gd name="T13" fmla="*/ 157 h 169"/>
                <a:gd name="T14" fmla="*/ 58 w 224"/>
                <a:gd name="T15" fmla="*/ 0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169">
                  <a:moveTo>
                    <a:pt x="58" y="0"/>
                  </a:moveTo>
                  <a:cubicBezTo>
                    <a:pt x="53" y="5"/>
                    <a:pt x="48" y="10"/>
                    <a:pt x="43" y="16"/>
                  </a:cubicBezTo>
                  <a:cubicBezTo>
                    <a:pt x="23" y="41"/>
                    <a:pt x="0" y="80"/>
                    <a:pt x="0" y="126"/>
                  </a:cubicBezTo>
                  <a:cubicBezTo>
                    <a:pt x="0" y="139"/>
                    <a:pt x="2" y="151"/>
                    <a:pt x="5" y="163"/>
                  </a:cubicBezTo>
                  <a:cubicBezTo>
                    <a:pt x="75" y="168"/>
                    <a:pt x="145" y="169"/>
                    <a:pt x="215" y="167"/>
                  </a:cubicBezTo>
                  <a:cubicBezTo>
                    <a:pt x="211" y="161"/>
                    <a:pt x="211" y="161"/>
                    <a:pt x="211" y="161"/>
                  </a:cubicBezTo>
                  <a:cubicBezTo>
                    <a:pt x="224" y="157"/>
                    <a:pt x="224" y="157"/>
                    <a:pt x="224" y="157"/>
                  </a:cubicBezTo>
                  <a:cubicBezTo>
                    <a:pt x="161" y="115"/>
                    <a:pt x="108" y="58"/>
                    <a:pt x="58"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8" name="Freeform 200"/>
            <p:cNvSpPr>
              <a:spLocks/>
            </p:cNvSpPr>
            <p:nvPr/>
          </p:nvSpPr>
          <p:spPr bwMode="auto">
            <a:xfrm>
              <a:off x="3668713" y="4325938"/>
              <a:ext cx="1222375" cy="1347788"/>
            </a:xfrm>
            <a:custGeom>
              <a:avLst/>
              <a:gdLst>
                <a:gd name="T0" fmla="*/ 0 w 302"/>
                <a:gd name="T1" fmla="*/ 0 h 334"/>
                <a:gd name="T2" fmla="*/ 16 w 302"/>
                <a:gd name="T3" fmla="*/ 50 h 334"/>
                <a:gd name="T4" fmla="*/ 71 w 302"/>
                <a:gd name="T5" fmla="*/ 197 h 334"/>
                <a:gd name="T6" fmla="*/ 105 w 302"/>
                <a:gd name="T7" fmla="*/ 273 h 334"/>
                <a:gd name="T8" fmla="*/ 164 w 302"/>
                <a:gd name="T9" fmla="*/ 326 h 334"/>
                <a:gd name="T10" fmla="*/ 215 w 302"/>
                <a:gd name="T11" fmla="*/ 334 h 334"/>
                <a:gd name="T12" fmla="*/ 237 w 302"/>
                <a:gd name="T13" fmla="*/ 334 h 334"/>
                <a:gd name="T14" fmla="*/ 289 w 302"/>
                <a:gd name="T15" fmla="*/ 315 h 334"/>
                <a:gd name="T16" fmla="*/ 301 w 302"/>
                <a:gd name="T17" fmla="*/ 266 h 334"/>
                <a:gd name="T18" fmla="*/ 221 w 302"/>
                <a:gd name="T19" fmla="*/ 19 h 334"/>
                <a:gd name="T20" fmla="*/ 216 w 302"/>
                <a:gd name="T21" fmla="*/ 12 h 334"/>
                <a:gd name="T22" fmla="*/ 210 w 302"/>
                <a:gd name="T23" fmla="*/ 4 h 334"/>
                <a:gd name="T24" fmla="*/ 0 w 302"/>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2" h="334">
                  <a:moveTo>
                    <a:pt x="0" y="0"/>
                  </a:moveTo>
                  <a:cubicBezTo>
                    <a:pt x="4" y="18"/>
                    <a:pt x="10" y="35"/>
                    <a:pt x="16" y="50"/>
                  </a:cubicBezTo>
                  <a:cubicBezTo>
                    <a:pt x="71" y="197"/>
                    <a:pt x="71" y="197"/>
                    <a:pt x="71" y="197"/>
                  </a:cubicBezTo>
                  <a:cubicBezTo>
                    <a:pt x="81" y="223"/>
                    <a:pt x="90" y="249"/>
                    <a:pt x="105" y="273"/>
                  </a:cubicBezTo>
                  <a:cubicBezTo>
                    <a:pt x="122" y="299"/>
                    <a:pt x="141" y="317"/>
                    <a:pt x="164" y="326"/>
                  </a:cubicBezTo>
                  <a:cubicBezTo>
                    <a:pt x="182" y="333"/>
                    <a:pt x="201" y="334"/>
                    <a:pt x="215" y="334"/>
                  </a:cubicBezTo>
                  <a:cubicBezTo>
                    <a:pt x="222" y="334"/>
                    <a:pt x="229" y="334"/>
                    <a:pt x="237" y="334"/>
                  </a:cubicBezTo>
                  <a:cubicBezTo>
                    <a:pt x="251" y="333"/>
                    <a:pt x="275" y="332"/>
                    <a:pt x="289" y="315"/>
                  </a:cubicBezTo>
                  <a:cubicBezTo>
                    <a:pt x="301" y="301"/>
                    <a:pt x="302" y="283"/>
                    <a:pt x="301" y="266"/>
                  </a:cubicBezTo>
                  <a:cubicBezTo>
                    <a:pt x="295" y="178"/>
                    <a:pt x="268" y="93"/>
                    <a:pt x="221" y="19"/>
                  </a:cubicBezTo>
                  <a:cubicBezTo>
                    <a:pt x="220" y="18"/>
                    <a:pt x="217" y="14"/>
                    <a:pt x="216" y="12"/>
                  </a:cubicBezTo>
                  <a:cubicBezTo>
                    <a:pt x="210" y="4"/>
                    <a:pt x="210" y="4"/>
                    <a:pt x="210" y="4"/>
                  </a:cubicBezTo>
                  <a:cubicBezTo>
                    <a:pt x="140" y="6"/>
                    <a:pt x="70" y="5"/>
                    <a:pt x="0" y="0"/>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9" name="Freeform 201"/>
            <p:cNvSpPr>
              <a:spLocks/>
            </p:cNvSpPr>
            <p:nvPr/>
          </p:nvSpPr>
          <p:spPr bwMode="auto">
            <a:xfrm>
              <a:off x="3749676" y="3938588"/>
              <a:ext cx="566738" cy="831850"/>
            </a:xfrm>
            <a:custGeom>
              <a:avLst/>
              <a:gdLst>
                <a:gd name="T0" fmla="*/ 27 w 140"/>
                <a:gd name="T1" fmla="*/ 0 h 206"/>
                <a:gd name="T2" fmla="*/ 24 w 140"/>
                <a:gd name="T3" fmla="*/ 30 h 206"/>
                <a:gd name="T4" fmla="*/ 12 w 140"/>
                <a:gd name="T5" fmla="*/ 57 h 206"/>
                <a:gd name="T6" fmla="*/ 19 w 140"/>
                <a:gd name="T7" fmla="*/ 153 h 206"/>
                <a:gd name="T8" fmla="*/ 100 w 140"/>
                <a:gd name="T9" fmla="*/ 205 h 206"/>
                <a:gd name="T10" fmla="*/ 113 w 140"/>
                <a:gd name="T11" fmla="*/ 203 h 206"/>
                <a:gd name="T12" fmla="*/ 111 w 140"/>
                <a:gd name="T13" fmla="*/ 192 h 206"/>
                <a:gd name="T14" fmla="*/ 130 w 140"/>
                <a:gd name="T15" fmla="*/ 188 h 206"/>
                <a:gd name="T16" fmla="*/ 138 w 140"/>
                <a:gd name="T17" fmla="*/ 172 h 206"/>
                <a:gd name="T18" fmla="*/ 119 w 140"/>
                <a:gd name="T19" fmla="*/ 159 h 206"/>
                <a:gd name="T20" fmla="*/ 127 w 140"/>
                <a:gd name="T21" fmla="*/ 136 h 206"/>
                <a:gd name="T22" fmla="*/ 103 w 140"/>
                <a:gd name="T23" fmla="*/ 133 h 206"/>
                <a:gd name="T24" fmla="*/ 92 w 140"/>
                <a:gd name="T25" fmla="*/ 10 h 206"/>
                <a:gd name="T26" fmla="*/ 27 w 140"/>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206">
                  <a:moveTo>
                    <a:pt x="27" y="0"/>
                  </a:moveTo>
                  <a:cubicBezTo>
                    <a:pt x="30" y="10"/>
                    <a:pt x="28" y="20"/>
                    <a:pt x="24" y="30"/>
                  </a:cubicBezTo>
                  <a:cubicBezTo>
                    <a:pt x="21" y="39"/>
                    <a:pt x="16" y="48"/>
                    <a:pt x="12" y="57"/>
                  </a:cubicBezTo>
                  <a:cubicBezTo>
                    <a:pt x="0" y="88"/>
                    <a:pt x="3" y="124"/>
                    <a:pt x="19" y="153"/>
                  </a:cubicBezTo>
                  <a:cubicBezTo>
                    <a:pt x="36" y="181"/>
                    <a:pt x="67" y="201"/>
                    <a:pt x="100" y="205"/>
                  </a:cubicBezTo>
                  <a:cubicBezTo>
                    <a:pt x="104" y="206"/>
                    <a:pt x="109" y="206"/>
                    <a:pt x="113" y="203"/>
                  </a:cubicBezTo>
                  <a:cubicBezTo>
                    <a:pt x="116" y="200"/>
                    <a:pt x="116" y="193"/>
                    <a:pt x="111" y="192"/>
                  </a:cubicBezTo>
                  <a:cubicBezTo>
                    <a:pt x="118" y="192"/>
                    <a:pt x="124" y="191"/>
                    <a:pt x="130" y="188"/>
                  </a:cubicBezTo>
                  <a:cubicBezTo>
                    <a:pt x="135" y="185"/>
                    <a:pt x="140" y="178"/>
                    <a:pt x="138" y="172"/>
                  </a:cubicBezTo>
                  <a:cubicBezTo>
                    <a:pt x="136" y="164"/>
                    <a:pt x="127" y="161"/>
                    <a:pt x="119" y="159"/>
                  </a:cubicBezTo>
                  <a:cubicBezTo>
                    <a:pt x="128" y="156"/>
                    <a:pt x="132" y="144"/>
                    <a:pt x="127" y="136"/>
                  </a:cubicBezTo>
                  <a:cubicBezTo>
                    <a:pt x="122" y="128"/>
                    <a:pt x="109" y="127"/>
                    <a:pt x="103" y="133"/>
                  </a:cubicBezTo>
                  <a:cubicBezTo>
                    <a:pt x="99" y="92"/>
                    <a:pt x="96" y="51"/>
                    <a:pt x="92" y="10"/>
                  </a:cubicBezTo>
                  <a:cubicBezTo>
                    <a:pt x="71" y="5"/>
                    <a:pt x="49" y="2"/>
                    <a:pt x="27" y="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0" name="Freeform 202"/>
            <p:cNvSpPr>
              <a:spLocks/>
            </p:cNvSpPr>
            <p:nvPr/>
          </p:nvSpPr>
          <p:spPr bwMode="auto">
            <a:xfrm>
              <a:off x="3773491" y="1301751"/>
              <a:ext cx="2065340" cy="2827340"/>
            </a:xfrm>
            <a:custGeom>
              <a:avLst/>
              <a:gdLst>
                <a:gd name="T0" fmla="*/ 497 w 510"/>
                <a:gd name="T1" fmla="*/ 489 h 701"/>
                <a:gd name="T2" fmla="*/ 472 w 510"/>
                <a:gd name="T3" fmla="*/ 198 h 701"/>
                <a:gd name="T4" fmla="*/ 480 w 510"/>
                <a:gd name="T5" fmla="*/ 97 h 701"/>
                <a:gd name="T6" fmla="*/ 369 w 510"/>
                <a:gd name="T7" fmla="*/ 8 h 701"/>
                <a:gd name="T8" fmla="*/ 221 w 510"/>
                <a:gd name="T9" fmla="*/ 32 h 701"/>
                <a:gd name="T10" fmla="*/ 177 w 510"/>
                <a:gd name="T11" fmla="*/ 51 h 701"/>
                <a:gd name="T12" fmla="*/ 175 w 510"/>
                <a:gd name="T13" fmla="*/ 51 h 701"/>
                <a:gd name="T14" fmla="*/ 172 w 510"/>
                <a:gd name="T15" fmla="*/ 52 h 701"/>
                <a:gd name="T16" fmla="*/ 75 w 510"/>
                <a:gd name="T17" fmla="*/ 106 h 701"/>
                <a:gd name="T18" fmla="*/ 4 w 510"/>
                <a:gd name="T19" fmla="*/ 162 h 701"/>
                <a:gd name="T20" fmla="*/ 4 w 510"/>
                <a:gd name="T21" fmla="*/ 223 h 701"/>
                <a:gd name="T22" fmla="*/ 6 w 510"/>
                <a:gd name="T23" fmla="*/ 298 h 701"/>
                <a:gd name="T24" fmla="*/ 12 w 510"/>
                <a:gd name="T25" fmla="*/ 494 h 701"/>
                <a:gd name="T26" fmla="*/ 4 w 510"/>
                <a:gd name="T27" fmla="*/ 675 h 701"/>
                <a:gd name="T28" fmla="*/ 102 w 510"/>
                <a:gd name="T29" fmla="*/ 697 h 701"/>
                <a:gd name="T30" fmla="*/ 134 w 510"/>
                <a:gd name="T31" fmla="*/ 608 h 701"/>
                <a:gd name="T32" fmla="*/ 147 w 510"/>
                <a:gd name="T33" fmla="*/ 550 h 701"/>
                <a:gd name="T34" fmla="*/ 219 w 510"/>
                <a:gd name="T35" fmla="*/ 612 h 701"/>
                <a:gd name="T36" fmla="*/ 355 w 510"/>
                <a:gd name="T37" fmla="*/ 612 h 701"/>
                <a:gd name="T38" fmla="*/ 455 w 510"/>
                <a:gd name="T39" fmla="*/ 583 h 701"/>
                <a:gd name="T40" fmla="*/ 496 w 510"/>
                <a:gd name="T41" fmla="*/ 558 h 701"/>
                <a:gd name="T42" fmla="*/ 497 w 510"/>
                <a:gd name="T43" fmla="*/ 48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0" h="701">
                  <a:moveTo>
                    <a:pt x="497" y="489"/>
                  </a:moveTo>
                  <a:cubicBezTo>
                    <a:pt x="471" y="394"/>
                    <a:pt x="456" y="295"/>
                    <a:pt x="472" y="198"/>
                  </a:cubicBezTo>
                  <a:cubicBezTo>
                    <a:pt x="478" y="165"/>
                    <a:pt x="488" y="130"/>
                    <a:pt x="480" y="97"/>
                  </a:cubicBezTo>
                  <a:cubicBezTo>
                    <a:pt x="468" y="48"/>
                    <a:pt x="419" y="15"/>
                    <a:pt x="369" y="8"/>
                  </a:cubicBezTo>
                  <a:cubicBezTo>
                    <a:pt x="319" y="0"/>
                    <a:pt x="269" y="14"/>
                    <a:pt x="221" y="32"/>
                  </a:cubicBezTo>
                  <a:cubicBezTo>
                    <a:pt x="206" y="37"/>
                    <a:pt x="192" y="44"/>
                    <a:pt x="177" y="51"/>
                  </a:cubicBezTo>
                  <a:cubicBezTo>
                    <a:pt x="176" y="51"/>
                    <a:pt x="175" y="51"/>
                    <a:pt x="175" y="51"/>
                  </a:cubicBezTo>
                  <a:cubicBezTo>
                    <a:pt x="174" y="52"/>
                    <a:pt x="173" y="52"/>
                    <a:pt x="172" y="52"/>
                  </a:cubicBezTo>
                  <a:cubicBezTo>
                    <a:pt x="137" y="65"/>
                    <a:pt x="102" y="81"/>
                    <a:pt x="75" y="106"/>
                  </a:cubicBezTo>
                  <a:cubicBezTo>
                    <a:pt x="54" y="125"/>
                    <a:pt x="10" y="134"/>
                    <a:pt x="4" y="162"/>
                  </a:cubicBezTo>
                  <a:cubicBezTo>
                    <a:pt x="0" y="182"/>
                    <a:pt x="1" y="202"/>
                    <a:pt x="4" y="223"/>
                  </a:cubicBezTo>
                  <a:cubicBezTo>
                    <a:pt x="2" y="248"/>
                    <a:pt x="4" y="273"/>
                    <a:pt x="6" y="298"/>
                  </a:cubicBezTo>
                  <a:cubicBezTo>
                    <a:pt x="11" y="363"/>
                    <a:pt x="13" y="429"/>
                    <a:pt x="12" y="494"/>
                  </a:cubicBezTo>
                  <a:cubicBezTo>
                    <a:pt x="11" y="554"/>
                    <a:pt x="11" y="615"/>
                    <a:pt x="4" y="675"/>
                  </a:cubicBezTo>
                  <a:cubicBezTo>
                    <a:pt x="27" y="683"/>
                    <a:pt x="79" y="701"/>
                    <a:pt x="102" y="697"/>
                  </a:cubicBezTo>
                  <a:cubicBezTo>
                    <a:pt x="115" y="668"/>
                    <a:pt x="125" y="638"/>
                    <a:pt x="134" y="608"/>
                  </a:cubicBezTo>
                  <a:cubicBezTo>
                    <a:pt x="139" y="589"/>
                    <a:pt x="143" y="569"/>
                    <a:pt x="147" y="550"/>
                  </a:cubicBezTo>
                  <a:cubicBezTo>
                    <a:pt x="165" y="577"/>
                    <a:pt x="189" y="600"/>
                    <a:pt x="219" y="612"/>
                  </a:cubicBezTo>
                  <a:cubicBezTo>
                    <a:pt x="262" y="629"/>
                    <a:pt x="310" y="622"/>
                    <a:pt x="355" y="612"/>
                  </a:cubicBezTo>
                  <a:cubicBezTo>
                    <a:pt x="389" y="604"/>
                    <a:pt x="423" y="595"/>
                    <a:pt x="455" y="583"/>
                  </a:cubicBezTo>
                  <a:cubicBezTo>
                    <a:pt x="471" y="578"/>
                    <a:pt x="487" y="572"/>
                    <a:pt x="496" y="558"/>
                  </a:cubicBezTo>
                  <a:cubicBezTo>
                    <a:pt x="510" y="539"/>
                    <a:pt x="503" y="512"/>
                    <a:pt x="497" y="489"/>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1" name="Freeform 203"/>
            <p:cNvSpPr>
              <a:spLocks/>
            </p:cNvSpPr>
            <p:nvPr/>
          </p:nvSpPr>
          <p:spPr bwMode="auto">
            <a:xfrm>
              <a:off x="4457701" y="1247775"/>
              <a:ext cx="628650" cy="274638"/>
            </a:xfrm>
            <a:custGeom>
              <a:avLst/>
              <a:gdLst>
                <a:gd name="T0" fmla="*/ 52 w 155"/>
                <a:gd name="T1" fmla="*/ 45 h 68"/>
                <a:gd name="T2" fmla="*/ 155 w 155"/>
                <a:gd name="T3" fmla="*/ 19 h 68"/>
                <a:gd name="T4" fmla="*/ 141 w 155"/>
                <a:gd name="T5" fmla="*/ 0 h 68"/>
                <a:gd name="T6" fmla="*/ 105 w 155"/>
                <a:gd name="T7" fmla="*/ 16 h 68"/>
                <a:gd name="T8" fmla="*/ 25 w 155"/>
                <a:gd name="T9" fmla="*/ 35 h 68"/>
                <a:gd name="T10" fmla="*/ 8 w 155"/>
                <a:gd name="T11" fmla="*/ 36 h 68"/>
                <a:gd name="T12" fmla="*/ 8 w 155"/>
                <a:gd name="T13" fmla="*/ 40 h 68"/>
                <a:gd name="T14" fmla="*/ 0 w 155"/>
                <a:gd name="T15" fmla="*/ 68 h 68"/>
                <a:gd name="T16" fmla="*/ 52 w 155"/>
                <a:gd name="T17" fmla="*/ 4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68">
                  <a:moveTo>
                    <a:pt x="52" y="45"/>
                  </a:moveTo>
                  <a:cubicBezTo>
                    <a:pt x="85" y="33"/>
                    <a:pt x="120" y="22"/>
                    <a:pt x="155" y="19"/>
                  </a:cubicBezTo>
                  <a:cubicBezTo>
                    <a:pt x="150" y="13"/>
                    <a:pt x="145" y="7"/>
                    <a:pt x="141" y="0"/>
                  </a:cubicBezTo>
                  <a:cubicBezTo>
                    <a:pt x="129" y="7"/>
                    <a:pt x="117" y="12"/>
                    <a:pt x="105" y="16"/>
                  </a:cubicBezTo>
                  <a:cubicBezTo>
                    <a:pt x="79" y="25"/>
                    <a:pt x="52" y="29"/>
                    <a:pt x="25" y="35"/>
                  </a:cubicBezTo>
                  <a:cubicBezTo>
                    <a:pt x="19" y="36"/>
                    <a:pt x="14" y="36"/>
                    <a:pt x="8" y="36"/>
                  </a:cubicBezTo>
                  <a:cubicBezTo>
                    <a:pt x="8" y="38"/>
                    <a:pt x="8" y="39"/>
                    <a:pt x="8" y="40"/>
                  </a:cubicBezTo>
                  <a:cubicBezTo>
                    <a:pt x="7" y="49"/>
                    <a:pt x="4" y="59"/>
                    <a:pt x="0" y="68"/>
                  </a:cubicBezTo>
                  <a:cubicBezTo>
                    <a:pt x="17" y="59"/>
                    <a:pt x="35" y="52"/>
                    <a:pt x="52" y="4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2" name="Freeform 204"/>
            <p:cNvSpPr>
              <a:spLocks/>
            </p:cNvSpPr>
            <p:nvPr/>
          </p:nvSpPr>
          <p:spPr bwMode="auto">
            <a:xfrm>
              <a:off x="3867151" y="228600"/>
              <a:ext cx="1327150" cy="1301750"/>
            </a:xfrm>
            <a:custGeom>
              <a:avLst/>
              <a:gdLst>
                <a:gd name="T0" fmla="*/ 328 w 328"/>
                <a:gd name="T1" fmla="*/ 161 h 323"/>
                <a:gd name="T2" fmla="*/ 160 w 328"/>
                <a:gd name="T3" fmla="*/ 323 h 323"/>
                <a:gd name="T4" fmla="*/ 0 w 328"/>
                <a:gd name="T5" fmla="*/ 161 h 323"/>
                <a:gd name="T6" fmla="*/ 160 w 328"/>
                <a:gd name="T7" fmla="*/ 0 h 323"/>
                <a:gd name="T8" fmla="*/ 328 w 328"/>
                <a:gd name="T9" fmla="*/ 161 h 323"/>
              </a:gdLst>
              <a:ahLst/>
              <a:cxnLst>
                <a:cxn ang="0">
                  <a:pos x="T0" y="T1"/>
                </a:cxn>
                <a:cxn ang="0">
                  <a:pos x="T2" y="T3"/>
                </a:cxn>
                <a:cxn ang="0">
                  <a:pos x="T4" y="T5"/>
                </a:cxn>
                <a:cxn ang="0">
                  <a:pos x="T6" y="T7"/>
                </a:cxn>
                <a:cxn ang="0">
                  <a:pos x="T8" y="T9"/>
                </a:cxn>
              </a:cxnLst>
              <a:rect l="0" t="0" r="r" b="b"/>
              <a:pathLst>
                <a:path w="328" h="323">
                  <a:moveTo>
                    <a:pt x="328" y="161"/>
                  </a:moveTo>
                  <a:cubicBezTo>
                    <a:pt x="328" y="250"/>
                    <a:pt x="301" y="323"/>
                    <a:pt x="160" y="323"/>
                  </a:cubicBezTo>
                  <a:cubicBezTo>
                    <a:pt x="63" y="323"/>
                    <a:pt x="0" y="250"/>
                    <a:pt x="0" y="161"/>
                  </a:cubicBezTo>
                  <a:cubicBezTo>
                    <a:pt x="0" y="72"/>
                    <a:pt x="63" y="0"/>
                    <a:pt x="160" y="0"/>
                  </a:cubicBezTo>
                  <a:cubicBezTo>
                    <a:pt x="257" y="0"/>
                    <a:pt x="328" y="39"/>
                    <a:pt x="328" y="161"/>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3" name="Freeform 205"/>
            <p:cNvSpPr>
              <a:spLocks/>
            </p:cNvSpPr>
            <p:nvPr/>
          </p:nvSpPr>
          <p:spPr bwMode="auto">
            <a:xfrm>
              <a:off x="3867151" y="300038"/>
              <a:ext cx="381000" cy="795338"/>
            </a:xfrm>
            <a:custGeom>
              <a:avLst/>
              <a:gdLst>
                <a:gd name="T0" fmla="*/ 85 w 94"/>
                <a:gd name="T1" fmla="*/ 77 h 197"/>
                <a:gd name="T2" fmla="*/ 83 w 94"/>
                <a:gd name="T3" fmla="*/ 0 h 197"/>
                <a:gd name="T4" fmla="*/ 0 w 94"/>
                <a:gd name="T5" fmla="*/ 143 h 197"/>
                <a:gd name="T6" fmla="*/ 3 w 94"/>
                <a:gd name="T7" fmla="*/ 175 h 197"/>
                <a:gd name="T8" fmla="*/ 12 w 94"/>
                <a:gd name="T9" fmla="*/ 177 h 197"/>
                <a:gd name="T10" fmla="*/ 85 w 94"/>
                <a:gd name="T11" fmla="*/ 77 h 197"/>
              </a:gdLst>
              <a:ahLst/>
              <a:cxnLst>
                <a:cxn ang="0">
                  <a:pos x="T0" y="T1"/>
                </a:cxn>
                <a:cxn ang="0">
                  <a:pos x="T2" y="T3"/>
                </a:cxn>
                <a:cxn ang="0">
                  <a:pos x="T4" y="T5"/>
                </a:cxn>
                <a:cxn ang="0">
                  <a:pos x="T6" y="T7"/>
                </a:cxn>
                <a:cxn ang="0">
                  <a:pos x="T8" y="T9"/>
                </a:cxn>
                <a:cxn ang="0">
                  <a:pos x="T10" y="T11"/>
                </a:cxn>
              </a:cxnLst>
              <a:rect l="0" t="0" r="r" b="b"/>
              <a:pathLst>
                <a:path w="94" h="197">
                  <a:moveTo>
                    <a:pt x="85" y="77"/>
                  </a:moveTo>
                  <a:cubicBezTo>
                    <a:pt x="93" y="52"/>
                    <a:pt x="94" y="24"/>
                    <a:pt x="83" y="0"/>
                  </a:cubicBezTo>
                  <a:cubicBezTo>
                    <a:pt x="31" y="27"/>
                    <a:pt x="0" y="81"/>
                    <a:pt x="0" y="143"/>
                  </a:cubicBezTo>
                  <a:cubicBezTo>
                    <a:pt x="0" y="154"/>
                    <a:pt x="1" y="165"/>
                    <a:pt x="3" y="175"/>
                  </a:cubicBezTo>
                  <a:cubicBezTo>
                    <a:pt x="6" y="176"/>
                    <a:pt x="9" y="177"/>
                    <a:pt x="12" y="177"/>
                  </a:cubicBezTo>
                  <a:cubicBezTo>
                    <a:pt x="22" y="177"/>
                    <a:pt x="46" y="197"/>
                    <a:pt x="85" y="77"/>
                  </a:cubicBez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4" name="Freeform 206"/>
            <p:cNvSpPr>
              <a:spLocks/>
            </p:cNvSpPr>
            <p:nvPr/>
          </p:nvSpPr>
          <p:spPr bwMode="auto">
            <a:xfrm>
              <a:off x="3817938" y="2805113"/>
              <a:ext cx="749300" cy="371475"/>
            </a:xfrm>
            <a:custGeom>
              <a:avLst/>
              <a:gdLst>
                <a:gd name="T0" fmla="*/ 88 w 185"/>
                <a:gd name="T1" fmla="*/ 45 h 92"/>
                <a:gd name="T2" fmla="*/ 0 w 185"/>
                <a:gd name="T3" fmla="*/ 14 h 92"/>
                <a:gd name="T4" fmla="*/ 0 w 185"/>
                <a:gd name="T5" fmla="*/ 61 h 92"/>
                <a:gd name="T6" fmla="*/ 88 w 185"/>
                <a:gd name="T7" fmla="*/ 92 h 92"/>
                <a:gd name="T8" fmla="*/ 185 w 185"/>
                <a:gd name="T9" fmla="*/ 23 h 92"/>
                <a:gd name="T10" fmla="*/ 179 w 185"/>
                <a:gd name="T11" fmla="*/ 0 h 92"/>
                <a:gd name="T12" fmla="*/ 88 w 185"/>
                <a:gd name="T13" fmla="*/ 45 h 92"/>
              </a:gdLst>
              <a:ahLst/>
              <a:cxnLst>
                <a:cxn ang="0">
                  <a:pos x="T0" y="T1"/>
                </a:cxn>
                <a:cxn ang="0">
                  <a:pos x="T2" y="T3"/>
                </a:cxn>
                <a:cxn ang="0">
                  <a:pos x="T4" y="T5"/>
                </a:cxn>
                <a:cxn ang="0">
                  <a:pos x="T6" y="T7"/>
                </a:cxn>
                <a:cxn ang="0">
                  <a:pos x="T8" y="T9"/>
                </a:cxn>
                <a:cxn ang="0">
                  <a:pos x="T10" y="T11"/>
                </a:cxn>
                <a:cxn ang="0">
                  <a:pos x="T12" y="T13"/>
                </a:cxn>
              </a:cxnLst>
              <a:rect l="0" t="0" r="r" b="b"/>
              <a:pathLst>
                <a:path w="185" h="92">
                  <a:moveTo>
                    <a:pt x="88" y="45"/>
                  </a:moveTo>
                  <a:cubicBezTo>
                    <a:pt x="65" y="45"/>
                    <a:pt x="16" y="24"/>
                    <a:pt x="0" y="14"/>
                  </a:cubicBezTo>
                  <a:cubicBezTo>
                    <a:pt x="0" y="30"/>
                    <a:pt x="0" y="46"/>
                    <a:pt x="0" y="61"/>
                  </a:cubicBezTo>
                  <a:cubicBezTo>
                    <a:pt x="17" y="70"/>
                    <a:pt x="65" y="92"/>
                    <a:pt x="88" y="92"/>
                  </a:cubicBezTo>
                  <a:cubicBezTo>
                    <a:pt x="142" y="92"/>
                    <a:pt x="185" y="61"/>
                    <a:pt x="185" y="23"/>
                  </a:cubicBezTo>
                  <a:cubicBezTo>
                    <a:pt x="185" y="15"/>
                    <a:pt x="183" y="7"/>
                    <a:pt x="179" y="0"/>
                  </a:cubicBezTo>
                  <a:cubicBezTo>
                    <a:pt x="166" y="26"/>
                    <a:pt x="130" y="45"/>
                    <a:pt x="88" y="45"/>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5" name="Freeform 207"/>
            <p:cNvSpPr>
              <a:spLocks/>
            </p:cNvSpPr>
            <p:nvPr/>
          </p:nvSpPr>
          <p:spPr bwMode="auto">
            <a:xfrm>
              <a:off x="4316413" y="1273175"/>
              <a:ext cx="1704975" cy="2803525"/>
            </a:xfrm>
            <a:custGeom>
              <a:avLst/>
              <a:gdLst>
                <a:gd name="T0" fmla="*/ 319 w 421"/>
                <a:gd name="T1" fmla="*/ 10 h 695"/>
                <a:gd name="T2" fmla="*/ 249 w 421"/>
                <a:gd name="T3" fmla="*/ 17 h 695"/>
                <a:gd name="T4" fmla="*/ 98 w 421"/>
                <a:gd name="T5" fmla="*/ 105 h 695"/>
                <a:gd name="T6" fmla="*/ 0 w 421"/>
                <a:gd name="T7" fmla="*/ 275 h 695"/>
                <a:gd name="T8" fmla="*/ 1 w 421"/>
                <a:gd name="T9" fmla="*/ 573 h 695"/>
                <a:gd name="T10" fmla="*/ 30 w 421"/>
                <a:gd name="T11" fmla="*/ 636 h 695"/>
                <a:gd name="T12" fmla="*/ 131 w 421"/>
                <a:gd name="T13" fmla="*/ 695 h 695"/>
                <a:gd name="T14" fmla="*/ 102 w 421"/>
                <a:gd name="T15" fmla="*/ 632 h 695"/>
                <a:gd name="T16" fmla="*/ 101 w 421"/>
                <a:gd name="T17" fmla="*/ 333 h 695"/>
                <a:gd name="T18" fmla="*/ 199 w 421"/>
                <a:gd name="T19" fmla="*/ 164 h 695"/>
                <a:gd name="T20" fmla="*/ 351 w 421"/>
                <a:gd name="T21" fmla="*/ 76 h 695"/>
                <a:gd name="T22" fmla="*/ 421 w 421"/>
                <a:gd name="T23" fmla="*/ 69 h 695"/>
                <a:gd name="T24" fmla="*/ 319 w 421"/>
                <a:gd name="T25" fmla="*/ 10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695">
                  <a:moveTo>
                    <a:pt x="319" y="10"/>
                  </a:moveTo>
                  <a:cubicBezTo>
                    <a:pt x="301" y="0"/>
                    <a:pt x="277" y="2"/>
                    <a:pt x="249" y="17"/>
                  </a:cubicBezTo>
                  <a:cubicBezTo>
                    <a:pt x="98" y="105"/>
                    <a:pt x="98" y="105"/>
                    <a:pt x="98" y="105"/>
                  </a:cubicBezTo>
                  <a:cubicBezTo>
                    <a:pt x="44" y="136"/>
                    <a:pt x="0" y="212"/>
                    <a:pt x="0" y="275"/>
                  </a:cubicBezTo>
                  <a:cubicBezTo>
                    <a:pt x="1" y="573"/>
                    <a:pt x="1" y="573"/>
                    <a:pt x="1" y="573"/>
                  </a:cubicBezTo>
                  <a:cubicBezTo>
                    <a:pt x="1" y="604"/>
                    <a:pt x="12" y="626"/>
                    <a:pt x="30" y="636"/>
                  </a:cubicBezTo>
                  <a:cubicBezTo>
                    <a:pt x="131" y="695"/>
                    <a:pt x="131" y="695"/>
                    <a:pt x="131" y="695"/>
                  </a:cubicBezTo>
                  <a:cubicBezTo>
                    <a:pt x="113" y="685"/>
                    <a:pt x="102" y="663"/>
                    <a:pt x="102" y="632"/>
                  </a:cubicBezTo>
                  <a:cubicBezTo>
                    <a:pt x="101" y="333"/>
                    <a:pt x="101" y="333"/>
                    <a:pt x="101" y="333"/>
                  </a:cubicBezTo>
                  <a:cubicBezTo>
                    <a:pt x="101" y="271"/>
                    <a:pt x="145" y="195"/>
                    <a:pt x="199" y="164"/>
                  </a:cubicBezTo>
                  <a:cubicBezTo>
                    <a:pt x="351" y="76"/>
                    <a:pt x="351" y="76"/>
                    <a:pt x="351" y="76"/>
                  </a:cubicBezTo>
                  <a:cubicBezTo>
                    <a:pt x="378" y="60"/>
                    <a:pt x="403" y="59"/>
                    <a:pt x="421" y="69"/>
                  </a:cubicBezTo>
                  <a:lnTo>
                    <a:pt x="319" y="10"/>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6" name="Freeform 208"/>
            <p:cNvSpPr>
              <a:spLocks/>
            </p:cNvSpPr>
            <p:nvPr/>
          </p:nvSpPr>
          <p:spPr bwMode="auto">
            <a:xfrm>
              <a:off x="4725988" y="1454150"/>
              <a:ext cx="1411288" cy="2722563"/>
            </a:xfrm>
            <a:custGeom>
              <a:avLst/>
              <a:gdLst>
                <a:gd name="T0" fmla="*/ 250 w 349"/>
                <a:gd name="T1" fmla="*/ 31 h 675"/>
                <a:gd name="T2" fmla="*/ 348 w 349"/>
                <a:gd name="T3" fmla="*/ 87 h 675"/>
                <a:gd name="T4" fmla="*/ 349 w 349"/>
                <a:gd name="T5" fmla="*/ 386 h 675"/>
                <a:gd name="T6" fmla="*/ 251 w 349"/>
                <a:gd name="T7" fmla="*/ 556 h 675"/>
                <a:gd name="T8" fmla="*/ 100 w 349"/>
                <a:gd name="T9" fmla="*/ 643 h 675"/>
                <a:gd name="T10" fmla="*/ 1 w 349"/>
                <a:gd name="T11" fmla="*/ 587 h 675"/>
                <a:gd name="T12" fmla="*/ 0 w 349"/>
                <a:gd name="T13" fmla="*/ 288 h 675"/>
                <a:gd name="T14" fmla="*/ 98 w 349"/>
                <a:gd name="T15" fmla="*/ 119 h 675"/>
                <a:gd name="T16" fmla="*/ 250 w 349"/>
                <a:gd name="T17" fmla="*/ 3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9" h="675">
                  <a:moveTo>
                    <a:pt x="250" y="31"/>
                  </a:moveTo>
                  <a:cubicBezTo>
                    <a:pt x="304" y="0"/>
                    <a:pt x="348" y="25"/>
                    <a:pt x="348" y="87"/>
                  </a:cubicBezTo>
                  <a:cubicBezTo>
                    <a:pt x="349" y="386"/>
                    <a:pt x="349" y="386"/>
                    <a:pt x="349" y="386"/>
                  </a:cubicBezTo>
                  <a:cubicBezTo>
                    <a:pt x="349" y="448"/>
                    <a:pt x="306" y="525"/>
                    <a:pt x="251" y="556"/>
                  </a:cubicBezTo>
                  <a:cubicBezTo>
                    <a:pt x="100" y="643"/>
                    <a:pt x="100" y="643"/>
                    <a:pt x="100" y="643"/>
                  </a:cubicBezTo>
                  <a:cubicBezTo>
                    <a:pt x="46" y="675"/>
                    <a:pt x="1" y="649"/>
                    <a:pt x="1" y="587"/>
                  </a:cubicBezTo>
                  <a:cubicBezTo>
                    <a:pt x="0" y="288"/>
                    <a:pt x="0" y="288"/>
                    <a:pt x="0" y="288"/>
                  </a:cubicBezTo>
                  <a:cubicBezTo>
                    <a:pt x="0" y="226"/>
                    <a:pt x="44" y="150"/>
                    <a:pt x="98" y="119"/>
                  </a:cubicBezTo>
                  <a:lnTo>
                    <a:pt x="250" y="31"/>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7" name="Freeform 209"/>
            <p:cNvSpPr>
              <a:spLocks/>
            </p:cNvSpPr>
            <p:nvPr/>
          </p:nvSpPr>
          <p:spPr bwMode="auto">
            <a:xfrm>
              <a:off x="5368926" y="1450975"/>
              <a:ext cx="258763" cy="149225"/>
            </a:xfrm>
            <a:custGeom>
              <a:avLst/>
              <a:gdLst>
                <a:gd name="T0" fmla="*/ 53 w 64"/>
                <a:gd name="T1" fmla="*/ 7 h 37"/>
                <a:gd name="T2" fmla="*/ 53 w 64"/>
                <a:gd name="T3" fmla="*/ 31 h 37"/>
                <a:gd name="T4" fmla="*/ 11 w 64"/>
                <a:gd name="T5" fmla="*/ 31 h 37"/>
                <a:gd name="T6" fmla="*/ 11 w 64"/>
                <a:gd name="T7" fmla="*/ 7 h 37"/>
                <a:gd name="T8" fmla="*/ 53 w 64"/>
                <a:gd name="T9" fmla="*/ 7 h 37"/>
              </a:gdLst>
              <a:ahLst/>
              <a:cxnLst>
                <a:cxn ang="0">
                  <a:pos x="T0" y="T1"/>
                </a:cxn>
                <a:cxn ang="0">
                  <a:pos x="T2" y="T3"/>
                </a:cxn>
                <a:cxn ang="0">
                  <a:pos x="T4" y="T5"/>
                </a:cxn>
                <a:cxn ang="0">
                  <a:pos x="T6" y="T7"/>
                </a:cxn>
                <a:cxn ang="0">
                  <a:pos x="T8" y="T9"/>
                </a:cxn>
              </a:cxnLst>
              <a:rect l="0" t="0" r="r" b="b"/>
              <a:pathLst>
                <a:path w="64" h="37">
                  <a:moveTo>
                    <a:pt x="53" y="7"/>
                  </a:moveTo>
                  <a:cubicBezTo>
                    <a:pt x="64" y="13"/>
                    <a:pt x="64" y="24"/>
                    <a:pt x="53" y="31"/>
                  </a:cubicBezTo>
                  <a:cubicBezTo>
                    <a:pt x="41" y="37"/>
                    <a:pt x="23" y="37"/>
                    <a:pt x="11" y="31"/>
                  </a:cubicBezTo>
                  <a:cubicBezTo>
                    <a:pt x="0" y="24"/>
                    <a:pt x="0" y="13"/>
                    <a:pt x="11" y="7"/>
                  </a:cubicBezTo>
                  <a:cubicBezTo>
                    <a:pt x="23" y="0"/>
                    <a:pt x="41" y="0"/>
                    <a:pt x="53" y="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8" name="Freeform 210"/>
            <p:cNvSpPr>
              <a:spLocks/>
            </p:cNvSpPr>
            <p:nvPr/>
          </p:nvSpPr>
          <p:spPr bwMode="auto">
            <a:xfrm>
              <a:off x="5481638" y="215900"/>
              <a:ext cx="33338" cy="1322388"/>
            </a:xfrm>
            <a:custGeom>
              <a:avLst/>
              <a:gdLst>
                <a:gd name="T0" fmla="*/ 4 w 8"/>
                <a:gd name="T1" fmla="*/ 328 h 328"/>
                <a:gd name="T2" fmla="*/ 0 w 8"/>
                <a:gd name="T3" fmla="*/ 325 h 328"/>
                <a:gd name="T4" fmla="*/ 0 w 8"/>
                <a:gd name="T5" fmla="*/ 4 h 328"/>
                <a:gd name="T6" fmla="*/ 4 w 8"/>
                <a:gd name="T7" fmla="*/ 0 h 328"/>
                <a:gd name="T8" fmla="*/ 8 w 8"/>
                <a:gd name="T9" fmla="*/ 4 h 328"/>
                <a:gd name="T10" fmla="*/ 8 w 8"/>
                <a:gd name="T11" fmla="*/ 325 h 328"/>
                <a:gd name="T12" fmla="*/ 4 w 8"/>
                <a:gd name="T13" fmla="*/ 328 h 328"/>
              </a:gdLst>
              <a:ahLst/>
              <a:cxnLst>
                <a:cxn ang="0">
                  <a:pos x="T0" y="T1"/>
                </a:cxn>
                <a:cxn ang="0">
                  <a:pos x="T2" y="T3"/>
                </a:cxn>
                <a:cxn ang="0">
                  <a:pos x="T4" y="T5"/>
                </a:cxn>
                <a:cxn ang="0">
                  <a:pos x="T6" y="T7"/>
                </a:cxn>
                <a:cxn ang="0">
                  <a:pos x="T8" y="T9"/>
                </a:cxn>
                <a:cxn ang="0">
                  <a:pos x="T10" y="T11"/>
                </a:cxn>
                <a:cxn ang="0">
                  <a:pos x="T12" y="T13"/>
                </a:cxn>
              </a:cxnLst>
              <a:rect l="0" t="0" r="r" b="b"/>
              <a:pathLst>
                <a:path w="8" h="328">
                  <a:moveTo>
                    <a:pt x="4" y="328"/>
                  </a:moveTo>
                  <a:cubicBezTo>
                    <a:pt x="2" y="328"/>
                    <a:pt x="0" y="327"/>
                    <a:pt x="0" y="325"/>
                  </a:cubicBezTo>
                  <a:cubicBezTo>
                    <a:pt x="0" y="4"/>
                    <a:pt x="0" y="4"/>
                    <a:pt x="0" y="4"/>
                  </a:cubicBezTo>
                  <a:cubicBezTo>
                    <a:pt x="0" y="2"/>
                    <a:pt x="2" y="0"/>
                    <a:pt x="4" y="0"/>
                  </a:cubicBezTo>
                  <a:cubicBezTo>
                    <a:pt x="6" y="0"/>
                    <a:pt x="8" y="2"/>
                    <a:pt x="8" y="4"/>
                  </a:cubicBezTo>
                  <a:cubicBezTo>
                    <a:pt x="8" y="325"/>
                    <a:pt x="8" y="325"/>
                    <a:pt x="8" y="325"/>
                  </a:cubicBezTo>
                  <a:cubicBezTo>
                    <a:pt x="8" y="327"/>
                    <a:pt x="6" y="328"/>
                    <a:pt x="4" y="32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9" name="Freeform 211"/>
            <p:cNvSpPr>
              <a:spLocks/>
            </p:cNvSpPr>
            <p:nvPr/>
          </p:nvSpPr>
          <p:spPr bwMode="auto">
            <a:xfrm>
              <a:off x="4389438" y="3297238"/>
              <a:ext cx="255588" cy="331788"/>
            </a:xfrm>
            <a:custGeom>
              <a:avLst/>
              <a:gdLst>
                <a:gd name="T0" fmla="*/ 63 w 63"/>
                <a:gd name="T1" fmla="*/ 59 h 82"/>
                <a:gd name="T2" fmla="*/ 31 w 63"/>
                <a:gd name="T3" fmla="*/ 72 h 82"/>
                <a:gd name="T4" fmla="*/ 0 w 63"/>
                <a:gd name="T5" fmla="*/ 23 h 82"/>
                <a:gd name="T6" fmla="*/ 31 w 63"/>
                <a:gd name="T7" fmla="*/ 9 h 82"/>
                <a:gd name="T8" fmla="*/ 63 w 63"/>
                <a:gd name="T9" fmla="*/ 59 h 82"/>
              </a:gdLst>
              <a:ahLst/>
              <a:cxnLst>
                <a:cxn ang="0">
                  <a:pos x="T0" y="T1"/>
                </a:cxn>
                <a:cxn ang="0">
                  <a:pos x="T2" y="T3"/>
                </a:cxn>
                <a:cxn ang="0">
                  <a:pos x="T4" y="T5"/>
                </a:cxn>
                <a:cxn ang="0">
                  <a:pos x="T6" y="T7"/>
                </a:cxn>
                <a:cxn ang="0">
                  <a:pos x="T8" y="T9"/>
                </a:cxn>
              </a:cxnLst>
              <a:rect l="0" t="0" r="r" b="b"/>
              <a:pathLst>
                <a:path w="63" h="82">
                  <a:moveTo>
                    <a:pt x="63" y="59"/>
                  </a:moveTo>
                  <a:cubicBezTo>
                    <a:pt x="63" y="76"/>
                    <a:pt x="49" y="82"/>
                    <a:pt x="31" y="72"/>
                  </a:cubicBezTo>
                  <a:cubicBezTo>
                    <a:pt x="14" y="62"/>
                    <a:pt x="0" y="40"/>
                    <a:pt x="0" y="23"/>
                  </a:cubicBezTo>
                  <a:cubicBezTo>
                    <a:pt x="0" y="5"/>
                    <a:pt x="14" y="0"/>
                    <a:pt x="31" y="9"/>
                  </a:cubicBezTo>
                  <a:cubicBezTo>
                    <a:pt x="49" y="19"/>
                    <a:pt x="63" y="42"/>
                    <a:pt x="63" y="59"/>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0" name="Freeform 212"/>
            <p:cNvSpPr>
              <a:spLocks/>
            </p:cNvSpPr>
            <p:nvPr/>
          </p:nvSpPr>
          <p:spPr bwMode="auto">
            <a:xfrm>
              <a:off x="4433888" y="2600325"/>
              <a:ext cx="166688" cy="576263"/>
            </a:xfrm>
            <a:custGeom>
              <a:avLst/>
              <a:gdLst>
                <a:gd name="T0" fmla="*/ 105 w 105"/>
                <a:gd name="T1" fmla="*/ 363 h 363"/>
                <a:gd name="T2" fmla="*/ 0 w 105"/>
                <a:gd name="T3" fmla="*/ 302 h 363"/>
                <a:gd name="T4" fmla="*/ 0 w 105"/>
                <a:gd name="T5" fmla="*/ 0 h 363"/>
                <a:gd name="T6" fmla="*/ 105 w 105"/>
                <a:gd name="T7" fmla="*/ 61 h 363"/>
                <a:gd name="T8" fmla="*/ 105 w 105"/>
                <a:gd name="T9" fmla="*/ 363 h 363"/>
              </a:gdLst>
              <a:ahLst/>
              <a:cxnLst>
                <a:cxn ang="0">
                  <a:pos x="T0" y="T1"/>
                </a:cxn>
                <a:cxn ang="0">
                  <a:pos x="T2" y="T3"/>
                </a:cxn>
                <a:cxn ang="0">
                  <a:pos x="T4" y="T5"/>
                </a:cxn>
                <a:cxn ang="0">
                  <a:pos x="T6" y="T7"/>
                </a:cxn>
                <a:cxn ang="0">
                  <a:pos x="T8" y="T9"/>
                </a:cxn>
              </a:cxnLst>
              <a:rect l="0" t="0" r="r" b="b"/>
              <a:pathLst>
                <a:path w="105" h="363">
                  <a:moveTo>
                    <a:pt x="105" y="363"/>
                  </a:moveTo>
                  <a:lnTo>
                    <a:pt x="0" y="302"/>
                  </a:lnTo>
                  <a:lnTo>
                    <a:pt x="0" y="0"/>
                  </a:lnTo>
                  <a:lnTo>
                    <a:pt x="105" y="61"/>
                  </a:lnTo>
                  <a:lnTo>
                    <a:pt x="105" y="363"/>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1" name="Freeform 213"/>
            <p:cNvSpPr>
              <a:spLocks/>
            </p:cNvSpPr>
            <p:nvPr/>
          </p:nvSpPr>
          <p:spPr bwMode="auto">
            <a:xfrm>
              <a:off x="4979988" y="3236913"/>
              <a:ext cx="65088" cy="476250"/>
            </a:xfrm>
            <a:custGeom>
              <a:avLst/>
              <a:gdLst>
                <a:gd name="T0" fmla="*/ 41 w 41"/>
                <a:gd name="T1" fmla="*/ 300 h 300"/>
                <a:gd name="T2" fmla="*/ 0 w 41"/>
                <a:gd name="T3" fmla="*/ 277 h 300"/>
                <a:gd name="T4" fmla="*/ 0 w 41"/>
                <a:gd name="T5" fmla="*/ 0 h 300"/>
                <a:gd name="T6" fmla="*/ 41 w 41"/>
                <a:gd name="T7" fmla="*/ 26 h 300"/>
                <a:gd name="T8" fmla="*/ 41 w 41"/>
                <a:gd name="T9" fmla="*/ 300 h 300"/>
              </a:gdLst>
              <a:ahLst/>
              <a:cxnLst>
                <a:cxn ang="0">
                  <a:pos x="T0" y="T1"/>
                </a:cxn>
                <a:cxn ang="0">
                  <a:pos x="T2" y="T3"/>
                </a:cxn>
                <a:cxn ang="0">
                  <a:pos x="T4" y="T5"/>
                </a:cxn>
                <a:cxn ang="0">
                  <a:pos x="T6" y="T7"/>
                </a:cxn>
                <a:cxn ang="0">
                  <a:pos x="T8" y="T9"/>
                </a:cxn>
              </a:cxnLst>
              <a:rect l="0" t="0" r="r" b="b"/>
              <a:pathLst>
                <a:path w="41" h="300">
                  <a:moveTo>
                    <a:pt x="41" y="300"/>
                  </a:moveTo>
                  <a:lnTo>
                    <a:pt x="0" y="277"/>
                  </a:lnTo>
                  <a:lnTo>
                    <a:pt x="0" y="0"/>
                  </a:lnTo>
                  <a:lnTo>
                    <a:pt x="41" y="26"/>
                  </a:lnTo>
                  <a:lnTo>
                    <a:pt x="41" y="30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2" name="Freeform 214"/>
            <p:cNvSpPr>
              <a:spLocks/>
            </p:cNvSpPr>
            <p:nvPr/>
          </p:nvSpPr>
          <p:spPr bwMode="auto">
            <a:xfrm>
              <a:off x="4979988" y="3016250"/>
              <a:ext cx="449263" cy="261938"/>
            </a:xfrm>
            <a:custGeom>
              <a:avLst/>
              <a:gdLst>
                <a:gd name="T0" fmla="*/ 41 w 283"/>
                <a:gd name="T1" fmla="*/ 165 h 165"/>
                <a:gd name="T2" fmla="*/ 0 w 283"/>
                <a:gd name="T3" fmla="*/ 139 h 165"/>
                <a:gd name="T4" fmla="*/ 242 w 283"/>
                <a:gd name="T5" fmla="*/ 0 h 165"/>
                <a:gd name="T6" fmla="*/ 283 w 283"/>
                <a:gd name="T7" fmla="*/ 25 h 165"/>
                <a:gd name="T8" fmla="*/ 41 w 283"/>
                <a:gd name="T9" fmla="*/ 165 h 165"/>
              </a:gdLst>
              <a:ahLst/>
              <a:cxnLst>
                <a:cxn ang="0">
                  <a:pos x="T0" y="T1"/>
                </a:cxn>
                <a:cxn ang="0">
                  <a:pos x="T2" y="T3"/>
                </a:cxn>
                <a:cxn ang="0">
                  <a:pos x="T4" y="T5"/>
                </a:cxn>
                <a:cxn ang="0">
                  <a:pos x="T6" y="T7"/>
                </a:cxn>
                <a:cxn ang="0">
                  <a:pos x="T8" y="T9"/>
                </a:cxn>
              </a:cxnLst>
              <a:rect l="0" t="0" r="r" b="b"/>
              <a:pathLst>
                <a:path w="283" h="165">
                  <a:moveTo>
                    <a:pt x="41" y="165"/>
                  </a:moveTo>
                  <a:lnTo>
                    <a:pt x="0" y="139"/>
                  </a:lnTo>
                  <a:lnTo>
                    <a:pt x="242" y="0"/>
                  </a:lnTo>
                  <a:lnTo>
                    <a:pt x="283" y="25"/>
                  </a:lnTo>
                  <a:lnTo>
                    <a:pt x="41" y="16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3" name="Freeform 215"/>
            <p:cNvSpPr>
              <a:spLocks/>
            </p:cNvSpPr>
            <p:nvPr/>
          </p:nvSpPr>
          <p:spPr bwMode="auto">
            <a:xfrm>
              <a:off x="5045076" y="3055938"/>
              <a:ext cx="384175" cy="657225"/>
            </a:xfrm>
            <a:custGeom>
              <a:avLst/>
              <a:gdLst>
                <a:gd name="T0" fmla="*/ 242 w 242"/>
                <a:gd name="T1" fmla="*/ 0 h 414"/>
                <a:gd name="T2" fmla="*/ 242 w 242"/>
                <a:gd name="T3" fmla="*/ 277 h 414"/>
                <a:gd name="T4" fmla="*/ 0 w 242"/>
                <a:gd name="T5" fmla="*/ 414 h 414"/>
                <a:gd name="T6" fmla="*/ 0 w 242"/>
                <a:gd name="T7" fmla="*/ 140 h 414"/>
                <a:gd name="T8" fmla="*/ 242 w 242"/>
                <a:gd name="T9" fmla="*/ 0 h 414"/>
              </a:gdLst>
              <a:ahLst/>
              <a:cxnLst>
                <a:cxn ang="0">
                  <a:pos x="T0" y="T1"/>
                </a:cxn>
                <a:cxn ang="0">
                  <a:pos x="T2" y="T3"/>
                </a:cxn>
                <a:cxn ang="0">
                  <a:pos x="T4" y="T5"/>
                </a:cxn>
                <a:cxn ang="0">
                  <a:pos x="T6" y="T7"/>
                </a:cxn>
                <a:cxn ang="0">
                  <a:pos x="T8" y="T9"/>
                </a:cxn>
              </a:cxnLst>
              <a:rect l="0" t="0" r="r" b="b"/>
              <a:pathLst>
                <a:path w="242" h="414">
                  <a:moveTo>
                    <a:pt x="242" y="0"/>
                  </a:moveTo>
                  <a:lnTo>
                    <a:pt x="242" y="277"/>
                  </a:lnTo>
                  <a:lnTo>
                    <a:pt x="0" y="414"/>
                  </a:lnTo>
                  <a:lnTo>
                    <a:pt x="0" y="140"/>
                  </a:lnTo>
                  <a:lnTo>
                    <a:pt x="24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4" name="Freeform 216"/>
            <p:cNvSpPr>
              <a:spLocks/>
            </p:cNvSpPr>
            <p:nvPr/>
          </p:nvSpPr>
          <p:spPr bwMode="auto">
            <a:xfrm>
              <a:off x="5465763" y="2979738"/>
              <a:ext cx="65088" cy="474663"/>
            </a:xfrm>
            <a:custGeom>
              <a:avLst/>
              <a:gdLst>
                <a:gd name="T0" fmla="*/ 41 w 41"/>
                <a:gd name="T1" fmla="*/ 299 h 299"/>
                <a:gd name="T2" fmla="*/ 0 w 41"/>
                <a:gd name="T3" fmla="*/ 277 h 299"/>
                <a:gd name="T4" fmla="*/ 0 w 41"/>
                <a:gd name="T5" fmla="*/ 0 h 299"/>
                <a:gd name="T6" fmla="*/ 41 w 41"/>
                <a:gd name="T7" fmla="*/ 23 h 299"/>
                <a:gd name="T8" fmla="*/ 41 w 41"/>
                <a:gd name="T9" fmla="*/ 299 h 299"/>
              </a:gdLst>
              <a:ahLst/>
              <a:cxnLst>
                <a:cxn ang="0">
                  <a:pos x="T0" y="T1"/>
                </a:cxn>
                <a:cxn ang="0">
                  <a:pos x="T2" y="T3"/>
                </a:cxn>
                <a:cxn ang="0">
                  <a:pos x="T4" y="T5"/>
                </a:cxn>
                <a:cxn ang="0">
                  <a:pos x="T6" y="T7"/>
                </a:cxn>
                <a:cxn ang="0">
                  <a:pos x="T8" y="T9"/>
                </a:cxn>
              </a:cxnLst>
              <a:rect l="0" t="0" r="r" b="b"/>
              <a:pathLst>
                <a:path w="41" h="299">
                  <a:moveTo>
                    <a:pt x="41" y="299"/>
                  </a:moveTo>
                  <a:lnTo>
                    <a:pt x="0" y="277"/>
                  </a:lnTo>
                  <a:lnTo>
                    <a:pt x="0" y="0"/>
                  </a:lnTo>
                  <a:lnTo>
                    <a:pt x="41" y="23"/>
                  </a:lnTo>
                  <a:lnTo>
                    <a:pt x="41" y="299"/>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5" name="Freeform 217"/>
            <p:cNvSpPr>
              <a:spLocks/>
            </p:cNvSpPr>
            <p:nvPr/>
          </p:nvSpPr>
          <p:spPr bwMode="auto">
            <a:xfrm>
              <a:off x="5465763" y="2757488"/>
              <a:ext cx="449263" cy="258763"/>
            </a:xfrm>
            <a:custGeom>
              <a:avLst/>
              <a:gdLst>
                <a:gd name="T0" fmla="*/ 41 w 283"/>
                <a:gd name="T1" fmla="*/ 163 h 163"/>
                <a:gd name="T2" fmla="*/ 0 w 283"/>
                <a:gd name="T3" fmla="*/ 140 h 163"/>
                <a:gd name="T4" fmla="*/ 240 w 283"/>
                <a:gd name="T5" fmla="*/ 0 h 163"/>
                <a:gd name="T6" fmla="*/ 283 w 283"/>
                <a:gd name="T7" fmla="*/ 25 h 163"/>
                <a:gd name="T8" fmla="*/ 41 w 283"/>
                <a:gd name="T9" fmla="*/ 163 h 163"/>
              </a:gdLst>
              <a:ahLst/>
              <a:cxnLst>
                <a:cxn ang="0">
                  <a:pos x="T0" y="T1"/>
                </a:cxn>
                <a:cxn ang="0">
                  <a:pos x="T2" y="T3"/>
                </a:cxn>
                <a:cxn ang="0">
                  <a:pos x="T4" y="T5"/>
                </a:cxn>
                <a:cxn ang="0">
                  <a:pos x="T6" y="T7"/>
                </a:cxn>
                <a:cxn ang="0">
                  <a:pos x="T8" y="T9"/>
                </a:cxn>
              </a:cxnLst>
              <a:rect l="0" t="0" r="r" b="b"/>
              <a:pathLst>
                <a:path w="283" h="163">
                  <a:moveTo>
                    <a:pt x="41" y="163"/>
                  </a:moveTo>
                  <a:lnTo>
                    <a:pt x="0" y="140"/>
                  </a:lnTo>
                  <a:lnTo>
                    <a:pt x="240" y="0"/>
                  </a:lnTo>
                  <a:lnTo>
                    <a:pt x="283" y="25"/>
                  </a:lnTo>
                  <a:lnTo>
                    <a:pt x="41" y="163"/>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6" name="Freeform 218"/>
            <p:cNvSpPr>
              <a:spLocks/>
            </p:cNvSpPr>
            <p:nvPr/>
          </p:nvSpPr>
          <p:spPr bwMode="auto">
            <a:xfrm>
              <a:off x="5530851" y="2797175"/>
              <a:ext cx="384175" cy="657225"/>
            </a:xfrm>
            <a:custGeom>
              <a:avLst/>
              <a:gdLst>
                <a:gd name="T0" fmla="*/ 242 w 242"/>
                <a:gd name="T1" fmla="*/ 0 h 414"/>
                <a:gd name="T2" fmla="*/ 242 w 242"/>
                <a:gd name="T3" fmla="*/ 277 h 414"/>
                <a:gd name="T4" fmla="*/ 0 w 242"/>
                <a:gd name="T5" fmla="*/ 414 h 414"/>
                <a:gd name="T6" fmla="*/ 0 w 242"/>
                <a:gd name="T7" fmla="*/ 138 h 414"/>
                <a:gd name="T8" fmla="*/ 242 w 242"/>
                <a:gd name="T9" fmla="*/ 0 h 414"/>
              </a:gdLst>
              <a:ahLst/>
              <a:cxnLst>
                <a:cxn ang="0">
                  <a:pos x="T0" y="T1"/>
                </a:cxn>
                <a:cxn ang="0">
                  <a:pos x="T2" y="T3"/>
                </a:cxn>
                <a:cxn ang="0">
                  <a:pos x="T4" y="T5"/>
                </a:cxn>
                <a:cxn ang="0">
                  <a:pos x="T6" y="T7"/>
                </a:cxn>
                <a:cxn ang="0">
                  <a:pos x="T8" y="T9"/>
                </a:cxn>
              </a:cxnLst>
              <a:rect l="0" t="0" r="r" b="b"/>
              <a:pathLst>
                <a:path w="242" h="414">
                  <a:moveTo>
                    <a:pt x="242" y="0"/>
                  </a:moveTo>
                  <a:lnTo>
                    <a:pt x="242" y="277"/>
                  </a:lnTo>
                  <a:lnTo>
                    <a:pt x="0" y="414"/>
                  </a:lnTo>
                  <a:lnTo>
                    <a:pt x="0" y="138"/>
                  </a:lnTo>
                  <a:lnTo>
                    <a:pt x="24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7" name="Freeform 219"/>
            <p:cNvSpPr>
              <a:spLocks/>
            </p:cNvSpPr>
            <p:nvPr/>
          </p:nvSpPr>
          <p:spPr bwMode="auto">
            <a:xfrm>
              <a:off x="4271963" y="1236663"/>
              <a:ext cx="906463" cy="358775"/>
            </a:xfrm>
            <a:custGeom>
              <a:avLst/>
              <a:gdLst>
                <a:gd name="T0" fmla="*/ 2 w 224"/>
                <a:gd name="T1" fmla="*/ 89 h 89"/>
                <a:gd name="T2" fmla="*/ 143 w 224"/>
                <a:gd name="T3" fmla="*/ 69 h 89"/>
                <a:gd name="T4" fmla="*/ 224 w 224"/>
                <a:gd name="T5" fmla="*/ 22 h 89"/>
                <a:gd name="T6" fmla="*/ 214 w 224"/>
                <a:gd name="T7" fmla="*/ 0 h 89"/>
                <a:gd name="T8" fmla="*/ 136 w 224"/>
                <a:gd name="T9" fmla="*/ 32 h 89"/>
                <a:gd name="T10" fmla="*/ 0 w 224"/>
                <a:gd name="T11" fmla="*/ 61 h 89"/>
                <a:gd name="T12" fmla="*/ 2 w 224"/>
                <a:gd name="T13" fmla="*/ 89 h 89"/>
              </a:gdLst>
              <a:ahLst/>
              <a:cxnLst>
                <a:cxn ang="0">
                  <a:pos x="T0" y="T1"/>
                </a:cxn>
                <a:cxn ang="0">
                  <a:pos x="T2" y="T3"/>
                </a:cxn>
                <a:cxn ang="0">
                  <a:pos x="T4" y="T5"/>
                </a:cxn>
                <a:cxn ang="0">
                  <a:pos x="T6" y="T7"/>
                </a:cxn>
                <a:cxn ang="0">
                  <a:pos x="T8" y="T9"/>
                </a:cxn>
                <a:cxn ang="0">
                  <a:pos x="T10" y="T11"/>
                </a:cxn>
                <a:cxn ang="0">
                  <a:pos x="T12" y="T13"/>
                </a:cxn>
              </a:cxnLst>
              <a:rect l="0" t="0" r="r" b="b"/>
              <a:pathLst>
                <a:path w="224" h="89">
                  <a:moveTo>
                    <a:pt x="2" y="89"/>
                  </a:moveTo>
                  <a:cubicBezTo>
                    <a:pt x="48" y="88"/>
                    <a:pt x="99" y="84"/>
                    <a:pt x="143" y="69"/>
                  </a:cubicBezTo>
                  <a:cubicBezTo>
                    <a:pt x="173" y="60"/>
                    <a:pt x="199" y="39"/>
                    <a:pt x="224" y="22"/>
                  </a:cubicBezTo>
                  <a:cubicBezTo>
                    <a:pt x="214" y="0"/>
                    <a:pt x="214" y="0"/>
                    <a:pt x="214" y="0"/>
                  </a:cubicBezTo>
                  <a:cubicBezTo>
                    <a:pt x="190" y="14"/>
                    <a:pt x="163" y="23"/>
                    <a:pt x="136" y="32"/>
                  </a:cubicBezTo>
                  <a:cubicBezTo>
                    <a:pt x="92" y="46"/>
                    <a:pt x="46" y="60"/>
                    <a:pt x="0" y="61"/>
                  </a:cubicBezTo>
                  <a:lnTo>
                    <a:pt x="2" y="89"/>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8" name="Freeform 220"/>
            <p:cNvSpPr>
              <a:spLocks/>
            </p:cNvSpPr>
            <p:nvPr/>
          </p:nvSpPr>
          <p:spPr bwMode="auto">
            <a:xfrm>
              <a:off x="4870451" y="4956175"/>
              <a:ext cx="931863" cy="196850"/>
            </a:xfrm>
            <a:custGeom>
              <a:avLst/>
              <a:gdLst>
                <a:gd name="T0" fmla="*/ 230 w 230"/>
                <a:gd name="T1" fmla="*/ 37 h 49"/>
                <a:gd name="T2" fmla="*/ 229 w 230"/>
                <a:gd name="T3" fmla="*/ 21 h 49"/>
                <a:gd name="T4" fmla="*/ 228 w 230"/>
                <a:gd name="T5" fmla="*/ 0 h 49"/>
                <a:gd name="T6" fmla="*/ 0 w 230"/>
                <a:gd name="T7" fmla="*/ 1 h 49"/>
                <a:gd name="T8" fmla="*/ 7 w 230"/>
                <a:gd name="T9" fmla="*/ 35 h 49"/>
                <a:gd name="T10" fmla="*/ 230 w 230"/>
                <a:gd name="T11" fmla="*/ 37 h 49"/>
              </a:gdLst>
              <a:ahLst/>
              <a:cxnLst>
                <a:cxn ang="0">
                  <a:pos x="T0" y="T1"/>
                </a:cxn>
                <a:cxn ang="0">
                  <a:pos x="T2" y="T3"/>
                </a:cxn>
                <a:cxn ang="0">
                  <a:pos x="T4" y="T5"/>
                </a:cxn>
                <a:cxn ang="0">
                  <a:pos x="T6" y="T7"/>
                </a:cxn>
                <a:cxn ang="0">
                  <a:pos x="T8" y="T9"/>
                </a:cxn>
                <a:cxn ang="0">
                  <a:pos x="T10" y="T11"/>
                </a:cxn>
              </a:cxnLst>
              <a:rect l="0" t="0" r="r" b="b"/>
              <a:pathLst>
                <a:path w="230" h="49">
                  <a:moveTo>
                    <a:pt x="230" y="37"/>
                  </a:moveTo>
                  <a:cubicBezTo>
                    <a:pt x="230" y="32"/>
                    <a:pt x="229" y="26"/>
                    <a:pt x="229" y="21"/>
                  </a:cubicBezTo>
                  <a:cubicBezTo>
                    <a:pt x="228" y="14"/>
                    <a:pt x="228" y="7"/>
                    <a:pt x="228" y="0"/>
                  </a:cubicBezTo>
                  <a:cubicBezTo>
                    <a:pt x="154" y="18"/>
                    <a:pt x="75" y="18"/>
                    <a:pt x="0" y="1"/>
                  </a:cubicBezTo>
                  <a:cubicBezTo>
                    <a:pt x="2" y="12"/>
                    <a:pt x="5" y="24"/>
                    <a:pt x="7" y="35"/>
                  </a:cubicBezTo>
                  <a:cubicBezTo>
                    <a:pt x="81" y="48"/>
                    <a:pt x="156" y="49"/>
                    <a:pt x="230" y="37"/>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9" name="Freeform 221"/>
            <p:cNvSpPr>
              <a:spLocks/>
            </p:cNvSpPr>
            <p:nvPr/>
          </p:nvSpPr>
          <p:spPr bwMode="auto">
            <a:xfrm>
              <a:off x="4987926" y="2466975"/>
              <a:ext cx="65088" cy="476250"/>
            </a:xfrm>
            <a:custGeom>
              <a:avLst/>
              <a:gdLst>
                <a:gd name="T0" fmla="*/ 41 w 41"/>
                <a:gd name="T1" fmla="*/ 300 h 300"/>
                <a:gd name="T2" fmla="*/ 0 w 41"/>
                <a:gd name="T3" fmla="*/ 277 h 300"/>
                <a:gd name="T4" fmla="*/ 0 w 41"/>
                <a:gd name="T5" fmla="*/ 0 h 300"/>
                <a:gd name="T6" fmla="*/ 41 w 41"/>
                <a:gd name="T7" fmla="*/ 23 h 300"/>
                <a:gd name="T8" fmla="*/ 41 w 41"/>
                <a:gd name="T9" fmla="*/ 300 h 300"/>
              </a:gdLst>
              <a:ahLst/>
              <a:cxnLst>
                <a:cxn ang="0">
                  <a:pos x="T0" y="T1"/>
                </a:cxn>
                <a:cxn ang="0">
                  <a:pos x="T2" y="T3"/>
                </a:cxn>
                <a:cxn ang="0">
                  <a:pos x="T4" y="T5"/>
                </a:cxn>
                <a:cxn ang="0">
                  <a:pos x="T6" y="T7"/>
                </a:cxn>
                <a:cxn ang="0">
                  <a:pos x="T8" y="T9"/>
                </a:cxn>
              </a:cxnLst>
              <a:rect l="0" t="0" r="r" b="b"/>
              <a:pathLst>
                <a:path w="41" h="300">
                  <a:moveTo>
                    <a:pt x="41" y="300"/>
                  </a:moveTo>
                  <a:lnTo>
                    <a:pt x="0" y="277"/>
                  </a:lnTo>
                  <a:lnTo>
                    <a:pt x="0" y="0"/>
                  </a:lnTo>
                  <a:lnTo>
                    <a:pt x="41" y="23"/>
                  </a:lnTo>
                  <a:lnTo>
                    <a:pt x="41" y="30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0" name="Freeform 222"/>
            <p:cNvSpPr>
              <a:spLocks/>
            </p:cNvSpPr>
            <p:nvPr/>
          </p:nvSpPr>
          <p:spPr bwMode="auto">
            <a:xfrm>
              <a:off x="4987926" y="1998663"/>
              <a:ext cx="846138" cy="504825"/>
            </a:xfrm>
            <a:custGeom>
              <a:avLst/>
              <a:gdLst>
                <a:gd name="T0" fmla="*/ 41 w 533"/>
                <a:gd name="T1" fmla="*/ 318 h 318"/>
                <a:gd name="T2" fmla="*/ 0 w 533"/>
                <a:gd name="T3" fmla="*/ 295 h 318"/>
                <a:gd name="T4" fmla="*/ 492 w 533"/>
                <a:gd name="T5" fmla="*/ 0 h 318"/>
                <a:gd name="T6" fmla="*/ 533 w 533"/>
                <a:gd name="T7" fmla="*/ 23 h 318"/>
                <a:gd name="T8" fmla="*/ 41 w 533"/>
                <a:gd name="T9" fmla="*/ 318 h 318"/>
              </a:gdLst>
              <a:ahLst/>
              <a:cxnLst>
                <a:cxn ang="0">
                  <a:pos x="T0" y="T1"/>
                </a:cxn>
                <a:cxn ang="0">
                  <a:pos x="T2" y="T3"/>
                </a:cxn>
                <a:cxn ang="0">
                  <a:pos x="T4" y="T5"/>
                </a:cxn>
                <a:cxn ang="0">
                  <a:pos x="T6" y="T7"/>
                </a:cxn>
                <a:cxn ang="0">
                  <a:pos x="T8" y="T9"/>
                </a:cxn>
              </a:cxnLst>
              <a:rect l="0" t="0" r="r" b="b"/>
              <a:pathLst>
                <a:path w="533" h="318">
                  <a:moveTo>
                    <a:pt x="41" y="318"/>
                  </a:moveTo>
                  <a:lnTo>
                    <a:pt x="0" y="295"/>
                  </a:lnTo>
                  <a:lnTo>
                    <a:pt x="492" y="0"/>
                  </a:lnTo>
                  <a:lnTo>
                    <a:pt x="533" y="23"/>
                  </a:lnTo>
                  <a:lnTo>
                    <a:pt x="41" y="318"/>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1" name="Freeform 223"/>
            <p:cNvSpPr>
              <a:spLocks/>
            </p:cNvSpPr>
            <p:nvPr/>
          </p:nvSpPr>
          <p:spPr bwMode="auto">
            <a:xfrm>
              <a:off x="5053013" y="2035175"/>
              <a:ext cx="785813" cy="908050"/>
            </a:xfrm>
            <a:custGeom>
              <a:avLst/>
              <a:gdLst>
                <a:gd name="T0" fmla="*/ 492 w 495"/>
                <a:gd name="T1" fmla="*/ 0 h 572"/>
                <a:gd name="T2" fmla="*/ 495 w 495"/>
                <a:gd name="T3" fmla="*/ 277 h 572"/>
                <a:gd name="T4" fmla="*/ 0 w 495"/>
                <a:gd name="T5" fmla="*/ 572 h 572"/>
                <a:gd name="T6" fmla="*/ 0 w 495"/>
                <a:gd name="T7" fmla="*/ 295 h 572"/>
                <a:gd name="T8" fmla="*/ 492 w 495"/>
                <a:gd name="T9" fmla="*/ 0 h 572"/>
              </a:gdLst>
              <a:ahLst/>
              <a:cxnLst>
                <a:cxn ang="0">
                  <a:pos x="T0" y="T1"/>
                </a:cxn>
                <a:cxn ang="0">
                  <a:pos x="T2" y="T3"/>
                </a:cxn>
                <a:cxn ang="0">
                  <a:pos x="T4" y="T5"/>
                </a:cxn>
                <a:cxn ang="0">
                  <a:pos x="T6" y="T7"/>
                </a:cxn>
                <a:cxn ang="0">
                  <a:pos x="T8" y="T9"/>
                </a:cxn>
              </a:cxnLst>
              <a:rect l="0" t="0" r="r" b="b"/>
              <a:pathLst>
                <a:path w="495" h="572">
                  <a:moveTo>
                    <a:pt x="492" y="0"/>
                  </a:moveTo>
                  <a:lnTo>
                    <a:pt x="495" y="277"/>
                  </a:lnTo>
                  <a:lnTo>
                    <a:pt x="0" y="572"/>
                  </a:lnTo>
                  <a:lnTo>
                    <a:pt x="0" y="295"/>
                  </a:lnTo>
                  <a:lnTo>
                    <a:pt x="49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33" name="Group 932"/>
          <p:cNvGrpSpPr/>
          <p:nvPr/>
        </p:nvGrpSpPr>
        <p:grpSpPr>
          <a:xfrm>
            <a:off x="6264160" y="2079742"/>
            <a:ext cx="409124" cy="990111"/>
            <a:chOff x="3876675" y="1285875"/>
            <a:chExt cx="1708150" cy="4133850"/>
          </a:xfrm>
        </p:grpSpPr>
        <p:sp>
          <p:nvSpPr>
            <p:cNvPr id="942" name="Freeform 227"/>
            <p:cNvSpPr>
              <a:spLocks/>
            </p:cNvSpPr>
            <p:nvPr/>
          </p:nvSpPr>
          <p:spPr bwMode="auto">
            <a:xfrm>
              <a:off x="3876675" y="1774825"/>
              <a:ext cx="857250" cy="3644900"/>
            </a:xfrm>
            <a:custGeom>
              <a:avLst/>
              <a:gdLst>
                <a:gd name="T0" fmla="*/ 4 w 540"/>
                <a:gd name="T1" fmla="*/ 0 h 2296"/>
                <a:gd name="T2" fmla="*/ 0 w 540"/>
                <a:gd name="T3" fmla="*/ 1986 h 2296"/>
                <a:gd name="T4" fmla="*/ 538 w 540"/>
                <a:gd name="T5" fmla="*/ 2296 h 2296"/>
                <a:gd name="T6" fmla="*/ 540 w 540"/>
                <a:gd name="T7" fmla="*/ 311 h 2296"/>
                <a:gd name="T8" fmla="*/ 4 w 540"/>
                <a:gd name="T9" fmla="*/ 0 h 2296"/>
              </a:gdLst>
              <a:ahLst/>
              <a:cxnLst>
                <a:cxn ang="0">
                  <a:pos x="T0" y="T1"/>
                </a:cxn>
                <a:cxn ang="0">
                  <a:pos x="T2" y="T3"/>
                </a:cxn>
                <a:cxn ang="0">
                  <a:pos x="T4" y="T5"/>
                </a:cxn>
                <a:cxn ang="0">
                  <a:pos x="T6" y="T7"/>
                </a:cxn>
                <a:cxn ang="0">
                  <a:pos x="T8" y="T9"/>
                </a:cxn>
              </a:cxnLst>
              <a:rect l="0" t="0" r="r" b="b"/>
              <a:pathLst>
                <a:path w="540" h="2296">
                  <a:moveTo>
                    <a:pt x="4" y="0"/>
                  </a:moveTo>
                  <a:lnTo>
                    <a:pt x="0" y="1986"/>
                  </a:lnTo>
                  <a:lnTo>
                    <a:pt x="538" y="2296"/>
                  </a:lnTo>
                  <a:lnTo>
                    <a:pt x="540" y="311"/>
                  </a:lnTo>
                  <a:lnTo>
                    <a:pt x="4"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3" name="Freeform 228"/>
            <p:cNvSpPr>
              <a:spLocks/>
            </p:cNvSpPr>
            <p:nvPr/>
          </p:nvSpPr>
          <p:spPr bwMode="auto">
            <a:xfrm>
              <a:off x="4730750" y="1774825"/>
              <a:ext cx="854075" cy="3644900"/>
            </a:xfrm>
            <a:custGeom>
              <a:avLst/>
              <a:gdLst>
                <a:gd name="T0" fmla="*/ 2 w 538"/>
                <a:gd name="T1" fmla="*/ 311 h 2296"/>
                <a:gd name="T2" fmla="*/ 0 w 538"/>
                <a:gd name="T3" fmla="*/ 2296 h 2296"/>
                <a:gd name="T4" fmla="*/ 534 w 538"/>
                <a:gd name="T5" fmla="*/ 1986 h 2296"/>
                <a:gd name="T6" fmla="*/ 538 w 538"/>
                <a:gd name="T7" fmla="*/ 0 h 2296"/>
                <a:gd name="T8" fmla="*/ 2 w 538"/>
                <a:gd name="T9" fmla="*/ 311 h 2296"/>
              </a:gdLst>
              <a:ahLst/>
              <a:cxnLst>
                <a:cxn ang="0">
                  <a:pos x="T0" y="T1"/>
                </a:cxn>
                <a:cxn ang="0">
                  <a:pos x="T2" y="T3"/>
                </a:cxn>
                <a:cxn ang="0">
                  <a:pos x="T4" y="T5"/>
                </a:cxn>
                <a:cxn ang="0">
                  <a:pos x="T6" y="T7"/>
                </a:cxn>
                <a:cxn ang="0">
                  <a:pos x="T8" y="T9"/>
                </a:cxn>
              </a:cxnLst>
              <a:rect l="0" t="0" r="r" b="b"/>
              <a:pathLst>
                <a:path w="538" h="2296">
                  <a:moveTo>
                    <a:pt x="2" y="311"/>
                  </a:moveTo>
                  <a:lnTo>
                    <a:pt x="0" y="2296"/>
                  </a:lnTo>
                  <a:lnTo>
                    <a:pt x="534" y="1986"/>
                  </a:lnTo>
                  <a:lnTo>
                    <a:pt x="538" y="0"/>
                  </a:lnTo>
                  <a:lnTo>
                    <a:pt x="2" y="311"/>
                  </a:ln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4" name="Freeform 229"/>
            <p:cNvSpPr>
              <a:spLocks/>
            </p:cNvSpPr>
            <p:nvPr/>
          </p:nvSpPr>
          <p:spPr bwMode="auto">
            <a:xfrm>
              <a:off x="3883025" y="1285875"/>
              <a:ext cx="1701800" cy="982663"/>
            </a:xfrm>
            <a:custGeom>
              <a:avLst/>
              <a:gdLst>
                <a:gd name="T0" fmla="*/ 534 w 1072"/>
                <a:gd name="T1" fmla="*/ 0 h 619"/>
                <a:gd name="T2" fmla="*/ 0 w 1072"/>
                <a:gd name="T3" fmla="*/ 308 h 619"/>
                <a:gd name="T4" fmla="*/ 536 w 1072"/>
                <a:gd name="T5" fmla="*/ 619 h 619"/>
                <a:gd name="T6" fmla="*/ 1072 w 1072"/>
                <a:gd name="T7" fmla="*/ 308 h 619"/>
                <a:gd name="T8" fmla="*/ 534 w 1072"/>
                <a:gd name="T9" fmla="*/ 0 h 619"/>
              </a:gdLst>
              <a:ahLst/>
              <a:cxnLst>
                <a:cxn ang="0">
                  <a:pos x="T0" y="T1"/>
                </a:cxn>
                <a:cxn ang="0">
                  <a:pos x="T2" y="T3"/>
                </a:cxn>
                <a:cxn ang="0">
                  <a:pos x="T4" y="T5"/>
                </a:cxn>
                <a:cxn ang="0">
                  <a:pos x="T6" y="T7"/>
                </a:cxn>
                <a:cxn ang="0">
                  <a:pos x="T8" y="T9"/>
                </a:cxn>
              </a:cxnLst>
              <a:rect l="0" t="0" r="r" b="b"/>
              <a:pathLst>
                <a:path w="1072" h="619">
                  <a:moveTo>
                    <a:pt x="534" y="0"/>
                  </a:moveTo>
                  <a:lnTo>
                    <a:pt x="0" y="308"/>
                  </a:lnTo>
                  <a:lnTo>
                    <a:pt x="536" y="619"/>
                  </a:lnTo>
                  <a:lnTo>
                    <a:pt x="1072" y="308"/>
                  </a:lnTo>
                  <a:lnTo>
                    <a:pt x="534" y="0"/>
                  </a:lnTo>
                  <a:close/>
                </a:path>
              </a:pathLst>
            </a:custGeom>
            <a:solidFill>
              <a:srgbClr val="FF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34" name="Group 933"/>
          <p:cNvGrpSpPr/>
          <p:nvPr/>
        </p:nvGrpSpPr>
        <p:grpSpPr>
          <a:xfrm>
            <a:off x="6061499" y="2448942"/>
            <a:ext cx="407984" cy="739922"/>
            <a:chOff x="3030538" y="2827338"/>
            <a:chExt cx="1703387" cy="3089275"/>
          </a:xfrm>
        </p:grpSpPr>
        <p:sp>
          <p:nvSpPr>
            <p:cNvPr id="939" name="Freeform 230"/>
            <p:cNvSpPr>
              <a:spLocks/>
            </p:cNvSpPr>
            <p:nvPr/>
          </p:nvSpPr>
          <p:spPr bwMode="auto">
            <a:xfrm>
              <a:off x="3030538" y="3319463"/>
              <a:ext cx="855662" cy="2597150"/>
            </a:xfrm>
            <a:custGeom>
              <a:avLst/>
              <a:gdLst>
                <a:gd name="T0" fmla="*/ 4 w 539"/>
                <a:gd name="T1" fmla="*/ 0 h 1636"/>
                <a:gd name="T2" fmla="*/ 0 w 539"/>
                <a:gd name="T3" fmla="*/ 1325 h 1636"/>
                <a:gd name="T4" fmla="*/ 537 w 539"/>
                <a:gd name="T5" fmla="*/ 1636 h 1636"/>
                <a:gd name="T6" fmla="*/ 539 w 539"/>
                <a:gd name="T7" fmla="*/ 309 h 1636"/>
                <a:gd name="T8" fmla="*/ 4 w 539"/>
                <a:gd name="T9" fmla="*/ 0 h 1636"/>
              </a:gdLst>
              <a:ahLst/>
              <a:cxnLst>
                <a:cxn ang="0">
                  <a:pos x="T0" y="T1"/>
                </a:cxn>
                <a:cxn ang="0">
                  <a:pos x="T2" y="T3"/>
                </a:cxn>
                <a:cxn ang="0">
                  <a:pos x="T4" y="T5"/>
                </a:cxn>
                <a:cxn ang="0">
                  <a:pos x="T6" y="T7"/>
                </a:cxn>
                <a:cxn ang="0">
                  <a:pos x="T8" y="T9"/>
                </a:cxn>
              </a:cxnLst>
              <a:rect l="0" t="0" r="r" b="b"/>
              <a:pathLst>
                <a:path w="539" h="1636">
                  <a:moveTo>
                    <a:pt x="4" y="0"/>
                  </a:moveTo>
                  <a:lnTo>
                    <a:pt x="0" y="1325"/>
                  </a:lnTo>
                  <a:lnTo>
                    <a:pt x="537" y="1636"/>
                  </a:lnTo>
                  <a:lnTo>
                    <a:pt x="539" y="309"/>
                  </a:lnTo>
                  <a:lnTo>
                    <a:pt x="4" y="0"/>
                  </a:lnTo>
                  <a:close/>
                </a:path>
              </a:pathLst>
            </a:custGeom>
            <a:solidFill>
              <a:srgbClr val="0751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0" name="Freeform 231"/>
            <p:cNvSpPr>
              <a:spLocks/>
            </p:cNvSpPr>
            <p:nvPr/>
          </p:nvSpPr>
          <p:spPr bwMode="auto">
            <a:xfrm>
              <a:off x="3883025" y="3319463"/>
              <a:ext cx="850900" cy="2597150"/>
            </a:xfrm>
            <a:custGeom>
              <a:avLst/>
              <a:gdLst>
                <a:gd name="T0" fmla="*/ 2 w 536"/>
                <a:gd name="T1" fmla="*/ 309 h 1636"/>
                <a:gd name="T2" fmla="*/ 0 w 536"/>
                <a:gd name="T3" fmla="*/ 1636 h 1636"/>
                <a:gd name="T4" fmla="*/ 534 w 536"/>
                <a:gd name="T5" fmla="*/ 1325 h 1636"/>
                <a:gd name="T6" fmla="*/ 536 w 536"/>
                <a:gd name="T7" fmla="*/ 0 h 1636"/>
                <a:gd name="T8" fmla="*/ 2 w 536"/>
                <a:gd name="T9" fmla="*/ 309 h 1636"/>
              </a:gdLst>
              <a:ahLst/>
              <a:cxnLst>
                <a:cxn ang="0">
                  <a:pos x="T0" y="T1"/>
                </a:cxn>
                <a:cxn ang="0">
                  <a:pos x="T2" y="T3"/>
                </a:cxn>
                <a:cxn ang="0">
                  <a:pos x="T4" y="T5"/>
                </a:cxn>
                <a:cxn ang="0">
                  <a:pos x="T6" y="T7"/>
                </a:cxn>
                <a:cxn ang="0">
                  <a:pos x="T8" y="T9"/>
                </a:cxn>
              </a:cxnLst>
              <a:rect l="0" t="0" r="r" b="b"/>
              <a:pathLst>
                <a:path w="536" h="1636">
                  <a:moveTo>
                    <a:pt x="2" y="309"/>
                  </a:moveTo>
                  <a:lnTo>
                    <a:pt x="0" y="1636"/>
                  </a:lnTo>
                  <a:lnTo>
                    <a:pt x="534" y="1325"/>
                  </a:lnTo>
                  <a:lnTo>
                    <a:pt x="536" y="0"/>
                  </a:lnTo>
                  <a:lnTo>
                    <a:pt x="2" y="309"/>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1" name="Freeform 232"/>
            <p:cNvSpPr>
              <a:spLocks/>
            </p:cNvSpPr>
            <p:nvPr/>
          </p:nvSpPr>
          <p:spPr bwMode="auto">
            <a:xfrm>
              <a:off x="3036888" y="2827338"/>
              <a:ext cx="1697037" cy="982663"/>
            </a:xfrm>
            <a:custGeom>
              <a:avLst/>
              <a:gdLst>
                <a:gd name="T0" fmla="*/ 533 w 1069"/>
                <a:gd name="T1" fmla="*/ 0 h 619"/>
                <a:gd name="T2" fmla="*/ 0 w 1069"/>
                <a:gd name="T3" fmla="*/ 310 h 619"/>
                <a:gd name="T4" fmla="*/ 535 w 1069"/>
                <a:gd name="T5" fmla="*/ 619 h 619"/>
                <a:gd name="T6" fmla="*/ 1069 w 1069"/>
                <a:gd name="T7" fmla="*/ 310 h 619"/>
                <a:gd name="T8" fmla="*/ 533 w 1069"/>
                <a:gd name="T9" fmla="*/ 0 h 619"/>
              </a:gdLst>
              <a:ahLst/>
              <a:cxnLst>
                <a:cxn ang="0">
                  <a:pos x="T0" y="T1"/>
                </a:cxn>
                <a:cxn ang="0">
                  <a:pos x="T2" y="T3"/>
                </a:cxn>
                <a:cxn ang="0">
                  <a:pos x="T4" y="T5"/>
                </a:cxn>
                <a:cxn ang="0">
                  <a:pos x="T6" y="T7"/>
                </a:cxn>
                <a:cxn ang="0">
                  <a:pos x="T8" y="T9"/>
                </a:cxn>
              </a:cxnLst>
              <a:rect l="0" t="0" r="r" b="b"/>
              <a:pathLst>
                <a:path w="1069" h="619">
                  <a:moveTo>
                    <a:pt x="533" y="0"/>
                  </a:moveTo>
                  <a:lnTo>
                    <a:pt x="0" y="310"/>
                  </a:lnTo>
                  <a:lnTo>
                    <a:pt x="535" y="619"/>
                  </a:lnTo>
                  <a:lnTo>
                    <a:pt x="1069" y="310"/>
                  </a:lnTo>
                  <a:lnTo>
                    <a:pt x="533"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35" name="Group 934"/>
          <p:cNvGrpSpPr/>
          <p:nvPr/>
        </p:nvGrpSpPr>
        <p:grpSpPr>
          <a:xfrm>
            <a:off x="5859218" y="2737154"/>
            <a:ext cx="407984" cy="568820"/>
            <a:chOff x="2185988" y="4030663"/>
            <a:chExt cx="1703387" cy="2374900"/>
          </a:xfrm>
        </p:grpSpPr>
        <p:sp>
          <p:nvSpPr>
            <p:cNvPr id="936" name="Freeform 233"/>
            <p:cNvSpPr>
              <a:spLocks/>
            </p:cNvSpPr>
            <p:nvPr/>
          </p:nvSpPr>
          <p:spPr bwMode="auto">
            <a:xfrm>
              <a:off x="2185988" y="4522788"/>
              <a:ext cx="857250" cy="1882775"/>
            </a:xfrm>
            <a:custGeom>
              <a:avLst/>
              <a:gdLst>
                <a:gd name="T0" fmla="*/ 2 w 540"/>
                <a:gd name="T1" fmla="*/ 0 h 1186"/>
                <a:gd name="T2" fmla="*/ 0 w 540"/>
                <a:gd name="T3" fmla="*/ 876 h 1186"/>
                <a:gd name="T4" fmla="*/ 536 w 540"/>
                <a:gd name="T5" fmla="*/ 1186 h 1186"/>
                <a:gd name="T6" fmla="*/ 540 w 540"/>
                <a:gd name="T7" fmla="*/ 309 h 1186"/>
                <a:gd name="T8" fmla="*/ 2 w 540"/>
                <a:gd name="T9" fmla="*/ 0 h 1186"/>
              </a:gdLst>
              <a:ahLst/>
              <a:cxnLst>
                <a:cxn ang="0">
                  <a:pos x="T0" y="T1"/>
                </a:cxn>
                <a:cxn ang="0">
                  <a:pos x="T2" y="T3"/>
                </a:cxn>
                <a:cxn ang="0">
                  <a:pos x="T4" y="T5"/>
                </a:cxn>
                <a:cxn ang="0">
                  <a:pos x="T6" y="T7"/>
                </a:cxn>
                <a:cxn ang="0">
                  <a:pos x="T8" y="T9"/>
                </a:cxn>
              </a:cxnLst>
              <a:rect l="0" t="0" r="r" b="b"/>
              <a:pathLst>
                <a:path w="540" h="1186">
                  <a:moveTo>
                    <a:pt x="2" y="0"/>
                  </a:moveTo>
                  <a:lnTo>
                    <a:pt x="0" y="876"/>
                  </a:lnTo>
                  <a:lnTo>
                    <a:pt x="536" y="1186"/>
                  </a:lnTo>
                  <a:lnTo>
                    <a:pt x="540" y="309"/>
                  </a:lnTo>
                  <a:lnTo>
                    <a:pt x="2" y="0"/>
                  </a:lnTo>
                  <a:close/>
                </a:path>
              </a:pathLst>
            </a:custGeom>
            <a:solidFill>
              <a:srgbClr val="00C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7" name="Freeform 234"/>
            <p:cNvSpPr>
              <a:spLocks/>
            </p:cNvSpPr>
            <p:nvPr/>
          </p:nvSpPr>
          <p:spPr bwMode="auto">
            <a:xfrm>
              <a:off x="3036888" y="4522788"/>
              <a:ext cx="852487" cy="1882775"/>
            </a:xfrm>
            <a:custGeom>
              <a:avLst/>
              <a:gdLst>
                <a:gd name="T0" fmla="*/ 4 w 537"/>
                <a:gd name="T1" fmla="*/ 309 h 1186"/>
                <a:gd name="T2" fmla="*/ 0 w 537"/>
                <a:gd name="T3" fmla="*/ 1186 h 1186"/>
                <a:gd name="T4" fmla="*/ 535 w 537"/>
                <a:gd name="T5" fmla="*/ 876 h 1186"/>
                <a:gd name="T6" fmla="*/ 537 w 537"/>
                <a:gd name="T7" fmla="*/ 0 h 1186"/>
                <a:gd name="T8" fmla="*/ 4 w 537"/>
                <a:gd name="T9" fmla="*/ 309 h 1186"/>
              </a:gdLst>
              <a:ahLst/>
              <a:cxnLst>
                <a:cxn ang="0">
                  <a:pos x="T0" y="T1"/>
                </a:cxn>
                <a:cxn ang="0">
                  <a:pos x="T2" y="T3"/>
                </a:cxn>
                <a:cxn ang="0">
                  <a:pos x="T4" y="T5"/>
                </a:cxn>
                <a:cxn ang="0">
                  <a:pos x="T6" y="T7"/>
                </a:cxn>
                <a:cxn ang="0">
                  <a:pos x="T8" y="T9"/>
                </a:cxn>
              </a:cxnLst>
              <a:rect l="0" t="0" r="r" b="b"/>
              <a:pathLst>
                <a:path w="537" h="1186">
                  <a:moveTo>
                    <a:pt x="4" y="309"/>
                  </a:moveTo>
                  <a:lnTo>
                    <a:pt x="0" y="1186"/>
                  </a:lnTo>
                  <a:lnTo>
                    <a:pt x="535" y="876"/>
                  </a:lnTo>
                  <a:lnTo>
                    <a:pt x="537" y="0"/>
                  </a:lnTo>
                  <a:lnTo>
                    <a:pt x="4" y="309"/>
                  </a:lnTo>
                  <a:close/>
                </a:path>
              </a:pathLst>
            </a:custGeom>
            <a:solidFill>
              <a:srgbClr val="00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8" name="Freeform 235"/>
            <p:cNvSpPr>
              <a:spLocks/>
            </p:cNvSpPr>
            <p:nvPr/>
          </p:nvSpPr>
          <p:spPr bwMode="auto">
            <a:xfrm>
              <a:off x="2189163" y="4030663"/>
              <a:ext cx="1700212" cy="982663"/>
            </a:xfrm>
            <a:custGeom>
              <a:avLst/>
              <a:gdLst>
                <a:gd name="T0" fmla="*/ 534 w 1071"/>
                <a:gd name="T1" fmla="*/ 0 h 619"/>
                <a:gd name="T2" fmla="*/ 0 w 1071"/>
                <a:gd name="T3" fmla="*/ 310 h 619"/>
                <a:gd name="T4" fmla="*/ 538 w 1071"/>
                <a:gd name="T5" fmla="*/ 619 h 619"/>
                <a:gd name="T6" fmla="*/ 1071 w 1071"/>
                <a:gd name="T7" fmla="*/ 310 h 619"/>
                <a:gd name="T8" fmla="*/ 534 w 1071"/>
                <a:gd name="T9" fmla="*/ 0 h 619"/>
              </a:gdLst>
              <a:ahLst/>
              <a:cxnLst>
                <a:cxn ang="0">
                  <a:pos x="T0" y="T1"/>
                </a:cxn>
                <a:cxn ang="0">
                  <a:pos x="T2" y="T3"/>
                </a:cxn>
                <a:cxn ang="0">
                  <a:pos x="T4" y="T5"/>
                </a:cxn>
                <a:cxn ang="0">
                  <a:pos x="T6" y="T7"/>
                </a:cxn>
                <a:cxn ang="0">
                  <a:pos x="T8" y="T9"/>
                </a:cxn>
              </a:cxnLst>
              <a:rect l="0" t="0" r="r" b="b"/>
              <a:pathLst>
                <a:path w="1071" h="619">
                  <a:moveTo>
                    <a:pt x="534" y="0"/>
                  </a:moveTo>
                  <a:lnTo>
                    <a:pt x="0" y="310"/>
                  </a:lnTo>
                  <a:lnTo>
                    <a:pt x="538" y="619"/>
                  </a:lnTo>
                  <a:lnTo>
                    <a:pt x="1071" y="310"/>
                  </a:lnTo>
                  <a:lnTo>
                    <a:pt x="534" y="0"/>
                  </a:ln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72" name="Text Placeholder 671"/>
          <p:cNvSpPr>
            <a:spLocks noGrp="1"/>
          </p:cNvSpPr>
          <p:nvPr>
            <p:ph type="body" sz="quarter" idx="10"/>
          </p:nvPr>
        </p:nvSpPr>
        <p:spPr>
          <a:xfrm>
            <a:off x="-1" y="824948"/>
            <a:ext cx="4701599" cy="5804452"/>
          </a:xfrm>
        </p:spPr>
        <p:txBody>
          <a:bodyPr/>
          <a:lstStyle/>
          <a:p>
            <a:pPr lvl="0" algn="just" rtl="1">
              <a:lnSpc>
                <a:spcPct val="150000"/>
              </a:lnSpc>
            </a:pPr>
            <a:r>
              <a:rPr lang="ar-DZ" sz="2800" b="1" dirty="0">
                <a:solidFill>
                  <a:srgbClr val="FF0000"/>
                </a:solidFill>
                <a:latin typeface="Sakkal Majalla" panose="02000000000000000000" pitchFamily="2" charset="-78"/>
                <a:cs typeface="Sakkal Majalla" panose="02000000000000000000" pitchFamily="2" charset="-78"/>
              </a:rPr>
              <a:t>الابتكار</a:t>
            </a:r>
            <a:r>
              <a:rPr lang="ar-DZ" sz="2800" b="1" dirty="0">
                <a:latin typeface="Sakkal Majalla" panose="02000000000000000000" pitchFamily="2" charset="-78"/>
                <a:cs typeface="Sakkal Majalla" panose="02000000000000000000" pitchFamily="2" charset="-78"/>
              </a:rPr>
              <a:t> هو تطبيق </a:t>
            </a:r>
            <a:r>
              <a:rPr lang="ar-DZ" sz="2800" b="1" dirty="0">
                <a:solidFill>
                  <a:srgbClr val="FFFF00"/>
                </a:solidFill>
                <a:latin typeface="Sakkal Majalla" panose="02000000000000000000" pitchFamily="2" charset="-78"/>
                <a:cs typeface="Sakkal Majalla" panose="02000000000000000000" pitchFamily="2" charset="-78"/>
              </a:rPr>
              <a:t>الابداع</a:t>
            </a:r>
            <a:r>
              <a:rPr lang="ar-DZ" sz="2800" b="1" dirty="0">
                <a:latin typeface="Sakkal Majalla" panose="02000000000000000000" pitchFamily="2" charset="-78"/>
                <a:cs typeface="Sakkal Majalla" panose="02000000000000000000" pitchFamily="2" charset="-78"/>
              </a:rPr>
              <a:t> وتحويله إلى واقع يمكن تطبيقه والاستفادة منه. فهو يمثل الخطوة التالية بعد التفكير الابداعي، حيث يتم تحويل الأفكار الجديدة إلى منتجات، أو خدمات، أو عمليات جديدة تحقق قيمة مضافة للمجتمع.</a:t>
            </a:r>
            <a:endParaRPr lang="ru-RU" sz="2800" b="1" dirty="0">
              <a:cs typeface="Sakkal Majalla" panose="02000000000000000000" pitchFamily="2" charset="-78"/>
            </a:endParaRPr>
          </a:p>
        </p:txBody>
      </p:sp>
      <p:sp>
        <p:nvSpPr>
          <p:cNvPr id="678" name="Text Placeholder 677"/>
          <p:cNvSpPr>
            <a:spLocks noGrp="1"/>
          </p:cNvSpPr>
          <p:nvPr>
            <p:ph type="body" sz="quarter" idx="14"/>
          </p:nvPr>
        </p:nvSpPr>
        <p:spPr>
          <a:xfrm>
            <a:off x="9250259" y="110944"/>
            <a:ext cx="2424170" cy="1181282"/>
          </a:xfrm>
        </p:spPr>
        <p:txBody>
          <a:bodyPr>
            <a:scene3d>
              <a:camera prst="orthographicFront"/>
              <a:lightRig rig="harsh" dir="t"/>
            </a:scene3d>
            <a:sp3d extrusionH="57150" prstMaterial="matte">
              <a:bevelT w="63500" h="12700" prst="angle"/>
              <a:contourClr>
                <a:schemeClr val="bg1">
                  <a:lumMod val="65000"/>
                </a:schemeClr>
              </a:contourClr>
            </a:sp3d>
          </a:bodyPr>
          <a:lstStyle/>
          <a:p>
            <a:pPr algn="r" rtl="1"/>
            <a:r>
              <a:rPr lang="ar-DZ" sz="7200" b="1" dirty="0">
                <a:ln/>
                <a:solidFill>
                  <a:schemeClr val="accent3"/>
                </a:solidFill>
                <a:latin typeface="Sakkal Majalla" panose="02000000000000000000" pitchFamily="2" charset="-78"/>
                <a:cs typeface="Sakkal Majalla" panose="02000000000000000000" pitchFamily="2" charset="-78"/>
              </a:rPr>
              <a:t>الابتكار</a:t>
            </a:r>
            <a:endParaRPr lang="ru-RU" sz="5400" b="1" dirty="0">
              <a:ln/>
              <a:solidFill>
                <a:schemeClr val="accent3"/>
              </a:solidFill>
              <a:cs typeface="Sakkal Majalla" panose="02000000000000000000" pitchFamily="2" charset="-78"/>
            </a:endParaRPr>
          </a:p>
        </p:txBody>
      </p:sp>
      <p:grpSp>
        <p:nvGrpSpPr>
          <p:cNvPr id="443" name="Group 442"/>
          <p:cNvGrpSpPr/>
          <p:nvPr/>
        </p:nvGrpSpPr>
        <p:grpSpPr>
          <a:xfrm>
            <a:off x="9636673" y="5746208"/>
            <a:ext cx="678428" cy="480139"/>
            <a:chOff x="2936875" y="5048250"/>
            <a:chExt cx="863600" cy="611188"/>
          </a:xfrm>
        </p:grpSpPr>
        <p:sp>
          <p:nvSpPr>
            <p:cNvPr id="444" name="Freeform 138"/>
            <p:cNvSpPr>
              <a:spLocks/>
            </p:cNvSpPr>
            <p:nvPr/>
          </p:nvSpPr>
          <p:spPr bwMode="auto">
            <a:xfrm>
              <a:off x="3011488" y="5153025"/>
              <a:ext cx="68263" cy="180975"/>
            </a:xfrm>
            <a:custGeom>
              <a:avLst/>
              <a:gdLst>
                <a:gd name="T0" fmla="*/ 43 w 43"/>
                <a:gd name="T1" fmla="*/ 44 h 114"/>
                <a:gd name="T2" fmla="*/ 43 w 43"/>
                <a:gd name="T3" fmla="*/ 114 h 114"/>
                <a:gd name="T4" fmla="*/ 0 w 43"/>
                <a:gd name="T5" fmla="*/ 70 h 114"/>
                <a:gd name="T6" fmla="*/ 0 w 43"/>
                <a:gd name="T7" fmla="*/ 0 h 114"/>
                <a:gd name="T8" fmla="*/ 43 w 43"/>
                <a:gd name="T9" fmla="*/ 44 h 114"/>
              </a:gdLst>
              <a:ahLst/>
              <a:cxnLst>
                <a:cxn ang="0">
                  <a:pos x="T0" y="T1"/>
                </a:cxn>
                <a:cxn ang="0">
                  <a:pos x="T2" y="T3"/>
                </a:cxn>
                <a:cxn ang="0">
                  <a:pos x="T4" y="T5"/>
                </a:cxn>
                <a:cxn ang="0">
                  <a:pos x="T6" y="T7"/>
                </a:cxn>
                <a:cxn ang="0">
                  <a:pos x="T8" y="T9"/>
                </a:cxn>
              </a:cxnLst>
              <a:rect l="0" t="0" r="r" b="b"/>
              <a:pathLst>
                <a:path w="43" h="114">
                  <a:moveTo>
                    <a:pt x="43" y="44"/>
                  </a:moveTo>
                  <a:lnTo>
                    <a:pt x="43" y="114"/>
                  </a:lnTo>
                  <a:lnTo>
                    <a:pt x="0" y="70"/>
                  </a:lnTo>
                  <a:lnTo>
                    <a:pt x="0" y="0"/>
                  </a:lnTo>
                  <a:lnTo>
                    <a:pt x="43" y="44"/>
                  </a:lnTo>
                  <a:close/>
                </a:path>
              </a:pathLst>
            </a:custGeom>
            <a:solidFill>
              <a:srgbClr val="053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5" name="Freeform 139"/>
            <p:cNvSpPr>
              <a:spLocks/>
            </p:cNvSpPr>
            <p:nvPr/>
          </p:nvSpPr>
          <p:spPr bwMode="auto">
            <a:xfrm>
              <a:off x="3660775" y="5153025"/>
              <a:ext cx="66675" cy="180975"/>
            </a:xfrm>
            <a:custGeom>
              <a:avLst/>
              <a:gdLst>
                <a:gd name="T0" fmla="*/ 42 w 42"/>
                <a:gd name="T1" fmla="*/ 0 h 114"/>
                <a:gd name="T2" fmla="*/ 42 w 42"/>
                <a:gd name="T3" fmla="*/ 70 h 114"/>
                <a:gd name="T4" fmla="*/ 0 w 42"/>
                <a:gd name="T5" fmla="*/ 114 h 114"/>
                <a:gd name="T6" fmla="*/ 0 w 42"/>
                <a:gd name="T7" fmla="*/ 44 h 114"/>
                <a:gd name="T8" fmla="*/ 42 w 42"/>
                <a:gd name="T9" fmla="*/ 0 h 114"/>
              </a:gdLst>
              <a:ahLst/>
              <a:cxnLst>
                <a:cxn ang="0">
                  <a:pos x="T0" y="T1"/>
                </a:cxn>
                <a:cxn ang="0">
                  <a:pos x="T2" y="T3"/>
                </a:cxn>
                <a:cxn ang="0">
                  <a:pos x="T4" y="T5"/>
                </a:cxn>
                <a:cxn ang="0">
                  <a:pos x="T6" y="T7"/>
                </a:cxn>
                <a:cxn ang="0">
                  <a:pos x="T8" y="T9"/>
                </a:cxn>
              </a:cxnLst>
              <a:rect l="0" t="0" r="r" b="b"/>
              <a:pathLst>
                <a:path w="42" h="114">
                  <a:moveTo>
                    <a:pt x="42" y="0"/>
                  </a:moveTo>
                  <a:lnTo>
                    <a:pt x="42" y="70"/>
                  </a:lnTo>
                  <a:lnTo>
                    <a:pt x="0" y="114"/>
                  </a:lnTo>
                  <a:lnTo>
                    <a:pt x="0" y="44"/>
                  </a:lnTo>
                  <a:lnTo>
                    <a:pt x="42"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6" name="Freeform 140"/>
            <p:cNvSpPr>
              <a:spLocks/>
            </p:cNvSpPr>
            <p:nvPr/>
          </p:nvSpPr>
          <p:spPr bwMode="auto">
            <a:xfrm>
              <a:off x="3135313" y="5149850"/>
              <a:ext cx="468313" cy="260350"/>
            </a:xfrm>
            <a:custGeom>
              <a:avLst/>
              <a:gdLst>
                <a:gd name="T0" fmla="*/ 785 w 785"/>
                <a:gd name="T1" fmla="*/ 249 h 436"/>
                <a:gd name="T2" fmla="*/ 785 w 785"/>
                <a:gd name="T3" fmla="*/ 433 h 436"/>
                <a:gd name="T4" fmla="*/ 671 w 785"/>
                <a:gd name="T5" fmla="*/ 274 h 436"/>
                <a:gd name="T6" fmla="*/ 116 w 785"/>
                <a:gd name="T7" fmla="*/ 274 h 436"/>
                <a:gd name="T8" fmla="*/ 0 w 785"/>
                <a:gd name="T9" fmla="*/ 436 h 436"/>
                <a:gd name="T10" fmla="*/ 0 w 785"/>
                <a:gd name="T11" fmla="*/ 251 h 436"/>
                <a:gd name="T12" fmla="*/ 116 w 785"/>
                <a:gd name="T13" fmla="*/ 89 h 436"/>
                <a:gd name="T14" fmla="*/ 671 w 785"/>
                <a:gd name="T15" fmla="*/ 89 h 436"/>
                <a:gd name="T16" fmla="*/ 785 w 785"/>
                <a:gd name="T17" fmla="*/ 24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5" h="436">
                  <a:moveTo>
                    <a:pt x="785" y="249"/>
                  </a:moveTo>
                  <a:cubicBezTo>
                    <a:pt x="785" y="433"/>
                    <a:pt x="785" y="433"/>
                    <a:pt x="785" y="433"/>
                  </a:cubicBezTo>
                  <a:cubicBezTo>
                    <a:pt x="785" y="376"/>
                    <a:pt x="747" y="318"/>
                    <a:pt x="671" y="274"/>
                  </a:cubicBezTo>
                  <a:cubicBezTo>
                    <a:pt x="519" y="185"/>
                    <a:pt x="270" y="185"/>
                    <a:pt x="116" y="274"/>
                  </a:cubicBezTo>
                  <a:cubicBezTo>
                    <a:pt x="39" y="318"/>
                    <a:pt x="0" y="377"/>
                    <a:pt x="0" y="436"/>
                  </a:cubicBezTo>
                  <a:cubicBezTo>
                    <a:pt x="0" y="251"/>
                    <a:pt x="0" y="251"/>
                    <a:pt x="0" y="251"/>
                  </a:cubicBezTo>
                  <a:cubicBezTo>
                    <a:pt x="0" y="193"/>
                    <a:pt x="38" y="134"/>
                    <a:pt x="116" y="89"/>
                  </a:cubicBezTo>
                  <a:cubicBezTo>
                    <a:pt x="270" y="0"/>
                    <a:pt x="518" y="0"/>
                    <a:pt x="671" y="89"/>
                  </a:cubicBezTo>
                  <a:cubicBezTo>
                    <a:pt x="747" y="133"/>
                    <a:pt x="785" y="191"/>
                    <a:pt x="785" y="249"/>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7" name="Freeform 141"/>
            <p:cNvSpPr>
              <a:spLocks noEditPoints="1"/>
            </p:cNvSpPr>
            <p:nvPr/>
          </p:nvSpPr>
          <p:spPr bwMode="auto">
            <a:xfrm>
              <a:off x="2936875" y="5341938"/>
              <a:ext cx="863600" cy="317500"/>
            </a:xfrm>
            <a:custGeom>
              <a:avLst/>
              <a:gdLst>
                <a:gd name="T0" fmla="*/ 1446 w 1446"/>
                <a:gd name="T1" fmla="*/ 185 h 531"/>
                <a:gd name="T2" fmla="*/ 1446 w 1446"/>
                <a:gd name="T3" fmla="*/ 0 h 531"/>
                <a:gd name="T4" fmla="*/ 1222 w 1446"/>
                <a:gd name="T5" fmla="*/ 37 h 531"/>
                <a:gd name="T6" fmla="*/ 1209 w 1446"/>
                <a:gd name="T7" fmla="*/ 55 h 531"/>
                <a:gd name="T8" fmla="*/ 1210 w 1446"/>
                <a:gd name="T9" fmla="*/ 237 h 531"/>
                <a:gd name="T10" fmla="*/ 1144 w 1446"/>
                <a:gd name="T11" fmla="*/ 275 h 531"/>
                <a:gd name="T12" fmla="*/ 942 w 1446"/>
                <a:gd name="T13" fmla="*/ 210 h 531"/>
                <a:gd name="T14" fmla="*/ 910 w 1446"/>
                <a:gd name="T15" fmla="*/ 217 h 531"/>
                <a:gd name="T16" fmla="*/ 846 w 1446"/>
                <a:gd name="T17" fmla="*/ 346 h 531"/>
                <a:gd name="T18" fmla="*/ 596 w 1446"/>
                <a:gd name="T19" fmla="*/ 346 h 531"/>
                <a:gd name="T20" fmla="*/ 533 w 1446"/>
                <a:gd name="T21" fmla="*/ 217 h 531"/>
                <a:gd name="T22" fmla="*/ 502 w 1446"/>
                <a:gd name="T23" fmla="*/ 210 h 531"/>
                <a:gd name="T24" fmla="*/ 299 w 1446"/>
                <a:gd name="T25" fmla="*/ 275 h 531"/>
                <a:gd name="T26" fmla="*/ 237 w 1446"/>
                <a:gd name="T27" fmla="*/ 239 h 531"/>
                <a:gd name="T28" fmla="*/ 236 w 1446"/>
                <a:gd name="T29" fmla="*/ 55 h 531"/>
                <a:gd name="T30" fmla="*/ 223 w 1446"/>
                <a:gd name="T31" fmla="*/ 37 h 531"/>
                <a:gd name="T32" fmla="*/ 0 w 1446"/>
                <a:gd name="T33" fmla="*/ 0 h 531"/>
                <a:gd name="T34" fmla="*/ 1 w 1446"/>
                <a:gd name="T35" fmla="*/ 185 h 531"/>
                <a:gd name="T36" fmla="*/ 123 w 1446"/>
                <a:gd name="T37" fmla="*/ 205 h 531"/>
                <a:gd name="T38" fmla="*/ 123 w 1446"/>
                <a:gd name="T39" fmla="*/ 357 h 531"/>
                <a:gd name="T40" fmla="*/ 299 w 1446"/>
                <a:gd name="T41" fmla="*/ 460 h 531"/>
                <a:gd name="T42" fmla="*/ 502 w 1446"/>
                <a:gd name="T43" fmla="*/ 394 h 531"/>
                <a:gd name="T44" fmla="*/ 534 w 1446"/>
                <a:gd name="T45" fmla="*/ 402 h 531"/>
                <a:gd name="T46" fmla="*/ 597 w 1446"/>
                <a:gd name="T47" fmla="*/ 531 h 531"/>
                <a:gd name="T48" fmla="*/ 846 w 1446"/>
                <a:gd name="T49" fmla="*/ 531 h 531"/>
                <a:gd name="T50" fmla="*/ 911 w 1446"/>
                <a:gd name="T51" fmla="*/ 402 h 531"/>
                <a:gd name="T52" fmla="*/ 943 w 1446"/>
                <a:gd name="T53" fmla="*/ 394 h 531"/>
                <a:gd name="T54" fmla="*/ 1145 w 1446"/>
                <a:gd name="T55" fmla="*/ 460 h 531"/>
                <a:gd name="T56" fmla="*/ 1322 w 1446"/>
                <a:gd name="T57" fmla="*/ 357 h 531"/>
                <a:gd name="T58" fmla="*/ 1321 w 1446"/>
                <a:gd name="T59" fmla="*/ 205 h 531"/>
                <a:gd name="T60" fmla="*/ 1446 w 1446"/>
                <a:gd name="T61" fmla="*/ 185 h 531"/>
                <a:gd name="T62" fmla="*/ 200 w 1446"/>
                <a:gd name="T63" fmla="*/ 218 h 531"/>
                <a:gd name="T64" fmla="*/ 224 w 1446"/>
                <a:gd name="T65" fmla="*/ 222 h 531"/>
                <a:gd name="T66" fmla="*/ 236 w 1446"/>
                <a:gd name="T67" fmla="*/ 238 h 531"/>
                <a:gd name="T68" fmla="*/ 200 w 1446"/>
                <a:gd name="T69" fmla="*/ 218 h 531"/>
                <a:gd name="T70" fmla="*/ 1214 w 1446"/>
                <a:gd name="T71" fmla="*/ 235 h 531"/>
                <a:gd name="T72" fmla="*/ 1223 w 1446"/>
                <a:gd name="T73" fmla="*/ 222 h 531"/>
                <a:gd name="T74" fmla="*/ 1242 w 1446"/>
                <a:gd name="T75" fmla="*/ 218 h 531"/>
                <a:gd name="T76" fmla="*/ 1214 w 1446"/>
                <a:gd name="T77" fmla="*/ 23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6" h="531">
                  <a:moveTo>
                    <a:pt x="1446" y="185"/>
                  </a:moveTo>
                  <a:cubicBezTo>
                    <a:pt x="1446" y="0"/>
                    <a:pt x="1446" y="0"/>
                    <a:pt x="1446" y="0"/>
                  </a:cubicBezTo>
                  <a:cubicBezTo>
                    <a:pt x="1222" y="37"/>
                    <a:pt x="1222" y="37"/>
                    <a:pt x="1222" y="37"/>
                  </a:cubicBezTo>
                  <a:cubicBezTo>
                    <a:pt x="1218" y="43"/>
                    <a:pt x="1214" y="49"/>
                    <a:pt x="1209" y="55"/>
                  </a:cubicBezTo>
                  <a:cubicBezTo>
                    <a:pt x="1210" y="237"/>
                    <a:pt x="1210" y="237"/>
                    <a:pt x="1210" y="237"/>
                  </a:cubicBezTo>
                  <a:cubicBezTo>
                    <a:pt x="1144" y="275"/>
                    <a:pt x="1144" y="275"/>
                    <a:pt x="1144" y="275"/>
                  </a:cubicBezTo>
                  <a:cubicBezTo>
                    <a:pt x="942" y="210"/>
                    <a:pt x="942" y="210"/>
                    <a:pt x="942" y="210"/>
                  </a:cubicBezTo>
                  <a:cubicBezTo>
                    <a:pt x="932" y="212"/>
                    <a:pt x="921" y="215"/>
                    <a:pt x="910" y="217"/>
                  </a:cubicBezTo>
                  <a:cubicBezTo>
                    <a:pt x="846" y="346"/>
                    <a:pt x="846" y="346"/>
                    <a:pt x="846" y="346"/>
                  </a:cubicBezTo>
                  <a:cubicBezTo>
                    <a:pt x="596" y="346"/>
                    <a:pt x="596" y="346"/>
                    <a:pt x="596" y="346"/>
                  </a:cubicBezTo>
                  <a:cubicBezTo>
                    <a:pt x="533" y="217"/>
                    <a:pt x="533" y="217"/>
                    <a:pt x="533" y="217"/>
                  </a:cubicBezTo>
                  <a:cubicBezTo>
                    <a:pt x="523" y="215"/>
                    <a:pt x="512" y="212"/>
                    <a:pt x="502" y="210"/>
                  </a:cubicBezTo>
                  <a:cubicBezTo>
                    <a:pt x="299" y="275"/>
                    <a:pt x="299" y="275"/>
                    <a:pt x="299" y="275"/>
                  </a:cubicBezTo>
                  <a:cubicBezTo>
                    <a:pt x="237" y="239"/>
                    <a:pt x="237" y="239"/>
                    <a:pt x="237" y="239"/>
                  </a:cubicBezTo>
                  <a:cubicBezTo>
                    <a:pt x="236" y="55"/>
                    <a:pt x="236" y="55"/>
                    <a:pt x="236" y="55"/>
                  </a:cubicBezTo>
                  <a:cubicBezTo>
                    <a:pt x="232" y="49"/>
                    <a:pt x="227" y="43"/>
                    <a:pt x="223" y="37"/>
                  </a:cubicBezTo>
                  <a:cubicBezTo>
                    <a:pt x="0" y="0"/>
                    <a:pt x="0" y="0"/>
                    <a:pt x="0" y="0"/>
                  </a:cubicBezTo>
                  <a:cubicBezTo>
                    <a:pt x="1" y="185"/>
                    <a:pt x="1" y="185"/>
                    <a:pt x="1" y="185"/>
                  </a:cubicBezTo>
                  <a:cubicBezTo>
                    <a:pt x="123" y="205"/>
                    <a:pt x="123" y="205"/>
                    <a:pt x="123" y="205"/>
                  </a:cubicBezTo>
                  <a:cubicBezTo>
                    <a:pt x="123" y="357"/>
                    <a:pt x="123" y="357"/>
                    <a:pt x="123" y="357"/>
                  </a:cubicBezTo>
                  <a:cubicBezTo>
                    <a:pt x="299" y="460"/>
                    <a:pt x="299" y="460"/>
                    <a:pt x="299" y="460"/>
                  </a:cubicBezTo>
                  <a:cubicBezTo>
                    <a:pt x="502" y="394"/>
                    <a:pt x="502" y="394"/>
                    <a:pt x="502" y="394"/>
                  </a:cubicBezTo>
                  <a:cubicBezTo>
                    <a:pt x="513" y="397"/>
                    <a:pt x="523" y="399"/>
                    <a:pt x="534" y="402"/>
                  </a:cubicBezTo>
                  <a:cubicBezTo>
                    <a:pt x="597" y="531"/>
                    <a:pt x="597" y="531"/>
                    <a:pt x="597" y="531"/>
                  </a:cubicBezTo>
                  <a:cubicBezTo>
                    <a:pt x="846" y="531"/>
                    <a:pt x="846" y="531"/>
                    <a:pt x="846" y="531"/>
                  </a:cubicBezTo>
                  <a:cubicBezTo>
                    <a:pt x="911" y="402"/>
                    <a:pt x="911" y="402"/>
                    <a:pt x="911" y="402"/>
                  </a:cubicBezTo>
                  <a:cubicBezTo>
                    <a:pt x="921" y="400"/>
                    <a:pt x="932" y="397"/>
                    <a:pt x="943" y="394"/>
                  </a:cubicBezTo>
                  <a:cubicBezTo>
                    <a:pt x="1145" y="460"/>
                    <a:pt x="1145" y="460"/>
                    <a:pt x="1145" y="460"/>
                  </a:cubicBezTo>
                  <a:cubicBezTo>
                    <a:pt x="1322" y="357"/>
                    <a:pt x="1322" y="357"/>
                    <a:pt x="1322" y="357"/>
                  </a:cubicBezTo>
                  <a:cubicBezTo>
                    <a:pt x="1321" y="205"/>
                    <a:pt x="1321" y="205"/>
                    <a:pt x="1321" y="205"/>
                  </a:cubicBezTo>
                  <a:lnTo>
                    <a:pt x="1446" y="185"/>
                  </a:lnTo>
                  <a:close/>
                  <a:moveTo>
                    <a:pt x="200" y="218"/>
                  </a:moveTo>
                  <a:cubicBezTo>
                    <a:pt x="224" y="222"/>
                    <a:pt x="224" y="222"/>
                    <a:pt x="224" y="222"/>
                  </a:cubicBezTo>
                  <a:cubicBezTo>
                    <a:pt x="227" y="227"/>
                    <a:pt x="231" y="233"/>
                    <a:pt x="236" y="238"/>
                  </a:cubicBezTo>
                  <a:lnTo>
                    <a:pt x="200" y="218"/>
                  </a:lnTo>
                  <a:close/>
                  <a:moveTo>
                    <a:pt x="1214" y="235"/>
                  </a:moveTo>
                  <a:cubicBezTo>
                    <a:pt x="1217" y="230"/>
                    <a:pt x="1220" y="226"/>
                    <a:pt x="1223" y="222"/>
                  </a:cubicBezTo>
                  <a:cubicBezTo>
                    <a:pt x="1242" y="218"/>
                    <a:pt x="1242" y="218"/>
                    <a:pt x="1242" y="218"/>
                  </a:cubicBezTo>
                  <a:lnTo>
                    <a:pt x="1214" y="23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8" name="Freeform 142"/>
            <p:cNvSpPr>
              <a:spLocks noEditPoints="1"/>
            </p:cNvSpPr>
            <p:nvPr/>
          </p:nvSpPr>
          <p:spPr bwMode="auto">
            <a:xfrm>
              <a:off x="2936875" y="5048250"/>
              <a:ext cx="863600" cy="500063"/>
            </a:xfrm>
            <a:custGeom>
              <a:avLst/>
              <a:gdLst>
                <a:gd name="T0" fmla="*/ 1324 w 1446"/>
                <a:gd name="T1" fmla="*/ 174 h 837"/>
                <a:gd name="T2" fmla="*/ 1211 w 1446"/>
                <a:gd name="T3" fmla="*/ 291 h 837"/>
                <a:gd name="T4" fmla="*/ 1224 w 1446"/>
                <a:gd name="T5" fmla="*/ 310 h 837"/>
                <a:gd name="T6" fmla="*/ 1446 w 1446"/>
                <a:gd name="T7" fmla="*/ 347 h 837"/>
                <a:gd name="T8" fmla="*/ 1446 w 1446"/>
                <a:gd name="T9" fmla="*/ 491 h 837"/>
                <a:gd name="T10" fmla="*/ 1222 w 1446"/>
                <a:gd name="T11" fmla="*/ 528 h 837"/>
                <a:gd name="T12" fmla="*/ 1209 w 1446"/>
                <a:gd name="T13" fmla="*/ 546 h 837"/>
                <a:gd name="T14" fmla="*/ 1321 w 1446"/>
                <a:gd name="T15" fmla="*/ 664 h 837"/>
                <a:gd name="T16" fmla="*/ 1144 w 1446"/>
                <a:gd name="T17" fmla="*/ 766 h 837"/>
                <a:gd name="T18" fmla="*/ 942 w 1446"/>
                <a:gd name="T19" fmla="*/ 701 h 837"/>
                <a:gd name="T20" fmla="*/ 910 w 1446"/>
                <a:gd name="T21" fmla="*/ 708 h 837"/>
                <a:gd name="T22" fmla="*/ 846 w 1446"/>
                <a:gd name="T23" fmla="*/ 837 h 837"/>
                <a:gd name="T24" fmla="*/ 596 w 1446"/>
                <a:gd name="T25" fmla="*/ 837 h 837"/>
                <a:gd name="T26" fmla="*/ 533 w 1446"/>
                <a:gd name="T27" fmla="*/ 708 h 837"/>
                <a:gd name="T28" fmla="*/ 502 w 1446"/>
                <a:gd name="T29" fmla="*/ 701 h 837"/>
                <a:gd name="T30" fmla="*/ 299 w 1446"/>
                <a:gd name="T31" fmla="*/ 766 h 837"/>
                <a:gd name="T32" fmla="*/ 123 w 1446"/>
                <a:gd name="T33" fmla="*/ 664 h 837"/>
                <a:gd name="T34" fmla="*/ 236 w 1446"/>
                <a:gd name="T35" fmla="*/ 546 h 837"/>
                <a:gd name="T36" fmla="*/ 223 w 1446"/>
                <a:gd name="T37" fmla="*/ 528 h 837"/>
                <a:gd name="T38" fmla="*/ 0 w 1446"/>
                <a:gd name="T39" fmla="*/ 491 h 837"/>
                <a:gd name="T40" fmla="*/ 1 w 1446"/>
                <a:gd name="T41" fmla="*/ 347 h 837"/>
                <a:gd name="T42" fmla="*/ 224 w 1446"/>
                <a:gd name="T43" fmla="*/ 310 h 837"/>
                <a:gd name="T44" fmla="*/ 238 w 1446"/>
                <a:gd name="T45" fmla="*/ 291 h 837"/>
                <a:gd name="T46" fmla="*/ 126 w 1446"/>
                <a:gd name="T47" fmla="*/ 174 h 837"/>
                <a:gd name="T48" fmla="*/ 303 w 1446"/>
                <a:gd name="T49" fmla="*/ 72 h 837"/>
                <a:gd name="T50" fmla="*/ 505 w 1446"/>
                <a:gd name="T51" fmla="*/ 137 h 837"/>
                <a:gd name="T52" fmla="*/ 537 w 1446"/>
                <a:gd name="T53" fmla="*/ 130 h 837"/>
                <a:gd name="T54" fmla="*/ 601 w 1446"/>
                <a:gd name="T55" fmla="*/ 0 h 837"/>
                <a:gd name="T56" fmla="*/ 851 w 1446"/>
                <a:gd name="T57" fmla="*/ 0 h 837"/>
                <a:gd name="T58" fmla="*/ 913 w 1446"/>
                <a:gd name="T59" fmla="*/ 129 h 837"/>
                <a:gd name="T60" fmla="*/ 945 w 1446"/>
                <a:gd name="T61" fmla="*/ 137 h 837"/>
                <a:gd name="T62" fmla="*/ 1148 w 1446"/>
                <a:gd name="T63" fmla="*/ 72 h 837"/>
                <a:gd name="T64" fmla="*/ 1324 w 1446"/>
                <a:gd name="T65" fmla="*/ 174 h 837"/>
                <a:gd name="T66" fmla="*/ 1000 w 1446"/>
                <a:gd name="T67" fmla="*/ 580 h 837"/>
                <a:gd name="T68" fmla="*/ 1002 w 1446"/>
                <a:gd name="T69" fmla="*/ 258 h 837"/>
                <a:gd name="T70" fmla="*/ 447 w 1446"/>
                <a:gd name="T71" fmla="*/ 258 h 837"/>
                <a:gd name="T72" fmla="*/ 445 w 1446"/>
                <a:gd name="T73" fmla="*/ 580 h 837"/>
                <a:gd name="T74" fmla="*/ 1000 w 1446"/>
                <a:gd name="T75" fmla="*/ 58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6" h="837">
                  <a:moveTo>
                    <a:pt x="1324" y="174"/>
                  </a:moveTo>
                  <a:cubicBezTo>
                    <a:pt x="1211" y="291"/>
                    <a:pt x="1211" y="291"/>
                    <a:pt x="1211" y="291"/>
                  </a:cubicBezTo>
                  <a:cubicBezTo>
                    <a:pt x="1215" y="297"/>
                    <a:pt x="1220" y="304"/>
                    <a:pt x="1224" y="310"/>
                  </a:cubicBezTo>
                  <a:cubicBezTo>
                    <a:pt x="1446" y="347"/>
                    <a:pt x="1446" y="347"/>
                    <a:pt x="1446" y="347"/>
                  </a:cubicBezTo>
                  <a:cubicBezTo>
                    <a:pt x="1446" y="491"/>
                    <a:pt x="1446" y="491"/>
                    <a:pt x="1446" y="491"/>
                  </a:cubicBezTo>
                  <a:cubicBezTo>
                    <a:pt x="1222" y="528"/>
                    <a:pt x="1222" y="528"/>
                    <a:pt x="1222" y="528"/>
                  </a:cubicBezTo>
                  <a:cubicBezTo>
                    <a:pt x="1218" y="534"/>
                    <a:pt x="1214" y="540"/>
                    <a:pt x="1209" y="546"/>
                  </a:cubicBezTo>
                  <a:cubicBezTo>
                    <a:pt x="1321" y="664"/>
                    <a:pt x="1321" y="664"/>
                    <a:pt x="1321" y="664"/>
                  </a:cubicBezTo>
                  <a:cubicBezTo>
                    <a:pt x="1144" y="766"/>
                    <a:pt x="1144" y="766"/>
                    <a:pt x="1144" y="766"/>
                  </a:cubicBezTo>
                  <a:cubicBezTo>
                    <a:pt x="942" y="701"/>
                    <a:pt x="942" y="701"/>
                    <a:pt x="942" y="701"/>
                  </a:cubicBezTo>
                  <a:cubicBezTo>
                    <a:pt x="932" y="703"/>
                    <a:pt x="921" y="706"/>
                    <a:pt x="910" y="708"/>
                  </a:cubicBezTo>
                  <a:cubicBezTo>
                    <a:pt x="846" y="837"/>
                    <a:pt x="846" y="837"/>
                    <a:pt x="846" y="837"/>
                  </a:cubicBezTo>
                  <a:cubicBezTo>
                    <a:pt x="596" y="837"/>
                    <a:pt x="596" y="837"/>
                    <a:pt x="596" y="837"/>
                  </a:cubicBezTo>
                  <a:cubicBezTo>
                    <a:pt x="533" y="708"/>
                    <a:pt x="533" y="708"/>
                    <a:pt x="533" y="708"/>
                  </a:cubicBezTo>
                  <a:cubicBezTo>
                    <a:pt x="523" y="706"/>
                    <a:pt x="512" y="703"/>
                    <a:pt x="502" y="701"/>
                  </a:cubicBezTo>
                  <a:cubicBezTo>
                    <a:pt x="299" y="766"/>
                    <a:pt x="299" y="766"/>
                    <a:pt x="299" y="766"/>
                  </a:cubicBezTo>
                  <a:cubicBezTo>
                    <a:pt x="123" y="664"/>
                    <a:pt x="123" y="664"/>
                    <a:pt x="123" y="664"/>
                  </a:cubicBezTo>
                  <a:cubicBezTo>
                    <a:pt x="236" y="546"/>
                    <a:pt x="236" y="546"/>
                    <a:pt x="236" y="546"/>
                  </a:cubicBezTo>
                  <a:cubicBezTo>
                    <a:pt x="232" y="540"/>
                    <a:pt x="227" y="534"/>
                    <a:pt x="223" y="528"/>
                  </a:cubicBezTo>
                  <a:cubicBezTo>
                    <a:pt x="0" y="491"/>
                    <a:pt x="0" y="491"/>
                    <a:pt x="0" y="491"/>
                  </a:cubicBezTo>
                  <a:cubicBezTo>
                    <a:pt x="1" y="347"/>
                    <a:pt x="1" y="347"/>
                    <a:pt x="1" y="347"/>
                  </a:cubicBezTo>
                  <a:cubicBezTo>
                    <a:pt x="224" y="310"/>
                    <a:pt x="224" y="310"/>
                    <a:pt x="224" y="310"/>
                  </a:cubicBezTo>
                  <a:cubicBezTo>
                    <a:pt x="228" y="304"/>
                    <a:pt x="233" y="297"/>
                    <a:pt x="238" y="291"/>
                  </a:cubicBezTo>
                  <a:cubicBezTo>
                    <a:pt x="126" y="174"/>
                    <a:pt x="126" y="174"/>
                    <a:pt x="126" y="174"/>
                  </a:cubicBezTo>
                  <a:cubicBezTo>
                    <a:pt x="303" y="72"/>
                    <a:pt x="303" y="72"/>
                    <a:pt x="303" y="72"/>
                  </a:cubicBezTo>
                  <a:cubicBezTo>
                    <a:pt x="505" y="137"/>
                    <a:pt x="505" y="137"/>
                    <a:pt x="505" y="137"/>
                  </a:cubicBezTo>
                  <a:cubicBezTo>
                    <a:pt x="515" y="134"/>
                    <a:pt x="526" y="132"/>
                    <a:pt x="537" y="130"/>
                  </a:cubicBezTo>
                  <a:cubicBezTo>
                    <a:pt x="601" y="0"/>
                    <a:pt x="601" y="0"/>
                    <a:pt x="601" y="0"/>
                  </a:cubicBezTo>
                  <a:cubicBezTo>
                    <a:pt x="851" y="0"/>
                    <a:pt x="851" y="0"/>
                    <a:pt x="851" y="0"/>
                  </a:cubicBezTo>
                  <a:cubicBezTo>
                    <a:pt x="913" y="129"/>
                    <a:pt x="913" y="129"/>
                    <a:pt x="913" y="129"/>
                  </a:cubicBezTo>
                  <a:cubicBezTo>
                    <a:pt x="924" y="132"/>
                    <a:pt x="935" y="134"/>
                    <a:pt x="945" y="137"/>
                  </a:cubicBezTo>
                  <a:cubicBezTo>
                    <a:pt x="1148" y="72"/>
                    <a:pt x="1148" y="72"/>
                    <a:pt x="1148" y="72"/>
                  </a:cubicBezTo>
                  <a:lnTo>
                    <a:pt x="1324" y="174"/>
                  </a:lnTo>
                  <a:close/>
                  <a:moveTo>
                    <a:pt x="1000" y="580"/>
                  </a:moveTo>
                  <a:cubicBezTo>
                    <a:pt x="1154" y="491"/>
                    <a:pt x="1155" y="347"/>
                    <a:pt x="1002" y="258"/>
                  </a:cubicBezTo>
                  <a:cubicBezTo>
                    <a:pt x="849" y="169"/>
                    <a:pt x="601" y="169"/>
                    <a:pt x="447" y="258"/>
                  </a:cubicBezTo>
                  <a:cubicBezTo>
                    <a:pt x="293" y="347"/>
                    <a:pt x="292" y="491"/>
                    <a:pt x="445" y="580"/>
                  </a:cubicBezTo>
                  <a:cubicBezTo>
                    <a:pt x="598" y="668"/>
                    <a:pt x="846" y="668"/>
                    <a:pt x="1000" y="58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49" name="Group 448"/>
          <p:cNvGrpSpPr/>
          <p:nvPr/>
        </p:nvGrpSpPr>
        <p:grpSpPr>
          <a:xfrm>
            <a:off x="10252919" y="5479636"/>
            <a:ext cx="650536" cy="460399"/>
            <a:chOff x="2936875" y="5048250"/>
            <a:chExt cx="863600" cy="611188"/>
          </a:xfrm>
        </p:grpSpPr>
        <p:sp>
          <p:nvSpPr>
            <p:cNvPr id="450" name="Freeform 138"/>
            <p:cNvSpPr>
              <a:spLocks/>
            </p:cNvSpPr>
            <p:nvPr/>
          </p:nvSpPr>
          <p:spPr bwMode="auto">
            <a:xfrm>
              <a:off x="3011488" y="5153025"/>
              <a:ext cx="68263" cy="180975"/>
            </a:xfrm>
            <a:custGeom>
              <a:avLst/>
              <a:gdLst>
                <a:gd name="T0" fmla="*/ 43 w 43"/>
                <a:gd name="T1" fmla="*/ 44 h 114"/>
                <a:gd name="T2" fmla="*/ 43 w 43"/>
                <a:gd name="T3" fmla="*/ 114 h 114"/>
                <a:gd name="T4" fmla="*/ 0 w 43"/>
                <a:gd name="T5" fmla="*/ 70 h 114"/>
                <a:gd name="T6" fmla="*/ 0 w 43"/>
                <a:gd name="T7" fmla="*/ 0 h 114"/>
                <a:gd name="T8" fmla="*/ 43 w 43"/>
                <a:gd name="T9" fmla="*/ 44 h 114"/>
              </a:gdLst>
              <a:ahLst/>
              <a:cxnLst>
                <a:cxn ang="0">
                  <a:pos x="T0" y="T1"/>
                </a:cxn>
                <a:cxn ang="0">
                  <a:pos x="T2" y="T3"/>
                </a:cxn>
                <a:cxn ang="0">
                  <a:pos x="T4" y="T5"/>
                </a:cxn>
                <a:cxn ang="0">
                  <a:pos x="T6" y="T7"/>
                </a:cxn>
                <a:cxn ang="0">
                  <a:pos x="T8" y="T9"/>
                </a:cxn>
              </a:cxnLst>
              <a:rect l="0" t="0" r="r" b="b"/>
              <a:pathLst>
                <a:path w="43" h="114">
                  <a:moveTo>
                    <a:pt x="43" y="44"/>
                  </a:moveTo>
                  <a:lnTo>
                    <a:pt x="43" y="114"/>
                  </a:lnTo>
                  <a:lnTo>
                    <a:pt x="0" y="70"/>
                  </a:lnTo>
                  <a:lnTo>
                    <a:pt x="0" y="0"/>
                  </a:lnTo>
                  <a:lnTo>
                    <a:pt x="43" y="44"/>
                  </a:lnTo>
                  <a:close/>
                </a:path>
              </a:pathLst>
            </a:custGeom>
            <a:solidFill>
              <a:srgbClr val="053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1" name="Freeform 139"/>
            <p:cNvSpPr>
              <a:spLocks/>
            </p:cNvSpPr>
            <p:nvPr/>
          </p:nvSpPr>
          <p:spPr bwMode="auto">
            <a:xfrm>
              <a:off x="3660775" y="5153025"/>
              <a:ext cx="66675" cy="180975"/>
            </a:xfrm>
            <a:custGeom>
              <a:avLst/>
              <a:gdLst>
                <a:gd name="T0" fmla="*/ 42 w 42"/>
                <a:gd name="T1" fmla="*/ 0 h 114"/>
                <a:gd name="T2" fmla="*/ 42 w 42"/>
                <a:gd name="T3" fmla="*/ 70 h 114"/>
                <a:gd name="T4" fmla="*/ 0 w 42"/>
                <a:gd name="T5" fmla="*/ 114 h 114"/>
                <a:gd name="T6" fmla="*/ 0 w 42"/>
                <a:gd name="T7" fmla="*/ 44 h 114"/>
                <a:gd name="T8" fmla="*/ 42 w 42"/>
                <a:gd name="T9" fmla="*/ 0 h 114"/>
              </a:gdLst>
              <a:ahLst/>
              <a:cxnLst>
                <a:cxn ang="0">
                  <a:pos x="T0" y="T1"/>
                </a:cxn>
                <a:cxn ang="0">
                  <a:pos x="T2" y="T3"/>
                </a:cxn>
                <a:cxn ang="0">
                  <a:pos x="T4" y="T5"/>
                </a:cxn>
                <a:cxn ang="0">
                  <a:pos x="T6" y="T7"/>
                </a:cxn>
                <a:cxn ang="0">
                  <a:pos x="T8" y="T9"/>
                </a:cxn>
              </a:cxnLst>
              <a:rect l="0" t="0" r="r" b="b"/>
              <a:pathLst>
                <a:path w="42" h="114">
                  <a:moveTo>
                    <a:pt x="42" y="0"/>
                  </a:moveTo>
                  <a:lnTo>
                    <a:pt x="42" y="70"/>
                  </a:lnTo>
                  <a:lnTo>
                    <a:pt x="0" y="114"/>
                  </a:lnTo>
                  <a:lnTo>
                    <a:pt x="0" y="44"/>
                  </a:lnTo>
                  <a:lnTo>
                    <a:pt x="42"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2" name="Freeform 140"/>
            <p:cNvSpPr>
              <a:spLocks/>
            </p:cNvSpPr>
            <p:nvPr/>
          </p:nvSpPr>
          <p:spPr bwMode="auto">
            <a:xfrm>
              <a:off x="3135313" y="5149850"/>
              <a:ext cx="468313" cy="260350"/>
            </a:xfrm>
            <a:custGeom>
              <a:avLst/>
              <a:gdLst>
                <a:gd name="T0" fmla="*/ 785 w 785"/>
                <a:gd name="T1" fmla="*/ 249 h 436"/>
                <a:gd name="T2" fmla="*/ 785 w 785"/>
                <a:gd name="T3" fmla="*/ 433 h 436"/>
                <a:gd name="T4" fmla="*/ 671 w 785"/>
                <a:gd name="T5" fmla="*/ 274 h 436"/>
                <a:gd name="T6" fmla="*/ 116 w 785"/>
                <a:gd name="T7" fmla="*/ 274 h 436"/>
                <a:gd name="T8" fmla="*/ 0 w 785"/>
                <a:gd name="T9" fmla="*/ 436 h 436"/>
                <a:gd name="T10" fmla="*/ 0 w 785"/>
                <a:gd name="T11" fmla="*/ 251 h 436"/>
                <a:gd name="T12" fmla="*/ 116 w 785"/>
                <a:gd name="T13" fmla="*/ 89 h 436"/>
                <a:gd name="T14" fmla="*/ 671 w 785"/>
                <a:gd name="T15" fmla="*/ 89 h 436"/>
                <a:gd name="T16" fmla="*/ 785 w 785"/>
                <a:gd name="T17" fmla="*/ 24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5" h="436">
                  <a:moveTo>
                    <a:pt x="785" y="249"/>
                  </a:moveTo>
                  <a:cubicBezTo>
                    <a:pt x="785" y="433"/>
                    <a:pt x="785" y="433"/>
                    <a:pt x="785" y="433"/>
                  </a:cubicBezTo>
                  <a:cubicBezTo>
                    <a:pt x="785" y="376"/>
                    <a:pt x="747" y="318"/>
                    <a:pt x="671" y="274"/>
                  </a:cubicBezTo>
                  <a:cubicBezTo>
                    <a:pt x="519" y="185"/>
                    <a:pt x="270" y="185"/>
                    <a:pt x="116" y="274"/>
                  </a:cubicBezTo>
                  <a:cubicBezTo>
                    <a:pt x="39" y="318"/>
                    <a:pt x="0" y="377"/>
                    <a:pt x="0" y="436"/>
                  </a:cubicBezTo>
                  <a:cubicBezTo>
                    <a:pt x="0" y="251"/>
                    <a:pt x="0" y="251"/>
                    <a:pt x="0" y="251"/>
                  </a:cubicBezTo>
                  <a:cubicBezTo>
                    <a:pt x="0" y="193"/>
                    <a:pt x="38" y="134"/>
                    <a:pt x="116" y="89"/>
                  </a:cubicBezTo>
                  <a:cubicBezTo>
                    <a:pt x="270" y="0"/>
                    <a:pt x="518" y="0"/>
                    <a:pt x="671" y="89"/>
                  </a:cubicBezTo>
                  <a:cubicBezTo>
                    <a:pt x="747" y="133"/>
                    <a:pt x="785" y="191"/>
                    <a:pt x="785" y="249"/>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3" name="Freeform 141"/>
            <p:cNvSpPr>
              <a:spLocks noEditPoints="1"/>
            </p:cNvSpPr>
            <p:nvPr/>
          </p:nvSpPr>
          <p:spPr bwMode="auto">
            <a:xfrm>
              <a:off x="2936875" y="5341938"/>
              <a:ext cx="863600" cy="317500"/>
            </a:xfrm>
            <a:custGeom>
              <a:avLst/>
              <a:gdLst>
                <a:gd name="T0" fmla="*/ 1446 w 1446"/>
                <a:gd name="T1" fmla="*/ 185 h 531"/>
                <a:gd name="T2" fmla="*/ 1446 w 1446"/>
                <a:gd name="T3" fmla="*/ 0 h 531"/>
                <a:gd name="T4" fmla="*/ 1222 w 1446"/>
                <a:gd name="T5" fmla="*/ 37 h 531"/>
                <a:gd name="T6" fmla="*/ 1209 w 1446"/>
                <a:gd name="T7" fmla="*/ 55 h 531"/>
                <a:gd name="T8" fmla="*/ 1210 w 1446"/>
                <a:gd name="T9" fmla="*/ 237 h 531"/>
                <a:gd name="T10" fmla="*/ 1144 w 1446"/>
                <a:gd name="T11" fmla="*/ 275 h 531"/>
                <a:gd name="T12" fmla="*/ 942 w 1446"/>
                <a:gd name="T13" fmla="*/ 210 h 531"/>
                <a:gd name="T14" fmla="*/ 910 w 1446"/>
                <a:gd name="T15" fmla="*/ 217 h 531"/>
                <a:gd name="T16" fmla="*/ 846 w 1446"/>
                <a:gd name="T17" fmla="*/ 346 h 531"/>
                <a:gd name="T18" fmla="*/ 596 w 1446"/>
                <a:gd name="T19" fmla="*/ 346 h 531"/>
                <a:gd name="T20" fmla="*/ 533 w 1446"/>
                <a:gd name="T21" fmla="*/ 217 h 531"/>
                <a:gd name="T22" fmla="*/ 502 w 1446"/>
                <a:gd name="T23" fmla="*/ 210 h 531"/>
                <a:gd name="T24" fmla="*/ 299 w 1446"/>
                <a:gd name="T25" fmla="*/ 275 h 531"/>
                <a:gd name="T26" fmla="*/ 237 w 1446"/>
                <a:gd name="T27" fmla="*/ 239 h 531"/>
                <a:gd name="T28" fmla="*/ 236 w 1446"/>
                <a:gd name="T29" fmla="*/ 55 h 531"/>
                <a:gd name="T30" fmla="*/ 223 w 1446"/>
                <a:gd name="T31" fmla="*/ 37 h 531"/>
                <a:gd name="T32" fmla="*/ 0 w 1446"/>
                <a:gd name="T33" fmla="*/ 0 h 531"/>
                <a:gd name="T34" fmla="*/ 1 w 1446"/>
                <a:gd name="T35" fmla="*/ 185 h 531"/>
                <a:gd name="T36" fmla="*/ 123 w 1446"/>
                <a:gd name="T37" fmla="*/ 205 h 531"/>
                <a:gd name="T38" fmla="*/ 123 w 1446"/>
                <a:gd name="T39" fmla="*/ 357 h 531"/>
                <a:gd name="T40" fmla="*/ 299 w 1446"/>
                <a:gd name="T41" fmla="*/ 460 h 531"/>
                <a:gd name="T42" fmla="*/ 502 w 1446"/>
                <a:gd name="T43" fmla="*/ 394 h 531"/>
                <a:gd name="T44" fmla="*/ 534 w 1446"/>
                <a:gd name="T45" fmla="*/ 402 h 531"/>
                <a:gd name="T46" fmla="*/ 597 w 1446"/>
                <a:gd name="T47" fmla="*/ 531 h 531"/>
                <a:gd name="T48" fmla="*/ 846 w 1446"/>
                <a:gd name="T49" fmla="*/ 531 h 531"/>
                <a:gd name="T50" fmla="*/ 911 w 1446"/>
                <a:gd name="T51" fmla="*/ 402 h 531"/>
                <a:gd name="T52" fmla="*/ 943 w 1446"/>
                <a:gd name="T53" fmla="*/ 394 h 531"/>
                <a:gd name="T54" fmla="*/ 1145 w 1446"/>
                <a:gd name="T55" fmla="*/ 460 h 531"/>
                <a:gd name="T56" fmla="*/ 1322 w 1446"/>
                <a:gd name="T57" fmla="*/ 357 h 531"/>
                <a:gd name="T58" fmla="*/ 1321 w 1446"/>
                <a:gd name="T59" fmla="*/ 205 h 531"/>
                <a:gd name="T60" fmla="*/ 1446 w 1446"/>
                <a:gd name="T61" fmla="*/ 185 h 531"/>
                <a:gd name="T62" fmla="*/ 200 w 1446"/>
                <a:gd name="T63" fmla="*/ 218 h 531"/>
                <a:gd name="T64" fmla="*/ 224 w 1446"/>
                <a:gd name="T65" fmla="*/ 222 h 531"/>
                <a:gd name="T66" fmla="*/ 236 w 1446"/>
                <a:gd name="T67" fmla="*/ 238 h 531"/>
                <a:gd name="T68" fmla="*/ 200 w 1446"/>
                <a:gd name="T69" fmla="*/ 218 h 531"/>
                <a:gd name="T70" fmla="*/ 1214 w 1446"/>
                <a:gd name="T71" fmla="*/ 235 h 531"/>
                <a:gd name="T72" fmla="*/ 1223 w 1446"/>
                <a:gd name="T73" fmla="*/ 222 h 531"/>
                <a:gd name="T74" fmla="*/ 1242 w 1446"/>
                <a:gd name="T75" fmla="*/ 218 h 531"/>
                <a:gd name="T76" fmla="*/ 1214 w 1446"/>
                <a:gd name="T77" fmla="*/ 23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6" h="531">
                  <a:moveTo>
                    <a:pt x="1446" y="185"/>
                  </a:moveTo>
                  <a:cubicBezTo>
                    <a:pt x="1446" y="0"/>
                    <a:pt x="1446" y="0"/>
                    <a:pt x="1446" y="0"/>
                  </a:cubicBezTo>
                  <a:cubicBezTo>
                    <a:pt x="1222" y="37"/>
                    <a:pt x="1222" y="37"/>
                    <a:pt x="1222" y="37"/>
                  </a:cubicBezTo>
                  <a:cubicBezTo>
                    <a:pt x="1218" y="43"/>
                    <a:pt x="1214" y="49"/>
                    <a:pt x="1209" y="55"/>
                  </a:cubicBezTo>
                  <a:cubicBezTo>
                    <a:pt x="1210" y="237"/>
                    <a:pt x="1210" y="237"/>
                    <a:pt x="1210" y="237"/>
                  </a:cubicBezTo>
                  <a:cubicBezTo>
                    <a:pt x="1144" y="275"/>
                    <a:pt x="1144" y="275"/>
                    <a:pt x="1144" y="275"/>
                  </a:cubicBezTo>
                  <a:cubicBezTo>
                    <a:pt x="942" y="210"/>
                    <a:pt x="942" y="210"/>
                    <a:pt x="942" y="210"/>
                  </a:cubicBezTo>
                  <a:cubicBezTo>
                    <a:pt x="932" y="212"/>
                    <a:pt x="921" y="215"/>
                    <a:pt x="910" y="217"/>
                  </a:cubicBezTo>
                  <a:cubicBezTo>
                    <a:pt x="846" y="346"/>
                    <a:pt x="846" y="346"/>
                    <a:pt x="846" y="346"/>
                  </a:cubicBezTo>
                  <a:cubicBezTo>
                    <a:pt x="596" y="346"/>
                    <a:pt x="596" y="346"/>
                    <a:pt x="596" y="346"/>
                  </a:cubicBezTo>
                  <a:cubicBezTo>
                    <a:pt x="533" y="217"/>
                    <a:pt x="533" y="217"/>
                    <a:pt x="533" y="217"/>
                  </a:cubicBezTo>
                  <a:cubicBezTo>
                    <a:pt x="523" y="215"/>
                    <a:pt x="512" y="212"/>
                    <a:pt x="502" y="210"/>
                  </a:cubicBezTo>
                  <a:cubicBezTo>
                    <a:pt x="299" y="275"/>
                    <a:pt x="299" y="275"/>
                    <a:pt x="299" y="275"/>
                  </a:cubicBezTo>
                  <a:cubicBezTo>
                    <a:pt x="237" y="239"/>
                    <a:pt x="237" y="239"/>
                    <a:pt x="237" y="239"/>
                  </a:cubicBezTo>
                  <a:cubicBezTo>
                    <a:pt x="236" y="55"/>
                    <a:pt x="236" y="55"/>
                    <a:pt x="236" y="55"/>
                  </a:cubicBezTo>
                  <a:cubicBezTo>
                    <a:pt x="232" y="49"/>
                    <a:pt x="227" y="43"/>
                    <a:pt x="223" y="37"/>
                  </a:cubicBezTo>
                  <a:cubicBezTo>
                    <a:pt x="0" y="0"/>
                    <a:pt x="0" y="0"/>
                    <a:pt x="0" y="0"/>
                  </a:cubicBezTo>
                  <a:cubicBezTo>
                    <a:pt x="1" y="185"/>
                    <a:pt x="1" y="185"/>
                    <a:pt x="1" y="185"/>
                  </a:cubicBezTo>
                  <a:cubicBezTo>
                    <a:pt x="123" y="205"/>
                    <a:pt x="123" y="205"/>
                    <a:pt x="123" y="205"/>
                  </a:cubicBezTo>
                  <a:cubicBezTo>
                    <a:pt x="123" y="357"/>
                    <a:pt x="123" y="357"/>
                    <a:pt x="123" y="357"/>
                  </a:cubicBezTo>
                  <a:cubicBezTo>
                    <a:pt x="299" y="460"/>
                    <a:pt x="299" y="460"/>
                    <a:pt x="299" y="460"/>
                  </a:cubicBezTo>
                  <a:cubicBezTo>
                    <a:pt x="502" y="394"/>
                    <a:pt x="502" y="394"/>
                    <a:pt x="502" y="394"/>
                  </a:cubicBezTo>
                  <a:cubicBezTo>
                    <a:pt x="513" y="397"/>
                    <a:pt x="523" y="399"/>
                    <a:pt x="534" y="402"/>
                  </a:cubicBezTo>
                  <a:cubicBezTo>
                    <a:pt x="597" y="531"/>
                    <a:pt x="597" y="531"/>
                    <a:pt x="597" y="531"/>
                  </a:cubicBezTo>
                  <a:cubicBezTo>
                    <a:pt x="846" y="531"/>
                    <a:pt x="846" y="531"/>
                    <a:pt x="846" y="531"/>
                  </a:cubicBezTo>
                  <a:cubicBezTo>
                    <a:pt x="911" y="402"/>
                    <a:pt x="911" y="402"/>
                    <a:pt x="911" y="402"/>
                  </a:cubicBezTo>
                  <a:cubicBezTo>
                    <a:pt x="921" y="400"/>
                    <a:pt x="932" y="397"/>
                    <a:pt x="943" y="394"/>
                  </a:cubicBezTo>
                  <a:cubicBezTo>
                    <a:pt x="1145" y="460"/>
                    <a:pt x="1145" y="460"/>
                    <a:pt x="1145" y="460"/>
                  </a:cubicBezTo>
                  <a:cubicBezTo>
                    <a:pt x="1322" y="357"/>
                    <a:pt x="1322" y="357"/>
                    <a:pt x="1322" y="357"/>
                  </a:cubicBezTo>
                  <a:cubicBezTo>
                    <a:pt x="1321" y="205"/>
                    <a:pt x="1321" y="205"/>
                    <a:pt x="1321" y="205"/>
                  </a:cubicBezTo>
                  <a:lnTo>
                    <a:pt x="1446" y="185"/>
                  </a:lnTo>
                  <a:close/>
                  <a:moveTo>
                    <a:pt x="200" y="218"/>
                  </a:moveTo>
                  <a:cubicBezTo>
                    <a:pt x="224" y="222"/>
                    <a:pt x="224" y="222"/>
                    <a:pt x="224" y="222"/>
                  </a:cubicBezTo>
                  <a:cubicBezTo>
                    <a:pt x="227" y="227"/>
                    <a:pt x="231" y="233"/>
                    <a:pt x="236" y="238"/>
                  </a:cubicBezTo>
                  <a:lnTo>
                    <a:pt x="200" y="218"/>
                  </a:lnTo>
                  <a:close/>
                  <a:moveTo>
                    <a:pt x="1214" y="235"/>
                  </a:moveTo>
                  <a:cubicBezTo>
                    <a:pt x="1217" y="230"/>
                    <a:pt x="1220" y="226"/>
                    <a:pt x="1223" y="222"/>
                  </a:cubicBezTo>
                  <a:cubicBezTo>
                    <a:pt x="1242" y="218"/>
                    <a:pt x="1242" y="218"/>
                    <a:pt x="1242" y="218"/>
                  </a:cubicBezTo>
                  <a:lnTo>
                    <a:pt x="1214" y="23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4" name="Freeform 142"/>
            <p:cNvSpPr>
              <a:spLocks noEditPoints="1"/>
            </p:cNvSpPr>
            <p:nvPr/>
          </p:nvSpPr>
          <p:spPr bwMode="auto">
            <a:xfrm>
              <a:off x="2936875" y="5048250"/>
              <a:ext cx="863600" cy="500063"/>
            </a:xfrm>
            <a:custGeom>
              <a:avLst/>
              <a:gdLst>
                <a:gd name="T0" fmla="*/ 1324 w 1446"/>
                <a:gd name="T1" fmla="*/ 174 h 837"/>
                <a:gd name="T2" fmla="*/ 1211 w 1446"/>
                <a:gd name="T3" fmla="*/ 291 h 837"/>
                <a:gd name="T4" fmla="*/ 1224 w 1446"/>
                <a:gd name="T5" fmla="*/ 310 h 837"/>
                <a:gd name="T6" fmla="*/ 1446 w 1446"/>
                <a:gd name="T7" fmla="*/ 347 h 837"/>
                <a:gd name="T8" fmla="*/ 1446 w 1446"/>
                <a:gd name="T9" fmla="*/ 491 h 837"/>
                <a:gd name="T10" fmla="*/ 1222 w 1446"/>
                <a:gd name="T11" fmla="*/ 528 h 837"/>
                <a:gd name="T12" fmla="*/ 1209 w 1446"/>
                <a:gd name="T13" fmla="*/ 546 h 837"/>
                <a:gd name="T14" fmla="*/ 1321 w 1446"/>
                <a:gd name="T15" fmla="*/ 664 h 837"/>
                <a:gd name="T16" fmla="*/ 1144 w 1446"/>
                <a:gd name="T17" fmla="*/ 766 h 837"/>
                <a:gd name="T18" fmla="*/ 942 w 1446"/>
                <a:gd name="T19" fmla="*/ 701 h 837"/>
                <a:gd name="T20" fmla="*/ 910 w 1446"/>
                <a:gd name="T21" fmla="*/ 708 h 837"/>
                <a:gd name="T22" fmla="*/ 846 w 1446"/>
                <a:gd name="T23" fmla="*/ 837 h 837"/>
                <a:gd name="T24" fmla="*/ 596 w 1446"/>
                <a:gd name="T25" fmla="*/ 837 h 837"/>
                <a:gd name="T26" fmla="*/ 533 w 1446"/>
                <a:gd name="T27" fmla="*/ 708 h 837"/>
                <a:gd name="T28" fmla="*/ 502 w 1446"/>
                <a:gd name="T29" fmla="*/ 701 h 837"/>
                <a:gd name="T30" fmla="*/ 299 w 1446"/>
                <a:gd name="T31" fmla="*/ 766 h 837"/>
                <a:gd name="T32" fmla="*/ 123 w 1446"/>
                <a:gd name="T33" fmla="*/ 664 h 837"/>
                <a:gd name="T34" fmla="*/ 236 w 1446"/>
                <a:gd name="T35" fmla="*/ 546 h 837"/>
                <a:gd name="T36" fmla="*/ 223 w 1446"/>
                <a:gd name="T37" fmla="*/ 528 h 837"/>
                <a:gd name="T38" fmla="*/ 0 w 1446"/>
                <a:gd name="T39" fmla="*/ 491 h 837"/>
                <a:gd name="T40" fmla="*/ 1 w 1446"/>
                <a:gd name="T41" fmla="*/ 347 h 837"/>
                <a:gd name="T42" fmla="*/ 224 w 1446"/>
                <a:gd name="T43" fmla="*/ 310 h 837"/>
                <a:gd name="T44" fmla="*/ 238 w 1446"/>
                <a:gd name="T45" fmla="*/ 291 h 837"/>
                <a:gd name="T46" fmla="*/ 126 w 1446"/>
                <a:gd name="T47" fmla="*/ 174 h 837"/>
                <a:gd name="T48" fmla="*/ 303 w 1446"/>
                <a:gd name="T49" fmla="*/ 72 h 837"/>
                <a:gd name="T50" fmla="*/ 505 w 1446"/>
                <a:gd name="T51" fmla="*/ 137 h 837"/>
                <a:gd name="T52" fmla="*/ 537 w 1446"/>
                <a:gd name="T53" fmla="*/ 130 h 837"/>
                <a:gd name="T54" fmla="*/ 601 w 1446"/>
                <a:gd name="T55" fmla="*/ 0 h 837"/>
                <a:gd name="T56" fmla="*/ 851 w 1446"/>
                <a:gd name="T57" fmla="*/ 0 h 837"/>
                <a:gd name="T58" fmla="*/ 913 w 1446"/>
                <a:gd name="T59" fmla="*/ 129 h 837"/>
                <a:gd name="T60" fmla="*/ 945 w 1446"/>
                <a:gd name="T61" fmla="*/ 137 h 837"/>
                <a:gd name="T62" fmla="*/ 1148 w 1446"/>
                <a:gd name="T63" fmla="*/ 72 h 837"/>
                <a:gd name="T64" fmla="*/ 1324 w 1446"/>
                <a:gd name="T65" fmla="*/ 174 h 837"/>
                <a:gd name="T66" fmla="*/ 1000 w 1446"/>
                <a:gd name="T67" fmla="*/ 580 h 837"/>
                <a:gd name="T68" fmla="*/ 1002 w 1446"/>
                <a:gd name="T69" fmla="*/ 258 h 837"/>
                <a:gd name="T70" fmla="*/ 447 w 1446"/>
                <a:gd name="T71" fmla="*/ 258 h 837"/>
                <a:gd name="T72" fmla="*/ 445 w 1446"/>
                <a:gd name="T73" fmla="*/ 580 h 837"/>
                <a:gd name="T74" fmla="*/ 1000 w 1446"/>
                <a:gd name="T75" fmla="*/ 58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6" h="837">
                  <a:moveTo>
                    <a:pt x="1324" y="174"/>
                  </a:moveTo>
                  <a:cubicBezTo>
                    <a:pt x="1211" y="291"/>
                    <a:pt x="1211" y="291"/>
                    <a:pt x="1211" y="291"/>
                  </a:cubicBezTo>
                  <a:cubicBezTo>
                    <a:pt x="1215" y="297"/>
                    <a:pt x="1220" y="304"/>
                    <a:pt x="1224" y="310"/>
                  </a:cubicBezTo>
                  <a:cubicBezTo>
                    <a:pt x="1446" y="347"/>
                    <a:pt x="1446" y="347"/>
                    <a:pt x="1446" y="347"/>
                  </a:cubicBezTo>
                  <a:cubicBezTo>
                    <a:pt x="1446" y="491"/>
                    <a:pt x="1446" y="491"/>
                    <a:pt x="1446" y="491"/>
                  </a:cubicBezTo>
                  <a:cubicBezTo>
                    <a:pt x="1222" y="528"/>
                    <a:pt x="1222" y="528"/>
                    <a:pt x="1222" y="528"/>
                  </a:cubicBezTo>
                  <a:cubicBezTo>
                    <a:pt x="1218" y="534"/>
                    <a:pt x="1214" y="540"/>
                    <a:pt x="1209" y="546"/>
                  </a:cubicBezTo>
                  <a:cubicBezTo>
                    <a:pt x="1321" y="664"/>
                    <a:pt x="1321" y="664"/>
                    <a:pt x="1321" y="664"/>
                  </a:cubicBezTo>
                  <a:cubicBezTo>
                    <a:pt x="1144" y="766"/>
                    <a:pt x="1144" y="766"/>
                    <a:pt x="1144" y="766"/>
                  </a:cubicBezTo>
                  <a:cubicBezTo>
                    <a:pt x="942" y="701"/>
                    <a:pt x="942" y="701"/>
                    <a:pt x="942" y="701"/>
                  </a:cubicBezTo>
                  <a:cubicBezTo>
                    <a:pt x="932" y="703"/>
                    <a:pt x="921" y="706"/>
                    <a:pt x="910" y="708"/>
                  </a:cubicBezTo>
                  <a:cubicBezTo>
                    <a:pt x="846" y="837"/>
                    <a:pt x="846" y="837"/>
                    <a:pt x="846" y="837"/>
                  </a:cubicBezTo>
                  <a:cubicBezTo>
                    <a:pt x="596" y="837"/>
                    <a:pt x="596" y="837"/>
                    <a:pt x="596" y="837"/>
                  </a:cubicBezTo>
                  <a:cubicBezTo>
                    <a:pt x="533" y="708"/>
                    <a:pt x="533" y="708"/>
                    <a:pt x="533" y="708"/>
                  </a:cubicBezTo>
                  <a:cubicBezTo>
                    <a:pt x="523" y="706"/>
                    <a:pt x="512" y="703"/>
                    <a:pt x="502" y="701"/>
                  </a:cubicBezTo>
                  <a:cubicBezTo>
                    <a:pt x="299" y="766"/>
                    <a:pt x="299" y="766"/>
                    <a:pt x="299" y="766"/>
                  </a:cubicBezTo>
                  <a:cubicBezTo>
                    <a:pt x="123" y="664"/>
                    <a:pt x="123" y="664"/>
                    <a:pt x="123" y="664"/>
                  </a:cubicBezTo>
                  <a:cubicBezTo>
                    <a:pt x="236" y="546"/>
                    <a:pt x="236" y="546"/>
                    <a:pt x="236" y="546"/>
                  </a:cubicBezTo>
                  <a:cubicBezTo>
                    <a:pt x="232" y="540"/>
                    <a:pt x="227" y="534"/>
                    <a:pt x="223" y="528"/>
                  </a:cubicBezTo>
                  <a:cubicBezTo>
                    <a:pt x="0" y="491"/>
                    <a:pt x="0" y="491"/>
                    <a:pt x="0" y="491"/>
                  </a:cubicBezTo>
                  <a:cubicBezTo>
                    <a:pt x="1" y="347"/>
                    <a:pt x="1" y="347"/>
                    <a:pt x="1" y="347"/>
                  </a:cubicBezTo>
                  <a:cubicBezTo>
                    <a:pt x="224" y="310"/>
                    <a:pt x="224" y="310"/>
                    <a:pt x="224" y="310"/>
                  </a:cubicBezTo>
                  <a:cubicBezTo>
                    <a:pt x="228" y="304"/>
                    <a:pt x="233" y="297"/>
                    <a:pt x="238" y="291"/>
                  </a:cubicBezTo>
                  <a:cubicBezTo>
                    <a:pt x="126" y="174"/>
                    <a:pt x="126" y="174"/>
                    <a:pt x="126" y="174"/>
                  </a:cubicBezTo>
                  <a:cubicBezTo>
                    <a:pt x="303" y="72"/>
                    <a:pt x="303" y="72"/>
                    <a:pt x="303" y="72"/>
                  </a:cubicBezTo>
                  <a:cubicBezTo>
                    <a:pt x="505" y="137"/>
                    <a:pt x="505" y="137"/>
                    <a:pt x="505" y="137"/>
                  </a:cubicBezTo>
                  <a:cubicBezTo>
                    <a:pt x="515" y="134"/>
                    <a:pt x="526" y="132"/>
                    <a:pt x="537" y="130"/>
                  </a:cubicBezTo>
                  <a:cubicBezTo>
                    <a:pt x="601" y="0"/>
                    <a:pt x="601" y="0"/>
                    <a:pt x="601" y="0"/>
                  </a:cubicBezTo>
                  <a:cubicBezTo>
                    <a:pt x="851" y="0"/>
                    <a:pt x="851" y="0"/>
                    <a:pt x="851" y="0"/>
                  </a:cubicBezTo>
                  <a:cubicBezTo>
                    <a:pt x="913" y="129"/>
                    <a:pt x="913" y="129"/>
                    <a:pt x="913" y="129"/>
                  </a:cubicBezTo>
                  <a:cubicBezTo>
                    <a:pt x="924" y="132"/>
                    <a:pt x="935" y="134"/>
                    <a:pt x="945" y="137"/>
                  </a:cubicBezTo>
                  <a:cubicBezTo>
                    <a:pt x="1148" y="72"/>
                    <a:pt x="1148" y="72"/>
                    <a:pt x="1148" y="72"/>
                  </a:cubicBezTo>
                  <a:lnTo>
                    <a:pt x="1324" y="174"/>
                  </a:lnTo>
                  <a:close/>
                  <a:moveTo>
                    <a:pt x="1000" y="580"/>
                  </a:moveTo>
                  <a:cubicBezTo>
                    <a:pt x="1154" y="491"/>
                    <a:pt x="1155" y="347"/>
                    <a:pt x="1002" y="258"/>
                  </a:cubicBezTo>
                  <a:cubicBezTo>
                    <a:pt x="849" y="169"/>
                    <a:pt x="601" y="169"/>
                    <a:pt x="447" y="258"/>
                  </a:cubicBezTo>
                  <a:cubicBezTo>
                    <a:pt x="293" y="347"/>
                    <a:pt x="292" y="491"/>
                    <a:pt x="445" y="580"/>
                  </a:cubicBezTo>
                  <a:cubicBezTo>
                    <a:pt x="598" y="668"/>
                    <a:pt x="846" y="668"/>
                    <a:pt x="1000" y="58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55" name="Group 454"/>
          <p:cNvGrpSpPr/>
          <p:nvPr/>
        </p:nvGrpSpPr>
        <p:grpSpPr>
          <a:xfrm>
            <a:off x="9706835" y="5311752"/>
            <a:ext cx="507268" cy="359005"/>
            <a:chOff x="2936875" y="5048250"/>
            <a:chExt cx="863600" cy="611188"/>
          </a:xfrm>
        </p:grpSpPr>
        <p:sp>
          <p:nvSpPr>
            <p:cNvPr id="456" name="Freeform 138"/>
            <p:cNvSpPr>
              <a:spLocks/>
            </p:cNvSpPr>
            <p:nvPr/>
          </p:nvSpPr>
          <p:spPr bwMode="auto">
            <a:xfrm>
              <a:off x="3011488" y="5153025"/>
              <a:ext cx="68263" cy="180975"/>
            </a:xfrm>
            <a:custGeom>
              <a:avLst/>
              <a:gdLst>
                <a:gd name="T0" fmla="*/ 43 w 43"/>
                <a:gd name="T1" fmla="*/ 44 h 114"/>
                <a:gd name="T2" fmla="*/ 43 w 43"/>
                <a:gd name="T3" fmla="*/ 114 h 114"/>
                <a:gd name="T4" fmla="*/ 0 w 43"/>
                <a:gd name="T5" fmla="*/ 70 h 114"/>
                <a:gd name="T6" fmla="*/ 0 w 43"/>
                <a:gd name="T7" fmla="*/ 0 h 114"/>
                <a:gd name="T8" fmla="*/ 43 w 43"/>
                <a:gd name="T9" fmla="*/ 44 h 114"/>
              </a:gdLst>
              <a:ahLst/>
              <a:cxnLst>
                <a:cxn ang="0">
                  <a:pos x="T0" y="T1"/>
                </a:cxn>
                <a:cxn ang="0">
                  <a:pos x="T2" y="T3"/>
                </a:cxn>
                <a:cxn ang="0">
                  <a:pos x="T4" y="T5"/>
                </a:cxn>
                <a:cxn ang="0">
                  <a:pos x="T6" y="T7"/>
                </a:cxn>
                <a:cxn ang="0">
                  <a:pos x="T8" y="T9"/>
                </a:cxn>
              </a:cxnLst>
              <a:rect l="0" t="0" r="r" b="b"/>
              <a:pathLst>
                <a:path w="43" h="114">
                  <a:moveTo>
                    <a:pt x="43" y="44"/>
                  </a:moveTo>
                  <a:lnTo>
                    <a:pt x="43" y="114"/>
                  </a:lnTo>
                  <a:lnTo>
                    <a:pt x="0" y="70"/>
                  </a:lnTo>
                  <a:lnTo>
                    <a:pt x="0" y="0"/>
                  </a:lnTo>
                  <a:lnTo>
                    <a:pt x="43" y="44"/>
                  </a:lnTo>
                  <a:close/>
                </a:path>
              </a:pathLst>
            </a:custGeom>
            <a:solidFill>
              <a:srgbClr val="053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7" name="Freeform 139"/>
            <p:cNvSpPr>
              <a:spLocks/>
            </p:cNvSpPr>
            <p:nvPr/>
          </p:nvSpPr>
          <p:spPr bwMode="auto">
            <a:xfrm>
              <a:off x="3660775" y="5153025"/>
              <a:ext cx="66675" cy="180975"/>
            </a:xfrm>
            <a:custGeom>
              <a:avLst/>
              <a:gdLst>
                <a:gd name="T0" fmla="*/ 42 w 42"/>
                <a:gd name="T1" fmla="*/ 0 h 114"/>
                <a:gd name="T2" fmla="*/ 42 w 42"/>
                <a:gd name="T3" fmla="*/ 70 h 114"/>
                <a:gd name="T4" fmla="*/ 0 w 42"/>
                <a:gd name="T5" fmla="*/ 114 h 114"/>
                <a:gd name="T6" fmla="*/ 0 w 42"/>
                <a:gd name="T7" fmla="*/ 44 h 114"/>
                <a:gd name="T8" fmla="*/ 42 w 42"/>
                <a:gd name="T9" fmla="*/ 0 h 114"/>
              </a:gdLst>
              <a:ahLst/>
              <a:cxnLst>
                <a:cxn ang="0">
                  <a:pos x="T0" y="T1"/>
                </a:cxn>
                <a:cxn ang="0">
                  <a:pos x="T2" y="T3"/>
                </a:cxn>
                <a:cxn ang="0">
                  <a:pos x="T4" y="T5"/>
                </a:cxn>
                <a:cxn ang="0">
                  <a:pos x="T6" y="T7"/>
                </a:cxn>
                <a:cxn ang="0">
                  <a:pos x="T8" y="T9"/>
                </a:cxn>
              </a:cxnLst>
              <a:rect l="0" t="0" r="r" b="b"/>
              <a:pathLst>
                <a:path w="42" h="114">
                  <a:moveTo>
                    <a:pt x="42" y="0"/>
                  </a:moveTo>
                  <a:lnTo>
                    <a:pt x="42" y="70"/>
                  </a:lnTo>
                  <a:lnTo>
                    <a:pt x="0" y="114"/>
                  </a:lnTo>
                  <a:lnTo>
                    <a:pt x="0" y="44"/>
                  </a:lnTo>
                  <a:lnTo>
                    <a:pt x="42"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8" name="Freeform 140"/>
            <p:cNvSpPr>
              <a:spLocks/>
            </p:cNvSpPr>
            <p:nvPr/>
          </p:nvSpPr>
          <p:spPr bwMode="auto">
            <a:xfrm>
              <a:off x="3135313" y="5149850"/>
              <a:ext cx="468313" cy="260350"/>
            </a:xfrm>
            <a:custGeom>
              <a:avLst/>
              <a:gdLst>
                <a:gd name="T0" fmla="*/ 785 w 785"/>
                <a:gd name="T1" fmla="*/ 249 h 436"/>
                <a:gd name="T2" fmla="*/ 785 w 785"/>
                <a:gd name="T3" fmla="*/ 433 h 436"/>
                <a:gd name="T4" fmla="*/ 671 w 785"/>
                <a:gd name="T5" fmla="*/ 274 h 436"/>
                <a:gd name="T6" fmla="*/ 116 w 785"/>
                <a:gd name="T7" fmla="*/ 274 h 436"/>
                <a:gd name="T8" fmla="*/ 0 w 785"/>
                <a:gd name="T9" fmla="*/ 436 h 436"/>
                <a:gd name="T10" fmla="*/ 0 w 785"/>
                <a:gd name="T11" fmla="*/ 251 h 436"/>
                <a:gd name="T12" fmla="*/ 116 w 785"/>
                <a:gd name="T13" fmla="*/ 89 h 436"/>
                <a:gd name="T14" fmla="*/ 671 w 785"/>
                <a:gd name="T15" fmla="*/ 89 h 436"/>
                <a:gd name="T16" fmla="*/ 785 w 785"/>
                <a:gd name="T17" fmla="*/ 24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5" h="436">
                  <a:moveTo>
                    <a:pt x="785" y="249"/>
                  </a:moveTo>
                  <a:cubicBezTo>
                    <a:pt x="785" y="433"/>
                    <a:pt x="785" y="433"/>
                    <a:pt x="785" y="433"/>
                  </a:cubicBezTo>
                  <a:cubicBezTo>
                    <a:pt x="785" y="376"/>
                    <a:pt x="747" y="318"/>
                    <a:pt x="671" y="274"/>
                  </a:cubicBezTo>
                  <a:cubicBezTo>
                    <a:pt x="519" y="185"/>
                    <a:pt x="270" y="185"/>
                    <a:pt x="116" y="274"/>
                  </a:cubicBezTo>
                  <a:cubicBezTo>
                    <a:pt x="39" y="318"/>
                    <a:pt x="0" y="377"/>
                    <a:pt x="0" y="436"/>
                  </a:cubicBezTo>
                  <a:cubicBezTo>
                    <a:pt x="0" y="251"/>
                    <a:pt x="0" y="251"/>
                    <a:pt x="0" y="251"/>
                  </a:cubicBezTo>
                  <a:cubicBezTo>
                    <a:pt x="0" y="193"/>
                    <a:pt x="38" y="134"/>
                    <a:pt x="116" y="89"/>
                  </a:cubicBezTo>
                  <a:cubicBezTo>
                    <a:pt x="270" y="0"/>
                    <a:pt x="518" y="0"/>
                    <a:pt x="671" y="89"/>
                  </a:cubicBezTo>
                  <a:cubicBezTo>
                    <a:pt x="747" y="133"/>
                    <a:pt x="785" y="191"/>
                    <a:pt x="785" y="249"/>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9" name="Freeform 141"/>
            <p:cNvSpPr>
              <a:spLocks noEditPoints="1"/>
            </p:cNvSpPr>
            <p:nvPr/>
          </p:nvSpPr>
          <p:spPr bwMode="auto">
            <a:xfrm>
              <a:off x="2936875" y="5341938"/>
              <a:ext cx="863600" cy="317500"/>
            </a:xfrm>
            <a:custGeom>
              <a:avLst/>
              <a:gdLst>
                <a:gd name="T0" fmla="*/ 1446 w 1446"/>
                <a:gd name="T1" fmla="*/ 185 h 531"/>
                <a:gd name="T2" fmla="*/ 1446 w 1446"/>
                <a:gd name="T3" fmla="*/ 0 h 531"/>
                <a:gd name="T4" fmla="*/ 1222 w 1446"/>
                <a:gd name="T5" fmla="*/ 37 h 531"/>
                <a:gd name="T6" fmla="*/ 1209 w 1446"/>
                <a:gd name="T7" fmla="*/ 55 h 531"/>
                <a:gd name="T8" fmla="*/ 1210 w 1446"/>
                <a:gd name="T9" fmla="*/ 237 h 531"/>
                <a:gd name="T10" fmla="*/ 1144 w 1446"/>
                <a:gd name="T11" fmla="*/ 275 h 531"/>
                <a:gd name="T12" fmla="*/ 942 w 1446"/>
                <a:gd name="T13" fmla="*/ 210 h 531"/>
                <a:gd name="T14" fmla="*/ 910 w 1446"/>
                <a:gd name="T15" fmla="*/ 217 h 531"/>
                <a:gd name="T16" fmla="*/ 846 w 1446"/>
                <a:gd name="T17" fmla="*/ 346 h 531"/>
                <a:gd name="T18" fmla="*/ 596 w 1446"/>
                <a:gd name="T19" fmla="*/ 346 h 531"/>
                <a:gd name="T20" fmla="*/ 533 w 1446"/>
                <a:gd name="T21" fmla="*/ 217 h 531"/>
                <a:gd name="T22" fmla="*/ 502 w 1446"/>
                <a:gd name="T23" fmla="*/ 210 h 531"/>
                <a:gd name="T24" fmla="*/ 299 w 1446"/>
                <a:gd name="T25" fmla="*/ 275 h 531"/>
                <a:gd name="T26" fmla="*/ 237 w 1446"/>
                <a:gd name="T27" fmla="*/ 239 h 531"/>
                <a:gd name="T28" fmla="*/ 236 w 1446"/>
                <a:gd name="T29" fmla="*/ 55 h 531"/>
                <a:gd name="T30" fmla="*/ 223 w 1446"/>
                <a:gd name="T31" fmla="*/ 37 h 531"/>
                <a:gd name="T32" fmla="*/ 0 w 1446"/>
                <a:gd name="T33" fmla="*/ 0 h 531"/>
                <a:gd name="T34" fmla="*/ 1 w 1446"/>
                <a:gd name="T35" fmla="*/ 185 h 531"/>
                <a:gd name="T36" fmla="*/ 123 w 1446"/>
                <a:gd name="T37" fmla="*/ 205 h 531"/>
                <a:gd name="T38" fmla="*/ 123 w 1446"/>
                <a:gd name="T39" fmla="*/ 357 h 531"/>
                <a:gd name="T40" fmla="*/ 299 w 1446"/>
                <a:gd name="T41" fmla="*/ 460 h 531"/>
                <a:gd name="T42" fmla="*/ 502 w 1446"/>
                <a:gd name="T43" fmla="*/ 394 h 531"/>
                <a:gd name="T44" fmla="*/ 534 w 1446"/>
                <a:gd name="T45" fmla="*/ 402 h 531"/>
                <a:gd name="T46" fmla="*/ 597 w 1446"/>
                <a:gd name="T47" fmla="*/ 531 h 531"/>
                <a:gd name="T48" fmla="*/ 846 w 1446"/>
                <a:gd name="T49" fmla="*/ 531 h 531"/>
                <a:gd name="T50" fmla="*/ 911 w 1446"/>
                <a:gd name="T51" fmla="*/ 402 h 531"/>
                <a:gd name="T52" fmla="*/ 943 w 1446"/>
                <a:gd name="T53" fmla="*/ 394 h 531"/>
                <a:gd name="T54" fmla="*/ 1145 w 1446"/>
                <a:gd name="T55" fmla="*/ 460 h 531"/>
                <a:gd name="T56" fmla="*/ 1322 w 1446"/>
                <a:gd name="T57" fmla="*/ 357 h 531"/>
                <a:gd name="T58" fmla="*/ 1321 w 1446"/>
                <a:gd name="T59" fmla="*/ 205 h 531"/>
                <a:gd name="T60" fmla="*/ 1446 w 1446"/>
                <a:gd name="T61" fmla="*/ 185 h 531"/>
                <a:gd name="T62" fmla="*/ 200 w 1446"/>
                <a:gd name="T63" fmla="*/ 218 h 531"/>
                <a:gd name="T64" fmla="*/ 224 w 1446"/>
                <a:gd name="T65" fmla="*/ 222 h 531"/>
                <a:gd name="T66" fmla="*/ 236 w 1446"/>
                <a:gd name="T67" fmla="*/ 238 h 531"/>
                <a:gd name="T68" fmla="*/ 200 w 1446"/>
                <a:gd name="T69" fmla="*/ 218 h 531"/>
                <a:gd name="T70" fmla="*/ 1214 w 1446"/>
                <a:gd name="T71" fmla="*/ 235 h 531"/>
                <a:gd name="T72" fmla="*/ 1223 w 1446"/>
                <a:gd name="T73" fmla="*/ 222 h 531"/>
                <a:gd name="T74" fmla="*/ 1242 w 1446"/>
                <a:gd name="T75" fmla="*/ 218 h 531"/>
                <a:gd name="T76" fmla="*/ 1214 w 1446"/>
                <a:gd name="T77" fmla="*/ 23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6" h="531">
                  <a:moveTo>
                    <a:pt x="1446" y="185"/>
                  </a:moveTo>
                  <a:cubicBezTo>
                    <a:pt x="1446" y="0"/>
                    <a:pt x="1446" y="0"/>
                    <a:pt x="1446" y="0"/>
                  </a:cubicBezTo>
                  <a:cubicBezTo>
                    <a:pt x="1222" y="37"/>
                    <a:pt x="1222" y="37"/>
                    <a:pt x="1222" y="37"/>
                  </a:cubicBezTo>
                  <a:cubicBezTo>
                    <a:pt x="1218" y="43"/>
                    <a:pt x="1214" y="49"/>
                    <a:pt x="1209" y="55"/>
                  </a:cubicBezTo>
                  <a:cubicBezTo>
                    <a:pt x="1210" y="237"/>
                    <a:pt x="1210" y="237"/>
                    <a:pt x="1210" y="237"/>
                  </a:cubicBezTo>
                  <a:cubicBezTo>
                    <a:pt x="1144" y="275"/>
                    <a:pt x="1144" y="275"/>
                    <a:pt x="1144" y="275"/>
                  </a:cubicBezTo>
                  <a:cubicBezTo>
                    <a:pt x="942" y="210"/>
                    <a:pt x="942" y="210"/>
                    <a:pt x="942" y="210"/>
                  </a:cubicBezTo>
                  <a:cubicBezTo>
                    <a:pt x="932" y="212"/>
                    <a:pt x="921" y="215"/>
                    <a:pt x="910" y="217"/>
                  </a:cubicBezTo>
                  <a:cubicBezTo>
                    <a:pt x="846" y="346"/>
                    <a:pt x="846" y="346"/>
                    <a:pt x="846" y="346"/>
                  </a:cubicBezTo>
                  <a:cubicBezTo>
                    <a:pt x="596" y="346"/>
                    <a:pt x="596" y="346"/>
                    <a:pt x="596" y="346"/>
                  </a:cubicBezTo>
                  <a:cubicBezTo>
                    <a:pt x="533" y="217"/>
                    <a:pt x="533" y="217"/>
                    <a:pt x="533" y="217"/>
                  </a:cubicBezTo>
                  <a:cubicBezTo>
                    <a:pt x="523" y="215"/>
                    <a:pt x="512" y="212"/>
                    <a:pt x="502" y="210"/>
                  </a:cubicBezTo>
                  <a:cubicBezTo>
                    <a:pt x="299" y="275"/>
                    <a:pt x="299" y="275"/>
                    <a:pt x="299" y="275"/>
                  </a:cubicBezTo>
                  <a:cubicBezTo>
                    <a:pt x="237" y="239"/>
                    <a:pt x="237" y="239"/>
                    <a:pt x="237" y="239"/>
                  </a:cubicBezTo>
                  <a:cubicBezTo>
                    <a:pt x="236" y="55"/>
                    <a:pt x="236" y="55"/>
                    <a:pt x="236" y="55"/>
                  </a:cubicBezTo>
                  <a:cubicBezTo>
                    <a:pt x="232" y="49"/>
                    <a:pt x="227" y="43"/>
                    <a:pt x="223" y="37"/>
                  </a:cubicBezTo>
                  <a:cubicBezTo>
                    <a:pt x="0" y="0"/>
                    <a:pt x="0" y="0"/>
                    <a:pt x="0" y="0"/>
                  </a:cubicBezTo>
                  <a:cubicBezTo>
                    <a:pt x="1" y="185"/>
                    <a:pt x="1" y="185"/>
                    <a:pt x="1" y="185"/>
                  </a:cubicBezTo>
                  <a:cubicBezTo>
                    <a:pt x="123" y="205"/>
                    <a:pt x="123" y="205"/>
                    <a:pt x="123" y="205"/>
                  </a:cubicBezTo>
                  <a:cubicBezTo>
                    <a:pt x="123" y="357"/>
                    <a:pt x="123" y="357"/>
                    <a:pt x="123" y="357"/>
                  </a:cubicBezTo>
                  <a:cubicBezTo>
                    <a:pt x="299" y="460"/>
                    <a:pt x="299" y="460"/>
                    <a:pt x="299" y="460"/>
                  </a:cubicBezTo>
                  <a:cubicBezTo>
                    <a:pt x="502" y="394"/>
                    <a:pt x="502" y="394"/>
                    <a:pt x="502" y="394"/>
                  </a:cubicBezTo>
                  <a:cubicBezTo>
                    <a:pt x="513" y="397"/>
                    <a:pt x="523" y="399"/>
                    <a:pt x="534" y="402"/>
                  </a:cubicBezTo>
                  <a:cubicBezTo>
                    <a:pt x="597" y="531"/>
                    <a:pt x="597" y="531"/>
                    <a:pt x="597" y="531"/>
                  </a:cubicBezTo>
                  <a:cubicBezTo>
                    <a:pt x="846" y="531"/>
                    <a:pt x="846" y="531"/>
                    <a:pt x="846" y="531"/>
                  </a:cubicBezTo>
                  <a:cubicBezTo>
                    <a:pt x="911" y="402"/>
                    <a:pt x="911" y="402"/>
                    <a:pt x="911" y="402"/>
                  </a:cubicBezTo>
                  <a:cubicBezTo>
                    <a:pt x="921" y="400"/>
                    <a:pt x="932" y="397"/>
                    <a:pt x="943" y="394"/>
                  </a:cubicBezTo>
                  <a:cubicBezTo>
                    <a:pt x="1145" y="460"/>
                    <a:pt x="1145" y="460"/>
                    <a:pt x="1145" y="460"/>
                  </a:cubicBezTo>
                  <a:cubicBezTo>
                    <a:pt x="1322" y="357"/>
                    <a:pt x="1322" y="357"/>
                    <a:pt x="1322" y="357"/>
                  </a:cubicBezTo>
                  <a:cubicBezTo>
                    <a:pt x="1321" y="205"/>
                    <a:pt x="1321" y="205"/>
                    <a:pt x="1321" y="205"/>
                  </a:cubicBezTo>
                  <a:lnTo>
                    <a:pt x="1446" y="185"/>
                  </a:lnTo>
                  <a:close/>
                  <a:moveTo>
                    <a:pt x="200" y="218"/>
                  </a:moveTo>
                  <a:cubicBezTo>
                    <a:pt x="224" y="222"/>
                    <a:pt x="224" y="222"/>
                    <a:pt x="224" y="222"/>
                  </a:cubicBezTo>
                  <a:cubicBezTo>
                    <a:pt x="227" y="227"/>
                    <a:pt x="231" y="233"/>
                    <a:pt x="236" y="238"/>
                  </a:cubicBezTo>
                  <a:lnTo>
                    <a:pt x="200" y="218"/>
                  </a:lnTo>
                  <a:close/>
                  <a:moveTo>
                    <a:pt x="1214" y="235"/>
                  </a:moveTo>
                  <a:cubicBezTo>
                    <a:pt x="1217" y="230"/>
                    <a:pt x="1220" y="226"/>
                    <a:pt x="1223" y="222"/>
                  </a:cubicBezTo>
                  <a:cubicBezTo>
                    <a:pt x="1242" y="218"/>
                    <a:pt x="1242" y="218"/>
                    <a:pt x="1242" y="218"/>
                  </a:cubicBezTo>
                  <a:lnTo>
                    <a:pt x="1214" y="23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0" name="Freeform 142"/>
            <p:cNvSpPr>
              <a:spLocks noEditPoints="1"/>
            </p:cNvSpPr>
            <p:nvPr/>
          </p:nvSpPr>
          <p:spPr bwMode="auto">
            <a:xfrm>
              <a:off x="2936875" y="5048250"/>
              <a:ext cx="863600" cy="500063"/>
            </a:xfrm>
            <a:custGeom>
              <a:avLst/>
              <a:gdLst>
                <a:gd name="T0" fmla="*/ 1324 w 1446"/>
                <a:gd name="T1" fmla="*/ 174 h 837"/>
                <a:gd name="T2" fmla="*/ 1211 w 1446"/>
                <a:gd name="T3" fmla="*/ 291 h 837"/>
                <a:gd name="T4" fmla="*/ 1224 w 1446"/>
                <a:gd name="T5" fmla="*/ 310 h 837"/>
                <a:gd name="T6" fmla="*/ 1446 w 1446"/>
                <a:gd name="T7" fmla="*/ 347 h 837"/>
                <a:gd name="T8" fmla="*/ 1446 w 1446"/>
                <a:gd name="T9" fmla="*/ 491 h 837"/>
                <a:gd name="T10" fmla="*/ 1222 w 1446"/>
                <a:gd name="T11" fmla="*/ 528 h 837"/>
                <a:gd name="T12" fmla="*/ 1209 w 1446"/>
                <a:gd name="T13" fmla="*/ 546 h 837"/>
                <a:gd name="T14" fmla="*/ 1321 w 1446"/>
                <a:gd name="T15" fmla="*/ 664 h 837"/>
                <a:gd name="T16" fmla="*/ 1144 w 1446"/>
                <a:gd name="T17" fmla="*/ 766 h 837"/>
                <a:gd name="T18" fmla="*/ 942 w 1446"/>
                <a:gd name="T19" fmla="*/ 701 h 837"/>
                <a:gd name="T20" fmla="*/ 910 w 1446"/>
                <a:gd name="T21" fmla="*/ 708 h 837"/>
                <a:gd name="T22" fmla="*/ 846 w 1446"/>
                <a:gd name="T23" fmla="*/ 837 h 837"/>
                <a:gd name="T24" fmla="*/ 596 w 1446"/>
                <a:gd name="T25" fmla="*/ 837 h 837"/>
                <a:gd name="T26" fmla="*/ 533 w 1446"/>
                <a:gd name="T27" fmla="*/ 708 h 837"/>
                <a:gd name="T28" fmla="*/ 502 w 1446"/>
                <a:gd name="T29" fmla="*/ 701 h 837"/>
                <a:gd name="T30" fmla="*/ 299 w 1446"/>
                <a:gd name="T31" fmla="*/ 766 h 837"/>
                <a:gd name="T32" fmla="*/ 123 w 1446"/>
                <a:gd name="T33" fmla="*/ 664 h 837"/>
                <a:gd name="T34" fmla="*/ 236 w 1446"/>
                <a:gd name="T35" fmla="*/ 546 h 837"/>
                <a:gd name="T36" fmla="*/ 223 w 1446"/>
                <a:gd name="T37" fmla="*/ 528 h 837"/>
                <a:gd name="T38" fmla="*/ 0 w 1446"/>
                <a:gd name="T39" fmla="*/ 491 h 837"/>
                <a:gd name="T40" fmla="*/ 1 w 1446"/>
                <a:gd name="T41" fmla="*/ 347 h 837"/>
                <a:gd name="T42" fmla="*/ 224 w 1446"/>
                <a:gd name="T43" fmla="*/ 310 h 837"/>
                <a:gd name="T44" fmla="*/ 238 w 1446"/>
                <a:gd name="T45" fmla="*/ 291 h 837"/>
                <a:gd name="T46" fmla="*/ 126 w 1446"/>
                <a:gd name="T47" fmla="*/ 174 h 837"/>
                <a:gd name="T48" fmla="*/ 303 w 1446"/>
                <a:gd name="T49" fmla="*/ 72 h 837"/>
                <a:gd name="T50" fmla="*/ 505 w 1446"/>
                <a:gd name="T51" fmla="*/ 137 h 837"/>
                <a:gd name="T52" fmla="*/ 537 w 1446"/>
                <a:gd name="T53" fmla="*/ 130 h 837"/>
                <a:gd name="T54" fmla="*/ 601 w 1446"/>
                <a:gd name="T55" fmla="*/ 0 h 837"/>
                <a:gd name="T56" fmla="*/ 851 w 1446"/>
                <a:gd name="T57" fmla="*/ 0 h 837"/>
                <a:gd name="T58" fmla="*/ 913 w 1446"/>
                <a:gd name="T59" fmla="*/ 129 h 837"/>
                <a:gd name="T60" fmla="*/ 945 w 1446"/>
                <a:gd name="T61" fmla="*/ 137 h 837"/>
                <a:gd name="T62" fmla="*/ 1148 w 1446"/>
                <a:gd name="T63" fmla="*/ 72 h 837"/>
                <a:gd name="T64" fmla="*/ 1324 w 1446"/>
                <a:gd name="T65" fmla="*/ 174 h 837"/>
                <a:gd name="T66" fmla="*/ 1000 w 1446"/>
                <a:gd name="T67" fmla="*/ 580 h 837"/>
                <a:gd name="T68" fmla="*/ 1002 w 1446"/>
                <a:gd name="T69" fmla="*/ 258 h 837"/>
                <a:gd name="T70" fmla="*/ 447 w 1446"/>
                <a:gd name="T71" fmla="*/ 258 h 837"/>
                <a:gd name="T72" fmla="*/ 445 w 1446"/>
                <a:gd name="T73" fmla="*/ 580 h 837"/>
                <a:gd name="T74" fmla="*/ 1000 w 1446"/>
                <a:gd name="T75" fmla="*/ 58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6" h="837">
                  <a:moveTo>
                    <a:pt x="1324" y="174"/>
                  </a:moveTo>
                  <a:cubicBezTo>
                    <a:pt x="1211" y="291"/>
                    <a:pt x="1211" y="291"/>
                    <a:pt x="1211" y="291"/>
                  </a:cubicBezTo>
                  <a:cubicBezTo>
                    <a:pt x="1215" y="297"/>
                    <a:pt x="1220" y="304"/>
                    <a:pt x="1224" y="310"/>
                  </a:cubicBezTo>
                  <a:cubicBezTo>
                    <a:pt x="1446" y="347"/>
                    <a:pt x="1446" y="347"/>
                    <a:pt x="1446" y="347"/>
                  </a:cubicBezTo>
                  <a:cubicBezTo>
                    <a:pt x="1446" y="491"/>
                    <a:pt x="1446" y="491"/>
                    <a:pt x="1446" y="491"/>
                  </a:cubicBezTo>
                  <a:cubicBezTo>
                    <a:pt x="1222" y="528"/>
                    <a:pt x="1222" y="528"/>
                    <a:pt x="1222" y="528"/>
                  </a:cubicBezTo>
                  <a:cubicBezTo>
                    <a:pt x="1218" y="534"/>
                    <a:pt x="1214" y="540"/>
                    <a:pt x="1209" y="546"/>
                  </a:cubicBezTo>
                  <a:cubicBezTo>
                    <a:pt x="1321" y="664"/>
                    <a:pt x="1321" y="664"/>
                    <a:pt x="1321" y="664"/>
                  </a:cubicBezTo>
                  <a:cubicBezTo>
                    <a:pt x="1144" y="766"/>
                    <a:pt x="1144" y="766"/>
                    <a:pt x="1144" y="766"/>
                  </a:cubicBezTo>
                  <a:cubicBezTo>
                    <a:pt x="942" y="701"/>
                    <a:pt x="942" y="701"/>
                    <a:pt x="942" y="701"/>
                  </a:cubicBezTo>
                  <a:cubicBezTo>
                    <a:pt x="932" y="703"/>
                    <a:pt x="921" y="706"/>
                    <a:pt x="910" y="708"/>
                  </a:cubicBezTo>
                  <a:cubicBezTo>
                    <a:pt x="846" y="837"/>
                    <a:pt x="846" y="837"/>
                    <a:pt x="846" y="837"/>
                  </a:cubicBezTo>
                  <a:cubicBezTo>
                    <a:pt x="596" y="837"/>
                    <a:pt x="596" y="837"/>
                    <a:pt x="596" y="837"/>
                  </a:cubicBezTo>
                  <a:cubicBezTo>
                    <a:pt x="533" y="708"/>
                    <a:pt x="533" y="708"/>
                    <a:pt x="533" y="708"/>
                  </a:cubicBezTo>
                  <a:cubicBezTo>
                    <a:pt x="523" y="706"/>
                    <a:pt x="512" y="703"/>
                    <a:pt x="502" y="701"/>
                  </a:cubicBezTo>
                  <a:cubicBezTo>
                    <a:pt x="299" y="766"/>
                    <a:pt x="299" y="766"/>
                    <a:pt x="299" y="766"/>
                  </a:cubicBezTo>
                  <a:cubicBezTo>
                    <a:pt x="123" y="664"/>
                    <a:pt x="123" y="664"/>
                    <a:pt x="123" y="664"/>
                  </a:cubicBezTo>
                  <a:cubicBezTo>
                    <a:pt x="236" y="546"/>
                    <a:pt x="236" y="546"/>
                    <a:pt x="236" y="546"/>
                  </a:cubicBezTo>
                  <a:cubicBezTo>
                    <a:pt x="232" y="540"/>
                    <a:pt x="227" y="534"/>
                    <a:pt x="223" y="528"/>
                  </a:cubicBezTo>
                  <a:cubicBezTo>
                    <a:pt x="0" y="491"/>
                    <a:pt x="0" y="491"/>
                    <a:pt x="0" y="491"/>
                  </a:cubicBezTo>
                  <a:cubicBezTo>
                    <a:pt x="1" y="347"/>
                    <a:pt x="1" y="347"/>
                    <a:pt x="1" y="347"/>
                  </a:cubicBezTo>
                  <a:cubicBezTo>
                    <a:pt x="224" y="310"/>
                    <a:pt x="224" y="310"/>
                    <a:pt x="224" y="310"/>
                  </a:cubicBezTo>
                  <a:cubicBezTo>
                    <a:pt x="228" y="304"/>
                    <a:pt x="233" y="297"/>
                    <a:pt x="238" y="291"/>
                  </a:cubicBezTo>
                  <a:cubicBezTo>
                    <a:pt x="126" y="174"/>
                    <a:pt x="126" y="174"/>
                    <a:pt x="126" y="174"/>
                  </a:cubicBezTo>
                  <a:cubicBezTo>
                    <a:pt x="303" y="72"/>
                    <a:pt x="303" y="72"/>
                    <a:pt x="303" y="72"/>
                  </a:cubicBezTo>
                  <a:cubicBezTo>
                    <a:pt x="505" y="137"/>
                    <a:pt x="505" y="137"/>
                    <a:pt x="505" y="137"/>
                  </a:cubicBezTo>
                  <a:cubicBezTo>
                    <a:pt x="515" y="134"/>
                    <a:pt x="526" y="132"/>
                    <a:pt x="537" y="130"/>
                  </a:cubicBezTo>
                  <a:cubicBezTo>
                    <a:pt x="601" y="0"/>
                    <a:pt x="601" y="0"/>
                    <a:pt x="601" y="0"/>
                  </a:cubicBezTo>
                  <a:cubicBezTo>
                    <a:pt x="851" y="0"/>
                    <a:pt x="851" y="0"/>
                    <a:pt x="851" y="0"/>
                  </a:cubicBezTo>
                  <a:cubicBezTo>
                    <a:pt x="913" y="129"/>
                    <a:pt x="913" y="129"/>
                    <a:pt x="913" y="129"/>
                  </a:cubicBezTo>
                  <a:cubicBezTo>
                    <a:pt x="924" y="132"/>
                    <a:pt x="935" y="134"/>
                    <a:pt x="945" y="137"/>
                  </a:cubicBezTo>
                  <a:cubicBezTo>
                    <a:pt x="1148" y="72"/>
                    <a:pt x="1148" y="72"/>
                    <a:pt x="1148" y="72"/>
                  </a:cubicBezTo>
                  <a:lnTo>
                    <a:pt x="1324" y="174"/>
                  </a:lnTo>
                  <a:close/>
                  <a:moveTo>
                    <a:pt x="1000" y="580"/>
                  </a:moveTo>
                  <a:cubicBezTo>
                    <a:pt x="1154" y="491"/>
                    <a:pt x="1155" y="347"/>
                    <a:pt x="1002" y="258"/>
                  </a:cubicBezTo>
                  <a:cubicBezTo>
                    <a:pt x="849" y="169"/>
                    <a:pt x="601" y="169"/>
                    <a:pt x="447" y="258"/>
                  </a:cubicBezTo>
                  <a:cubicBezTo>
                    <a:pt x="293" y="347"/>
                    <a:pt x="292" y="491"/>
                    <a:pt x="445" y="580"/>
                  </a:cubicBezTo>
                  <a:cubicBezTo>
                    <a:pt x="598" y="668"/>
                    <a:pt x="846" y="668"/>
                    <a:pt x="1000" y="58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77" name="Group 476"/>
          <p:cNvGrpSpPr/>
          <p:nvPr/>
        </p:nvGrpSpPr>
        <p:grpSpPr>
          <a:xfrm>
            <a:off x="7757186" y="4323991"/>
            <a:ext cx="398792" cy="1204112"/>
            <a:chOff x="1312862" y="520700"/>
            <a:chExt cx="1800226" cy="5435601"/>
          </a:xfrm>
        </p:grpSpPr>
        <p:sp>
          <p:nvSpPr>
            <p:cNvPr id="498" name="Freeform 131"/>
            <p:cNvSpPr>
              <a:spLocks/>
            </p:cNvSpPr>
            <p:nvPr/>
          </p:nvSpPr>
          <p:spPr bwMode="auto">
            <a:xfrm>
              <a:off x="1706563" y="2897188"/>
              <a:ext cx="801688" cy="2382838"/>
            </a:xfrm>
            <a:custGeom>
              <a:avLst/>
              <a:gdLst>
                <a:gd name="T0" fmla="*/ 170 w 237"/>
                <a:gd name="T1" fmla="*/ 2 h 705"/>
                <a:gd name="T2" fmla="*/ 223 w 237"/>
                <a:gd name="T3" fmla="*/ 439 h 705"/>
                <a:gd name="T4" fmla="*/ 237 w 237"/>
                <a:gd name="T5" fmla="*/ 679 h 705"/>
                <a:gd name="T6" fmla="*/ 114 w 237"/>
                <a:gd name="T7" fmla="*/ 687 h 705"/>
                <a:gd name="T8" fmla="*/ 62 w 237"/>
                <a:gd name="T9" fmla="*/ 342 h 705"/>
                <a:gd name="T10" fmla="*/ 4 w 237"/>
                <a:gd name="T11" fmla="*/ 110 h 705"/>
                <a:gd name="T12" fmla="*/ 9 w 237"/>
                <a:gd name="T13" fmla="*/ 52 h 705"/>
                <a:gd name="T14" fmla="*/ 80 w 237"/>
                <a:gd name="T15" fmla="*/ 6 h 705"/>
                <a:gd name="T16" fmla="*/ 170 w 237"/>
                <a:gd name="T17" fmla="*/ 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705">
                  <a:moveTo>
                    <a:pt x="170" y="2"/>
                  </a:moveTo>
                  <a:cubicBezTo>
                    <a:pt x="225" y="147"/>
                    <a:pt x="213" y="286"/>
                    <a:pt x="223" y="439"/>
                  </a:cubicBezTo>
                  <a:cubicBezTo>
                    <a:pt x="227" y="513"/>
                    <a:pt x="211" y="609"/>
                    <a:pt x="237" y="679"/>
                  </a:cubicBezTo>
                  <a:cubicBezTo>
                    <a:pt x="200" y="702"/>
                    <a:pt x="152" y="705"/>
                    <a:pt x="114" y="687"/>
                  </a:cubicBezTo>
                  <a:cubicBezTo>
                    <a:pt x="72" y="585"/>
                    <a:pt x="85" y="450"/>
                    <a:pt x="62" y="342"/>
                  </a:cubicBezTo>
                  <a:cubicBezTo>
                    <a:pt x="44" y="257"/>
                    <a:pt x="18" y="196"/>
                    <a:pt x="4" y="110"/>
                  </a:cubicBezTo>
                  <a:cubicBezTo>
                    <a:pt x="1" y="91"/>
                    <a:pt x="0" y="70"/>
                    <a:pt x="9" y="52"/>
                  </a:cubicBezTo>
                  <a:cubicBezTo>
                    <a:pt x="21" y="25"/>
                    <a:pt x="51" y="11"/>
                    <a:pt x="80" y="6"/>
                  </a:cubicBezTo>
                  <a:cubicBezTo>
                    <a:pt x="109" y="0"/>
                    <a:pt x="141" y="8"/>
                    <a:pt x="170" y="2"/>
                  </a:cubicBezTo>
                  <a:close/>
                </a:path>
              </a:pathLst>
            </a:custGeom>
            <a:solidFill>
              <a:srgbClr val="053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9" name="Freeform 132"/>
            <p:cNvSpPr>
              <a:spLocks/>
            </p:cNvSpPr>
            <p:nvPr/>
          </p:nvSpPr>
          <p:spPr bwMode="auto">
            <a:xfrm>
              <a:off x="2071688" y="5381625"/>
              <a:ext cx="849313" cy="195263"/>
            </a:xfrm>
            <a:custGeom>
              <a:avLst/>
              <a:gdLst>
                <a:gd name="T0" fmla="*/ 145 w 251"/>
                <a:gd name="T1" fmla="*/ 44 h 58"/>
                <a:gd name="T2" fmla="*/ 74 w 251"/>
                <a:gd name="T3" fmla="*/ 24 h 58"/>
                <a:gd name="T4" fmla="*/ 28 w 251"/>
                <a:gd name="T5" fmla="*/ 14 h 58"/>
                <a:gd name="T6" fmla="*/ 1 w 251"/>
                <a:gd name="T7" fmla="*/ 0 h 58"/>
                <a:gd name="T8" fmla="*/ 0 w 251"/>
                <a:gd name="T9" fmla="*/ 12 h 58"/>
                <a:gd name="T10" fmla="*/ 2 w 251"/>
                <a:gd name="T11" fmla="*/ 20 h 58"/>
                <a:gd name="T12" fmla="*/ 8 w 251"/>
                <a:gd name="T13" fmla="*/ 25 h 58"/>
                <a:gd name="T14" fmla="*/ 46 w 251"/>
                <a:gd name="T15" fmla="*/ 37 h 58"/>
                <a:gd name="T16" fmla="*/ 46 w 251"/>
                <a:gd name="T17" fmla="*/ 26 h 58"/>
                <a:gd name="T18" fmla="*/ 111 w 251"/>
                <a:gd name="T19" fmla="*/ 45 h 58"/>
                <a:gd name="T20" fmla="*/ 177 w 251"/>
                <a:gd name="T21" fmla="*/ 58 h 58"/>
                <a:gd name="T22" fmla="*/ 240 w 251"/>
                <a:gd name="T23" fmla="*/ 38 h 58"/>
                <a:gd name="T24" fmla="*/ 251 w 251"/>
                <a:gd name="T25" fmla="*/ 22 h 58"/>
                <a:gd name="T26" fmla="*/ 145 w 251"/>
                <a:gd name="T2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58">
                  <a:moveTo>
                    <a:pt x="145" y="44"/>
                  </a:moveTo>
                  <a:cubicBezTo>
                    <a:pt x="121" y="40"/>
                    <a:pt x="98" y="29"/>
                    <a:pt x="74" y="24"/>
                  </a:cubicBezTo>
                  <a:cubicBezTo>
                    <a:pt x="58" y="21"/>
                    <a:pt x="43" y="19"/>
                    <a:pt x="28" y="14"/>
                  </a:cubicBezTo>
                  <a:cubicBezTo>
                    <a:pt x="18" y="11"/>
                    <a:pt x="8" y="6"/>
                    <a:pt x="1" y="0"/>
                  </a:cubicBezTo>
                  <a:cubicBezTo>
                    <a:pt x="0" y="4"/>
                    <a:pt x="0" y="8"/>
                    <a:pt x="0" y="12"/>
                  </a:cubicBezTo>
                  <a:cubicBezTo>
                    <a:pt x="0" y="15"/>
                    <a:pt x="0" y="17"/>
                    <a:pt x="2" y="20"/>
                  </a:cubicBezTo>
                  <a:cubicBezTo>
                    <a:pt x="3" y="22"/>
                    <a:pt x="6" y="24"/>
                    <a:pt x="8" y="25"/>
                  </a:cubicBezTo>
                  <a:cubicBezTo>
                    <a:pt x="20" y="31"/>
                    <a:pt x="33" y="35"/>
                    <a:pt x="46" y="37"/>
                  </a:cubicBezTo>
                  <a:cubicBezTo>
                    <a:pt x="46" y="26"/>
                    <a:pt x="46" y="26"/>
                    <a:pt x="46" y="26"/>
                  </a:cubicBezTo>
                  <a:cubicBezTo>
                    <a:pt x="69" y="26"/>
                    <a:pt x="90" y="38"/>
                    <a:pt x="111" y="45"/>
                  </a:cubicBezTo>
                  <a:cubicBezTo>
                    <a:pt x="132" y="52"/>
                    <a:pt x="154" y="58"/>
                    <a:pt x="177" y="58"/>
                  </a:cubicBezTo>
                  <a:cubicBezTo>
                    <a:pt x="199" y="58"/>
                    <a:pt x="222" y="52"/>
                    <a:pt x="240" y="38"/>
                  </a:cubicBezTo>
                  <a:cubicBezTo>
                    <a:pt x="245" y="34"/>
                    <a:pt x="249" y="28"/>
                    <a:pt x="251" y="22"/>
                  </a:cubicBezTo>
                  <a:cubicBezTo>
                    <a:pt x="220" y="42"/>
                    <a:pt x="181" y="50"/>
                    <a:pt x="14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0" name="Freeform 133"/>
            <p:cNvSpPr>
              <a:spLocks/>
            </p:cNvSpPr>
            <p:nvPr/>
          </p:nvSpPr>
          <p:spPr bwMode="auto">
            <a:xfrm>
              <a:off x="2074863" y="5216525"/>
              <a:ext cx="846138" cy="333375"/>
            </a:xfrm>
            <a:custGeom>
              <a:avLst/>
              <a:gdLst>
                <a:gd name="T0" fmla="*/ 249 w 250"/>
                <a:gd name="T1" fmla="*/ 62 h 99"/>
                <a:gd name="T2" fmla="*/ 238 w 250"/>
                <a:gd name="T3" fmla="*/ 51 h 99"/>
                <a:gd name="T4" fmla="*/ 155 w 250"/>
                <a:gd name="T5" fmla="*/ 17 h 99"/>
                <a:gd name="T6" fmla="*/ 116 w 250"/>
                <a:gd name="T7" fmla="*/ 0 h 99"/>
                <a:gd name="T8" fmla="*/ 7 w 250"/>
                <a:gd name="T9" fmla="*/ 2 h 99"/>
                <a:gd name="T10" fmla="*/ 2 w 250"/>
                <a:gd name="T11" fmla="*/ 28 h 99"/>
                <a:gd name="T12" fmla="*/ 0 w 250"/>
                <a:gd name="T13" fmla="*/ 49 h 99"/>
                <a:gd name="T14" fmla="*/ 27 w 250"/>
                <a:gd name="T15" fmla="*/ 63 h 99"/>
                <a:gd name="T16" fmla="*/ 73 w 250"/>
                <a:gd name="T17" fmla="*/ 73 h 99"/>
                <a:gd name="T18" fmla="*/ 144 w 250"/>
                <a:gd name="T19" fmla="*/ 93 h 99"/>
                <a:gd name="T20" fmla="*/ 250 w 250"/>
                <a:gd name="T21" fmla="*/ 71 h 99"/>
                <a:gd name="T22" fmla="*/ 249 w 250"/>
                <a:gd name="T23" fmla="*/ 6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0" h="99">
                  <a:moveTo>
                    <a:pt x="249" y="62"/>
                  </a:moveTo>
                  <a:cubicBezTo>
                    <a:pt x="247" y="57"/>
                    <a:pt x="243" y="54"/>
                    <a:pt x="238" y="51"/>
                  </a:cubicBezTo>
                  <a:cubicBezTo>
                    <a:pt x="213" y="35"/>
                    <a:pt x="183" y="29"/>
                    <a:pt x="155" y="17"/>
                  </a:cubicBezTo>
                  <a:cubicBezTo>
                    <a:pt x="142" y="11"/>
                    <a:pt x="130" y="4"/>
                    <a:pt x="116" y="0"/>
                  </a:cubicBezTo>
                  <a:cubicBezTo>
                    <a:pt x="83" y="16"/>
                    <a:pt x="42" y="17"/>
                    <a:pt x="7" y="2"/>
                  </a:cubicBezTo>
                  <a:cubicBezTo>
                    <a:pt x="4" y="11"/>
                    <a:pt x="3" y="21"/>
                    <a:pt x="2" y="28"/>
                  </a:cubicBezTo>
                  <a:cubicBezTo>
                    <a:pt x="1" y="35"/>
                    <a:pt x="0" y="42"/>
                    <a:pt x="0" y="49"/>
                  </a:cubicBezTo>
                  <a:cubicBezTo>
                    <a:pt x="7" y="55"/>
                    <a:pt x="17" y="60"/>
                    <a:pt x="27" y="63"/>
                  </a:cubicBezTo>
                  <a:cubicBezTo>
                    <a:pt x="42" y="68"/>
                    <a:pt x="57" y="70"/>
                    <a:pt x="73" y="73"/>
                  </a:cubicBezTo>
                  <a:cubicBezTo>
                    <a:pt x="97" y="78"/>
                    <a:pt x="120" y="89"/>
                    <a:pt x="144" y="93"/>
                  </a:cubicBezTo>
                  <a:cubicBezTo>
                    <a:pt x="180" y="99"/>
                    <a:pt x="219" y="91"/>
                    <a:pt x="250" y="71"/>
                  </a:cubicBezTo>
                  <a:cubicBezTo>
                    <a:pt x="250" y="68"/>
                    <a:pt x="250" y="65"/>
                    <a:pt x="249" y="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1" name="Freeform 134"/>
            <p:cNvSpPr>
              <a:spLocks/>
            </p:cNvSpPr>
            <p:nvPr/>
          </p:nvSpPr>
          <p:spPr bwMode="auto">
            <a:xfrm>
              <a:off x="1387475" y="3224213"/>
              <a:ext cx="704850" cy="2295525"/>
            </a:xfrm>
            <a:custGeom>
              <a:avLst/>
              <a:gdLst>
                <a:gd name="T0" fmla="*/ 7 w 208"/>
                <a:gd name="T1" fmla="*/ 331 h 679"/>
                <a:gd name="T2" fmla="*/ 10 w 208"/>
                <a:gd name="T3" fmla="*/ 654 h 679"/>
                <a:gd name="T4" fmla="*/ 33 w 208"/>
                <a:gd name="T5" fmla="*/ 674 h 679"/>
                <a:gd name="T6" fmla="*/ 74 w 208"/>
                <a:gd name="T7" fmla="*/ 675 h 679"/>
                <a:gd name="T8" fmla="*/ 108 w 208"/>
                <a:gd name="T9" fmla="*/ 660 h 679"/>
                <a:gd name="T10" fmla="*/ 156 w 208"/>
                <a:gd name="T11" fmla="*/ 283 h 679"/>
                <a:gd name="T12" fmla="*/ 189 w 208"/>
                <a:gd name="T13" fmla="*/ 138 h 679"/>
                <a:gd name="T14" fmla="*/ 203 w 208"/>
                <a:gd name="T15" fmla="*/ 7 h 679"/>
                <a:gd name="T16" fmla="*/ 75 w 208"/>
                <a:gd name="T17" fmla="*/ 34 h 679"/>
                <a:gd name="T18" fmla="*/ 29 w 208"/>
                <a:gd name="T19" fmla="*/ 48 h 679"/>
                <a:gd name="T20" fmla="*/ 15 w 208"/>
                <a:gd name="T21" fmla="*/ 70 h 679"/>
                <a:gd name="T22" fmla="*/ 9 w 208"/>
                <a:gd name="T23" fmla="*/ 275 h 679"/>
                <a:gd name="T24" fmla="*/ 7 w 208"/>
                <a:gd name="T25" fmla="*/ 331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679">
                  <a:moveTo>
                    <a:pt x="7" y="331"/>
                  </a:moveTo>
                  <a:cubicBezTo>
                    <a:pt x="3" y="439"/>
                    <a:pt x="0" y="547"/>
                    <a:pt x="10" y="654"/>
                  </a:cubicBezTo>
                  <a:cubicBezTo>
                    <a:pt x="11" y="665"/>
                    <a:pt x="23" y="670"/>
                    <a:pt x="33" y="674"/>
                  </a:cubicBezTo>
                  <a:cubicBezTo>
                    <a:pt x="46" y="679"/>
                    <a:pt x="61" y="677"/>
                    <a:pt x="74" y="675"/>
                  </a:cubicBezTo>
                  <a:cubicBezTo>
                    <a:pt x="87" y="674"/>
                    <a:pt x="101" y="671"/>
                    <a:pt x="108" y="660"/>
                  </a:cubicBezTo>
                  <a:cubicBezTo>
                    <a:pt x="97" y="533"/>
                    <a:pt x="113" y="404"/>
                    <a:pt x="156" y="283"/>
                  </a:cubicBezTo>
                  <a:cubicBezTo>
                    <a:pt x="169" y="246"/>
                    <a:pt x="187" y="178"/>
                    <a:pt x="189" y="138"/>
                  </a:cubicBezTo>
                  <a:cubicBezTo>
                    <a:pt x="191" y="93"/>
                    <a:pt x="208" y="52"/>
                    <a:pt x="203" y="7"/>
                  </a:cubicBezTo>
                  <a:cubicBezTo>
                    <a:pt x="203" y="0"/>
                    <a:pt x="83" y="32"/>
                    <a:pt x="75" y="34"/>
                  </a:cubicBezTo>
                  <a:cubicBezTo>
                    <a:pt x="59" y="38"/>
                    <a:pt x="43" y="42"/>
                    <a:pt x="29" y="48"/>
                  </a:cubicBezTo>
                  <a:cubicBezTo>
                    <a:pt x="17" y="53"/>
                    <a:pt x="16" y="58"/>
                    <a:pt x="15" y="70"/>
                  </a:cubicBezTo>
                  <a:cubicBezTo>
                    <a:pt x="12" y="138"/>
                    <a:pt x="11" y="207"/>
                    <a:pt x="9" y="275"/>
                  </a:cubicBezTo>
                  <a:cubicBezTo>
                    <a:pt x="8" y="294"/>
                    <a:pt x="7" y="312"/>
                    <a:pt x="7" y="331"/>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2" name="Freeform 135"/>
            <p:cNvSpPr>
              <a:spLocks/>
            </p:cNvSpPr>
            <p:nvPr/>
          </p:nvSpPr>
          <p:spPr bwMode="auto">
            <a:xfrm>
              <a:off x="1428750" y="5472113"/>
              <a:ext cx="523875" cy="484188"/>
            </a:xfrm>
            <a:custGeom>
              <a:avLst/>
              <a:gdLst>
                <a:gd name="T0" fmla="*/ 112 w 155"/>
                <a:gd name="T1" fmla="*/ 142 h 143"/>
                <a:gd name="T2" fmla="*/ 155 w 155"/>
                <a:gd name="T3" fmla="*/ 123 h 143"/>
                <a:gd name="T4" fmla="*/ 89 w 155"/>
                <a:gd name="T5" fmla="*/ 2 h 143"/>
                <a:gd name="T6" fmla="*/ 62 w 155"/>
                <a:gd name="T7" fmla="*/ 10 h 143"/>
                <a:gd name="T8" fmla="*/ 21 w 155"/>
                <a:gd name="T9" fmla="*/ 9 h 143"/>
                <a:gd name="T10" fmla="*/ 4 w 155"/>
                <a:gd name="T11" fmla="*/ 0 h 143"/>
                <a:gd name="T12" fmla="*/ 0 w 155"/>
                <a:gd name="T13" fmla="*/ 33 h 143"/>
                <a:gd name="T14" fmla="*/ 12 w 155"/>
                <a:gd name="T15" fmla="*/ 62 h 143"/>
                <a:gd name="T16" fmla="*/ 23 w 155"/>
                <a:gd name="T17" fmla="*/ 78 h 143"/>
                <a:gd name="T18" fmla="*/ 33 w 155"/>
                <a:gd name="T19" fmla="*/ 107 h 143"/>
                <a:gd name="T20" fmla="*/ 63 w 155"/>
                <a:gd name="T21" fmla="*/ 131 h 143"/>
                <a:gd name="T22" fmla="*/ 87 w 155"/>
                <a:gd name="T23" fmla="*/ 143 h 143"/>
                <a:gd name="T24" fmla="*/ 112 w 155"/>
                <a:gd name="T25" fmla="*/ 14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143">
                  <a:moveTo>
                    <a:pt x="112" y="142"/>
                  </a:moveTo>
                  <a:cubicBezTo>
                    <a:pt x="127" y="140"/>
                    <a:pt x="143" y="134"/>
                    <a:pt x="155" y="123"/>
                  </a:cubicBezTo>
                  <a:cubicBezTo>
                    <a:pt x="145" y="78"/>
                    <a:pt x="104" y="45"/>
                    <a:pt x="89" y="2"/>
                  </a:cubicBezTo>
                  <a:cubicBezTo>
                    <a:pt x="82" y="7"/>
                    <a:pt x="72" y="9"/>
                    <a:pt x="62" y="10"/>
                  </a:cubicBezTo>
                  <a:cubicBezTo>
                    <a:pt x="49" y="12"/>
                    <a:pt x="34" y="14"/>
                    <a:pt x="21" y="9"/>
                  </a:cubicBezTo>
                  <a:cubicBezTo>
                    <a:pt x="15" y="7"/>
                    <a:pt x="8" y="4"/>
                    <a:pt x="4" y="0"/>
                  </a:cubicBezTo>
                  <a:cubicBezTo>
                    <a:pt x="5" y="11"/>
                    <a:pt x="2" y="22"/>
                    <a:pt x="0" y="33"/>
                  </a:cubicBezTo>
                  <a:cubicBezTo>
                    <a:pt x="3" y="43"/>
                    <a:pt x="6" y="53"/>
                    <a:pt x="12" y="62"/>
                  </a:cubicBezTo>
                  <a:cubicBezTo>
                    <a:pt x="15" y="68"/>
                    <a:pt x="20" y="72"/>
                    <a:pt x="23" y="78"/>
                  </a:cubicBezTo>
                  <a:cubicBezTo>
                    <a:pt x="28" y="87"/>
                    <a:pt x="29" y="98"/>
                    <a:pt x="33" y="107"/>
                  </a:cubicBezTo>
                  <a:cubicBezTo>
                    <a:pt x="40" y="118"/>
                    <a:pt x="51" y="125"/>
                    <a:pt x="63" y="131"/>
                  </a:cubicBezTo>
                  <a:cubicBezTo>
                    <a:pt x="71" y="135"/>
                    <a:pt x="79" y="139"/>
                    <a:pt x="87" y="143"/>
                  </a:cubicBezTo>
                  <a:cubicBezTo>
                    <a:pt x="95" y="143"/>
                    <a:pt x="104" y="143"/>
                    <a:pt x="112" y="14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3" name="Freeform 136"/>
            <p:cNvSpPr>
              <a:spLocks/>
            </p:cNvSpPr>
            <p:nvPr/>
          </p:nvSpPr>
          <p:spPr bwMode="auto">
            <a:xfrm>
              <a:off x="1422400" y="5584825"/>
              <a:ext cx="300038" cy="371475"/>
            </a:xfrm>
            <a:custGeom>
              <a:avLst/>
              <a:gdLst>
                <a:gd name="T0" fmla="*/ 35 w 89"/>
                <a:gd name="T1" fmla="*/ 74 h 110"/>
                <a:gd name="T2" fmla="*/ 25 w 89"/>
                <a:gd name="T3" fmla="*/ 45 h 110"/>
                <a:gd name="T4" fmla="*/ 14 w 89"/>
                <a:gd name="T5" fmla="*/ 29 h 110"/>
                <a:gd name="T6" fmla="*/ 2 w 89"/>
                <a:gd name="T7" fmla="*/ 0 h 110"/>
                <a:gd name="T8" fmla="*/ 2 w 89"/>
                <a:gd name="T9" fmla="*/ 0 h 110"/>
                <a:gd name="T10" fmla="*/ 9 w 89"/>
                <a:gd name="T11" fmla="*/ 40 h 110"/>
                <a:gd name="T12" fmla="*/ 13 w 89"/>
                <a:gd name="T13" fmla="*/ 37 h 110"/>
                <a:gd name="T14" fmla="*/ 39 w 89"/>
                <a:gd name="T15" fmla="*/ 96 h 110"/>
                <a:gd name="T16" fmla="*/ 66 w 89"/>
                <a:gd name="T17" fmla="*/ 107 h 110"/>
                <a:gd name="T18" fmla="*/ 89 w 89"/>
                <a:gd name="T19" fmla="*/ 110 h 110"/>
                <a:gd name="T20" fmla="*/ 65 w 89"/>
                <a:gd name="T21" fmla="*/ 98 h 110"/>
                <a:gd name="T22" fmla="*/ 35 w 89"/>
                <a:gd name="T23" fmla="*/ 7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10">
                  <a:moveTo>
                    <a:pt x="35" y="74"/>
                  </a:moveTo>
                  <a:cubicBezTo>
                    <a:pt x="31" y="65"/>
                    <a:pt x="30" y="54"/>
                    <a:pt x="25" y="45"/>
                  </a:cubicBezTo>
                  <a:cubicBezTo>
                    <a:pt x="22" y="39"/>
                    <a:pt x="17" y="35"/>
                    <a:pt x="14" y="29"/>
                  </a:cubicBezTo>
                  <a:cubicBezTo>
                    <a:pt x="8" y="20"/>
                    <a:pt x="5" y="10"/>
                    <a:pt x="2" y="0"/>
                  </a:cubicBezTo>
                  <a:cubicBezTo>
                    <a:pt x="2" y="0"/>
                    <a:pt x="2" y="0"/>
                    <a:pt x="2" y="0"/>
                  </a:cubicBezTo>
                  <a:cubicBezTo>
                    <a:pt x="0" y="14"/>
                    <a:pt x="0" y="30"/>
                    <a:pt x="9" y="40"/>
                  </a:cubicBezTo>
                  <a:cubicBezTo>
                    <a:pt x="11" y="39"/>
                    <a:pt x="12" y="38"/>
                    <a:pt x="13" y="37"/>
                  </a:cubicBezTo>
                  <a:cubicBezTo>
                    <a:pt x="28" y="53"/>
                    <a:pt x="23" y="82"/>
                    <a:pt x="39" y="96"/>
                  </a:cubicBezTo>
                  <a:cubicBezTo>
                    <a:pt x="46" y="103"/>
                    <a:pt x="56" y="106"/>
                    <a:pt x="66" y="107"/>
                  </a:cubicBezTo>
                  <a:cubicBezTo>
                    <a:pt x="74" y="109"/>
                    <a:pt x="82" y="110"/>
                    <a:pt x="89" y="110"/>
                  </a:cubicBezTo>
                  <a:cubicBezTo>
                    <a:pt x="81" y="106"/>
                    <a:pt x="73" y="102"/>
                    <a:pt x="65" y="98"/>
                  </a:cubicBezTo>
                  <a:cubicBezTo>
                    <a:pt x="53" y="92"/>
                    <a:pt x="42" y="85"/>
                    <a:pt x="35" y="7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4" name="Freeform 137"/>
            <p:cNvSpPr>
              <a:spLocks/>
            </p:cNvSpPr>
            <p:nvPr/>
          </p:nvSpPr>
          <p:spPr bwMode="auto">
            <a:xfrm>
              <a:off x="2084388" y="1427163"/>
              <a:ext cx="257175" cy="952500"/>
            </a:xfrm>
            <a:custGeom>
              <a:avLst/>
              <a:gdLst>
                <a:gd name="T0" fmla="*/ 73 w 76"/>
                <a:gd name="T1" fmla="*/ 162 h 282"/>
                <a:gd name="T2" fmla="*/ 43 w 76"/>
                <a:gd name="T3" fmla="*/ 64 h 282"/>
                <a:gd name="T4" fmla="*/ 1 w 76"/>
                <a:gd name="T5" fmla="*/ 0 h 282"/>
                <a:gd name="T6" fmla="*/ 0 w 76"/>
                <a:gd name="T7" fmla="*/ 1 h 282"/>
                <a:gd name="T8" fmla="*/ 62 w 76"/>
                <a:gd name="T9" fmla="*/ 282 h 282"/>
                <a:gd name="T10" fmla="*/ 73 w 76"/>
                <a:gd name="T11" fmla="*/ 162 h 282"/>
              </a:gdLst>
              <a:ahLst/>
              <a:cxnLst>
                <a:cxn ang="0">
                  <a:pos x="T0" y="T1"/>
                </a:cxn>
                <a:cxn ang="0">
                  <a:pos x="T2" y="T3"/>
                </a:cxn>
                <a:cxn ang="0">
                  <a:pos x="T4" y="T5"/>
                </a:cxn>
                <a:cxn ang="0">
                  <a:pos x="T6" y="T7"/>
                </a:cxn>
                <a:cxn ang="0">
                  <a:pos x="T8" y="T9"/>
                </a:cxn>
                <a:cxn ang="0">
                  <a:pos x="T10" y="T11"/>
                </a:cxn>
              </a:cxnLst>
              <a:rect l="0" t="0" r="r" b="b"/>
              <a:pathLst>
                <a:path w="76" h="282">
                  <a:moveTo>
                    <a:pt x="73" y="162"/>
                  </a:moveTo>
                  <a:cubicBezTo>
                    <a:pt x="70" y="128"/>
                    <a:pt x="59" y="94"/>
                    <a:pt x="43" y="64"/>
                  </a:cubicBezTo>
                  <a:cubicBezTo>
                    <a:pt x="32" y="41"/>
                    <a:pt x="18" y="19"/>
                    <a:pt x="1" y="0"/>
                  </a:cubicBezTo>
                  <a:cubicBezTo>
                    <a:pt x="0" y="0"/>
                    <a:pt x="0" y="1"/>
                    <a:pt x="0" y="1"/>
                  </a:cubicBezTo>
                  <a:cubicBezTo>
                    <a:pt x="59" y="94"/>
                    <a:pt x="60" y="213"/>
                    <a:pt x="62" y="282"/>
                  </a:cubicBezTo>
                  <a:cubicBezTo>
                    <a:pt x="67" y="242"/>
                    <a:pt x="76" y="202"/>
                    <a:pt x="73" y="16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5" name="Freeform 138"/>
            <p:cNvSpPr>
              <a:spLocks/>
            </p:cNvSpPr>
            <p:nvPr/>
          </p:nvSpPr>
          <p:spPr bwMode="auto">
            <a:xfrm>
              <a:off x="1695450" y="538163"/>
              <a:ext cx="657225" cy="1003300"/>
            </a:xfrm>
            <a:custGeom>
              <a:avLst/>
              <a:gdLst>
                <a:gd name="T0" fmla="*/ 7 w 194"/>
                <a:gd name="T1" fmla="*/ 202 h 297"/>
                <a:gd name="T2" fmla="*/ 19 w 194"/>
                <a:gd name="T3" fmla="*/ 236 h 297"/>
                <a:gd name="T4" fmla="*/ 56 w 194"/>
                <a:gd name="T5" fmla="*/ 270 h 297"/>
                <a:gd name="T6" fmla="*/ 108 w 194"/>
                <a:gd name="T7" fmla="*/ 297 h 297"/>
                <a:gd name="T8" fmla="*/ 115 w 194"/>
                <a:gd name="T9" fmla="*/ 264 h 297"/>
                <a:gd name="T10" fmla="*/ 118 w 194"/>
                <a:gd name="T11" fmla="*/ 253 h 297"/>
                <a:gd name="T12" fmla="*/ 124 w 194"/>
                <a:gd name="T13" fmla="*/ 250 h 297"/>
                <a:gd name="T14" fmla="*/ 131 w 194"/>
                <a:gd name="T15" fmla="*/ 253 h 297"/>
                <a:gd name="T16" fmla="*/ 143 w 194"/>
                <a:gd name="T17" fmla="*/ 259 h 297"/>
                <a:gd name="T18" fmla="*/ 155 w 194"/>
                <a:gd name="T19" fmla="*/ 258 h 297"/>
                <a:gd name="T20" fmla="*/ 163 w 194"/>
                <a:gd name="T21" fmla="*/ 248 h 297"/>
                <a:gd name="T22" fmla="*/ 165 w 194"/>
                <a:gd name="T23" fmla="*/ 234 h 297"/>
                <a:gd name="T24" fmla="*/ 185 w 194"/>
                <a:gd name="T25" fmla="*/ 194 h 297"/>
                <a:gd name="T26" fmla="*/ 190 w 194"/>
                <a:gd name="T27" fmla="*/ 187 h 297"/>
                <a:gd name="T28" fmla="*/ 189 w 194"/>
                <a:gd name="T29" fmla="*/ 175 h 297"/>
                <a:gd name="T30" fmla="*/ 186 w 194"/>
                <a:gd name="T31" fmla="*/ 148 h 297"/>
                <a:gd name="T32" fmla="*/ 191 w 194"/>
                <a:gd name="T33" fmla="*/ 130 h 297"/>
                <a:gd name="T34" fmla="*/ 190 w 194"/>
                <a:gd name="T35" fmla="*/ 89 h 297"/>
                <a:gd name="T36" fmla="*/ 182 w 194"/>
                <a:gd name="T37" fmla="*/ 57 h 297"/>
                <a:gd name="T38" fmla="*/ 126 w 194"/>
                <a:gd name="T39" fmla="*/ 6 h 297"/>
                <a:gd name="T40" fmla="*/ 91 w 194"/>
                <a:gd name="T41" fmla="*/ 0 h 297"/>
                <a:gd name="T42" fmla="*/ 48 w 194"/>
                <a:gd name="T43" fmla="*/ 8 h 297"/>
                <a:gd name="T44" fmla="*/ 8 w 194"/>
                <a:gd name="T45" fmla="*/ 56 h 297"/>
                <a:gd name="T46" fmla="*/ 4 w 194"/>
                <a:gd name="T47" fmla="*/ 119 h 297"/>
                <a:gd name="T48" fmla="*/ 18 w 194"/>
                <a:gd name="T49" fmla="*/ 181 h 297"/>
                <a:gd name="T50" fmla="*/ 7 w 194"/>
                <a:gd name="T51" fmla="*/ 20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97">
                  <a:moveTo>
                    <a:pt x="7" y="202"/>
                  </a:moveTo>
                  <a:cubicBezTo>
                    <a:pt x="7" y="214"/>
                    <a:pt x="12" y="226"/>
                    <a:pt x="19" y="236"/>
                  </a:cubicBezTo>
                  <a:cubicBezTo>
                    <a:pt x="29" y="250"/>
                    <a:pt x="42" y="260"/>
                    <a:pt x="56" y="270"/>
                  </a:cubicBezTo>
                  <a:cubicBezTo>
                    <a:pt x="72" y="282"/>
                    <a:pt x="89" y="293"/>
                    <a:pt x="108" y="297"/>
                  </a:cubicBezTo>
                  <a:cubicBezTo>
                    <a:pt x="107" y="286"/>
                    <a:pt x="110" y="274"/>
                    <a:pt x="115" y="264"/>
                  </a:cubicBezTo>
                  <a:cubicBezTo>
                    <a:pt x="118" y="253"/>
                    <a:pt x="118" y="253"/>
                    <a:pt x="118" y="253"/>
                  </a:cubicBezTo>
                  <a:cubicBezTo>
                    <a:pt x="119" y="250"/>
                    <a:pt x="122" y="249"/>
                    <a:pt x="124" y="250"/>
                  </a:cubicBezTo>
                  <a:cubicBezTo>
                    <a:pt x="127" y="250"/>
                    <a:pt x="129" y="251"/>
                    <a:pt x="131" y="253"/>
                  </a:cubicBezTo>
                  <a:cubicBezTo>
                    <a:pt x="135" y="255"/>
                    <a:pt x="138" y="258"/>
                    <a:pt x="143" y="259"/>
                  </a:cubicBezTo>
                  <a:cubicBezTo>
                    <a:pt x="147" y="260"/>
                    <a:pt x="152" y="260"/>
                    <a:pt x="155" y="258"/>
                  </a:cubicBezTo>
                  <a:cubicBezTo>
                    <a:pt x="159" y="256"/>
                    <a:pt x="162" y="252"/>
                    <a:pt x="163" y="248"/>
                  </a:cubicBezTo>
                  <a:cubicBezTo>
                    <a:pt x="164" y="243"/>
                    <a:pt x="165" y="239"/>
                    <a:pt x="165" y="234"/>
                  </a:cubicBezTo>
                  <a:cubicBezTo>
                    <a:pt x="168" y="219"/>
                    <a:pt x="174" y="205"/>
                    <a:pt x="185" y="194"/>
                  </a:cubicBezTo>
                  <a:cubicBezTo>
                    <a:pt x="187" y="192"/>
                    <a:pt x="189" y="190"/>
                    <a:pt x="190" y="187"/>
                  </a:cubicBezTo>
                  <a:cubicBezTo>
                    <a:pt x="191" y="183"/>
                    <a:pt x="190" y="179"/>
                    <a:pt x="189" y="175"/>
                  </a:cubicBezTo>
                  <a:cubicBezTo>
                    <a:pt x="185" y="166"/>
                    <a:pt x="184" y="158"/>
                    <a:pt x="186" y="148"/>
                  </a:cubicBezTo>
                  <a:cubicBezTo>
                    <a:pt x="188" y="142"/>
                    <a:pt x="190" y="136"/>
                    <a:pt x="191" y="130"/>
                  </a:cubicBezTo>
                  <a:cubicBezTo>
                    <a:pt x="194" y="116"/>
                    <a:pt x="192" y="102"/>
                    <a:pt x="190" y="89"/>
                  </a:cubicBezTo>
                  <a:cubicBezTo>
                    <a:pt x="189" y="78"/>
                    <a:pt x="187" y="67"/>
                    <a:pt x="182" y="57"/>
                  </a:cubicBezTo>
                  <a:cubicBezTo>
                    <a:pt x="171" y="33"/>
                    <a:pt x="151" y="14"/>
                    <a:pt x="126" y="6"/>
                  </a:cubicBezTo>
                  <a:cubicBezTo>
                    <a:pt x="114" y="2"/>
                    <a:pt x="102" y="0"/>
                    <a:pt x="91" y="0"/>
                  </a:cubicBezTo>
                  <a:cubicBezTo>
                    <a:pt x="76" y="0"/>
                    <a:pt x="61" y="2"/>
                    <a:pt x="48" y="8"/>
                  </a:cubicBezTo>
                  <a:cubicBezTo>
                    <a:pt x="29" y="17"/>
                    <a:pt x="15" y="35"/>
                    <a:pt x="8" y="56"/>
                  </a:cubicBezTo>
                  <a:cubicBezTo>
                    <a:pt x="1" y="76"/>
                    <a:pt x="0" y="98"/>
                    <a:pt x="4" y="119"/>
                  </a:cubicBezTo>
                  <a:cubicBezTo>
                    <a:pt x="7" y="140"/>
                    <a:pt x="18" y="160"/>
                    <a:pt x="18" y="181"/>
                  </a:cubicBezTo>
                  <a:cubicBezTo>
                    <a:pt x="19" y="187"/>
                    <a:pt x="15" y="195"/>
                    <a:pt x="7" y="20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6" name="Freeform 139"/>
            <p:cNvSpPr>
              <a:spLocks/>
            </p:cNvSpPr>
            <p:nvPr/>
          </p:nvSpPr>
          <p:spPr bwMode="auto">
            <a:xfrm>
              <a:off x="1668463" y="520700"/>
              <a:ext cx="669925" cy="611188"/>
            </a:xfrm>
            <a:custGeom>
              <a:avLst/>
              <a:gdLst>
                <a:gd name="T0" fmla="*/ 160 w 198"/>
                <a:gd name="T1" fmla="*/ 65 h 181"/>
                <a:gd name="T2" fmla="*/ 176 w 198"/>
                <a:gd name="T3" fmla="*/ 70 h 181"/>
                <a:gd name="T4" fmla="*/ 192 w 198"/>
                <a:gd name="T5" fmla="*/ 66 h 181"/>
                <a:gd name="T6" fmla="*/ 195 w 198"/>
                <a:gd name="T7" fmla="*/ 46 h 181"/>
                <a:gd name="T8" fmla="*/ 181 w 198"/>
                <a:gd name="T9" fmla="*/ 30 h 181"/>
                <a:gd name="T10" fmla="*/ 98 w 198"/>
                <a:gd name="T11" fmla="*/ 1 h 181"/>
                <a:gd name="T12" fmla="*/ 49 w 198"/>
                <a:gd name="T13" fmla="*/ 7 h 181"/>
                <a:gd name="T14" fmla="*/ 12 w 198"/>
                <a:gd name="T15" fmla="*/ 37 h 181"/>
                <a:gd name="T16" fmla="*/ 0 w 198"/>
                <a:gd name="T17" fmla="*/ 88 h 181"/>
                <a:gd name="T18" fmla="*/ 20 w 198"/>
                <a:gd name="T19" fmla="*/ 181 h 181"/>
                <a:gd name="T20" fmla="*/ 28 w 198"/>
                <a:gd name="T21" fmla="*/ 156 h 181"/>
                <a:gd name="T22" fmla="*/ 20 w 198"/>
                <a:gd name="T23" fmla="*/ 130 h 181"/>
                <a:gd name="T24" fmla="*/ 31 w 198"/>
                <a:gd name="T25" fmla="*/ 108 h 181"/>
                <a:gd name="T26" fmla="*/ 47 w 198"/>
                <a:gd name="T27" fmla="*/ 112 h 181"/>
                <a:gd name="T28" fmla="*/ 56 w 198"/>
                <a:gd name="T29" fmla="*/ 127 h 181"/>
                <a:gd name="T30" fmla="*/ 62 w 198"/>
                <a:gd name="T31" fmla="*/ 141 h 181"/>
                <a:gd name="T32" fmla="*/ 76 w 198"/>
                <a:gd name="T33" fmla="*/ 145 h 181"/>
                <a:gd name="T34" fmla="*/ 81 w 198"/>
                <a:gd name="T35" fmla="*/ 133 h 181"/>
                <a:gd name="T36" fmla="*/ 82 w 198"/>
                <a:gd name="T37" fmla="*/ 120 h 181"/>
                <a:gd name="T38" fmla="*/ 114 w 198"/>
                <a:gd name="T39" fmla="*/ 82 h 181"/>
                <a:gd name="T40" fmla="*/ 118 w 198"/>
                <a:gd name="T41" fmla="*/ 65 h 181"/>
                <a:gd name="T42" fmla="*/ 127 w 198"/>
                <a:gd name="T43" fmla="*/ 62 h 181"/>
                <a:gd name="T44" fmla="*/ 160 w 198"/>
                <a:gd name="T45" fmla="*/ 6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8" h="181">
                  <a:moveTo>
                    <a:pt x="160" y="65"/>
                  </a:moveTo>
                  <a:cubicBezTo>
                    <a:pt x="166" y="66"/>
                    <a:pt x="171" y="69"/>
                    <a:pt x="176" y="70"/>
                  </a:cubicBezTo>
                  <a:cubicBezTo>
                    <a:pt x="182" y="71"/>
                    <a:pt x="188" y="70"/>
                    <a:pt x="192" y="66"/>
                  </a:cubicBezTo>
                  <a:cubicBezTo>
                    <a:pt x="197" y="62"/>
                    <a:pt x="198" y="53"/>
                    <a:pt x="195" y="46"/>
                  </a:cubicBezTo>
                  <a:cubicBezTo>
                    <a:pt x="193" y="40"/>
                    <a:pt x="187" y="35"/>
                    <a:pt x="181" y="30"/>
                  </a:cubicBezTo>
                  <a:cubicBezTo>
                    <a:pt x="158" y="12"/>
                    <a:pt x="128" y="3"/>
                    <a:pt x="98" y="1"/>
                  </a:cubicBezTo>
                  <a:cubicBezTo>
                    <a:pt x="81" y="0"/>
                    <a:pt x="65" y="2"/>
                    <a:pt x="49" y="7"/>
                  </a:cubicBezTo>
                  <a:cubicBezTo>
                    <a:pt x="34" y="13"/>
                    <a:pt x="20" y="23"/>
                    <a:pt x="12" y="37"/>
                  </a:cubicBezTo>
                  <a:cubicBezTo>
                    <a:pt x="3" y="52"/>
                    <a:pt x="0" y="71"/>
                    <a:pt x="0" y="88"/>
                  </a:cubicBezTo>
                  <a:cubicBezTo>
                    <a:pt x="1" y="120"/>
                    <a:pt x="7" y="152"/>
                    <a:pt x="20" y="181"/>
                  </a:cubicBezTo>
                  <a:cubicBezTo>
                    <a:pt x="28" y="176"/>
                    <a:pt x="30" y="165"/>
                    <a:pt x="28" y="156"/>
                  </a:cubicBezTo>
                  <a:cubicBezTo>
                    <a:pt x="26" y="147"/>
                    <a:pt x="21" y="139"/>
                    <a:pt x="20" y="130"/>
                  </a:cubicBezTo>
                  <a:cubicBezTo>
                    <a:pt x="19" y="121"/>
                    <a:pt x="22" y="110"/>
                    <a:pt x="31" y="108"/>
                  </a:cubicBezTo>
                  <a:cubicBezTo>
                    <a:pt x="37" y="106"/>
                    <a:pt x="43" y="108"/>
                    <a:pt x="47" y="112"/>
                  </a:cubicBezTo>
                  <a:cubicBezTo>
                    <a:pt x="52" y="116"/>
                    <a:pt x="54" y="122"/>
                    <a:pt x="56" y="127"/>
                  </a:cubicBezTo>
                  <a:cubicBezTo>
                    <a:pt x="58" y="132"/>
                    <a:pt x="59" y="137"/>
                    <a:pt x="62" y="141"/>
                  </a:cubicBezTo>
                  <a:cubicBezTo>
                    <a:pt x="66" y="145"/>
                    <a:pt x="71" y="147"/>
                    <a:pt x="76" y="145"/>
                  </a:cubicBezTo>
                  <a:cubicBezTo>
                    <a:pt x="80" y="143"/>
                    <a:pt x="81" y="138"/>
                    <a:pt x="81" y="133"/>
                  </a:cubicBezTo>
                  <a:cubicBezTo>
                    <a:pt x="82" y="129"/>
                    <a:pt x="81" y="125"/>
                    <a:pt x="82" y="120"/>
                  </a:cubicBezTo>
                  <a:cubicBezTo>
                    <a:pt x="85" y="103"/>
                    <a:pt x="111" y="99"/>
                    <a:pt x="114" y="82"/>
                  </a:cubicBezTo>
                  <a:cubicBezTo>
                    <a:pt x="115" y="76"/>
                    <a:pt x="114" y="70"/>
                    <a:pt x="118" y="65"/>
                  </a:cubicBezTo>
                  <a:cubicBezTo>
                    <a:pt x="120" y="63"/>
                    <a:pt x="124" y="62"/>
                    <a:pt x="127" y="62"/>
                  </a:cubicBezTo>
                  <a:cubicBezTo>
                    <a:pt x="139" y="60"/>
                    <a:pt x="150" y="61"/>
                    <a:pt x="160" y="6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7" name="Freeform 140"/>
            <p:cNvSpPr>
              <a:spLocks/>
            </p:cNvSpPr>
            <p:nvPr/>
          </p:nvSpPr>
          <p:spPr bwMode="auto">
            <a:xfrm>
              <a:off x="1620838" y="1220788"/>
              <a:ext cx="439738" cy="469900"/>
            </a:xfrm>
            <a:custGeom>
              <a:avLst/>
              <a:gdLst>
                <a:gd name="T0" fmla="*/ 130 w 130"/>
                <a:gd name="T1" fmla="*/ 95 h 139"/>
                <a:gd name="T2" fmla="*/ 78 w 130"/>
                <a:gd name="T3" fmla="*/ 68 h 139"/>
                <a:gd name="T4" fmla="*/ 41 w 130"/>
                <a:gd name="T5" fmla="*/ 34 h 139"/>
                <a:gd name="T6" fmla="*/ 29 w 130"/>
                <a:gd name="T7" fmla="*/ 0 h 139"/>
                <a:gd name="T8" fmla="*/ 16 w 130"/>
                <a:gd name="T9" fmla="*/ 1 h 139"/>
                <a:gd name="T10" fmla="*/ 0 w 130"/>
                <a:gd name="T11" fmla="*/ 10 h 139"/>
                <a:gd name="T12" fmla="*/ 32 w 130"/>
                <a:gd name="T13" fmla="*/ 74 h 139"/>
                <a:gd name="T14" fmla="*/ 103 w 130"/>
                <a:gd name="T15" fmla="*/ 131 h 139"/>
                <a:gd name="T16" fmla="*/ 111 w 130"/>
                <a:gd name="T17" fmla="*/ 139 h 139"/>
                <a:gd name="T18" fmla="*/ 126 w 130"/>
                <a:gd name="T19" fmla="*/ 138 h 139"/>
                <a:gd name="T20" fmla="*/ 130 w 130"/>
                <a:gd name="T21" fmla="*/ 9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39">
                  <a:moveTo>
                    <a:pt x="130" y="95"/>
                  </a:moveTo>
                  <a:cubicBezTo>
                    <a:pt x="111" y="91"/>
                    <a:pt x="94" y="80"/>
                    <a:pt x="78" y="68"/>
                  </a:cubicBezTo>
                  <a:cubicBezTo>
                    <a:pt x="64" y="58"/>
                    <a:pt x="51" y="48"/>
                    <a:pt x="41" y="34"/>
                  </a:cubicBezTo>
                  <a:cubicBezTo>
                    <a:pt x="34" y="24"/>
                    <a:pt x="29" y="12"/>
                    <a:pt x="29" y="0"/>
                  </a:cubicBezTo>
                  <a:cubicBezTo>
                    <a:pt x="25" y="0"/>
                    <a:pt x="20" y="0"/>
                    <a:pt x="16" y="1"/>
                  </a:cubicBezTo>
                  <a:cubicBezTo>
                    <a:pt x="13" y="1"/>
                    <a:pt x="7" y="4"/>
                    <a:pt x="0" y="10"/>
                  </a:cubicBezTo>
                  <a:cubicBezTo>
                    <a:pt x="1" y="33"/>
                    <a:pt x="14" y="57"/>
                    <a:pt x="32" y="74"/>
                  </a:cubicBezTo>
                  <a:cubicBezTo>
                    <a:pt x="53" y="96"/>
                    <a:pt x="80" y="111"/>
                    <a:pt x="103" y="131"/>
                  </a:cubicBezTo>
                  <a:cubicBezTo>
                    <a:pt x="106" y="134"/>
                    <a:pt x="109" y="136"/>
                    <a:pt x="111" y="139"/>
                  </a:cubicBezTo>
                  <a:cubicBezTo>
                    <a:pt x="117" y="139"/>
                    <a:pt x="123" y="138"/>
                    <a:pt x="126" y="138"/>
                  </a:cubicBezTo>
                  <a:cubicBezTo>
                    <a:pt x="129" y="134"/>
                    <a:pt x="130" y="95"/>
                    <a:pt x="130" y="9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8" name="Freeform 141"/>
            <p:cNvSpPr>
              <a:spLocks/>
            </p:cNvSpPr>
            <p:nvPr/>
          </p:nvSpPr>
          <p:spPr bwMode="auto">
            <a:xfrm>
              <a:off x="2057400" y="1430338"/>
              <a:ext cx="131763" cy="219075"/>
            </a:xfrm>
            <a:custGeom>
              <a:avLst/>
              <a:gdLst>
                <a:gd name="T0" fmla="*/ 8 w 39"/>
                <a:gd name="T1" fmla="*/ 0 h 65"/>
                <a:gd name="T2" fmla="*/ 1 w 39"/>
                <a:gd name="T3" fmla="*/ 33 h 65"/>
                <a:gd name="T4" fmla="*/ 39 w 39"/>
                <a:gd name="T5" fmla="*/ 65 h 65"/>
                <a:gd name="T6" fmla="*/ 8 w 39"/>
                <a:gd name="T7" fmla="*/ 0 h 65"/>
              </a:gdLst>
              <a:ahLst/>
              <a:cxnLst>
                <a:cxn ang="0">
                  <a:pos x="T0" y="T1"/>
                </a:cxn>
                <a:cxn ang="0">
                  <a:pos x="T2" y="T3"/>
                </a:cxn>
                <a:cxn ang="0">
                  <a:pos x="T4" y="T5"/>
                </a:cxn>
                <a:cxn ang="0">
                  <a:pos x="T6" y="T7"/>
                </a:cxn>
              </a:cxnLst>
              <a:rect l="0" t="0" r="r" b="b"/>
              <a:pathLst>
                <a:path w="39" h="65">
                  <a:moveTo>
                    <a:pt x="8" y="0"/>
                  </a:moveTo>
                  <a:cubicBezTo>
                    <a:pt x="3" y="10"/>
                    <a:pt x="0" y="22"/>
                    <a:pt x="1" y="33"/>
                  </a:cubicBezTo>
                  <a:cubicBezTo>
                    <a:pt x="39" y="65"/>
                    <a:pt x="39" y="65"/>
                    <a:pt x="39" y="65"/>
                  </a:cubicBezTo>
                  <a:cubicBezTo>
                    <a:pt x="31" y="43"/>
                    <a:pt x="21" y="21"/>
                    <a:pt x="8"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9" name="Freeform 142"/>
            <p:cNvSpPr>
              <a:spLocks/>
            </p:cNvSpPr>
            <p:nvPr/>
          </p:nvSpPr>
          <p:spPr bwMode="auto">
            <a:xfrm>
              <a:off x="1997075" y="1541463"/>
              <a:ext cx="298450" cy="838200"/>
            </a:xfrm>
            <a:custGeom>
              <a:avLst/>
              <a:gdLst>
                <a:gd name="T0" fmla="*/ 57 w 88"/>
                <a:gd name="T1" fmla="*/ 32 h 248"/>
                <a:gd name="T2" fmla="*/ 19 w 88"/>
                <a:gd name="T3" fmla="*/ 0 h 248"/>
                <a:gd name="T4" fmla="*/ 15 w 88"/>
                <a:gd name="T5" fmla="*/ 43 h 248"/>
                <a:gd name="T6" fmla="*/ 0 w 88"/>
                <a:gd name="T7" fmla="*/ 44 h 248"/>
                <a:gd name="T8" fmla="*/ 64 w 88"/>
                <a:gd name="T9" fmla="*/ 151 h 248"/>
                <a:gd name="T10" fmla="*/ 88 w 88"/>
                <a:gd name="T11" fmla="*/ 248 h 248"/>
                <a:gd name="T12" fmla="*/ 57 w 88"/>
                <a:gd name="T13" fmla="*/ 32 h 248"/>
              </a:gdLst>
              <a:ahLst/>
              <a:cxnLst>
                <a:cxn ang="0">
                  <a:pos x="T0" y="T1"/>
                </a:cxn>
                <a:cxn ang="0">
                  <a:pos x="T2" y="T3"/>
                </a:cxn>
                <a:cxn ang="0">
                  <a:pos x="T4" y="T5"/>
                </a:cxn>
                <a:cxn ang="0">
                  <a:pos x="T6" y="T7"/>
                </a:cxn>
                <a:cxn ang="0">
                  <a:pos x="T8" y="T9"/>
                </a:cxn>
                <a:cxn ang="0">
                  <a:pos x="T10" y="T11"/>
                </a:cxn>
                <a:cxn ang="0">
                  <a:pos x="T12" y="T13"/>
                </a:cxn>
              </a:cxnLst>
              <a:rect l="0" t="0" r="r" b="b"/>
              <a:pathLst>
                <a:path w="88" h="248">
                  <a:moveTo>
                    <a:pt x="57" y="32"/>
                  </a:moveTo>
                  <a:cubicBezTo>
                    <a:pt x="19" y="0"/>
                    <a:pt x="19" y="0"/>
                    <a:pt x="19" y="0"/>
                  </a:cubicBezTo>
                  <a:cubicBezTo>
                    <a:pt x="19" y="0"/>
                    <a:pt x="18" y="39"/>
                    <a:pt x="15" y="43"/>
                  </a:cubicBezTo>
                  <a:cubicBezTo>
                    <a:pt x="12" y="43"/>
                    <a:pt x="6" y="44"/>
                    <a:pt x="0" y="44"/>
                  </a:cubicBezTo>
                  <a:cubicBezTo>
                    <a:pt x="30" y="74"/>
                    <a:pt x="50" y="112"/>
                    <a:pt x="64" y="151"/>
                  </a:cubicBezTo>
                  <a:cubicBezTo>
                    <a:pt x="75" y="183"/>
                    <a:pt x="82" y="215"/>
                    <a:pt x="88" y="248"/>
                  </a:cubicBezTo>
                  <a:cubicBezTo>
                    <a:pt x="86" y="194"/>
                    <a:pt x="85" y="110"/>
                    <a:pt x="57"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0" name="Freeform 143"/>
            <p:cNvSpPr>
              <a:spLocks/>
            </p:cNvSpPr>
            <p:nvPr/>
          </p:nvSpPr>
          <p:spPr bwMode="auto">
            <a:xfrm>
              <a:off x="2054225" y="1541463"/>
              <a:ext cx="241300" cy="838200"/>
            </a:xfrm>
            <a:custGeom>
              <a:avLst/>
              <a:gdLst>
                <a:gd name="T0" fmla="*/ 2 w 71"/>
                <a:gd name="T1" fmla="*/ 0 h 248"/>
                <a:gd name="T2" fmla="*/ 0 w 71"/>
                <a:gd name="T3" fmla="*/ 36 h 248"/>
                <a:gd name="T4" fmla="*/ 54 w 71"/>
                <a:gd name="T5" fmla="*/ 173 h 248"/>
                <a:gd name="T6" fmla="*/ 71 w 71"/>
                <a:gd name="T7" fmla="*/ 248 h 248"/>
                <a:gd name="T8" fmla="*/ 62 w 71"/>
                <a:gd name="T9" fmla="*/ 118 h 248"/>
                <a:gd name="T10" fmla="*/ 14 w 71"/>
                <a:gd name="T11" fmla="*/ 10 h 248"/>
                <a:gd name="T12" fmla="*/ 2 w 71"/>
                <a:gd name="T13" fmla="*/ 0 h 248"/>
              </a:gdLst>
              <a:ahLst/>
              <a:cxnLst>
                <a:cxn ang="0">
                  <a:pos x="T0" y="T1"/>
                </a:cxn>
                <a:cxn ang="0">
                  <a:pos x="T2" y="T3"/>
                </a:cxn>
                <a:cxn ang="0">
                  <a:pos x="T4" y="T5"/>
                </a:cxn>
                <a:cxn ang="0">
                  <a:pos x="T6" y="T7"/>
                </a:cxn>
                <a:cxn ang="0">
                  <a:pos x="T8" y="T9"/>
                </a:cxn>
                <a:cxn ang="0">
                  <a:pos x="T10" y="T11"/>
                </a:cxn>
                <a:cxn ang="0">
                  <a:pos x="T12" y="T13"/>
                </a:cxn>
              </a:cxnLst>
              <a:rect l="0" t="0" r="r" b="b"/>
              <a:pathLst>
                <a:path w="71" h="248">
                  <a:moveTo>
                    <a:pt x="2" y="0"/>
                  </a:moveTo>
                  <a:cubicBezTo>
                    <a:pt x="2" y="0"/>
                    <a:pt x="2" y="24"/>
                    <a:pt x="0" y="36"/>
                  </a:cubicBezTo>
                  <a:cubicBezTo>
                    <a:pt x="20" y="59"/>
                    <a:pt x="48" y="105"/>
                    <a:pt x="54" y="173"/>
                  </a:cubicBezTo>
                  <a:cubicBezTo>
                    <a:pt x="61" y="197"/>
                    <a:pt x="66" y="223"/>
                    <a:pt x="71" y="248"/>
                  </a:cubicBezTo>
                  <a:cubicBezTo>
                    <a:pt x="70" y="214"/>
                    <a:pt x="69" y="168"/>
                    <a:pt x="62" y="118"/>
                  </a:cubicBezTo>
                  <a:cubicBezTo>
                    <a:pt x="47" y="83"/>
                    <a:pt x="24" y="31"/>
                    <a:pt x="14" y="10"/>
                  </a:cubicBezTo>
                  <a:lnTo>
                    <a:pt x="2"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1" name="Freeform 144"/>
            <p:cNvSpPr>
              <a:spLocks/>
            </p:cNvSpPr>
            <p:nvPr/>
          </p:nvSpPr>
          <p:spPr bwMode="auto">
            <a:xfrm>
              <a:off x="1312862" y="1331913"/>
              <a:ext cx="977900" cy="2319338"/>
            </a:xfrm>
            <a:custGeom>
              <a:avLst/>
              <a:gdLst>
                <a:gd name="T0" fmla="*/ 289 w 289"/>
                <a:gd name="T1" fmla="*/ 313 h 686"/>
                <a:gd name="T2" fmla="*/ 263 w 289"/>
                <a:gd name="T3" fmla="*/ 230 h 686"/>
                <a:gd name="T4" fmla="*/ 240 w 289"/>
                <a:gd name="T5" fmla="*/ 169 h 686"/>
                <a:gd name="T6" fmla="*/ 210 w 289"/>
                <a:gd name="T7" fmla="*/ 134 h 686"/>
                <a:gd name="T8" fmla="*/ 186 w 289"/>
                <a:gd name="T9" fmla="*/ 118 h 686"/>
                <a:gd name="T10" fmla="*/ 171 w 289"/>
                <a:gd name="T11" fmla="*/ 94 h 686"/>
                <a:gd name="T12" fmla="*/ 162 w 289"/>
                <a:gd name="T13" fmla="*/ 104 h 686"/>
                <a:gd name="T14" fmla="*/ 110 w 289"/>
                <a:gd name="T15" fmla="*/ 62 h 686"/>
                <a:gd name="T16" fmla="*/ 77 w 289"/>
                <a:gd name="T17" fmla="*/ 29 h 686"/>
                <a:gd name="T18" fmla="*/ 67 w 289"/>
                <a:gd name="T19" fmla="*/ 0 h 686"/>
                <a:gd name="T20" fmla="*/ 3 w 289"/>
                <a:gd name="T21" fmla="*/ 178 h 686"/>
                <a:gd name="T22" fmla="*/ 10 w 289"/>
                <a:gd name="T23" fmla="*/ 403 h 686"/>
                <a:gd name="T24" fmla="*/ 7 w 289"/>
                <a:gd name="T25" fmla="*/ 600 h 686"/>
                <a:gd name="T26" fmla="*/ 53 w 289"/>
                <a:gd name="T27" fmla="*/ 684 h 686"/>
                <a:gd name="T28" fmla="*/ 231 w 289"/>
                <a:gd name="T29" fmla="*/ 645 h 686"/>
                <a:gd name="T30" fmla="*/ 289 w 289"/>
                <a:gd name="T31" fmla="*/ 313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686">
                  <a:moveTo>
                    <a:pt x="289" y="313"/>
                  </a:moveTo>
                  <a:cubicBezTo>
                    <a:pt x="279" y="288"/>
                    <a:pt x="271" y="256"/>
                    <a:pt x="263" y="230"/>
                  </a:cubicBezTo>
                  <a:cubicBezTo>
                    <a:pt x="257" y="209"/>
                    <a:pt x="249" y="189"/>
                    <a:pt x="240" y="169"/>
                  </a:cubicBezTo>
                  <a:cubicBezTo>
                    <a:pt x="232" y="153"/>
                    <a:pt x="225" y="142"/>
                    <a:pt x="210" y="134"/>
                  </a:cubicBezTo>
                  <a:cubicBezTo>
                    <a:pt x="202" y="129"/>
                    <a:pt x="193" y="125"/>
                    <a:pt x="186" y="118"/>
                  </a:cubicBezTo>
                  <a:cubicBezTo>
                    <a:pt x="179" y="112"/>
                    <a:pt x="173" y="104"/>
                    <a:pt x="171" y="94"/>
                  </a:cubicBezTo>
                  <a:cubicBezTo>
                    <a:pt x="168" y="98"/>
                    <a:pt x="165" y="101"/>
                    <a:pt x="162" y="104"/>
                  </a:cubicBezTo>
                  <a:cubicBezTo>
                    <a:pt x="145" y="90"/>
                    <a:pt x="127" y="76"/>
                    <a:pt x="110" y="62"/>
                  </a:cubicBezTo>
                  <a:cubicBezTo>
                    <a:pt x="98" y="52"/>
                    <a:pt x="85" y="42"/>
                    <a:pt x="77" y="29"/>
                  </a:cubicBezTo>
                  <a:cubicBezTo>
                    <a:pt x="71" y="20"/>
                    <a:pt x="67" y="10"/>
                    <a:pt x="67" y="0"/>
                  </a:cubicBezTo>
                  <a:cubicBezTo>
                    <a:pt x="35" y="35"/>
                    <a:pt x="0" y="97"/>
                    <a:pt x="3" y="178"/>
                  </a:cubicBezTo>
                  <a:cubicBezTo>
                    <a:pt x="6" y="253"/>
                    <a:pt x="4" y="328"/>
                    <a:pt x="10" y="403"/>
                  </a:cubicBezTo>
                  <a:cubicBezTo>
                    <a:pt x="15" y="472"/>
                    <a:pt x="23" y="524"/>
                    <a:pt x="7" y="600"/>
                  </a:cubicBezTo>
                  <a:cubicBezTo>
                    <a:pt x="2" y="625"/>
                    <a:pt x="28" y="686"/>
                    <a:pt x="53" y="684"/>
                  </a:cubicBezTo>
                  <a:cubicBezTo>
                    <a:pt x="110" y="680"/>
                    <a:pt x="175" y="666"/>
                    <a:pt x="231" y="645"/>
                  </a:cubicBezTo>
                  <a:cubicBezTo>
                    <a:pt x="253" y="578"/>
                    <a:pt x="289" y="412"/>
                    <a:pt x="289" y="31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2" name="Freeform 145"/>
            <p:cNvSpPr>
              <a:spLocks/>
            </p:cNvSpPr>
            <p:nvPr/>
          </p:nvSpPr>
          <p:spPr bwMode="auto">
            <a:xfrm>
              <a:off x="2227263" y="2390775"/>
              <a:ext cx="200025" cy="1057275"/>
            </a:xfrm>
            <a:custGeom>
              <a:avLst/>
              <a:gdLst>
                <a:gd name="T0" fmla="*/ 19 w 59"/>
                <a:gd name="T1" fmla="*/ 0 h 313"/>
                <a:gd name="T2" fmla="*/ 0 w 59"/>
                <a:gd name="T3" fmla="*/ 190 h 313"/>
                <a:gd name="T4" fmla="*/ 5 w 59"/>
                <a:gd name="T5" fmla="*/ 253 h 313"/>
                <a:gd name="T6" fmla="*/ 5 w 59"/>
                <a:gd name="T7" fmla="*/ 313 h 313"/>
                <a:gd name="T8" fmla="*/ 59 w 59"/>
                <a:gd name="T9" fmla="*/ 280 h 313"/>
                <a:gd name="T10" fmla="*/ 19 w 59"/>
                <a:gd name="T11" fmla="*/ 0 h 313"/>
              </a:gdLst>
              <a:ahLst/>
              <a:cxnLst>
                <a:cxn ang="0">
                  <a:pos x="T0" y="T1"/>
                </a:cxn>
                <a:cxn ang="0">
                  <a:pos x="T2" y="T3"/>
                </a:cxn>
                <a:cxn ang="0">
                  <a:pos x="T4" y="T5"/>
                </a:cxn>
                <a:cxn ang="0">
                  <a:pos x="T6" y="T7"/>
                </a:cxn>
                <a:cxn ang="0">
                  <a:pos x="T8" y="T9"/>
                </a:cxn>
                <a:cxn ang="0">
                  <a:pos x="T10" y="T11"/>
                </a:cxn>
              </a:cxnLst>
              <a:rect l="0" t="0" r="r" b="b"/>
              <a:pathLst>
                <a:path w="59" h="313">
                  <a:moveTo>
                    <a:pt x="19" y="0"/>
                  </a:moveTo>
                  <a:cubicBezTo>
                    <a:pt x="15" y="20"/>
                    <a:pt x="8" y="157"/>
                    <a:pt x="0" y="190"/>
                  </a:cubicBezTo>
                  <a:cubicBezTo>
                    <a:pt x="2" y="211"/>
                    <a:pt x="4" y="232"/>
                    <a:pt x="5" y="253"/>
                  </a:cubicBezTo>
                  <a:cubicBezTo>
                    <a:pt x="6" y="273"/>
                    <a:pt x="6" y="293"/>
                    <a:pt x="5" y="313"/>
                  </a:cubicBezTo>
                  <a:cubicBezTo>
                    <a:pt x="26" y="303"/>
                    <a:pt x="44" y="292"/>
                    <a:pt x="59" y="280"/>
                  </a:cubicBezTo>
                  <a:cubicBezTo>
                    <a:pt x="38" y="201"/>
                    <a:pt x="25" y="42"/>
                    <a:pt x="19"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3" name="Freeform 146"/>
            <p:cNvSpPr>
              <a:spLocks/>
            </p:cNvSpPr>
            <p:nvPr/>
          </p:nvSpPr>
          <p:spPr bwMode="auto">
            <a:xfrm>
              <a:off x="1419225" y="1838325"/>
              <a:ext cx="1139825" cy="1355725"/>
            </a:xfrm>
            <a:custGeom>
              <a:avLst/>
              <a:gdLst>
                <a:gd name="T0" fmla="*/ 0 w 337"/>
                <a:gd name="T1" fmla="*/ 38 h 401"/>
                <a:gd name="T2" fmla="*/ 41 w 337"/>
                <a:gd name="T3" fmla="*/ 208 h 401"/>
                <a:gd name="T4" fmla="*/ 71 w 337"/>
                <a:gd name="T5" fmla="*/ 292 h 401"/>
                <a:gd name="T6" fmla="*/ 137 w 337"/>
                <a:gd name="T7" fmla="*/ 349 h 401"/>
                <a:gd name="T8" fmla="*/ 291 w 337"/>
                <a:gd name="T9" fmla="*/ 401 h 401"/>
                <a:gd name="T10" fmla="*/ 337 w 337"/>
                <a:gd name="T11" fmla="*/ 326 h 401"/>
                <a:gd name="T12" fmla="*/ 254 w 337"/>
                <a:gd name="T13" fmla="*/ 284 h 401"/>
                <a:gd name="T14" fmla="*/ 164 w 337"/>
                <a:gd name="T15" fmla="*/ 255 h 401"/>
                <a:gd name="T16" fmla="*/ 134 w 337"/>
                <a:gd name="T17" fmla="*/ 20 h 401"/>
                <a:gd name="T18" fmla="*/ 0 w 337"/>
                <a:gd name="T19" fmla="*/ 38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401">
                  <a:moveTo>
                    <a:pt x="0" y="38"/>
                  </a:moveTo>
                  <a:cubicBezTo>
                    <a:pt x="14" y="94"/>
                    <a:pt x="27" y="153"/>
                    <a:pt x="41" y="208"/>
                  </a:cubicBezTo>
                  <a:cubicBezTo>
                    <a:pt x="49" y="237"/>
                    <a:pt x="57" y="266"/>
                    <a:pt x="71" y="292"/>
                  </a:cubicBezTo>
                  <a:cubicBezTo>
                    <a:pt x="86" y="318"/>
                    <a:pt x="109" y="341"/>
                    <a:pt x="137" y="349"/>
                  </a:cubicBezTo>
                  <a:cubicBezTo>
                    <a:pt x="190" y="364"/>
                    <a:pt x="236" y="394"/>
                    <a:pt x="291" y="401"/>
                  </a:cubicBezTo>
                  <a:cubicBezTo>
                    <a:pt x="292" y="371"/>
                    <a:pt x="310" y="341"/>
                    <a:pt x="337" y="326"/>
                  </a:cubicBezTo>
                  <a:cubicBezTo>
                    <a:pt x="314" y="304"/>
                    <a:pt x="284" y="292"/>
                    <a:pt x="254" y="284"/>
                  </a:cubicBezTo>
                  <a:cubicBezTo>
                    <a:pt x="224" y="275"/>
                    <a:pt x="192" y="269"/>
                    <a:pt x="164" y="255"/>
                  </a:cubicBezTo>
                  <a:cubicBezTo>
                    <a:pt x="159" y="177"/>
                    <a:pt x="148" y="97"/>
                    <a:pt x="134" y="20"/>
                  </a:cubicBezTo>
                  <a:cubicBezTo>
                    <a:pt x="90" y="0"/>
                    <a:pt x="36" y="8"/>
                    <a:pt x="0" y="38"/>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4" name="Freeform 147"/>
            <p:cNvSpPr>
              <a:spLocks/>
            </p:cNvSpPr>
            <p:nvPr/>
          </p:nvSpPr>
          <p:spPr bwMode="auto">
            <a:xfrm>
              <a:off x="2427288" y="2927350"/>
              <a:ext cx="685800" cy="487363"/>
            </a:xfrm>
            <a:custGeom>
              <a:avLst/>
              <a:gdLst>
                <a:gd name="T0" fmla="*/ 96 w 203"/>
                <a:gd name="T1" fmla="*/ 7 h 144"/>
                <a:gd name="T2" fmla="*/ 69 w 203"/>
                <a:gd name="T3" fmla="*/ 17 h 144"/>
                <a:gd name="T4" fmla="*/ 36 w 203"/>
                <a:gd name="T5" fmla="*/ 19 h 144"/>
                <a:gd name="T6" fmla="*/ 23 w 203"/>
                <a:gd name="T7" fmla="*/ 20 h 144"/>
                <a:gd name="T8" fmla="*/ 7 w 203"/>
                <a:gd name="T9" fmla="*/ 39 h 144"/>
                <a:gd name="T10" fmla="*/ 0 w 203"/>
                <a:gd name="T11" fmla="*/ 64 h 144"/>
                <a:gd name="T12" fmla="*/ 76 w 203"/>
                <a:gd name="T13" fmla="*/ 112 h 144"/>
                <a:gd name="T14" fmla="*/ 159 w 203"/>
                <a:gd name="T15" fmla="*/ 144 h 144"/>
                <a:gd name="T16" fmla="*/ 164 w 203"/>
                <a:gd name="T17" fmla="*/ 143 h 144"/>
                <a:gd name="T18" fmla="*/ 164 w 203"/>
                <a:gd name="T19" fmla="*/ 135 h 144"/>
                <a:gd name="T20" fmla="*/ 157 w 203"/>
                <a:gd name="T21" fmla="*/ 132 h 144"/>
                <a:gd name="T22" fmla="*/ 125 w 203"/>
                <a:gd name="T23" fmla="*/ 121 h 144"/>
                <a:gd name="T24" fmla="*/ 118 w 203"/>
                <a:gd name="T25" fmla="*/ 112 h 144"/>
                <a:gd name="T26" fmla="*/ 175 w 203"/>
                <a:gd name="T27" fmla="*/ 130 h 144"/>
                <a:gd name="T28" fmla="*/ 184 w 203"/>
                <a:gd name="T29" fmla="*/ 130 h 144"/>
                <a:gd name="T30" fmla="*/ 188 w 203"/>
                <a:gd name="T31" fmla="*/ 123 h 144"/>
                <a:gd name="T32" fmla="*/ 181 w 203"/>
                <a:gd name="T33" fmla="*/ 118 h 144"/>
                <a:gd name="T34" fmla="*/ 129 w 203"/>
                <a:gd name="T35" fmla="*/ 98 h 144"/>
                <a:gd name="T36" fmla="*/ 187 w 203"/>
                <a:gd name="T37" fmla="*/ 116 h 144"/>
                <a:gd name="T38" fmla="*/ 194 w 203"/>
                <a:gd name="T39" fmla="*/ 117 h 144"/>
                <a:gd name="T40" fmla="*/ 200 w 203"/>
                <a:gd name="T41" fmla="*/ 113 h 144"/>
                <a:gd name="T42" fmla="*/ 198 w 203"/>
                <a:gd name="T43" fmla="*/ 107 h 144"/>
                <a:gd name="T44" fmla="*/ 192 w 203"/>
                <a:gd name="T45" fmla="*/ 103 h 144"/>
                <a:gd name="T46" fmla="*/ 148 w 203"/>
                <a:gd name="T47" fmla="*/ 85 h 144"/>
                <a:gd name="T48" fmla="*/ 136 w 203"/>
                <a:gd name="T49" fmla="*/ 75 h 144"/>
                <a:gd name="T50" fmla="*/ 188 w 203"/>
                <a:gd name="T51" fmla="*/ 94 h 144"/>
                <a:gd name="T52" fmla="*/ 200 w 203"/>
                <a:gd name="T53" fmla="*/ 93 h 144"/>
                <a:gd name="T54" fmla="*/ 199 w 203"/>
                <a:gd name="T55" fmla="*/ 81 h 144"/>
                <a:gd name="T56" fmla="*/ 187 w 203"/>
                <a:gd name="T57" fmla="*/ 76 h 144"/>
                <a:gd name="T58" fmla="*/ 127 w 203"/>
                <a:gd name="T59" fmla="*/ 52 h 144"/>
                <a:gd name="T60" fmla="*/ 117 w 203"/>
                <a:gd name="T61" fmla="*/ 45 h 144"/>
                <a:gd name="T62" fmla="*/ 116 w 203"/>
                <a:gd name="T63" fmla="*/ 33 h 144"/>
                <a:gd name="T64" fmla="*/ 125 w 203"/>
                <a:gd name="T65" fmla="*/ 28 h 144"/>
                <a:gd name="T66" fmla="*/ 135 w 203"/>
                <a:gd name="T67" fmla="*/ 28 h 144"/>
                <a:gd name="T68" fmla="*/ 164 w 203"/>
                <a:gd name="T69" fmla="*/ 13 h 144"/>
                <a:gd name="T70" fmla="*/ 166 w 203"/>
                <a:gd name="T71" fmla="*/ 7 h 144"/>
                <a:gd name="T72" fmla="*/ 156 w 203"/>
                <a:gd name="T73" fmla="*/ 1 h 144"/>
                <a:gd name="T74" fmla="*/ 144 w 203"/>
                <a:gd name="T75" fmla="*/ 7 h 144"/>
                <a:gd name="T76" fmla="*/ 96 w 203"/>
                <a:gd name="T77" fmla="*/ 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 h="144">
                  <a:moveTo>
                    <a:pt x="96" y="7"/>
                  </a:moveTo>
                  <a:cubicBezTo>
                    <a:pt x="86" y="9"/>
                    <a:pt x="78" y="15"/>
                    <a:pt x="69" y="17"/>
                  </a:cubicBezTo>
                  <a:cubicBezTo>
                    <a:pt x="59" y="20"/>
                    <a:pt x="47" y="20"/>
                    <a:pt x="36" y="19"/>
                  </a:cubicBezTo>
                  <a:cubicBezTo>
                    <a:pt x="32" y="19"/>
                    <a:pt x="27" y="19"/>
                    <a:pt x="23" y="20"/>
                  </a:cubicBezTo>
                  <a:cubicBezTo>
                    <a:pt x="15" y="23"/>
                    <a:pt x="10" y="31"/>
                    <a:pt x="7" y="39"/>
                  </a:cubicBezTo>
                  <a:cubicBezTo>
                    <a:pt x="4" y="47"/>
                    <a:pt x="3" y="56"/>
                    <a:pt x="0" y="64"/>
                  </a:cubicBezTo>
                  <a:cubicBezTo>
                    <a:pt x="26" y="78"/>
                    <a:pt x="50" y="96"/>
                    <a:pt x="76" y="112"/>
                  </a:cubicBezTo>
                  <a:cubicBezTo>
                    <a:pt x="102" y="127"/>
                    <a:pt x="129" y="140"/>
                    <a:pt x="159" y="144"/>
                  </a:cubicBezTo>
                  <a:cubicBezTo>
                    <a:pt x="161" y="144"/>
                    <a:pt x="163" y="144"/>
                    <a:pt x="164" y="143"/>
                  </a:cubicBezTo>
                  <a:cubicBezTo>
                    <a:pt x="166" y="141"/>
                    <a:pt x="166" y="138"/>
                    <a:pt x="164" y="135"/>
                  </a:cubicBezTo>
                  <a:cubicBezTo>
                    <a:pt x="162" y="133"/>
                    <a:pt x="159" y="133"/>
                    <a:pt x="157" y="132"/>
                  </a:cubicBezTo>
                  <a:cubicBezTo>
                    <a:pt x="146" y="129"/>
                    <a:pt x="136" y="125"/>
                    <a:pt x="125" y="121"/>
                  </a:cubicBezTo>
                  <a:cubicBezTo>
                    <a:pt x="121" y="120"/>
                    <a:pt x="116" y="117"/>
                    <a:pt x="118" y="112"/>
                  </a:cubicBezTo>
                  <a:cubicBezTo>
                    <a:pt x="136" y="121"/>
                    <a:pt x="155" y="127"/>
                    <a:pt x="175" y="130"/>
                  </a:cubicBezTo>
                  <a:cubicBezTo>
                    <a:pt x="178" y="131"/>
                    <a:pt x="181" y="131"/>
                    <a:pt x="184" y="130"/>
                  </a:cubicBezTo>
                  <a:cubicBezTo>
                    <a:pt x="186" y="129"/>
                    <a:pt x="189" y="126"/>
                    <a:pt x="188" y="123"/>
                  </a:cubicBezTo>
                  <a:cubicBezTo>
                    <a:pt x="187" y="120"/>
                    <a:pt x="184" y="119"/>
                    <a:pt x="181" y="118"/>
                  </a:cubicBezTo>
                  <a:cubicBezTo>
                    <a:pt x="163" y="113"/>
                    <a:pt x="143" y="110"/>
                    <a:pt x="129" y="98"/>
                  </a:cubicBezTo>
                  <a:cubicBezTo>
                    <a:pt x="148" y="104"/>
                    <a:pt x="167" y="110"/>
                    <a:pt x="187" y="116"/>
                  </a:cubicBezTo>
                  <a:cubicBezTo>
                    <a:pt x="189" y="117"/>
                    <a:pt x="192" y="117"/>
                    <a:pt x="194" y="117"/>
                  </a:cubicBezTo>
                  <a:cubicBezTo>
                    <a:pt x="197" y="117"/>
                    <a:pt x="199" y="116"/>
                    <a:pt x="200" y="113"/>
                  </a:cubicBezTo>
                  <a:cubicBezTo>
                    <a:pt x="201" y="111"/>
                    <a:pt x="200" y="108"/>
                    <a:pt x="198" y="107"/>
                  </a:cubicBezTo>
                  <a:cubicBezTo>
                    <a:pt x="196" y="105"/>
                    <a:pt x="194" y="104"/>
                    <a:pt x="192" y="103"/>
                  </a:cubicBezTo>
                  <a:cubicBezTo>
                    <a:pt x="177" y="97"/>
                    <a:pt x="162" y="91"/>
                    <a:pt x="148" y="85"/>
                  </a:cubicBezTo>
                  <a:cubicBezTo>
                    <a:pt x="142" y="83"/>
                    <a:pt x="136" y="80"/>
                    <a:pt x="136" y="75"/>
                  </a:cubicBezTo>
                  <a:cubicBezTo>
                    <a:pt x="153" y="82"/>
                    <a:pt x="170" y="89"/>
                    <a:pt x="188" y="94"/>
                  </a:cubicBezTo>
                  <a:cubicBezTo>
                    <a:pt x="192" y="95"/>
                    <a:pt x="197" y="96"/>
                    <a:pt x="200" y="93"/>
                  </a:cubicBezTo>
                  <a:cubicBezTo>
                    <a:pt x="203" y="90"/>
                    <a:pt x="202" y="84"/>
                    <a:pt x="199" y="81"/>
                  </a:cubicBezTo>
                  <a:cubicBezTo>
                    <a:pt x="196" y="78"/>
                    <a:pt x="191" y="77"/>
                    <a:pt x="187" y="76"/>
                  </a:cubicBezTo>
                  <a:cubicBezTo>
                    <a:pt x="166" y="70"/>
                    <a:pt x="146" y="62"/>
                    <a:pt x="127" y="52"/>
                  </a:cubicBezTo>
                  <a:cubicBezTo>
                    <a:pt x="124" y="50"/>
                    <a:pt x="120" y="48"/>
                    <a:pt x="117" y="45"/>
                  </a:cubicBezTo>
                  <a:cubicBezTo>
                    <a:pt x="115" y="41"/>
                    <a:pt x="114" y="36"/>
                    <a:pt x="116" y="33"/>
                  </a:cubicBezTo>
                  <a:cubicBezTo>
                    <a:pt x="118" y="30"/>
                    <a:pt x="121" y="29"/>
                    <a:pt x="125" y="28"/>
                  </a:cubicBezTo>
                  <a:cubicBezTo>
                    <a:pt x="128" y="28"/>
                    <a:pt x="131" y="28"/>
                    <a:pt x="135" y="28"/>
                  </a:cubicBezTo>
                  <a:cubicBezTo>
                    <a:pt x="146" y="29"/>
                    <a:pt x="158" y="23"/>
                    <a:pt x="164" y="13"/>
                  </a:cubicBezTo>
                  <a:cubicBezTo>
                    <a:pt x="166" y="11"/>
                    <a:pt x="167" y="9"/>
                    <a:pt x="166" y="7"/>
                  </a:cubicBezTo>
                  <a:cubicBezTo>
                    <a:pt x="166" y="2"/>
                    <a:pt x="160" y="0"/>
                    <a:pt x="156" y="1"/>
                  </a:cubicBezTo>
                  <a:cubicBezTo>
                    <a:pt x="152" y="2"/>
                    <a:pt x="148" y="5"/>
                    <a:pt x="144" y="7"/>
                  </a:cubicBezTo>
                  <a:cubicBezTo>
                    <a:pt x="129" y="13"/>
                    <a:pt x="112" y="5"/>
                    <a:pt x="96" y="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5" name="Freeform 148"/>
            <p:cNvSpPr>
              <a:spLocks/>
            </p:cNvSpPr>
            <p:nvPr/>
          </p:nvSpPr>
          <p:spPr bwMode="auto">
            <a:xfrm>
              <a:off x="2403475" y="2957513"/>
              <a:ext cx="161925" cy="250825"/>
            </a:xfrm>
            <a:custGeom>
              <a:avLst/>
              <a:gdLst>
                <a:gd name="T0" fmla="*/ 38 w 48"/>
                <a:gd name="T1" fmla="*/ 0 h 74"/>
                <a:gd name="T2" fmla="*/ 0 w 48"/>
                <a:gd name="T3" fmla="*/ 68 h 74"/>
                <a:gd name="T4" fmla="*/ 18 w 48"/>
                <a:gd name="T5" fmla="*/ 74 h 74"/>
                <a:gd name="T6" fmla="*/ 33 w 48"/>
                <a:gd name="T7" fmla="*/ 19 h 74"/>
                <a:gd name="T8" fmla="*/ 48 w 48"/>
                <a:gd name="T9" fmla="*/ 8 h 74"/>
                <a:gd name="T10" fmla="*/ 38 w 48"/>
                <a:gd name="T11" fmla="*/ 0 h 74"/>
              </a:gdLst>
              <a:ahLst/>
              <a:cxnLst>
                <a:cxn ang="0">
                  <a:pos x="T0" y="T1"/>
                </a:cxn>
                <a:cxn ang="0">
                  <a:pos x="T2" y="T3"/>
                </a:cxn>
                <a:cxn ang="0">
                  <a:pos x="T4" y="T5"/>
                </a:cxn>
                <a:cxn ang="0">
                  <a:pos x="T6" y="T7"/>
                </a:cxn>
                <a:cxn ang="0">
                  <a:pos x="T8" y="T9"/>
                </a:cxn>
                <a:cxn ang="0">
                  <a:pos x="T10" y="T11"/>
                </a:cxn>
              </a:cxnLst>
              <a:rect l="0" t="0" r="r" b="b"/>
              <a:pathLst>
                <a:path w="48" h="74">
                  <a:moveTo>
                    <a:pt x="38" y="0"/>
                  </a:moveTo>
                  <a:cubicBezTo>
                    <a:pt x="16" y="16"/>
                    <a:pt x="2" y="41"/>
                    <a:pt x="0" y="68"/>
                  </a:cubicBezTo>
                  <a:cubicBezTo>
                    <a:pt x="6" y="71"/>
                    <a:pt x="12" y="73"/>
                    <a:pt x="18" y="74"/>
                  </a:cubicBezTo>
                  <a:cubicBezTo>
                    <a:pt x="16" y="55"/>
                    <a:pt x="21" y="35"/>
                    <a:pt x="33" y="19"/>
                  </a:cubicBezTo>
                  <a:cubicBezTo>
                    <a:pt x="37" y="14"/>
                    <a:pt x="42" y="10"/>
                    <a:pt x="48" y="8"/>
                  </a:cubicBezTo>
                  <a:cubicBezTo>
                    <a:pt x="45" y="5"/>
                    <a:pt x="41" y="2"/>
                    <a:pt x="3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6" name="Freeform 149"/>
            <p:cNvSpPr>
              <a:spLocks/>
            </p:cNvSpPr>
            <p:nvPr/>
          </p:nvSpPr>
          <p:spPr bwMode="auto">
            <a:xfrm>
              <a:off x="1539875" y="1254125"/>
              <a:ext cx="755650" cy="1136650"/>
            </a:xfrm>
            <a:custGeom>
              <a:avLst/>
              <a:gdLst>
                <a:gd name="T0" fmla="*/ 43 w 223"/>
                <a:gd name="T1" fmla="*/ 85 h 336"/>
                <a:gd name="T2" fmla="*/ 95 w 223"/>
                <a:gd name="T3" fmla="*/ 127 h 336"/>
                <a:gd name="T4" fmla="*/ 104 w 223"/>
                <a:gd name="T5" fmla="*/ 117 h 336"/>
                <a:gd name="T6" fmla="*/ 119 w 223"/>
                <a:gd name="T7" fmla="*/ 141 h 336"/>
                <a:gd name="T8" fmla="*/ 143 w 223"/>
                <a:gd name="T9" fmla="*/ 157 h 336"/>
                <a:gd name="T10" fmla="*/ 175 w 223"/>
                <a:gd name="T11" fmla="*/ 204 h 336"/>
                <a:gd name="T12" fmla="*/ 198 w 223"/>
                <a:gd name="T13" fmla="*/ 267 h 336"/>
                <a:gd name="T14" fmla="*/ 222 w 223"/>
                <a:gd name="T15" fmla="*/ 336 h 336"/>
                <a:gd name="T16" fmla="*/ 223 w 223"/>
                <a:gd name="T17" fmla="*/ 335 h 336"/>
                <a:gd name="T18" fmla="*/ 223 w 223"/>
                <a:gd name="T19" fmla="*/ 333 h 336"/>
                <a:gd name="T20" fmla="*/ 199 w 223"/>
                <a:gd name="T21" fmla="*/ 236 h 336"/>
                <a:gd name="T22" fmla="*/ 127 w 223"/>
                <a:gd name="T23" fmla="*/ 121 h 336"/>
                <a:gd name="T24" fmla="*/ 56 w 223"/>
                <a:gd name="T25" fmla="*/ 64 h 336"/>
                <a:gd name="T26" fmla="*/ 24 w 223"/>
                <a:gd name="T27" fmla="*/ 0 h 336"/>
                <a:gd name="T28" fmla="*/ 0 w 223"/>
                <a:gd name="T29" fmla="*/ 23 h 336"/>
                <a:gd name="T30" fmla="*/ 10 w 223"/>
                <a:gd name="T31" fmla="*/ 52 h 336"/>
                <a:gd name="T32" fmla="*/ 43 w 223"/>
                <a:gd name="T33" fmla="*/ 85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3" h="336">
                  <a:moveTo>
                    <a:pt x="43" y="85"/>
                  </a:moveTo>
                  <a:cubicBezTo>
                    <a:pt x="60" y="99"/>
                    <a:pt x="78" y="113"/>
                    <a:pt x="95" y="127"/>
                  </a:cubicBezTo>
                  <a:cubicBezTo>
                    <a:pt x="98" y="124"/>
                    <a:pt x="101" y="121"/>
                    <a:pt x="104" y="117"/>
                  </a:cubicBezTo>
                  <a:cubicBezTo>
                    <a:pt x="106" y="127"/>
                    <a:pt x="112" y="135"/>
                    <a:pt x="119" y="141"/>
                  </a:cubicBezTo>
                  <a:cubicBezTo>
                    <a:pt x="126" y="148"/>
                    <a:pt x="135" y="152"/>
                    <a:pt x="143" y="157"/>
                  </a:cubicBezTo>
                  <a:cubicBezTo>
                    <a:pt x="160" y="166"/>
                    <a:pt x="166" y="187"/>
                    <a:pt x="175" y="204"/>
                  </a:cubicBezTo>
                  <a:cubicBezTo>
                    <a:pt x="186" y="224"/>
                    <a:pt x="191" y="246"/>
                    <a:pt x="198" y="267"/>
                  </a:cubicBezTo>
                  <a:cubicBezTo>
                    <a:pt x="205" y="290"/>
                    <a:pt x="213" y="313"/>
                    <a:pt x="222" y="336"/>
                  </a:cubicBezTo>
                  <a:cubicBezTo>
                    <a:pt x="222" y="335"/>
                    <a:pt x="222" y="335"/>
                    <a:pt x="223" y="335"/>
                  </a:cubicBezTo>
                  <a:cubicBezTo>
                    <a:pt x="223" y="334"/>
                    <a:pt x="223" y="334"/>
                    <a:pt x="223" y="333"/>
                  </a:cubicBezTo>
                  <a:cubicBezTo>
                    <a:pt x="217" y="300"/>
                    <a:pt x="210" y="268"/>
                    <a:pt x="199" y="236"/>
                  </a:cubicBezTo>
                  <a:cubicBezTo>
                    <a:pt x="184" y="193"/>
                    <a:pt x="161" y="152"/>
                    <a:pt x="127" y="121"/>
                  </a:cubicBezTo>
                  <a:cubicBezTo>
                    <a:pt x="104" y="101"/>
                    <a:pt x="77" y="86"/>
                    <a:pt x="56" y="64"/>
                  </a:cubicBezTo>
                  <a:cubicBezTo>
                    <a:pt x="38" y="47"/>
                    <a:pt x="25" y="23"/>
                    <a:pt x="24" y="0"/>
                  </a:cubicBezTo>
                  <a:cubicBezTo>
                    <a:pt x="17" y="5"/>
                    <a:pt x="9" y="13"/>
                    <a:pt x="0" y="23"/>
                  </a:cubicBezTo>
                  <a:cubicBezTo>
                    <a:pt x="0" y="33"/>
                    <a:pt x="4" y="43"/>
                    <a:pt x="10" y="52"/>
                  </a:cubicBezTo>
                  <a:cubicBezTo>
                    <a:pt x="18" y="65"/>
                    <a:pt x="31" y="75"/>
                    <a:pt x="43" y="8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2" name="Rectangle 1">
            <a:extLst>
              <a:ext uri="{FF2B5EF4-FFF2-40B4-BE49-F238E27FC236}">
                <a16:creationId xmlns:a16="http://schemas.microsoft.com/office/drawing/2014/main" id="{04C43FFF-8F40-FC12-5527-3D627EC2EDDF}"/>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264221030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6667">
                                      <p:stCondLst>
                                        <p:cond delay="0"/>
                                      </p:stCondLst>
                                      <p:childTnLst>
                                        <p:set>
                                          <p:cBhvr>
                                            <p:cTn id="6" dur="1" fill="hold">
                                              <p:stCondLst>
                                                <p:cond delay="0"/>
                                              </p:stCondLst>
                                            </p:cTn>
                                            <p:tgtEl>
                                              <p:spTgt spid="1886"/>
                                            </p:tgtEl>
                                            <p:attrNameLst>
                                              <p:attrName>style.visibility</p:attrName>
                                            </p:attrNameLst>
                                          </p:cBhvr>
                                          <p:to>
                                            <p:strVal val="visible"/>
                                          </p:to>
                                        </p:set>
                                        <p:anim calcmode="lin" valueType="num" p14:bounceEnd="66667">
                                          <p:cBhvr additive="base">
                                            <p:cTn id="7" dur="750" fill="hold"/>
                                            <p:tgtEl>
                                              <p:spTgt spid="1886"/>
                                            </p:tgtEl>
                                            <p:attrNameLst>
                                              <p:attrName>ppt_x</p:attrName>
                                            </p:attrNameLst>
                                          </p:cBhvr>
                                          <p:tavLst>
                                            <p:tav tm="0">
                                              <p:val>
                                                <p:strVal val="#ppt_x"/>
                                              </p:val>
                                            </p:tav>
                                            <p:tav tm="100000">
                                              <p:val>
                                                <p:strVal val="#ppt_x"/>
                                              </p:val>
                                            </p:tav>
                                          </p:tavLst>
                                        </p:anim>
                                        <p:anim calcmode="lin" valueType="num" p14:bounceEnd="66667">
                                          <p:cBhvr additive="base">
                                            <p:cTn id="8" dur="750" fill="hold"/>
                                            <p:tgtEl>
                                              <p:spTgt spid="188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6667">
                                      <p:stCondLst>
                                        <p:cond delay="0"/>
                                      </p:stCondLst>
                                      <p:childTnLst>
                                        <p:set>
                                          <p:cBhvr>
                                            <p:cTn id="10" dur="1" fill="hold">
                                              <p:stCondLst>
                                                <p:cond delay="0"/>
                                              </p:stCondLst>
                                            </p:cTn>
                                            <p:tgtEl>
                                              <p:spTgt spid="1885"/>
                                            </p:tgtEl>
                                            <p:attrNameLst>
                                              <p:attrName>style.visibility</p:attrName>
                                            </p:attrNameLst>
                                          </p:cBhvr>
                                          <p:to>
                                            <p:strVal val="visible"/>
                                          </p:to>
                                        </p:set>
                                        <p:anim calcmode="lin" valueType="num" p14:bounceEnd="66667">
                                          <p:cBhvr additive="base">
                                            <p:cTn id="11" dur="750" fill="hold"/>
                                            <p:tgtEl>
                                              <p:spTgt spid="1885"/>
                                            </p:tgtEl>
                                            <p:attrNameLst>
                                              <p:attrName>ppt_x</p:attrName>
                                            </p:attrNameLst>
                                          </p:cBhvr>
                                          <p:tavLst>
                                            <p:tav tm="0">
                                              <p:val>
                                                <p:strVal val="#ppt_x"/>
                                              </p:val>
                                            </p:tav>
                                            <p:tav tm="100000">
                                              <p:val>
                                                <p:strVal val="#ppt_x"/>
                                              </p:val>
                                            </p:tav>
                                          </p:tavLst>
                                        </p:anim>
                                        <p:anim calcmode="lin" valueType="num" p14:bounceEnd="66667">
                                          <p:cBhvr additive="base">
                                            <p:cTn id="12" dur="750" fill="hold"/>
                                            <p:tgtEl>
                                              <p:spTgt spid="188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6667">
                                      <p:stCondLst>
                                        <p:cond delay="0"/>
                                      </p:stCondLst>
                                      <p:childTnLst>
                                        <p:set>
                                          <p:cBhvr>
                                            <p:cTn id="14" dur="1" fill="hold">
                                              <p:stCondLst>
                                                <p:cond delay="0"/>
                                              </p:stCondLst>
                                            </p:cTn>
                                            <p:tgtEl>
                                              <p:spTgt spid="1887"/>
                                            </p:tgtEl>
                                            <p:attrNameLst>
                                              <p:attrName>style.visibility</p:attrName>
                                            </p:attrNameLst>
                                          </p:cBhvr>
                                          <p:to>
                                            <p:strVal val="visible"/>
                                          </p:to>
                                        </p:set>
                                        <p:anim calcmode="lin" valueType="num" p14:bounceEnd="66667">
                                          <p:cBhvr additive="base">
                                            <p:cTn id="15" dur="750" fill="hold"/>
                                            <p:tgtEl>
                                              <p:spTgt spid="1887"/>
                                            </p:tgtEl>
                                            <p:attrNameLst>
                                              <p:attrName>ppt_x</p:attrName>
                                            </p:attrNameLst>
                                          </p:cBhvr>
                                          <p:tavLst>
                                            <p:tav tm="0">
                                              <p:val>
                                                <p:strVal val="#ppt_x"/>
                                              </p:val>
                                            </p:tav>
                                            <p:tav tm="100000">
                                              <p:val>
                                                <p:strVal val="#ppt_x"/>
                                              </p:val>
                                            </p:tav>
                                          </p:tavLst>
                                        </p:anim>
                                        <p:anim calcmode="lin" valueType="num" p14:bounceEnd="66667">
                                          <p:cBhvr additive="base">
                                            <p:cTn id="16" dur="750" fill="hold"/>
                                            <p:tgtEl>
                                              <p:spTgt spid="188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6667">
                                      <p:stCondLst>
                                        <p:cond delay="0"/>
                                      </p:stCondLst>
                                      <p:childTnLst>
                                        <p:set>
                                          <p:cBhvr>
                                            <p:cTn id="18" dur="1" fill="hold">
                                              <p:stCondLst>
                                                <p:cond delay="0"/>
                                              </p:stCondLst>
                                            </p:cTn>
                                            <p:tgtEl>
                                              <p:spTgt spid="1888"/>
                                            </p:tgtEl>
                                            <p:attrNameLst>
                                              <p:attrName>style.visibility</p:attrName>
                                            </p:attrNameLst>
                                          </p:cBhvr>
                                          <p:to>
                                            <p:strVal val="visible"/>
                                          </p:to>
                                        </p:set>
                                        <p:anim calcmode="lin" valueType="num" p14:bounceEnd="66667">
                                          <p:cBhvr additive="base">
                                            <p:cTn id="19" dur="750" fill="hold"/>
                                            <p:tgtEl>
                                              <p:spTgt spid="1888"/>
                                            </p:tgtEl>
                                            <p:attrNameLst>
                                              <p:attrName>ppt_x</p:attrName>
                                            </p:attrNameLst>
                                          </p:cBhvr>
                                          <p:tavLst>
                                            <p:tav tm="0">
                                              <p:val>
                                                <p:strVal val="#ppt_x"/>
                                              </p:val>
                                            </p:tav>
                                            <p:tav tm="100000">
                                              <p:val>
                                                <p:strVal val="#ppt_x"/>
                                              </p:val>
                                            </p:tav>
                                          </p:tavLst>
                                        </p:anim>
                                        <p:anim calcmode="lin" valueType="num" p14:bounceEnd="66667">
                                          <p:cBhvr additive="base">
                                            <p:cTn id="20" dur="750" fill="hold"/>
                                            <p:tgtEl>
                                              <p:spTgt spid="188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66667">
                                      <p:stCondLst>
                                        <p:cond delay="0"/>
                                      </p:stCondLst>
                                      <p:childTnLst>
                                        <p:set>
                                          <p:cBhvr>
                                            <p:cTn id="22" dur="1" fill="hold">
                                              <p:stCondLst>
                                                <p:cond delay="0"/>
                                              </p:stCondLst>
                                            </p:cTn>
                                            <p:tgtEl>
                                              <p:spTgt spid="1902"/>
                                            </p:tgtEl>
                                            <p:attrNameLst>
                                              <p:attrName>style.visibility</p:attrName>
                                            </p:attrNameLst>
                                          </p:cBhvr>
                                          <p:to>
                                            <p:strVal val="visible"/>
                                          </p:to>
                                        </p:set>
                                        <p:anim calcmode="lin" valueType="num" p14:bounceEnd="66667">
                                          <p:cBhvr additive="base">
                                            <p:cTn id="23" dur="750" fill="hold"/>
                                            <p:tgtEl>
                                              <p:spTgt spid="1902"/>
                                            </p:tgtEl>
                                            <p:attrNameLst>
                                              <p:attrName>ppt_x</p:attrName>
                                            </p:attrNameLst>
                                          </p:cBhvr>
                                          <p:tavLst>
                                            <p:tav tm="0">
                                              <p:val>
                                                <p:strVal val="#ppt_x"/>
                                              </p:val>
                                            </p:tav>
                                            <p:tav tm="100000">
                                              <p:val>
                                                <p:strVal val="#ppt_x"/>
                                              </p:val>
                                            </p:tav>
                                          </p:tavLst>
                                        </p:anim>
                                        <p:anim calcmode="lin" valueType="num" p14:bounceEnd="66667">
                                          <p:cBhvr additive="base">
                                            <p:cTn id="24" dur="750" fill="hold"/>
                                            <p:tgtEl>
                                              <p:spTgt spid="1902"/>
                                            </p:tgtEl>
                                            <p:attrNameLst>
                                              <p:attrName>ppt_y</p:attrName>
                                            </p:attrNameLst>
                                          </p:cBhvr>
                                          <p:tavLst>
                                            <p:tav tm="0">
                                              <p:val>
                                                <p:strVal val="1+#ppt_h/2"/>
                                              </p:val>
                                            </p:tav>
                                            <p:tav tm="100000">
                                              <p:val>
                                                <p:strVal val="#ppt_y"/>
                                              </p:val>
                                            </p:tav>
                                          </p:tavLst>
                                        </p:anim>
                                      </p:childTnLst>
                                    </p:cTn>
                                  </p:par>
                                </p:childTnLst>
                              </p:cTn>
                            </p:par>
                            <p:par>
                              <p:cTn id="25" fill="hold">
                                <p:stCondLst>
                                  <p:cond delay="750"/>
                                </p:stCondLst>
                                <p:childTnLst>
                                  <p:par>
                                    <p:cTn id="26" presetID="53" presetClass="entr" presetSubtype="16" fill="hold" nodeType="afterEffect">
                                      <p:stCondLst>
                                        <p:cond delay="100"/>
                                      </p:stCondLst>
                                      <p:childTnLst>
                                        <p:set>
                                          <p:cBhvr>
                                            <p:cTn id="27" dur="1" fill="hold">
                                              <p:stCondLst>
                                                <p:cond delay="0"/>
                                              </p:stCondLst>
                                            </p:cTn>
                                            <p:tgtEl>
                                              <p:spTgt spid="1900"/>
                                            </p:tgtEl>
                                            <p:attrNameLst>
                                              <p:attrName>style.visibility</p:attrName>
                                            </p:attrNameLst>
                                          </p:cBhvr>
                                          <p:to>
                                            <p:strVal val="visible"/>
                                          </p:to>
                                        </p:set>
                                        <p:anim calcmode="lin" valueType="num">
                                          <p:cBhvr>
                                            <p:cTn id="28" dur="500" fill="hold"/>
                                            <p:tgtEl>
                                              <p:spTgt spid="1900"/>
                                            </p:tgtEl>
                                            <p:attrNameLst>
                                              <p:attrName>ppt_w</p:attrName>
                                            </p:attrNameLst>
                                          </p:cBhvr>
                                          <p:tavLst>
                                            <p:tav tm="0">
                                              <p:val>
                                                <p:fltVal val="0"/>
                                              </p:val>
                                            </p:tav>
                                            <p:tav tm="100000">
                                              <p:val>
                                                <p:strVal val="#ppt_w"/>
                                              </p:val>
                                            </p:tav>
                                          </p:tavLst>
                                        </p:anim>
                                        <p:anim calcmode="lin" valueType="num">
                                          <p:cBhvr>
                                            <p:cTn id="29" dur="500" fill="hold"/>
                                            <p:tgtEl>
                                              <p:spTgt spid="1900"/>
                                            </p:tgtEl>
                                            <p:attrNameLst>
                                              <p:attrName>ppt_h</p:attrName>
                                            </p:attrNameLst>
                                          </p:cBhvr>
                                          <p:tavLst>
                                            <p:tav tm="0">
                                              <p:val>
                                                <p:fltVal val="0"/>
                                              </p:val>
                                            </p:tav>
                                            <p:tav tm="100000">
                                              <p:val>
                                                <p:strVal val="#ppt_h"/>
                                              </p:val>
                                            </p:tav>
                                          </p:tavLst>
                                        </p:anim>
                                        <p:animEffect transition="in" filter="fade">
                                          <p:cBhvr>
                                            <p:cTn id="30" dur="500"/>
                                            <p:tgtEl>
                                              <p:spTgt spid="1900"/>
                                            </p:tgtEl>
                                          </p:cBhvr>
                                        </p:animEffect>
                                      </p:childTnLst>
                                    </p:cTn>
                                  </p:par>
                                  <p:par>
                                    <p:cTn id="31" presetID="53" presetClass="entr" presetSubtype="16" fill="hold" nodeType="withEffect">
                                      <p:stCondLst>
                                        <p:cond delay="200"/>
                                      </p:stCondLst>
                                      <p:childTnLst>
                                        <p:set>
                                          <p:cBhvr>
                                            <p:cTn id="32" dur="1" fill="hold">
                                              <p:stCondLst>
                                                <p:cond delay="0"/>
                                              </p:stCondLst>
                                            </p:cTn>
                                            <p:tgtEl>
                                              <p:spTgt spid="2047"/>
                                            </p:tgtEl>
                                            <p:attrNameLst>
                                              <p:attrName>style.visibility</p:attrName>
                                            </p:attrNameLst>
                                          </p:cBhvr>
                                          <p:to>
                                            <p:strVal val="visible"/>
                                          </p:to>
                                        </p:set>
                                        <p:anim calcmode="lin" valueType="num">
                                          <p:cBhvr>
                                            <p:cTn id="33" dur="500" fill="hold"/>
                                            <p:tgtEl>
                                              <p:spTgt spid="2047"/>
                                            </p:tgtEl>
                                            <p:attrNameLst>
                                              <p:attrName>ppt_w</p:attrName>
                                            </p:attrNameLst>
                                          </p:cBhvr>
                                          <p:tavLst>
                                            <p:tav tm="0">
                                              <p:val>
                                                <p:fltVal val="0"/>
                                              </p:val>
                                            </p:tav>
                                            <p:tav tm="100000">
                                              <p:val>
                                                <p:strVal val="#ppt_w"/>
                                              </p:val>
                                            </p:tav>
                                          </p:tavLst>
                                        </p:anim>
                                        <p:anim calcmode="lin" valueType="num">
                                          <p:cBhvr>
                                            <p:cTn id="34" dur="500" fill="hold"/>
                                            <p:tgtEl>
                                              <p:spTgt spid="2047"/>
                                            </p:tgtEl>
                                            <p:attrNameLst>
                                              <p:attrName>ppt_h</p:attrName>
                                            </p:attrNameLst>
                                          </p:cBhvr>
                                          <p:tavLst>
                                            <p:tav tm="0">
                                              <p:val>
                                                <p:fltVal val="0"/>
                                              </p:val>
                                            </p:tav>
                                            <p:tav tm="100000">
                                              <p:val>
                                                <p:strVal val="#ppt_h"/>
                                              </p:val>
                                            </p:tav>
                                          </p:tavLst>
                                        </p:anim>
                                        <p:animEffect transition="in" filter="fade">
                                          <p:cBhvr>
                                            <p:cTn id="35" dur="500"/>
                                            <p:tgtEl>
                                              <p:spTgt spid="2047"/>
                                            </p:tgtEl>
                                          </p:cBhvr>
                                        </p:animEffect>
                                      </p:childTnLst>
                                    </p:cTn>
                                  </p:par>
                                  <p:par>
                                    <p:cTn id="36" presetID="2" presetClass="entr" presetSubtype="1" fill="hold" nodeType="withEffect" p14:presetBounceEnd="80000">
                                      <p:stCondLst>
                                        <p:cond delay="300"/>
                                      </p:stCondLst>
                                      <p:childTnLst>
                                        <p:set>
                                          <p:cBhvr>
                                            <p:cTn id="37" dur="1" fill="hold">
                                              <p:stCondLst>
                                                <p:cond delay="0"/>
                                              </p:stCondLst>
                                            </p:cTn>
                                            <p:tgtEl>
                                              <p:spTgt spid="750"/>
                                            </p:tgtEl>
                                            <p:attrNameLst>
                                              <p:attrName>style.visibility</p:attrName>
                                            </p:attrNameLst>
                                          </p:cBhvr>
                                          <p:to>
                                            <p:strVal val="visible"/>
                                          </p:to>
                                        </p:set>
                                        <p:anim calcmode="lin" valueType="num" p14:bounceEnd="80000">
                                          <p:cBhvr additive="base">
                                            <p:cTn id="38" dur="1250" fill="hold"/>
                                            <p:tgtEl>
                                              <p:spTgt spid="750"/>
                                            </p:tgtEl>
                                            <p:attrNameLst>
                                              <p:attrName>ppt_x</p:attrName>
                                            </p:attrNameLst>
                                          </p:cBhvr>
                                          <p:tavLst>
                                            <p:tav tm="0">
                                              <p:val>
                                                <p:strVal val="#ppt_x"/>
                                              </p:val>
                                            </p:tav>
                                            <p:tav tm="100000">
                                              <p:val>
                                                <p:strVal val="#ppt_x"/>
                                              </p:val>
                                            </p:tav>
                                          </p:tavLst>
                                        </p:anim>
                                        <p:anim calcmode="lin" valueType="num" p14:bounceEnd="80000">
                                          <p:cBhvr additive="base">
                                            <p:cTn id="39" dur="1250" fill="hold"/>
                                            <p:tgtEl>
                                              <p:spTgt spid="750"/>
                                            </p:tgtEl>
                                            <p:attrNameLst>
                                              <p:attrName>ppt_y</p:attrName>
                                            </p:attrNameLst>
                                          </p:cBhvr>
                                          <p:tavLst>
                                            <p:tav tm="0">
                                              <p:val>
                                                <p:strVal val="0-#ppt_h/2"/>
                                              </p:val>
                                            </p:tav>
                                            <p:tav tm="100000">
                                              <p:val>
                                                <p:strVal val="#ppt_y"/>
                                              </p:val>
                                            </p:tav>
                                          </p:tavLst>
                                        </p:anim>
                                      </p:childTnLst>
                                    </p:cTn>
                                  </p:par>
                                  <p:par>
                                    <p:cTn id="40" presetID="2" presetClass="entr" presetSubtype="1" fill="hold" nodeType="withEffect" p14:presetBounceEnd="67000">
                                      <p:stCondLst>
                                        <p:cond delay="400"/>
                                      </p:stCondLst>
                                      <p:childTnLst>
                                        <p:set>
                                          <p:cBhvr>
                                            <p:cTn id="41" dur="1" fill="hold">
                                              <p:stCondLst>
                                                <p:cond delay="0"/>
                                              </p:stCondLst>
                                            </p:cTn>
                                            <p:tgtEl>
                                              <p:spTgt spid="461"/>
                                            </p:tgtEl>
                                            <p:attrNameLst>
                                              <p:attrName>style.visibility</p:attrName>
                                            </p:attrNameLst>
                                          </p:cBhvr>
                                          <p:to>
                                            <p:strVal val="visible"/>
                                          </p:to>
                                        </p:set>
                                        <p:anim calcmode="lin" valueType="num" p14:bounceEnd="67000">
                                          <p:cBhvr additive="base">
                                            <p:cTn id="42" dur="1000" fill="hold"/>
                                            <p:tgtEl>
                                              <p:spTgt spid="461"/>
                                            </p:tgtEl>
                                            <p:attrNameLst>
                                              <p:attrName>ppt_x</p:attrName>
                                            </p:attrNameLst>
                                          </p:cBhvr>
                                          <p:tavLst>
                                            <p:tav tm="0">
                                              <p:val>
                                                <p:strVal val="#ppt_x"/>
                                              </p:val>
                                            </p:tav>
                                            <p:tav tm="100000">
                                              <p:val>
                                                <p:strVal val="#ppt_x"/>
                                              </p:val>
                                            </p:tav>
                                          </p:tavLst>
                                        </p:anim>
                                        <p:anim calcmode="lin" valueType="num" p14:bounceEnd="67000">
                                          <p:cBhvr additive="base">
                                            <p:cTn id="43" dur="1000" fill="hold"/>
                                            <p:tgtEl>
                                              <p:spTgt spid="461"/>
                                            </p:tgtEl>
                                            <p:attrNameLst>
                                              <p:attrName>ppt_y</p:attrName>
                                            </p:attrNameLst>
                                          </p:cBhvr>
                                          <p:tavLst>
                                            <p:tav tm="0">
                                              <p:val>
                                                <p:strVal val="0-#ppt_h/2"/>
                                              </p:val>
                                            </p:tav>
                                            <p:tav tm="100000">
                                              <p:val>
                                                <p:strVal val="#ppt_y"/>
                                              </p:val>
                                            </p:tav>
                                          </p:tavLst>
                                        </p:anim>
                                      </p:childTnLst>
                                    </p:cTn>
                                  </p:par>
                                  <p:par>
                                    <p:cTn id="44" presetID="2" presetClass="entr" presetSubtype="1" fill="hold" nodeType="withEffect" p14:presetBounceEnd="80000">
                                      <p:stCondLst>
                                        <p:cond delay="500"/>
                                      </p:stCondLst>
                                      <p:childTnLst>
                                        <p:set>
                                          <p:cBhvr>
                                            <p:cTn id="45" dur="1" fill="hold">
                                              <p:stCondLst>
                                                <p:cond delay="0"/>
                                              </p:stCondLst>
                                            </p:cTn>
                                            <p:tgtEl>
                                              <p:spTgt spid="880"/>
                                            </p:tgtEl>
                                            <p:attrNameLst>
                                              <p:attrName>style.visibility</p:attrName>
                                            </p:attrNameLst>
                                          </p:cBhvr>
                                          <p:to>
                                            <p:strVal val="visible"/>
                                          </p:to>
                                        </p:set>
                                        <p:anim calcmode="lin" valueType="num" p14:bounceEnd="80000">
                                          <p:cBhvr additive="base">
                                            <p:cTn id="46" dur="750" fill="hold"/>
                                            <p:tgtEl>
                                              <p:spTgt spid="880"/>
                                            </p:tgtEl>
                                            <p:attrNameLst>
                                              <p:attrName>ppt_x</p:attrName>
                                            </p:attrNameLst>
                                          </p:cBhvr>
                                          <p:tavLst>
                                            <p:tav tm="0">
                                              <p:val>
                                                <p:strVal val="#ppt_x"/>
                                              </p:val>
                                            </p:tav>
                                            <p:tav tm="100000">
                                              <p:val>
                                                <p:strVal val="#ppt_x"/>
                                              </p:val>
                                            </p:tav>
                                          </p:tavLst>
                                        </p:anim>
                                        <p:anim calcmode="lin" valueType="num" p14:bounceEnd="80000">
                                          <p:cBhvr additive="base">
                                            <p:cTn id="47" dur="750" fill="hold"/>
                                            <p:tgtEl>
                                              <p:spTgt spid="880"/>
                                            </p:tgtEl>
                                            <p:attrNameLst>
                                              <p:attrName>ppt_y</p:attrName>
                                            </p:attrNameLst>
                                          </p:cBhvr>
                                          <p:tavLst>
                                            <p:tav tm="0">
                                              <p:val>
                                                <p:strVal val="0-#ppt_h/2"/>
                                              </p:val>
                                            </p:tav>
                                            <p:tav tm="100000">
                                              <p:val>
                                                <p:strVal val="#ppt_y"/>
                                              </p:val>
                                            </p:tav>
                                          </p:tavLst>
                                        </p:anim>
                                      </p:childTnLst>
                                    </p:cTn>
                                  </p:par>
                                  <p:par>
                                    <p:cTn id="48" presetID="2" presetClass="entr" presetSubtype="1" fill="hold" nodeType="withEffect" p14:presetBounceEnd="80000">
                                      <p:stCondLst>
                                        <p:cond delay="700"/>
                                      </p:stCondLst>
                                      <p:childTnLst>
                                        <p:set>
                                          <p:cBhvr>
                                            <p:cTn id="49" dur="1" fill="hold">
                                              <p:stCondLst>
                                                <p:cond delay="0"/>
                                              </p:stCondLst>
                                            </p:cTn>
                                            <p:tgtEl>
                                              <p:spTgt spid="1903"/>
                                            </p:tgtEl>
                                            <p:attrNameLst>
                                              <p:attrName>style.visibility</p:attrName>
                                            </p:attrNameLst>
                                          </p:cBhvr>
                                          <p:to>
                                            <p:strVal val="visible"/>
                                          </p:to>
                                        </p:set>
                                        <p:anim calcmode="lin" valueType="num" p14:bounceEnd="80000">
                                          <p:cBhvr additive="base">
                                            <p:cTn id="50" dur="750" fill="hold"/>
                                            <p:tgtEl>
                                              <p:spTgt spid="1903"/>
                                            </p:tgtEl>
                                            <p:attrNameLst>
                                              <p:attrName>ppt_x</p:attrName>
                                            </p:attrNameLst>
                                          </p:cBhvr>
                                          <p:tavLst>
                                            <p:tav tm="0">
                                              <p:val>
                                                <p:strVal val="#ppt_x"/>
                                              </p:val>
                                            </p:tav>
                                            <p:tav tm="100000">
                                              <p:val>
                                                <p:strVal val="#ppt_x"/>
                                              </p:val>
                                            </p:tav>
                                          </p:tavLst>
                                        </p:anim>
                                        <p:anim calcmode="lin" valueType="num" p14:bounceEnd="80000">
                                          <p:cBhvr additive="base">
                                            <p:cTn id="51" dur="750" fill="hold"/>
                                            <p:tgtEl>
                                              <p:spTgt spid="1903"/>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14:presetBounceEnd="80000">
                                      <p:stCondLst>
                                        <p:cond delay="800"/>
                                      </p:stCondLst>
                                      <p:childTnLst>
                                        <p:set>
                                          <p:cBhvr>
                                            <p:cTn id="53" dur="1" fill="hold">
                                              <p:stCondLst>
                                                <p:cond delay="0"/>
                                              </p:stCondLst>
                                            </p:cTn>
                                            <p:tgtEl>
                                              <p:spTgt spid="2026"/>
                                            </p:tgtEl>
                                            <p:attrNameLst>
                                              <p:attrName>style.visibility</p:attrName>
                                            </p:attrNameLst>
                                          </p:cBhvr>
                                          <p:to>
                                            <p:strVal val="visible"/>
                                          </p:to>
                                        </p:set>
                                        <p:anim calcmode="lin" valueType="num" p14:bounceEnd="80000">
                                          <p:cBhvr additive="base">
                                            <p:cTn id="54" dur="1250" fill="hold"/>
                                            <p:tgtEl>
                                              <p:spTgt spid="2026"/>
                                            </p:tgtEl>
                                            <p:attrNameLst>
                                              <p:attrName>ppt_x</p:attrName>
                                            </p:attrNameLst>
                                          </p:cBhvr>
                                          <p:tavLst>
                                            <p:tav tm="0">
                                              <p:val>
                                                <p:strVal val="#ppt_x"/>
                                              </p:val>
                                            </p:tav>
                                            <p:tav tm="100000">
                                              <p:val>
                                                <p:strVal val="#ppt_x"/>
                                              </p:val>
                                            </p:tav>
                                          </p:tavLst>
                                        </p:anim>
                                        <p:anim calcmode="lin" valueType="num" p14:bounceEnd="80000">
                                          <p:cBhvr additive="base">
                                            <p:cTn id="55" dur="1250" fill="hold"/>
                                            <p:tgtEl>
                                              <p:spTgt spid="2026"/>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14:presetBounceEnd="80000">
                                      <p:stCondLst>
                                        <p:cond delay="900"/>
                                      </p:stCondLst>
                                      <p:childTnLst>
                                        <p:set>
                                          <p:cBhvr>
                                            <p:cTn id="57" dur="1" fill="hold">
                                              <p:stCondLst>
                                                <p:cond delay="0"/>
                                              </p:stCondLst>
                                            </p:cTn>
                                            <p:tgtEl>
                                              <p:spTgt spid="701"/>
                                            </p:tgtEl>
                                            <p:attrNameLst>
                                              <p:attrName>style.visibility</p:attrName>
                                            </p:attrNameLst>
                                          </p:cBhvr>
                                          <p:to>
                                            <p:strVal val="visible"/>
                                          </p:to>
                                        </p:set>
                                        <p:anim calcmode="lin" valueType="num" p14:bounceEnd="80000">
                                          <p:cBhvr additive="base">
                                            <p:cTn id="58" dur="750" fill="hold"/>
                                            <p:tgtEl>
                                              <p:spTgt spid="701"/>
                                            </p:tgtEl>
                                            <p:attrNameLst>
                                              <p:attrName>ppt_x</p:attrName>
                                            </p:attrNameLst>
                                          </p:cBhvr>
                                          <p:tavLst>
                                            <p:tav tm="0">
                                              <p:val>
                                                <p:strVal val="#ppt_x"/>
                                              </p:val>
                                            </p:tav>
                                            <p:tav tm="100000">
                                              <p:val>
                                                <p:strVal val="#ppt_x"/>
                                              </p:val>
                                            </p:tav>
                                          </p:tavLst>
                                        </p:anim>
                                        <p:anim calcmode="lin" valueType="num" p14:bounceEnd="80000">
                                          <p:cBhvr additive="base">
                                            <p:cTn id="59" dur="750" fill="hold"/>
                                            <p:tgtEl>
                                              <p:spTgt spid="701"/>
                                            </p:tgtEl>
                                            <p:attrNameLst>
                                              <p:attrName>ppt_y</p:attrName>
                                            </p:attrNameLst>
                                          </p:cBhvr>
                                          <p:tavLst>
                                            <p:tav tm="0">
                                              <p:val>
                                                <p:strVal val="0-#ppt_h/2"/>
                                              </p:val>
                                            </p:tav>
                                            <p:tav tm="100000">
                                              <p:val>
                                                <p:strVal val="#ppt_y"/>
                                              </p:val>
                                            </p:tav>
                                          </p:tavLst>
                                        </p:anim>
                                      </p:childTnLst>
                                    </p:cTn>
                                  </p:par>
                                  <p:par>
                                    <p:cTn id="60" presetID="2" presetClass="entr" presetSubtype="1" fill="hold" nodeType="withEffect" p14:presetBounceEnd="67000">
                                      <p:stCondLst>
                                        <p:cond delay="900"/>
                                      </p:stCondLst>
                                      <p:childTnLst>
                                        <p:set>
                                          <p:cBhvr>
                                            <p:cTn id="61" dur="1" fill="hold">
                                              <p:stCondLst>
                                                <p:cond delay="0"/>
                                              </p:stCondLst>
                                            </p:cTn>
                                            <p:tgtEl>
                                              <p:spTgt spid="477"/>
                                            </p:tgtEl>
                                            <p:attrNameLst>
                                              <p:attrName>style.visibility</p:attrName>
                                            </p:attrNameLst>
                                          </p:cBhvr>
                                          <p:to>
                                            <p:strVal val="visible"/>
                                          </p:to>
                                        </p:set>
                                        <p:anim calcmode="lin" valueType="num" p14:bounceEnd="67000">
                                          <p:cBhvr additive="base">
                                            <p:cTn id="62" dur="1000" fill="hold"/>
                                            <p:tgtEl>
                                              <p:spTgt spid="477"/>
                                            </p:tgtEl>
                                            <p:attrNameLst>
                                              <p:attrName>ppt_x</p:attrName>
                                            </p:attrNameLst>
                                          </p:cBhvr>
                                          <p:tavLst>
                                            <p:tav tm="0">
                                              <p:val>
                                                <p:strVal val="#ppt_x"/>
                                              </p:val>
                                            </p:tav>
                                            <p:tav tm="100000">
                                              <p:val>
                                                <p:strVal val="#ppt_x"/>
                                              </p:val>
                                            </p:tav>
                                          </p:tavLst>
                                        </p:anim>
                                        <p:anim calcmode="lin" valueType="num" p14:bounceEnd="67000">
                                          <p:cBhvr additive="base">
                                            <p:cTn id="63" dur="1000" fill="hold"/>
                                            <p:tgtEl>
                                              <p:spTgt spid="477"/>
                                            </p:tgtEl>
                                            <p:attrNameLst>
                                              <p:attrName>ppt_y</p:attrName>
                                            </p:attrNameLst>
                                          </p:cBhvr>
                                          <p:tavLst>
                                            <p:tav tm="0">
                                              <p:val>
                                                <p:strVal val="0-#ppt_h/2"/>
                                              </p:val>
                                            </p:tav>
                                            <p:tav tm="100000">
                                              <p:val>
                                                <p:strVal val="#ppt_y"/>
                                              </p:val>
                                            </p:tav>
                                          </p:tavLst>
                                        </p:anim>
                                      </p:childTnLst>
                                    </p:cTn>
                                  </p:par>
                                  <p:par>
                                    <p:cTn id="64" presetID="2" presetClass="entr" presetSubtype="1" fill="hold" nodeType="withEffect" p14:presetBounceEnd="89333">
                                      <p:stCondLst>
                                        <p:cond delay="1000"/>
                                      </p:stCondLst>
                                      <p:childTnLst>
                                        <p:set>
                                          <p:cBhvr>
                                            <p:cTn id="65" dur="1" fill="hold">
                                              <p:stCondLst>
                                                <p:cond delay="0"/>
                                              </p:stCondLst>
                                            </p:cTn>
                                            <p:tgtEl>
                                              <p:spTgt spid="935"/>
                                            </p:tgtEl>
                                            <p:attrNameLst>
                                              <p:attrName>style.visibility</p:attrName>
                                            </p:attrNameLst>
                                          </p:cBhvr>
                                          <p:to>
                                            <p:strVal val="visible"/>
                                          </p:to>
                                        </p:set>
                                        <p:anim calcmode="lin" valueType="num" p14:bounceEnd="89333">
                                          <p:cBhvr additive="base">
                                            <p:cTn id="66" dur="750" fill="hold"/>
                                            <p:tgtEl>
                                              <p:spTgt spid="935"/>
                                            </p:tgtEl>
                                            <p:attrNameLst>
                                              <p:attrName>ppt_x</p:attrName>
                                            </p:attrNameLst>
                                          </p:cBhvr>
                                          <p:tavLst>
                                            <p:tav tm="0">
                                              <p:val>
                                                <p:strVal val="#ppt_x"/>
                                              </p:val>
                                            </p:tav>
                                            <p:tav tm="100000">
                                              <p:val>
                                                <p:strVal val="#ppt_x"/>
                                              </p:val>
                                            </p:tav>
                                          </p:tavLst>
                                        </p:anim>
                                        <p:anim calcmode="lin" valueType="num" p14:bounceEnd="89333">
                                          <p:cBhvr additive="base">
                                            <p:cTn id="67" dur="750" fill="hold"/>
                                            <p:tgtEl>
                                              <p:spTgt spid="935"/>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14:presetBounceEnd="89333">
                                      <p:stCondLst>
                                        <p:cond delay="1100"/>
                                      </p:stCondLst>
                                      <p:childTnLst>
                                        <p:set>
                                          <p:cBhvr>
                                            <p:cTn id="69" dur="1" fill="hold">
                                              <p:stCondLst>
                                                <p:cond delay="0"/>
                                              </p:stCondLst>
                                            </p:cTn>
                                            <p:tgtEl>
                                              <p:spTgt spid="934"/>
                                            </p:tgtEl>
                                            <p:attrNameLst>
                                              <p:attrName>style.visibility</p:attrName>
                                            </p:attrNameLst>
                                          </p:cBhvr>
                                          <p:to>
                                            <p:strVal val="visible"/>
                                          </p:to>
                                        </p:set>
                                        <p:anim calcmode="lin" valueType="num" p14:bounceEnd="89333">
                                          <p:cBhvr additive="base">
                                            <p:cTn id="70" dur="750" fill="hold"/>
                                            <p:tgtEl>
                                              <p:spTgt spid="934"/>
                                            </p:tgtEl>
                                            <p:attrNameLst>
                                              <p:attrName>ppt_x</p:attrName>
                                            </p:attrNameLst>
                                          </p:cBhvr>
                                          <p:tavLst>
                                            <p:tav tm="0">
                                              <p:val>
                                                <p:strVal val="#ppt_x"/>
                                              </p:val>
                                            </p:tav>
                                            <p:tav tm="100000">
                                              <p:val>
                                                <p:strVal val="#ppt_x"/>
                                              </p:val>
                                            </p:tav>
                                          </p:tavLst>
                                        </p:anim>
                                        <p:anim calcmode="lin" valueType="num" p14:bounceEnd="89333">
                                          <p:cBhvr additive="base">
                                            <p:cTn id="71" dur="750" fill="hold"/>
                                            <p:tgtEl>
                                              <p:spTgt spid="934"/>
                                            </p:tgtEl>
                                            <p:attrNameLst>
                                              <p:attrName>ppt_y</p:attrName>
                                            </p:attrNameLst>
                                          </p:cBhvr>
                                          <p:tavLst>
                                            <p:tav tm="0">
                                              <p:val>
                                                <p:strVal val="0-#ppt_h/2"/>
                                              </p:val>
                                            </p:tav>
                                            <p:tav tm="100000">
                                              <p:val>
                                                <p:strVal val="#ppt_y"/>
                                              </p:val>
                                            </p:tav>
                                          </p:tavLst>
                                        </p:anim>
                                      </p:childTnLst>
                                    </p:cTn>
                                  </p:par>
                                  <p:par>
                                    <p:cTn id="72" presetID="2" presetClass="entr" presetSubtype="1" fill="hold" nodeType="withEffect" p14:presetBounceEnd="89333">
                                      <p:stCondLst>
                                        <p:cond delay="1200"/>
                                      </p:stCondLst>
                                      <p:childTnLst>
                                        <p:set>
                                          <p:cBhvr>
                                            <p:cTn id="73" dur="1" fill="hold">
                                              <p:stCondLst>
                                                <p:cond delay="0"/>
                                              </p:stCondLst>
                                            </p:cTn>
                                            <p:tgtEl>
                                              <p:spTgt spid="933"/>
                                            </p:tgtEl>
                                            <p:attrNameLst>
                                              <p:attrName>style.visibility</p:attrName>
                                            </p:attrNameLst>
                                          </p:cBhvr>
                                          <p:to>
                                            <p:strVal val="visible"/>
                                          </p:to>
                                        </p:set>
                                        <p:anim calcmode="lin" valueType="num" p14:bounceEnd="89333">
                                          <p:cBhvr additive="base">
                                            <p:cTn id="74" dur="750" fill="hold"/>
                                            <p:tgtEl>
                                              <p:spTgt spid="933"/>
                                            </p:tgtEl>
                                            <p:attrNameLst>
                                              <p:attrName>ppt_x</p:attrName>
                                            </p:attrNameLst>
                                          </p:cBhvr>
                                          <p:tavLst>
                                            <p:tav tm="0">
                                              <p:val>
                                                <p:strVal val="#ppt_x"/>
                                              </p:val>
                                            </p:tav>
                                            <p:tav tm="100000">
                                              <p:val>
                                                <p:strVal val="#ppt_x"/>
                                              </p:val>
                                            </p:tav>
                                          </p:tavLst>
                                        </p:anim>
                                        <p:anim calcmode="lin" valueType="num" p14:bounceEnd="89333">
                                          <p:cBhvr additive="base">
                                            <p:cTn id="75" dur="750" fill="hold"/>
                                            <p:tgtEl>
                                              <p:spTgt spid="933"/>
                                            </p:tgtEl>
                                            <p:attrNameLst>
                                              <p:attrName>ppt_y</p:attrName>
                                            </p:attrNameLst>
                                          </p:cBhvr>
                                          <p:tavLst>
                                            <p:tav tm="0">
                                              <p:val>
                                                <p:strVal val="0-#ppt_h/2"/>
                                              </p:val>
                                            </p:tav>
                                            <p:tav tm="100000">
                                              <p:val>
                                                <p:strVal val="#ppt_y"/>
                                              </p:val>
                                            </p:tav>
                                          </p:tavLst>
                                        </p:anim>
                                      </p:childTnLst>
                                    </p:cTn>
                                  </p:par>
                                  <p:par>
                                    <p:cTn id="76" presetID="2" presetClass="entr" presetSubtype="1" fill="hold" nodeType="withEffect" p14:presetBounceEnd="67000">
                                      <p:stCondLst>
                                        <p:cond delay="1300"/>
                                      </p:stCondLst>
                                      <p:childTnLst>
                                        <p:set>
                                          <p:cBhvr>
                                            <p:cTn id="77" dur="1" fill="hold">
                                              <p:stCondLst>
                                                <p:cond delay="0"/>
                                              </p:stCondLst>
                                            </p:cTn>
                                            <p:tgtEl>
                                              <p:spTgt spid="443"/>
                                            </p:tgtEl>
                                            <p:attrNameLst>
                                              <p:attrName>style.visibility</p:attrName>
                                            </p:attrNameLst>
                                          </p:cBhvr>
                                          <p:to>
                                            <p:strVal val="visible"/>
                                          </p:to>
                                        </p:set>
                                        <p:anim calcmode="lin" valueType="num" p14:bounceEnd="67000">
                                          <p:cBhvr additive="base">
                                            <p:cTn id="78" dur="1000" fill="hold"/>
                                            <p:tgtEl>
                                              <p:spTgt spid="443"/>
                                            </p:tgtEl>
                                            <p:attrNameLst>
                                              <p:attrName>ppt_x</p:attrName>
                                            </p:attrNameLst>
                                          </p:cBhvr>
                                          <p:tavLst>
                                            <p:tav tm="0">
                                              <p:val>
                                                <p:strVal val="#ppt_x"/>
                                              </p:val>
                                            </p:tav>
                                            <p:tav tm="100000">
                                              <p:val>
                                                <p:strVal val="#ppt_x"/>
                                              </p:val>
                                            </p:tav>
                                          </p:tavLst>
                                        </p:anim>
                                        <p:anim calcmode="lin" valueType="num" p14:bounceEnd="67000">
                                          <p:cBhvr additive="base">
                                            <p:cTn id="79" dur="1000" fill="hold"/>
                                            <p:tgtEl>
                                              <p:spTgt spid="443"/>
                                            </p:tgtEl>
                                            <p:attrNameLst>
                                              <p:attrName>ppt_y</p:attrName>
                                            </p:attrNameLst>
                                          </p:cBhvr>
                                          <p:tavLst>
                                            <p:tav tm="0">
                                              <p:val>
                                                <p:strVal val="0-#ppt_h/2"/>
                                              </p:val>
                                            </p:tav>
                                            <p:tav tm="100000">
                                              <p:val>
                                                <p:strVal val="#ppt_y"/>
                                              </p:val>
                                            </p:tav>
                                          </p:tavLst>
                                        </p:anim>
                                      </p:childTnLst>
                                    </p:cTn>
                                  </p:par>
                                  <p:par>
                                    <p:cTn id="80" presetID="2" presetClass="entr" presetSubtype="1" fill="hold" nodeType="withEffect" p14:presetBounceEnd="67000">
                                      <p:stCondLst>
                                        <p:cond delay="1400"/>
                                      </p:stCondLst>
                                      <p:childTnLst>
                                        <p:set>
                                          <p:cBhvr>
                                            <p:cTn id="81" dur="1" fill="hold">
                                              <p:stCondLst>
                                                <p:cond delay="0"/>
                                              </p:stCondLst>
                                            </p:cTn>
                                            <p:tgtEl>
                                              <p:spTgt spid="449"/>
                                            </p:tgtEl>
                                            <p:attrNameLst>
                                              <p:attrName>style.visibility</p:attrName>
                                            </p:attrNameLst>
                                          </p:cBhvr>
                                          <p:to>
                                            <p:strVal val="visible"/>
                                          </p:to>
                                        </p:set>
                                        <p:anim calcmode="lin" valueType="num" p14:bounceEnd="67000">
                                          <p:cBhvr additive="base">
                                            <p:cTn id="82" dur="1000" fill="hold"/>
                                            <p:tgtEl>
                                              <p:spTgt spid="449"/>
                                            </p:tgtEl>
                                            <p:attrNameLst>
                                              <p:attrName>ppt_x</p:attrName>
                                            </p:attrNameLst>
                                          </p:cBhvr>
                                          <p:tavLst>
                                            <p:tav tm="0">
                                              <p:val>
                                                <p:strVal val="#ppt_x"/>
                                              </p:val>
                                            </p:tav>
                                            <p:tav tm="100000">
                                              <p:val>
                                                <p:strVal val="#ppt_x"/>
                                              </p:val>
                                            </p:tav>
                                          </p:tavLst>
                                        </p:anim>
                                        <p:anim calcmode="lin" valueType="num" p14:bounceEnd="67000">
                                          <p:cBhvr additive="base">
                                            <p:cTn id="83" dur="1000" fill="hold"/>
                                            <p:tgtEl>
                                              <p:spTgt spid="449"/>
                                            </p:tgtEl>
                                            <p:attrNameLst>
                                              <p:attrName>ppt_y</p:attrName>
                                            </p:attrNameLst>
                                          </p:cBhvr>
                                          <p:tavLst>
                                            <p:tav tm="0">
                                              <p:val>
                                                <p:strVal val="0-#ppt_h/2"/>
                                              </p:val>
                                            </p:tav>
                                            <p:tav tm="100000">
                                              <p:val>
                                                <p:strVal val="#ppt_y"/>
                                              </p:val>
                                            </p:tav>
                                          </p:tavLst>
                                        </p:anim>
                                      </p:childTnLst>
                                    </p:cTn>
                                  </p:par>
                                  <p:par>
                                    <p:cTn id="84" presetID="2" presetClass="entr" presetSubtype="1" fill="hold" nodeType="withEffect" p14:presetBounceEnd="67000">
                                      <p:stCondLst>
                                        <p:cond delay="1400"/>
                                      </p:stCondLst>
                                      <p:childTnLst>
                                        <p:set>
                                          <p:cBhvr>
                                            <p:cTn id="85" dur="1" fill="hold">
                                              <p:stCondLst>
                                                <p:cond delay="0"/>
                                              </p:stCondLst>
                                            </p:cTn>
                                            <p:tgtEl>
                                              <p:spTgt spid="455"/>
                                            </p:tgtEl>
                                            <p:attrNameLst>
                                              <p:attrName>style.visibility</p:attrName>
                                            </p:attrNameLst>
                                          </p:cBhvr>
                                          <p:to>
                                            <p:strVal val="visible"/>
                                          </p:to>
                                        </p:set>
                                        <p:anim calcmode="lin" valueType="num" p14:bounceEnd="67000">
                                          <p:cBhvr additive="base">
                                            <p:cTn id="86" dur="1000" fill="hold"/>
                                            <p:tgtEl>
                                              <p:spTgt spid="455"/>
                                            </p:tgtEl>
                                            <p:attrNameLst>
                                              <p:attrName>ppt_x</p:attrName>
                                            </p:attrNameLst>
                                          </p:cBhvr>
                                          <p:tavLst>
                                            <p:tav tm="0">
                                              <p:val>
                                                <p:strVal val="#ppt_x"/>
                                              </p:val>
                                            </p:tav>
                                            <p:tav tm="100000">
                                              <p:val>
                                                <p:strVal val="#ppt_x"/>
                                              </p:val>
                                            </p:tav>
                                          </p:tavLst>
                                        </p:anim>
                                        <p:anim calcmode="lin" valueType="num" p14:bounceEnd="67000">
                                          <p:cBhvr additive="base">
                                            <p:cTn id="87" dur="1000" fill="hold"/>
                                            <p:tgtEl>
                                              <p:spTgt spid="455"/>
                                            </p:tgtEl>
                                            <p:attrNameLst>
                                              <p:attrName>ppt_y</p:attrName>
                                            </p:attrNameLst>
                                          </p:cBhvr>
                                          <p:tavLst>
                                            <p:tav tm="0">
                                              <p:val>
                                                <p:strVal val="0-#ppt_h/2"/>
                                              </p:val>
                                            </p:tav>
                                            <p:tav tm="100000">
                                              <p:val>
                                                <p:strVal val="#ppt_y"/>
                                              </p:val>
                                            </p:tav>
                                          </p:tavLst>
                                        </p:anim>
                                      </p:childTnLst>
                                    </p:cTn>
                                  </p:par>
                                  <p:par>
                                    <p:cTn id="88" presetID="22" presetClass="entr" presetSubtype="4" fill="hold" nodeType="withEffect">
                                      <p:stCondLst>
                                        <p:cond delay="1750"/>
                                      </p:stCondLst>
                                      <p:childTnLst>
                                        <p:set>
                                          <p:cBhvr>
                                            <p:cTn id="89" dur="1" fill="hold">
                                              <p:stCondLst>
                                                <p:cond delay="0"/>
                                              </p:stCondLst>
                                            </p:cTn>
                                            <p:tgtEl>
                                              <p:spTgt spid="1901"/>
                                            </p:tgtEl>
                                            <p:attrNameLst>
                                              <p:attrName>style.visibility</p:attrName>
                                            </p:attrNameLst>
                                          </p:cBhvr>
                                          <p:to>
                                            <p:strVal val="visible"/>
                                          </p:to>
                                        </p:set>
                                        <p:animEffect transition="in" filter="wipe(down)">
                                          <p:cBhvr>
                                            <p:cTn id="90" dur="500"/>
                                            <p:tgtEl>
                                              <p:spTgt spid="1901"/>
                                            </p:tgtEl>
                                          </p:cBhvr>
                                        </p:animEffect>
                                      </p:childTnLst>
                                    </p:cTn>
                                  </p:par>
                                </p:childTnLst>
                              </p:cTn>
                            </p:par>
                            <p:par>
                              <p:cTn id="91" fill="hold">
                                <p:stCondLst>
                                  <p:cond delay="3150"/>
                                </p:stCondLst>
                                <p:childTnLst>
                                  <p:par>
                                    <p:cTn id="92" presetID="1" presetClass="entr" presetSubtype="0" fill="hold" nodeType="afterEffect">
                                      <p:stCondLst>
                                        <p:cond delay="0"/>
                                      </p:stCondLst>
                                      <p:childTnLst>
                                        <p:set>
                                          <p:cBhvr>
                                            <p:cTn id="93" dur="1" fill="hold">
                                              <p:stCondLst>
                                                <p:cond delay="0"/>
                                              </p:stCondLst>
                                            </p:cTn>
                                            <p:tgtEl>
                                              <p:spTgt spid="1889"/>
                                            </p:tgtEl>
                                            <p:attrNameLst>
                                              <p:attrName>style.visibility</p:attrName>
                                            </p:attrNameLst>
                                          </p:cBhvr>
                                          <p:to>
                                            <p:strVal val="visible"/>
                                          </p:to>
                                        </p:set>
                                      </p:childTnLst>
                                    </p:cTn>
                                  </p:par>
                                  <p:par>
                                    <p:cTn id="94" presetID="42" presetClass="path" presetSubtype="0" accel="50000" decel="50000" fill="hold" nodeType="withEffect">
                                      <p:stCondLst>
                                        <p:cond delay="0"/>
                                      </p:stCondLst>
                                      <p:childTnLst>
                                        <p:animMotion origin="layout" path="M -1.04167E-6 -3.7037E-6 L 0.0013 -0.39351 " pathEditMode="relative" rAng="0" ptsTypes="AA">
                                          <p:cBhvr>
                                            <p:cTn id="95" dur="2250" fill="hold"/>
                                            <p:tgtEl>
                                              <p:spTgt spid="1889"/>
                                            </p:tgtEl>
                                            <p:attrNameLst>
                                              <p:attrName>ppt_x</p:attrName>
                                              <p:attrName>ppt_y</p:attrName>
                                            </p:attrNameLst>
                                          </p:cBhvr>
                                          <p:rCtr x="65" y="-19676"/>
                                        </p:animMotion>
                                      </p:childTnLst>
                                    </p:cTn>
                                  </p:par>
                                </p:childTnLst>
                              </p:cTn>
                            </p:par>
                            <p:par>
                              <p:cTn id="96" fill="hold">
                                <p:stCondLst>
                                  <p:cond delay="5400"/>
                                </p:stCondLst>
                                <p:childTnLst>
                                  <p:par>
                                    <p:cTn id="97" presetID="2" presetClass="entr" presetSubtype="8" fill="hold" grpId="0" nodeType="afterEffect" p14:presetBounceEnd="80000">
                                      <p:stCondLst>
                                        <p:cond delay="0"/>
                                      </p:stCondLst>
                                      <p:childTnLst>
                                        <p:set>
                                          <p:cBhvr>
                                            <p:cTn id="98" dur="1" fill="hold">
                                              <p:stCondLst>
                                                <p:cond delay="0"/>
                                              </p:stCondLst>
                                            </p:cTn>
                                            <p:tgtEl>
                                              <p:spTgt spid="672">
                                                <p:txEl>
                                                  <p:pRg st="0" end="0"/>
                                                </p:txEl>
                                              </p:spTgt>
                                            </p:tgtEl>
                                            <p:attrNameLst>
                                              <p:attrName>style.visibility</p:attrName>
                                            </p:attrNameLst>
                                          </p:cBhvr>
                                          <p:to>
                                            <p:strVal val="visible"/>
                                          </p:to>
                                        </p:set>
                                        <p:anim calcmode="lin" valueType="num" p14:bounceEnd="80000">
                                          <p:cBhvr additive="base">
                                            <p:cTn id="99" dur="1000" fill="hold"/>
                                            <p:tgtEl>
                                              <p:spTgt spid="672">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100" dur="1000" fill="hold"/>
                                            <p:tgtEl>
                                              <p:spTgt spid="672">
                                                <p:txEl>
                                                  <p:pRg st="0" end="0"/>
                                                </p:txEl>
                                              </p:spTgt>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14:presetBounceEnd="80000">
                                      <p:stCondLst>
                                        <p:cond delay="0"/>
                                      </p:stCondLst>
                                      <p:childTnLst>
                                        <p:set>
                                          <p:cBhvr>
                                            <p:cTn id="102" dur="1" fill="hold">
                                              <p:stCondLst>
                                                <p:cond delay="0"/>
                                              </p:stCondLst>
                                            </p:cTn>
                                            <p:tgtEl>
                                              <p:spTgt spid="678">
                                                <p:txEl>
                                                  <p:pRg st="0" end="0"/>
                                                </p:txEl>
                                              </p:spTgt>
                                            </p:tgtEl>
                                            <p:attrNameLst>
                                              <p:attrName>style.visibility</p:attrName>
                                            </p:attrNameLst>
                                          </p:cBhvr>
                                          <p:to>
                                            <p:strVal val="visible"/>
                                          </p:to>
                                        </p:set>
                                        <p:anim calcmode="lin" valueType="num" p14:bounceEnd="80000">
                                          <p:cBhvr additive="base">
                                            <p:cTn id="103" dur="1000" fill="hold"/>
                                            <p:tgtEl>
                                              <p:spTgt spid="678">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104" dur="1000" fill="hold"/>
                                            <p:tgtEl>
                                              <p:spTgt spid="67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2" grpId="0" build="p"/>
          <p:bldP spid="678"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886"/>
                                            </p:tgtEl>
                                            <p:attrNameLst>
                                              <p:attrName>style.visibility</p:attrName>
                                            </p:attrNameLst>
                                          </p:cBhvr>
                                          <p:to>
                                            <p:strVal val="visible"/>
                                          </p:to>
                                        </p:set>
                                        <p:anim calcmode="lin" valueType="num">
                                          <p:cBhvr additive="base">
                                            <p:cTn id="7" dur="750" fill="hold"/>
                                            <p:tgtEl>
                                              <p:spTgt spid="1886"/>
                                            </p:tgtEl>
                                            <p:attrNameLst>
                                              <p:attrName>ppt_x</p:attrName>
                                            </p:attrNameLst>
                                          </p:cBhvr>
                                          <p:tavLst>
                                            <p:tav tm="0">
                                              <p:val>
                                                <p:strVal val="#ppt_x"/>
                                              </p:val>
                                            </p:tav>
                                            <p:tav tm="100000">
                                              <p:val>
                                                <p:strVal val="#ppt_x"/>
                                              </p:val>
                                            </p:tav>
                                          </p:tavLst>
                                        </p:anim>
                                        <p:anim calcmode="lin" valueType="num">
                                          <p:cBhvr additive="base">
                                            <p:cTn id="8" dur="750" fill="hold"/>
                                            <p:tgtEl>
                                              <p:spTgt spid="188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85"/>
                                            </p:tgtEl>
                                            <p:attrNameLst>
                                              <p:attrName>style.visibility</p:attrName>
                                            </p:attrNameLst>
                                          </p:cBhvr>
                                          <p:to>
                                            <p:strVal val="visible"/>
                                          </p:to>
                                        </p:set>
                                        <p:anim calcmode="lin" valueType="num">
                                          <p:cBhvr additive="base">
                                            <p:cTn id="11" dur="750" fill="hold"/>
                                            <p:tgtEl>
                                              <p:spTgt spid="1885"/>
                                            </p:tgtEl>
                                            <p:attrNameLst>
                                              <p:attrName>ppt_x</p:attrName>
                                            </p:attrNameLst>
                                          </p:cBhvr>
                                          <p:tavLst>
                                            <p:tav tm="0">
                                              <p:val>
                                                <p:strVal val="#ppt_x"/>
                                              </p:val>
                                            </p:tav>
                                            <p:tav tm="100000">
                                              <p:val>
                                                <p:strVal val="#ppt_x"/>
                                              </p:val>
                                            </p:tav>
                                          </p:tavLst>
                                        </p:anim>
                                        <p:anim calcmode="lin" valueType="num">
                                          <p:cBhvr additive="base">
                                            <p:cTn id="12" dur="750" fill="hold"/>
                                            <p:tgtEl>
                                              <p:spTgt spid="188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87"/>
                                            </p:tgtEl>
                                            <p:attrNameLst>
                                              <p:attrName>style.visibility</p:attrName>
                                            </p:attrNameLst>
                                          </p:cBhvr>
                                          <p:to>
                                            <p:strVal val="visible"/>
                                          </p:to>
                                        </p:set>
                                        <p:anim calcmode="lin" valueType="num">
                                          <p:cBhvr additive="base">
                                            <p:cTn id="15" dur="750" fill="hold"/>
                                            <p:tgtEl>
                                              <p:spTgt spid="1887"/>
                                            </p:tgtEl>
                                            <p:attrNameLst>
                                              <p:attrName>ppt_x</p:attrName>
                                            </p:attrNameLst>
                                          </p:cBhvr>
                                          <p:tavLst>
                                            <p:tav tm="0">
                                              <p:val>
                                                <p:strVal val="#ppt_x"/>
                                              </p:val>
                                            </p:tav>
                                            <p:tav tm="100000">
                                              <p:val>
                                                <p:strVal val="#ppt_x"/>
                                              </p:val>
                                            </p:tav>
                                          </p:tavLst>
                                        </p:anim>
                                        <p:anim calcmode="lin" valueType="num">
                                          <p:cBhvr additive="base">
                                            <p:cTn id="16" dur="750" fill="hold"/>
                                            <p:tgtEl>
                                              <p:spTgt spid="188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888"/>
                                            </p:tgtEl>
                                            <p:attrNameLst>
                                              <p:attrName>style.visibility</p:attrName>
                                            </p:attrNameLst>
                                          </p:cBhvr>
                                          <p:to>
                                            <p:strVal val="visible"/>
                                          </p:to>
                                        </p:set>
                                        <p:anim calcmode="lin" valueType="num">
                                          <p:cBhvr additive="base">
                                            <p:cTn id="19" dur="750" fill="hold"/>
                                            <p:tgtEl>
                                              <p:spTgt spid="1888"/>
                                            </p:tgtEl>
                                            <p:attrNameLst>
                                              <p:attrName>ppt_x</p:attrName>
                                            </p:attrNameLst>
                                          </p:cBhvr>
                                          <p:tavLst>
                                            <p:tav tm="0">
                                              <p:val>
                                                <p:strVal val="#ppt_x"/>
                                              </p:val>
                                            </p:tav>
                                            <p:tav tm="100000">
                                              <p:val>
                                                <p:strVal val="#ppt_x"/>
                                              </p:val>
                                            </p:tav>
                                          </p:tavLst>
                                        </p:anim>
                                        <p:anim calcmode="lin" valueType="num">
                                          <p:cBhvr additive="base">
                                            <p:cTn id="20" dur="750" fill="hold"/>
                                            <p:tgtEl>
                                              <p:spTgt spid="188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902"/>
                                            </p:tgtEl>
                                            <p:attrNameLst>
                                              <p:attrName>style.visibility</p:attrName>
                                            </p:attrNameLst>
                                          </p:cBhvr>
                                          <p:to>
                                            <p:strVal val="visible"/>
                                          </p:to>
                                        </p:set>
                                        <p:anim calcmode="lin" valueType="num">
                                          <p:cBhvr additive="base">
                                            <p:cTn id="23" dur="750" fill="hold"/>
                                            <p:tgtEl>
                                              <p:spTgt spid="1902"/>
                                            </p:tgtEl>
                                            <p:attrNameLst>
                                              <p:attrName>ppt_x</p:attrName>
                                            </p:attrNameLst>
                                          </p:cBhvr>
                                          <p:tavLst>
                                            <p:tav tm="0">
                                              <p:val>
                                                <p:strVal val="#ppt_x"/>
                                              </p:val>
                                            </p:tav>
                                            <p:tav tm="100000">
                                              <p:val>
                                                <p:strVal val="#ppt_x"/>
                                              </p:val>
                                            </p:tav>
                                          </p:tavLst>
                                        </p:anim>
                                        <p:anim calcmode="lin" valueType="num">
                                          <p:cBhvr additive="base">
                                            <p:cTn id="24" dur="750" fill="hold"/>
                                            <p:tgtEl>
                                              <p:spTgt spid="1902"/>
                                            </p:tgtEl>
                                            <p:attrNameLst>
                                              <p:attrName>ppt_y</p:attrName>
                                            </p:attrNameLst>
                                          </p:cBhvr>
                                          <p:tavLst>
                                            <p:tav tm="0">
                                              <p:val>
                                                <p:strVal val="1+#ppt_h/2"/>
                                              </p:val>
                                            </p:tav>
                                            <p:tav tm="100000">
                                              <p:val>
                                                <p:strVal val="#ppt_y"/>
                                              </p:val>
                                            </p:tav>
                                          </p:tavLst>
                                        </p:anim>
                                      </p:childTnLst>
                                    </p:cTn>
                                  </p:par>
                                </p:childTnLst>
                              </p:cTn>
                            </p:par>
                            <p:par>
                              <p:cTn id="25" fill="hold">
                                <p:stCondLst>
                                  <p:cond delay="750"/>
                                </p:stCondLst>
                                <p:childTnLst>
                                  <p:par>
                                    <p:cTn id="26" presetID="53" presetClass="entr" presetSubtype="16" fill="hold" nodeType="afterEffect">
                                      <p:stCondLst>
                                        <p:cond delay="100"/>
                                      </p:stCondLst>
                                      <p:childTnLst>
                                        <p:set>
                                          <p:cBhvr>
                                            <p:cTn id="27" dur="1" fill="hold">
                                              <p:stCondLst>
                                                <p:cond delay="0"/>
                                              </p:stCondLst>
                                            </p:cTn>
                                            <p:tgtEl>
                                              <p:spTgt spid="1900"/>
                                            </p:tgtEl>
                                            <p:attrNameLst>
                                              <p:attrName>style.visibility</p:attrName>
                                            </p:attrNameLst>
                                          </p:cBhvr>
                                          <p:to>
                                            <p:strVal val="visible"/>
                                          </p:to>
                                        </p:set>
                                        <p:anim calcmode="lin" valueType="num">
                                          <p:cBhvr>
                                            <p:cTn id="28" dur="500" fill="hold"/>
                                            <p:tgtEl>
                                              <p:spTgt spid="1900"/>
                                            </p:tgtEl>
                                            <p:attrNameLst>
                                              <p:attrName>ppt_w</p:attrName>
                                            </p:attrNameLst>
                                          </p:cBhvr>
                                          <p:tavLst>
                                            <p:tav tm="0">
                                              <p:val>
                                                <p:fltVal val="0"/>
                                              </p:val>
                                            </p:tav>
                                            <p:tav tm="100000">
                                              <p:val>
                                                <p:strVal val="#ppt_w"/>
                                              </p:val>
                                            </p:tav>
                                          </p:tavLst>
                                        </p:anim>
                                        <p:anim calcmode="lin" valueType="num">
                                          <p:cBhvr>
                                            <p:cTn id="29" dur="500" fill="hold"/>
                                            <p:tgtEl>
                                              <p:spTgt spid="1900"/>
                                            </p:tgtEl>
                                            <p:attrNameLst>
                                              <p:attrName>ppt_h</p:attrName>
                                            </p:attrNameLst>
                                          </p:cBhvr>
                                          <p:tavLst>
                                            <p:tav tm="0">
                                              <p:val>
                                                <p:fltVal val="0"/>
                                              </p:val>
                                            </p:tav>
                                            <p:tav tm="100000">
                                              <p:val>
                                                <p:strVal val="#ppt_h"/>
                                              </p:val>
                                            </p:tav>
                                          </p:tavLst>
                                        </p:anim>
                                        <p:animEffect transition="in" filter="fade">
                                          <p:cBhvr>
                                            <p:cTn id="30" dur="500"/>
                                            <p:tgtEl>
                                              <p:spTgt spid="1900"/>
                                            </p:tgtEl>
                                          </p:cBhvr>
                                        </p:animEffect>
                                      </p:childTnLst>
                                    </p:cTn>
                                  </p:par>
                                  <p:par>
                                    <p:cTn id="31" presetID="53" presetClass="entr" presetSubtype="16" fill="hold" nodeType="withEffect">
                                      <p:stCondLst>
                                        <p:cond delay="200"/>
                                      </p:stCondLst>
                                      <p:childTnLst>
                                        <p:set>
                                          <p:cBhvr>
                                            <p:cTn id="32" dur="1" fill="hold">
                                              <p:stCondLst>
                                                <p:cond delay="0"/>
                                              </p:stCondLst>
                                            </p:cTn>
                                            <p:tgtEl>
                                              <p:spTgt spid="2047"/>
                                            </p:tgtEl>
                                            <p:attrNameLst>
                                              <p:attrName>style.visibility</p:attrName>
                                            </p:attrNameLst>
                                          </p:cBhvr>
                                          <p:to>
                                            <p:strVal val="visible"/>
                                          </p:to>
                                        </p:set>
                                        <p:anim calcmode="lin" valueType="num">
                                          <p:cBhvr>
                                            <p:cTn id="33" dur="500" fill="hold"/>
                                            <p:tgtEl>
                                              <p:spTgt spid="2047"/>
                                            </p:tgtEl>
                                            <p:attrNameLst>
                                              <p:attrName>ppt_w</p:attrName>
                                            </p:attrNameLst>
                                          </p:cBhvr>
                                          <p:tavLst>
                                            <p:tav tm="0">
                                              <p:val>
                                                <p:fltVal val="0"/>
                                              </p:val>
                                            </p:tav>
                                            <p:tav tm="100000">
                                              <p:val>
                                                <p:strVal val="#ppt_w"/>
                                              </p:val>
                                            </p:tav>
                                          </p:tavLst>
                                        </p:anim>
                                        <p:anim calcmode="lin" valueType="num">
                                          <p:cBhvr>
                                            <p:cTn id="34" dur="500" fill="hold"/>
                                            <p:tgtEl>
                                              <p:spTgt spid="2047"/>
                                            </p:tgtEl>
                                            <p:attrNameLst>
                                              <p:attrName>ppt_h</p:attrName>
                                            </p:attrNameLst>
                                          </p:cBhvr>
                                          <p:tavLst>
                                            <p:tav tm="0">
                                              <p:val>
                                                <p:fltVal val="0"/>
                                              </p:val>
                                            </p:tav>
                                            <p:tav tm="100000">
                                              <p:val>
                                                <p:strVal val="#ppt_h"/>
                                              </p:val>
                                            </p:tav>
                                          </p:tavLst>
                                        </p:anim>
                                        <p:animEffect transition="in" filter="fade">
                                          <p:cBhvr>
                                            <p:cTn id="35" dur="500"/>
                                            <p:tgtEl>
                                              <p:spTgt spid="2047"/>
                                            </p:tgtEl>
                                          </p:cBhvr>
                                        </p:animEffect>
                                      </p:childTnLst>
                                    </p:cTn>
                                  </p:par>
                                  <p:par>
                                    <p:cTn id="36" presetID="2" presetClass="entr" presetSubtype="1" fill="hold" nodeType="withEffect">
                                      <p:stCondLst>
                                        <p:cond delay="300"/>
                                      </p:stCondLst>
                                      <p:childTnLst>
                                        <p:set>
                                          <p:cBhvr>
                                            <p:cTn id="37" dur="1" fill="hold">
                                              <p:stCondLst>
                                                <p:cond delay="0"/>
                                              </p:stCondLst>
                                            </p:cTn>
                                            <p:tgtEl>
                                              <p:spTgt spid="750"/>
                                            </p:tgtEl>
                                            <p:attrNameLst>
                                              <p:attrName>style.visibility</p:attrName>
                                            </p:attrNameLst>
                                          </p:cBhvr>
                                          <p:to>
                                            <p:strVal val="visible"/>
                                          </p:to>
                                        </p:set>
                                        <p:anim calcmode="lin" valueType="num">
                                          <p:cBhvr additive="base">
                                            <p:cTn id="38" dur="1250" fill="hold"/>
                                            <p:tgtEl>
                                              <p:spTgt spid="750"/>
                                            </p:tgtEl>
                                            <p:attrNameLst>
                                              <p:attrName>ppt_x</p:attrName>
                                            </p:attrNameLst>
                                          </p:cBhvr>
                                          <p:tavLst>
                                            <p:tav tm="0">
                                              <p:val>
                                                <p:strVal val="#ppt_x"/>
                                              </p:val>
                                            </p:tav>
                                            <p:tav tm="100000">
                                              <p:val>
                                                <p:strVal val="#ppt_x"/>
                                              </p:val>
                                            </p:tav>
                                          </p:tavLst>
                                        </p:anim>
                                        <p:anim calcmode="lin" valueType="num">
                                          <p:cBhvr additive="base">
                                            <p:cTn id="39" dur="1250" fill="hold"/>
                                            <p:tgtEl>
                                              <p:spTgt spid="750"/>
                                            </p:tgtEl>
                                            <p:attrNameLst>
                                              <p:attrName>ppt_y</p:attrName>
                                            </p:attrNameLst>
                                          </p:cBhvr>
                                          <p:tavLst>
                                            <p:tav tm="0">
                                              <p:val>
                                                <p:strVal val="0-#ppt_h/2"/>
                                              </p:val>
                                            </p:tav>
                                            <p:tav tm="100000">
                                              <p:val>
                                                <p:strVal val="#ppt_y"/>
                                              </p:val>
                                            </p:tav>
                                          </p:tavLst>
                                        </p:anim>
                                      </p:childTnLst>
                                    </p:cTn>
                                  </p:par>
                                  <p:par>
                                    <p:cTn id="40" presetID="2" presetClass="entr" presetSubtype="1" fill="hold" nodeType="withEffect">
                                      <p:stCondLst>
                                        <p:cond delay="400"/>
                                      </p:stCondLst>
                                      <p:childTnLst>
                                        <p:set>
                                          <p:cBhvr>
                                            <p:cTn id="41" dur="1" fill="hold">
                                              <p:stCondLst>
                                                <p:cond delay="0"/>
                                              </p:stCondLst>
                                            </p:cTn>
                                            <p:tgtEl>
                                              <p:spTgt spid="461"/>
                                            </p:tgtEl>
                                            <p:attrNameLst>
                                              <p:attrName>style.visibility</p:attrName>
                                            </p:attrNameLst>
                                          </p:cBhvr>
                                          <p:to>
                                            <p:strVal val="visible"/>
                                          </p:to>
                                        </p:set>
                                        <p:anim calcmode="lin" valueType="num">
                                          <p:cBhvr additive="base">
                                            <p:cTn id="42" dur="1000" fill="hold"/>
                                            <p:tgtEl>
                                              <p:spTgt spid="461"/>
                                            </p:tgtEl>
                                            <p:attrNameLst>
                                              <p:attrName>ppt_x</p:attrName>
                                            </p:attrNameLst>
                                          </p:cBhvr>
                                          <p:tavLst>
                                            <p:tav tm="0">
                                              <p:val>
                                                <p:strVal val="#ppt_x"/>
                                              </p:val>
                                            </p:tav>
                                            <p:tav tm="100000">
                                              <p:val>
                                                <p:strVal val="#ppt_x"/>
                                              </p:val>
                                            </p:tav>
                                          </p:tavLst>
                                        </p:anim>
                                        <p:anim calcmode="lin" valueType="num">
                                          <p:cBhvr additive="base">
                                            <p:cTn id="43" dur="1000" fill="hold"/>
                                            <p:tgtEl>
                                              <p:spTgt spid="461"/>
                                            </p:tgtEl>
                                            <p:attrNameLst>
                                              <p:attrName>ppt_y</p:attrName>
                                            </p:attrNameLst>
                                          </p:cBhvr>
                                          <p:tavLst>
                                            <p:tav tm="0">
                                              <p:val>
                                                <p:strVal val="0-#ppt_h/2"/>
                                              </p:val>
                                            </p:tav>
                                            <p:tav tm="100000">
                                              <p:val>
                                                <p:strVal val="#ppt_y"/>
                                              </p:val>
                                            </p:tav>
                                          </p:tavLst>
                                        </p:anim>
                                      </p:childTnLst>
                                    </p:cTn>
                                  </p:par>
                                  <p:par>
                                    <p:cTn id="44" presetID="2" presetClass="entr" presetSubtype="1" fill="hold" nodeType="withEffect">
                                      <p:stCondLst>
                                        <p:cond delay="500"/>
                                      </p:stCondLst>
                                      <p:childTnLst>
                                        <p:set>
                                          <p:cBhvr>
                                            <p:cTn id="45" dur="1" fill="hold">
                                              <p:stCondLst>
                                                <p:cond delay="0"/>
                                              </p:stCondLst>
                                            </p:cTn>
                                            <p:tgtEl>
                                              <p:spTgt spid="880"/>
                                            </p:tgtEl>
                                            <p:attrNameLst>
                                              <p:attrName>style.visibility</p:attrName>
                                            </p:attrNameLst>
                                          </p:cBhvr>
                                          <p:to>
                                            <p:strVal val="visible"/>
                                          </p:to>
                                        </p:set>
                                        <p:anim calcmode="lin" valueType="num">
                                          <p:cBhvr additive="base">
                                            <p:cTn id="46" dur="750" fill="hold"/>
                                            <p:tgtEl>
                                              <p:spTgt spid="880"/>
                                            </p:tgtEl>
                                            <p:attrNameLst>
                                              <p:attrName>ppt_x</p:attrName>
                                            </p:attrNameLst>
                                          </p:cBhvr>
                                          <p:tavLst>
                                            <p:tav tm="0">
                                              <p:val>
                                                <p:strVal val="#ppt_x"/>
                                              </p:val>
                                            </p:tav>
                                            <p:tav tm="100000">
                                              <p:val>
                                                <p:strVal val="#ppt_x"/>
                                              </p:val>
                                            </p:tav>
                                          </p:tavLst>
                                        </p:anim>
                                        <p:anim calcmode="lin" valueType="num">
                                          <p:cBhvr additive="base">
                                            <p:cTn id="47" dur="750" fill="hold"/>
                                            <p:tgtEl>
                                              <p:spTgt spid="880"/>
                                            </p:tgtEl>
                                            <p:attrNameLst>
                                              <p:attrName>ppt_y</p:attrName>
                                            </p:attrNameLst>
                                          </p:cBhvr>
                                          <p:tavLst>
                                            <p:tav tm="0">
                                              <p:val>
                                                <p:strVal val="0-#ppt_h/2"/>
                                              </p:val>
                                            </p:tav>
                                            <p:tav tm="100000">
                                              <p:val>
                                                <p:strVal val="#ppt_y"/>
                                              </p:val>
                                            </p:tav>
                                          </p:tavLst>
                                        </p:anim>
                                      </p:childTnLst>
                                    </p:cTn>
                                  </p:par>
                                  <p:par>
                                    <p:cTn id="48" presetID="2" presetClass="entr" presetSubtype="1" fill="hold" nodeType="withEffect">
                                      <p:stCondLst>
                                        <p:cond delay="700"/>
                                      </p:stCondLst>
                                      <p:childTnLst>
                                        <p:set>
                                          <p:cBhvr>
                                            <p:cTn id="49" dur="1" fill="hold">
                                              <p:stCondLst>
                                                <p:cond delay="0"/>
                                              </p:stCondLst>
                                            </p:cTn>
                                            <p:tgtEl>
                                              <p:spTgt spid="1903"/>
                                            </p:tgtEl>
                                            <p:attrNameLst>
                                              <p:attrName>style.visibility</p:attrName>
                                            </p:attrNameLst>
                                          </p:cBhvr>
                                          <p:to>
                                            <p:strVal val="visible"/>
                                          </p:to>
                                        </p:set>
                                        <p:anim calcmode="lin" valueType="num">
                                          <p:cBhvr additive="base">
                                            <p:cTn id="50" dur="750" fill="hold"/>
                                            <p:tgtEl>
                                              <p:spTgt spid="1903"/>
                                            </p:tgtEl>
                                            <p:attrNameLst>
                                              <p:attrName>ppt_x</p:attrName>
                                            </p:attrNameLst>
                                          </p:cBhvr>
                                          <p:tavLst>
                                            <p:tav tm="0">
                                              <p:val>
                                                <p:strVal val="#ppt_x"/>
                                              </p:val>
                                            </p:tav>
                                            <p:tav tm="100000">
                                              <p:val>
                                                <p:strVal val="#ppt_x"/>
                                              </p:val>
                                            </p:tav>
                                          </p:tavLst>
                                        </p:anim>
                                        <p:anim calcmode="lin" valueType="num">
                                          <p:cBhvr additive="base">
                                            <p:cTn id="51" dur="750" fill="hold"/>
                                            <p:tgtEl>
                                              <p:spTgt spid="1903"/>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stCondLst>
                                        <p:cond delay="800"/>
                                      </p:stCondLst>
                                      <p:childTnLst>
                                        <p:set>
                                          <p:cBhvr>
                                            <p:cTn id="53" dur="1" fill="hold">
                                              <p:stCondLst>
                                                <p:cond delay="0"/>
                                              </p:stCondLst>
                                            </p:cTn>
                                            <p:tgtEl>
                                              <p:spTgt spid="2026"/>
                                            </p:tgtEl>
                                            <p:attrNameLst>
                                              <p:attrName>style.visibility</p:attrName>
                                            </p:attrNameLst>
                                          </p:cBhvr>
                                          <p:to>
                                            <p:strVal val="visible"/>
                                          </p:to>
                                        </p:set>
                                        <p:anim calcmode="lin" valueType="num">
                                          <p:cBhvr additive="base">
                                            <p:cTn id="54" dur="1250" fill="hold"/>
                                            <p:tgtEl>
                                              <p:spTgt spid="2026"/>
                                            </p:tgtEl>
                                            <p:attrNameLst>
                                              <p:attrName>ppt_x</p:attrName>
                                            </p:attrNameLst>
                                          </p:cBhvr>
                                          <p:tavLst>
                                            <p:tav tm="0">
                                              <p:val>
                                                <p:strVal val="#ppt_x"/>
                                              </p:val>
                                            </p:tav>
                                            <p:tav tm="100000">
                                              <p:val>
                                                <p:strVal val="#ppt_x"/>
                                              </p:val>
                                            </p:tav>
                                          </p:tavLst>
                                        </p:anim>
                                        <p:anim calcmode="lin" valueType="num">
                                          <p:cBhvr additive="base">
                                            <p:cTn id="55" dur="1250" fill="hold"/>
                                            <p:tgtEl>
                                              <p:spTgt spid="2026"/>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stCondLst>
                                        <p:cond delay="900"/>
                                      </p:stCondLst>
                                      <p:childTnLst>
                                        <p:set>
                                          <p:cBhvr>
                                            <p:cTn id="57" dur="1" fill="hold">
                                              <p:stCondLst>
                                                <p:cond delay="0"/>
                                              </p:stCondLst>
                                            </p:cTn>
                                            <p:tgtEl>
                                              <p:spTgt spid="701"/>
                                            </p:tgtEl>
                                            <p:attrNameLst>
                                              <p:attrName>style.visibility</p:attrName>
                                            </p:attrNameLst>
                                          </p:cBhvr>
                                          <p:to>
                                            <p:strVal val="visible"/>
                                          </p:to>
                                        </p:set>
                                        <p:anim calcmode="lin" valueType="num">
                                          <p:cBhvr additive="base">
                                            <p:cTn id="58" dur="750" fill="hold"/>
                                            <p:tgtEl>
                                              <p:spTgt spid="701"/>
                                            </p:tgtEl>
                                            <p:attrNameLst>
                                              <p:attrName>ppt_x</p:attrName>
                                            </p:attrNameLst>
                                          </p:cBhvr>
                                          <p:tavLst>
                                            <p:tav tm="0">
                                              <p:val>
                                                <p:strVal val="#ppt_x"/>
                                              </p:val>
                                            </p:tav>
                                            <p:tav tm="100000">
                                              <p:val>
                                                <p:strVal val="#ppt_x"/>
                                              </p:val>
                                            </p:tav>
                                          </p:tavLst>
                                        </p:anim>
                                        <p:anim calcmode="lin" valueType="num">
                                          <p:cBhvr additive="base">
                                            <p:cTn id="59" dur="750" fill="hold"/>
                                            <p:tgtEl>
                                              <p:spTgt spid="701"/>
                                            </p:tgtEl>
                                            <p:attrNameLst>
                                              <p:attrName>ppt_y</p:attrName>
                                            </p:attrNameLst>
                                          </p:cBhvr>
                                          <p:tavLst>
                                            <p:tav tm="0">
                                              <p:val>
                                                <p:strVal val="0-#ppt_h/2"/>
                                              </p:val>
                                            </p:tav>
                                            <p:tav tm="100000">
                                              <p:val>
                                                <p:strVal val="#ppt_y"/>
                                              </p:val>
                                            </p:tav>
                                          </p:tavLst>
                                        </p:anim>
                                      </p:childTnLst>
                                    </p:cTn>
                                  </p:par>
                                  <p:par>
                                    <p:cTn id="60" presetID="2" presetClass="entr" presetSubtype="1" fill="hold" nodeType="withEffect">
                                      <p:stCondLst>
                                        <p:cond delay="900"/>
                                      </p:stCondLst>
                                      <p:childTnLst>
                                        <p:set>
                                          <p:cBhvr>
                                            <p:cTn id="61" dur="1" fill="hold">
                                              <p:stCondLst>
                                                <p:cond delay="0"/>
                                              </p:stCondLst>
                                            </p:cTn>
                                            <p:tgtEl>
                                              <p:spTgt spid="477"/>
                                            </p:tgtEl>
                                            <p:attrNameLst>
                                              <p:attrName>style.visibility</p:attrName>
                                            </p:attrNameLst>
                                          </p:cBhvr>
                                          <p:to>
                                            <p:strVal val="visible"/>
                                          </p:to>
                                        </p:set>
                                        <p:anim calcmode="lin" valueType="num">
                                          <p:cBhvr additive="base">
                                            <p:cTn id="62" dur="1000" fill="hold"/>
                                            <p:tgtEl>
                                              <p:spTgt spid="477"/>
                                            </p:tgtEl>
                                            <p:attrNameLst>
                                              <p:attrName>ppt_x</p:attrName>
                                            </p:attrNameLst>
                                          </p:cBhvr>
                                          <p:tavLst>
                                            <p:tav tm="0">
                                              <p:val>
                                                <p:strVal val="#ppt_x"/>
                                              </p:val>
                                            </p:tav>
                                            <p:tav tm="100000">
                                              <p:val>
                                                <p:strVal val="#ppt_x"/>
                                              </p:val>
                                            </p:tav>
                                          </p:tavLst>
                                        </p:anim>
                                        <p:anim calcmode="lin" valueType="num">
                                          <p:cBhvr additive="base">
                                            <p:cTn id="63" dur="1000" fill="hold"/>
                                            <p:tgtEl>
                                              <p:spTgt spid="477"/>
                                            </p:tgtEl>
                                            <p:attrNameLst>
                                              <p:attrName>ppt_y</p:attrName>
                                            </p:attrNameLst>
                                          </p:cBhvr>
                                          <p:tavLst>
                                            <p:tav tm="0">
                                              <p:val>
                                                <p:strVal val="0-#ppt_h/2"/>
                                              </p:val>
                                            </p:tav>
                                            <p:tav tm="100000">
                                              <p:val>
                                                <p:strVal val="#ppt_y"/>
                                              </p:val>
                                            </p:tav>
                                          </p:tavLst>
                                        </p:anim>
                                      </p:childTnLst>
                                    </p:cTn>
                                  </p:par>
                                  <p:par>
                                    <p:cTn id="64" presetID="2" presetClass="entr" presetSubtype="1" fill="hold" nodeType="withEffect">
                                      <p:stCondLst>
                                        <p:cond delay="1000"/>
                                      </p:stCondLst>
                                      <p:childTnLst>
                                        <p:set>
                                          <p:cBhvr>
                                            <p:cTn id="65" dur="1" fill="hold">
                                              <p:stCondLst>
                                                <p:cond delay="0"/>
                                              </p:stCondLst>
                                            </p:cTn>
                                            <p:tgtEl>
                                              <p:spTgt spid="935"/>
                                            </p:tgtEl>
                                            <p:attrNameLst>
                                              <p:attrName>style.visibility</p:attrName>
                                            </p:attrNameLst>
                                          </p:cBhvr>
                                          <p:to>
                                            <p:strVal val="visible"/>
                                          </p:to>
                                        </p:set>
                                        <p:anim calcmode="lin" valueType="num">
                                          <p:cBhvr additive="base">
                                            <p:cTn id="66" dur="750" fill="hold"/>
                                            <p:tgtEl>
                                              <p:spTgt spid="935"/>
                                            </p:tgtEl>
                                            <p:attrNameLst>
                                              <p:attrName>ppt_x</p:attrName>
                                            </p:attrNameLst>
                                          </p:cBhvr>
                                          <p:tavLst>
                                            <p:tav tm="0">
                                              <p:val>
                                                <p:strVal val="#ppt_x"/>
                                              </p:val>
                                            </p:tav>
                                            <p:tav tm="100000">
                                              <p:val>
                                                <p:strVal val="#ppt_x"/>
                                              </p:val>
                                            </p:tav>
                                          </p:tavLst>
                                        </p:anim>
                                        <p:anim calcmode="lin" valueType="num">
                                          <p:cBhvr additive="base">
                                            <p:cTn id="67" dur="750" fill="hold"/>
                                            <p:tgtEl>
                                              <p:spTgt spid="935"/>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stCondLst>
                                        <p:cond delay="1100"/>
                                      </p:stCondLst>
                                      <p:childTnLst>
                                        <p:set>
                                          <p:cBhvr>
                                            <p:cTn id="69" dur="1" fill="hold">
                                              <p:stCondLst>
                                                <p:cond delay="0"/>
                                              </p:stCondLst>
                                            </p:cTn>
                                            <p:tgtEl>
                                              <p:spTgt spid="934"/>
                                            </p:tgtEl>
                                            <p:attrNameLst>
                                              <p:attrName>style.visibility</p:attrName>
                                            </p:attrNameLst>
                                          </p:cBhvr>
                                          <p:to>
                                            <p:strVal val="visible"/>
                                          </p:to>
                                        </p:set>
                                        <p:anim calcmode="lin" valueType="num">
                                          <p:cBhvr additive="base">
                                            <p:cTn id="70" dur="750" fill="hold"/>
                                            <p:tgtEl>
                                              <p:spTgt spid="934"/>
                                            </p:tgtEl>
                                            <p:attrNameLst>
                                              <p:attrName>ppt_x</p:attrName>
                                            </p:attrNameLst>
                                          </p:cBhvr>
                                          <p:tavLst>
                                            <p:tav tm="0">
                                              <p:val>
                                                <p:strVal val="#ppt_x"/>
                                              </p:val>
                                            </p:tav>
                                            <p:tav tm="100000">
                                              <p:val>
                                                <p:strVal val="#ppt_x"/>
                                              </p:val>
                                            </p:tav>
                                          </p:tavLst>
                                        </p:anim>
                                        <p:anim calcmode="lin" valueType="num">
                                          <p:cBhvr additive="base">
                                            <p:cTn id="71" dur="750" fill="hold"/>
                                            <p:tgtEl>
                                              <p:spTgt spid="934"/>
                                            </p:tgtEl>
                                            <p:attrNameLst>
                                              <p:attrName>ppt_y</p:attrName>
                                            </p:attrNameLst>
                                          </p:cBhvr>
                                          <p:tavLst>
                                            <p:tav tm="0">
                                              <p:val>
                                                <p:strVal val="0-#ppt_h/2"/>
                                              </p:val>
                                            </p:tav>
                                            <p:tav tm="100000">
                                              <p:val>
                                                <p:strVal val="#ppt_y"/>
                                              </p:val>
                                            </p:tav>
                                          </p:tavLst>
                                        </p:anim>
                                      </p:childTnLst>
                                    </p:cTn>
                                  </p:par>
                                  <p:par>
                                    <p:cTn id="72" presetID="2" presetClass="entr" presetSubtype="1" fill="hold" nodeType="withEffect">
                                      <p:stCondLst>
                                        <p:cond delay="1200"/>
                                      </p:stCondLst>
                                      <p:childTnLst>
                                        <p:set>
                                          <p:cBhvr>
                                            <p:cTn id="73" dur="1" fill="hold">
                                              <p:stCondLst>
                                                <p:cond delay="0"/>
                                              </p:stCondLst>
                                            </p:cTn>
                                            <p:tgtEl>
                                              <p:spTgt spid="933"/>
                                            </p:tgtEl>
                                            <p:attrNameLst>
                                              <p:attrName>style.visibility</p:attrName>
                                            </p:attrNameLst>
                                          </p:cBhvr>
                                          <p:to>
                                            <p:strVal val="visible"/>
                                          </p:to>
                                        </p:set>
                                        <p:anim calcmode="lin" valueType="num">
                                          <p:cBhvr additive="base">
                                            <p:cTn id="74" dur="750" fill="hold"/>
                                            <p:tgtEl>
                                              <p:spTgt spid="933"/>
                                            </p:tgtEl>
                                            <p:attrNameLst>
                                              <p:attrName>ppt_x</p:attrName>
                                            </p:attrNameLst>
                                          </p:cBhvr>
                                          <p:tavLst>
                                            <p:tav tm="0">
                                              <p:val>
                                                <p:strVal val="#ppt_x"/>
                                              </p:val>
                                            </p:tav>
                                            <p:tav tm="100000">
                                              <p:val>
                                                <p:strVal val="#ppt_x"/>
                                              </p:val>
                                            </p:tav>
                                          </p:tavLst>
                                        </p:anim>
                                        <p:anim calcmode="lin" valueType="num">
                                          <p:cBhvr additive="base">
                                            <p:cTn id="75" dur="750" fill="hold"/>
                                            <p:tgtEl>
                                              <p:spTgt spid="933"/>
                                            </p:tgtEl>
                                            <p:attrNameLst>
                                              <p:attrName>ppt_y</p:attrName>
                                            </p:attrNameLst>
                                          </p:cBhvr>
                                          <p:tavLst>
                                            <p:tav tm="0">
                                              <p:val>
                                                <p:strVal val="0-#ppt_h/2"/>
                                              </p:val>
                                            </p:tav>
                                            <p:tav tm="100000">
                                              <p:val>
                                                <p:strVal val="#ppt_y"/>
                                              </p:val>
                                            </p:tav>
                                          </p:tavLst>
                                        </p:anim>
                                      </p:childTnLst>
                                    </p:cTn>
                                  </p:par>
                                  <p:par>
                                    <p:cTn id="76" presetID="2" presetClass="entr" presetSubtype="1" fill="hold" nodeType="withEffect">
                                      <p:stCondLst>
                                        <p:cond delay="1300"/>
                                      </p:stCondLst>
                                      <p:childTnLst>
                                        <p:set>
                                          <p:cBhvr>
                                            <p:cTn id="77" dur="1" fill="hold">
                                              <p:stCondLst>
                                                <p:cond delay="0"/>
                                              </p:stCondLst>
                                            </p:cTn>
                                            <p:tgtEl>
                                              <p:spTgt spid="443"/>
                                            </p:tgtEl>
                                            <p:attrNameLst>
                                              <p:attrName>style.visibility</p:attrName>
                                            </p:attrNameLst>
                                          </p:cBhvr>
                                          <p:to>
                                            <p:strVal val="visible"/>
                                          </p:to>
                                        </p:set>
                                        <p:anim calcmode="lin" valueType="num">
                                          <p:cBhvr additive="base">
                                            <p:cTn id="78" dur="1000" fill="hold"/>
                                            <p:tgtEl>
                                              <p:spTgt spid="443"/>
                                            </p:tgtEl>
                                            <p:attrNameLst>
                                              <p:attrName>ppt_x</p:attrName>
                                            </p:attrNameLst>
                                          </p:cBhvr>
                                          <p:tavLst>
                                            <p:tav tm="0">
                                              <p:val>
                                                <p:strVal val="#ppt_x"/>
                                              </p:val>
                                            </p:tav>
                                            <p:tav tm="100000">
                                              <p:val>
                                                <p:strVal val="#ppt_x"/>
                                              </p:val>
                                            </p:tav>
                                          </p:tavLst>
                                        </p:anim>
                                        <p:anim calcmode="lin" valueType="num">
                                          <p:cBhvr additive="base">
                                            <p:cTn id="79" dur="1000" fill="hold"/>
                                            <p:tgtEl>
                                              <p:spTgt spid="443"/>
                                            </p:tgtEl>
                                            <p:attrNameLst>
                                              <p:attrName>ppt_y</p:attrName>
                                            </p:attrNameLst>
                                          </p:cBhvr>
                                          <p:tavLst>
                                            <p:tav tm="0">
                                              <p:val>
                                                <p:strVal val="0-#ppt_h/2"/>
                                              </p:val>
                                            </p:tav>
                                            <p:tav tm="100000">
                                              <p:val>
                                                <p:strVal val="#ppt_y"/>
                                              </p:val>
                                            </p:tav>
                                          </p:tavLst>
                                        </p:anim>
                                      </p:childTnLst>
                                    </p:cTn>
                                  </p:par>
                                  <p:par>
                                    <p:cTn id="80" presetID="2" presetClass="entr" presetSubtype="1" fill="hold" nodeType="withEffect">
                                      <p:stCondLst>
                                        <p:cond delay="1400"/>
                                      </p:stCondLst>
                                      <p:childTnLst>
                                        <p:set>
                                          <p:cBhvr>
                                            <p:cTn id="81" dur="1" fill="hold">
                                              <p:stCondLst>
                                                <p:cond delay="0"/>
                                              </p:stCondLst>
                                            </p:cTn>
                                            <p:tgtEl>
                                              <p:spTgt spid="449"/>
                                            </p:tgtEl>
                                            <p:attrNameLst>
                                              <p:attrName>style.visibility</p:attrName>
                                            </p:attrNameLst>
                                          </p:cBhvr>
                                          <p:to>
                                            <p:strVal val="visible"/>
                                          </p:to>
                                        </p:set>
                                        <p:anim calcmode="lin" valueType="num">
                                          <p:cBhvr additive="base">
                                            <p:cTn id="82" dur="1000" fill="hold"/>
                                            <p:tgtEl>
                                              <p:spTgt spid="449"/>
                                            </p:tgtEl>
                                            <p:attrNameLst>
                                              <p:attrName>ppt_x</p:attrName>
                                            </p:attrNameLst>
                                          </p:cBhvr>
                                          <p:tavLst>
                                            <p:tav tm="0">
                                              <p:val>
                                                <p:strVal val="#ppt_x"/>
                                              </p:val>
                                            </p:tav>
                                            <p:tav tm="100000">
                                              <p:val>
                                                <p:strVal val="#ppt_x"/>
                                              </p:val>
                                            </p:tav>
                                          </p:tavLst>
                                        </p:anim>
                                        <p:anim calcmode="lin" valueType="num">
                                          <p:cBhvr additive="base">
                                            <p:cTn id="83" dur="1000" fill="hold"/>
                                            <p:tgtEl>
                                              <p:spTgt spid="449"/>
                                            </p:tgtEl>
                                            <p:attrNameLst>
                                              <p:attrName>ppt_y</p:attrName>
                                            </p:attrNameLst>
                                          </p:cBhvr>
                                          <p:tavLst>
                                            <p:tav tm="0">
                                              <p:val>
                                                <p:strVal val="0-#ppt_h/2"/>
                                              </p:val>
                                            </p:tav>
                                            <p:tav tm="100000">
                                              <p:val>
                                                <p:strVal val="#ppt_y"/>
                                              </p:val>
                                            </p:tav>
                                          </p:tavLst>
                                        </p:anim>
                                      </p:childTnLst>
                                    </p:cTn>
                                  </p:par>
                                  <p:par>
                                    <p:cTn id="84" presetID="2" presetClass="entr" presetSubtype="1" fill="hold" nodeType="withEffect">
                                      <p:stCondLst>
                                        <p:cond delay="1400"/>
                                      </p:stCondLst>
                                      <p:childTnLst>
                                        <p:set>
                                          <p:cBhvr>
                                            <p:cTn id="85" dur="1" fill="hold">
                                              <p:stCondLst>
                                                <p:cond delay="0"/>
                                              </p:stCondLst>
                                            </p:cTn>
                                            <p:tgtEl>
                                              <p:spTgt spid="455"/>
                                            </p:tgtEl>
                                            <p:attrNameLst>
                                              <p:attrName>style.visibility</p:attrName>
                                            </p:attrNameLst>
                                          </p:cBhvr>
                                          <p:to>
                                            <p:strVal val="visible"/>
                                          </p:to>
                                        </p:set>
                                        <p:anim calcmode="lin" valueType="num">
                                          <p:cBhvr additive="base">
                                            <p:cTn id="86" dur="1000" fill="hold"/>
                                            <p:tgtEl>
                                              <p:spTgt spid="455"/>
                                            </p:tgtEl>
                                            <p:attrNameLst>
                                              <p:attrName>ppt_x</p:attrName>
                                            </p:attrNameLst>
                                          </p:cBhvr>
                                          <p:tavLst>
                                            <p:tav tm="0">
                                              <p:val>
                                                <p:strVal val="#ppt_x"/>
                                              </p:val>
                                            </p:tav>
                                            <p:tav tm="100000">
                                              <p:val>
                                                <p:strVal val="#ppt_x"/>
                                              </p:val>
                                            </p:tav>
                                          </p:tavLst>
                                        </p:anim>
                                        <p:anim calcmode="lin" valueType="num">
                                          <p:cBhvr additive="base">
                                            <p:cTn id="87" dur="1000" fill="hold"/>
                                            <p:tgtEl>
                                              <p:spTgt spid="455"/>
                                            </p:tgtEl>
                                            <p:attrNameLst>
                                              <p:attrName>ppt_y</p:attrName>
                                            </p:attrNameLst>
                                          </p:cBhvr>
                                          <p:tavLst>
                                            <p:tav tm="0">
                                              <p:val>
                                                <p:strVal val="0-#ppt_h/2"/>
                                              </p:val>
                                            </p:tav>
                                            <p:tav tm="100000">
                                              <p:val>
                                                <p:strVal val="#ppt_y"/>
                                              </p:val>
                                            </p:tav>
                                          </p:tavLst>
                                        </p:anim>
                                      </p:childTnLst>
                                    </p:cTn>
                                  </p:par>
                                  <p:par>
                                    <p:cTn id="88" presetID="22" presetClass="entr" presetSubtype="4" fill="hold" nodeType="withEffect">
                                      <p:stCondLst>
                                        <p:cond delay="1750"/>
                                      </p:stCondLst>
                                      <p:childTnLst>
                                        <p:set>
                                          <p:cBhvr>
                                            <p:cTn id="89" dur="1" fill="hold">
                                              <p:stCondLst>
                                                <p:cond delay="0"/>
                                              </p:stCondLst>
                                            </p:cTn>
                                            <p:tgtEl>
                                              <p:spTgt spid="1901"/>
                                            </p:tgtEl>
                                            <p:attrNameLst>
                                              <p:attrName>style.visibility</p:attrName>
                                            </p:attrNameLst>
                                          </p:cBhvr>
                                          <p:to>
                                            <p:strVal val="visible"/>
                                          </p:to>
                                        </p:set>
                                        <p:animEffect transition="in" filter="wipe(down)">
                                          <p:cBhvr>
                                            <p:cTn id="90" dur="500"/>
                                            <p:tgtEl>
                                              <p:spTgt spid="1901"/>
                                            </p:tgtEl>
                                          </p:cBhvr>
                                        </p:animEffect>
                                      </p:childTnLst>
                                    </p:cTn>
                                  </p:par>
                                </p:childTnLst>
                              </p:cTn>
                            </p:par>
                            <p:par>
                              <p:cTn id="91" fill="hold">
                                <p:stCondLst>
                                  <p:cond delay="3150"/>
                                </p:stCondLst>
                                <p:childTnLst>
                                  <p:par>
                                    <p:cTn id="92" presetID="1" presetClass="entr" presetSubtype="0" fill="hold" nodeType="afterEffect">
                                      <p:stCondLst>
                                        <p:cond delay="0"/>
                                      </p:stCondLst>
                                      <p:childTnLst>
                                        <p:set>
                                          <p:cBhvr>
                                            <p:cTn id="93" dur="1" fill="hold">
                                              <p:stCondLst>
                                                <p:cond delay="0"/>
                                              </p:stCondLst>
                                            </p:cTn>
                                            <p:tgtEl>
                                              <p:spTgt spid="1889"/>
                                            </p:tgtEl>
                                            <p:attrNameLst>
                                              <p:attrName>style.visibility</p:attrName>
                                            </p:attrNameLst>
                                          </p:cBhvr>
                                          <p:to>
                                            <p:strVal val="visible"/>
                                          </p:to>
                                        </p:set>
                                      </p:childTnLst>
                                    </p:cTn>
                                  </p:par>
                                  <p:par>
                                    <p:cTn id="94" presetID="42" presetClass="path" presetSubtype="0" accel="50000" decel="50000" fill="hold" nodeType="withEffect">
                                      <p:stCondLst>
                                        <p:cond delay="0"/>
                                      </p:stCondLst>
                                      <p:childTnLst>
                                        <p:animMotion origin="layout" path="M -1.04167E-6 -3.7037E-6 L 0.0013 -0.39351 " pathEditMode="relative" rAng="0" ptsTypes="AA">
                                          <p:cBhvr>
                                            <p:cTn id="95" dur="2250" fill="hold"/>
                                            <p:tgtEl>
                                              <p:spTgt spid="1889"/>
                                            </p:tgtEl>
                                            <p:attrNameLst>
                                              <p:attrName>ppt_x</p:attrName>
                                              <p:attrName>ppt_y</p:attrName>
                                            </p:attrNameLst>
                                          </p:cBhvr>
                                          <p:rCtr x="65" y="-19676"/>
                                        </p:animMotion>
                                      </p:childTnLst>
                                    </p:cTn>
                                  </p:par>
                                </p:childTnLst>
                              </p:cTn>
                            </p:par>
                            <p:par>
                              <p:cTn id="96" fill="hold">
                                <p:stCondLst>
                                  <p:cond delay="5400"/>
                                </p:stCondLst>
                                <p:childTnLst>
                                  <p:par>
                                    <p:cTn id="97" presetID="2" presetClass="entr" presetSubtype="8" fill="hold" grpId="0" nodeType="afterEffect">
                                      <p:stCondLst>
                                        <p:cond delay="0"/>
                                      </p:stCondLst>
                                      <p:childTnLst>
                                        <p:set>
                                          <p:cBhvr>
                                            <p:cTn id="98" dur="1" fill="hold">
                                              <p:stCondLst>
                                                <p:cond delay="0"/>
                                              </p:stCondLst>
                                            </p:cTn>
                                            <p:tgtEl>
                                              <p:spTgt spid="672">
                                                <p:txEl>
                                                  <p:pRg st="0" end="0"/>
                                                </p:txEl>
                                              </p:spTgt>
                                            </p:tgtEl>
                                            <p:attrNameLst>
                                              <p:attrName>style.visibility</p:attrName>
                                            </p:attrNameLst>
                                          </p:cBhvr>
                                          <p:to>
                                            <p:strVal val="visible"/>
                                          </p:to>
                                        </p:set>
                                        <p:anim calcmode="lin" valueType="num">
                                          <p:cBhvr additive="base">
                                            <p:cTn id="99" dur="1000" fill="hold"/>
                                            <p:tgtEl>
                                              <p:spTgt spid="672">
                                                <p:txEl>
                                                  <p:pRg st="0" end="0"/>
                                                </p:txEl>
                                              </p:spTgt>
                                            </p:tgtEl>
                                            <p:attrNameLst>
                                              <p:attrName>ppt_x</p:attrName>
                                            </p:attrNameLst>
                                          </p:cBhvr>
                                          <p:tavLst>
                                            <p:tav tm="0">
                                              <p:val>
                                                <p:strVal val="0-#ppt_w/2"/>
                                              </p:val>
                                            </p:tav>
                                            <p:tav tm="100000">
                                              <p:val>
                                                <p:strVal val="#ppt_x"/>
                                              </p:val>
                                            </p:tav>
                                          </p:tavLst>
                                        </p:anim>
                                        <p:anim calcmode="lin" valueType="num">
                                          <p:cBhvr additive="base">
                                            <p:cTn id="100" dur="1000" fill="hold"/>
                                            <p:tgtEl>
                                              <p:spTgt spid="672">
                                                <p:txEl>
                                                  <p:pRg st="0" end="0"/>
                                                </p:txEl>
                                              </p:spTgt>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677">
                                                <p:txEl>
                                                  <p:pRg st="0" end="0"/>
                                                </p:txEl>
                                              </p:spTgt>
                                            </p:tgtEl>
                                            <p:attrNameLst>
                                              <p:attrName>style.visibility</p:attrName>
                                            </p:attrNameLst>
                                          </p:cBhvr>
                                          <p:to>
                                            <p:strVal val="visible"/>
                                          </p:to>
                                        </p:set>
                                        <p:anim calcmode="lin" valueType="num">
                                          <p:cBhvr additive="base">
                                            <p:cTn id="103" dur="1000" fill="hold"/>
                                            <p:tgtEl>
                                              <p:spTgt spid="677">
                                                <p:txEl>
                                                  <p:pRg st="0" end="0"/>
                                                </p:txEl>
                                              </p:spTgt>
                                            </p:tgtEl>
                                            <p:attrNameLst>
                                              <p:attrName>ppt_x</p:attrName>
                                            </p:attrNameLst>
                                          </p:cBhvr>
                                          <p:tavLst>
                                            <p:tav tm="0">
                                              <p:val>
                                                <p:strVal val="0-#ppt_w/2"/>
                                              </p:val>
                                            </p:tav>
                                            <p:tav tm="100000">
                                              <p:val>
                                                <p:strVal val="#ppt_x"/>
                                              </p:val>
                                            </p:tav>
                                          </p:tavLst>
                                        </p:anim>
                                        <p:anim calcmode="lin" valueType="num">
                                          <p:cBhvr additive="base">
                                            <p:cTn id="104" dur="1000" fill="hold"/>
                                            <p:tgtEl>
                                              <p:spTgt spid="677">
                                                <p:txEl>
                                                  <p:pRg st="0" end="0"/>
                                                </p:txEl>
                                              </p:spTgt>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678">
                                                <p:txEl>
                                                  <p:pRg st="0" end="0"/>
                                                </p:txEl>
                                              </p:spTgt>
                                            </p:tgtEl>
                                            <p:attrNameLst>
                                              <p:attrName>style.visibility</p:attrName>
                                            </p:attrNameLst>
                                          </p:cBhvr>
                                          <p:to>
                                            <p:strVal val="visible"/>
                                          </p:to>
                                        </p:set>
                                        <p:anim calcmode="lin" valueType="num">
                                          <p:cBhvr additive="base">
                                            <p:cTn id="107" dur="1000" fill="hold"/>
                                            <p:tgtEl>
                                              <p:spTgt spid="678">
                                                <p:txEl>
                                                  <p:pRg st="0" end="0"/>
                                                </p:txEl>
                                              </p:spTgt>
                                            </p:tgtEl>
                                            <p:attrNameLst>
                                              <p:attrName>ppt_x</p:attrName>
                                            </p:attrNameLst>
                                          </p:cBhvr>
                                          <p:tavLst>
                                            <p:tav tm="0">
                                              <p:val>
                                                <p:strVal val="0-#ppt_w/2"/>
                                              </p:val>
                                            </p:tav>
                                            <p:tav tm="100000">
                                              <p:val>
                                                <p:strVal val="#ppt_x"/>
                                              </p:val>
                                            </p:tav>
                                          </p:tavLst>
                                        </p:anim>
                                        <p:anim calcmode="lin" valueType="num">
                                          <p:cBhvr additive="base">
                                            <p:cTn id="108" dur="1000" fill="hold"/>
                                            <p:tgtEl>
                                              <p:spTgt spid="67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2" grpId="0" build="p"/>
          <p:bldP spid="677" grpId="0" build="p"/>
          <p:bldP spid="678" grpId="0" build="p"/>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7143750" y="638219"/>
            <a:ext cx="3319463" cy="4410100"/>
            <a:chOff x="7100887" y="722313"/>
            <a:chExt cx="3546476" cy="4711700"/>
          </a:xfrm>
        </p:grpSpPr>
        <p:sp>
          <p:nvSpPr>
            <p:cNvPr id="5" name="Freeform 5"/>
            <p:cNvSpPr>
              <a:spLocks/>
            </p:cNvSpPr>
            <p:nvPr/>
          </p:nvSpPr>
          <p:spPr bwMode="auto">
            <a:xfrm>
              <a:off x="10534650" y="5051425"/>
              <a:ext cx="106362" cy="366713"/>
            </a:xfrm>
            <a:custGeom>
              <a:avLst/>
              <a:gdLst>
                <a:gd name="T0" fmla="*/ 16 w 84"/>
                <a:gd name="T1" fmla="*/ 253 h 288"/>
                <a:gd name="T2" fmla="*/ 17 w 84"/>
                <a:gd name="T3" fmla="*/ 39 h 288"/>
                <a:gd name="T4" fmla="*/ 84 w 84"/>
                <a:gd name="T5" fmla="*/ 0 h 288"/>
                <a:gd name="T6" fmla="*/ 83 w 84"/>
                <a:gd name="T7" fmla="*/ 214 h 288"/>
                <a:gd name="T8" fmla="*/ 67 w 84"/>
                <a:gd name="T9" fmla="*/ 249 h 288"/>
                <a:gd name="T10" fmla="*/ 0 w 84"/>
                <a:gd name="T11" fmla="*/ 288 h 288"/>
                <a:gd name="T12" fmla="*/ 16 w 84"/>
                <a:gd name="T13" fmla="*/ 253 h 288"/>
              </a:gdLst>
              <a:ahLst/>
              <a:cxnLst>
                <a:cxn ang="0">
                  <a:pos x="T0" y="T1"/>
                </a:cxn>
                <a:cxn ang="0">
                  <a:pos x="T2" y="T3"/>
                </a:cxn>
                <a:cxn ang="0">
                  <a:pos x="T4" y="T5"/>
                </a:cxn>
                <a:cxn ang="0">
                  <a:pos x="T6" y="T7"/>
                </a:cxn>
                <a:cxn ang="0">
                  <a:pos x="T8" y="T9"/>
                </a:cxn>
                <a:cxn ang="0">
                  <a:pos x="T10" y="T11"/>
                </a:cxn>
                <a:cxn ang="0">
                  <a:pos x="T12" y="T13"/>
                </a:cxn>
              </a:cxnLst>
              <a:rect l="0" t="0" r="r" b="b"/>
              <a:pathLst>
                <a:path w="84" h="288">
                  <a:moveTo>
                    <a:pt x="16" y="253"/>
                  </a:moveTo>
                  <a:cubicBezTo>
                    <a:pt x="17" y="39"/>
                    <a:pt x="17" y="39"/>
                    <a:pt x="17" y="39"/>
                  </a:cubicBezTo>
                  <a:cubicBezTo>
                    <a:pt x="84" y="0"/>
                    <a:pt x="84" y="0"/>
                    <a:pt x="84" y="0"/>
                  </a:cubicBezTo>
                  <a:cubicBezTo>
                    <a:pt x="83" y="214"/>
                    <a:pt x="83" y="214"/>
                    <a:pt x="83" y="214"/>
                  </a:cubicBezTo>
                  <a:cubicBezTo>
                    <a:pt x="83" y="231"/>
                    <a:pt x="77" y="243"/>
                    <a:pt x="67" y="249"/>
                  </a:cubicBezTo>
                  <a:cubicBezTo>
                    <a:pt x="0" y="288"/>
                    <a:pt x="0" y="288"/>
                    <a:pt x="0" y="288"/>
                  </a:cubicBezTo>
                  <a:cubicBezTo>
                    <a:pt x="10" y="282"/>
                    <a:pt x="16" y="270"/>
                    <a:pt x="16" y="25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 name="Freeform 6"/>
            <p:cNvSpPr>
              <a:spLocks/>
            </p:cNvSpPr>
            <p:nvPr/>
          </p:nvSpPr>
          <p:spPr bwMode="auto">
            <a:xfrm>
              <a:off x="7102475" y="3057525"/>
              <a:ext cx="3538537" cy="2043113"/>
            </a:xfrm>
            <a:custGeom>
              <a:avLst/>
              <a:gdLst>
                <a:gd name="T0" fmla="*/ 2176 w 2229"/>
                <a:gd name="T1" fmla="*/ 1287 h 1287"/>
                <a:gd name="T2" fmla="*/ 2229 w 2229"/>
                <a:gd name="T3" fmla="*/ 1256 h 1287"/>
                <a:gd name="T4" fmla="*/ 53 w 2229"/>
                <a:gd name="T5" fmla="*/ 0 h 1287"/>
                <a:gd name="T6" fmla="*/ 0 w 2229"/>
                <a:gd name="T7" fmla="*/ 31 h 1287"/>
                <a:gd name="T8" fmla="*/ 2176 w 2229"/>
                <a:gd name="T9" fmla="*/ 1287 h 1287"/>
              </a:gdLst>
              <a:ahLst/>
              <a:cxnLst>
                <a:cxn ang="0">
                  <a:pos x="T0" y="T1"/>
                </a:cxn>
                <a:cxn ang="0">
                  <a:pos x="T2" y="T3"/>
                </a:cxn>
                <a:cxn ang="0">
                  <a:pos x="T4" y="T5"/>
                </a:cxn>
                <a:cxn ang="0">
                  <a:pos x="T6" y="T7"/>
                </a:cxn>
                <a:cxn ang="0">
                  <a:pos x="T8" y="T9"/>
                </a:cxn>
              </a:cxnLst>
              <a:rect l="0" t="0" r="r" b="b"/>
              <a:pathLst>
                <a:path w="2229" h="1287">
                  <a:moveTo>
                    <a:pt x="2176" y="1287"/>
                  </a:moveTo>
                  <a:lnTo>
                    <a:pt x="2229" y="1256"/>
                  </a:lnTo>
                  <a:lnTo>
                    <a:pt x="53" y="0"/>
                  </a:lnTo>
                  <a:lnTo>
                    <a:pt x="0" y="31"/>
                  </a:lnTo>
                  <a:lnTo>
                    <a:pt x="2176" y="1287"/>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 name="Freeform 7"/>
            <p:cNvSpPr>
              <a:spLocks/>
            </p:cNvSpPr>
            <p:nvPr/>
          </p:nvSpPr>
          <p:spPr bwMode="auto">
            <a:xfrm>
              <a:off x="8001000" y="4129088"/>
              <a:ext cx="1025525" cy="1096963"/>
            </a:xfrm>
            <a:custGeom>
              <a:avLst/>
              <a:gdLst>
                <a:gd name="T0" fmla="*/ 807 w 807"/>
                <a:gd name="T1" fmla="*/ 585 h 863"/>
                <a:gd name="T2" fmla="*/ 788 w 807"/>
                <a:gd name="T3" fmla="*/ 648 h 863"/>
                <a:gd name="T4" fmla="*/ 743 w 807"/>
                <a:gd name="T5" fmla="*/ 696 h 863"/>
                <a:gd name="T6" fmla="*/ 495 w 807"/>
                <a:gd name="T7" fmla="*/ 839 h 863"/>
                <a:gd name="T8" fmla="*/ 485 w 807"/>
                <a:gd name="T9" fmla="*/ 856 h 863"/>
                <a:gd name="T10" fmla="*/ 488 w 807"/>
                <a:gd name="T11" fmla="*/ 863 h 863"/>
                <a:gd name="T12" fmla="*/ 2 w 807"/>
                <a:gd name="T13" fmla="*/ 580 h 863"/>
                <a:gd name="T14" fmla="*/ 0 w 807"/>
                <a:gd name="T15" fmla="*/ 574 h 863"/>
                <a:gd name="T16" fmla="*/ 9 w 807"/>
                <a:gd name="T17" fmla="*/ 557 h 863"/>
                <a:gd name="T18" fmla="*/ 258 w 807"/>
                <a:gd name="T19" fmla="*/ 414 h 863"/>
                <a:gd name="T20" fmla="*/ 303 w 807"/>
                <a:gd name="T21" fmla="*/ 366 h 863"/>
                <a:gd name="T22" fmla="*/ 322 w 807"/>
                <a:gd name="T23" fmla="*/ 303 h 863"/>
                <a:gd name="T24" fmla="*/ 321 w 807"/>
                <a:gd name="T25" fmla="*/ 0 h 863"/>
                <a:gd name="T26" fmla="*/ 806 w 807"/>
                <a:gd name="T27" fmla="*/ 282 h 863"/>
                <a:gd name="T28" fmla="*/ 807 w 807"/>
                <a:gd name="T29" fmla="*/ 585 h 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07" h="863">
                  <a:moveTo>
                    <a:pt x="807" y="585"/>
                  </a:moveTo>
                  <a:cubicBezTo>
                    <a:pt x="807" y="605"/>
                    <a:pt x="800" y="628"/>
                    <a:pt x="788" y="648"/>
                  </a:cubicBezTo>
                  <a:cubicBezTo>
                    <a:pt x="777" y="668"/>
                    <a:pt x="761" y="686"/>
                    <a:pt x="743" y="696"/>
                  </a:cubicBezTo>
                  <a:cubicBezTo>
                    <a:pt x="495" y="839"/>
                    <a:pt x="495" y="839"/>
                    <a:pt x="495" y="839"/>
                  </a:cubicBezTo>
                  <a:cubicBezTo>
                    <a:pt x="489" y="842"/>
                    <a:pt x="485" y="850"/>
                    <a:pt x="485" y="856"/>
                  </a:cubicBezTo>
                  <a:cubicBezTo>
                    <a:pt x="485" y="859"/>
                    <a:pt x="486" y="861"/>
                    <a:pt x="488" y="863"/>
                  </a:cubicBezTo>
                  <a:cubicBezTo>
                    <a:pt x="2" y="580"/>
                    <a:pt x="2" y="580"/>
                    <a:pt x="2" y="580"/>
                  </a:cubicBezTo>
                  <a:cubicBezTo>
                    <a:pt x="1" y="579"/>
                    <a:pt x="0" y="577"/>
                    <a:pt x="0" y="574"/>
                  </a:cubicBezTo>
                  <a:cubicBezTo>
                    <a:pt x="0" y="568"/>
                    <a:pt x="4" y="560"/>
                    <a:pt x="9" y="557"/>
                  </a:cubicBezTo>
                  <a:cubicBezTo>
                    <a:pt x="258" y="414"/>
                    <a:pt x="258" y="414"/>
                    <a:pt x="258" y="414"/>
                  </a:cubicBezTo>
                  <a:cubicBezTo>
                    <a:pt x="275" y="404"/>
                    <a:pt x="291" y="386"/>
                    <a:pt x="303" y="366"/>
                  </a:cubicBezTo>
                  <a:cubicBezTo>
                    <a:pt x="315" y="346"/>
                    <a:pt x="322" y="323"/>
                    <a:pt x="322" y="303"/>
                  </a:cubicBezTo>
                  <a:cubicBezTo>
                    <a:pt x="321" y="0"/>
                    <a:pt x="321" y="0"/>
                    <a:pt x="321" y="0"/>
                  </a:cubicBezTo>
                  <a:cubicBezTo>
                    <a:pt x="806" y="282"/>
                    <a:pt x="806" y="282"/>
                    <a:pt x="806" y="282"/>
                  </a:cubicBezTo>
                  <a:lnTo>
                    <a:pt x="807" y="585"/>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 name="Freeform 8"/>
            <p:cNvSpPr>
              <a:spLocks/>
            </p:cNvSpPr>
            <p:nvPr/>
          </p:nvSpPr>
          <p:spPr bwMode="auto">
            <a:xfrm>
              <a:off x="8408988" y="4106863"/>
              <a:ext cx="638175" cy="381000"/>
            </a:xfrm>
            <a:custGeom>
              <a:avLst/>
              <a:gdLst>
                <a:gd name="T0" fmla="*/ 17 w 502"/>
                <a:gd name="T1" fmla="*/ 1 h 300"/>
                <a:gd name="T2" fmla="*/ 10 w 502"/>
                <a:gd name="T3" fmla="*/ 1 h 300"/>
                <a:gd name="T4" fmla="*/ 0 w 502"/>
                <a:gd name="T5" fmla="*/ 18 h 300"/>
                <a:gd name="T6" fmla="*/ 485 w 502"/>
                <a:gd name="T7" fmla="*/ 300 h 300"/>
                <a:gd name="T8" fmla="*/ 495 w 502"/>
                <a:gd name="T9" fmla="*/ 283 h 300"/>
                <a:gd name="T10" fmla="*/ 502 w 502"/>
                <a:gd name="T11" fmla="*/ 283 h 300"/>
                <a:gd name="T12" fmla="*/ 17 w 502"/>
                <a:gd name="T13" fmla="*/ 1 h 300"/>
              </a:gdLst>
              <a:ahLst/>
              <a:cxnLst>
                <a:cxn ang="0">
                  <a:pos x="T0" y="T1"/>
                </a:cxn>
                <a:cxn ang="0">
                  <a:pos x="T2" y="T3"/>
                </a:cxn>
                <a:cxn ang="0">
                  <a:pos x="T4" y="T5"/>
                </a:cxn>
                <a:cxn ang="0">
                  <a:pos x="T6" y="T7"/>
                </a:cxn>
                <a:cxn ang="0">
                  <a:pos x="T8" y="T9"/>
                </a:cxn>
                <a:cxn ang="0">
                  <a:pos x="T10" y="T11"/>
                </a:cxn>
                <a:cxn ang="0">
                  <a:pos x="T12" y="T13"/>
                </a:cxn>
              </a:cxnLst>
              <a:rect l="0" t="0" r="r" b="b"/>
              <a:pathLst>
                <a:path w="502" h="300">
                  <a:moveTo>
                    <a:pt x="17" y="1"/>
                  </a:moveTo>
                  <a:cubicBezTo>
                    <a:pt x="15" y="0"/>
                    <a:pt x="12" y="0"/>
                    <a:pt x="10" y="1"/>
                  </a:cubicBezTo>
                  <a:cubicBezTo>
                    <a:pt x="4" y="4"/>
                    <a:pt x="0" y="12"/>
                    <a:pt x="0" y="18"/>
                  </a:cubicBezTo>
                  <a:cubicBezTo>
                    <a:pt x="485" y="300"/>
                    <a:pt x="485" y="300"/>
                    <a:pt x="485" y="300"/>
                  </a:cubicBezTo>
                  <a:cubicBezTo>
                    <a:pt x="485" y="294"/>
                    <a:pt x="490" y="286"/>
                    <a:pt x="495" y="283"/>
                  </a:cubicBezTo>
                  <a:cubicBezTo>
                    <a:pt x="498" y="282"/>
                    <a:pt x="500" y="282"/>
                    <a:pt x="502" y="283"/>
                  </a:cubicBezTo>
                  <a:lnTo>
                    <a:pt x="17" y="1"/>
                  </a:lnTo>
                  <a:close/>
                </a:path>
              </a:pathLst>
            </a:custGeom>
            <a:solidFill>
              <a:srgbClr val="FAFB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 name="Freeform 9"/>
            <p:cNvSpPr>
              <a:spLocks/>
            </p:cNvSpPr>
            <p:nvPr/>
          </p:nvSpPr>
          <p:spPr bwMode="auto">
            <a:xfrm>
              <a:off x="8616950" y="4462463"/>
              <a:ext cx="434975" cy="766763"/>
            </a:xfrm>
            <a:custGeom>
              <a:avLst/>
              <a:gdLst>
                <a:gd name="T0" fmla="*/ 331 w 342"/>
                <a:gd name="T1" fmla="*/ 3 h 603"/>
                <a:gd name="T2" fmla="*/ 341 w 342"/>
                <a:gd name="T3" fmla="*/ 9 h 603"/>
                <a:gd name="T4" fmla="*/ 342 w 342"/>
                <a:gd name="T5" fmla="*/ 312 h 603"/>
                <a:gd name="T6" fmla="*/ 258 w 342"/>
                <a:gd name="T7" fmla="*/ 456 h 603"/>
                <a:gd name="T8" fmla="*/ 10 w 342"/>
                <a:gd name="T9" fmla="*/ 600 h 603"/>
                <a:gd name="T10" fmla="*/ 0 w 342"/>
                <a:gd name="T11" fmla="*/ 594 h 603"/>
                <a:gd name="T12" fmla="*/ 10 w 342"/>
                <a:gd name="T13" fmla="*/ 577 h 603"/>
                <a:gd name="T14" fmla="*/ 258 w 342"/>
                <a:gd name="T15" fmla="*/ 434 h 603"/>
                <a:gd name="T16" fmla="*/ 303 w 342"/>
                <a:gd name="T17" fmla="*/ 386 h 603"/>
                <a:gd name="T18" fmla="*/ 322 w 342"/>
                <a:gd name="T19" fmla="*/ 323 h 603"/>
                <a:gd name="T20" fmla="*/ 321 w 342"/>
                <a:gd name="T21" fmla="*/ 20 h 603"/>
                <a:gd name="T22" fmla="*/ 331 w 342"/>
                <a:gd name="T23" fmla="*/ 3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2" h="603">
                  <a:moveTo>
                    <a:pt x="331" y="3"/>
                  </a:moveTo>
                  <a:cubicBezTo>
                    <a:pt x="336" y="0"/>
                    <a:pt x="341" y="3"/>
                    <a:pt x="341" y="9"/>
                  </a:cubicBezTo>
                  <a:cubicBezTo>
                    <a:pt x="342" y="312"/>
                    <a:pt x="342" y="312"/>
                    <a:pt x="342" y="312"/>
                  </a:cubicBezTo>
                  <a:cubicBezTo>
                    <a:pt x="342" y="365"/>
                    <a:pt x="304" y="430"/>
                    <a:pt x="258" y="456"/>
                  </a:cubicBezTo>
                  <a:cubicBezTo>
                    <a:pt x="10" y="600"/>
                    <a:pt x="10" y="600"/>
                    <a:pt x="10" y="600"/>
                  </a:cubicBezTo>
                  <a:cubicBezTo>
                    <a:pt x="4" y="603"/>
                    <a:pt x="0" y="601"/>
                    <a:pt x="0" y="594"/>
                  </a:cubicBezTo>
                  <a:cubicBezTo>
                    <a:pt x="0" y="588"/>
                    <a:pt x="4" y="581"/>
                    <a:pt x="10" y="577"/>
                  </a:cubicBezTo>
                  <a:cubicBezTo>
                    <a:pt x="258" y="434"/>
                    <a:pt x="258" y="434"/>
                    <a:pt x="258" y="434"/>
                  </a:cubicBezTo>
                  <a:cubicBezTo>
                    <a:pt x="276" y="424"/>
                    <a:pt x="292" y="406"/>
                    <a:pt x="303" y="386"/>
                  </a:cubicBezTo>
                  <a:cubicBezTo>
                    <a:pt x="315" y="366"/>
                    <a:pt x="322" y="343"/>
                    <a:pt x="322" y="323"/>
                  </a:cubicBezTo>
                  <a:cubicBezTo>
                    <a:pt x="321" y="20"/>
                    <a:pt x="321" y="20"/>
                    <a:pt x="321" y="20"/>
                  </a:cubicBezTo>
                  <a:cubicBezTo>
                    <a:pt x="321" y="14"/>
                    <a:pt x="326" y="6"/>
                    <a:pt x="331" y="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 name="Freeform 10"/>
            <p:cNvSpPr>
              <a:spLocks/>
            </p:cNvSpPr>
            <p:nvPr/>
          </p:nvSpPr>
          <p:spPr bwMode="auto">
            <a:xfrm>
              <a:off x="7100887" y="3106738"/>
              <a:ext cx="3455987" cy="2327275"/>
            </a:xfrm>
            <a:custGeom>
              <a:avLst/>
              <a:gdLst>
                <a:gd name="T0" fmla="*/ 1 w 2720"/>
                <a:gd name="T1" fmla="*/ 0 h 1832"/>
                <a:gd name="T2" fmla="*/ 0 w 2720"/>
                <a:gd name="T3" fmla="*/ 214 h 1832"/>
                <a:gd name="T4" fmla="*/ 55 w 2720"/>
                <a:gd name="T5" fmla="*/ 309 h 1832"/>
                <a:gd name="T6" fmla="*/ 1127 w 2720"/>
                <a:gd name="T7" fmla="*/ 928 h 1832"/>
                <a:gd name="T8" fmla="*/ 1592 w 2720"/>
                <a:gd name="T9" fmla="*/ 1196 h 1832"/>
                <a:gd name="T10" fmla="*/ 2664 w 2720"/>
                <a:gd name="T11" fmla="*/ 1815 h 1832"/>
                <a:gd name="T12" fmla="*/ 2719 w 2720"/>
                <a:gd name="T13" fmla="*/ 1784 h 1832"/>
                <a:gd name="T14" fmla="*/ 2720 w 2720"/>
                <a:gd name="T15" fmla="*/ 1570 h 1832"/>
                <a:gd name="T16" fmla="*/ 1 w 2720"/>
                <a:gd name="T17" fmla="*/ 0 h 1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20" h="1832">
                  <a:moveTo>
                    <a:pt x="1" y="0"/>
                  </a:moveTo>
                  <a:cubicBezTo>
                    <a:pt x="0" y="214"/>
                    <a:pt x="0" y="214"/>
                    <a:pt x="0" y="214"/>
                  </a:cubicBezTo>
                  <a:cubicBezTo>
                    <a:pt x="0" y="249"/>
                    <a:pt x="25" y="291"/>
                    <a:pt x="55" y="309"/>
                  </a:cubicBezTo>
                  <a:cubicBezTo>
                    <a:pt x="1127" y="928"/>
                    <a:pt x="1127" y="928"/>
                    <a:pt x="1127" y="928"/>
                  </a:cubicBezTo>
                  <a:cubicBezTo>
                    <a:pt x="1592" y="1196"/>
                    <a:pt x="1592" y="1196"/>
                    <a:pt x="1592" y="1196"/>
                  </a:cubicBezTo>
                  <a:cubicBezTo>
                    <a:pt x="2664" y="1815"/>
                    <a:pt x="2664" y="1815"/>
                    <a:pt x="2664" y="1815"/>
                  </a:cubicBezTo>
                  <a:cubicBezTo>
                    <a:pt x="2694" y="1832"/>
                    <a:pt x="2719" y="1818"/>
                    <a:pt x="2719" y="1784"/>
                  </a:cubicBezTo>
                  <a:cubicBezTo>
                    <a:pt x="2720" y="1570"/>
                    <a:pt x="2720" y="1570"/>
                    <a:pt x="2720" y="1570"/>
                  </a:cubicBezTo>
                  <a:lnTo>
                    <a:pt x="1"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 name="Freeform 11"/>
            <p:cNvSpPr>
              <a:spLocks/>
            </p:cNvSpPr>
            <p:nvPr/>
          </p:nvSpPr>
          <p:spPr bwMode="auto">
            <a:xfrm>
              <a:off x="7245350" y="923925"/>
              <a:ext cx="3257550" cy="1881188"/>
            </a:xfrm>
            <a:custGeom>
              <a:avLst/>
              <a:gdLst>
                <a:gd name="T0" fmla="*/ 1998 w 2052"/>
                <a:gd name="T1" fmla="*/ 1185 h 1185"/>
                <a:gd name="T2" fmla="*/ 2052 w 2052"/>
                <a:gd name="T3" fmla="*/ 1154 h 1185"/>
                <a:gd name="T4" fmla="*/ 54 w 2052"/>
                <a:gd name="T5" fmla="*/ 0 h 1185"/>
                <a:gd name="T6" fmla="*/ 0 w 2052"/>
                <a:gd name="T7" fmla="*/ 31 h 1185"/>
                <a:gd name="T8" fmla="*/ 1998 w 2052"/>
                <a:gd name="T9" fmla="*/ 1185 h 1185"/>
              </a:gdLst>
              <a:ahLst/>
              <a:cxnLst>
                <a:cxn ang="0">
                  <a:pos x="T0" y="T1"/>
                </a:cxn>
                <a:cxn ang="0">
                  <a:pos x="T2" y="T3"/>
                </a:cxn>
                <a:cxn ang="0">
                  <a:pos x="T4" y="T5"/>
                </a:cxn>
                <a:cxn ang="0">
                  <a:pos x="T6" y="T7"/>
                </a:cxn>
                <a:cxn ang="0">
                  <a:pos x="T8" y="T9"/>
                </a:cxn>
              </a:cxnLst>
              <a:rect l="0" t="0" r="r" b="b"/>
              <a:pathLst>
                <a:path w="2052" h="1185">
                  <a:moveTo>
                    <a:pt x="1998" y="1185"/>
                  </a:moveTo>
                  <a:lnTo>
                    <a:pt x="2052" y="1154"/>
                  </a:lnTo>
                  <a:lnTo>
                    <a:pt x="54" y="0"/>
                  </a:lnTo>
                  <a:lnTo>
                    <a:pt x="0" y="31"/>
                  </a:lnTo>
                  <a:lnTo>
                    <a:pt x="1998" y="1185"/>
                  </a:lnTo>
                  <a:close/>
                </a:path>
              </a:pathLst>
            </a:custGeom>
            <a:solidFill>
              <a:srgbClr val="00B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 name="Freeform 12"/>
            <p:cNvSpPr>
              <a:spLocks/>
            </p:cNvSpPr>
            <p:nvPr/>
          </p:nvSpPr>
          <p:spPr bwMode="auto">
            <a:xfrm>
              <a:off x="7102475" y="762000"/>
              <a:ext cx="3460750" cy="4338638"/>
            </a:xfrm>
            <a:custGeom>
              <a:avLst/>
              <a:gdLst>
                <a:gd name="T0" fmla="*/ 2669 w 2724"/>
                <a:gd name="T1" fmla="*/ 1524 h 3416"/>
                <a:gd name="T2" fmla="*/ 2724 w 2724"/>
                <a:gd name="T3" fmla="*/ 1619 h 3416"/>
                <a:gd name="T4" fmla="*/ 2719 w 2724"/>
                <a:gd name="T5" fmla="*/ 3416 h 3416"/>
                <a:gd name="T6" fmla="*/ 0 w 2724"/>
                <a:gd name="T7" fmla="*/ 1846 h 3416"/>
                <a:gd name="T8" fmla="*/ 5 w 2724"/>
                <a:gd name="T9" fmla="*/ 49 h 3416"/>
                <a:gd name="T10" fmla="*/ 60 w 2724"/>
                <a:gd name="T11" fmla="*/ 18 h 3416"/>
                <a:gd name="T12" fmla="*/ 2669 w 2724"/>
                <a:gd name="T13" fmla="*/ 1524 h 3416"/>
              </a:gdLst>
              <a:ahLst/>
              <a:cxnLst>
                <a:cxn ang="0">
                  <a:pos x="T0" y="T1"/>
                </a:cxn>
                <a:cxn ang="0">
                  <a:pos x="T2" y="T3"/>
                </a:cxn>
                <a:cxn ang="0">
                  <a:pos x="T4" y="T5"/>
                </a:cxn>
                <a:cxn ang="0">
                  <a:pos x="T6" y="T7"/>
                </a:cxn>
                <a:cxn ang="0">
                  <a:pos x="T8" y="T9"/>
                </a:cxn>
                <a:cxn ang="0">
                  <a:pos x="T10" y="T11"/>
                </a:cxn>
                <a:cxn ang="0">
                  <a:pos x="T12" y="T13"/>
                </a:cxn>
              </a:cxnLst>
              <a:rect l="0" t="0" r="r" b="b"/>
              <a:pathLst>
                <a:path w="2724" h="3416">
                  <a:moveTo>
                    <a:pt x="2669" y="1524"/>
                  </a:moveTo>
                  <a:cubicBezTo>
                    <a:pt x="2700" y="1541"/>
                    <a:pt x="2724" y="1584"/>
                    <a:pt x="2724" y="1619"/>
                  </a:cubicBezTo>
                  <a:cubicBezTo>
                    <a:pt x="2719" y="3416"/>
                    <a:pt x="2719" y="3416"/>
                    <a:pt x="2719" y="3416"/>
                  </a:cubicBezTo>
                  <a:cubicBezTo>
                    <a:pt x="0" y="1846"/>
                    <a:pt x="0" y="1846"/>
                    <a:pt x="0" y="1846"/>
                  </a:cubicBezTo>
                  <a:cubicBezTo>
                    <a:pt x="5" y="49"/>
                    <a:pt x="5" y="49"/>
                    <a:pt x="5" y="49"/>
                  </a:cubicBezTo>
                  <a:cubicBezTo>
                    <a:pt x="5" y="14"/>
                    <a:pt x="30" y="0"/>
                    <a:pt x="60" y="18"/>
                  </a:cubicBezTo>
                  <a:lnTo>
                    <a:pt x="2669" y="1524"/>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 name="Freeform 13"/>
            <p:cNvSpPr>
              <a:spLocks/>
            </p:cNvSpPr>
            <p:nvPr/>
          </p:nvSpPr>
          <p:spPr bwMode="auto">
            <a:xfrm>
              <a:off x="7129463" y="722313"/>
              <a:ext cx="3517900" cy="4378325"/>
            </a:xfrm>
            <a:custGeom>
              <a:avLst/>
              <a:gdLst>
                <a:gd name="T0" fmla="*/ 67 w 2770"/>
                <a:gd name="T1" fmla="*/ 6 h 3447"/>
                <a:gd name="T2" fmla="*/ 106 w 2770"/>
                <a:gd name="T3" fmla="*/ 10 h 3447"/>
                <a:gd name="T4" fmla="*/ 2715 w 2770"/>
                <a:gd name="T5" fmla="*/ 1516 h 3447"/>
                <a:gd name="T6" fmla="*/ 2770 w 2770"/>
                <a:gd name="T7" fmla="*/ 1611 h 3447"/>
                <a:gd name="T8" fmla="*/ 2765 w 2770"/>
                <a:gd name="T9" fmla="*/ 3408 h 3447"/>
                <a:gd name="T10" fmla="*/ 2698 w 2770"/>
                <a:gd name="T11" fmla="*/ 3447 h 3447"/>
                <a:gd name="T12" fmla="*/ 2703 w 2770"/>
                <a:gd name="T13" fmla="*/ 1650 h 3447"/>
                <a:gd name="T14" fmla="*/ 2648 w 2770"/>
                <a:gd name="T15" fmla="*/ 1555 h 3447"/>
                <a:gd name="T16" fmla="*/ 39 w 2770"/>
                <a:gd name="T17" fmla="*/ 49 h 3447"/>
                <a:gd name="T18" fmla="*/ 0 w 2770"/>
                <a:gd name="T19" fmla="*/ 45 h 3447"/>
                <a:gd name="T20" fmla="*/ 67 w 2770"/>
                <a:gd name="T21" fmla="*/ 6 h 3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70" h="3447">
                  <a:moveTo>
                    <a:pt x="67" y="6"/>
                  </a:moveTo>
                  <a:cubicBezTo>
                    <a:pt x="77" y="0"/>
                    <a:pt x="91" y="1"/>
                    <a:pt x="106" y="10"/>
                  </a:cubicBezTo>
                  <a:cubicBezTo>
                    <a:pt x="2715" y="1516"/>
                    <a:pt x="2715" y="1516"/>
                    <a:pt x="2715" y="1516"/>
                  </a:cubicBezTo>
                  <a:cubicBezTo>
                    <a:pt x="2745" y="1534"/>
                    <a:pt x="2770" y="1576"/>
                    <a:pt x="2770" y="1611"/>
                  </a:cubicBezTo>
                  <a:cubicBezTo>
                    <a:pt x="2765" y="3408"/>
                    <a:pt x="2765" y="3408"/>
                    <a:pt x="2765" y="3408"/>
                  </a:cubicBezTo>
                  <a:cubicBezTo>
                    <a:pt x="2698" y="3447"/>
                    <a:pt x="2698" y="3447"/>
                    <a:pt x="2698" y="3447"/>
                  </a:cubicBezTo>
                  <a:cubicBezTo>
                    <a:pt x="2703" y="1650"/>
                    <a:pt x="2703" y="1650"/>
                    <a:pt x="2703" y="1650"/>
                  </a:cubicBezTo>
                  <a:cubicBezTo>
                    <a:pt x="2703" y="1615"/>
                    <a:pt x="2679" y="1572"/>
                    <a:pt x="2648" y="1555"/>
                  </a:cubicBezTo>
                  <a:cubicBezTo>
                    <a:pt x="39" y="49"/>
                    <a:pt x="39" y="49"/>
                    <a:pt x="39" y="49"/>
                  </a:cubicBezTo>
                  <a:cubicBezTo>
                    <a:pt x="24" y="40"/>
                    <a:pt x="10" y="39"/>
                    <a:pt x="0" y="45"/>
                  </a:cubicBezTo>
                  <a:lnTo>
                    <a:pt x="67" y="6"/>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 name="Freeform 14"/>
            <p:cNvSpPr>
              <a:spLocks/>
            </p:cNvSpPr>
            <p:nvPr/>
          </p:nvSpPr>
          <p:spPr bwMode="auto">
            <a:xfrm>
              <a:off x="7248525" y="1068388"/>
              <a:ext cx="3168650" cy="3740150"/>
            </a:xfrm>
            <a:custGeom>
              <a:avLst/>
              <a:gdLst>
                <a:gd name="T0" fmla="*/ 130 w 2494"/>
                <a:gd name="T1" fmla="*/ 39 h 2944"/>
                <a:gd name="T2" fmla="*/ 4 w 2494"/>
                <a:gd name="T3" fmla="*/ 111 h 2944"/>
                <a:gd name="T4" fmla="*/ 1 w 2494"/>
                <a:gd name="T5" fmla="*/ 1396 h 2944"/>
                <a:gd name="T6" fmla="*/ 125 w 2494"/>
                <a:gd name="T7" fmla="*/ 1612 h 2944"/>
                <a:gd name="T8" fmla="*/ 2364 w 2494"/>
                <a:gd name="T9" fmla="*/ 2904 h 2944"/>
                <a:gd name="T10" fmla="*/ 2490 w 2494"/>
                <a:gd name="T11" fmla="*/ 2833 h 2944"/>
                <a:gd name="T12" fmla="*/ 2493 w 2494"/>
                <a:gd name="T13" fmla="*/ 1548 h 2944"/>
                <a:gd name="T14" fmla="*/ 2369 w 2494"/>
                <a:gd name="T15" fmla="*/ 1332 h 2944"/>
                <a:gd name="T16" fmla="*/ 130 w 2494"/>
                <a:gd name="T17" fmla="*/ 39 h 2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4" h="2944">
                  <a:moveTo>
                    <a:pt x="130" y="39"/>
                  </a:moveTo>
                  <a:cubicBezTo>
                    <a:pt x="61" y="0"/>
                    <a:pt x="4" y="32"/>
                    <a:pt x="4" y="111"/>
                  </a:cubicBezTo>
                  <a:cubicBezTo>
                    <a:pt x="1" y="1396"/>
                    <a:pt x="1" y="1396"/>
                    <a:pt x="1" y="1396"/>
                  </a:cubicBezTo>
                  <a:cubicBezTo>
                    <a:pt x="0" y="1475"/>
                    <a:pt x="56" y="1572"/>
                    <a:pt x="125" y="1612"/>
                  </a:cubicBezTo>
                  <a:cubicBezTo>
                    <a:pt x="2364" y="2904"/>
                    <a:pt x="2364" y="2904"/>
                    <a:pt x="2364" y="2904"/>
                  </a:cubicBezTo>
                  <a:cubicBezTo>
                    <a:pt x="2433" y="2944"/>
                    <a:pt x="2489" y="2912"/>
                    <a:pt x="2490" y="2833"/>
                  </a:cubicBezTo>
                  <a:cubicBezTo>
                    <a:pt x="2493" y="1548"/>
                    <a:pt x="2493" y="1548"/>
                    <a:pt x="2493" y="1548"/>
                  </a:cubicBezTo>
                  <a:cubicBezTo>
                    <a:pt x="2494" y="1469"/>
                    <a:pt x="2438" y="1372"/>
                    <a:pt x="2369" y="1332"/>
                  </a:cubicBezTo>
                  <a:lnTo>
                    <a:pt x="130" y="39"/>
                  </a:ln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15"/>
            <p:cNvSpPr>
              <a:spLocks/>
            </p:cNvSpPr>
            <p:nvPr/>
          </p:nvSpPr>
          <p:spPr bwMode="auto">
            <a:xfrm>
              <a:off x="7253288" y="1068388"/>
              <a:ext cx="3163887" cy="2293938"/>
            </a:xfrm>
            <a:custGeom>
              <a:avLst/>
              <a:gdLst>
                <a:gd name="T0" fmla="*/ 2489 w 2490"/>
                <a:gd name="T1" fmla="*/ 1548 h 1806"/>
                <a:gd name="T2" fmla="*/ 2365 w 2490"/>
                <a:gd name="T3" fmla="*/ 1332 h 1806"/>
                <a:gd name="T4" fmla="*/ 126 w 2490"/>
                <a:gd name="T5" fmla="*/ 39 h 1806"/>
                <a:gd name="T6" fmla="*/ 0 w 2490"/>
                <a:gd name="T7" fmla="*/ 111 h 1806"/>
                <a:gd name="T8" fmla="*/ 0 w 2490"/>
                <a:gd name="T9" fmla="*/ 369 h 1806"/>
                <a:gd name="T10" fmla="*/ 2489 w 2490"/>
                <a:gd name="T11" fmla="*/ 1806 h 1806"/>
                <a:gd name="T12" fmla="*/ 2489 w 2490"/>
                <a:gd name="T13" fmla="*/ 1548 h 1806"/>
              </a:gdLst>
              <a:ahLst/>
              <a:cxnLst>
                <a:cxn ang="0">
                  <a:pos x="T0" y="T1"/>
                </a:cxn>
                <a:cxn ang="0">
                  <a:pos x="T2" y="T3"/>
                </a:cxn>
                <a:cxn ang="0">
                  <a:pos x="T4" y="T5"/>
                </a:cxn>
                <a:cxn ang="0">
                  <a:pos x="T6" y="T7"/>
                </a:cxn>
                <a:cxn ang="0">
                  <a:pos x="T8" y="T9"/>
                </a:cxn>
                <a:cxn ang="0">
                  <a:pos x="T10" y="T11"/>
                </a:cxn>
                <a:cxn ang="0">
                  <a:pos x="T12" y="T13"/>
                </a:cxn>
              </a:cxnLst>
              <a:rect l="0" t="0" r="r" b="b"/>
              <a:pathLst>
                <a:path w="2490" h="1806">
                  <a:moveTo>
                    <a:pt x="2489" y="1548"/>
                  </a:moveTo>
                  <a:cubicBezTo>
                    <a:pt x="2490" y="1469"/>
                    <a:pt x="2434" y="1372"/>
                    <a:pt x="2365" y="1332"/>
                  </a:cubicBezTo>
                  <a:cubicBezTo>
                    <a:pt x="126" y="39"/>
                    <a:pt x="126" y="39"/>
                    <a:pt x="126" y="39"/>
                  </a:cubicBezTo>
                  <a:cubicBezTo>
                    <a:pt x="57" y="0"/>
                    <a:pt x="0" y="32"/>
                    <a:pt x="0" y="111"/>
                  </a:cubicBezTo>
                  <a:cubicBezTo>
                    <a:pt x="0" y="369"/>
                    <a:pt x="0" y="369"/>
                    <a:pt x="0" y="369"/>
                  </a:cubicBezTo>
                  <a:cubicBezTo>
                    <a:pt x="2489" y="1806"/>
                    <a:pt x="2489" y="1806"/>
                    <a:pt x="2489" y="1806"/>
                  </a:cubicBezTo>
                  <a:lnTo>
                    <a:pt x="2489" y="1548"/>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 name="Freeform 16"/>
            <p:cNvSpPr>
              <a:spLocks/>
            </p:cNvSpPr>
            <p:nvPr/>
          </p:nvSpPr>
          <p:spPr bwMode="auto">
            <a:xfrm>
              <a:off x="7512050" y="1344613"/>
              <a:ext cx="1990725" cy="1344613"/>
            </a:xfrm>
            <a:custGeom>
              <a:avLst/>
              <a:gdLst>
                <a:gd name="T0" fmla="*/ 1464 w 1567"/>
                <a:gd name="T1" fmla="*/ 818 h 1058"/>
                <a:gd name="T2" fmla="*/ 103 w 1567"/>
                <a:gd name="T3" fmla="*/ 33 h 1058"/>
                <a:gd name="T4" fmla="*/ 0 w 1567"/>
                <a:gd name="T5" fmla="*/ 77 h 1058"/>
                <a:gd name="T6" fmla="*/ 103 w 1567"/>
                <a:gd name="T7" fmla="*/ 240 h 1058"/>
                <a:gd name="T8" fmla="*/ 1464 w 1567"/>
                <a:gd name="T9" fmla="*/ 1025 h 1058"/>
                <a:gd name="T10" fmla="*/ 1567 w 1567"/>
                <a:gd name="T11" fmla="*/ 981 h 1058"/>
                <a:gd name="T12" fmla="*/ 1464 w 1567"/>
                <a:gd name="T13" fmla="*/ 818 h 1058"/>
              </a:gdLst>
              <a:ahLst/>
              <a:cxnLst>
                <a:cxn ang="0">
                  <a:pos x="T0" y="T1"/>
                </a:cxn>
                <a:cxn ang="0">
                  <a:pos x="T2" y="T3"/>
                </a:cxn>
                <a:cxn ang="0">
                  <a:pos x="T4" y="T5"/>
                </a:cxn>
                <a:cxn ang="0">
                  <a:pos x="T6" y="T7"/>
                </a:cxn>
                <a:cxn ang="0">
                  <a:pos x="T8" y="T9"/>
                </a:cxn>
                <a:cxn ang="0">
                  <a:pos x="T10" y="T11"/>
                </a:cxn>
                <a:cxn ang="0">
                  <a:pos x="T12" y="T13"/>
                </a:cxn>
              </a:cxnLst>
              <a:rect l="0" t="0" r="r" b="b"/>
              <a:pathLst>
                <a:path w="1567" h="1058">
                  <a:moveTo>
                    <a:pt x="1464" y="818"/>
                  </a:moveTo>
                  <a:cubicBezTo>
                    <a:pt x="103" y="33"/>
                    <a:pt x="103" y="33"/>
                    <a:pt x="103" y="33"/>
                  </a:cubicBezTo>
                  <a:cubicBezTo>
                    <a:pt x="46" y="0"/>
                    <a:pt x="0" y="20"/>
                    <a:pt x="0" y="77"/>
                  </a:cubicBezTo>
                  <a:cubicBezTo>
                    <a:pt x="0" y="134"/>
                    <a:pt x="46" y="207"/>
                    <a:pt x="103" y="240"/>
                  </a:cubicBezTo>
                  <a:cubicBezTo>
                    <a:pt x="1464" y="1025"/>
                    <a:pt x="1464" y="1025"/>
                    <a:pt x="1464" y="1025"/>
                  </a:cubicBezTo>
                  <a:cubicBezTo>
                    <a:pt x="1521" y="1058"/>
                    <a:pt x="1567" y="1038"/>
                    <a:pt x="1567" y="981"/>
                  </a:cubicBezTo>
                  <a:cubicBezTo>
                    <a:pt x="1567" y="924"/>
                    <a:pt x="1521" y="851"/>
                    <a:pt x="1464" y="818"/>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 name="Freeform 17"/>
            <p:cNvSpPr>
              <a:spLocks noEditPoints="1"/>
            </p:cNvSpPr>
            <p:nvPr/>
          </p:nvSpPr>
          <p:spPr bwMode="auto">
            <a:xfrm>
              <a:off x="9197975" y="2346325"/>
              <a:ext cx="176212" cy="254000"/>
            </a:xfrm>
            <a:custGeom>
              <a:avLst/>
              <a:gdLst>
                <a:gd name="T0" fmla="*/ 135 w 138"/>
                <a:gd name="T1" fmla="*/ 191 h 200"/>
                <a:gd name="T2" fmla="*/ 92 w 138"/>
                <a:gd name="T3" fmla="*/ 123 h 200"/>
                <a:gd name="T4" fmla="*/ 103 w 138"/>
                <a:gd name="T5" fmla="*/ 98 h 200"/>
                <a:gd name="T6" fmla="*/ 52 w 138"/>
                <a:gd name="T7" fmla="*/ 16 h 200"/>
                <a:gd name="T8" fmla="*/ 0 w 138"/>
                <a:gd name="T9" fmla="*/ 38 h 200"/>
                <a:gd name="T10" fmla="*/ 52 w 138"/>
                <a:gd name="T11" fmla="*/ 119 h 200"/>
                <a:gd name="T12" fmla="*/ 84 w 138"/>
                <a:gd name="T13" fmla="*/ 127 h 200"/>
                <a:gd name="T14" fmla="*/ 127 w 138"/>
                <a:gd name="T15" fmla="*/ 194 h 200"/>
                <a:gd name="T16" fmla="*/ 131 w 138"/>
                <a:gd name="T17" fmla="*/ 199 h 200"/>
                <a:gd name="T18" fmla="*/ 135 w 138"/>
                <a:gd name="T19" fmla="*/ 200 h 200"/>
                <a:gd name="T20" fmla="*/ 135 w 138"/>
                <a:gd name="T21" fmla="*/ 191 h 200"/>
                <a:gd name="T22" fmla="*/ 13 w 138"/>
                <a:gd name="T23" fmla="*/ 45 h 200"/>
                <a:gd name="T24" fmla="*/ 52 w 138"/>
                <a:gd name="T25" fmla="*/ 29 h 200"/>
                <a:gd name="T26" fmla="*/ 91 w 138"/>
                <a:gd name="T27" fmla="*/ 90 h 200"/>
                <a:gd name="T28" fmla="*/ 52 w 138"/>
                <a:gd name="T29" fmla="*/ 107 h 200"/>
                <a:gd name="T30" fmla="*/ 13 w 138"/>
                <a:gd name="T31" fmla="*/ 45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8" h="200">
                  <a:moveTo>
                    <a:pt x="135" y="191"/>
                  </a:moveTo>
                  <a:cubicBezTo>
                    <a:pt x="92" y="123"/>
                    <a:pt x="92" y="123"/>
                    <a:pt x="92" y="123"/>
                  </a:cubicBezTo>
                  <a:cubicBezTo>
                    <a:pt x="99" y="118"/>
                    <a:pt x="103" y="110"/>
                    <a:pt x="103" y="98"/>
                  </a:cubicBezTo>
                  <a:cubicBezTo>
                    <a:pt x="103" y="69"/>
                    <a:pt x="80" y="33"/>
                    <a:pt x="52" y="16"/>
                  </a:cubicBezTo>
                  <a:cubicBezTo>
                    <a:pt x="23" y="0"/>
                    <a:pt x="0" y="10"/>
                    <a:pt x="0" y="38"/>
                  </a:cubicBezTo>
                  <a:cubicBezTo>
                    <a:pt x="0" y="66"/>
                    <a:pt x="23" y="103"/>
                    <a:pt x="52" y="119"/>
                  </a:cubicBezTo>
                  <a:cubicBezTo>
                    <a:pt x="64" y="126"/>
                    <a:pt x="75" y="128"/>
                    <a:pt x="84" y="127"/>
                  </a:cubicBezTo>
                  <a:cubicBezTo>
                    <a:pt x="127" y="194"/>
                    <a:pt x="127" y="194"/>
                    <a:pt x="127" y="194"/>
                  </a:cubicBezTo>
                  <a:cubicBezTo>
                    <a:pt x="128" y="196"/>
                    <a:pt x="129" y="198"/>
                    <a:pt x="131" y="199"/>
                  </a:cubicBezTo>
                  <a:cubicBezTo>
                    <a:pt x="133" y="200"/>
                    <a:pt x="134" y="200"/>
                    <a:pt x="135" y="200"/>
                  </a:cubicBezTo>
                  <a:cubicBezTo>
                    <a:pt x="138" y="199"/>
                    <a:pt x="138" y="195"/>
                    <a:pt x="135" y="191"/>
                  </a:cubicBezTo>
                  <a:close/>
                  <a:moveTo>
                    <a:pt x="13" y="45"/>
                  </a:moveTo>
                  <a:cubicBezTo>
                    <a:pt x="13" y="24"/>
                    <a:pt x="30" y="16"/>
                    <a:pt x="52" y="29"/>
                  </a:cubicBezTo>
                  <a:cubicBezTo>
                    <a:pt x="73" y="41"/>
                    <a:pt x="91" y="69"/>
                    <a:pt x="91" y="90"/>
                  </a:cubicBezTo>
                  <a:cubicBezTo>
                    <a:pt x="91" y="112"/>
                    <a:pt x="73" y="119"/>
                    <a:pt x="52" y="107"/>
                  </a:cubicBezTo>
                  <a:cubicBezTo>
                    <a:pt x="30" y="94"/>
                    <a:pt x="13" y="67"/>
                    <a:pt x="13" y="4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 name="Freeform 18"/>
            <p:cNvSpPr>
              <a:spLocks/>
            </p:cNvSpPr>
            <p:nvPr/>
          </p:nvSpPr>
          <p:spPr bwMode="auto">
            <a:xfrm>
              <a:off x="7512050" y="1876425"/>
              <a:ext cx="195262" cy="306388"/>
            </a:xfrm>
            <a:custGeom>
              <a:avLst/>
              <a:gdLst>
                <a:gd name="T0" fmla="*/ 123 w 123"/>
                <a:gd name="T1" fmla="*/ 193 h 193"/>
                <a:gd name="T2" fmla="*/ 0 w 123"/>
                <a:gd name="T3" fmla="*/ 123 h 193"/>
                <a:gd name="T4" fmla="*/ 0 w 123"/>
                <a:gd name="T5" fmla="*/ 0 h 193"/>
                <a:gd name="T6" fmla="*/ 123 w 123"/>
                <a:gd name="T7" fmla="*/ 71 h 193"/>
                <a:gd name="T8" fmla="*/ 123 w 123"/>
                <a:gd name="T9" fmla="*/ 193 h 193"/>
              </a:gdLst>
              <a:ahLst/>
              <a:cxnLst>
                <a:cxn ang="0">
                  <a:pos x="T0" y="T1"/>
                </a:cxn>
                <a:cxn ang="0">
                  <a:pos x="T2" y="T3"/>
                </a:cxn>
                <a:cxn ang="0">
                  <a:pos x="T4" y="T5"/>
                </a:cxn>
                <a:cxn ang="0">
                  <a:pos x="T6" y="T7"/>
                </a:cxn>
                <a:cxn ang="0">
                  <a:pos x="T8" y="T9"/>
                </a:cxn>
              </a:cxnLst>
              <a:rect l="0" t="0" r="r" b="b"/>
              <a:pathLst>
                <a:path w="123" h="193">
                  <a:moveTo>
                    <a:pt x="123" y="193"/>
                  </a:moveTo>
                  <a:lnTo>
                    <a:pt x="0" y="123"/>
                  </a:lnTo>
                  <a:lnTo>
                    <a:pt x="0" y="0"/>
                  </a:lnTo>
                  <a:lnTo>
                    <a:pt x="123" y="71"/>
                  </a:lnTo>
                  <a:lnTo>
                    <a:pt x="123" y="19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Line 19"/>
            <p:cNvSpPr>
              <a:spLocks noChangeShapeType="1"/>
            </p:cNvSpPr>
            <p:nvPr/>
          </p:nvSpPr>
          <p:spPr bwMode="auto">
            <a:xfrm>
              <a:off x="7800975" y="2043113"/>
              <a:ext cx="295275" cy="171450"/>
            </a:xfrm>
            <a:prstGeom prst="line">
              <a:avLst/>
            </a:prstGeom>
            <a:noFill/>
            <a:ln w="17463" cap="rnd">
              <a:solidFill>
                <a:srgbClr val="064B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0" name="Line 20"/>
            <p:cNvSpPr>
              <a:spLocks noChangeShapeType="1"/>
            </p:cNvSpPr>
            <p:nvPr/>
          </p:nvSpPr>
          <p:spPr bwMode="auto">
            <a:xfrm>
              <a:off x="8172450" y="2259013"/>
              <a:ext cx="158750" cy="88900"/>
            </a:xfrm>
            <a:prstGeom prst="line">
              <a:avLst/>
            </a:prstGeom>
            <a:noFill/>
            <a:ln w="17463" cap="rnd">
              <a:solidFill>
                <a:srgbClr val="064B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1" name="Line 21"/>
            <p:cNvSpPr>
              <a:spLocks noChangeShapeType="1"/>
            </p:cNvSpPr>
            <p:nvPr/>
          </p:nvSpPr>
          <p:spPr bwMode="auto">
            <a:xfrm>
              <a:off x="8421688" y="2401888"/>
              <a:ext cx="258762" cy="149225"/>
            </a:xfrm>
            <a:prstGeom prst="line">
              <a:avLst/>
            </a:prstGeom>
            <a:noFill/>
            <a:ln w="17463" cap="rnd">
              <a:solidFill>
                <a:srgbClr val="064B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2" name="Line 22"/>
            <p:cNvSpPr>
              <a:spLocks noChangeShapeType="1"/>
            </p:cNvSpPr>
            <p:nvPr/>
          </p:nvSpPr>
          <p:spPr bwMode="auto">
            <a:xfrm>
              <a:off x="8770938" y="2603500"/>
              <a:ext cx="323850" cy="185738"/>
            </a:xfrm>
            <a:prstGeom prst="line">
              <a:avLst/>
            </a:prstGeom>
            <a:noFill/>
            <a:ln w="17463" cap="rnd">
              <a:solidFill>
                <a:srgbClr val="064B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3" name="Line 23"/>
            <p:cNvSpPr>
              <a:spLocks noChangeShapeType="1"/>
            </p:cNvSpPr>
            <p:nvPr/>
          </p:nvSpPr>
          <p:spPr bwMode="auto">
            <a:xfrm>
              <a:off x="9178925" y="2838450"/>
              <a:ext cx="203200" cy="117475"/>
            </a:xfrm>
            <a:prstGeom prst="line">
              <a:avLst/>
            </a:prstGeom>
            <a:noFill/>
            <a:ln w="17463" cap="rnd">
              <a:solidFill>
                <a:srgbClr val="064B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4" name="Line 24"/>
            <p:cNvSpPr>
              <a:spLocks noChangeShapeType="1"/>
            </p:cNvSpPr>
            <p:nvPr/>
          </p:nvSpPr>
          <p:spPr bwMode="auto">
            <a:xfrm>
              <a:off x="7800975" y="2130425"/>
              <a:ext cx="171450" cy="98425"/>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5" name="Line 25"/>
            <p:cNvSpPr>
              <a:spLocks noChangeShapeType="1"/>
            </p:cNvSpPr>
            <p:nvPr/>
          </p:nvSpPr>
          <p:spPr bwMode="auto">
            <a:xfrm>
              <a:off x="8026400" y="2259013"/>
              <a:ext cx="366712" cy="212725"/>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6" name="Line 26"/>
            <p:cNvSpPr>
              <a:spLocks noChangeShapeType="1"/>
            </p:cNvSpPr>
            <p:nvPr/>
          </p:nvSpPr>
          <p:spPr bwMode="auto">
            <a:xfrm>
              <a:off x="8458200" y="2509838"/>
              <a:ext cx="169862" cy="98425"/>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7" name="Line 27"/>
            <p:cNvSpPr>
              <a:spLocks noChangeShapeType="1"/>
            </p:cNvSpPr>
            <p:nvPr/>
          </p:nvSpPr>
          <p:spPr bwMode="auto">
            <a:xfrm>
              <a:off x="8694738" y="2647950"/>
              <a:ext cx="325437" cy="187325"/>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8" name="Line 28"/>
            <p:cNvSpPr>
              <a:spLocks noChangeShapeType="1"/>
            </p:cNvSpPr>
            <p:nvPr/>
          </p:nvSpPr>
          <p:spPr bwMode="auto">
            <a:xfrm>
              <a:off x="9090025" y="2874963"/>
              <a:ext cx="292100" cy="168275"/>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29" name="Line 29"/>
            <p:cNvSpPr>
              <a:spLocks noChangeShapeType="1"/>
            </p:cNvSpPr>
            <p:nvPr/>
          </p:nvSpPr>
          <p:spPr bwMode="auto">
            <a:xfrm>
              <a:off x="7800975" y="2238375"/>
              <a:ext cx="384175" cy="222250"/>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0" name="Line 30"/>
            <p:cNvSpPr>
              <a:spLocks noChangeShapeType="1"/>
            </p:cNvSpPr>
            <p:nvPr/>
          </p:nvSpPr>
          <p:spPr bwMode="auto">
            <a:xfrm>
              <a:off x="8259763" y="2501900"/>
              <a:ext cx="207962" cy="120650"/>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1" name="Line 31"/>
            <p:cNvSpPr>
              <a:spLocks noChangeShapeType="1"/>
            </p:cNvSpPr>
            <p:nvPr/>
          </p:nvSpPr>
          <p:spPr bwMode="auto">
            <a:xfrm>
              <a:off x="8535988" y="2662238"/>
              <a:ext cx="241300" cy="139700"/>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2" name="Line 32"/>
            <p:cNvSpPr>
              <a:spLocks noChangeShapeType="1"/>
            </p:cNvSpPr>
            <p:nvPr/>
          </p:nvSpPr>
          <p:spPr bwMode="auto">
            <a:xfrm>
              <a:off x="8832850" y="2833688"/>
              <a:ext cx="133350" cy="76200"/>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3" name="Line 33"/>
            <p:cNvSpPr>
              <a:spLocks noChangeShapeType="1"/>
            </p:cNvSpPr>
            <p:nvPr/>
          </p:nvSpPr>
          <p:spPr bwMode="auto">
            <a:xfrm>
              <a:off x="9028113" y="2946400"/>
              <a:ext cx="354012" cy="204788"/>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4" name="Freeform 34"/>
            <p:cNvSpPr>
              <a:spLocks/>
            </p:cNvSpPr>
            <p:nvPr/>
          </p:nvSpPr>
          <p:spPr bwMode="auto">
            <a:xfrm>
              <a:off x="7512050" y="2214563"/>
              <a:ext cx="195262" cy="304800"/>
            </a:xfrm>
            <a:custGeom>
              <a:avLst/>
              <a:gdLst>
                <a:gd name="T0" fmla="*/ 123 w 123"/>
                <a:gd name="T1" fmla="*/ 192 h 192"/>
                <a:gd name="T2" fmla="*/ 0 w 123"/>
                <a:gd name="T3" fmla="*/ 122 h 192"/>
                <a:gd name="T4" fmla="*/ 0 w 123"/>
                <a:gd name="T5" fmla="*/ 0 h 192"/>
                <a:gd name="T6" fmla="*/ 123 w 123"/>
                <a:gd name="T7" fmla="*/ 70 h 192"/>
                <a:gd name="T8" fmla="*/ 123 w 123"/>
                <a:gd name="T9" fmla="*/ 192 h 192"/>
              </a:gdLst>
              <a:ahLst/>
              <a:cxnLst>
                <a:cxn ang="0">
                  <a:pos x="T0" y="T1"/>
                </a:cxn>
                <a:cxn ang="0">
                  <a:pos x="T2" y="T3"/>
                </a:cxn>
                <a:cxn ang="0">
                  <a:pos x="T4" y="T5"/>
                </a:cxn>
                <a:cxn ang="0">
                  <a:pos x="T6" y="T7"/>
                </a:cxn>
                <a:cxn ang="0">
                  <a:pos x="T8" y="T9"/>
                </a:cxn>
              </a:cxnLst>
              <a:rect l="0" t="0" r="r" b="b"/>
              <a:pathLst>
                <a:path w="123" h="192">
                  <a:moveTo>
                    <a:pt x="123" y="192"/>
                  </a:moveTo>
                  <a:lnTo>
                    <a:pt x="0" y="122"/>
                  </a:lnTo>
                  <a:lnTo>
                    <a:pt x="0" y="0"/>
                  </a:lnTo>
                  <a:lnTo>
                    <a:pt x="123" y="70"/>
                  </a:lnTo>
                  <a:lnTo>
                    <a:pt x="123" y="19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 name="Line 35"/>
            <p:cNvSpPr>
              <a:spLocks noChangeShapeType="1"/>
            </p:cNvSpPr>
            <p:nvPr/>
          </p:nvSpPr>
          <p:spPr bwMode="auto">
            <a:xfrm>
              <a:off x="7800975" y="2379663"/>
              <a:ext cx="1581150" cy="912813"/>
            </a:xfrm>
            <a:prstGeom prst="line">
              <a:avLst/>
            </a:prstGeom>
            <a:noFill/>
            <a:ln w="17463" cap="rnd">
              <a:solidFill>
                <a:srgbClr val="064B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6" name="Line 36"/>
            <p:cNvSpPr>
              <a:spLocks noChangeShapeType="1"/>
            </p:cNvSpPr>
            <p:nvPr/>
          </p:nvSpPr>
          <p:spPr bwMode="auto">
            <a:xfrm>
              <a:off x="7800975" y="2468563"/>
              <a:ext cx="1581150" cy="911225"/>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7" name="Line 37"/>
            <p:cNvSpPr>
              <a:spLocks noChangeShapeType="1"/>
            </p:cNvSpPr>
            <p:nvPr/>
          </p:nvSpPr>
          <p:spPr bwMode="auto">
            <a:xfrm>
              <a:off x="7800975" y="2574925"/>
              <a:ext cx="1581150" cy="912813"/>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38" name="Freeform 38"/>
            <p:cNvSpPr>
              <a:spLocks/>
            </p:cNvSpPr>
            <p:nvPr/>
          </p:nvSpPr>
          <p:spPr bwMode="auto">
            <a:xfrm>
              <a:off x="7512050" y="2822575"/>
              <a:ext cx="195262" cy="306388"/>
            </a:xfrm>
            <a:custGeom>
              <a:avLst/>
              <a:gdLst>
                <a:gd name="T0" fmla="*/ 123 w 123"/>
                <a:gd name="T1" fmla="*/ 193 h 193"/>
                <a:gd name="T2" fmla="*/ 0 w 123"/>
                <a:gd name="T3" fmla="*/ 122 h 193"/>
                <a:gd name="T4" fmla="*/ 0 w 123"/>
                <a:gd name="T5" fmla="*/ 0 h 193"/>
                <a:gd name="T6" fmla="*/ 123 w 123"/>
                <a:gd name="T7" fmla="*/ 70 h 193"/>
                <a:gd name="T8" fmla="*/ 123 w 123"/>
                <a:gd name="T9" fmla="*/ 193 h 193"/>
              </a:gdLst>
              <a:ahLst/>
              <a:cxnLst>
                <a:cxn ang="0">
                  <a:pos x="T0" y="T1"/>
                </a:cxn>
                <a:cxn ang="0">
                  <a:pos x="T2" y="T3"/>
                </a:cxn>
                <a:cxn ang="0">
                  <a:pos x="T4" y="T5"/>
                </a:cxn>
                <a:cxn ang="0">
                  <a:pos x="T6" y="T7"/>
                </a:cxn>
                <a:cxn ang="0">
                  <a:pos x="T8" y="T9"/>
                </a:cxn>
              </a:cxnLst>
              <a:rect l="0" t="0" r="r" b="b"/>
              <a:pathLst>
                <a:path w="123" h="193">
                  <a:moveTo>
                    <a:pt x="123" y="193"/>
                  </a:moveTo>
                  <a:lnTo>
                    <a:pt x="0" y="122"/>
                  </a:lnTo>
                  <a:lnTo>
                    <a:pt x="0" y="0"/>
                  </a:lnTo>
                  <a:lnTo>
                    <a:pt x="123" y="70"/>
                  </a:lnTo>
                  <a:lnTo>
                    <a:pt x="123" y="19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 name="Line 39"/>
            <p:cNvSpPr>
              <a:spLocks noChangeShapeType="1"/>
            </p:cNvSpPr>
            <p:nvPr/>
          </p:nvSpPr>
          <p:spPr bwMode="auto">
            <a:xfrm>
              <a:off x="7800975" y="2989263"/>
              <a:ext cx="1581150" cy="912813"/>
            </a:xfrm>
            <a:prstGeom prst="line">
              <a:avLst/>
            </a:prstGeom>
            <a:noFill/>
            <a:ln w="17463" cap="rnd">
              <a:solidFill>
                <a:srgbClr val="064BA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40" name="Line 40"/>
            <p:cNvSpPr>
              <a:spLocks noChangeShapeType="1"/>
            </p:cNvSpPr>
            <p:nvPr/>
          </p:nvSpPr>
          <p:spPr bwMode="auto">
            <a:xfrm>
              <a:off x="7800975" y="3076575"/>
              <a:ext cx="1581150" cy="912813"/>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41" name="Line 41"/>
            <p:cNvSpPr>
              <a:spLocks noChangeShapeType="1"/>
            </p:cNvSpPr>
            <p:nvPr/>
          </p:nvSpPr>
          <p:spPr bwMode="auto">
            <a:xfrm>
              <a:off x="7800975" y="3182938"/>
              <a:ext cx="1581150" cy="914400"/>
            </a:xfrm>
            <a:prstGeom prst="line">
              <a:avLst/>
            </a:prstGeom>
            <a:noFill/>
            <a:ln w="9525" cap="rnd">
              <a:solidFill>
                <a:srgbClr val="FFFFFF"/>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ru-RU"/>
            </a:p>
          </p:txBody>
        </p:sp>
        <p:sp>
          <p:nvSpPr>
            <p:cNvPr id="42" name="Freeform 42"/>
            <p:cNvSpPr>
              <a:spLocks/>
            </p:cNvSpPr>
            <p:nvPr/>
          </p:nvSpPr>
          <p:spPr bwMode="auto">
            <a:xfrm>
              <a:off x="7512050" y="2487613"/>
              <a:ext cx="508000" cy="534988"/>
            </a:xfrm>
            <a:custGeom>
              <a:avLst/>
              <a:gdLst>
                <a:gd name="T0" fmla="*/ 320 w 320"/>
                <a:gd name="T1" fmla="*/ 337 h 337"/>
                <a:gd name="T2" fmla="*/ 0 w 320"/>
                <a:gd name="T3" fmla="*/ 153 h 337"/>
                <a:gd name="T4" fmla="*/ 0 w 320"/>
                <a:gd name="T5" fmla="*/ 0 h 337"/>
                <a:gd name="T6" fmla="*/ 320 w 320"/>
                <a:gd name="T7" fmla="*/ 185 h 337"/>
                <a:gd name="T8" fmla="*/ 320 w 320"/>
                <a:gd name="T9" fmla="*/ 337 h 337"/>
              </a:gdLst>
              <a:ahLst/>
              <a:cxnLst>
                <a:cxn ang="0">
                  <a:pos x="T0" y="T1"/>
                </a:cxn>
                <a:cxn ang="0">
                  <a:pos x="T2" y="T3"/>
                </a:cxn>
                <a:cxn ang="0">
                  <a:pos x="T4" y="T5"/>
                </a:cxn>
                <a:cxn ang="0">
                  <a:pos x="T6" y="T7"/>
                </a:cxn>
                <a:cxn ang="0">
                  <a:pos x="T8" y="T9"/>
                </a:cxn>
              </a:cxnLst>
              <a:rect l="0" t="0" r="r" b="b"/>
              <a:pathLst>
                <a:path w="320" h="337">
                  <a:moveTo>
                    <a:pt x="320" y="337"/>
                  </a:moveTo>
                  <a:lnTo>
                    <a:pt x="0" y="153"/>
                  </a:lnTo>
                  <a:lnTo>
                    <a:pt x="0" y="0"/>
                  </a:lnTo>
                  <a:lnTo>
                    <a:pt x="320" y="185"/>
                  </a:lnTo>
                  <a:lnTo>
                    <a:pt x="320" y="337"/>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 name="Freeform 43"/>
            <p:cNvSpPr>
              <a:spLocks/>
            </p:cNvSpPr>
            <p:nvPr/>
          </p:nvSpPr>
          <p:spPr bwMode="auto">
            <a:xfrm>
              <a:off x="8169275" y="2868613"/>
              <a:ext cx="506412" cy="533400"/>
            </a:xfrm>
            <a:custGeom>
              <a:avLst/>
              <a:gdLst>
                <a:gd name="T0" fmla="*/ 319 w 319"/>
                <a:gd name="T1" fmla="*/ 336 h 336"/>
                <a:gd name="T2" fmla="*/ 0 w 319"/>
                <a:gd name="T3" fmla="*/ 151 h 336"/>
                <a:gd name="T4" fmla="*/ 0 w 319"/>
                <a:gd name="T5" fmla="*/ 0 h 336"/>
                <a:gd name="T6" fmla="*/ 319 w 319"/>
                <a:gd name="T7" fmla="*/ 184 h 336"/>
                <a:gd name="T8" fmla="*/ 319 w 319"/>
                <a:gd name="T9" fmla="*/ 336 h 336"/>
              </a:gdLst>
              <a:ahLst/>
              <a:cxnLst>
                <a:cxn ang="0">
                  <a:pos x="T0" y="T1"/>
                </a:cxn>
                <a:cxn ang="0">
                  <a:pos x="T2" y="T3"/>
                </a:cxn>
                <a:cxn ang="0">
                  <a:pos x="T4" y="T5"/>
                </a:cxn>
                <a:cxn ang="0">
                  <a:pos x="T6" y="T7"/>
                </a:cxn>
                <a:cxn ang="0">
                  <a:pos x="T8" y="T9"/>
                </a:cxn>
              </a:cxnLst>
              <a:rect l="0" t="0" r="r" b="b"/>
              <a:pathLst>
                <a:path w="319" h="336">
                  <a:moveTo>
                    <a:pt x="319" y="336"/>
                  </a:moveTo>
                  <a:lnTo>
                    <a:pt x="0" y="151"/>
                  </a:lnTo>
                  <a:lnTo>
                    <a:pt x="0" y="0"/>
                  </a:lnTo>
                  <a:lnTo>
                    <a:pt x="319" y="184"/>
                  </a:lnTo>
                  <a:lnTo>
                    <a:pt x="319" y="336"/>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 name="Freeform 44"/>
            <p:cNvSpPr>
              <a:spLocks/>
            </p:cNvSpPr>
            <p:nvPr/>
          </p:nvSpPr>
          <p:spPr bwMode="auto">
            <a:xfrm>
              <a:off x="8824913" y="3246438"/>
              <a:ext cx="508000" cy="533400"/>
            </a:xfrm>
            <a:custGeom>
              <a:avLst/>
              <a:gdLst>
                <a:gd name="T0" fmla="*/ 320 w 320"/>
                <a:gd name="T1" fmla="*/ 336 h 336"/>
                <a:gd name="T2" fmla="*/ 0 w 320"/>
                <a:gd name="T3" fmla="*/ 151 h 336"/>
                <a:gd name="T4" fmla="*/ 0 w 320"/>
                <a:gd name="T5" fmla="*/ 0 h 336"/>
                <a:gd name="T6" fmla="*/ 320 w 320"/>
                <a:gd name="T7" fmla="*/ 185 h 336"/>
                <a:gd name="T8" fmla="*/ 320 w 320"/>
                <a:gd name="T9" fmla="*/ 336 h 336"/>
              </a:gdLst>
              <a:ahLst/>
              <a:cxnLst>
                <a:cxn ang="0">
                  <a:pos x="T0" y="T1"/>
                </a:cxn>
                <a:cxn ang="0">
                  <a:pos x="T2" y="T3"/>
                </a:cxn>
                <a:cxn ang="0">
                  <a:pos x="T4" y="T5"/>
                </a:cxn>
                <a:cxn ang="0">
                  <a:pos x="T6" y="T7"/>
                </a:cxn>
                <a:cxn ang="0">
                  <a:pos x="T8" y="T9"/>
                </a:cxn>
              </a:cxnLst>
              <a:rect l="0" t="0" r="r" b="b"/>
              <a:pathLst>
                <a:path w="320" h="336">
                  <a:moveTo>
                    <a:pt x="320" y="336"/>
                  </a:moveTo>
                  <a:lnTo>
                    <a:pt x="0" y="151"/>
                  </a:lnTo>
                  <a:lnTo>
                    <a:pt x="0" y="0"/>
                  </a:lnTo>
                  <a:lnTo>
                    <a:pt x="320" y="185"/>
                  </a:lnTo>
                  <a:lnTo>
                    <a:pt x="320" y="336"/>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 name="Freeform 45"/>
            <p:cNvSpPr>
              <a:spLocks/>
            </p:cNvSpPr>
            <p:nvPr/>
          </p:nvSpPr>
          <p:spPr bwMode="auto">
            <a:xfrm>
              <a:off x="9531350" y="3884613"/>
              <a:ext cx="123825" cy="358775"/>
            </a:xfrm>
            <a:custGeom>
              <a:avLst/>
              <a:gdLst>
                <a:gd name="T0" fmla="*/ 78 w 78"/>
                <a:gd name="T1" fmla="*/ 226 h 226"/>
                <a:gd name="T2" fmla="*/ 0 w 78"/>
                <a:gd name="T3" fmla="*/ 181 h 226"/>
                <a:gd name="T4" fmla="*/ 0 w 78"/>
                <a:gd name="T5" fmla="*/ 0 h 226"/>
                <a:gd name="T6" fmla="*/ 78 w 78"/>
                <a:gd name="T7" fmla="*/ 46 h 226"/>
                <a:gd name="T8" fmla="*/ 78 w 78"/>
                <a:gd name="T9" fmla="*/ 226 h 226"/>
              </a:gdLst>
              <a:ahLst/>
              <a:cxnLst>
                <a:cxn ang="0">
                  <a:pos x="T0" y="T1"/>
                </a:cxn>
                <a:cxn ang="0">
                  <a:pos x="T2" y="T3"/>
                </a:cxn>
                <a:cxn ang="0">
                  <a:pos x="T4" y="T5"/>
                </a:cxn>
                <a:cxn ang="0">
                  <a:pos x="T6" y="T7"/>
                </a:cxn>
                <a:cxn ang="0">
                  <a:pos x="T8" y="T9"/>
                </a:cxn>
              </a:cxnLst>
              <a:rect l="0" t="0" r="r" b="b"/>
              <a:pathLst>
                <a:path w="78" h="226">
                  <a:moveTo>
                    <a:pt x="78" y="226"/>
                  </a:moveTo>
                  <a:lnTo>
                    <a:pt x="0" y="181"/>
                  </a:lnTo>
                  <a:lnTo>
                    <a:pt x="0" y="0"/>
                  </a:lnTo>
                  <a:lnTo>
                    <a:pt x="78" y="46"/>
                  </a:lnTo>
                  <a:lnTo>
                    <a:pt x="78" y="226"/>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p:cNvSpPr>
              <a:spLocks/>
            </p:cNvSpPr>
            <p:nvPr/>
          </p:nvSpPr>
          <p:spPr bwMode="auto">
            <a:xfrm>
              <a:off x="9721850" y="3902075"/>
              <a:ext cx="125412" cy="452438"/>
            </a:xfrm>
            <a:custGeom>
              <a:avLst/>
              <a:gdLst>
                <a:gd name="T0" fmla="*/ 79 w 79"/>
                <a:gd name="T1" fmla="*/ 285 h 285"/>
                <a:gd name="T2" fmla="*/ 0 w 79"/>
                <a:gd name="T3" fmla="*/ 239 h 285"/>
                <a:gd name="T4" fmla="*/ 0 w 79"/>
                <a:gd name="T5" fmla="*/ 0 h 285"/>
                <a:gd name="T6" fmla="*/ 79 w 79"/>
                <a:gd name="T7" fmla="*/ 46 h 285"/>
                <a:gd name="T8" fmla="*/ 79 w 79"/>
                <a:gd name="T9" fmla="*/ 285 h 285"/>
              </a:gdLst>
              <a:ahLst/>
              <a:cxnLst>
                <a:cxn ang="0">
                  <a:pos x="T0" y="T1"/>
                </a:cxn>
                <a:cxn ang="0">
                  <a:pos x="T2" y="T3"/>
                </a:cxn>
                <a:cxn ang="0">
                  <a:pos x="T4" y="T5"/>
                </a:cxn>
                <a:cxn ang="0">
                  <a:pos x="T6" y="T7"/>
                </a:cxn>
                <a:cxn ang="0">
                  <a:pos x="T8" y="T9"/>
                </a:cxn>
              </a:cxnLst>
              <a:rect l="0" t="0" r="r" b="b"/>
              <a:pathLst>
                <a:path w="79" h="285">
                  <a:moveTo>
                    <a:pt x="79" y="285"/>
                  </a:moveTo>
                  <a:lnTo>
                    <a:pt x="0" y="239"/>
                  </a:lnTo>
                  <a:lnTo>
                    <a:pt x="0" y="0"/>
                  </a:lnTo>
                  <a:lnTo>
                    <a:pt x="79" y="46"/>
                  </a:lnTo>
                  <a:lnTo>
                    <a:pt x="79" y="285"/>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p:cNvSpPr>
              <a:spLocks/>
            </p:cNvSpPr>
            <p:nvPr/>
          </p:nvSpPr>
          <p:spPr bwMode="auto">
            <a:xfrm>
              <a:off x="9912350" y="4078288"/>
              <a:ext cx="125412" cy="387350"/>
            </a:xfrm>
            <a:custGeom>
              <a:avLst/>
              <a:gdLst>
                <a:gd name="T0" fmla="*/ 79 w 79"/>
                <a:gd name="T1" fmla="*/ 244 h 244"/>
                <a:gd name="T2" fmla="*/ 0 w 79"/>
                <a:gd name="T3" fmla="*/ 198 h 244"/>
                <a:gd name="T4" fmla="*/ 0 w 79"/>
                <a:gd name="T5" fmla="*/ 0 h 244"/>
                <a:gd name="T6" fmla="*/ 79 w 79"/>
                <a:gd name="T7" fmla="*/ 45 h 244"/>
                <a:gd name="T8" fmla="*/ 79 w 79"/>
                <a:gd name="T9" fmla="*/ 244 h 244"/>
              </a:gdLst>
              <a:ahLst/>
              <a:cxnLst>
                <a:cxn ang="0">
                  <a:pos x="T0" y="T1"/>
                </a:cxn>
                <a:cxn ang="0">
                  <a:pos x="T2" y="T3"/>
                </a:cxn>
                <a:cxn ang="0">
                  <a:pos x="T4" y="T5"/>
                </a:cxn>
                <a:cxn ang="0">
                  <a:pos x="T6" y="T7"/>
                </a:cxn>
                <a:cxn ang="0">
                  <a:pos x="T8" y="T9"/>
                </a:cxn>
              </a:cxnLst>
              <a:rect l="0" t="0" r="r" b="b"/>
              <a:pathLst>
                <a:path w="79" h="244">
                  <a:moveTo>
                    <a:pt x="79" y="244"/>
                  </a:moveTo>
                  <a:lnTo>
                    <a:pt x="0" y="198"/>
                  </a:lnTo>
                  <a:lnTo>
                    <a:pt x="0" y="0"/>
                  </a:lnTo>
                  <a:lnTo>
                    <a:pt x="79" y="45"/>
                  </a:lnTo>
                  <a:lnTo>
                    <a:pt x="79" y="244"/>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p:cNvSpPr>
              <a:spLocks/>
            </p:cNvSpPr>
            <p:nvPr/>
          </p:nvSpPr>
          <p:spPr bwMode="auto">
            <a:xfrm>
              <a:off x="10104438" y="3960813"/>
              <a:ext cx="123825" cy="614363"/>
            </a:xfrm>
            <a:custGeom>
              <a:avLst/>
              <a:gdLst>
                <a:gd name="T0" fmla="*/ 78 w 78"/>
                <a:gd name="T1" fmla="*/ 387 h 387"/>
                <a:gd name="T2" fmla="*/ 0 w 78"/>
                <a:gd name="T3" fmla="*/ 342 h 387"/>
                <a:gd name="T4" fmla="*/ 0 w 78"/>
                <a:gd name="T5" fmla="*/ 0 h 387"/>
                <a:gd name="T6" fmla="*/ 78 w 78"/>
                <a:gd name="T7" fmla="*/ 45 h 387"/>
                <a:gd name="T8" fmla="*/ 78 w 78"/>
                <a:gd name="T9" fmla="*/ 387 h 387"/>
              </a:gdLst>
              <a:ahLst/>
              <a:cxnLst>
                <a:cxn ang="0">
                  <a:pos x="T0" y="T1"/>
                </a:cxn>
                <a:cxn ang="0">
                  <a:pos x="T2" y="T3"/>
                </a:cxn>
                <a:cxn ang="0">
                  <a:pos x="T4" y="T5"/>
                </a:cxn>
                <a:cxn ang="0">
                  <a:pos x="T6" y="T7"/>
                </a:cxn>
                <a:cxn ang="0">
                  <a:pos x="T8" y="T9"/>
                </a:cxn>
              </a:cxnLst>
              <a:rect l="0" t="0" r="r" b="b"/>
              <a:pathLst>
                <a:path w="78" h="387">
                  <a:moveTo>
                    <a:pt x="78" y="387"/>
                  </a:moveTo>
                  <a:lnTo>
                    <a:pt x="0" y="342"/>
                  </a:lnTo>
                  <a:lnTo>
                    <a:pt x="0" y="0"/>
                  </a:lnTo>
                  <a:lnTo>
                    <a:pt x="78" y="45"/>
                  </a:lnTo>
                  <a:lnTo>
                    <a:pt x="78" y="387"/>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p:cNvSpPr>
              <a:spLocks/>
            </p:cNvSpPr>
            <p:nvPr/>
          </p:nvSpPr>
          <p:spPr bwMode="auto">
            <a:xfrm>
              <a:off x="9531350" y="3767138"/>
              <a:ext cx="635000" cy="222250"/>
            </a:xfrm>
            <a:custGeom>
              <a:avLst/>
              <a:gdLst>
                <a:gd name="T0" fmla="*/ 0 w 400"/>
                <a:gd name="T1" fmla="*/ 53 h 140"/>
                <a:gd name="T2" fmla="*/ 65 w 400"/>
                <a:gd name="T3" fmla="*/ 73 h 140"/>
                <a:gd name="T4" fmla="*/ 179 w 400"/>
                <a:gd name="T5" fmla="*/ 31 h 140"/>
                <a:gd name="T6" fmla="*/ 288 w 400"/>
                <a:gd name="T7" fmla="*/ 140 h 140"/>
                <a:gd name="T8" fmla="*/ 400 w 400"/>
                <a:gd name="T9" fmla="*/ 0 h 140"/>
              </a:gdLst>
              <a:ahLst/>
              <a:cxnLst>
                <a:cxn ang="0">
                  <a:pos x="T0" y="T1"/>
                </a:cxn>
                <a:cxn ang="0">
                  <a:pos x="T2" y="T3"/>
                </a:cxn>
                <a:cxn ang="0">
                  <a:pos x="T4" y="T5"/>
                </a:cxn>
                <a:cxn ang="0">
                  <a:pos x="T6" y="T7"/>
                </a:cxn>
                <a:cxn ang="0">
                  <a:pos x="T8" y="T9"/>
                </a:cxn>
              </a:cxnLst>
              <a:rect l="0" t="0" r="r" b="b"/>
              <a:pathLst>
                <a:path w="400" h="140">
                  <a:moveTo>
                    <a:pt x="0" y="53"/>
                  </a:moveTo>
                  <a:lnTo>
                    <a:pt x="65" y="73"/>
                  </a:lnTo>
                  <a:lnTo>
                    <a:pt x="179" y="31"/>
                  </a:lnTo>
                  <a:lnTo>
                    <a:pt x="288" y="140"/>
                  </a:lnTo>
                  <a:lnTo>
                    <a:pt x="400" y="0"/>
                  </a:lnTo>
                </a:path>
              </a:pathLst>
            </a:custGeom>
            <a:noFill/>
            <a:ln w="17463" cap="rnd">
              <a:solidFill>
                <a:srgbClr val="FFF2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p:cNvSpPr>
              <a:spLocks/>
            </p:cNvSpPr>
            <p:nvPr/>
          </p:nvSpPr>
          <p:spPr bwMode="auto">
            <a:xfrm>
              <a:off x="10085388" y="3767138"/>
              <a:ext cx="80962" cy="96838"/>
            </a:xfrm>
            <a:custGeom>
              <a:avLst/>
              <a:gdLst>
                <a:gd name="T0" fmla="*/ 0 w 51"/>
                <a:gd name="T1" fmla="*/ 8 h 61"/>
                <a:gd name="T2" fmla="*/ 51 w 51"/>
                <a:gd name="T3" fmla="*/ 0 h 61"/>
                <a:gd name="T4" fmla="*/ 48 w 51"/>
                <a:gd name="T5" fmla="*/ 61 h 61"/>
              </a:gdLst>
              <a:ahLst/>
              <a:cxnLst>
                <a:cxn ang="0">
                  <a:pos x="T0" y="T1"/>
                </a:cxn>
                <a:cxn ang="0">
                  <a:pos x="T2" y="T3"/>
                </a:cxn>
                <a:cxn ang="0">
                  <a:pos x="T4" y="T5"/>
                </a:cxn>
              </a:cxnLst>
              <a:rect l="0" t="0" r="r" b="b"/>
              <a:pathLst>
                <a:path w="51" h="61">
                  <a:moveTo>
                    <a:pt x="0" y="8"/>
                  </a:moveTo>
                  <a:lnTo>
                    <a:pt x="51" y="0"/>
                  </a:lnTo>
                  <a:lnTo>
                    <a:pt x="48" y="61"/>
                  </a:lnTo>
                </a:path>
              </a:pathLst>
            </a:custGeom>
            <a:noFill/>
            <a:ln w="17463" cap="rnd">
              <a:solidFill>
                <a:srgbClr val="FFF2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1" name="Freeform 51"/>
            <p:cNvSpPr>
              <a:spLocks/>
            </p:cNvSpPr>
            <p:nvPr/>
          </p:nvSpPr>
          <p:spPr bwMode="auto">
            <a:xfrm>
              <a:off x="9732963" y="3154363"/>
              <a:ext cx="104775" cy="141288"/>
            </a:xfrm>
            <a:custGeom>
              <a:avLst/>
              <a:gdLst>
                <a:gd name="T0" fmla="*/ 83 w 83"/>
                <a:gd name="T1" fmla="*/ 58 h 112"/>
                <a:gd name="T2" fmla="*/ 45 w 83"/>
                <a:gd name="T3" fmla="*/ 0 h 112"/>
                <a:gd name="T4" fmla="*/ 0 w 83"/>
                <a:gd name="T5" fmla="*/ 80 h 112"/>
                <a:gd name="T6" fmla="*/ 52 w 83"/>
                <a:gd name="T7" fmla="*/ 112 h 112"/>
                <a:gd name="T8" fmla="*/ 83 w 83"/>
                <a:gd name="T9" fmla="*/ 58 h 112"/>
              </a:gdLst>
              <a:ahLst/>
              <a:cxnLst>
                <a:cxn ang="0">
                  <a:pos x="T0" y="T1"/>
                </a:cxn>
                <a:cxn ang="0">
                  <a:pos x="T2" y="T3"/>
                </a:cxn>
                <a:cxn ang="0">
                  <a:pos x="T4" y="T5"/>
                </a:cxn>
                <a:cxn ang="0">
                  <a:pos x="T6" y="T7"/>
                </a:cxn>
                <a:cxn ang="0">
                  <a:pos x="T8" y="T9"/>
                </a:cxn>
              </a:cxnLst>
              <a:rect l="0" t="0" r="r" b="b"/>
              <a:pathLst>
                <a:path w="83" h="112">
                  <a:moveTo>
                    <a:pt x="83" y="58"/>
                  </a:moveTo>
                  <a:cubicBezTo>
                    <a:pt x="45" y="0"/>
                    <a:pt x="45" y="0"/>
                    <a:pt x="45" y="0"/>
                  </a:cubicBezTo>
                  <a:cubicBezTo>
                    <a:pt x="18" y="12"/>
                    <a:pt x="1" y="40"/>
                    <a:pt x="0" y="80"/>
                  </a:cubicBezTo>
                  <a:cubicBezTo>
                    <a:pt x="52" y="112"/>
                    <a:pt x="52" y="112"/>
                    <a:pt x="52" y="112"/>
                  </a:cubicBezTo>
                  <a:cubicBezTo>
                    <a:pt x="53" y="85"/>
                    <a:pt x="65" y="67"/>
                    <a:pt x="83" y="58"/>
                  </a:cubicBezTo>
                  <a:close/>
                </a:path>
              </a:pathLst>
            </a:custGeom>
            <a:solidFill>
              <a:srgbClr val="21E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 name="Freeform 52"/>
            <p:cNvSpPr>
              <a:spLocks/>
            </p:cNvSpPr>
            <p:nvPr/>
          </p:nvSpPr>
          <p:spPr bwMode="auto">
            <a:xfrm>
              <a:off x="9923463" y="3406775"/>
              <a:ext cx="217487" cy="244475"/>
            </a:xfrm>
            <a:custGeom>
              <a:avLst/>
              <a:gdLst>
                <a:gd name="T0" fmla="*/ 112 w 171"/>
                <a:gd name="T1" fmla="*/ 0 h 192"/>
                <a:gd name="T2" fmla="*/ 119 w 171"/>
                <a:gd name="T3" fmla="*/ 42 h 192"/>
                <a:gd name="T4" fmla="*/ 11 w 171"/>
                <a:gd name="T5" fmla="*/ 88 h 192"/>
                <a:gd name="T6" fmla="*/ 3 w 171"/>
                <a:gd name="T7" fmla="*/ 84 h 192"/>
                <a:gd name="T8" fmla="*/ 0 w 171"/>
                <a:gd name="T9" fmla="*/ 134 h 192"/>
                <a:gd name="T10" fmla="*/ 11 w 171"/>
                <a:gd name="T11" fmla="*/ 141 h 192"/>
                <a:gd name="T12" fmla="*/ 171 w 171"/>
                <a:gd name="T13" fmla="*/ 73 h 192"/>
                <a:gd name="T14" fmla="*/ 161 w 171"/>
                <a:gd name="T15" fmla="*/ 10 h 192"/>
                <a:gd name="T16" fmla="*/ 112 w 171"/>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192">
                  <a:moveTo>
                    <a:pt x="112" y="0"/>
                  </a:moveTo>
                  <a:cubicBezTo>
                    <a:pt x="117" y="14"/>
                    <a:pt x="119" y="29"/>
                    <a:pt x="119" y="42"/>
                  </a:cubicBezTo>
                  <a:cubicBezTo>
                    <a:pt x="119" y="102"/>
                    <a:pt x="70" y="123"/>
                    <a:pt x="11" y="88"/>
                  </a:cubicBezTo>
                  <a:cubicBezTo>
                    <a:pt x="8" y="87"/>
                    <a:pt x="6" y="85"/>
                    <a:pt x="3" y="84"/>
                  </a:cubicBezTo>
                  <a:cubicBezTo>
                    <a:pt x="0" y="134"/>
                    <a:pt x="0" y="134"/>
                    <a:pt x="0" y="134"/>
                  </a:cubicBezTo>
                  <a:cubicBezTo>
                    <a:pt x="3" y="136"/>
                    <a:pt x="7" y="139"/>
                    <a:pt x="11" y="141"/>
                  </a:cubicBezTo>
                  <a:cubicBezTo>
                    <a:pt x="99" y="192"/>
                    <a:pt x="171" y="162"/>
                    <a:pt x="171" y="73"/>
                  </a:cubicBezTo>
                  <a:cubicBezTo>
                    <a:pt x="171" y="53"/>
                    <a:pt x="168" y="31"/>
                    <a:pt x="161" y="10"/>
                  </a:cubicBezTo>
                  <a:lnTo>
                    <a:pt x="112" y="0"/>
                  </a:lnTo>
                  <a:close/>
                </a:path>
              </a:pathLst>
            </a:custGeom>
            <a:solidFill>
              <a:srgbClr val="BD0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 name="Freeform 53"/>
            <p:cNvSpPr>
              <a:spLocks/>
            </p:cNvSpPr>
            <p:nvPr/>
          </p:nvSpPr>
          <p:spPr bwMode="auto">
            <a:xfrm>
              <a:off x="9790113" y="3136900"/>
              <a:ext cx="338137" cy="282575"/>
            </a:xfrm>
            <a:custGeom>
              <a:avLst/>
              <a:gdLst>
                <a:gd name="T0" fmla="*/ 116 w 266"/>
                <a:gd name="T1" fmla="*/ 83 h 222"/>
                <a:gd name="T2" fmla="*/ 217 w 266"/>
                <a:gd name="T3" fmla="*/ 212 h 222"/>
                <a:gd name="T4" fmla="*/ 266 w 266"/>
                <a:gd name="T5" fmla="*/ 222 h 222"/>
                <a:gd name="T6" fmla="*/ 116 w 266"/>
                <a:gd name="T7" fmla="*/ 31 h 222"/>
                <a:gd name="T8" fmla="*/ 0 w 266"/>
                <a:gd name="T9" fmla="*/ 13 h 222"/>
                <a:gd name="T10" fmla="*/ 38 w 266"/>
                <a:gd name="T11" fmla="*/ 71 h 222"/>
                <a:gd name="T12" fmla="*/ 116 w 266"/>
                <a:gd name="T13" fmla="*/ 83 h 222"/>
              </a:gdLst>
              <a:ahLst/>
              <a:cxnLst>
                <a:cxn ang="0">
                  <a:pos x="T0" y="T1"/>
                </a:cxn>
                <a:cxn ang="0">
                  <a:pos x="T2" y="T3"/>
                </a:cxn>
                <a:cxn ang="0">
                  <a:pos x="T4" y="T5"/>
                </a:cxn>
                <a:cxn ang="0">
                  <a:pos x="T6" y="T7"/>
                </a:cxn>
                <a:cxn ang="0">
                  <a:pos x="T8" y="T9"/>
                </a:cxn>
                <a:cxn ang="0">
                  <a:pos x="T10" y="T11"/>
                </a:cxn>
                <a:cxn ang="0">
                  <a:pos x="T12" y="T13"/>
                </a:cxn>
              </a:cxnLst>
              <a:rect l="0" t="0" r="r" b="b"/>
              <a:pathLst>
                <a:path w="266" h="222">
                  <a:moveTo>
                    <a:pt x="116" y="83"/>
                  </a:moveTo>
                  <a:cubicBezTo>
                    <a:pt x="162" y="110"/>
                    <a:pt x="201" y="162"/>
                    <a:pt x="217" y="212"/>
                  </a:cubicBezTo>
                  <a:cubicBezTo>
                    <a:pt x="266" y="222"/>
                    <a:pt x="266" y="222"/>
                    <a:pt x="266" y="222"/>
                  </a:cubicBezTo>
                  <a:cubicBezTo>
                    <a:pt x="243" y="148"/>
                    <a:pt x="184" y="71"/>
                    <a:pt x="116" y="31"/>
                  </a:cubicBezTo>
                  <a:cubicBezTo>
                    <a:pt x="70" y="5"/>
                    <a:pt x="29" y="0"/>
                    <a:pt x="0" y="13"/>
                  </a:cubicBezTo>
                  <a:cubicBezTo>
                    <a:pt x="38" y="71"/>
                    <a:pt x="38" y="71"/>
                    <a:pt x="38" y="71"/>
                  </a:cubicBezTo>
                  <a:cubicBezTo>
                    <a:pt x="57" y="62"/>
                    <a:pt x="85" y="66"/>
                    <a:pt x="116" y="83"/>
                  </a:cubicBezTo>
                  <a:close/>
                </a:path>
              </a:pathLst>
            </a:custGeom>
            <a:solidFill>
              <a:srgbClr val="FFF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 name="Freeform 54"/>
            <p:cNvSpPr>
              <a:spLocks/>
            </p:cNvSpPr>
            <p:nvPr/>
          </p:nvSpPr>
          <p:spPr bwMode="auto">
            <a:xfrm>
              <a:off x="9732963" y="3255963"/>
              <a:ext cx="193675" cy="320675"/>
            </a:xfrm>
            <a:custGeom>
              <a:avLst/>
              <a:gdLst>
                <a:gd name="T0" fmla="*/ 52 w 153"/>
                <a:gd name="T1" fmla="*/ 36 h 253"/>
                <a:gd name="T2" fmla="*/ 52 w 153"/>
                <a:gd name="T3" fmla="*/ 32 h 253"/>
                <a:gd name="T4" fmla="*/ 0 w 153"/>
                <a:gd name="T5" fmla="*/ 0 h 253"/>
                <a:gd name="T6" fmla="*/ 0 w 153"/>
                <a:gd name="T7" fmla="*/ 6 h 253"/>
                <a:gd name="T8" fmla="*/ 150 w 153"/>
                <a:gd name="T9" fmla="*/ 253 h 253"/>
                <a:gd name="T10" fmla="*/ 153 w 153"/>
                <a:gd name="T11" fmla="*/ 203 h 253"/>
                <a:gd name="T12" fmla="*/ 52 w 153"/>
                <a:gd name="T13" fmla="*/ 36 h 253"/>
              </a:gdLst>
              <a:ahLst/>
              <a:cxnLst>
                <a:cxn ang="0">
                  <a:pos x="T0" y="T1"/>
                </a:cxn>
                <a:cxn ang="0">
                  <a:pos x="T2" y="T3"/>
                </a:cxn>
                <a:cxn ang="0">
                  <a:pos x="T4" y="T5"/>
                </a:cxn>
                <a:cxn ang="0">
                  <a:pos x="T6" y="T7"/>
                </a:cxn>
                <a:cxn ang="0">
                  <a:pos x="T8" y="T9"/>
                </a:cxn>
                <a:cxn ang="0">
                  <a:pos x="T10" y="T11"/>
                </a:cxn>
                <a:cxn ang="0">
                  <a:pos x="T12" y="T13"/>
                </a:cxn>
              </a:cxnLst>
              <a:rect l="0" t="0" r="r" b="b"/>
              <a:pathLst>
                <a:path w="153" h="253">
                  <a:moveTo>
                    <a:pt x="52" y="36"/>
                  </a:moveTo>
                  <a:cubicBezTo>
                    <a:pt x="52" y="35"/>
                    <a:pt x="52" y="34"/>
                    <a:pt x="52" y="32"/>
                  </a:cubicBezTo>
                  <a:cubicBezTo>
                    <a:pt x="0" y="0"/>
                    <a:pt x="0" y="0"/>
                    <a:pt x="0" y="0"/>
                  </a:cubicBezTo>
                  <a:cubicBezTo>
                    <a:pt x="0" y="2"/>
                    <a:pt x="0" y="4"/>
                    <a:pt x="0" y="6"/>
                  </a:cubicBezTo>
                  <a:cubicBezTo>
                    <a:pt x="0" y="91"/>
                    <a:pt x="66" y="199"/>
                    <a:pt x="150" y="253"/>
                  </a:cubicBezTo>
                  <a:cubicBezTo>
                    <a:pt x="153" y="203"/>
                    <a:pt x="153" y="203"/>
                    <a:pt x="153" y="203"/>
                  </a:cubicBezTo>
                  <a:cubicBezTo>
                    <a:pt x="97" y="167"/>
                    <a:pt x="52" y="94"/>
                    <a:pt x="52" y="36"/>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1" name="Freeform 59"/>
          <p:cNvSpPr>
            <a:spLocks/>
          </p:cNvSpPr>
          <p:nvPr/>
        </p:nvSpPr>
        <p:spPr bwMode="auto">
          <a:xfrm>
            <a:off x="7711388" y="966170"/>
            <a:ext cx="127000" cy="1355725"/>
          </a:xfrm>
          <a:custGeom>
            <a:avLst/>
            <a:gdLst>
              <a:gd name="T0" fmla="*/ 63 w 322"/>
              <a:gd name="T1" fmla="*/ 3435 h 3435"/>
              <a:gd name="T2" fmla="*/ 53 w 322"/>
              <a:gd name="T3" fmla="*/ 2523 h 3435"/>
              <a:gd name="T4" fmla="*/ 1 w 322"/>
              <a:gd name="T5" fmla="*/ 2162 h 3435"/>
              <a:gd name="T6" fmla="*/ 22 w 322"/>
              <a:gd name="T7" fmla="*/ 1919 h 3435"/>
              <a:gd name="T8" fmla="*/ 64 w 322"/>
              <a:gd name="T9" fmla="*/ 1625 h 3435"/>
              <a:gd name="T10" fmla="*/ 114 w 322"/>
              <a:gd name="T11" fmla="*/ 1018 h 3435"/>
              <a:gd name="T12" fmla="*/ 54 w 322"/>
              <a:gd name="T13" fmla="*/ 256 h 3435"/>
              <a:gd name="T14" fmla="*/ 75 w 322"/>
              <a:gd name="T15" fmla="*/ 85 h 3435"/>
              <a:gd name="T16" fmla="*/ 165 w 322"/>
              <a:gd name="T17" fmla="*/ 53 h 3435"/>
              <a:gd name="T18" fmla="*/ 322 w 322"/>
              <a:gd name="T19" fmla="*/ 0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3435">
                <a:moveTo>
                  <a:pt x="63" y="3435"/>
                </a:moveTo>
                <a:cubicBezTo>
                  <a:pt x="82" y="3131"/>
                  <a:pt x="101" y="2824"/>
                  <a:pt x="53" y="2523"/>
                </a:cubicBezTo>
                <a:cubicBezTo>
                  <a:pt x="33" y="2403"/>
                  <a:pt x="3" y="2284"/>
                  <a:pt x="1" y="2162"/>
                </a:cubicBezTo>
                <a:cubicBezTo>
                  <a:pt x="0" y="2081"/>
                  <a:pt x="11" y="2000"/>
                  <a:pt x="22" y="1919"/>
                </a:cubicBezTo>
                <a:cubicBezTo>
                  <a:pt x="36" y="1821"/>
                  <a:pt x="50" y="1723"/>
                  <a:pt x="64" y="1625"/>
                </a:cubicBezTo>
                <a:cubicBezTo>
                  <a:pt x="92" y="1424"/>
                  <a:pt x="120" y="1221"/>
                  <a:pt x="114" y="1018"/>
                </a:cubicBezTo>
                <a:cubicBezTo>
                  <a:pt x="106" y="763"/>
                  <a:pt x="44" y="512"/>
                  <a:pt x="54" y="256"/>
                </a:cubicBezTo>
                <a:cubicBezTo>
                  <a:pt x="55" y="217"/>
                  <a:pt x="48" y="116"/>
                  <a:pt x="75" y="85"/>
                </a:cubicBezTo>
                <a:cubicBezTo>
                  <a:pt x="90" y="68"/>
                  <a:pt x="144" y="61"/>
                  <a:pt x="165" y="53"/>
                </a:cubicBezTo>
                <a:cubicBezTo>
                  <a:pt x="217" y="36"/>
                  <a:pt x="270" y="18"/>
                  <a:pt x="322" y="0"/>
                </a:cubicBezTo>
              </a:path>
            </a:pathLst>
          </a:custGeom>
          <a:noFill/>
          <a:ln w="14288" cap="rnd">
            <a:solidFill>
              <a:srgbClr val="41404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nvGrpSpPr>
          <p:cNvPr id="2" name="Group 1"/>
          <p:cNvGrpSpPr/>
          <p:nvPr/>
        </p:nvGrpSpPr>
        <p:grpSpPr>
          <a:xfrm>
            <a:off x="7465240" y="1121068"/>
            <a:ext cx="614362" cy="1022350"/>
            <a:chOff x="4047184" y="1562376"/>
            <a:chExt cx="614362" cy="1022350"/>
          </a:xfrm>
        </p:grpSpPr>
        <p:sp>
          <p:nvSpPr>
            <p:cNvPr id="60" name="Freeform 58"/>
            <p:cNvSpPr>
              <a:spLocks/>
            </p:cNvSpPr>
            <p:nvPr/>
          </p:nvSpPr>
          <p:spPr bwMode="auto">
            <a:xfrm>
              <a:off x="4283721" y="1732239"/>
              <a:ext cx="79375" cy="107950"/>
            </a:xfrm>
            <a:custGeom>
              <a:avLst/>
              <a:gdLst>
                <a:gd name="T0" fmla="*/ 4 w 201"/>
                <a:gd name="T1" fmla="*/ 273 h 273"/>
                <a:gd name="T2" fmla="*/ 135 w 201"/>
                <a:gd name="T3" fmla="*/ 170 h 273"/>
                <a:gd name="T4" fmla="*/ 142 w 201"/>
                <a:gd name="T5" fmla="*/ 157 h 273"/>
                <a:gd name="T6" fmla="*/ 182 w 201"/>
                <a:gd name="T7" fmla="*/ 110 h 273"/>
                <a:gd name="T8" fmla="*/ 197 w 201"/>
                <a:gd name="T9" fmla="*/ 97 h 273"/>
                <a:gd name="T10" fmla="*/ 194 w 201"/>
                <a:gd name="T11" fmla="*/ 78 h 273"/>
                <a:gd name="T12" fmla="*/ 180 w 201"/>
                <a:gd name="T13" fmla="*/ 75 h 273"/>
                <a:gd name="T14" fmla="*/ 177 w 201"/>
                <a:gd name="T15" fmla="*/ 57 h 273"/>
                <a:gd name="T16" fmla="*/ 175 w 201"/>
                <a:gd name="T17" fmla="*/ 40 h 273"/>
                <a:gd name="T18" fmla="*/ 165 w 201"/>
                <a:gd name="T19" fmla="*/ 34 h 273"/>
                <a:gd name="T20" fmla="*/ 156 w 201"/>
                <a:gd name="T21" fmla="*/ 12 h 273"/>
                <a:gd name="T22" fmla="*/ 134 w 201"/>
                <a:gd name="T23" fmla="*/ 17 h 273"/>
                <a:gd name="T24" fmla="*/ 125 w 201"/>
                <a:gd name="T25" fmla="*/ 2 h 273"/>
                <a:gd name="T26" fmla="*/ 113 w 201"/>
                <a:gd name="T27" fmla="*/ 6 h 273"/>
                <a:gd name="T28" fmla="*/ 34 w 201"/>
                <a:gd name="T29" fmla="*/ 67 h 273"/>
                <a:gd name="T30" fmla="*/ 14 w 201"/>
                <a:gd name="T31" fmla="*/ 85 h 273"/>
                <a:gd name="T32" fmla="*/ 8 w 201"/>
                <a:gd name="T33" fmla="*/ 110 h 273"/>
                <a:gd name="T34" fmla="*/ 25 w 201"/>
                <a:gd name="T35" fmla="*/ 142 h 273"/>
                <a:gd name="T36" fmla="*/ 18 w 201"/>
                <a:gd name="T37" fmla="*/ 174 h 273"/>
                <a:gd name="T38" fmla="*/ 4 w 201"/>
                <a:gd name="T39"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1" h="273">
                  <a:moveTo>
                    <a:pt x="4" y="273"/>
                  </a:moveTo>
                  <a:cubicBezTo>
                    <a:pt x="45" y="235"/>
                    <a:pt x="89" y="200"/>
                    <a:pt x="135" y="170"/>
                  </a:cubicBezTo>
                  <a:cubicBezTo>
                    <a:pt x="138" y="166"/>
                    <a:pt x="140" y="161"/>
                    <a:pt x="142" y="157"/>
                  </a:cubicBezTo>
                  <a:cubicBezTo>
                    <a:pt x="152" y="139"/>
                    <a:pt x="165" y="122"/>
                    <a:pt x="182" y="110"/>
                  </a:cubicBezTo>
                  <a:cubicBezTo>
                    <a:pt x="187" y="106"/>
                    <a:pt x="194" y="103"/>
                    <a:pt x="197" y="97"/>
                  </a:cubicBezTo>
                  <a:cubicBezTo>
                    <a:pt x="201" y="91"/>
                    <a:pt x="201" y="82"/>
                    <a:pt x="194" y="78"/>
                  </a:cubicBezTo>
                  <a:cubicBezTo>
                    <a:pt x="190" y="76"/>
                    <a:pt x="184" y="78"/>
                    <a:pt x="180" y="75"/>
                  </a:cubicBezTo>
                  <a:cubicBezTo>
                    <a:pt x="175" y="71"/>
                    <a:pt x="176" y="63"/>
                    <a:pt x="177" y="57"/>
                  </a:cubicBezTo>
                  <a:cubicBezTo>
                    <a:pt x="179" y="51"/>
                    <a:pt x="180" y="44"/>
                    <a:pt x="175" y="40"/>
                  </a:cubicBezTo>
                  <a:cubicBezTo>
                    <a:pt x="172" y="37"/>
                    <a:pt x="168" y="37"/>
                    <a:pt x="165" y="34"/>
                  </a:cubicBezTo>
                  <a:cubicBezTo>
                    <a:pt x="159" y="28"/>
                    <a:pt x="164" y="16"/>
                    <a:pt x="156" y="12"/>
                  </a:cubicBezTo>
                  <a:cubicBezTo>
                    <a:pt x="149" y="9"/>
                    <a:pt x="141" y="22"/>
                    <a:pt x="134" y="17"/>
                  </a:cubicBezTo>
                  <a:cubicBezTo>
                    <a:pt x="129" y="14"/>
                    <a:pt x="130" y="6"/>
                    <a:pt x="125" y="2"/>
                  </a:cubicBezTo>
                  <a:cubicBezTo>
                    <a:pt x="121" y="0"/>
                    <a:pt x="116" y="3"/>
                    <a:pt x="113" y="6"/>
                  </a:cubicBezTo>
                  <a:cubicBezTo>
                    <a:pt x="86" y="26"/>
                    <a:pt x="60" y="47"/>
                    <a:pt x="34" y="67"/>
                  </a:cubicBezTo>
                  <a:cubicBezTo>
                    <a:pt x="27" y="72"/>
                    <a:pt x="20" y="78"/>
                    <a:pt x="14" y="85"/>
                  </a:cubicBezTo>
                  <a:cubicBezTo>
                    <a:pt x="9" y="92"/>
                    <a:pt x="6" y="101"/>
                    <a:pt x="8" y="110"/>
                  </a:cubicBezTo>
                  <a:cubicBezTo>
                    <a:pt x="11" y="122"/>
                    <a:pt x="22" y="130"/>
                    <a:pt x="25" y="142"/>
                  </a:cubicBezTo>
                  <a:cubicBezTo>
                    <a:pt x="28" y="153"/>
                    <a:pt x="22" y="164"/>
                    <a:pt x="18" y="174"/>
                  </a:cubicBezTo>
                  <a:cubicBezTo>
                    <a:pt x="5" y="205"/>
                    <a:pt x="0" y="239"/>
                    <a:pt x="4" y="27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 name="Freeform 60"/>
            <p:cNvSpPr>
              <a:spLocks/>
            </p:cNvSpPr>
            <p:nvPr/>
          </p:nvSpPr>
          <p:spPr bwMode="auto">
            <a:xfrm>
              <a:off x="4282134" y="1562376"/>
              <a:ext cx="142875" cy="258762"/>
            </a:xfrm>
            <a:custGeom>
              <a:avLst/>
              <a:gdLst>
                <a:gd name="T0" fmla="*/ 356 w 362"/>
                <a:gd name="T1" fmla="*/ 534 h 656"/>
                <a:gd name="T2" fmla="*/ 329 w 362"/>
                <a:gd name="T3" fmla="*/ 463 h 656"/>
                <a:gd name="T4" fmla="*/ 249 w 362"/>
                <a:gd name="T5" fmla="*/ 307 h 656"/>
                <a:gd name="T6" fmla="*/ 205 w 362"/>
                <a:gd name="T7" fmla="*/ 229 h 656"/>
                <a:gd name="T8" fmla="*/ 172 w 362"/>
                <a:gd name="T9" fmla="*/ 166 h 656"/>
                <a:gd name="T10" fmla="*/ 164 w 362"/>
                <a:gd name="T11" fmla="*/ 91 h 656"/>
                <a:gd name="T12" fmla="*/ 159 w 362"/>
                <a:gd name="T13" fmla="*/ 60 h 656"/>
                <a:gd name="T14" fmla="*/ 139 w 362"/>
                <a:gd name="T15" fmla="*/ 39 h 656"/>
                <a:gd name="T16" fmla="*/ 99 w 362"/>
                <a:gd name="T17" fmla="*/ 11 h 656"/>
                <a:gd name="T18" fmla="*/ 74 w 362"/>
                <a:gd name="T19" fmla="*/ 0 h 656"/>
                <a:gd name="T20" fmla="*/ 49 w 362"/>
                <a:gd name="T21" fmla="*/ 10 h 656"/>
                <a:gd name="T22" fmla="*/ 15 w 362"/>
                <a:gd name="T23" fmla="*/ 34 h 656"/>
                <a:gd name="T24" fmla="*/ 0 w 362"/>
                <a:gd name="T25" fmla="*/ 54 h 656"/>
                <a:gd name="T26" fmla="*/ 4 w 362"/>
                <a:gd name="T27" fmla="*/ 65 h 656"/>
                <a:gd name="T28" fmla="*/ 48 w 362"/>
                <a:gd name="T29" fmla="*/ 142 h 656"/>
                <a:gd name="T30" fmla="*/ 66 w 362"/>
                <a:gd name="T31" fmla="*/ 165 h 656"/>
                <a:gd name="T32" fmla="*/ 105 w 362"/>
                <a:gd name="T33" fmla="*/ 211 h 656"/>
                <a:gd name="T34" fmla="*/ 123 w 362"/>
                <a:gd name="T35" fmla="*/ 270 h 656"/>
                <a:gd name="T36" fmla="*/ 176 w 362"/>
                <a:gd name="T37" fmla="*/ 387 h 656"/>
                <a:gd name="T38" fmla="*/ 200 w 362"/>
                <a:gd name="T39" fmla="*/ 461 h 656"/>
                <a:gd name="T40" fmla="*/ 252 w 362"/>
                <a:gd name="T41" fmla="*/ 550 h 656"/>
                <a:gd name="T42" fmla="*/ 197 w 362"/>
                <a:gd name="T43" fmla="*/ 575 h 656"/>
                <a:gd name="T44" fmla="*/ 257 w 362"/>
                <a:gd name="T45" fmla="*/ 603 h 656"/>
                <a:gd name="T46" fmla="*/ 289 w 362"/>
                <a:gd name="T47" fmla="*/ 656 h 656"/>
                <a:gd name="T48" fmla="*/ 348 w 362"/>
                <a:gd name="T49" fmla="*/ 609 h 656"/>
                <a:gd name="T50" fmla="*/ 356 w 362"/>
                <a:gd name="T51" fmla="*/ 534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2" h="656">
                  <a:moveTo>
                    <a:pt x="356" y="534"/>
                  </a:moveTo>
                  <a:cubicBezTo>
                    <a:pt x="351" y="509"/>
                    <a:pt x="340" y="486"/>
                    <a:pt x="329" y="463"/>
                  </a:cubicBezTo>
                  <a:cubicBezTo>
                    <a:pt x="303" y="410"/>
                    <a:pt x="276" y="358"/>
                    <a:pt x="249" y="307"/>
                  </a:cubicBezTo>
                  <a:cubicBezTo>
                    <a:pt x="235" y="281"/>
                    <a:pt x="222" y="253"/>
                    <a:pt x="205" y="229"/>
                  </a:cubicBezTo>
                  <a:cubicBezTo>
                    <a:pt x="192" y="208"/>
                    <a:pt x="179" y="190"/>
                    <a:pt x="172" y="166"/>
                  </a:cubicBezTo>
                  <a:cubicBezTo>
                    <a:pt x="166" y="141"/>
                    <a:pt x="164" y="116"/>
                    <a:pt x="164" y="91"/>
                  </a:cubicBezTo>
                  <a:cubicBezTo>
                    <a:pt x="164" y="80"/>
                    <a:pt x="164" y="69"/>
                    <a:pt x="159" y="60"/>
                  </a:cubicBezTo>
                  <a:cubicBezTo>
                    <a:pt x="155" y="51"/>
                    <a:pt x="147" y="45"/>
                    <a:pt x="139" y="39"/>
                  </a:cubicBezTo>
                  <a:cubicBezTo>
                    <a:pt x="126" y="29"/>
                    <a:pt x="112" y="20"/>
                    <a:pt x="99" y="11"/>
                  </a:cubicBezTo>
                  <a:cubicBezTo>
                    <a:pt x="91" y="5"/>
                    <a:pt x="83" y="0"/>
                    <a:pt x="74" y="0"/>
                  </a:cubicBezTo>
                  <a:cubicBezTo>
                    <a:pt x="65" y="0"/>
                    <a:pt x="57" y="5"/>
                    <a:pt x="49" y="10"/>
                  </a:cubicBezTo>
                  <a:cubicBezTo>
                    <a:pt x="38" y="18"/>
                    <a:pt x="26" y="26"/>
                    <a:pt x="15" y="34"/>
                  </a:cubicBezTo>
                  <a:cubicBezTo>
                    <a:pt x="8" y="39"/>
                    <a:pt x="0" y="45"/>
                    <a:pt x="0" y="54"/>
                  </a:cubicBezTo>
                  <a:cubicBezTo>
                    <a:pt x="0" y="58"/>
                    <a:pt x="2" y="62"/>
                    <a:pt x="4" y="65"/>
                  </a:cubicBezTo>
                  <a:cubicBezTo>
                    <a:pt x="19" y="91"/>
                    <a:pt x="34" y="116"/>
                    <a:pt x="48" y="142"/>
                  </a:cubicBezTo>
                  <a:cubicBezTo>
                    <a:pt x="54" y="151"/>
                    <a:pt x="57" y="160"/>
                    <a:pt x="66" y="165"/>
                  </a:cubicBezTo>
                  <a:cubicBezTo>
                    <a:pt x="85" y="174"/>
                    <a:pt x="97" y="192"/>
                    <a:pt x="105" y="211"/>
                  </a:cubicBezTo>
                  <a:cubicBezTo>
                    <a:pt x="113" y="230"/>
                    <a:pt x="117" y="250"/>
                    <a:pt x="123" y="270"/>
                  </a:cubicBezTo>
                  <a:cubicBezTo>
                    <a:pt x="137" y="310"/>
                    <a:pt x="161" y="347"/>
                    <a:pt x="176" y="387"/>
                  </a:cubicBezTo>
                  <a:cubicBezTo>
                    <a:pt x="185" y="411"/>
                    <a:pt x="190" y="437"/>
                    <a:pt x="200" y="461"/>
                  </a:cubicBezTo>
                  <a:cubicBezTo>
                    <a:pt x="212" y="494"/>
                    <a:pt x="228" y="525"/>
                    <a:pt x="252" y="550"/>
                  </a:cubicBezTo>
                  <a:cubicBezTo>
                    <a:pt x="233" y="559"/>
                    <a:pt x="215" y="567"/>
                    <a:pt x="197" y="575"/>
                  </a:cubicBezTo>
                  <a:cubicBezTo>
                    <a:pt x="219" y="579"/>
                    <a:pt x="240" y="587"/>
                    <a:pt x="257" y="603"/>
                  </a:cubicBezTo>
                  <a:cubicBezTo>
                    <a:pt x="272" y="618"/>
                    <a:pt x="283" y="636"/>
                    <a:pt x="289" y="656"/>
                  </a:cubicBezTo>
                  <a:cubicBezTo>
                    <a:pt x="313" y="646"/>
                    <a:pt x="335" y="631"/>
                    <a:pt x="348" y="609"/>
                  </a:cubicBezTo>
                  <a:cubicBezTo>
                    <a:pt x="360" y="587"/>
                    <a:pt x="362" y="559"/>
                    <a:pt x="356" y="53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 name="Freeform 61"/>
            <p:cNvSpPr>
              <a:spLocks/>
            </p:cNvSpPr>
            <p:nvPr/>
          </p:nvSpPr>
          <p:spPr bwMode="auto">
            <a:xfrm>
              <a:off x="4491684" y="2303739"/>
              <a:ext cx="98425" cy="242887"/>
            </a:xfrm>
            <a:custGeom>
              <a:avLst/>
              <a:gdLst>
                <a:gd name="T0" fmla="*/ 49 w 246"/>
                <a:gd name="T1" fmla="*/ 18 h 613"/>
                <a:gd name="T2" fmla="*/ 2 w 246"/>
                <a:gd name="T3" fmla="*/ 179 h 613"/>
                <a:gd name="T4" fmla="*/ 44 w 246"/>
                <a:gd name="T5" fmla="*/ 344 h 613"/>
                <a:gd name="T6" fmla="*/ 108 w 246"/>
                <a:gd name="T7" fmla="*/ 503 h 613"/>
                <a:gd name="T8" fmla="*/ 115 w 246"/>
                <a:gd name="T9" fmla="*/ 580 h 613"/>
                <a:gd name="T10" fmla="*/ 116 w 246"/>
                <a:gd name="T11" fmla="*/ 601 h 613"/>
                <a:gd name="T12" fmla="*/ 135 w 246"/>
                <a:gd name="T13" fmla="*/ 610 h 613"/>
                <a:gd name="T14" fmla="*/ 204 w 246"/>
                <a:gd name="T15" fmla="*/ 602 h 613"/>
                <a:gd name="T16" fmla="*/ 238 w 246"/>
                <a:gd name="T17" fmla="*/ 574 h 613"/>
                <a:gd name="T18" fmla="*/ 235 w 246"/>
                <a:gd name="T19" fmla="*/ 533 h 613"/>
                <a:gd name="T20" fmla="*/ 209 w 246"/>
                <a:gd name="T21" fmla="*/ 508 h 613"/>
                <a:gd name="T22" fmla="*/ 196 w 246"/>
                <a:gd name="T23" fmla="*/ 464 h 613"/>
                <a:gd name="T24" fmla="*/ 185 w 246"/>
                <a:gd name="T25" fmla="*/ 371 h 613"/>
                <a:gd name="T26" fmla="*/ 186 w 246"/>
                <a:gd name="T27" fmla="*/ 252 h 613"/>
                <a:gd name="T28" fmla="*/ 187 w 246"/>
                <a:gd name="T29" fmla="*/ 225 h 613"/>
                <a:gd name="T30" fmla="*/ 185 w 246"/>
                <a:gd name="T31" fmla="*/ 194 h 613"/>
                <a:gd name="T32" fmla="*/ 183 w 246"/>
                <a:gd name="T33" fmla="*/ 132 h 613"/>
                <a:gd name="T34" fmla="*/ 198 w 246"/>
                <a:gd name="T35" fmla="*/ 0 h 613"/>
                <a:gd name="T36" fmla="*/ 49 w 246"/>
                <a:gd name="T37" fmla="*/ 18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6" h="613">
                  <a:moveTo>
                    <a:pt x="49" y="18"/>
                  </a:moveTo>
                  <a:cubicBezTo>
                    <a:pt x="13" y="63"/>
                    <a:pt x="0" y="122"/>
                    <a:pt x="2" y="179"/>
                  </a:cubicBezTo>
                  <a:cubicBezTo>
                    <a:pt x="5" y="236"/>
                    <a:pt x="23" y="291"/>
                    <a:pt x="44" y="344"/>
                  </a:cubicBezTo>
                  <a:cubicBezTo>
                    <a:pt x="65" y="397"/>
                    <a:pt x="90" y="449"/>
                    <a:pt x="108" y="503"/>
                  </a:cubicBezTo>
                  <a:cubicBezTo>
                    <a:pt x="117" y="528"/>
                    <a:pt x="123" y="555"/>
                    <a:pt x="115" y="580"/>
                  </a:cubicBezTo>
                  <a:cubicBezTo>
                    <a:pt x="112" y="588"/>
                    <a:pt x="110" y="595"/>
                    <a:pt x="116" y="601"/>
                  </a:cubicBezTo>
                  <a:cubicBezTo>
                    <a:pt x="121" y="607"/>
                    <a:pt x="128" y="609"/>
                    <a:pt x="135" y="610"/>
                  </a:cubicBezTo>
                  <a:cubicBezTo>
                    <a:pt x="158" y="613"/>
                    <a:pt x="182" y="611"/>
                    <a:pt x="204" y="602"/>
                  </a:cubicBezTo>
                  <a:cubicBezTo>
                    <a:pt x="218" y="596"/>
                    <a:pt x="231" y="587"/>
                    <a:pt x="238" y="574"/>
                  </a:cubicBezTo>
                  <a:cubicBezTo>
                    <a:pt x="246" y="561"/>
                    <a:pt x="246" y="543"/>
                    <a:pt x="235" y="533"/>
                  </a:cubicBezTo>
                  <a:cubicBezTo>
                    <a:pt x="226" y="523"/>
                    <a:pt x="214" y="520"/>
                    <a:pt x="209" y="508"/>
                  </a:cubicBezTo>
                  <a:cubicBezTo>
                    <a:pt x="203" y="493"/>
                    <a:pt x="199" y="479"/>
                    <a:pt x="196" y="464"/>
                  </a:cubicBezTo>
                  <a:cubicBezTo>
                    <a:pt x="189" y="433"/>
                    <a:pt x="187" y="402"/>
                    <a:pt x="185" y="371"/>
                  </a:cubicBezTo>
                  <a:cubicBezTo>
                    <a:pt x="182" y="332"/>
                    <a:pt x="176" y="289"/>
                    <a:pt x="186" y="252"/>
                  </a:cubicBezTo>
                  <a:cubicBezTo>
                    <a:pt x="189" y="243"/>
                    <a:pt x="187" y="234"/>
                    <a:pt x="187" y="225"/>
                  </a:cubicBezTo>
                  <a:cubicBezTo>
                    <a:pt x="186" y="215"/>
                    <a:pt x="186" y="204"/>
                    <a:pt x="185" y="194"/>
                  </a:cubicBezTo>
                  <a:cubicBezTo>
                    <a:pt x="184" y="173"/>
                    <a:pt x="183" y="152"/>
                    <a:pt x="183" y="132"/>
                  </a:cubicBezTo>
                  <a:cubicBezTo>
                    <a:pt x="181" y="87"/>
                    <a:pt x="179" y="40"/>
                    <a:pt x="198" y="0"/>
                  </a:cubicBezTo>
                  <a:cubicBezTo>
                    <a:pt x="151" y="17"/>
                    <a:pt x="99" y="24"/>
                    <a:pt x="49" y="1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 name="Freeform 62"/>
            <p:cNvSpPr>
              <a:spLocks/>
            </p:cNvSpPr>
            <p:nvPr/>
          </p:nvSpPr>
          <p:spPr bwMode="auto">
            <a:xfrm>
              <a:off x="4375796" y="2232301"/>
              <a:ext cx="65088" cy="214312"/>
            </a:xfrm>
            <a:custGeom>
              <a:avLst/>
              <a:gdLst>
                <a:gd name="T0" fmla="*/ 143 w 165"/>
                <a:gd name="T1" fmla="*/ 0 h 542"/>
                <a:gd name="T2" fmla="*/ 42 w 165"/>
                <a:gd name="T3" fmla="*/ 20 h 542"/>
                <a:gd name="T4" fmla="*/ 0 w 165"/>
                <a:gd name="T5" fmla="*/ 151 h 542"/>
                <a:gd name="T6" fmla="*/ 4 w 165"/>
                <a:gd name="T7" fmla="*/ 218 h 542"/>
                <a:gd name="T8" fmla="*/ 13 w 165"/>
                <a:gd name="T9" fmla="*/ 287 h 542"/>
                <a:gd name="T10" fmla="*/ 25 w 165"/>
                <a:gd name="T11" fmla="*/ 414 h 542"/>
                <a:gd name="T12" fmla="*/ 0 w 165"/>
                <a:gd name="T13" fmla="*/ 526 h 542"/>
                <a:gd name="T14" fmla="*/ 91 w 165"/>
                <a:gd name="T15" fmla="*/ 537 h 542"/>
                <a:gd name="T16" fmla="*/ 98 w 165"/>
                <a:gd name="T17" fmla="*/ 536 h 542"/>
                <a:gd name="T18" fmla="*/ 117 w 165"/>
                <a:gd name="T19" fmla="*/ 292 h 542"/>
                <a:gd name="T20" fmla="*/ 159 w 165"/>
                <a:gd name="T21" fmla="*/ 144 h 542"/>
                <a:gd name="T22" fmla="*/ 143 w 165"/>
                <a:gd name="T23"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542">
                  <a:moveTo>
                    <a:pt x="143" y="0"/>
                  </a:moveTo>
                  <a:cubicBezTo>
                    <a:pt x="42" y="20"/>
                    <a:pt x="42" y="20"/>
                    <a:pt x="42" y="20"/>
                  </a:cubicBezTo>
                  <a:cubicBezTo>
                    <a:pt x="12" y="56"/>
                    <a:pt x="1" y="105"/>
                    <a:pt x="0" y="151"/>
                  </a:cubicBezTo>
                  <a:cubicBezTo>
                    <a:pt x="0" y="174"/>
                    <a:pt x="1" y="196"/>
                    <a:pt x="4" y="218"/>
                  </a:cubicBezTo>
                  <a:cubicBezTo>
                    <a:pt x="6" y="241"/>
                    <a:pt x="12" y="264"/>
                    <a:pt x="13" y="287"/>
                  </a:cubicBezTo>
                  <a:cubicBezTo>
                    <a:pt x="14" y="329"/>
                    <a:pt x="25" y="371"/>
                    <a:pt x="25" y="414"/>
                  </a:cubicBezTo>
                  <a:cubicBezTo>
                    <a:pt x="25" y="453"/>
                    <a:pt x="18" y="492"/>
                    <a:pt x="0" y="526"/>
                  </a:cubicBezTo>
                  <a:cubicBezTo>
                    <a:pt x="32" y="525"/>
                    <a:pt x="61" y="542"/>
                    <a:pt x="91" y="537"/>
                  </a:cubicBezTo>
                  <a:cubicBezTo>
                    <a:pt x="93" y="537"/>
                    <a:pt x="96" y="536"/>
                    <a:pt x="98" y="536"/>
                  </a:cubicBezTo>
                  <a:cubicBezTo>
                    <a:pt x="97" y="453"/>
                    <a:pt x="88" y="370"/>
                    <a:pt x="117" y="292"/>
                  </a:cubicBezTo>
                  <a:cubicBezTo>
                    <a:pt x="135" y="244"/>
                    <a:pt x="153" y="195"/>
                    <a:pt x="159" y="144"/>
                  </a:cubicBezTo>
                  <a:cubicBezTo>
                    <a:pt x="165" y="96"/>
                    <a:pt x="159" y="46"/>
                    <a:pt x="143"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63"/>
            <p:cNvSpPr>
              <a:spLocks/>
            </p:cNvSpPr>
            <p:nvPr/>
          </p:nvSpPr>
          <p:spPr bwMode="auto">
            <a:xfrm>
              <a:off x="4353571" y="2457726"/>
              <a:ext cx="68263" cy="28575"/>
            </a:xfrm>
            <a:custGeom>
              <a:avLst/>
              <a:gdLst>
                <a:gd name="T0" fmla="*/ 91 w 173"/>
                <a:gd name="T1" fmla="*/ 45 h 71"/>
                <a:gd name="T2" fmla="*/ 10 w 173"/>
                <a:gd name="T3" fmla="*/ 0 h 71"/>
                <a:gd name="T4" fmla="*/ 1 w 173"/>
                <a:gd name="T5" fmla="*/ 10 h 71"/>
                <a:gd name="T6" fmla="*/ 11 w 173"/>
                <a:gd name="T7" fmla="*/ 26 h 71"/>
                <a:gd name="T8" fmla="*/ 154 w 173"/>
                <a:gd name="T9" fmla="*/ 66 h 71"/>
                <a:gd name="T10" fmla="*/ 168 w 173"/>
                <a:gd name="T11" fmla="*/ 60 h 71"/>
                <a:gd name="T12" fmla="*/ 173 w 173"/>
                <a:gd name="T13" fmla="*/ 47 h 71"/>
                <a:gd name="T14" fmla="*/ 173 w 173"/>
                <a:gd name="T15" fmla="*/ 41 h 71"/>
                <a:gd name="T16" fmla="*/ 91 w 173"/>
                <a:gd name="T1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1">
                  <a:moveTo>
                    <a:pt x="91" y="45"/>
                  </a:moveTo>
                  <a:cubicBezTo>
                    <a:pt x="61" y="38"/>
                    <a:pt x="33" y="21"/>
                    <a:pt x="10" y="0"/>
                  </a:cubicBezTo>
                  <a:cubicBezTo>
                    <a:pt x="6" y="2"/>
                    <a:pt x="2" y="5"/>
                    <a:pt x="1" y="10"/>
                  </a:cubicBezTo>
                  <a:cubicBezTo>
                    <a:pt x="0" y="16"/>
                    <a:pt x="5" y="22"/>
                    <a:pt x="11" y="26"/>
                  </a:cubicBezTo>
                  <a:cubicBezTo>
                    <a:pt x="51" y="56"/>
                    <a:pt x="103" y="71"/>
                    <a:pt x="154" y="66"/>
                  </a:cubicBezTo>
                  <a:cubicBezTo>
                    <a:pt x="159" y="65"/>
                    <a:pt x="165" y="64"/>
                    <a:pt x="168" y="60"/>
                  </a:cubicBezTo>
                  <a:cubicBezTo>
                    <a:pt x="171" y="57"/>
                    <a:pt x="172" y="52"/>
                    <a:pt x="173" y="47"/>
                  </a:cubicBezTo>
                  <a:cubicBezTo>
                    <a:pt x="173" y="45"/>
                    <a:pt x="173" y="43"/>
                    <a:pt x="173" y="41"/>
                  </a:cubicBezTo>
                  <a:cubicBezTo>
                    <a:pt x="147" y="51"/>
                    <a:pt x="118" y="52"/>
                    <a:pt x="91" y="45"/>
                  </a:cubicBezTo>
                  <a:close/>
                </a:path>
              </a:pathLst>
            </a:custGeom>
            <a:solidFill>
              <a:srgbClr val="455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 name="Freeform 64"/>
            <p:cNvSpPr>
              <a:spLocks/>
            </p:cNvSpPr>
            <p:nvPr/>
          </p:nvSpPr>
          <p:spPr bwMode="auto">
            <a:xfrm>
              <a:off x="4358334" y="2440264"/>
              <a:ext cx="65088" cy="38100"/>
            </a:xfrm>
            <a:custGeom>
              <a:avLst/>
              <a:gdLst>
                <a:gd name="T0" fmla="*/ 163 w 167"/>
                <a:gd name="T1" fmla="*/ 87 h 98"/>
                <a:gd name="T2" fmla="*/ 157 w 167"/>
                <a:gd name="T3" fmla="*/ 20 h 98"/>
                <a:gd name="T4" fmla="*/ 149 w 167"/>
                <a:gd name="T5" fmla="*/ 12 h 98"/>
                <a:gd name="T6" fmla="*/ 135 w 167"/>
                <a:gd name="T7" fmla="*/ 12 h 98"/>
                <a:gd name="T8" fmla="*/ 45 w 167"/>
                <a:gd name="T9" fmla="*/ 1 h 98"/>
                <a:gd name="T10" fmla="*/ 39 w 167"/>
                <a:gd name="T11" fmla="*/ 2 h 98"/>
                <a:gd name="T12" fmla="*/ 35 w 167"/>
                <a:gd name="T13" fmla="*/ 8 h 98"/>
                <a:gd name="T14" fmla="*/ 3 w 167"/>
                <a:gd name="T15" fmla="*/ 44 h 98"/>
                <a:gd name="T16" fmla="*/ 0 w 167"/>
                <a:gd name="T17" fmla="*/ 46 h 98"/>
                <a:gd name="T18" fmla="*/ 81 w 167"/>
                <a:gd name="T19" fmla="*/ 91 h 98"/>
                <a:gd name="T20" fmla="*/ 163 w 167"/>
                <a:gd name="T21" fmla="*/ 8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98">
                  <a:moveTo>
                    <a:pt x="163" y="87"/>
                  </a:moveTo>
                  <a:cubicBezTo>
                    <a:pt x="166" y="64"/>
                    <a:pt x="167" y="40"/>
                    <a:pt x="157" y="20"/>
                  </a:cubicBezTo>
                  <a:cubicBezTo>
                    <a:pt x="155" y="17"/>
                    <a:pt x="153" y="14"/>
                    <a:pt x="149" y="12"/>
                  </a:cubicBezTo>
                  <a:cubicBezTo>
                    <a:pt x="145" y="10"/>
                    <a:pt x="140" y="11"/>
                    <a:pt x="135" y="12"/>
                  </a:cubicBezTo>
                  <a:cubicBezTo>
                    <a:pt x="105" y="17"/>
                    <a:pt x="76" y="0"/>
                    <a:pt x="45" y="1"/>
                  </a:cubicBezTo>
                  <a:cubicBezTo>
                    <a:pt x="43" y="1"/>
                    <a:pt x="41" y="1"/>
                    <a:pt x="39" y="2"/>
                  </a:cubicBezTo>
                  <a:cubicBezTo>
                    <a:pt x="37" y="3"/>
                    <a:pt x="36" y="6"/>
                    <a:pt x="35" y="8"/>
                  </a:cubicBezTo>
                  <a:cubicBezTo>
                    <a:pt x="28" y="23"/>
                    <a:pt x="17" y="35"/>
                    <a:pt x="3" y="44"/>
                  </a:cubicBezTo>
                  <a:cubicBezTo>
                    <a:pt x="2" y="44"/>
                    <a:pt x="1" y="45"/>
                    <a:pt x="0" y="46"/>
                  </a:cubicBezTo>
                  <a:cubicBezTo>
                    <a:pt x="23" y="67"/>
                    <a:pt x="51" y="84"/>
                    <a:pt x="81" y="91"/>
                  </a:cubicBezTo>
                  <a:cubicBezTo>
                    <a:pt x="108" y="98"/>
                    <a:pt x="137" y="97"/>
                    <a:pt x="163" y="87"/>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 name="Freeform 65"/>
            <p:cNvSpPr>
              <a:spLocks/>
            </p:cNvSpPr>
            <p:nvPr/>
          </p:nvSpPr>
          <p:spPr bwMode="auto">
            <a:xfrm>
              <a:off x="4520259" y="2506939"/>
              <a:ext cx="130175" cy="69850"/>
            </a:xfrm>
            <a:custGeom>
              <a:avLst/>
              <a:gdLst>
                <a:gd name="T0" fmla="*/ 91 w 328"/>
                <a:gd name="T1" fmla="*/ 166 h 176"/>
                <a:gd name="T2" fmla="*/ 301 w 328"/>
                <a:gd name="T3" fmla="*/ 87 h 176"/>
                <a:gd name="T4" fmla="*/ 319 w 328"/>
                <a:gd name="T5" fmla="*/ 76 h 176"/>
                <a:gd name="T6" fmla="*/ 327 w 328"/>
                <a:gd name="T7" fmla="*/ 56 h 176"/>
                <a:gd name="T8" fmla="*/ 316 w 328"/>
                <a:gd name="T9" fmla="*/ 39 h 176"/>
                <a:gd name="T10" fmla="*/ 285 w 328"/>
                <a:gd name="T11" fmla="*/ 6 h 176"/>
                <a:gd name="T12" fmla="*/ 196 w 328"/>
                <a:gd name="T13" fmla="*/ 10 h 176"/>
                <a:gd name="T14" fmla="*/ 145 w 328"/>
                <a:gd name="T15" fmla="*/ 3 h 176"/>
                <a:gd name="T16" fmla="*/ 163 w 328"/>
                <a:gd name="T17" fmla="*/ 20 h 176"/>
                <a:gd name="T18" fmla="*/ 166 w 328"/>
                <a:gd name="T19" fmla="*/ 61 h 176"/>
                <a:gd name="T20" fmla="*/ 132 w 328"/>
                <a:gd name="T21" fmla="*/ 89 h 176"/>
                <a:gd name="T22" fmla="*/ 63 w 328"/>
                <a:gd name="T23" fmla="*/ 97 h 176"/>
                <a:gd name="T24" fmla="*/ 44 w 328"/>
                <a:gd name="T25" fmla="*/ 88 h 176"/>
                <a:gd name="T26" fmla="*/ 42 w 328"/>
                <a:gd name="T27" fmla="*/ 69 h 176"/>
                <a:gd name="T28" fmla="*/ 25 w 328"/>
                <a:gd name="T29" fmla="*/ 85 h 176"/>
                <a:gd name="T30" fmla="*/ 1 w 328"/>
                <a:gd name="T31" fmla="*/ 141 h 176"/>
                <a:gd name="T32" fmla="*/ 2 w 328"/>
                <a:gd name="T33" fmla="*/ 162 h 176"/>
                <a:gd name="T34" fmla="*/ 30 w 328"/>
                <a:gd name="T35" fmla="*/ 173 h 176"/>
                <a:gd name="T36" fmla="*/ 91 w 328"/>
                <a:gd name="T37" fmla="*/ 16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8" h="176">
                  <a:moveTo>
                    <a:pt x="91" y="166"/>
                  </a:moveTo>
                  <a:cubicBezTo>
                    <a:pt x="163" y="147"/>
                    <a:pt x="233" y="119"/>
                    <a:pt x="301" y="87"/>
                  </a:cubicBezTo>
                  <a:cubicBezTo>
                    <a:pt x="307" y="84"/>
                    <a:pt x="314" y="81"/>
                    <a:pt x="319" y="76"/>
                  </a:cubicBezTo>
                  <a:cubicBezTo>
                    <a:pt x="325" y="71"/>
                    <a:pt x="328" y="64"/>
                    <a:pt x="327" y="56"/>
                  </a:cubicBezTo>
                  <a:cubicBezTo>
                    <a:pt x="326" y="50"/>
                    <a:pt x="321" y="44"/>
                    <a:pt x="316" y="39"/>
                  </a:cubicBezTo>
                  <a:cubicBezTo>
                    <a:pt x="306" y="28"/>
                    <a:pt x="295" y="17"/>
                    <a:pt x="285" y="6"/>
                  </a:cubicBezTo>
                  <a:cubicBezTo>
                    <a:pt x="256" y="7"/>
                    <a:pt x="226" y="14"/>
                    <a:pt x="196" y="10"/>
                  </a:cubicBezTo>
                  <a:cubicBezTo>
                    <a:pt x="179" y="7"/>
                    <a:pt x="162" y="0"/>
                    <a:pt x="145" y="3"/>
                  </a:cubicBezTo>
                  <a:cubicBezTo>
                    <a:pt x="149" y="9"/>
                    <a:pt x="157" y="13"/>
                    <a:pt x="163" y="20"/>
                  </a:cubicBezTo>
                  <a:cubicBezTo>
                    <a:pt x="174" y="30"/>
                    <a:pt x="174" y="48"/>
                    <a:pt x="166" y="61"/>
                  </a:cubicBezTo>
                  <a:cubicBezTo>
                    <a:pt x="159" y="74"/>
                    <a:pt x="146" y="83"/>
                    <a:pt x="132" y="89"/>
                  </a:cubicBezTo>
                  <a:cubicBezTo>
                    <a:pt x="110" y="98"/>
                    <a:pt x="86" y="100"/>
                    <a:pt x="63" y="97"/>
                  </a:cubicBezTo>
                  <a:cubicBezTo>
                    <a:pt x="56" y="96"/>
                    <a:pt x="49" y="94"/>
                    <a:pt x="44" y="88"/>
                  </a:cubicBezTo>
                  <a:cubicBezTo>
                    <a:pt x="39" y="83"/>
                    <a:pt x="40" y="76"/>
                    <a:pt x="42" y="69"/>
                  </a:cubicBezTo>
                  <a:cubicBezTo>
                    <a:pt x="36" y="74"/>
                    <a:pt x="30" y="79"/>
                    <a:pt x="25" y="85"/>
                  </a:cubicBezTo>
                  <a:cubicBezTo>
                    <a:pt x="11" y="100"/>
                    <a:pt x="3" y="120"/>
                    <a:pt x="1" y="141"/>
                  </a:cubicBezTo>
                  <a:cubicBezTo>
                    <a:pt x="0" y="148"/>
                    <a:pt x="0" y="155"/>
                    <a:pt x="2" y="162"/>
                  </a:cubicBezTo>
                  <a:cubicBezTo>
                    <a:pt x="10" y="168"/>
                    <a:pt x="20" y="171"/>
                    <a:pt x="30" y="173"/>
                  </a:cubicBezTo>
                  <a:cubicBezTo>
                    <a:pt x="51" y="176"/>
                    <a:pt x="71" y="171"/>
                    <a:pt x="91" y="166"/>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 name="Freeform 66"/>
            <p:cNvSpPr>
              <a:spLocks/>
            </p:cNvSpPr>
            <p:nvPr/>
          </p:nvSpPr>
          <p:spPr bwMode="auto">
            <a:xfrm>
              <a:off x="4521846" y="2510114"/>
              <a:ext cx="139700" cy="74612"/>
            </a:xfrm>
            <a:custGeom>
              <a:avLst/>
              <a:gdLst>
                <a:gd name="T0" fmla="*/ 350 w 356"/>
                <a:gd name="T1" fmla="*/ 23 h 193"/>
                <a:gd name="T2" fmla="*/ 315 w 356"/>
                <a:gd name="T3" fmla="*/ 3 h 193"/>
                <a:gd name="T4" fmla="*/ 283 w 356"/>
                <a:gd name="T5" fmla="*/ 0 h 193"/>
                <a:gd name="T6" fmla="*/ 314 w 356"/>
                <a:gd name="T7" fmla="*/ 33 h 193"/>
                <a:gd name="T8" fmla="*/ 325 w 356"/>
                <a:gd name="T9" fmla="*/ 50 h 193"/>
                <a:gd name="T10" fmla="*/ 317 w 356"/>
                <a:gd name="T11" fmla="*/ 70 h 193"/>
                <a:gd name="T12" fmla="*/ 299 w 356"/>
                <a:gd name="T13" fmla="*/ 81 h 193"/>
                <a:gd name="T14" fmla="*/ 89 w 356"/>
                <a:gd name="T15" fmla="*/ 160 h 193"/>
                <a:gd name="T16" fmla="*/ 28 w 356"/>
                <a:gd name="T17" fmla="*/ 167 h 193"/>
                <a:gd name="T18" fmla="*/ 0 w 356"/>
                <a:gd name="T19" fmla="*/ 156 h 193"/>
                <a:gd name="T20" fmla="*/ 18 w 356"/>
                <a:gd name="T21" fmla="*/ 185 h 193"/>
                <a:gd name="T22" fmla="*/ 59 w 356"/>
                <a:gd name="T23" fmla="*/ 191 h 193"/>
                <a:gd name="T24" fmla="*/ 239 w 356"/>
                <a:gd name="T25" fmla="*/ 130 h 193"/>
                <a:gd name="T26" fmla="*/ 308 w 356"/>
                <a:gd name="T27" fmla="*/ 107 h 193"/>
                <a:gd name="T28" fmla="*/ 354 w 356"/>
                <a:gd name="T29" fmla="*/ 53 h 193"/>
                <a:gd name="T30" fmla="*/ 350 w 356"/>
                <a:gd name="T31" fmla="*/ 2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6" h="193">
                  <a:moveTo>
                    <a:pt x="350" y="23"/>
                  </a:moveTo>
                  <a:cubicBezTo>
                    <a:pt x="342" y="11"/>
                    <a:pt x="329" y="5"/>
                    <a:pt x="315" y="3"/>
                  </a:cubicBezTo>
                  <a:cubicBezTo>
                    <a:pt x="305" y="0"/>
                    <a:pt x="294" y="0"/>
                    <a:pt x="283" y="0"/>
                  </a:cubicBezTo>
                  <a:cubicBezTo>
                    <a:pt x="293" y="11"/>
                    <a:pt x="304" y="22"/>
                    <a:pt x="314" y="33"/>
                  </a:cubicBezTo>
                  <a:cubicBezTo>
                    <a:pt x="319" y="38"/>
                    <a:pt x="324" y="44"/>
                    <a:pt x="325" y="50"/>
                  </a:cubicBezTo>
                  <a:cubicBezTo>
                    <a:pt x="326" y="58"/>
                    <a:pt x="323" y="65"/>
                    <a:pt x="317" y="70"/>
                  </a:cubicBezTo>
                  <a:cubicBezTo>
                    <a:pt x="312" y="75"/>
                    <a:pt x="305" y="78"/>
                    <a:pt x="299" y="81"/>
                  </a:cubicBezTo>
                  <a:cubicBezTo>
                    <a:pt x="231" y="113"/>
                    <a:pt x="161" y="141"/>
                    <a:pt x="89" y="160"/>
                  </a:cubicBezTo>
                  <a:cubicBezTo>
                    <a:pt x="69" y="165"/>
                    <a:pt x="49" y="170"/>
                    <a:pt x="28" y="167"/>
                  </a:cubicBezTo>
                  <a:cubicBezTo>
                    <a:pt x="18" y="165"/>
                    <a:pt x="8" y="162"/>
                    <a:pt x="0" y="156"/>
                  </a:cubicBezTo>
                  <a:cubicBezTo>
                    <a:pt x="2" y="168"/>
                    <a:pt x="8" y="178"/>
                    <a:pt x="18" y="185"/>
                  </a:cubicBezTo>
                  <a:cubicBezTo>
                    <a:pt x="30" y="193"/>
                    <a:pt x="45" y="192"/>
                    <a:pt x="59" y="191"/>
                  </a:cubicBezTo>
                  <a:cubicBezTo>
                    <a:pt x="122" y="182"/>
                    <a:pt x="178" y="149"/>
                    <a:pt x="239" y="130"/>
                  </a:cubicBezTo>
                  <a:cubicBezTo>
                    <a:pt x="262" y="123"/>
                    <a:pt x="286" y="118"/>
                    <a:pt x="308" y="107"/>
                  </a:cubicBezTo>
                  <a:cubicBezTo>
                    <a:pt x="330" y="96"/>
                    <a:pt x="350" y="77"/>
                    <a:pt x="354" y="53"/>
                  </a:cubicBezTo>
                  <a:cubicBezTo>
                    <a:pt x="356" y="43"/>
                    <a:pt x="355" y="32"/>
                    <a:pt x="350" y="23"/>
                  </a:cubicBezTo>
                  <a:close/>
                </a:path>
              </a:pathLst>
            </a:custGeom>
            <a:solidFill>
              <a:srgbClr val="455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 name="Freeform 67"/>
            <p:cNvSpPr>
              <a:spLocks/>
            </p:cNvSpPr>
            <p:nvPr/>
          </p:nvSpPr>
          <p:spPr bwMode="auto">
            <a:xfrm>
              <a:off x="4344046" y="2143401"/>
              <a:ext cx="106363" cy="101600"/>
            </a:xfrm>
            <a:custGeom>
              <a:avLst/>
              <a:gdLst>
                <a:gd name="T0" fmla="*/ 0 w 270"/>
                <a:gd name="T1" fmla="*/ 4 h 258"/>
                <a:gd name="T2" fmla="*/ 49 w 270"/>
                <a:gd name="T3" fmla="*/ 226 h 258"/>
                <a:gd name="T4" fmla="*/ 157 w 270"/>
                <a:gd name="T5" fmla="*/ 254 h 258"/>
                <a:gd name="T6" fmla="*/ 270 w 270"/>
                <a:gd name="T7" fmla="*/ 239 h 258"/>
                <a:gd name="T8" fmla="*/ 164 w 270"/>
                <a:gd name="T9" fmla="*/ 0 h 258"/>
                <a:gd name="T10" fmla="*/ 0 w 270"/>
                <a:gd name="T11" fmla="*/ 4 h 258"/>
              </a:gdLst>
              <a:ahLst/>
              <a:cxnLst>
                <a:cxn ang="0">
                  <a:pos x="T0" y="T1"/>
                </a:cxn>
                <a:cxn ang="0">
                  <a:pos x="T2" y="T3"/>
                </a:cxn>
                <a:cxn ang="0">
                  <a:pos x="T4" y="T5"/>
                </a:cxn>
                <a:cxn ang="0">
                  <a:pos x="T6" y="T7"/>
                </a:cxn>
                <a:cxn ang="0">
                  <a:pos x="T8" y="T9"/>
                </a:cxn>
                <a:cxn ang="0">
                  <a:pos x="T10" y="T11"/>
                </a:cxn>
              </a:cxnLst>
              <a:rect l="0" t="0" r="r" b="b"/>
              <a:pathLst>
                <a:path w="270" h="258">
                  <a:moveTo>
                    <a:pt x="0" y="4"/>
                  </a:moveTo>
                  <a:cubicBezTo>
                    <a:pt x="34" y="73"/>
                    <a:pt x="51" y="149"/>
                    <a:pt x="49" y="226"/>
                  </a:cubicBezTo>
                  <a:cubicBezTo>
                    <a:pt x="76" y="253"/>
                    <a:pt x="119" y="258"/>
                    <a:pt x="157" y="254"/>
                  </a:cubicBezTo>
                  <a:cubicBezTo>
                    <a:pt x="195" y="249"/>
                    <a:pt x="232" y="237"/>
                    <a:pt x="270" y="239"/>
                  </a:cubicBezTo>
                  <a:cubicBezTo>
                    <a:pt x="244" y="157"/>
                    <a:pt x="208" y="74"/>
                    <a:pt x="164" y="0"/>
                  </a:cubicBezTo>
                  <a:lnTo>
                    <a:pt x="0" y="4"/>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68"/>
            <p:cNvSpPr>
              <a:spLocks/>
            </p:cNvSpPr>
            <p:nvPr/>
          </p:nvSpPr>
          <p:spPr bwMode="auto">
            <a:xfrm>
              <a:off x="4412309" y="2084664"/>
              <a:ext cx="180975" cy="239712"/>
            </a:xfrm>
            <a:custGeom>
              <a:avLst/>
              <a:gdLst>
                <a:gd name="T0" fmla="*/ 263 w 460"/>
                <a:gd name="T1" fmla="*/ 0 h 607"/>
                <a:gd name="T2" fmla="*/ 396 w 460"/>
                <a:gd name="T3" fmla="*/ 313 h 607"/>
                <a:gd name="T4" fmla="*/ 460 w 460"/>
                <a:gd name="T5" fmla="*/ 538 h 607"/>
                <a:gd name="T6" fmla="*/ 351 w 460"/>
                <a:gd name="T7" fmla="*/ 598 h 607"/>
                <a:gd name="T8" fmla="*/ 228 w 460"/>
                <a:gd name="T9" fmla="*/ 592 h 607"/>
                <a:gd name="T10" fmla="*/ 155 w 460"/>
                <a:gd name="T11" fmla="*/ 466 h 607"/>
                <a:gd name="T12" fmla="*/ 113 w 460"/>
                <a:gd name="T13" fmla="*/ 361 h 607"/>
                <a:gd name="T14" fmla="*/ 61 w 460"/>
                <a:gd name="T15" fmla="*/ 300 h 607"/>
                <a:gd name="T16" fmla="*/ 14 w 460"/>
                <a:gd name="T17" fmla="*/ 235 h 607"/>
                <a:gd name="T18" fmla="*/ 12 w 460"/>
                <a:gd name="T19" fmla="*/ 158 h 607"/>
                <a:gd name="T20" fmla="*/ 58 w 460"/>
                <a:gd name="T21" fmla="*/ 107 h 607"/>
                <a:gd name="T22" fmla="*/ 263 w 460"/>
                <a:gd name="T23" fmla="*/ 0 h 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0" h="607">
                  <a:moveTo>
                    <a:pt x="263" y="0"/>
                  </a:moveTo>
                  <a:cubicBezTo>
                    <a:pt x="321" y="98"/>
                    <a:pt x="366" y="203"/>
                    <a:pt x="396" y="313"/>
                  </a:cubicBezTo>
                  <a:cubicBezTo>
                    <a:pt x="417" y="388"/>
                    <a:pt x="431" y="466"/>
                    <a:pt x="460" y="538"/>
                  </a:cubicBezTo>
                  <a:cubicBezTo>
                    <a:pt x="431" y="567"/>
                    <a:pt x="391" y="588"/>
                    <a:pt x="351" y="598"/>
                  </a:cubicBezTo>
                  <a:cubicBezTo>
                    <a:pt x="311" y="607"/>
                    <a:pt x="267" y="605"/>
                    <a:pt x="228" y="592"/>
                  </a:cubicBezTo>
                  <a:cubicBezTo>
                    <a:pt x="199" y="553"/>
                    <a:pt x="171" y="511"/>
                    <a:pt x="155" y="466"/>
                  </a:cubicBezTo>
                  <a:cubicBezTo>
                    <a:pt x="142" y="430"/>
                    <a:pt x="133" y="393"/>
                    <a:pt x="113" y="361"/>
                  </a:cubicBezTo>
                  <a:cubicBezTo>
                    <a:pt x="98" y="338"/>
                    <a:pt x="79" y="319"/>
                    <a:pt x="61" y="300"/>
                  </a:cubicBezTo>
                  <a:cubicBezTo>
                    <a:pt x="43" y="280"/>
                    <a:pt x="25" y="260"/>
                    <a:pt x="14" y="235"/>
                  </a:cubicBezTo>
                  <a:cubicBezTo>
                    <a:pt x="3" y="211"/>
                    <a:pt x="0" y="182"/>
                    <a:pt x="12" y="158"/>
                  </a:cubicBezTo>
                  <a:cubicBezTo>
                    <a:pt x="21" y="138"/>
                    <a:pt x="42" y="121"/>
                    <a:pt x="58" y="107"/>
                  </a:cubicBezTo>
                  <a:cubicBezTo>
                    <a:pt x="116" y="56"/>
                    <a:pt x="191" y="27"/>
                    <a:pt x="263"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 name="Freeform 69"/>
            <p:cNvSpPr>
              <a:spLocks/>
            </p:cNvSpPr>
            <p:nvPr/>
          </p:nvSpPr>
          <p:spPr bwMode="auto">
            <a:xfrm>
              <a:off x="4151959" y="1825901"/>
              <a:ext cx="373063" cy="338137"/>
            </a:xfrm>
            <a:custGeom>
              <a:avLst/>
              <a:gdLst>
                <a:gd name="T0" fmla="*/ 337 w 943"/>
                <a:gd name="T1" fmla="*/ 34 h 858"/>
                <a:gd name="T2" fmla="*/ 142 w 943"/>
                <a:gd name="T3" fmla="*/ 39 h 858"/>
                <a:gd name="T4" fmla="*/ 87 w 943"/>
                <a:gd name="T5" fmla="*/ 81 h 858"/>
                <a:gd name="T6" fmla="*/ 24 w 943"/>
                <a:gd name="T7" fmla="*/ 108 h 858"/>
                <a:gd name="T8" fmla="*/ 1 w 943"/>
                <a:gd name="T9" fmla="*/ 212 h 858"/>
                <a:gd name="T10" fmla="*/ 114 w 943"/>
                <a:gd name="T11" fmla="*/ 404 h 858"/>
                <a:gd name="T12" fmla="*/ 321 w 943"/>
                <a:gd name="T13" fmla="*/ 502 h 858"/>
                <a:gd name="T14" fmla="*/ 366 w 943"/>
                <a:gd name="T15" fmla="*/ 524 h 858"/>
                <a:gd name="T16" fmla="*/ 399 w 943"/>
                <a:gd name="T17" fmla="*/ 615 h 858"/>
                <a:gd name="T18" fmla="*/ 440 w 943"/>
                <a:gd name="T19" fmla="*/ 714 h 858"/>
                <a:gd name="T20" fmla="*/ 454 w 943"/>
                <a:gd name="T21" fmla="*/ 777 h 858"/>
                <a:gd name="T22" fmla="*/ 490 w 943"/>
                <a:gd name="T23" fmla="*/ 828 h 858"/>
                <a:gd name="T24" fmla="*/ 606 w 943"/>
                <a:gd name="T25" fmla="*/ 853 h 858"/>
                <a:gd name="T26" fmla="*/ 724 w 943"/>
                <a:gd name="T27" fmla="*/ 815 h 858"/>
                <a:gd name="T28" fmla="*/ 943 w 943"/>
                <a:gd name="T29" fmla="*/ 657 h 858"/>
                <a:gd name="T30" fmla="*/ 826 w 943"/>
                <a:gd name="T31" fmla="*/ 493 h 858"/>
                <a:gd name="T32" fmla="*/ 785 w 943"/>
                <a:gd name="T33" fmla="*/ 421 h 858"/>
                <a:gd name="T34" fmla="*/ 737 w 943"/>
                <a:gd name="T35" fmla="*/ 359 h 858"/>
                <a:gd name="T36" fmla="*/ 656 w 943"/>
                <a:gd name="T37" fmla="*/ 243 h 858"/>
                <a:gd name="T38" fmla="*/ 520 w 943"/>
                <a:gd name="T39" fmla="*/ 108 h 858"/>
                <a:gd name="T40" fmla="*/ 337 w 943"/>
                <a:gd name="T41" fmla="*/ 34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3" h="858">
                  <a:moveTo>
                    <a:pt x="337" y="34"/>
                  </a:moveTo>
                  <a:cubicBezTo>
                    <a:pt x="278" y="0"/>
                    <a:pt x="200" y="2"/>
                    <a:pt x="142" y="39"/>
                  </a:cubicBezTo>
                  <a:cubicBezTo>
                    <a:pt x="123" y="51"/>
                    <a:pt x="105" y="67"/>
                    <a:pt x="87" y="81"/>
                  </a:cubicBezTo>
                  <a:cubicBezTo>
                    <a:pt x="68" y="94"/>
                    <a:pt x="47" y="106"/>
                    <a:pt x="24" y="108"/>
                  </a:cubicBezTo>
                  <a:cubicBezTo>
                    <a:pt x="5" y="139"/>
                    <a:pt x="0" y="176"/>
                    <a:pt x="1" y="212"/>
                  </a:cubicBezTo>
                  <a:cubicBezTo>
                    <a:pt x="4" y="289"/>
                    <a:pt x="52" y="358"/>
                    <a:pt x="114" y="404"/>
                  </a:cubicBezTo>
                  <a:cubicBezTo>
                    <a:pt x="175" y="450"/>
                    <a:pt x="249" y="477"/>
                    <a:pt x="321" y="502"/>
                  </a:cubicBezTo>
                  <a:cubicBezTo>
                    <a:pt x="337" y="508"/>
                    <a:pt x="353" y="513"/>
                    <a:pt x="366" y="524"/>
                  </a:cubicBezTo>
                  <a:cubicBezTo>
                    <a:pt x="394" y="546"/>
                    <a:pt x="388" y="584"/>
                    <a:pt x="399" y="615"/>
                  </a:cubicBezTo>
                  <a:cubicBezTo>
                    <a:pt x="411" y="649"/>
                    <a:pt x="430" y="680"/>
                    <a:pt x="440" y="714"/>
                  </a:cubicBezTo>
                  <a:cubicBezTo>
                    <a:pt x="446" y="735"/>
                    <a:pt x="448" y="756"/>
                    <a:pt x="454" y="777"/>
                  </a:cubicBezTo>
                  <a:cubicBezTo>
                    <a:pt x="461" y="797"/>
                    <a:pt x="472" y="817"/>
                    <a:pt x="490" y="828"/>
                  </a:cubicBezTo>
                  <a:cubicBezTo>
                    <a:pt x="527" y="848"/>
                    <a:pt x="564" y="858"/>
                    <a:pt x="606" y="853"/>
                  </a:cubicBezTo>
                  <a:cubicBezTo>
                    <a:pt x="647" y="848"/>
                    <a:pt x="686" y="833"/>
                    <a:pt x="724" y="815"/>
                  </a:cubicBezTo>
                  <a:cubicBezTo>
                    <a:pt x="807" y="778"/>
                    <a:pt x="887" y="729"/>
                    <a:pt x="943" y="657"/>
                  </a:cubicBezTo>
                  <a:cubicBezTo>
                    <a:pt x="900" y="605"/>
                    <a:pt x="860" y="551"/>
                    <a:pt x="826" y="493"/>
                  </a:cubicBezTo>
                  <a:cubicBezTo>
                    <a:pt x="813" y="469"/>
                    <a:pt x="800" y="444"/>
                    <a:pt x="785" y="421"/>
                  </a:cubicBezTo>
                  <a:cubicBezTo>
                    <a:pt x="770" y="399"/>
                    <a:pt x="753" y="380"/>
                    <a:pt x="737" y="359"/>
                  </a:cubicBezTo>
                  <a:cubicBezTo>
                    <a:pt x="709" y="321"/>
                    <a:pt x="684" y="280"/>
                    <a:pt x="656" y="243"/>
                  </a:cubicBezTo>
                  <a:cubicBezTo>
                    <a:pt x="617" y="192"/>
                    <a:pt x="572" y="146"/>
                    <a:pt x="520" y="108"/>
                  </a:cubicBezTo>
                  <a:cubicBezTo>
                    <a:pt x="468" y="69"/>
                    <a:pt x="393" y="66"/>
                    <a:pt x="337" y="34"/>
                  </a:cubicBezTo>
                  <a:close/>
                </a:path>
              </a:pathLst>
            </a:custGeom>
            <a:solidFill>
              <a:srgbClr val="A90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 name="Freeform 70"/>
            <p:cNvSpPr>
              <a:spLocks/>
            </p:cNvSpPr>
            <p:nvPr/>
          </p:nvSpPr>
          <p:spPr bwMode="auto">
            <a:xfrm>
              <a:off x="4047184" y="1743351"/>
              <a:ext cx="128588" cy="133350"/>
            </a:xfrm>
            <a:custGeom>
              <a:avLst/>
              <a:gdLst>
                <a:gd name="T0" fmla="*/ 114 w 322"/>
                <a:gd name="T1" fmla="*/ 2 h 340"/>
                <a:gd name="T2" fmla="*/ 123 w 322"/>
                <a:gd name="T3" fmla="*/ 4 h 340"/>
                <a:gd name="T4" fmla="*/ 126 w 322"/>
                <a:gd name="T5" fmla="*/ 29 h 340"/>
                <a:gd name="T6" fmla="*/ 163 w 322"/>
                <a:gd name="T7" fmla="*/ 85 h 340"/>
                <a:gd name="T8" fmla="*/ 221 w 322"/>
                <a:gd name="T9" fmla="*/ 96 h 340"/>
                <a:gd name="T10" fmla="*/ 245 w 322"/>
                <a:gd name="T11" fmla="*/ 124 h 340"/>
                <a:gd name="T12" fmla="*/ 273 w 322"/>
                <a:gd name="T13" fmla="*/ 147 h 340"/>
                <a:gd name="T14" fmla="*/ 290 w 322"/>
                <a:gd name="T15" fmla="*/ 150 h 340"/>
                <a:gd name="T16" fmla="*/ 298 w 322"/>
                <a:gd name="T17" fmla="*/ 162 h 340"/>
                <a:gd name="T18" fmla="*/ 279 w 322"/>
                <a:gd name="T19" fmla="*/ 169 h 340"/>
                <a:gd name="T20" fmla="*/ 251 w 322"/>
                <a:gd name="T21" fmla="*/ 206 h 340"/>
                <a:gd name="T22" fmla="*/ 291 w 322"/>
                <a:gd name="T23" fmla="*/ 231 h 340"/>
                <a:gd name="T24" fmla="*/ 310 w 322"/>
                <a:gd name="T25" fmla="*/ 254 h 340"/>
                <a:gd name="T26" fmla="*/ 319 w 322"/>
                <a:gd name="T27" fmla="*/ 281 h 340"/>
                <a:gd name="T28" fmla="*/ 290 w 322"/>
                <a:gd name="T29" fmla="*/ 300 h 340"/>
                <a:gd name="T30" fmla="*/ 181 w 322"/>
                <a:gd name="T31" fmla="*/ 335 h 340"/>
                <a:gd name="T32" fmla="*/ 46 w 322"/>
                <a:gd name="T33" fmla="*/ 292 h 340"/>
                <a:gd name="T34" fmla="*/ 10 w 322"/>
                <a:gd name="T35" fmla="*/ 257 h 340"/>
                <a:gd name="T36" fmla="*/ 2 w 322"/>
                <a:gd name="T37" fmla="*/ 198 h 340"/>
                <a:gd name="T38" fmla="*/ 14 w 322"/>
                <a:gd name="T39" fmla="*/ 118 h 340"/>
                <a:gd name="T40" fmla="*/ 43 w 322"/>
                <a:gd name="T41" fmla="*/ 40 h 340"/>
                <a:gd name="T42" fmla="*/ 114 w 322"/>
                <a:gd name="T43" fmla="*/ 2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2" h="340">
                  <a:moveTo>
                    <a:pt x="114" y="2"/>
                  </a:moveTo>
                  <a:cubicBezTo>
                    <a:pt x="117" y="2"/>
                    <a:pt x="120" y="2"/>
                    <a:pt x="123" y="4"/>
                  </a:cubicBezTo>
                  <a:cubicBezTo>
                    <a:pt x="130" y="9"/>
                    <a:pt x="127" y="20"/>
                    <a:pt x="126" y="29"/>
                  </a:cubicBezTo>
                  <a:cubicBezTo>
                    <a:pt x="123" y="53"/>
                    <a:pt x="139" y="78"/>
                    <a:pt x="163" y="85"/>
                  </a:cubicBezTo>
                  <a:cubicBezTo>
                    <a:pt x="182" y="91"/>
                    <a:pt x="204" y="86"/>
                    <a:pt x="221" y="96"/>
                  </a:cubicBezTo>
                  <a:cubicBezTo>
                    <a:pt x="232" y="103"/>
                    <a:pt x="238" y="114"/>
                    <a:pt x="245" y="124"/>
                  </a:cubicBezTo>
                  <a:cubicBezTo>
                    <a:pt x="252" y="135"/>
                    <a:pt x="261" y="145"/>
                    <a:pt x="273" y="147"/>
                  </a:cubicBezTo>
                  <a:cubicBezTo>
                    <a:pt x="279" y="148"/>
                    <a:pt x="285" y="148"/>
                    <a:pt x="290" y="150"/>
                  </a:cubicBezTo>
                  <a:cubicBezTo>
                    <a:pt x="295" y="151"/>
                    <a:pt x="300" y="157"/>
                    <a:pt x="298" y="162"/>
                  </a:cubicBezTo>
                  <a:cubicBezTo>
                    <a:pt x="296" y="169"/>
                    <a:pt x="286" y="168"/>
                    <a:pt x="279" y="169"/>
                  </a:cubicBezTo>
                  <a:cubicBezTo>
                    <a:pt x="261" y="171"/>
                    <a:pt x="247" y="189"/>
                    <a:pt x="251" y="206"/>
                  </a:cubicBezTo>
                  <a:cubicBezTo>
                    <a:pt x="254" y="224"/>
                    <a:pt x="274" y="236"/>
                    <a:pt x="291" y="231"/>
                  </a:cubicBezTo>
                  <a:cubicBezTo>
                    <a:pt x="294" y="240"/>
                    <a:pt x="303" y="247"/>
                    <a:pt x="310" y="254"/>
                  </a:cubicBezTo>
                  <a:cubicBezTo>
                    <a:pt x="316" y="262"/>
                    <a:pt x="322" y="272"/>
                    <a:pt x="319" y="281"/>
                  </a:cubicBezTo>
                  <a:cubicBezTo>
                    <a:pt x="315" y="292"/>
                    <a:pt x="302" y="296"/>
                    <a:pt x="290" y="300"/>
                  </a:cubicBezTo>
                  <a:cubicBezTo>
                    <a:pt x="253" y="310"/>
                    <a:pt x="219" y="330"/>
                    <a:pt x="181" y="335"/>
                  </a:cubicBezTo>
                  <a:cubicBezTo>
                    <a:pt x="133" y="340"/>
                    <a:pt x="86" y="319"/>
                    <a:pt x="46" y="292"/>
                  </a:cubicBezTo>
                  <a:cubicBezTo>
                    <a:pt x="32" y="283"/>
                    <a:pt x="18" y="272"/>
                    <a:pt x="10" y="257"/>
                  </a:cubicBezTo>
                  <a:cubicBezTo>
                    <a:pt x="0" y="240"/>
                    <a:pt x="1" y="218"/>
                    <a:pt x="2" y="198"/>
                  </a:cubicBezTo>
                  <a:cubicBezTo>
                    <a:pt x="5" y="171"/>
                    <a:pt x="8" y="144"/>
                    <a:pt x="14" y="118"/>
                  </a:cubicBezTo>
                  <a:cubicBezTo>
                    <a:pt x="19" y="90"/>
                    <a:pt x="27" y="63"/>
                    <a:pt x="43" y="40"/>
                  </a:cubicBezTo>
                  <a:cubicBezTo>
                    <a:pt x="59" y="17"/>
                    <a:pt x="86" y="0"/>
                    <a:pt x="11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 name="Freeform 71"/>
            <p:cNvSpPr>
              <a:spLocks/>
            </p:cNvSpPr>
            <p:nvPr/>
          </p:nvSpPr>
          <p:spPr bwMode="auto">
            <a:xfrm>
              <a:off x="4096396" y="1741764"/>
              <a:ext cx="127000" cy="127000"/>
            </a:xfrm>
            <a:custGeom>
              <a:avLst/>
              <a:gdLst>
                <a:gd name="T0" fmla="*/ 291 w 320"/>
                <a:gd name="T1" fmla="*/ 201 h 322"/>
                <a:gd name="T2" fmla="*/ 269 w 320"/>
                <a:gd name="T3" fmla="*/ 143 h 322"/>
                <a:gd name="T4" fmla="*/ 271 w 320"/>
                <a:gd name="T5" fmla="*/ 88 h 322"/>
                <a:gd name="T6" fmla="*/ 234 w 320"/>
                <a:gd name="T7" fmla="*/ 67 h 322"/>
                <a:gd name="T8" fmla="*/ 180 w 320"/>
                <a:gd name="T9" fmla="*/ 22 h 322"/>
                <a:gd name="T10" fmla="*/ 175 w 320"/>
                <a:gd name="T11" fmla="*/ 9 h 322"/>
                <a:gd name="T12" fmla="*/ 150 w 320"/>
                <a:gd name="T13" fmla="*/ 10 h 322"/>
                <a:gd name="T14" fmla="*/ 2 w 320"/>
                <a:gd name="T15" fmla="*/ 10 h 322"/>
                <a:gd name="T16" fmla="*/ 3 w 320"/>
                <a:gd name="T17" fmla="*/ 33 h 322"/>
                <a:gd name="T18" fmla="*/ 40 w 320"/>
                <a:gd name="T19" fmla="*/ 89 h 322"/>
                <a:gd name="T20" fmla="*/ 98 w 320"/>
                <a:gd name="T21" fmla="*/ 100 h 322"/>
                <a:gd name="T22" fmla="*/ 122 w 320"/>
                <a:gd name="T23" fmla="*/ 128 h 322"/>
                <a:gd name="T24" fmla="*/ 150 w 320"/>
                <a:gd name="T25" fmla="*/ 151 h 322"/>
                <a:gd name="T26" fmla="*/ 167 w 320"/>
                <a:gd name="T27" fmla="*/ 154 h 322"/>
                <a:gd name="T28" fmla="*/ 175 w 320"/>
                <a:gd name="T29" fmla="*/ 166 h 322"/>
                <a:gd name="T30" fmla="*/ 156 w 320"/>
                <a:gd name="T31" fmla="*/ 173 h 322"/>
                <a:gd name="T32" fmla="*/ 128 w 320"/>
                <a:gd name="T33" fmla="*/ 210 h 322"/>
                <a:gd name="T34" fmla="*/ 168 w 320"/>
                <a:gd name="T35" fmla="*/ 235 h 322"/>
                <a:gd name="T36" fmla="*/ 187 w 320"/>
                <a:gd name="T37" fmla="*/ 258 h 322"/>
                <a:gd name="T38" fmla="*/ 196 w 320"/>
                <a:gd name="T39" fmla="*/ 285 h 322"/>
                <a:gd name="T40" fmla="*/ 167 w 320"/>
                <a:gd name="T41" fmla="*/ 304 h 322"/>
                <a:gd name="T42" fmla="*/ 158 w 320"/>
                <a:gd name="T43" fmla="*/ 307 h 322"/>
                <a:gd name="T44" fmla="*/ 168 w 320"/>
                <a:gd name="T45" fmla="*/ 320 h 322"/>
                <a:gd name="T46" fmla="*/ 170 w 320"/>
                <a:gd name="T47" fmla="*/ 322 h 322"/>
                <a:gd name="T48" fmla="*/ 228 w 320"/>
                <a:gd name="T49" fmla="*/ 296 h 322"/>
                <a:gd name="T50" fmla="*/ 283 w 320"/>
                <a:gd name="T51" fmla="*/ 254 h 322"/>
                <a:gd name="T52" fmla="*/ 320 w 320"/>
                <a:gd name="T53" fmla="*/ 236 h 322"/>
                <a:gd name="T54" fmla="*/ 291 w 320"/>
                <a:gd name="T55" fmla="*/ 20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0" h="322">
                  <a:moveTo>
                    <a:pt x="291" y="201"/>
                  </a:moveTo>
                  <a:cubicBezTo>
                    <a:pt x="279" y="184"/>
                    <a:pt x="268" y="164"/>
                    <a:pt x="269" y="143"/>
                  </a:cubicBezTo>
                  <a:cubicBezTo>
                    <a:pt x="270" y="125"/>
                    <a:pt x="281" y="104"/>
                    <a:pt x="271" y="88"/>
                  </a:cubicBezTo>
                  <a:cubicBezTo>
                    <a:pt x="264" y="75"/>
                    <a:pt x="248" y="71"/>
                    <a:pt x="234" y="67"/>
                  </a:cubicBezTo>
                  <a:cubicBezTo>
                    <a:pt x="211" y="59"/>
                    <a:pt x="187" y="46"/>
                    <a:pt x="180" y="22"/>
                  </a:cubicBezTo>
                  <a:cubicBezTo>
                    <a:pt x="179" y="18"/>
                    <a:pt x="178" y="13"/>
                    <a:pt x="175" y="9"/>
                  </a:cubicBezTo>
                  <a:cubicBezTo>
                    <a:pt x="169" y="3"/>
                    <a:pt x="158" y="7"/>
                    <a:pt x="150" y="10"/>
                  </a:cubicBezTo>
                  <a:cubicBezTo>
                    <a:pt x="103" y="28"/>
                    <a:pt x="50" y="0"/>
                    <a:pt x="2" y="10"/>
                  </a:cubicBezTo>
                  <a:cubicBezTo>
                    <a:pt x="6" y="15"/>
                    <a:pt x="4" y="25"/>
                    <a:pt x="3" y="33"/>
                  </a:cubicBezTo>
                  <a:cubicBezTo>
                    <a:pt x="0" y="57"/>
                    <a:pt x="16" y="82"/>
                    <a:pt x="40" y="89"/>
                  </a:cubicBezTo>
                  <a:cubicBezTo>
                    <a:pt x="59" y="95"/>
                    <a:pt x="81" y="90"/>
                    <a:pt x="98" y="100"/>
                  </a:cubicBezTo>
                  <a:cubicBezTo>
                    <a:pt x="109" y="107"/>
                    <a:pt x="115" y="118"/>
                    <a:pt x="122" y="128"/>
                  </a:cubicBezTo>
                  <a:cubicBezTo>
                    <a:pt x="129" y="139"/>
                    <a:pt x="138" y="149"/>
                    <a:pt x="150" y="151"/>
                  </a:cubicBezTo>
                  <a:cubicBezTo>
                    <a:pt x="156" y="152"/>
                    <a:pt x="162" y="152"/>
                    <a:pt x="167" y="154"/>
                  </a:cubicBezTo>
                  <a:cubicBezTo>
                    <a:pt x="172" y="155"/>
                    <a:pt x="177" y="161"/>
                    <a:pt x="175" y="166"/>
                  </a:cubicBezTo>
                  <a:cubicBezTo>
                    <a:pt x="173" y="173"/>
                    <a:pt x="163" y="172"/>
                    <a:pt x="156" y="173"/>
                  </a:cubicBezTo>
                  <a:cubicBezTo>
                    <a:pt x="138" y="175"/>
                    <a:pt x="124" y="193"/>
                    <a:pt x="128" y="210"/>
                  </a:cubicBezTo>
                  <a:cubicBezTo>
                    <a:pt x="131" y="228"/>
                    <a:pt x="151" y="240"/>
                    <a:pt x="168" y="235"/>
                  </a:cubicBezTo>
                  <a:cubicBezTo>
                    <a:pt x="171" y="244"/>
                    <a:pt x="180" y="251"/>
                    <a:pt x="187" y="258"/>
                  </a:cubicBezTo>
                  <a:cubicBezTo>
                    <a:pt x="193" y="266"/>
                    <a:pt x="199" y="276"/>
                    <a:pt x="196" y="285"/>
                  </a:cubicBezTo>
                  <a:cubicBezTo>
                    <a:pt x="192" y="296"/>
                    <a:pt x="179" y="300"/>
                    <a:pt x="167" y="304"/>
                  </a:cubicBezTo>
                  <a:cubicBezTo>
                    <a:pt x="164" y="305"/>
                    <a:pt x="161" y="306"/>
                    <a:pt x="158" y="307"/>
                  </a:cubicBezTo>
                  <a:cubicBezTo>
                    <a:pt x="161" y="311"/>
                    <a:pt x="164" y="315"/>
                    <a:pt x="168" y="320"/>
                  </a:cubicBezTo>
                  <a:cubicBezTo>
                    <a:pt x="169" y="320"/>
                    <a:pt x="169" y="321"/>
                    <a:pt x="170" y="322"/>
                  </a:cubicBezTo>
                  <a:cubicBezTo>
                    <a:pt x="191" y="319"/>
                    <a:pt x="210" y="308"/>
                    <a:pt x="228" y="296"/>
                  </a:cubicBezTo>
                  <a:cubicBezTo>
                    <a:pt x="246" y="282"/>
                    <a:pt x="264" y="266"/>
                    <a:pt x="283" y="254"/>
                  </a:cubicBezTo>
                  <a:cubicBezTo>
                    <a:pt x="295" y="246"/>
                    <a:pt x="307" y="240"/>
                    <a:pt x="320" y="236"/>
                  </a:cubicBezTo>
                  <a:cubicBezTo>
                    <a:pt x="310" y="225"/>
                    <a:pt x="300" y="214"/>
                    <a:pt x="291" y="20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 name="Freeform 72"/>
            <p:cNvSpPr>
              <a:spLocks/>
            </p:cNvSpPr>
            <p:nvPr/>
          </p:nvSpPr>
          <p:spPr bwMode="auto">
            <a:xfrm>
              <a:off x="4272609" y="1787801"/>
              <a:ext cx="123825" cy="115887"/>
            </a:xfrm>
            <a:custGeom>
              <a:avLst/>
              <a:gdLst>
                <a:gd name="T0" fmla="*/ 189 w 316"/>
                <a:gd name="T1" fmla="*/ 234 h 294"/>
                <a:gd name="T2" fmla="*/ 316 w 316"/>
                <a:gd name="T3" fmla="*/ 99 h 294"/>
                <a:gd name="T4" fmla="*/ 281 w 316"/>
                <a:gd name="T5" fmla="*/ 30 h 294"/>
                <a:gd name="T6" fmla="*/ 210 w 316"/>
                <a:gd name="T7" fmla="*/ 0 h 294"/>
                <a:gd name="T8" fmla="*/ 17 w 316"/>
                <a:gd name="T9" fmla="*/ 147 h 294"/>
                <a:gd name="T10" fmla="*/ 2 w 316"/>
                <a:gd name="T11" fmla="*/ 190 h 294"/>
                <a:gd name="T12" fmla="*/ 13 w 316"/>
                <a:gd name="T13" fmla="*/ 237 h 294"/>
                <a:gd name="T14" fmla="*/ 67 w 316"/>
                <a:gd name="T15" fmla="*/ 287 h 294"/>
                <a:gd name="T16" fmla="*/ 133 w 316"/>
                <a:gd name="T17" fmla="*/ 278 h 294"/>
                <a:gd name="T18" fmla="*/ 189 w 316"/>
                <a:gd name="T19" fmla="*/ 23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6" h="294">
                  <a:moveTo>
                    <a:pt x="189" y="234"/>
                  </a:moveTo>
                  <a:cubicBezTo>
                    <a:pt x="228" y="186"/>
                    <a:pt x="269" y="139"/>
                    <a:pt x="316" y="99"/>
                  </a:cubicBezTo>
                  <a:cubicBezTo>
                    <a:pt x="312" y="73"/>
                    <a:pt x="300" y="48"/>
                    <a:pt x="281" y="30"/>
                  </a:cubicBezTo>
                  <a:cubicBezTo>
                    <a:pt x="262" y="11"/>
                    <a:pt x="236" y="4"/>
                    <a:pt x="210" y="0"/>
                  </a:cubicBezTo>
                  <a:cubicBezTo>
                    <a:pt x="140" y="41"/>
                    <a:pt x="75" y="90"/>
                    <a:pt x="17" y="147"/>
                  </a:cubicBezTo>
                  <a:cubicBezTo>
                    <a:pt x="5" y="158"/>
                    <a:pt x="0" y="174"/>
                    <a:pt x="2" y="190"/>
                  </a:cubicBezTo>
                  <a:cubicBezTo>
                    <a:pt x="4" y="206"/>
                    <a:pt x="6" y="221"/>
                    <a:pt x="13" y="237"/>
                  </a:cubicBezTo>
                  <a:cubicBezTo>
                    <a:pt x="24" y="259"/>
                    <a:pt x="43" y="280"/>
                    <a:pt x="67" y="287"/>
                  </a:cubicBezTo>
                  <a:cubicBezTo>
                    <a:pt x="89" y="294"/>
                    <a:pt x="113" y="289"/>
                    <a:pt x="133" y="278"/>
                  </a:cubicBezTo>
                  <a:cubicBezTo>
                    <a:pt x="153" y="268"/>
                    <a:pt x="174" y="251"/>
                    <a:pt x="189" y="234"/>
                  </a:cubicBezTo>
                  <a:close/>
                </a:path>
              </a:pathLst>
            </a:custGeom>
            <a:solidFill>
              <a:srgbClr val="A908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13" name="Group 112"/>
          <p:cNvGrpSpPr/>
          <p:nvPr/>
        </p:nvGrpSpPr>
        <p:grpSpPr>
          <a:xfrm>
            <a:off x="8837125" y="2832867"/>
            <a:ext cx="1376290" cy="2869466"/>
            <a:chOff x="4570413" y="714375"/>
            <a:chExt cx="2654300" cy="5534026"/>
          </a:xfrm>
        </p:grpSpPr>
        <p:sp>
          <p:nvSpPr>
            <p:cNvPr id="114" name="Freeform 73"/>
            <p:cNvSpPr>
              <a:spLocks noEditPoints="1"/>
            </p:cNvSpPr>
            <p:nvPr/>
          </p:nvSpPr>
          <p:spPr bwMode="auto">
            <a:xfrm>
              <a:off x="4570413" y="2084388"/>
              <a:ext cx="1228725" cy="3146425"/>
            </a:xfrm>
            <a:custGeom>
              <a:avLst/>
              <a:gdLst>
                <a:gd name="T0" fmla="*/ 2641 w 2709"/>
                <a:gd name="T1" fmla="*/ 5 h 6938"/>
                <a:gd name="T2" fmla="*/ 2561 w 2709"/>
                <a:gd name="T3" fmla="*/ 68 h 6938"/>
                <a:gd name="T4" fmla="*/ 2484 w 2709"/>
                <a:gd name="T5" fmla="*/ 708 h 6938"/>
                <a:gd name="T6" fmla="*/ 770 w 2709"/>
                <a:gd name="T7" fmla="*/ 1697 h 6938"/>
                <a:gd name="T8" fmla="*/ 834 w 2709"/>
                <a:gd name="T9" fmla="*/ 1165 h 6938"/>
                <a:gd name="T10" fmla="*/ 771 w 2709"/>
                <a:gd name="T11" fmla="*/ 1085 h 6938"/>
                <a:gd name="T12" fmla="*/ 691 w 2709"/>
                <a:gd name="T13" fmla="*/ 1148 h 6938"/>
                <a:gd name="T14" fmla="*/ 611 w 2709"/>
                <a:gd name="T15" fmla="*/ 1811 h 6938"/>
                <a:gd name="T16" fmla="*/ 608 w 2709"/>
                <a:gd name="T17" fmla="*/ 1838 h 6938"/>
                <a:gd name="T18" fmla="*/ 478 w 2709"/>
                <a:gd name="T19" fmla="*/ 2922 h 6938"/>
                <a:gd name="T20" fmla="*/ 475 w 2709"/>
                <a:gd name="T21" fmla="*/ 2946 h 6938"/>
                <a:gd name="T22" fmla="*/ 344 w 2709"/>
                <a:gd name="T23" fmla="*/ 4033 h 6938"/>
                <a:gd name="T24" fmla="*/ 341 w 2709"/>
                <a:gd name="T25" fmla="*/ 4055 h 6938"/>
                <a:gd name="T26" fmla="*/ 210 w 2709"/>
                <a:gd name="T27" fmla="*/ 5144 h 6938"/>
                <a:gd name="T28" fmla="*/ 208 w 2709"/>
                <a:gd name="T29" fmla="*/ 5163 h 6938"/>
                <a:gd name="T30" fmla="*/ 77 w 2709"/>
                <a:gd name="T31" fmla="*/ 6257 h 6938"/>
                <a:gd name="T32" fmla="*/ 75 w 2709"/>
                <a:gd name="T33" fmla="*/ 6270 h 6938"/>
                <a:gd name="T34" fmla="*/ 5 w 2709"/>
                <a:gd name="T35" fmla="*/ 6857 h 6938"/>
                <a:gd name="T36" fmla="*/ 68 w 2709"/>
                <a:gd name="T37" fmla="*/ 6937 h 6938"/>
                <a:gd name="T38" fmla="*/ 76 w 2709"/>
                <a:gd name="T39" fmla="*/ 6938 h 6938"/>
                <a:gd name="T40" fmla="*/ 148 w 2709"/>
                <a:gd name="T41" fmla="*/ 6874 h 6938"/>
                <a:gd name="T42" fmla="*/ 215 w 2709"/>
                <a:gd name="T43" fmla="*/ 6316 h 6938"/>
                <a:gd name="T44" fmla="*/ 1929 w 2709"/>
                <a:gd name="T45" fmla="*/ 5327 h 6938"/>
                <a:gd name="T46" fmla="*/ 1874 w 2709"/>
                <a:gd name="T47" fmla="*/ 5777 h 6938"/>
                <a:gd name="T48" fmla="*/ 1938 w 2709"/>
                <a:gd name="T49" fmla="*/ 5858 h 6938"/>
                <a:gd name="T50" fmla="*/ 1946 w 2709"/>
                <a:gd name="T51" fmla="*/ 5858 h 6938"/>
                <a:gd name="T52" fmla="*/ 2018 w 2709"/>
                <a:gd name="T53" fmla="*/ 5795 h 6938"/>
                <a:gd name="T54" fmla="*/ 2704 w 2709"/>
                <a:gd name="T55" fmla="*/ 86 h 6938"/>
                <a:gd name="T56" fmla="*/ 2641 w 2709"/>
                <a:gd name="T57" fmla="*/ 5 h 6938"/>
                <a:gd name="T58" fmla="*/ 2084 w 2709"/>
                <a:gd name="T59" fmla="*/ 4038 h 6938"/>
                <a:gd name="T60" fmla="*/ 370 w 2709"/>
                <a:gd name="T61" fmla="*/ 5027 h 6938"/>
                <a:gd name="T62" fmla="*/ 482 w 2709"/>
                <a:gd name="T63" fmla="*/ 4096 h 6938"/>
                <a:gd name="T64" fmla="*/ 2196 w 2709"/>
                <a:gd name="T65" fmla="*/ 3107 h 6938"/>
                <a:gd name="T66" fmla="*/ 2084 w 2709"/>
                <a:gd name="T67" fmla="*/ 4038 h 6938"/>
                <a:gd name="T68" fmla="*/ 2217 w 2709"/>
                <a:gd name="T69" fmla="*/ 2928 h 6938"/>
                <a:gd name="T70" fmla="*/ 503 w 2709"/>
                <a:gd name="T71" fmla="*/ 3917 h 6938"/>
                <a:gd name="T72" fmla="*/ 615 w 2709"/>
                <a:gd name="T73" fmla="*/ 2986 h 6938"/>
                <a:gd name="T74" fmla="*/ 2329 w 2709"/>
                <a:gd name="T75" fmla="*/ 1997 h 6938"/>
                <a:gd name="T76" fmla="*/ 2217 w 2709"/>
                <a:gd name="T77" fmla="*/ 2928 h 6938"/>
                <a:gd name="T78" fmla="*/ 2462 w 2709"/>
                <a:gd name="T79" fmla="*/ 887 h 6938"/>
                <a:gd name="T80" fmla="*/ 2351 w 2709"/>
                <a:gd name="T81" fmla="*/ 1818 h 6938"/>
                <a:gd name="T82" fmla="*/ 637 w 2709"/>
                <a:gd name="T83" fmla="*/ 2807 h 6938"/>
                <a:gd name="T84" fmla="*/ 749 w 2709"/>
                <a:gd name="T85" fmla="*/ 1876 h 6938"/>
                <a:gd name="T86" fmla="*/ 2462 w 2709"/>
                <a:gd name="T87" fmla="*/ 887 h 6938"/>
                <a:gd name="T88" fmla="*/ 237 w 2709"/>
                <a:gd name="T89" fmla="*/ 6137 h 6938"/>
                <a:gd name="T90" fmla="*/ 348 w 2709"/>
                <a:gd name="T91" fmla="*/ 5206 h 6938"/>
                <a:gd name="T92" fmla="*/ 2062 w 2709"/>
                <a:gd name="T93" fmla="*/ 4217 h 6938"/>
                <a:gd name="T94" fmla="*/ 1950 w 2709"/>
                <a:gd name="T95" fmla="*/ 5148 h 6938"/>
                <a:gd name="T96" fmla="*/ 237 w 2709"/>
                <a:gd name="T97" fmla="*/ 6137 h 6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9" h="6938">
                  <a:moveTo>
                    <a:pt x="2641" y="5"/>
                  </a:moveTo>
                  <a:cubicBezTo>
                    <a:pt x="2602" y="0"/>
                    <a:pt x="2566" y="29"/>
                    <a:pt x="2561" y="68"/>
                  </a:cubicBezTo>
                  <a:cubicBezTo>
                    <a:pt x="2484" y="708"/>
                    <a:pt x="2484" y="708"/>
                    <a:pt x="2484" y="708"/>
                  </a:cubicBezTo>
                  <a:cubicBezTo>
                    <a:pt x="770" y="1697"/>
                    <a:pt x="770" y="1697"/>
                    <a:pt x="770" y="1697"/>
                  </a:cubicBezTo>
                  <a:cubicBezTo>
                    <a:pt x="834" y="1165"/>
                    <a:pt x="834" y="1165"/>
                    <a:pt x="834" y="1165"/>
                  </a:cubicBezTo>
                  <a:cubicBezTo>
                    <a:pt x="839" y="1126"/>
                    <a:pt x="811" y="1090"/>
                    <a:pt x="771" y="1085"/>
                  </a:cubicBezTo>
                  <a:cubicBezTo>
                    <a:pt x="732" y="1080"/>
                    <a:pt x="696" y="1108"/>
                    <a:pt x="691" y="1148"/>
                  </a:cubicBezTo>
                  <a:cubicBezTo>
                    <a:pt x="611" y="1811"/>
                    <a:pt x="611" y="1811"/>
                    <a:pt x="611" y="1811"/>
                  </a:cubicBezTo>
                  <a:cubicBezTo>
                    <a:pt x="609" y="1819"/>
                    <a:pt x="607" y="1829"/>
                    <a:pt x="608" y="1838"/>
                  </a:cubicBezTo>
                  <a:cubicBezTo>
                    <a:pt x="478" y="2922"/>
                    <a:pt x="478" y="2922"/>
                    <a:pt x="478" y="2922"/>
                  </a:cubicBezTo>
                  <a:cubicBezTo>
                    <a:pt x="475" y="2930"/>
                    <a:pt x="474" y="2938"/>
                    <a:pt x="475" y="2946"/>
                  </a:cubicBezTo>
                  <a:cubicBezTo>
                    <a:pt x="344" y="4033"/>
                    <a:pt x="344" y="4033"/>
                    <a:pt x="344" y="4033"/>
                  </a:cubicBezTo>
                  <a:cubicBezTo>
                    <a:pt x="342" y="4040"/>
                    <a:pt x="341" y="4047"/>
                    <a:pt x="341" y="4055"/>
                  </a:cubicBezTo>
                  <a:cubicBezTo>
                    <a:pt x="210" y="5144"/>
                    <a:pt x="210" y="5144"/>
                    <a:pt x="210" y="5144"/>
                  </a:cubicBezTo>
                  <a:cubicBezTo>
                    <a:pt x="209" y="5150"/>
                    <a:pt x="208" y="5157"/>
                    <a:pt x="208" y="5163"/>
                  </a:cubicBezTo>
                  <a:cubicBezTo>
                    <a:pt x="77" y="6257"/>
                    <a:pt x="77" y="6257"/>
                    <a:pt x="77" y="6257"/>
                  </a:cubicBezTo>
                  <a:cubicBezTo>
                    <a:pt x="76" y="6261"/>
                    <a:pt x="75" y="6266"/>
                    <a:pt x="75" y="6270"/>
                  </a:cubicBezTo>
                  <a:cubicBezTo>
                    <a:pt x="5" y="6857"/>
                    <a:pt x="5" y="6857"/>
                    <a:pt x="5" y="6857"/>
                  </a:cubicBezTo>
                  <a:cubicBezTo>
                    <a:pt x="0" y="6897"/>
                    <a:pt x="28" y="6933"/>
                    <a:pt x="68" y="6937"/>
                  </a:cubicBezTo>
                  <a:cubicBezTo>
                    <a:pt x="71" y="6938"/>
                    <a:pt x="73" y="6938"/>
                    <a:pt x="76" y="6938"/>
                  </a:cubicBezTo>
                  <a:cubicBezTo>
                    <a:pt x="112" y="6938"/>
                    <a:pt x="144" y="6911"/>
                    <a:pt x="148" y="6874"/>
                  </a:cubicBezTo>
                  <a:cubicBezTo>
                    <a:pt x="215" y="6316"/>
                    <a:pt x="215" y="6316"/>
                    <a:pt x="215" y="6316"/>
                  </a:cubicBezTo>
                  <a:cubicBezTo>
                    <a:pt x="1929" y="5327"/>
                    <a:pt x="1929" y="5327"/>
                    <a:pt x="1929" y="5327"/>
                  </a:cubicBezTo>
                  <a:cubicBezTo>
                    <a:pt x="1874" y="5777"/>
                    <a:pt x="1874" y="5777"/>
                    <a:pt x="1874" y="5777"/>
                  </a:cubicBezTo>
                  <a:cubicBezTo>
                    <a:pt x="1870" y="5817"/>
                    <a:pt x="1898" y="5853"/>
                    <a:pt x="1938" y="5858"/>
                  </a:cubicBezTo>
                  <a:cubicBezTo>
                    <a:pt x="1940" y="5858"/>
                    <a:pt x="1943" y="5858"/>
                    <a:pt x="1946" y="5858"/>
                  </a:cubicBezTo>
                  <a:cubicBezTo>
                    <a:pt x="1982" y="5858"/>
                    <a:pt x="2013" y="5831"/>
                    <a:pt x="2018" y="5795"/>
                  </a:cubicBezTo>
                  <a:cubicBezTo>
                    <a:pt x="2704" y="86"/>
                    <a:pt x="2704" y="86"/>
                    <a:pt x="2704" y="86"/>
                  </a:cubicBezTo>
                  <a:cubicBezTo>
                    <a:pt x="2709" y="46"/>
                    <a:pt x="2681" y="10"/>
                    <a:pt x="2641" y="5"/>
                  </a:cubicBezTo>
                  <a:close/>
                  <a:moveTo>
                    <a:pt x="2084" y="4038"/>
                  </a:moveTo>
                  <a:cubicBezTo>
                    <a:pt x="370" y="5027"/>
                    <a:pt x="370" y="5027"/>
                    <a:pt x="370" y="5027"/>
                  </a:cubicBezTo>
                  <a:cubicBezTo>
                    <a:pt x="482" y="4096"/>
                    <a:pt x="482" y="4096"/>
                    <a:pt x="482" y="4096"/>
                  </a:cubicBezTo>
                  <a:cubicBezTo>
                    <a:pt x="2196" y="3107"/>
                    <a:pt x="2196" y="3107"/>
                    <a:pt x="2196" y="3107"/>
                  </a:cubicBezTo>
                  <a:lnTo>
                    <a:pt x="2084" y="4038"/>
                  </a:lnTo>
                  <a:close/>
                  <a:moveTo>
                    <a:pt x="2217" y="2928"/>
                  </a:moveTo>
                  <a:cubicBezTo>
                    <a:pt x="503" y="3917"/>
                    <a:pt x="503" y="3917"/>
                    <a:pt x="503" y="3917"/>
                  </a:cubicBezTo>
                  <a:cubicBezTo>
                    <a:pt x="615" y="2986"/>
                    <a:pt x="615" y="2986"/>
                    <a:pt x="615" y="2986"/>
                  </a:cubicBezTo>
                  <a:cubicBezTo>
                    <a:pt x="2329" y="1997"/>
                    <a:pt x="2329" y="1997"/>
                    <a:pt x="2329" y="1997"/>
                  </a:cubicBezTo>
                  <a:lnTo>
                    <a:pt x="2217" y="2928"/>
                  </a:lnTo>
                  <a:close/>
                  <a:moveTo>
                    <a:pt x="2462" y="887"/>
                  </a:moveTo>
                  <a:cubicBezTo>
                    <a:pt x="2351" y="1818"/>
                    <a:pt x="2351" y="1818"/>
                    <a:pt x="2351" y="1818"/>
                  </a:cubicBezTo>
                  <a:cubicBezTo>
                    <a:pt x="637" y="2807"/>
                    <a:pt x="637" y="2807"/>
                    <a:pt x="637" y="2807"/>
                  </a:cubicBezTo>
                  <a:cubicBezTo>
                    <a:pt x="749" y="1876"/>
                    <a:pt x="749" y="1876"/>
                    <a:pt x="749" y="1876"/>
                  </a:cubicBezTo>
                  <a:lnTo>
                    <a:pt x="2462" y="887"/>
                  </a:lnTo>
                  <a:close/>
                  <a:moveTo>
                    <a:pt x="237" y="6137"/>
                  </a:moveTo>
                  <a:cubicBezTo>
                    <a:pt x="348" y="5206"/>
                    <a:pt x="348" y="5206"/>
                    <a:pt x="348" y="5206"/>
                  </a:cubicBezTo>
                  <a:cubicBezTo>
                    <a:pt x="2062" y="4217"/>
                    <a:pt x="2062" y="4217"/>
                    <a:pt x="2062" y="4217"/>
                  </a:cubicBezTo>
                  <a:cubicBezTo>
                    <a:pt x="1950" y="5148"/>
                    <a:pt x="1950" y="5148"/>
                    <a:pt x="1950" y="5148"/>
                  </a:cubicBezTo>
                  <a:lnTo>
                    <a:pt x="237" y="6137"/>
                  </a:ln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 name="Freeform 74"/>
            <p:cNvSpPr>
              <a:spLocks noEditPoints="1"/>
            </p:cNvSpPr>
            <p:nvPr/>
          </p:nvSpPr>
          <p:spPr bwMode="auto">
            <a:xfrm>
              <a:off x="5641975" y="2528888"/>
              <a:ext cx="1582738" cy="3719513"/>
            </a:xfrm>
            <a:custGeom>
              <a:avLst/>
              <a:gdLst>
                <a:gd name="T0" fmla="*/ 3482 w 3490"/>
                <a:gd name="T1" fmla="*/ 7032 h 8199"/>
                <a:gd name="T2" fmla="*/ 2019 w 3490"/>
                <a:gd name="T3" fmla="*/ 64 h 8199"/>
                <a:gd name="T4" fmla="*/ 1934 w 3490"/>
                <a:gd name="T5" fmla="*/ 9 h 8199"/>
                <a:gd name="T6" fmla="*/ 1878 w 3490"/>
                <a:gd name="T7" fmla="*/ 94 h 8199"/>
                <a:gd name="T8" fmla="*/ 2035 w 3490"/>
                <a:gd name="T9" fmla="*/ 844 h 8199"/>
                <a:gd name="T10" fmla="*/ 297 w 3490"/>
                <a:gd name="T11" fmla="*/ 1848 h 8199"/>
                <a:gd name="T12" fmla="*/ 149 w 3490"/>
                <a:gd name="T13" fmla="*/ 1144 h 8199"/>
                <a:gd name="T14" fmla="*/ 64 w 3490"/>
                <a:gd name="T15" fmla="*/ 1088 h 8199"/>
                <a:gd name="T16" fmla="*/ 8 w 3490"/>
                <a:gd name="T17" fmla="*/ 1174 h 8199"/>
                <a:gd name="T18" fmla="*/ 173 w 3490"/>
                <a:gd name="T19" fmla="*/ 1961 h 8199"/>
                <a:gd name="T20" fmla="*/ 179 w 3490"/>
                <a:gd name="T21" fmla="*/ 1989 h 8199"/>
                <a:gd name="T22" fmla="*/ 460 w 3490"/>
                <a:gd name="T23" fmla="*/ 3325 h 8199"/>
                <a:gd name="T24" fmla="*/ 465 w 3490"/>
                <a:gd name="T25" fmla="*/ 3352 h 8199"/>
                <a:gd name="T26" fmla="*/ 746 w 3490"/>
                <a:gd name="T27" fmla="*/ 4689 h 8199"/>
                <a:gd name="T28" fmla="*/ 751 w 3490"/>
                <a:gd name="T29" fmla="*/ 4715 h 8199"/>
                <a:gd name="T30" fmla="*/ 1032 w 3490"/>
                <a:gd name="T31" fmla="*/ 6052 h 8199"/>
                <a:gd name="T32" fmla="*/ 1038 w 3490"/>
                <a:gd name="T33" fmla="*/ 6077 h 8199"/>
                <a:gd name="T34" fmla="*/ 1319 w 3490"/>
                <a:gd name="T35" fmla="*/ 7417 h 8199"/>
                <a:gd name="T36" fmla="*/ 1324 w 3490"/>
                <a:gd name="T37" fmla="*/ 7440 h 8199"/>
                <a:gd name="T38" fmla="*/ 1471 w 3490"/>
                <a:gd name="T39" fmla="*/ 8142 h 8199"/>
                <a:gd name="T40" fmla="*/ 1542 w 3490"/>
                <a:gd name="T41" fmla="*/ 8199 h 8199"/>
                <a:gd name="T42" fmla="*/ 1556 w 3490"/>
                <a:gd name="T43" fmla="*/ 8197 h 8199"/>
                <a:gd name="T44" fmla="*/ 1612 w 3490"/>
                <a:gd name="T45" fmla="*/ 8112 h 8199"/>
                <a:gd name="T46" fmla="*/ 1473 w 3490"/>
                <a:gd name="T47" fmla="*/ 7450 h 8199"/>
                <a:gd name="T48" fmla="*/ 3212 w 3490"/>
                <a:gd name="T49" fmla="*/ 6446 h 8199"/>
                <a:gd name="T50" fmla="*/ 3341 w 3490"/>
                <a:gd name="T51" fmla="*/ 7062 h 8199"/>
                <a:gd name="T52" fmla="*/ 3411 w 3490"/>
                <a:gd name="T53" fmla="*/ 7119 h 8199"/>
                <a:gd name="T54" fmla="*/ 3426 w 3490"/>
                <a:gd name="T55" fmla="*/ 7118 h 8199"/>
                <a:gd name="T56" fmla="*/ 3482 w 3490"/>
                <a:gd name="T57" fmla="*/ 7032 h 8199"/>
                <a:gd name="T58" fmla="*/ 901 w 3490"/>
                <a:gd name="T59" fmla="*/ 4723 h 8199"/>
                <a:gd name="T60" fmla="*/ 2639 w 3490"/>
                <a:gd name="T61" fmla="*/ 3719 h 8199"/>
                <a:gd name="T62" fmla="*/ 2894 w 3490"/>
                <a:gd name="T63" fmla="*/ 4934 h 8199"/>
                <a:gd name="T64" fmla="*/ 1156 w 3490"/>
                <a:gd name="T65" fmla="*/ 5938 h 8199"/>
                <a:gd name="T66" fmla="*/ 901 w 3490"/>
                <a:gd name="T67" fmla="*/ 4723 h 8199"/>
                <a:gd name="T68" fmla="*/ 614 w 3490"/>
                <a:gd name="T69" fmla="*/ 3360 h 8199"/>
                <a:gd name="T70" fmla="*/ 2353 w 3490"/>
                <a:gd name="T71" fmla="*/ 2356 h 8199"/>
                <a:gd name="T72" fmla="*/ 2608 w 3490"/>
                <a:gd name="T73" fmla="*/ 3571 h 8199"/>
                <a:gd name="T74" fmla="*/ 869 w 3490"/>
                <a:gd name="T75" fmla="*/ 4574 h 8199"/>
                <a:gd name="T76" fmla="*/ 614 w 3490"/>
                <a:gd name="T77" fmla="*/ 3360 h 8199"/>
                <a:gd name="T78" fmla="*/ 2067 w 3490"/>
                <a:gd name="T79" fmla="*/ 993 h 8199"/>
                <a:gd name="T80" fmla="*/ 2322 w 3490"/>
                <a:gd name="T81" fmla="*/ 2207 h 8199"/>
                <a:gd name="T82" fmla="*/ 583 w 3490"/>
                <a:gd name="T83" fmla="*/ 3211 h 8199"/>
                <a:gd name="T84" fmla="*/ 328 w 3490"/>
                <a:gd name="T85" fmla="*/ 1996 h 8199"/>
                <a:gd name="T86" fmla="*/ 2067 w 3490"/>
                <a:gd name="T87" fmla="*/ 993 h 8199"/>
                <a:gd name="T88" fmla="*/ 1442 w 3490"/>
                <a:gd name="T89" fmla="*/ 7301 h 8199"/>
                <a:gd name="T90" fmla="*/ 1187 w 3490"/>
                <a:gd name="T91" fmla="*/ 6086 h 8199"/>
                <a:gd name="T92" fmla="*/ 2925 w 3490"/>
                <a:gd name="T93" fmla="*/ 5083 h 8199"/>
                <a:gd name="T94" fmla="*/ 3180 w 3490"/>
                <a:gd name="T95" fmla="*/ 6297 h 8199"/>
                <a:gd name="T96" fmla="*/ 1442 w 3490"/>
                <a:gd name="T97" fmla="*/ 7301 h 8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490" h="8199">
                  <a:moveTo>
                    <a:pt x="3482" y="7032"/>
                  </a:moveTo>
                  <a:cubicBezTo>
                    <a:pt x="2019" y="64"/>
                    <a:pt x="2019" y="64"/>
                    <a:pt x="2019" y="64"/>
                  </a:cubicBezTo>
                  <a:cubicBezTo>
                    <a:pt x="2011" y="25"/>
                    <a:pt x="1973" y="0"/>
                    <a:pt x="1934" y="9"/>
                  </a:cubicBezTo>
                  <a:cubicBezTo>
                    <a:pt x="1895" y="17"/>
                    <a:pt x="1870" y="55"/>
                    <a:pt x="1878" y="94"/>
                  </a:cubicBezTo>
                  <a:cubicBezTo>
                    <a:pt x="2035" y="844"/>
                    <a:pt x="2035" y="844"/>
                    <a:pt x="2035" y="844"/>
                  </a:cubicBezTo>
                  <a:cubicBezTo>
                    <a:pt x="297" y="1848"/>
                    <a:pt x="297" y="1848"/>
                    <a:pt x="297" y="1848"/>
                  </a:cubicBezTo>
                  <a:cubicBezTo>
                    <a:pt x="149" y="1144"/>
                    <a:pt x="149" y="1144"/>
                    <a:pt x="149" y="1144"/>
                  </a:cubicBezTo>
                  <a:cubicBezTo>
                    <a:pt x="141" y="1105"/>
                    <a:pt x="103" y="1080"/>
                    <a:pt x="64" y="1088"/>
                  </a:cubicBezTo>
                  <a:cubicBezTo>
                    <a:pt x="25" y="1096"/>
                    <a:pt x="0" y="1135"/>
                    <a:pt x="8" y="1174"/>
                  </a:cubicBezTo>
                  <a:cubicBezTo>
                    <a:pt x="173" y="1961"/>
                    <a:pt x="173" y="1961"/>
                    <a:pt x="173" y="1961"/>
                  </a:cubicBezTo>
                  <a:cubicBezTo>
                    <a:pt x="173" y="1971"/>
                    <a:pt x="175" y="1980"/>
                    <a:pt x="179" y="1989"/>
                  </a:cubicBezTo>
                  <a:cubicBezTo>
                    <a:pt x="460" y="3325"/>
                    <a:pt x="460" y="3325"/>
                    <a:pt x="460" y="3325"/>
                  </a:cubicBezTo>
                  <a:cubicBezTo>
                    <a:pt x="460" y="3334"/>
                    <a:pt x="462" y="3343"/>
                    <a:pt x="465" y="3352"/>
                  </a:cubicBezTo>
                  <a:cubicBezTo>
                    <a:pt x="746" y="4689"/>
                    <a:pt x="746" y="4689"/>
                    <a:pt x="746" y="4689"/>
                  </a:cubicBezTo>
                  <a:cubicBezTo>
                    <a:pt x="746" y="4697"/>
                    <a:pt x="748" y="4706"/>
                    <a:pt x="751" y="4715"/>
                  </a:cubicBezTo>
                  <a:cubicBezTo>
                    <a:pt x="1032" y="6052"/>
                    <a:pt x="1032" y="6052"/>
                    <a:pt x="1032" y="6052"/>
                  </a:cubicBezTo>
                  <a:cubicBezTo>
                    <a:pt x="1033" y="6061"/>
                    <a:pt x="1034" y="6069"/>
                    <a:pt x="1038" y="6077"/>
                  </a:cubicBezTo>
                  <a:cubicBezTo>
                    <a:pt x="1319" y="7417"/>
                    <a:pt x="1319" y="7417"/>
                    <a:pt x="1319" y="7417"/>
                  </a:cubicBezTo>
                  <a:cubicBezTo>
                    <a:pt x="1319" y="7424"/>
                    <a:pt x="1321" y="7432"/>
                    <a:pt x="1324" y="7440"/>
                  </a:cubicBezTo>
                  <a:cubicBezTo>
                    <a:pt x="1471" y="8142"/>
                    <a:pt x="1471" y="8142"/>
                    <a:pt x="1471" y="8142"/>
                  </a:cubicBezTo>
                  <a:cubicBezTo>
                    <a:pt x="1478" y="8176"/>
                    <a:pt x="1508" y="8199"/>
                    <a:pt x="1542" y="8199"/>
                  </a:cubicBezTo>
                  <a:cubicBezTo>
                    <a:pt x="1546" y="8199"/>
                    <a:pt x="1551" y="8199"/>
                    <a:pt x="1556" y="8197"/>
                  </a:cubicBezTo>
                  <a:cubicBezTo>
                    <a:pt x="1595" y="8189"/>
                    <a:pt x="1620" y="8151"/>
                    <a:pt x="1612" y="8112"/>
                  </a:cubicBezTo>
                  <a:cubicBezTo>
                    <a:pt x="1473" y="7450"/>
                    <a:pt x="1473" y="7450"/>
                    <a:pt x="1473" y="7450"/>
                  </a:cubicBezTo>
                  <a:cubicBezTo>
                    <a:pt x="3212" y="6446"/>
                    <a:pt x="3212" y="6446"/>
                    <a:pt x="3212" y="6446"/>
                  </a:cubicBezTo>
                  <a:cubicBezTo>
                    <a:pt x="3341" y="7062"/>
                    <a:pt x="3341" y="7062"/>
                    <a:pt x="3341" y="7062"/>
                  </a:cubicBezTo>
                  <a:cubicBezTo>
                    <a:pt x="3348" y="7096"/>
                    <a:pt x="3378" y="7119"/>
                    <a:pt x="3411" y="7119"/>
                  </a:cubicBezTo>
                  <a:cubicBezTo>
                    <a:pt x="3416" y="7119"/>
                    <a:pt x="3421" y="7119"/>
                    <a:pt x="3426" y="7118"/>
                  </a:cubicBezTo>
                  <a:cubicBezTo>
                    <a:pt x="3465" y="7110"/>
                    <a:pt x="3490" y="7071"/>
                    <a:pt x="3482" y="7032"/>
                  </a:cubicBezTo>
                  <a:close/>
                  <a:moveTo>
                    <a:pt x="901" y="4723"/>
                  </a:moveTo>
                  <a:cubicBezTo>
                    <a:pt x="2639" y="3719"/>
                    <a:pt x="2639" y="3719"/>
                    <a:pt x="2639" y="3719"/>
                  </a:cubicBezTo>
                  <a:cubicBezTo>
                    <a:pt x="2894" y="4934"/>
                    <a:pt x="2894" y="4934"/>
                    <a:pt x="2894" y="4934"/>
                  </a:cubicBezTo>
                  <a:cubicBezTo>
                    <a:pt x="1156" y="5938"/>
                    <a:pt x="1156" y="5938"/>
                    <a:pt x="1156" y="5938"/>
                  </a:cubicBezTo>
                  <a:lnTo>
                    <a:pt x="901" y="4723"/>
                  </a:lnTo>
                  <a:close/>
                  <a:moveTo>
                    <a:pt x="614" y="3360"/>
                  </a:moveTo>
                  <a:cubicBezTo>
                    <a:pt x="2353" y="2356"/>
                    <a:pt x="2353" y="2356"/>
                    <a:pt x="2353" y="2356"/>
                  </a:cubicBezTo>
                  <a:cubicBezTo>
                    <a:pt x="2608" y="3571"/>
                    <a:pt x="2608" y="3571"/>
                    <a:pt x="2608" y="3571"/>
                  </a:cubicBezTo>
                  <a:cubicBezTo>
                    <a:pt x="869" y="4574"/>
                    <a:pt x="869" y="4574"/>
                    <a:pt x="869" y="4574"/>
                  </a:cubicBezTo>
                  <a:lnTo>
                    <a:pt x="614" y="3360"/>
                  </a:lnTo>
                  <a:close/>
                  <a:moveTo>
                    <a:pt x="2067" y="993"/>
                  </a:moveTo>
                  <a:cubicBezTo>
                    <a:pt x="2322" y="2207"/>
                    <a:pt x="2322" y="2207"/>
                    <a:pt x="2322" y="2207"/>
                  </a:cubicBezTo>
                  <a:cubicBezTo>
                    <a:pt x="583" y="3211"/>
                    <a:pt x="583" y="3211"/>
                    <a:pt x="583" y="3211"/>
                  </a:cubicBezTo>
                  <a:cubicBezTo>
                    <a:pt x="328" y="1996"/>
                    <a:pt x="328" y="1996"/>
                    <a:pt x="328" y="1996"/>
                  </a:cubicBezTo>
                  <a:lnTo>
                    <a:pt x="2067" y="993"/>
                  </a:lnTo>
                  <a:close/>
                  <a:moveTo>
                    <a:pt x="1442" y="7301"/>
                  </a:moveTo>
                  <a:cubicBezTo>
                    <a:pt x="1187" y="6086"/>
                    <a:pt x="1187" y="6086"/>
                    <a:pt x="1187" y="6086"/>
                  </a:cubicBezTo>
                  <a:cubicBezTo>
                    <a:pt x="2925" y="5083"/>
                    <a:pt x="2925" y="5083"/>
                    <a:pt x="2925" y="5083"/>
                  </a:cubicBezTo>
                  <a:cubicBezTo>
                    <a:pt x="3180" y="6297"/>
                    <a:pt x="3180" y="6297"/>
                    <a:pt x="3180" y="6297"/>
                  </a:cubicBezTo>
                  <a:lnTo>
                    <a:pt x="1442" y="7301"/>
                  </a:lnTo>
                  <a:close/>
                </a:path>
              </a:pathLst>
            </a:custGeom>
            <a:solidFill>
              <a:srgbClr val="0962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16" name="Group 115"/>
            <p:cNvGrpSpPr/>
            <p:nvPr/>
          </p:nvGrpSpPr>
          <p:grpSpPr>
            <a:xfrm>
              <a:off x="4843463" y="2022475"/>
              <a:ext cx="1736725" cy="1047751"/>
              <a:chOff x="4843463" y="2022475"/>
              <a:chExt cx="1736725" cy="1047751"/>
            </a:xfrm>
          </p:grpSpPr>
          <p:sp>
            <p:nvSpPr>
              <p:cNvPr id="133" name="Freeform 75"/>
              <p:cNvSpPr>
                <a:spLocks/>
              </p:cNvSpPr>
              <p:nvPr/>
            </p:nvSpPr>
            <p:spPr bwMode="auto">
              <a:xfrm>
                <a:off x="4848225" y="2525713"/>
                <a:ext cx="1727200" cy="544513"/>
              </a:xfrm>
              <a:custGeom>
                <a:avLst/>
                <a:gdLst>
                  <a:gd name="T0" fmla="*/ 3807 w 3808"/>
                  <a:gd name="T1" fmla="*/ 0 h 1203"/>
                  <a:gd name="T2" fmla="*/ 3776 w 3808"/>
                  <a:gd name="T3" fmla="*/ 44 h 1203"/>
                  <a:gd name="T4" fmla="*/ 1974 w 3808"/>
                  <a:gd name="T5" fmla="*/ 1084 h 1203"/>
                  <a:gd name="T6" fmla="*/ 1821 w 3808"/>
                  <a:gd name="T7" fmla="*/ 1084 h 1203"/>
                  <a:gd name="T8" fmla="*/ 32 w 3808"/>
                  <a:gd name="T9" fmla="*/ 44 h 1203"/>
                  <a:gd name="T10" fmla="*/ 0 w 3808"/>
                  <a:gd name="T11" fmla="*/ 0 h 1203"/>
                  <a:gd name="T12" fmla="*/ 1 w 3808"/>
                  <a:gd name="T13" fmla="*/ 94 h 1203"/>
                  <a:gd name="T14" fmla="*/ 32 w 3808"/>
                  <a:gd name="T15" fmla="*/ 138 h 1203"/>
                  <a:gd name="T16" fmla="*/ 1822 w 3808"/>
                  <a:gd name="T17" fmla="*/ 1178 h 1203"/>
                  <a:gd name="T18" fmla="*/ 1975 w 3808"/>
                  <a:gd name="T19" fmla="*/ 1178 h 1203"/>
                  <a:gd name="T20" fmla="*/ 3776 w 3808"/>
                  <a:gd name="T21" fmla="*/ 138 h 1203"/>
                  <a:gd name="T22" fmla="*/ 3808 w 3808"/>
                  <a:gd name="T23" fmla="*/ 94 h 1203"/>
                  <a:gd name="T24" fmla="*/ 3807 w 3808"/>
                  <a:gd name="T25" fmla="*/ 0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08" h="1203">
                    <a:moveTo>
                      <a:pt x="3807" y="0"/>
                    </a:moveTo>
                    <a:cubicBezTo>
                      <a:pt x="3807" y="16"/>
                      <a:pt x="3797" y="32"/>
                      <a:pt x="3776" y="44"/>
                    </a:cubicBezTo>
                    <a:cubicBezTo>
                      <a:pt x="1974" y="1084"/>
                      <a:pt x="1974" y="1084"/>
                      <a:pt x="1974" y="1084"/>
                    </a:cubicBezTo>
                    <a:cubicBezTo>
                      <a:pt x="1932" y="1109"/>
                      <a:pt x="1863" y="1109"/>
                      <a:pt x="1821" y="1084"/>
                    </a:cubicBezTo>
                    <a:cubicBezTo>
                      <a:pt x="32" y="44"/>
                      <a:pt x="32" y="44"/>
                      <a:pt x="32" y="44"/>
                    </a:cubicBezTo>
                    <a:cubicBezTo>
                      <a:pt x="11" y="32"/>
                      <a:pt x="1" y="16"/>
                      <a:pt x="0" y="0"/>
                    </a:cubicBezTo>
                    <a:cubicBezTo>
                      <a:pt x="1" y="94"/>
                      <a:pt x="1" y="94"/>
                      <a:pt x="1" y="94"/>
                    </a:cubicBezTo>
                    <a:cubicBezTo>
                      <a:pt x="1" y="110"/>
                      <a:pt x="11" y="126"/>
                      <a:pt x="32" y="138"/>
                    </a:cubicBezTo>
                    <a:cubicBezTo>
                      <a:pt x="1822" y="1178"/>
                      <a:pt x="1822" y="1178"/>
                      <a:pt x="1822" y="1178"/>
                    </a:cubicBezTo>
                    <a:cubicBezTo>
                      <a:pt x="1864" y="1203"/>
                      <a:pt x="1932" y="1203"/>
                      <a:pt x="1975" y="1178"/>
                    </a:cubicBezTo>
                    <a:cubicBezTo>
                      <a:pt x="3776" y="138"/>
                      <a:pt x="3776" y="138"/>
                      <a:pt x="3776" y="138"/>
                    </a:cubicBezTo>
                    <a:cubicBezTo>
                      <a:pt x="3797" y="126"/>
                      <a:pt x="3808" y="110"/>
                      <a:pt x="3808" y="94"/>
                    </a:cubicBezTo>
                    <a:lnTo>
                      <a:pt x="3807"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 name="Freeform 76"/>
              <p:cNvSpPr>
                <a:spLocks/>
              </p:cNvSpPr>
              <p:nvPr/>
            </p:nvSpPr>
            <p:spPr bwMode="auto">
              <a:xfrm>
                <a:off x="4843463" y="2022475"/>
                <a:ext cx="1736725" cy="1006475"/>
              </a:xfrm>
              <a:custGeom>
                <a:avLst/>
                <a:gdLst>
                  <a:gd name="T0" fmla="*/ 1843 w 3828"/>
                  <a:gd name="T1" fmla="*/ 25 h 2218"/>
                  <a:gd name="T2" fmla="*/ 1997 w 3828"/>
                  <a:gd name="T3" fmla="*/ 25 h 2218"/>
                  <a:gd name="T4" fmla="*/ 3786 w 3828"/>
                  <a:gd name="T5" fmla="*/ 1065 h 2218"/>
                  <a:gd name="T6" fmla="*/ 3786 w 3828"/>
                  <a:gd name="T7" fmla="*/ 1153 h 2218"/>
                  <a:gd name="T8" fmla="*/ 1984 w 3828"/>
                  <a:gd name="T9" fmla="*/ 2193 h 2218"/>
                  <a:gd name="T10" fmla="*/ 1831 w 3828"/>
                  <a:gd name="T11" fmla="*/ 2193 h 2218"/>
                  <a:gd name="T12" fmla="*/ 42 w 3828"/>
                  <a:gd name="T13" fmla="*/ 1153 h 2218"/>
                  <a:gd name="T14" fmla="*/ 42 w 3828"/>
                  <a:gd name="T15" fmla="*/ 1065 h 2218"/>
                  <a:gd name="T16" fmla="*/ 1843 w 3828"/>
                  <a:gd name="T17" fmla="*/ 25 h 2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8" h="2218">
                    <a:moveTo>
                      <a:pt x="1843" y="25"/>
                    </a:moveTo>
                    <a:cubicBezTo>
                      <a:pt x="1886" y="0"/>
                      <a:pt x="1954" y="0"/>
                      <a:pt x="1997" y="25"/>
                    </a:cubicBezTo>
                    <a:cubicBezTo>
                      <a:pt x="3786" y="1065"/>
                      <a:pt x="3786" y="1065"/>
                      <a:pt x="3786" y="1065"/>
                    </a:cubicBezTo>
                    <a:cubicBezTo>
                      <a:pt x="3828" y="1089"/>
                      <a:pt x="3828" y="1129"/>
                      <a:pt x="3786" y="1153"/>
                    </a:cubicBezTo>
                    <a:cubicBezTo>
                      <a:pt x="1984" y="2193"/>
                      <a:pt x="1984" y="2193"/>
                      <a:pt x="1984" y="2193"/>
                    </a:cubicBezTo>
                    <a:cubicBezTo>
                      <a:pt x="1942" y="2218"/>
                      <a:pt x="1873" y="2218"/>
                      <a:pt x="1831" y="2193"/>
                    </a:cubicBezTo>
                    <a:cubicBezTo>
                      <a:pt x="42" y="1153"/>
                      <a:pt x="42" y="1153"/>
                      <a:pt x="42" y="1153"/>
                    </a:cubicBezTo>
                    <a:cubicBezTo>
                      <a:pt x="0" y="1129"/>
                      <a:pt x="0" y="1089"/>
                      <a:pt x="42" y="1065"/>
                    </a:cubicBezTo>
                    <a:lnTo>
                      <a:pt x="1843" y="25"/>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17" name="Group 116"/>
            <p:cNvGrpSpPr/>
            <p:nvPr/>
          </p:nvGrpSpPr>
          <p:grpSpPr>
            <a:xfrm>
              <a:off x="5481638" y="714375"/>
              <a:ext cx="788987" cy="1890713"/>
              <a:chOff x="5481638" y="714375"/>
              <a:chExt cx="788987" cy="1890713"/>
            </a:xfrm>
          </p:grpSpPr>
          <p:sp>
            <p:nvSpPr>
              <p:cNvPr id="118" name="Freeform 77"/>
              <p:cNvSpPr>
                <a:spLocks/>
              </p:cNvSpPr>
              <p:nvPr/>
            </p:nvSpPr>
            <p:spPr bwMode="auto">
              <a:xfrm>
                <a:off x="5811838" y="2471738"/>
                <a:ext cx="303213" cy="111125"/>
              </a:xfrm>
              <a:custGeom>
                <a:avLst/>
                <a:gdLst>
                  <a:gd name="T0" fmla="*/ 481 w 670"/>
                  <a:gd name="T1" fmla="*/ 198 h 246"/>
                  <a:gd name="T2" fmla="*/ 613 w 670"/>
                  <a:gd name="T3" fmla="*/ 134 h 246"/>
                  <a:gd name="T4" fmla="*/ 670 w 670"/>
                  <a:gd name="T5" fmla="*/ 64 h 246"/>
                  <a:gd name="T6" fmla="*/ 661 w 670"/>
                  <a:gd name="T7" fmla="*/ 41 h 246"/>
                  <a:gd name="T8" fmla="*/ 654 w 670"/>
                  <a:gd name="T9" fmla="*/ 34 h 246"/>
                  <a:gd name="T10" fmla="*/ 619 w 670"/>
                  <a:gd name="T11" fmla="*/ 20 h 246"/>
                  <a:gd name="T12" fmla="*/ 478 w 670"/>
                  <a:gd name="T13" fmla="*/ 5 h 246"/>
                  <a:gd name="T14" fmla="*/ 409 w 670"/>
                  <a:gd name="T15" fmla="*/ 0 h 246"/>
                  <a:gd name="T16" fmla="*/ 340 w 670"/>
                  <a:gd name="T17" fmla="*/ 3 h 246"/>
                  <a:gd name="T18" fmla="*/ 41 w 670"/>
                  <a:gd name="T19" fmla="*/ 82 h 246"/>
                  <a:gd name="T20" fmla="*/ 12 w 670"/>
                  <a:gd name="T21" fmla="*/ 130 h 246"/>
                  <a:gd name="T22" fmla="*/ 0 w 670"/>
                  <a:gd name="T23" fmla="*/ 189 h 246"/>
                  <a:gd name="T24" fmla="*/ 481 w 670"/>
                  <a:gd name="T25" fmla="*/ 198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246">
                    <a:moveTo>
                      <a:pt x="481" y="198"/>
                    </a:moveTo>
                    <a:cubicBezTo>
                      <a:pt x="528" y="184"/>
                      <a:pt x="574" y="164"/>
                      <a:pt x="613" y="134"/>
                    </a:cubicBezTo>
                    <a:cubicBezTo>
                      <a:pt x="637" y="115"/>
                      <a:pt x="656" y="91"/>
                      <a:pt x="670" y="64"/>
                    </a:cubicBezTo>
                    <a:cubicBezTo>
                      <a:pt x="669" y="56"/>
                      <a:pt x="666" y="48"/>
                      <a:pt x="661" y="41"/>
                    </a:cubicBezTo>
                    <a:cubicBezTo>
                      <a:pt x="658" y="39"/>
                      <a:pt x="656" y="36"/>
                      <a:pt x="654" y="34"/>
                    </a:cubicBezTo>
                    <a:cubicBezTo>
                      <a:pt x="644" y="26"/>
                      <a:pt x="631" y="23"/>
                      <a:pt x="619" y="20"/>
                    </a:cubicBezTo>
                    <a:cubicBezTo>
                      <a:pt x="572" y="9"/>
                      <a:pt x="526" y="7"/>
                      <a:pt x="478" y="5"/>
                    </a:cubicBezTo>
                    <a:cubicBezTo>
                      <a:pt x="455" y="4"/>
                      <a:pt x="432" y="0"/>
                      <a:pt x="409" y="0"/>
                    </a:cubicBezTo>
                    <a:cubicBezTo>
                      <a:pt x="386" y="0"/>
                      <a:pt x="363" y="3"/>
                      <a:pt x="340" y="3"/>
                    </a:cubicBezTo>
                    <a:cubicBezTo>
                      <a:pt x="237" y="14"/>
                      <a:pt x="133" y="35"/>
                      <a:pt x="41" y="82"/>
                    </a:cubicBezTo>
                    <a:cubicBezTo>
                      <a:pt x="24" y="91"/>
                      <a:pt x="17" y="111"/>
                      <a:pt x="12" y="130"/>
                    </a:cubicBezTo>
                    <a:cubicBezTo>
                      <a:pt x="7" y="149"/>
                      <a:pt x="3" y="169"/>
                      <a:pt x="0" y="189"/>
                    </a:cubicBezTo>
                    <a:cubicBezTo>
                      <a:pt x="154" y="242"/>
                      <a:pt x="325" y="246"/>
                      <a:pt x="481" y="19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9" name="Freeform 78"/>
              <p:cNvSpPr>
                <a:spLocks/>
              </p:cNvSpPr>
              <p:nvPr/>
            </p:nvSpPr>
            <p:spPr bwMode="auto">
              <a:xfrm>
                <a:off x="5808663" y="2500313"/>
                <a:ext cx="309563" cy="104775"/>
              </a:xfrm>
              <a:custGeom>
                <a:avLst/>
                <a:gdLst>
                  <a:gd name="T0" fmla="*/ 619 w 680"/>
                  <a:gd name="T1" fmla="*/ 70 h 233"/>
                  <a:gd name="T2" fmla="*/ 487 w 680"/>
                  <a:gd name="T3" fmla="*/ 134 h 233"/>
                  <a:gd name="T4" fmla="*/ 6 w 680"/>
                  <a:gd name="T5" fmla="*/ 125 h 233"/>
                  <a:gd name="T6" fmla="*/ 6 w 680"/>
                  <a:gd name="T7" fmla="*/ 127 h 233"/>
                  <a:gd name="T8" fmla="*/ 0 w 680"/>
                  <a:gd name="T9" fmla="*/ 182 h 233"/>
                  <a:gd name="T10" fmla="*/ 1 w 680"/>
                  <a:gd name="T11" fmla="*/ 187 h 233"/>
                  <a:gd name="T12" fmla="*/ 4 w 680"/>
                  <a:gd name="T13" fmla="*/ 190 h 233"/>
                  <a:gd name="T14" fmla="*/ 100 w 680"/>
                  <a:gd name="T15" fmla="*/ 227 h 233"/>
                  <a:gd name="T16" fmla="*/ 205 w 680"/>
                  <a:gd name="T17" fmla="*/ 233 h 233"/>
                  <a:gd name="T18" fmla="*/ 205 w 680"/>
                  <a:gd name="T19" fmla="*/ 214 h 233"/>
                  <a:gd name="T20" fmla="*/ 206 w 680"/>
                  <a:gd name="T21" fmla="*/ 185 h 233"/>
                  <a:gd name="T22" fmla="*/ 250 w 680"/>
                  <a:gd name="T23" fmla="*/ 184 h 233"/>
                  <a:gd name="T24" fmla="*/ 305 w 680"/>
                  <a:gd name="T25" fmla="*/ 185 h 233"/>
                  <a:gd name="T26" fmla="*/ 522 w 680"/>
                  <a:gd name="T27" fmla="*/ 154 h 233"/>
                  <a:gd name="T28" fmla="*/ 660 w 680"/>
                  <a:gd name="T29" fmla="*/ 64 h 233"/>
                  <a:gd name="T30" fmla="*/ 678 w 680"/>
                  <a:gd name="T31" fmla="*/ 8 h 233"/>
                  <a:gd name="T32" fmla="*/ 676 w 680"/>
                  <a:gd name="T33" fmla="*/ 0 h 233"/>
                  <a:gd name="T34" fmla="*/ 619 w 680"/>
                  <a:gd name="T35" fmla="*/ 7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0" h="233">
                    <a:moveTo>
                      <a:pt x="619" y="70"/>
                    </a:moveTo>
                    <a:cubicBezTo>
                      <a:pt x="580" y="100"/>
                      <a:pt x="534" y="120"/>
                      <a:pt x="487" y="134"/>
                    </a:cubicBezTo>
                    <a:cubicBezTo>
                      <a:pt x="331" y="182"/>
                      <a:pt x="160" y="178"/>
                      <a:pt x="6" y="125"/>
                    </a:cubicBezTo>
                    <a:cubicBezTo>
                      <a:pt x="6" y="126"/>
                      <a:pt x="6" y="127"/>
                      <a:pt x="6" y="127"/>
                    </a:cubicBezTo>
                    <a:cubicBezTo>
                      <a:pt x="3" y="145"/>
                      <a:pt x="1" y="163"/>
                      <a:pt x="0" y="182"/>
                    </a:cubicBezTo>
                    <a:cubicBezTo>
                      <a:pt x="0" y="184"/>
                      <a:pt x="0" y="186"/>
                      <a:pt x="1" y="187"/>
                    </a:cubicBezTo>
                    <a:cubicBezTo>
                      <a:pt x="1" y="188"/>
                      <a:pt x="3" y="189"/>
                      <a:pt x="4" y="190"/>
                    </a:cubicBezTo>
                    <a:cubicBezTo>
                      <a:pt x="32" y="211"/>
                      <a:pt x="66" y="222"/>
                      <a:pt x="100" y="227"/>
                    </a:cubicBezTo>
                    <a:cubicBezTo>
                      <a:pt x="135" y="233"/>
                      <a:pt x="170" y="233"/>
                      <a:pt x="205" y="233"/>
                    </a:cubicBezTo>
                    <a:cubicBezTo>
                      <a:pt x="205" y="226"/>
                      <a:pt x="205" y="220"/>
                      <a:pt x="205" y="214"/>
                    </a:cubicBezTo>
                    <a:cubicBezTo>
                      <a:pt x="205" y="207"/>
                      <a:pt x="202" y="191"/>
                      <a:pt x="206" y="185"/>
                    </a:cubicBezTo>
                    <a:cubicBezTo>
                      <a:pt x="210" y="176"/>
                      <a:pt x="240" y="184"/>
                      <a:pt x="250" y="184"/>
                    </a:cubicBezTo>
                    <a:cubicBezTo>
                      <a:pt x="269" y="185"/>
                      <a:pt x="287" y="186"/>
                      <a:pt x="305" y="185"/>
                    </a:cubicBezTo>
                    <a:cubicBezTo>
                      <a:pt x="379" y="185"/>
                      <a:pt x="452" y="174"/>
                      <a:pt x="522" y="154"/>
                    </a:cubicBezTo>
                    <a:cubicBezTo>
                      <a:pt x="578" y="138"/>
                      <a:pt x="624" y="111"/>
                      <a:pt x="660" y="64"/>
                    </a:cubicBezTo>
                    <a:cubicBezTo>
                      <a:pt x="672" y="48"/>
                      <a:pt x="680" y="28"/>
                      <a:pt x="678" y="8"/>
                    </a:cubicBezTo>
                    <a:cubicBezTo>
                      <a:pt x="678" y="5"/>
                      <a:pt x="677" y="3"/>
                      <a:pt x="676" y="0"/>
                    </a:cubicBezTo>
                    <a:cubicBezTo>
                      <a:pt x="662" y="27"/>
                      <a:pt x="643" y="51"/>
                      <a:pt x="619" y="7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 name="Freeform 79"/>
              <p:cNvSpPr>
                <a:spLocks/>
              </p:cNvSpPr>
              <p:nvPr/>
            </p:nvSpPr>
            <p:spPr bwMode="auto">
              <a:xfrm>
                <a:off x="5589588" y="2319338"/>
                <a:ext cx="150813" cy="111125"/>
              </a:xfrm>
              <a:custGeom>
                <a:avLst/>
                <a:gdLst>
                  <a:gd name="T0" fmla="*/ 231 w 332"/>
                  <a:gd name="T1" fmla="*/ 104 h 246"/>
                  <a:gd name="T2" fmla="*/ 212 w 332"/>
                  <a:gd name="T3" fmla="*/ 130 h 246"/>
                  <a:gd name="T4" fmla="*/ 129 w 332"/>
                  <a:gd name="T5" fmla="*/ 175 h 246"/>
                  <a:gd name="T6" fmla="*/ 103 w 332"/>
                  <a:gd name="T7" fmla="*/ 180 h 246"/>
                  <a:gd name="T8" fmla="*/ 5 w 332"/>
                  <a:gd name="T9" fmla="*/ 137 h 246"/>
                  <a:gd name="T10" fmla="*/ 3 w 332"/>
                  <a:gd name="T11" fmla="*/ 136 h 246"/>
                  <a:gd name="T12" fmla="*/ 1 w 332"/>
                  <a:gd name="T13" fmla="*/ 165 h 246"/>
                  <a:gd name="T14" fmla="*/ 2 w 332"/>
                  <a:gd name="T15" fmla="*/ 191 h 246"/>
                  <a:gd name="T16" fmla="*/ 40 w 332"/>
                  <a:gd name="T17" fmla="*/ 236 h 246"/>
                  <a:gd name="T18" fmla="*/ 100 w 332"/>
                  <a:gd name="T19" fmla="*/ 244 h 246"/>
                  <a:gd name="T20" fmla="*/ 171 w 332"/>
                  <a:gd name="T21" fmla="*/ 223 h 246"/>
                  <a:gd name="T22" fmla="*/ 195 w 332"/>
                  <a:gd name="T23" fmla="*/ 203 h 246"/>
                  <a:gd name="T24" fmla="*/ 205 w 332"/>
                  <a:gd name="T25" fmla="*/ 172 h 246"/>
                  <a:gd name="T26" fmla="*/ 247 w 332"/>
                  <a:gd name="T27" fmla="*/ 117 h 246"/>
                  <a:gd name="T28" fmla="*/ 299 w 332"/>
                  <a:gd name="T29" fmla="*/ 71 h 246"/>
                  <a:gd name="T30" fmla="*/ 332 w 332"/>
                  <a:gd name="T31" fmla="*/ 0 h 246"/>
                  <a:gd name="T32" fmla="*/ 302 w 332"/>
                  <a:gd name="T33" fmla="*/ 25 h 246"/>
                  <a:gd name="T34" fmla="*/ 231 w 332"/>
                  <a:gd name="T35" fmla="*/ 10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2" h="246">
                    <a:moveTo>
                      <a:pt x="231" y="104"/>
                    </a:moveTo>
                    <a:cubicBezTo>
                      <a:pt x="225" y="113"/>
                      <a:pt x="219" y="122"/>
                      <a:pt x="212" y="130"/>
                    </a:cubicBezTo>
                    <a:cubicBezTo>
                      <a:pt x="191" y="155"/>
                      <a:pt x="160" y="168"/>
                      <a:pt x="129" y="175"/>
                    </a:cubicBezTo>
                    <a:cubicBezTo>
                      <a:pt x="120" y="177"/>
                      <a:pt x="112" y="179"/>
                      <a:pt x="103" y="180"/>
                    </a:cubicBezTo>
                    <a:cubicBezTo>
                      <a:pt x="66" y="183"/>
                      <a:pt x="28" y="166"/>
                      <a:pt x="5" y="137"/>
                    </a:cubicBezTo>
                    <a:cubicBezTo>
                      <a:pt x="4" y="137"/>
                      <a:pt x="4" y="136"/>
                      <a:pt x="3" y="136"/>
                    </a:cubicBezTo>
                    <a:cubicBezTo>
                      <a:pt x="2" y="146"/>
                      <a:pt x="1" y="155"/>
                      <a:pt x="1" y="165"/>
                    </a:cubicBezTo>
                    <a:cubicBezTo>
                      <a:pt x="0" y="174"/>
                      <a:pt x="0" y="182"/>
                      <a:pt x="2" y="191"/>
                    </a:cubicBezTo>
                    <a:cubicBezTo>
                      <a:pt x="6" y="211"/>
                      <a:pt x="22" y="227"/>
                      <a:pt x="40" y="236"/>
                    </a:cubicBezTo>
                    <a:cubicBezTo>
                      <a:pt x="59" y="244"/>
                      <a:pt x="80" y="246"/>
                      <a:pt x="100" y="244"/>
                    </a:cubicBezTo>
                    <a:cubicBezTo>
                      <a:pt x="125" y="242"/>
                      <a:pt x="149" y="235"/>
                      <a:pt x="171" y="223"/>
                    </a:cubicBezTo>
                    <a:cubicBezTo>
                      <a:pt x="181" y="218"/>
                      <a:pt x="190" y="212"/>
                      <a:pt x="195" y="203"/>
                    </a:cubicBezTo>
                    <a:cubicBezTo>
                      <a:pt x="201" y="194"/>
                      <a:pt x="202" y="182"/>
                      <a:pt x="205" y="172"/>
                    </a:cubicBezTo>
                    <a:cubicBezTo>
                      <a:pt x="213" y="150"/>
                      <a:pt x="230" y="132"/>
                      <a:pt x="247" y="117"/>
                    </a:cubicBezTo>
                    <a:cubicBezTo>
                      <a:pt x="265" y="102"/>
                      <a:pt x="284" y="89"/>
                      <a:pt x="299" y="71"/>
                    </a:cubicBezTo>
                    <a:cubicBezTo>
                      <a:pt x="315" y="50"/>
                      <a:pt x="325" y="26"/>
                      <a:pt x="332" y="0"/>
                    </a:cubicBezTo>
                    <a:cubicBezTo>
                      <a:pt x="322" y="9"/>
                      <a:pt x="311" y="17"/>
                      <a:pt x="302" y="25"/>
                    </a:cubicBezTo>
                    <a:cubicBezTo>
                      <a:pt x="275" y="48"/>
                      <a:pt x="251" y="75"/>
                      <a:pt x="231" y="10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 name="Freeform 80"/>
              <p:cNvSpPr>
                <a:spLocks/>
              </p:cNvSpPr>
              <p:nvPr/>
            </p:nvSpPr>
            <p:spPr bwMode="auto">
              <a:xfrm>
                <a:off x="5591175" y="2236788"/>
                <a:ext cx="155575" cy="165100"/>
              </a:xfrm>
              <a:custGeom>
                <a:avLst/>
                <a:gdLst>
                  <a:gd name="T0" fmla="*/ 338 w 345"/>
                  <a:gd name="T1" fmla="*/ 91 h 363"/>
                  <a:gd name="T2" fmla="*/ 319 w 345"/>
                  <a:gd name="T3" fmla="*/ 55 h 363"/>
                  <a:gd name="T4" fmla="*/ 286 w 345"/>
                  <a:gd name="T5" fmla="*/ 15 h 363"/>
                  <a:gd name="T6" fmla="*/ 236 w 345"/>
                  <a:gd name="T7" fmla="*/ 8 h 363"/>
                  <a:gd name="T8" fmla="*/ 219 w 345"/>
                  <a:gd name="T9" fmla="*/ 20 h 363"/>
                  <a:gd name="T10" fmla="*/ 131 w 345"/>
                  <a:gd name="T11" fmla="*/ 101 h 363"/>
                  <a:gd name="T12" fmla="*/ 84 w 345"/>
                  <a:gd name="T13" fmla="*/ 149 h 363"/>
                  <a:gd name="T14" fmla="*/ 65 w 345"/>
                  <a:gd name="T15" fmla="*/ 174 h 363"/>
                  <a:gd name="T16" fmla="*/ 38 w 345"/>
                  <a:gd name="T17" fmla="*/ 213 h 363"/>
                  <a:gd name="T18" fmla="*/ 14 w 345"/>
                  <a:gd name="T19" fmla="*/ 253 h 363"/>
                  <a:gd name="T20" fmla="*/ 6 w 345"/>
                  <a:gd name="T21" fmla="*/ 282 h 363"/>
                  <a:gd name="T22" fmla="*/ 0 w 345"/>
                  <a:gd name="T23" fmla="*/ 316 h 363"/>
                  <a:gd name="T24" fmla="*/ 2 w 345"/>
                  <a:gd name="T25" fmla="*/ 317 h 363"/>
                  <a:gd name="T26" fmla="*/ 100 w 345"/>
                  <a:gd name="T27" fmla="*/ 360 h 363"/>
                  <a:gd name="T28" fmla="*/ 126 w 345"/>
                  <a:gd name="T29" fmla="*/ 355 h 363"/>
                  <a:gd name="T30" fmla="*/ 209 w 345"/>
                  <a:gd name="T31" fmla="*/ 310 h 363"/>
                  <a:gd name="T32" fmla="*/ 228 w 345"/>
                  <a:gd name="T33" fmla="*/ 284 h 363"/>
                  <a:gd name="T34" fmla="*/ 299 w 345"/>
                  <a:gd name="T35" fmla="*/ 205 h 363"/>
                  <a:gd name="T36" fmla="*/ 329 w 345"/>
                  <a:gd name="T37" fmla="*/ 180 h 363"/>
                  <a:gd name="T38" fmla="*/ 334 w 345"/>
                  <a:gd name="T39" fmla="*/ 161 h 363"/>
                  <a:gd name="T40" fmla="*/ 338 w 345"/>
                  <a:gd name="T41" fmla="*/ 91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5" h="363">
                    <a:moveTo>
                      <a:pt x="338" y="91"/>
                    </a:moveTo>
                    <a:cubicBezTo>
                      <a:pt x="335" y="78"/>
                      <a:pt x="327" y="66"/>
                      <a:pt x="319" y="55"/>
                    </a:cubicBezTo>
                    <a:cubicBezTo>
                      <a:pt x="310" y="40"/>
                      <a:pt x="300" y="25"/>
                      <a:pt x="286" y="15"/>
                    </a:cubicBezTo>
                    <a:cubicBezTo>
                      <a:pt x="271" y="5"/>
                      <a:pt x="252" y="0"/>
                      <a:pt x="236" y="8"/>
                    </a:cubicBezTo>
                    <a:cubicBezTo>
                      <a:pt x="230" y="11"/>
                      <a:pt x="224" y="16"/>
                      <a:pt x="219" y="20"/>
                    </a:cubicBezTo>
                    <a:cubicBezTo>
                      <a:pt x="190" y="47"/>
                      <a:pt x="161" y="74"/>
                      <a:pt x="131" y="101"/>
                    </a:cubicBezTo>
                    <a:cubicBezTo>
                      <a:pt x="115" y="116"/>
                      <a:pt x="98" y="131"/>
                      <a:pt x="84" y="149"/>
                    </a:cubicBezTo>
                    <a:cubicBezTo>
                      <a:pt x="77" y="157"/>
                      <a:pt x="71" y="165"/>
                      <a:pt x="65" y="174"/>
                    </a:cubicBezTo>
                    <a:cubicBezTo>
                      <a:pt x="56" y="187"/>
                      <a:pt x="47" y="200"/>
                      <a:pt x="38" y="213"/>
                    </a:cubicBezTo>
                    <a:cubicBezTo>
                      <a:pt x="29" y="226"/>
                      <a:pt x="20" y="239"/>
                      <a:pt x="14" y="253"/>
                    </a:cubicBezTo>
                    <a:cubicBezTo>
                      <a:pt x="10" y="262"/>
                      <a:pt x="8" y="272"/>
                      <a:pt x="6" y="282"/>
                    </a:cubicBezTo>
                    <a:cubicBezTo>
                      <a:pt x="3" y="293"/>
                      <a:pt x="2" y="305"/>
                      <a:pt x="0" y="316"/>
                    </a:cubicBezTo>
                    <a:cubicBezTo>
                      <a:pt x="1" y="316"/>
                      <a:pt x="1" y="317"/>
                      <a:pt x="2" y="317"/>
                    </a:cubicBezTo>
                    <a:cubicBezTo>
                      <a:pt x="25" y="346"/>
                      <a:pt x="63" y="363"/>
                      <a:pt x="100" y="360"/>
                    </a:cubicBezTo>
                    <a:cubicBezTo>
                      <a:pt x="109" y="359"/>
                      <a:pt x="117" y="357"/>
                      <a:pt x="126" y="355"/>
                    </a:cubicBezTo>
                    <a:cubicBezTo>
                      <a:pt x="157" y="348"/>
                      <a:pt x="188" y="335"/>
                      <a:pt x="209" y="310"/>
                    </a:cubicBezTo>
                    <a:cubicBezTo>
                      <a:pt x="216" y="302"/>
                      <a:pt x="222" y="293"/>
                      <a:pt x="228" y="284"/>
                    </a:cubicBezTo>
                    <a:cubicBezTo>
                      <a:pt x="248" y="255"/>
                      <a:pt x="272" y="228"/>
                      <a:pt x="299" y="205"/>
                    </a:cubicBezTo>
                    <a:cubicBezTo>
                      <a:pt x="308" y="197"/>
                      <a:pt x="319" y="189"/>
                      <a:pt x="329" y="180"/>
                    </a:cubicBezTo>
                    <a:cubicBezTo>
                      <a:pt x="331" y="174"/>
                      <a:pt x="332" y="167"/>
                      <a:pt x="334" y="161"/>
                    </a:cubicBezTo>
                    <a:cubicBezTo>
                      <a:pt x="340" y="138"/>
                      <a:pt x="345" y="114"/>
                      <a:pt x="338" y="91"/>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 name="Freeform 81"/>
              <p:cNvSpPr>
                <a:spLocks/>
              </p:cNvSpPr>
              <p:nvPr/>
            </p:nvSpPr>
            <p:spPr bwMode="auto">
              <a:xfrm>
                <a:off x="5591175" y="1752600"/>
                <a:ext cx="219075" cy="622300"/>
              </a:xfrm>
              <a:custGeom>
                <a:avLst/>
                <a:gdLst>
                  <a:gd name="T0" fmla="*/ 115 w 484"/>
                  <a:gd name="T1" fmla="*/ 0 h 1372"/>
                  <a:gd name="T2" fmla="*/ 120 w 484"/>
                  <a:gd name="T3" fmla="*/ 122 h 1372"/>
                  <a:gd name="T4" fmla="*/ 123 w 484"/>
                  <a:gd name="T5" fmla="*/ 358 h 1372"/>
                  <a:gd name="T6" fmla="*/ 129 w 484"/>
                  <a:gd name="T7" fmla="*/ 405 h 1372"/>
                  <a:gd name="T8" fmla="*/ 112 w 484"/>
                  <a:gd name="T9" fmla="*/ 436 h 1372"/>
                  <a:gd name="T10" fmla="*/ 35 w 484"/>
                  <a:gd name="T11" fmla="*/ 615 h 1372"/>
                  <a:gd name="T12" fmla="*/ 20 w 484"/>
                  <a:gd name="T13" fmla="*/ 751 h 1372"/>
                  <a:gd name="T14" fmla="*/ 1 w 484"/>
                  <a:gd name="T15" fmla="*/ 1276 h 1372"/>
                  <a:gd name="T16" fmla="*/ 4 w 484"/>
                  <a:gd name="T17" fmla="*/ 1315 h 1372"/>
                  <a:gd name="T18" fmla="*/ 100 w 484"/>
                  <a:gd name="T19" fmla="*/ 1364 h 1372"/>
                  <a:gd name="T20" fmla="*/ 192 w 484"/>
                  <a:gd name="T21" fmla="*/ 1293 h 1372"/>
                  <a:gd name="T22" fmla="*/ 241 w 484"/>
                  <a:gd name="T23" fmla="*/ 1120 h 1372"/>
                  <a:gd name="T24" fmla="*/ 288 w 484"/>
                  <a:gd name="T25" fmla="*/ 878 h 1372"/>
                  <a:gd name="T26" fmla="*/ 321 w 484"/>
                  <a:gd name="T27" fmla="*/ 777 h 1372"/>
                  <a:gd name="T28" fmla="*/ 338 w 484"/>
                  <a:gd name="T29" fmla="*/ 669 h 1372"/>
                  <a:gd name="T30" fmla="*/ 478 w 484"/>
                  <a:gd name="T31" fmla="*/ 147 h 1372"/>
                  <a:gd name="T32" fmla="*/ 471 w 484"/>
                  <a:gd name="T33" fmla="*/ 80 h 1372"/>
                  <a:gd name="T34" fmla="*/ 416 w 484"/>
                  <a:gd name="T35" fmla="*/ 50 h 1372"/>
                  <a:gd name="T36" fmla="*/ 115 w 484"/>
                  <a:gd name="T37" fmla="*/ 0 h 1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4" h="1372">
                    <a:moveTo>
                      <a:pt x="115" y="0"/>
                    </a:moveTo>
                    <a:cubicBezTo>
                      <a:pt x="134" y="37"/>
                      <a:pt x="126" y="81"/>
                      <a:pt x="120" y="122"/>
                    </a:cubicBezTo>
                    <a:cubicBezTo>
                      <a:pt x="108" y="201"/>
                      <a:pt x="103" y="282"/>
                      <a:pt x="123" y="358"/>
                    </a:cubicBezTo>
                    <a:cubicBezTo>
                      <a:pt x="127" y="374"/>
                      <a:pt x="132" y="390"/>
                      <a:pt x="129" y="405"/>
                    </a:cubicBezTo>
                    <a:cubicBezTo>
                      <a:pt x="126" y="417"/>
                      <a:pt x="119" y="426"/>
                      <a:pt x="112" y="436"/>
                    </a:cubicBezTo>
                    <a:cubicBezTo>
                      <a:pt x="75" y="490"/>
                      <a:pt x="49" y="551"/>
                      <a:pt x="35" y="615"/>
                    </a:cubicBezTo>
                    <a:cubicBezTo>
                      <a:pt x="26" y="660"/>
                      <a:pt x="23" y="705"/>
                      <a:pt x="20" y="751"/>
                    </a:cubicBezTo>
                    <a:cubicBezTo>
                      <a:pt x="8" y="926"/>
                      <a:pt x="2" y="1101"/>
                      <a:pt x="1" y="1276"/>
                    </a:cubicBezTo>
                    <a:cubicBezTo>
                      <a:pt x="0" y="1289"/>
                      <a:pt x="0" y="1303"/>
                      <a:pt x="4" y="1315"/>
                    </a:cubicBezTo>
                    <a:cubicBezTo>
                      <a:pt x="16" y="1353"/>
                      <a:pt x="62" y="1372"/>
                      <a:pt x="100" y="1364"/>
                    </a:cubicBezTo>
                    <a:cubicBezTo>
                      <a:pt x="139" y="1355"/>
                      <a:pt x="170" y="1326"/>
                      <a:pt x="192" y="1293"/>
                    </a:cubicBezTo>
                    <a:cubicBezTo>
                      <a:pt x="226" y="1242"/>
                      <a:pt x="243" y="1181"/>
                      <a:pt x="241" y="1120"/>
                    </a:cubicBezTo>
                    <a:cubicBezTo>
                      <a:pt x="238" y="1038"/>
                      <a:pt x="263" y="955"/>
                      <a:pt x="288" y="878"/>
                    </a:cubicBezTo>
                    <a:cubicBezTo>
                      <a:pt x="299" y="844"/>
                      <a:pt x="312" y="811"/>
                      <a:pt x="321" y="777"/>
                    </a:cubicBezTo>
                    <a:cubicBezTo>
                      <a:pt x="329" y="741"/>
                      <a:pt x="332" y="705"/>
                      <a:pt x="338" y="669"/>
                    </a:cubicBezTo>
                    <a:cubicBezTo>
                      <a:pt x="365" y="491"/>
                      <a:pt x="450" y="325"/>
                      <a:pt x="478" y="147"/>
                    </a:cubicBezTo>
                    <a:cubicBezTo>
                      <a:pt x="482" y="124"/>
                      <a:pt x="484" y="99"/>
                      <a:pt x="471" y="80"/>
                    </a:cubicBezTo>
                    <a:cubicBezTo>
                      <a:pt x="458" y="63"/>
                      <a:pt x="437" y="56"/>
                      <a:pt x="416" y="50"/>
                    </a:cubicBezTo>
                    <a:cubicBezTo>
                      <a:pt x="319" y="22"/>
                      <a:pt x="216" y="10"/>
                      <a:pt x="115"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 name="Freeform 82"/>
              <p:cNvSpPr>
                <a:spLocks/>
              </p:cNvSpPr>
              <p:nvPr/>
            </p:nvSpPr>
            <p:spPr bwMode="auto">
              <a:xfrm>
                <a:off x="5783263" y="1692275"/>
                <a:ext cx="244475" cy="828675"/>
              </a:xfrm>
              <a:custGeom>
                <a:avLst/>
                <a:gdLst>
                  <a:gd name="T0" fmla="*/ 5 w 538"/>
                  <a:gd name="T1" fmla="*/ 179 h 1825"/>
                  <a:gd name="T2" fmla="*/ 1 w 538"/>
                  <a:gd name="T3" fmla="*/ 275 h 1825"/>
                  <a:gd name="T4" fmla="*/ 9 w 538"/>
                  <a:gd name="T5" fmla="*/ 358 h 1825"/>
                  <a:gd name="T6" fmla="*/ 109 w 538"/>
                  <a:gd name="T7" fmla="*/ 765 h 1825"/>
                  <a:gd name="T8" fmla="*/ 88 w 538"/>
                  <a:gd name="T9" fmla="*/ 1816 h 1825"/>
                  <a:gd name="T10" fmla="*/ 270 w 538"/>
                  <a:gd name="T11" fmla="*/ 1814 h 1825"/>
                  <a:gd name="T12" fmla="*/ 393 w 538"/>
                  <a:gd name="T13" fmla="*/ 1776 h 1825"/>
                  <a:gd name="T14" fmla="*/ 411 w 538"/>
                  <a:gd name="T15" fmla="*/ 1730 h 1825"/>
                  <a:gd name="T16" fmla="*/ 371 w 538"/>
                  <a:gd name="T17" fmla="*/ 1556 h 1825"/>
                  <a:gd name="T18" fmla="*/ 459 w 538"/>
                  <a:gd name="T19" fmla="*/ 783 h 1825"/>
                  <a:gd name="T20" fmla="*/ 440 w 538"/>
                  <a:gd name="T21" fmla="*/ 13 h 1825"/>
                  <a:gd name="T22" fmla="*/ 401 w 538"/>
                  <a:gd name="T23" fmla="*/ 0 h 1825"/>
                  <a:gd name="T24" fmla="*/ 114 w 538"/>
                  <a:gd name="T25" fmla="*/ 81 h 1825"/>
                  <a:gd name="T26" fmla="*/ 5 w 538"/>
                  <a:gd name="T27" fmla="*/ 179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8" h="1825">
                    <a:moveTo>
                      <a:pt x="5" y="179"/>
                    </a:moveTo>
                    <a:cubicBezTo>
                      <a:pt x="10" y="211"/>
                      <a:pt x="2" y="243"/>
                      <a:pt x="1" y="275"/>
                    </a:cubicBezTo>
                    <a:cubicBezTo>
                      <a:pt x="0" y="303"/>
                      <a:pt x="4" y="331"/>
                      <a:pt x="9" y="358"/>
                    </a:cubicBezTo>
                    <a:cubicBezTo>
                      <a:pt x="32" y="496"/>
                      <a:pt x="65" y="632"/>
                      <a:pt x="109" y="765"/>
                    </a:cubicBezTo>
                    <a:cubicBezTo>
                      <a:pt x="22" y="1104"/>
                      <a:pt x="76" y="1467"/>
                      <a:pt x="88" y="1816"/>
                    </a:cubicBezTo>
                    <a:cubicBezTo>
                      <a:pt x="149" y="1824"/>
                      <a:pt x="209" y="1825"/>
                      <a:pt x="270" y="1814"/>
                    </a:cubicBezTo>
                    <a:cubicBezTo>
                      <a:pt x="312" y="1807"/>
                      <a:pt x="353" y="1792"/>
                      <a:pt x="393" y="1776"/>
                    </a:cubicBezTo>
                    <a:cubicBezTo>
                      <a:pt x="411" y="1769"/>
                      <a:pt x="420" y="1748"/>
                      <a:pt x="411" y="1730"/>
                    </a:cubicBezTo>
                    <a:cubicBezTo>
                      <a:pt x="386" y="1677"/>
                      <a:pt x="377" y="1613"/>
                      <a:pt x="371" y="1556"/>
                    </a:cubicBezTo>
                    <a:cubicBezTo>
                      <a:pt x="343" y="1297"/>
                      <a:pt x="410" y="1039"/>
                      <a:pt x="459" y="783"/>
                    </a:cubicBezTo>
                    <a:cubicBezTo>
                      <a:pt x="508" y="527"/>
                      <a:pt x="538" y="254"/>
                      <a:pt x="440" y="13"/>
                    </a:cubicBezTo>
                    <a:cubicBezTo>
                      <a:pt x="424" y="8"/>
                      <a:pt x="417" y="5"/>
                      <a:pt x="401" y="0"/>
                    </a:cubicBezTo>
                    <a:cubicBezTo>
                      <a:pt x="318" y="51"/>
                      <a:pt x="206" y="40"/>
                      <a:pt x="114" y="81"/>
                    </a:cubicBezTo>
                    <a:cubicBezTo>
                      <a:pt x="72" y="100"/>
                      <a:pt x="24" y="137"/>
                      <a:pt x="5" y="17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 name="Freeform 83"/>
              <p:cNvSpPr>
                <a:spLocks/>
              </p:cNvSpPr>
              <p:nvPr/>
            </p:nvSpPr>
            <p:spPr bwMode="auto">
              <a:xfrm>
                <a:off x="5514975" y="1022350"/>
                <a:ext cx="517525" cy="790575"/>
              </a:xfrm>
              <a:custGeom>
                <a:avLst/>
                <a:gdLst>
                  <a:gd name="T0" fmla="*/ 342 w 1140"/>
                  <a:gd name="T1" fmla="*/ 7 h 1745"/>
                  <a:gd name="T2" fmla="*/ 142 w 1140"/>
                  <a:gd name="T3" fmla="*/ 26 h 1745"/>
                  <a:gd name="T4" fmla="*/ 90 w 1140"/>
                  <a:gd name="T5" fmla="*/ 54 h 1745"/>
                  <a:gd name="T6" fmla="*/ 47 w 1140"/>
                  <a:gd name="T7" fmla="*/ 89 h 1745"/>
                  <a:gd name="T8" fmla="*/ 0 w 1140"/>
                  <a:gd name="T9" fmla="*/ 223 h 1745"/>
                  <a:gd name="T10" fmla="*/ 23 w 1140"/>
                  <a:gd name="T11" fmla="*/ 366 h 1745"/>
                  <a:gd name="T12" fmla="*/ 84 w 1140"/>
                  <a:gd name="T13" fmla="*/ 621 h 1745"/>
                  <a:gd name="T14" fmla="*/ 126 w 1140"/>
                  <a:gd name="T15" fmla="*/ 774 h 1745"/>
                  <a:gd name="T16" fmla="*/ 145 w 1140"/>
                  <a:gd name="T17" fmla="*/ 838 h 1745"/>
                  <a:gd name="T18" fmla="*/ 171 w 1140"/>
                  <a:gd name="T19" fmla="*/ 938 h 1745"/>
                  <a:gd name="T20" fmla="*/ 206 w 1140"/>
                  <a:gd name="T21" fmla="*/ 1161 h 1745"/>
                  <a:gd name="T22" fmla="*/ 217 w 1140"/>
                  <a:gd name="T23" fmla="*/ 1310 h 1745"/>
                  <a:gd name="T24" fmla="*/ 185 w 1140"/>
                  <a:gd name="T25" fmla="*/ 1531 h 1745"/>
                  <a:gd name="T26" fmla="*/ 226 w 1140"/>
                  <a:gd name="T27" fmla="*/ 1597 h 1745"/>
                  <a:gd name="T28" fmla="*/ 622 w 1140"/>
                  <a:gd name="T29" fmla="*/ 1694 h 1745"/>
                  <a:gd name="T30" fmla="*/ 807 w 1140"/>
                  <a:gd name="T31" fmla="*/ 1597 h 1745"/>
                  <a:gd name="T32" fmla="*/ 1063 w 1140"/>
                  <a:gd name="T33" fmla="*/ 1540 h 1745"/>
                  <a:gd name="T34" fmla="*/ 1104 w 1140"/>
                  <a:gd name="T35" fmla="*/ 1538 h 1745"/>
                  <a:gd name="T36" fmla="*/ 1134 w 1140"/>
                  <a:gd name="T37" fmla="*/ 1513 h 1745"/>
                  <a:gd name="T38" fmla="*/ 1118 w 1140"/>
                  <a:gd name="T39" fmla="*/ 1464 h 1745"/>
                  <a:gd name="T40" fmla="*/ 1081 w 1140"/>
                  <a:gd name="T41" fmla="*/ 1425 h 1745"/>
                  <a:gd name="T42" fmla="*/ 998 w 1140"/>
                  <a:gd name="T43" fmla="*/ 1105 h 1745"/>
                  <a:gd name="T44" fmla="*/ 991 w 1140"/>
                  <a:gd name="T45" fmla="*/ 982 h 1745"/>
                  <a:gd name="T46" fmla="*/ 969 w 1140"/>
                  <a:gd name="T47" fmla="*/ 870 h 1745"/>
                  <a:gd name="T48" fmla="*/ 997 w 1140"/>
                  <a:gd name="T49" fmla="*/ 353 h 1745"/>
                  <a:gd name="T50" fmla="*/ 968 w 1140"/>
                  <a:gd name="T51" fmla="*/ 175 h 1745"/>
                  <a:gd name="T52" fmla="*/ 924 w 1140"/>
                  <a:gd name="T53" fmla="*/ 103 h 1745"/>
                  <a:gd name="T54" fmla="*/ 844 w 1140"/>
                  <a:gd name="T55" fmla="*/ 74 h 1745"/>
                  <a:gd name="T56" fmla="*/ 743 w 1140"/>
                  <a:gd name="T57" fmla="*/ 57 h 1745"/>
                  <a:gd name="T58" fmla="*/ 689 w 1140"/>
                  <a:gd name="T59" fmla="*/ 46 h 1745"/>
                  <a:gd name="T60" fmla="*/ 538 w 1140"/>
                  <a:gd name="T61" fmla="*/ 14 h 1745"/>
                  <a:gd name="T62" fmla="*/ 342 w 1140"/>
                  <a:gd name="T63" fmla="*/ 7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0" h="1745">
                    <a:moveTo>
                      <a:pt x="342" y="7"/>
                    </a:moveTo>
                    <a:cubicBezTo>
                      <a:pt x="275" y="1"/>
                      <a:pt x="205" y="0"/>
                      <a:pt x="142" y="26"/>
                    </a:cubicBezTo>
                    <a:cubicBezTo>
                      <a:pt x="124" y="34"/>
                      <a:pt x="107" y="44"/>
                      <a:pt x="90" y="54"/>
                    </a:cubicBezTo>
                    <a:cubicBezTo>
                      <a:pt x="75" y="65"/>
                      <a:pt x="60" y="76"/>
                      <a:pt x="47" y="89"/>
                    </a:cubicBezTo>
                    <a:cubicBezTo>
                      <a:pt x="14" y="125"/>
                      <a:pt x="1" y="175"/>
                      <a:pt x="0" y="223"/>
                    </a:cubicBezTo>
                    <a:cubicBezTo>
                      <a:pt x="0" y="271"/>
                      <a:pt x="11" y="319"/>
                      <a:pt x="23" y="366"/>
                    </a:cubicBezTo>
                    <a:cubicBezTo>
                      <a:pt x="44" y="451"/>
                      <a:pt x="62" y="537"/>
                      <a:pt x="84" y="621"/>
                    </a:cubicBezTo>
                    <a:cubicBezTo>
                      <a:pt x="98" y="673"/>
                      <a:pt x="112" y="723"/>
                      <a:pt x="126" y="774"/>
                    </a:cubicBezTo>
                    <a:cubicBezTo>
                      <a:pt x="132" y="796"/>
                      <a:pt x="138" y="817"/>
                      <a:pt x="145" y="838"/>
                    </a:cubicBezTo>
                    <a:cubicBezTo>
                      <a:pt x="154" y="872"/>
                      <a:pt x="163" y="905"/>
                      <a:pt x="171" y="938"/>
                    </a:cubicBezTo>
                    <a:cubicBezTo>
                      <a:pt x="188" y="1012"/>
                      <a:pt x="197" y="1086"/>
                      <a:pt x="206" y="1161"/>
                    </a:cubicBezTo>
                    <a:cubicBezTo>
                      <a:pt x="212" y="1210"/>
                      <a:pt x="218" y="1260"/>
                      <a:pt x="217" y="1310"/>
                    </a:cubicBezTo>
                    <a:cubicBezTo>
                      <a:pt x="216" y="1384"/>
                      <a:pt x="200" y="1458"/>
                      <a:pt x="185" y="1531"/>
                    </a:cubicBezTo>
                    <a:cubicBezTo>
                      <a:pt x="195" y="1553"/>
                      <a:pt x="210" y="1579"/>
                      <a:pt x="226" y="1597"/>
                    </a:cubicBezTo>
                    <a:cubicBezTo>
                      <a:pt x="323" y="1705"/>
                      <a:pt x="487" y="1745"/>
                      <a:pt x="622" y="1694"/>
                    </a:cubicBezTo>
                    <a:cubicBezTo>
                      <a:pt x="688" y="1670"/>
                      <a:pt x="744" y="1627"/>
                      <a:pt x="807" y="1597"/>
                    </a:cubicBezTo>
                    <a:cubicBezTo>
                      <a:pt x="886" y="1558"/>
                      <a:pt x="975" y="1538"/>
                      <a:pt x="1063" y="1540"/>
                    </a:cubicBezTo>
                    <a:cubicBezTo>
                      <a:pt x="1077" y="1540"/>
                      <a:pt x="1091" y="1541"/>
                      <a:pt x="1104" y="1538"/>
                    </a:cubicBezTo>
                    <a:cubicBezTo>
                      <a:pt x="1117" y="1534"/>
                      <a:pt x="1129" y="1526"/>
                      <a:pt x="1134" y="1513"/>
                    </a:cubicBezTo>
                    <a:cubicBezTo>
                      <a:pt x="1140" y="1496"/>
                      <a:pt x="1131" y="1477"/>
                      <a:pt x="1118" y="1464"/>
                    </a:cubicBezTo>
                    <a:cubicBezTo>
                      <a:pt x="1106" y="1451"/>
                      <a:pt x="1090" y="1440"/>
                      <a:pt x="1081" y="1425"/>
                    </a:cubicBezTo>
                    <a:cubicBezTo>
                      <a:pt x="1021" y="1327"/>
                      <a:pt x="1003" y="1219"/>
                      <a:pt x="998" y="1105"/>
                    </a:cubicBezTo>
                    <a:cubicBezTo>
                      <a:pt x="996" y="1064"/>
                      <a:pt x="996" y="1023"/>
                      <a:pt x="991" y="982"/>
                    </a:cubicBezTo>
                    <a:cubicBezTo>
                      <a:pt x="986" y="944"/>
                      <a:pt x="976" y="908"/>
                      <a:pt x="969" y="870"/>
                    </a:cubicBezTo>
                    <a:cubicBezTo>
                      <a:pt x="941" y="700"/>
                      <a:pt x="993" y="526"/>
                      <a:pt x="997" y="353"/>
                    </a:cubicBezTo>
                    <a:cubicBezTo>
                      <a:pt x="999" y="293"/>
                      <a:pt x="993" y="230"/>
                      <a:pt x="968" y="175"/>
                    </a:cubicBezTo>
                    <a:cubicBezTo>
                      <a:pt x="958" y="151"/>
                      <a:pt x="943" y="121"/>
                      <a:pt x="924" y="103"/>
                    </a:cubicBezTo>
                    <a:cubicBezTo>
                      <a:pt x="904" y="84"/>
                      <a:pt x="871" y="78"/>
                      <a:pt x="844" y="74"/>
                    </a:cubicBezTo>
                    <a:cubicBezTo>
                      <a:pt x="810" y="68"/>
                      <a:pt x="776" y="63"/>
                      <a:pt x="743" y="57"/>
                    </a:cubicBezTo>
                    <a:cubicBezTo>
                      <a:pt x="725" y="54"/>
                      <a:pt x="707" y="51"/>
                      <a:pt x="689" y="46"/>
                    </a:cubicBezTo>
                    <a:cubicBezTo>
                      <a:pt x="636" y="30"/>
                      <a:pt x="595" y="7"/>
                      <a:pt x="538" y="14"/>
                    </a:cubicBezTo>
                    <a:cubicBezTo>
                      <a:pt x="472" y="21"/>
                      <a:pt x="408" y="13"/>
                      <a:pt x="342" y="7"/>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 name="Freeform 84"/>
              <p:cNvSpPr>
                <a:spLocks/>
              </p:cNvSpPr>
              <p:nvPr/>
            </p:nvSpPr>
            <p:spPr bwMode="auto">
              <a:xfrm>
                <a:off x="5668963" y="968375"/>
                <a:ext cx="134938" cy="36513"/>
              </a:xfrm>
              <a:custGeom>
                <a:avLst/>
                <a:gdLst>
                  <a:gd name="T0" fmla="*/ 0 w 298"/>
                  <a:gd name="T1" fmla="*/ 54 h 80"/>
                  <a:gd name="T2" fmla="*/ 298 w 298"/>
                  <a:gd name="T3" fmla="*/ 80 h 80"/>
                  <a:gd name="T4" fmla="*/ 291 w 298"/>
                  <a:gd name="T5" fmla="*/ 68 h 80"/>
                  <a:gd name="T6" fmla="*/ 280 w 298"/>
                  <a:gd name="T7" fmla="*/ 48 h 80"/>
                  <a:gd name="T8" fmla="*/ 275 w 298"/>
                  <a:gd name="T9" fmla="*/ 29 h 80"/>
                  <a:gd name="T10" fmla="*/ 0 w 298"/>
                  <a:gd name="T11" fmla="*/ 2 h 80"/>
                  <a:gd name="T12" fmla="*/ 0 w 298"/>
                  <a:gd name="T13" fmla="*/ 54 h 80"/>
                </a:gdLst>
                <a:ahLst/>
                <a:cxnLst>
                  <a:cxn ang="0">
                    <a:pos x="T0" y="T1"/>
                  </a:cxn>
                  <a:cxn ang="0">
                    <a:pos x="T2" y="T3"/>
                  </a:cxn>
                  <a:cxn ang="0">
                    <a:pos x="T4" y="T5"/>
                  </a:cxn>
                  <a:cxn ang="0">
                    <a:pos x="T6" y="T7"/>
                  </a:cxn>
                  <a:cxn ang="0">
                    <a:pos x="T8" y="T9"/>
                  </a:cxn>
                  <a:cxn ang="0">
                    <a:pos x="T10" y="T11"/>
                  </a:cxn>
                  <a:cxn ang="0">
                    <a:pos x="T12" y="T13"/>
                  </a:cxn>
                </a:cxnLst>
                <a:rect l="0" t="0" r="r" b="b"/>
                <a:pathLst>
                  <a:path w="298" h="80">
                    <a:moveTo>
                      <a:pt x="0" y="54"/>
                    </a:moveTo>
                    <a:cubicBezTo>
                      <a:pt x="99" y="54"/>
                      <a:pt x="203" y="56"/>
                      <a:pt x="298" y="80"/>
                    </a:cubicBezTo>
                    <a:cubicBezTo>
                      <a:pt x="296" y="76"/>
                      <a:pt x="293" y="72"/>
                      <a:pt x="291" y="68"/>
                    </a:cubicBezTo>
                    <a:cubicBezTo>
                      <a:pt x="287" y="61"/>
                      <a:pt x="283" y="55"/>
                      <a:pt x="280" y="48"/>
                    </a:cubicBezTo>
                    <a:cubicBezTo>
                      <a:pt x="277" y="42"/>
                      <a:pt x="276" y="35"/>
                      <a:pt x="275" y="29"/>
                    </a:cubicBezTo>
                    <a:cubicBezTo>
                      <a:pt x="185" y="9"/>
                      <a:pt x="92" y="0"/>
                      <a:pt x="0" y="2"/>
                    </a:cubicBezTo>
                    <a:cubicBezTo>
                      <a:pt x="0" y="19"/>
                      <a:pt x="0" y="36"/>
                      <a:pt x="0"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 name="Freeform 85"/>
              <p:cNvSpPr>
                <a:spLocks/>
              </p:cNvSpPr>
              <p:nvPr/>
            </p:nvSpPr>
            <p:spPr bwMode="auto">
              <a:xfrm>
                <a:off x="5668963" y="811213"/>
                <a:ext cx="182563" cy="169863"/>
              </a:xfrm>
              <a:custGeom>
                <a:avLst/>
                <a:gdLst>
                  <a:gd name="T0" fmla="*/ 401 w 402"/>
                  <a:gd name="T1" fmla="*/ 38 h 373"/>
                  <a:gd name="T2" fmla="*/ 380 w 402"/>
                  <a:gd name="T3" fmla="*/ 0 h 373"/>
                  <a:gd name="T4" fmla="*/ 380 w 402"/>
                  <a:gd name="T5" fmla="*/ 4 h 373"/>
                  <a:gd name="T6" fmla="*/ 354 w 402"/>
                  <a:gd name="T7" fmla="*/ 64 h 373"/>
                  <a:gd name="T8" fmla="*/ 341 w 402"/>
                  <a:gd name="T9" fmla="*/ 132 h 373"/>
                  <a:gd name="T10" fmla="*/ 329 w 402"/>
                  <a:gd name="T11" fmla="*/ 152 h 373"/>
                  <a:gd name="T12" fmla="*/ 321 w 402"/>
                  <a:gd name="T13" fmla="*/ 141 h 373"/>
                  <a:gd name="T14" fmla="*/ 318 w 402"/>
                  <a:gd name="T15" fmla="*/ 103 h 373"/>
                  <a:gd name="T16" fmla="*/ 295 w 402"/>
                  <a:gd name="T17" fmla="*/ 76 h 373"/>
                  <a:gd name="T18" fmla="*/ 272 w 402"/>
                  <a:gd name="T19" fmla="*/ 84 h 373"/>
                  <a:gd name="T20" fmla="*/ 219 w 402"/>
                  <a:gd name="T21" fmla="*/ 153 h 373"/>
                  <a:gd name="T22" fmla="*/ 200 w 402"/>
                  <a:gd name="T23" fmla="*/ 224 h 373"/>
                  <a:gd name="T24" fmla="*/ 132 w 402"/>
                  <a:gd name="T25" fmla="*/ 296 h 373"/>
                  <a:gd name="T26" fmla="*/ 34 w 402"/>
                  <a:gd name="T27" fmla="*/ 308 h 373"/>
                  <a:gd name="T28" fmla="*/ 3 w 402"/>
                  <a:gd name="T29" fmla="*/ 297 h 373"/>
                  <a:gd name="T30" fmla="*/ 0 w 402"/>
                  <a:gd name="T31" fmla="*/ 295 h 373"/>
                  <a:gd name="T32" fmla="*/ 1 w 402"/>
                  <a:gd name="T33" fmla="*/ 346 h 373"/>
                  <a:gd name="T34" fmla="*/ 276 w 402"/>
                  <a:gd name="T35" fmla="*/ 373 h 373"/>
                  <a:gd name="T36" fmla="*/ 276 w 402"/>
                  <a:gd name="T37" fmla="*/ 356 h 373"/>
                  <a:gd name="T38" fmla="*/ 320 w 402"/>
                  <a:gd name="T39" fmla="*/ 354 h 373"/>
                  <a:gd name="T40" fmla="*/ 354 w 402"/>
                  <a:gd name="T41" fmla="*/ 328 h 373"/>
                  <a:gd name="T42" fmla="*/ 357 w 402"/>
                  <a:gd name="T43" fmla="*/ 293 h 373"/>
                  <a:gd name="T44" fmla="*/ 390 w 402"/>
                  <a:gd name="T45" fmla="*/ 162 h 373"/>
                  <a:gd name="T46" fmla="*/ 393 w 402"/>
                  <a:gd name="T47" fmla="*/ 76 h 373"/>
                  <a:gd name="T48" fmla="*/ 401 w 402"/>
                  <a:gd name="T49" fmla="*/ 3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2" h="373">
                    <a:moveTo>
                      <a:pt x="401" y="38"/>
                    </a:moveTo>
                    <a:cubicBezTo>
                      <a:pt x="401" y="23"/>
                      <a:pt x="392" y="9"/>
                      <a:pt x="380" y="0"/>
                    </a:cubicBezTo>
                    <a:cubicBezTo>
                      <a:pt x="380" y="2"/>
                      <a:pt x="380" y="3"/>
                      <a:pt x="380" y="4"/>
                    </a:cubicBezTo>
                    <a:cubicBezTo>
                      <a:pt x="375" y="25"/>
                      <a:pt x="362" y="44"/>
                      <a:pt x="354" y="64"/>
                    </a:cubicBezTo>
                    <a:cubicBezTo>
                      <a:pt x="345" y="85"/>
                      <a:pt x="340" y="109"/>
                      <a:pt x="341" y="132"/>
                    </a:cubicBezTo>
                    <a:cubicBezTo>
                      <a:pt x="341" y="141"/>
                      <a:pt x="338" y="154"/>
                      <a:pt x="329" y="152"/>
                    </a:cubicBezTo>
                    <a:cubicBezTo>
                      <a:pt x="324" y="151"/>
                      <a:pt x="322" y="146"/>
                      <a:pt x="321" y="141"/>
                    </a:cubicBezTo>
                    <a:cubicBezTo>
                      <a:pt x="318" y="128"/>
                      <a:pt x="320" y="115"/>
                      <a:pt x="318" y="103"/>
                    </a:cubicBezTo>
                    <a:cubicBezTo>
                      <a:pt x="316" y="90"/>
                      <a:pt x="307" y="77"/>
                      <a:pt x="295" y="76"/>
                    </a:cubicBezTo>
                    <a:cubicBezTo>
                      <a:pt x="286" y="75"/>
                      <a:pt x="279" y="79"/>
                      <a:pt x="272" y="84"/>
                    </a:cubicBezTo>
                    <a:cubicBezTo>
                      <a:pt x="248" y="100"/>
                      <a:pt x="229" y="125"/>
                      <a:pt x="219" y="153"/>
                    </a:cubicBezTo>
                    <a:cubicBezTo>
                      <a:pt x="211" y="176"/>
                      <a:pt x="209" y="201"/>
                      <a:pt x="200" y="224"/>
                    </a:cubicBezTo>
                    <a:cubicBezTo>
                      <a:pt x="188" y="255"/>
                      <a:pt x="163" y="281"/>
                      <a:pt x="132" y="296"/>
                    </a:cubicBezTo>
                    <a:cubicBezTo>
                      <a:pt x="102" y="310"/>
                      <a:pt x="67" y="314"/>
                      <a:pt x="34" y="308"/>
                    </a:cubicBezTo>
                    <a:cubicBezTo>
                      <a:pt x="23" y="307"/>
                      <a:pt x="12" y="304"/>
                      <a:pt x="3" y="297"/>
                    </a:cubicBezTo>
                    <a:cubicBezTo>
                      <a:pt x="2" y="297"/>
                      <a:pt x="1" y="296"/>
                      <a:pt x="0" y="295"/>
                    </a:cubicBezTo>
                    <a:cubicBezTo>
                      <a:pt x="1" y="312"/>
                      <a:pt x="0" y="329"/>
                      <a:pt x="1" y="346"/>
                    </a:cubicBezTo>
                    <a:cubicBezTo>
                      <a:pt x="93" y="344"/>
                      <a:pt x="186" y="353"/>
                      <a:pt x="276" y="373"/>
                    </a:cubicBezTo>
                    <a:cubicBezTo>
                      <a:pt x="275" y="367"/>
                      <a:pt x="275" y="362"/>
                      <a:pt x="276" y="356"/>
                    </a:cubicBezTo>
                    <a:cubicBezTo>
                      <a:pt x="290" y="358"/>
                      <a:pt x="306" y="357"/>
                      <a:pt x="320" y="354"/>
                    </a:cubicBezTo>
                    <a:cubicBezTo>
                      <a:pt x="335" y="350"/>
                      <a:pt x="349" y="341"/>
                      <a:pt x="354" y="328"/>
                    </a:cubicBezTo>
                    <a:cubicBezTo>
                      <a:pt x="359" y="317"/>
                      <a:pt x="357" y="305"/>
                      <a:pt x="357" y="293"/>
                    </a:cubicBezTo>
                    <a:cubicBezTo>
                      <a:pt x="358" y="248"/>
                      <a:pt x="385" y="207"/>
                      <a:pt x="390" y="162"/>
                    </a:cubicBezTo>
                    <a:cubicBezTo>
                      <a:pt x="392" y="133"/>
                      <a:pt x="386" y="104"/>
                      <a:pt x="393" y="76"/>
                    </a:cubicBezTo>
                    <a:cubicBezTo>
                      <a:pt x="396" y="63"/>
                      <a:pt x="402" y="51"/>
                      <a:pt x="401" y="3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 name="Freeform 86"/>
              <p:cNvSpPr>
                <a:spLocks/>
              </p:cNvSpPr>
              <p:nvPr/>
            </p:nvSpPr>
            <p:spPr bwMode="auto">
              <a:xfrm>
                <a:off x="5629275" y="714375"/>
                <a:ext cx="225425" cy="239713"/>
              </a:xfrm>
              <a:custGeom>
                <a:avLst/>
                <a:gdLst>
                  <a:gd name="T0" fmla="*/ 4 w 495"/>
                  <a:gd name="T1" fmla="*/ 244 h 529"/>
                  <a:gd name="T2" fmla="*/ 11 w 495"/>
                  <a:gd name="T3" fmla="*/ 326 h 529"/>
                  <a:gd name="T4" fmla="*/ 20 w 495"/>
                  <a:gd name="T5" fmla="*/ 363 h 529"/>
                  <a:gd name="T6" fmla="*/ 47 w 495"/>
                  <a:gd name="T7" fmla="*/ 416 h 529"/>
                  <a:gd name="T8" fmla="*/ 61 w 495"/>
                  <a:gd name="T9" fmla="*/ 468 h 529"/>
                  <a:gd name="T10" fmla="*/ 89 w 495"/>
                  <a:gd name="T11" fmla="*/ 512 h 529"/>
                  <a:gd name="T12" fmla="*/ 120 w 495"/>
                  <a:gd name="T13" fmla="*/ 523 h 529"/>
                  <a:gd name="T14" fmla="*/ 218 w 495"/>
                  <a:gd name="T15" fmla="*/ 511 h 529"/>
                  <a:gd name="T16" fmla="*/ 286 w 495"/>
                  <a:gd name="T17" fmla="*/ 439 h 529"/>
                  <a:gd name="T18" fmla="*/ 305 w 495"/>
                  <a:gd name="T19" fmla="*/ 368 h 529"/>
                  <a:gd name="T20" fmla="*/ 358 w 495"/>
                  <a:gd name="T21" fmla="*/ 299 h 529"/>
                  <a:gd name="T22" fmla="*/ 381 w 495"/>
                  <a:gd name="T23" fmla="*/ 291 h 529"/>
                  <a:gd name="T24" fmla="*/ 404 w 495"/>
                  <a:gd name="T25" fmla="*/ 318 h 529"/>
                  <a:gd name="T26" fmla="*/ 407 w 495"/>
                  <a:gd name="T27" fmla="*/ 356 h 529"/>
                  <a:gd name="T28" fmla="*/ 415 w 495"/>
                  <a:gd name="T29" fmla="*/ 367 h 529"/>
                  <a:gd name="T30" fmla="*/ 427 w 495"/>
                  <a:gd name="T31" fmla="*/ 347 h 529"/>
                  <a:gd name="T32" fmla="*/ 440 w 495"/>
                  <a:gd name="T33" fmla="*/ 279 h 529"/>
                  <a:gd name="T34" fmla="*/ 466 w 495"/>
                  <a:gd name="T35" fmla="*/ 219 h 529"/>
                  <a:gd name="T36" fmla="*/ 472 w 495"/>
                  <a:gd name="T37" fmla="*/ 134 h 529"/>
                  <a:gd name="T38" fmla="*/ 489 w 495"/>
                  <a:gd name="T39" fmla="*/ 88 h 529"/>
                  <a:gd name="T40" fmla="*/ 487 w 495"/>
                  <a:gd name="T41" fmla="*/ 41 h 529"/>
                  <a:gd name="T42" fmla="*/ 440 w 495"/>
                  <a:gd name="T43" fmla="*/ 15 h 529"/>
                  <a:gd name="T44" fmla="*/ 252 w 495"/>
                  <a:gd name="T45" fmla="*/ 1 h 529"/>
                  <a:gd name="T46" fmla="*/ 168 w 495"/>
                  <a:gd name="T47" fmla="*/ 11 h 529"/>
                  <a:gd name="T48" fmla="*/ 110 w 495"/>
                  <a:gd name="T49" fmla="*/ 37 h 529"/>
                  <a:gd name="T50" fmla="*/ 82 w 495"/>
                  <a:gd name="T51" fmla="*/ 63 h 529"/>
                  <a:gd name="T52" fmla="*/ 71 w 495"/>
                  <a:gd name="T53" fmla="*/ 94 h 529"/>
                  <a:gd name="T54" fmla="*/ 4 w 495"/>
                  <a:gd name="T55" fmla="*/ 24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5" h="529">
                    <a:moveTo>
                      <a:pt x="4" y="244"/>
                    </a:moveTo>
                    <a:cubicBezTo>
                      <a:pt x="0" y="271"/>
                      <a:pt x="5" y="299"/>
                      <a:pt x="11" y="326"/>
                    </a:cubicBezTo>
                    <a:cubicBezTo>
                      <a:pt x="13" y="338"/>
                      <a:pt x="16" y="351"/>
                      <a:pt x="20" y="363"/>
                    </a:cubicBezTo>
                    <a:cubicBezTo>
                      <a:pt x="28" y="381"/>
                      <a:pt x="40" y="397"/>
                      <a:pt x="47" y="416"/>
                    </a:cubicBezTo>
                    <a:cubicBezTo>
                      <a:pt x="54" y="433"/>
                      <a:pt x="56" y="451"/>
                      <a:pt x="61" y="468"/>
                    </a:cubicBezTo>
                    <a:cubicBezTo>
                      <a:pt x="66" y="485"/>
                      <a:pt x="74" y="502"/>
                      <a:pt x="89" y="512"/>
                    </a:cubicBezTo>
                    <a:cubicBezTo>
                      <a:pt x="98" y="519"/>
                      <a:pt x="109" y="522"/>
                      <a:pt x="120" y="523"/>
                    </a:cubicBezTo>
                    <a:cubicBezTo>
                      <a:pt x="153" y="529"/>
                      <a:pt x="188" y="525"/>
                      <a:pt x="218" y="511"/>
                    </a:cubicBezTo>
                    <a:cubicBezTo>
                      <a:pt x="249" y="496"/>
                      <a:pt x="274" y="470"/>
                      <a:pt x="286" y="439"/>
                    </a:cubicBezTo>
                    <a:cubicBezTo>
                      <a:pt x="295" y="416"/>
                      <a:pt x="297" y="391"/>
                      <a:pt x="305" y="368"/>
                    </a:cubicBezTo>
                    <a:cubicBezTo>
                      <a:pt x="315" y="340"/>
                      <a:pt x="334" y="315"/>
                      <a:pt x="358" y="299"/>
                    </a:cubicBezTo>
                    <a:cubicBezTo>
                      <a:pt x="365" y="294"/>
                      <a:pt x="372" y="290"/>
                      <a:pt x="381" y="291"/>
                    </a:cubicBezTo>
                    <a:cubicBezTo>
                      <a:pt x="393" y="292"/>
                      <a:pt x="402" y="305"/>
                      <a:pt x="404" y="318"/>
                    </a:cubicBezTo>
                    <a:cubicBezTo>
                      <a:pt x="406" y="330"/>
                      <a:pt x="404" y="343"/>
                      <a:pt x="407" y="356"/>
                    </a:cubicBezTo>
                    <a:cubicBezTo>
                      <a:pt x="408" y="361"/>
                      <a:pt x="410" y="366"/>
                      <a:pt x="415" y="367"/>
                    </a:cubicBezTo>
                    <a:cubicBezTo>
                      <a:pt x="424" y="369"/>
                      <a:pt x="427" y="356"/>
                      <a:pt x="427" y="347"/>
                    </a:cubicBezTo>
                    <a:cubicBezTo>
                      <a:pt x="426" y="324"/>
                      <a:pt x="431" y="300"/>
                      <a:pt x="440" y="279"/>
                    </a:cubicBezTo>
                    <a:cubicBezTo>
                      <a:pt x="448" y="259"/>
                      <a:pt x="461" y="240"/>
                      <a:pt x="466" y="219"/>
                    </a:cubicBezTo>
                    <a:cubicBezTo>
                      <a:pt x="472" y="192"/>
                      <a:pt x="466" y="162"/>
                      <a:pt x="472" y="134"/>
                    </a:cubicBezTo>
                    <a:cubicBezTo>
                      <a:pt x="476" y="118"/>
                      <a:pt x="484" y="104"/>
                      <a:pt x="489" y="88"/>
                    </a:cubicBezTo>
                    <a:cubicBezTo>
                      <a:pt x="494" y="73"/>
                      <a:pt x="495" y="55"/>
                      <a:pt x="487" y="41"/>
                    </a:cubicBezTo>
                    <a:cubicBezTo>
                      <a:pt x="477" y="25"/>
                      <a:pt x="458" y="19"/>
                      <a:pt x="440" y="15"/>
                    </a:cubicBezTo>
                    <a:cubicBezTo>
                      <a:pt x="378" y="2"/>
                      <a:pt x="315" y="0"/>
                      <a:pt x="252" y="1"/>
                    </a:cubicBezTo>
                    <a:cubicBezTo>
                      <a:pt x="223" y="2"/>
                      <a:pt x="195" y="4"/>
                      <a:pt x="168" y="11"/>
                    </a:cubicBezTo>
                    <a:cubicBezTo>
                      <a:pt x="147" y="17"/>
                      <a:pt x="128" y="25"/>
                      <a:pt x="110" y="37"/>
                    </a:cubicBezTo>
                    <a:cubicBezTo>
                      <a:pt x="99" y="44"/>
                      <a:pt x="89" y="52"/>
                      <a:pt x="82" y="63"/>
                    </a:cubicBezTo>
                    <a:cubicBezTo>
                      <a:pt x="77" y="72"/>
                      <a:pt x="74" y="83"/>
                      <a:pt x="71" y="94"/>
                    </a:cubicBezTo>
                    <a:cubicBezTo>
                      <a:pt x="54" y="146"/>
                      <a:pt x="11" y="189"/>
                      <a:pt x="4" y="24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 name="Freeform 87"/>
              <p:cNvSpPr>
                <a:spLocks/>
              </p:cNvSpPr>
              <p:nvPr/>
            </p:nvSpPr>
            <p:spPr bwMode="auto">
              <a:xfrm>
                <a:off x="5634038" y="977900"/>
                <a:ext cx="219075" cy="69850"/>
              </a:xfrm>
              <a:custGeom>
                <a:avLst/>
                <a:gdLst>
                  <a:gd name="T0" fmla="*/ 80 w 484"/>
                  <a:gd name="T1" fmla="*/ 105 h 156"/>
                  <a:gd name="T2" fmla="*/ 276 w 484"/>
                  <a:gd name="T3" fmla="*/ 112 h 156"/>
                  <a:gd name="T4" fmla="*/ 427 w 484"/>
                  <a:gd name="T5" fmla="*/ 144 h 156"/>
                  <a:gd name="T6" fmla="*/ 481 w 484"/>
                  <a:gd name="T7" fmla="*/ 155 h 156"/>
                  <a:gd name="T8" fmla="*/ 484 w 484"/>
                  <a:gd name="T9" fmla="*/ 156 h 156"/>
                  <a:gd name="T10" fmla="*/ 467 w 484"/>
                  <a:gd name="T11" fmla="*/ 116 h 156"/>
                  <a:gd name="T12" fmla="*/ 411 w 484"/>
                  <a:gd name="T13" fmla="*/ 63 h 156"/>
                  <a:gd name="T14" fmla="*/ 376 w 484"/>
                  <a:gd name="T15" fmla="*/ 41 h 156"/>
                  <a:gd name="T16" fmla="*/ 263 w 484"/>
                  <a:gd name="T17" fmla="*/ 10 h 156"/>
                  <a:gd name="T18" fmla="*/ 55 w 484"/>
                  <a:gd name="T19" fmla="*/ 3 h 156"/>
                  <a:gd name="T20" fmla="*/ 34 w 484"/>
                  <a:gd name="T21" fmla="*/ 55 h 156"/>
                  <a:gd name="T22" fmla="*/ 10 w 484"/>
                  <a:gd name="T23" fmla="*/ 92 h 156"/>
                  <a:gd name="T24" fmla="*/ 0 w 484"/>
                  <a:gd name="T25" fmla="*/ 102 h 156"/>
                  <a:gd name="T26" fmla="*/ 80 w 484"/>
                  <a:gd name="T27" fmla="*/ 10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4" h="156">
                    <a:moveTo>
                      <a:pt x="80" y="105"/>
                    </a:moveTo>
                    <a:cubicBezTo>
                      <a:pt x="146" y="111"/>
                      <a:pt x="210" y="119"/>
                      <a:pt x="276" y="112"/>
                    </a:cubicBezTo>
                    <a:cubicBezTo>
                      <a:pt x="333" y="105"/>
                      <a:pt x="374" y="128"/>
                      <a:pt x="427" y="144"/>
                    </a:cubicBezTo>
                    <a:cubicBezTo>
                      <a:pt x="445" y="149"/>
                      <a:pt x="463" y="152"/>
                      <a:pt x="481" y="155"/>
                    </a:cubicBezTo>
                    <a:cubicBezTo>
                      <a:pt x="482" y="155"/>
                      <a:pt x="483" y="155"/>
                      <a:pt x="484" y="156"/>
                    </a:cubicBezTo>
                    <a:cubicBezTo>
                      <a:pt x="481" y="142"/>
                      <a:pt x="475" y="128"/>
                      <a:pt x="467" y="116"/>
                    </a:cubicBezTo>
                    <a:cubicBezTo>
                      <a:pt x="453" y="95"/>
                      <a:pt x="432" y="78"/>
                      <a:pt x="411" y="63"/>
                    </a:cubicBezTo>
                    <a:cubicBezTo>
                      <a:pt x="400" y="55"/>
                      <a:pt x="388" y="47"/>
                      <a:pt x="376" y="41"/>
                    </a:cubicBezTo>
                    <a:cubicBezTo>
                      <a:pt x="341" y="22"/>
                      <a:pt x="302" y="15"/>
                      <a:pt x="263" y="10"/>
                    </a:cubicBezTo>
                    <a:cubicBezTo>
                      <a:pt x="194" y="1"/>
                      <a:pt x="125" y="0"/>
                      <a:pt x="55" y="3"/>
                    </a:cubicBezTo>
                    <a:cubicBezTo>
                      <a:pt x="53" y="22"/>
                      <a:pt x="44" y="39"/>
                      <a:pt x="34" y="55"/>
                    </a:cubicBezTo>
                    <a:cubicBezTo>
                      <a:pt x="27" y="68"/>
                      <a:pt x="20" y="81"/>
                      <a:pt x="10" y="92"/>
                    </a:cubicBezTo>
                    <a:cubicBezTo>
                      <a:pt x="7" y="96"/>
                      <a:pt x="3" y="99"/>
                      <a:pt x="0" y="102"/>
                    </a:cubicBezTo>
                    <a:cubicBezTo>
                      <a:pt x="27" y="101"/>
                      <a:pt x="54" y="103"/>
                      <a:pt x="80" y="105"/>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 name="Freeform 88"/>
              <p:cNvSpPr>
                <a:spLocks/>
              </p:cNvSpPr>
              <p:nvPr/>
            </p:nvSpPr>
            <p:spPr bwMode="auto">
              <a:xfrm>
                <a:off x="5937250" y="1016000"/>
                <a:ext cx="271463" cy="242888"/>
              </a:xfrm>
              <a:custGeom>
                <a:avLst/>
                <a:gdLst>
                  <a:gd name="T0" fmla="*/ 585 w 598"/>
                  <a:gd name="T1" fmla="*/ 126 h 535"/>
                  <a:gd name="T2" fmla="*/ 590 w 598"/>
                  <a:gd name="T3" fmla="*/ 48 h 535"/>
                  <a:gd name="T4" fmla="*/ 557 w 598"/>
                  <a:gd name="T5" fmla="*/ 25 h 535"/>
                  <a:gd name="T6" fmla="*/ 423 w 598"/>
                  <a:gd name="T7" fmla="*/ 3 h 535"/>
                  <a:gd name="T8" fmla="*/ 366 w 598"/>
                  <a:gd name="T9" fmla="*/ 138 h 535"/>
                  <a:gd name="T10" fmla="*/ 339 w 598"/>
                  <a:gd name="T11" fmla="*/ 165 h 535"/>
                  <a:gd name="T12" fmla="*/ 331 w 598"/>
                  <a:gd name="T13" fmla="*/ 200 h 535"/>
                  <a:gd name="T14" fmla="*/ 38 w 598"/>
                  <a:gd name="T15" fmla="*/ 140 h 535"/>
                  <a:gd name="T16" fmla="*/ 0 w 598"/>
                  <a:gd name="T17" fmla="*/ 126 h 535"/>
                  <a:gd name="T18" fmla="*/ 36 w 598"/>
                  <a:gd name="T19" fmla="*/ 189 h 535"/>
                  <a:gd name="T20" fmla="*/ 65 w 598"/>
                  <a:gd name="T21" fmla="*/ 367 h 535"/>
                  <a:gd name="T22" fmla="*/ 51 w 598"/>
                  <a:gd name="T23" fmla="*/ 527 h 535"/>
                  <a:gd name="T24" fmla="*/ 330 w 598"/>
                  <a:gd name="T25" fmla="*/ 527 h 535"/>
                  <a:gd name="T26" fmla="*/ 377 w 598"/>
                  <a:gd name="T27" fmla="*/ 524 h 535"/>
                  <a:gd name="T28" fmla="*/ 515 w 598"/>
                  <a:gd name="T29" fmla="*/ 476 h 535"/>
                  <a:gd name="T30" fmla="*/ 541 w 598"/>
                  <a:gd name="T31" fmla="*/ 455 h 535"/>
                  <a:gd name="T32" fmla="*/ 550 w 598"/>
                  <a:gd name="T33" fmla="*/ 433 h 535"/>
                  <a:gd name="T34" fmla="*/ 587 w 598"/>
                  <a:gd name="T35" fmla="*/ 249 h 535"/>
                  <a:gd name="T36" fmla="*/ 585 w 598"/>
                  <a:gd name="T37" fmla="*/ 12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8" h="535">
                    <a:moveTo>
                      <a:pt x="585" y="126"/>
                    </a:moveTo>
                    <a:cubicBezTo>
                      <a:pt x="584" y="111"/>
                      <a:pt x="598" y="60"/>
                      <a:pt x="590" y="48"/>
                    </a:cubicBezTo>
                    <a:cubicBezTo>
                      <a:pt x="583" y="37"/>
                      <a:pt x="570" y="30"/>
                      <a:pt x="557" y="25"/>
                    </a:cubicBezTo>
                    <a:cubicBezTo>
                      <a:pt x="515" y="7"/>
                      <a:pt x="469" y="0"/>
                      <a:pt x="423" y="3"/>
                    </a:cubicBezTo>
                    <a:cubicBezTo>
                      <a:pt x="423" y="40"/>
                      <a:pt x="393" y="113"/>
                      <a:pt x="366" y="138"/>
                    </a:cubicBezTo>
                    <a:cubicBezTo>
                      <a:pt x="357" y="147"/>
                      <a:pt x="347" y="155"/>
                      <a:pt x="339" y="165"/>
                    </a:cubicBezTo>
                    <a:cubicBezTo>
                      <a:pt x="331" y="175"/>
                      <a:pt x="327" y="188"/>
                      <a:pt x="331" y="200"/>
                    </a:cubicBezTo>
                    <a:cubicBezTo>
                      <a:pt x="231" y="198"/>
                      <a:pt x="131" y="178"/>
                      <a:pt x="38" y="140"/>
                    </a:cubicBezTo>
                    <a:cubicBezTo>
                      <a:pt x="26" y="135"/>
                      <a:pt x="13" y="130"/>
                      <a:pt x="0" y="126"/>
                    </a:cubicBezTo>
                    <a:cubicBezTo>
                      <a:pt x="15" y="144"/>
                      <a:pt x="27" y="169"/>
                      <a:pt x="36" y="189"/>
                    </a:cubicBezTo>
                    <a:cubicBezTo>
                      <a:pt x="61" y="244"/>
                      <a:pt x="67" y="307"/>
                      <a:pt x="65" y="367"/>
                    </a:cubicBezTo>
                    <a:cubicBezTo>
                      <a:pt x="64" y="421"/>
                      <a:pt x="58" y="474"/>
                      <a:pt x="51" y="527"/>
                    </a:cubicBezTo>
                    <a:cubicBezTo>
                      <a:pt x="144" y="535"/>
                      <a:pt x="237" y="531"/>
                      <a:pt x="330" y="527"/>
                    </a:cubicBezTo>
                    <a:cubicBezTo>
                      <a:pt x="346" y="526"/>
                      <a:pt x="362" y="525"/>
                      <a:pt x="377" y="524"/>
                    </a:cubicBezTo>
                    <a:cubicBezTo>
                      <a:pt x="426" y="518"/>
                      <a:pt x="473" y="502"/>
                      <a:pt x="515" y="476"/>
                    </a:cubicBezTo>
                    <a:cubicBezTo>
                      <a:pt x="524" y="470"/>
                      <a:pt x="534" y="464"/>
                      <a:pt x="541" y="455"/>
                    </a:cubicBezTo>
                    <a:cubicBezTo>
                      <a:pt x="545" y="448"/>
                      <a:pt x="548" y="441"/>
                      <a:pt x="550" y="433"/>
                    </a:cubicBezTo>
                    <a:cubicBezTo>
                      <a:pt x="571" y="374"/>
                      <a:pt x="583" y="312"/>
                      <a:pt x="587" y="249"/>
                    </a:cubicBezTo>
                    <a:cubicBezTo>
                      <a:pt x="589" y="208"/>
                      <a:pt x="587" y="167"/>
                      <a:pt x="585" y="126"/>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 name="Freeform 89"/>
              <p:cNvSpPr>
                <a:spLocks/>
              </p:cNvSpPr>
              <p:nvPr/>
            </p:nvSpPr>
            <p:spPr bwMode="auto">
              <a:xfrm>
                <a:off x="6130925" y="982663"/>
                <a:ext cx="92075" cy="58738"/>
              </a:xfrm>
              <a:custGeom>
                <a:avLst/>
                <a:gdLst>
                  <a:gd name="T0" fmla="*/ 205 w 205"/>
                  <a:gd name="T1" fmla="*/ 106 h 131"/>
                  <a:gd name="T2" fmla="*/ 84 w 205"/>
                  <a:gd name="T3" fmla="*/ 0 h 131"/>
                  <a:gd name="T4" fmla="*/ 64 w 205"/>
                  <a:gd name="T5" fmla="*/ 19 h 131"/>
                  <a:gd name="T6" fmla="*/ 43 w 205"/>
                  <a:gd name="T7" fmla="*/ 40 h 131"/>
                  <a:gd name="T8" fmla="*/ 4 w 205"/>
                  <a:gd name="T9" fmla="*/ 72 h 131"/>
                  <a:gd name="T10" fmla="*/ 0 w 205"/>
                  <a:gd name="T11" fmla="*/ 77 h 131"/>
                  <a:gd name="T12" fmla="*/ 131 w 205"/>
                  <a:gd name="T13" fmla="*/ 99 h 131"/>
                  <a:gd name="T14" fmla="*/ 164 w 205"/>
                  <a:gd name="T15" fmla="*/ 122 h 131"/>
                  <a:gd name="T16" fmla="*/ 205 w 205"/>
                  <a:gd name="T17" fmla="*/ 10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131">
                    <a:moveTo>
                      <a:pt x="205" y="106"/>
                    </a:moveTo>
                    <a:cubicBezTo>
                      <a:pt x="187" y="62"/>
                      <a:pt x="126" y="1"/>
                      <a:pt x="84" y="0"/>
                    </a:cubicBezTo>
                    <a:cubicBezTo>
                      <a:pt x="71" y="0"/>
                      <a:pt x="71" y="10"/>
                      <a:pt x="64" y="19"/>
                    </a:cubicBezTo>
                    <a:cubicBezTo>
                      <a:pt x="58" y="27"/>
                      <a:pt x="51" y="34"/>
                      <a:pt x="43" y="40"/>
                    </a:cubicBezTo>
                    <a:cubicBezTo>
                      <a:pt x="30" y="50"/>
                      <a:pt x="15" y="60"/>
                      <a:pt x="4" y="72"/>
                    </a:cubicBezTo>
                    <a:cubicBezTo>
                      <a:pt x="3" y="73"/>
                      <a:pt x="2" y="75"/>
                      <a:pt x="0" y="77"/>
                    </a:cubicBezTo>
                    <a:cubicBezTo>
                      <a:pt x="45" y="74"/>
                      <a:pt x="90" y="82"/>
                      <a:pt x="131" y="99"/>
                    </a:cubicBezTo>
                    <a:cubicBezTo>
                      <a:pt x="144" y="104"/>
                      <a:pt x="157" y="111"/>
                      <a:pt x="164" y="122"/>
                    </a:cubicBezTo>
                    <a:cubicBezTo>
                      <a:pt x="170" y="131"/>
                      <a:pt x="205" y="106"/>
                      <a:pt x="205" y="1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 name="Freeform 90"/>
              <p:cNvSpPr>
                <a:spLocks/>
              </p:cNvSpPr>
              <p:nvPr/>
            </p:nvSpPr>
            <p:spPr bwMode="auto">
              <a:xfrm>
                <a:off x="5481638" y="1052513"/>
                <a:ext cx="106363" cy="376238"/>
              </a:xfrm>
              <a:custGeom>
                <a:avLst/>
                <a:gdLst>
                  <a:gd name="T0" fmla="*/ 216 w 232"/>
                  <a:gd name="T1" fmla="*/ 770 h 830"/>
                  <a:gd name="T2" fmla="*/ 197 w 232"/>
                  <a:gd name="T3" fmla="*/ 706 h 830"/>
                  <a:gd name="T4" fmla="*/ 155 w 232"/>
                  <a:gd name="T5" fmla="*/ 553 h 830"/>
                  <a:gd name="T6" fmla="*/ 94 w 232"/>
                  <a:gd name="T7" fmla="*/ 298 h 830"/>
                  <a:gd name="T8" fmla="*/ 71 w 232"/>
                  <a:gd name="T9" fmla="*/ 155 h 830"/>
                  <a:gd name="T10" fmla="*/ 118 w 232"/>
                  <a:gd name="T11" fmla="*/ 21 h 830"/>
                  <a:gd name="T12" fmla="*/ 142 w 232"/>
                  <a:gd name="T13" fmla="*/ 0 h 830"/>
                  <a:gd name="T14" fmla="*/ 69 w 232"/>
                  <a:gd name="T15" fmla="*/ 61 h 830"/>
                  <a:gd name="T16" fmla="*/ 22 w 232"/>
                  <a:gd name="T17" fmla="*/ 163 h 830"/>
                  <a:gd name="T18" fmla="*/ 2 w 232"/>
                  <a:gd name="T19" fmla="*/ 261 h 830"/>
                  <a:gd name="T20" fmla="*/ 1 w 232"/>
                  <a:gd name="T21" fmla="*/ 304 h 830"/>
                  <a:gd name="T22" fmla="*/ 8 w 232"/>
                  <a:gd name="T23" fmla="*/ 340 h 830"/>
                  <a:gd name="T24" fmla="*/ 40 w 232"/>
                  <a:gd name="T25" fmla="*/ 472 h 830"/>
                  <a:gd name="T26" fmla="*/ 86 w 232"/>
                  <a:gd name="T27" fmla="*/ 636 h 830"/>
                  <a:gd name="T28" fmla="*/ 99 w 232"/>
                  <a:gd name="T29" fmla="*/ 680 h 830"/>
                  <a:gd name="T30" fmla="*/ 153 w 232"/>
                  <a:gd name="T31" fmla="*/ 753 h 830"/>
                  <a:gd name="T32" fmla="*/ 232 w 232"/>
                  <a:gd name="T33" fmla="*/ 830 h 830"/>
                  <a:gd name="T34" fmla="*/ 216 w 232"/>
                  <a:gd name="T35" fmla="*/ 770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2" h="830">
                    <a:moveTo>
                      <a:pt x="216" y="770"/>
                    </a:moveTo>
                    <a:cubicBezTo>
                      <a:pt x="209" y="749"/>
                      <a:pt x="203" y="728"/>
                      <a:pt x="197" y="706"/>
                    </a:cubicBezTo>
                    <a:cubicBezTo>
                      <a:pt x="183" y="655"/>
                      <a:pt x="169" y="605"/>
                      <a:pt x="155" y="553"/>
                    </a:cubicBezTo>
                    <a:cubicBezTo>
                      <a:pt x="133" y="469"/>
                      <a:pt x="115" y="383"/>
                      <a:pt x="94" y="298"/>
                    </a:cubicBezTo>
                    <a:cubicBezTo>
                      <a:pt x="82" y="251"/>
                      <a:pt x="71" y="203"/>
                      <a:pt x="71" y="155"/>
                    </a:cubicBezTo>
                    <a:cubicBezTo>
                      <a:pt x="72" y="107"/>
                      <a:pt x="85" y="57"/>
                      <a:pt x="118" y="21"/>
                    </a:cubicBezTo>
                    <a:cubicBezTo>
                      <a:pt x="125" y="13"/>
                      <a:pt x="134" y="6"/>
                      <a:pt x="142" y="0"/>
                    </a:cubicBezTo>
                    <a:cubicBezTo>
                      <a:pt x="113" y="14"/>
                      <a:pt x="88" y="35"/>
                      <a:pt x="69" y="61"/>
                    </a:cubicBezTo>
                    <a:cubicBezTo>
                      <a:pt x="47" y="91"/>
                      <a:pt x="33" y="127"/>
                      <a:pt x="22" y="163"/>
                    </a:cubicBezTo>
                    <a:cubicBezTo>
                      <a:pt x="13" y="195"/>
                      <a:pt x="6" y="228"/>
                      <a:pt x="2" y="261"/>
                    </a:cubicBezTo>
                    <a:cubicBezTo>
                      <a:pt x="1" y="276"/>
                      <a:pt x="0" y="290"/>
                      <a:pt x="1" y="304"/>
                    </a:cubicBezTo>
                    <a:cubicBezTo>
                      <a:pt x="2" y="316"/>
                      <a:pt x="5" y="328"/>
                      <a:pt x="8" y="340"/>
                    </a:cubicBezTo>
                    <a:cubicBezTo>
                      <a:pt x="19" y="384"/>
                      <a:pt x="29" y="428"/>
                      <a:pt x="40" y="472"/>
                    </a:cubicBezTo>
                    <a:cubicBezTo>
                      <a:pt x="54" y="529"/>
                      <a:pt x="73" y="579"/>
                      <a:pt x="86" y="636"/>
                    </a:cubicBezTo>
                    <a:cubicBezTo>
                      <a:pt x="90" y="651"/>
                      <a:pt x="93" y="666"/>
                      <a:pt x="99" y="680"/>
                    </a:cubicBezTo>
                    <a:cubicBezTo>
                      <a:pt x="111" y="708"/>
                      <a:pt x="132" y="731"/>
                      <a:pt x="153" y="753"/>
                    </a:cubicBezTo>
                    <a:cubicBezTo>
                      <a:pt x="178" y="779"/>
                      <a:pt x="205" y="805"/>
                      <a:pt x="232" y="830"/>
                    </a:cubicBezTo>
                    <a:cubicBezTo>
                      <a:pt x="227" y="810"/>
                      <a:pt x="221" y="790"/>
                      <a:pt x="216" y="770"/>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 name="Freeform 91"/>
              <p:cNvSpPr>
                <a:spLocks/>
              </p:cNvSpPr>
              <p:nvPr/>
            </p:nvSpPr>
            <p:spPr bwMode="auto">
              <a:xfrm>
                <a:off x="6162675" y="931863"/>
                <a:ext cx="107950" cy="98425"/>
              </a:xfrm>
              <a:custGeom>
                <a:avLst/>
                <a:gdLst>
                  <a:gd name="T0" fmla="*/ 233 w 237"/>
                  <a:gd name="T1" fmla="*/ 23 h 217"/>
                  <a:gd name="T2" fmla="*/ 236 w 237"/>
                  <a:gd name="T3" fmla="*/ 13 h 217"/>
                  <a:gd name="T4" fmla="*/ 233 w 237"/>
                  <a:gd name="T5" fmla="*/ 3 h 217"/>
                  <a:gd name="T6" fmla="*/ 218 w 237"/>
                  <a:gd name="T7" fmla="*/ 1 h 217"/>
                  <a:gd name="T8" fmla="*/ 155 w 237"/>
                  <a:gd name="T9" fmla="*/ 30 h 217"/>
                  <a:gd name="T10" fmla="*/ 118 w 237"/>
                  <a:gd name="T11" fmla="*/ 53 h 217"/>
                  <a:gd name="T12" fmla="*/ 110 w 237"/>
                  <a:gd name="T13" fmla="*/ 54 h 217"/>
                  <a:gd name="T14" fmla="*/ 69 w 237"/>
                  <a:gd name="T15" fmla="*/ 73 h 217"/>
                  <a:gd name="T16" fmla="*/ 0 w 237"/>
                  <a:gd name="T17" fmla="*/ 112 h 217"/>
                  <a:gd name="T18" fmla="*/ 12 w 237"/>
                  <a:gd name="T19" fmla="*/ 111 h 217"/>
                  <a:gd name="T20" fmla="*/ 133 w 237"/>
                  <a:gd name="T21" fmla="*/ 217 h 217"/>
                  <a:gd name="T22" fmla="*/ 180 w 237"/>
                  <a:gd name="T23" fmla="*/ 194 h 217"/>
                  <a:gd name="T24" fmla="*/ 208 w 237"/>
                  <a:gd name="T25" fmla="*/ 137 h 217"/>
                  <a:gd name="T26" fmla="*/ 204 w 237"/>
                  <a:gd name="T27" fmla="*/ 121 h 217"/>
                  <a:gd name="T28" fmla="*/ 195 w 237"/>
                  <a:gd name="T29" fmla="*/ 98 h 217"/>
                  <a:gd name="T30" fmla="*/ 178 w 237"/>
                  <a:gd name="T31" fmla="*/ 85 h 217"/>
                  <a:gd name="T32" fmla="*/ 172 w 237"/>
                  <a:gd name="T33" fmla="*/ 80 h 217"/>
                  <a:gd name="T34" fmla="*/ 202 w 237"/>
                  <a:gd name="T35" fmla="*/ 59 h 217"/>
                  <a:gd name="T36" fmla="*/ 233 w 237"/>
                  <a:gd name="T37" fmla="*/ 2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7" h="217">
                    <a:moveTo>
                      <a:pt x="233" y="23"/>
                    </a:moveTo>
                    <a:cubicBezTo>
                      <a:pt x="235" y="20"/>
                      <a:pt x="236" y="17"/>
                      <a:pt x="236" y="13"/>
                    </a:cubicBezTo>
                    <a:cubicBezTo>
                      <a:pt x="237" y="9"/>
                      <a:pt x="235" y="6"/>
                      <a:pt x="233" y="3"/>
                    </a:cubicBezTo>
                    <a:cubicBezTo>
                      <a:pt x="229" y="0"/>
                      <a:pt x="223" y="1"/>
                      <a:pt x="218" y="1"/>
                    </a:cubicBezTo>
                    <a:cubicBezTo>
                      <a:pt x="196" y="6"/>
                      <a:pt x="175" y="17"/>
                      <a:pt x="155" y="30"/>
                    </a:cubicBezTo>
                    <a:cubicBezTo>
                      <a:pt x="143" y="38"/>
                      <a:pt x="131" y="46"/>
                      <a:pt x="118" y="53"/>
                    </a:cubicBezTo>
                    <a:cubicBezTo>
                      <a:pt x="115" y="53"/>
                      <a:pt x="113" y="54"/>
                      <a:pt x="110" y="54"/>
                    </a:cubicBezTo>
                    <a:cubicBezTo>
                      <a:pt x="95" y="58"/>
                      <a:pt x="82" y="65"/>
                      <a:pt x="69" y="73"/>
                    </a:cubicBezTo>
                    <a:cubicBezTo>
                      <a:pt x="46" y="86"/>
                      <a:pt x="23" y="99"/>
                      <a:pt x="0" y="112"/>
                    </a:cubicBezTo>
                    <a:cubicBezTo>
                      <a:pt x="4" y="111"/>
                      <a:pt x="8" y="111"/>
                      <a:pt x="12" y="111"/>
                    </a:cubicBezTo>
                    <a:cubicBezTo>
                      <a:pt x="54" y="112"/>
                      <a:pt x="115" y="173"/>
                      <a:pt x="133" y="217"/>
                    </a:cubicBezTo>
                    <a:cubicBezTo>
                      <a:pt x="180" y="194"/>
                      <a:pt x="180" y="194"/>
                      <a:pt x="180" y="194"/>
                    </a:cubicBezTo>
                    <a:cubicBezTo>
                      <a:pt x="201" y="184"/>
                      <a:pt x="212" y="160"/>
                      <a:pt x="208" y="137"/>
                    </a:cubicBezTo>
                    <a:cubicBezTo>
                      <a:pt x="206" y="130"/>
                      <a:pt x="205" y="125"/>
                      <a:pt x="204" y="121"/>
                    </a:cubicBezTo>
                    <a:cubicBezTo>
                      <a:pt x="202" y="113"/>
                      <a:pt x="200" y="105"/>
                      <a:pt x="195" y="98"/>
                    </a:cubicBezTo>
                    <a:cubicBezTo>
                      <a:pt x="190" y="93"/>
                      <a:pt x="183" y="90"/>
                      <a:pt x="178" y="85"/>
                    </a:cubicBezTo>
                    <a:cubicBezTo>
                      <a:pt x="176" y="83"/>
                      <a:pt x="174" y="82"/>
                      <a:pt x="172" y="80"/>
                    </a:cubicBezTo>
                    <a:cubicBezTo>
                      <a:pt x="182" y="73"/>
                      <a:pt x="193" y="66"/>
                      <a:pt x="202" y="59"/>
                    </a:cubicBezTo>
                    <a:cubicBezTo>
                      <a:pt x="215" y="49"/>
                      <a:pt x="226" y="38"/>
                      <a:pt x="233" y="2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136" name="Group 135"/>
          <p:cNvGrpSpPr/>
          <p:nvPr/>
        </p:nvGrpSpPr>
        <p:grpSpPr>
          <a:xfrm>
            <a:off x="6006331" y="3304422"/>
            <a:ext cx="1569385" cy="1206259"/>
            <a:chOff x="2503488" y="2784475"/>
            <a:chExt cx="2792412" cy="2146301"/>
          </a:xfrm>
        </p:grpSpPr>
        <p:sp>
          <p:nvSpPr>
            <p:cNvPr id="137" name="Freeform 95"/>
            <p:cNvSpPr>
              <a:spLocks/>
            </p:cNvSpPr>
            <p:nvPr/>
          </p:nvSpPr>
          <p:spPr bwMode="auto">
            <a:xfrm>
              <a:off x="2503488" y="2784475"/>
              <a:ext cx="2792412" cy="1617663"/>
            </a:xfrm>
            <a:custGeom>
              <a:avLst/>
              <a:gdLst>
                <a:gd name="T0" fmla="*/ 0 w 1759"/>
                <a:gd name="T1" fmla="*/ 460 h 1019"/>
                <a:gd name="T2" fmla="*/ 797 w 1759"/>
                <a:gd name="T3" fmla="*/ 0 h 1019"/>
                <a:gd name="T4" fmla="*/ 1759 w 1759"/>
                <a:gd name="T5" fmla="*/ 559 h 1019"/>
                <a:gd name="T6" fmla="*/ 962 w 1759"/>
                <a:gd name="T7" fmla="*/ 1019 h 1019"/>
                <a:gd name="T8" fmla="*/ 0 w 1759"/>
                <a:gd name="T9" fmla="*/ 460 h 1019"/>
              </a:gdLst>
              <a:ahLst/>
              <a:cxnLst>
                <a:cxn ang="0">
                  <a:pos x="T0" y="T1"/>
                </a:cxn>
                <a:cxn ang="0">
                  <a:pos x="T2" y="T3"/>
                </a:cxn>
                <a:cxn ang="0">
                  <a:pos x="T4" y="T5"/>
                </a:cxn>
                <a:cxn ang="0">
                  <a:pos x="T6" y="T7"/>
                </a:cxn>
                <a:cxn ang="0">
                  <a:pos x="T8" y="T9"/>
                </a:cxn>
              </a:cxnLst>
              <a:rect l="0" t="0" r="r" b="b"/>
              <a:pathLst>
                <a:path w="1759" h="1019">
                  <a:moveTo>
                    <a:pt x="0" y="460"/>
                  </a:moveTo>
                  <a:lnTo>
                    <a:pt x="797" y="0"/>
                  </a:lnTo>
                  <a:lnTo>
                    <a:pt x="1759" y="559"/>
                  </a:lnTo>
                  <a:lnTo>
                    <a:pt x="962" y="1019"/>
                  </a:lnTo>
                  <a:lnTo>
                    <a:pt x="0" y="46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8" name="Freeform 96"/>
            <p:cNvSpPr>
              <a:spLocks/>
            </p:cNvSpPr>
            <p:nvPr/>
          </p:nvSpPr>
          <p:spPr bwMode="auto">
            <a:xfrm>
              <a:off x="3386138" y="3100388"/>
              <a:ext cx="422275" cy="727075"/>
            </a:xfrm>
            <a:custGeom>
              <a:avLst/>
              <a:gdLst>
                <a:gd name="T0" fmla="*/ 221 w 266"/>
                <a:gd name="T1" fmla="*/ 1 h 458"/>
                <a:gd name="T2" fmla="*/ 238 w 266"/>
                <a:gd name="T3" fmla="*/ 0 h 458"/>
                <a:gd name="T4" fmla="*/ 266 w 266"/>
                <a:gd name="T5" fmla="*/ 186 h 458"/>
                <a:gd name="T6" fmla="*/ 94 w 266"/>
                <a:gd name="T7" fmla="*/ 182 h 458"/>
                <a:gd name="T8" fmla="*/ 169 w 266"/>
                <a:gd name="T9" fmla="*/ 339 h 458"/>
                <a:gd name="T10" fmla="*/ 22 w 266"/>
                <a:gd name="T11" fmla="*/ 346 h 458"/>
                <a:gd name="T12" fmla="*/ 68 w 266"/>
                <a:gd name="T13" fmla="*/ 455 h 458"/>
                <a:gd name="T14" fmla="*/ 52 w 266"/>
                <a:gd name="T15" fmla="*/ 458 h 458"/>
                <a:gd name="T16" fmla="*/ 0 w 266"/>
                <a:gd name="T17" fmla="*/ 337 h 458"/>
                <a:gd name="T18" fmla="*/ 147 w 266"/>
                <a:gd name="T19" fmla="*/ 330 h 458"/>
                <a:gd name="T20" fmla="*/ 71 w 266"/>
                <a:gd name="T21" fmla="*/ 171 h 458"/>
                <a:gd name="T22" fmla="*/ 247 w 266"/>
                <a:gd name="T23" fmla="*/ 175 h 458"/>
                <a:gd name="T24" fmla="*/ 221 w 266"/>
                <a:gd name="T25" fmla="*/ 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458">
                  <a:moveTo>
                    <a:pt x="221" y="1"/>
                  </a:moveTo>
                  <a:lnTo>
                    <a:pt x="238" y="0"/>
                  </a:lnTo>
                  <a:lnTo>
                    <a:pt x="266" y="186"/>
                  </a:lnTo>
                  <a:lnTo>
                    <a:pt x="94" y="182"/>
                  </a:lnTo>
                  <a:lnTo>
                    <a:pt x="169" y="339"/>
                  </a:lnTo>
                  <a:lnTo>
                    <a:pt x="22" y="346"/>
                  </a:lnTo>
                  <a:lnTo>
                    <a:pt x="68" y="455"/>
                  </a:lnTo>
                  <a:lnTo>
                    <a:pt x="52" y="458"/>
                  </a:lnTo>
                  <a:lnTo>
                    <a:pt x="0" y="337"/>
                  </a:lnTo>
                  <a:lnTo>
                    <a:pt x="147" y="330"/>
                  </a:lnTo>
                  <a:lnTo>
                    <a:pt x="71" y="171"/>
                  </a:lnTo>
                  <a:lnTo>
                    <a:pt x="247" y="175"/>
                  </a:lnTo>
                  <a:lnTo>
                    <a:pt x="221" y="1"/>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9" name="Freeform 97"/>
            <p:cNvSpPr>
              <a:spLocks/>
            </p:cNvSpPr>
            <p:nvPr/>
          </p:nvSpPr>
          <p:spPr bwMode="auto">
            <a:xfrm>
              <a:off x="3744913" y="3675063"/>
              <a:ext cx="722312" cy="415925"/>
            </a:xfrm>
            <a:custGeom>
              <a:avLst/>
              <a:gdLst>
                <a:gd name="T0" fmla="*/ 417 w 455"/>
                <a:gd name="T1" fmla="*/ 0 h 262"/>
                <a:gd name="T2" fmla="*/ 455 w 455"/>
                <a:gd name="T3" fmla="*/ 22 h 262"/>
                <a:gd name="T4" fmla="*/ 38 w 455"/>
                <a:gd name="T5" fmla="*/ 262 h 262"/>
                <a:gd name="T6" fmla="*/ 0 w 455"/>
                <a:gd name="T7" fmla="*/ 240 h 262"/>
                <a:gd name="T8" fmla="*/ 417 w 455"/>
                <a:gd name="T9" fmla="*/ 0 h 262"/>
              </a:gdLst>
              <a:ahLst/>
              <a:cxnLst>
                <a:cxn ang="0">
                  <a:pos x="T0" y="T1"/>
                </a:cxn>
                <a:cxn ang="0">
                  <a:pos x="T2" y="T3"/>
                </a:cxn>
                <a:cxn ang="0">
                  <a:pos x="T4" y="T5"/>
                </a:cxn>
                <a:cxn ang="0">
                  <a:pos x="T6" y="T7"/>
                </a:cxn>
                <a:cxn ang="0">
                  <a:pos x="T8" y="T9"/>
                </a:cxn>
              </a:cxnLst>
              <a:rect l="0" t="0" r="r" b="b"/>
              <a:pathLst>
                <a:path w="455" h="262">
                  <a:moveTo>
                    <a:pt x="417" y="0"/>
                  </a:moveTo>
                  <a:lnTo>
                    <a:pt x="455" y="22"/>
                  </a:lnTo>
                  <a:lnTo>
                    <a:pt x="38" y="262"/>
                  </a:lnTo>
                  <a:lnTo>
                    <a:pt x="0" y="240"/>
                  </a:lnTo>
                  <a:lnTo>
                    <a:pt x="417"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0" name="Freeform 98"/>
            <p:cNvSpPr>
              <a:spLocks/>
            </p:cNvSpPr>
            <p:nvPr/>
          </p:nvSpPr>
          <p:spPr bwMode="auto">
            <a:xfrm>
              <a:off x="3862388" y="3629025"/>
              <a:ext cx="915987" cy="530225"/>
            </a:xfrm>
            <a:custGeom>
              <a:avLst/>
              <a:gdLst>
                <a:gd name="T0" fmla="*/ 540 w 577"/>
                <a:gd name="T1" fmla="*/ 0 h 334"/>
                <a:gd name="T2" fmla="*/ 577 w 577"/>
                <a:gd name="T3" fmla="*/ 22 h 334"/>
                <a:gd name="T4" fmla="*/ 38 w 577"/>
                <a:gd name="T5" fmla="*/ 334 h 334"/>
                <a:gd name="T6" fmla="*/ 0 w 577"/>
                <a:gd name="T7" fmla="*/ 312 h 334"/>
                <a:gd name="T8" fmla="*/ 540 w 577"/>
                <a:gd name="T9" fmla="*/ 0 h 334"/>
              </a:gdLst>
              <a:ahLst/>
              <a:cxnLst>
                <a:cxn ang="0">
                  <a:pos x="T0" y="T1"/>
                </a:cxn>
                <a:cxn ang="0">
                  <a:pos x="T2" y="T3"/>
                </a:cxn>
                <a:cxn ang="0">
                  <a:pos x="T4" y="T5"/>
                </a:cxn>
                <a:cxn ang="0">
                  <a:pos x="T6" y="T7"/>
                </a:cxn>
                <a:cxn ang="0">
                  <a:pos x="T8" y="T9"/>
                </a:cxn>
              </a:cxnLst>
              <a:rect l="0" t="0" r="r" b="b"/>
              <a:pathLst>
                <a:path w="577" h="334">
                  <a:moveTo>
                    <a:pt x="540" y="0"/>
                  </a:moveTo>
                  <a:lnTo>
                    <a:pt x="577" y="22"/>
                  </a:lnTo>
                  <a:lnTo>
                    <a:pt x="38" y="334"/>
                  </a:lnTo>
                  <a:lnTo>
                    <a:pt x="0" y="312"/>
                  </a:lnTo>
                  <a:lnTo>
                    <a:pt x="54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1" name="Freeform 99"/>
            <p:cNvSpPr>
              <a:spLocks/>
            </p:cNvSpPr>
            <p:nvPr/>
          </p:nvSpPr>
          <p:spPr bwMode="auto">
            <a:xfrm>
              <a:off x="2778125" y="3365500"/>
              <a:ext cx="1677987" cy="542925"/>
            </a:xfrm>
            <a:custGeom>
              <a:avLst/>
              <a:gdLst>
                <a:gd name="T0" fmla="*/ 13 w 1057"/>
                <a:gd name="T1" fmla="*/ 60 h 342"/>
                <a:gd name="T2" fmla="*/ 476 w 1057"/>
                <a:gd name="T3" fmla="*/ 328 h 342"/>
                <a:gd name="T4" fmla="*/ 1045 w 1057"/>
                <a:gd name="T5" fmla="*/ 0 h 342"/>
                <a:gd name="T6" fmla="*/ 1057 w 1057"/>
                <a:gd name="T7" fmla="*/ 7 h 342"/>
                <a:gd name="T8" fmla="*/ 476 w 1057"/>
                <a:gd name="T9" fmla="*/ 342 h 342"/>
                <a:gd name="T10" fmla="*/ 0 w 1057"/>
                <a:gd name="T11" fmla="*/ 66 h 342"/>
                <a:gd name="T12" fmla="*/ 13 w 1057"/>
                <a:gd name="T13" fmla="*/ 60 h 342"/>
              </a:gdLst>
              <a:ahLst/>
              <a:cxnLst>
                <a:cxn ang="0">
                  <a:pos x="T0" y="T1"/>
                </a:cxn>
                <a:cxn ang="0">
                  <a:pos x="T2" y="T3"/>
                </a:cxn>
                <a:cxn ang="0">
                  <a:pos x="T4" y="T5"/>
                </a:cxn>
                <a:cxn ang="0">
                  <a:pos x="T6" y="T7"/>
                </a:cxn>
                <a:cxn ang="0">
                  <a:pos x="T8" y="T9"/>
                </a:cxn>
                <a:cxn ang="0">
                  <a:pos x="T10" y="T11"/>
                </a:cxn>
                <a:cxn ang="0">
                  <a:pos x="T12" y="T13"/>
                </a:cxn>
              </a:cxnLst>
              <a:rect l="0" t="0" r="r" b="b"/>
              <a:pathLst>
                <a:path w="1057" h="342">
                  <a:moveTo>
                    <a:pt x="13" y="60"/>
                  </a:moveTo>
                  <a:lnTo>
                    <a:pt x="476" y="328"/>
                  </a:lnTo>
                  <a:lnTo>
                    <a:pt x="1045" y="0"/>
                  </a:lnTo>
                  <a:lnTo>
                    <a:pt x="1057" y="7"/>
                  </a:lnTo>
                  <a:lnTo>
                    <a:pt x="476" y="342"/>
                  </a:lnTo>
                  <a:lnTo>
                    <a:pt x="0" y="66"/>
                  </a:lnTo>
                  <a:lnTo>
                    <a:pt x="13" y="60"/>
                  </a:ln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2" name="Freeform 100"/>
            <p:cNvSpPr>
              <a:spLocks/>
            </p:cNvSpPr>
            <p:nvPr/>
          </p:nvSpPr>
          <p:spPr bwMode="auto">
            <a:xfrm>
              <a:off x="3629025" y="3438526"/>
              <a:ext cx="1012826" cy="584201"/>
            </a:xfrm>
            <a:custGeom>
              <a:avLst/>
              <a:gdLst>
                <a:gd name="T0" fmla="*/ 601 w 638"/>
                <a:gd name="T1" fmla="*/ 0 h 368"/>
                <a:gd name="T2" fmla="*/ 638 w 638"/>
                <a:gd name="T3" fmla="*/ 22 h 368"/>
                <a:gd name="T4" fmla="*/ 38 w 638"/>
                <a:gd name="T5" fmla="*/ 368 h 368"/>
                <a:gd name="T6" fmla="*/ 0 w 638"/>
                <a:gd name="T7" fmla="*/ 347 h 368"/>
                <a:gd name="T8" fmla="*/ 601 w 638"/>
                <a:gd name="T9" fmla="*/ 0 h 368"/>
              </a:gdLst>
              <a:ahLst/>
              <a:cxnLst>
                <a:cxn ang="0">
                  <a:pos x="T0" y="T1"/>
                </a:cxn>
                <a:cxn ang="0">
                  <a:pos x="T2" y="T3"/>
                </a:cxn>
                <a:cxn ang="0">
                  <a:pos x="T4" y="T5"/>
                </a:cxn>
                <a:cxn ang="0">
                  <a:pos x="T6" y="T7"/>
                </a:cxn>
                <a:cxn ang="0">
                  <a:pos x="T8" y="T9"/>
                </a:cxn>
              </a:cxnLst>
              <a:rect l="0" t="0" r="r" b="b"/>
              <a:pathLst>
                <a:path w="638" h="368">
                  <a:moveTo>
                    <a:pt x="601" y="0"/>
                  </a:moveTo>
                  <a:lnTo>
                    <a:pt x="638" y="22"/>
                  </a:lnTo>
                  <a:lnTo>
                    <a:pt x="38" y="368"/>
                  </a:lnTo>
                  <a:lnTo>
                    <a:pt x="0" y="347"/>
                  </a:lnTo>
                  <a:lnTo>
                    <a:pt x="60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3" name="Freeform 101"/>
            <p:cNvSpPr>
              <a:spLocks/>
            </p:cNvSpPr>
            <p:nvPr/>
          </p:nvSpPr>
          <p:spPr bwMode="auto">
            <a:xfrm>
              <a:off x="3978275" y="3641725"/>
              <a:ext cx="1014412" cy="584200"/>
            </a:xfrm>
            <a:custGeom>
              <a:avLst/>
              <a:gdLst>
                <a:gd name="T0" fmla="*/ 601 w 639"/>
                <a:gd name="T1" fmla="*/ 0 h 368"/>
                <a:gd name="T2" fmla="*/ 639 w 639"/>
                <a:gd name="T3" fmla="*/ 21 h 368"/>
                <a:gd name="T4" fmla="*/ 38 w 639"/>
                <a:gd name="T5" fmla="*/ 368 h 368"/>
                <a:gd name="T6" fmla="*/ 0 w 639"/>
                <a:gd name="T7" fmla="*/ 346 h 368"/>
                <a:gd name="T8" fmla="*/ 601 w 639"/>
                <a:gd name="T9" fmla="*/ 0 h 368"/>
              </a:gdLst>
              <a:ahLst/>
              <a:cxnLst>
                <a:cxn ang="0">
                  <a:pos x="T0" y="T1"/>
                </a:cxn>
                <a:cxn ang="0">
                  <a:pos x="T2" y="T3"/>
                </a:cxn>
                <a:cxn ang="0">
                  <a:pos x="T4" y="T5"/>
                </a:cxn>
                <a:cxn ang="0">
                  <a:pos x="T6" y="T7"/>
                </a:cxn>
                <a:cxn ang="0">
                  <a:pos x="T8" y="T9"/>
                </a:cxn>
              </a:cxnLst>
              <a:rect l="0" t="0" r="r" b="b"/>
              <a:pathLst>
                <a:path w="639" h="368">
                  <a:moveTo>
                    <a:pt x="601" y="0"/>
                  </a:moveTo>
                  <a:lnTo>
                    <a:pt x="639" y="21"/>
                  </a:lnTo>
                  <a:lnTo>
                    <a:pt x="38" y="368"/>
                  </a:lnTo>
                  <a:lnTo>
                    <a:pt x="0" y="346"/>
                  </a:lnTo>
                  <a:lnTo>
                    <a:pt x="60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4" name="Freeform 102"/>
            <p:cNvSpPr>
              <a:spLocks/>
            </p:cNvSpPr>
            <p:nvPr/>
          </p:nvSpPr>
          <p:spPr bwMode="auto">
            <a:xfrm>
              <a:off x="4030663" y="3671888"/>
              <a:ext cx="1265237" cy="1258888"/>
            </a:xfrm>
            <a:custGeom>
              <a:avLst/>
              <a:gdLst>
                <a:gd name="T0" fmla="*/ 797 w 797"/>
                <a:gd name="T1" fmla="*/ 0 h 793"/>
                <a:gd name="T2" fmla="*/ 797 w 797"/>
                <a:gd name="T3" fmla="*/ 333 h 793"/>
                <a:gd name="T4" fmla="*/ 1 w 797"/>
                <a:gd name="T5" fmla="*/ 793 h 793"/>
                <a:gd name="T6" fmla="*/ 0 w 797"/>
                <a:gd name="T7" fmla="*/ 460 h 793"/>
                <a:gd name="T8" fmla="*/ 797 w 797"/>
                <a:gd name="T9" fmla="*/ 0 h 793"/>
              </a:gdLst>
              <a:ahLst/>
              <a:cxnLst>
                <a:cxn ang="0">
                  <a:pos x="T0" y="T1"/>
                </a:cxn>
                <a:cxn ang="0">
                  <a:pos x="T2" y="T3"/>
                </a:cxn>
                <a:cxn ang="0">
                  <a:pos x="T4" y="T5"/>
                </a:cxn>
                <a:cxn ang="0">
                  <a:pos x="T6" y="T7"/>
                </a:cxn>
                <a:cxn ang="0">
                  <a:pos x="T8" y="T9"/>
                </a:cxn>
              </a:cxnLst>
              <a:rect l="0" t="0" r="r" b="b"/>
              <a:pathLst>
                <a:path w="797" h="793">
                  <a:moveTo>
                    <a:pt x="797" y="0"/>
                  </a:moveTo>
                  <a:lnTo>
                    <a:pt x="797" y="333"/>
                  </a:lnTo>
                  <a:lnTo>
                    <a:pt x="1" y="793"/>
                  </a:lnTo>
                  <a:lnTo>
                    <a:pt x="0" y="460"/>
                  </a:lnTo>
                  <a:lnTo>
                    <a:pt x="797"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45" name="Freeform 103"/>
            <p:cNvSpPr>
              <a:spLocks/>
            </p:cNvSpPr>
            <p:nvPr/>
          </p:nvSpPr>
          <p:spPr bwMode="auto">
            <a:xfrm>
              <a:off x="2503488" y="3514725"/>
              <a:ext cx="1528762" cy="1416050"/>
            </a:xfrm>
            <a:custGeom>
              <a:avLst/>
              <a:gdLst>
                <a:gd name="T0" fmla="*/ 962 w 963"/>
                <a:gd name="T1" fmla="*/ 559 h 892"/>
                <a:gd name="T2" fmla="*/ 963 w 963"/>
                <a:gd name="T3" fmla="*/ 892 h 892"/>
                <a:gd name="T4" fmla="*/ 1 w 963"/>
                <a:gd name="T5" fmla="*/ 333 h 892"/>
                <a:gd name="T6" fmla="*/ 0 w 963"/>
                <a:gd name="T7" fmla="*/ 0 h 892"/>
                <a:gd name="T8" fmla="*/ 962 w 963"/>
                <a:gd name="T9" fmla="*/ 559 h 892"/>
              </a:gdLst>
              <a:ahLst/>
              <a:cxnLst>
                <a:cxn ang="0">
                  <a:pos x="T0" y="T1"/>
                </a:cxn>
                <a:cxn ang="0">
                  <a:pos x="T2" y="T3"/>
                </a:cxn>
                <a:cxn ang="0">
                  <a:pos x="T4" y="T5"/>
                </a:cxn>
                <a:cxn ang="0">
                  <a:pos x="T6" y="T7"/>
                </a:cxn>
                <a:cxn ang="0">
                  <a:pos x="T8" y="T9"/>
                </a:cxn>
              </a:cxnLst>
              <a:rect l="0" t="0" r="r" b="b"/>
              <a:pathLst>
                <a:path w="963" h="892">
                  <a:moveTo>
                    <a:pt x="962" y="559"/>
                  </a:moveTo>
                  <a:lnTo>
                    <a:pt x="963" y="892"/>
                  </a:lnTo>
                  <a:lnTo>
                    <a:pt x="1" y="333"/>
                  </a:lnTo>
                  <a:lnTo>
                    <a:pt x="0" y="0"/>
                  </a:lnTo>
                  <a:lnTo>
                    <a:pt x="962" y="559"/>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63" name="Group 262"/>
          <p:cNvGrpSpPr/>
          <p:nvPr/>
        </p:nvGrpSpPr>
        <p:grpSpPr>
          <a:xfrm>
            <a:off x="6531184" y="3542831"/>
            <a:ext cx="456364" cy="923481"/>
            <a:chOff x="2990605" y="3369727"/>
            <a:chExt cx="573889" cy="1161299"/>
          </a:xfrm>
        </p:grpSpPr>
        <p:grpSp>
          <p:nvGrpSpPr>
            <p:cNvPr id="149" name="Group 148"/>
            <p:cNvGrpSpPr/>
            <p:nvPr/>
          </p:nvGrpSpPr>
          <p:grpSpPr>
            <a:xfrm>
              <a:off x="2990605" y="3369727"/>
              <a:ext cx="573889" cy="1161299"/>
              <a:chOff x="2794000" y="476250"/>
              <a:chExt cx="3032125" cy="6135688"/>
            </a:xfrm>
          </p:grpSpPr>
          <p:sp>
            <p:nvSpPr>
              <p:cNvPr id="236" name="Freeform 553"/>
              <p:cNvSpPr>
                <a:spLocks/>
              </p:cNvSpPr>
              <p:nvPr/>
            </p:nvSpPr>
            <p:spPr bwMode="auto">
              <a:xfrm>
                <a:off x="4292600" y="1319213"/>
                <a:ext cx="1454150" cy="2355850"/>
              </a:xfrm>
              <a:custGeom>
                <a:avLst/>
                <a:gdLst>
                  <a:gd name="T0" fmla="*/ 210 w 386"/>
                  <a:gd name="T1" fmla="*/ 27 h 626"/>
                  <a:gd name="T2" fmla="*/ 200 w 386"/>
                  <a:gd name="T3" fmla="*/ 38 h 626"/>
                  <a:gd name="T4" fmla="*/ 178 w 386"/>
                  <a:gd name="T5" fmla="*/ 70 h 626"/>
                  <a:gd name="T6" fmla="*/ 141 w 386"/>
                  <a:gd name="T7" fmla="*/ 93 h 626"/>
                  <a:gd name="T8" fmla="*/ 105 w 386"/>
                  <a:gd name="T9" fmla="*/ 90 h 626"/>
                  <a:gd name="T10" fmla="*/ 89 w 386"/>
                  <a:gd name="T11" fmla="*/ 67 h 626"/>
                  <a:gd name="T12" fmla="*/ 84 w 386"/>
                  <a:gd name="T13" fmla="*/ 39 h 626"/>
                  <a:gd name="T14" fmla="*/ 86 w 386"/>
                  <a:gd name="T15" fmla="*/ 10 h 626"/>
                  <a:gd name="T16" fmla="*/ 33 w 386"/>
                  <a:gd name="T17" fmla="*/ 22 h 626"/>
                  <a:gd name="T18" fmla="*/ 1 w 386"/>
                  <a:gd name="T19" fmla="*/ 77 h 626"/>
                  <a:gd name="T20" fmla="*/ 10 w 386"/>
                  <a:gd name="T21" fmla="*/ 91 h 626"/>
                  <a:gd name="T22" fmla="*/ 19 w 386"/>
                  <a:gd name="T23" fmla="*/ 107 h 626"/>
                  <a:gd name="T24" fmla="*/ 35 w 386"/>
                  <a:gd name="T25" fmla="*/ 139 h 626"/>
                  <a:gd name="T26" fmla="*/ 45 w 386"/>
                  <a:gd name="T27" fmla="*/ 173 h 626"/>
                  <a:gd name="T28" fmla="*/ 52 w 386"/>
                  <a:gd name="T29" fmla="*/ 213 h 626"/>
                  <a:gd name="T30" fmla="*/ 65 w 386"/>
                  <a:gd name="T31" fmla="*/ 299 h 626"/>
                  <a:gd name="T32" fmla="*/ 68 w 386"/>
                  <a:gd name="T33" fmla="*/ 352 h 626"/>
                  <a:gd name="T34" fmla="*/ 55 w 386"/>
                  <a:gd name="T35" fmla="*/ 403 h 626"/>
                  <a:gd name="T36" fmla="*/ 79 w 386"/>
                  <a:gd name="T37" fmla="*/ 516 h 626"/>
                  <a:gd name="T38" fmla="*/ 261 w 386"/>
                  <a:gd name="T39" fmla="*/ 514 h 626"/>
                  <a:gd name="T40" fmla="*/ 297 w 386"/>
                  <a:gd name="T41" fmla="*/ 524 h 626"/>
                  <a:gd name="T42" fmla="*/ 323 w 386"/>
                  <a:gd name="T43" fmla="*/ 550 h 626"/>
                  <a:gd name="T44" fmla="*/ 323 w 386"/>
                  <a:gd name="T45" fmla="*/ 604 h 626"/>
                  <a:gd name="T46" fmla="*/ 341 w 386"/>
                  <a:gd name="T47" fmla="*/ 626 h 626"/>
                  <a:gd name="T48" fmla="*/ 366 w 386"/>
                  <a:gd name="T49" fmla="*/ 488 h 626"/>
                  <a:gd name="T50" fmla="*/ 352 w 386"/>
                  <a:gd name="T51" fmla="*/ 346 h 626"/>
                  <a:gd name="T52" fmla="*/ 386 w 386"/>
                  <a:gd name="T53" fmla="*/ 110 h 626"/>
                  <a:gd name="T54" fmla="*/ 378 w 386"/>
                  <a:gd name="T55" fmla="*/ 97 h 626"/>
                  <a:gd name="T56" fmla="*/ 335 w 386"/>
                  <a:gd name="T57" fmla="*/ 53 h 626"/>
                  <a:gd name="T58" fmla="*/ 217 w 386"/>
                  <a:gd name="T59" fmla="*/ 1 h 626"/>
                  <a:gd name="T60" fmla="*/ 212 w 386"/>
                  <a:gd name="T61" fmla="*/ 0 h 626"/>
                  <a:gd name="T62" fmla="*/ 218 w 386"/>
                  <a:gd name="T63" fmla="*/ 13 h 626"/>
                  <a:gd name="T64" fmla="*/ 210 w 386"/>
                  <a:gd name="T65" fmla="*/ 27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6" h="626">
                    <a:moveTo>
                      <a:pt x="210" y="27"/>
                    </a:moveTo>
                    <a:cubicBezTo>
                      <a:pt x="207" y="31"/>
                      <a:pt x="204" y="34"/>
                      <a:pt x="200" y="38"/>
                    </a:cubicBezTo>
                    <a:cubicBezTo>
                      <a:pt x="192" y="48"/>
                      <a:pt x="187" y="60"/>
                      <a:pt x="178" y="70"/>
                    </a:cubicBezTo>
                    <a:cubicBezTo>
                      <a:pt x="169" y="81"/>
                      <a:pt x="155" y="90"/>
                      <a:pt x="141" y="93"/>
                    </a:cubicBezTo>
                    <a:cubicBezTo>
                      <a:pt x="129" y="96"/>
                      <a:pt x="116" y="96"/>
                      <a:pt x="105" y="90"/>
                    </a:cubicBezTo>
                    <a:cubicBezTo>
                      <a:pt x="97" y="85"/>
                      <a:pt x="92" y="76"/>
                      <a:pt x="89" y="67"/>
                    </a:cubicBezTo>
                    <a:cubicBezTo>
                      <a:pt x="85" y="58"/>
                      <a:pt x="85" y="48"/>
                      <a:pt x="84" y="39"/>
                    </a:cubicBezTo>
                    <a:cubicBezTo>
                      <a:pt x="84" y="29"/>
                      <a:pt x="84" y="19"/>
                      <a:pt x="86" y="10"/>
                    </a:cubicBezTo>
                    <a:cubicBezTo>
                      <a:pt x="68" y="11"/>
                      <a:pt x="50" y="15"/>
                      <a:pt x="33" y="22"/>
                    </a:cubicBezTo>
                    <a:cubicBezTo>
                      <a:pt x="19" y="38"/>
                      <a:pt x="9" y="57"/>
                      <a:pt x="1" y="77"/>
                    </a:cubicBezTo>
                    <a:cubicBezTo>
                      <a:pt x="0" y="78"/>
                      <a:pt x="9" y="89"/>
                      <a:pt x="10" y="91"/>
                    </a:cubicBezTo>
                    <a:cubicBezTo>
                      <a:pt x="13" y="96"/>
                      <a:pt x="16" y="101"/>
                      <a:pt x="19" y="107"/>
                    </a:cubicBezTo>
                    <a:cubicBezTo>
                      <a:pt x="25" y="117"/>
                      <a:pt x="30" y="128"/>
                      <a:pt x="35" y="139"/>
                    </a:cubicBezTo>
                    <a:cubicBezTo>
                      <a:pt x="40" y="151"/>
                      <a:pt x="43" y="161"/>
                      <a:pt x="45" y="173"/>
                    </a:cubicBezTo>
                    <a:cubicBezTo>
                      <a:pt x="47" y="187"/>
                      <a:pt x="50" y="200"/>
                      <a:pt x="52" y="213"/>
                    </a:cubicBezTo>
                    <a:cubicBezTo>
                      <a:pt x="56" y="242"/>
                      <a:pt x="61" y="270"/>
                      <a:pt x="65" y="299"/>
                    </a:cubicBezTo>
                    <a:cubicBezTo>
                      <a:pt x="68" y="317"/>
                      <a:pt x="71" y="334"/>
                      <a:pt x="68" y="352"/>
                    </a:cubicBezTo>
                    <a:cubicBezTo>
                      <a:pt x="65" y="369"/>
                      <a:pt x="56" y="386"/>
                      <a:pt x="55" y="403"/>
                    </a:cubicBezTo>
                    <a:cubicBezTo>
                      <a:pt x="52" y="443"/>
                      <a:pt x="62" y="481"/>
                      <a:pt x="79" y="516"/>
                    </a:cubicBezTo>
                    <a:cubicBezTo>
                      <a:pt x="140" y="510"/>
                      <a:pt x="201" y="504"/>
                      <a:pt x="261" y="514"/>
                    </a:cubicBezTo>
                    <a:cubicBezTo>
                      <a:pt x="273" y="516"/>
                      <a:pt x="285" y="519"/>
                      <a:pt x="297" y="524"/>
                    </a:cubicBezTo>
                    <a:cubicBezTo>
                      <a:pt x="308" y="530"/>
                      <a:pt x="318" y="539"/>
                      <a:pt x="323" y="550"/>
                    </a:cubicBezTo>
                    <a:cubicBezTo>
                      <a:pt x="331" y="567"/>
                      <a:pt x="327" y="586"/>
                      <a:pt x="323" y="604"/>
                    </a:cubicBezTo>
                    <a:cubicBezTo>
                      <a:pt x="329" y="611"/>
                      <a:pt x="334" y="619"/>
                      <a:pt x="341" y="626"/>
                    </a:cubicBezTo>
                    <a:cubicBezTo>
                      <a:pt x="360" y="583"/>
                      <a:pt x="367" y="536"/>
                      <a:pt x="366" y="488"/>
                    </a:cubicBezTo>
                    <a:cubicBezTo>
                      <a:pt x="364" y="440"/>
                      <a:pt x="357" y="393"/>
                      <a:pt x="352" y="346"/>
                    </a:cubicBezTo>
                    <a:cubicBezTo>
                      <a:pt x="386" y="110"/>
                      <a:pt x="386" y="110"/>
                      <a:pt x="386" y="110"/>
                    </a:cubicBezTo>
                    <a:cubicBezTo>
                      <a:pt x="384" y="106"/>
                      <a:pt x="381" y="101"/>
                      <a:pt x="378" y="97"/>
                    </a:cubicBezTo>
                    <a:cubicBezTo>
                      <a:pt x="367" y="80"/>
                      <a:pt x="353" y="64"/>
                      <a:pt x="335" y="53"/>
                    </a:cubicBezTo>
                    <a:cubicBezTo>
                      <a:pt x="298" y="31"/>
                      <a:pt x="258" y="13"/>
                      <a:pt x="217" y="1"/>
                    </a:cubicBezTo>
                    <a:cubicBezTo>
                      <a:pt x="215" y="0"/>
                      <a:pt x="213" y="0"/>
                      <a:pt x="212" y="0"/>
                    </a:cubicBezTo>
                    <a:cubicBezTo>
                      <a:pt x="216" y="3"/>
                      <a:pt x="218" y="8"/>
                      <a:pt x="218" y="13"/>
                    </a:cubicBezTo>
                    <a:cubicBezTo>
                      <a:pt x="218" y="18"/>
                      <a:pt x="214" y="23"/>
                      <a:pt x="210" y="2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 name="Freeform 554"/>
              <p:cNvSpPr>
                <a:spLocks/>
              </p:cNvSpPr>
              <p:nvPr/>
            </p:nvSpPr>
            <p:spPr bwMode="auto">
              <a:xfrm>
                <a:off x="4564063" y="1319213"/>
                <a:ext cx="598488" cy="406400"/>
              </a:xfrm>
              <a:custGeom>
                <a:avLst/>
                <a:gdLst>
                  <a:gd name="T0" fmla="*/ 0 w 159"/>
                  <a:gd name="T1" fmla="*/ 24 h 108"/>
                  <a:gd name="T2" fmla="*/ 0 w 159"/>
                  <a:gd name="T3" fmla="*/ 39 h 108"/>
                  <a:gd name="T4" fmla="*/ 5 w 159"/>
                  <a:gd name="T5" fmla="*/ 71 h 108"/>
                  <a:gd name="T6" fmla="*/ 27 w 159"/>
                  <a:gd name="T7" fmla="*/ 100 h 108"/>
                  <a:gd name="T8" fmla="*/ 54 w 159"/>
                  <a:gd name="T9" fmla="*/ 108 h 108"/>
                  <a:gd name="T10" fmla="*/ 72 w 159"/>
                  <a:gd name="T11" fmla="*/ 105 h 108"/>
                  <a:gd name="T12" fmla="*/ 116 w 159"/>
                  <a:gd name="T13" fmla="*/ 78 h 108"/>
                  <a:gd name="T14" fmla="*/ 128 w 159"/>
                  <a:gd name="T15" fmla="*/ 60 h 108"/>
                  <a:gd name="T16" fmla="*/ 138 w 159"/>
                  <a:gd name="T17" fmla="*/ 46 h 108"/>
                  <a:gd name="T18" fmla="*/ 143 w 159"/>
                  <a:gd name="T19" fmla="*/ 41 h 108"/>
                  <a:gd name="T20" fmla="*/ 148 w 159"/>
                  <a:gd name="T21" fmla="*/ 35 h 108"/>
                  <a:gd name="T22" fmla="*/ 149 w 159"/>
                  <a:gd name="T23" fmla="*/ 33 h 108"/>
                  <a:gd name="T24" fmla="*/ 158 w 159"/>
                  <a:gd name="T25" fmla="*/ 18 h 108"/>
                  <a:gd name="T26" fmla="*/ 155 w 159"/>
                  <a:gd name="T27" fmla="*/ 4 h 108"/>
                  <a:gd name="T28" fmla="*/ 145 w 159"/>
                  <a:gd name="T29" fmla="*/ 1 h 108"/>
                  <a:gd name="T30" fmla="*/ 140 w 159"/>
                  <a:gd name="T31" fmla="*/ 0 h 108"/>
                  <a:gd name="T32" fmla="*/ 146 w 159"/>
                  <a:gd name="T33" fmla="*/ 13 h 108"/>
                  <a:gd name="T34" fmla="*/ 138 w 159"/>
                  <a:gd name="T35" fmla="*/ 27 h 108"/>
                  <a:gd name="T36" fmla="*/ 128 w 159"/>
                  <a:gd name="T37" fmla="*/ 38 h 108"/>
                  <a:gd name="T38" fmla="*/ 106 w 159"/>
                  <a:gd name="T39" fmla="*/ 70 h 108"/>
                  <a:gd name="T40" fmla="*/ 69 w 159"/>
                  <a:gd name="T41" fmla="*/ 93 h 108"/>
                  <a:gd name="T42" fmla="*/ 33 w 159"/>
                  <a:gd name="T43" fmla="*/ 90 h 108"/>
                  <a:gd name="T44" fmla="*/ 17 w 159"/>
                  <a:gd name="T45" fmla="*/ 67 h 108"/>
                  <a:gd name="T46" fmla="*/ 12 w 159"/>
                  <a:gd name="T47" fmla="*/ 39 h 108"/>
                  <a:gd name="T48" fmla="*/ 14 w 159"/>
                  <a:gd name="T49" fmla="*/ 10 h 108"/>
                  <a:gd name="T50" fmla="*/ 0 w 159"/>
                  <a:gd name="T51" fmla="*/ 11 h 108"/>
                  <a:gd name="T52" fmla="*/ 0 w 159"/>
                  <a:gd name="T53" fmla="*/ 2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08">
                    <a:moveTo>
                      <a:pt x="0" y="24"/>
                    </a:moveTo>
                    <a:cubicBezTo>
                      <a:pt x="0" y="29"/>
                      <a:pt x="0" y="33"/>
                      <a:pt x="0" y="39"/>
                    </a:cubicBezTo>
                    <a:cubicBezTo>
                      <a:pt x="0" y="49"/>
                      <a:pt x="1" y="60"/>
                      <a:pt x="5" y="71"/>
                    </a:cubicBezTo>
                    <a:cubicBezTo>
                      <a:pt x="9" y="84"/>
                      <a:pt x="17" y="94"/>
                      <a:pt x="27" y="100"/>
                    </a:cubicBezTo>
                    <a:cubicBezTo>
                      <a:pt x="35" y="105"/>
                      <a:pt x="44" y="108"/>
                      <a:pt x="54" y="108"/>
                    </a:cubicBezTo>
                    <a:cubicBezTo>
                      <a:pt x="60" y="108"/>
                      <a:pt x="66" y="107"/>
                      <a:pt x="72" y="105"/>
                    </a:cubicBezTo>
                    <a:cubicBezTo>
                      <a:pt x="89" y="101"/>
                      <a:pt x="104" y="91"/>
                      <a:pt x="116" y="78"/>
                    </a:cubicBezTo>
                    <a:cubicBezTo>
                      <a:pt x="121" y="72"/>
                      <a:pt x="124" y="66"/>
                      <a:pt x="128" y="60"/>
                    </a:cubicBezTo>
                    <a:cubicBezTo>
                      <a:pt x="131" y="55"/>
                      <a:pt x="134" y="50"/>
                      <a:pt x="138" y="46"/>
                    </a:cubicBezTo>
                    <a:cubicBezTo>
                      <a:pt x="139" y="44"/>
                      <a:pt x="141" y="42"/>
                      <a:pt x="143" y="41"/>
                    </a:cubicBezTo>
                    <a:cubicBezTo>
                      <a:pt x="144" y="39"/>
                      <a:pt x="146" y="37"/>
                      <a:pt x="148" y="35"/>
                    </a:cubicBezTo>
                    <a:cubicBezTo>
                      <a:pt x="149" y="33"/>
                      <a:pt x="149" y="33"/>
                      <a:pt x="149" y="33"/>
                    </a:cubicBezTo>
                    <a:cubicBezTo>
                      <a:pt x="152" y="30"/>
                      <a:pt x="156" y="25"/>
                      <a:pt x="158" y="18"/>
                    </a:cubicBezTo>
                    <a:cubicBezTo>
                      <a:pt x="159" y="13"/>
                      <a:pt x="157" y="9"/>
                      <a:pt x="155" y="4"/>
                    </a:cubicBezTo>
                    <a:cubicBezTo>
                      <a:pt x="152" y="3"/>
                      <a:pt x="148" y="2"/>
                      <a:pt x="145" y="1"/>
                    </a:cubicBezTo>
                    <a:cubicBezTo>
                      <a:pt x="143" y="0"/>
                      <a:pt x="141" y="0"/>
                      <a:pt x="140" y="0"/>
                    </a:cubicBezTo>
                    <a:cubicBezTo>
                      <a:pt x="144" y="3"/>
                      <a:pt x="146" y="8"/>
                      <a:pt x="146" y="13"/>
                    </a:cubicBezTo>
                    <a:cubicBezTo>
                      <a:pt x="146" y="18"/>
                      <a:pt x="142" y="23"/>
                      <a:pt x="138" y="27"/>
                    </a:cubicBezTo>
                    <a:cubicBezTo>
                      <a:pt x="135" y="31"/>
                      <a:pt x="132" y="34"/>
                      <a:pt x="128" y="38"/>
                    </a:cubicBezTo>
                    <a:cubicBezTo>
                      <a:pt x="120" y="48"/>
                      <a:pt x="115" y="60"/>
                      <a:pt x="106" y="70"/>
                    </a:cubicBezTo>
                    <a:cubicBezTo>
                      <a:pt x="97" y="81"/>
                      <a:pt x="83" y="90"/>
                      <a:pt x="69" y="93"/>
                    </a:cubicBezTo>
                    <a:cubicBezTo>
                      <a:pt x="57" y="96"/>
                      <a:pt x="44" y="96"/>
                      <a:pt x="33" y="90"/>
                    </a:cubicBezTo>
                    <a:cubicBezTo>
                      <a:pt x="25" y="85"/>
                      <a:pt x="20" y="76"/>
                      <a:pt x="17" y="67"/>
                    </a:cubicBezTo>
                    <a:cubicBezTo>
                      <a:pt x="13" y="58"/>
                      <a:pt x="13" y="48"/>
                      <a:pt x="12" y="39"/>
                    </a:cubicBezTo>
                    <a:cubicBezTo>
                      <a:pt x="12" y="29"/>
                      <a:pt x="12" y="19"/>
                      <a:pt x="14" y="10"/>
                    </a:cubicBezTo>
                    <a:cubicBezTo>
                      <a:pt x="10" y="10"/>
                      <a:pt x="5" y="11"/>
                      <a:pt x="0" y="11"/>
                    </a:cubicBezTo>
                    <a:cubicBezTo>
                      <a:pt x="0" y="16"/>
                      <a:pt x="0" y="20"/>
                      <a:pt x="0" y="2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 name="Freeform 555"/>
              <p:cNvSpPr>
                <a:spLocks/>
              </p:cNvSpPr>
              <p:nvPr/>
            </p:nvSpPr>
            <p:spPr bwMode="auto">
              <a:xfrm>
                <a:off x="5387975" y="1733550"/>
                <a:ext cx="438150" cy="708025"/>
              </a:xfrm>
              <a:custGeom>
                <a:avLst/>
                <a:gdLst>
                  <a:gd name="T0" fmla="*/ 95 w 116"/>
                  <a:gd name="T1" fmla="*/ 0 h 188"/>
                  <a:gd name="T2" fmla="*/ 101 w 116"/>
                  <a:gd name="T3" fmla="*/ 15 h 188"/>
                  <a:gd name="T4" fmla="*/ 109 w 116"/>
                  <a:gd name="T5" fmla="*/ 52 h 188"/>
                  <a:gd name="T6" fmla="*/ 111 w 116"/>
                  <a:gd name="T7" fmla="*/ 177 h 188"/>
                  <a:gd name="T8" fmla="*/ 93 w 116"/>
                  <a:gd name="T9" fmla="*/ 183 h 188"/>
                  <a:gd name="T10" fmla="*/ 12 w 116"/>
                  <a:gd name="T11" fmla="*/ 187 h 188"/>
                  <a:gd name="T12" fmla="*/ 4 w 116"/>
                  <a:gd name="T13" fmla="*/ 127 h 188"/>
                  <a:gd name="T14" fmla="*/ 14 w 116"/>
                  <a:gd name="T15" fmla="*/ 92 h 188"/>
                  <a:gd name="T16" fmla="*/ 7 w 116"/>
                  <a:gd name="T17" fmla="*/ 58 h 188"/>
                  <a:gd name="T18" fmla="*/ 95 w 116"/>
                  <a:gd name="T19"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88">
                    <a:moveTo>
                      <a:pt x="95" y="0"/>
                    </a:moveTo>
                    <a:cubicBezTo>
                      <a:pt x="98" y="5"/>
                      <a:pt x="100" y="10"/>
                      <a:pt x="101" y="15"/>
                    </a:cubicBezTo>
                    <a:cubicBezTo>
                      <a:pt x="105" y="27"/>
                      <a:pt x="107" y="40"/>
                      <a:pt x="109" y="52"/>
                    </a:cubicBezTo>
                    <a:cubicBezTo>
                      <a:pt x="116" y="94"/>
                      <a:pt x="116" y="136"/>
                      <a:pt x="111" y="177"/>
                    </a:cubicBezTo>
                    <a:cubicBezTo>
                      <a:pt x="106" y="181"/>
                      <a:pt x="99" y="182"/>
                      <a:pt x="93" y="183"/>
                    </a:cubicBezTo>
                    <a:cubicBezTo>
                      <a:pt x="66" y="187"/>
                      <a:pt x="39" y="188"/>
                      <a:pt x="12" y="187"/>
                    </a:cubicBezTo>
                    <a:cubicBezTo>
                      <a:pt x="3" y="169"/>
                      <a:pt x="0" y="147"/>
                      <a:pt x="4" y="127"/>
                    </a:cubicBezTo>
                    <a:cubicBezTo>
                      <a:pt x="7" y="115"/>
                      <a:pt x="12" y="104"/>
                      <a:pt x="14" y="92"/>
                    </a:cubicBezTo>
                    <a:cubicBezTo>
                      <a:pt x="16" y="81"/>
                      <a:pt x="15" y="68"/>
                      <a:pt x="7" y="58"/>
                    </a:cubicBezTo>
                    <a:cubicBezTo>
                      <a:pt x="22" y="38"/>
                      <a:pt x="75" y="5"/>
                      <a:pt x="95" y="0"/>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 name="Freeform 556"/>
              <p:cNvSpPr>
                <a:spLocks/>
              </p:cNvSpPr>
              <p:nvPr/>
            </p:nvSpPr>
            <p:spPr bwMode="auto">
              <a:xfrm>
                <a:off x="4295775" y="1609725"/>
                <a:ext cx="203200" cy="598488"/>
              </a:xfrm>
              <a:custGeom>
                <a:avLst/>
                <a:gdLst>
                  <a:gd name="T0" fmla="*/ 54 w 54"/>
                  <a:gd name="T1" fmla="*/ 159 h 159"/>
                  <a:gd name="T2" fmla="*/ 51 w 54"/>
                  <a:gd name="T3" fmla="*/ 136 h 159"/>
                  <a:gd name="T4" fmla="*/ 44 w 54"/>
                  <a:gd name="T5" fmla="*/ 96 h 159"/>
                  <a:gd name="T6" fmla="*/ 34 w 54"/>
                  <a:gd name="T7" fmla="*/ 62 h 159"/>
                  <a:gd name="T8" fmla="*/ 18 w 54"/>
                  <a:gd name="T9" fmla="*/ 30 h 159"/>
                  <a:gd name="T10" fmla="*/ 9 w 54"/>
                  <a:gd name="T11" fmla="*/ 14 h 159"/>
                  <a:gd name="T12" fmla="*/ 0 w 54"/>
                  <a:gd name="T13" fmla="*/ 0 h 159"/>
                  <a:gd name="T14" fmla="*/ 4 w 54"/>
                  <a:gd name="T15" fmla="*/ 33 h 159"/>
                  <a:gd name="T16" fmla="*/ 5 w 54"/>
                  <a:gd name="T17" fmla="*/ 47 h 159"/>
                  <a:gd name="T18" fmla="*/ 8 w 54"/>
                  <a:gd name="T19" fmla="*/ 65 h 159"/>
                  <a:gd name="T20" fmla="*/ 5 w 54"/>
                  <a:gd name="T21" fmla="*/ 139 h 159"/>
                  <a:gd name="T22" fmla="*/ 54 w 54"/>
                  <a:gd name="T2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9">
                    <a:moveTo>
                      <a:pt x="54" y="159"/>
                    </a:moveTo>
                    <a:cubicBezTo>
                      <a:pt x="53" y="152"/>
                      <a:pt x="52" y="144"/>
                      <a:pt x="51" y="136"/>
                    </a:cubicBezTo>
                    <a:cubicBezTo>
                      <a:pt x="49" y="123"/>
                      <a:pt x="46" y="110"/>
                      <a:pt x="44" y="96"/>
                    </a:cubicBezTo>
                    <a:cubicBezTo>
                      <a:pt x="42" y="84"/>
                      <a:pt x="39" y="74"/>
                      <a:pt x="34" y="62"/>
                    </a:cubicBezTo>
                    <a:cubicBezTo>
                      <a:pt x="29" y="51"/>
                      <a:pt x="24" y="40"/>
                      <a:pt x="18" y="30"/>
                    </a:cubicBezTo>
                    <a:cubicBezTo>
                      <a:pt x="15" y="24"/>
                      <a:pt x="12" y="19"/>
                      <a:pt x="9" y="14"/>
                    </a:cubicBezTo>
                    <a:cubicBezTo>
                      <a:pt x="8" y="12"/>
                      <a:pt x="0" y="3"/>
                      <a:pt x="0" y="0"/>
                    </a:cubicBezTo>
                    <a:cubicBezTo>
                      <a:pt x="1" y="11"/>
                      <a:pt x="3" y="22"/>
                      <a:pt x="4" y="33"/>
                    </a:cubicBezTo>
                    <a:cubicBezTo>
                      <a:pt x="4" y="38"/>
                      <a:pt x="4" y="42"/>
                      <a:pt x="5" y="47"/>
                    </a:cubicBezTo>
                    <a:cubicBezTo>
                      <a:pt x="6" y="53"/>
                      <a:pt x="7" y="59"/>
                      <a:pt x="8" y="65"/>
                    </a:cubicBezTo>
                    <a:cubicBezTo>
                      <a:pt x="10" y="90"/>
                      <a:pt x="7" y="114"/>
                      <a:pt x="5" y="139"/>
                    </a:cubicBezTo>
                    <a:cubicBezTo>
                      <a:pt x="19" y="150"/>
                      <a:pt x="36" y="157"/>
                      <a:pt x="54" y="159"/>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 name="Freeform 557"/>
              <p:cNvSpPr>
                <a:spLocks/>
              </p:cNvSpPr>
              <p:nvPr/>
            </p:nvSpPr>
            <p:spPr bwMode="auto">
              <a:xfrm>
                <a:off x="4202113" y="476250"/>
                <a:ext cx="790575" cy="708025"/>
              </a:xfrm>
              <a:custGeom>
                <a:avLst/>
                <a:gdLst>
                  <a:gd name="T0" fmla="*/ 23 w 210"/>
                  <a:gd name="T1" fmla="*/ 137 h 188"/>
                  <a:gd name="T2" fmla="*/ 49 w 210"/>
                  <a:gd name="T3" fmla="*/ 132 h 188"/>
                  <a:gd name="T4" fmla="*/ 80 w 210"/>
                  <a:gd name="T5" fmla="*/ 119 h 188"/>
                  <a:gd name="T6" fmla="*/ 98 w 210"/>
                  <a:gd name="T7" fmla="*/ 118 h 188"/>
                  <a:gd name="T8" fmla="*/ 105 w 210"/>
                  <a:gd name="T9" fmla="*/ 133 h 188"/>
                  <a:gd name="T10" fmla="*/ 126 w 210"/>
                  <a:gd name="T11" fmla="*/ 147 h 188"/>
                  <a:gd name="T12" fmla="*/ 145 w 210"/>
                  <a:gd name="T13" fmla="*/ 162 h 188"/>
                  <a:gd name="T14" fmla="*/ 146 w 210"/>
                  <a:gd name="T15" fmla="*/ 177 h 188"/>
                  <a:gd name="T16" fmla="*/ 156 w 210"/>
                  <a:gd name="T17" fmla="*/ 187 h 188"/>
                  <a:gd name="T18" fmla="*/ 163 w 210"/>
                  <a:gd name="T19" fmla="*/ 176 h 188"/>
                  <a:gd name="T20" fmla="*/ 179 w 210"/>
                  <a:gd name="T21" fmla="*/ 144 h 188"/>
                  <a:gd name="T22" fmla="*/ 201 w 210"/>
                  <a:gd name="T23" fmla="*/ 136 h 188"/>
                  <a:gd name="T24" fmla="*/ 206 w 210"/>
                  <a:gd name="T25" fmla="*/ 120 h 188"/>
                  <a:gd name="T26" fmla="*/ 207 w 210"/>
                  <a:gd name="T27" fmla="*/ 84 h 188"/>
                  <a:gd name="T28" fmla="*/ 195 w 210"/>
                  <a:gd name="T29" fmla="*/ 51 h 188"/>
                  <a:gd name="T30" fmla="*/ 90 w 210"/>
                  <a:gd name="T31" fmla="*/ 6 h 188"/>
                  <a:gd name="T32" fmla="*/ 42 w 210"/>
                  <a:gd name="T33" fmla="*/ 27 h 188"/>
                  <a:gd name="T34" fmla="*/ 11 w 210"/>
                  <a:gd name="T35" fmla="*/ 62 h 188"/>
                  <a:gd name="T36" fmla="*/ 4 w 210"/>
                  <a:gd name="T37" fmla="*/ 124 h 188"/>
                  <a:gd name="T38" fmla="*/ 23 w 210"/>
                  <a:gd name="T39" fmla="*/ 13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88">
                    <a:moveTo>
                      <a:pt x="23" y="137"/>
                    </a:moveTo>
                    <a:cubicBezTo>
                      <a:pt x="32" y="139"/>
                      <a:pt x="41" y="135"/>
                      <a:pt x="49" y="132"/>
                    </a:cubicBezTo>
                    <a:cubicBezTo>
                      <a:pt x="59" y="127"/>
                      <a:pt x="70" y="123"/>
                      <a:pt x="80" y="119"/>
                    </a:cubicBezTo>
                    <a:cubicBezTo>
                      <a:pt x="86" y="117"/>
                      <a:pt x="93" y="114"/>
                      <a:pt x="98" y="118"/>
                    </a:cubicBezTo>
                    <a:cubicBezTo>
                      <a:pt x="102" y="122"/>
                      <a:pt x="103" y="128"/>
                      <a:pt x="105" y="133"/>
                    </a:cubicBezTo>
                    <a:cubicBezTo>
                      <a:pt x="109" y="141"/>
                      <a:pt x="118" y="144"/>
                      <a:pt x="126" y="147"/>
                    </a:cubicBezTo>
                    <a:cubicBezTo>
                      <a:pt x="134" y="150"/>
                      <a:pt x="143" y="154"/>
                      <a:pt x="145" y="162"/>
                    </a:cubicBezTo>
                    <a:cubicBezTo>
                      <a:pt x="147" y="167"/>
                      <a:pt x="146" y="172"/>
                      <a:pt x="146" y="177"/>
                    </a:cubicBezTo>
                    <a:cubicBezTo>
                      <a:pt x="147" y="183"/>
                      <a:pt x="151" y="188"/>
                      <a:pt x="156" y="187"/>
                    </a:cubicBezTo>
                    <a:cubicBezTo>
                      <a:pt x="160" y="186"/>
                      <a:pt x="162" y="180"/>
                      <a:pt x="163" y="176"/>
                    </a:cubicBezTo>
                    <a:cubicBezTo>
                      <a:pt x="166" y="164"/>
                      <a:pt x="171" y="153"/>
                      <a:pt x="179" y="144"/>
                    </a:cubicBezTo>
                    <a:cubicBezTo>
                      <a:pt x="185" y="139"/>
                      <a:pt x="193" y="136"/>
                      <a:pt x="201" y="136"/>
                    </a:cubicBezTo>
                    <a:cubicBezTo>
                      <a:pt x="202" y="130"/>
                      <a:pt x="204" y="125"/>
                      <a:pt x="206" y="120"/>
                    </a:cubicBezTo>
                    <a:cubicBezTo>
                      <a:pt x="210" y="108"/>
                      <a:pt x="209" y="96"/>
                      <a:pt x="207" y="84"/>
                    </a:cubicBezTo>
                    <a:cubicBezTo>
                      <a:pt x="204" y="73"/>
                      <a:pt x="199" y="62"/>
                      <a:pt x="195" y="51"/>
                    </a:cubicBezTo>
                    <a:cubicBezTo>
                      <a:pt x="179" y="14"/>
                      <a:pt x="129" y="0"/>
                      <a:pt x="90" y="6"/>
                    </a:cubicBezTo>
                    <a:cubicBezTo>
                      <a:pt x="72" y="9"/>
                      <a:pt x="56" y="17"/>
                      <a:pt x="42" y="27"/>
                    </a:cubicBezTo>
                    <a:cubicBezTo>
                      <a:pt x="29" y="37"/>
                      <a:pt x="18" y="48"/>
                      <a:pt x="11" y="62"/>
                    </a:cubicBezTo>
                    <a:cubicBezTo>
                      <a:pt x="2" y="81"/>
                      <a:pt x="0" y="103"/>
                      <a:pt x="4" y="124"/>
                    </a:cubicBezTo>
                    <a:cubicBezTo>
                      <a:pt x="9" y="131"/>
                      <a:pt x="15" y="136"/>
                      <a:pt x="23" y="1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 name="Freeform 558"/>
              <p:cNvSpPr>
                <a:spLocks/>
              </p:cNvSpPr>
              <p:nvPr/>
            </p:nvSpPr>
            <p:spPr bwMode="auto">
              <a:xfrm>
                <a:off x="4216400" y="904875"/>
                <a:ext cx="757238" cy="639763"/>
              </a:xfrm>
              <a:custGeom>
                <a:avLst/>
                <a:gdLst>
                  <a:gd name="T0" fmla="*/ 200 w 201"/>
                  <a:gd name="T1" fmla="*/ 41 h 170"/>
                  <a:gd name="T2" fmla="*/ 197 w 201"/>
                  <a:gd name="T3" fmla="*/ 23 h 170"/>
                  <a:gd name="T4" fmla="*/ 197 w 201"/>
                  <a:gd name="T5" fmla="*/ 22 h 170"/>
                  <a:gd name="T6" fmla="*/ 175 w 201"/>
                  <a:gd name="T7" fmla="*/ 30 h 170"/>
                  <a:gd name="T8" fmla="*/ 159 w 201"/>
                  <a:gd name="T9" fmla="*/ 62 h 170"/>
                  <a:gd name="T10" fmla="*/ 152 w 201"/>
                  <a:gd name="T11" fmla="*/ 73 h 170"/>
                  <a:gd name="T12" fmla="*/ 142 w 201"/>
                  <a:gd name="T13" fmla="*/ 63 h 170"/>
                  <a:gd name="T14" fmla="*/ 141 w 201"/>
                  <a:gd name="T15" fmla="*/ 48 h 170"/>
                  <a:gd name="T16" fmla="*/ 122 w 201"/>
                  <a:gd name="T17" fmla="*/ 33 h 170"/>
                  <a:gd name="T18" fmla="*/ 101 w 201"/>
                  <a:gd name="T19" fmla="*/ 19 h 170"/>
                  <a:gd name="T20" fmla="*/ 94 w 201"/>
                  <a:gd name="T21" fmla="*/ 4 h 170"/>
                  <a:gd name="T22" fmla="*/ 76 w 201"/>
                  <a:gd name="T23" fmla="*/ 5 h 170"/>
                  <a:gd name="T24" fmla="*/ 45 w 201"/>
                  <a:gd name="T25" fmla="*/ 18 h 170"/>
                  <a:gd name="T26" fmla="*/ 19 w 201"/>
                  <a:gd name="T27" fmla="*/ 23 h 170"/>
                  <a:gd name="T28" fmla="*/ 0 w 201"/>
                  <a:gd name="T29" fmla="*/ 11 h 170"/>
                  <a:gd name="T30" fmla="*/ 19 w 201"/>
                  <a:gd name="T31" fmla="*/ 69 h 170"/>
                  <a:gd name="T32" fmla="*/ 28 w 201"/>
                  <a:gd name="T33" fmla="*/ 108 h 170"/>
                  <a:gd name="T34" fmla="*/ 27 w 201"/>
                  <a:gd name="T35" fmla="*/ 119 h 170"/>
                  <a:gd name="T36" fmla="*/ 33 w 201"/>
                  <a:gd name="T37" fmla="*/ 128 h 170"/>
                  <a:gd name="T38" fmla="*/ 43 w 201"/>
                  <a:gd name="T39" fmla="*/ 127 h 170"/>
                  <a:gd name="T40" fmla="*/ 53 w 201"/>
                  <a:gd name="T41" fmla="*/ 136 h 170"/>
                  <a:gd name="T42" fmla="*/ 57 w 201"/>
                  <a:gd name="T43" fmla="*/ 150 h 170"/>
                  <a:gd name="T44" fmla="*/ 78 w 201"/>
                  <a:gd name="T45" fmla="*/ 168 h 170"/>
                  <a:gd name="T46" fmla="*/ 108 w 201"/>
                  <a:gd name="T47" fmla="*/ 158 h 170"/>
                  <a:gd name="T48" fmla="*/ 164 w 201"/>
                  <a:gd name="T49" fmla="*/ 111 h 170"/>
                  <a:gd name="T50" fmla="*/ 192 w 201"/>
                  <a:gd name="T51" fmla="*/ 77 h 170"/>
                  <a:gd name="T52" fmla="*/ 192 w 201"/>
                  <a:gd name="T53" fmla="*/ 73 h 170"/>
                  <a:gd name="T54" fmla="*/ 200 w 201"/>
                  <a:gd name="T55"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170">
                    <a:moveTo>
                      <a:pt x="200" y="41"/>
                    </a:moveTo>
                    <a:cubicBezTo>
                      <a:pt x="200" y="35"/>
                      <a:pt x="197" y="29"/>
                      <a:pt x="197" y="23"/>
                    </a:cubicBezTo>
                    <a:cubicBezTo>
                      <a:pt x="197" y="23"/>
                      <a:pt x="197" y="22"/>
                      <a:pt x="197" y="22"/>
                    </a:cubicBezTo>
                    <a:cubicBezTo>
                      <a:pt x="189" y="22"/>
                      <a:pt x="181" y="25"/>
                      <a:pt x="175" y="30"/>
                    </a:cubicBezTo>
                    <a:cubicBezTo>
                      <a:pt x="167" y="39"/>
                      <a:pt x="162" y="50"/>
                      <a:pt x="159" y="62"/>
                    </a:cubicBezTo>
                    <a:cubicBezTo>
                      <a:pt x="158" y="66"/>
                      <a:pt x="156" y="72"/>
                      <a:pt x="152" y="73"/>
                    </a:cubicBezTo>
                    <a:cubicBezTo>
                      <a:pt x="147" y="74"/>
                      <a:pt x="143" y="69"/>
                      <a:pt x="142" y="63"/>
                    </a:cubicBezTo>
                    <a:cubicBezTo>
                      <a:pt x="142" y="58"/>
                      <a:pt x="143" y="53"/>
                      <a:pt x="141" y="48"/>
                    </a:cubicBezTo>
                    <a:cubicBezTo>
                      <a:pt x="139" y="40"/>
                      <a:pt x="130" y="36"/>
                      <a:pt x="122" y="33"/>
                    </a:cubicBezTo>
                    <a:cubicBezTo>
                      <a:pt x="114" y="30"/>
                      <a:pt x="105" y="27"/>
                      <a:pt x="101" y="19"/>
                    </a:cubicBezTo>
                    <a:cubicBezTo>
                      <a:pt x="99" y="14"/>
                      <a:pt x="98" y="8"/>
                      <a:pt x="94" y="4"/>
                    </a:cubicBezTo>
                    <a:cubicBezTo>
                      <a:pt x="89" y="0"/>
                      <a:pt x="82" y="3"/>
                      <a:pt x="76" y="5"/>
                    </a:cubicBezTo>
                    <a:cubicBezTo>
                      <a:pt x="66" y="9"/>
                      <a:pt x="55" y="13"/>
                      <a:pt x="45" y="18"/>
                    </a:cubicBezTo>
                    <a:cubicBezTo>
                      <a:pt x="37" y="21"/>
                      <a:pt x="28" y="25"/>
                      <a:pt x="19" y="23"/>
                    </a:cubicBezTo>
                    <a:cubicBezTo>
                      <a:pt x="11" y="22"/>
                      <a:pt x="5" y="17"/>
                      <a:pt x="0" y="11"/>
                    </a:cubicBezTo>
                    <a:cubicBezTo>
                      <a:pt x="3" y="31"/>
                      <a:pt x="11" y="50"/>
                      <a:pt x="19" y="69"/>
                    </a:cubicBezTo>
                    <a:cubicBezTo>
                      <a:pt x="24" y="82"/>
                      <a:pt x="30" y="95"/>
                      <a:pt x="28" y="108"/>
                    </a:cubicBezTo>
                    <a:cubicBezTo>
                      <a:pt x="28" y="112"/>
                      <a:pt x="27" y="115"/>
                      <a:pt x="27" y="119"/>
                    </a:cubicBezTo>
                    <a:cubicBezTo>
                      <a:pt x="27" y="123"/>
                      <a:pt x="29" y="127"/>
                      <a:pt x="33" y="128"/>
                    </a:cubicBezTo>
                    <a:cubicBezTo>
                      <a:pt x="36" y="128"/>
                      <a:pt x="39" y="127"/>
                      <a:pt x="43" y="127"/>
                    </a:cubicBezTo>
                    <a:cubicBezTo>
                      <a:pt x="48" y="127"/>
                      <a:pt x="51" y="131"/>
                      <a:pt x="53" y="136"/>
                    </a:cubicBezTo>
                    <a:cubicBezTo>
                      <a:pt x="55" y="140"/>
                      <a:pt x="55" y="145"/>
                      <a:pt x="57" y="150"/>
                    </a:cubicBezTo>
                    <a:cubicBezTo>
                      <a:pt x="60" y="159"/>
                      <a:pt x="68" y="166"/>
                      <a:pt x="78" y="168"/>
                    </a:cubicBezTo>
                    <a:cubicBezTo>
                      <a:pt x="88" y="170"/>
                      <a:pt x="99" y="163"/>
                      <a:pt x="108" y="158"/>
                    </a:cubicBezTo>
                    <a:cubicBezTo>
                      <a:pt x="130" y="146"/>
                      <a:pt x="148" y="129"/>
                      <a:pt x="164" y="111"/>
                    </a:cubicBezTo>
                    <a:cubicBezTo>
                      <a:pt x="174" y="100"/>
                      <a:pt x="184" y="89"/>
                      <a:pt x="192" y="77"/>
                    </a:cubicBezTo>
                    <a:cubicBezTo>
                      <a:pt x="192" y="76"/>
                      <a:pt x="192" y="74"/>
                      <a:pt x="192" y="73"/>
                    </a:cubicBezTo>
                    <a:cubicBezTo>
                      <a:pt x="192" y="61"/>
                      <a:pt x="201" y="52"/>
                      <a:pt x="200" y="4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 name="Freeform 559"/>
              <p:cNvSpPr>
                <a:spLocks/>
              </p:cNvSpPr>
              <p:nvPr/>
            </p:nvSpPr>
            <p:spPr bwMode="auto">
              <a:xfrm>
                <a:off x="4613275" y="1195388"/>
                <a:ext cx="500063" cy="485775"/>
              </a:xfrm>
              <a:custGeom>
                <a:avLst/>
                <a:gdLst>
                  <a:gd name="T0" fmla="*/ 127 w 133"/>
                  <a:gd name="T1" fmla="*/ 33 h 129"/>
                  <a:gd name="T2" fmla="*/ 102 w 133"/>
                  <a:gd name="T3" fmla="*/ 22 h 129"/>
                  <a:gd name="T4" fmla="*/ 87 w 133"/>
                  <a:gd name="T5" fmla="*/ 0 h 129"/>
                  <a:gd name="T6" fmla="*/ 59 w 133"/>
                  <a:gd name="T7" fmla="*/ 34 h 129"/>
                  <a:gd name="T8" fmla="*/ 3 w 133"/>
                  <a:gd name="T9" fmla="*/ 81 h 129"/>
                  <a:gd name="T10" fmla="*/ 0 w 133"/>
                  <a:gd name="T11" fmla="*/ 83 h 129"/>
                  <a:gd name="T12" fmla="*/ 4 w 133"/>
                  <a:gd name="T13" fmla="*/ 100 h 129"/>
                  <a:gd name="T14" fmla="*/ 20 w 133"/>
                  <a:gd name="T15" fmla="*/ 123 h 129"/>
                  <a:gd name="T16" fmla="*/ 56 w 133"/>
                  <a:gd name="T17" fmla="*/ 126 h 129"/>
                  <a:gd name="T18" fmla="*/ 93 w 133"/>
                  <a:gd name="T19" fmla="*/ 103 h 129"/>
                  <a:gd name="T20" fmla="*/ 115 w 133"/>
                  <a:gd name="T21" fmla="*/ 71 h 129"/>
                  <a:gd name="T22" fmla="*/ 125 w 133"/>
                  <a:gd name="T23" fmla="*/ 60 h 129"/>
                  <a:gd name="T24" fmla="*/ 133 w 133"/>
                  <a:gd name="T25" fmla="*/ 46 h 129"/>
                  <a:gd name="T26" fmla="*/ 127 w 133"/>
                  <a:gd name="T27" fmla="*/ 3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129">
                    <a:moveTo>
                      <a:pt x="127" y="33"/>
                    </a:moveTo>
                    <a:cubicBezTo>
                      <a:pt x="118" y="30"/>
                      <a:pt x="109" y="27"/>
                      <a:pt x="102" y="22"/>
                    </a:cubicBezTo>
                    <a:cubicBezTo>
                      <a:pt x="94" y="17"/>
                      <a:pt x="88" y="9"/>
                      <a:pt x="87" y="0"/>
                    </a:cubicBezTo>
                    <a:cubicBezTo>
                      <a:pt x="79" y="12"/>
                      <a:pt x="69" y="23"/>
                      <a:pt x="59" y="34"/>
                    </a:cubicBezTo>
                    <a:cubicBezTo>
                      <a:pt x="43" y="52"/>
                      <a:pt x="25" y="69"/>
                      <a:pt x="3" y="81"/>
                    </a:cubicBezTo>
                    <a:cubicBezTo>
                      <a:pt x="2" y="82"/>
                      <a:pt x="1" y="82"/>
                      <a:pt x="0" y="83"/>
                    </a:cubicBezTo>
                    <a:cubicBezTo>
                      <a:pt x="1" y="89"/>
                      <a:pt x="2" y="95"/>
                      <a:pt x="4" y="100"/>
                    </a:cubicBezTo>
                    <a:cubicBezTo>
                      <a:pt x="7" y="109"/>
                      <a:pt x="12" y="118"/>
                      <a:pt x="20" y="123"/>
                    </a:cubicBezTo>
                    <a:cubicBezTo>
                      <a:pt x="31" y="129"/>
                      <a:pt x="44" y="129"/>
                      <a:pt x="56" y="126"/>
                    </a:cubicBezTo>
                    <a:cubicBezTo>
                      <a:pt x="70" y="123"/>
                      <a:pt x="84" y="114"/>
                      <a:pt x="93" y="103"/>
                    </a:cubicBezTo>
                    <a:cubicBezTo>
                      <a:pt x="102" y="93"/>
                      <a:pt x="107" y="81"/>
                      <a:pt x="115" y="71"/>
                    </a:cubicBezTo>
                    <a:cubicBezTo>
                      <a:pt x="119" y="67"/>
                      <a:pt x="122" y="64"/>
                      <a:pt x="125" y="60"/>
                    </a:cubicBezTo>
                    <a:cubicBezTo>
                      <a:pt x="129" y="56"/>
                      <a:pt x="133" y="51"/>
                      <a:pt x="133" y="46"/>
                    </a:cubicBezTo>
                    <a:cubicBezTo>
                      <a:pt x="133" y="41"/>
                      <a:pt x="131" y="36"/>
                      <a:pt x="127" y="33"/>
                    </a:cubicBezTo>
                    <a:close/>
                  </a:path>
                </a:pathLst>
              </a:custGeom>
              <a:solidFill>
                <a:srgbClr val="FD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 name="Freeform 560"/>
              <p:cNvSpPr>
                <a:spLocks/>
              </p:cNvSpPr>
              <p:nvPr/>
            </p:nvSpPr>
            <p:spPr bwMode="auto">
              <a:xfrm>
                <a:off x="4144963" y="3221038"/>
                <a:ext cx="1393825" cy="2795588"/>
              </a:xfrm>
              <a:custGeom>
                <a:avLst/>
                <a:gdLst>
                  <a:gd name="T0" fmla="*/ 362 w 370"/>
                  <a:gd name="T1" fmla="*/ 45 h 743"/>
                  <a:gd name="T2" fmla="*/ 336 w 370"/>
                  <a:gd name="T3" fmla="*/ 19 h 743"/>
                  <a:gd name="T4" fmla="*/ 300 w 370"/>
                  <a:gd name="T5" fmla="*/ 9 h 743"/>
                  <a:gd name="T6" fmla="*/ 148 w 370"/>
                  <a:gd name="T7" fmla="*/ 8 h 743"/>
                  <a:gd name="T8" fmla="*/ 130 w 370"/>
                  <a:gd name="T9" fmla="*/ 35 h 743"/>
                  <a:gd name="T10" fmla="*/ 88 w 370"/>
                  <a:gd name="T11" fmla="*/ 107 h 743"/>
                  <a:gd name="T12" fmla="*/ 19 w 370"/>
                  <a:gd name="T13" fmla="*/ 241 h 743"/>
                  <a:gd name="T14" fmla="*/ 12 w 370"/>
                  <a:gd name="T15" fmla="*/ 376 h 743"/>
                  <a:gd name="T16" fmla="*/ 40 w 370"/>
                  <a:gd name="T17" fmla="*/ 499 h 743"/>
                  <a:gd name="T18" fmla="*/ 41 w 370"/>
                  <a:gd name="T19" fmla="*/ 596 h 743"/>
                  <a:gd name="T20" fmla="*/ 60 w 370"/>
                  <a:gd name="T21" fmla="*/ 690 h 743"/>
                  <a:gd name="T22" fmla="*/ 136 w 370"/>
                  <a:gd name="T23" fmla="*/ 743 h 743"/>
                  <a:gd name="T24" fmla="*/ 172 w 370"/>
                  <a:gd name="T25" fmla="*/ 733 h 743"/>
                  <a:gd name="T26" fmla="*/ 193 w 370"/>
                  <a:gd name="T27" fmla="*/ 701 h 743"/>
                  <a:gd name="T28" fmla="*/ 182 w 370"/>
                  <a:gd name="T29" fmla="*/ 496 h 743"/>
                  <a:gd name="T30" fmla="*/ 188 w 370"/>
                  <a:gd name="T31" fmla="*/ 431 h 743"/>
                  <a:gd name="T32" fmla="*/ 154 w 370"/>
                  <a:gd name="T33" fmla="*/ 311 h 743"/>
                  <a:gd name="T34" fmla="*/ 151 w 370"/>
                  <a:gd name="T35" fmla="*/ 303 h 743"/>
                  <a:gd name="T36" fmla="*/ 161 w 370"/>
                  <a:gd name="T37" fmla="*/ 294 h 743"/>
                  <a:gd name="T38" fmla="*/ 256 w 370"/>
                  <a:gd name="T39" fmla="*/ 212 h 743"/>
                  <a:gd name="T40" fmla="*/ 317 w 370"/>
                  <a:gd name="T41" fmla="*/ 164 h 743"/>
                  <a:gd name="T42" fmla="*/ 347 w 370"/>
                  <a:gd name="T43" fmla="*/ 128 h 743"/>
                  <a:gd name="T44" fmla="*/ 362 w 370"/>
                  <a:gd name="T45" fmla="*/ 98 h 743"/>
                  <a:gd name="T46" fmla="*/ 362 w 370"/>
                  <a:gd name="T47" fmla="*/ 4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0" h="743">
                    <a:moveTo>
                      <a:pt x="362" y="45"/>
                    </a:moveTo>
                    <a:cubicBezTo>
                      <a:pt x="357" y="34"/>
                      <a:pt x="347" y="25"/>
                      <a:pt x="336" y="19"/>
                    </a:cubicBezTo>
                    <a:cubicBezTo>
                      <a:pt x="324" y="14"/>
                      <a:pt x="312" y="11"/>
                      <a:pt x="300" y="9"/>
                    </a:cubicBezTo>
                    <a:cubicBezTo>
                      <a:pt x="250" y="0"/>
                      <a:pt x="198" y="3"/>
                      <a:pt x="148" y="8"/>
                    </a:cubicBezTo>
                    <a:cubicBezTo>
                      <a:pt x="142" y="17"/>
                      <a:pt x="136" y="26"/>
                      <a:pt x="130" y="35"/>
                    </a:cubicBezTo>
                    <a:cubicBezTo>
                      <a:pt x="116" y="59"/>
                      <a:pt x="102" y="83"/>
                      <a:pt x="88" y="107"/>
                    </a:cubicBezTo>
                    <a:cubicBezTo>
                      <a:pt x="63" y="150"/>
                      <a:pt x="39" y="195"/>
                      <a:pt x="19" y="241"/>
                    </a:cubicBezTo>
                    <a:cubicBezTo>
                      <a:pt x="0" y="284"/>
                      <a:pt x="2" y="331"/>
                      <a:pt x="12" y="376"/>
                    </a:cubicBezTo>
                    <a:cubicBezTo>
                      <a:pt x="21" y="417"/>
                      <a:pt x="36" y="457"/>
                      <a:pt x="40" y="499"/>
                    </a:cubicBezTo>
                    <a:cubicBezTo>
                      <a:pt x="43" y="531"/>
                      <a:pt x="41" y="564"/>
                      <a:pt x="41" y="596"/>
                    </a:cubicBezTo>
                    <a:cubicBezTo>
                      <a:pt x="41" y="628"/>
                      <a:pt x="45" y="661"/>
                      <a:pt x="60" y="690"/>
                    </a:cubicBezTo>
                    <a:cubicBezTo>
                      <a:pt x="75" y="718"/>
                      <a:pt x="103" y="742"/>
                      <a:pt x="136" y="743"/>
                    </a:cubicBezTo>
                    <a:cubicBezTo>
                      <a:pt x="148" y="743"/>
                      <a:pt x="162" y="740"/>
                      <a:pt x="172" y="733"/>
                    </a:cubicBezTo>
                    <a:cubicBezTo>
                      <a:pt x="182" y="725"/>
                      <a:pt x="189" y="713"/>
                      <a:pt x="193" y="701"/>
                    </a:cubicBezTo>
                    <a:cubicBezTo>
                      <a:pt x="214" y="635"/>
                      <a:pt x="182" y="565"/>
                      <a:pt x="182" y="496"/>
                    </a:cubicBezTo>
                    <a:cubicBezTo>
                      <a:pt x="182" y="474"/>
                      <a:pt x="186" y="453"/>
                      <a:pt x="188" y="431"/>
                    </a:cubicBezTo>
                    <a:cubicBezTo>
                      <a:pt x="192" y="389"/>
                      <a:pt x="180" y="345"/>
                      <a:pt x="154" y="311"/>
                    </a:cubicBezTo>
                    <a:cubicBezTo>
                      <a:pt x="153" y="308"/>
                      <a:pt x="151" y="306"/>
                      <a:pt x="151" y="303"/>
                    </a:cubicBezTo>
                    <a:cubicBezTo>
                      <a:pt x="151" y="298"/>
                      <a:pt x="157" y="296"/>
                      <a:pt x="161" y="294"/>
                    </a:cubicBezTo>
                    <a:cubicBezTo>
                      <a:pt x="201" y="279"/>
                      <a:pt x="224" y="240"/>
                      <a:pt x="256" y="212"/>
                    </a:cubicBezTo>
                    <a:cubicBezTo>
                      <a:pt x="275" y="195"/>
                      <a:pt x="298" y="181"/>
                      <a:pt x="317" y="164"/>
                    </a:cubicBezTo>
                    <a:cubicBezTo>
                      <a:pt x="329" y="153"/>
                      <a:pt x="339" y="141"/>
                      <a:pt x="347" y="128"/>
                    </a:cubicBezTo>
                    <a:cubicBezTo>
                      <a:pt x="353" y="119"/>
                      <a:pt x="357" y="108"/>
                      <a:pt x="362" y="98"/>
                    </a:cubicBezTo>
                    <a:cubicBezTo>
                      <a:pt x="366" y="81"/>
                      <a:pt x="370" y="62"/>
                      <a:pt x="362"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 name="Freeform 561"/>
              <p:cNvSpPr>
                <a:spLocks/>
              </p:cNvSpPr>
              <p:nvPr/>
            </p:nvSpPr>
            <p:spPr bwMode="auto">
              <a:xfrm>
                <a:off x="3252788" y="2930525"/>
                <a:ext cx="1450975" cy="2355850"/>
              </a:xfrm>
              <a:custGeom>
                <a:avLst/>
                <a:gdLst>
                  <a:gd name="T0" fmla="*/ 281 w 385"/>
                  <a:gd name="T1" fmla="*/ 222 h 626"/>
                  <a:gd name="T2" fmla="*/ 308 w 385"/>
                  <a:gd name="T3" fmla="*/ 213 h 626"/>
                  <a:gd name="T4" fmla="*/ 325 w 385"/>
                  <a:gd name="T5" fmla="*/ 184 h 626"/>
                  <a:gd name="T6" fmla="*/ 367 w 385"/>
                  <a:gd name="T7" fmla="*/ 112 h 626"/>
                  <a:gd name="T8" fmla="*/ 385 w 385"/>
                  <a:gd name="T9" fmla="*/ 85 h 626"/>
                  <a:gd name="T10" fmla="*/ 356 w 385"/>
                  <a:gd name="T11" fmla="*/ 88 h 626"/>
                  <a:gd name="T12" fmla="*/ 332 w 385"/>
                  <a:gd name="T13" fmla="*/ 10 h 626"/>
                  <a:gd name="T14" fmla="*/ 287 w 385"/>
                  <a:gd name="T15" fmla="*/ 3 h 626"/>
                  <a:gd name="T16" fmla="*/ 234 w 385"/>
                  <a:gd name="T17" fmla="*/ 26 h 626"/>
                  <a:gd name="T18" fmla="*/ 80 w 385"/>
                  <a:gd name="T19" fmla="*/ 127 h 626"/>
                  <a:gd name="T20" fmla="*/ 9 w 385"/>
                  <a:gd name="T21" fmla="*/ 220 h 626"/>
                  <a:gd name="T22" fmla="*/ 1 w 385"/>
                  <a:gd name="T23" fmla="*/ 289 h 626"/>
                  <a:gd name="T24" fmla="*/ 3 w 385"/>
                  <a:gd name="T25" fmla="*/ 325 h 626"/>
                  <a:gd name="T26" fmla="*/ 13 w 385"/>
                  <a:gd name="T27" fmla="*/ 357 h 626"/>
                  <a:gd name="T28" fmla="*/ 24 w 385"/>
                  <a:gd name="T29" fmla="*/ 452 h 626"/>
                  <a:gd name="T30" fmla="*/ 19 w 385"/>
                  <a:gd name="T31" fmla="*/ 497 h 626"/>
                  <a:gd name="T32" fmla="*/ 25 w 385"/>
                  <a:gd name="T33" fmla="*/ 546 h 626"/>
                  <a:gd name="T34" fmla="*/ 47 w 385"/>
                  <a:gd name="T35" fmla="*/ 608 h 626"/>
                  <a:gd name="T36" fmla="*/ 110 w 385"/>
                  <a:gd name="T37" fmla="*/ 625 h 626"/>
                  <a:gd name="T38" fmla="*/ 163 w 385"/>
                  <a:gd name="T39" fmla="*/ 608 h 626"/>
                  <a:gd name="T40" fmla="*/ 166 w 385"/>
                  <a:gd name="T41" fmla="*/ 525 h 626"/>
                  <a:gd name="T42" fmla="*/ 171 w 385"/>
                  <a:gd name="T43" fmla="*/ 429 h 626"/>
                  <a:gd name="T44" fmla="*/ 180 w 385"/>
                  <a:gd name="T45" fmla="*/ 344 h 626"/>
                  <a:gd name="T46" fmla="*/ 154 w 385"/>
                  <a:gd name="T47" fmla="*/ 264 h 626"/>
                  <a:gd name="T48" fmla="*/ 281 w 385"/>
                  <a:gd name="T49" fmla="*/ 222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5" h="626">
                    <a:moveTo>
                      <a:pt x="281" y="222"/>
                    </a:moveTo>
                    <a:cubicBezTo>
                      <a:pt x="290" y="219"/>
                      <a:pt x="300" y="216"/>
                      <a:pt x="308" y="213"/>
                    </a:cubicBezTo>
                    <a:cubicBezTo>
                      <a:pt x="314" y="203"/>
                      <a:pt x="319" y="193"/>
                      <a:pt x="325" y="184"/>
                    </a:cubicBezTo>
                    <a:cubicBezTo>
                      <a:pt x="339" y="160"/>
                      <a:pt x="353" y="136"/>
                      <a:pt x="367" y="112"/>
                    </a:cubicBezTo>
                    <a:cubicBezTo>
                      <a:pt x="373" y="103"/>
                      <a:pt x="379" y="94"/>
                      <a:pt x="385" y="85"/>
                    </a:cubicBezTo>
                    <a:cubicBezTo>
                      <a:pt x="375" y="86"/>
                      <a:pt x="365" y="87"/>
                      <a:pt x="356" y="88"/>
                    </a:cubicBezTo>
                    <a:cubicBezTo>
                      <a:pt x="343" y="63"/>
                      <a:pt x="335" y="37"/>
                      <a:pt x="332" y="10"/>
                    </a:cubicBezTo>
                    <a:cubicBezTo>
                      <a:pt x="319" y="2"/>
                      <a:pt x="302" y="0"/>
                      <a:pt x="287" y="3"/>
                    </a:cubicBezTo>
                    <a:cubicBezTo>
                      <a:pt x="268" y="6"/>
                      <a:pt x="251" y="16"/>
                      <a:pt x="234" y="26"/>
                    </a:cubicBezTo>
                    <a:cubicBezTo>
                      <a:pt x="181" y="56"/>
                      <a:pt x="127" y="87"/>
                      <a:pt x="80" y="127"/>
                    </a:cubicBezTo>
                    <a:cubicBezTo>
                      <a:pt x="50" y="152"/>
                      <a:pt x="22" y="182"/>
                      <a:pt x="9" y="220"/>
                    </a:cubicBezTo>
                    <a:cubicBezTo>
                      <a:pt x="2" y="242"/>
                      <a:pt x="0" y="266"/>
                      <a:pt x="1" y="289"/>
                    </a:cubicBezTo>
                    <a:cubicBezTo>
                      <a:pt x="1" y="301"/>
                      <a:pt x="2" y="313"/>
                      <a:pt x="3" y="325"/>
                    </a:cubicBezTo>
                    <a:cubicBezTo>
                      <a:pt x="4" y="336"/>
                      <a:pt x="9" y="346"/>
                      <a:pt x="13" y="357"/>
                    </a:cubicBezTo>
                    <a:cubicBezTo>
                      <a:pt x="22" y="388"/>
                      <a:pt x="26" y="420"/>
                      <a:pt x="24" y="452"/>
                    </a:cubicBezTo>
                    <a:cubicBezTo>
                      <a:pt x="23" y="467"/>
                      <a:pt x="17" y="483"/>
                      <a:pt x="19" y="497"/>
                    </a:cubicBezTo>
                    <a:cubicBezTo>
                      <a:pt x="21" y="513"/>
                      <a:pt x="23" y="530"/>
                      <a:pt x="25" y="546"/>
                    </a:cubicBezTo>
                    <a:cubicBezTo>
                      <a:pt x="27" y="568"/>
                      <a:pt x="30" y="593"/>
                      <a:pt x="47" y="608"/>
                    </a:cubicBezTo>
                    <a:cubicBezTo>
                      <a:pt x="63" y="624"/>
                      <a:pt x="87" y="625"/>
                      <a:pt x="110" y="625"/>
                    </a:cubicBezTo>
                    <a:cubicBezTo>
                      <a:pt x="129" y="626"/>
                      <a:pt x="152" y="625"/>
                      <a:pt x="163" y="608"/>
                    </a:cubicBezTo>
                    <a:cubicBezTo>
                      <a:pt x="177" y="586"/>
                      <a:pt x="166" y="549"/>
                      <a:pt x="166" y="525"/>
                    </a:cubicBezTo>
                    <a:cubicBezTo>
                      <a:pt x="165" y="493"/>
                      <a:pt x="167" y="461"/>
                      <a:pt x="171" y="429"/>
                    </a:cubicBezTo>
                    <a:cubicBezTo>
                      <a:pt x="175" y="401"/>
                      <a:pt x="180" y="373"/>
                      <a:pt x="180" y="344"/>
                    </a:cubicBezTo>
                    <a:cubicBezTo>
                      <a:pt x="179" y="315"/>
                      <a:pt x="172" y="286"/>
                      <a:pt x="154" y="264"/>
                    </a:cubicBezTo>
                    <a:cubicBezTo>
                      <a:pt x="197" y="251"/>
                      <a:pt x="239" y="236"/>
                      <a:pt x="281" y="2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 name="Freeform 644"/>
              <p:cNvSpPr>
                <a:spLocks/>
              </p:cNvSpPr>
              <p:nvPr/>
            </p:nvSpPr>
            <p:spPr bwMode="auto">
              <a:xfrm>
                <a:off x="3471863" y="2151063"/>
                <a:ext cx="1081088" cy="1268413"/>
              </a:xfrm>
              <a:custGeom>
                <a:avLst/>
                <a:gdLst>
                  <a:gd name="T0" fmla="*/ 287 w 287"/>
                  <a:gd name="T1" fmla="*/ 115 h 337"/>
                  <a:gd name="T2" fmla="*/ 283 w 287"/>
                  <a:gd name="T3" fmla="*/ 78 h 337"/>
                  <a:gd name="T4" fmla="*/ 273 w 287"/>
                  <a:gd name="T5" fmla="*/ 15 h 337"/>
                  <a:gd name="T6" fmla="*/ 232 w 287"/>
                  <a:gd name="T7" fmla="*/ 0 h 337"/>
                  <a:gd name="T8" fmla="*/ 224 w 287"/>
                  <a:gd name="T9" fmla="*/ 60 h 337"/>
                  <a:gd name="T10" fmla="*/ 200 w 287"/>
                  <a:gd name="T11" fmla="*/ 95 h 337"/>
                  <a:gd name="T12" fmla="*/ 175 w 287"/>
                  <a:gd name="T13" fmla="*/ 143 h 337"/>
                  <a:gd name="T14" fmla="*/ 137 w 287"/>
                  <a:gd name="T15" fmla="*/ 227 h 337"/>
                  <a:gd name="T16" fmla="*/ 130 w 287"/>
                  <a:gd name="T17" fmla="*/ 226 h 337"/>
                  <a:gd name="T18" fmla="*/ 85 w 287"/>
                  <a:gd name="T19" fmla="*/ 231 h 337"/>
                  <a:gd name="T20" fmla="*/ 42 w 287"/>
                  <a:gd name="T21" fmla="*/ 245 h 337"/>
                  <a:gd name="T22" fmla="*/ 18 w 287"/>
                  <a:gd name="T23" fmla="*/ 273 h 337"/>
                  <a:gd name="T24" fmla="*/ 0 w 287"/>
                  <a:gd name="T25" fmla="*/ 321 h 337"/>
                  <a:gd name="T26" fmla="*/ 0 w 287"/>
                  <a:gd name="T27" fmla="*/ 328 h 337"/>
                  <a:gd name="T28" fmla="*/ 5 w 287"/>
                  <a:gd name="T29" fmla="*/ 333 h 337"/>
                  <a:gd name="T30" fmla="*/ 14 w 287"/>
                  <a:gd name="T31" fmla="*/ 327 h 337"/>
                  <a:gd name="T32" fmla="*/ 21 w 287"/>
                  <a:gd name="T33" fmla="*/ 314 h 337"/>
                  <a:gd name="T34" fmla="*/ 19 w 287"/>
                  <a:gd name="T35" fmla="*/ 324 h 337"/>
                  <a:gd name="T36" fmla="*/ 20 w 287"/>
                  <a:gd name="T37" fmla="*/ 333 h 337"/>
                  <a:gd name="T38" fmla="*/ 32 w 287"/>
                  <a:gd name="T39" fmla="*/ 333 h 337"/>
                  <a:gd name="T40" fmla="*/ 37 w 287"/>
                  <a:gd name="T41" fmla="*/ 322 h 337"/>
                  <a:gd name="T42" fmla="*/ 64 w 287"/>
                  <a:gd name="T43" fmla="*/ 272 h 337"/>
                  <a:gd name="T44" fmla="*/ 76 w 287"/>
                  <a:gd name="T45" fmla="*/ 266 h 337"/>
                  <a:gd name="T46" fmla="*/ 88 w 287"/>
                  <a:gd name="T47" fmla="*/ 271 h 337"/>
                  <a:gd name="T48" fmla="*/ 86 w 287"/>
                  <a:gd name="T49" fmla="*/ 285 h 337"/>
                  <a:gd name="T50" fmla="*/ 74 w 287"/>
                  <a:gd name="T51" fmla="*/ 295 h 337"/>
                  <a:gd name="T52" fmla="*/ 55 w 287"/>
                  <a:gd name="T53" fmla="*/ 308 h 337"/>
                  <a:gd name="T54" fmla="*/ 49 w 287"/>
                  <a:gd name="T55" fmla="*/ 321 h 337"/>
                  <a:gd name="T56" fmla="*/ 56 w 287"/>
                  <a:gd name="T57" fmla="*/ 327 h 337"/>
                  <a:gd name="T58" fmla="*/ 66 w 287"/>
                  <a:gd name="T59" fmla="*/ 325 h 337"/>
                  <a:gd name="T60" fmla="*/ 92 w 287"/>
                  <a:gd name="T61" fmla="*/ 313 h 337"/>
                  <a:gd name="T62" fmla="*/ 126 w 287"/>
                  <a:gd name="T63" fmla="*/ 292 h 337"/>
                  <a:gd name="T64" fmla="*/ 154 w 287"/>
                  <a:gd name="T65" fmla="*/ 262 h 337"/>
                  <a:gd name="T66" fmla="*/ 221 w 287"/>
                  <a:gd name="T67" fmla="*/ 200 h 337"/>
                  <a:gd name="T68" fmla="*/ 281 w 287"/>
                  <a:gd name="T69" fmla="*/ 127 h 337"/>
                  <a:gd name="T70" fmla="*/ 287 w 287"/>
                  <a:gd name="T71" fmla="*/ 11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7" h="337">
                    <a:moveTo>
                      <a:pt x="287" y="115"/>
                    </a:moveTo>
                    <a:cubicBezTo>
                      <a:pt x="287" y="103"/>
                      <a:pt x="285" y="90"/>
                      <a:pt x="283" y="78"/>
                    </a:cubicBezTo>
                    <a:cubicBezTo>
                      <a:pt x="280" y="57"/>
                      <a:pt x="277" y="36"/>
                      <a:pt x="273" y="15"/>
                    </a:cubicBezTo>
                    <a:cubicBezTo>
                      <a:pt x="259" y="13"/>
                      <a:pt x="244" y="8"/>
                      <a:pt x="232" y="0"/>
                    </a:cubicBezTo>
                    <a:cubicBezTo>
                      <a:pt x="233" y="21"/>
                      <a:pt x="232" y="42"/>
                      <a:pt x="224" y="60"/>
                    </a:cubicBezTo>
                    <a:cubicBezTo>
                      <a:pt x="218" y="73"/>
                      <a:pt x="208" y="83"/>
                      <a:pt x="200" y="95"/>
                    </a:cubicBezTo>
                    <a:cubicBezTo>
                      <a:pt x="190" y="110"/>
                      <a:pt x="183" y="126"/>
                      <a:pt x="175" y="143"/>
                    </a:cubicBezTo>
                    <a:cubicBezTo>
                      <a:pt x="162" y="171"/>
                      <a:pt x="149" y="199"/>
                      <a:pt x="137" y="227"/>
                    </a:cubicBezTo>
                    <a:cubicBezTo>
                      <a:pt x="135" y="227"/>
                      <a:pt x="132" y="227"/>
                      <a:pt x="130" y="226"/>
                    </a:cubicBezTo>
                    <a:cubicBezTo>
                      <a:pt x="116" y="229"/>
                      <a:pt x="100" y="229"/>
                      <a:pt x="85" y="231"/>
                    </a:cubicBezTo>
                    <a:cubicBezTo>
                      <a:pt x="70" y="233"/>
                      <a:pt x="55" y="236"/>
                      <a:pt x="42" y="245"/>
                    </a:cubicBezTo>
                    <a:cubicBezTo>
                      <a:pt x="32" y="252"/>
                      <a:pt x="24" y="262"/>
                      <a:pt x="18" y="273"/>
                    </a:cubicBezTo>
                    <a:cubicBezTo>
                      <a:pt x="9" y="288"/>
                      <a:pt x="3" y="304"/>
                      <a:pt x="0" y="321"/>
                    </a:cubicBezTo>
                    <a:cubicBezTo>
                      <a:pt x="0" y="324"/>
                      <a:pt x="0" y="326"/>
                      <a:pt x="0" y="328"/>
                    </a:cubicBezTo>
                    <a:cubicBezTo>
                      <a:pt x="1" y="330"/>
                      <a:pt x="2" y="333"/>
                      <a:pt x="5" y="333"/>
                    </a:cubicBezTo>
                    <a:cubicBezTo>
                      <a:pt x="9" y="334"/>
                      <a:pt x="12" y="330"/>
                      <a:pt x="14" y="327"/>
                    </a:cubicBezTo>
                    <a:cubicBezTo>
                      <a:pt x="16" y="323"/>
                      <a:pt x="19" y="318"/>
                      <a:pt x="21" y="314"/>
                    </a:cubicBezTo>
                    <a:cubicBezTo>
                      <a:pt x="20" y="317"/>
                      <a:pt x="19" y="321"/>
                      <a:pt x="19" y="324"/>
                    </a:cubicBezTo>
                    <a:cubicBezTo>
                      <a:pt x="18" y="327"/>
                      <a:pt x="18" y="331"/>
                      <a:pt x="20" y="333"/>
                    </a:cubicBezTo>
                    <a:cubicBezTo>
                      <a:pt x="23" y="337"/>
                      <a:pt x="28" y="336"/>
                      <a:pt x="32" y="333"/>
                    </a:cubicBezTo>
                    <a:cubicBezTo>
                      <a:pt x="35" y="330"/>
                      <a:pt x="36" y="326"/>
                      <a:pt x="37" y="322"/>
                    </a:cubicBezTo>
                    <a:cubicBezTo>
                      <a:pt x="43" y="303"/>
                      <a:pt x="49" y="285"/>
                      <a:pt x="64" y="272"/>
                    </a:cubicBezTo>
                    <a:cubicBezTo>
                      <a:pt x="67" y="269"/>
                      <a:pt x="71" y="267"/>
                      <a:pt x="76" y="266"/>
                    </a:cubicBezTo>
                    <a:cubicBezTo>
                      <a:pt x="80" y="265"/>
                      <a:pt x="85" y="267"/>
                      <a:pt x="88" y="271"/>
                    </a:cubicBezTo>
                    <a:cubicBezTo>
                      <a:pt x="91" y="275"/>
                      <a:pt x="89" y="281"/>
                      <a:pt x="86" y="285"/>
                    </a:cubicBezTo>
                    <a:cubicBezTo>
                      <a:pt x="83" y="289"/>
                      <a:pt x="78" y="292"/>
                      <a:pt x="74" y="295"/>
                    </a:cubicBezTo>
                    <a:cubicBezTo>
                      <a:pt x="68" y="299"/>
                      <a:pt x="61" y="304"/>
                      <a:pt x="55" y="308"/>
                    </a:cubicBezTo>
                    <a:cubicBezTo>
                      <a:pt x="51" y="312"/>
                      <a:pt x="47" y="316"/>
                      <a:pt x="49" y="321"/>
                    </a:cubicBezTo>
                    <a:cubicBezTo>
                      <a:pt x="50" y="324"/>
                      <a:pt x="53" y="326"/>
                      <a:pt x="56" y="327"/>
                    </a:cubicBezTo>
                    <a:cubicBezTo>
                      <a:pt x="60" y="327"/>
                      <a:pt x="63" y="326"/>
                      <a:pt x="66" y="325"/>
                    </a:cubicBezTo>
                    <a:cubicBezTo>
                      <a:pt x="75" y="322"/>
                      <a:pt x="84" y="317"/>
                      <a:pt x="92" y="313"/>
                    </a:cubicBezTo>
                    <a:cubicBezTo>
                      <a:pt x="104" y="306"/>
                      <a:pt x="116" y="300"/>
                      <a:pt x="126" y="292"/>
                    </a:cubicBezTo>
                    <a:cubicBezTo>
                      <a:pt x="137" y="283"/>
                      <a:pt x="145" y="272"/>
                      <a:pt x="154" y="262"/>
                    </a:cubicBezTo>
                    <a:cubicBezTo>
                      <a:pt x="174" y="239"/>
                      <a:pt x="197" y="218"/>
                      <a:pt x="221" y="200"/>
                    </a:cubicBezTo>
                    <a:cubicBezTo>
                      <a:pt x="247" y="181"/>
                      <a:pt x="266" y="155"/>
                      <a:pt x="281" y="127"/>
                    </a:cubicBezTo>
                    <a:cubicBezTo>
                      <a:pt x="283" y="123"/>
                      <a:pt x="285" y="119"/>
                      <a:pt x="287" y="1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 name="Freeform 648"/>
              <p:cNvSpPr>
                <a:spLocks/>
              </p:cNvSpPr>
              <p:nvPr/>
            </p:nvSpPr>
            <p:spPr bwMode="auto">
              <a:xfrm>
                <a:off x="4695825" y="2411413"/>
                <a:ext cx="1103313" cy="1466850"/>
              </a:xfrm>
              <a:custGeom>
                <a:avLst/>
                <a:gdLst>
                  <a:gd name="T0" fmla="*/ 291 w 293"/>
                  <a:gd name="T1" fmla="*/ 10 h 390"/>
                  <a:gd name="T2" fmla="*/ 289 w 293"/>
                  <a:gd name="T3" fmla="*/ 0 h 390"/>
                  <a:gd name="T4" fmla="*/ 277 w 293"/>
                  <a:gd name="T5" fmla="*/ 3 h 390"/>
                  <a:gd name="T6" fmla="*/ 205 w 293"/>
                  <a:gd name="T7" fmla="*/ 7 h 390"/>
                  <a:gd name="T8" fmla="*/ 217 w 293"/>
                  <a:gd name="T9" fmla="*/ 63 h 390"/>
                  <a:gd name="T10" fmla="*/ 218 w 293"/>
                  <a:gd name="T11" fmla="*/ 74 h 390"/>
                  <a:gd name="T12" fmla="*/ 207 w 293"/>
                  <a:gd name="T13" fmla="*/ 87 h 390"/>
                  <a:gd name="T14" fmla="*/ 191 w 293"/>
                  <a:gd name="T15" fmla="*/ 102 h 390"/>
                  <a:gd name="T16" fmla="*/ 162 w 293"/>
                  <a:gd name="T17" fmla="*/ 133 h 390"/>
                  <a:gd name="T18" fmla="*/ 112 w 293"/>
                  <a:gd name="T19" fmla="*/ 202 h 390"/>
                  <a:gd name="T20" fmla="*/ 49 w 293"/>
                  <a:gd name="T21" fmla="*/ 262 h 390"/>
                  <a:gd name="T22" fmla="*/ 18 w 293"/>
                  <a:gd name="T23" fmla="*/ 316 h 390"/>
                  <a:gd name="T24" fmla="*/ 2 w 293"/>
                  <a:gd name="T25" fmla="*/ 354 h 390"/>
                  <a:gd name="T26" fmla="*/ 0 w 293"/>
                  <a:gd name="T27" fmla="*/ 363 h 390"/>
                  <a:gd name="T28" fmla="*/ 4 w 293"/>
                  <a:gd name="T29" fmla="*/ 370 h 390"/>
                  <a:gd name="T30" fmla="*/ 13 w 293"/>
                  <a:gd name="T31" fmla="*/ 368 h 390"/>
                  <a:gd name="T32" fmla="*/ 18 w 293"/>
                  <a:gd name="T33" fmla="*/ 360 h 390"/>
                  <a:gd name="T34" fmla="*/ 50 w 293"/>
                  <a:gd name="T35" fmla="*/ 313 h 390"/>
                  <a:gd name="T36" fmla="*/ 24 w 293"/>
                  <a:gd name="T37" fmla="*/ 375 h 390"/>
                  <a:gd name="T38" fmla="*/ 26 w 293"/>
                  <a:gd name="T39" fmla="*/ 387 h 390"/>
                  <a:gd name="T40" fmla="*/ 32 w 293"/>
                  <a:gd name="T41" fmla="*/ 387 h 390"/>
                  <a:gd name="T42" fmla="*/ 41 w 293"/>
                  <a:gd name="T43" fmla="*/ 378 h 390"/>
                  <a:gd name="T44" fmla="*/ 68 w 293"/>
                  <a:gd name="T45" fmla="*/ 334 h 390"/>
                  <a:gd name="T46" fmla="*/ 47 w 293"/>
                  <a:gd name="T47" fmla="*/ 378 h 390"/>
                  <a:gd name="T48" fmla="*/ 47 w 293"/>
                  <a:gd name="T49" fmla="*/ 385 h 390"/>
                  <a:gd name="T50" fmla="*/ 58 w 293"/>
                  <a:gd name="T51" fmla="*/ 386 h 390"/>
                  <a:gd name="T52" fmla="*/ 91 w 293"/>
                  <a:gd name="T53" fmla="*/ 335 h 390"/>
                  <a:gd name="T54" fmla="*/ 74 w 293"/>
                  <a:gd name="T55" fmla="*/ 379 h 390"/>
                  <a:gd name="T56" fmla="*/ 80 w 293"/>
                  <a:gd name="T57" fmla="*/ 386 h 390"/>
                  <a:gd name="T58" fmla="*/ 90 w 293"/>
                  <a:gd name="T59" fmla="*/ 377 h 390"/>
                  <a:gd name="T60" fmla="*/ 107 w 293"/>
                  <a:gd name="T61" fmla="*/ 341 h 390"/>
                  <a:gd name="T62" fmla="*/ 125 w 293"/>
                  <a:gd name="T63" fmla="*/ 285 h 390"/>
                  <a:gd name="T64" fmla="*/ 132 w 293"/>
                  <a:gd name="T65" fmla="*/ 270 h 390"/>
                  <a:gd name="T66" fmla="*/ 156 w 293"/>
                  <a:gd name="T67" fmla="*/ 247 h 390"/>
                  <a:gd name="T68" fmla="*/ 202 w 293"/>
                  <a:gd name="T69" fmla="*/ 202 h 390"/>
                  <a:gd name="T70" fmla="*/ 269 w 293"/>
                  <a:gd name="T71" fmla="*/ 128 h 390"/>
                  <a:gd name="T72" fmla="*/ 291 w 293"/>
                  <a:gd name="T73" fmla="*/ 53 h 390"/>
                  <a:gd name="T74" fmla="*/ 291 w 293"/>
                  <a:gd name="T75" fmla="*/ 1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3" h="390">
                    <a:moveTo>
                      <a:pt x="291" y="10"/>
                    </a:moveTo>
                    <a:cubicBezTo>
                      <a:pt x="291" y="7"/>
                      <a:pt x="290" y="3"/>
                      <a:pt x="289" y="0"/>
                    </a:cubicBezTo>
                    <a:cubicBezTo>
                      <a:pt x="286" y="2"/>
                      <a:pt x="281" y="3"/>
                      <a:pt x="277" y="3"/>
                    </a:cubicBezTo>
                    <a:cubicBezTo>
                      <a:pt x="253" y="7"/>
                      <a:pt x="229" y="8"/>
                      <a:pt x="205" y="7"/>
                    </a:cubicBezTo>
                    <a:cubicBezTo>
                      <a:pt x="207" y="26"/>
                      <a:pt x="211" y="45"/>
                      <a:pt x="217" y="63"/>
                    </a:cubicBezTo>
                    <a:cubicBezTo>
                      <a:pt x="218" y="67"/>
                      <a:pt x="218" y="70"/>
                      <a:pt x="218" y="74"/>
                    </a:cubicBezTo>
                    <a:cubicBezTo>
                      <a:pt x="216" y="81"/>
                      <a:pt x="212" y="83"/>
                      <a:pt x="207" y="87"/>
                    </a:cubicBezTo>
                    <a:cubicBezTo>
                      <a:pt x="201" y="91"/>
                      <a:pt x="196" y="97"/>
                      <a:pt x="191" y="102"/>
                    </a:cubicBezTo>
                    <a:cubicBezTo>
                      <a:pt x="181" y="112"/>
                      <a:pt x="172" y="122"/>
                      <a:pt x="162" y="133"/>
                    </a:cubicBezTo>
                    <a:cubicBezTo>
                      <a:pt x="144" y="155"/>
                      <a:pt x="127" y="178"/>
                      <a:pt x="112" y="202"/>
                    </a:cubicBezTo>
                    <a:cubicBezTo>
                      <a:pt x="96" y="227"/>
                      <a:pt x="68" y="239"/>
                      <a:pt x="49" y="262"/>
                    </a:cubicBezTo>
                    <a:cubicBezTo>
                      <a:pt x="35" y="278"/>
                      <a:pt x="27" y="298"/>
                      <a:pt x="18" y="316"/>
                    </a:cubicBezTo>
                    <a:cubicBezTo>
                      <a:pt x="12" y="329"/>
                      <a:pt x="7" y="341"/>
                      <a:pt x="2" y="354"/>
                    </a:cubicBezTo>
                    <a:cubicBezTo>
                      <a:pt x="1" y="357"/>
                      <a:pt x="0" y="360"/>
                      <a:pt x="0" y="363"/>
                    </a:cubicBezTo>
                    <a:cubicBezTo>
                      <a:pt x="0" y="366"/>
                      <a:pt x="1" y="369"/>
                      <a:pt x="4" y="370"/>
                    </a:cubicBezTo>
                    <a:cubicBezTo>
                      <a:pt x="7" y="371"/>
                      <a:pt x="11" y="370"/>
                      <a:pt x="13" y="368"/>
                    </a:cubicBezTo>
                    <a:cubicBezTo>
                      <a:pt x="15" y="366"/>
                      <a:pt x="17" y="363"/>
                      <a:pt x="18" y="360"/>
                    </a:cubicBezTo>
                    <a:cubicBezTo>
                      <a:pt x="25" y="344"/>
                      <a:pt x="41" y="327"/>
                      <a:pt x="50" y="313"/>
                    </a:cubicBezTo>
                    <a:cubicBezTo>
                      <a:pt x="52" y="312"/>
                      <a:pt x="30" y="357"/>
                      <a:pt x="24" y="375"/>
                    </a:cubicBezTo>
                    <a:cubicBezTo>
                      <a:pt x="23" y="379"/>
                      <a:pt x="22" y="384"/>
                      <a:pt x="26" y="387"/>
                    </a:cubicBezTo>
                    <a:cubicBezTo>
                      <a:pt x="28" y="388"/>
                      <a:pt x="30" y="388"/>
                      <a:pt x="32" y="387"/>
                    </a:cubicBezTo>
                    <a:cubicBezTo>
                      <a:pt x="36" y="386"/>
                      <a:pt x="39" y="382"/>
                      <a:pt x="41" y="378"/>
                    </a:cubicBezTo>
                    <a:cubicBezTo>
                      <a:pt x="54" y="350"/>
                      <a:pt x="85" y="298"/>
                      <a:pt x="68" y="334"/>
                    </a:cubicBezTo>
                    <a:cubicBezTo>
                      <a:pt x="61" y="348"/>
                      <a:pt x="55" y="365"/>
                      <a:pt x="47" y="378"/>
                    </a:cubicBezTo>
                    <a:cubicBezTo>
                      <a:pt x="46" y="381"/>
                      <a:pt x="46" y="383"/>
                      <a:pt x="47" y="385"/>
                    </a:cubicBezTo>
                    <a:cubicBezTo>
                      <a:pt x="49" y="390"/>
                      <a:pt x="55" y="389"/>
                      <a:pt x="58" y="386"/>
                    </a:cubicBezTo>
                    <a:cubicBezTo>
                      <a:pt x="73" y="370"/>
                      <a:pt x="91" y="332"/>
                      <a:pt x="91" y="335"/>
                    </a:cubicBezTo>
                    <a:cubicBezTo>
                      <a:pt x="90" y="345"/>
                      <a:pt x="73" y="373"/>
                      <a:pt x="74" y="379"/>
                    </a:cubicBezTo>
                    <a:cubicBezTo>
                      <a:pt x="74" y="383"/>
                      <a:pt x="76" y="386"/>
                      <a:pt x="80" y="386"/>
                    </a:cubicBezTo>
                    <a:cubicBezTo>
                      <a:pt x="85" y="387"/>
                      <a:pt x="88" y="382"/>
                      <a:pt x="90" y="377"/>
                    </a:cubicBezTo>
                    <a:cubicBezTo>
                      <a:pt x="96" y="365"/>
                      <a:pt x="102" y="353"/>
                      <a:pt x="107" y="341"/>
                    </a:cubicBezTo>
                    <a:cubicBezTo>
                      <a:pt x="114" y="326"/>
                      <a:pt x="123" y="301"/>
                      <a:pt x="125" y="285"/>
                    </a:cubicBezTo>
                    <a:cubicBezTo>
                      <a:pt x="126" y="280"/>
                      <a:pt x="128" y="275"/>
                      <a:pt x="132" y="270"/>
                    </a:cubicBezTo>
                    <a:cubicBezTo>
                      <a:pt x="140" y="262"/>
                      <a:pt x="148" y="255"/>
                      <a:pt x="156" y="247"/>
                    </a:cubicBezTo>
                    <a:cubicBezTo>
                      <a:pt x="171" y="232"/>
                      <a:pt x="187" y="217"/>
                      <a:pt x="202" y="202"/>
                    </a:cubicBezTo>
                    <a:cubicBezTo>
                      <a:pt x="226" y="178"/>
                      <a:pt x="250" y="155"/>
                      <a:pt x="269" y="128"/>
                    </a:cubicBezTo>
                    <a:cubicBezTo>
                      <a:pt x="283" y="110"/>
                      <a:pt x="293" y="76"/>
                      <a:pt x="291" y="53"/>
                    </a:cubicBezTo>
                    <a:cubicBezTo>
                      <a:pt x="290" y="38"/>
                      <a:pt x="291" y="24"/>
                      <a:pt x="291"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7" name="Freeform 649"/>
              <p:cNvSpPr>
                <a:spLocks/>
              </p:cNvSpPr>
              <p:nvPr/>
            </p:nvSpPr>
            <p:spPr bwMode="auto">
              <a:xfrm>
                <a:off x="2794000" y="5324475"/>
                <a:ext cx="1125538" cy="346075"/>
              </a:xfrm>
              <a:custGeom>
                <a:avLst/>
                <a:gdLst>
                  <a:gd name="T0" fmla="*/ 225 w 299"/>
                  <a:gd name="T1" fmla="*/ 18 h 92"/>
                  <a:gd name="T2" fmla="*/ 146 w 299"/>
                  <a:gd name="T3" fmla="*/ 50 h 92"/>
                  <a:gd name="T4" fmla="*/ 64 w 299"/>
                  <a:gd name="T5" fmla="*/ 73 h 92"/>
                  <a:gd name="T6" fmla="*/ 2 w 299"/>
                  <a:gd name="T7" fmla="*/ 48 h 92"/>
                  <a:gd name="T8" fmla="*/ 1 w 299"/>
                  <a:gd name="T9" fmla="*/ 53 h 92"/>
                  <a:gd name="T10" fmla="*/ 12 w 299"/>
                  <a:gd name="T11" fmla="*/ 78 h 92"/>
                  <a:gd name="T12" fmla="*/ 39 w 299"/>
                  <a:gd name="T13" fmla="*/ 88 h 92"/>
                  <a:gd name="T14" fmla="*/ 121 w 299"/>
                  <a:gd name="T15" fmla="*/ 74 h 92"/>
                  <a:gd name="T16" fmla="*/ 199 w 299"/>
                  <a:gd name="T17" fmla="*/ 40 h 92"/>
                  <a:gd name="T18" fmla="*/ 261 w 299"/>
                  <a:gd name="T19" fmla="*/ 28 h 92"/>
                  <a:gd name="T20" fmla="*/ 293 w 299"/>
                  <a:gd name="T21" fmla="*/ 15 h 92"/>
                  <a:gd name="T22" fmla="*/ 299 w 299"/>
                  <a:gd name="T23" fmla="*/ 0 h 92"/>
                  <a:gd name="T24" fmla="*/ 276 w 299"/>
                  <a:gd name="T25" fmla="*/ 8 h 92"/>
                  <a:gd name="T26" fmla="*/ 225 w 299"/>
                  <a:gd name="T27"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 h="92">
                    <a:moveTo>
                      <a:pt x="225" y="18"/>
                    </a:moveTo>
                    <a:cubicBezTo>
                      <a:pt x="197" y="24"/>
                      <a:pt x="171" y="38"/>
                      <a:pt x="146" y="50"/>
                    </a:cubicBezTo>
                    <a:cubicBezTo>
                      <a:pt x="120" y="62"/>
                      <a:pt x="93" y="73"/>
                      <a:pt x="64" y="73"/>
                    </a:cubicBezTo>
                    <a:cubicBezTo>
                      <a:pt x="41" y="73"/>
                      <a:pt x="17" y="64"/>
                      <a:pt x="2" y="48"/>
                    </a:cubicBezTo>
                    <a:cubicBezTo>
                      <a:pt x="1" y="50"/>
                      <a:pt x="1" y="51"/>
                      <a:pt x="1" y="53"/>
                    </a:cubicBezTo>
                    <a:cubicBezTo>
                      <a:pt x="0" y="62"/>
                      <a:pt x="5" y="72"/>
                      <a:pt x="12" y="78"/>
                    </a:cubicBezTo>
                    <a:cubicBezTo>
                      <a:pt x="20" y="84"/>
                      <a:pt x="29" y="87"/>
                      <a:pt x="39" y="88"/>
                    </a:cubicBezTo>
                    <a:cubicBezTo>
                      <a:pt x="67" y="92"/>
                      <a:pt x="95" y="85"/>
                      <a:pt x="121" y="74"/>
                    </a:cubicBezTo>
                    <a:cubicBezTo>
                      <a:pt x="147" y="63"/>
                      <a:pt x="172" y="49"/>
                      <a:pt x="199" y="40"/>
                    </a:cubicBezTo>
                    <a:cubicBezTo>
                      <a:pt x="219" y="34"/>
                      <a:pt x="240" y="30"/>
                      <a:pt x="261" y="28"/>
                    </a:cubicBezTo>
                    <a:cubicBezTo>
                      <a:pt x="272" y="26"/>
                      <a:pt x="285" y="24"/>
                      <a:pt x="293" y="15"/>
                    </a:cubicBezTo>
                    <a:cubicBezTo>
                      <a:pt x="297" y="11"/>
                      <a:pt x="298" y="5"/>
                      <a:pt x="299" y="0"/>
                    </a:cubicBezTo>
                    <a:cubicBezTo>
                      <a:pt x="292" y="4"/>
                      <a:pt x="284" y="6"/>
                      <a:pt x="276" y="8"/>
                    </a:cubicBezTo>
                    <a:cubicBezTo>
                      <a:pt x="259" y="13"/>
                      <a:pt x="241" y="14"/>
                      <a:pt x="225"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 name="Freeform 650"/>
              <p:cNvSpPr>
                <a:spLocks/>
              </p:cNvSpPr>
              <p:nvPr/>
            </p:nvSpPr>
            <p:spPr bwMode="auto">
              <a:xfrm>
                <a:off x="3005138" y="5132388"/>
                <a:ext cx="442913" cy="331788"/>
              </a:xfrm>
              <a:custGeom>
                <a:avLst/>
                <a:gdLst>
                  <a:gd name="T0" fmla="*/ 28 w 118"/>
                  <a:gd name="T1" fmla="*/ 87 h 88"/>
                  <a:gd name="T2" fmla="*/ 46 w 118"/>
                  <a:gd name="T3" fmla="*/ 81 h 88"/>
                  <a:gd name="T4" fmla="*/ 118 w 118"/>
                  <a:gd name="T5" fmla="*/ 28 h 88"/>
                  <a:gd name="T6" fmla="*/ 113 w 118"/>
                  <a:gd name="T7" fmla="*/ 23 h 88"/>
                  <a:gd name="T8" fmla="*/ 98 w 118"/>
                  <a:gd name="T9" fmla="*/ 0 h 88"/>
                  <a:gd name="T10" fmla="*/ 64 w 118"/>
                  <a:gd name="T11" fmla="*/ 18 h 88"/>
                  <a:gd name="T12" fmla="*/ 0 w 118"/>
                  <a:gd name="T13" fmla="*/ 54 h 88"/>
                  <a:gd name="T14" fmla="*/ 14 w 118"/>
                  <a:gd name="T15" fmla="*/ 75 h 88"/>
                  <a:gd name="T16" fmla="*/ 28 w 118"/>
                  <a:gd name="T1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8">
                    <a:moveTo>
                      <a:pt x="28" y="87"/>
                    </a:moveTo>
                    <a:cubicBezTo>
                      <a:pt x="34" y="88"/>
                      <a:pt x="41" y="85"/>
                      <a:pt x="46" y="81"/>
                    </a:cubicBezTo>
                    <a:cubicBezTo>
                      <a:pt x="71" y="65"/>
                      <a:pt x="95" y="47"/>
                      <a:pt x="118" y="28"/>
                    </a:cubicBezTo>
                    <a:cubicBezTo>
                      <a:pt x="116" y="26"/>
                      <a:pt x="114" y="25"/>
                      <a:pt x="113" y="23"/>
                    </a:cubicBezTo>
                    <a:cubicBezTo>
                      <a:pt x="105" y="17"/>
                      <a:pt x="101" y="9"/>
                      <a:pt x="98" y="0"/>
                    </a:cubicBezTo>
                    <a:cubicBezTo>
                      <a:pt x="86" y="5"/>
                      <a:pt x="75" y="12"/>
                      <a:pt x="64" y="18"/>
                    </a:cubicBezTo>
                    <a:cubicBezTo>
                      <a:pt x="43" y="31"/>
                      <a:pt x="21" y="42"/>
                      <a:pt x="0" y="54"/>
                    </a:cubicBezTo>
                    <a:cubicBezTo>
                      <a:pt x="5" y="61"/>
                      <a:pt x="10" y="68"/>
                      <a:pt x="14" y="75"/>
                    </a:cubicBezTo>
                    <a:cubicBezTo>
                      <a:pt x="18" y="80"/>
                      <a:pt x="22" y="85"/>
                      <a:pt x="28" y="8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 name="Freeform 651"/>
              <p:cNvSpPr>
                <a:spLocks/>
              </p:cNvSpPr>
              <p:nvPr/>
            </p:nvSpPr>
            <p:spPr bwMode="auto">
              <a:xfrm>
                <a:off x="2800350" y="5154613"/>
                <a:ext cx="1122363" cy="444500"/>
              </a:xfrm>
              <a:custGeom>
                <a:avLst/>
                <a:gdLst>
                  <a:gd name="T0" fmla="*/ 298 w 298"/>
                  <a:gd name="T1" fmla="*/ 27 h 118"/>
                  <a:gd name="T2" fmla="*/ 289 w 298"/>
                  <a:gd name="T3" fmla="*/ 0 h 118"/>
                  <a:gd name="T4" fmla="*/ 283 w 298"/>
                  <a:gd name="T5" fmla="*/ 17 h 118"/>
                  <a:gd name="T6" fmla="*/ 230 w 298"/>
                  <a:gd name="T7" fmla="*/ 34 h 118"/>
                  <a:gd name="T8" fmla="*/ 172 w 298"/>
                  <a:gd name="T9" fmla="*/ 22 h 118"/>
                  <a:gd name="T10" fmla="*/ 100 w 298"/>
                  <a:gd name="T11" fmla="*/ 75 h 118"/>
                  <a:gd name="T12" fmla="*/ 82 w 298"/>
                  <a:gd name="T13" fmla="*/ 81 h 118"/>
                  <a:gd name="T14" fmla="*/ 68 w 298"/>
                  <a:gd name="T15" fmla="*/ 69 h 118"/>
                  <a:gd name="T16" fmla="*/ 54 w 298"/>
                  <a:gd name="T17" fmla="*/ 48 h 118"/>
                  <a:gd name="T18" fmla="*/ 20 w 298"/>
                  <a:gd name="T19" fmla="*/ 70 h 118"/>
                  <a:gd name="T20" fmla="*/ 0 w 298"/>
                  <a:gd name="T21" fmla="*/ 93 h 118"/>
                  <a:gd name="T22" fmla="*/ 62 w 298"/>
                  <a:gd name="T23" fmla="*/ 118 h 118"/>
                  <a:gd name="T24" fmla="*/ 144 w 298"/>
                  <a:gd name="T25" fmla="*/ 95 h 118"/>
                  <a:gd name="T26" fmla="*/ 223 w 298"/>
                  <a:gd name="T27" fmla="*/ 63 h 118"/>
                  <a:gd name="T28" fmla="*/ 274 w 298"/>
                  <a:gd name="T29" fmla="*/ 53 h 118"/>
                  <a:gd name="T30" fmla="*/ 297 w 298"/>
                  <a:gd name="T31" fmla="*/ 45 h 118"/>
                  <a:gd name="T32" fmla="*/ 298 w 298"/>
                  <a:gd name="T33"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8" h="118">
                    <a:moveTo>
                      <a:pt x="298" y="27"/>
                    </a:moveTo>
                    <a:cubicBezTo>
                      <a:pt x="297" y="17"/>
                      <a:pt x="296" y="7"/>
                      <a:pt x="289" y="0"/>
                    </a:cubicBezTo>
                    <a:cubicBezTo>
                      <a:pt x="288" y="7"/>
                      <a:pt x="286" y="12"/>
                      <a:pt x="283" y="17"/>
                    </a:cubicBezTo>
                    <a:cubicBezTo>
                      <a:pt x="272" y="34"/>
                      <a:pt x="249" y="35"/>
                      <a:pt x="230" y="34"/>
                    </a:cubicBezTo>
                    <a:cubicBezTo>
                      <a:pt x="210" y="34"/>
                      <a:pt x="188" y="33"/>
                      <a:pt x="172" y="22"/>
                    </a:cubicBezTo>
                    <a:cubicBezTo>
                      <a:pt x="149" y="41"/>
                      <a:pt x="125" y="59"/>
                      <a:pt x="100" y="75"/>
                    </a:cubicBezTo>
                    <a:cubicBezTo>
                      <a:pt x="95" y="79"/>
                      <a:pt x="88" y="82"/>
                      <a:pt x="82" y="81"/>
                    </a:cubicBezTo>
                    <a:cubicBezTo>
                      <a:pt x="76" y="79"/>
                      <a:pt x="72" y="74"/>
                      <a:pt x="68" y="69"/>
                    </a:cubicBezTo>
                    <a:cubicBezTo>
                      <a:pt x="64" y="62"/>
                      <a:pt x="59" y="55"/>
                      <a:pt x="54" y="48"/>
                    </a:cubicBezTo>
                    <a:cubicBezTo>
                      <a:pt x="42" y="55"/>
                      <a:pt x="31" y="62"/>
                      <a:pt x="20" y="70"/>
                    </a:cubicBezTo>
                    <a:cubicBezTo>
                      <a:pt x="11" y="76"/>
                      <a:pt x="3" y="84"/>
                      <a:pt x="0" y="93"/>
                    </a:cubicBezTo>
                    <a:cubicBezTo>
                      <a:pt x="15" y="109"/>
                      <a:pt x="39" y="118"/>
                      <a:pt x="62" y="118"/>
                    </a:cubicBezTo>
                    <a:cubicBezTo>
                      <a:pt x="91" y="118"/>
                      <a:pt x="118" y="107"/>
                      <a:pt x="144" y="95"/>
                    </a:cubicBezTo>
                    <a:cubicBezTo>
                      <a:pt x="169" y="83"/>
                      <a:pt x="195" y="69"/>
                      <a:pt x="223" y="63"/>
                    </a:cubicBezTo>
                    <a:cubicBezTo>
                      <a:pt x="239" y="59"/>
                      <a:pt x="257" y="58"/>
                      <a:pt x="274" y="53"/>
                    </a:cubicBezTo>
                    <a:cubicBezTo>
                      <a:pt x="282" y="51"/>
                      <a:pt x="290" y="49"/>
                      <a:pt x="297" y="45"/>
                    </a:cubicBezTo>
                    <a:cubicBezTo>
                      <a:pt x="298" y="39"/>
                      <a:pt x="298" y="33"/>
                      <a:pt x="298"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 name="Freeform 652"/>
              <p:cNvSpPr>
                <a:spLocks/>
              </p:cNvSpPr>
              <p:nvPr/>
            </p:nvSpPr>
            <p:spPr bwMode="auto">
              <a:xfrm>
                <a:off x="4054475" y="6076950"/>
                <a:ext cx="693738" cy="534988"/>
              </a:xfrm>
              <a:custGeom>
                <a:avLst/>
                <a:gdLst>
                  <a:gd name="T0" fmla="*/ 148 w 184"/>
                  <a:gd name="T1" fmla="*/ 63 h 142"/>
                  <a:gd name="T2" fmla="*/ 40 w 184"/>
                  <a:gd name="T3" fmla="*/ 116 h 142"/>
                  <a:gd name="T4" fmla="*/ 19 w 184"/>
                  <a:gd name="T5" fmla="*/ 111 h 142"/>
                  <a:gd name="T6" fmla="*/ 3 w 184"/>
                  <a:gd name="T7" fmla="*/ 82 h 142"/>
                  <a:gd name="T8" fmla="*/ 3 w 184"/>
                  <a:gd name="T9" fmla="*/ 81 h 142"/>
                  <a:gd name="T10" fmla="*/ 0 w 184"/>
                  <a:gd name="T11" fmla="*/ 99 h 142"/>
                  <a:gd name="T12" fmla="*/ 10 w 184"/>
                  <a:gd name="T13" fmla="*/ 126 h 142"/>
                  <a:gd name="T14" fmla="*/ 48 w 184"/>
                  <a:gd name="T15" fmla="*/ 140 h 142"/>
                  <a:gd name="T16" fmla="*/ 141 w 184"/>
                  <a:gd name="T17" fmla="*/ 104 h 142"/>
                  <a:gd name="T18" fmla="*/ 167 w 184"/>
                  <a:gd name="T19" fmla="*/ 54 h 142"/>
                  <a:gd name="T20" fmla="*/ 184 w 184"/>
                  <a:gd name="T21" fmla="*/ 0 h 142"/>
                  <a:gd name="T22" fmla="*/ 173 w 184"/>
                  <a:gd name="T23" fmla="*/ 18 h 142"/>
                  <a:gd name="T24" fmla="*/ 148 w 184"/>
                  <a:gd name="T25" fmla="*/ 6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4" h="142">
                    <a:moveTo>
                      <a:pt x="148" y="63"/>
                    </a:moveTo>
                    <a:cubicBezTo>
                      <a:pt x="124" y="97"/>
                      <a:pt x="82" y="118"/>
                      <a:pt x="40" y="116"/>
                    </a:cubicBezTo>
                    <a:cubicBezTo>
                      <a:pt x="32" y="116"/>
                      <a:pt x="25" y="115"/>
                      <a:pt x="19" y="111"/>
                    </a:cubicBezTo>
                    <a:cubicBezTo>
                      <a:pt x="9" y="105"/>
                      <a:pt x="4" y="93"/>
                      <a:pt x="3" y="82"/>
                    </a:cubicBezTo>
                    <a:cubicBezTo>
                      <a:pt x="3" y="81"/>
                      <a:pt x="3" y="81"/>
                      <a:pt x="3" y="81"/>
                    </a:cubicBezTo>
                    <a:cubicBezTo>
                      <a:pt x="1" y="87"/>
                      <a:pt x="0" y="93"/>
                      <a:pt x="0" y="99"/>
                    </a:cubicBezTo>
                    <a:cubicBezTo>
                      <a:pt x="0" y="109"/>
                      <a:pt x="3" y="119"/>
                      <a:pt x="10" y="126"/>
                    </a:cubicBezTo>
                    <a:cubicBezTo>
                      <a:pt x="19" y="137"/>
                      <a:pt x="34" y="140"/>
                      <a:pt x="48" y="140"/>
                    </a:cubicBezTo>
                    <a:cubicBezTo>
                      <a:pt x="83" y="142"/>
                      <a:pt x="119" y="131"/>
                      <a:pt x="141" y="104"/>
                    </a:cubicBezTo>
                    <a:cubicBezTo>
                      <a:pt x="153" y="90"/>
                      <a:pt x="160" y="72"/>
                      <a:pt x="167" y="54"/>
                    </a:cubicBezTo>
                    <a:cubicBezTo>
                      <a:pt x="173" y="36"/>
                      <a:pt x="179" y="18"/>
                      <a:pt x="184" y="0"/>
                    </a:cubicBezTo>
                    <a:cubicBezTo>
                      <a:pt x="180" y="6"/>
                      <a:pt x="177" y="12"/>
                      <a:pt x="173" y="18"/>
                    </a:cubicBezTo>
                    <a:cubicBezTo>
                      <a:pt x="165" y="33"/>
                      <a:pt x="158" y="49"/>
                      <a:pt x="148" y="6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 name="Freeform 653"/>
              <p:cNvSpPr>
                <a:spLocks/>
              </p:cNvSpPr>
              <p:nvPr/>
            </p:nvSpPr>
            <p:spPr bwMode="auto">
              <a:xfrm>
                <a:off x="4144963" y="5824538"/>
                <a:ext cx="425450" cy="493713"/>
              </a:xfrm>
              <a:custGeom>
                <a:avLst/>
                <a:gdLst>
                  <a:gd name="T0" fmla="*/ 113 w 113"/>
                  <a:gd name="T1" fmla="*/ 46 h 131"/>
                  <a:gd name="T2" fmla="*/ 61 w 113"/>
                  <a:gd name="T3" fmla="*/ 0 h 131"/>
                  <a:gd name="T4" fmla="*/ 32 w 113"/>
                  <a:gd name="T5" fmla="*/ 68 h 131"/>
                  <a:gd name="T6" fmla="*/ 0 w 113"/>
                  <a:gd name="T7" fmla="*/ 109 h 131"/>
                  <a:gd name="T8" fmla="*/ 73 w 113"/>
                  <a:gd name="T9" fmla="*/ 131 h 131"/>
                  <a:gd name="T10" fmla="*/ 113 w 113"/>
                  <a:gd name="T11" fmla="*/ 46 h 131"/>
                </a:gdLst>
                <a:ahLst/>
                <a:cxnLst>
                  <a:cxn ang="0">
                    <a:pos x="T0" y="T1"/>
                  </a:cxn>
                  <a:cxn ang="0">
                    <a:pos x="T2" y="T3"/>
                  </a:cxn>
                  <a:cxn ang="0">
                    <a:pos x="T4" y="T5"/>
                  </a:cxn>
                  <a:cxn ang="0">
                    <a:pos x="T6" y="T7"/>
                  </a:cxn>
                  <a:cxn ang="0">
                    <a:pos x="T8" y="T9"/>
                  </a:cxn>
                  <a:cxn ang="0">
                    <a:pos x="T10" y="T11"/>
                  </a:cxn>
                </a:cxnLst>
                <a:rect l="0" t="0" r="r" b="b"/>
                <a:pathLst>
                  <a:path w="113" h="131">
                    <a:moveTo>
                      <a:pt x="113" y="46"/>
                    </a:moveTo>
                    <a:cubicBezTo>
                      <a:pt x="91" y="38"/>
                      <a:pt x="73" y="21"/>
                      <a:pt x="61" y="0"/>
                    </a:cubicBezTo>
                    <a:cubicBezTo>
                      <a:pt x="60" y="24"/>
                      <a:pt x="47" y="48"/>
                      <a:pt x="32" y="68"/>
                    </a:cubicBezTo>
                    <a:cubicBezTo>
                      <a:pt x="22" y="82"/>
                      <a:pt x="10" y="95"/>
                      <a:pt x="0" y="109"/>
                    </a:cubicBezTo>
                    <a:cubicBezTo>
                      <a:pt x="25" y="113"/>
                      <a:pt x="50" y="120"/>
                      <a:pt x="73" y="131"/>
                    </a:cubicBezTo>
                    <a:cubicBezTo>
                      <a:pt x="90" y="105"/>
                      <a:pt x="103" y="76"/>
                      <a:pt x="113" y="4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 name="Freeform 654"/>
              <p:cNvSpPr>
                <a:spLocks/>
              </p:cNvSpPr>
              <p:nvPr/>
            </p:nvSpPr>
            <p:spPr bwMode="auto">
              <a:xfrm>
                <a:off x="4067175" y="5991225"/>
                <a:ext cx="703263" cy="530225"/>
              </a:xfrm>
              <a:custGeom>
                <a:avLst/>
                <a:gdLst>
                  <a:gd name="T0" fmla="*/ 157 w 187"/>
                  <a:gd name="T1" fmla="*/ 7 h 141"/>
                  <a:gd name="T2" fmla="*/ 134 w 187"/>
                  <a:gd name="T3" fmla="*/ 2 h 141"/>
                  <a:gd name="T4" fmla="*/ 103 w 187"/>
                  <a:gd name="T5" fmla="*/ 71 h 141"/>
                  <a:gd name="T6" fmla="*/ 78 w 187"/>
                  <a:gd name="T7" fmla="*/ 81 h 141"/>
                  <a:gd name="T8" fmla="*/ 21 w 187"/>
                  <a:gd name="T9" fmla="*/ 65 h 141"/>
                  <a:gd name="T10" fmla="*/ 4 w 187"/>
                  <a:gd name="T11" fmla="*/ 93 h 141"/>
                  <a:gd name="T12" fmla="*/ 0 w 187"/>
                  <a:gd name="T13" fmla="*/ 104 h 141"/>
                  <a:gd name="T14" fmla="*/ 16 w 187"/>
                  <a:gd name="T15" fmla="*/ 134 h 141"/>
                  <a:gd name="T16" fmla="*/ 37 w 187"/>
                  <a:gd name="T17" fmla="*/ 139 h 141"/>
                  <a:gd name="T18" fmla="*/ 145 w 187"/>
                  <a:gd name="T19" fmla="*/ 86 h 141"/>
                  <a:gd name="T20" fmla="*/ 170 w 187"/>
                  <a:gd name="T21" fmla="*/ 41 h 141"/>
                  <a:gd name="T22" fmla="*/ 176 w 187"/>
                  <a:gd name="T23" fmla="*/ 31 h 141"/>
                  <a:gd name="T24" fmla="*/ 185 w 187"/>
                  <a:gd name="T25" fmla="*/ 9 h 141"/>
                  <a:gd name="T26" fmla="*/ 187 w 187"/>
                  <a:gd name="T27" fmla="*/ 0 h 141"/>
                  <a:gd name="T28" fmla="*/ 157 w 187"/>
                  <a:gd name="T29" fmla="*/ 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41">
                    <a:moveTo>
                      <a:pt x="157" y="7"/>
                    </a:moveTo>
                    <a:cubicBezTo>
                      <a:pt x="149" y="7"/>
                      <a:pt x="142" y="5"/>
                      <a:pt x="134" y="2"/>
                    </a:cubicBezTo>
                    <a:cubicBezTo>
                      <a:pt x="126" y="26"/>
                      <a:pt x="116" y="50"/>
                      <a:pt x="103" y="71"/>
                    </a:cubicBezTo>
                    <a:cubicBezTo>
                      <a:pt x="98" y="80"/>
                      <a:pt x="88" y="84"/>
                      <a:pt x="78" y="81"/>
                    </a:cubicBezTo>
                    <a:cubicBezTo>
                      <a:pt x="60" y="73"/>
                      <a:pt x="41" y="68"/>
                      <a:pt x="21" y="65"/>
                    </a:cubicBezTo>
                    <a:cubicBezTo>
                      <a:pt x="15" y="74"/>
                      <a:pt x="9" y="83"/>
                      <a:pt x="4" y="93"/>
                    </a:cubicBezTo>
                    <a:cubicBezTo>
                      <a:pt x="3" y="96"/>
                      <a:pt x="1" y="100"/>
                      <a:pt x="0" y="104"/>
                    </a:cubicBezTo>
                    <a:cubicBezTo>
                      <a:pt x="0" y="116"/>
                      <a:pt x="5" y="128"/>
                      <a:pt x="16" y="134"/>
                    </a:cubicBezTo>
                    <a:cubicBezTo>
                      <a:pt x="22" y="138"/>
                      <a:pt x="29" y="139"/>
                      <a:pt x="37" y="139"/>
                    </a:cubicBezTo>
                    <a:cubicBezTo>
                      <a:pt x="79" y="141"/>
                      <a:pt x="121" y="120"/>
                      <a:pt x="145" y="86"/>
                    </a:cubicBezTo>
                    <a:cubicBezTo>
                      <a:pt x="155" y="72"/>
                      <a:pt x="162" y="56"/>
                      <a:pt x="170" y="41"/>
                    </a:cubicBezTo>
                    <a:cubicBezTo>
                      <a:pt x="172" y="38"/>
                      <a:pt x="174" y="34"/>
                      <a:pt x="176" y="31"/>
                    </a:cubicBezTo>
                    <a:cubicBezTo>
                      <a:pt x="178" y="25"/>
                      <a:pt x="182" y="15"/>
                      <a:pt x="185" y="9"/>
                    </a:cubicBezTo>
                    <a:cubicBezTo>
                      <a:pt x="186" y="6"/>
                      <a:pt x="186" y="3"/>
                      <a:pt x="187" y="0"/>
                    </a:cubicBezTo>
                    <a:cubicBezTo>
                      <a:pt x="178" y="5"/>
                      <a:pt x="167" y="7"/>
                      <a:pt x="157"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50" name="Group 149"/>
            <p:cNvGrpSpPr/>
            <p:nvPr/>
          </p:nvGrpSpPr>
          <p:grpSpPr>
            <a:xfrm>
              <a:off x="3068125" y="3775956"/>
              <a:ext cx="391507" cy="294156"/>
              <a:chOff x="3203575" y="2622550"/>
              <a:chExt cx="2068513" cy="1554163"/>
            </a:xfrm>
          </p:grpSpPr>
          <p:sp>
            <p:nvSpPr>
              <p:cNvPr id="151" name="Freeform 562"/>
              <p:cNvSpPr>
                <a:spLocks/>
              </p:cNvSpPr>
              <p:nvPr/>
            </p:nvSpPr>
            <p:spPr bwMode="auto">
              <a:xfrm>
                <a:off x="3219450" y="2960688"/>
                <a:ext cx="2052638" cy="1185863"/>
              </a:xfrm>
              <a:custGeom>
                <a:avLst/>
                <a:gdLst>
                  <a:gd name="T0" fmla="*/ 316 w 545"/>
                  <a:gd name="T1" fmla="*/ 313 h 315"/>
                  <a:gd name="T2" fmla="*/ 2 w 545"/>
                  <a:gd name="T3" fmla="*/ 132 h 315"/>
                  <a:gd name="T4" fmla="*/ 2 w 545"/>
                  <a:gd name="T5" fmla="*/ 127 h 315"/>
                  <a:gd name="T6" fmla="*/ 219 w 545"/>
                  <a:gd name="T7" fmla="*/ 1 h 315"/>
                  <a:gd name="T8" fmla="*/ 229 w 545"/>
                  <a:gd name="T9" fmla="*/ 1 h 315"/>
                  <a:gd name="T10" fmla="*/ 542 w 545"/>
                  <a:gd name="T11" fmla="*/ 182 h 315"/>
                  <a:gd name="T12" fmla="*/ 542 w 545"/>
                  <a:gd name="T13" fmla="*/ 188 h 315"/>
                  <a:gd name="T14" fmla="*/ 325 w 545"/>
                  <a:gd name="T15" fmla="*/ 313 h 315"/>
                  <a:gd name="T16" fmla="*/ 316 w 545"/>
                  <a:gd name="T17"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315">
                    <a:moveTo>
                      <a:pt x="316" y="313"/>
                    </a:moveTo>
                    <a:cubicBezTo>
                      <a:pt x="2" y="132"/>
                      <a:pt x="2" y="132"/>
                      <a:pt x="2" y="132"/>
                    </a:cubicBezTo>
                    <a:cubicBezTo>
                      <a:pt x="0" y="130"/>
                      <a:pt x="0" y="128"/>
                      <a:pt x="2" y="127"/>
                    </a:cubicBezTo>
                    <a:cubicBezTo>
                      <a:pt x="219" y="1"/>
                      <a:pt x="219" y="1"/>
                      <a:pt x="219" y="1"/>
                    </a:cubicBezTo>
                    <a:cubicBezTo>
                      <a:pt x="222" y="0"/>
                      <a:pt x="226" y="0"/>
                      <a:pt x="229" y="1"/>
                    </a:cubicBezTo>
                    <a:cubicBezTo>
                      <a:pt x="542" y="182"/>
                      <a:pt x="542" y="182"/>
                      <a:pt x="542" y="182"/>
                    </a:cubicBezTo>
                    <a:cubicBezTo>
                      <a:pt x="545" y="184"/>
                      <a:pt x="545" y="186"/>
                      <a:pt x="542" y="188"/>
                    </a:cubicBezTo>
                    <a:cubicBezTo>
                      <a:pt x="325" y="313"/>
                      <a:pt x="325" y="313"/>
                      <a:pt x="325" y="313"/>
                    </a:cubicBezTo>
                    <a:cubicBezTo>
                      <a:pt x="323" y="315"/>
                      <a:pt x="319" y="315"/>
                      <a:pt x="316" y="313"/>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2" name="Freeform 563"/>
              <p:cNvSpPr>
                <a:spLocks/>
              </p:cNvSpPr>
              <p:nvPr/>
            </p:nvSpPr>
            <p:spPr bwMode="auto">
              <a:xfrm>
                <a:off x="3302000" y="3386138"/>
                <a:ext cx="142875" cy="82550"/>
              </a:xfrm>
              <a:custGeom>
                <a:avLst/>
                <a:gdLst>
                  <a:gd name="T0" fmla="*/ 37 w 38"/>
                  <a:gd name="T1" fmla="*/ 16 h 22"/>
                  <a:gd name="T2" fmla="*/ 9 w 38"/>
                  <a:gd name="T3" fmla="*/ 0 h 22"/>
                  <a:gd name="T4" fmla="*/ 7 w 38"/>
                  <a:gd name="T5" fmla="*/ 0 h 22"/>
                  <a:gd name="T6" fmla="*/ 1 w 38"/>
                  <a:gd name="T7" fmla="*/ 4 h 22"/>
                  <a:gd name="T8" fmla="*/ 1 w 38"/>
                  <a:gd name="T9" fmla="*/ 5 h 22"/>
                  <a:gd name="T10" fmla="*/ 29 w 38"/>
                  <a:gd name="T11" fmla="*/ 21 h 22"/>
                  <a:gd name="T12" fmla="*/ 31 w 38"/>
                  <a:gd name="T13" fmla="*/ 21 h 22"/>
                  <a:gd name="T14" fmla="*/ 37 w 38"/>
                  <a:gd name="T15" fmla="*/ 18 h 22"/>
                  <a:gd name="T16" fmla="*/ 37 w 38"/>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6"/>
                    </a:moveTo>
                    <a:cubicBezTo>
                      <a:pt x="9" y="0"/>
                      <a:pt x="9" y="0"/>
                      <a:pt x="9" y="0"/>
                    </a:cubicBezTo>
                    <a:cubicBezTo>
                      <a:pt x="9" y="0"/>
                      <a:pt x="8" y="0"/>
                      <a:pt x="7" y="0"/>
                    </a:cubicBezTo>
                    <a:cubicBezTo>
                      <a:pt x="1" y="4"/>
                      <a:pt x="1" y="4"/>
                      <a:pt x="1" y="4"/>
                    </a:cubicBezTo>
                    <a:cubicBezTo>
                      <a:pt x="0" y="4"/>
                      <a:pt x="0" y="5"/>
                      <a:pt x="1" y="5"/>
                    </a:cubicBezTo>
                    <a:cubicBezTo>
                      <a:pt x="29" y="21"/>
                      <a:pt x="29" y="21"/>
                      <a:pt x="29" y="21"/>
                    </a:cubicBezTo>
                    <a:cubicBezTo>
                      <a:pt x="29" y="22"/>
                      <a:pt x="30" y="22"/>
                      <a:pt x="31" y="21"/>
                    </a:cubicBezTo>
                    <a:cubicBezTo>
                      <a:pt x="37" y="18"/>
                      <a:pt x="37" y="18"/>
                      <a:pt x="37" y="18"/>
                    </a:cubicBezTo>
                    <a:cubicBezTo>
                      <a:pt x="38" y="17"/>
                      <a:pt x="38" y="17"/>
                      <a:pt x="3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3" name="Freeform 564"/>
              <p:cNvSpPr>
                <a:spLocks/>
              </p:cNvSpPr>
              <p:nvPr/>
            </p:nvSpPr>
            <p:spPr bwMode="auto">
              <a:xfrm>
                <a:off x="3425825" y="3457575"/>
                <a:ext cx="106363"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4" name="Freeform 565"/>
              <p:cNvSpPr>
                <a:spLocks/>
              </p:cNvSpPr>
              <p:nvPr/>
            </p:nvSpPr>
            <p:spPr bwMode="auto">
              <a:xfrm>
                <a:off x="3508375" y="3506788"/>
                <a:ext cx="106363" cy="60325"/>
              </a:xfrm>
              <a:custGeom>
                <a:avLst/>
                <a:gdLst>
                  <a:gd name="T0" fmla="*/ 27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0"/>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 name="Freeform 566"/>
              <p:cNvSpPr>
                <a:spLocks/>
              </p:cNvSpPr>
              <p:nvPr/>
            </p:nvSpPr>
            <p:spPr bwMode="auto">
              <a:xfrm>
                <a:off x="3592513" y="3556000"/>
                <a:ext cx="104775" cy="55563"/>
              </a:xfrm>
              <a:custGeom>
                <a:avLst/>
                <a:gdLst>
                  <a:gd name="T0" fmla="*/ 27 w 28"/>
                  <a:gd name="T1" fmla="*/ 10 h 15"/>
                  <a:gd name="T2" fmla="*/ 9 w 28"/>
                  <a:gd name="T3" fmla="*/ 0 h 15"/>
                  <a:gd name="T4" fmla="*/ 7 w 28"/>
                  <a:gd name="T5" fmla="*/ 0 h 15"/>
                  <a:gd name="T6" fmla="*/ 1 w 28"/>
                  <a:gd name="T7" fmla="*/ 3 h 15"/>
                  <a:gd name="T8" fmla="*/ 1 w 28"/>
                  <a:gd name="T9" fmla="*/ 5 h 15"/>
                  <a:gd name="T10" fmla="*/ 19 w 28"/>
                  <a:gd name="T11" fmla="*/ 15 h 15"/>
                  <a:gd name="T12" fmla="*/ 21 w 28"/>
                  <a:gd name="T13" fmla="*/ 15 h 15"/>
                  <a:gd name="T14" fmla="*/ 27 w 28"/>
                  <a:gd name="T15" fmla="*/ 12 h 15"/>
                  <a:gd name="T16" fmla="*/ 27 w 28"/>
                  <a:gd name="T1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5">
                    <a:moveTo>
                      <a:pt x="27" y="10"/>
                    </a:moveTo>
                    <a:cubicBezTo>
                      <a:pt x="9" y="0"/>
                      <a:pt x="9" y="0"/>
                      <a:pt x="9" y="0"/>
                    </a:cubicBezTo>
                    <a:cubicBezTo>
                      <a:pt x="9" y="0"/>
                      <a:pt x="8" y="0"/>
                      <a:pt x="7" y="0"/>
                    </a:cubicBezTo>
                    <a:cubicBezTo>
                      <a:pt x="1" y="3"/>
                      <a:pt x="1" y="3"/>
                      <a:pt x="1" y="3"/>
                    </a:cubicBezTo>
                    <a:cubicBezTo>
                      <a:pt x="0" y="4"/>
                      <a:pt x="0" y="4"/>
                      <a:pt x="1" y="5"/>
                    </a:cubicBezTo>
                    <a:cubicBezTo>
                      <a:pt x="19" y="15"/>
                      <a:pt x="19" y="15"/>
                      <a:pt x="19" y="15"/>
                    </a:cubicBezTo>
                    <a:cubicBezTo>
                      <a:pt x="20" y="15"/>
                      <a:pt x="21" y="15"/>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 name="Freeform 567"/>
              <p:cNvSpPr>
                <a:spLocks/>
              </p:cNvSpPr>
              <p:nvPr/>
            </p:nvSpPr>
            <p:spPr bwMode="auto">
              <a:xfrm>
                <a:off x="3678238" y="3600450"/>
                <a:ext cx="101600" cy="60325"/>
              </a:xfrm>
              <a:custGeom>
                <a:avLst/>
                <a:gdLst>
                  <a:gd name="T0" fmla="*/ 27 w 27"/>
                  <a:gd name="T1" fmla="*/ 11 h 16"/>
                  <a:gd name="T2" fmla="*/ 9 w 27"/>
                  <a:gd name="T3" fmla="*/ 1 h 16"/>
                  <a:gd name="T4" fmla="*/ 6 w 27"/>
                  <a:gd name="T5" fmla="*/ 1 h 16"/>
                  <a:gd name="T6" fmla="*/ 0 w 27"/>
                  <a:gd name="T7" fmla="*/ 4 h 16"/>
                  <a:gd name="T8" fmla="*/ 0 w 27"/>
                  <a:gd name="T9" fmla="*/ 6 h 16"/>
                  <a:gd name="T10" fmla="*/ 18 w 27"/>
                  <a:gd name="T11" fmla="*/ 16 h 16"/>
                  <a:gd name="T12" fmla="*/ 20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6" y="1"/>
                    </a:cubicBezTo>
                    <a:cubicBezTo>
                      <a:pt x="0" y="4"/>
                      <a:pt x="0" y="4"/>
                      <a:pt x="0" y="4"/>
                    </a:cubicBezTo>
                    <a:cubicBezTo>
                      <a:pt x="0" y="5"/>
                      <a:pt x="0" y="5"/>
                      <a:pt x="0" y="6"/>
                    </a:cubicBezTo>
                    <a:cubicBezTo>
                      <a:pt x="18" y="16"/>
                      <a:pt x="18" y="16"/>
                      <a:pt x="18" y="16"/>
                    </a:cubicBezTo>
                    <a:cubicBezTo>
                      <a:pt x="19" y="16"/>
                      <a:pt x="20" y="16"/>
                      <a:pt x="20"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 name="Freeform 568"/>
              <p:cNvSpPr>
                <a:spLocks/>
              </p:cNvSpPr>
              <p:nvPr/>
            </p:nvSpPr>
            <p:spPr bwMode="auto">
              <a:xfrm>
                <a:off x="3760788" y="3649663"/>
                <a:ext cx="101600" cy="60325"/>
              </a:xfrm>
              <a:custGeom>
                <a:avLst/>
                <a:gdLst>
                  <a:gd name="T0" fmla="*/ 27 w 27"/>
                  <a:gd name="T1" fmla="*/ 11 h 16"/>
                  <a:gd name="T2" fmla="*/ 9 w 27"/>
                  <a:gd name="T3" fmla="*/ 0 h 16"/>
                  <a:gd name="T4" fmla="*/ 7 w 27"/>
                  <a:gd name="T5" fmla="*/ 0 h 16"/>
                  <a:gd name="T6" fmla="*/ 0 w 27"/>
                  <a:gd name="T7" fmla="*/ 4 h 16"/>
                  <a:gd name="T8" fmla="*/ 0 w 27"/>
                  <a:gd name="T9" fmla="*/ 5 h 16"/>
                  <a:gd name="T10" fmla="*/ 18 w 27"/>
                  <a:gd name="T11" fmla="*/ 16 h 16"/>
                  <a:gd name="T12" fmla="*/ 21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0"/>
                      <a:pt x="9" y="0"/>
                      <a:pt x="9" y="0"/>
                    </a:cubicBezTo>
                    <a:cubicBezTo>
                      <a:pt x="8" y="0"/>
                      <a:pt x="7" y="0"/>
                      <a:pt x="7" y="0"/>
                    </a:cubicBezTo>
                    <a:cubicBezTo>
                      <a:pt x="0" y="4"/>
                      <a:pt x="0" y="4"/>
                      <a:pt x="0" y="4"/>
                    </a:cubicBezTo>
                    <a:cubicBezTo>
                      <a:pt x="0" y="4"/>
                      <a:pt x="0" y="5"/>
                      <a:pt x="0" y="5"/>
                    </a:cubicBezTo>
                    <a:cubicBezTo>
                      <a:pt x="18" y="16"/>
                      <a:pt x="18" y="16"/>
                      <a:pt x="18" y="16"/>
                    </a:cubicBezTo>
                    <a:cubicBezTo>
                      <a:pt x="19" y="16"/>
                      <a:pt x="20" y="16"/>
                      <a:pt x="21"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 name="Freeform 569"/>
              <p:cNvSpPr>
                <a:spLocks/>
              </p:cNvSpPr>
              <p:nvPr/>
            </p:nvSpPr>
            <p:spPr bwMode="auto">
              <a:xfrm>
                <a:off x="3844925" y="3698875"/>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 name="Freeform 570"/>
              <p:cNvSpPr>
                <a:spLocks/>
              </p:cNvSpPr>
              <p:nvPr/>
            </p:nvSpPr>
            <p:spPr bwMode="auto">
              <a:xfrm>
                <a:off x="3927475" y="3746500"/>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1"/>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 name="Freeform 571"/>
              <p:cNvSpPr>
                <a:spLocks/>
              </p:cNvSpPr>
              <p:nvPr/>
            </p:nvSpPr>
            <p:spPr bwMode="auto">
              <a:xfrm>
                <a:off x="4010025" y="3795713"/>
                <a:ext cx="104775" cy="60325"/>
              </a:xfrm>
              <a:custGeom>
                <a:avLst/>
                <a:gdLst>
                  <a:gd name="T0" fmla="*/ 27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0"/>
                    </a:moveTo>
                    <a:cubicBezTo>
                      <a:pt x="9" y="0"/>
                      <a:pt x="9" y="0"/>
                      <a:pt x="9" y="0"/>
                    </a:cubicBezTo>
                    <a:cubicBezTo>
                      <a:pt x="9" y="0"/>
                      <a:pt x="8" y="0"/>
                      <a:pt x="7" y="0"/>
                    </a:cubicBezTo>
                    <a:cubicBezTo>
                      <a:pt x="1" y="4"/>
                      <a:pt x="1" y="4"/>
                      <a:pt x="1" y="4"/>
                    </a:cubicBezTo>
                    <a:cubicBezTo>
                      <a:pt x="0" y="4"/>
                      <a:pt x="0" y="4"/>
                      <a:pt x="1" y="5"/>
                    </a:cubicBezTo>
                    <a:cubicBezTo>
                      <a:pt x="19" y="15"/>
                      <a:pt x="19" y="15"/>
                      <a:pt x="19" y="15"/>
                    </a:cubicBezTo>
                    <a:cubicBezTo>
                      <a:pt x="20" y="16"/>
                      <a:pt x="21" y="16"/>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 name="Freeform 572"/>
              <p:cNvSpPr>
                <a:spLocks/>
              </p:cNvSpPr>
              <p:nvPr/>
            </p:nvSpPr>
            <p:spPr bwMode="auto">
              <a:xfrm>
                <a:off x="4097338" y="3841750"/>
                <a:ext cx="101600" cy="60325"/>
              </a:xfrm>
              <a:custGeom>
                <a:avLst/>
                <a:gdLst>
                  <a:gd name="T0" fmla="*/ 27 w 27"/>
                  <a:gd name="T1" fmla="*/ 11 h 16"/>
                  <a:gd name="T2" fmla="*/ 9 w 27"/>
                  <a:gd name="T3" fmla="*/ 1 h 16"/>
                  <a:gd name="T4" fmla="*/ 6 w 27"/>
                  <a:gd name="T5" fmla="*/ 1 h 16"/>
                  <a:gd name="T6" fmla="*/ 0 w 27"/>
                  <a:gd name="T7" fmla="*/ 4 h 16"/>
                  <a:gd name="T8" fmla="*/ 0 w 27"/>
                  <a:gd name="T9" fmla="*/ 6 h 16"/>
                  <a:gd name="T10" fmla="*/ 18 w 27"/>
                  <a:gd name="T11" fmla="*/ 16 h 16"/>
                  <a:gd name="T12" fmla="*/ 20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6" y="1"/>
                    </a:cubicBezTo>
                    <a:cubicBezTo>
                      <a:pt x="0" y="4"/>
                      <a:pt x="0" y="4"/>
                      <a:pt x="0" y="4"/>
                    </a:cubicBezTo>
                    <a:cubicBezTo>
                      <a:pt x="0" y="5"/>
                      <a:pt x="0" y="5"/>
                      <a:pt x="0" y="6"/>
                    </a:cubicBezTo>
                    <a:cubicBezTo>
                      <a:pt x="18" y="16"/>
                      <a:pt x="18" y="16"/>
                      <a:pt x="18" y="16"/>
                    </a:cubicBezTo>
                    <a:cubicBezTo>
                      <a:pt x="19" y="16"/>
                      <a:pt x="20" y="16"/>
                      <a:pt x="20" y="16"/>
                    </a:cubicBezTo>
                    <a:cubicBezTo>
                      <a:pt x="27" y="12"/>
                      <a:pt x="27" y="12"/>
                      <a:pt x="27" y="12"/>
                    </a:cubicBezTo>
                    <a:cubicBezTo>
                      <a:pt x="27" y="12"/>
                      <a:pt x="27"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 name="Freeform 573"/>
              <p:cNvSpPr>
                <a:spLocks/>
              </p:cNvSpPr>
              <p:nvPr/>
            </p:nvSpPr>
            <p:spPr bwMode="auto">
              <a:xfrm>
                <a:off x="4179888" y="3890963"/>
                <a:ext cx="101600" cy="58738"/>
              </a:xfrm>
              <a:custGeom>
                <a:avLst/>
                <a:gdLst>
                  <a:gd name="T0" fmla="*/ 27 w 27"/>
                  <a:gd name="T1" fmla="*/ 11 h 16"/>
                  <a:gd name="T2" fmla="*/ 9 w 27"/>
                  <a:gd name="T3" fmla="*/ 1 h 16"/>
                  <a:gd name="T4" fmla="*/ 7 w 27"/>
                  <a:gd name="T5" fmla="*/ 1 h 16"/>
                  <a:gd name="T6" fmla="*/ 0 w 27"/>
                  <a:gd name="T7" fmla="*/ 4 h 16"/>
                  <a:gd name="T8" fmla="*/ 0 w 27"/>
                  <a:gd name="T9" fmla="*/ 5 h 16"/>
                  <a:gd name="T10" fmla="*/ 18 w 27"/>
                  <a:gd name="T11" fmla="*/ 16 h 16"/>
                  <a:gd name="T12" fmla="*/ 21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7" y="1"/>
                    </a:cubicBezTo>
                    <a:cubicBezTo>
                      <a:pt x="0" y="4"/>
                      <a:pt x="0" y="4"/>
                      <a:pt x="0" y="4"/>
                    </a:cubicBezTo>
                    <a:cubicBezTo>
                      <a:pt x="0" y="5"/>
                      <a:pt x="0" y="5"/>
                      <a:pt x="0" y="5"/>
                    </a:cubicBezTo>
                    <a:cubicBezTo>
                      <a:pt x="18" y="16"/>
                      <a:pt x="18" y="16"/>
                      <a:pt x="18" y="16"/>
                    </a:cubicBezTo>
                    <a:cubicBezTo>
                      <a:pt x="19" y="16"/>
                      <a:pt x="20" y="16"/>
                      <a:pt x="21"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 name="Freeform 574"/>
              <p:cNvSpPr>
                <a:spLocks/>
              </p:cNvSpPr>
              <p:nvPr/>
            </p:nvSpPr>
            <p:spPr bwMode="auto">
              <a:xfrm>
                <a:off x="4262438" y="3938588"/>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 name="Freeform 575"/>
              <p:cNvSpPr>
                <a:spLocks/>
              </p:cNvSpPr>
              <p:nvPr/>
            </p:nvSpPr>
            <p:spPr bwMode="auto">
              <a:xfrm>
                <a:off x="4344988" y="3987800"/>
                <a:ext cx="106363"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 name="Freeform 576"/>
              <p:cNvSpPr>
                <a:spLocks/>
              </p:cNvSpPr>
              <p:nvPr/>
            </p:nvSpPr>
            <p:spPr bwMode="auto">
              <a:xfrm>
                <a:off x="4427538" y="4037013"/>
                <a:ext cx="106363" cy="60325"/>
              </a:xfrm>
              <a:custGeom>
                <a:avLst/>
                <a:gdLst>
                  <a:gd name="T0" fmla="*/ 28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8 w 28"/>
                  <a:gd name="T15" fmla="*/ 12 h 16"/>
                  <a:gd name="T16" fmla="*/ 28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0"/>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20" y="16"/>
                      <a:pt x="21" y="16"/>
                      <a:pt x="21" y="15"/>
                    </a:cubicBezTo>
                    <a:cubicBezTo>
                      <a:pt x="28" y="12"/>
                      <a:pt x="28" y="12"/>
                      <a:pt x="28" y="12"/>
                    </a:cubicBezTo>
                    <a:cubicBezTo>
                      <a:pt x="28" y="11"/>
                      <a:pt x="28" y="11"/>
                      <a:pt x="2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 name="Freeform 577"/>
              <p:cNvSpPr>
                <a:spLocks/>
              </p:cNvSpPr>
              <p:nvPr/>
            </p:nvSpPr>
            <p:spPr bwMode="auto">
              <a:xfrm>
                <a:off x="3343275" y="3336925"/>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 name="Freeform 578"/>
              <p:cNvSpPr>
                <a:spLocks/>
              </p:cNvSpPr>
              <p:nvPr/>
            </p:nvSpPr>
            <p:spPr bwMode="auto">
              <a:xfrm>
                <a:off x="3425825" y="3292475"/>
                <a:ext cx="185738" cy="104775"/>
              </a:xfrm>
              <a:custGeom>
                <a:avLst/>
                <a:gdLst>
                  <a:gd name="T0" fmla="*/ 49 w 49"/>
                  <a:gd name="T1" fmla="*/ 17 h 28"/>
                  <a:gd name="T2" fmla="*/ 20 w 49"/>
                  <a:gd name="T3" fmla="*/ 0 h 28"/>
                  <a:gd name="T4" fmla="*/ 18 w 49"/>
                  <a:gd name="T5" fmla="*/ 0 h 28"/>
                  <a:gd name="T6" fmla="*/ 0 w 49"/>
                  <a:gd name="T7" fmla="*/ 10 h 28"/>
                  <a:gd name="T8" fmla="*/ 0 w 49"/>
                  <a:gd name="T9" fmla="*/ 12 h 28"/>
                  <a:gd name="T10" fmla="*/ 29 w 49"/>
                  <a:gd name="T11" fmla="*/ 28 h 28"/>
                  <a:gd name="T12" fmla="*/ 31 w 49"/>
                  <a:gd name="T13" fmla="*/ 28 h 28"/>
                  <a:gd name="T14" fmla="*/ 49 w 49"/>
                  <a:gd name="T15" fmla="*/ 18 h 28"/>
                  <a:gd name="T16" fmla="*/ 49 w 49"/>
                  <a:gd name="T17"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8">
                    <a:moveTo>
                      <a:pt x="49" y="17"/>
                    </a:moveTo>
                    <a:cubicBezTo>
                      <a:pt x="20" y="0"/>
                      <a:pt x="20" y="0"/>
                      <a:pt x="20" y="0"/>
                    </a:cubicBezTo>
                    <a:cubicBezTo>
                      <a:pt x="19" y="0"/>
                      <a:pt x="18" y="0"/>
                      <a:pt x="18" y="0"/>
                    </a:cubicBezTo>
                    <a:cubicBezTo>
                      <a:pt x="0" y="10"/>
                      <a:pt x="0" y="10"/>
                      <a:pt x="0" y="10"/>
                    </a:cubicBezTo>
                    <a:cubicBezTo>
                      <a:pt x="0" y="11"/>
                      <a:pt x="0" y="11"/>
                      <a:pt x="0" y="12"/>
                    </a:cubicBezTo>
                    <a:cubicBezTo>
                      <a:pt x="29" y="28"/>
                      <a:pt x="29" y="28"/>
                      <a:pt x="29" y="28"/>
                    </a:cubicBezTo>
                    <a:cubicBezTo>
                      <a:pt x="30" y="28"/>
                      <a:pt x="31" y="28"/>
                      <a:pt x="31" y="28"/>
                    </a:cubicBezTo>
                    <a:cubicBezTo>
                      <a:pt x="49" y="18"/>
                      <a:pt x="49" y="18"/>
                      <a:pt x="49" y="18"/>
                    </a:cubicBezTo>
                    <a:cubicBezTo>
                      <a:pt x="49" y="18"/>
                      <a:pt x="49" y="17"/>
                      <a:pt x="49"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 name="Freeform 579"/>
              <p:cNvSpPr>
                <a:spLocks/>
              </p:cNvSpPr>
              <p:nvPr/>
            </p:nvSpPr>
            <p:spPr bwMode="auto">
              <a:xfrm>
                <a:off x="3505200" y="3246438"/>
                <a:ext cx="207963" cy="117475"/>
              </a:xfrm>
              <a:custGeom>
                <a:avLst/>
                <a:gdLst>
                  <a:gd name="T0" fmla="*/ 54 w 55"/>
                  <a:gd name="T1" fmla="*/ 20 h 31"/>
                  <a:gd name="T2" fmla="*/ 20 w 55"/>
                  <a:gd name="T3" fmla="*/ 0 h 31"/>
                  <a:gd name="T4" fmla="*/ 18 w 55"/>
                  <a:gd name="T5" fmla="*/ 0 h 31"/>
                  <a:gd name="T6" fmla="*/ 1 w 55"/>
                  <a:gd name="T7" fmla="*/ 10 h 31"/>
                  <a:gd name="T8" fmla="*/ 1 w 55"/>
                  <a:gd name="T9" fmla="*/ 11 h 31"/>
                  <a:gd name="T10" fmla="*/ 35 w 55"/>
                  <a:gd name="T11" fmla="*/ 31 h 31"/>
                  <a:gd name="T12" fmla="*/ 37 w 55"/>
                  <a:gd name="T13" fmla="*/ 31 h 31"/>
                  <a:gd name="T14" fmla="*/ 54 w 55"/>
                  <a:gd name="T15" fmla="*/ 21 h 31"/>
                  <a:gd name="T16" fmla="*/ 54 w 55"/>
                  <a:gd name="T1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1">
                    <a:moveTo>
                      <a:pt x="54" y="20"/>
                    </a:moveTo>
                    <a:cubicBezTo>
                      <a:pt x="20" y="0"/>
                      <a:pt x="20" y="0"/>
                      <a:pt x="20" y="0"/>
                    </a:cubicBezTo>
                    <a:cubicBezTo>
                      <a:pt x="20" y="0"/>
                      <a:pt x="19" y="0"/>
                      <a:pt x="18" y="0"/>
                    </a:cubicBezTo>
                    <a:cubicBezTo>
                      <a:pt x="1" y="10"/>
                      <a:pt x="1" y="10"/>
                      <a:pt x="1" y="10"/>
                    </a:cubicBezTo>
                    <a:cubicBezTo>
                      <a:pt x="0" y="10"/>
                      <a:pt x="0" y="11"/>
                      <a:pt x="1" y="11"/>
                    </a:cubicBezTo>
                    <a:cubicBezTo>
                      <a:pt x="35" y="31"/>
                      <a:pt x="35" y="31"/>
                      <a:pt x="35" y="31"/>
                    </a:cubicBezTo>
                    <a:cubicBezTo>
                      <a:pt x="35" y="31"/>
                      <a:pt x="36" y="31"/>
                      <a:pt x="37" y="31"/>
                    </a:cubicBezTo>
                    <a:cubicBezTo>
                      <a:pt x="54" y="21"/>
                      <a:pt x="54" y="21"/>
                      <a:pt x="54" y="21"/>
                    </a:cubicBezTo>
                    <a:cubicBezTo>
                      <a:pt x="55" y="21"/>
                      <a:pt x="55" y="20"/>
                      <a:pt x="54"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9" name="Freeform 580"/>
              <p:cNvSpPr>
                <a:spLocks/>
              </p:cNvSpPr>
              <p:nvPr/>
            </p:nvSpPr>
            <p:spPr bwMode="auto">
              <a:xfrm>
                <a:off x="3584575" y="3197225"/>
                <a:ext cx="252413" cy="147638"/>
              </a:xfrm>
              <a:custGeom>
                <a:avLst/>
                <a:gdLst>
                  <a:gd name="T0" fmla="*/ 66 w 67"/>
                  <a:gd name="T1" fmla="*/ 27 h 39"/>
                  <a:gd name="T2" fmla="*/ 21 w 67"/>
                  <a:gd name="T3" fmla="*/ 1 h 39"/>
                  <a:gd name="T4" fmla="*/ 18 w 67"/>
                  <a:gd name="T5" fmla="*/ 1 h 39"/>
                  <a:gd name="T6" fmla="*/ 1 w 67"/>
                  <a:gd name="T7" fmla="*/ 11 h 39"/>
                  <a:gd name="T8" fmla="*/ 1 w 67"/>
                  <a:gd name="T9" fmla="*/ 12 h 39"/>
                  <a:gd name="T10" fmla="*/ 46 w 67"/>
                  <a:gd name="T11" fmla="*/ 38 h 39"/>
                  <a:gd name="T12" fmla="*/ 49 w 67"/>
                  <a:gd name="T13" fmla="*/ 38 h 39"/>
                  <a:gd name="T14" fmla="*/ 66 w 67"/>
                  <a:gd name="T15" fmla="*/ 28 h 39"/>
                  <a:gd name="T16" fmla="*/ 66 w 67"/>
                  <a:gd name="T1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9">
                    <a:moveTo>
                      <a:pt x="66" y="27"/>
                    </a:moveTo>
                    <a:cubicBezTo>
                      <a:pt x="21" y="1"/>
                      <a:pt x="21" y="1"/>
                      <a:pt x="21" y="1"/>
                    </a:cubicBezTo>
                    <a:cubicBezTo>
                      <a:pt x="20" y="0"/>
                      <a:pt x="19" y="0"/>
                      <a:pt x="18" y="1"/>
                    </a:cubicBezTo>
                    <a:cubicBezTo>
                      <a:pt x="1" y="11"/>
                      <a:pt x="1" y="11"/>
                      <a:pt x="1" y="11"/>
                    </a:cubicBezTo>
                    <a:cubicBezTo>
                      <a:pt x="0" y="11"/>
                      <a:pt x="0" y="12"/>
                      <a:pt x="1" y="12"/>
                    </a:cubicBezTo>
                    <a:cubicBezTo>
                      <a:pt x="46" y="38"/>
                      <a:pt x="46" y="38"/>
                      <a:pt x="46" y="38"/>
                    </a:cubicBezTo>
                    <a:cubicBezTo>
                      <a:pt x="47" y="39"/>
                      <a:pt x="48" y="39"/>
                      <a:pt x="49" y="38"/>
                    </a:cubicBezTo>
                    <a:cubicBezTo>
                      <a:pt x="66" y="28"/>
                      <a:pt x="66" y="28"/>
                      <a:pt x="66" y="28"/>
                    </a:cubicBezTo>
                    <a:cubicBezTo>
                      <a:pt x="67" y="28"/>
                      <a:pt x="67" y="27"/>
                      <a:pt x="66"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0" name="Freeform 581"/>
              <p:cNvSpPr>
                <a:spLocks/>
              </p:cNvSpPr>
              <p:nvPr/>
            </p:nvSpPr>
            <p:spPr bwMode="auto">
              <a:xfrm>
                <a:off x="3430588" y="3386138"/>
                <a:ext cx="142875" cy="82550"/>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8" y="0"/>
                      <a:pt x="18" y="0"/>
                    </a:cubicBezTo>
                    <a:cubicBezTo>
                      <a:pt x="0" y="11"/>
                      <a:pt x="0" y="11"/>
                      <a:pt x="0" y="11"/>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1" name="Freeform 582"/>
              <p:cNvSpPr>
                <a:spLocks/>
              </p:cNvSpPr>
              <p:nvPr/>
            </p:nvSpPr>
            <p:spPr bwMode="auto">
              <a:xfrm>
                <a:off x="3513138" y="343535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2" name="Freeform 583"/>
              <p:cNvSpPr>
                <a:spLocks/>
              </p:cNvSpPr>
              <p:nvPr/>
            </p:nvSpPr>
            <p:spPr bwMode="auto">
              <a:xfrm>
                <a:off x="3595688" y="3482975"/>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19" y="0"/>
                      <a:pt x="19" y="0"/>
                      <a:pt x="18" y="0"/>
                    </a:cubicBezTo>
                    <a:cubicBezTo>
                      <a:pt x="1" y="10"/>
                      <a:pt x="1" y="10"/>
                      <a:pt x="1" y="10"/>
                    </a:cubicBezTo>
                    <a:cubicBezTo>
                      <a:pt x="0" y="10"/>
                      <a:pt x="0" y="11"/>
                      <a:pt x="1" y="11"/>
                    </a:cubicBezTo>
                    <a:cubicBezTo>
                      <a:pt x="18" y="21"/>
                      <a:pt x="18" y="21"/>
                      <a:pt x="18" y="21"/>
                    </a:cubicBezTo>
                    <a:cubicBezTo>
                      <a:pt x="19" y="22"/>
                      <a:pt x="19"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3" name="Freeform 584"/>
              <p:cNvSpPr>
                <a:spLocks/>
              </p:cNvSpPr>
              <p:nvPr/>
            </p:nvSpPr>
            <p:spPr bwMode="auto">
              <a:xfrm>
                <a:off x="3678238" y="353218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4" name="Freeform 585"/>
              <p:cNvSpPr>
                <a:spLocks/>
              </p:cNvSpPr>
              <p:nvPr/>
            </p:nvSpPr>
            <p:spPr bwMode="auto">
              <a:xfrm>
                <a:off x="3760788" y="3578225"/>
                <a:ext cx="144463"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5" name="Freeform 586"/>
              <p:cNvSpPr>
                <a:spLocks/>
              </p:cNvSpPr>
              <p:nvPr/>
            </p:nvSpPr>
            <p:spPr bwMode="auto">
              <a:xfrm>
                <a:off x="3844925" y="3627438"/>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6" name="Freeform 587"/>
              <p:cNvSpPr>
                <a:spLocks/>
              </p:cNvSpPr>
              <p:nvPr/>
            </p:nvSpPr>
            <p:spPr bwMode="auto">
              <a:xfrm>
                <a:off x="3930650" y="3675063"/>
                <a:ext cx="142875" cy="84138"/>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7" name="Freeform 588"/>
              <p:cNvSpPr>
                <a:spLocks/>
              </p:cNvSpPr>
              <p:nvPr/>
            </p:nvSpPr>
            <p:spPr bwMode="auto">
              <a:xfrm>
                <a:off x="4013200" y="3724275"/>
                <a:ext cx="144463"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8" name="Freeform 589"/>
              <p:cNvSpPr>
                <a:spLocks/>
              </p:cNvSpPr>
              <p:nvPr/>
            </p:nvSpPr>
            <p:spPr bwMode="auto">
              <a:xfrm>
                <a:off x="4097338" y="3770313"/>
                <a:ext cx="142875" cy="85725"/>
              </a:xfrm>
              <a:custGeom>
                <a:avLst/>
                <a:gdLst>
                  <a:gd name="T0" fmla="*/ 37 w 38"/>
                  <a:gd name="T1" fmla="*/ 11 h 23"/>
                  <a:gd name="T2" fmla="*/ 20 w 38"/>
                  <a:gd name="T3" fmla="*/ 1 h 23"/>
                  <a:gd name="T4" fmla="*/ 18 w 38"/>
                  <a:gd name="T5" fmla="*/ 1 h 23"/>
                  <a:gd name="T6" fmla="*/ 0 w 38"/>
                  <a:gd name="T7" fmla="*/ 11 h 23"/>
                  <a:gd name="T8" fmla="*/ 0 w 38"/>
                  <a:gd name="T9" fmla="*/ 12 h 23"/>
                  <a:gd name="T10" fmla="*/ 18 w 38"/>
                  <a:gd name="T11" fmla="*/ 22 h 23"/>
                  <a:gd name="T12" fmla="*/ 20 w 38"/>
                  <a:gd name="T13" fmla="*/ 22 h 23"/>
                  <a:gd name="T14" fmla="*/ 37 w 38"/>
                  <a:gd name="T15" fmla="*/ 12 h 23"/>
                  <a:gd name="T16" fmla="*/ 37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3"/>
                      <a:pt x="19" y="23"/>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79" name="Freeform 590"/>
              <p:cNvSpPr>
                <a:spLocks/>
              </p:cNvSpPr>
              <p:nvPr/>
            </p:nvSpPr>
            <p:spPr bwMode="auto">
              <a:xfrm>
                <a:off x="4179888" y="3817938"/>
                <a:ext cx="142875" cy="84138"/>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0" name="Freeform 591"/>
              <p:cNvSpPr>
                <a:spLocks/>
              </p:cNvSpPr>
              <p:nvPr/>
            </p:nvSpPr>
            <p:spPr bwMode="auto">
              <a:xfrm>
                <a:off x="4262438" y="3867150"/>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1" name="Freeform 592"/>
              <p:cNvSpPr>
                <a:spLocks/>
              </p:cNvSpPr>
              <p:nvPr/>
            </p:nvSpPr>
            <p:spPr bwMode="auto">
              <a:xfrm>
                <a:off x="4344988" y="3916363"/>
                <a:ext cx="147638"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 name="Freeform 593"/>
              <p:cNvSpPr>
                <a:spLocks/>
              </p:cNvSpPr>
              <p:nvPr/>
            </p:nvSpPr>
            <p:spPr bwMode="auto">
              <a:xfrm>
                <a:off x="3551238" y="3363913"/>
                <a:ext cx="142875" cy="82550"/>
              </a:xfrm>
              <a:custGeom>
                <a:avLst/>
                <a:gdLst>
                  <a:gd name="T0" fmla="*/ 38 w 38"/>
                  <a:gd name="T1" fmla="*/ 11 h 22"/>
                  <a:gd name="T2" fmla="*/ 20 w 38"/>
                  <a:gd name="T3" fmla="*/ 0 h 22"/>
                  <a:gd name="T4" fmla="*/ 18 w 38"/>
                  <a:gd name="T5" fmla="*/ 0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0"/>
                      <a:pt x="20" y="0"/>
                      <a:pt x="20" y="0"/>
                    </a:cubicBezTo>
                    <a:cubicBezTo>
                      <a:pt x="20" y="0"/>
                      <a:pt x="19" y="0"/>
                      <a:pt x="18" y="0"/>
                    </a:cubicBezTo>
                    <a:cubicBezTo>
                      <a:pt x="1" y="11"/>
                      <a:pt x="1" y="11"/>
                      <a:pt x="1" y="11"/>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 name="Freeform 594"/>
              <p:cNvSpPr>
                <a:spLocks/>
              </p:cNvSpPr>
              <p:nvPr/>
            </p:nvSpPr>
            <p:spPr bwMode="auto">
              <a:xfrm>
                <a:off x="3633788" y="3411538"/>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 name="Freeform 595"/>
              <p:cNvSpPr>
                <a:spLocks/>
              </p:cNvSpPr>
              <p:nvPr/>
            </p:nvSpPr>
            <p:spPr bwMode="auto">
              <a:xfrm>
                <a:off x="3716338" y="3460750"/>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1 h 22"/>
                  <a:gd name="T12" fmla="*/ 21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1"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 name="Freeform 596"/>
              <p:cNvSpPr>
                <a:spLocks/>
              </p:cNvSpPr>
              <p:nvPr/>
            </p:nvSpPr>
            <p:spPr bwMode="auto">
              <a:xfrm>
                <a:off x="3803650" y="3509963"/>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 name="Freeform 597"/>
              <p:cNvSpPr>
                <a:spLocks/>
              </p:cNvSpPr>
              <p:nvPr/>
            </p:nvSpPr>
            <p:spPr bwMode="auto">
              <a:xfrm>
                <a:off x="3886200" y="3556000"/>
                <a:ext cx="142875" cy="82550"/>
              </a:xfrm>
              <a:custGeom>
                <a:avLst/>
                <a:gdLst>
                  <a:gd name="T0" fmla="*/ 37 w 38"/>
                  <a:gd name="T1" fmla="*/ 11 h 22"/>
                  <a:gd name="T2" fmla="*/ 20 w 38"/>
                  <a:gd name="T3" fmla="*/ 1 h 22"/>
                  <a:gd name="T4" fmla="*/ 18 w 38"/>
                  <a:gd name="T5" fmla="*/ 1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2"/>
                      <a:pt x="19" y="22"/>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 name="Freeform 598"/>
              <p:cNvSpPr>
                <a:spLocks/>
              </p:cNvSpPr>
              <p:nvPr/>
            </p:nvSpPr>
            <p:spPr bwMode="auto">
              <a:xfrm>
                <a:off x="3968750" y="3603625"/>
                <a:ext cx="142875" cy="84138"/>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9" y="0"/>
                      <a:pt x="18" y="0"/>
                    </a:cubicBezTo>
                    <a:cubicBezTo>
                      <a:pt x="0" y="11"/>
                      <a:pt x="0" y="11"/>
                      <a:pt x="0" y="11"/>
                    </a:cubicBezTo>
                    <a:cubicBezTo>
                      <a:pt x="0" y="11"/>
                      <a:pt x="0" y="11"/>
                      <a:pt x="0" y="12"/>
                    </a:cubicBezTo>
                    <a:cubicBezTo>
                      <a:pt x="18" y="22"/>
                      <a:pt x="18" y="22"/>
                      <a:pt x="18" y="22"/>
                    </a:cubicBezTo>
                    <a:cubicBezTo>
                      <a:pt x="19"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 name="Freeform 599"/>
              <p:cNvSpPr>
                <a:spLocks/>
              </p:cNvSpPr>
              <p:nvPr/>
            </p:nvSpPr>
            <p:spPr bwMode="auto">
              <a:xfrm>
                <a:off x="4051300" y="365283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9" name="Freeform 600"/>
              <p:cNvSpPr>
                <a:spLocks/>
              </p:cNvSpPr>
              <p:nvPr/>
            </p:nvSpPr>
            <p:spPr bwMode="auto">
              <a:xfrm>
                <a:off x="4133850" y="3702050"/>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 name="Freeform 601"/>
              <p:cNvSpPr>
                <a:spLocks/>
              </p:cNvSpPr>
              <p:nvPr/>
            </p:nvSpPr>
            <p:spPr bwMode="auto">
              <a:xfrm>
                <a:off x="4216400" y="3746500"/>
                <a:ext cx="147638" cy="87313"/>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 name="Freeform 602"/>
              <p:cNvSpPr>
                <a:spLocks/>
              </p:cNvSpPr>
              <p:nvPr/>
            </p:nvSpPr>
            <p:spPr bwMode="auto">
              <a:xfrm>
                <a:off x="4303713" y="3795713"/>
                <a:ext cx="142875" cy="82550"/>
              </a:xfrm>
              <a:custGeom>
                <a:avLst/>
                <a:gdLst>
                  <a:gd name="T0" fmla="*/ 37 w 38"/>
                  <a:gd name="T1" fmla="*/ 11 h 22"/>
                  <a:gd name="T2" fmla="*/ 20 w 38"/>
                  <a:gd name="T3" fmla="*/ 1 h 22"/>
                  <a:gd name="T4" fmla="*/ 18 w 38"/>
                  <a:gd name="T5" fmla="*/ 1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2"/>
                      <a:pt x="19" y="22"/>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 name="Freeform 603"/>
              <p:cNvSpPr>
                <a:spLocks/>
              </p:cNvSpPr>
              <p:nvPr/>
            </p:nvSpPr>
            <p:spPr bwMode="auto">
              <a:xfrm>
                <a:off x="4386263" y="3844925"/>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 name="Freeform 604"/>
              <p:cNvSpPr>
                <a:spLocks/>
              </p:cNvSpPr>
              <p:nvPr/>
            </p:nvSpPr>
            <p:spPr bwMode="auto">
              <a:xfrm>
                <a:off x="4468813" y="3894138"/>
                <a:ext cx="144463"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 name="Freeform 605"/>
              <p:cNvSpPr>
                <a:spLocks/>
              </p:cNvSpPr>
              <p:nvPr/>
            </p:nvSpPr>
            <p:spPr bwMode="auto">
              <a:xfrm>
                <a:off x="3652838" y="3328988"/>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 name="Freeform 606"/>
              <p:cNvSpPr>
                <a:spLocks/>
              </p:cNvSpPr>
              <p:nvPr/>
            </p:nvSpPr>
            <p:spPr bwMode="auto">
              <a:xfrm>
                <a:off x="3735388" y="337820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 name="Freeform 607"/>
              <p:cNvSpPr>
                <a:spLocks/>
              </p:cNvSpPr>
              <p:nvPr/>
            </p:nvSpPr>
            <p:spPr bwMode="auto">
              <a:xfrm>
                <a:off x="3817938" y="3424238"/>
                <a:ext cx="142875" cy="85725"/>
              </a:xfrm>
              <a:custGeom>
                <a:avLst/>
                <a:gdLst>
                  <a:gd name="T0" fmla="*/ 38 w 38"/>
                  <a:gd name="T1" fmla="*/ 11 h 23"/>
                  <a:gd name="T2" fmla="*/ 20 w 38"/>
                  <a:gd name="T3" fmla="*/ 1 h 23"/>
                  <a:gd name="T4" fmla="*/ 18 w 38"/>
                  <a:gd name="T5" fmla="*/ 1 h 23"/>
                  <a:gd name="T6" fmla="*/ 1 w 38"/>
                  <a:gd name="T7" fmla="*/ 11 h 23"/>
                  <a:gd name="T8" fmla="*/ 1 w 38"/>
                  <a:gd name="T9" fmla="*/ 12 h 23"/>
                  <a:gd name="T10" fmla="*/ 18 w 38"/>
                  <a:gd name="T11" fmla="*/ 22 h 23"/>
                  <a:gd name="T12" fmla="*/ 20 w 38"/>
                  <a:gd name="T13" fmla="*/ 22 h 23"/>
                  <a:gd name="T14" fmla="*/ 38 w 38"/>
                  <a:gd name="T15" fmla="*/ 12 h 23"/>
                  <a:gd name="T16" fmla="*/ 38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 name="Freeform 608"/>
              <p:cNvSpPr>
                <a:spLocks/>
              </p:cNvSpPr>
              <p:nvPr/>
            </p:nvSpPr>
            <p:spPr bwMode="auto">
              <a:xfrm>
                <a:off x="3900488" y="3471863"/>
                <a:ext cx="142875" cy="84138"/>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 name="Freeform 609"/>
              <p:cNvSpPr>
                <a:spLocks/>
              </p:cNvSpPr>
              <p:nvPr/>
            </p:nvSpPr>
            <p:spPr bwMode="auto">
              <a:xfrm>
                <a:off x="3983038" y="3521075"/>
                <a:ext cx="147638" cy="82550"/>
              </a:xfrm>
              <a:custGeom>
                <a:avLst/>
                <a:gdLst>
                  <a:gd name="T0" fmla="*/ 38 w 39"/>
                  <a:gd name="T1" fmla="*/ 10 h 22"/>
                  <a:gd name="T2" fmla="*/ 20 w 39"/>
                  <a:gd name="T3" fmla="*/ 0 h 22"/>
                  <a:gd name="T4" fmla="*/ 18 w 39"/>
                  <a:gd name="T5" fmla="*/ 0 h 22"/>
                  <a:gd name="T6" fmla="*/ 1 w 39"/>
                  <a:gd name="T7" fmla="*/ 10 h 22"/>
                  <a:gd name="T8" fmla="*/ 1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 name="Freeform 610"/>
              <p:cNvSpPr>
                <a:spLocks/>
              </p:cNvSpPr>
              <p:nvPr/>
            </p:nvSpPr>
            <p:spPr bwMode="auto">
              <a:xfrm>
                <a:off x="4067175" y="3570288"/>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 name="Freeform 611"/>
              <p:cNvSpPr>
                <a:spLocks/>
              </p:cNvSpPr>
              <p:nvPr/>
            </p:nvSpPr>
            <p:spPr bwMode="auto">
              <a:xfrm>
                <a:off x="4152900" y="361950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 name="Freeform 612"/>
              <p:cNvSpPr>
                <a:spLocks/>
              </p:cNvSpPr>
              <p:nvPr/>
            </p:nvSpPr>
            <p:spPr bwMode="auto">
              <a:xfrm>
                <a:off x="4235450" y="3663950"/>
                <a:ext cx="142875" cy="87313"/>
              </a:xfrm>
              <a:custGeom>
                <a:avLst/>
                <a:gdLst>
                  <a:gd name="T0" fmla="*/ 37 w 38"/>
                  <a:gd name="T1" fmla="*/ 11 h 23"/>
                  <a:gd name="T2" fmla="*/ 20 w 38"/>
                  <a:gd name="T3" fmla="*/ 1 h 23"/>
                  <a:gd name="T4" fmla="*/ 18 w 38"/>
                  <a:gd name="T5" fmla="*/ 1 h 23"/>
                  <a:gd name="T6" fmla="*/ 0 w 38"/>
                  <a:gd name="T7" fmla="*/ 11 h 23"/>
                  <a:gd name="T8" fmla="*/ 0 w 38"/>
                  <a:gd name="T9" fmla="*/ 12 h 23"/>
                  <a:gd name="T10" fmla="*/ 18 w 38"/>
                  <a:gd name="T11" fmla="*/ 22 h 23"/>
                  <a:gd name="T12" fmla="*/ 20 w 38"/>
                  <a:gd name="T13" fmla="*/ 22 h 23"/>
                  <a:gd name="T14" fmla="*/ 37 w 38"/>
                  <a:gd name="T15" fmla="*/ 12 h 23"/>
                  <a:gd name="T16" fmla="*/ 37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3"/>
                      <a:pt x="19" y="23"/>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 name="Freeform 613"/>
              <p:cNvSpPr>
                <a:spLocks/>
              </p:cNvSpPr>
              <p:nvPr/>
            </p:nvSpPr>
            <p:spPr bwMode="auto">
              <a:xfrm>
                <a:off x="4319588" y="3713163"/>
                <a:ext cx="142875"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 name="Freeform 614"/>
              <p:cNvSpPr>
                <a:spLocks/>
              </p:cNvSpPr>
              <p:nvPr/>
            </p:nvSpPr>
            <p:spPr bwMode="auto">
              <a:xfrm>
                <a:off x="4402138" y="37623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 name="Freeform 615"/>
              <p:cNvSpPr>
                <a:spLocks/>
              </p:cNvSpPr>
              <p:nvPr/>
            </p:nvSpPr>
            <p:spPr bwMode="auto">
              <a:xfrm>
                <a:off x="4484688" y="381158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2 h 22"/>
                  <a:gd name="T12" fmla="*/ 20 w 38"/>
                  <a:gd name="T13" fmla="*/ 22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 name="Freeform 616"/>
              <p:cNvSpPr>
                <a:spLocks/>
              </p:cNvSpPr>
              <p:nvPr/>
            </p:nvSpPr>
            <p:spPr bwMode="auto">
              <a:xfrm>
                <a:off x="3773488" y="3306763"/>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 name="Freeform 617"/>
              <p:cNvSpPr>
                <a:spLocks/>
              </p:cNvSpPr>
              <p:nvPr/>
            </p:nvSpPr>
            <p:spPr bwMode="auto">
              <a:xfrm>
                <a:off x="3667125" y="31527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2 h 22"/>
                  <a:gd name="T12" fmla="*/ 20 w 38"/>
                  <a:gd name="T13" fmla="*/ 22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 name="Freeform 618"/>
              <p:cNvSpPr>
                <a:spLocks/>
              </p:cNvSpPr>
              <p:nvPr/>
            </p:nvSpPr>
            <p:spPr bwMode="auto">
              <a:xfrm>
                <a:off x="3749675" y="3201988"/>
                <a:ext cx="147638" cy="825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1 h 22"/>
                  <a:gd name="T12" fmla="*/ 21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1"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8" name="Freeform 619"/>
              <p:cNvSpPr>
                <a:spLocks/>
              </p:cNvSpPr>
              <p:nvPr/>
            </p:nvSpPr>
            <p:spPr bwMode="auto">
              <a:xfrm>
                <a:off x="3832225" y="3246438"/>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9" name="Freeform 620"/>
              <p:cNvSpPr>
                <a:spLocks/>
              </p:cNvSpPr>
              <p:nvPr/>
            </p:nvSpPr>
            <p:spPr bwMode="auto">
              <a:xfrm>
                <a:off x="3919538" y="3295650"/>
                <a:ext cx="165100" cy="98425"/>
              </a:xfrm>
              <a:custGeom>
                <a:avLst/>
                <a:gdLst>
                  <a:gd name="T0" fmla="*/ 43 w 44"/>
                  <a:gd name="T1" fmla="*/ 14 h 26"/>
                  <a:gd name="T2" fmla="*/ 20 w 44"/>
                  <a:gd name="T3" fmla="*/ 1 h 26"/>
                  <a:gd name="T4" fmla="*/ 18 w 44"/>
                  <a:gd name="T5" fmla="*/ 1 h 26"/>
                  <a:gd name="T6" fmla="*/ 0 w 44"/>
                  <a:gd name="T7" fmla="*/ 11 h 26"/>
                  <a:gd name="T8" fmla="*/ 0 w 44"/>
                  <a:gd name="T9" fmla="*/ 12 h 26"/>
                  <a:gd name="T10" fmla="*/ 24 w 44"/>
                  <a:gd name="T11" fmla="*/ 25 h 26"/>
                  <a:gd name="T12" fmla="*/ 26 w 44"/>
                  <a:gd name="T13" fmla="*/ 25 h 26"/>
                  <a:gd name="T14" fmla="*/ 43 w 44"/>
                  <a:gd name="T15" fmla="*/ 15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0" y="1"/>
                      <a:pt x="20" y="1"/>
                      <a:pt x="20" y="1"/>
                    </a:cubicBezTo>
                    <a:cubicBezTo>
                      <a:pt x="19" y="0"/>
                      <a:pt x="18" y="0"/>
                      <a:pt x="18" y="1"/>
                    </a:cubicBezTo>
                    <a:cubicBezTo>
                      <a:pt x="0" y="11"/>
                      <a:pt x="0" y="11"/>
                      <a:pt x="0" y="11"/>
                    </a:cubicBezTo>
                    <a:cubicBezTo>
                      <a:pt x="0" y="11"/>
                      <a:pt x="0" y="12"/>
                      <a:pt x="0" y="12"/>
                    </a:cubicBezTo>
                    <a:cubicBezTo>
                      <a:pt x="24" y="25"/>
                      <a:pt x="24" y="25"/>
                      <a:pt x="24" y="25"/>
                    </a:cubicBezTo>
                    <a:cubicBezTo>
                      <a:pt x="24" y="26"/>
                      <a:pt x="25" y="26"/>
                      <a:pt x="26" y="25"/>
                    </a:cubicBezTo>
                    <a:cubicBezTo>
                      <a:pt x="43" y="15"/>
                      <a:pt x="43" y="15"/>
                      <a:pt x="43" y="15"/>
                    </a:cubicBezTo>
                    <a:cubicBezTo>
                      <a:pt x="44" y="15"/>
                      <a:pt x="44" y="14"/>
                      <a:pt x="43"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0" name="Freeform 621"/>
              <p:cNvSpPr>
                <a:spLocks/>
              </p:cNvSpPr>
              <p:nvPr/>
            </p:nvSpPr>
            <p:spPr bwMode="auto">
              <a:xfrm>
                <a:off x="4021138" y="3355975"/>
                <a:ext cx="477838" cy="274638"/>
              </a:xfrm>
              <a:custGeom>
                <a:avLst/>
                <a:gdLst>
                  <a:gd name="T0" fmla="*/ 126 w 127"/>
                  <a:gd name="T1" fmla="*/ 62 h 73"/>
                  <a:gd name="T2" fmla="*/ 20 w 127"/>
                  <a:gd name="T3" fmla="*/ 0 h 73"/>
                  <a:gd name="T4" fmla="*/ 18 w 127"/>
                  <a:gd name="T5" fmla="*/ 0 h 73"/>
                  <a:gd name="T6" fmla="*/ 1 w 127"/>
                  <a:gd name="T7" fmla="*/ 10 h 73"/>
                  <a:gd name="T8" fmla="*/ 1 w 127"/>
                  <a:gd name="T9" fmla="*/ 12 h 73"/>
                  <a:gd name="T10" fmla="*/ 107 w 127"/>
                  <a:gd name="T11" fmla="*/ 73 h 73"/>
                  <a:gd name="T12" fmla="*/ 109 w 127"/>
                  <a:gd name="T13" fmla="*/ 73 h 73"/>
                  <a:gd name="T14" fmla="*/ 126 w 127"/>
                  <a:gd name="T15" fmla="*/ 63 h 73"/>
                  <a:gd name="T16" fmla="*/ 126 w 127"/>
                  <a:gd name="T1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73">
                    <a:moveTo>
                      <a:pt x="126" y="62"/>
                    </a:moveTo>
                    <a:cubicBezTo>
                      <a:pt x="20" y="0"/>
                      <a:pt x="20" y="0"/>
                      <a:pt x="20" y="0"/>
                    </a:cubicBezTo>
                    <a:cubicBezTo>
                      <a:pt x="20" y="0"/>
                      <a:pt x="19" y="0"/>
                      <a:pt x="18" y="0"/>
                    </a:cubicBezTo>
                    <a:cubicBezTo>
                      <a:pt x="1" y="10"/>
                      <a:pt x="1" y="10"/>
                      <a:pt x="1" y="10"/>
                    </a:cubicBezTo>
                    <a:cubicBezTo>
                      <a:pt x="0" y="11"/>
                      <a:pt x="0" y="11"/>
                      <a:pt x="1" y="12"/>
                    </a:cubicBezTo>
                    <a:cubicBezTo>
                      <a:pt x="107" y="73"/>
                      <a:pt x="107" y="73"/>
                      <a:pt x="107" y="73"/>
                    </a:cubicBezTo>
                    <a:cubicBezTo>
                      <a:pt x="107" y="73"/>
                      <a:pt x="108" y="73"/>
                      <a:pt x="109" y="73"/>
                    </a:cubicBezTo>
                    <a:cubicBezTo>
                      <a:pt x="126" y="63"/>
                      <a:pt x="126" y="63"/>
                      <a:pt x="126" y="63"/>
                    </a:cubicBezTo>
                    <a:cubicBezTo>
                      <a:pt x="127" y="62"/>
                      <a:pt x="127" y="62"/>
                      <a:pt x="126" y="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1" name="Freeform 622"/>
              <p:cNvSpPr>
                <a:spLocks/>
              </p:cNvSpPr>
              <p:nvPr/>
            </p:nvSpPr>
            <p:spPr bwMode="auto">
              <a:xfrm>
                <a:off x="3856038" y="33559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 name="Freeform 623"/>
              <p:cNvSpPr>
                <a:spLocks/>
              </p:cNvSpPr>
              <p:nvPr/>
            </p:nvSpPr>
            <p:spPr bwMode="auto">
              <a:xfrm>
                <a:off x="3938588" y="3405188"/>
                <a:ext cx="146050" cy="82550"/>
              </a:xfrm>
              <a:custGeom>
                <a:avLst/>
                <a:gdLst>
                  <a:gd name="T0" fmla="*/ 38 w 39"/>
                  <a:gd name="T1" fmla="*/ 10 h 22"/>
                  <a:gd name="T2" fmla="*/ 20 w 39"/>
                  <a:gd name="T3" fmla="*/ 0 h 22"/>
                  <a:gd name="T4" fmla="*/ 18 w 39"/>
                  <a:gd name="T5" fmla="*/ 0 h 22"/>
                  <a:gd name="T6" fmla="*/ 1 w 39"/>
                  <a:gd name="T7" fmla="*/ 10 h 22"/>
                  <a:gd name="T8" fmla="*/ 1 w 39"/>
                  <a:gd name="T9" fmla="*/ 11 h 22"/>
                  <a:gd name="T10" fmla="*/ 18 w 39"/>
                  <a:gd name="T11" fmla="*/ 21 h 22"/>
                  <a:gd name="T12" fmla="*/ 20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 name="Freeform 624"/>
              <p:cNvSpPr>
                <a:spLocks/>
              </p:cNvSpPr>
              <p:nvPr/>
            </p:nvSpPr>
            <p:spPr bwMode="auto">
              <a:xfrm>
                <a:off x="4021138" y="3449638"/>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 name="Freeform 625"/>
              <p:cNvSpPr>
                <a:spLocks/>
              </p:cNvSpPr>
              <p:nvPr/>
            </p:nvSpPr>
            <p:spPr bwMode="auto">
              <a:xfrm>
                <a:off x="4108450" y="3498850"/>
                <a:ext cx="142875" cy="82550"/>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8" y="0"/>
                      <a:pt x="18" y="0"/>
                    </a:cubicBezTo>
                    <a:cubicBezTo>
                      <a:pt x="0" y="11"/>
                      <a:pt x="0" y="11"/>
                      <a:pt x="0" y="11"/>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 name="Freeform 626"/>
              <p:cNvSpPr>
                <a:spLocks/>
              </p:cNvSpPr>
              <p:nvPr/>
            </p:nvSpPr>
            <p:spPr bwMode="auto">
              <a:xfrm>
                <a:off x="4191000" y="3548063"/>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 name="Freeform 627"/>
              <p:cNvSpPr>
                <a:spLocks/>
              </p:cNvSpPr>
              <p:nvPr/>
            </p:nvSpPr>
            <p:spPr bwMode="auto">
              <a:xfrm>
                <a:off x="4273550" y="35972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 name="Freeform 628"/>
              <p:cNvSpPr>
                <a:spLocks/>
              </p:cNvSpPr>
              <p:nvPr/>
            </p:nvSpPr>
            <p:spPr bwMode="auto">
              <a:xfrm>
                <a:off x="4356100" y="3644900"/>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 name="Freeform 629"/>
              <p:cNvSpPr>
                <a:spLocks/>
              </p:cNvSpPr>
              <p:nvPr/>
            </p:nvSpPr>
            <p:spPr bwMode="auto">
              <a:xfrm>
                <a:off x="4438650" y="3597275"/>
                <a:ext cx="166688" cy="93663"/>
              </a:xfrm>
              <a:custGeom>
                <a:avLst/>
                <a:gdLst>
                  <a:gd name="T0" fmla="*/ 43 w 44"/>
                  <a:gd name="T1" fmla="*/ 14 h 25"/>
                  <a:gd name="T2" fmla="*/ 20 w 44"/>
                  <a:gd name="T3" fmla="*/ 0 h 25"/>
                  <a:gd name="T4" fmla="*/ 18 w 44"/>
                  <a:gd name="T5" fmla="*/ 0 h 25"/>
                  <a:gd name="T6" fmla="*/ 0 w 44"/>
                  <a:gd name="T7" fmla="*/ 10 h 25"/>
                  <a:gd name="T8" fmla="*/ 0 w 44"/>
                  <a:gd name="T9" fmla="*/ 12 h 25"/>
                  <a:gd name="T10" fmla="*/ 24 w 44"/>
                  <a:gd name="T11" fmla="*/ 25 h 25"/>
                  <a:gd name="T12" fmla="*/ 26 w 44"/>
                  <a:gd name="T13" fmla="*/ 25 h 25"/>
                  <a:gd name="T14" fmla="*/ 43 w 44"/>
                  <a:gd name="T15" fmla="*/ 15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0" y="0"/>
                      <a:pt x="20" y="0"/>
                      <a:pt x="20" y="0"/>
                    </a:cubicBezTo>
                    <a:cubicBezTo>
                      <a:pt x="19" y="0"/>
                      <a:pt x="18" y="0"/>
                      <a:pt x="18" y="0"/>
                    </a:cubicBezTo>
                    <a:cubicBezTo>
                      <a:pt x="0" y="10"/>
                      <a:pt x="0" y="10"/>
                      <a:pt x="0" y="10"/>
                    </a:cubicBezTo>
                    <a:cubicBezTo>
                      <a:pt x="0" y="11"/>
                      <a:pt x="0" y="11"/>
                      <a:pt x="0" y="12"/>
                    </a:cubicBezTo>
                    <a:cubicBezTo>
                      <a:pt x="24" y="25"/>
                      <a:pt x="24" y="25"/>
                      <a:pt x="24" y="25"/>
                    </a:cubicBezTo>
                    <a:cubicBezTo>
                      <a:pt x="24" y="25"/>
                      <a:pt x="25" y="25"/>
                      <a:pt x="26" y="25"/>
                    </a:cubicBezTo>
                    <a:cubicBezTo>
                      <a:pt x="43" y="15"/>
                      <a:pt x="43" y="15"/>
                      <a:pt x="43" y="15"/>
                    </a:cubicBezTo>
                    <a:cubicBezTo>
                      <a:pt x="44" y="15"/>
                      <a:pt x="44" y="14"/>
                      <a:pt x="43"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 name="Freeform 630"/>
              <p:cNvSpPr>
                <a:spLocks/>
              </p:cNvSpPr>
              <p:nvPr/>
            </p:nvSpPr>
            <p:spPr bwMode="auto">
              <a:xfrm>
                <a:off x="4438650" y="3690938"/>
                <a:ext cx="144463"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 name="Freeform 631"/>
              <p:cNvSpPr>
                <a:spLocks/>
              </p:cNvSpPr>
              <p:nvPr/>
            </p:nvSpPr>
            <p:spPr bwMode="auto">
              <a:xfrm>
                <a:off x="4541838" y="3657600"/>
                <a:ext cx="146050" cy="82550"/>
              </a:xfrm>
              <a:custGeom>
                <a:avLst/>
                <a:gdLst>
                  <a:gd name="T0" fmla="*/ 38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 name="Freeform 632"/>
              <p:cNvSpPr>
                <a:spLocks/>
              </p:cNvSpPr>
              <p:nvPr/>
            </p:nvSpPr>
            <p:spPr bwMode="auto">
              <a:xfrm>
                <a:off x="4627563" y="3705225"/>
                <a:ext cx="142875" cy="84138"/>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 name="Freeform 633"/>
              <p:cNvSpPr>
                <a:spLocks/>
              </p:cNvSpPr>
              <p:nvPr/>
            </p:nvSpPr>
            <p:spPr bwMode="auto">
              <a:xfrm>
                <a:off x="4710113" y="3754438"/>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 name="Freeform 634"/>
              <p:cNvSpPr>
                <a:spLocks/>
              </p:cNvSpPr>
              <p:nvPr/>
            </p:nvSpPr>
            <p:spPr bwMode="auto">
              <a:xfrm>
                <a:off x="4792663" y="3800475"/>
                <a:ext cx="144463" cy="85725"/>
              </a:xfrm>
              <a:custGeom>
                <a:avLst/>
                <a:gdLst>
                  <a:gd name="T0" fmla="*/ 38 w 38"/>
                  <a:gd name="T1" fmla="*/ 11 h 23"/>
                  <a:gd name="T2" fmla="*/ 20 w 38"/>
                  <a:gd name="T3" fmla="*/ 1 h 23"/>
                  <a:gd name="T4" fmla="*/ 18 w 38"/>
                  <a:gd name="T5" fmla="*/ 1 h 23"/>
                  <a:gd name="T6" fmla="*/ 1 w 38"/>
                  <a:gd name="T7" fmla="*/ 11 h 23"/>
                  <a:gd name="T8" fmla="*/ 1 w 38"/>
                  <a:gd name="T9" fmla="*/ 12 h 23"/>
                  <a:gd name="T10" fmla="*/ 18 w 38"/>
                  <a:gd name="T11" fmla="*/ 22 h 23"/>
                  <a:gd name="T12" fmla="*/ 20 w 38"/>
                  <a:gd name="T13" fmla="*/ 22 h 23"/>
                  <a:gd name="T14" fmla="*/ 38 w 38"/>
                  <a:gd name="T15" fmla="*/ 12 h 23"/>
                  <a:gd name="T16" fmla="*/ 38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 name="Freeform 635"/>
              <p:cNvSpPr>
                <a:spLocks/>
              </p:cNvSpPr>
              <p:nvPr/>
            </p:nvSpPr>
            <p:spPr bwMode="auto">
              <a:xfrm>
                <a:off x="4522788" y="3740150"/>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 name="Freeform 636"/>
              <p:cNvSpPr>
                <a:spLocks/>
              </p:cNvSpPr>
              <p:nvPr/>
            </p:nvSpPr>
            <p:spPr bwMode="auto">
              <a:xfrm>
                <a:off x="4567238" y="3860800"/>
                <a:ext cx="207963" cy="115888"/>
              </a:xfrm>
              <a:custGeom>
                <a:avLst/>
                <a:gdLst>
                  <a:gd name="T0" fmla="*/ 55 w 55"/>
                  <a:gd name="T1" fmla="*/ 20 h 31"/>
                  <a:gd name="T2" fmla="*/ 21 w 55"/>
                  <a:gd name="T3" fmla="*/ 0 h 31"/>
                  <a:gd name="T4" fmla="*/ 18 w 55"/>
                  <a:gd name="T5" fmla="*/ 0 h 31"/>
                  <a:gd name="T6" fmla="*/ 1 w 55"/>
                  <a:gd name="T7" fmla="*/ 10 h 31"/>
                  <a:gd name="T8" fmla="*/ 1 w 55"/>
                  <a:gd name="T9" fmla="*/ 11 h 31"/>
                  <a:gd name="T10" fmla="*/ 35 w 55"/>
                  <a:gd name="T11" fmla="*/ 31 h 31"/>
                  <a:gd name="T12" fmla="*/ 37 w 55"/>
                  <a:gd name="T13" fmla="*/ 31 h 31"/>
                  <a:gd name="T14" fmla="*/ 55 w 55"/>
                  <a:gd name="T15" fmla="*/ 21 h 31"/>
                  <a:gd name="T16" fmla="*/ 55 w 55"/>
                  <a:gd name="T1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1">
                    <a:moveTo>
                      <a:pt x="55" y="20"/>
                    </a:moveTo>
                    <a:cubicBezTo>
                      <a:pt x="21" y="0"/>
                      <a:pt x="21" y="0"/>
                      <a:pt x="21" y="0"/>
                    </a:cubicBezTo>
                    <a:cubicBezTo>
                      <a:pt x="20" y="0"/>
                      <a:pt x="19" y="0"/>
                      <a:pt x="18" y="0"/>
                    </a:cubicBezTo>
                    <a:cubicBezTo>
                      <a:pt x="1" y="10"/>
                      <a:pt x="1" y="10"/>
                      <a:pt x="1" y="10"/>
                    </a:cubicBezTo>
                    <a:cubicBezTo>
                      <a:pt x="0" y="10"/>
                      <a:pt x="0" y="11"/>
                      <a:pt x="1" y="11"/>
                    </a:cubicBezTo>
                    <a:cubicBezTo>
                      <a:pt x="35" y="31"/>
                      <a:pt x="35" y="31"/>
                      <a:pt x="35" y="31"/>
                    </a:cubicBezTo>
                    <a:cubicBezTo>
                      <a:pt x="36" y="31"/>
                      <a:pt x="37" y="31"/>
                      <a:pt x="37" y="31"/>
                    </a:cubicBezTo>
                    <a:cubicBezTo>
                      <a:pt x="55" y="21"/>
                      <a:pt x="55" y="21"/>
                      <a:pt x="55" y="21"/>
                    </a:cubicBezTo>
                    <a:cubicBezTo>
                      <a:pt x="55" y="21"/>
                      <a:pt x="55"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 name="Freeform 637"/>
              <p:cNvSpPr>
                <a:spLocks/>
              </p:cNvSpPr>
              <p:nvPr/>
            </p:nvSpPr>
            <p:spPr bwMode="auto">
              <a:xfrm>
                <a:off x="4608513" y="3789363"/>
                <a:ext cx="249238" cy="142875"/>
              </a:xfrm>
              <a:custGeom>
                <a:avLst/>
                <a:gdLst>
                  <a:gd name="T0" fmla="*/ 65 w 66"/>
                  <a:gd name="T1" fmla="*/ 26 h 38"/>
                  <a:gd name="T2" fmla="*/ 20 w 66"/>
                  <a:gd name="T3" fmla="*/ 0 h 38"/>
                  <a:gd name="T4" fmla="*/ 18 w 66"/>
                  <a:gd name="T5" fmla="*/ 0 h 38"/>
                  <a:gd name="T6" fmla="*/ 0 w 66"/>
                  <a:gd name="T7" fmla="*/ 10 h 38"/>
                  <a:gd name="T8" fmla="*/ 0 w 66"/>
                  <a:gd name="T9" fmla="*/ 12 h 38"/>
                  <a:gd name="T10" fmla="*/ 45 w 66"/>
                  <a:gd name="T11" fmla="*/ 38 h 38"/>
                  <a:gd name="T12" fmla="*/ 48 w 66"/>
                  <a:gd name="T13" fmla="*/ 38 h 38"/>
                  <a:gd name="T14" fmla="*/ 65 w 66"/>
                  <a:gd name="T15" fmla="*/ 28 h 38"/>
                  <a:gd name="T16" fmla="*/ 65 w 66"/>
                  <a:gd name="T17"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38">
                    <a:moveTo>
                      <a:pt x="65" y="26"/>
                    </a:moveTo>
                    <a:cubicBezTo>
                      <a:pt x="20" y="0"/>
                      <a:pt x="20" y="0"/>
                      <a:pt x="20" y="0"/>
                    </a:cubicBezTo>
                    <a:cubicBezTo>
                      <a:pt x="19" y="0"/>
                      <a:pt x="18" y="0"/>
                      <a:pt x="18" y="0"/>
                    </a:cubicBezTo>
                    <a:cubicBezTo>
                      <a:pt x="0" y="10"/>
                      <a:pt x="0" y="10"/>
                      <a:pt x="0" y="10"/>
                    </a:cubicBezTo>
                    <a:cubicBezTo>
                      <a:pt x="0" y="11"/>
                      <a:pt x="0" y="11"/>
                      <a:pt x="0" y="12"/>
                    </a:cubicBezTo>
                    <a:cubicBezTo>
                      <a:pt x="45" y="38"/>
                      <a:pt x="45" y="38"/>
                      <a:pt x="45" y="38"/>
                    </a:cubicBezTo>
                    <a:cubicBezTo>
                      <a:pt x="46" y="38"/>
                      <a:pt x="47" y="38"/>
                      <a:pt x="48" y="38"/>
                    </a:cubicBezTo>
                    <a:cubicBezTo>
                      <a:pt x="65" y="28"/>
                      <a:pt x="65" y="28"/>
                      <a:pt x="65" y="28"/>
                    </a:cubicBezTo>
                    <a:cubicBezTo>
                      <a:pt x="66" y="27"/>
                      <a:pt x="66" y="27"/>
                      <a:pt x="65" y="2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 name="Freeform 638"/>
              <p:cNvSpPr>
                <a:spLocks/>
              </p:cNvSpPr>
              <p:nvPr/>
            </p:nvSpPr>
            <p:spPr bwMode="auto">
              <a:xfrm>
                <a:off x="4552950" y="394335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 name="Freeform 639"/>
              <p:cNvSpPr>
                <a:spLocks/>
              </p:cNvSpPr>
              <p:nvPr/>
            </p:nvSpPr>
            <p:spPr bwMode="auto">
              <a:xfrm>
                <a:off x="4427538" y="3962400"/>
                <a:ext cx="188913" cy="107950"/>
              </a:xfrm>
              <a:custGeom>
                <a:avLst/>
                <a:gdLst>
                  <a:gd name="T0" fmla="*/ 50 w 50"/>
                  <a:gd name="T1" fmla="*/ 18 h 29"/>
                  <a:gd name="T2" fmla="*/ 20 w 50"/>
                  <a:gd name="T3" fmla="*/ 1 h 29"/>
                  <a:gd name="T4" fmla="*/ 18 w 50"/>
                  <a:gd name="T5" fmla="*/ 1 h 29"/>
                  <a:gd name="T6" fmla="*/ 1 w 50"/>
                  <a:gd name="T7" fmla="*/ 11 h 29"/>
                  <a:gd name="T8" fmla="*/ 1 w 50"/>
                  <a:gd name="T9" fmla="*/ 12 h 29"/>
                  <a:gd name="T10" fmla="*/ 30 w 50"/>
                  <a:gd name="T11" fmla="*/ 29 h 29"/>
                  <a:gd name="T12" fmla="*/ 32 w 50"/>
                  <a:gd name="T13" fmla="*/ 29 h 29"/>
                  <a:gd name="T14" fmla="*/ 50 w 50"/>
                  <a:gd name="T15" fmla="*/ 19 h 29"/>
                  <a:gd name="T16" fmla="*/ 50 w 50"/>
                  <a:gd name="T1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50" y="18"/>
                    </a:moveTo>
                    <a:cubicBezTo>
                      <a:pt x="20" y="1"/>
                      <a:pt x="20" y="1"/>
                      <a:pt x="20" y="1"/>
                    </a:cubicBezTo>
                    <a:cubicBezTo>
                      <a:pt x="20" y="0"/>
                      <a:pt x="19" y="0"/>
                      <a:pt x="18" y="1"/>
                    </a:cubicBezTo>
                    <a:cubicBezTo>
                      <a:pt x="1" y="11"/>
                      <a:pt x="1" y="11"/>
                      <a:pt x="1" y="11"/>
                    </a:cubicBezTo>
                    <a:cubicBezTo>
                      <a:pt x="0" y="11"/>
                      <a:pt x="0" y="12"/>
                      <a:pt x="1" y="12"/>
                    </a:cubicBezTo>
                    <a:cubicBezTo>
                      <a:pt x="30" y="29"/>
                      <a:pt x="30" y="29"/>
                      <a:pt x="30" y="29"/>
                    </a:cubicBezTo>
                    <a:cubicBezTo>
                      <a:pt x="31" y="29"/>
                      <a:pt x="32" y="29"/>
                      <a:pt x="32" y="29"/>
                    </a:cubicBezTo>
                    <a:cubicBezTo>
                      <a:pt x="50" y="19"/>
                      <a:pt x="50" y="19"/>
                      <a:pt x="50" y="19"/>
                    </a:cubicBezTo>
                    <a:cubicBezTo>
                      <a:pt x="50" y="19"/>
                      <a:pt x="50" y="18"/>
                      <a:pt x="50" y="1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 name="Freeform 640"/>
              <p:cNvSpPr>
                <a:spLocks/>
              </p:cNvSpPr>
              <p:nvPr/>
            </p:nvSpPr>
            <p:spPr bwMode="auto">
              <a:xfrm>
                <a:off x="4108450" y="3171825"/>
                <a:ext cx="793750" cy="458788"/>
              </a:xfrm>
              <a:custGeom>
                <a:avLst/>
                <a:gdLst>
                  <a:gd name="T0" fmla="*/ 211 w 211"/>
                  <a:gd name="T1" fmla="*/ 75 h 122"/>
                  <a:gd name="T2" fmla="*/ 81 w 211"/>
                  <a:gd name="T3" fmla="*/ 0 h 122"/>
                  <a:gd name="T4" fmla="*/ 79 w 211"/>
                  <a:gd name="T5" fmla="*/ 0 h 122"/>
                  <a:gd name="T6" fmla="*/ 1 w 211"/>
                  <a:gd name="T7" fmla="*/ 45 h 122"/>
                  <a:gd name="T8" fmla="*/ 1 w 211"/>
                  <a:gd name="T9" fmla="*/ 47 h 122"/>
                  <a:gd name="T10" fmla="*/ 131 w 211"/>
                  <a:gd name="T11" fmla="*/ 121 h 122"/>
                  <a:gd name="T12" fmla="*/ 133 w 211"/>
                  <a:gd name="T13" fmla="*/ 121 h 122"/>
                  <a:gd name="T14" fmla="*/ 211 w 211"/>
                  <a:gd name="T15" fmla="*/ 76 h 122"/>
                  <a:gd name="T16" fmla="*/ 211 w 211"/>
                  <a:gd name="T17" fmla="*/ 7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122">
                    <a:moveTo>
                      <a:pt x="211" y="75"/>
                    </a:moveTo>
                    <a:cubicBezTo>
                      <a:pt x="81" y="0"/>
                      <a:pt x="81" y="0"/>
                      <a:pt x="81" y="0"/>
                    </a:cubicBezTo>
                    <a:cubicBezTo>
                      <a:pt x="81" y="0"/>
                      <a:pt x="80" y="0"/>
                      <a:pt x="79" y="0"/>
                    </a:cubicBezTo>
                    <a:cubicBezTo>
                      <a:pt x="1" y="45"/>
                      <a:pt x="1" y="45"/>
                      <a:pt x="1" y="45"/>
                    </a:cubicBezTo>
                    <a:cubicBezTo>
                      <a:pt x="0" y="46"/>
                      <a:pt x="0" y="46"/>
                      <a:pt x="1" y="47"/>
                    </a:cubicBezTo>
                    <a:cubicBezTo>
                      <a:pt x="131" y="121"/>
                      <a:pt x="131" y="121"/>
                      <a:pt x="131" y="121"/>
                    </a:cubicBezTo>
                    <a:cubicBezTo>
                      <a:pt x="131" y="122"/>
                      <a:pt x="132" y="122"/>
                      <a:pt x="133" y="121"/>
                    </a:cubicBezTo>
                    <a:cubicBezTo>
                      <a:pt x="211" y="76"/>
                      <a:pt x="211" y="76"/>
                      <a:pt x="211" y="76"/>
                    </a:cubicBezTo>
                    <a:cubicBezTo>
                      <a:pt x="211" y="76"/>
                      <a:pt x="211" y="76"/>
                      <a:pt x="211" y="75"/>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 name="Freeform 641"/>
              <p:cNvSpPr>
                <a:spLocks/>
              </p:cNvSpPr>
              <p:nvPr/>
            </p:nvSpPr>
            <p:spPr bwMode="auto">
              <a:xfrm>
                <a:off x="3478213" y="3611563"/>
                <a:ext cx="663575" cy="384175"/>
              </a:xfrm>
              <a:custGeom>
                <a:avLst/>
                <a:gdLst>
                  <a:gd name="T0" fmla="*/ 418 w 418"/>
                  <a:gd name="T1" fmla="*/ 228 h 242"/>
                  <a:gd name="T2" fmla="*/ 24 w 418"/>
                  <a:gd name="T3" fmla="*/ 0 h 242"/>
                  <a:gd name="T4" fmla="*/ 0 w 418"/>
                  <a:gd name="T5" fmla="*/ 14 h 242"/>
                  <a:gd name="T6" fmla="*/ 394 w 418"/>
                  <a:gd name="T7" fmla="*/ 242 h 242"/>
                  <a:gd name="T8" fmla="*/ 418 w 418"/>
                  <a:gd name="T9" fmla="*/ 228 h 242"/>
                </a:gdLst>
                <a:ahLst/>
                <a:cxnLst>
                  <a:cxn ang="0">
                    <a:pos x="T0" y="T1"/>
                  </a:cxn>
                  <a:cxn ang="0">
                    <a:pos x="T2" y="T3"/>
                  </a:cxn>
                  <a:cxn ang="0">
                    <a:pos x="T4" y="T5"/>
                  </a:cxn>
                  <a:cxn ang="0">
                    <a:pos x="T6" y="T7"/>
                  </a:cxn>
                  <a:cxn ang="0">
                    <a:pos x="T8" y="T9"/>
                  </a:cxn>
                </a:cxnLst>
                <a:rect l="0" t="0" r="r" b="b"/>
                <a:pathLst>
                  <a:path w="418" h="242">
                    <a:moveTo>
                      <a:pt x="418" y="228"/>
                    </a:moveTo>
                    <a:lnTo>
                      <a:pt x="24" y="0"/>
                    </a:lnTo>
                    <a:lnTo>
                      <a:pt x="0" y="14"/>
                    </a:lnTo>
                    <a:lnTo>
                      <a:pt x="394" y="242"/>
                    </a:lnTo>
                    <a:lnTo>
                      <a:pt x="418" y="228"/>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 name="Freeform 642"/>
              <p:cNvSpPr>
                <a:spLocks/>
              </p:cNvSpPr>
              <p:nvPr/>
            </p:nvSpPr>
            <p:spPr bwMode="auto">
              <a:xfrm>
                <a:off x="3219450" y="3460750"/>
                <a:ext cx="2047875" cy="715963"/>
              </a:xfrm>
              <a:custGeom>
                <a:avLst/>
                <a:gdLst>
                  <a:gd name="T0" fmla="*/ 542 w 544"/>
                  <a:gd name="T1" fmla="*/ 55 h 190"/>
                  <a:gd name="T2" fmla="*/ 325 w 544"/>
                  <a:gd name="T3" fmla="*/ 180 h 190"/>
                  <a:gd name="T4" fmla="*/ 316 w 544"/>
                  <a:gd name="T5" fmla="*/ 180 h 190"/>
                  <a:gd name="T6" fmla="*/ 4 w 544"/>
                  <a:gd name="T7" fmla="*/ 0 h 190"/>
                  <a:gd name="T8" fmla="*/ 2 w 544"/>
                  <a:gd name="T9" fmla="*/ 2 h 190"/>
                  <a:gd name="T10" fmla="*/ 2 w 544"/>
                  <a:gd name="T11" fmla="*/ 7 h 190"/>
                  <a:gd name="T12" fmla="*/ 316 w 544"/>
                  <a:gd name="T13" fmla="*/ 188 h 190"/>
                  <a:gd name="T14" fmla="*/ 325 w 544"/>
                  <a:gd name="T15" fmla="*/ 188 h 190"/>
                  <a:gd name="T16" fmla="*/ 542 w 544"/>
                  <a:gd name="T17" fmla="*/ 63 h 190"/>
                  <a:gd name="T18" fmla="*/ 544 w 544"/>
                  <a:gd name="T19" fmla="*/ 60 h 190"/>
                  <a:gd name="T20" fmla="*/ 544 w 544"/>
                  <a:gd name="T21" fmla="*/ 52 h 190"/>
                  <a:gd name="T22" fmla="*/ 542 w 544"/>
                  <a:gd name="T23" fmla="*/ 5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4" h="190">
                    <a:moveTo>
                      <a:pt x="542" y="55"/>
                    </a:moveTo>
                    <a:cubicBezTo>
                      <a:pt x="325" y="180"/>
                      <a:pt x="325" y="180"/>
                      <a:pt x="325" y="180"/>
                    </a:cubicBezTo>
                    <a:cubicBezTo>
                      <a:pt x="323" y="182"/>
                      <a:pt x="319" y="182"/>
                      <a:pt x="316" y="180"/>
                    </a:cubicBezTo>
                    <a:cubicBezTo>
                      <a:pt x="4" y="0"/>
                      <a:pt x="4" y="0"/>
                      <a:pt x="4" y="0"/>
                    </a:cubicBezTo>
                    <a:cubicBezTo>
                      <a:pt x="2" y="2"/>
                      <a:pt x="2" y="2"/>
                      <a:pt x="2" y="2"/>
                    </a:cubicBezTo>
                    <a:cubicBezTo>
                      <a:pt x="0" y="3"/>
                      <a:pt x="0" y="5"/>
                      <a:pt x="2" y="7"/>
                    </a:cubicBezTo>
                    <a:cubicBezTo>
                      <a:pt x="316" y="188"/>
                      <a:pt x="316" y="188"/>
                      <a:pt x="316" y="188"/>
                    </a:cubicBezTo>
                    <a:cubicBezTo>
                      <a:pt x="319" y="190"/>
                      <a:pt x="323" y="190"/>
                      <a:pt x="325" y="188"/>
                    </a:cubicBezTo>
                    <a:cubicBezTo>
                      <a:pt x="542" y="63"/>
                      <a:pt x="542" y="63"/>
                      <a:pt x="542" y="63"/>
                    </a:cubicBezTo>
                    <a:cubicBezTo>
                      <a:pt x="544" y="62"/>
                      <a:pt x="544" y="61"/>
                      <a:pt x="544" y="60"/>
                    </a:cubicBezTo>
                    <a:cubicBezTo>
                      <a:pt x="544" y="52"/>
                      <a:pt x="544" y="52"/>
                      <a:pt x="544" y="52"/>
                    </a:cubicBezTo>
                    <a:cubicBezTo>
                      <a:pt x="544" y="53"/>
                      <a:pt x="544" y="54"/>
                      <a:pt x="542" y="55"/>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 name="Rectangle 643"/>
              <p:cNvSpPr>
                <a:spLocks noChangeArrowheads="1"/>
              </p:cNvSpPr>
              <p:nvPr/>
            </p:nvSpPr>
            <p:spPr bwMode="auto">
              <a:xfrm>
                <a:off x="5267325" y="3657600"/>
                <a:ext cx="1588"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 name="Freeform 645"/>
              <p:cNvSpPr>
                <a:spLocks/>
              </p:cNvSpPr>
              <p:nvPr/>
            </p:nvSpPr>
            <p:spPr bwMode="auto">
              <a:xfrm>
                <a:off x="3203575" y="2625725"/>
                <a:ext cx="1217613" cy="1546225"/>
              </a:xfrm>
              <a:custGeom>
                <a:avLst/>
                <a:gdLst>
                  <a:gd name="T0" fmla="*/ 319 w 323"/>
                  <a:gd name="T1" fmla="*/ 409 h 411"/>
                  <a:gd name="T2" fmla="*/ 5 w 323"/>
                  <a:gd name="T3" fmla="*/ 228 h 411"/>
                  <a:gd name="T4" fmla="*/ 0 w 323"/>
                  <a:gd name="T5" fmla="*/ 221 h 411"/>
                  <a:gd name="T6" fmla="*/ 0 w 323"/>
                  <a:gd name="T7" fmla="*/ 4 h 411"/>
                  <a:gd name="T8" fmla="*/ 5 w 323"/>
                  <a:gd name="T9" fmla="*/ 2 h 411"/>
                  <a:gd name="T10" fmla="*/ 319 w 323"/>
                  <a:gd name="T11" fmla="*/ 183 h 411"/>
                  <a:gd name="T12" fmla="*/ 323 w 323"/>
                  <a:gd name="T13" fmla="*/ 190 h 411"/>
                  <a:gd name="T14" fmla="*/ 323 w 323"/>
                  <a:gd name="T15" fmla="*/ 407 h 411"/>
                  <a:gd name="T16" fmla="*/ 319 w 323"/>
                  <a:gd name="T17" fmla="*/ 40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411">
                    <a:moveTo>
                      <a:pt x="319" y="409"/>
                    </a:moveTo>
                    <a:cubicBezTo>
                      <a:pt x="5" y="228"/>
                      <a:pt x="5" y="228"/>
                      <a:pt x="5" y="228"/>
                    </a:cubicBezTo>
                    <a:cubicBezTo>
                      <a:pt x="2" y="226"/>
                      <a:pt x="0" y="223"/>
                      <a:pt x="0" y="221"/>
                    </a:cubicBezTo>
                    <a:cubicBezTo>
                      <a:pt x="0" y="4"/>
                      <a:pt x="0" y="4"/>
                      <a:pt x="0" y="4"/>
                    </a:cubicBezTo>
                    <a:cubicBezTo>
                      <a:pt x="0" y="1"/>
                      <a:pt x="2" y="0"/>
                      <a:pt x="5" y="2"/>
                    </a:cubicBezTo>
                    <a:cubicBezTo>
                      <a:pt x="319" y="183"/>
                      <a:pt x="319" y="183"/>
                      <a:pt x="319" y="183"/>
                    </a:cubicBezTo>
                    <a:cubicBezTo>
                      <a:pt x="321" y="184"/>
                      <a:pt x="323" y="188"/>
                      <a:pt x="323" y="190"/>
                    </a:cubicBezTo>
                    <a:cubicBezTo>
                      <a:pt x="323" y="407"/>
                      <a:pt x="323" y="407"/>
                      <a:pt x="323" y="407"/>
                    </a:cubicBezTo>
                    <a:cubicBezTo>
                      <a:pt x="323" y="410"/>
                      <a:pt x="321" y="411"/>
                      <a:pt x="319" y="409"/>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 name="Freeform 646"/>
              <p:cNvSpPr>
                <a:spLocks/>
              </p:cNvSpPr>
              <p:nvPr/>
            </p:nvSpPr>
            <p:spPr bwMode="auto">
              <a:xfrm>
                <a:off x="3211513" y="2622550"/>
                <a:ext cx="1220788" cy="1543050"/>
              </a:xfrm>
              <a:custGeom>
                <a:avLst/>
                <a:gdLst>
                  <a:gd name="T0" fmla="*/ 320 w 324"/>
                  <a:gd name="T1" fmla="*/ 182 h 410"/>
                  <a:gd name="T2" fmla="*/ 6 w 324"/>
                  <a:gd name="T3" fmla="*/ 1 h 410"/>
                  <a:gd name="T4" fmla="*/ 2 w 324"/>
                  <a:gd name="T5" fmla="*/ 1 h 410"/>
                  <a:gd name="T6" fmla="*/ 2 w 324"/>
                  <a:gd name="T7" fmla="*/ 1 h 410"/>
                  <a:gd name="T8" fmla="*/ 0 w 324"/>
                  <a:gd name="T9" fmla="*/ 2 h 410"/>
                  <a:gd name="T10" fmla="*/ 0 w 324"/>
                  <a:gd name="T11" fmla="*/ 2 h 410"/>
                  <a:gd name="T12" fmla="*/ 3 w 324"/>
                  <a:gd name="T13" fmla="*/ 3 h 410"/>
                  <a:gd name="T14" fmla="*/ 317 w 324"/>
                  <a:gd name="T15" fmla="*/ 184 h 410"/>
                  <a:gd name="T16" fmla="*/ 321 w 324"/>
                  <a:gd name="T17" fmla="*/ 191 h 410"/>
                  <a:gd name="T18" fmla="*/ 321 w 324"/>
                  <a:gd name="T19" fmla="*/ 408 h 410"/>
                  <a:gd name="T20" fmla="*/ 321 w 324"/>
                  <a:gd name="T21" fmla="*/ 409 h 410"/>
                  <a:gd name="T22" fmla="*/ 324 w 324"/>
                  <a:gd name="T23" fmla="*/ 407 h 410"/>
                  <a:gd name="T24" fmla="*/ 324 w 324"/>
                  <a:gd name="T25" fmla="*/ 190 h 410"/>
                  <a:gd name="T26" fmla="*/ 320 w 324"/>
                  <a:gd name="T27" fmla="*/ 18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10">
                    <a:moveTo>
                      <a:pt x="320" y="182"/>
                    </a:moveTo>
                    <a:cubicBezTo>
                      <a:pt x="6" y="1"/>
                      <a:pt x="6" y="1"/>
                      <a:pt x="6" y="1"/>
                    </a:cubicBezTo>
                    <a:cubicBezTo>
                      <a:pt x="4" y="1"/>
                      <a:pt x="3" y="0"/>
                      <a:pt x="2" y="1"/>
                    </a:cubicBezTo>
                    <a:cubicBezTo>
                      <a:pt x="2" y="1"/>
                      <a:pt x="2" y="1"/>
                      <a:pt x="2" y="1"/>
                    </a:cubicBezTo>
                    <a:cubicBezTo>
                      <a:pt x="0" y="2"/>
                      <a:pt x="0" y="2"/>
                      <a:pt x="0" y="2"/>
                    </a:cubicBezTo>
                    <a:cubicBezTo>
                      <a:pt x="0" y="2"/>
                      <a:pt x="0" y="2"/>
                      <a:pt x="0" y="2"/>
                    </a:cubicBezTo>
                    <a:cubicBezTo>
                      <a:pt x="1" y="2"/>
                      <a:pt x="2" y="2"/>
                      <a:pt x="3" y="3"/>
                    </a:cubicBezTo>
                    <a:cubicBezTo>
                      <a:pt x="317" y="184"/>
                      <a:pt x="317" y="184"/>
                      <a:pt x="317" y="184"/>
                    </a:cubicBezTo>
                    <a:cubicBezTo>
                      <a:pt x="319" y="185"/>
                      <a:pt x="321" y="189"/>
                      <a:pt x="321" y="191"/>
                    </a:cubicBezTo>
                    <a:cubicBezTo>
                      <a:pt x="321" y="408"/>
                      <a:pt x="321" y="408"/>
                      <a:pt x="321" y="408"/>
                    </a:cubicBezTo>
                    <a:cubicBezTo>
                      <a:pt x="321" y="409"/>
                      <a:pt x="321" y="409"/>
                      <a:pt x="321" y="409"/>
                    </a:cubicBezTo>
                    <a:cubicBezTo>
                      <a:pt x="323" y="410"/>
                      <a:pt x="324" y="409"/>
                      <a:pt x="324" y="407"/>
                    </a:cubicBezTo>
                    <a:cubicBezTo>
                      <a:pt x="324" y="190"/>
                      <a:pt x="324" y="190"/>
                      <a:pt x="324" y="190"/>
                    </a:cubicBezTo>
                    <a:cubicBezTo>
                      <a:pt x="324" y="187"/>
                      <a:pt x="322" y="184"/>
                      <a:pt x="320" y="182"/>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 name="Freeform 647"/>
              <p:cNvSpPr>
                <a:spLocks/>
              </p:cNvSpPr>
              <p:nvPr/>
            </p:nvSpPr>
            <p:spPr bwMode="auto">
              <a:xfrm>
                <a:off x="3686175" y="3235325"/>
                <a:ext cx="252413" cy="327025"/>
              </a:xfrm>
              <a:custGeom>
                <a:avLst/>
                <a:gdLst>
                  <a:gd name="T0" fmla="*/ 67 w 67"/>
                  <a:gd name="T1" fmla="*/ 63 h 87"/>
                  <a:gd name="T2" fmla="*/ 34 w 67"/>
                  <a:gd name="T3" fmla="*/ 77 h 87"/>
                  <a:gd name="T4" fmla="*/ 0 w 67"/>
                  <a:gd name="T5" fmla="*/ 24 h 87"/>
                  <a:gd name="T6" fmla="*/ 34 w 67"/>
                  <a:gd name="T7" fmla="*/ 10 h 87"/>
                  <a:gd name="T8" fmla="*/ 67 w 67"/>
                  <a:gd name="T9" fmla="*/ 63 h 87"/>
                </a:gdLst>
                <a:ahLst/>
                <a:cxnLst>
                  <a:cxn ang="0">
                    <a:pos x="T0" y="T1"/>
                  </a:cxn>
                  <a:cxn ang="0">
                    <a:pos x="T2" y="T3"/>
                  </a:cxn>
                  <a:cxn ang="0">
                    <a:pos x="T4" y="T5"/>
                  </a:cxn>
                  <a:cxn ang="0">
                    <a:pos x="T6" y="T7"/>
                  </a:cxn>
                  <a:cxn ang="0">
                    <a:pos x="T8" y="T9"/>
                  </a:cxn>
                </a:cxnLst>
                <a:rect l="0" t="0" r="r" b="b"/>
                <a:pathLst>
                  <a:path w="67" h="87">
                    <a:moveTo>
                      <a:pt x="67" y="63"/>
                    </a:moveTo>
                    <a:cubicBezTo>
                      <a:pt x="67" y="81"/>
                      <a:pt x="52" y="87"/>
                      <a:pt x="34" y="77"/>
                    </a:cubicBezTo>
                    <a:cubicBezTo>
                      <a:pt x="15" y="66"/>
                      <a:pt x="0" y="43"/>
                      <a:pt x="0" y="24"/>
                    </a:cubicBezTo>
                    <a:cubicBezTo>
                      <a:pt x="0" y="6"/>
                      <a:pt x="15" y="0"/>
                      <a:pt x="34" y="10"/>
                    </a:cubicBezTo>
                    <a:cubicBezTo>
                      <a:pt x="52" y="21"/>
                      <a:pt x="67" y="44"/>
                      <a:pt x="67" y="6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404" name="Group 403"/>
          <p:cNvGrpSpPr/>
          <p:nvPr/>
        </p:nvGrpSpPr>
        <p:grpSpPr>
          <a:xfrm>
            <a:off x="7127758" y="4158925"/>
            <a:ext cx="1619722" cy="2010100"/>
            <a:chOff x="4857749" y="2592389"/>
            <a:chExt cx="1811338" cy="2247899"/>
          </a:xfrm>
        </p:grpSpPr>
        <p:sp>
          <p:nvSpPr>
            <p:cNvPr id="405" name="Freeform 107"/>
            <p:cNvSpPr>
              <a:spLocks/>
            </p:cNvSpPr>
            <p:nvPr/>
          </p:nvSpPr>
          <p:spPr bwMode="auto">
            <a:xfrm>
              <a:off x="4857749" y="2606675"/>
              <a:ext cx="1790700" cy="2233612"/>
            </a:xfrm>
            <a:custGeom>
              <a:avLst/>
              <a:gdLst>
                <a:gd name="T0" fmla="*/ 0 w 1128"/>
                <a:gd name="T1" fmla="*/ 0 h 1407"/>
                <a:gd name="T2" fmla="*/ 1128 w 1128"/>
                <a:gd name="T3" fmla="*/ 650 h 1407"/>
                <a:gd name="T4" fmla="*/ 1128 w 1128"/>
                <a:gd name="T5" fmla="*/ 1407 h 1407"/>
                <a:gd name="T6" fmla="*/ 0 w 1128"/>
                <a:gd name="T7" fmla="*/ 756 h 1407"/>
                <a:gd name="T8" fmla="*/ 0 w 1128"/>
                <a:gd name="T9" fmla="*/ 0 h 1407"/>
              </a:gdLst>
              <a:ahLst/>
              <a:cxnLst>
                <a:cxn ang="0">
                  <a:pos x="T0" y="T1"/>
                </a:cxn>
                <a:cxn ang="0">
                  <a:pos x="T2" y="T3"/>
                </a:cxn>
                <a:cxn ang="0">
                  <a:pos x="T4" y="T5"/>
                </a:cxn>
                <a:cxn ang="0">
                  <a:pos x="T6" y="T7"/>
                </a:cxn>
                <a:cxn ang="0">
                  <a:pos x="T8" y="T9"/>
                </a:cxn>
              </a:cxnLst>
              <a:rect l="0" t="0" r="r" b="b"/>
              <a:pathLst>
                <a:path w="1128" h="1407">
                  <a:moveTo>
                    <a:pt x="0" y="0"/>
                  </a:moveTo>
                  <a:lnTo>
                    <a:pt x="1128" y="650"/>
                  </a:lnTo>
                  <a:lnTo>
                    <a:pt x="1128" y="1407"/>
                  </a:lnTo>
                  <a:lnTo>
                    <a:pt x="0" y="756"/>
                  </a:lnTo>
                  <a:lnTo>
                    <a:pt x="0" y="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6" name="Freeform 108"/>
            <p:cNvSpPr>
              <a:spLocks/>
            </p:cNvSpPr>
            <p:nvPr/>
          </p:nvSpPr>
          <p:spPr bwMode="auto">
            <a:xfrm>
              <a:off x="4857750" y="3424238"/>
              <a:ext cx="1790700" cy="1416050"/>
            </a:xfrm>
            <a:custGeom>
              <a:avLst/>
              <a:gdLst>
                <a:gd name="T0" fmla="*/ 974 w 1128"/>
                <a:gd name="T1" fmla="*/ 163 h 892"/>
                <a:gd name="T2" fmla="*/ 810 w 1128"/>
                <a:gd name="T3" fmla="*/ 303 h 892"/>
                <a:gd name="T4" fmla="*/ 646 w 1128"/>
                <a:gd name="T5" fmla="*/ 101 h 892"/>
                <a:gd name="T6" fmla="*/ 481 w 1128"/>
                <a:gd name="T7" fmla="*/ 218 h 892"/>
                <a:gd name="T8" fmla="*/ 317 w 1128"/>
                <a:gd name="T9" fmla="*/ 0 h 892"/>
                <a:gd name="T10" fmla="*/ 153 w 1128"/>
                <a:gd name="T11" fmla="*/ 92 h 892"/>
                <a:gd name="T12" fmla="*/ 0 w 1128"/>
                <a:gd name="T13" fmla="*/ 4 h 892"/>
                <a:gd name="T14" fmla="*/ 0 w 1128"/>
                <a:gd name="T15" fmla="*/ 241 h 892"/>
                <a:gd name="T16" fmla="*/ 1128 w 1128"/>
                <a:gd name="T17" fmla="*/ 892 h 892"/>
                <a:gd name="T18" fmla="*/ 1128 w 1128"/>
                <a:gd name="T19" fmla="*/ 251 h 892"/>
                <a:gd name="T20" fmla="*/ 974 w 1128"/>
                <a:gd name="T21" fmla="*/ 163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8" h="892">
                  <a:moveTo>
                    <a:pt x="974" y="163"/>
                  </a:moveTo>
                  <a:lnTo>
                    <a:pt x="810" y="303"/>
                  </a:lnTo>
                  <a:lnTo>
                    <a:pt x="646" y="101"/>
                  </a:lnTo>
                  <a:lnTo>
                    <a:pt x="481" y="218"/>
                  </a:lnTo>
                  <a:lnTo>
                    <a:pt x="317" y="0"/>
                  </a:lnTo>
                  <a:lnTo>
                    <a:pt x="153" y="92"/>
                  </a:lnTo>
                  <a:lnTo>
                    <a:pt x="0" y="4"/>
                  </a:lnTo>
                  <a:lnTo>
                    <a:pt x="0" y="241"/>
                  </a:lnTo>
                  <a:lnTo>
                    <a:pt x="1128" y="892"/>
                  </a:lnTo>
                  <a:lnTo>
                    <a:pt x="1128" y="251"/>
                  </a:lnTo>
                  <a:lnTo>
                    <a:pt x="974" y="163"/>
                  </a:ln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7" name="Rectangle 109"/>
            <p:cNvSpPr>
              <a:spLocks noChangeArrowheads="1"/>
            </p:cNvSpPr>
            <p:nvPr/>
          </p:nvSpPr>
          <p:spPr bwMode="auto">
            <a:xfrm>
              <a:off x="5100638" y="3621088"/>
              <a:ext cx="1587" cy="307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8" name="Rectangle 110"/>
            <p:cNvSpPr>
              <a:spLocks noChangeArrowheads="1"/>
            </p:cNvSpPr>
            <p:nvPr/>
          </p:nvSpPr>
          <p:spPr bwMode="auto">
            <a:xfrm>
              <a:off x="5359400" y="3473450"/>
              <a:ext cx="3175" cy="606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9" name="Rectangle 111"/>
            <p:cNvSpPr>
              <a:spLocks noChangeArrowheads="1"/>
            </p:cNvSpPr>
            <p:nvPr/>
          </p:nvSpPr>
          <p:spPr bwMode="auto">
            <a:xfrm>
              <a:off x="5619750" y="3821113"/>
              <a:ext cx="3175" cy="40798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0" name="Rectangle 112"/>
            <p:cNvSpPr>
              <a:spLocks noChangeArrowheads="1"/>
            </p:cNvSpPr>
            <p:nvPr/>
          </p:nvSpPr>
          <p:spPr bwMode="auto">
            <a:xfrm>
              <a:off x="5880100" y="3633788"/>
              <a:ext cx="4762" cy="7461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1" name="Rectangle 113"/>
            <p:cNvSpPr>
              <a:spLocks noChangeArrowheads="1"/>
            </p:cNvSpPr>
            <p:nvPr/>
          </p:nvSpPr>
          <p:spPr bwMode="auto">
            <a:xfrm>
              <a:off x="6142038" y="3956050"/>
              <a:ext cx="3175" cy="574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2" name="Rectangle 114"/>
            <p:cNvSpPr>
              <a:spLocks noChangeArrowheads="1"/>
            </p:cNvSpPr>
            <p:nvPr/>
          </p:nvSpPr>
          <p:spPr bwMode="auto">
            <a:xfrm>
              <a:off x="6402388" y="3733800"/>
              <a:ext cx="3175" cy="9477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3" name="Freeform 115"/>
            <p:cNvSpPr>
              <a:spLocks/>
            </p:cNvSpPr>
            <p:nvPr/>
          </p:nvSpPr>
          <p:spPr bwMode="auto">
            <a:xfrm>
              <a:off x="5075238" y="3538538"/>
              <a:ext cx="50800" cy="65088"/>
            </a:xfrm>
            <a:custGeom>
              <a:avLst/>
              <a:gdLst>
                <a:gd name="T0" fmla="*/ 33 w 33"/>
                <a:gd name="T1" fmla="*/ 30 h 43"/>
                <a:gd name="T2" fmla="*/ 17 w 33"/>
                <a:gd name="T3" fmla="*/ 37 h 43"/>
                <a:gd name="T4" fmla="*/ 0 w 33"/>
                <a:gd name="T5" fmla="*/ 12 h 43"/>
                <a:gd name="T6" fmla="*/ 17 w 33"/>
                <a:gd name="T7" fmla="*/ 5 h 43"/>
                <a:gd name="T8" fmla="*/ 33 w 33"/>
                <a:gd name="T9" fmla="*/ 30 h 43"/>
              </a:gdLst>
              <a:ahLst/>
              <a:cxnLst>
                <a:cxn ang="0">
                  <a:pos x="T0" y="T1"/>
                </a:cxn>
                <a:cxn ang="0">
                  <a:pos x="T2" y="T3"/>
                </a:cxn>
                <a:cxn ang="0">
                  <a:pos x="T4" y="T5"/>
                </a:cxn>
                <a:cxn ang="0">
                  <a:pos x="T6" y="T7"/>
                </a:cxn>
                <a:cxn ang="0">
                  <a:pos x="T8" y="T9"/>
                </a:cxn>
              </a:cxnLst>
              <a:rect l="0" t="0" r="r" b="b"/>
              <a:pathLst>
                <a:path w="33" h="43">
                  <a:moveTo>
                    <a:pt x="33" y="30"/>
                  </a:moveTo>
                  <a:cubicBezTo>
                    <a:pt x="33" y="40"/>
                    <a:pt x="26" y="43"/>
                    <a:pt x="17" y="37"/>
                  </a:cubicBezTo>
                  <a:cubicBezTo>
                    <a:pt x="8" y="32"/>
                    <a:pt x="0" y="21"/>
                    <a:pt x="0" y="12"/>
                  </a:cubicBezTo>
                  <a:cubicBezTo>
                    <a:pt x="0" y="3"/>
                    <a:pt x="8" y="0"/>
                    <a:pt x="17" y="5"/>
                  </a:cubicBezTo>
                  <a:cubicBezTo>
                    <a:pt x="26" y="10"/>
                    <a:pt x="33" y="21"/>
                    <a:pt x="33" y="3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4" name="Freeform 116"/>
            <p:cNvSpPr>
              <a:spLocks/>
            </p:cNvSpPr>
            <p:nvPr/>
          </p:nvSpPr>
          <p:spPr bwMode="auto">
            <a:xfrm>
              <a:off x="5337175" y="3392488"/>
              <a:ext cx="49212" cy="65088"/>
            </a:xfrm>
            <a:custGeom>
              <a:avLst/>
              <a:gdLst>
                <a:gd name="T0" fmla="*/ 32 w 32"/>
                <a:gd name="T1" fmla="*/ 30 h 43"/>
                <a:gd name="T2" fmla="*/ 16 w 32"/>
                <a:gd name="T3" fmla="*/ 37 h 43"/>
                <a:gd name="T4" fmla="*/ 0 w 32"/>
                <a:gd name="T5" fmla="*/ 12 h 43"/>
                <a:gd name="T6" fmla="*/ 16 w 32"/>
                <a:gd name="T7" fmla="*/ 5 h 43"/>
                <a:gd name="T8" fmla="*/ 32 w 32"/>
                <a:gd name="T9" fmla="*/ 30 h 43"/>
              </a:gdLst>
              <a:ahLst/>
              <a:cxnLst>
                <a:cxn ang="0">
                  <a:pos x="T0" y="T1"/>
                </a:cxn>
                <a:cxn ang="0">
                  <a:pos x="T2" y="T3"/>
                </a:cxn>
                <a:cxn ang="0">
                  <a:pos x="T4" y="T5"/>
                </a:cxn>
                <a:cxn ang="0">
                  <a:pos x="T6" y="T7"/>
                </a:cxn>
                <a:cxn ang="0">
                  <a:pos x="T8" y="T9"/>
                </a:cxn>
              </a:cxnLst>
              <a:rect l="0" t="0" r="r" b="b"/>
              <a:pathLst>
                <a:path w="32" h="43">
                  <a:moveTo>
                    <a:pt x="32" y="30"/>
                  </a:moveTo>
                  <a:cubicBezTo>
                    <a:pt x="32" y="39"/>
                    <a:pt x="25" y="43"/>
                    <a:pt x="16" y="37"/>
                  </a:cubicBezTo>
                  <a:cubicBezTo>
                    <a:pt x="7" y="32"/>
                    <a:pt x="0" y="21"/>
                    <a:pt x="0" y="12"/>
                  </a:cubicBezTo>
                  <a:cubicBezTo>
                    <a:pt x="0" y="3"/>
                    <a:pt x="7" y="0"/>
                    <a:pt x="16" y="5"/>
                  </a:cubicBezTo>
                  <a:cubicBezTo>
                    <a:pt x="25" y="10"/>
                    <a:pt x="32" y="21"/>
                    <a:pt x="32" y="3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5" name="Freeform 117"/>
            <p:cNvSpPr>
              <a:spLocks/>
            </p:cNvSpPr>
            <p:nvPr/>
          </p:nvSpPr>
          <p:spPr bwMode="auto">
            <a:xfrm>
              <a:off x="5597525" y="3738563"/>
              <a:ext cx="50800" cy="65088"/>
            </a:xfrm>
            <a:custGeom>
              <a:avLst/>
              <a:gdLst>
                <a:gd name="T0" fmla="*/ 33 w 33"/>
                <a:gd name="T1" fmla="*/ 31 h 43"/>
                <a:gd name="T2" fmla="*/ 16 w 33"/>
                <a:gd name="T3" fmla="*/ 38 h 43"/>
                <a:gd name="T4" fmla="*/ 0 w 33"/>
                <a:gd name="T5" fmla="*/ 12 h 43"/>
                <a:gd name="T6" fmla="*/ 16 w 33"/>
                <a:gd name="T7" fmla="*/ 5 h 43"/>
                <a:gd name="T8" fmla="*/ 33 w 33"/>
                <a:gd name="T9" fmla="*/ 31 h 43"/>
              </a:gdLst>
              <a:ahLst/>
              <a:cxnLst>
                <a:cxn ang="0">
                  <a:pos x="T0" y="T1"/>
                </a:cxn>
                <a:cxn ang="0">
                  <a:pos x="T2" y="T3"/>
                </a:cxn>
                <a:cxn ang="0">
                  <a:pos x="T4" y="T5"/>
                </a:cxn>
                <a:cxn ang="0">
                  <a:pos x="T6" y="T7"/>
                </a:cxn>
                <a:cxn ang="0">
                  <a:pos x="T8" y="T9"/>
                </a:cxn>
              </a:cxnLst>
              <a:rect l="0" t="0" r="r" b="b"/>
              <a:pathLst>
                <a:path w="33" h="43">
                  <a:moveTo>
                    <a:pt x="33" y="31"/>
                  </a:moveTo>
                  <a:cubicBezTo>
                    <a:pt x="33" y="40"/>
                    <a:pt x="25" y="43"/>
                    <a:pt x="16" y="38"/>
                  </a:cubicBezTo>
                  <a:cubicBezTo>
                    <a:pt x="7" y="33"/>
                    <a:pt x="0" y="21"/>
                    <a:pt x="0" y="12"/>
                  </a:cubicBezTo>
                  <a:cubicBezTo>
                    <a:pt x="0" y="3"/>
                    <a:pt x="7" y="0"/>
                    <a:pt x="16" y="5"/>
                  </a:cubicBezTo>
                  <a:cubicBezTo>
                    <a:pt x="25" y="10"/>
                    <a:pt x="33" y="22"/>
                    <a:pt x="33" y="3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6" name="Freeform 118"/>
            <p:cNvSpPr>
              <a:spLocks/>
            </p:cNvSpPr>
            <p:nvPr/>
          </p:nvSpPr>
          <p:spPr bwMode="auto">
            <a:xfrm>
              <a:off x="5857875" y="3552825"/>
              <a:ext cx="50800" cy="65088"/>
            </a:xfrm>
            <a:custGeom>
              <a:avLst/>
              <a:gdLst>
                <a:gd name="T0" fmla="*/ 33 w 33"/>
                <a:gd name="T1" fmla="*/ 31 h 43"/>
                <a:gd name="T2" fmla="*/ 17 w 33"/>
                <a:gd name="T3" fmla="*/ 38 h 43"/>
                <a:gd name="T4" fmla="*/ 0 w 33"/>
                <a:gd name="T5" fmla="*/ 12 h 43"/>
                <a:gd name="T6" fmla="*/ 17 w 33"/>
                <a:gd name="T7" fmla="*/ 5 h 43"/>
                <a:gd name="T8" fmla="*/ 33 w 33"/>
                <a:gd name="T9" fmla="*/ 31 h 43"/>
              </a:gdLst>
              <a:ahLst/>
              <a:cxnLst>
                <a:cxn ang="0">
                  <a:pos x="T0" y="T1"/>
                </a:cxn>
                <a:cxn ang="0">
                  <a:pos x="T2" y="T3"/>
                </a:cxn>
                <a:cxn ang="0">
                  <a:pos x="T4" y="T5"/>
                </a:cxn>
                <a:cxn ang="0">
                  <a:pos x="T6" y="T7"/>
                </a:cxn>
                <a:cxn ang="0">
                  <a:pos x="T8" y="T9"/>
                </a:cxn>
              </a:cxnLst>
              <a:rect l="0" t="0" r="r" b="b"/>
              <a:pathLst>
                <a:path w="33" h="43">
                  <a:moveTo>
                    <a:pt x="33" y="31"/>
                  </a:moveTo>
                  <a:cubicBezTo>
                    <a:pt x="33" y="40"/>
                    <a:pt x="26" y="43"/>
                    <a:pt x="17" y="38"/>
                  </a:cubicBezTo>
                  <a:cubicBezTo>
                    <a:pt x="8" y="32"/>
                    <a:pt x="0" y="21"/>
                    <a:pt x="0" y="12"/>
                  </a:cubicBezTo>
                  <a:cubicBezTo>
                    <a:pt x="0" y="3"/>
                    <a:pt x="8" y="0"/>
                    <a:pt x="17" y="5"/>
                  </a:cubicBezTo>
                  <a:cubicBezTo>
                    <a:pt x="26" y="10"/>
                    <a:pt x="33" y="22"/>
                    <a:pt x="33" y="3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7" name="Freeform 119"/>
            <p:cNvSpPr>
              <a:spLocks/>
            </p:cNvSpPr>
            <p:nvPr/>
          </p:nvSpPr>
          <p:spPr bwMode="auto">
            <a:xfrm>
              <a:off x="6119813" y="3875088"/>
              <a:ext cx="47625" cy="63500"/>
            </a:xfrm>
            <a:custGeom>
              <a:avLst/>
              <a:gdLst>
                <a:gd name="T0" fmla="*/ 32 w 32"/>
                <a:gd name="T1" fmla="*/ 30 h 43"/>
                <a:gd name="T2" fmla="*/ 16 w 32"/>
                <a:gd name="T3" fmla="*/ 37 h 43"/>
                <a:gd name="T4" fmla="*/ 0 w 32"/>
                <a:gd name="T5" fmla="*/ 12 h 43"/>
                <a:gd name="T6" fmla="*/ 16 w 32"/>
                <a:gd name="T7" fmla="*/ 5 h 43"/>
                <a:gd name="T8" fmla="*/ 32 w 32"/>
                <a:gd name="T9" fmla="*/ 30 h 43"/>
              </a:gdLst>
              <a:ahLst/>
              <a:cxnLst>
                <a:cxn ang="0">
                  <a:pos x="T0" y="T1"/>
                </a:cxn>
                <a:cxn ang="0">
                  <a:pos x="T2" y="T3"/>
                </a:cxn>
                <a:cxn ang="0">
                  <a:pos x="T4" y="T5"/>
                </a:cxn>
                <a:cxn ang="0">
                  <a:pos x="T6" y="T7"/>
                </a:cxn>
                <a:cxn ang="0">
                  <a:pos x="T8" y="T9"/>
                </a:cxn>
              </a:cxnLst>
              <a:rect l="0" t="0" r="r" b="b"/>
              <a:pathLst>
                <a:path w="32" h="43">
                  <a:moveTo>
                    <a:pt x="32" y="30"/>
                  </a:moveTo>
                  <a:cubicBezTo>
                    <a:pt x="32" y="40"/>
                    <a:pt x="25" y="43"/>
                    <a:pt x="16" y="37"/>
                  </a:cubicBezTo>
                  <a:cubicBezTo>
                    <a:pt x="7" y="32"/>
                    <a:pt x="0" y="21"/>
                    <a:pt x="0" y="12"/>
                  </a:cubicBezTo>
                  <a:cubicBezTo>
                    <a:pt x="0" y="3"/>
                    <a:pt x="7" y="0"/>
                    <a:pt x="16" y="5"/>
                  </a:cubicBezTo>
                  <a:cubicBezTo>
                    <a:pt x="25" y="10"/>
                    <a:pt x="32" y="21"/>
                    <a:pt x="32" y="3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8" name="Freeform 120"/>
            <p:cNvSpPr>
              <a:spLocks/>
            </p:cNvSpPr>
            <p:nvPr/>
          </p:nvSpPr>
          <p:spPr bwMode="auto">
            <a:xfrm>
              <a:off x="6380163" y="3651250"/>
              <a:ext cx="49212" cy="65088"/>
            </a:xfrm>
            <a:custGeom>
              <a:avLst/>
              <a:gdLst>
                <a:gd name="T0" fmla="*/ 33 w 33"/>
                <a:gd name="T1" fmla="*/ 31 h 43"/>
                <a:gd name="T2" fmla="*/ 16 w 33"/>
                <a:gd name="T3" fmla="*/ 38 h 43"/>
                <a:gd name="T4" fmla="*/ 0 w 33"/>
                <a:gd name="T5" fmla="*/ 12 h 43"/>
                <a:gd name="T6" fmla="*/ 16 w 33"/>
                <a:gd name="T7" fmla="*/ 5 h 43"/>
                <a:gd name="T8" fmla="*/ 33 w 33"/>
                <a:gd name="T9" fmla="*/ 31 h 43"/>
              </a:gdLst>
              <a:ahLst/>
              <a:cxnLst>
                <a:cxn ang="0">
                  <a:pos x="T0" y="T1"/>
                </a:cxn>
                <a:cxn ang="0">
                  <a:pos x="T2" y="T3"/>
                </a:cxn>
                <a:cxn ang="0">
                  <a:pos x="T4" y="T5"/>
                </a:cxn>
                <a:cxn ang="0">
                  <a:pos x="T6" y="T7"/>
                </a:cxn>
                <a:cxn ang="0">
                  <a:pos x="T8" y="T9"/>
                </a:cxn>
              </a:cxnLst>
              <a:rect l="0" t="0" r="r" b="b"/>
              <a:pathLst>
                <a:path w="33" h="43">
                  <a:moveTo>
                    <a:pt x="33" y="31"/>
                  </a:moveTo>
                  <a:cubicBezTo>
                    <a:pt x="33" y="40"/>
                    <a:pt x="25" y="43"/>
                    <a:pt x="16" y="38"/>
                  </a:cubicBezTo>
                  <a:cubicBezTo>
                    <a:pt x="7" y="32"/>
                    <a:pt x="0" y="21"/>
                    <a:pt x="0" y="12"/>
                  </a:cubicBezTo>
                  <a:cubicBezTo>
                    <a:pt x="0" y="3"/>
                    <a:pt x="7" y="0"/>
                    <a:pt x="16" y="5"/>
                  </a:cubicBezTo>
                  <a:cubicBezTo>
                    <a:pt x="25" y="10"/>
                    <a:pt x="33" y="22"/>
                    <a:pt x="33" y="3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9" name="Freeform 121"/>
            <p:cNvSpPr>
              <a:spLocks/>
            </p:cNvSpPr>
            <p:nvPr/>
          </p:nvSpPr>
          <p:spPr bwMode="auto">
            <a:xfrm>
              <a:off x="6164263" y="3700463"/>
              <a:ext cx="220662" cy="188913"/>
            </a:xfrm>
            <a:custGeom>
              <a:avLst/>
              <a:gdLst>
                <a:gd name="T0" fmla="*/ 0 w 139"/>
                <a:gd name="T1" fmla="*/ 119 h 119"/>
                <a:gd name="T2" fmla="*/ 139 w 139"/>
                <a:gd name="T3" fmla="*/ 0 h 119"/>
                <a:gd name="T4" fmla="*/ 0 w 139"/>
                <a:gd name="T5" fmla="*/ 119 h 119"/>
              </a:gdLst>
              <a:ahLst/>
              <a:cxnLst>
                <a:cxn ang="0">
                  <a:pos x="T0" y="T1"/>
                </a:cxn>
                <a:cxn ang="0">
                  <a:pos x="T2" y="T3"/>
                </a:cxn>
                <a:cxn ang="0">
                  <a:pos x="T4" y="T5"/>
                </a:cxn>
              </a:cxnLst>
              <a:rect l="0" t="0" r="r" b="b"/>
              <a:pathLst>
                <a:path w="139" h="119">
                  <a:moveTo>
                    <a:pt x="0" y="119"/>
                  </a:moveTo>
                  <a:lnTo>
                    <a:pt x="139" y="0"/>
                  </a:lnTo>
                  <a:lnTo>
                    <a:pt x="0" y="11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0" name="Line 122"/>
            <p:cNvSpPr>
              <a:spLocks noChangeShapeType="1"/>
            </p:cNvSpPr>
            <p:nvPr/>
          </p:nvSpPr>
          <p:spPr bwMode="auto">
            <a:xfrm flipV="1">
              <a:off x="6164263" y="3700463"/>
              <a:ext cx="220662" cy="1889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1" name="Freeform 123"/>
            <p:cNvSpPr>
              <a:spLocks/>
            </p:cNvSpPr>
            <p:nvPr/>
          </p:nvSpPr>
          <p:spPr bwMode="auto">
            <a:xfrm>
              <a:off x="5911850" y="3621088"/>
              <a:ext cx="201612" cy="249238"/>
            </a:xfrm>
            <a:custGeom>
              <a:avLst/>
              <a:gdLst>
                <a:gd name="T0" fmla="*/ 0 w 127"/>
                <a:gd name="T1" fmla="*/ 0 h 157"/>
                <a:gd name="T2" fmla="*/ 127 w 127"/>
                <a:gd name="T3" fmla="*/ 157 h 157"/>
                <a:gd name="T4" fmla="*/ 0 w 127"/>
                <a:gd name="T5" fmla="*/ 0 h 157"/>
              </a:gdLst>
              <a:ahLst/>
              <a:cxnLst>
                <a:cxn ang="0">
                  <a:pos x="T0" y="T1"/>
                </a:cxn>
                <a:cxn ang="0">
                  <a:pos x="T2" y="T3"/>
                </a:cxn>
                <a:cxn ang="0">
                  <a:pos x="T4" y="T5"/>
                </a:cxn>
              </a:cxnLst>
              <a:rect l="0" t="0" r="r" b="b"/>
              <a:pathLst>
                <a:path w="127" h="157">
                  <a:moveTo>
                    <a:pt x="0" y="0"/>
                  </a:moveTo>
                  <a:lnTo>
                    <a:pt x="127" y="157"/>
                  </a:lnTo>
                  <a:lnTo>
                    <a:pt x="0"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2" name="Line 124"/>
            <p:cNvSpPr>
              <a:spLocks noChangeShapeType="1"/>
            </p:cNvSpPr>
            <p:nvPr/>
          </p:nvSpPr>
          <p:spPr bwMode="auto">
            <a:xfrm>
              <a:off x="5911850" y="3621088"/>
              <a:ext cx="201612" cy="24923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3" name="Freeform 125"/>
            <p:cNvSpPr>
              <a:spLocks/>
            </p:cNvSpPr>
            <p:nvPr/>
          </p:nvSpPr>
          <p:spPr bwMode="auto">
            <a:xfrm>
              <a:off x="5645150" y="3598863"/>
              <a:ext cx="215900" cy="157163"/>
            </a:xfrm>
            <a:custGeom>
              <a:avLst/>
              <a:gdLst>
                <a:gd name="T0" fmla="*/ 0 w 136"/>
                <a:gd name="T1" fmla="*/ 99 h 99"/>
                <a:gd name="T2" fmla="*/ 136 w 136"/>
                <a:gd name="T3" fmla="*/ 0 h 99"/>
                <a:gd name="T4" fmla="*/ 0 w 136"/>
                <a:gd name="T5" fmla="*/ 99 h 99"/>
              </a:gdLst>
              <a:ahLst/>
              <a:cxnLst>
                <a:cxn ang="0">
                  <a:pos x="T0" y="T1"/>
                </a:cxn>
                <a:cxn ang="0">
                  <a:pos x="T2" y="T3"/>
                </a:cxn>
                <a:cxn ang="0">
                  <a:pos x="T4" y="T5"/>
                </a:cxn>
              </a:cxnLst>
              <a:rect l="0" t="0" r="r" b="b"/>
              <a:pathLst>
                <a:path w="136" h="99">
                  <a:moveTo>
                    <a:pt x="0" y="99"/>
                  </a:moveTo>
                  <a:lnTo>
                    <a:pt x="136" y="0"/>
                  </a:lnTo>
                  <a:lnTo>
                    <a:pt x="0" y="9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4" name="Line 126"/>
            <p:cNvSpPr>
              <a:spLocks noChangeShapeType="1"/>
            </p:cNvSpPr>
            <p:nvPr/>
          </p:nvSpPr>
          <p:spPr bwMode="auto">
            <a:xfrm flipV="1">
              <a:off x="5645150" y="3598863"/>
              <a:ext cx="215900" cy="1571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5" name="Freeform 127"/>
            <p:cNvSpPr>
              <a:spLocks/>
            </p:cNvSpPr>
            <p:nvPr/>
          </p:nvSpPr>
          <p:spPr bwMode="auto">
            <a:xfrm>
              <a:off x="5391150" y="3462338"/>
              <a:ext cx="203200" cy="269875"/>
            </a:xfrm>
            <a:custGeom>
              <a:avLst/>
              <a:gdLst>
                <a:gd name="T0" fmla="*/ 0 w 128"/>
                <a:gd name="T1" fmla="*/ 0 h 170"/>
                <a:gd name="T2" fmla="*/ 128 w 128"/>
                <a:gd name="T3" fmla="*/ 170 h 170"/>
                <a:gd name="T4" fmla="*/ 0 w 128"/>
                <a:gd name="T5" fmla="*/ 0 h 170"/>
              </a:gdLst>
              <a:ahLst/>
              <a:cxnLst>
                <a:cxn ang="0">
                  <a:pos x="T0" y="T1"/>
                </a:cxn>
                <a:cxn ang="0">
                  <a:pos x="T2" y="T3"/>
                </a:cxn>
                <a:cxn ang="0">
                  <a:pos x="T4" y="T5"/>
                </a:cxn>
              </a:cxnLst>
              <a:rect l="0" t="0" r="r" b="b"/>
              <a:pathLst>
                <a:path w="128" h="170">
                  <a:moveTo>
                    <a:pt x="0" y="0"/>
                  </a:moveTo>
                  <a:lnTo>
                    <a:pt x="128" y="170"/>
                  </a:lnTo>
                  <a:lnTo>
                    <a:pt x="0"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6" name="Line 128"/>
            <p:cNvSpPr>
              <a:spLocks noChangeShapeType="1"/>
            </p:cNvSpPr>
            <p:nvPr/>
          </p:nvSpPr>
          <p:spPr bwMode="auto">
            <a:xfrm>
              <a:off x="5391150" y="3462338"/>
              <a:ext cx="203200" cy="269875"/>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7" name="Freeform 129"/>
            <p:cNvSpPr>
              <a:spLocks/>
            </p:cNvSpPr>
            <p:nvPr/>
          </p:nvSpPr>
          <p:spPr bwMode="auto">
            <a:xfrm>
              <a:off x="5126038" y="3436938"/>
              <a:ext cx="212725" cy="120650"/>
            </a:xfrm>
            <a:custGeom>
              <a:avLst/>
              <a:gdLst>
                <a:gd name="T0" fmla="*/ 0 w 134"/>
                <a:gd name="T1" fmla="*/ 76 h 76"/>
                <a:gd name="T2" fmla="*/ 134 w 134"/>
                <a:gd name="T3" fmla="*/ 0 h 76"/>
                <a:gd name="T4" fmla="*/ 0 w 134"/>
                <a:gd name="T5" fmla="*/ 76 h 76"/>
              </a:gdLst>
              <a:ahLst/>
              <a:cxnLst>
                <a:cxn ang="0">
                  <a:pos x="T0" y="T1"/>
                </a:cxn>
                <a:cxn ang="0">
                  <a:pos x="T2" y="T3"/>
                </a:cxn>
                <a:cxn ang="0">
                  <a:pos x="T4" y="T5"/>
                </a:cxn>
              </a:cxnLst>
              <a:rect l="0" t="0" r="r" b="b"/>
              <a:pathLst>
                <a:path w="134" h="76">
                  <a:moveTo>
                    <a:pt x="0" y="76"/>
                  </a:moveTo>
                  <a:lnTo>
                    <a:pt x="134" y="0"/>
                  </a:lnTo>
                  <a:lnTo>
                    <a:pt x="0" y="76"/>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8" name="Line 130"/>
            <p:cNvSpPr>
              <a:spLocks noChangeShapeType="1"/>
            </p:cNvSpPr>
            <p:nvPr/>
          </p:nvSpPr>
          <p:spPr bwMode="auto">
            <a:xfrm flipV="1">
              <a:off x="5126038" y="3436938"/>
              <a:ext cx="212725" cy="12065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9" name="Freeform 131"/>
            <p:cNvSpPr>
              <a:spLocks/>
            </p:cNvSpPr>
            <p:nvPr/>
          </p:nvSpPr>
          <p:spPr bwMode="auto">
            <a:xfrm>
              <a:off x="6440488" y="3703638"/>
              <a:ext cx="207962" cy="119063"/>
            </a:xfrm>
            <a:custGeom>
              <a:avLst/>
              <a:gdLst>
                <a:gd name="T0" fmla="*/ 0 w 131"/>
                <a:gd name="T1" fmla="*/ 0 h 75"/>
                <a:gd name="T2" fmla="*/ 131 w 131"/>
                <a:gd name="T3" fmla="*/ 75 h 75"/>
                <a:gd name="T4" fmla="*/ 0 w 131"/>
                <a:gd name="T5" fmla="*/ 0 h 75"/>
              </a:gdLst>
              <a:ahLst/>
              <a:cxnLst>
                <a:cxn ang="0">
                  <a:pos x="T0" y="T1"/>
                </a:cxn>
                <a:cxn ang="0">
                  <a:pos x="T2" y="T3"/>
                </a:cxn>
                <a:cxn ang="0">
                  <a:pos x="T4" y="T5"/>
                </a:cxn>
              </a:cxnLst>
              <a:rect l="0" t="0" r="r" b="b"/>
              <a:pathLst>
                <a:path w="131" h="75">
                  <a:moveTo>
                    <a:pt x="0" y="0"/>
                  </a:moveTo>
                  <a:lnTo>
                    <a:pt x="131" y="75"/>
                  </a:lnTo>
                  <a:lnTo>
                    <a:pt x="0"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0" name="Line 132"/>
            <p:cNvSpPr>
              <a:spLocks noChangeShapeType="1"/>
            </p:cNvSpPr>
            <p:nvPr/>
          </p:nvSpPr>
          <p:spPr bwMode="auto">
            <a:xfrm>
              <a:off x="6440488" y="3703638"/>
              <a:ext cx="207962" cy="11906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1" name="Freeform 133"/>
            <p:cNvSpPr>
              <a:spLocks/>
            </p:cNvSpPr>
            <p:nvPr/>
          </p:nvSpPr>
          <p:spPr bwMode="auto">
            <a:xfrm>
              <a:off x="4857750" y="3430588"/>
              <a:ext cx="207962" cy="120650"/>
            </a:xfrm>
            <a:custGeom>
              <a:avLst/>
              <a:gdLst>
                <a:gd name="T0" fmla="*/ 131 w 131"/>
                <a:gd name="T1" fmla="*/ 76 h 76"/>
                <a:gd name="T2" fmla="*/ 0 w 131"/>
                <a:gd name="T3" fmla="*/ 0 h 76"/>
                <a:gd name="T4" fmla="*/ 131 w 131"/>
                <a:gd name="T5" fmla="*/ 76 h 76"/>
              </a:gdLst>
              <a:ahLst/>
              <a:cxnLst>
                <a:cxn ang="0">
                  <a:pos x="T0" y="T1"/>
                </a:cxn>
                <a:cxn ang="0">
                  <a:pos x="T2" y="T3"/>
                </a:cxn>
                <a:cxn ang="0">
                  <a:pos x="T4" y="T5"/>
                </a:cxn>
              </a:cxnLst>
              <a:rect l="0" t="0" r="r" b="b"/>
              <a:pathLst>
                <a:path w="131" h="76">
                  <a:moveTo>
                    <a:pt x="131" y="76"/>
                  </a:moveTo>
                  <a:lnTo>
                    <a:pt x="0" y="0"/>
                  </a:lnTo>
                  <a:lnTo>
                    <a:pt x="131" y="76"/>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2" name="Line 134"/>
            <p:cNvSpPr>
              <a:spLocks noChangeShapeType="1"/>
            </p:cNvSpPr>
            <p:nvPr/>
          </p:nvSpPr>
          <p:spPr bwMode="auto">
            <a:xfrm flipH="1" flipV="1">
              <a:off x="4857750" y="3430588"/>
              <a:ext cx="207962" cy="12065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3" name="Freeform 135"/>
            <p:cNvSpPr>
              <a:spLocks/>
            </p:cNvSpPr>
            <p:nvPr/>
          </p:nvSpPr>
          <p:spPr bwMode="auto">
            <a:xfrm>
              <a:off x="4946650" y="3276600"/>
              <a:ext cx="36512" cy="66675"/>
            </a:xfrm>
            <a:custGeom>
              <a:avLst/>
              <a:gdLst>
                <a:gd name="T0" fmla="*/ 24 w 24"/>
                <a:gd name="T1" fmla="*/ 44 h 44"/>
                <a:gd name="T2" fmla="*/ 0 w 24"/>
                <a:gd name="T3" fmla="*/ 31 h 44"/>
                <a:gd name="T4" fmla="*/ 0 w 24"/>
                <a:gd name="T5" fmla="*/ 26 h 44"/>
                <a:gd name="T6" fmla="*/ 9 w 24"/>
                <a:gd name="T7" fmla="*/ 22 h 44"/>
                <a:gd name="T8" fmla="*/ 13 w 24"/>
                <a:gd name="T9" fmla="*/ 19 h 44"/>
                <a:gd name="T10" fmla="*/ 15 w 24"/>
                <a:gd name="T11" fmla="*/ 18 h 44"/>
                <a:gd name="T12" fmla="*/ 16 w 24"/>
                <a:gd name="T13" fmla="*/ 15 h 44"/>
                <a:gd name="T14" fmla="*/ 15 w 24"/>
                <a:gd name="T15" fmla="*/ 12 h 44"/>
                <a:gd name="T16" fmla="*/ 12 w 24"/>
                <a:gd name="T17" fmla="*/ 9 h 44"/>
                <a:gd name="T18" fmla="*/ 8 w 24"/>
                <a:gd name="T19" fmla="*/ 8 h 44"/>
                <a:gd name="T20" fmla="*/ 4 w 24"/>
                <a:gd name="T21" fmla="*/ 8 h 44"/>
                <a:gd name="T22" fmla="*/ 0 w 24"/>
                <a:gd name="T23" fmla="*/ 1 h 44"/>
                <a:gd name="T24" fmla="*/ 4 w 24"/>
                <a:gd name="T25" fmla="*/ 1 h 44"/>
                <a:gd name="T26" fmla="*/ 8 w 24"/>
                <a:gd name="T27" fmla="*/ 1 h 44"/>
                <a:gd name="T28" fmla="*/ 12 w 24"/>
                <a:gd name="T29" fmla="*/ 3 h 44"/>
                <a:gd name="T30" fmla="*/ 18 w 24"/>
                <a:gd name="T31" fmla="*/ 8 h 44"/>
                <a:gd name="T32" fmla="*/ 21 w 24"/>
                <a:gd name="T33" fmla="*/ 13 h 44"/>
                <a:gd name="T34" fmla="*/ 23 w 24"/>
                <a:gd name="T35" fmla="*/ 19 h 44"/>
                <a:gd name="T36" fmla="*/ 22 w 24"/>
                <a:gd name="T37" fmla="*/ 22 h 44"/>
                <a:gd name="T38" fmla="*/ 19 w 24"/>
                <a:gd name="T39" fmla="*/ 25 h 44"/>
                <a:gd name="T40" fmla="*/ 13 w 24"/>
                <a:gd name="T41" fmla="*/ 28 h 44"/>
                <a:gd name="T42" fmla="*/ 9 w 24"/>
                <a:gd name="T43" fmla="*/ 29 h 44"/>
                <a:gd name="T44" fmla="*/ 9 w 24"/>
                <a:gd name="T45" fmla="*/ 30 h 44"/>
                <a:gd name="T46" fmla="*/ 24 w 24"/>
                <a:gd name="T47" fmla="*/ 38 h 44"/>
                <a:gd name="T48" fmla="*/ 24 w 24"/>
                <a:gd name="T4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44">
                  <a:moveTo>
                    <a:pt x="24" y="44"/>
                  </a:moveTo>
                  <a:cubicBezTo>
                    <a:pt x="0" y="31"/>
                    <a:pt x="0" y="31"/>
                    <a:pt x="0" y="31"/>
                  </a:cubicBezTo>
                  <a:cubicBezTo>
                    <a:pt x="0" y="26"/>
                    <a:pt x="0" y="26"/>
                    <a:pt x="0" y="26"/>
                  </a:cubicBezTo>
                  <a:cubicBezTo>
                    <a:pt x="9" y="22"/>
                    <a:pt x="9" y="22"/>
                    <a:pt x="9" y="22"/>
                  </a:cubicBezTo>
                  <a:cubicBezTo>
                    <a:pt x="11" y="21"/>
                    <a:pt x="13" y="20"/>
                    <a:pt x="13" y="19"/>
                  </a:cubicBezTo>
                  <a:cubicBezTo>
                    <a:pt x="14" y="19"/>
                    <a:pt x="15" y="18"/>
                    <a:pt x="15" y="18"/>
                  </a:cubicBezTo>
                  <a:cubicBezTo>
                    <a:pt x="15" y="17"/>
                    <a:pt x="16" y="16"/>
                    <a:pt x="16" y="15"/>
                  </a:cubicBezTo>
                  <a:cubicBezTo>
                    <a:pt x="16" y="14"/>
                    <a:pt x="15" y="13"/>
                    <a:pt x="15" y="12"/>
                  </a:cubicBezTo>
                  <a:cubicBezTo>
                    <a:pt x="14" y="11"/>
                    <a:pt x="13" y="10"/>
                    <a:pt x="12" y="9"/>
                  </a:cubicBezTo>
                  <a:cubicBezTo>
                    <a:pt x="10" y="8"/>
                    <a:pt x="9" y="8"/>
                    <a:pt x="8" y="8"/>
                  </a:cubicBezTo>
                  <a:cubicBezTo>
                    <a:pt x="7" y="8"/>
                    <a:pt x="5" y="8"/>
                    <a:pt x="4" y="8"/>
                  </a:cubicBezTo>
                  <a:cubicBezTo>
                    <a:pt x="0" y="1"/>
                    <a:pt x="0" y="1"/>
                    <a:pt x="0" y="1"/>
                  </a:cubicBezTo>
                  <a:cubicBezTo>
                    <a:pt x="2" y="1"/>
                    <a:pt x="3" y="0"/>
                    <a:pt x="4" y="1"/>
                  </a:cubicBezTo>
                  <a:cubicBezTo>
                    <a:pt x="5" y="1"/>
                    <a:pt x="6" y="1"/>
                    <a:pt x="8" y="1"/>
                  </a:cubicBezTo>
                  <a:cubicBezTo>
                    <a:pt x="9" y="2"/>
                    <a:pt x="10" y="2"/>
                    <a:pt x="12" y="3"/>
                  </a:cubicBezTo>
                  <a:cubicBezTo>
                    <a:pt x="14" y="4"/>
                    <a:pt x="16" y="6"/>
                    <a:pt x="18" y="8"/>
                  </a:cubicBezTo>
                  <a:cubicBezTo>
                    <a:pt x="19" y="9"/>
                    <a:pt x="20" y="11"/>
                    <a:pt x="21" y="13"/>
                  </a:cubicBezTo>
                  <a:cubicBezTo>
                    <a:pt x="22" y="15"/>
                    <a:pt x="23" y="17"/>
                    <a:pt x="23" y="19"/>
                  </a:cubicBezTo>
                  <a:cubicBezTo>
                    <a:pt x="23" y="20"/>
                    <a:pt x="22" y="21"/>
                    <a:pt x="22" y="22"/>
                  </a:cubicBezTo>
                  <a:cubicBezTo>
                    <a:pt x="21" y="23"/>
                    <a:pt x="20" y="24"/>
                    <a:pt x="19" y="25"/>
                  </a:cubicBezTo>
                  <a:cubicBezTo>
                    <a:pt x="18" y="26"/>
                    <a:pt x="16" y="27"/>
                    <a:pt x="13" y="28"/>
                  </a:cubicBezTo>
                  <a:cubicBezTo>
                    <a:pt x="9" y="29"/>
                    <a:pt x="9" y="29"/>
                    <a:pt x="9" y="29"/>
                  </a:cubicBezTo>
                  <a:cubicBezTo>
                    <a:pt x="9" y="30"/>
                    <a:pt x="9" y="30"/>
                    <a:pt x="9" y="30"/>
                  </a:cubicBezTo>
                  <a:cubicBezTo>
                    <a:pt x="24" y="38"/>
                    <a:pt x="24" y="38"/>
                    <a:pt x="24" y="38"/>
                  </a:cubicBezTo>
                  <a:lnTo>
                    <a:pt x="24" y="44"/>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4" name="Freeform 136"/>
            <p:cNvSpPr>
              <a:spLocks noEditPoints="1"/>
            </p:cNvSpPr>
            <p:nvPr/>
          </p:nvSpPr>
          <p:spPr bwMode="auto">
            <a:xfrm>
              <a:off x="4987925" y="3302000"/>
              <a:ext cx="34925" cy="60325"/>
            </a:xfrm>
            <a:custGeom>
              <a:avLst/>
              <a:gdLst>
                <a:gd name="T0" fmla="*/ 23 w 23"/>
                <a:gd name="T1" fmla="*/ 27 h 40"/>
                <a:gd name="T2" fmla="*/ 20 w 23"/>
                <a:gd name="T3" fmla="*/ 38 h 40"/>
                <a:gd name="T4" fmla="*/ 12 w 23"/>
                <a:gd name="T5" fmla="*/ 37 h 40"/>
                <a:gd name="T6" fmla="*/ 3 w 23"/>
                <a:gd name="T7" fmla="*/ 28 h 40"/>
                <a:gd name="T8" fmla="*/ 0 w 23"/>
                <a:gd name="T9" fmla="*/ 13 h 40"/>
                <a:gd name="T10" fmla="*/ 3 w 23"/>
                <a:gd name="T11" fmla="*/ 2 h 40"/>
                <a:gd name="T12" fmla="*/ 12 w 23"/>
                <a:gd name="T13" fmla="*/ 3 h 40"/>
                <a:gd name="T14" fmla="*/ 20 w 23"/>
                <a:gd name="T15" fmla="*/ 12 h 40"/>
                <a:gd name="T16" fmla="*/ 23 w 23"/>
                <a:gd name="T17" fmla="*/ 27 h 40"/>
                <a:gd name="T18" fmla="*/ 7 w 23"/>
                <a:gd name="T19" fmla="*/ 17 h 40"/>
                <a:gd name="T20" fmla="*/ 8 w 23"/>
                <a:gd name="T21" fmla="*/ 27 h 40"/>
                <a:gd name="T22" fmla="*/ 12 w 23"/>
                <a:gd name="T23" fmla="*/ 31 h 40"/>
                <a:gd name="T24" fmla="*/ 15 w 23"/>
                <a:gd name="T25" fmla="*/ 31 h 40"/>
                <a:gd name="T26" fmla="*/ 16 w 23"/>
                <a:gd name="T27" fmla="*/ 23 h 40"/>
                <a:gd name="T28" fmla="*/ 15 w 23"/>
                <a:gd name="T29" fmla="*/ 13 h 40"/>
                <a:gd name="T30" fmla="*/ 12 w 23"/>
                <a:gd name="T31" fmla="*/ 8 h 40"/>
                <a:gd name="T32" fmla="*/ 8 w 23"/>
                <a:gd name="T33" fmla="*/ 9 h 40"/>
                <a:gd name="T34" fmla="*/ 7 w 23"/>
                <a:gd name="T35"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40">
                  <a:moveTo>
                    <a:pt x="23" y="27"/>
                  </a:moveTo>
                  <a:cubicBezTo>
                    <a:pt x="23" y="33"/>
                    <a:pt x="22" y="36"/>
                    <a:pt x="20" y="38"/>
                  </a:cubicBezTo>
                  <a:cubicBezTo>
                    <a:pt x="19" y="40"/>
                    <a:pt x="16" y="39"/>
                    <a:pt x="12" y="37"/>
                  </a:cubicBezTo>
                  <a:cubicBezTo>
                    <a:pt x="8" y="35"/>
                    <a:pt x="5" y="32"/>
                    <a:pt x="3" y="28"/>
                  </a:cubicBezTo>
                  <a:cubicBezTo>
                    <a:pt x="1" y="24"/>
                    <a:pt x="0" y="19"/>
                    <a:pt x="0" y="13"/>
                  </a:cubicBezTo>
                  <a:cubicBezTo>
                    <a:pt x="0" y="7"/>
                    <a:pt x="1" y="3"/>
                    <a:pt x="3" y="2"/>
                  </a:cubicBezTo>
                  <a:cubicBezTo>
                    <a:pt x="5" y="0"/>
                    <a:pt x="8" y="0"/>
                    <a:pt x="12" y="3"/>
                  </a:cubicBezTo>
                  <a:cubicBezTo>
                    <a:pt x="15" y="5"/>
                    <a:pt x="18" y="8"/>
                    <a:pt x="20" y="12"/>
                  </a:cubicBezTo>
                  <a:cubicBezTo>
                    <a:pt x="22" y="16"/>
                    <a:pt x="23" y="21"/>
                    <a:pt x="23" y="27"/>
                  </a:cubicBezTo>
                  <a:close/>
                  <a:moveTo>
                    <a:pt x="7" y="17"/>
                  </a:moveTo>
                  <a:cubicBezTo>
                    <a:pt x="7" y="21"/>
                    <a:pt x="7" y="24"/>
                    <a:pt x="8" y="27"/>
                  </a:cubicBezTo>
                  <a:cubicBezTo>
                    <a:pt x="9" y="29"/>
                    <a:pt x="10" y="30"/>
                    <a:pt x="12" y="31"/>
                  </a:cubicBezTo>
                  <a:cubicBezTo>
                    <a:pt x="13" y="32"/>
                    <a:pt x="14" y="32"/>
                    <a:pt x="15" y="31"/>
                  </a:cubicBezTo>
                  <a:cubicBezTo>
                    <a:pt x="16" y="29"/>
                    <a:pt x="16" y="27"/>
                    <a:pt x="16" y="23"/>
                  </a:cubicBezTo>
                  <a:cubicBezTo>
                    <a:pt x="16" y="18"/>
                    <a:pt x="16" y="15"/>
                    <a:pt x="15" y="13"/>
                  </a:cubicBezTo>
                  <a:cubicBezTo>
                    <a:pt x="14" y="11"/>
                    <a:pt x="13" y="9"/>
                    <a:pt x="12" y="8"/>
                  </a:cubicBezTo>
                  <a:cubicBezTo>
                    <a:pt x="10" y="7"/>
                    <a:pt x="9" y="8"/>
                    <a:pt x="8" y="9"/>
                  </a:cubicBezTo>
                  <a:cubicBezTo>
                    <a:pt x="7" y="10"/>
                    <a:pt x="7" y="13"/>
                    <a:pt x="7" y="1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5" name="Freeform 137"/>
            <p:cNvSpPr>
              <a:spLocks noEditPoints="1"/>
            </p:cNvSpPr>
            <p:nvPr/>
          </p:nvSpPr>
          <p:spPr bwMode="auto">
            <a:xfrm>
              <a:off x="5029200" y="3324225"/>
              <a:ext cx="34925" cy="60325"/>
            </a:xfrm>
            <a:custGeom>
              <a:avLst/>
              <a:gdLst>
                <a:gd name="T0" fmla="*/ 23 w 23"/>
                <a:gd name="T1" fmla="*/ 27 h 40"/>
                <a:gd name="T2" fmla="*/ 20 w 23"/>
                <a:gd name="T3" fmla="*/ 39 h 40"/>
                <a:gd name="T4" fmla="*/ 11 w 23"/>
                <a:gd name="T5" fmla="*/ 38 h 40"/>
                <a:gd name="T6" fmla="*/ 3 w 23"/>
                <a:gd name="T7" fmla="*/ 28 h 40"/>
                <a:gd name="T8" fmla="*/ 0 w 23"/>
                <a:gd name="T9" fmla="*/ 14 h 40"/>
                <a:gd name="T10" fmla="*/ 3 w 23"/>
                <a:gd name="T11" fmla="*/ 2 h 40"/>
                <a:gd name="T12" fmla="*/ 11 w 23"/>
                <a:gd name="T13" fmla="*/ 3 h 40"/>
                <a:gd name="T14" fmla="*/ 20 w 23"/>
                <a:gd name="T15" fmla="*/ 13 h 40"/>
                <a:gd name="T16" fmla="*/ 23 w 23"/>
                <a:gd name="T17" fmla="*/ 27 h 40"/>
                <a:gd name="T18" fmla="*/ 7 w 23"/>
                <a:gd name="T19" fmla="*/ 18 h 40"/>
                <a:gd name="T20" fmla="*/ 8 w 23"/>
                <a:gd name="T21" fmla="*/ 27 h 40"/>
                <a:gd name="T22" fmla="*/ 11 w 23"/>
                <a:gd name="T23" fmla="*/ 32 h 40"/>
                <a:gd name="T24" fmla="*/ 15 w 23"/>
                <a:gd name="T25" fmla="*/ 31 h 40"/>
                <a:gd name="T26" fmla="*/ 16 w 23"/>
                <a:gd name="T27" fmla="*/ 23 h 40"/>
                <a:gd name="T28" fmla="*/ 15 w 23"/>
                <a:gd name="T29" fmla="*/ 14 h 40"/>
                <a:gd name="T30" fmla="*/ 11 w 23"/>
                <a:gd name="T31" fmla="*/ 9 h 40"/>
                <a:gd name="T32" fmla="*/ 8 w 23"/>
                <a:gd name="T33" fmla="*/ 9 h 40"/>
                <a:gd name="T34" fmla="*/ 7 w 23"/>
                <a:gd name="T3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40">
                  <a:moveTo>
                    <a:pt x="23" y="27"/>
                  </a:moveTo>
                  <a:cubicBezTo>
                    <a:pt x="23" y="33"/>
                    <a:pt x="22" y="37"/>
                    <a:pt x="20" y="39"/>
                  </a:cubicBezTo>
                  <a:cubicBezTo>
                    <a:pt x="18" y="40"/>
                    <a:pt x="15" y="40"/>
                    <a:pt x="11" y="38"/>
                  </a:cubicBezTo>
                  <a:cubicBezTo>
                    <a:pt x="8" y="35"/>
                    <a:pt x="5" y="32"/>
                    <a:pt x="3" y="28"/>
                  </a:cubicBezTo>
                  <a:cubicBezTo>
                    <a:pt x="1" y="24"/>
                    <a:pt x="0" y="19"/>
                    <a:pt x="0" y="14"/>
                  </a:cubicBezTo>
                  <a:cubicBezTo>
                    <a:pt x="0" y="8"/>
                    <a:pt x="1" y="4"/>
                    <a:pt x="3" y="2"/>
                  </a:cubicBezTo>
                  <a:cubicBezTo>
                    <a:pt x="5" y="0"/>
                    <a:pt x="7" y="1"/>
                    <a:pt x="11" y="3"/>
                  </a:cubicBezTo>
                  <a:cubicBezTo>
                    <a:pt x="15" y="5"/>
                    <a:pt x="18" y="8"/>
                    <a:pt x="20" y="13"/>
                  </a:cubicBezTo>
                  <a:cubicBezTo>
                    <a:pt x="22" y="17"/>
                    <a:pt x="23" y="22"/>
                    <a:pt x="23" y="27"/>
                  </a:cubicBezTo>
                  <a:close/>
                  <a:moveTo>
                    <a:pt x="7" y="18"/>
                  </a:moveTo>
                  <a:cubicBezTo>
                    <a:pt x="7" y="22"/>
                    <a:pt x="7" y="25"/>
                    <a:pt x="8" y="27"/>
                  </a:cubicBezTo>
                  <a:cubicBezTo>
                    <a:pt x="9" y="29"/>
                    <a:pt x="10" y="31"/>
                    <a:pt x="11" y="32"/>
                  </a:cubicBezTo>
                  <a:cubicBezTo>
                    <a:pt x="13" y="33"/>
                    <a:pt x="14" y="33"/>
                    <a:pt x="15" y="31"/>
                  </a:cubicBezTo>
                  <a:cubicBezTo>
                    <a:pt x="16" y="30"/>
                    <a:pt x="16" y="27"/>
                    <a:pt x="16" y="23"/>
                  </a:cubicBezTo>
                  <a:cubicBezTo>
                    <a:pt x="16" y="19"/>
                    <a:pt x="16" y="16"/>
                    <a:pt x="15" y="14"/>
                  </a:cubicBezTo>
                  <a:cubicBezTo>
                    <a:pt x="14" y="11"/>
                    <a:pt x="13" y="10"/>
                    <a:pt x="11" y="9"/>
                  </a:cubicBezTo>
                  <a:cubicBezTo>
                    <a:pt x="10" y="8"/>
                    <a:pt x="9" y="8"/>
                    <a:pt x="8" y="9"/>
                  </a:cubicBezTo>
                  <a:cubicBezTo>
                    <a:pt x="7" y="11"/>
                    <a:pt x="7" y="14"/>
                    <a:pt x="7" y="1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6" name="Freeform 138"/>
            <p:cNvSpPr>
              <a:spLocks noEditPoints="1"/>
            </p:cNvSpPr>
            <p:nvPr/>
          </p:nvSpPr>
          <p:spPr bwMode="auto">
            <a:xfrm>
              <a:off x="5068888" y="3351213"/>
              <a:ext cx="34925" cy="57150"/>
            </a:xfrm>
            <a:custGeom>
              <a:avLst/>
              <a:gdLst>
                <a:gd name="T0" fmla="*/ 0 w 23"/>
                <a:gd name="T1" fmla="*/ 14 h 38"/>
                <a:gd name="T2" fmla="*/ 4 w 23"/>
                <a:gd name="T3" fmla="*/ 1 h 38"/>
                <a:gd name="T4" fmla="*/ 16 w 23"/>
                <a:gd name="T5" fmla="*/ 4 h 38"/>
                <a:gd name="T6" fmla="*/ 21 w 23"/>
                <a:gd name="T7" fmla="*/ 7 h 38"/>
                <a:gd name="T8" fmla="*/ 21 w 23"/>
                <a:gd name="T9" fmla="*/ 12 h 38"/>
                <a:gd name="T10" fmla="*/ 17 w 23"/>
                <a:gd name="T11" fmla="*/ 9 h 38"/>
                <a:gd name="T12" fmla="*/ 11 w 23"/>
                <a:gd name="T13" fmla="*/ 7 h 38"/>
                <a:gd name="T14" fmla="*/ 7 w 23"/>
                <a:gd name="T15" fmla="*/ 8 h 38"/>
                <a:gd name="T16" fmla="*/ 6 w 23"/>
                <a:gd name="T17" fmla="*/ 14 h 38"/>
                <a:gd name="T18" fmla="*/ 6 w 23"/>
                <a:gd name="T19" fmla="*/ 14 h 38"/>
                <a:gd name="T20" fmla="*/ 14 w 23"/>
                <a:gd name="T21" fmla="*/ 14 h 38"/>
                <a:gd name="T22" fmla="*/ 21 w 23"/>
                <a:gd name="T23" fmla="*/ 21 h 38"/>
                <a:gd name="T24" fmla="*/ 23 w 23"/>
                <a:gd name="T25" fmla="*/ 30 h 38"/>
                <a:gd name="T26" fmla="*/ 20 w 23"/>
                <a:gd name="T27" fmla="*/ 37 h 38"/>
                <a:gd name="T28" fmla="*/ 12 w 23"/>
                <a:gd name="T29" fmla="*/ 35 h 38"/>
                <a:gd name="T30" fmla="*/ 5 w 23"/>
                <a:gd name="T31" fmla="*/ 30 h 38"/>
                <a:gd name="T32" fmla="*/ 1 w 23"/>
                <a:gd name="T33" fmla="*/ 23 h 38"/>
                <a:gd name="T34" fmla="*/ 0 w 23"/>
                <a:gd name="T35" fmla="*/ 14 h 38"/>
                <a:gd name="T36" fmla="*/ 12 w 23"/>
                <a:gd name="T37" fmla="*/ 30 h 38"/>
                <a:gd name="T38" fmla="*/ 15 w 23"/>
                <a:gd name="T39" fmla="*/ 30 h 38"/>
                <a:gd name="T40" fmla="*/ 16 w 23"/>
                <a:gd name="T41" fmla="*/ 27 h 38"/>
                <a:gd name="T42" fmla="*/ 15 w 23"/>
                <a:gd name="T43" fmla="*/ 22 h 38"/>
                <a:gd name="T44" fmla="*/ 12 w 23"/>
                <a:gd name="T45" fmla="*/ 19 h 38"/>
                <a:gd name="T46" fmla="*/ 8 w 23"/>
                <a:gd name="T47" fmla="*/ 18 h 38"/>
                <a:gd name="T48" fmla="*/ 7 w 23"/>
                <a:gd name="T49" fmla="*/ 20 h 38"/>
                <a:gd name="T50" fmla="*/ 8 w 23"/>
                <a:gd name="T51" fmla="*/ 26 h 38"/>
                <a:gd name="T52" fmla="*/ 12 w 23"/>
                <a:gd name="T5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38">
                  <a:moveTo>
                    <a:pt x="0" y="14"/>
                  </a:moveTo>
                  <a:cubicBezTo>
                    <a:pt x="0" y="7"/>
                    <a:pt x="1" y="3"/>
                    <a:pt x="4" y="1"/>
                  </a:cubicBezTo>
                  <a:cubicBezTo>
                    <a:pt x="7" y="0"/>
                    <a:pt x="11" y="0"/>
                    <a:pt x="16" y="4"/>
                  </a:cubicBezTo>
                  <a:cubicBezTo>
                    <a:pt x="18" y="5"/>
                    <a:pt x="20" y="6"/>
                    <a:pt x="21" y="7"/>
                  </a:cubicBezTo>
                  <a:cubicBezTo>
                    <a:pt x="21" y="12"/>
                    <a:pt x="21" y="12"/>
                    <a:pt x="21" y="12"/>
                  </a:cubicBezTo>
                  <a:cubicBezTo>
                    <a:pt x="20" y="11"/>
                    <a:pt x="18" y="10"/>
                    <a:pt x="17" y="9"/>
                  </a:cubicBezTo>
                  <a:cubicBezTo>
                    <a:pt x="14" y="8"/>
                    <a:pt x="12" y="7"/>
                    <a:pt x="11" y="7"/>
                  </a:cubicBezTo>
                  <a:cubicBezTo>
                    <a:pt x="9" y="7"/>
                    <a:pt x="8" y="7"/>
                    <a:pt x="7" y="8"/>
                  </a:cubicBezTo>
                  <a:cubicBezTo>
                    <a:pt x="7" y="9"/>
                    <a:pt x="6" y="11"/>
                    <a:pt x="6" y="14"/>
                  </a:cubicBezTo>
                  <a:cubicBezTo>
                    <a:pt x="6" y="14"/>
                    <a:pt x="6" y="14"/>
                    <a:pt x="6" y="14"/>
                  </a:cubicBezTo>
                  <a:cubicBezTo>
                    <a:pt x="8" y="12"/>
                    <a:pt x="10" y="12"/>
                    <a:pt x="14" y="14"/>
                  </a:cubicBezTo>
                  <a:cubicBezTo>
                    <a:pt x="17" y="16"/>
                    <a:pt x="19" y="18"/>
                    <a:pt x="21" y="21"/>
                  </a:cubicBezTo>
                  <a:cubicBezTo>
                    <a:pt x="22" y="24"/>
                    <a:pt x="23" y="27"/>
                    <a:pt x="23" y="30"/>
                  </a:cubicBezTo>
                  <a:cubicBezTo>
                    <a:pt x="23" y="34"/>
                    <a:pt x="22" y="36"/>
                    <a:pt x="20" y="37"/>
                  </a:cubicBezTo>
                  <a:cubicBezTo>
                    <a:pt x="18" y="38"/>
                    <a:pt x="15" y="38"/>
                    <a:pt x="12" y="35"/>
                  </a:cubicBezTo>
                  <a:cubicBezTo>
                    <a:pt x="9" y="34"/>
                    <a:pt x="7" y="32"/>
                    <a:pt x="5" y="30"/>
                  </a:cubicBezTo>
                  <a:cubicBezTo>
                    <a:pt x="3" y="28"/>
                    <a:pt x="2" y="25"/>
                    <a:pt x="1" y="23"/>
                  </a:cubicBezTo>
                  <a:cubicBezTo>
                    <a:pt x="0" y="20"/>
                    <a:pt x="0" y="17"/>
                    <a:pt x="0" y="14"/>
                  </a:cubicBezTo>
                  <a:close/>
                  <a:moveTo>
                    <a:pt x="12" y="30"/>
                  </a:moveTo>
                  <a:cubicBezTo>
                    <a:pt x="13" y="31"/>
                    <a:pt x="14" y="31"/>
                    <a:pt x="15" y="30"/>
                  </a:cubicBezTo>
                  <a:cubicBezTo>
                    <a:pt x="16" y="30"/>
                    <a:pt x="16" y="28"/>
                    <a:pt x="16" y="27"/>
                  </a:cubicBezTo>
                  <a:cubicBezTo>
                    <a:pt x="16" y="25"/>
                    <a:pt x="16" y="23"/>
                    <a:pt x="15" y="22"/>
                  </a:cubicBezTo>
                  <a:cubicBezTo>
                    <a:pt x="15" y="21"/>
                    <a:pt x="13" y="20"/>
                    <a:pt x="12" y="19"/>
                  </a:cubicBezTo>
                  <a:cubicBezTo>
                    <a:pt x="10" y="18"/>
                    <a:pt x="9" y="18"/>
                    <a:pt x="8" y="18"/>
                  </a:cubicBezTo>
                  <a:cubicBezTo>
                    <a:pt x="7" y="18"/>
                    <a:pt x="7" y="19"/>
                    <a:pt x="7" y="20"/>
                  </a:cubicBezTo>
                  <a:cubicBezTo>
                    <a:pt x="7" y="22"/>
                    <a:pt x="7" y="24"/>
                    <a:pt x="8" y="26"/>
                  </a:cubicBezTo>
                  <a:cubicBezTo>
                    <a:pt x="9" y="28"/>
                    <a:pt x="10" y="29"/>
                    <a:pt x="12" y="3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7" name="Freeform 139"/>
            <p:cNvSpPr>
              <a:spLocks/>
            </p:cNvSpPr>
            <p:nvPr/>
          </p:nvSpPr>
          <p:spPr bwMode="auto">
            <a:xfrm>
              <a:off x="5278438" y="3200400"/>
              <a:ext cx="36512" cy="66675"/>
            </a:xfrm>
            <a:custGeom>
              <a:avLst/>
              <a:gdLst>
                <a:gd name="T0" fmla="*/ 24 w 24"/>
                <a:gd name="T1" fmla="*/ 44 h 44"/>
                <a:gd name="T2" fmla="*/ 1 w 24"/>
                <a:gd name="T3" fmla="*/ 30 h 44"/>
                <a:gd name="T4" fmla="*/ 1 w 24"/>
                <a:gd name="T5" fmla="*/ 25 h 44"/>
                <a:gd name="T6" fmla="*/ 9 w 24"/>
                <a:gd name="T7" fmla="*/ 21 h 44"/>
                <a:gd name="T8" fmla="*/ 14 w 24"/>
                <a:gd name="T9" fmla="*/ 19 h 44"/>
                <a:gd name="T10" fmla="*/ 16 w 24"/>
                <a:gd name="T11" fmla="*/ 17 h 44"/>
                <a:gd name="T12" fmla="*/ 16 w 24"/>
                <a:gd name="T13" fmla="*/ 15 h 44"/>
                <a:gd name="T14" fmla="*/ 15 w 24"/>
                <a:gd name="T15" fmla="*/ 11 h 44"/>
                <a:gd name="T16" fmla="*/ 12 w 24"/>
                <a:gd name="T17" fmla="*/ 8 h 44"/>
                <a:gd name="T18" fmla="*/ 8 w 24"/>
                <a:gd name="T19" fmla="*/ 7 h 44"/>
                <a:gd name="T20" fmla="*/ 4 w 24"/>
                <a:gd name="T21" fmla="*/ 7 h 44"/>
                <a:gd name="T22" fmla="*/ 0 w 24"/>
                <a:gd name="T23" fmla="*/ 1 h 44"/>
                <a:gd name="T24" fmla="*/ 5 w 24"/>
                <a:gd name="T25" fmla="*/ 0 h 44"/>
                <a:gd name="T26" fmla="*/ 8 w 24"/>
                <a:gd name="T27" fmla="*/ 1 h 44"/>
                <a:gd name="T28" fmla="*/ 12 w 24"/>
                <a:gd name="T29" fmla="*/ 3 h 44"/>
                <a:gd name="T30" fmla="*/ 18 w 24"/>
                <a:gd name="T31" fmla="*/ 7 h 44"/>
                <a:gd name="T32" fmla="*/ 22 w 24"/>
                <a:gd name="T33" fmla="*/ 12 h 44"/>
                <a:gd name="T34" fmla="*/ 23 w 24"/>
                <a:gd name="T35" fmla="*/ 18 h 44"/>
                <a:gd name="T36" fmla="*/ 22 w 24"/>
                <a:gd name="T37" fmla="*/ 22 h 44"/>
                <a:gd name="T38" fmla="*/ 20 w 24"/>
                <a:gd name="T39" fmla="*/ 25 h 44"/>
                <a:gd name="T40" fmla="*/ 14 w 24"/>
                <a:gd name="T41" fmla="*/ 27 h 44"/>
                <a:gd name="T42" fmla="*/ 9 w 24"/>
                <a:gd name="T43" fmla="*/ 29 h 44"/>
                <a:gd name="T44" fmla="*/ 9 w 24"/>
                <a:gd name="T45" fmla="*/ 29 h 44"/>
                <a:gd name="T46" fmla="*/ 24 w 24"/>
                <a:gd name="T47" fmla="*/ 38 h 44"/>
                <a:gd name="T48" fmla="*/ 24 w 24"/>
                <a:gd name="T4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44">
                  <a:moveTo>
                    <a:pt x="24" y="44"/>
                  </a:moveTo>
                  <a:cubicBezTo>
                    <a:pt x="1" y="30"/>
                    <a:pt x="1" y="30"/>
                    <a:pt x="1" y="30"/>
                  </a:cubicBezTo>
                  <a:cubicBezTo>
                    <a:pt x="1" y="25"/>
                    <a:pt x="1" y="25"/>
                    <a:pt x="1" y="25"/>
                  </a:cubicBezTo>
                  <a:cubicBezTo>
                    <a:pt x="9" y="21"/>
                    <a:pt x="9" y="21"/>
                    <a:pt x="9" y="21"/>
                  </a:cubicBezTo>
                  <a:cubicBezTo>
                    <a:pt x="11" y="20"/>
                    <a:pt x="13" y="19"/>
                    <a:pt x="14" y="19"/>
                  </a:cubicBezTo>
                  <a:cubicBezTo>
                    <a:pt x="15" y="18"/>
                    <a:pt x="15" y="18"/>
                    <a:pt x="16" y="17"/>
                  </a:cubicBezTo>
                  <a:cubicBezTo>
                    <a:pt x="16" y="16"/>
                    <a:pt x="16" y="16"/>
                    <a:pt x="16" y="15"/>
                  </a:cubicBezTo>
                  <a:cubicBezTo>
                    <a:pt x="16" y="13"/>
                    <a:pt x="16" y="12"/>
                    <a:pt x="15" y="11"/>
                  </a:cubicBezTo>
                  <a:cubicBezTo>
                    <a:pt x="14" y="10"/>
                    <a:pt x="13" y="9"/>
                    <a:pt x="12" y="8"/>
                  </a:cubicBezTo>
                  <a:cubicBezTo>
                    <a:pt x="11" y="8"/>
                    <a:pt x="9" y="7"/>
                    <a:pt x="8" y="7"/>
                  </a:cubicBezTo>
                  <a:cubicBezTo>
                    <a:pt x="7" y="7"/>
                    <a:pt x="6" y="7"/>
                    <a:pt x="4" y="7"/>
                  </a:cubicBezTo>
                  <a:cubicBezTo>
                    <a:pt x="0" y="1"/>
                    <a:pt x="0" y="1"/>
                    <a:pt x="0" y="1"/>
                  </a:cubicBezTo>
                  <a:cubicBezTo>
                    <a:pt x="2" y="0"/>
                    <a:pt x="3" y="0"/>
                    <a:pt x="5" y="0"/>
                  </a:cubicBezTo>
                  <a:cubicBezTo>
                    <a:pt x="6" y="0"/>
                    <a:pt x="7" y="0"/>
                    <a:pt x="8" y="1"/>
                  </a:cubicBezTo>
                  <a:cubicBezTo>
                    <a:pt x="9" y="1"/>
                    <a:pt x="11" y="2"/>
                    <a:pt x="12" y="3"/>
                  </a:cubicBezTo>
                  <a:cubicBezTo>
                    <a:pt x="15" y="4"/>
                    <a:pt x="16" y="5"/>
                    <a:pt x="18" y="7"/>
                  </a:cubicBezTo>
                  <a:cubicBezTo>
                    <a:pt x="20" y="9"/>
                    <a:pt x="21" y="11"/>
                    <a:pt x="22" y="12"/>
                  </a:cubicBezTo>
                  <a:cubicBezTo>
                    <a:pt x="23" y="14"/>
                    <a:pt x="23" y="16"/>
                    <a:pt x="23" y="18"/>
                  </a:cubicBezTo>
                  <a:cubicBezTo>
                    <a:pt x="23" y="20"/>
                    <a:pt x="23" y="21"/>
                    <a:pt x="22" y="22"/>
                  </a:cubicBezTo>
                  <a:cubicBezTo>
                    <a:pt x="22" y="23"/>
                    <a:pt x="21" y="24"/>
                    <a:pt x="20" y="25"/>
                  </a:cubicBezTo>
                  <a:cubicBezTo>
                    <a:pt x="19" y="25"/>
                    <a:pt x="17" y="26"/>
                    <a:pt x="14" y="27"/>
                  </a:cubicBezTo>
                  <a:cubicBezTo>
                    <a:pt x="9" y="29"/>
                    <a:pt x="9" y="29"/>
                    <a:pt x="9" y="29"/>
                  </a:cubicBezTo>
                  <a:cubicBezTo>
                    <a:pt x="9" y="29"/>
                    <a:pt x="9" y="29"/>
                    <a:pt x="9" y="29"/>
                  </a:cubicBezTo>
                  <a:cubicBezTo>
                    <a:pt x="24" y="38"/>
                    <a:pt x="24" y="38"/>
                    <a:pt x="24" y="38"/>
                  </a:cubicBezTo>
                  <a:lnTo>
                    <a:pt x="24" y="44"/>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8" name="Freeform 140"/>
            <p:cNvSpPr>
              <a:spLocks noEditPoints="1"/>
            </p:cNvSpPr>
            <p:nvPr/>
          </p:nvSpPr>
          <p:spPr bwMode="auto">
            <a:xfrm>
              <a:off x="5319713" y="3222625"/>
              <a:ext cx="36512" cy="60325"/>
            </a:xfrm>
            <a:custGeom>
              <a:avLst/>
              <a:gdLst>
                <a:gd name="T0" fmla="*/ 24 w 24"/>
                <a:gd name="T1" fmla="*/ 27 h 40"/>
                <a:gd name="T2" fmla="*/ 21 w 24"/>
                <a:gd name="T3" fmla="*/ 39 h 40"/>
                <a:gd name="T4" fmla="*/ 12 w 24"/>
                <a:gd name="T5" fmla="*/ 38 h 40"/>
                <a:gd name="T6" fmla="*/ 3 w 24"/>
                <a:gd name="T7" fmla="*/ 28 h 40"/>
                <a:gd name="T8" fmla="*/ 0 w 24"/>
                <a:gd name="T9" fmla="*/ 14 h 40"/>
                <a:gd name="T10" fmla="*/ 3 w 24"/>
                <a:gd name="T11" fmla="*/ 2 h 40"/>
                <a:gd name="T12" fmla="*/ 12 w 24"/>
                <a:gd name="T13" fmla="*/ 3 h 40"/>
                <a:gd name="T14" fmla="*/ 21 w 24"/>
                <a:gd name="T15" fmla="*/ 13 h 40"/>
                <a:gd name="T16" fmla="*/ 24 w 24"/>
                <a:gd name="T17" fmla="*/ 27 h 40"/>
                <a:gd name="T18" fmla="*/ 7 w 24"/>
                <a:gd name="T19" fmla="*/ 18 h 40"/>
                <a:gd name="T20" fmla="*/ 8 w 24"/>
                <a:gd name="T21" fmla="*/ 27 h 40"/>
                <a:gd name="T22" fmla="*/ 12 w 24"/>
                <a:gd name="T23" fmla="*/ 32 h 40"/>
                <a:gd name="T24" fmla="*/ 16 w 24"/>
                <a:gd name="T25" fmla="*/ 31 h 40"/>
                <a:gd name="T26" fmla="*/ 17 w 24"/>
                <a:gd name="T27" fmla="*/ 23 h 40"/>
                <a:gd name="T28" fmla="*/ 16 w 24"/>
                <a:gd name="T29" fmla="*/ 14 h 40"/>
                <a:gd name="T30" fmla="*/ 12 w 24"/>
                <a:gd name="T31" fmla="*/ 9 h 40"/>
                <a:gd name="T32" fmla="*/ 8 w 24"/>
                <a:gd name="T33" fmla="*/ 9 h 40"/>
                <a:gd name="T34" fmla="*/ 7 w 24"/>
                <a:gd name="T3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40">
                  <a:moveTo>
                    <a:pt x="24" y="27"/>
                  </a:moveTo>
                  <a:cubicBezTo>
                    <a:pt x="24" y="33"/>
                    <a:pt x="23" y="37"/>
                    <a:pt x="21" y="39"/>
                  </a:cubicBezTo>
                  <a:cubicBezTo>
                    <a:pt x="19" y="40"/>
                    <a:pt x="16" y="40"/>
                    <a:pt x="12" y="38"/>
                  </a:cubicBezTo>
                  <a:cubicBezTo>
                    <a:pt x="8" y="35"/>
                    <a:pt x="5" y="32"/>
                    <a:pt x="3" y="28"/>
                  </a:cubicBezTo>
                  <a:cubicBezTo>
                    <a:pt x="1" y="24"/>
                    <a:pt x="0" y="19"/>
                    <a:pt x="0" y="14"/>
                  </a:cubicBezTo>
                  <a:cubicBezTo>
                    <a:pt x="0" y="8"/>
                    <a:pt x="1" y="4"/>
                    <a:pt x="3" y="2"/>
                  </a:cubicBezTo>
                  <a:cubicBezTo>
                    <a:pt x="5" y="0"/>
                    <a:pt x="8" y="1"/>
                    <a:pt x="12" y="3"/>
                  </a:cubicBezTo>
                  <a:cubicBezTo>
                    <a:pt x="16" y="5"/>
                    <a:pt x="19" y="8"/>
                    <a:pt x="21" y="13"/>
                  </a:cubicBezTo>
                  <a:cubicBezTo>
                    <a:pt x="23" y="17"/>
                    <a:pt x="24" y="21"/>
                    <a:pt x="24" y="27"/>
                  </a:cubicBezTo>
                  <a:close/>
                  <a:moveTo>
                    <a:pt x="7" y="18"/>
                  </a:moveTo>
                  <a:cubicBezTo>
                    <a:pt x="7" y="22"/>
                    <a:pt x="8" y="25"/>
                    <a:pt x="8" y="27"/>
                  </a:cubicBezTo>
                  <a:cubicBezTo>
                    <a:pt x="9" y="29"/>
                    <a:pt x="10" y="31"/>
                    <a:pt x="12" y="32"/>
                  </a:cubicBezTo>
                  <a:cubicBezTo>
                    <a:pt x="14" y="33"/>
                    <a:pt x="15" y="33"/>
                    <a:pt x="16" y="31"/>
                  </a:cubicBezTo>
                  <a:cubicBezTo>
                    <a:pt x="16" y="30"/>
                    <a:pt x="17" y="27"/>
                    <a:pt x="17" y="23"/>
                  </a:cubicBezTo>
                  <a:cubicBezTo>
                    <a:pt x="17" y="19"/>
                    <a:pt x="16" y="16"/>
                    <a:pt x="16" y="14"/>
                  </a:cubicBezTo>
                  <a:cubicBezTo>
                    <a:pt x="15" y="11"/>
                    <a:pt x="14" y="10"/>
                    <a:pt x="12" y="9"/>
                  </a:cubicBezTo>
                  <a:cubicBezTo>
                    <a:pt x="10" y="8"/>
                    <a:pt x="9" y="8"/>
                    <a:pt x="8" y="9"/>
                  </a:cubicBezTo>
                  <a:cubicBezTo>
                    <a:pt x="8" y="11"/>
                    <a:pt x="7" y="14"/>
                    <a:pt x="7" y="1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9" name="Freeform 141"/>
            <p:cNvSpPr>
              <a:spLocks noEditPoints="1"/>
            </p:cNvSpPr>
            <p:nvPr/>
          </p:nvSpPr>
          <p:spPr bwMode="auto">
            <a:xfrm>
              <a:off x="5359400" y="3246438"/>
              <a:ext cx="36512" cy="60325"/>
            </a:xfrm>
            <a:custGeom>
              <a:avLst/>
              <a:gdLst>
                <a:gd name="T0" fmla="*/ 24 w 24"/>
                <a:gd name="T1" fmla="*/ 27 h 40"/>
                <a:gd name="T2" fmla="*/ 21 w 24"/>
                <a:gd name="T3" fmla="*/ 38 h 40"/>
                <a:gd name="T4" fmla="*/ 12 w 24"/>
                <a:gd name="T5" fmla="*/ 37 h 40"/>
                <a:gd name="T6" fmla="*/ 3 w 24"/>
                <a:gd name="T7" fmla="*/ 28 h 40"/>
                <a:gd name="T8" fmla="*/ 0 w 24"/>
                <a:gd name="T9" fmla="*/ 13 h 40"/>
                <a:gd name="T10" fmla="*/ 3 w 24"/>
                <a:gd name="T11" fmla="*/ 2 h 40"/>
                <a:gd name="T12" fmla="*/ 12 w 24"/>
                <a:gd name="T13" fmla="*/ 3 h 40"/>
                <a:gd name="T14" fmla="*/ 21 w 24"/>
                <a:gd name="T15" fmla="*/ 12 h 40"/>
                <a:gd name="T16" fmla="*/ 24 w 24"/>
                <a:gd name="T17" fmla="*/ 27 h 40"/>
                <a:gd name="T18" fmla="*/ 7 w 24"/>
                <a:gd name="T19" fmla="*/ 17 h 40"/>
                <a:gd name="T20" fmla="*/ 8 w 24"/>
                <a:gd name="T21" fmla="*/ 27 h 40"/>
                <a:gd name="T22" fmla="*/ 12 w 24"/>
                <a:gd name="T23" fmla="*/ 31 h 40"/>
                <a:gd name="T24" fmla="*/ 15 w 24"/>
                <a:gd name="T25" fmla="*/ 31 h 40"/>
                <a:gd name="T26" fmla="*/ 17 w 24"/>
                <a:gd name="T27" fmla="*/ 23 h 40"/>
                <a:gd name="T28" fmla="*/ 15 w 24"/>
                <a:gd name="T29" fmla="*/ 13 h 40"/>
                <a:gd name="T30" fmla="*/ 12 w 24"/>
                <a:gd name="T31" fmla="*/ 8 h 40"/>
                <a:gd name="T32" fmla="*/ 8 w 24"/>
                <a:gd name="T33" fmla="*/ 9 h 40"/>
                <a:gd name="T34" fmla="*/ 7 w 24"/>
                <a:gd name="T35"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40">
                  <a:moveTo>
                    <a:pt x="24" y="27"/>
                  </a:moveTo>
                  <a:cubicBezTo>
                    <a:pt x="24" y="33"/>
                    <a:pt x="23" y="36"/>
                    <a:pt x="21" y="38"/>
                  </a:cubicBezTo>
                  <a:cubicBezTo>
                    <a:pt x="19" y="40"/>
                    <a:pt x="16" y="39"/>
                    <a:pt x="12" y="37"/>
                  </a:cubicBezTo>
                  <a:cubicBezTo>
                    <a:pt x="8" y="35"/>
                    <a:pt x="5" y="32"/>
                    <a:pt x="3" y="28"/>
                  </a:cubicBezTo>
                  <a:cubicBezTo>
                    <a:pt x="1" y="24"/>
                    <a:pt x="0" y="19"/>
                    <a:pt x="0" y="13"/>
                  </a:cubicBezTo>
                  <a:cubicBezTo>
                    <a:pt x="0" y="7"/>
                    <a:pt x="1" y="3"/>
                    <a:pt x="3" y="2"/>
                  </a:cubicBezTo>
                  <a:cubicBezTo>
                    <a:pt x="5" y="0"/>
                    <a:pt x="8" y="0"/>
                    <a:pt x="12" y="3"/>
                  </a:cubicBezTo>
                  <a:cubicBezTo>
                    <a:pt x="16" y="5"/>
                    <a:pt x="19" y="8"/>
                    <a:pt x="21" y="12"/>
                  </a:cubicBezTo>
                  <a:cubicBezTo>
                    <a:pt x="23" y="16"/>
                    <a:pt x="24" y="21"/>
                    <a:pt x="24" y="27"/>
                  </a:cubicBezTo>
                  <a:close/>
                  <a:moveTo>
                    <a:pt x="7" y="17"/>
                  </a:moveTo>
                  <a:cubicBezTo>
                    <a:pt x="7" y="21"/>
                    <a:pt x="8" y="24"/>
                    <a:pt x="8" y="27"/>
                  </a:cubicBezTo>
                  <a:cubicBezTo>
                    <a:pt x="9" y="29"/>
                    <a:pt x="10" y="30"/>
                    <a:pt x="12" y="31"/>
                  </a:cubicBezTo>
                  <a:cubicBezTo>
                    <a:pt x="14" y="32"/>
                    <a:pt x="15" y="32"/>
                    <a:pt x="15" y="31"/>
                  </a:cubicBezTo>
                  <a:cubicBezTo>
                    <a:pt x="16" y="29"/>
                    <a:pt x="17" y="27"/>
                    <a:pt x="17" y="23"/>
                  </a:cubicBezTo>
                  <a:cubicBezTo>
                    <a:pt x="17" y="18"/>
                    <a:pt x="16" y="15"/>
                    <a:pt x="15" y="13"/>
                  </a:cubicBezTo>
                  <a:cubicBezTo>
                    <a:pt x="15" y="11"/>
                    <a:pt x="13" y="9"/>
                    <a:pt x="12" y="8"/>
                  </a:cubicBezTo>
                  <a:cubicBezTo>
                    <a:pt x="10" y="7"/>
                    <a:pt x="9" y="8"/>
                    <a:pt x="8" y="9"/>
                  </a:cubicBezTo>
                  <a:cubicBezTo>
                    <a:pt x="8" y="10"/>
                    <a:pt x="7" y="13"/>
                    <a:pt x="7" y="1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0" name="Freeform 142"/>
            <p:cNvSpPr>
              <a:spLocks noEditPoints="1"/>
            </p:cNvSpPr>
            <p:nvPr/>
          </p:nvSpPr>
          <p:spPr bwMode="auto">
            <a:xfrm>
              <a:off x="5400675" y="3271838"/>
              <a:ext cx="36512" cy="60325"/>
            </a:xfrm>
            <a:custGeom>
              <a:avLst/>
              <a:gdLst>
                <a:gd name="T0" fmla="*/ 12 w 24"/>
                <a:gd name="T1" fmla="*/ 2 h 40"/>
                <a:gd name="T2" fmla="*/ 20 w 24"/>
                <a:gd name="T3" fmla="*/ 9 h 40"/>
                <a:gd name="T4" fmla="*/ 23 w 24"/>
                <a:gd name="T5" fmla="*/ 16 h 40"/>
                <a:gd name="T6" fmla="*/ 21 w 24"/>
                <a:gd name="T7" fmla="*/ 20 h 40"/>
                <a:gd name="T8" fmla="*/ 17 w 24"/>
                <a:gd name="T9" fmla="*/ 21 h 40"/>
                <a:gd name="T10" fmla="*/ 22 w 24"/>
                <a:gd name="T11" fmla="*/ 29 h 40"/>
                <a:gd name="T12" fmla="*/ 24 w 24"/>
                <a:gd name="T13" fmla="*/ 34 h 40"/>
                <a:gd name="T14" fmla="*/ 20 w 24"/>
                <a:gd name="T15" fmla="*/ 39 h 40"/>
                <a:gd name="T16" fmla="*/ 12 w 24"/>
                <a:gd name="T17" fmla="*/ 37 h 40"/>
                <a:gd name="T18" fmla="*/ 3 w 24"/>
                <a:gd name="T19" fmla="*/ 29 h 40"/>
                <a:gd name="T20" fmla="*/ 0 w 24"/>
                <a:gd name="T21" fmla="*/ 21 h 40"/>
                <a:gd name="T22" fmla="*/ 1 w 24"/>
                <a:gd name="T23" fmla="*/ 17 h 40"/>
                <a:gd name="T24" fmla="*/ 6 w 24"/>
                <a:gd name="T25" fmla="*/ 16 h 40"/>
                <a:gd name="T26" fmla="*/ 2 w 24"/>
                <a:gd name="T27" fmla="*/ 9 h 40"/>
                <a:gd name="T28" fmla="*/ 1 w 24"/>
                <a:gd name="T29" fmla="*/ 4 h 40"/>
                <a:gd name="T30" fmla="*/ 4 w 24"/>
                <a:gd name="T31" fmla="*/ 0 h 40"/>
                <a:gd name="T32" fmla="*/ 12 w 24"/>
                <a:gd name="T33" fmla="*/ 2 h 40"/>
                <a:gd name="T34" fmla="*/ 7 w 24"/>
                <a:gd name="T35" fmla="*/ 24 h 40"/>
                <a:gd name="T36" fmla="*/ 8 w 24"/>
                <a:gd name="T37" fmla="*/ 28 h 40"/>
                <a:gd name="T38" fmla="*/ 12 w 24"/>
                <a:gd name="T39" fmla="*/ 31 h 40"/>
                <a:gd name="T40" fmla="*/ 16 w 24"/>
                <a:gd name="T41" fmla="*/ 33 h 40"/>
                <a:gd name="T42" fmla="*/ 17 w 24"/>
                <a:gd name="T43" fmla="*/ 30 h 40"/>
                <a:gd name="T44" fmla="*/ 16 w 24"/>
                <a:gd name="T45" fmla="*/ 27 h 40"/>
                <a:gd name="T46" fmla="*/ 11 w 24"/>
                <a:gd name="T47" fmla="*/ 21 h 40"/>
                <a:gd name="T48" fmla="*/ 7 w 24"/>
                <a:gd name="T49" fmla="*/ 24 h 40"/>
                <a:gd name="T50" fmla="*/ 12 w 24"/>
                <a:gd name="T51" fmla="*/ 7 h 40"/>
                <a:gd name="T52" fmla="*/ 9 w 24"/>
                <a:gd name="T53" fmla="*/ 7 h 40"/>
                <a:gd name="T54" fmla="*/ 8 w 24"/>
                <a:gd name="T55" fmla="*/ 8 h 40"/>
                <a:gd name="T56" fmla="*/ 9 w 24"/>
                <a:gd name="T57" fmla="*/ 11 h 40"/>
                <a:gd name="T58" fmla="*/ 12 w 24"/>
                <a:gd name="T59" fmla="*/ 16 h 40"/>
                <a:gd name="T60" fmla="*/ 15 w 24"/>
                <a:gd name="T61" fmla="*/ 15 h 40"/>
                <a:gd name="T62" fmla="*/ 16 w 24"/>
                <a:gd name="T63" fmla="*/ 13 h 40"/>
                <a:gd name="T64" fmla="*/ 15 w 24"/>
                <a:gd name="T65" fmla="*/ 10 h 40"/>
                <a:gd name="T66" fmla="*/ 12 w 24"/>
                <a:gd name="T6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40">
                  <a:moveTo>
                    <a:pt x="12" y="2"/>
                  </a:moveTo>
                  <a:cubicBezTo>
                    <a:pt x="15" y="4"/>
                    <a:pt x="18" y="6"/>
                    <a:pt x="20" y="9"/>
                  </a:cubicBezTo>
                  <a:cubicBezTo>
                    <a:pt x="22" y="11"/>
                    <a:pt x="23" y="14"/>
                    <a:pt x="23" y="16"/>
                  </a:cubicBezTo>
                  <a:cubicBezTo>
                    <a:pt x="23" y="18"/>
                    <a:pt x="22" y="19"/>
                    <a:pt x="21" y="20"/>
                  </a:cubicBezTo>
                  <a:cubicBezTo>
                    <a:pt x="20" y="21"/>
                    <a:pt x="19" y="21"/>
                    <a:pt x="17" y="21"/>
                  </a:cubicBezTo>
                  <a:cubicBezTo>
                    <a:pt x="19" y="24"/>
                    <a:pt x="21" y="26"/>
                    <a:pt x="22" y="29"/>
                  </a:cubicBezTo>
                  <a:cubicBezTo>
                    <a:pt x="23" y="31"/>
                    <a:pt x="24" y="33"/>
                    <a:pt x="24" y="34"/>
                  </a:cubicBezTo>
                  <a:cubicBezTo>
                    <a:pt x="24" y="37"/>
                    <a:pt x="22" y="39"/>
                    <a:pt x="20" y="39"/>
                  </a:cubicBezTo>
                  <a:cubicBezTo>
                    <a:pt x="18" y="40"/>
                    <a:pt x="15" y="39"/>
                    <a:pt x="12" y="37"/>
                  </a:cubicBezTo>
                  <a:cubicBezTo>
                    <a:pt x="8" y="35"/>
                    <a:pt x="5" y="32"/>
                    <a:pt x="3" y="29"/>
                  </a:cubicBezTo>
                  <a:cubicBezTo>
                    <a:pt x="1" y="27"/>
                    <a:pt x="0" y="24"/>
                    <a:pt x="0" y="21"/>
                  </a:cubicBezTo>
                  <a:cubicBezTo>
                    <a:pt x="0" y="19"/>
                    <a:pt x="0" y="18"/>
                    <a:pt x="1" y="17"/>
                  </a:cubicBezTo>
                  <a:cubicBezTo>
                    <a:pt x="3" y="16"/>
                    <a:pt x="4" y="15"/>
                    <a:pt x="6" y="16"/>
                  </a:cubicBezTo>
                  <a:cubicBezTo>
                    <a:pt x="4" y="13"/>
                    <a:pt x="3" y="11"/>
                    <a:pt x="2" y="9"/>
                  </a:cubicBezTo>
                  <a:cubicBezTo>
                    <a:pt x="1" y="7"/>
                    <a:pt x="1" y="6"/>
                    <a:pt x="1" y="4"/>
                  </a:cubicBezTo>
                  <a:cubicBezTo>
                    <a:pt x="1" y="2"/>
                    <a:pt x="2" y="0"/>
                    <a:pt x="4" y="0"/>
                  </a:cubicBezTo>
                  <a:cubicBezTo>
                    <a:pt x="6" y="0"/>
                    <a:pt x="9" y="0"/>
                    <a:pt x="12" y="2"/>
                  </a:cubicBezTo>
                  <a:close/>
                  <a:moveTo>
                    <a:pt x="7" y="24"/>
                  </a:moveTo>
                  <a:cubicBezTo>
                    <a:pt x="7" y="26"/>
                    <a:pt x="7" y="27"/>
                    <a:pt x="8" y="28"/>
                  </a:cubicBezTo>
                  <a:cubicBezTo>
                    <a:pt x="9" y="29"/>
                    <a:pt x="10" y="31"/>
                    <a:pt x="12" y="31"/>
                  </a:cubicBezTo>
                  <a:cubicBezTo>
                    <a:pt x="13" y="32"/>
                    <a:pt x="15" y="33"/>
                    <a:pt x="16" y="33"/>
                  </a:cubicBezTo>
                  <a:cubicBezTo>
                    <a:pt x="17" y="32"/>
                    <a:pt x="17" y="32"/>
                    <a:pt x="17" y="30"/>
                  </a:cubicBezTo>
                  <a:cubicBezTo>
                    <a:pt x="17" y="29"/>
                    <a:pt x="17" y="28"/>
                    <a:pt x="16" y="27"/>
                  </a:cubicBezTo>
                  <a:cubicBezTo>
                    <a:pt x="15" y="25"/>
                    <a:pt x="13" y="24"/>
                    <a:pt x="11" y="21"/>
                  </a:cubicBezTo>
                  <a:cubicBezTo>
                    <a:pt x="8" y="21"/>
                    <a:pt x="7" y="22"/>
                    <a:pt x="7" y="24"/>
                  </a:cubicBezTo>
                  <a:close/>
                  <a:moveTo>
                    <a:pt x="12" y="7"/>
                  </a:moveTo>
                  <a:cubicBezTo>
                    <a:pt x="11" y="7"/>
                    <a:pt x="10" y="6"/>
                    <a:pt x="9" y="7"/>
                  </a:cubicBezTo>
                  <a:cubicBezTo>
                    <a:pt x="8" y="7"/>
                    <a:pt x="8" y="7"/>
                    <a:pt x="8" y="8"/>
                  </a:cubicBezTo>
                  <a:cubicBezTo>
                    <a:pt x="8" y="9"/>
                    <a:pt x="8" y="10"/>
                    <a:pt x="9" y="11"/>
                  </a:cubicBezTo>
                  <a:cubicBezTo>
                    <a:pt x="9" y="12"/>
                    <a:pt x="10" y="14"/>
                    <a:pt x="12" y="16"/>
                  </a:cubicBezTo>
                  <a:cubicBezTo>
                    <a:pt x="13" y="16"/>
                    <a:pt x="14" y="16"/>
                    <a:pt x="15" y="15"/>
                  </a:cubicBezTo>
                  <a:cubicBezTo>
                    <a:pt x="16" y="15"/>
                    <a:pt x="16" y="14"/>
                    <a:pt x="16" y="13"/>
                  </a:cubicBezTo>
                  <a:cubicBezTo>
                    <a:pt x="16" y="12"/>
                    <a:pt x="15" y="11"/>
                    <a:pt x="15" y="10"/>
                  </a:cubicBezTo>
                  <a:cubicBezTo>
                    <a:pt x="14" y="9"/>
                    <a:pt x="13" y="8"/>
                    <a:pt x="12" y="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1" name="Freeform 143"/>
            <p:cNvSpPr>
              <a:spLocks/>
            </p:cNvSpPr>
            <p:nvPr/>
          </p:nvSpPr>
          <p:spPr bwMode="auto">
            <a:xfrm>
              <a:off x="5783263" y="3354388"/>
              <a:ext cx="36512" cy="66675"/>
            </a:xfrm>
            <a:custGeom>
              <a:avLst/>
              <a:gdLst>
                <a:gd name="T0" fmla="*/ 24 w 24"/>
                <a:gd name="T1" fmla="*/ 44 h 44"/>
                <a:gd name="T2" fmla="*/ 1 w 24"/>
                <a:gd name="T3" fmla="*/ 30 h 44"/>
                <a:gd name="T4" fmla="*/ 1 w 24"/>
                <a:gd name="T5" fmla="*/ 25 h 44"/>
                <a:gd name="T6" fmla="*/ 9 w 24"/>
                <a:gd name="T7" fmla="*/ 22 h 44"/>
                <a:gd name="T8" fmla="*/ 14 w 24"/>
                <a:gd name="T9" fmla="*/ 19 h 44"/>
                <a:gd name="T10" fmla="*/ 16 w 24"/>
                <a:gd name="T11" fmla="*/ 17 h 44"/>
                <a:gd name="T12" fmla="*/ 16 w 24"/>
                <a:gd name="T13" fmla="*/ 15 h 44"/>
                <a:gd name="T14" fmla="*/ 15 w 24"/>
                <a:gd name="T15" fmla="*/ 11 h 44"/>
                <a:gd name="T16" fmla="*/ 12 w 24"/>
                <a:gd name="T17" fmla="*/ 9 h 44"/>
                <a:gd name="T18" fmla="*/ 8 w 24"/>
                <a:gd name="T19" fmla="*/ 7 h 44"/>
                <a:gd name="T20" fmla="*/ 4 w 24"/>
                <a:gd name="T21" fmla="*/ 8 h 44"/>
                <a:gd name="T22" fmla="*/ 0 w 24"/>
                <a:gd name="T23" fmla="*/ 1 h 44"/>
                <a:gd name="T24" fmla="*/ 5 w 24"/>
                <a:gd name="T25" fmla="*/ 0 h 44"/>
                <a:gd name="T26" fmla="*/ 8 w 24"/>
                <a:gd name="T27" fmla="*/ 1 h 44"/>
                <a:gd name="T28" fmla="*/ 12 w 24"/>
                <a:gd name="T29" fmla="*/ 3 h 44"/>
                <a:gd name="T30" fmla="*/ 18 w 24"/>
                <a:gd name="T31" fmla="*/ 7 h 44"/>
                <a:gd name="T32" fmla="*/ 22 w 24"/>
                <a:gd name="T33" fmla="*/ 13 h 44"/>
                <a:gd name="T34" fmla="*/ 23 w 24"/>
                <a:gd name="T35" fmla="*/ 18 h 44"/>
                <a:gd name="T36" fmla="*/ 22 w 24"/>
                <a:gd name="T37" fmla="*/ 22 h 44"/>
                <a:gd name="T38" fmla="*/ 20 w 24"/>
                <a:gd name="T39" fmla="*/ 25 h 44"/>
                <a:gd name="T40" fmla="*/ 14 w 24"/>
                <a:gd name="T41" fmla="*/ 28 h 44"/>
                <a:gd name="T42" fmla="*/ 9 w 24"/>
                <a:gd name="T43" fmla="*/ 29 h 44"/>
                <a:gd name="T44" fmla="*/ 9 w 24"/>
                <a:gd name="T45" fmla="*/ 29 h 44"/>
                <a:gd name="T46" fmla="*/ 24 w 24"/>
                <a:gd name="T47" fmla="*/ 38 h 44"/>
                <a:gd name="T48" fmla="*/ 24 w 24"/>
                <a:gd name="T4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44">
                  <a:moveTo>
                    <a:pt x="24" y="44"/>
                  </a:moveTo>
                  <a:cubicBezTo>
                    <a:pt x="1" y="30"/>
                    <a:pt x="1" y="30"/>
                    <a:pt x="1" y="30"/>
                  </a:cubicBezTo>
                  <a:cubicBezTo>
                    <a:pt x="1" y="25"/>
                    <a:pt x="1" y="25"/>
                    <a:pt x="1" y="25"/>
                  </a:cubicBezTo>
                  <a:cubicBezTo>
                    <a:pt x="9" y="22"/>
                    <a:pt x="9" y="22"/>
                    <a:pt x="9" y="22"/>
                  </a:cubicBezTo>
                  <a:cubicBezTo>
                    <a:pt x="11" y="21"/>
                    <a:pt x="13" y="20"/>
                    <a:pt x="14" y="19"/>
                  </a:cubicBezTo>
                  <a:cubicBezTo>
                    <a:pt x="15" y="19"/>
                    <a:pt x="15" y="18"/>
                    <a:pt x="16" y="17"/>
                  </a:cubicBezTo>
                  <a:cubicBezTo>
                    <a:pt x="16" y="17"/>
                    <a:pt x="16" y="16"/>
                    <a:pt x="16" y="15"/>
                  </a:cubicBezTo>
                  <a:cubicBezTo>
                    <a:pt x="16" y="14"/>
                    <a:pt x="16" y="13"/>
                    <a:pt x="15" y="11"/>
                  </a:cubicBezTo>
                  <a:cubicBezTo>
                    <a:pt x="14" y="10"/>
                    <a:pt x="13" y="9"/>
                    <a:pt x="12" y="9"/>
                  </a:cubicBezTo>
                  <a:cubicBezTo>
                    <a:pt x="11" y="8"/>
                    <a:pt x="9" y="8"/>
                    <a:pt x="8" y="7"/>
                  </a:cubicBezTo>
                  <a:cubicBezTo>
                    <a:pt x="7" y="7"/>
                    <a:pt x="6" y="7"/>
                    <a:pt x="4" y="8"/>
                  </a:cubicBezTo>
                  <a:cubicBezTo>
                    <a:pt x="0" y="1"/>
                    <a:pt x="0" y="1"/>
                    <a:pt x="0" y="1"/>
                  </a:cubicBezTo>
                  <a:cubicBezTo>
                    <a:pt x="2" y="0"/>
                    <a:pt x="3" y="0"/>
                    <a:pt x="5" y="0"/>
                  </a:cubicBezTo>
                  <a:cubicBezTo>
                    <a:pt x="6" y="0"/>
                    <a:pt x="7" y="1"/>
                    <a:pt x="8" y="1"/>
                  </a:cubicBezTo>
                  <a:cubicBezTo>
                    <a:pt x="9" y="1"/>
                    <a:pt x="11" y="2"/>
                    <a:pt x="12" y="3"/>
                  </a:cubicBezTo>
                  <a:cubicBezTo>
                    <a:pt x="15" y="4"/>
                    <a:pt x="16" y="6"/>
                    <a:pt x="18" y="7"/>
                  </a:cubicBezTo>
                  <a:cubicBezTo>
                    <a:pt x="20" y="9"/>
                    <a:pt x="21" y="11"/>
                    <a:pt x="22" y="13"/>
                  </a:cubicBezTo>
                  <a:cubicBezTo>
                    <a:pt x="23" y="15"/>
                    <a:pt x="23" y="17"/>
                    <a:pt x="23" y="18"/>
                  </a:cubicBezTo>
                  <a:cubicBezTo>
                    <a:pt x="23" y="20"/>
                    <a:pt x="23" y="21"/>
                    <a:pt x="22" y="22"/>
                  </a:cubicBezTo>
                  <a:cubicBezTo>
                    <a:pt x="22" y="23"/>
                    <a:pt x="21" y="24"/>
                    <a:pt x="20" y="25"/>
                  </a:cubicBezTo>
                  <a:cubicBezTo>
                    <a:pt x="19" y="26"/>
                    <a:pt x="17" y="27"/>
                    <a:pt x="14" y="28"/>
                  </a:cubicBezTo>
                  <a:cubicBezTo>
                    <a:pt x="9" y="29"/>
                    <a:pt x="9" y="29"/>
                    <a:pt x="9" y="29"/>
                  </a:cubicBezTo>
                  <a:cubicBezTo>
                    <a:pt x="9" y="29"/>
                    <a:pt x="9" y="29"/>
                    <a:pt x="9" y="29"/>
                  </a:cubicBezTo>
                  <a:cubicBezTo>
                    <a:pt x="24" y="38"/>
                    <a:pt x="24" y="38"/>
                    <a:pt x="24" y="38"/>
                  </a:cubicBezTo>
                  <a:lnTo>
                    <a:pt x="24" y="44"/>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2" name="Freeform 144"/>
            <p:cNvSpPr>
              <a:spLocks noEditPoints="1"/>
            </p:cNvSpPr>
            <p:nvPr/>
          </p:nvSpPr>
          <p:spPr bwMode="auto">
            <a:xfrm>
              <a:off x="5824538" y="3378200"/>
              <a:ext cx="36512" cy="60325"/>
            </a:xfrm>
            <a:custGeom>
              <a:avLst/>
              <a:gdLst>
                <a:gd name="T0" fmla="*/ 24 w 24"/>
                <a:gd name="T1" fmla="*/ 26 h 40"/>
                <a:gd name="T2" fmla="*/ 21 w 24"/>
                <a:gd name="T3" fmla="*/ 38 h 40"/>
                <a:gd name="T4" fmla="*/ 12 w 24"/>
                <a:gd name="T5" fmla="*/ 37 h 40"/>
                <a:gd name="T6" fmla="*/ 3 w 24"/>
                <a:gd name="T7" fmla="*/ 28 h 40"/>
                <a:gd name="T8" fmla="*/ 0 w 24"/>
                <a:gd name="T9" fmla="*/ 13 h 40"/>
                <a:gd name="T10" fmla="*/ 3 w 24"/>
                <a:gd name="T11" fmla="*/ 1 h 40"/>
                <a:gd name="T12" fmla="*/ 12 w 24"/>
                <a:gd name="T13" fmla="*/ 2 h 40"/>
                <a:gd name="T14" fmla="*/ 21 w 24"/>
                <a:gd name="T15" fmla="*/ 12 h 40"/>
                <a:gd name="T16" fmla="*/ 24 w 24"/>
                <a:gd name="T17" fmla="*/ 26 h 40"/>
                <a:gd name="T18" fmla="*/ 7 w 24"/>
                <a:gd name="T19" fmla="*/ 17 h 40"/>
                <a:gd name="T20" fmla="*/ 8 w 24"/>
                <a:gd name="T21" fmla="*/ 26 h 40"/>
                <a:gd name="T22" fmla="*/ 12 w 24"/>
                <a:gd name="T23" fmla="*/ 31 h 40"/>
                <a:gd name="T24" fmla="*/ 16 w 24"/>
                <a:gd name="T25" fmla="*/ 31 h 40"/>
                <a:gd name="T26" fmla="*/ 17 w 24"/>
                <a:gd name="T27" fmla="*/ 22 h 40"/>
                <a:gd name="T28" fmla="*/ 16 w 24"/>
                <a:gd name="T29" fmla="*/ 13 h 40"/>
                <a:gd name="T30" fmla="*/ 12 w 24"/>
                <a:gd name="T31" fmla="*/ 8 h 40"/>
                <a:gd name="T32" fmla="*/ 8 w 24"/>
                <a:gd name="T33" fmla="*/ 9 h 40"/>
                <a:gd name="T34" fmla="*/ 7 w 24"/>
                <a:gd name="T35"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40">
                  <a:moveTo>
                    <a:pt x="24" y="26"/>
                  </a:moveTo>
                  <a:cubicBezTo>
                    <a:pt x="24" y="32"/>
                    <a:pt x="23" y="36"/>
                    <a:pt x="21" y="38"/>
                  </a:cubicBezTo>
                  <a:cubicBezTo>
                    <a:pt x="19" y="40"/>
                    <a:pt x="16" y="39"/>
                    <a:pt x="12" y="37"/>
                  </a:cubicBezTo>
                  <a:cubicBezTo>
                    <a:pt x="8" y="35"/>
                    <a:pt x="5" y="32"/>
                    <a:pt x="3" y="28"/>
                  </a:cubicBezTo>
                  <a:cubicBezTo>
                    <a:pt x="1" y="23"/>
                    <a:pt x="0" y="19"/>
                    <a:pt x="0" y="13"/>
                  </a:cubicBezTo>
                  <a:cubicBezTo>
                    <a:pt x="0" y="7"/>
                    <a:pt x="1" y="3"/>
                    <a:pt x="3" y="1"/>
                  </a:cubicBezTo>
                  <a:cubicBezTo>
                    <a:pt x="5" y="0"/>
                    <a:pt x="8" y="0"/>
                    <a:pt x="12" y="2"/>
                  </a:cubicBezTo>
                  <a:cubicBezTo>
                    <a:pt x="16" y="5"/>
                    <a:pt x="19" y="8"/>
                    <a:pt x="21" y="12"/>
                  </a:cubicBezTo>
                  <a:cubicBezTo>
                    <a:pt x="23" y="16"/>
                    <a:pt x="24" y="21"/>
                    <a:pt x="24" y="26"/>
                  </a:cubicBezTo>
                  <a:close/>
                  <a:moveTo>
                    <a:pt x="7" y="17"/>
                  </a:moveTo>
                  <a:cubicBezTo>
                    <a:pt x="7" y="21"/>
                    <a:pt x="8" y="24"/>
                    <a:pt x="8" y="26"/>
                  </a:cubicBezTo>
                  <a:cubicBezTo>
                    <a:pt x="9" y="29"/>
                    <a:pt x="10" y="30"/>
                    <a:pt x="12" y="31"/>
                  </a:cubicBezTo>
                  <a:cubicBezTo>
                    <a:pt x="14" y="32"/>
                    <a:pt x="15" y="32"/>
                    <a:pt x="16" y="31"/>
                  </a:cubicBezTo>
                  <a:cubicBezTo>
                    <a:pt x="16" y="29"/>
                    <a:pt x="17" y="26"/>
                    <a:pt x="17" y="22"/>
                  </a:cubicBezTo>
                  <a:cubicBezTo>
                    <a:pt x="17" y="18"/>
                    <a:pt x="16" y="15"/>
                    <a:pt x="16" y="13"/>
                  </a:cubicBezTo>
                  <a:cubicBezTo>
                    <a:pt x="15" y="11"/>
                    <a:pt x="14" y="9"/>
                    <a:pt x="12" y="8"/>
                  </a:cubicBezTo>
                  <a:cubicBezTo>
                    <a:pt x="10" y="7"/>
                    <a:pt x="9" y="7"/>
                    <a:pt x="8" y="9"/>
                  </a:cubicBezTo>
                  <a:cubicBezTo>
                    <a:pt x="8" y="10"/>
                    <a:pt x="7" y="13"/>
                    <a:pt x="7" y="1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3" name="Freeform 145"/>
            <p:cNvSpPr>
              <a:spLocks noEditPoints="1"/>
            </p:cNvSpPr>
            <p:nvPr/>
          </p:nvSpPr>
          <p:spPr bwMode="auto">
            <a:xfrm>
              <a:off x="5865813" y="3400425"/>
              <a:ext cx="36512" cy="61913"/>
            </a:xfrm>
            <a:custGeom>
              <a:avLst/>
              <a:gdLst>
                <a:gd name="T0" fmla="*/ 24 w 24"/>
                <a:gd name="T1" fmla="*/ 27 h 40"/>
                <a:gd name="T2" fmla="*/ 21 w 24"/>
                <a:gd name="T3" fmla="*/ 38 h 40"/>
                <a:gd name="T4" fmla="*/ 12 w 24"/>
                <a:gd name="T5" fmla="*/ 37 h 40"/>
                <a:gd name="T6" fmla="*/ 3 w 24"/>
                <a:gd name="T7" fmla="*/ 28 h 40"/>
                <a:gd name="T8" fmla="*/ 0 w 24"/>
                <a:gd name="T9" fmla="*/ 13 h 40"/>
                <a:gd name="T10" fmla="*/ 3 w 24"/>
                <a:gd name="T11" fmla="*/ 2 h 40"/>
                <a:gd name="T12" fmla="*/ 12 w 24"/>
                <a:gd name="T13" fmla="*/ 3 h 40"/>
                <a:gd name="T14" fmla="*/ 21 w 24"/>
                <a:gd name="T15" fmla="*/ 12 h 40"/>
                <a:gd name="T16" fmla="*/ 24 w 24"/>
                <a:gd name="T17" fmla="*/ 27 h 40"/>
                <a:gd name="T18" fmla="*/ 7 w 24"/>
                <a:gd name="T19" fmla="*/ 18 h 40"/>
                <a:gd name="T20" fmla="*/ 8 w 24"/>
                <a:gd name="T21" fmla="*/ 27 h 40"/>
                <a:gd name="T22" fmla="*/ 12 w 24"/>
                <a:gd name="T23" fmla="*/ 32 h 40"/>
                <a:gd name="T24" fmla="*/ 15 w 24"/>
                <a:gd name="T25" fmla="*/ 31 h 40"/>
                <a:gd name="T26" fmla="*/ 17 w 24"/>
                <a:gd name="T27" fmla="*/ 23 h 40"/>
                <a:gd name="T28" fmla="*/ 15 w 24"/>
                <a:gd name="T29" fmla="*/ 13 h 40"/>
                <a:gd name="T30" fmla="*/ 12 w 24"/>
                <a:gd name="T31" fmla="*/ 9 h 40"/>
                <a:gd name="T32" fmla="*/ 8 w 24"/>
                <a:gd name="T33" fmla="*/ 9 h 40"/>
                <a:gd name="T34" fmla="*/ 7 w 24"/>
                <a:gd name="T3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40">
                  <a:moveTo>
                    <a:pt x="24" y="27"/>
                  </a:moveTo>
                  <a:cubicBezTo>
                    <a:pt x="24" y="33"/>
                    <a:pt x="23" y="37"/>
                    <a:pt x="21" y="38"/>
                  </a:cubicBezTo>
                  <a:cubicBezTo>
                    <a:pt x="19" y="40"/>
                    <a:pt x="16" y="40"/>
                    <a:pt x="12" y="37"/>
                  </a:cubicBezTo>
                  <a:cubicBezTo>
                    <a:pt x="8" y="35"/>
                    <a:pt x="5" y="32"/>
                    <a:pt x="3" y="28"/>
                  </a:cubicBezTo>
                  <a:cubicBezTo>
                    <a:pt x="1" y="24"/>
                    <a:pt x="0" y="19"/>
                    <a:pt x="0" y="13"/>
                  </a:cubicBezTo>
                  <a:cubicBezTo>
                    <a:pt x="0" y="7"/>
                    <a:pt x="1" y="4"/>
                    <a:pt x="3" y="2"/>
                  </a:cubicBezTo>
                  <a:cubicBezTo>
                    <a:pt x="5" y="0"/>
                    <a:pt x="8" y="1"/>
                    <a:pt x="12" y="3"/>
                  </a:cubicBezTo>
                  <a:cubicBezTo>
                    <a:pt x="16" y="5"/>
                    <a:pt x="19" y="8"/>
                    <a:pt x="21" y="12"/>
                  </a:cubicBezTo>
                  <a:cubicBezTo>
                    <a:pt x="23" y="16"/>
                    <a:pt x="24" y="21"/>
                    <a:pt x="24" y="27"/>
                  </a:cubicBezTo>
                  <a:close/>
                  <a:moveTo>
                    <a:pt x="7" y="18"/>
                  </a:moveTo>
                  <a:cubicBezTo>
                    <a:pt x="7" y="22"/>
                    <a:pt x="8" y="25"/>
                    <a:pt x="8" y="27"/>
                  </a:cubicBezTo>
                  <a:cubicBezTo>
                    <a:pt x="9" y="29"/>
                    <a:pt x="10" y="31"/>
                    <a:pt x="12" y="32"/>
                  </a:cubicBezTo>
                  <a:cubicBezTo>
                    <a:pt x="14" y="33"/>
                    <a:pt x="15" y="32"/>
                    <a:pt x="15" y="31"/>
                  </a:cubicBezTo>
                  <a:cubicBezTo>
                    <a:pt x="16" y="30"/>
                    <a:pt x="17" y="27"/>
                    <a:pt x="17" y="23"/>
                  </a:cubicBezTo>
                  <a:cubicBezTo>
                    <a:pt x="17" y="19"/>
                    <a:pt x="16" y="16"/>
                    <a:pt x="15" y="13"/>
                  </a:cubicBezTo>
                  <a:cubicBezTo>
                    <a:pt x="15" y="11"/>
                    <a:pt x="14" y="10"/>
                    <a:pt x="12" y="9"/>
                  </a:cubicBezTo>
                  <a:cubicBezTo>
                    <a:pt x="10" y="8"/>
                    <a:pt x="9" y="8"/>
                    <a:pt x="8" y="9"/>
                  </a:cubicBezTo>
                  <a:cubicBezTo>
                    <a:pt x="8" y="11"/>
                    <a:pt x="7" y="13"/>
                    <a:pt x="7" y="1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4" name="Freeform 146"/>
            <p:cNvSpPr>
              <a:spLocks noEditPoints="1"/>
            </p:cNvSpPr>
            <p:nvPr/>
          </p:nvSpPr>
          <p:spPr bwMode="auto">
            <a:xfrm>
              <a:off x="5907088" y="3425825"/>
              <a:ext cx="34925" cy="57150"/>
            </a:xfrm>
            <a:custGeom>
              <a:avLst/>
              <a:gdLst>
                <a:gd name="T0" fmla="*/ 24 w 24"/>
                <a:gd name="T1" fmla="*/ 24 h 38"/>
                <a:gd name="T2" fmla="*/ 19 w 24"/>
                <a:gd name="T3" fmla="*/ 37 h 38"/>
                <a:gd name="T4" fmla="*/ 7 w 24"/>
                <a:gd name="T5" fmla="*/ 34 h 38"/>
                <a:gd name="T6" fmla="*/ 2 w 24"/>
                <a:gd name="T7" fmla="*/ 31 h 38"/>
                <a:gd name="T8" fmla="*/ 2 w 24"/>
                <a:gd name="T9" fmla="*/ 25 h 38"/>
                <a:gd name="T10" fmla="*/ 6 w 24"/>
                <a:gd name="T11" fmla="*/ 28 h 38"/>
                <a:gd name="T12" fmla="*/ 12 w 24"/>
                <a:gd name="T13" fmla="*/ 31 h 38"/>
                <a:gd name="T14" fmla="*/ 16 w 24"/>
                <a:gd name="T15" fmla="*/ 29 h 38"/>
                <a:gd name="T16" fmla="*/ 17 w 24"/>
                <a:gd name="T17" fmla="*/ 24 h 38"/>
                <a:gd name="T18" fmla="*/ 17 w 24"/>
                <a:gd name="T19" fmla="*/ 24 h 38"/>
                <a:gd name="T20" fmla="*/ 14 w 24"/>
                <a:gd name="T21" fmla="*/ 25 h 38"/>
                <a:gd name="T22" fmla="*/ 9 w 24"/>
                <a:gd name="T23" fmla="*/ 23 h 38"/>
                <a:gd name="T24" fmla="*/ 2 w 24"/>
                <a:gd name="T25" fmla="*/ 17 h 38"/>
                <a:gd name="T26" fmla="*/ 0 w 24"/>
                <a:gd name="T27" fmla="*/ 7 h 38"/>
                <a:gd name="T28" fmla="*/ 3 w 24"/>
                <a:gd name="T29" fmla="*/ 1 h 38"/>
                <a:gd name="T30" fmla="*/ 11 w 24"/>
                <a:gd name="T31" fmla="*/ 2 h 38"/>
                <a:gd name="T32" fmla="*/ 18 w 24"/>
                <a:gd name="T33" fmla="*/ 8 h 38"/>
                <a:gd name="T34" fmla="*/ 22 w 24"/>
                <a:gd name="T35" fmla="*/ 15 h 38"/>
                <a:gd name="T36" fmla="*/ 24 w 24"/>
                <a:gd name="T37" fmla="*/ 24 h 38"/>
                <a:gd name="T38" fmla="*/ 11 w 24"/>
                <a:gd name="T39" fmla="*/ 8 h 38"/>
                <a:gd name="T40" fmla="*/ 8 w 24"/>
                <a:gd name="T41" fmla="*/ 8 h 38"/>
                <a:gd name="T42" fmla="*/ 7 w 24"/>
                <a:gd name="T43" fmla="*/ 11 h 38"/>
                <a:gd name="T44" fmla="*/ 8 w 24"/>
                <a:gd name="T45" fmla="*/ 16 h 38"/>
                <a:gd name="T46" fmla="*/ 11 w 24"/>
                <a:gd name="T47" fmla="*/ 19 h 38"/>
                <a:gd name="T48" fmla="*/ 15 w 24"/>
                <a:gd name="T49" fmla="*/ 20 h 38"/>
                <a:gd name="T50" fmla="*/ 17 w 24"/>
                <a:gd name="T51" fmla="*/ 17 h 38"/>
                <a:gd name="T52" fmla="*/ 15 w 24"/>
                <a:gd name="T53" fmla="*/ 12 h 38"/>
                <a:gd name="T54" fmla="*/ 11 w 24"/>
                <a:gd name="T55"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38">
                  <a:moveTo>
                    <a:pt x="24" y="24"/>
                  </a:moveTo>
                  <a:cubicBezTo>
                    <a:pt x="24" y="31"/>
                    <a:pt x="22" y="35"/>
                    <a:pt x="19" y="37"/>
                  </a:cubicBezTo>
                  <a:cubicBezTo>
                    <a:pt x="17" y="38"/>
                    <a:pt x="12" y="37"/>
                    <a:pt x="7" y="34"/>
                  </a:cubicBezTo>
                  <a:cubicBezTo>
                    <a:pt x="5" y="33"/>
                    <a:pt x="3" y="32"/>
                    <a:pt x="2" y="31"/>
                  </a:cubicBezTo>
                  <a:cubicBezTo>
                    <a:pt x="2" y="25"/>
                    <a:pt x="2" y="25"/>
                    <a:pt x="2" y="25"/>
                  </a:cubicBezTo>
                  <a:cubicBezTo>
                    <a:pt x="3" y="27"/>
                    <a:pt x="5" y="27"/>
                    <a:pt x="6" y="28"/>
                  </a:cubicBezTo>
                  <a:cubicBezTo>
                    <a:pt x="9" y="30"/>
                    <a:pt x="11" y="30"/>
                    <a:pt x="12" y="31"/>
                  </a:cubicBezTo>
                  <a:cubicBezTo>
                    <a:pt x="14" y="31"/>
                    <a:pt x="15" y="30"/>
                    <a:pt x="16" y="29"/>
                  </a:cubicBezTo>
                  <a:cubicBezTo>
                    <a:pt x="16" y="28"/>
                    <a:pt x="17" y="27"/>
                    <a:pt x="17" y="24"/>
                  </a:cubicBezTo>
                  <a:cubicBezTo>
                    <a:pt x="17" y="24"/>
                    <a:pt x="17" y="24"/>
                    <a:pt x="17" y="24"/>
                  </a:cubicBezTo>
                  <a:cubicBezTo>
                    <a:pt x="16" y="25"/>
                    <a:pt x="15" y="25"/>
                    <a:pt x="14" y="25"/>
                  </a:cubicBezTo>
                  <a:cubicBezTo>
                    <a:pt x="13" y="25"/>
                    <a:pt x="11" y="24"/>
                    <a:pt x="9" y="23"/>
                  </a:cubicBezTo>
                  <a:cubicBezTo>
                    <a:pt x="6" y="22"/>
                    <a:pt x="4" y="19"/>
                    <a:pt x="2" y="17"/>
                  </a:cubicBezTo>
                  <a:cubicBezTo>
                    <a:pt x="1" y="14"/>
                    <a:pt x="0" y="11"/>
                    <a:pt x="0" y="7"/>
                  </a:cubicBezTo>
                  <a:cubicBezTo>
                    <a:pt x="0" y="4"/>
                    <a:pt x="1" y="1"/>
                    <a:pt x="3" y="1"/>
                  </a:cubicBezTo>
                  <a:cubicBezTo>
                    <a:pt x="5" y="0"/>
                    <a:pt x="8" y="0"/>
                    <a:pt x="11" y="2"/>
                  </a:cubicBezTo>
                  <a:cubicBezTo>
                    <a:pt x="14" y="4"/>
                    <a:pt x="16" y="6"/>
                    <a:pt x="18" y="8"/>
                  </a:cubicBezTo>
                  <a:cubicBezTo>
                    <a:pt x="20" y="10"/>
                    <a:pt x="21" y="13"/>
                    <a:pt x="22" y="15"/>
                  </a:cubicBezTo>
                  <a:cubicBezTo>
                    <a:pt x="23" y="18"/>
                    <a:pt x="24" y="21"/>
                    <a:pt x="24" y="24"/>
                  </a:cubicBezTo>
                  <a:close/>
                  <a:moveTo>
                    <a:pt x="11" y="8"/>
                  </a:moveTo>
                  <a:cubicBezTo>
                    <a:pt x="10" y="7"/>
                    <a:pt x="9" y="7"/>
                    <a:pt x="8" y="8"/>
                  </a:cubicBezTo>
                  <a:cubicBezTo>
                    <a:pt x="7" y="8"/>
                    <a:pt x="7" y="9"/>
                    <a:pt x="7" y="11"/>
                  </a:cubicBezTo>
                  <a:cubicBezTo>
                    <a:pt x="7" y="13"/>
                    <a:pt x="7" y="14"/>
                    <a:pt x="8" y="16"/>
                  </a:cubicBezTo>
                  <a:cubicBezTo>
                    <a:pt x="9" y="17"/>
                    <a:pt x="10" y="18"/>
                    <a:pt x="11" y="19"/>
                  </a:cubicBezTo>
                  <a:cubicBezTo>
                    <a:pt x="13" y="20"/>
                    <a:pt x="14" y="20"/>
                    <a:pt x="15" y="20"/>
                  </a:cubicBezTo>
                  <a:cubicBezTo>
                    <a:pt x="16" y="19"/>
                    <a:pt x="17" y="19"/>
                    <a:pt x="17" y="17"/>
                  </a:cubicBezTo>
                  <a:cubicBezTo>
                    <a:pt x="17" y="16"/>
                    <a:pt x="16" y="14"/>
                    <a:pt x="15" y="12"/>
                  </a:cubicBezTo>
                  <a:cubicBezTo>
                    <a:pt x="14" y="10"/>
                    <a:pt x="13" y="9"/>
                    <a:pt x="11" y="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5" name="Freeform 147"/>
            <p:cNvSpPr>
              <a:spLocks/>
            </p:cNvSpPr>
            <p:nvPr/>
          </p:nvSpPr>
          <p:spPr bwMode="auto">
            <a:xfrm>
              <a:off x="6049963" y="3651250"/>
              <a:ext cx="36512" cy="65088"/>
            </a:xfrm>
            <a:custGeom>
              <a:avLst/>
              <a:gdLst>
                <a:gd name="T0" fmla="*/ 24 w 24"/>
                <a:gd name="T1" fmla="*/ 44 h 44"/>
                <a:gd name="T2" fmla="*/ 0 w 24"/>
                <a:gd name="T3" fmla="*/ 30 h 44"/>
                <a:gd name="T4" fmla="*/ 0 w 24"/>
                <a:gd name="T5" fmla="*/ 25 h 44"/>
                <a:gd name="T6" fmla="*/ 9 w 24"/>
                <a:gd name="T7" fmla="*/ 21 h 44"/>
                <a:gd name="T8" fmla="*/ 14 w 24"/>
                <a:gd name="T9" fmla="*/ 19 h 44"/>
                <a:gd name="T10" fmla="*/ 15 w 24"/>
                <a:gd name="T11" fmla="*/ 17 h 44"/>
                <a:gd name="T12" fmla="*/ 16 w 24"/>
                <a:gd name="T13" fmla="*/ 15 h 44"/>
                <a:gd name="T14" fmla="*/ 15 w 24"/>
                <a:gd name="T15" fmla="*/ 11 h 44"/>
                <a:gd name="T16" fmla="*/ 12 w 24"/>
                <a:gd name="T17" fmla="*/ 8 h 44"/>
                <a:gd name="T18" fmla="*/ 8 w 24"/>
                <a:gd name="T19" fmla="*/ 7 h 44"/>
                <a:gd name="T20" fmla="*/ 4 w 24"/>
                <a:gd name="T21" fmla="*/ 7 h 44"/>
                <a:gd name="T22" fmla="*/ 0 w 24"/>
                <a:gd name="T23" fmla="*/ 1 h 44"/>
                <a:gd name="T24" fmla="*/ 5 w 24"/>
                <a:gd name="T25" fmla="*/ 0 h 44"/>
                <a:gd name="T26" fmla="*/ 8 w 24"/>
                <a:gd name="T27" fmla="*/ 1 h 44"/>
                <a:gd name="T28" fmla="*/ 12 w 24"/>
                <a:gd name="T29" fmla="*/ 3 h 44"/>
                <a:gd name="T30" fmla="*/ 18 w 24"/>
                <a:gd name="T31" fmla="*/ 7 h 44"/>
                <a:gd name="T32" fmla="*/ 22 w 24"/>
                <a:gd name="T33" fmla="*/ 13 h 44"/>
                <a:gd name="T34" fmla="*/ 23 w 24"/>
                <a:gd name="T35" fmla="*/ 18 h 44"/>
                <a:gd name="T36" fmla="*/ 22 w 24"/>
                <a:gd name="T37" fmla="*/ 22 h 44"/>
                <a:gd name="T38" fmla="*/ 20 w 24"/>
                <a:gd name="T39" fmla="*/ 25 h 44"/>
                <a:gd name="T40" fmla="*/ 14 w 24"/>
                <a:gd name="T41" fmla="*/ 27 h 44"/>
                <a:gd name="T42" fmla="*/ 9 w 24"/>
                <a:gd name="T43" fmla="*/ 29 h 44"/>
                <a:gd name="T44" fmla="*/ 9 w 24"/>
                <a:gd name="T45" fmla="*/ 29 h 44"/>
                <a:gd name="T46" fmla="*/ 24 w 24"/>
                <a:gd name="T47" fmla="*/ 38 h 44"/>
                <a:gd name="T48" fmla="*/ 24 w 24"/>
                <a:gd name="T4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 h="44">
                  <a:moveTo>
                    <a:pt x="24" y="44"/>
                  </a:moveTo>
                  <a:cubicBezTo>
                    <a:pt x="0" y="30"/>
                    <a:pt x="0" y="30"/>
                    <a:pt x="0" y="30"/>
                  </a:cubicBezTo>
                  <a:cubicBezTo>
                    <a:pt x="0" y="25"/>
                    <a:pt x="0" y="25"/>
                    <a:pt x="0" y="25"/>
                  </a:cubicBezTo>
                  <a:cubicBezTo>
                    <a:pt x="9" y="21"/>
                    <a:pt x="9" y="21"/>
                    <a:pt x="9" y="21"/>
                  </a:cubicBezTo>
                  <a:cubicBezTo>
                    <a:pt x="11" y="20"/>
                    <a:pt x="13" y="19"/>
                    <a:pt x="14" y="19"/>
                  </a:cubicBezTo>
                  <a:cubicBezTo>
                    <a:pt x="15" y="18"/>
                    <a:pt x="15" y="18"/>
                    <a:pt x="15" y="17"/>
                  </a:cubicBezTo>
                  <a:cubicBezTo>
                    <a:pt x="16" y="16"/>
                    <a:pt x="16" y="16"/>
                    <a:pt x="16" y="15"/>
                  </a:cubicBezTo>
                  <a:cubicBezTo>
                    <a:pt x="16" y="13"/>
                    <a:pt x="16" y="12"/>
                    <a:pt x="15" y="11"/>
                  </a:cubicBezTo>
                  <a:cubicBezTo>
                    <a:pt x="14" y="10"/>
                    <a:pt x="13" y="9"/>
                    <a:pt x="12" y="8"/>
                  </a:cubicBezTo>
                  <a:cubicBezTo>
                    <a:pt x="11" y="8"/>
                    <a:pt x="9" y="7"/>
                    <a:pt x="8" y="7"/>
                  </a:cubicBezTo>
                  <a:cubicBezTo>
                    <a:pt x="7" y="7"/>
                    <a:pt x="6" y="7"/>
                    <a:pt x="4" y="7"/>
                  </a:cubicBezTo>
                  <a:cubicBezTo>
                    <a:pt x="0" y="1"/>
                    <a:pt x="0" y="1"/>
                    <a:pt x="0" y="1"/>
                  </a:cubicBezTo>
                  <a:cubicBezTo>
                    <a:pt x="2" y="0"/>
                    <a:pt x="3" y="0"/>
                    <a:pt x="5" y="0"/>
                  </a:cubicBezTo>
                  <a:cubicBezTo>
                    <a:pt x="6" y="0"/>
                    <a:pt x="7" y="0"/>
                    <a:pt x="8" y="1"/>
                  </a:cubicBezTo>
                  <a:cubicBezTo>
                    <a:pt x="9" y="1"/>
                    <a:pt x="11" y="2"/>
                    <a:pt x="12" y="3"/>
                  </a:cubicBezTo>
                  <a:cubicBezTo>
                    <a:pt x="15" y="4"/>
                    <a:pt x="16" y="5"/>
                    <a:pt x="18" y="7"/>
                  </a:cubicBezTo>
                  <a:cubicBezTo>
                    <a:pt x="20" y="9"/>
                    <a:pt x="21" y="11"/>
                    <a:pt x="22" y="13"/>
                  </a:cubicBezTo>
                  <a:cubicBezTo>
                    <a:pt x="23" y="14"/>
                    <a:pt x="23" y="16"/>
                    <a:pt x="23" y="18"/>
                  </a:cubicBezTo>
                  <a:cubicBezTo>
                    <a:pt x="23" y="20"/>
                    <a:pt x="23" y="21"/>
                    <a:pt x="22" y="22"/>
                  </a:cubicBezTo>
                  <a:cubicBezTo>
                    <a:pt x="22" y="23"/>
                    <a:pt x="21" y="24"/>
                    <a:pt x="20" y="25"/>
                  </a:cubicBezTo>
                  <a:cubicBezTo>
                    <a:pt x="19" y="25"/>
                    <a:pt x="17" y="26"/>
                    <a:pt x="14" y="27"/>
                  </a:cubicBezTo>
                  <a:cubicBezTo>
                    <a:pt x="9" y="29"/>
                    <a:pt x="9" y="29"/>
                    <a:pt x="9" y="29"/>
                  </a:cubicBezTo>
                  <a:cubicBezTo>
                    <a:pt x="9" y="29"/>
                    <a:pt x="9" y="29"/>
                    <a:pt x="9" y="29"/>
                  </a:cubicBezTo>
                  <a:cubicBezTo>
                    <a:pt x="24" y="38"/>
                    <a:pt x="24" y="38"/>
                    <a:pt x="24" y="38"/>
                  </a:cubicBezTo>
                  <a:lnTo>
                    <a:pt x="24" y="44"/>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6" name="Freeform 148"/>
            <p:cNvSpPr>
              <a:spLocks noEditPoints="1"/>
            </p:cNvSpPr>
            <p:nvPr/>
          </p:nvSpPr>
          <p:spPr bwMode="auto">
            <a:xfrm>
              <a:off x="6091238" y="3673475"/>
              <a:ext cx="36512" cy="60325"/>
            </a:xfrm>
            <a:custGeom>
              <a:avLst/>
              <a:gdLst>
                <a:gd name="T0" fmla="*/ 24 w 24"/>
                <a:gd name="T1" fmla="*/ 27 h 40"/>
                <a:gd name="T2" fmla="*/ 21 w 24"/>
                <a:gd name="T3" fmla="*/ 39 h 40"/>
                <a:gd name="T4" fmla="*/ 12 w 24"/>
                <a:gd name="T5" fmla="*/ 38 h 40"/>
                <a:gd name="T6" fmla="*/ 3 w 24"/>
                <a:gd name="T7" fmla="*/ 28 h 40"/>
                <a:gd name="T8" fmla="*/ 0 w 24"/>
                <a:gd name="T9" fmla="*/ 14 h 40"/>
                <a:gd name="T10" fmla="*/ 3 w 24"/>
                <a:gd name="T11" fmla="*/ 2 h 40"/>
                <a:gd name="T12" fmla="*/ 12 w 24"/>
                <a:gd name="T13" fmla="*/ 3 h 40"/>
                <a:gd name="T14" fmla="*/ 21 w 24"/>
                <a:gd name="T15" fmla="*/ 13 h 40"/>
                <a:gd name="T16" fmla="*/ 24 w 24"/>
                <a:gd name="T17" fmla="*/ 27 h 40"/>
                <a:gd name="T18" fmla="*/ 7 w 24"/>
                <a:gd name="T19" fmla="*/ 18 h 40"/>
                <a:gd name="T20" fmla="*/ 8 w 24"/>
                <a:gd name="T21" fmla="*/ 27 h 40"/>
                <a:gd name="T22" fmla="*/ 12 w 24"/>
                <a:gd name="T23" fmla="*/ 32 h 40"/>
                <a:gd name="T24" fmla="*/ 16 w 24"/>
                <a:gd name="T25" fmla="*/ 31 h 40"/>
                <a:gd name="T26" fmla="*/ 17 w 24"/>
                <a:gd name="T27" fmla="*/ 23 h 40"/>
                <a:gd name="T28" fmla="*/ 16 w 24"/>
                <a:gd name="T29" fmla="*/ 14 h 40"/>
                <a:gd name="T30" fmla="*/ 12 w 24"/>
                <a:gd name="T31" fmla="*/ 9 h 40"/>
                <a:gd name="T32" fmla="*/ 8 w 24"/>
                <a:gd name="T33" fmla="*/ 9 h 40"/>
                <a:gd name="T34" fmla="*/ 7 w 24"/>
                <a:gd name="T35"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40">
                  <a:moveTo>
                    <a:pt x="24" y="27"/>
                  </a:moveTo>
                  <a:cubicBezTo>
                    <a:pt x="24" y="33"/>
                    <a:pt x="23" y="37"/>
                    <a:pt x="21" y="39"/>
                  </a:cubicBezTo>
                  <a:cubicBezTo>
                    <a:pt x="19" y="40"/>
                    <a:pt x="16" y="40"/>
                    <a:pt x="12" y="38"/>
                  </a:cubicBezTo>
                  <a:cubicBezTo>
                    <a:pt x="8" y="35"/>
                    <a:pt x="5" y="32"/>
                    <a:pt x="3" y="28"/>
                  </a:cubicBezTo>
                  <a:cubicBezTo>
                    <a:pt x="1" y="24"/>
                    <a:pt x="0" y="19"/>
                    <a:pt x="0" y="14"/>
                  </a:cubicBezTo>
                  <a:cubicBezTo>
                    <a:pt x="0" y="8"/>
                    <a:pt x="1" y="4"/>
                    <a:pt x="3" y="2"/>
                  </a:cubicBezTo>
                  <a:cubicBezTo>
                    <a:pt x="5" y="0"/>
                    <a:pt x="8" y="1"/>
                    <a:pt x="12" y="3"/>
                  </a:cubicBezTo>
                  <a:cubicBezTo>
                    <a:pt x="16" y="5"/>
                    <a:pt x="19" y="8"/>
                    <a:pt x="21" y="13"/>
                  </a:cubicBezTo>
                  <a:cubicBezTo>
                    <a:pt x="23" y="17"/>
                    <a:pt x="24" y="22"/>
                    <a:pt x="24" y="27"/>
                  </a:cubicBezTo>
                  <a:close/>
                  <a:moveTo>
                    <a:pt x="7" y="18"/>
                  </a:moveTo>
                  <a:cubicBezTo>
                    <a:pt x="7" y="22"/>
                    <a:pt x="8" y="25"/>
                    <a:pt x="8" y="27"/>
                  </a:cubicBezTo>
                  <a:cubicBezTo>
                    <a:pt x="9" y="29"/>
                    <a:pt x="10" y="31"/>
                    <a:pt x="12" y="32"/>
                  </a:cubicBezTo>
                  <a:cubicBezTo>
                    <a:pt x="14" y="33"/>
                    <a:pt x="15" y="33"/>
                    <a:pt x="16" y="31"/>
                  </a:cubicBezTo>
                  <a:cubicBezTo>
                    <a:pt x="16" y="30"/>
                    <a:pt x="17" y="27"/>
                    <a:pt x="17" y="23"/>
                  </a:cubicBezTo>
                  <a:cubicBezTo>
                    <a:pt x="17" y="19"/>
                    <a:pt x="16" y="16"/>
                    <a:pt x="16" y="14"/>
                  </a:cubicBezTo>
                  <a:cubicBezTo>
                    <a:pt x="15" y="11"/>
                    <a:pt x="14" y="10"/>
                    <a:pt x="12" y="9"/>
                  </a:cubicBezTo>
                  <a:cubicBezTo>
                    <a:pt x="10" y="8"/>
                    <a:pt x="9" y="8"/>
                    <a:pt x="8" y="9"/>
                  </a:cubicBezTo>
                  <a:cubicBezTo>
                    <a:pt x="8" y="11"/>
                    <a:pt x="7" y="14"/>
                    <a:pt x="7" y="1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7" name="Freeform 149"/>
            <p:cNvSpPr>
              <a:spLocks/>
            </p:cNvSpPr>
            <p:nvPr/>
          </p:nvSpPr>
          <p:spPr bwMode="auto">
            <a:xfrm>
              <a:off x="6134100" y="3702050"/>
              <a:ext cx="25400" cy="55563"/>
            </a:xfrm>
            <a:custGeom>
              <a:avLst/>
              <a:gdLst>
                <a:gd name="T0" fmla="*/ 17 w 17"/>
                <a:gd name="T1" fmla="*/ 37 h 37"/>
                <a:gd name="T2" fmla="*/ 10 w 17"/>
                <a:gd name="T3" fmla="*/ 33 h 37"/>
                <a:gd name="T4" fmla="*/ 10 w 17"/>
                <a:gd name="T5" fmla="*/ 14 h 37"/>
                <a:gd name="T6" fmla="*/ 10 w 17"/>
                <a:gd name="T7" fmla="*/ 10 h 37"/>
                <a:gd name="T8" fmla="*/ 10 w 17"/>
                <a:gd name="T9" fmla="*/ 7 h 37"/>
                <a:gd name="T10" fmla="*/ 7 w 17"/>
                <a:gd name="T11" fmla="*/ 8 h 37"/>
                <a:gd name="T12" fmla="*/ 4 w 17"/>
                <a:gd name="T13" fmla="*/ 9 h 37"/>
                <a:gd name="T14" fmla="*/ 0 w 17"/>
                <a:gd name="T15" fmla="*/ 3 h 37"/>
                <a:gd name="T16" fmla="*/ 11 w 17"/>
                <a:gd name="T17" fmla="*/ 0 h 37"/>
                <a:gd name="T18" fmla="*/ 17 w 17"/>
                <a:gd name="T19" fmla="*/ 4 h 37"/>
                <a:gd name="T20" fmla="*/ 17 w 17"/>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37">
                  <a:moveTo>
                    <a:pt x="17" y="37"/>
                  </a:moveTo>
                  <a:cubicBezTo>
                    <a:pt x="10" y="33"/>
                    <a:pt x="10" y="33"/>
                    <a:pt x="10" y="33"/>
                  </a:cubicBezTo>
                  <a:cubicBezTo>
                    <a:pt x="10" y="14"/>
                    <a:pt x="10" y="14"/>
                    <a:pt x="10" y="14"/>
                  </a:cubicBezTo>
                  <a:cubicBezTo>
                    <a:pt x="10" y="10"/>
                    <a:pt x="10" y="10"/>
                    <a:pt x="10" y="10"/>
                  </a:cubicBezTo>
                  <a:cubicBezTo>
                    <a:pt x="10" y="7"/>
                    <a:pt x="10" y="7"/>
                    <a:pt x="10" y="7"/>
                  </a:cubicBezTo>
                  <a:cubicBezTo>
                    <a:pt x="9" y="8"/>
                    <a:pt x="8" y="8"/>
                    <a:pt x="7" y="8"/>
                  </a:cubicBezTo>
                  <a:cubicBezTo>
                    <a:pt x="4" y="9"/>
                    <a:pt x="4" y="9"/>
                    <a:pt x="4" y="9"/>
                  </a:cubicBezTo>
                  <a:cubicBezTo>
                    <a:pt x="0" y="3"/>
                    <a:pt x="0" y="3"/>
                    <a:pt x="0" y="3"/>
                  </a:cubicBezTo>
                  <a:cubicBezTo>
                    <a:pt x="11" y="0"/>
                    <a:pt x="11" y="0"/>
                    <a:pt x="11" y="0"/>
                  </a:cubicBezTo>
                  <a:cubicBezTo>
                    <a:pt x="17" y="4"/>
                    <a:pt x="17" y="4"/>
                    <a:pt x="17" y="4"/>
                  </a:cubicBezTo>
                  <a:lnTo>
                    <a:pt x="17" y="37"/>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8" name="Freeform 150"/>
            <p:cNvSpPr>
              <a:spLocks noEditPoints="1"/>
            </p:cNvSpPr>
            <p:nvPr/>
          </p:nvSpPr>
          <p:spPr bwMode="auto">
            <a:xfrm>
              <a:off x="6170613" y="3727450"/>
              <a:ext cx="38100" cy="55563"/>
            </a:xfrm>
            <a:custGeom>
              <a:avLst/>
              <a:gdLst>
                <a:gd name="T0" fmla="*/ 25 w 25"/>
                <a:gd name="T1" fmla="*/ 33 h 37"/>
                <a:gd name="T2" fmla="*/ 21 w 25"/>
                <a:gd name="T3" fmla="*/ 30 h 37"/>
                <a:gd name="T4" fmla="*/ 21 w 25"/>
                <a:gd name="T5" fmla="*/ 37 h 37"/>
                <a:gd name="T6" fmla="*/ 14 w 25"/>
                <a:gd name="T7" fmla="*/ 33 h 37"/>
                <a:gd name="T8" fmla="*/ 14 w 25"/>
                <a:gd name="T9" fmla="*/ 26 h 37"/>
                <a:gd name="T10" fmla="*/ 0 w 25"/>
                <a:gd name="T11" fmla="*/ 18 h 37"/>
                <a:gd name="T12" fmla="*/ 0 w 25"/>
                <a:gd name="T13" fmla="*/ 13 h 37"/>
                <a:gd name="T14" fmla="*/ 15 w 25"/>
                <a:gd name="T15" fmla="*/ 0 h 37"/>
                <a:gd name="T16" fmla="*/ 21 w 25"/>
                <a:gd name="T17" fmla="*/ 4 h 37"/>
                <a:gd name="T18" fmla="*/ 21 w 25"/>
                <a:gd name="T19" fmla="*/ 25 h 37"/>
                <a:gd name="T20" fmla="*/ 25 w 25"/>
                <a:gd name="T21" fmla="*/ 27 h 37"/>
                <a:gd name="T22" fmla="*/ 25 w 25"/>
                <a:gd name="T23" fmla="*/ 33 h 37"/>
                <a:gd name="T24" fmla="*/ 14 w 25"/>
                <a:gd name="T25" fmla="*/ 21 h 37"/>
                <a:gd name="T26" fmla="*/ 14 w 25"/>
                <a:gd name="T27" fmla="*/ 15 h 37"/>
                <a:gd name="T28" fmla="*/ 15 w 25"/>
                <a:gd name="T29" fmla="*/ 11 h 37"/>
                <a:gd name="T30" fmla="*/ 15 w 25"/>
                <a:gd name="T31" fmla="*/ 8 h 37"/>
                <a:gd name="T32" fmla="*/ 15 w 25"/>
                <a:gd name="T33" fmla="*/ 8 h 37"/>
                <a:gd name="T34" fmla="*/ 12 w 25"/>
                <a:gd name="T35" fmla="*/ 10 h 37"/>
                <a:gd name="T36" fmla="*/ 6 w 25"/>
                <a:gd name="T37" fmla="*/ 16 h 37"/>
                <a:gd name="T38" fmla="*/ 14 w 25"/>
                <a:gd name="T39" fmla="*/ 2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37">
                  <a:moveTo>
                    <a:pt x="25" y="33"/>
                  </a:moveTo>
                  <a:cubicBezTo>
                    <a:pt x="21" y="30"/>
                    <a:pt x="21" y="30"/>
                    <a:pt x="21" y="30"/>
                  </a:cubicBezTo>
                  <a:cubicBezTo>
                    <a:pt x="21" y="37"/>
                    <a:pt x="21" y="37"/>
                    <a:pt x="21" y="37"/>
                  </a:cubicBezTo>
                  <a:cubicBezTo>
                    <a:pt x="14" y="33"/>
                    <a:pt x="14" y="33"/>
                    <a:pt x="14" y="33"/>
                  </a:cubicBezTo>
                  <a:cubicBezTo>
                    <a:pt x="14" y="26"/>
                    <a:pt x="14" y="26"/>
                    <a:pt x="14" y="26"/>
                  </a:cubicBezTo>
                  <a:cubicBezTo>
                    <a:pt x="0" y="18"/>
                    <a:pt x="0" y="18"/>
                    <a:pt x="0" y="18"/>
                  </a:cubicBezTo>
                  <a:cubicBezTo>
                    <a:pt x="0" y="13"/>
                    <a:pt x="0" y="13"/>
                    <a:pt x="0" y="13"/>
                  </a:cubicBezTo>
                  <a:cubicBezTo>
                    <a:pt x="15" y="0"/>
                    <a:pt x="15" y="0"/>
                    <a:pt x="15" y="0"/>
                  </a:cubicBezTo>
                  <a:cubicBezTo>
                    <a:pt x="21" y="4"/>
                    <a:pt x="21" y="4"/>
                    <a:pt x="21" y="4"/>
                  </a:cubicBezTo>
                  <a:cubicBezTo>
                    <a:pt x="21" y="25"/>
                    <a:pt x="21" y="25"/>
                    <a:pt x="21" y="25"/>
                  </a:cubicBezTo>
                  <a:cubicBezTo>
                    <a:pt x="25" y="27"/>
                    <a:pt x="25" y="27"/>
                    <a:pt x="25" y="27"/>
                  </a:cubicBezTo>
                  <a:lnTo>
                    <a:pt x="25" y="33"/>
                  </a:lnTo>
                  <a:close/>
                  <a:moveTo>
                    <a:pt x="14" y="21"/>
                  </a:moveTo>
                  <a:cubicBezTo>
                    <a:pt x="14" y="15"/>
                    <a:pt x="14" y="15"/>
                    <a:pt x="14" y="15"/>
                  </a:cubicBezTo>
                  <a:cubicBezTo>
                    <a:pt x="14" y="14"/>
                    <a:pt x="14" y="13"/>
                    <a:pt x="15" y="11"/>
                  </a:cubicBezTo>
                  <a:cubicBezTo>
                    <a:pt x="15" y="9"/>
                    <a:pt x="15" y="8"/>
                    <a:pt x="15" y="8"/>
                  </a:cubicBezTo>
                  <a:cubicBezTo>
                    <a:pt x="15" y="8"/>
                    <a:pt x="15" y="8"/>
                    <a:pt x="15" y="8"/>
                  </a:cubicBezTo>
                  <a:cubicBezTo>
                    <a:pt x="14" y="9"/>
                    <a:pt x="13" y="10"/>
                    <a:pt x="12" y="10"/>
                  </a:cubicBezTo>
                  <a:cubicBezTo>
                    <a:pt x="6" y="16"/>
                    <a:pt x="6" y="16"/>
                    <a:pt x="6" y="16"/>
                  </a:cubicBezTo>
                  <a:lnTo>
                    <a:pt x="14" y="21"/>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9" name="Freeform 151"/>
            <p:cNvSpPr>
              <a:spLocks/>
            </p:cNvSpPr>
            <p:nvPr/>
          </p:nvSpPr>
          <p:spPr bwMode="auto">
            <a:xfrm>
              <a:off x="6303963" y="3487738"/>
              <a:ext cx="34925" cy="65088"/>
            </a:xfrm>
            <a:custGeom>
              <a:avLst/>
              <a:gdLst>
                <a:gd name="T0" fmla="*/ 23 w 23"/>
                <a:gd name="T1" fmla="*/ 43 h 43"/>
                <a:gd name="T2" fmla="*/ 0 w 23"/>
                <a:gd name="T3" fmla="*/ 30 h 43"/>
                <a:gd name="T4" fmla="*/ 0 w 23"/>
                <a:gd name="T5" fmla="*/ 25 h 43"/>
                <a:gd name="T6" fmla="*/ 8 w 23"/>
                <a:gd name="T7" fmla="*/ 21 h 43"/>
                <a:gd name="T8" fmla="*/ 13 w 23"/>
                <a:gd name="T9" fmla="*/ 19 h 43"/>
                <a:gd name="T10" fmla="*/ 15 w 23"/>
                <a:gd name="T11" fmla="*/ 17 h 43"/>
                <a:gd name="T12" fmla="*/ 15 w 23"/>
                <a:gd name="T13" fmla="*/ 14 h 43"/>
                <a:gd name="T14" fmla="*/ 14 w 23"/>
                <a:gd name="T15" fmla="*/ 11 h 43"/>
                <a:gd name="T16" fmla="*/ 11 w 23"/>
                <a:gd name="T17" fmla="*/ 8 h 43"/>
                <a:gd name="T18" fmla="*/ 7 w 23"/>
                <a:gd name="T19" fmla="*/ 7 h 43"/>
                <a:gd name="T20" fmla="*/ 4 w 23"/>
                <a:gd name="T21" fmla="*/ 7 h 43"/>
                <a:gd name="T22" fmla="*/ 0 w 23"/>
                <a:gd name="T23" fmla="*/ 0 h 43"/>
                <a:gd name="T24" fmla="*/ 4 w 23"/>
                <a:gd name="T25" fmla="*/ 0 h 43"/>
                <a:gd name="T26" fmla="*/ 7 w 23"/>
                <a:gd name="T27" fmla="*/ 0 h 43"/>
                <a:gd name="T28" fmla="*/ 12 w 23"/>
                <a:gd name="T29" fmla="*/ 2 h 43"/>
                <a:gd name="T30" fmla="*/ 17 w 23"/>
                <a:gd name="T31" fmla="*/ 7 h 43"/>
                <a:gd name="T32" fmla="*/ 21 w 23"/>
                <a:gd name="T33" fmla="*/ 12 h 43"/>
                <a:gd name="T34" fmla="*/ 22 w 23"/>
                <a:gd name="T35" fmla="*/ 18 h 43"/>
                <a:gd name="T36" fmla="*/ 22 w 23"/>
                <a:gd name="T37" fmla="*/ 22 h 43"/>
                <a:gd name="T38" fmla="*/ 19 w 23"/>
                <a:gd name="T39" fmla="*/ 24 h 43"/>
                <a:gd name="T40" fmla="*/ 13 w 23"/>
                <a:gd name="T41" fmla="*/ 27 h 43"/>
                <a:gd name="T42" fmla="*/ 9 w 23"/>
                <a:gd name="T43" fmla="*/ 28 h 43"/>
                <a:gd name="T44" fmla="*/ 9 w 23"/>
                <a:gd name="T45" fmla="*/ 29 h 43"/>
                <a:gd name="T46" fmla="*/ 23 w 23"/>
                <a:gd name="T47" fmla="*/ 37 h 43"/>
                <a:gd name="T48" fmla="*/ 23 w 23"/>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43">
                  <a:moveTo>
                    <a:pt x="23" y="43"/>
                  </a:moveTo>
                  <a:cubicBezTo>
                    <a:pt x="0" y="30"/>
                    <a:pt x="0" y="30"/>
                    <a:pt x="0" y="30"/>
                  </a:cubicBezTo>
                  <a:cubicBezTo>
                    <a:pt x="0" y="25"/>
                    <a:pt x="0" y="25"/>
                    <a:pt x="0" y="25"/>
                  </a:cubicBezTo>
                  <a:cubicBezTo>
                    <a:pt x="8" y="21"/>
                    <a:pt x="8" y="21"/>
                    <a:pt x="8" y="21"/>
                  </a:cubicBezTo>
                  <a:cubicBezTo>
                    <a:pt x="11" y="20"/>
                    <a:pt x="12" y="19"/>
                    <a:pt x="13" y="19"/>
                  </a:cubicBezTo>
                  <a:cubicBezTo>
                    <a:pt x="14" y="18"/>
                    <a:pt x="14" y="17"/>
                    <a:pt x="15" y="17"/>
                  </a:cubicBezTo>
                  <a:cubicBezTo>
                    <a:pt x="15" y="16"/>
                    <a:pt x="15" y="15"/>
                    <a:pt x="15" y="14"/>
                  </a:cubicBezTo>
                  <a:cubicBezTo>
                    <a:pt x="15" y="13"/>
                    <a:pt x="15" y="12"/>
                    <a:pt x="14" y="11"/>
                  </a:cubicBezTo>
                  <a:cubicBezTo>
                    <a:pt x="13" y="10"/>
                    <a:pt x="12" y="9"/>
                    <a:pt x="11" y="8"/>
                  </a:cubicBezTo>
                  <a:cubicBezTo>
                    <a:pt x="10" y="7"/>
                    <a:pt x="9" y="7"/>
                    <a:pt x="7" y="7"/>
                  </a:cubicBezTo>
                  <a:cubicBezTo>
                    <a:pt x="6" y="7"/>
                    <a:pt x="5" y="7"/>
                    <a:pt x="4" y="7"/>
                  </a:cubicBezTo>
                  <a:cubicBezTo>
                    <a:pt x="0" y="0"/>
                    <a:pt x="0" y="0"/>
                    <a:pt x="0" y="0"/>
                  </a:cubicBezTo>
                  <a:cubicBezTo>
                    <a:pt x="1" y="0"/>
                    <a:pt x="3" y="0"/>
                    <a:pt x="4" y="0"/>
                  </a:cubicBezTo>
                  <a:cubicBezTo>
                    <a:pt x="5" y="0"/>
                    <a:pt x="6" y="0"/>
                    <a:pt x="7" y="0"/>
                  </a:cubicBezTo>
                  <a:cubicBezTo>
                    <a:pt x="9" y="1"/>
                    <a:pt x="10" y="2"/>
                    <a:pt x="12" y="2"/>
                  </a:cubicBezTo>
                  <a:cubicBezTo>
                    <a:pt x="14" y="4"/>
                    <a:pt x="16" y="5"/>
                    <a:pt x="17" y="7"/>
                  </a:cubicBezTo>
                  <a:cubicBezTo>
                    <a:pt x="19" y="8"/>
                    <a:pt x="20" y="10"/>
                    <a:pt x="21" y="12"/>
                  </a:cubicBezTo>
                  <a:cubicBezTo>
                    <a:pt x="22" y="14"/>
                    <a:pt x="22" y="16"/>
                    <a:pt x="22" y="18"/>
                  </a:cubicBezTo>
                  <a:cubicBezTo>
                    <a:pt x="22" y="19"/>
                    <a:pt x="22" y="21"/>
                    <a:pt x="22" y="22"/>
                  </a:cubicBezTo>
                  <a:cubicBezTo>
                    <a:pt x="21" y="23"/>
                    <a:pt x="20" y="24"/>
                    <a:pt x="19" y="24"/>
                  </a:cubicBezTo>
                  <a:cubicBezTo>
                    <a:pt x="18" y="25"/>
                    <a:pt x="16" y="26"/>
                    <a:pt x="13" y="27"/>
                  </a:cubicBezTo>
                  <a:cubicBezTo>
                    <a:pt x="9" y="28"/>
                    <a:pt x="9" y="28"/>
                    <a:pt x="9" y="28"/>
                  </a:cubicBezTo>
                  <a:cubicBezTo>
                    <a:pt x="9" y="29"/>
                    <a:pt x="9" y="29"/>
                    <a:pt x="9" y="29"/>
                  </a:cubicBezTo>
                  <a:cubicBezTo>
                    <a:pt x="23" y="37"/>
                    <a:pt x="23" y="37"/>
                    <a:pt x="23" y="37"/>
                  </a:cubicBezTo>
                  <a:lnTo>
                    <a:pt x="23" y="43"/>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0" name="Freeform 152"/>
            <p:cNvSpPr>
              <a:spLocks noEditPoints="1"/>
            </p:cNvSpPr>
            <p:nvPr/>
          </p:nvSpPr>
          <p:spPr bwMode="auto">
            <a:xfrm>
              <a:off x="6343650" y="3509963"/>
              <a:ext cx="36512" cy="60325"/>
            </a:xfrm>
            <a:custGeom>
              <a:avLst/>
              <a:gdLst>
                <a:gd name="T0" fmla="*/ 24 w 24"/>
                <a:gd name="T1" fmla="*/ 27 h 40"/>
                <a:gd name="T2" fmla="*/ 21 w 24"/>
                <a:gd name="T3" fmla="*/ 38 h 40"/>
                <a:gd name="T4" fmla="*/ 12 w 24"/>
                <a:gd name="T5" fmla="*/ 37 h 40"/>
                <a:gd name="T6" fmla="*/ 3 w 24"/>
                <a:gd name="T7" fmla="*/ 28 h 40"/>
                <a:gd name="T8" fmla="*/ 0 w 24"/>
                <a:gd name="T9" fmla="*/ 13 h 40"/>
                <a:gd name="T10" fmla="*/ 3 w 24"/>
                <a:gd name="T11" fmla="*/ 2 h 40"/>
                <a:gd name="T12" fmla="*/ 12 w 24"/>
                <a:gd name="T13" fmla="*/ 3 h 40"/>
                <a:gd name="T14" fmla="*/ 21 w 24"/>
                <a:gd name="T15" fmla="*/ 12 h 40"/>
                <a:gd name="T16" fmla="*/ 24 w 24"/>
                <a:gd name="T17" fmla="*/ 27 h 40"/>
                <a:gd name="T18" fmla="*/ 8 w 24"/>
                <a:gd name="T19" fmla="*/ 17 h 40"/>
                <a:gd name="T20" fmla="*/ 9 w 24"/>
                <a:gd name="T21" fmla="*/ 27 h 40"/>
                <a:gd name="T22" fmla="*/ 12 w 24"/>
                <a:gd name="T23" fmla="*/ 32 h 40"/>
                <a:gd name="T24" fmla="*/ 16 w 24"/>
                <a:gd name="T25" fmla="*/ 31 h 40"/>
                <a:gd name="T26" fmla="*/ 17 w 24"/>
                <a:gd name="T27" fmla="*/ 23 h 40"/>
                <a:gd name="T28" fmla="*/ 16 w 24"/>
                <a:gd name="T29" fmla="*/ 13 h 40"/>
                <a:gd name="T30" fmla="*/ 12 w 24"/>
                <a:gd name="T31" fmla="*/ 8 h 40"/>
                <a:gd name="T32" fmla="*/ 9 w 24"/>
                <a:gd name="T33" fmla="*/ 9 h 40"/>
                <a:gd name="T34" fmla="*/ 8 w 24"/>
                <a:gd name="T35"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40">
                  <a:moveTo>
                    <a:pt x="24" y="27"/>
                  </a:moveTo>
                  <a:cubicBezTo>
                    <a:pt x="24" y="33"/>
                    <a:pt x="23" y="36"/>
                    <a:pt x="21" y="38"/>
                  </a:cubicBezTo>
                  <a:cubicBezTo>
                    <a:pt x="19" y="40"/>
                    <a:pt x="16" y="40"/>
                    <a:pt x="12" y="37"/>
                  </a:cubicBezTo>
                  <a:cubicBezTo>
                    <a:pt x="8" y="35"/>
                    <a:pt x="5" y="32"/>
                    <a:pt x="3" y="28"/>
                  </a:cubicBezTo>
                  <a:cubicBezTo>
                    <a:pt x="1" y="24"/>
                    <a:pt x="0" y="19"/>
                    <a:pt x="0" y="13"/>
                  </a:cubicBezTo>
                  <a:cubicBezTo>
                    <a:pt x="0" y="7"/>
                    <a:pt x="1" y="4"/>
                    <a:pt x="3" y="2"/>
                  </a:cubicBezTo>
                  <a:cubicBezTo>
                    <a:pt x="5" y="0"/>
                    <a:pt x="8" y="0"/>
                    <a:pt x="12" y="3"/>
                  </a:cubicBezTo>
                  <a:cubicBezTo>
                    <a:pt x="16" y="5"/>
                    <a:pt x="19" y="8"/>
                    <a:pt x="21" y="12"/>
                  </a:cubicBezTo>
                  <a:cubicBezTo>
                    <a:pt x="23" y="16"/>
                    <a:pt x="24" y="21"/>
                    <a:pt x="24" y="27"/>
                  </a:cubicBezTo>
                  <a:close/>
                  <a:moveTo>
                    <a:pt x="8" y="17"/>
                  </a:moveTo>
                  <a:cubicBezTo>
                    <a:pt x="8" y="21"/>
                    <a:pt x="8" y="25"/>
                    <a:pt x="9" y="27"/>
                  </a:cubicBezTo>
                  <a:cubicBezTo>
                    <a:pt x="9" y="29"/>
                    <a:pt x="11" y="31"/>
                    <a:pt x="12" y="32"/>
                  </a:cubicBezTo>
                  <a:cubicBezTo>
                    <a:pt x="14" y="33"/>
                    <a:pt x="15" y="32"/>
                    <a:pt x="16" y="31"/>
                  </a:cubicBezTo>
                  <a:cubicBezTo>
                    <a:pt x="17" y="30"/>
                    <a:pt x="17" y="27"/>
                    <a:pt x="17" y="23"/>
                  </a:cubicBezTo>
                  <a:cubicBezTo>
                    <a:pt x="17" y="19"/>
                    <a:pt x="17" y="15"/>
                    <a:pt x="16" y="13"/>
                  </a:cubicBezTo>
                  <a:cubicBezTo>
                    <a:pt x="15" y="11"/>
                    <a:pt x="14" y="9"/>
                    <a:pt x="12" y="8"/>
                  </a:cubicBezTo>
                  <a:cubicBezTo>
                    <a:pt x="11" y="7"/>
                    <a:pt x="9" y="8"/>
                    <a:pt x="9" y="9"/>
                  </a:cubicBezTo>
                  <a:cubicBezTo>
                    <a:pt x="8" y="10"/>
                    <a:pt x="8" y="13"/>
                    <a:pt x="8" y="1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1" name="Freeform 153"/>
            <p:cNvSpPr>
              <a:spLocks/>
            </p:cNvSpPr>
            <p:nvPr/>
          </p:nvSpPr>
          <p:spPr bwMode="auto">
            <a:xfrm>
              <a:off x="6386513" y="3538538"/>
              <a:ext cx="25400" cy="55563"/>
            </a:xfrm>
            <a:custGeom>
              <a:avLst/>
              <a:gdLst>
                <a:gd name="T0" fmla="*/ 17 w 17"/>
                <a:gd name="T1" fmla="*/ 37 h 37"/>
                <a:gd name="T2" fmla="*/ 10 w 17"/>
                <a:gd name="T3" fmla="*/ 33 h 37"/>
                <a:gd name="T4" fmla="*/ 10 w 17"/>
                <a:gd name="T5" fmla="*/ 13 h 37"/>
                <a:gd name="T6" fmla="*/ 10 w 17"/>
                <a:gd name="T7" fmla="*/ 10 h 37"/>
                <a:gd name="T8" fmla="*/ 10 w 17"/>
                <a:gd name="T9" fmla="*/ 7 h 37"/>
                <a:gd name="T10" fmla="*/ 8 w 17"/>
                <a:gd name="T11" fmla="*/ 8 h 37"/>
                <a:gd name="T12" fmla="*/ 4 w 17"/>
                <a:gd name="T13" fmla="*/ 8 h 37"/>
                <a:gd name="T14" fmla="*/ 0 w 17"/>
                <a:gd name="T15" fmla="*/ 2 h 37"/>
                <a:gd name="T16" fmla="*/ 11 w 17"/>
                <a:gd name="T17" fmla="*/ 0 h 37"/>
                <a:gd name="T18" fmla="*/ 17 w 17"/>
                <a:gd name="T19" fmla="*/ 3 h 37"/>
                <a:gd name="T20" fmla="*/ 17 w 17"/>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37">
                  <a:moveTo>
                    <a:pt x="17" y="37"/>
                  </a:moveTo>
                  <a:cubicBezTo>
                    <a:pt x="10" y="33"/>
                    <a:pt x="10" y="33"/>
                    <a:pt x="10" y="33"/>
                  </a:cubicBezTo>
                  <a:cubicBezTo>
                    <a:pt x="10" y="13"/>
                    <a:pt x="10" y="13"/>
                    <a:pt x="10" y="13"/>
                  </a:cubicBezTo>
                  <a:cubicBezTo>
                    <a:pt x="10" y="10"/>
                    <a:pt x="10" y="10"/>
                    <a:pt x="10" y="10"/>
                  </a:cubicBezTo>
                  <a:cubicBezTo>
                    <a:pt x="10" y="7"/>
                    <a:pt x="10" y="7"/>
                    <a:pt x="10" y="7"/>
                  </a:cubicBezTo>
                  <a:cubicBezTo>
                    <a:pt x="9" y="7"/>
                    <a:pt x="8" y="8"/>
                    <a:pt x="8" y="8"/>
                  </a:cubicBezTo>
                  <a:cubicBezTo>
                    <a:pt x="4" y="8"/>
                    <a:pt x="4" y="8"/>
                    <a:pt x="4" y="8"/>
                  </a:cubicBezTo>
                  <a:cubicBezTo>
                    <a:pt x="0" y="2"/>
                    <a:pt x="0" y="2"/>
                    <a:pt x="0" y="2"/>
                  </a:cubicBezTo>
                  <a:cubicBezTo>
                    <a:pt x="11" y="0"/>
                    <a:pt x="11" y="0"/>
                    <a:pt x="11" y="0"/>
                  </a:cubicBezTo>
                  <a:cubicBezTo>
                    <a:pt x="17" y="3"/>
                    <a:pt x="17" y="3"/>
                    <a:pt x="17" y="3"/>
                  </a:cubicBezTo>
                  <a:lnTo>
                    <a:pt x="17" y="37"/>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2" name="Freeform 154"/>
            <p:cNvSpPr>
              <a:spLocks noEditPoints="1"/>
            </p:cNvSpPr>
            <p:nvPr/>
          </p:nvSpPr>
          <p:spPr bwMode="auto">
            <a:xfrm>
              <a:off x="6426200" y="3557588"/>
              <a:ext cx="34925" cy="58738"/>
            </a:xfrm>
            <a:custGeom>
              <a:avLst/>
              <a:gdLst>
                <a:gd name="T0" fmla="*/ 24 w 24"/>
                <a:gd name="T1" fmla="*/ 24 h 39"/>
                <a:gd name="T2" fmla="*/ 20 w 24"/>
                <a:gd name="T3" fmla="*/ 37 h 39"/>
                <a:gd name="T4" fmla="*/ 7 w 24"/>
                <a:gd name="T5" fmla="*/ 34 h 39"/>
                <a:gd name="T6" fmla="*/ 2 w 24"/>
                <a:gd name="T7" fmla="*/ 32 h 39"/>
                <a:gd name="T8" fmla="*/ 2 w 24"/>
                <a:gd name="T9" fmla="*/ 26 h 39"/>
                <a:gd name="T10" fmla="*/ 6 w 24"/>
                <a:gd name="T11" fmla="*/ 29 h 39"/>
                <a:gd name="T12" fmla="*/ 12 w 24"/>
                <a:gd name="T13" fmla="*/ 31 h 39"/>
                <a:gd name="T14" fmla="*/ 16 w 24"/>
                <a:gd name="T15" fmla="*/ 30 h 39"/>
                <a:gd name="T16" fmla="*/ 17 w 24"/>
                <a:gd name="T17" fmla="*/ 24 h 39"/>
                <a:gd name="T18" fmla="*/ 17 w 24"/>
                <a:gd name="T19" fmla="*/ 24 h 39"/>
                <a:gd name="T20" fmla="*/ 14 w 24"/>
                <a:gd name="T21" fmla="*/ 25 h 39"/>
                <a:gd name="T22" fmla="*/ 10 w 24"/>
                <a:gd name="T23" fmla="*/ 24 h 39"/>
                <a:gd name="T24" fmla="*/ 3 w 24"/>
                <a:gd name="T25" fmla="*/ 17 h 39"/>
                <a:gd name="T26" fmla="*/ 0 w 24"/>
                <a:gd name="T27" fmla="*/ 8 h 39"/>
                <a:gd name="T28" fmla="*/ 3 w 24"/>
                <a:gd name="T29" fmla="*/ 1 h 39"/>
                <a:gd name="T30" fmla="*/ 11 w 24"/>
                <a:gd name="T31" fmla="*/ 3 h 39"/>
                <a:gd name="T32" fmla="*/ 18 w 24"/>
                <a:gd name="T33" fmla="*/ 8 h 39"/>
                <a:gd name="T34" fmla="*/ 22 w 24"/>
                <a:gd name="T35" fmla="*/ 16 h 39"/>
                <a:gd name="T36" fmla="*/ 24 w 24"/>
                <a:gd name="T37" fmla="*/ 24 h 39"/>
                <a:gd name="T38" fmla="*/ 12 w 24"/>
                <a:gd name="T39" fmla="*/ 8 h 39"/>
                <a:gd name="T40" fmla="*/ 8 w 24"/>
                <a:gd name="T41" fmla="*/ 8 h 39"/>
                <a:gd name="T42" fmla="*/ 7 w 24"/>
                <a:gd name="T43" fmla="*/ 12 h 39"/>
                <a:gd name="T44" fmla="*/ 8 w 24"/>
                <a:gd name="T45" fmla="*/ 16 h 39"/>
                <a:gd name="T46" fmla="*/ 11 w 24"/>
                <a:gd name="T47" fmla="*/ 19 h 39"/>
                <a:gd name="T48" fmla="*/ 15 w 24"/>
                <a:gd name="T49" fmla="*/ 20 h 39"/>
                <a:gd name="T50" fmla="*/ 17 w 24"/>
                <a:gd name="T51" fmla="*/ 18 h 39"/>
                <a:gd name="T52" fmla="*/ 15 w 24"/>
                <a:gd name="T53" fmla="*/ 12 h 39"/>
                <a:gd name="T54" fmla="*/ 12 w 24"/>
                <a:gd name="T5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39">
                  <a:moveTo>
                    <a:pt x="24" y="24"/>
                  </a:moveTo>
                  <a:cubicBezTo>
                    <a:pt x="24" y="31"/>
                    <a:pt x="22" y="35"/>
                    <a:pt x="20" y="37"/>
                  </a:cubicBezTo>
                  <a:cubicBezTo>
                    <a:pt x="17" y="39"/>
                    <a:pt x="13" y="38"/>
                    <a:pt x="7" y="34"/>
                  </a:cubicBezTo>
                  <a:cubicBezTo>
                    <a:pt x="5" y="33"/>
                    <a:pt x="3" y="32"/>
                    <a:pt x="2" y="32"/>
                  </a:cubicBezTo>
                  <a:cubicBezTo>
                    <a:pt x="2" y="26"/>
                    <a:pt x="2" y="26"/>
                    <a:pt x="2" y="26"/>
                  </a:cubicBezTo>
                  <a:cubicBezTo>
                    <a:pt x="4" y="27"/>
                    <a:pt x="5" y="28"/>
                    <a:pt x="6" y="29"/>
                  </a:cubicBezTo>
                  <a:cubicBezTo>
                    <a:pt x="9" y="30"/>
                    <a:pt x="11" y="31"/>
                    <a:pt x="12" y="31"/>
                  </a:cubicBezTo>
                  <a:cubicBezTo>
                    <a:pt x="14" y="31"/>
                    <a:pt x="15" y="31"/>
                    <a:pt x="16" y="30"/>
                  </a:cubicBezTo>
                  <a:cubicBezTo>
                    <a:pt x="17" y="29"/>
                    <a:pt x="17" y="27"/>
                    <a:pt x="17" y="24"/>
                  </a:cubicBezTo>
                  <a:cubicBezTo>
                    <a:pt x="17" y="24"/>
                    <a:pt x="17" y="24"/>
                    <a:pt x="17" y="24"/>
                  </a:cubicBezTo>
                  <a:cubicBezTo>
                    <a:pt x="16" y="25"/>
                    <a:pt x="15" y="26"/>
                    <a:pt x="14" y="25"/>
                  </a:cubicBezTo>
                  <a:cubicBezTo>
                    <a:pt x="13" y="25"/>
                    <a:pt x="11" y="25"/>
                    <a:pt x="10" y="24"/>
                  </a:cubicBezTo>
                  <a:cubicBezTo>
                    <a:pt x="7" y="22"/>
                    <a:pt x="4" y="20"/>
                    <a:pt x="3" y="17"/>
                  </a:cubicBezTo>
                  <a:cubicBezTo>
                    <a:pt x="1" y="14"/>
                    <a:pt x="0" y="11"/>
                    <a:pt x="0" y="8"/>
                  </a:cubicBezTo>
                  <a:cubicBezTo>
                    <a:pt x="0" y="4"/>
                    <a:pt x="1" y="2"/>
                    <a:pt x="3" y="1"/>
                  </a:cubicBezTo>
                  <a:cubicBezTo>
                    <a:pt x="5" y="0"/>
                    <a:pt x="8" y="1"/>
                    <a:pt x="11" y="3"/>
                  </a:cubicBezTo>
                  <a:cubicBezTo>
                    <a:pt x="14" y="4"/>
                    <a:pt x="16" y="6"/>
                    <a:pt x="18" y="8"/>
                  </a:cubicBezTo>
                  <a:cubicBezTo>
                    <a:pt x="20" y="10"/>
                    <a:pt x="21" y="13"/>
                    <a:pt x="22" y="16"/>
                  </a:cubicBezTo>
                  <a:cubicBezTo>
                    <a:pt x="23" y="18"/>
                    <a:pt x="24" y="21"/>
                    <a:pt x="24" y="24"/>
                  </a:cubicBezTo>
                  <a:close/>
                  <a:moveTo>
                    <a:pt x="12" y="8"/>
                  </a:moveTo>
                  <a:cubicBezTo>
                    <a:pt x="10" y="8"/>
                    <a:pt x="9" y="7"/>
                    <a:pt x="8" y="8"/>
                  </a:cubicBezTo>
                  <a:cubicBezTo>
                    <a:pt x="7" y="8"/>
                    <a:pt x="7" y="10"/>
                    <a:pt x="7" y="12"/>
                  </a:cubicBezTo>
                  <a:cubicBezTo>
                    <a:pt x="7" y="13"/>
                    <a:pt x="7" y="15"/>
                    <a:pt x="8" y="16"/>
                  </a:cubicBezTo>
                  <a:cubicBezTo>
                    <a:pt x="9" y="17"/>
                    <a:pt x="10" y="19"/>
                    <a:pt x="11" y="19"/>
                  </a:cubicBezTo>
                  <a:cubicBezTo>
                    <a:pt x="13" y="20"/>
                    <a:pt x="14" y="21"/>
                    <a:pt x="15" y="20"/>
                  </a:cubicBezTo>
                  <a:cubicBezTo>
                    <a:pt x="16" y="20"/>
                    <a:pt x="17" y="19"/>
                    <a:pt x="17" y="18"/>
                  </a:cubicBezTo>
                  <a:cubicBezTo>
                    <a:pt x="17" y="16"/>
                    <a:pt x="16" y="14"/>
                    <a:pt x="15" y="12"/>
                  </a:cubicBezTo>
                  <a:cubicBezTo>
                    <a:pt x="14" y="11"/>
                    <a:pt x="13" y="9"/>
                    <a:pt x="12" y="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3" name="Freeform 155"/>
            <p:cNvSpPr>
              <a:spLocks/>
            </p:cNvSpPr>
            <p:nvPr/>
          </p:nvSpPr>
          <p:spPr bwMode="auto">
            <a:xfrm>
              <a:off x="4857749" y="2592389"/>
              <a:ext cx="1811337" cy="1046163"/>
            </a:xfrm>
            <a:custGeom>
              <a:avLst/>
              <a:gdLst>
                <a:gd name="T0" fmla="*/ 12 w 1141"/>
                <a:gd name="T1" fmla="*/ 0 h 659"/>
                <a:gd name="T2" fmla="*/ 0 w 1141"/>
                <a:gd name="T3" fmla="*/ 9 h 659"/>
                <a:gd name="T4" fmla="*/ 1128 w 1141"/>
                <a:gd name="T5" fmla="*/ 659 h 659"/>
                <a:gd name="T6" fmla="*/ 1141 w 1141"/>
                <a:gd name="T7" fmla="*/ 651 h 659"/>
                <a:gd name="T8" fmla="*/ 12 w 1141"/>
                <a:gd name="T9" fmla="*/ 0 h 659"/>
              </a:gdLst>
              <a:ahLst/>
              <a:cxnLst>
                <a:cxn ang="0">
                  <a:pos x="T0" y="T1"/>
                </a:cxn>
                <a:cxn ang="0">
                  <a:pos x="T2" y="T3"/>
                </a:cxn>
                <a:cxn ang="0">
                  <a:pos x="T4" y="T5"/>
                </a:cxn>
                <a:cxn ang="0">
                  <a:pos x="T6" y="T7"/>
                </a:cxn>
                <a:cxn ang="0">
                  <a:pos x="T8" y="T9"/>
                </a:cxn>
              </a:cxnLst>
              <a:rect l="0" t="0" r="r" b="b"/>
              <a:pathLst>
                <a:path w="1141" h="659">
                  <a:moveTo>
                    <a:pt x="12" y="0"/>
                  </a:moveTo>
                  <a:lnTo>
                    <a:pt x="0" y="9"/>
                  </a:lnTo>
                  <a:lnTo>
                    <a:pt x="1128" y="659"/>
                  </a:lnTo>
                  <a:lnTo>
                    <a:pt x="1141" y="651"/>
                  </a:lnTo>
                  <a:lnTo>
                    <a:pt x="12"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4" name="Freeform 156"/>
            <p:cNvSpPr>
              <a:spLocks/>
            </p:cNvSpPr>
            <p:nvPr/>
          </p:nvSpPr>
          <p:spPr bwMode="auto">
            <a:xfrm>
              <a:off x="6648450" y="3625850"/>
              <a:ext cx="20637" cy="1214438"/>
            </a:xfrm>
            <a:custGeom>
              <a:avLst/>
              <a:gdLst>
                <a:gd name="T0" fmla="*/ 0 w 13"/>
                <a:gd name="T1" fmla="*/ 8 h 765"/>
                <a:gd name="T2" fmla="*/ 0 w 13"/>
                <a:gd name="T3" fmla="*/ 8 h 765"/>
                <a:gd name="T4" fmla="*/ 0 w 13"/>
                <a:gd name="T5" fmla="*/ 765 h 765"/>
                <a:gd name="T6" fmla="*/ 13 w 13"/>
                <a:gd name="T7" fmla="*/ 756 h 765"/>
                <a:gd name="T8" fmla="*/ 13 w 13"/>
                <a:gd name="T9" fmla="*/ 0 h 765"/>
                <a:gd name="T10" fmla="*/ 13 w 13"/>
                <a:gd name="T11" fmla="*/ 0 h 765"/>
                <a:gd name="T12" fmla="*/ 0 w 13"/>
                <a:gd name="T13" fmla="*/ 8 h 765"/>
              </a:gdLst>
              <a:ahLst/>
              <a:cxnLst>
                <a:cxn ang="0">
                  <a:pos x="T0" y="T1"/>
                </a:cxn>
                <a:cxn ang="0">
                  <a:pos x="T2" y="T3"/>
                </a:cxn>
                <a:cxn ang="0">
                  <a:pos x="T4" y="T5"/>
                </a:cxn>
                <a:cxn ang="0">
                  <a:pos x="T6" y="T7"/>
                </a:cxn>
                <a:cxn ang="0">
                  <a:pos x="T8" y="T9"/>
                </a:cxn>
                <a:cxn ang="0">
                  <a:pos x="T10" y="T11"/>
                </a:cxn>
                <a:cxn ang="0">
                  <a:pos x="T12" y="T13"/>
                </a:cxn>
              </a:cxnLst>
              <a:rect l="0" t="0" r="r" b="b"/>
              <a:pathLst>
                <a:path w="13" h="765">
                  <a:moveTo>
                    <a:pt x="0" y="8"/>
                  </a:moveTo>
                  <a:lnTo>
                    <a:pt x="0" y="8"/>
                  </a:lnTo>
                  <a:lnTo>
                    <a:pt x="0" y="765"/>
                  </a:lnTo>
                  <a:lnTo>
                    <a:pt x="13" y="756"/>
                  </a:lnTo>
                  <a:lnTo>
                    <a:pt x="13" y="0"/>
                  </a:lnTo>
                  <a:lnTo>
                    <a:pt x="13" y="0"/>
                  </a:lnTo>
                  <a:lnTo>
                    <a:pt x="0" y="8"/>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77" name="Group 476"/>
          <p:cNvGrpSpPr/>
          <p:nvPr/>
        </p:nvGrpSpPr>
        <p:grpSpPr>
          <a:xfrm>
            <a:off x="7437414" y="5266595"/>
            <a:ext cx="347237" cy="1063657"/>
            <a:chOff x="5789613" y="590550"/>
            <a:chExt cx="1984375" cy="6078538"/>
          </a:xfrm>
        </p:grpSpPr>
        <p:sp>
          <p:nvSpPr>
            <p:cNvPr id="478" name="Freeform 96"/>
            <p:cNvSpPr>
              <a:spLocks/>
            </p:cNvSpPr>
            <p:nvPr/>
          </p:nvSpPr>
          <p:spPr bwMode="auto">
            <a:xfrm>
              <a:off x="6621463" y="2374900"/>
              <a:ext cx="1057275" cy="611188"/>
            </a:xfrm>
            <a:custGeom>
              <a:avLst/>
              <a:gdLst>
                <a:gd name="T0" fmla="*/ 315 w 666"/>
                <a:gd name="T1" fmla="*/ 0 h 385"/>
                <a:gd name="T2" fmla="*/ 666 w 666"/>
                <a:gd name="T3" fmla="*/ 204 h 385"/>
                <a:gd name="T4" fmla="*/ 354 w 666"/>
                <a:gd name="T5" fmla="*/ 385 h 385"/>
                <a:gd name="T6" fmla="*/ 0 w 666"/>
                <a:gd name="T7" fmla="*/ 181 h 385"/>
                <a:gd name="T8" fmla="*/ 315 w 666"/>
                <a:gd name="T9" fmla="*/ 0 h 385"/>
              </a:gdLst>
              <a:ahLst/>
              <a:cxnLst>
                <a:cxn ang="0">
                  <a:pos x="T0" y="T1"/>
                </a:cxn>
                <a:cxn ang="0">
                  <a:pos x="T2" y="T3"/>
                </a:cxn>
                <a:cxn ang="0">
                  <a:pos x="T4" y="T5"/>
                </a:cxn>
                <a:cxn ang="0">
                  <a:pos x="T6" y="T7"/>
                </a:cxn>
                <a:cxn ang="0">
                  <a:pos x="T8" y="T9"/>
                </a:cxn>
              </a:cxnLst>
              <a:rect l="0" t="0" r="r" b="b"/>
              <a:pathLst>
                <a:path w="666" h="385">
                  <a:moveTo>
                    <a:pt x="315" y="0"/>
                  </a:moveTo>
                  <a:lnTo>
                    <a:pt x="666" y="204"/>
                  </a:lnTo>
                  <a:lnTo>
                    <a:pt x="354" y="385"/>
                  </a:lnTo>
                  <a:lnTo>
                    <a:pt x="0" y="181"/>
                  </a:lnTo>
                  <a:lnTo>
                    <a:pt x="315"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9" name="Freeform 97"/>
            <p:cNvSpPr>
              <a:spLocks noEditPoints="1"/>
            </p:cNvSpPr>
            <p:nvPr/>
          </p:nvSpPr>
          <p:spPr bwMode="auto">
            <a:xfrm>
              <a:off x="6573838" y="2346325"/>
              <a:ext cx="1200150" cy="693738"/>
            </a:xfrm>
            <a:custGeom>
              <a:avLst/>
              <a:gdLst>
                <a:gd name="T0" fmla="*/ 143 w 329"/>
                <a:gd name="T1" fmla="*/ 2 h 191"/>
                <a:gd name="T2" fmla="*/ 157 w 329"/>
                <a:gd name="T3" fmla="*/ 2 h 191"/>
                <a:gd name="T4" fmla="*/ 325 w 329"/>
                <a:gd name="T5" fmla="*/ 100 h 191"/>
                <a:gd name="T6" fmla="*/ 325 w 329"/>
                <a:gd name="T7" fmla="*/ 108 h 191"/>
                <a:gd name="T8" fmla="*/ 186 w 329"/>
                <a:gd name="T9" fmla="*/ 189 h 191"/>
                <a:gd name="T10" fmla="*/ 171 w 329"/>
                <a:gd name="T11" fmla="*/ 189 h 191"/>
                <a:gd name="T12" fmla="*/ 4 w 329"/>
                <a:gd name="T13" fmla="*/ 91 h 191"/>
                <a:gd name="T14" fmla="*/ 4 w 329"/>
                <a:gd name="T15" fmla="*/ 83 h 191"/>
                <a:gd name="T16" fmla="*/ 143 w 329"/>
                <a:gd name="T17" fmla="*/ 2 h 191"/>
                <a:gd name="T18" fmla="*/ 303 w 329"/>
                <a:gd name="T19" fmla="*/ 97 h 191"/>
                <a:gd name="T20" fmla="*/ 150 w 329"/>
                <a:gd name="T21" fmla="*/ 8 h 191"/>
                <a:gd name="T22" fmla="*/ 13 w 329"/>
                <a:gd name="T23" fmla="*/ 87 h 191"/>
                <a:gd name="T24" fmla="*/ 167 w 329"/>
                <a:gd name="T25" fmla="*/ 176 h 191"/>
                <a:gd name="T26" fmla="*/ 303 w 329"/>
                <a:gd name="T27" fmla="*/ 97 h 191"/>
                <a:gd name="T28" fmla="*/ 253 w 329"/>
                <a:gd name="T29" fmla="*/ 146 h 191"/>
                <a:gd name="T30" fmla="*/ 253 w 329"/>
                <a:gd name="T31" fmla="*/ 139 h 191"/>
                <a:gd name="T32" fmla="*/ 242 w 329"/>
                <a:gd name="T33" fmla="*/ 139 h 191"/>
                <a:gd name="T34" fmla="*/ 242 w 329"/>
                <a:gd name="T35" fmla="*/ 146 h 191"/>
                <a:gd name="T36" fmla="*/ 253 w 329"/>
                <a:gd name="T37" fmla="*/ 1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9" h="191">
                  <a:moveTo>
                    <a:pt x="143" y="2"/>
                  </a:moveTo>
                  <a:cubicBezTo>
                    <a:pt x="147" y="0"/>
                    <a:pt x="153" y="0"/>
                    <a:pt x="157" y="2"/>
                  </a:cubicBezTo>
                  <a:cubicBezTo>
                    <a:pt x="325" y="100"/>
                    <a:pt x="325" y="100"/>
                    <a:pt x="325" y="100"/>
                  </a:cubicBezTo>
                  <a:cubicBezTo>
                    <a:pt x="329" y="102"/>
                    <a:pt x="329" y="106"/>
                    <a:pt x="325" y="108"/>
                  </a:cubicBezTo>
                  <a:cubicBezTo>
                    <a:pt x="186" y="189"/>
                    <a:pt x="186" y="189"/>
                    <a:pt x="186" y="189"/>
                  </a:cubicBezTo>
                  <a:cubicBezTo>
                    <a:pt x="182" y="191"/>
                    <a:pt x="175" y="191"/>
                    <a:pt x="171" y="189"/>
                  </a:cubicBezTo>
                  <a:cubicBezTo>
                    <a:pt x="4" y="91"/>
                    <a:pt x="4" y="91"/>
                    <a:pt x="4" y="91"/>
                  </a:cubicBezTo>
                  <a:cubicBezTo>
                    <a:pt x="0" y="89"/>
                    <a:pt x="0" y="85"/>
                    <a:pt x="4" y="83"/>
                  </a:cubicBezTo>
                  <a:lnTo>
                    <a:pt x="143" y="2"/>
                  </a:lnTo>
                  <a:close/>
                  <a:moveTo>
                    <a:pt x="303" y="97"/>
                  </a:moveTo>
                  <a:cubicBezTo>
                    <a:pt x="150" y="8"/>
                    <a:pt x="150" y="8"/>
                    <a:pt x="150" y="8"/>
                  </a:cubicBezTo>
                  <a:cubicBezTo>
                    <a:pt x="13" y="87"/>
                    <a:pt x="13" y="87"/>
                    <a:pt x="13" y="87"/>
                  </a:cubicBezTo>
                  <a:cubicBezTo>
                    <a:pt x="167" y="176"/>
                    <a:pt x="167" y="176"/>
                    <a:pt x="167" y="176"/>
                  </a:cubicBezTo>
                  <a:cubicBezTo>
                    <a:pt x="303" y="97"/>
                    <a:pt x="303" y="97"/>
                    <a:pt x="303" y="97"/>
                  </a:cubicBezTo>
                  <a:moveTo>
                    <a:pt x="253" y="146"/>
                  </a:moveTo>
                  <a:cubicBezTo>
                    <a:pt x="256" y="144"/>
                    <a:pt x="256" y="141"/>
                    <a:pt x="253" y="139"/>
                  </a:cubicBezTo>
                  <a:cubicBezTo>
                    <a:pt x="250" y="137"/>
                    <a:pt x="245" y="137"/>
                    <a:pt x="242" y="139"/>
                  </a:cubicBezTo>
                  <a:cubicBezTo>
                    <a:pt x="239" y="141"/>
                    <a:pt x="239" y="144"/>
                    <a:pt x="242" y="146"/>
                  </a:cubicBezTo>
                  <a:cubicBezTo>
                    <a:pt x="245" y="147"/>
                    <a:pt x="250" y="147"/>
                    <a:pt x="253" y="146"/>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0" name="Freeform 98"/>
            <p:cNvSpPr>
              <a:spLocks/>
            </p:cNvSpPr>
            <p:nvPr/>
          </p:nvSpPr>
          <p:spPr bwMode="auto">
            <a:xfrm>
              <a:off x="7445376" y="2844800"/>
              <a:ext cx="61913" cy="36513"/>
            </a:xfrm>
            <a:custGeom>
              <a:avLst/>
              <a:gdLst>
                <a:gd name="T0" fmla="*/ 3 w 17"/>
                <a:gd name="T1" fmla="*/ 2 h 10"/>
                <a:gd name="T2" fmla="*/ 14 w 17"/>
                <a:gd name="T3" fmla="*/ 2 h 10"/>
                <a:gd name="T4" fmla="*/ 14 w 17"/>
                <a:gd name="T5" fmla="*/ 9 h 10"/>
                <a:gd name="T6" fmla="*/ 3 w 17"/>
                <a:gd name="T7" fmla="*/ 9 h 10"/>
                <a:gd name="T8" fmla="*/ 3 w 17"/>
                <a:gd name="T9" fmla="*/ 2 h 10"/>
              </a:gdLst>
              <a:ahLst/>
              <a:cxnLst>
                <a:cxn ang="0">
                  <a:pos x="T0" y="T1"/>
                </a:cxn>
                <a:cxn ang="0">
                  <a:pos x="T2" y="T3"/>
                </a:cxn>
                <a:cxn ang="0">
                  <a:pos x="T4" y="T5"/>
                </a:cxn>
                <a:cxn ang="0">
                  <a:pos x="T6" y="T7"/>
                </a:cxn>
                <a:cxn ang="0">
                  <a:pos x="T8" y="T9"/>
                </a:cxn>
              </a:cxnLst>
              <a:rect l="0" t="0" r="r" b="b"/>
              <a:pathLst>
                <a:path w="17" h="10">
                  <a:moveTo>
                    <a:pt x="3" y="2"/>
                  </a:moveTo>
                  <a:cubicBezTo>
                    <a:pt x="6" y="0"/>
                    <a:pt x="11" y="0"/>
                    <a:pt x="14" y="2"/>
                  </a:cubicBezTo>
                  <a:cubicBezTo>
                    <a:pt x="17" y="4"/>
                    <a:pt x="17" y="7"/>
                    <a:pt x="14" y="9"/>
                  </a:cubicBezTo>
                  <a:cubicBezTo>
                    <a:pt x="11" y="10"/>
                    <a:pt x="6" y="10"/>
                    <a:pt x="3" y="9"/>
                  </a:cubicBezTo>
                  <a:cubicBezTo>
                    <a:pt x="0" y="7"/>
                    <a:pt x="0" y="4"/>
                    <a:pt x="3" y="2"/>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1" name="Freeform 99"/>
            <p:cNvSpPr>
              <a:spLocks/>
            </p:cNvSpPr>
            <p:nvPr/>
          </p:nvSpPr>
          <p:spPr bwMode="auto">
            <a:xfrm>
              <a:off x="6577013" y="2662238"/>
              <a:ext cx="1193800" cy="396875"/>
            </a:xfrm>
            <a:custGeom>
              <a:avLst/>
              <a:gdLst>
                <a:gd name="T0" fmla="*/ 327 w 327"/>
                <a:gd name="T1" fmla="*/ 17 h 109"/>
                <a:gd name="T2" fmla="*/ 324 w 327"/>
                <a:gd name="T3" fmla="*/ 21 h 109"/>
                <a:gd name="T4" fmla="*/ 185 w 327"/>
                <a:gd name="T5" fmla="*/ 102 h 109"/>
                <a:gd name="T6" fmla="*/ 170 w 327"/>
                <a:gd name="T7" fmla="*/ 102 h 109"/>
                <a:gd name="T8" fmla="*/ 3 w 327"/>
                <a:gd name="T9" fmla="*/ 4 h 109"/>
                <a:gd name="T10" fmla="*/ 0 w 327"/>
                <a:gd name="T11" fmla="*/ 0 h 109"/>
                <a:gd name="T12" fmla="*/ 0 w 327"/>
                <a:gd name="T13" fmla="*/ 5 h 109"/>
                <a:gd name="T14" fmla="*/ 3 w 327"/>
                <a:gd name="T15" fmla="*/ 9 h 109"/>
                <a:gd name="T16" fmla="*/ 170 w 327"/>
                <a:gd name="T17" fmla="*/ 107 h 109"/>
                <a:gd name="T18" fmla="*/ 185 w 327"/>
                <a:gd name="T19" fmla="*/ 107 h 109"/>
                <a:gd name="T20" fmla="*/ 324 w 327"/>
                <a:gd name="T21" fmla="*/ 27 h 109"/>
                <a:gd name="T22" fmla="*/ 327 w 327"/>
                <a:gd name="T23" fmla="*/ 22 h 109"/>
                <a:gd name="T24" fmla="*/ 327 w 327"/>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7" h="109">
                  <a:moveTo>
                    <a:pt x="327" y="17"/>
                  </a:moveTo>
                  <a:cubicBezTo>
                    <a:pt x="327" y="19"/>
                    <a:pt x="326" y="20"/>
                    <a:pt x="324" y="21"/>
                  </a:cubicBezTo>
                  <a:cubicBezTo>
                    <a:pt x="185" y="102"/>
                    <a:pt x="185" y="102"/>
                    <a:pt x="185" y="102"/>
                  </a:cubicBezTo>
                  <a:cubicBezTo>
                    <a:pt x="181" y="104"/>
                    <a:pt x="174" y="104"/>
                    <a:pt x="170" y="102"/>
                  </a:cubicBezTo>
                  <a:cubicBezTo>
                    <a:pt x="3" y="4"/>
                    <a:pt x="3" y="4"/>
                    <a:pt x="3" y="4"/>
                  </a:cubicBezTo>
                  <a:cubicBezTo>
                    <a:pt x="1" y="3"/>
                    <a:pt x="0" y="1"/>
                    <a:pt x="0" y="0"/>
                  </a:cubicBezTo>
                  <a:cubicBezTo>
                    <a:pt x="0" y="5"/>
                    <a:pt x="0" y="5"/>
                    <a:pt x="0" y="5"/>
                  </a:cubicBezTo>
                  <a:cubicBezTo>
                    <a:pt x="0" y="7"/>
                    <a:pt x="1" y="8"/>
                    <a:pt x="3" y="9"/>
                  </a:cubicBezTo>
                  <a:cubicBezTo>
                    <a:pt x="170" y="107"/>
                    <a:pt x="170" y="107"/>
                    <a:pt x="170" y="107"/>
                  </a:cubicBezTo>
                  <a:cubicBezTo>
                    <a:pt x="174" y="109"/>
                    <a:pt x="181" y="109"/>
                    <a:pt x="185" y="107"/>
                  </a:cubicBezTo>
                  <a:cubicBezTo>
                    <a:pt x="324" y="27"/>
                    <a:pt x="324" y="27"/>
                    <a:pt x="324" y="27"/>
                  </a:cubicBezTo>
                  <a:cubicBezTo>
                    <a:pt x="326" y="26"/>
                    <a:pt x="327" y="24"/>
                    <a:pt x="327" y="22"/>
                  </a:cubicBezTo>
                  <a:lnTo>
                    <a:pt x="327" y="17"/>
                  </a:lnTo>
                  <a:close/>
                </a:path>
              </a:pathLst>
            </a:custGeom>
            <a:solidFill>
              <a:srgbClr val="CDD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2" name="Freeform 100"/>
            <p:cNvSpPr>
              <a:spLocks/>
            </p:cNvSpPr>
            <p:nvPr/>
          </p:nvSpPr>
          <p:spPr bwMode="auto">
            <a:xfrm>
              <a:off x="6116638" y="1106488"/>
              <a:ext cx="868363" cy="704850"/>
            </a:xfrm>
            <a:custGeom>
              <a:avLst/>
              <a:gdLst>
                <a:gd name="T0" fmla="*/ 7 w 238"/>
                <a:gd name="T1" fmla="*/ 178 h 194"/>
                <a:gd name="T2" fmla="*/ 82 w 238"/>
                <a:gd name="T3" fmla="*/ 173 h 194"/>
                <a:gd name="T4" fmla="*/ 140 w 238"/>
                <a:gd name="T5" fmla="*/ 164 h 194"/>
                <a:gd name="T6" fmla="*/ 139 w 238"/>
                <a:gd name="T7" fmla="*/ 160 h 194"/>
                <a:gd name="T8" fmla="*/ 139 w 238"/>
                <a:gd name="T9" fmla="*/ 151 h 194"/>
                <a:gd name="T10" fmla="*/ 145 w 238"/>
                <a:gd name="T11" fmla="*/ 145 h 194"/>
                <a:gd name="T12" fmla="*/ 153 w 238"/>
                <a:gd name="T13" fmla="*/ 148 h 194"/>
                <a:gd name="T14" fmla="*/ 167 w 238"/>
                <a:gd name="T15" fmla="*/ 154 h 194"/>
                <a:gd name="T16" fmla="*/ 182 w 238"/>
                <a:gd name="T17" fmla="*/ 151 h 194"/>
                <a:gd name="T18" fmla="*/ 194 w 238"/>
                <a:gd name="T19" fmla="*/ 135 h 194"/>
                <a:gd name="T20" fmla="*/ 215 w 238"/>
                <a:gd name="T21" fmla="*/ 94 h 194"/>
                <a:gd name="T22" fmla="*/ 229 w 238"/>
                <a:gd name="T23" fmla="*/ 58 h 194"/>
                <a:gd name="T24" fmla="*/ 238 w 238"/>
                <a:gd name="T25" fmla="*/ 15 h 194"/>
                <a:gd name="T26" fmla="*/ 224 w 238"/>
                <a:gd name="T27" fmla="*/ 5 h 194"/>
                <a:gd name="T28" fmla="*/ 169 w 238"/>
                <a:gd name="T29" fmla="*/ 7 h 194"/>
                <a:gd name="T30" fmla="*/ 123 w 238"/>
                <a:gd name="T31" fmla="*/ 20 h 194"/>
                <a:gd name="T32" fmla="*/ 76 w 238"/>
                <a:gd name="T33" fmla="*/ 55 h 194"/>
                <a:gd name="T34" fmla="*/ 57 w 238"/>
                <a:gd name="T35" fmla="*/ 83 h 194"/>
                <a:gd name="T36" fmla="*/ 8 w 238"/>
                <a:gd name="T37" fmla="*/ 149 h 194"/>
                <a:gd name="T38" fmla="*/ 7 w 238"/>
                <a:gd name="T39"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8" h="194">
                  <a:moveTo>
                    <a:pt x="7" y="178"/>
                  </a:moveTo>
                  <a:cubicBezTo>
                    <a:pt x="17" y="184"/>
                    <a:pt x="46" y="194"/>
                    <a:pt x="82" y="173"/>
                  </a:cubicBezTo>
                  <a:cubicBezTo>
                    <a:pt x="107" y="161"/>
                    <a:pt x="121" y="155"/>
                    <a:pt x="140" y="164"/>
                  </a:cubicBezTo>
                  <a:cubicBezTo>
                    <a:pt x="140" y="163"/>
                    <a:pt x="139" y="162"/>
                    <a:pt x="139" y="160"/>
                  </a:cubicBezTo>
                  <a:cubicBezTo>
                    <a:pt x="137" y="158"/>
                    <a:pt x="138" y="154"/>
                    <a:pt x="139" y="151"/>
                  </a:cubicBezTo>
                  <a:cubicBezTo>
                    <a:pt x="140" y="148"/>
                    <a:pt x="142" y="146"/>
                    <a:pt x="145" y="145"/>
                  </a:cubicBezTo>
                  <a:cubicBezTo>
                    <a:pt x="148" y="145"/>
                    <a:pt x="151" y="147"/>
                    <a:pt x="153" y="148"/>
                  </a:cubicBezTo>
                  <a:cubicBezTo>
                    <a:pt x="158" y="151"/>
                    <a:pt x="162" y="153"/>
                    <a:pt x="167" y="154"/>
                  </a:cubicBezTo>
                  <a:cubicBezTo>
                    <a:pt x="172" y="154"/>
                    <a:pt x="178" y="154"/>
                    <a:pt x="182" y="151"/>
                  </a:cubicBezTo>
                  <a:cubicBezTo>
                    <a:pt x="188" y="147"/>
                    <a:pt x="191" y="141"/>
                    <a:pt x="194" y="135"/>
                  </a:cubicBezTo>
                  <a:cubicBezTo>
                    <a:pt x="201" y="121"/>
                    <a:pt x="208" y="107"/>
                    <a:pt x="215" y="94"/>
                  </a:cubicBezTo>
                  <a:cubicBezTo>
                    <a:pt x="221" y="82"/>
                    <a:pt x="226" y="71"/>
                    <a:pt x="229" y="58"/>
                  </a:cubicBezTo>
                  <a:cubicBezTo>
                    <a:pt x="232" y="43"/>
                    <a:pt x="234" y="30"/>
                    <a:pt x="238" y="15"/>
                  </a:cubicBezTo>
                  <a:cubicBezTo>
                    <a:pt x="235" y="10"/>
                    <a:pt x="230" y="7"/>
                    <a:pt x="224" y="5"/>
                  </a:cubicBezTo>
                  <a:cubicBezTo>
                    <a:pt x="207" y="0"/>
                    <a:pt x="188" y="3"/>
                    <a:pt x="169" y="7"/>
                  </a:cubicBezTo>
                  <a:cubicBezTo>
                    <a:pt x="154" y="10"/>
                    <a:pt x="138" y="13"/>
                    <a:pt x="123" y="20"/>
                  </a:cubicBezTo>
                  <a:cubicBezTo>
                    <a:pt x="105" y="28"/>
                    <a:pt x="91" y="42"/>
                    <a:pt x="76" y="55"/>
                  </a:cubicBezTo>
                  <a:cubicBezTo>
                    <a:pt x="68" y="62"/>
                    <a:pt x="59" y="72"/>
                    <a:pt x="57" y="83"/>
                  </a:cubicBezTo>
                  <a:cubicBezTo>
                    <a:pt x="51" y="110"/>
                    <a:pt x="33" y="135"/>
                    <a:pt x="8" y="149"/>
                  </a:cubicBezTo>
                  <a:cubicBezTo>
                    <a:pt x="2" y="160"/>
                    <a:pt x="0" y="173"/>
                    <a:pt x="7"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3" name="Freeform 101"/>
            <p:cNvSpPr>
              <a:spLocks/>
            </p:cNvSpPr>
            <p:nvPr/>
          </p:nvSpPr>
          <p:spPr bwMode="auto">
            <a:xfrm>
              <a:off x="6088063" y="4643438"/>
              <a:ext cx="466725" cy="1633538"/>
            </a:xfrm>
            <a:custGeom>
              <a:avLst/>
              <a:gdLst>
                <a:gd name="T0" fmla="*/ 123 w 128"/>
                <a:gd name="T1" fmla="*/ 10 h 449"/>
                <a:gd name="T2" fmla="*/ 125 w 128"/>
                <a:gd name="T3" fmla="*/ 49 h 449"/>
                <a:gd name="T4" fmla="*/ 115 w 128"/>
                <a:gd name="T5" fmla="*/ 88 h 449"/>
                <a:gd name="T6" fmla="*/ 110 w 128"/>
                <a:gd name="T7" fmla="*/ 147 h 449"/>
                <a:gd name="T8" fmla="*/ 74 w 128"/>
                <a:gd name="T9" fmla="*/ 390 h 449"/>
                <a:gd name="T10" fmla="*/ 83 w 128"/>
                <a:gd name="T11" fmla="*/ 389 h 449"/>
                <a:gd name="T12" fmla="*/ 90 w 128"/>
                <a:gd name="T13" fmla="*/ 392 h 449"/>
                <a:gd name="T14" fmla="*/ 94 w 128"/>
                <a:gd name="T15" fmla="*/ 401 h 449"/>
                <a:gd name="T16" fmla="*/ 90 w 128"/>
                <a:gd name="T17" fmla="*/ 427 h 449"/>
                <a:gd name="T18" fmla="*/ 70 w 128"/>
                <a:gd name="T19" fmla="*/ 444 h 449"/>
                <a:gd name="T20" fmla="*/ 33 w 128"/>
                <a:gd name="T21" fmla="*/ 448 h 449"/>
                <a:gd name="T22" fmla="*/ 2 w 128"/>
                <a:gd name="T23" fmla="*/ 445 h 449"/>
                <a:gd name="T24" fmla="*/ 24 w 128"/>
                <a:gd name="T25" fmla="*/ 299 h 449"/>
                <a:gd name="T26" fmla="*/ 17 w 128"/>
                <a:gd name="T27" fmla="*/ 110 h 449"/>
                <a:gd name="T28" fmla="*/ 37 w 128"/>
                <a:gd name="T29" fmla="*/ 56 h 449"/>
                <a:gd name="T30" fmla="*/ 35 w 128"/>
                <a:gd name="T31" fmla="*/ 0 h 449"/>
                <a:gd name="T32" fmla="*/ 123 w 128"/>
                <a:gd name="T33" fmla="*/ 1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9">
                  <a:moveTo>
                    <a:pt x="123" y="10"/>
                  </a:moveTo>
                  <a:cubicBezTo>
                    <a:pt x="128" y="22"/>
                    <a:pt x="128" y="36"/>
                    <a:pt x="125" y="49"/>
                  </a:cubicBezTo>
                  <a:cubicBezTo>
                    <a:pt x="123" y="62"/>
                    <a:pt x="118" y="75"/>
                    <a:pt x="115" y="88"/>
                  </a:cubicBezTo>
                  <a:cubicBezTo>
                    <a:pt x="111" y="107"/>
                    <a:pt x="111" y="127"/>
                    <a:pt x="110" y="147"/>
                  </a:cubicBezTo>
                  <a:cubicBezTo>
                    <a:pt x="104" y="229"/>
                    <a:pt x="73" y="308"/>
                    <a:pt x="74" y="390"/>
                  </a:cubicBezTo>
                  <a:cubicBezTo>
                    <a:pt x="77" y="390"/>
                    <a:pt x="80" y="389"/>
                    <a:pt x="83" y="389"/>
                  </a:cubicBezTo>
                  <a:cubicBezTo>
                    <a:pt x="85" y="389"/>
                    <a:pt x="88" y="390"/>
                    <a:pt x="90" y="392"/>
                  </a:cubicBezTo>
                  <a:cubicBezTo>
                    <a:pt x="93" y="395"/>
                    <a:pt x="94" y="398"/>
                    <a:pt x="94" y="401"/>
                  </a:cubicBezTo>
                  <a:cubicBezTo>
                    <a:pt x="95" y="410"/>
                    <a:pt x="94" y="419"/>
                    <a:pt x="90" y="427"/>
                  </a:cubicBezTo>
                  <a:cubicBezTo>
                    <a:pt x="85" y="435"/>
                    <a:pt x="78" y="441"/>
                    <a:pt x="70" y="444"/>
                  </a:cubicBezTo>
                  <a:cubicBezTo>
                    <a:pt x="59" y="449"/>
                    <a:pt x="45" y="449"/>
                    <a:pt x="33" y="448"/>
                  </a:cubicBezTo>
                  <a:cubicBezTo>
                    <a:pt x="23" y="447"/>
                    <a:pt x="12" y="446"/>
                    <a:pt x="2" y="445"/>
                  </a:cubicBezTo>
                  <a:cubicBezTo>
                    <a:pt x="15" y="397"/>
                    <a:pt x="25" y="348"/>
                    <a:pt x="24" y="299"/>
                  </a:cubicBezTo>
                  <a:cubicBezTo>
                    <a:pt x="22" y="236"/>
                    <a:pt x="0" y="171"/>
                    <a:pt x="17" y="110"/>
                  </a:cubicBezTo>
                  <a:cubicBezTo>
                    <a:pt x="23" y="92"/>
                    <a:pt x="32" y="75"/>
                    <a:pt x="37" y="56"/>
                  </a:cubicBezTo>
                  <a:cubicBezTo>
                    <a:pt x="43" y="38"/>
                    <a:pt x="44" y="17"/>
                    <a:pt x="35" y="0"/>
                  </a:cubicBezTo>
                  <a:lnTo>
                    <a:pt x="123"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4" name="Freeform 102"/>
            <p:cNvSpPr>
              <a:spLocks/>
            </p:cNvSpPr>
            <p:nvPr/>
          </p:nvSpPr>
          <p:spPr bwMode="auto">
            <a:xfrm>
              <a:off x="6062663" y="5949950"/>
              <a:ext cx="412750" cy="541338"/>
            </a:xfrm>
            <a:custGeom>
              <a:avLst/>
              <a:gdLst>
                <a:gd name="T0" fmla="*/ 103 w 113"/>
                <a:gd name="T1" fmla="*/ 4 h 149"/>
                <a:gd name="T2" fmla="*/ 82 w 113"/>
                <a:gd name="T3" fmla="*/ 1 h 149"/>
                <a:gd name="T4" fmla="*/ 81 w 113"/>
                <a:gd name="T5" fmla="*/ 31 h 149"/>
                <a:gd name="T6" fmla="*/ 90 w 113"/>
                <a:gd name="T7" fmla="*/ 30 h 149"/>
                <a:gd name="T8" fmla="*/ 97 w 113"/>
                <a:gd name="T9" fmla="*/ 33 h 149"/>
                <a:gd name="T10" fmla="*/ 101 w 113"/>
                <a:gd name="T11" fmla="*/ 42 h 149"/>
                <a:gd name="T12" fmla="*/ 97 w 113"/>
                <a:gd name="T13" fmla="*/ 68 h 149"/>
                <a:gd name="T14" fmla="*/ 77 w 113"/>
                <a:gd name="T15" fmla="*/ 85 h 149"/>
                <a:gd name="T16" fmla="*/ 40 w 113"/>
                <a:gd name="T17" fmla="*/ 89 h 149"/>
                <a:gd name="T18" fmla="*/ 9 w 113"/>
                <a:gd name="T19" fmla="*/ 86 h 149"/>
                <a:gd name="T20" fmla="*/ 36 w 113"/>
                <a:gd name="T21" fmla="*/ 146 h 149"/>
                <a:gd name="T22" fmla="*/ 85 w 113"/>
                <a:gd name="T23" fmla="*/ 110 h 149"/>
                <a:gd name="T24" fmla="*/ 89 w 113"/>
                <a:gd name="T25" fmla="*/ 95 h 149"/>
                <a:gd name="T26" fmla="*/ 99 w 113"/>
                <a:gd name="T27" fmla="*/ 83 h 149"/>
                <a:gd name="T28" fmla="*/ 111 w 113"/>
                <a:gd name="T29" fmla="*/ 57 h 149"/>
                <a:gd name="T30" fmla="*/ 112 w 113"/>
                <a:gd name="T31" fmla="*/ 28 h 149"/>
                <a:gd name="T32" fmla="*/ 103 w 113"/>
                <a:gd name="T33"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49">
                  <a:moveTo>
                    <a:pt x="103" y="4"/>
                  </a:moveTo>
                  <a:cubicBezTo>
                    <a:pt x="97" y="0"/>
                    <a:pt x="89" y="0"/>
                    <a:pt x="82" y="1"/>
                  </a:cubicBezTo>
                  <a:cubicBezTo>
                    <a:pt x="82" y="11"/>
                    <a:pt x="81" y="21"/>
                    <a:pt x="81" y="31"/>
                  </a:cubicBezTo>
                  <a:cubicBezTo>
                    <a:pt x="84" y="31"/>
                    <a:pt x="87" y="30"/>
                    <a:pt x="90" y="30"/>
                  </a:cubicBezTo>
                  <a:cubicBezTo>
                    <a:pt x="92" y="30"/>
                    <a:pt x="95" y="31"/>
                    <a:pt x="97" y="33"/>
                  </a:cubicBezTo>
                  <a:cubicBezTo>
                    <a:pt x="100" y="36"/>
                    <a:pt x="101" y="39"/>
                    <a:pt x="101" y="42"/>
                  </a:cubicBezTo>
                  <a:cubicBezTo>
                    <a:pt x="102" y="51"/>
                    <a:pt x="101" y="60"/>
                    <a:pt x="97" y="68"/>
                  </a:cubicBezTo>
                  <a:cubicBezTo>
                    <a:pt x="92" y="76"/>
                    <a:pt x="85" y="82"/>
                    <a:pt x="77" y="85"/>
                  </a:cubicBezTo>
                  <a:cubicBezTo>
                    <a:pt x="66" y="90"/>
                    <a:pt x="52" y="90"/>
                    <a:pt x="40" y="89"/>
                  </a:cubicBezTo>
                  <a:cubicBezTo>
                    <a:pt x="30" y="88"/>
                    <a:pt x="19" y="87"/>
                    <a:pt x="9" y="86"/>
                  </a:cubicBezTo>
                  <a:cubicBezTo>
                    <a:pt x="9" y="92"/>
                    <a:pt x="0" y="146"/>
                    <a:pt x="36" y="146"/>
                  </a:cubicBezTo>
                  <a:cubicBezTo>
                    <a:pt x="36" y="146"/>
                    <a:pt x="75" y="149"/>
                    <a:pt x="85" y="110"/>
                  </a:cubicBezTo>
                  <a:cubicBezTo>
                    <a:pt x="86" y="104"/>
                    <a:pt x="86" y="99"/>
                    <a:pt x="89" y="95"/>
                  </a:cubicBezTo>
                  <a:cubicBezTo>
                    <a:pt x="92" y="90"/>
                    <a:pt x="96" y="87"/>
                    <a:pt x="99" y="83"/>
                  </a:cubicBezTo>
                  <a:cubicBezTo>
                    <a:pt x="105" y="75"/>
                    <a:pt x="109" y="66"/>
                    <a:pt x="111" y="57"/>
                  </a:cubicBezTo>
                  <a:cubicBezTo>
                    <a:pt x="113" y="47"/>
                    <a:pt x="113" y="38"/>
                    <a:pt x="112" y="28"/>
                  </a:cubicBezTo>
                  <a:cubicBezTo>
                    <a:pt x="112" y="19"/>
                    <a:pt x="110" y="9"/>
                    <a:pt x="103" y="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5" name="Freeform 103"/>
            <p:cNvSpPr>
              <a:spLocks/>
            </p:cNvSpPr>
            <p:nvPr/>
          </p:nvSpPr>
          <p:spPr bwMode="auto">
            <a:xfrm>
              <a:off x="6340476" y="6246813"/>
              <a:ext cx="776288" cy="422275"/>
            </a:xfrm>
            <a:custGeom>
              <a:avLst/>
              <a:gdLst>
                <a:gd name="T0" fmla="*/ 209 w 213"/>
                <a:gd name="T1" fmla="*/ 2 h 116"/>
                <a:gd name="T2" fmla="*/ 195 w 213"/>
                <a:gd name="T3" fmla="*/ 1 h 116"/>
                <a:gd name="T4" fmla="*/ 168 w 213"/>
                <a:gd name="T5" fmla="*/ 0 h 116"/>
                <a:gd name="T6" fmla="*/ 140 w 213"/>
                <a:gd name="T7" fmla="*/ 4 h 116"/>
                <a:gd name="T8" fmla="*/ 172 w 213"/>
                <a:gd name="T9" fmla="*/ 37 h 116"/>
                <a:gd name="T10" fmla="*/ 116 w 213"/>
                <a:gd name="T11" fmla="*/ 67 h 116"/>
                <a:gd name="T12" fmla="*/ 52 w 213"/>
                <a:gd name="T13" fmla="*/ 63 h 116"/>
                <a:gd name="T14" fmla="*/ 23 w 213"/>
                <a:gd name="T15" fmla="*/ 51 h 116"/>
                <a:gd name="T16" fmla="*/ 13 w 213"/>
                <a:gd name="T17" fmla="*/ 40 h 116"/>
                <a:gd name="T18" fmla="*/ 10 w 213"/>
                <a:gd name="T19" fmla="*/ 51 h 116"/>
                <a:gd name="T20" fmla="*/ 4 w 213"/>
                <a:gd name="T21" fmla="*/ 61 h 116"/>
                <a:gd name="T22" fmla="*/ 1 w 213"/>
                <a:gd name="T23" fmla="*/ 71 h 116"/>
                <a:gd name="T24" fmla="*/ 4 w 213"/>
                <a:gd name="T25" fmla="*/ 95 h 116"/>
                <a:gd name="T26" fmla="*/ 15 w 213"/>
                <a:gd name="T27" fmla="*/ 112 h 116"/>
                <a:gd name="T28" fmla="*/ 37 w 213"/>
                <a:gd name="T29" fmla="*/ 114 h 116"/>
                <a:gd name="T30" fmla="*/ 84 w 213"/>
                <a:gd name="T31" fmla="*/ 99 h 116"/>
                <a:gd name="T32" fmla="*/ 148 w 213"/>
                <a:gd name="T33" fmla="*/ 90 h 116"/>
                <a:gd name="T34" fmla="*/ 195 w 213"/>
                <a:gd name="T35" fmla="*/ 57 h 116"/>
                <a:gd name="T36" fmla="*/ 211 w 213"/>
                <a:gd name="T37" fmla="*/ 11 h 116"/>
                <a:gd name="T38" fmla="*/ 209 w 213"/>
                <a:gd name="T39"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3" h="116">
                  <a:moveTo>
                    <a:pt x="209" y="2"/>
                  </a:moveTo>
                  <a:cubicBezTo>
                    <a:pt x="205" y="1"/>
                    <a:pt x="200" y="1"/>
                    <a:pt x="195" y="1"/>
                  </a:cubicBezTo>
                  <a:cubicBezTo>
                    <a:pt x="186" y="0"/>
                    <a:pt x="177" y="0"/>
                    <a:pt x="168" y="0"/>
                  </a:cubicBezTo>
                  <a:cubicBezTo>
                    <a:pt x="159" y="1"/>
                    <a:pt x="149" y="3"/>
                    <a:pt x="140" y="4"/>
                  </a:cubicBezTo>
                  <a:cubicBezTo>
                    <a:pt x="153" y="13"/>
                    <a:pt x="164" y="24"/>
                    <a:pt x="172" y="37"/>
                  </a:cubicBezTo>
                  <a:cubicBezTo>
                    <a:pt x="158" y="53"/>
                    <a:pt x="138" y="63"/>
                    <a:pt x="116" y="67"/>
                  </a:cubicBezTo>
                  <a:cubicBezTo>
                    <a:pt x="95" y="71"/>
                    <a:pt x="73" y="69"/>
                    <a:pt x="52" y="63"/>
                  </a:cubicBezTo>
                  <a:cubicBezTo>
                    <a:pt x="42" y="61"/>
                    <a:pt x="32" y="57"/>
                    <a:pt x="23" y="51"/>
                  </a:cubicBezTo>
                  <a:cubicBezTo>
                    <a:pt x="20" y="48"/>
                    <a:pt x="16" y="44"/>
                    <a:pt x="13" y="40"/>
                  </a:cubicBezTo>
                  <a:cubicBezTo>
                    <a:pt x="12" y="44"/>
                    <a:pt x="11" y="48"/>
                    <a:pt x="10" y="51"/>
                  </a:cubicBezTo>
                  <a:cubicBezTo>
                    <a:pt x="8" y="54"/>
                    <a:pt x="5" y="58"/>
                    <a:pt x="4" y="61"/>
                  </a:cubicBezTo>
                  <a:cubicBezTo>
                    <a:pt x="2" y="64"/>
                    <a:pt x="1" y="68"/>
                    <a:pt x="1" y="71"/>
                  </a:cubicBezTo>
                  <a:cubicBezTo>
                    <a:pt x="0" y="79"/>
                    <a:pt x="1" y="87"/>
                    <a:pt x="4" y="95"/>
                  </a:cubicBezTo>
                  <a:cubicBezTo>
                    <a:pt x="6" y="101"/>
                    <a:pt x="9" y="108"/>
                    <a:pt x="15" y="112"/>
                  </a:cubicBezTo>
                  <a:cubicBezTo>
                    <a:pt x="22" y="116"/>
                    <a:pt x="30" y="115"/>
                    <a:pt x="37" y="114"/>
                  </a:cubicBezTo>
                  <a:cubicBezTo>
                    <a:pt x="53" y="111"/>
                    <a:pt x="68" y="103"/>
                    <a:pt x="84" y="99"/>
                  </a:cubicBezTo>
                  <a:cubicBezTo>
                    <a:pt x="105" y="94"/>
                    <a:pt x="127" y="96"/>
                    <a:pt x="148" y="90"/>
                  </a:cubicBezTo>
                  <a:cubicBezTo>
                    <a:pt x="167" y="84"/>
                    <a:pt x="184" y="72"/>
                    <a:pt x="195" y="57"/>
                  </a:cubicBezTo>
                  <a:cubicBezTo>
                    <a:pt x="205" y="43"/>
                    <a:pt x="210" y="27"/>
                    <a:pt x="211" y="11"/>
                  </a:cubicBezTo>
                  <a:cubicBezTo>
                    <a:pt x="212" y="7"/>
                    <a:pt x="213" y="3"/>
                    <a:pt x="209" y="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6" name="Freeform 104"/>
            <p:cNvSpPr>
              <a:spLocks/>
            </p:cNvSpPr>
            <p:nvPr/>
          </p:nvSpPr>
          <p:spPr bwMode="auto">
            <a:xfrm>
              <a:off x="6388101" y="4673600"/>
              <a:ext cx="623888" cy="1831975"/>
            </a:xfrm>
            <a:custGeom>
              <a:avLst/>
              <a:gdLst>
                <a:gd name="T0" fmla="*/ 10 w 171"/>
                <a:gd name="T1" fmla="*/ 484 h 504"/>
                <a:gd name="T2" fmla="*/ 39 w 171"/>
                <a:gd name="T3" fmla="*/ 496 h 504"/>
                <a:gd name="T4" fmla="*/ 103 w 171"/>
                <a:gd name="T5" fmla="*/ 500 h 504"/>
                <a:gd name="T6" fmla="*/ 159 w 171"/>
                <a:gd name="T7" fmla="*/ 470 h 504"/>
                <a:gd name="T8" fmla="*/ 127 w 171"/>
                <a:gd name="T9" fmla="*/ 437 h 504"/>
                <a:gd name="T10" fmla="*/ 124 w 171"/>
                <a:gd name="T11" fmla="*/ 438 h 504"/>
                <a:gd name="T12" fmla="*/ 107 w 171"/>
                <a:gd name="T13" fmla="*/ 439 h 504"/>
                <a:gd name="T14" fmla="*/ 92 w 171"/>
                <a:gd name="T15" fmla="*/ 438 h 504"/>
                <a:gd name="T16" fmla="*/ 74 w 171"/>
                <a:gd name="T17" fmla="*/ 422 h 504"/>
                <a:gd name="T18" fmla="*/ 73 w 171"/>
                <a:gd name="T19" fmla="*/ 395 h 504"/>
                <a:gd name="T20" fmla="*/ 171 w 171"/>
                <a:gd name="T21" fmla="*/ 1 h 504"/>
                <a:gd name="T22" fmla="*/ 45 w 171"/>
                <a:gd name="T23" fmla="*/ 0 h 504"/>
                <a:gd name="T24" fmla="*/ 42 w 171"/>
                <a:gd name="T25" fmla="*/ 94 h 504"/>
                <a:gd name="T26" fmla="*/ 10 w 171"/>
                <a:gd name="T27" fmla="*/ 184 h 504"/>
                <a:gd name="T28" fmla="*/ 1 w 171"/>
                <a:gd name="T29" fmla="*/ 227 h 504"/>
                <a:gd name="T30" fmla="*/ 1 w 171"/>
                <a:gd name="T31" fmla="*/ 268 h 504"/>
                <a:gd name="T32" fmla="*/ 8 w 171"/>
                <a:gd name="T33" fmla="*/ 359 h 504"/>
                <a:gd name="T34" fmla="*/ 0 w 171"/>
                <a:gd name="T35" fmla="*/ 473 h 504"/>
                <a:gd name="T36" fmla="*/ 10 w 171"/>
                <a:gd name="T37" fmla="*/ 48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4">
                  <a:moveTo>
                    <a:pt x="10" y="484"/>
                  </a:moveTo>
                  <a:cubicBezTo>
                    <a:pt x="19" y="490"/>
                    <a:pt x="29" y="494"/>
                    <a:pt x="39" y="496"/>
                  </a:cubicBezTo>
                  <a:cubicBezTo>
                    <a:pt x="60" y="502"/>
                    <a:pt x="82" y="504"/>
                    <a:pt x="103" y="500"/>
                  </a:cubicBezTo>
                  <a:cubicBezTo>
                    <a:pt x="125" y="496"/>
                    <a:pt x="145" y="486"/>
                    <a:pt x="159" y="470"/>
                  </a:cubicBezTo>
                  <a:cubicBezTo>
                    <a:pt x="151" y="457"/>
                    <a:pt x="140" y="446"/>
                    <a:pt x="127" y="437"/>
                  </a:cubicBezTo>
                  <a:cubicBezTo>
                    <a:pt x="126" y="438"/>
                    <a:pt x="125" y="438"/>
                    <a:pt x="124" y="438"/>
                  </a:cubicBezTo>
                  <a:cubicBezTo>
                    <a:pt x="118" y="439"/>
                    <a:pt x="113" y="439"/>
                    <a:pt x="107" y="439"/>
                  </a:cubicBezTo>
                  <a:cubicBezTo>
                    <a:pt x="102" y="439"/>
                    <a:pt x="97" y="438"/>
                    <a:pt x="92" y="438"/>
                  </a:cubicBezTo>
                  <a:cubicBezTo>
                    <a:pt x="84" y="437"/>
                    <a:pt x="77" y="430"/>
                    <a:pt x="74" y="422"/>
                  </a:cubicBezTo>
                  <a:cubicBezTo>
                    <a:pt x="71" y="414"/>
                    <a:pt x="72" y="404"/>
                    <a:pt x="73" y="395"/>
                  </a:cubicBezTo>
                  <a:cubicBezTo>
                    <a:pt x="87" y="260"/>
                    <a:pt x="122" y="127"/>
                    <a:pt x="171" y="1"/>
                  </a:cubicBezTo>
                  <a:cubicBezTo>
                    <a:pt x="45" y="0"/>
                    <a:pt x="45" y="0"/>
                    <a:pt x="45" y="0"/>
                  </a:cubicBezTo>
                  <a:cubicBezTo>
                    <a:pt x="56" y="30"/>
                    <a:pt x="52" y="63"/>
                    <a:pt x="42" y="94"/>
                  </a:cubicBezTo>
                  <a:cubicBezTo>
                    <a:pt x="33" y="124"/>
                    <a:pt x="18" y="153"/>
                    <a:pt x="10" y="184"/>
                  </a:cubicBezTo>
                  <a:cubicBezTo>
                    <a:pt x="6" y="198"/>
                    <a:pt x="3" y="212"/>
                    <a:pt x="1" y="227"/>
                  </a:cubicBezTo>
                  <a:cubicBezTo>
                    <a:pt x="0" y="241"/>
                    <a:pt x="0" y="254"/>
                    <a:pt x="1" y="268"/>
                  </a:cubicBezTo>
                  <a:cubicBezTo>
                    <a:pt x="3" y="298"/>
                    <a:pt x="7" y="329"/>
                    <a:pt x="8" y="359"/>
                  </a:cubicBezTo>
                  <a:cubicBezTo>
                    <a:pt x="11" y="398"/>
                    <a:pt x="10" y="437"/>
                    <a:pt x="0" y="473"/>
                  </a:cubicBezTo>
                  <a:cubicBezTo>
                    <a:pt x="3" y="477"/>
                    <a:pt x="7" y="481"/>
                    <a:pt x="10" y="48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7" name="Freeform 105"/>
            <p:cNvSpPr>
              <a:spLocks/>
            </p:cNvSpPr>
            <p:nvPr/>
          </p:nvSpPr>
          <p:spPr bwMode="auto">
            <a:xfrm>
              <a:off x="5789613" y="1647825"/>
              <a:ext cx="1641475" cy="3144838"/>
            </a:xfrm>
            <a:custGeom>
              <a:avLst/>
              <a:gdLst>
                <a:gd name="T0" fmla="*/ 448 w 450"/>
                <a:gd name="T1" fmla="*/ 791 h 865"/>
                <a:gd name="T2" fmla="*/ 444 w 450"/>
                <a:gd name="T3" fmla="*/ 794 h 865"/>
                <a:gd name="T4" fmla="*/ 417 w 450"/>
                <a:gd name="T5" fmla="*/ 800 h 865"/>
                <a:gd name="T6" fmla="*/ 391 w 450"/>
                <a:gd name="T7" fmla="*/ 809 h 865"/>
                <a:gd name="T8" fmla="*/ 379 w 450"/>
                <a:gd name="T9" fmla="*/ 824 h 865"/>
                <a:gd name="T10" fmla="*/ 353 w 450"/>
                <a:gd name="T11" fmla="*/ 838 h 865"/>
                <a:gd name="T12" fmla="*/ 335 w 450"/>
                <a:gd name="T13" fmla="*/ 839 h 865"/>
                <a:gd name="T14" fmla="*/ 326 w 450"/>
                <a:gd name="T15" fmla="*/ 838 h 865"/>
                <a:gd name="T16" fmla="*/ 320 w 450"/>
                <a:gd name="T17" fmla="*/ 836 h 865"/>
                <a:gd name="T18" fmla="*/ 291 w 450"/>
                <a:gd name="T19" fmla="*/ 842 h 865"/>
                <a:gd name="T20" fmla="*/ 262 w 450"/>
                <a:gd name="T21" fmla="*/ 861 h 865"/>
                <a:gd name="T22" fmla="*/ 231 w 450"/>
                <a:gd name="T23" fmla="*/ 854 h 865"/>
                <a:gd name="T24" fmla="*/ 225 w 450"/>
                <a:gd name="T25" fmla="*/ 844 h 865"/>
                <a:gd name="T26" fmla="*/ 205 w 450"/>
                <a:gd name="T27" fmla="*/ 843 h 865"/>
                <a:gd name="T28" fmla="*/ 188 w 450"/>
                <a:gd name="T29" fmla="*/ 857 h 865"/>
                <a:gd name="T30" fmla="*/ 167 w 450"/>
                <a:gd name="T31" fmla="*/ 859 h 865"/>
                <a:gd name="T32" fmla="*/ 152 w 450"/>
                <a:gd name="T33" fmla="*/ 843 h 865"/>
                <a:gd name="T34" fmla="*/ 138 w 450"/>
                <a:gd name="T35" fmla="*/ 847 h 865"/>
                <a:gd name="T36" fmla="*/ 122 w 450"/>
                <a:gd name="T37" fmla="*/ 833 h 865"/>
                <a:gd name="T38" fmla="*/ 115 w 450"/>
                <a:gd name="T39" fmla="*/ 835 h 865"/>
                <a:gd name="T40" fmla="*/ 88 w 450"/>
                <a:gd name="T41" fmla="*/ 839 h 865"/>
                <a:gd name="T42" fmla="*/ 59 w 450"/>
                <a:gd name="T43" fmla="*/ 835 h 865"/>
                <a:gd name="T44" fmla="*/ 46 w 450"/>
                <a:gd name="T45" fmla="*/ 812 h 865"/>
                <a:gd name="T46" fmla="*/ 40 w 450"/>
                <a:gd name="T47" fmla="*/ 795 h 865"/>
                <a:gd name="T48" fmla="*/ 38 w 450"/>
                <a:gd name="T49" fmla="*/ 780 h 865"/>
                <a:gd name="T50" fmla="*/ 21 w 450"/>
                <a:gd name="T51" fmla="*/ 788 h 865"/>
                <a:gd name="T52" fmla="*/ 4 w 450"/>
                <a:gd name="T53" fmla="*/ 782 h 865"/>
                <a:gd name="T54" fmla="*/ 3 w 450"/>
                <a:gd name="T55" fmla="*/ 762 h 865"/>
                <a:gd name="T56" fmla="*/ 53 w 450"/>
                <a:gd name="T57" fmla="*/ 479 h 865"/>
                <a:gd name="T58" fmla="*/ 79 w 450"/>
                <a:gd name="T59" fmla="*/ 430 h 865"/>
                <a:gd name="T60" fmla="*/ 92 w 450"/>
                <a:gd name="T61" fmla="*/ 377 h 865"/>
                <a:gd name="T62" fmla="*/ 80 w 450"/>
                <a:gd name="T63" fmla="*/ 344 h 865"/>
                <a:gd name="T64" fmla="*/ 78 w 450"/>
                <a:gd name="T65" fmla="*/ 312 h 865"/>
                <a:gd name="T66" fmla="*/ 74 w 450"/>
                <a:gd name="T67" fmla="*/ 302 h 865"/>
                <a:gd name="T68" fmla="*/ 62 w 450"/>
                <a:gd name="T69" fmla="*/ 281 h 865"/>
                <a:gd name="T70" fmla="*/ 52 w 450"/>
                <a:gd name="T71" fmla="*/ 262 h 865"/>
                <a:gd name="T72" fmla="*/ 32 w 450"/>
                <a:gd name="T73" fmla="*/ 217 h 865"/>
                <a:gd name="T74" fmla="*/ 12 w 450"/>
                <a:gd name="T75" fmla="*/ 122 h 865"/>
                <a:gd name="T76" fmla="*/ 15 w 450"/>
                <a:gd name="T77" fmla="*/ 68 h 865"/>
                <a:gd name="T78" fmla="*/ 44 w 450"/>
                <a:gd name="T79" fmla="*/ 23 h 865"/>
                <a:gd name="T80" fmla="*/ 94 w 450"/>
                <a:gd name="T81" fmla="*/ 2 h 865"/>
                <a:gd name="T82" fmla="*/ 98 w 450"/>
                <a:gd name="T83" fmla="*/ 0 h 865"/>
                <a:gd name="T84" fmla="*/ 97 w 450"/>
                <a:gd name="T85" fmla="*/ 29 h 865"/>
                <a:gd name="T86" fmla="*/ 172 w 450"/>
                <a:gd name="T87" fmla="*/ 24 h 865"/>
                <a:gd name="T88" fmla="*/ 230 w 450"/>
                <a:gd name="T89" fmla="*/ 15 h 865"/>
                <a:gd name="T90" fmla="*/ 300 w 450"/>
                <a:gd name="T91" fmla="*/ 88 h 865"/>
                <a:gd name="T92" fmla="*/ 300 w 450"/>
                <a:gd name="T93" fmla="*/ 89 h 865"/>
                <a:gd name="T94" fmla="*/ 314 w 450"/>
                <a:gd name="T95" fmla="*/ 126 h 865"/>
                <a:gd name="T96" fmla="*/ 319 w 450"/>
                <a:gd name="T97" fmla="*/ 133 h 865"/>
                <a:gd name="T98" fmla="*/ 344 w 450"/>
                <a:gd name="T99" fmla="*/ 167 h 865"/>
                <a:gd name="T100" fmla="*/ 346 w 450"/>
                <a:gd name="T101" fmla="*/ 217 h 865"/>
                <a:gd name="T102" fmla="*/ 346 w 450"/>
                <a:gd name="T103" fmla="*/ 221 h 865"/>
                <a:gd name="T104" fmla="*/ 345 w 450"/>
                <a:gd name="T105" fmla="*/ 327 h 865"/>
                <a:gd name="T106" fmla="*/ 345 w 450"/>
                <a:gd name="T107" fmla="*/ 336 h 865"/>
                <a:gd name="T108" fmla="*/ 361 w 450"/>
                <a:gd name="T109" fmla="*/ 430 h 865"/>
                <a:gd name="T110" fmla="*/ 367 w 450"/>
                <a:gd name="T111" fmla="*/ 448 h 865"/>
                <a:gd name="T112" fmla="*/ 384 w 450"/>
                <a:gd name="T113" fmla="*/ 495 h 865"/>
                <a:gd name="T114" fmla="*/ 410 w 450"/>
                <a:gd name="T115" fmla="*/ 594 h 865"/>
                <a:gd name="T116" fmla="*/ 430 w 450"/>
                <a:gd name="T117" fmla="*/ 698 h 865"/>
                <a:gd name="T118" fmla="*/ 438 w 450"/>
                <a:gd name="T119" fmla="*/ 750 h 865"/>
                <a:gd name="T120" fmla="*/ 442 w 450"/>
                <a:gd name="T121" fmla="*/ 772 h 865"/>
                <a:gd name="T122" fmla="*/ 448 w 450"/>
                <a:gd name="T123" fmla="*/ 791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 h="865">
                  <a:moveTo>
                    <a:pt x="448" y="791"/>
                  </a:moveTo>
                  <a:cubicBezTo>
                    <a:pt x="447" y="792"/>
                    <a:pt x="446" y="793"/>
                    <a:pt x="444" y="794"/>
                  </a:cubicBezTo>
                  <a:cubicBezTo>
                    <a:pt x="436" y="798"/>
                    <a:pt x="426" y="799"/>
                    <a:pt x="417" y="800"/>
                  </a:cubicBezTo>
                  <a:cubicBezTo>
                    <a:pt x="408" y="801"/>
                    <a:pt x="398" y="803"/>
                    <a:pt x="391" y="809"/>
                  </a:cubicBezTo>
                  <a:cubicBezTo>
                    <a:pt x="387" y="814"/>
                    <a:pt x="384" y="819"/>
                    <a:pt x="379" y="824"/>
                  </a:cubicBezTo>
                  <a:cubicBezTo>
                    <a:pt x="373" y="832"/>
                    <a:pt x="363" y="836"/>
                    <a:pt x="353" y="838"/>
                  </a:cubicBezTo>
                  <a:cubicBezTo>
                    <a:pt x="347" y="839"/>
                    <a:pt x="341" y="840"/>
                    <a:pt x="335" y="839"/>
                  </a:cubicBezTo>
                  <a:cubicBezTo>
                    <a:pt x="332" y="839"/>
                    <a:pt x="329" y="839"/>
                    <a:pt x="326" y="838"/>
                  </a:cubicBezTo>
                  <a:cubicBezTo>
                    <a:pt x="324" y="838"/>
                    <a:pt x="322" y="837"/>
                    <a:pt x="320" y="836"/>
                  </a:cubicBezTo>
                  <a:cubicBezTo>
                    <a:pt x="310" y="833"/>
                    <a:pt x="299" y="837"/>
                    <a:pt x="291" y="842"/>
                  </a:cubicBezTo>
                  <a:cubicBezTo>
                    <a:pt x="281" y="848"/>
                    <a:pt x="273" y="856"/>
                    <a:pt x="262" y="861"/>
                  </a:cubicBezTo>
                  <a:cubicBezTo>
                    <a:pt x="251" y="865"/>
                    <a:pt x="236" y="864"/>
                    <a:pt x="231" y="854"/>
                  </a:cubicBezTo>
                  <a:cubicBezTo>
                    <a:pt x="229" y="850"/>
                    <a:pt x="228" y="846"/>
                    <a:pt x="225" y="844"/>
                  </a:cubicBezTo>
                  <a:cubicBezTo>
                    <a:pt x="220" y="838"/>
                    <a:pt x="211" y="839"/>
                    <a:pt x="205" y="843"/>
                  </a:cubicBezTo>
                  <a:cubicBezTo>
                    <a:pt x="198" y="847"/>
                    <a:pt x="194" y="853"/>
                    <a:pt x="188" y="857"/>
                  </a:cubicBezTo>
                  <a:cubicBezTo>
                    <a:pt x="181" y="861"/>
                    <a:pt x="173" y="863"/>
                    <a:pt x="167" y="859"/>
                  </a:cubicBezTo>
                  <a:cubicBezTo>
                    <a:pt x="161" y="854"/>
                    <a:pt x="159" y="844"/>
                    <a:pt x="152" y="843"/>
                  </a:cubicBezTo>
                  <a:cubicBezTo>
                    <a:pt x="147" y="843"/>
                    <a:pt x="143" y="847"/>
                    <a:pt x="138" y="847"/>
                  </a:cubicBezTo>
                  <a:cubicBezTo>
                    <a:pt x="131" y="846"/>
                    <a:pt x="129" y="834"/>
                    <a:pt x="122" y="833"/>
                  </a:cubicBezTo>
                  <a:cubicBezTo>
                    <a:pt x="120" y="833"/>
                    <a:pt x="117" y="834"/>
                    <a:pt x="115" y="835"/>
                  </a:cubicBezTo>
                  <a:cubicBezTo>
                    <a:pt x="106" y="838"/>
                    <a:pt x="97" y="838"/>
                    <a:pt x="88" y="839"/>
                  </a:cubicBezTo>
                  <a:cubicBezTo>
                    <a:pt x="78" y="839"/>
                    <a:pt x="68" y="839"/>
                    <a:pt x="59" y="835"/>
                  </a:cubicBezTo>
                  <a:cubicBezTo>
                    <a:pt x="51" y="831"/>
                    <a:pt x="43" y="821"/>
                    <a:pt x="46" y="812"/>
                  </a:cubicBezTo>
                  <a:cubicBezTo>
                    <a:pt x="49" y="806"/>
                    <a:pt x="46" y="798"/>
                    <a:pt x="40" y="795"/>
                  </a:cubicBezTo>
                  <a:cubicBezTo>
                    <a:pt x="39" y="790"/>
                    <a:pt x="39" y="785"/>
                    <a:pt x="38" y="780"/>
                  </a:cubicBezTo>
                  <a:cubicBezTo>
                    <a:pt x="33" y="783"/>
                    <a:pt x="27" y="786"/>
                    <a:pt x="21" y="788"/>
                  </a:cubicBezTo>
                  <a:cubicBezTo>
                    <a:pt x="15" y="789"/>
                    <a:pt x="8" y="787"/>
                    <a:pt x="4" y="782"/>
                  </a:cubicBezTo>
                  <a:cubicBezTo>
                    <a:pt x="0" y="776"/>
                    <a:pt x="1" y="768"/>
                    <a:pt x="3" y="762"/>
                  </a:cubicBezTo>
                  <a:cubicBezTo>
                    <a:pt x="23" y="667"/>
                    <a:pt x="26" y="571"/>
                    <a:pt x="53" y="479"/>
                  </a:cubicBezTo>
                  <a:cubicBezTo>
                    <a:pt x="58" y="461"/>
                    <a:pt x="70" y="446"/>
                    <a:pt x="79" y="430"/>
                  </a:cubicBezTo>
                  <a:cubicBezTo>
                    <a:pt x="88" y="414"/>
                    <a:pt x="96" y="395"/>
                    <a:pt x="92" y="377"/>
                  </a:cubicBezTo>
                  <a:cubicBezTo>
                    <a:pt x="89" y="366"/>
                    <a:pt x="82" y="355"/>
                    <a:pt x="80" y="344"/>
                  </a:cubicBezTo>
                  <a:cubicBezTo>
                    <a:pt x="78" y="334"/>
                    <a:pt x="79" y="323"/>
                    <a:pt x="78" y="312"/>
                  </a:cubicBezTo>
                  <a:cubicBezTo>
                    <a:pt x="77" y="309"/>
                    <a:pt x="76" y="305"/>
                    <a:pt x="74" y="302"/>
                  </a:cubicBezTo>
                  <a:cubicBezTo>
                    <a:pt x="71" y="294"/>
                    <a:pt x="66" y="288"/>
                    <a:pt x="62" y="281"/>
                  </a:cubicBezTo>
                  <a:cubicBezTo>
                    <a:pt x="58" y="275"/>
                    <a:pt x="55" y="268"/>
                    <a:pt x="52" y="262"/>
                  </a:cubicBezTo>
                  <a:cubicBezTo>
                    <a:pt x="44" y="247"/>
                    <a:pt x="38" y="232"/>
                    <a:pt x="32" y="217"/>
                  </a:cubicBezTo>
                  <a:cubicBezTo>
                    <a:pt x="21" y="187"/>
                    <a:pt x="14" y="155"/>
                    <a:pt x="12" y="122"/>
                  </a:cubicBezTo>
                  <a:cubicBezTo>
                    <a:pt x="10" y="104"/>
                    <a:pt x="10" y="85"/>
                    <a:pt x="15" y="68"/>
                  </a:cubicBezTo>
                  <a:cubicBezTo>
                    <a:pt x="19" y="50"/>
                    <a:pt x="29" y="33"/>
                    <a:pt x="44" y="23"/>
                  </a:cubicBezTo>
                  <a:cubicBezTo>
                    <a:pt x="59" y="12"/>
                    <a:pt x="78" y="9"/>
                    <a:pt x="94" y="2"/>
                  </a:cubicBezTo>
                  <a:cubicBezTo>
                    <a:pt x="95" y="1"/>
                    <a:pt x="97" y="0"/>
                    <a:pt x="98" y="0"/>
                  </a:cubicBezTo>
                  <a:cubicBezTo>
                    <a:pt x="92" y="11"/>
                    <a:pt x="90" y="24"/>
                    <a:pt x="97" y="29"/>
                  </a:cubicBezTo>
                  <a:cubicBezTo>
                    <a:pt x="107" y="35"/>
                    <a:pt x="136" y="45"/>
                    <a:pt x="172" y="24"/>
                  </a:cubicBezTo>
                  <a:cubicBezTo>
                    <a:pt x="197" y="12"/>
                    <a:pt x="211" y="6"/>
                    <a:pt x="230" y="15"/>
                  </a:cubicBezTo>
                  <a:cubicBezTo>
                    <a:pt x="248" y="44"/>
                    <a:pt x="285" y="58"/>
                    <a:pt x="300" y="88"/>
                  </a:cubicBezTo>
                  <a:cubicBezTo>
                    <a:pt x="300" y="89"/>
                    <a:pt x="300" y="89"/>
                    <a:pt x="300" y="89"/>
                  </a:cubicBezTo>
                  <a:cubicBezTo>
                    <a:pt x="306" y="101"/>
                    <a:pt x="308" y="114"/>
                    <a:pt x="314" y="126"/>
                  </a:cubicBezTo>
                  <a:cubicBezTo>
                    <a:pt x="316" y="128"/>
                    <a:pt x="318" y="131"/>
                    <a:pt x="319" y="133"/>
                  </a:cubicBezTo>
                  <a:cubicBezTo>
                    <a:pt x="328" y="144"/>
                    <a:pt x="339" y="154"/>
                    <a:pt x="344" y="167"/>
                  </a:cubicBezTo>
                  <a:cubicBezTo>
                    <a:pt x="351" y="182"/>
                    <a:pt x="348" y="200"/>
                    <a:pt x="346" y="217"/>
                  </a:cubicBezTo>
                  <a:cubicBezTo>
                    <a:pt x="346" y="218"/>
                    <a:pt x="346" y="219"/>
                    <a:pt x="346" y="221"/>
                  </a:cubicBezTo>
                  <a:cubicBezTo>
                    <a:pt x="342" y="256"/>
                    <a:pt x="341" y="292"/>
                    <a:pt x="345" y="327"/>
                  </a:cubicBezTo>
                  <a:cubicBezTo>
                    <a:pt x="345" y="330"/>
                    <a:pt x="345" y="333"/>
                    <a:pt x="345" y="336"/>
                  </a:cubicBezTo>
                  <a:cubicBezTo>
                    <a:pt x="349" y="368"/>
                    <a:pt x="352" y="399"/>
                    <a:pt x="361" y="430"/>
                  </a:cubicBezTo>
                  <a:cubicBezTo>
                    <a:pt x="363" y="436"/>
                    <a:pt x="365" y="442"/>
                    <a:pt x="367" y="448"/>
                  </a:cubicBezTo>
                  <a:cubicBezTo>
                    <a:pt x="372" y="463"/>
                    <a:pt x="379" y="479"/>
                    <a:pt x="384" y="495"/>
                  </a:cubicBezTo>
                  <a:cubicBezTo>
                    <a:pt x="394" y="528"/>
                    <a:pt x="402" y="561"/>
                    <a:pt x="410" y="594"/>
                  </a:cubicBezTo>
                  <a:cubicBezTo>
                    <a:pt x="418" y="629"/>
                    <a:pt x="425" y="663"/>
                    <a:pt x="430" y="698"/>
                  </a:cubicBezTo>
                  <a:cubicBezTo>
                    <a:pt x="433" y="715"/>
                    <a:pt x="436" y="733"/>
                    <a:pt x="438" y="750"/>
                  </a:cubicBezTo>
                  <a:cubicBezTo>
                    <a:pt x="439" y="758"/>
                    <a:pt x="439" y="766"/>
                    <a:pt x="442" y="772"/>
                  </a:cubicBezTo>
                  <a:cubicBezTo>
                    <a:pt x="444" y="777"/>
                    <a:pt x="450" y="785"/>
                    <a:pt x="448" y="79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8" name="Freeform 106"/>
            <p:cNvSpPr>
              <a:spLocks/>
            </p:cNvSpPr>
            <p:nvPr/>
          </p:nvSpPr>
          <p:spPr bwMode="auto">
            <a:xfrm>
              <a:off x="6242051" y="590550"/>
              <a:ext cx="801688" cy="839788"/>
            </a:xfrm>
            <a:custGeom>
              <a:avLst/>
              <a:gdLst>
                <a:gd name="T0" fmla="*/ 172 w 220"/>
                <a:gd name="T1" fmla="*/ 41 h 231"/>
                <a:gd name="T2" fmla="*/ 135 w 220"/>
                <a:gd name="T3" fmla="*/ 12 h 231"/>
                <a:gd name="T4" fmla="*/ 90 w 220"/>
                <a:gd name="T5" fmla="*/ 1 h 231"/>
                <a:gd name="T6" fmla="*/ 38 w 220"/>
                <a:gd name="T7" fmla="*/ 35 h 231"/>
                <a:gd name="T8" fmla="*/ 13 w 220"/>
                <a:gd name="T9" fmla="*/ 94 h 231"/>
                <a:gd name="T10" fmla="*/ 4 w 220"/>
                <a:gd name="T11" fmla="*/ 170 h 231"/>
                <a:gd name="T12" fmla="*/ 16 w 220"/>
                <a:gd name="T13" fmla="*/ 209 h 231"/>
                <a:gd name="T14" fmla="*/ 24 w 220"/>
                <a:gd name="T15" fmla="*/ 221 h 231"/>
                <a:gd name="T16" fmla="*/ 34 w 220"/>
                <a:gd name="T17" fmla="*/ 214 h 231"/>
                <a:gd name="T18" fmla="*/ 66 w 220"/>
                <a:gd name="T19" fmla="*/ 229 h 231"/>
                <a:gd name="T20" fmla="*/ 99 w 220"/>
                <a:gd name="T21" fmla="*/ 213 h 231"/>
                <a:gd name="T22" fmla="*/ 122 w 220"/>
                <a:gd name="T23" fmla="*/ 196 h 231"/>
                <a:gd name="T24" fmla="*/ 144 w 220"/>
                <a:gd name="T25" fmla="*/ 191 h 231"/>
                <a:gd name="T26" fmla="*/ 190 w 220"/>
                <a:gd name="T27" fmla="*/ 173 h 231"/>
                <a:gd name="T28" fmla="*/ 217 w 220"/>
                <a:gd name="T29" fmla="*/ 132 h 231"/>
                <a:gd name="T30" fmla="*/ 207 w 220"/>
                <a:gd name="T31" fmla="*/ 81 h 231"/>
                <a:gd name="T32" fmla="*/ 172 w 220"/>
                <a:gd name="T33" fmla="*/ 4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0" h="231">
                  <a:moveTo>
                    <a:pt x="172" y="41"/>
                  </a:moveTo>
                  <a:cubicBezTo>
                    <a:pt x="161" y="30"/>
                    <a:pt x="149" y="19"/>
                    <a:pt x="135" y="12"/>
                  </a:cubicBezTo>
                  <a:cubicBezTo>
                    <a:pt x="121" y="4"/>
                    <a:pt x="105" y="0"/>
                    <a:pt x="90" y="1"/>
                  </a:cubicBezTo>
                  <a:cubicBezTo>
                    <a:pt x="69" y="4"/>
                    <a:pt x="50" y="18"/>
                    <a:pt x="38" y="35"/>
                  </a:cubicBezTo>
                  <a:cubicBezTo>
                    <a:pt x="26" y="53"/>
                    <a:pt x="19" y="73"/>
                    <a:pt x="13" y="94"/>
                  </a:cubicBezTo>
                  <a:cubicBezTo>
                    <a:pt x="6" y="119"/>
                    <a:pt x="0" y="145"/>
                    <a:pt x="4" y="170"/>
                  </a:cubicBezTo>
                  <a:cubicBezTo>
                    <a:pt x="6" y="184"/>
                    <a:pt x="11" y="196"/>
                    <a:pt x="16" y="209"/>
                  </a:cubicBezTo>
                  <a:cubicBezTo>
                    <a:pt x="18" y="214"/>
                    <a:pt x="20" y="219"/>
                    <a:pt x="24" y="221"/>
                  </a:cubicBezTo>
                  <a:cubicBezTo>
                    <a:pt x="29" y="223"/>
                    <a:pt x="35" y="219"/>
                    <a:pt x="34" y="214"/>
                  </a:cubicBezTo>
                  <a:cubicBezTo>
                    <a:pt x="40" y="225"/>
                    <a:pt x="54" y="231"/>
                    <a:pt x="66" y="229"/>
                  </a:cubicBezTo>
                  <a:cubicBezTo>
                    <a:pt x="78" y="228"/>
                    <a:pt x="89" y="221"/>
                    <a:pt x="99" y="213"/>
                  </a:cubicBezTo>
                  <a:cubicBezTo>
                    <a:pt x="106" y="207"/>
                    <a:pt x="113" y="200"/>
                    <a:pt x="122" y="196"/>
                  </a:cubicBezTo>
                  <a:cubicBezTo>
                    <a:pt x="129" y="193"/>
                    <a:pt x="136" y="192"/>
                    <a:pt x="144" y="191"/>
                  </a:cubicBezTo>
                  <a:cubicBezTo>
                    <a:pt x="160" y="188"/>
                    <a:pt x="177" y="183"/>
                    <a:pt x="190" y="173"/>
                  </a:cubicBezTo>
                  <a:cubicBezTo>
                    <a:pt x="203" y="163"/>
                    <a:pt x="214" y="149"/>
                    <a:pt x="217" y="132"/>
                  </a:cubicBezTo>
                  <a:cubicBezTo>
                    <a:pt x="220" y="115"/>
                    <a:pt x="215" y="97"/>
                    <a:pt x="207" y="81"/>
                  </a:cubicBezTo>
                  <a:cubicBezTo>
                    <a:pt x="198" y="66"/>
                    <a:pt x="185" y="53"/>
                    <a:pt x="172"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9" name="Freeform 107"/>
            <p:cNvSpPr>
              <a:spLocks/>
            </p:cNvSpPr>
            <p:nvPr/>
          </p:nvSpPr>
          <p:spPr bwMode="auto">
            <a:xfrm>
              <a:off x="5967413" y="1135063"/>
              <a:ext cx="398463" cy="549275"/>
            </a:xfrm>
            <a:custGeom>
              <a:avLst/>
              <a:gdLst>
                <a:gd name="T0" fmla="*/ 16 w 109"/>
                <a:gd name="T1" fmla="*/ 135 h 151"/>
                <a:gd name="T2" fmla="*/ 24 w 109"/>
                <a:gd name="T3" fmla="*/ 151 h 151"/>
                <a:gd name="T4" fmla="*/ 45 w 109"/>
                <a:gd name="T5" fmla="*/ 143 h 151"/>
                <a:gd name="T6" fmla="*/ 49 w 109"/>
                <a:gd name="T7" fmla="*/ 141 h 151"/>
                <a:gd name="T8" fmla="*/ 85 w 109"/>
                <a:gd name="T9" fmla="*/ 106 h 151"/>
                <a:gd name="T10" fmla="*/ 80 w 109"/>
                <a:gd name="T11" fmla="*/ 102 h 151"/>
                <a:gd name="T12" fmla="*/ 70 w 109"/>
                <a:gd name="T13" fmla="*/ 92 h 151"/>
                <a:gd name="T14" fmla="*/ 74 w 109"/>
                <a:gd name="T15" fmla="*/ 73 h 151"/>
                <a:gd name="T16" fmla="*/ 90 w 109"/>
                <a:gd name="T17" fmla="*/ 48 h 151"/>
                <a:gd name="T18" fmla="*/ 103 w 109"/>
                <a:gd name="T19" fmla="*/ 34 h 151"/>
                <a:gd name="T20" fmla="*/ 109 w 109"/>
                <a:gd name="T21" fmla="*/ 16 h 151"/>
                <a:gd name="T22" fmla="*/ 99 w 109"/>
                <a:gd name="T23" fmla="*/ 1 h 151"/>
                <a:gd name="T24" fmla="*/ 82 w 109"/>
                <a:gd name="T25" fmla="*/ 4 h 151"/>
                <a:gd name="T26" fmla="*/ 6 w 109"/>
                <a:gd name="T27" fmla="*/ 91 h 151"/>
                <a:gd name="T28" fmla="*/ 4 w 109"/>
                <a:gd name="T29" fmla="*/ 119 h 151"/>
                <a:gd name="T30" fmla="*/ 16 w 109"/>
                <a:gd name="T31" fmla="*/ 13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1">
                  <a:moveTo>
                    <a:pt x="16" y="135"/>
                  </a:moveTo>
                  <a:cubicBezTo>
                    <a:pt x="20" y="139"/>
                    <a:pt x="24" y="145"/>
                    <a:pt x="24" y="151"/>
                  </a:cubicBezTo>
                  <a:cubicBezTo>
                    <a:pt x="31" y="148"/>
                    <a:pt x="38" y="146"/>
                    <a:pt x="45" y="143"/>
                  </a:cubicBezTo>
                  <a:cubicBezTo>
                    <a:pt x="46" y="142"/>
                    <a:pt x="48" y="141"/>
                    <a:pt x="49" y="141"/>
                  </a:cubicBezTo>
                  <a:cubicBezTo>
                    <a:pt x="64" y="133"/>
                    <a:pt x="76" y="121"/>
                    <a:pt x="85" y="106"/>
                  </a:cubicBezTo>
                  <a:cubicBezTo>
                    <a:pt x="84" y="105"/>
                    <a:pt x="82" y="103"/>
                    <a:pt x="80" y="102"/>
                  </a:cubicBezTo>
                  <a:cubicBezTo>
                    <a:pt x="76" y="99"/>
                    <a:pt x="72" y="97"/>
                    <a:pt x="70" y="92"/>
                  </a:cubicBezTo>
                  <a:cubicBezTo>
                    <a:pt x="68" y="86"/>
                    <a:pt x="71" y="79"/>
                    <a:pt x="74" y="73"/>
                  </a:cubicBezTo>
                  <a:cubicBezTo>
                    <a:pt x="79" y="65"/>
                    <a:pt x="84" y="56"/>
                    <a:pt x="90" y="48"/>
                  </a:cubicBezTo>
                  <a:cubicBezTo>
                    <a:pt x="94" y="43"/>
                    <a:pt x="99" y="39"/>
                    <a:pt x="103" y="34"/>
                  </a:cubicBezTo>
                  <a:cubicBezTo>
                    <a:pt x="107" y="29"/>
                    <a:pt x="109" y="22"/>
                    <a:pt x="109" y="16"/>
                  </a:cubicBezTo>
                  <a:cubicBezTo>
                    <a:pt x="109" y="9"/>
                    <a:pt x="105" y="3"/>
                    <a:pt x="99" y="1"/>
                  </a:cubicBezTo>
                  <a:cubicBezTo>
                    <a:pt x="93" y="0"/>
                    <a:pt x="88" y="2"/>
                    <a:pt x="82" y="4"/>
                  </a:cubicBezTo>
                  <a:cubicBezTo>
                    <a:pt x="47" y="22"/>
                    <a:pt x="20" y="54"/>
                    <a:pt x="6" y="91"/>
                  </a:cubicBezTo>
                  <a:cubicBezTo>
                    <a:pt x="3" y="100"/>
                    <a:pt x="0" y="110"/>
                    <a:pt x="4" y="119"/>
                  </a:cubicBezTo>
                  <a:cubicBezTo>
                    <a:pt x="6" y="125"/>
                    <a:pt x="12" y="130"/>
                    <a:pt x="16"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0" name="Freeform 108"/>
            <p:cNvSpPr>
              <a:spLocks/>
            </p:cNvSpPr>
            <p:nvPr/>
          </p:nvSpPr>
          <p:spPr bwMode="auto">
            <a:xfrm>
              <a:off x="6278563" y="1092200"/>
              <a:ext cx="149225" cy="163513"/>
            </a:xfrm>
            <a:custGeom>
              <a:avLst/>
              <a:gdLst>
                <a:gd name="T0" fmla="*/ 38 w 41"/>
                <a:gd name="T1" fmla="*/ 13 h 45"/>
                <a:gd name="T2" fmla="*/ 26 w 41"/>
                <a:gd name="T3" fmla="*/ 2 h 45"/>
                <a:gd name="T4" fmla="*/ 12 w 41"/>
                <a:gd name="T5" fmla="*/ 1 h 45"/>
                <a:gd name="T6" fmla="*/ 2 w 41"/>
                <a:gd name="T7" fmla="*/ 10 h 45"/>
                <a:gd name="T8" fmla="*/ 0 w 41"/>
                <a:gd name="T9" fmla="*/ 15 h 45"/>
                <a:gd name="T10" fmla="*/ 14 w 41"/>
                <a:gd name="T11" fmla="*/ 13 h 45"/>
                <a:gd name="T12" fmla="*/ 24 w 41"/>
                <a:gd name="T13" fmla="*/ 28 h 45"/>
                <a:gd name="T14" fmla="*/ 18 w 41"/>
                <a:gd name="T15" fmla="*/ 45 h 45"/>
                <a:gd name="T16" fmla="*/ 23 w 41"/>
                <a:gd name="T17" fmla="*/ 45 h 45"/>
                <a:gd name="T18" fmla="*/ 32 w 41"/>
                <a:gd name="T19" fmla="*/ 43 h 45"/>
                <a:gd name="T20" fmla="*/ 39 w 41"/>
                <a:gd name="T21" fmla="*/ 32 h 45"/>
                <a:gd name="T22" fmla="*/ 38 w 41"/>
                <a:gd name="T2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5">
                  <a:moveTo>
                    <a:pt x="38" y="13"/>
                  </a:moveTo>
                  <a:cubicBezTo>
                    <a:pt x="35" y="8"/>
                    <a:pt x="31" y="4"/>
                    <a:pt x="26" y="2"/>
                  </a:cubicBezTo>
                  <a:cubicBezTo>
                    <a:pt x="21" y="0"/>
                    <a:pt x="16" y="0"/>
                    <a:pt x="12" y="1"/>
                  </a:cubicBezTo>
                  <a:cubicBezTo>
                    <a:pt x="8" y="3"/>
                    <a:pt x="4" y="6"/>
                    <a:pt x="2" y="10"/>
                  </a:cubicBezTo>
                  <a:cubicBezTo>
                    <a:pt x="1" y="12"/>
                    <a:pt x="0" y="13"/>
                    <a:pt x="0" y="15"/>
                  </a:cubicBezTo>
                  <a:cubicBezTo>
                    <a:pt x="4" y="13"/>
                    <a:pt x="9" y="12"/>
                    <a:pt x="14" y="13"/>
                  </a:cubicBezTo>
                  <a:cubicBezTo>
                    <a:pt x="20" y="15"/>
                    <a:pt x="24" y="21"/>
                    <a:pt x="24" y="28"/>
                  </a:cubicBezTo>
                  <a:cubicBezTo>
                    <a:pt x="24" y="34"/>
                    <a:pt x="22" y="40"/>
                    <a:pt x="18" y="45"/>
                  </a:cubicBezTo>
                  <a:cubicBezTo>
                    <a:pt x="20" y="45"/>
                    <a:pt x="22" y="45"/>
                    <a:pt x="23" y="45"/>
                  </a:cubicBezTo>
                  <a:cubicBezTo>
                    <a:pt x="26" y="45"/>
                    <a:pt x="30" y="45"/>
                    <a:pt x="32" y="43"/>
                  </a:cubicBezTo>
                  <a:cubicBezTo>
                    <a:pt x="36" y="41"/>
                    <a:pt x="38" y="37"/>
                    <a:pt x="39" y="32"/>
                  </a:cubicBezTo>
                  <a:cubicBezTo>
                    <a:pt x="40" y="26"/>
                    <a:pt x="41" y="19"/>
                    <a:pt x="38" y="1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1" name="Freeform 109"/>
            <p:cNvSpPr>
              <a:spLocks/>
            </p:cNvSpPr>
            <p:nvPr/>
          </p:nvSpPr>
          <p:spPr bwMode="auto">
            <a:xfrm>
              <a:off x="6091238" y="2994025"/>
              <a:ext cx="1011238" cy="398463"/>
            </a:xfrm>
            <a:custGeom>
              <a:avLst/>
              <a:gdLst>
                <a:gd name="T0" fmla="*/ 277 w 277"/>
                <a:gd name="T1" fmla="*/ 55 h 110"/>
                <a:gd name="T2" fmla="*/ 267 w 277"/>
                <a:gd name="T3" fmla="*/ 8 h 110"/>
                <a:gd name="T4" fmla="*/ 7 w 277"/>
                <a:gd name="T5" fmla="*/ 0 h 110"/>
                <a:gd name="T6" fmla="*/ 9 w 277"/>
                <a:gd name="T7" fmla="*/ 7 h 110"/>
                <a:gd name="T8" fmla="*/ 0 w 277"/>
                <a:gd name="T9" fmla="*/ 52 h 110"/>
                <a:gd name="T10" fmla="*/ 277 w 277"/>
                <a:gd name="T11" fmla="*/ 55 h 110"/>
              </a:gdLst>
              <a:ahLst/>
              <a:cxnLst>
                <a:cxn ang="0">
                  <a:pos x="T0" y="T1"/>
                </a:cxn>
                <a:cxn ang="0">
                  <a:pos x="T2" y="T3"/>
                </a:cxn>
                <a:cxn ang="0">
                  <a:pos x="T4" y="T5"/>
                </a:cxn>
                <a:cxn ang="0">
                  <a:pos x="T6" y="T7"/>
                </a:cxn>
                <a:cxn ang="0">
                  <a:pos x="T8" y="T9"/>
                </a:cxn>
                <a:cxn ang="0">
                  <a:pos x="T10" y="T11"/>
                </a:cxn>
              </a:cxnLst>
              <a:rect l="0" t="0" r="r" b="b"/>
              <a:pathLst>
                <a:path w="277" h="110">
                  <a:moveTo>
                    <a:pt x="277" y="55"/>
                  </a:moveTo>
                  <a:cubicBezTo>
                    <a:pt x="273" y="40"/>
                    <a:pt x="270" y="24"/>
                    <a:pt x="267" y="8"/>
                  </a:cubicBezTo>
                  <a:cubicBezTo>
                    <a:pt x="130" y="56"/>
                    <a:pt x="75" y="41"/>
                    <a:pt x="7" y="0"/>
                  </a:cubicBezTo>
                  <a:cubicBezTo>
                    <a:pt x="7" y="3"/>
                    <a:pt x="8" y="5"/>
                    <a:pt x="9" y="7"/>
                  </a:cubicBezTo>
                  <a:cubicBezTo>
                    <a:pt x="12" y="22"/>
                    <a:pt x="7" y="38"/>
                    <a:pt x="0" y="52"/>
                  </a:cubicBezTo>
                  <a:cubicBezTo>
                    <a:pt x="72" y="95"/>
                    <a:pt x="128" y="110"/>
                    <a:pt x="277" y="5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2" name="Freeform 110"/>
            <p:cNvSpPr>
              <a:spLocks noEditPoints="1"/>
            </p:cNvSpPr>
            <p:nvPr/>
          </p:nvSpPr>
          <p:spPr bwMode="auto">
            <a:xfrm>
              <a:off x="6532563" y="1971675"/>
              <a:ext cx="1055688" cy="1330325"/>
            </a:xfrm>
            <a:custGeom>
              <a:avLst/>
              <a:gdLst>
                <a:gd name="T0" fmla="*/ 288 w 289"/>
                <a:gd name="T1" fmla="*/ 273 h 366"/>
                <a:gd name="T2" fmla="*/ 287 w 289"/>
                <a:gd name="T3" fmla="*/ 251 h 366"/>
                <a:gd name="T4" fmla="*/ 281 w 289"/>
                <a:gd name="T5" fmla="*/ 236 h 366"/>
                <a:gd name="T6" fmla="*/ 269 w 289"/>
                <a:gd name="T7" fmla="*/ 231 h 366"/>
                <a:gd name="T8" fmla="*/ 273 w 289"/>
                <a:gd name="T9" fmla="*/ 218 h 366"/>
                <a:gd name="T10" fmla="*/ 268 w 289"/>
                <a:gd name="T11" fmla="*/ 212 h 366"/>
                <a:gd name="T12" fmla="*/ 263 w 289"/>
                <a:gd name="T13" fmla="*/ 217 h 366"/>
                <a:gd name="T14" fmla="*/ 254 w 289"/>
                <a:gd name="T15" fmla="*/ 227 h 366"/>
                <a:gd name="T16" fmla="*/ 247 w 289"/>
                <a:gd name="T17" fmla="*/ 225 h 366"/>
                <a:gd name="T18" fmla="*/ 240 w 289"/>
                <a:gd name="T19" fmla="*/ 223 h 366"/>
                <a:gd name="T20" fmla="*/ 234 w 289"/>
                <a:gd name="T21" fmla="*/ 226 h 366"/>
                <a:gd name="T22" fmla="*/ 237 w 289"/>
                <a:gd name="T23" fmla="*/ 233 h 366"/>
                <a:gd name="T24" fmla="*/ 244 w 289"/>
                <a:gd name="T25" fmla="*/ 235 h 366"/>
                <a:gd name="T26" fmla="*/ 245 w 289"/>
                <a:gd name="T27" fmla="*/ 235 h 366"/>
                <a:gd name="T28" fmla="*/ 227 w 289"/>
                <a:gd name="T29" fmla="*/ 253 h 366"/>
                <a:gd name="T30" fmla="*/ 217 w 289"/>
                <a:gd name="T31" fmla="*/ 293 h 366"/>
                <a:gd name="T32" fmla="*/ 217 w 289"/>
                <a:gd name="T33" fmla="*/ 293 h 366"/>
                <a:gd name="T34" fmla="*/ 203 w 289"/>
                <a:gd name="T35" fmla="*/ 293 h 366"/>
                <a:gd name="T36" fmla="*/ 168 w 289"/>
                <a:gd name="T37" fmla="*/ 288 h 366"/>
                <a:gd name="T38" fmla="*/ 156 w 289"/>
                <a:gd name="T39" fmla="*/ 282 h 366"/>
                <a:gd name="T40" fmla="*/ 151 w 289"/>
                <a:gd name="T41" fmla="*/ 273 h 366"/>
                <a:gd name="T42" fmla="*/ 141 w 289"/>
                <a:gd name="T43" fmla="*/ 247 h 366"/>
                <a:gd name="T44" fmla="*/ 140 w 289"/>
                <a:gd name="T45" fmla="*/ 243 h 366"/>
                <a:gd name="T46" fmla="*/ 115 w 289"/>
                <a:gd name="T47" fmla="*/ 44 h 366"/>
                <a:gd name="T48" fmla="*/ 110 w 289"/>
                <a:gd name="T49" fmla="*/ 37 h 366"/>
                <a:gd name="T50" fmla="*/ 96 w 289"/>
                <a:gd name="T51" fmla="*/ 0 h 366"/>
                <a:gd name="T52" fmla="*/ 6 w 289"/>
                <a:gd name="T53" fmla="*/ 123 h 366"/>
                <a:gd name="T54" fmla="*/ 18 w 289"/>
                <a:gd name="T55" fmla="*/ 139 h 366"/>
                <a:gd name="T56" fmla="*/ 35 w 289"/>
                <a:gd name="T57" fmla="*/ 176 h 366"/>
                <a:gd name="T58" fmla="*/ 48 w 289"/>
                <a:gd name="T59" fmla="*/ 207 h 366"/>
                <a:gd name="T60" fmla="*/ 78 w 289"/>
                <a:gd name="T61" fmla="*/ 284 h 366"/>
                <a:gd name="T62" fmla="*/ 82 w 289"/>
                <a:gd name="T63" fmla="*/ 300 h 366"/>
                <a:gd name="T64" fmla="*/ 86 w 289"/>
                <a:gd name="T65" fmla="*/ 317 h 366"/>
                <a:gd name="T66" fmla="*/ 102 w 289"/>
                <a:gd name="T67" fmla="*/ 348 h 366"/>
                <a:gd name="T68" fmla="*/ 122 w 289"/>
                <a:gd name="T69" fmla="*/ 364 h 366"/>
                <a:gd name="T70" fmla="*/ 147 w 289"/>
                <a:gd name="T71" fmla="*/ 362 h 366"/>
                <a:gd name="T72" fmla="*/ 163 w 289"/>
                <a:gd name="T73" fmla="*/ 359 h 366"/>
                <a:gd name="T74" fmla="*/ 198 w 289"/>
                <a:gd name="T75" fmla="*/ 350 h 366"/>
                <a:gd name="T76" fmla="*/ 243 w 289"/>
                <a:gd name="T77" fmla="*/ 334 h 366"/>
                <a:gd name="T78" fmla="*/ 278 w 289"/>
                <a:gd name="T79" fmla="*/ 306 h 366"/>
                <a:gd name="T80" fmla="*/ 285 w 289"/>
                <a:gd name="T81" fmla="*/ 292 h 366"/>
                <a:gd name="T82" fmla="*/ 288 w 289"/>
                <a:gd name="T83" fmla="*/ 273 h 366"/>
                <a:gd name="T84" fmla="*/ 267 w 289"/>
                <a:gd name="T85" fmla="*/ 254 h 366"/>
                <a:gd name="T86" fmla="*/ 262 w 289"/>
                <a:gd name="T87" fmla="*/ 257 h 366"/>
                <a:gd name="T88" fmla="*/ 254 w 289"/>
                <a:gd name="T89" fmla="*/ 255 h 366"/>
                <a:gd name="T90" fmla="*/ 253 w 289"/>
                <a:gd name="T91" fmla="*/ 251 h 366"/>
                <a:gd name="T92" fmla="*/ 255 w 289"/>
                <a:gd name="T93" fmla="*/ 247 h 366"/>
                <a:gd name="T94" fmla="*/ 260 w 289"/>
                <a:gd name="T95" fmla="*/ 242 h 366"/>
                <a:gd name="T96" fmla="*/ 260 w 289"/>
                <a:gd name="T97" fmla="*/ 242 h 366"/>
                <a:gd name="T98" fmla="*/ 266 w 289"/>
                <a:gd name="T99" fmla="*/ 244 h 366"/>
                <a:gd name="T100" fmla="*/ 270 w 289"/>
                <a:gd name="T101" fmla="*/ 249 h 366"/>
                <a:gd name="T102" fmla="*/ 267 w 289"/>
                <a:gd name="T103" fmla="*/ 25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 h="366">
                  <a:moveTo>
                    <a:pt x="288" y="273"/>
                  </a:moveTo>
                  <a:cubicBezTo>
                    <a:pt x="286" y="262"/>
                    <a:pt x="288" y="257"/>
                    <a:pt x="287" y="251"/>
                  </a:cubicBezTo>
                  <a:cubicBezTo>
                    <a:pt x="286" y="245"/>
                    <a:pt x="285" y="240"/>
                    <a:pt x="281" y="236"/>
                  </a:cubicBezTo>
                  <a:cubicBezTo>
                    <a:pt x="278" y="233"/>
                    <a:pt x="274" y="232"/>
                    <a:pt x="269" y="231"/>
                  </a:cubicBezTo>
                  <a:cubicBezTo>
                    <a:pt x="272" y="227"/>
                    <a:pt x="274" y="223"/>
                    <a:pt x="273" y="218"/>
                  </a:cubicBezTo>
                  <a:cubicBezTo>
                    <a:pt x="273" y="215"/>
                    <a:pt x="271" y="212"/>
                    <a:pt x="268" y="212"/>
                  </a:cubicBezTo>
                  <a:cubicBezTo>
                    <a:pt x="266" y="213"/>
                    <a:pt x="264" y="215"/>
                    <a:pt x="263" y="217"/>
                  </a:cubicBezTo>
                  <a:cubicBezTo>
                    <a:pt x="261" y="221"/>
                    <a:pt x="257" y="224"/>
                    <a:pt x="254" y="227"/>
                  </a:cubicBezTo>
                  <a:cubicBezTo>
                    <a:pt x="252" y="227"/>
                    <a:pt x="249" y="226"/>
                    <a:pt x="247" y="225"/>
                  </a:cubicBezTo>
                  <a:cubicBezTo>
                    <a:pt x="245" y="224"/>
                    <a:pt x="242" y="223"/>
                    <a:pt x="240" y="223"/>
                  </a:cubicBezTo>
                  <a:cubicBezTo>
                    <a:pt x="237" y="223"/>
                    <a:pt x="235" y="224"/>
                    <a:pt x="234" y="226"/>
                  </a:cubicBezTo>
                  <a:cubicBezTo>
                    <a:pt x="233" y="228"/>
                    <a:pt x="234" y="231"/>
                    <a:pt x="237" y="233"/>
                  </a:cubicBezTo>
                  <a:cubicBezTo>
                    <a:pt x="239" y="234"/>
                    <a:pt x="242" y="235"/>
                    <a:pt x="244" y="235"/>
                  </a:cubicBezTo>
                  <a:cubicBezTo>
                    <a:pt x="245" y="235"/>
                    <a:pt x="245" y="235"/>
                    <a:pt x="245" y="235"/>
                  </a:cubicBezTo>
                  <a:cubicBezTo>
                    <a:pt x="238" y="241"/>
                    <a:pt x="232" y="246"/>
                    <a:pt x="227" y="253"/>
                  </a:cubicBezTo>
                  <a:cubicBezTo>
                    <a:pt x="218" y="264"/>
                    <a:pt x="215" y="279"/>
                    <a:pt x="217" y="293"/>
                  </a:cubicBezTo>
                  <a:cubicBezTo>
                    <a:pt x="217" y="293"/>
                    <a:pt x="217" y="293"/>
                    <a:pt x="217" y="293"/>
                  </a:cubicBezTo>
                  <a:cubicBezTo>
                    <a:pt x="213" y="294"/>
                    <a:pt x="207" y="293"/>
                    <a:pt x="203" y="293"/>
                  </a:cubicBezTo>
                  <a:cubicBezTo>
                    <a:pt x="191" y="292"/>
                    <a:pt x="179" y="291"/>
                    <a:pt x="168" y="288"/>
                  </a:cubicBezTo>
                  <a:cubicBezTo>
                    <a:pt x="164" y="287"/>
                    <a:pt x="159" y="285"/>
                    <a:pt x="156" y="282"/>
                  </a:cubicBezTo>
                  <a:cubicBezTo>
                    <a:pt x="154" y="280"/>
                    <a:pt x="152" y="277"/>
                    <a:pt x="151" y="273"/>
                  </a:cubicBezTo>
                  <a:cubicBezTo>
                    <a:pt x="148" y="265"/>
                    <a:pt x="144" y="256"/>
                    <a:pt x="141" y="247"/>
                  </a:cubicBezTo>
                  <a:cubicBezTo>
                    <a:pt x="141" y="246"/>
                    <a:pt x="141" y="245"/>
                    <a:pt x="140" y="243"/>
                  </a:cubicBezTo>
                  <a:cubicBezTo>
                    <a:pt x="120" y="179"/>
                    <a:pt x="117" y="111"/>
                    <a:pt x="115" y="44"/>
                  </a:cubicBezTo>
                  <a:cubicBezTo>
                    <a:pt x="114" y="42"/>
                    <a:pt x="112" y="39"/>
                    <a:pt x="110" y="37"/>
                  </a:cubicBezTo>
                  <a:cubicBezTo>
                    <a:pt x="104" y="25"/>
                    <a:pt x="102" y="12"/>
                    <a:pt x="96" y="0"/>
                  </a:cubicBezTo>
                  <a:cubicBezTo>
                    <a:pt x="63" y="12"/>
                    <a:pt x="0" y="58"/>
                    <a:pt x="6" y="123"/>
                  </a:cubicBezTo>
                  <a:cubicBezTo>
                    <a:pt x="10" y="128"/>
                    <a:pt x="14" y="133"/>
                    <a:pt x="18" y="139"/>
                  </a:cubicBezTo>
                  <a:cubicBezTo>
                    <a:pt x="25" y="150"/>
                    <a:pt x="30" y="163"/>
                    <a:pt x="35" y="176"/>
                  </a:cubicBezTo>
                  <a:cubicBezTo>
                    <a:pt x="39" y="186"/>
                    <a:pt x="43" y="197"/>
                    <a:pt x="48" y="207"/>
                  </a:cubicBezTo>
                  <a:cubicBezTo>
                    <a:pt x="58" y="233"/>
                    <a:pt x="68" y="258"/>
                    <a:pt x="78" y="284"/>
                  </a:cubicBezTo>
                  <a:cubicBezTo>
                    <a:pt x="80" y="289"/>
                    <a:pt x="81" y="294"/>
                    <a:pt x="82" y="300"/>
                  </a:cubicBezTo>
                  <a:cubicBezTo>
                    <a:pt x="83" y="306"/>
                    <a:pt x="84" y="312"/>
                    <a:pt x="86" y="317"/>
                  </a:cubicBezTo>
                  <a:cubicBezTo>
                    <a:pt x="90" y="328"/>
                    <a:pt x="95" y="338"/>
                    <a:pt x="102" y="348"/>
                  </a:cubicBezTo>
                  <a:cubicBezTo>
                    <a:pt x="108" y="355"/>
                    <a:pt x="114" y="361"/>
                    <a:pt x="122" y="364"/>
                  </a:cubicBezTo>
                  <a:cubicBezTo>
                    <a:pt x="131" y="366"/>
                    <a:pt x="139" y="364"/>
                    <a:pt x="147" y="362"/>
                  </a:cubicBezTo>
                  <a:cubicBezTo>
                    <a:pt x="152" y="361"/>
                    <a:pt x="158" y="360"/>
                    <a:pt x="163" y="359"/>
                  </a:cubicBezTo>
                  <a:cubicBezTo>
                    <a:pt x="175" y="356"/>
                    <a:pt x="186" y="353"/>
                    <a:pt x="198" y="350"/>
                  </a:cubicBezTo>
                  <a:cubicBezTo>
                    <a:pt x="214" y="347"/>
                    <a:pt x="230" y="343"/>
                    <a:pt x="243" y="334"/>
                  </a:cubicBezTo>
                  <a:cubicBezTo>
                    <a:pt x="257" y="328"/>
                    <a:pt x="271" y="317"/>
                    <a:pt x="278" y="306"/>
                  </a:cubicBezTo>
                  <a:cubicBezTo>
                    <a:pt x="285" y="296"/>
                    <a:pt x="283" y="296"/>
                    <a:pt x="285" y="292"/>
                  </a:cubicBezTo>
                  <a:cubicBezTo>
                    <a:pt x="287" y="288"/>
                    <a:pt x="289" y="285"/>
                    <a:pt x="288" y="273"/>
                  </a:cubicBezTo>
                  <a:close/>
                  <a:moveTo>
                    <a:pt x="267" y="254"/>
                  </a:moveTo>
                  <a:cubicBezTo>
                    <a:pt x="265" y="256"/>
                    <a:pt x="263" y="256"/>
                    <a:pt x="262" y="257"/>
                  </a:cubicBezTo>
                  <a:cubicBezTo>
                    <a:pt x="259" y="257"/>
                    <a:pt x="255" y="258"/>
                    <a:pt x="254" y="255"/>
                  </a:cubicBezTo>
                  <a:cubicBezTo>
                    <a:pt x="253" y="254"/>
                    <a:pt x="252" y="252"/>
                    <a:pt x="253" y="251"/>
                  </a:cubicBezTo>
                  <a:cubicBezTo>
                    <a:pt x="253" y="249"/>
                    <a:pt x="254" y="248"/>
                    <a:pt x="255" y="247"/>
                  </a:cubicBezTo>
                  <a:cubicBezTo>
                    <a:pt x="257" y="245"/>
                    <a:pt x="258" y="243"/>
                    <a:pt x="260" y="242"/>
                  </a:cubicBezTo>
                  <a:cubicBezTo>
                    <a:pt x="260" y="242"/>
                    <a:pt x="260" y="242"/>
                    <a:pt x="260" y="242"/>
                  </a:cubicBezTo>
                  <a:cubicBezTo>
                    <a:pt x="262" y="242"/>
                    <a:pt x="265" y="243"/>
                    <a:pt x="266" y="244"/>
                  </a:cubicBezTo>
                  <a:cubicBezTo>
                    <a:pt x="268" y="245"/>
                    <a:pt x="270" y="247"/>
                    <a:pt x="270" y="249"/>
                  </a:cubicBezTo>
                  <a:cubicBezTo>
                    <a:pt x="270" y="251"/>
                    <a:pt x="269" y="253"/>
                    <a:pt x="267" y="25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3" name="Freeform 111"/>
            <p:cNvSpPr>
              <a:spLocks/>
            </p:cNvSpPr>
            <p:nvPr/>
          </p:nvSpPr>
          <p:spPr bwMode="auto">
            <a:xfrm>
              <a:off x="5846763" y="2281238"/>
              <a:ext cx="277813" cy="741363"/>
            </a:xfrm>
            <a:custGeom>
              <a:avLst/>
              <a:gdLst>
                <a:gd name="T0" fmla="*/ 4 w 76"/>
                <a:gd name="T1" fmla="*/ 134 h 204"/>
                <a:gd name="T2" fmla="*/ 26 w 76"/>
                <a:gd name="T3" fmla="*/ 190 h 204"/>
                <a:gd name="T4" fmla="*/ 57 w 76"/>
                <a:gd name="T5" fmla="*/ 203 h 204"/>
                <a:gd name="T6" fmla="*/ 76 w 76"/>
                <a:gd name="T7" fmla="*/ 203 h 204"/>
                <a:gd name="T8" fmla="*/ 76 w 76"/>
                <a:gd name="T9" fmla="*/ 203 h 204"/>
                <a:gd name="T10" fmla="*/ 64 w 76"/>
                <a:gd name="T11" fmla="*/ 170 h 204"/>
                <a:gd name="T12" fmla="*/ 62 w 76"/>
                <a:gd name="T13" fmla="*/ 138 h 204"/>
                <a:gd name="T14" fmla="*/ 58 w 76"/>
                <a:gd name="T15" fmla="*/ 128 h 204"/>
                <a:gd name="T16" fmla="*/ 46 w 76"/>
                <a:gd name="T17" fmla="*/ 107 h 204"/>
                <a:gd name="T18" fmla="*/ 36 w 76"/>
                <a:gd name="T19" fmla="*/ 88 h 204"/>
                <a:gd name="T20" fmla="*/ 16 w 76"/>
                <a:gd name="T21" fmla="*/ 43 h 204"/>
                <a:gd name="T22" fmla="*/ 4 w 76"/>
                <a:gd name="T23" fmla="*/ 0 h 204"/>
                <a:gd name="T24" fmla="*/ 4 w 76"/>
                <a:gd name="T25" fmla="*/ 13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204">
                  <a:moveTo>
                    <a:pt x="4" y="134"/>
                  </a:moveTo>
                  <a:cubicBezTo>
                    <a:pt x="6" y="155"/>
                    <a:pt x="11" y="177"/>
                    <a:pt x="26" y="190"/>
                  </a:cubicBezTo>
                  <a:cubicBezTo>
                    <a:pt x="35" y="198"/>
                    <a:pt x="46" y="201"/>
                    <a:pt x="57" y="203"/>
                  </a:cubicBezTo>
                  <a:cubicBezTo>
                    <a:pt x="63" y="203"/>
                    <a:pt x="69" y="204"/>
                    <a:pt x="76" y="203"/>
                  </a:cubicBezTo>
                  <a:cubicBezTo>
                    <a:pt x="76" y="203"/>
                    <a:pt x="76" y="203"/>
                    <a:pt x="76" y="203"/>
                  </a:cubicBezTo>
                  <a:cubicBezTo>
                    <a:pt x="73" y="192"/>
                    <a:pt x="66" y="181"/>
                    <a:pt x="64" y="170"/>
                  </a:cubicBezTo>
                  <a:cubicBezTo>
                    <a:pt x="62" y="160"/>
                    <a:pt x="63" y="149"/>
                    <a:pt x="62" y="138"/>
                  </a:cubicBezTo>
                  <a:cubicBezTo>
                    <a:pt x="61" y="135"/>
                    <a:pt x="60" y="131"/>
                    <a:pt x="58" y="128"/>
                  </a:cubicBezTo>
                  <a:cubicBezTo>
                    <a:pt x="55" y="120"/>
                    <a:pt x="50" y="114"/>
                    <a:pt x="46" y="107"/>
                  </a:cubicBezTo>
                  <a:cubicBezTo>
                    <a:pt x="42" y="101"/>
                    <a:pt x="39" y="94"/>
                    <a:pt x="36" y="88"/>
                  </a:cubicBezTo>
                  <a:cubicBezTo>
                    <a:pt x="28" y="73"/>
                    <a:pt x="22" y="58"/>
                    <a:pt x="16" y="43"/>
                  </a:cubicBezTo>
                  <a:cubicBezTo>
                    <a:pt x="11" y="29"/>
                    <a:pt x="7" y="15"/>
                    <a:pt x="4" y="0"/>
                  </a:cubicBezTo>
                  <a:cubicBezTo>
                    <a:pt x="1" y="45"/>
                    <a:pt x="0" y="90"/>
                    <a:pt x="4" y="13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4" name="Freeform 112"/>
            <p:cNvSpPr>
              <a:spLocks/>
            </p:cNvSpPr>
            <p:nvPr/>
          </p:nvSpPr>
          <p:spPr bwMode="auto">
            <a:xfrm>
              <a:off x="6054726" y="1647825"/>
              <a:ext cx="603250" cy="211138"/>
            </a:xfrm>
            <a:custGeom>
              <a:avLst/>
              <a:gdLst>
                <a:gd name="T0" fmla="*/ 6 w 165"/>
                <a:gd name="T1" fmla="*/ 35 h 58"/>
                <a:gd name="T2" fmla="*/ 36 w 165"/>
                <a:gd name="T3" fmla="*/ 56 h 58"/>
                <a:gd name="T4" fmla="*/ 73 w 165"/>
                <a:gd name="T5" fmla="*/ 54 h 58"/>
                <a:gd name="T6" fmla="*/ 108 w 165"/>
                <a:gd name="T7" fmla="*/ 41 h 58"/>
                <a:gd name="T8" fmla="*/ 165 w 165"/>
                <a:gd name="T9" fmla="*/ 25 h 58"/>
                <a:gd name="T10" fmla="*/ 157 w 165"/>
                <a:gd name="T11" fmla="*/ 15 h 58"/>
                <a:gd name="T12" fmla="*/ 99 w 165"/>
                <a:gd name="T13" fmla="*/ 24 h 58"/>
                <a:gd name="T14" fmla="*/ 24 w 165"/>
                <a:gd name="T15" fmla="*/ 29 h 58"/>
                <a:gd name="T16" fmla="*/ 25 w 165"/>
                <a:gd name="T17" fmla="*/ 0 h 58"/>
                <a:gd name="T18" fmla="*/ 21 w 165"/>
                <a:gd name="T19" fmla="*/ 2 h 58"/>
                <a:gd name="T20" fmla="*/ 3 w 165"/>
                <a:gd name="T21" fmla="*/ 9 h 58"/>
                <a:gd name="T22" fmla="*/ 6 w 165"/>
                <a:gd name="T23" fmla="*/ 3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58">
                  <a:moveTo>
                    <a:pt x="6" y="35"/>
                  </a:moveTo>
                  <a:cubicBezTo>
                    <a:pt x="12" y="46"/>
                    <a:pt x="23" y="53"/>
                    <a:pt x="36" y="56"/>
                  </a:cubicBezTo>
                  <a:cubicBezTo>
                    <a:pt x="48" y="58"/>
                    <a:pt x="61" y="57"/>
                    <a:pt x="73" y="54"/>
                  </a:cubicBezTo>
                  <a:cubicBezTo>
                    <a:pt x="85" y="50"/>
                    <a:pt x="96" y="45"/>
                    <a:pt x="108" y="41"/>
                  </a:cubicBezTo>
                  <a:cubicBezTo>
                    <a:pt x="126" y="33"/>
                    <a:pt x="145" y="26"/>
                    <a:pt x="165" y="25"/>
                  </a:cubicBezTo>
                  <a:cubicBezTo>
                    <a:pt x="162" y="21"/>
                    <a:pt x="160" y="18"/>
                    <a:pt x="157" y="15"/>
                  </a:cubicBezTo>
                  <a:cubicBezTo>
                    <a:pt x="138" y="6"/>
                    <a:pt x="124" y="12"/>
                    <a:pt x="99" y="24"/>
                  </a:cubicBezTo>
                  <a:cubicBezTo>
                    <a:pt x="63" y="45"/>
                    <a:pt x="34" y="35"/>
                    <a:pt x="24" y="29"/>
                  </a:cubicBezTo>
                  <a:cubicBezTo>
                    <a:pt x="17" y="24"/>
                    <a:pt x="19" y="11"/>
                    <a:pt x="25" y="0"/>
                  </a:cubicBezTo>
                  <a:cubicBezTo>
                    <a:pt x="24" y="0"/>
                    <a:pt x="22" y="1"/>
                    <a:pt x="21" y="2"/>
                  </a:cubicBezTo>
                  <a:cubicBezTo>
                    <a:pt x="15" y="4"/>
                    <a:pt x="9" y="7"/>
                    <a:pt x="3" y="9"/>
                  </a:cubicBezTo>
                  <a:cubicBezTo>
                    <a:pt x="0" y="17"/>
                    <a:pt x="1" y="27"/>
                    <a:pt x="6" y="3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5" name="Freeform 113"/>
            <p:cNvSpPr>
              <a:spLocks/>
            </p:cNvSpPr>
            <p:nvPr/>
          </p:nvSpPr>
          <p:spPr bwMode="auto">
            <a:xfrm>
              <a:off x="6515101" y="1927225"/>
              <a:ext cx="368300" cy="492125"/>
            </a:xfrm>
            <a:custGeom>
              <a:avLst/>
              <a:gdLst>
                <a:gd name="T0" fmla="*/ 101 w 101"/>
                <a:gd name="T1" fmla="*/ 12 h 135"/>
                <a:gd name="T2" fmla="*/ 101 w 101"/>
                <a:gd name="T3" fmla="*/ 11 h 135"/>
                <a:gd name="T4" fmla="*/ 94 w 101"/>
                <a:gd name="T5" fmla="*/ 0 h 135"/>
                <a:gd name="T6" fmla="*/ 29 w 101"/>
                <a:gd name="T7" fmla="*/ 49 h 135"/>
                <a:gd name="T8" fmla="*/ 11 w 101"/>
                <a:gd name="T9" fmla="*/ 135 h 135"/>
                <a:gd name="T10" fmla="*/ 101 w 101"/>
                <a:gd name="T11" fmla="*/ 12 h 135"/>
              </a:gdLst>
              <a:ahLst/>
              <a:cxnLst>
                <a:cxn ang="0">
                  <a:pos x="T0" y="T1"/>
                </a:cxn>
                <a:cxn ang="0">
                  <a:pos x="T2" y="T3"/>
                </a:cxn>
                <a:cxn ang="0">
                  <a:pos x="T4" y="T5"/>
                </a:cxn>
                <a:cxn ang="0">
                  <a:pos x="T6" y="T7"/>
                </a:cxn>
                <a:cxn ang="0">
                  <a:pos x="T8" y="T9"/>
                </a:cxn>
                <a:cxn ang="0">
                  <a:pos x="T10" y="T11"/>
                </a:cxn>
              </a:cxnLst>
              <a:rect l="0" t="0" r="r" b="b"/>
              <a:pathLst>
                <a:path w="101" h="135">
                  <a:moveTo>
                    <a:pt x="101" y="12"/>
                  </a:moveTo>
                  <a:cubicBezTo>
                    <a:pt x="101" y="12"/>
                    <a:pt x="101" y="12"/>
                    <a:pt x="101" y="11"/>
                  </a:cubicBezTo>
                  <a:cubicBezTo>
                    <a:pt x="99" y="7"/>
                    <a:pt x="97" y="3"/>
                    <a:pt x="94" y="0"/>
                  </a:cubicBezTo>
                  <a:cubicBezTo>
                    <a:pt x="79" y="8"/>
                    <a:pt x="50" y="26"/>
                    <a:pt x="29" y="49"/>
                  </a:cubicBezTo>
                  <a:cubicBezTo>
                    <a:pt x="0" y="83"/>
                    <a:pt x="0" y="115"/>
                    <a:pt x="11" y="135"/>
                  </a:cubicBezTo>
                  <a:cubicBezTo>
                    <a:pt x="5" y="70"/>
                    <a:pt x="68" y="24"/>
                    <a:pt x="101" y="1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85" name="Group 284"/>
          <p:cNvGrpSpPr/>
          <p:nvPr/>
        </p:nvGrpSpPr>
        <p:grpSpPr>
          <a:xfrm>
            <a:off x="5410286" y="2396018"/>
            <a:ext cx="860488" cy="1296158"/>
            <a:chOff x="4184976" y="1613170"/>
            <a:chExt cx="814066" cy="1226232"/>
          </a:xfrm>
        </p:grpSpPr>
        <p:grpSp>
          <p:nvGrpSpPr>
            <p:cNvPr id="288" name="Group 287"/>
            <p:cNvGrpSpPr/>
            <p:nvPr/>
          </p:nvGrpSpPr>
          <p:grpSpPr>
            <a:xfrm>
              <a:off x="4589918" y="1613170"/>
              <a:ext cx="409124" cy="990111"/>
              <a:chOff x="3876675" y="1285875"/>
              <a:chExt cx="1708150" cy="4133850"/>
            </a:xfrm>
          </p:grpSpPr>
          <p:sp>
            <p:nvSpPr>
              <p:cNvPr id="289" name="Freeform 227"/>
              <p:cNvSpPr>
                <a:spLocks/>
              </p:cNvSpPr>
              <p:nvPr/>
            </p:nvSpPr>
            <p:spPr bwMode="auto">
              <a:xfrm>
                <a:off x="3876675" y="1774825"/>
                <a:ext cx="857250" cy="3644900"/>
              </a:xfrm>
              <a:custGeom>
                <a:avLst/>
                <a:gdLst>
                  <a:gd name="T0" fmla="*/ 4 w 540"/>
                  <a:gd name="T1" fmla="*/ 0 h 2296"/>
                  <a:gd name="T2" fmla="*/ 0 w 540"/>
                  <a:gd name="T3" fmla="*/ 1986 h 2296"/>
                  <a:gd name="T4" fmla="*/ 538 w 540"/>
                  <a:gd name="T5" fmla="*/ 2296 h 2296"/>
                  <a:gd name="T6" fmla="*/ 540 w 540"/>
                  <a:gd name="T7" fmla="*/ 311 h 2296"/>
                  <a:gd name="T8" fmla="*/ 4 w 540"/>
                  <a:gd name="T9" fmla="*/ 0 h 2296"/>
                </a:gdLst>
                <a:ahLst/>
                <a:cxnLst>
                  <a:cxn ang="0">
                    <a:pos x="T0" y="T1"/>
                  </a:cxn>
                  <a:cxn ang="0">
                    <a:pos x="T2" y="T3"/>
                  </a:cxn>
                  <a:cxn ang="0">
                    <a:pos x="T4" y="T5"/>
                  </a:cxn>
                  <a:cxn ang="0">
                    <a:pos x="T6" y="T7"/>
                  </a:cxn>
                  <a:cxn ang="0">
                    <a:pos x="T8" y="T9"/>
                  </a:cxn>
                </a:cxnLst>
                <a:rect l="0" t="0" r="r" b="b"/>
                <a:pathLst>
                  <a:path w="540" h="2296">
                    <a:moveTo>
                      <a:pt x="4" y="0"/>
                    </a:moveTo>
                    <a:lnTo>
                      <a:pt x="0" y="1986"/>
                    </a:lnTo>
                    <a:lnTo>
                      <a:pt x="538" y="2296"/>
                    </a:lnTo>
                    <a:lnTo>
                      <a:pt x="540" y="311"/>
                    </a:lnTo>
                    <a:lnTo>
                      <a:pt x="4"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0" name="Freeform 228"/>
              <p:cNvSpPr>
                <a:spLocks/>
              </p:cNvSpPr>
              <p:nvPr/>
            </p:nvSpPr>
            <p:spPr bwMode="auto">
              <a:xfrm>
                <a:off x="4730750" y="1774825"/>
                <a:ext cx="854075" cy="3644900"/>
              </a:xfrm>
              <a:custGeom>
                <a:avLst/>
                <a:gdLst>
                  <a:gd name="T0" fmla="*/ 2 w 538"/>
                  <a:gd name="T1" fmla="*/ 311 h 2296"/>
                  <a:gd name="T2" fmla="*/ 0 w 538"/>
                  <a:gd name="T3" fmla="*/ 2296 h 2296"/>
                  <a:gd name="T4" fmla="*/ 534 w 538"/>
                  <a:gd name="T5" fmla="*/ 1986 h 2296"/>
                  <a:gd name="T6" fmla="*/ 538 w 538"/>
                  <a:gd name="T7" fmla="*/ 0 h 2296"/>
                  <a:gd name="T8" fmla="*/ 2 w 538"/>
                  <a:gd name="T9" fmla="*/ 311 h 2296"/>
                </a:gdLst>
                <a:ahLst/>
                <a:cxnLst>
                  <a:cxn ang="0">
                    <a:pos x="T0" y="T1"/>
                  </a:cxn>
                  <a:cxn ang="0">
                    <a:pos x="T2" y="T3"/>
                  </a:cxn>
                  <a:cxn ang="0">
                    <a:pos x="T4" y="T5"/>
                  </a:cxn>
                  <a:cxn ang="0">
                    <a:pos x="T6" y="T7"/>
                  </a:cxn>
                  <a:cxn ang="0">
                    <a:pos x="T8" y="T9"/>
                  </a:cxn>
                </a:cxnLst>
                <a:rect l="0" t="0" r="r" b="b"/>
                <a:pathLst>
                  <a:path w="538" h="2296">
                    <a:moveTo>
                      <a:pt x="2" y="311"/>
                    </a:moveTo>
                    <a:lnTo>
                      <a:pt x="0" y="2296"/>
                    </a:lnTo>
                    <a:lnTo>
                      <a:pt x="534" y="1986"/>
                    </a:lnTo>
                    <a:lnTo>
                      <a:pt x="538" y="0"/>
                    </a:lnTo>
                    <a:lnTo>
                      <a:pt x="2" y="311"/>
                    </a:ln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1" name="Freeform 229"/>
              <p:cNvSpPr>
                <a:spLocks/>
              </p:cNvSpPr>
              <p:nvPr/>
            </p:nvSpPr>
            <p:spPr bwMode="auto">
              <a:xfrm>
                <a:off x="3883025" y="1285875"/>
                <a:ext cx="1701800" cy="982663"/>
              </a:xfrm>
              <a:custGeom>
                <a:avLst/>
                <a:gdLst>
                  <a:gd name="T0" fmla="*/ 534 w 1072"/>
                  <a:gd name="T1" fmla="*/ 0 h 619"/>
                  <a:gd name="T2" fmla="*/ 0 w 1072"/>
                  <a:gd name="T3" fmla="*/ 308 h 619"/>
                  <a:gd name="T4" fmla="*/ 536 w 1072"/>
                  <a:gd name="T5" fmla="*/ 619 h 619"/>
                  <a:gd name="T6" fmla="*/ 1072 w 1072"/>
                  <a:gd name="T7" fmla="*/ 308 h 619"/>
                  <a:gd name="T8" fmla="*/ 534 w 1072"/>
                  <a:gd name="T9" fmla="*/ 0 h 619"/>
                </a:gdLst>
                <a:ahLst/>
                <a:cxnLst>
                  <a:cxn ang="0">
                    <a:pos x="T0" y="T1"/>
                  </a:cxn>
                  <a:cxn ang="0">
                    <a:pos x="T2" y="T3"/>
                  </a:cxn>
                  <a:cxn ang="0">
                    <a:pos x="T4" y="T5"/>
                  </a:cxn>
                  <a:cxn ang="0">
                    <a:pos x="T6" y="T7"/>
                  </a:cxn>
                  <a:cxn ang="0">
                    <a:pos x="T8" y="T9"/>
                  </a:cxn>
                </a:cxnLst>
                <a:rect l="0" t="0" r="r" b="b"/>
                <a:pathLst>
                  <a:path w="1072" h="619">
                    <a:moveTo>
                      <a:pt x="534" y="0"/>
                    </a:moveTo>
                    <a:lnTo>
                      <a:pt x="0" y="308"/>
                    </a:lnTo>
                    <a:lnTo>
                      <a:pt x="536" y="619"/>
                    </a:lnTo>
                    <a:lnTo>
                      <a:pt x="1072" y="308"/>
                    </a:lnTo>
                    <a:lnTo>
                      <a:pt x="534" y="0"/>
                    </a:lnTo>
                    <a:close/>
                  </a:path>
                </a:pathLst>
              </a:custGeom>
              <a:solidFill>
                <a:srgbClr val="FF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92" name="Group 291"/>
            <p:cNvGrpSpPr/>
            <p:nvPr/>
          </p:nvGrpSpPr>
          <p:grpSpPr>
            <a:xfrm>
              <a:off x="4387257" y="1982370"/>
              <a:ext cx="407984" cy="739922"/>
              <a:chOff x="3030538" y="2827338"/>
              <a:chExt cx="1703387" cy="3089275"/>
            </a:xfrm>
          </p:grpSpPr>
          <p:sp>
            <p:nvSpPr>
              <p:cNvPr id="293" name="Freeform 230"/>
              <p:cNvSpPr>
                <a:spLocks/>
              </p:cNvSpPr>
              <p:nvPr/>
            </p:nvSpPr>
            <p:spPr bwMode="auto">
              <a:xfrm>
                <a:off x="3030538" y="3319463"/>
                <a:ext cx="855662" cy="2597150"/>
              </a:xfrm>
              <a:custGeom>
                <a:avLst/>
                <a:gdLst>
                  <a:gd name="T0" fmla="*/ 4 w 539"/>
                  <a:gd name="T1" fmla="*/ 0 h 1636"/>
                  <a:gd name="T2" fmla="*/ 0 w 539"/>
                  <a:gd name="T3" fmla="*/ 1325 h 1636"/>
                  <a:gd name="T4" fmla="*/ 537 w 539"/>
                  <a:gd name="T5" fmla="*/ 1636 h 1636"/>
                  <a:gd name="T6" fmla="*/ 539 w 539"/>
                  <a:gd name="T7" fmla="*/ 309 h 1636"/>
                  <a:gd name="T8" fmla="*/ 4 w 539"/>
                  <a:gd name="T9" fmla="*/ 0 h 1636"/>
                </a:gdLst>
                <a:ahLst/>
                <a:cxnLst>
                  <a:cxn ang="0">
                    <a:pos x="T0" y="T1"/>
                  </a:cxn>
                  <a:cxn ang="0">
                    <a:pos x="T2" y="T3"/>
                  </a:cxn>
                  <a:cxn ang="0">
                    <a:pos x="T4" y="T5"/>
                  </a:cxn>
                  <a:cxn ang="0">
                    <a:pos x="T6" y="T7"/>
                  </a:cxn>
                  <a:cxn ang="0">
                    <a:pos x="T8" y="T9"/>
                  </a:cxn>
                </a:cxnLst>
                <a:rect l="0" t="0" r="r" b="b"/>
                <a:pathLst>
                  <a:path w="539" h="1636">
                    <a:moveTo>
                      <a:pt x="4" y="0"/>
                    </a:moveTo>
                    <a:lnTo>
                      <a:pt x="0" y="1325"/>
                    </a:lnTo>
                    <a:lnTo>
                      <a:pt x="537" y="1636"/>
                    </a:lnTo>
                    <a:lnTo>
                      <a:pt x="539" y="309"/>
                    </a:lnTo>
                    <a:lnTo>
                      <a:pt x="4" y="0"/>
                    </a:lnTo>
                    <a:close/>
                  </a:path>
                </a:pathLst>
              </a:custGeom>
              <a:solidFill>
                <a:srgbClr val="0751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4" name="Freeform 231"/>
              <p:cNvSpPr>
                <a:spLocks/>
              </p:cNvSpPr>
              <p:nvPr/>
            </p:nvSpPr>
            <p:spPr bwMode="auto">
              <a:xfrm>
                <a:off x="3883025" y="3319463"/>
                <a:ext cx="850900" cy="2597150"/>
              </a:xfrm>
              <a:custGeom>
                <a:avLst/>
                <a:gdLst>
                  <a:gd name="T0" fmla="*/ 2 w 536"/>
                  <a:gd name="T1" fmla="*/ 309 h 1636"/>
                  <a:gd name="T2" fmla="*/ 0 w 536"/>
                  <a:gd name="T3" fmla="*/ 1636 h 1636"/>
                  <a:gd name="T4" fmla="*/ 534 w 536"/>
                  <a:gd name="T5" fmla="*/ 1325 h 1636"/>
                  <a:gd name="T6" fmla="*/ 536 w 536"/>
                  <a:gd name="T7" fmla="*/ 0 h 1636"/>
                  <a:gd name="T8" fmla="*/ 2 w 536"/>
                  <a:gd name="T9" fmla="*/ 309 h 1636"/>
                </a:gdLst>
                <a:ahLst/>
                <a:cxnLst>
                  <a:cxn ang="0">
                    <a:pos x="T0" y="T1"/>
                  </a:cxn>
                  <a:cxn ang="0">
                    <a:pos x="T2" y="T3"/>
                  </a:cxn>
                  <a:cxn ang="0">
                    <a:pos x="T4" y="T5"/>
                  </a:cxn>
                  <a:cxn ang="0">
                    <a:pos x="T6" y="T7"/>
                  </a:cxn>
                  <a:cxn ang="0">
                    <a:pos x="T8" y="T9"/>
                  </a:cxn>
                </a:cxnLst>
                <a:rect l="0" t="0" r="r" b="b"/>
                <a:pathLst>
                  <a:path w="536" h="1636">
                    <a:moveTo>
                      <a:pt x="2" y="309"/>
                    </a:moveTo>
                    <a:lnTo>
                      <a:pt x="0" y="1636"/>
                    </a:lnTo>
                    <a:lnTo>
                      <a:pt x="534" y="1325"/>
                    </a:lnTo>
                    <a:lnTo>
                      <a:pt x="536" y="0"/>
                    </a:lnTo>
                    <a:lnTo>
                      <a:pt x="2" y="309"/>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5" name="Freeform 232"/>
              <p:cNvSpPr>
                <a:spLocks/>
              </p:cNvSpPr>
              <p:nvPr/>
            </p:nvSpPr>
            <p:spPr bwMode="auto">
              <a:xfrm>
                <a:off x="3036888" y="2827338"/>
                <a:ext cx="1697037" cy="982663"/>
              </a:xfrm>
              <a:custGeom>
                <a:avLst/>
                <a:gdLst>
                  <a:gd name="T0" fmla="*/ 533 w 1069"/>
                  <a:gd name="T1" fmla="*/ 0 h 619"/>
                  <a:gd name="T2" fmla="*/ 0 w 1069"/>
                  <a:gd name="T3" fmla="*/ 310 h 619"/>
                  <a:gd name="T4" fmla="*/ 535 w 1069"/>
                  <a:gd name="T5" fmla="*/ 619 h 619"/>
                  <a:gd name="T6" fmla="*/ 1069 w 1069"/>
                  <a:gd name="T7" fmla="*/ 310 h 619"/>
                  <a:gd name="T8" fmla="*/ 533 w 1069"/>
                  <a:gd name="T9" fmla="*/ 0 h 619"/>
                </a:gdLst>
                <a:ahLst/>
                <a:cxnLst>
                  <a:cxn ang="0">
                    <a:pos x="T0" y="T1"/>
                  </a:cxn>
                  <a:cxn ang="0">
                    <a:pos x="T2" y="T3"/>
                  </a:cxn>
                  <a:cxn ang="0">
                    <a:pos x="T4" y="T5"/>
                  </a:cxn>
                  <a:cxn ang="0">
                    <a:pos x="T6" y="T7"/>
                  </a:cxn>
                  <a:cxn ang="0">
                    <a:pos x="T8" y="T9"/>
                  </a:cxn>
                </a:cxnLst>
                <a:rect l="0" t="0" r="r" b="b"/>
                <a:pathLst>
                  <a:path w="1069" h="619">
                    <a:moveTo>
                      <a:pt x="533" y="0"/>
                    </a:moveTo>
                    <a:lnTo>
                      <a:pt x="0" y="310"/>
                    </a:lnTo>
                    <a:lnTo>
                      <a:pt x="535" y="619"/>
                    </a:lnTo>
                    <a:lnTo>
                      <a:pt x="1069" y="310"/>
                    </a:lnTo>
                    <a:lnTo>
                      <a:pt x="533"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96" name="Group 295"/>
            <p:cNvGrpSpPr/>
            <p:nvPr/>
          </p:nvGrpSpPr>
          <p:grpSpPr>
            <a:xfrm>
              <a:off x="4184976" y="2270582"/>
              <a:ext cx="407984" cy="568820"/>
              <a:chOff x="2185988" y="4030663"/>
              <a:chExt cx="1703387" cy="2374900"/>
            </a:xfrm>
          </p:grpSpPr>
          <p:sp>
            <p:nvSpPr>
              <p:cNvPr id="297" name="Freeform 233"/>
              <p:cNvSpPr>
                <a:spLocks/>
              </p:cNvSpPr>
              <p:nvPr/>
            </p:nvSpPr>
            <p:spPr bwMode="auto">
              <a:xfrm>
                <a:off x="2185988" y="4522788"/>
                <a:ext cx="857250" cy="1882775"/>
              </a:xfrm>
              <a:custGeom>
                <a:avLst/>
                <a:gdLst>
                  <a:gd name="T0" fmla="*/ 2 w 540"/>
                  <a:gd name="T1" fmla="*/ 0 h 1186"/>
                  <a:gd name="T2" fmla="*/ 0 w 540"/>
                  <a:gd name="T3" fmla="*/ 876 h 1186"/>
                  <a:gd name="T4" fmla="*/ 536 w 540"/>
                  <a:gd name="T5" fmla="*/ 1186 h 1186"/>
                  <a:gd name="T6" fmla="*/ 540 w 540"/>
                  <a:gd name="T7" fmla="*/ 309 h 1186"/>
                  <a:gd name="T8" fmla="*/ 2 w 540"/>
                  <a:gd name="T9" fmla="*/ 0 h 1186"/>
                </a:gdLst>
                <a:ahLst/>
                <a:cxnLst>
                  <a:cxn ang="0">
                    <a:pos x="T0" y="T1"/>
                  </a:cxn>
                  <a:cxn ang="0">
                    <a:pos x="T2" y="T3"/>
                  </a:cxn>
                  <a:cxn ang="0">
                    <a:pos x="T4" y="T5"/>
                  </a:cxn>
                  <a:cxn ang="0">
                    <a:pos x="T6" y="T7"/>
                  </a:cxn>
                  <a:cxn ang="0">
                    <a:pos x="T8" y="T9"/>
                  </a:cxn>
                </a:cxnLst>
                <a:rect l="0" t="0" r="r" b="b"/>
                <a:pathLst>
                  <a:path w="540" h="1186">
                    <a:moveTo>
                      <a:pt x="2" y="0"/>
                    </a:moveTo>
                    <a:lnTo>
                      <a:pt x="0" y="876"/>
                    </a:lnTo>
                    <a:lnTo>
                      <a:pt x="536" y="1186"/>
                    </a:lnTo>
                    <a:lnTo>
                      <a:pt x="540" y="309"/>
                    </a:lnTo>
                    <a:lnTo>
                      <a:pt x="2" y="0"/>
                    </a:lnTo>
                    <a:close/>
                  </a:path>
                </a:pathLst>
              </a:custGeom>
              <a:solidFill>
                <a:srgbClr val="00C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8" name="Freeform 234"/>
              <p:cNvSpPr>
                <a:spLocks/>
              </p:cNvSpPr>
              <p:nvPr/>
            </p:nvSpPr>
            <p:spPr bwMode="auto">
              <a:xfrm>
                <a:off x="3036888" y="4522788"/>
                <a:ext cx="852487" cy="1882775"/>
              </a:xfrm>
              <a:custGeom>
                <a:avLst/>
                <a:gdLst>
                  <a:gd name="T0" fmla="*/ 4 w 537"/>
                  <a:gd name="T1" fmla="*/ 309 h 1186"/>
                  <a:gd name="T2" fmla="*/ 0 w 537"/>
                  <a:gd name="T3" fmla="*/ 1186 h 1186"/>
                  <a:gd name="T4" fmla="*/ 535 w 537"/>
                  <a:gd name="T5" fmla="*/ 876 h 1186"/>
                  <a:gd name="T6" fmla="*/ 537 w 537"/>
                  <a:gd name="T7" fmla="*/ 0 h 1186"/>
                  <a:gd name="T8" fmla="*/ 4 w 537"/>
                  <a:gd name="T9" fmla="*/ 309 h 1186"/>
                </a:gdLst>
                <a:ahLst/>
                <a:cxnLst>
                  <a:cxn ang="0">
                    <a:pos x="T0" y="T1"/>
                  </a:cxn>
                  <a:cxn ang="0">
                    <a:pos x="T2" y="T3"/>
                  </a:cxn>
                  <a:cxn ang="0">
                    <a:pos x="T4" y="T5"/>
                  </a:cxn>
                  <a:cxn ang="0">
                    <a:pos x="T6" y="T7"/>
                  </a:cxn>
                  <a:cxn ang="0">
                    <a:pos x="T8" y="T9"/>
                  </a:cxn>
                </a:cxnLst>
                <a:rect l="0" t="0" r="r" b="b"/>
                <a:pathLst>
                  <a:path w="537" h="1186">
                    <a:moveTo>
                      <a:pt x="4" y="309"/>
                    </a:moveTo>
                    <a:lnTo>
                      <a:pt x="0" y="1186"/>
                    </a:lnTo>
                    <a:lnTo>
                      <a:pt x="535" y="876"/>
                    </a:lnTo>
                    <a:lnTo>
                      <a:pt x="537" y="0"/>
                    </a:lnTo>
                    <a:lnTo>
                      <a:pt x="4" y="309"/>
                    </a:lnTo>
                    <a:close/>
                  </a:path>
                </a:pathLst>
              </a:custGeom>
              <a:solidFill>
                <a:srgbClr val="00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99" name="Freeform 235"/>
              <p:cNvSpPr>
                <a:spLocks/>
              </p:cNvSpPr>
              <p:nvPr/>
            </p:nvSpPr>
            <p:spPr bwMode="auto">
              <a:xfrm>
                <a:off x="2189163" y="4030663"/>
                <a:ext cx="1700212" cy="982663"/>
              </a:xfrm>
              <a:custGeom>
                <a:avLst/>
                <a:gdLst>
                  <a:gd name="T0" fmla="*/ 534 w 1071"/>
                  <a:gd name="T1" fmla="*/ 0 h 619"/>
                  <a:gd name="T2" fmla="*/ 0 w 1071"/>
                  <a:gd name="T3" fmla="*/ 310 h 619"/>
                  <a:gd name="T4" fmla="*/ 538 w 1071"/>
                  <a:gd name="T5" fmla="*/ 619 h 619"/>
                  <a:gd name="T6" fmla="*/ 1071 w 1071"/>
                  <a:gd name="T7" fmla="*/ 310 h 619"/>
                  <a:gd name="T8" fmla="*/ 534 w 1071"/>
                  <a:gd name="T9" fmla="*/ 0 h 619"/>
                </a:gdLst>
                <a:ahLst/>
                <a:cxnLst>
                  <a:cxn ang="0">
                    <a:pos x="T0" y="T1"/>
                  </a:cxn>
                  <a:cxn ang="0">
                    <a:pos x="T2" y="T3"/>
                  </a:cxn>
                  <a:cxn ang="0">
                    <a:pos x="T4" y="T5"/>
                  </a:cxn>
                  <a:cxn ang="0">
                    <a:pos x="T6" y="T7"/>
                  </a:cxn>
                  <a:cxn ang="0">
                    <a:pos x="T8" y="T9"/>
                  </a:cxn>
                </a:cxnLst>
                <a:rect l="0" t="0" r="r" b="b"/>
                <a:pathLst>
                  <a:path w="1071" h="619">
                    <a:moveTo>
                      <a:pt x="534" y="0"/>
                    </a:moveTo>
                    <a:lnTo>
                      <a:pt x="0" y="310"/>
                    </a:lnTo>
                    <a:lnTo>
                      <a:pt x="538" y="619"/>
                    </a:lnTo>
                    <a:lnTo>
                      <a:pt x="1071" y="310"/>
                    </a:lnTo>
                    <a:lnTo>
                      <a:pt x="534" y="0"/>
                    </a:ln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317" name="Group 316"/>
          <p:cNvGrpSpPr/>
          <p:nvPr/>
        </p:nvGrpSpPr>
        <p:grpSpPr>
          <a:xfrm>
            <a:off x="4987584" y="3203390"/>
            <a:ext cx="648581" cy="909367"/>
            <a:chOff x="1136650" y="2454276"/>
            <a:chExt cx="2586038" cy="3625850"/>
          </a:xfrm>
        </p:grpSpPr>
        <p:sp>
          <p:nvSpPr>
            <p:cNvPr id="302" name="Freeform 97"/>
            <p:cNvSpPr>
              <a:spLocks/>
            </p:cNvSpPr>
            <p:nvPr/>
          </p:nvSpPr>
          <p:spPr bwMode="auto">
            <a:xfrm>
              <a:off x="2955925" y="2454276"/>
              <a:ext cx="290512" cy="419100"/>
            </a:xfrm>
            <a:custGeom>
              <a:avLst/>
              <a:gdLst>
                <a:gd name="T0" fmla="*/ 66 w 182"/>
                <a:gd name="T1" fmla="*/ 251 h 262"/>
                <a:gd name="T2" fmla="*/ 91 w 182"/>
                <a:gd name="T3" fmla="*/ 223 h 262"/>
                <a:gd name="T4" fmla="*/ 128 w 182"/>
                <a:gd name="T5" fmla="*/ 192 h 262"/>
                <a:gd name="T6" fmla="*/ 154 w 182"/>
                <a:gd name="T7" fmla="*/ 153 h 262"/>
                <a:gd name="T8" fmla="*/ 176 w 182"/>
                <a:gd name="T9" fmla="*/ 132 h 262"/>
                <a:gd name="T10" fmla="*/ 179 w 182"/>
                <a:gd name="T11" fmla="*/ 114 h 262"/>
                <a:gd name="T12" fmla="*/ 167 w 182"/>
                <a:gd name="T13" fmla="*/ 109 h 262"/>
                <a:gd name="T14" fmla="*/ 150 w 182"/>
                <a:gd name="T15" fmla="*/ 125 h 262"/>
                <a:gd name="T16" fmla="*/ 126 w 182"/>
                <a:gd name="T17" fmla="*/ 146 h 262"/>
                <a:gd name="T18" fmla="*/ 111 w 182"/>
                <a:gd name="T19" fmla="*/ 149 h 262"/>
                <a:gd name="T20" fmla="*/ 101 w 182"/>
                <a:gd name="T21" fmla="*/ 128 h 262"/>
                <a:gd name="T22" fmla="*/ 110 w 182"/>
                <a:gd name="T23" fmla="*/ 64 h 262"/>
                <a:gd name="T24" fmla="*/ 132 w 182"/>
                <a:gd name="T25" fmla="*/ 36 h 262"/>
                <a:gd name="T26" fmla="*/ 131 w 182"/>
                <a:gd name="T27" fmla="*/ 24 h 262"/>
                <a:gd name="T28" fmla="*/ 111 w 182"/>
                <a:gd name="T29" fmla="*/ 32 h 262"/>
                <a:gd name="T30" fmla="*/ 94 w 182"/>
                <a:gd name="T31" fmla="*/ 49 h 262"/>
                <a:gd name="T32" fmla="*/ 87 w 182"/>
                <a:gd name="T33" fmla="*/ 52 h 262"/>
                <a:gd name="T34" fmla="*/ 108 w 182"/>
                <a:gd name="T35" fmla="*/ 19 h 262"/>
                <a:gd name="T36" fmla="*/ 112 w 182"/>
                <a:gd name="T37" fmla="*/ 1 h 262"/>
                <a:gd name="T38" fmla="*/ 101 w 182"/>
                <a:gd name="T39" fmla="*/ 4 h 262"/>
                <a:gd name="T40" fmla="*/ 80 w 182"/>
                <a:gd name="T41" fmla="*/ 21 h 262"/>
                <a:gd name="T42" fmla="*/ 75 w 182"/>
                <a:gd name="T43" fmla="*/ 31 h 262"/>
                <a:gd name="T44" fmla="*/ 63 w 182"/>
                <a:gd name="T45" fmla="*/ 33 h 262"/>
                <a:gd name="T46" fmla="*/ 50 w 182"/>
                <a:gd name="T47" fmla="*/ 40 h 262"/>
                <a:gd name="T48" fmla="*/ 41 w 182"/>
                <a:gd name="T49" fmla="*/ 57 h 262"/>
                <a:gd name="T50" fmla="*/ 37 w 182"/>
                <a:gd name="T51" fmla="*/ 65 h 262"/>
                <a:gd name="T52" fmla="*/ 23 w 182"/>
                <a:gd name="T53" fmla="*/ 77 h 262"/>
                <a:gd name="T54" fmla="*/ 13 w 182"/>
                <a:gd name="T55" fmla="*/ 110 h 262"/>
                <a:gd name="T56" fmla="*/ 11 w 182"/>
                <a:gd name="T57" fmla="*/ 141 h 262"/>
                <a:gd name="T58" fmla="*/ 11 w 182"/>
                <a:gd name="T59" fmla="*/ 172 h 262"/>
                <a:gd name="T60" fmla="*/ 7 w 182"/>
                <a:gd name="T61" fmla="*/ 201 h 262"/>
                <a:gd name="T62" fmla="*/ 4 w 182"/>
                <a:gd name="T63" fmla="*/ 219 h 262"/>
                <a:gd name="T64" fmla="*/ 1 w 182"/>
                <a:gd name="T65" fmla="*/ 231 h 262"/>
                <a:gd name="T66" fmla="*/ 0 w 182"/>
                <a:gd name="T67" fmla="*/ 242 h 262"/>
                <a:gd name="T68" fmla="*/ 24 w 182"/>
                <a:gd name="T69" fmla="*/ 261 h 262"/>
                <a:gd name="T70" fmla="*/ 66 w 182"/>
                <a:gd name="T71" fmla="*/ 2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262">
                  <a:moveTo>
                    <a:pt x="66" y="251"/>
                  </a:moveTo>
                  <a:cubicBezTo>
                    <a:pt x="76" y="237"/>
                    <a:pt x="81" y="231"/>
                    <a:pt x="91" y="223"/>
                  </a:cubicBezTo>
                  <a:cubicBezTo>
                    <a:pt x="102" y="216"/>
                    <a:pt x="122" y="202"/>
                    <a:pt x="128" y="192"/>
                  </a:cubicBezTo>
                  <a:cubicBezTo>
                    <a:pt x="135" y="183"/>
                    <a:pt x="144" y="162"/>
                    <a:pt x="154" y="153"/>
                  </a:cubicBezTo>
                  <a:cubicBezTo>
                    <a:pt x="164" y="145"/>
                    <a:pt x="173" y="138"/>
                    <a:pt x="176" y="132"/>
                  </a:cubicBezTo>
                  <a:cubicBezTo>
                    <a:pt x="180" y="125"/>
                    <a:pt x="182" y="117"/>
                    <a:pt x="179" y="114"/>
                  </a:cubicBezTo>
                  <a:cubicBezTo>
                    <a:pt x="176" y="111"/>
                    <a:pt x="172" y="107"/>
                    <a:pt x="167" y="109"/>
                  </a:cubicBezTo>
                  <a:cubicBezTo>
                    <a:pt x="162" y="111"/>
                    <a:pt x="154" y="121"/>
                    <a:pt x="150" y="125"/>
                  </a:cubicBezTo>
                  <a:cubicBezTo>
                    <a:pt x="146" y="129"/>
                    <a:pt x="131" y="143"/>
                    <a:pt x="126" y="146"/>
                  </a:cubicBezTo>
                  <a:cubicBezTo>
                    <a:pt x="122" y="148"/>
                    <a:pt x="115" y="150"/>
                    <a:pt x="111" y="149"/>
                  </a:cubicBezTo>
                  <a:cubicBezTo>
                    <a:pt x="108" y="148"/>
                    <a:pt x="101" y="138"/>
                    <a:pt x="101" y="128"/>
                  </a:cubicBezTo>
                  <a:cubicBezTo>
                    <a:pt x="101" y="119"/>
                    <a:pt x="105" y="72"/>
                    <a:pt x="110" y="64"/>
                  </a:cubicBezTo>
                  <a:cubicBezTo>
                    <a:pt x="114" y="56"/>
                    <a:pt x="126" y="43"/>
                    <a:pt x="132" y="36"/>
                  </a:cubicBezTo>
                  <a:cubicBezTo>
                    <a:pt x="137" y="30"/>
                    <a:pt x="139" y="26"/>
                    <a:pt x="131" y="24"/>
                  </a:cubicBezTo>
                  <a:cubicBezTo>
                    <a:pt x="122" y="21"/>
                    <a:pt x="115" y="28"/>
                    <a:pt x="111" y="32"/>
                  </a:cubicBezTo>
                  <a:cubicBezTo>
                    <a:pt x="107" y="37"/>
                    <a:pt x="97" y="44"/>
                    <a:pt x="94" y="49"/>
                  </a:cubicBezTo>
                  <a:cubicBezTo>
                    <a:pt x="92" y="53"/>
                    <a:pt x="83" y="61"/>
                    <a:pt x="87" y="52"/>
                  </a:cubicBezTo>
                  <a:cubicBezTo>
                    <a:pt x="92" y="42"/>
                    <a:pt x="104" y="23"/>
                    <a:pt x="108" y="19"/>
                  </a:cubicBezTo>
                  <a:cubicBezTo>
                    <a:pt x="111" y="14"/>
                    <a:pt x="112" y="1"/>
                    <a:pt x="112" y="1"/>
                  </a:cubicBezTo>
                  <a:cubicBezTo>
                    <a:pt x="111" y="0"/>
                    <a:pt x="104" y="0"/>
                    <a:pt x="101" y="4"/>
                  </a:cubicBezTo>
                  <a:cubicBezTo>
                    <a:pt x="98" y="7"/>
                    <a:pt x="82" y="19"/>
                    <a:pt x="80" y="21"/>
                  </a:cubicBezTo>
                  <a:cubicBezTo>
                    <a:pt x="78" y="24"/>
                    <a:pt x="75" y="31"/>
                    <a:pt x="75" y="31"/>
                  </a:cubicBezTo>
                  <a:cubicBezTo>
                    <a:pt x="75" y="31"/>
                    <a:pt x="68" y="32"/>
                    <a:pt x="63" y="33"/>
                  </a:cubicBezTo>
                  <a:cubicBezTo>
                    <a:pt x="58" y="35"/>
                    <a:pt x="52" y="38"/>
                    <a:pt x="50" y="40"/>
                  </a:cubicBezTo>
                  <a:cubicBezTo>
                    <a:pt x="47" y="43"/>
                    <a:pt x="41" y="56"/>
                    <a:pt x="41" y="57"/>
                  </a:cubicBezTo>
                  <a:cubicBezTo>
                    <a:pt x="40" y="59"/>
                    <a:pt x="41" y="61"/>
                    <a:pt x="37" y="65"/>
                  </a:cubicBezTo>
                  <a:cubicBezTo>
                    <a:pt x="34" y="69"/>
                    <a:pt x="26" y="73"/>
                    <a:pt x="23" y="77"/>
                  </a:cubicBezTo>
                  <a:cubicBezTo>
                    <a:pt x="19" y="81"/>
                    <a:pt x="13" y="103"/>
                    <a:pt x="13" y="110"/>
                  </a:cubicBezTo>
                  <a:cubicBezTo>
                    <a:pt x="12" y="117"/>
                    <a:pt x="12" y="138"/>
                    <a:pt x="11" y="141"/>
                  </a:cubicBezTo>
                  <a:cubicBezTo>
                    <a:pt x="11" y="145"/>
                    <a:pt x="13" y="167"/>
                    <a:pt x="11" y="172"/>
                  </a:cubicBezTo>
                  <a:cubicBezTo>
                    <a:pt x="10" y="177"/>
                    <a:pt x="9" y="193"/>
                    <a:pt x="7" y="201"/>
                  </a:cubicBezTo>
                  <a:cubicBezTo>
                    <a:pt x="6" y="208"/>
                    <a:pt x="5" y="215"/>
                    <a:pt x="4" y="219"/>
                  </a:cubicBezTo>
                  <a:cubicBezTo>
                    <a:pt x="3" y="223"/>
                    <a:pt x="1" y="231"/>
                    <a:pt x="1" y="231"/>
                  </a:cubicBezTo>
                  <a:cubicBezTo>
                    <a:pt x="0" y="242"/>
                    <a:pt x="0" y="242"/>
                    <a:pt x="0" y="242"/>
                  </a:cubicBezTo>
                  <a:cubicBezTo>
                    <a:pt x="0" y="242"/>
                    <a:pt x="16" y="260"/>
                    <a:pt x="24" y="261"/>
                  </a:cubicBezTo>
                  <a:cubicBezTo>
                    <a:pt x="32" y="262"/>
                    <a:pt x="66" y="251"/>
                    <a:pt x="66" y="25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3" name="Freeform 98"/>
            <p:cNvSpPr>
              <a:spLocks/>
            </p:cNvSpPr>
            <p:nvPr/>
          </p:nvSpPr>
          <p:spPr bwMode="auto">
            <a:xfrm>
              <a:off x="2935288" y="2822576"/>
              <a:ext cx="141287" cy="158750"/>
            </a:xfrm>
            <a:custGeom>
              <a:avLst/>
              <a:gdLst>
                <a:gd name="T0" fmla="*/ 0 w 88"/>
                <a:gd name="T1" fmla="*/ 4 h 99"/>
                <a:gd name="T2" fmla="*/ 14 w 88"/>
                <a:gd name="T3" fmla="*/ 0 h 99"/>
                <a:gd name="T4" fmla="*/ 47 w 88"/>
                <a:gd name="T5" fmla="*/ 13 h 99"/>
                <a:gd name="T6" fmla="*/ 88 w 88"/>
                <a:gd name="T7" fmla="*/ 16 h 99"/>
                <a:gd name="T8" fmla="*/ 88 w 88"/>
                <a:gd name="T9" fmla="*/ 30 h 99"/>
                <a:gd name="T10" fmla="*/ 78 w 88"/>
                <a:gd name="T11" fmla="*/ 59 h 99"/>
                <a:gd name="T12" fmla="*/ 57 w 88"/>
                <a:gd name="T13" fmla="*/ 83 h 99"/>
                <a:gd name="T14" fmla="*/ 15 w 88"/>
                <a:gd name="T15" fmla="*/ 99 h 99"/>
                <a:gd name="T16" fmla="*/ 0 w 88"/>
                <a:gd name="T17" fmla="*/ 99 h 99"/>
                <a:gd name="T18" fmla="*/ 0 w 88"/>
                <a:gd name="T19"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9">
                  <a:moveTo>
                    <a:pt x="0" y="4"/>
                  </a:moveTo>
                  <a:cubicBezTo>
                    <a:pt x="6" y="3"/>
                    <a:pt x="14" y="0"/>
                    <a:pt x="14" y="0"/>
                  </a:cubicBezTo>
                  <a:cubicBezTo>
                    <a:pt x="14" y="0"/>
                    <a:pt x="22" y="10"/>
                    <a:pt x="47" y="13"/>
                  </a:cubicBezTo>
                  <a:cubicBezTo>
                    <a:pt x="73" y="15"/>
                    <a:pt x="88" y="16"/>
                    <a:pt x="88" y="16"/>
                  </a:cubicBezTo>
                  <a:cubicBezTo>
                    <a:pt x="88" y="16"/>
                    <a:pt x="88" y="24"/>
                    <a:pt x="88" y="30"/>
                  </a:cubicBezTo>
                  <a:cubicBezTo>
                    <a:pt x="88" y="36"/>
                    <a:pt x="84" y="52"/>
                    <a:pt x="78" y="59"/>
                  </a:cubicBezTo>
                  <a:cubicBezTo>
                    <a:pt x="71" y="66"/>
                    <a:pt x="70" y="77"/>
                    <a:pt x="57" y="83"/>
                  </a:cubicBezTo>
                  <a:cubicBezTo>
                    <a:pt x="45" y="89"/>
                    <a:pt x="26" y="99"/>
                    <a:pt x="15" y="99"/>
                  </a:cubicBezTo>
                  <a:cubicBezTo>
                    <a:pt x="10" y="99"/>
                    <a:pt x="4" y="99"/>
                    <a:pt x="0" y="99"/>
                  </a:cubicBezTo>
                  <a:cubicBezTo>
                    <a:pt x="32" y="46"/>
                    <a:pt x="12" y="18"/>
                    <a:pt x="0" y="4"/>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4" name="Freeform 99"/>
            <p:cNvSpPr>
              <a:spLocks/>
            </p:cNvSpPr>
            <p:nvPr/>
          </p:nvSpPr>
          <p:spPr bwMode="auto">
            <a:xfrm>
              <a:off x="2287588" y="2798763"/>
              <a:ext cx="698500" cy="222250"/>
            </a:xfrm>
            <a:custGeom>
              <a:avLst/>
              <a:gdLst>
                <a:gd name="T0" fmla="*/ 102 w 438"/>
                <a:gd name="T1" fmla="*/ 12 h 139"/>
                <a:gd name="T2" fmla="*/ 136 w 438"/>
                <a:gd name="T3" fmla="*/ 3 h 139"/>
                <a:gd name="T4" fmla="*/ 405 w 438"/>
                <a:gd name="T5" fmla="*/ 19 h 139"/>
                <a:gd name="T6" fmla="*/ 406 w 438"/>
                <a:gd name="T7" fmla="*/ 19 h 139"/>
                <a:gd name="T8" fmla="*/ 406 w 438"/>
                <a:gd name="T9" fmla="*/ 114 h 139"/>
                <a:gd name="T10" fmla="*/ 400 w 438"/>
                <a:gd name="T11" fmla="*/ 114 h 139"/>
                <a:gd name="T12" fmla="*/ 382 w 438"/>
                <a:gd name="T13" fmla="*/ 133 h 139"/>
                <a:gd name="T14" fmla="*/ 348 w 438"/>
                <a:gd name="T15" fmla="*/ 138 h 139"/>
                <a:gd name="T16" fmla="*/ 205 w 438"/>
                <a:gd name="T17" fmla="*/ 138 h 139"/>
                <a:gd name="T18" fmla="*/ 45 w 438"/>
                <a:gd name="T19" fmla="*/ 113 h 139"/>
                <a:gd name="T20" fmla="*/ 0 w 438"/>
                <a:gd name="T21" fmla="*/ 35 h 139"/>
                <a:gd name="T22" fmla="*/ 102 w 438"/>
                <a:gd name="T23"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8" h="139">
                  <a:moveTo>
                    <a:pt x="102" y="12"/>
                  </a:moveTo>
                  <a:cubicBezTo>
                    <a:pt x="109" y="11"/>
                    <a:pt x="126" y="6"/>
                    <a:pt x="136" y="3"/>
                  </a:cubicBezTo>
                  <a:cubicBezTo>
                    <a:pt x="146" y="0"/>
                    <a:pt x="399" y="20"/>
                    <a:pt x="405" y="19"/>
                  </a:cubicBezTo>
                  <a:cubicBezTo>
                    <a:pt x="406" y="19"/>
                    <a:pt x="406" y="19"/>
                    <a:pt x="406" y="19"/>
                  </a:cubicBezTo>
                  <a:cubicBezTo>
                    <a:pt x="418" y="33"/>
                    <a:pt x="438" y="61"/>
                    <a:pt x="406" y="114"/>
                  </a:cubicBezTo>
                  <a:cubicBezTo>
                    <a:pt x="402" y="114"/>
                    <a:pt x="400" y="114"/>
                    <a:pt x="400" y="114"/>
                  </a:cubicBezTo>
                  <a:cubicBezTo>
                    <a:pt x="400" y="114"/>
                    <a:pt x="390" y="131"/>
                    <a:pt x="382" y="133"/>
                  </a:cubicBezTo>
                  <a:cubicBezTo>
                    <a:pt x="374" y="135"/>
                    <a:pt x="355" y="138"/>
                    <a:pt x="348" y="138"/>
                  </a:cubicBezTo>
                  <a:cubicBezTo>
                    <a:pt x="341" y="137"/>
                    <a:pt x="217" y="139"/>
                    <a:pt x="205" y="138"/>
                  </a:cubicBezTo>
                  <a:cubicBezTo>
                    <a:pt x="192" y="136"/>
                    <a:pt x="56" y="116"/>
                    <a:pt x="45" y="113"/>
                  </a:cubicBezTo>
                  <a:cubicBezTo>
                    <a:pt x="35" y="110"/>
                    <a:pt x="0" y="35"/>
                    <a:pt x="0" y="35"/>
                  </a:cubicBezTo>
                  <a:cubicBezTo>
                    <a:pt x="21" y="24"/>
                    <a:pt x="94" y="14"/>
                    <a:pt x="102" y="1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5" name="Freeform 100"/>
            <p:cNvSpPr>
              <a:spLocks/>
            </p:cNvSpPr>
            <p:nvPr/>
          </p:nvSpPr>
          <p:spPr bwMode="auto">
            <a:xfrm>
              <a:off x="2579688" y="3059113"/>
              <a:ext cx="893762" cy="585788"/>
            </a:xfrm>
            <a:custGeom>
              <a:avLst/>
              <a:gdLst>
                <a:gd name="T0" fmla="*/ 129 w 560"/>
                <a:gd name="T1" fmla="*/ 19 h 367"/>
                <a:gd name="T2" fmla="*/ 133 w 560"/>
                <a:gd name="T3" fmla="*/ 103 h 367"/>
                <a:gd name="T4" fmla="*/ 106 w 560"/>
                <a:gd name="T5" fmla="*/ 146 h 367"/>
                <a:gd name="T6" fmla="*/ 65 w 560"/>
                <a:gd name="T7" fmla="*/ 198 h 367"/>
                <a:gd name="T8" fmla="*/ 29 w 560"/>
                <a:gd name="T9" fmla="*/ 241 h 367"/>
                <a:gd name="T10" fmla="*/ 2 w 560"/>
                <a:gd name="T11" fmla="*/ 296 h 367"/>
                <a:gd name="T12" fmla="*/ 2 w 560"/>
                <a:gd name="T13" fmla="*/ 340 h 367"/>
                <a:gd name="T14" fmla="*/ 19 w 560"/>
                <a:gd name="T15" fmla="*/ 359 h 367"/>
                <a:gd name="T16" fmla="*/ 48 w 560"/>
                <a:gd name="T17" fmla="*/ 359 h 367"/>
                <a:gd name="T18" fmla="*/ 100 w 560"/>
                <a:gd name="T19" fmla="*/ 309 h 367"/>
                <a:gd name="T20" fmla="*/ 118 w 560"/>
                <a:gd name="T21" fmla="*/ 275 h 367"/>
                <a:gd name="T22" fmla="*/ 131 w 560"/>
                <a:gd name="T23" fmla="*/ 234 h 367"/>
                <a:gd name="T24" fmla="*/ 202 w 560"/>
                <a:gd name="T25" fmla="*/ 210 h 367"/>
                <a:gd name="T26" fmla="*/ 303 w 560"/>
                <a:gd name="T27" fmla="*/ 206 h 367"/>
                <a:gd name="T28" fmla="*/ 353 w 560"/>
                <a:gd name="T29" fmla="*/ 186 h 367"/>
                <a:gd name="T30" fmla="*/ 391 w 560"/>
                <a:gd name="T31" fmla="*/ 182 h 367"/>
                <a:gd name="T32" fmla="*/ 410 w 560"/>
                <a:gd name="T33" fmla="*/ 173 h 367"/>
                <a:gd name="T34" fmla="*/ 453 w 560"/>
                <a:gd name="T35" fmla="*/ 159 h 367"/>
                <a:gd name="T36" fmla="*/ 504 w 560"/>
                <a:gd name="T37" fmla="*/ 134 h 367"/>
                <a:gd name="T38" fmla="*/ 542 w 560"/>
                <a:gd name="T39" fmla="*/ 101 h 367"/>
                <a:gd name="T40" fmla="*/ 559 w 560"/>
                <a:gd name="T41" fmla="*/ 80 h 367"/>
                <a:gd name="T42" fmla="*/ 544 w 560"/>
                <a:gd name="T43" fmla="*/ 34 h 367"/>
                <a:gd name="T44" fmla="*/ 493 w 560"/>
                <a:gd name="T45" fmla="*/ 5 h 367"/>
                <a:gd name="T46" fmla="*/ 436 w 560"/>
                <a:gd name="T47" fmla="*/ 9 h 367"/>
                <a:gd name="T48" fmla="*/ 384 w 560"/>
                <a:gd name="T49" fmla="*/ 24 h 367"/>
                <a:gd name="T50" fmla="*/ 352 w 560"/>
                <a:gd name="T51" fmla="*/ 22 h 367"/>
                <a:gd name="T52" fmla="*/ 297 w 560"/>
                <a:gd name="T53" fmla="*/ 17 h 367"/>
                <a:gd name="T54" fmla="*/ 255 w 560"/>
                <a:gd name="T55" fmla="*/ 21 h 367"/>
                <a:gd name="T56" fmla="*/ 201 w 560"/>
                <a:gd name="T57" fmla="*/ 5 h 367"/>
                <a:gd name="T58" fmla="*/ 153 w 560"/>
                <a:gd name="T59" fmla="*/ 3 h 367"/>
                <a:gd name="T60" fmla="*/ 129 w 560"/>
                <a:gd name="T61" fmla="*/ 1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0" h="367">
                  <a:moveTo>
                    <a:pt x="129" y="19"/>
                  </a:moveTo>
                  <a:cubicBezTo>
                    <a:pt x="131" y="48"/>
                    <a:pt x="139" y="85"/>
                    <a:pt x="133" y="103"/>
                  </a:cubicBezTo>
                  <a:cubicBezTo>
                    <a:pt x="128" y="120"/>
                    <a:pt x="122" y="126"/>
                    <a:pt x="106" y="146"/>
                  </a:cubicBezTo>
                  <a:cubicBezTo>
                    <a:pt x="90" y="165"/>
                    <a:pt x="73" y="189"/>
                    <a:pt x="65" y="198"/>
                  </a:cubicBezTo>
                  <a:cubicBezTo>
                    <a:pt x="56" y="207"/>
                    <a:pt x="38" y="227"/>
                    <a:pt x="29" y="241"/>
                  </a:cubicBezTo>
                  <a:cubicBezTo>
                    <a:pt x="19" y="255"/>
                    <a:pt x="4" y="288"/>
                    <a:pt x="2" y="296"/>
                  </a:cubicBezTo>
                  <a:cubicBezTo>
                    <a:pt x="0" y="304"/>
                    <a:pt x="3" y="336"/>
                    <a:pt x="2" y="340"/>
                  </a:cubicBezTo>
                  <a:cubicBezTo>
                    <a:pt x="1" y="344"/>
                    <a:pt x="10" y="358"/>
                    <a:pt x="19" y="359"/>
                  </a:cubicBezTo>
                  <a:cubicBezTo>
                    <a:pt x="27" y="361"/>
                    <a:pt x="41" y="367"/>
                    <a:pt x="48" y="359"/>
                  </a:cubicBezTo>
                  <a:cubicBezTo>
                    <a:pt x="55" y="352"/>
                    <a:pt x="97" y="313"/>
                    <a:pt x="100" y="309"/>
                  </a:cubicBezTo>
                  <a:cubicBezTo>
                    <a:pt x="103" y="304"/>
                    <a:pt x="114" y="288"/>
                    <a:pt x="118" y="275"/>
                  </a:cubicBezTo>
                  <a:cubicBezTo>
                    <a:pt x="121" y="261"/>
                    <a:pt x="120" y="243"/>
                    <a:pt x="131" y="234"/>
                  </a:cubicBezTo>
                  <a:cubicBezTo>
                    <a:pt x="141" y="225"/>
                    <a:pt x="177" y="212"/>
                    <a:pt x="202" y="210"/>
                  </a:cubicBezTo>
                  <a:cubicBezTo>
                    <a:pt x="227" y="209"/>
                    <a:pt x="285" y="209"/>
                    <a:pt x="303" y="206"/>
                  </a:cubicBezTo>
                  <a:cubicBezTo>
                    <a:pt x="321" y="203"/>
                    <a:pt x="349" y="188"/>
                    <a:pt x="353" y="186"/>
                  </a:cubicBezTo>
                  <a:cubicBezTo>
                    <a:pt x="356" y="184"/>
                    <a:pt x="379" y="186"/>
                    <a:pt x="391" y="182"/>
                  </a:cubicBezTo>
                  <a:cubicBezTo>
                    <a:pt x="402" y="179"/>
                    <a:pt x="397" y="179"/>
                    <a:pt x="410" y="173"/>
                  </a:cubicBezTo>
                  <a:cubicBezTo>
                    <a:pt x="422" y="167"/>
                    <a:pt x="430" y="168"/>
                    <a:pt x="453" y="159"/>
                  </a:cubicBezTo>
                  <a:cubicBezTo>
                    <a:pt x="476" y="149"/>
                    <a:pt x="486" y="148"/>
                    <a:pt x="504" y="134"/>
                  </a:cubicBezTo>
                  <a:cubicBezTo>
                    <a:pt x="522" y="119"/>
                    <a:pt x="531" y="108"/>
                    <a:pt x="542" y="101"/>
                  </a:cubicBezTo>
                  <a:cubicBezTo>
                    <a:pt x="554" y="93"/>
                    <a:pt x="560" y="87"/>
                    <a:pt x="559" y="80"/>
                  </a:cubicBezTo>
                  <a:cubicBezTo>
                    <a:pt x="559" y="73"/>
                    <a:pt x="558" y="45"/>
                    <a:pt x="544" y="34"/>
                  </a:cubicBezTo>
                  <a:cubicBezTo>
                    <a:pt x="529" y="22"/>
                    <a:pt x="510" y="6"/>
                    <a:pt x="493" y="5"/>
                  </a:cubicBezTo>
                  <a:cubicBezTo>
                    <a:pt x="477" y="5"/>
                    <a:pt x="450" y="5"/>
                    <a:pt x="436" y="9"/>
                  </a:cubicBezTo>
                  <a:cubicBezTo>
                    <a:pt x="421" y="13"/>
                    <a:pt x="398" y="23"/>
                    <a:pt x="384" y="24"/>
                  </a:cubicBezTo>
                  <a:cubicBezTo>
                    <a:pt x="371" y="25"/>
                    <a:pt x="375" y="25"/>
                    <a:pt x="352" y="22"/>
                  </a:cubicBezTo>
                  <a:cubicBezTo>
                    <a:pt x="329" y="19"/>
                    <a:pt x="311" y="16"/>
                    <a:pt x="297" y="17"/>
                  </a:cubicBezTo>
                  <a:cubicBezTo>
                    <a:pt x="283" y="18"/>
                    <a:pt x="267" y="21"/>
                    <a:pt x="255" y="21"/>
                  </a:cubicBezTo>
                  <a:cubicBezTo>
                    <a:pt x="243" y="21"/>
                    <a:pt x="218" y="8"/>
                    <a:pt x="201" y="5"/>
                  </a:cubicBezTo>
                  <a:cubicBezTo>
                    <a:pt x="184" y="3"/>
                    <a:pt x="160" y="0"/>
                    <a:pt x="153" y="3"/>
                  </a:cubicBezTo>
                  <a:cubicBezTo>
                    <a:pt x="146" y="5"/>
                    <a:pt x="129" y="19"/>
                    <a:pt x="129" y="1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6" name="Freeform 101"/>
            <p:cNvSpPr>
              <a:spLocks/>
            </p:cNvSpPr>
            <p:nvPr/>
          </p:nvSpPr>
          <p:spPr bwMode="auto">
            <a:xfrm>
              <a:off x="1136650" y="5692776"/>
              <a:ext cx="357187" cy="387350"/>
            </a:xfrm>
            <a:custGeom>
              <a:avLst/>
              <a:gdLst>
                <a:gd name="T0" fmla="*/ 16 w 224"/>
                <a:gd name="T1" fmla="*/ 127 h 243"/>
                <a:gd name="T2" fmla="*/ 0 w 224"/>
                <a:gd name="T3" fmla="*/ 190 h 243"/>
                <a:gd name="T4" fmla="*/ 126 w 224"/>
                <a:gd name="T5" fmla="*/ 219 h 243"/>
                <a:gd name="T6" fmla="*/ 126 w 224"/>
                <a:gd name="T7" fmla="*/ 196 h 243"/>
                <a:gd name="T8" fmla="*/ 196 w 224"/>
                <a:gd name="T9" fmla="*/ 131 h 243"/>
                <a:gd name="T10" fmla="*/ 213 w 224"/>
                <a:gd name="T11" fmla="*/ 93 h 243"/>
                <a:gd name="T12" fmla="*/ 222 w 224"/>
                <a:gd name="T13" fmla="*/ 80 h 243"/>
                <a:gd name="T14" fmla="*/ 222 w 224"/>
                <a:gd name="T15" fmla="*/ 40 h 243"/>
                <a:gd name="T16" fmla="*/ 214 w 224"/>
                <a:gd name="T17" fmla="*/ 17 h 243"/>
                <a:gd name="T18" fmla="*/ 162 w 224"/>
                <a:gd name="T19" fmla="*/ 1 h 243"/>
                <a:gd name="T20" fmla="*/ 85 w 224"/>
                <a:gd name="T21" fmla="*/ 24 h 243"/>
                <a:gd name="T22" fmla="*/ 16 w 224"/>
                <a:gd name="T23" fmla="*/ 12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43">
                  <a:moveTo>
                    <a:pt x="16" y="127"/>
                  </a:moveTo>
                  <a:cubicBezTo>
                    <a:pt x="0" y="190"/>
                    <a:pt x="0" y="190"/>
                    <a:pt x="0" y="190"/>
                  </a:cubicBezTo>
                  <a:cubicBezTo>
                    <a:pt x="0" y="190"/>
                    <a:pt x="43" y="243"/>
                    <a:pt x="126" y="219"/>
                  </a:cubicBezTo>
                  <a:cubicBezTo>
                    <a:pt x="126" y="201"/>
                    <a:pt x="126" y="196"/>
                    <a:pt x="126" y="196"/>
                  </a:cubicBezTo>
                  <a:cubicBezTo>
                    <a:pt x="126" y="196"/>
                    <a:pt x="187" y="144"/>
                    <a:pt x="196" y="131"/>
                  </a:cubicBezTo>
                  <a:cubicBezTo>
                    <a:pt x="204" y="118"/>
                    <a:pt x="213" y="94"/>
                    <a:pt x="213" y="93"/>
                  </a:cubicBezTo>
                  <a:cubicBezTo>
                    <a:pt x="214" y="92"/>
                    <a:pt x="220" y="84"/>
                    <a:pt x="222" y="80"/>
                  </a:cubicBezTo>
                  <a:cubicBezTo>
                    <a:pt x="224" y="76"/>
                    <a:pt x="222" y="46"/>
                    <a:pt x="222" y="40"/>
                  </a:cubicBezTo>
                  <a:cubicBezTo>
                    <a:pt x="222" y="33"/>
                    <a:pt x="219" y="21"/>
                    <a:pt x="214" y="17"/>
                  </a:cubicBezTo>
                  <a:cubicBezTo>
                    <a:pt x="209" y="12"/>
                    <a:pt x="193" y="0"/>
                    <a:pt x="162" y="1"/>
                  </a:cubicBezTo>
                  <a:cubicBezTo>
                    <a:pt x="132" y="3"/>
                    <a:pt x="93" y="16"/>
                    <a:pt x="85" y="24"/>
                  </a:cubicBezTo>
                  <a:cubicBezTo>
                    <a:pt x="77" y="33"/>
                    <a:pt x="16" y="127"/>
                    <a:pt x="16" y="1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7" name="Freeform 102"/>
            <p:cNvSpPr>
              <a:spLocks/>
            </p:cNvSpPr>
            <p:nvPr/>
          </p:nvSpPr>
          <p:spPr bwMode="auto">
            <a:xfrm>
              <a:off x="2428875" y="5224463"/>
              <a:ext cx="449262" cy="319088"/>
            </a:xfrm>
            <a:custGeom>
              <a:avLst/>
              <a:gdLst>
                <a:gd name="T0" fmla="*/ 187 w 281"/>
                <a:gd name="T1" fmla="*/ 146 h 200"/>
                <a:gd name="T2" fmla="*/ 131 w 281"/>
                <a:gd name="T3" fmla="*/ 170 h 200"/>
                <a:gd name="T4" fmla="*/ 116 w 281"/>
                <a:gd name="T5" fmla="*/ 180 h 200"/>
                <a:gd name="T6" fmla="*/ 70 w 281"/>
                <a:gd name="T7" fmla="*/ 199 h 200"/>
                <a:gd name="T8" fmla="*/ 21 w 281"/>
                <a:gd name="T9" fmla="*/ 189 h 200"/>
                <a:gd name="T10" fmla="*/ 0 w 281"/>
                <a:gd name="T11" fmla="*/ 164 h 200"/>
                <a:gd name="T12" fmla="*/ 4 w 281"/>
                <a:gd name="T13" fmla="*/ 127 h 200"/>
                <a:gd name="T14" fmla="*/ 171 w 281"/>
                <a:gd name="T15" fmla="*/ 23 h 200"/>
                <a:gd name="T16" fmla="*/ 255 w 281"/>
                <a:gd name="T17" fmla="*/ 4 h 200"/>
                <a:gd name="T18" fmla="*/ 279 w 281"/>
                <a:gd name="T19" fmla="*/ 26 h 200"/>
                <a:gd name="T20" fmla="*/ 280 w 281"/>
                <a:gd name="T21" fmla="*/ 51 h 200"/>
                <a:gd name="T22" fmla="*/ 236 w 281"/>
                <a:gd name="T23" fmla="*/ 104 h 200"/>
                <a:gd name="T24" fmla="*/ 187 w 281"/>
                <a:gd name="T25" fmla="*/ 14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00">
                  <a:moveTo>
                    <a:pt x="187" y="146"/>
                  </a:moveTo>
                  <a:cubicBezTo>
                    <a:pt x="175" y="150"/>
                    <a:pt x="136" y="167"/>
                    <a:pt x="131" y="170"/>
                  </a:cubicBezTo>
                  <a:cubicBezTo>
                    <a:pt x="126" y="173"/>
                    <a:pt x="116" y="180"/>
                    <a:pt x="116" y="180"/>
                  </a:cubicBezTo>
                  <a:cubicBezTo>
                    <a:pt x="116" y="180"/>
                    <a:pt x="76" y="199"/>
                    <a:pt x="70" y="199"/>
                  </a:cubicBezTo>
                  <a:cubicBezTo>
                    <a:pt x="65" y="200"/>
                    <a:pt x="28" y="194"/>
                    <a:pt x="21" y="189"/>
                  </a:cubicBezTo>
                  <a:cubicBezTo>
                    <a:pt x="17" y="187"/>
                    <a:pt x="8" y="176"/>
                    <a:pt x="0" y="164"/>
                  </a:cubicBezTo>
                  <a:cubicBezTo>
                    <a:pt x="4" y="127"/>
                    <a:pt x="4" y="127"/>
                    <a:pt x="4" y="127"/>
                  </a:cubicBezTo>
                  <a:cubicBezTo>
                    <a:pt x="171" y="23"/>
                    <a:pt x="171" y="23"/>
                    <a:pt x="171" y="23"/>
                  </a:cubicBezTo>
                  <a:cubicBezTo>
                    <a:pt x="202" y="6"/>
                    <a:pt x="244" y="0"/>
                    <a:pt x="255" y="4"/>
                  </a:cubicBezTo>
                  <a:cubicBezTo>
                    <a:pt x="266" y="9"/>
                    <a:pt x="278" y="19"/>
                    <a:pt x="279" y="26"/>
                  </a:cubicBezTo>
                  <a:cubicBezTo>
                    <a:pt x="280" y="32"/>
                    <a:pt x="281" y="43"/>
                    <a:pt x="280" y="51"/>
                  </a:cubicBezTo>
                  <a:cubicBezTo>
                    <a:pt x="264" y="71"/>
                    <a:pt x="241" y="99"/>
                    <a:pt x="236" y="104"/>
                  </a:cubicBezTo>
                  <a:cubicBezTo>
                    <a:pt x="230" y="111"/>
                    <a:pt x="198" y="142"/>
                    <a:pt x="187" y="146"/>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8" name="Freeform 103"/>
            <p:cNvSpPr>
              <a:spLocks/>
            </p:cNvSpPr>
            <p:nvPr/>
          </p:nvSpPr>
          <p:spPr bwMode="auto">
            <a:xfrm>
              <a:off x="2419350" y="5305426"/>
              <a:ext cx="457200" cy="304800"/>
            </a:xfrm>
            <a:custGeom>
              <a:avLst/>
              <a:gdLst>
                <a:gd name="T0" fmla="*/ 6 w 286"/>
                <a:gd name="T1" fmla="*/ 113 h 191"/>
                <a:gd name="T2" fmla="*/ 27 w 286"/>
                <a:gd name="T3" fmla="*/ 138 h 191"/>
                <a:gd name="T4" fmla="*/ 76 w 286"/>
                <a:gd name="T5" fmla="*/ 148 h 191"/>
                <a:gd name="T6" fmla="*/ 122 w 286"/>
                <a:gd name="T7" fmla="*/ 129 h 191"/>
                <a:gd name="T8" fmla="*/ 137 w 286"/>
                <a:gd name="T9" fmla="*/ 119 h 191"/>
                <a:gd name="T10" fmla="*/ 193 w 286"/>
                <a:gd name="T11" fmla="*/ 95 h 191"/>
                <a:gd name="T12" fmla="*/ 242 w 286"/>
                <a:gd name="T13" fmla="*/ 53 h 191"/>
                <a:gd name="T14" fmla="*/ 286 w 286"/>
                <a:gd name="T15" fmla="*/ 0 h 191"/>
                <a:gd name="T16" fmla="*/ 285 w 286"/>
                <a:gd name="T17" fmla="*/ 4 h 191"/>
                <a:gd name="T18" fmla="*/ 269 w 286"/>
                <a:gd name="T19" fmla="*/ 40 h 191"/>
                <a:gd name="T20" fmla="*/ 210 w 286"/>
                <a:gd name="T21" fmla="*/ 101 h 191"/>
                <a:gd name="T22" fmla="*/ 141 w 286"/>
                <a:gd name="T23" fmla="*/ 137 h 191"/>
                <a:gd name="T24" fmla="*/ 137 w 286"/>
                <a:gd name="T25" fmla="*/ 160 h 191"/>
                <a:gd name="T26" fmla="*/ 78 w 286"/>
                <a:gd name="T27" fmla="*/ 190 h 191"/>
                <a:gd name="T28" fmla="*/ 28 w 286"/>
                <a:gd name="T29" fmla="*/ 175 h 191"/>
                <a:gd name="T30" fmla="*/ 5 w 286"/>
                <a:gd name="T31" fmla="*/ 119 h 191"/>
                <a:gd name="T32" fmla="*/ 6 w 286"/>
                <a:gd name="T33" fmla="*/ 1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6" h="191">
                  <a:moveTo>
                    <a:pt x="6" y="113"/>
                  </a:moveTo>
                  <a:cubicBezTo>
                    <a:pt x="14" y="125"/>
                    <a:pt x="23" y="136"/>
                    <a:pt x="27" y="138"/>
                  </a:cubicBezTo>
                  <a:cubicBezTo>
                    <a:pt x="34" y="143"/>
                    <a:pt x="71" y="149"/>
                    <a:pt x="76" y="148"/>
                  </a:cubicBezTo>
                  <a:cubicBezTo>
                    <a:pt x="82" y="148"/>
                    <a:pt x="122" y="129"/>
                    <a:pt x="122" y="129"/>
                  </a:cubicBezTo>
                  <a:cubicBezTo>
                    <a:pt x="122" y="129"/>
                    <a:pt x="132" y="122"/>
                    <a:pt x="137" y="119"/>
                  </a:cubicBezTo>
                  <a:cubicBezTo>
                    <a:pt x="142" y="116"/>
                    <a:pt x="181" y="99"/>
                    <a:pt x="193" y="95"/>
                  </a:cubicBezTo>
                  <a:cubicBezTo>
                    <a:pt x="204" y="91"/>
                    <a:pt x="236" y="60"/>
                    <a:pt x="242" y="53"/>
                  </a:cubicBezTo>
                  <a:cubicBezTo>
                    <a:pt x="247" y="48"/>
                    <a:pt x="270" y="20"/>
                    <a:pt x="286" y="0"/>
                  </a:cubicBezTo>
                  <a:cubicBezTo>
                    <a:pt x="286" y="1"/>
                    <a:pt x="285" y="2"/>
                    <a:pt x="285" y="4"/>
                  </a:cubicBezTo>
                  <a:cubicBezTo>
                    <a:pt x="283" y="11"/>
                    <a:pt x="275" y="33"/>
                    <a:pt x="269" y="40"/>
                  </a:cubicBezTo>
                  <a:cubicBezTo>
                    <a:pt x="264" y="47"/>
                    <a:pt x="222" y="95"/>
                    <a:pt x="210" y="101"/>
                  </a:cubicBezTo>
                  <a:cubicBezTo>
                    <a:pt x="198" y="108"/>
                    <a:pt x="145" y="132"/>
                    <a:pt x="141" y="137"/>
                  </a:cubicBezTo>
                  <a:cubicBezTo>
                    <a:pt x="137" y="142"/>
                    <a:pt x="137" y="160"/>
                    <a:pt x="137" y="160"/>
                  </a:cubicBezTo>
                  <a:cubicBezTo>
                    <a:pt x="137" y="160"/>
                    <a:pt x="96" y="191"/>
                    <a:pt x="78" y="190"/>
                  </a:cubicBezTo>
                  <a:cubicBezTo>
                    <a:pt x="59" y="190"/>
                    <a:pt x="33" y="179"/>
                    <a:pt x="28" y="175"/>
                  </a:cubicBezTo>
                  <a:cubicBezTo>
                    <a:pt x="23" y="171"/>
                    <a:pt x="0" y="161"/>
                    <a:pt x="5" y="119"/>
                  </a:cubicBezTo>
                  <a:cubicBezTo>
                    <a:pt x="5" y="117"/>
                    <a:pt x="5" y="115"/>
                    <a:pt x="6" y="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09" name="Freeform 104"/>
            <p:cNvSpPr>
              <a:spLocks/>
            </p:cNvSpPr>
            <p:nvPr/>
          </p:nvSpPr>
          <p:spPr bwMode="auto">
            <a:xfrm>
              <a:off x="1154113" y="3730626"/>
              <a:ext cx="1601787" cy="2301875"/>
            </a:xfrm>
            <a:custGeom>
              <a:avLst/>
              <a:gdLst>
                <a:gd name="T0" fmla="*/ 13 w 1003"/>
                <a:gd name="T1" fmla="*/ 1303 h 1442"/>
                <a:gd name="T2" fmla="*/ 36 w 1003"/>
                <a:gd name="T3" fmla="*/ 1251 h 1442"/>
                <a:gd name="T4" fmla="*/ 57 w 1003"/>
                <a:gd name="T5" fmla="*/ 1182 h 1442"/>
                <a:gd name="T6" fmla="*/ 69 w 1003"/>
                <a:gd name="T7" fmla="*/ 1095 h 1442"/>
                <a:gd name="T8" fmla="*/ 90 w 1003"/>
                <a:gd name="T9" fmla="*/ 1019 h 1442"/>
                <a:gd name="T10" fmla="*/ 141 w 1003"/>
                <a:gd name="T11" fmla="*/ 910 h 1442"/>
                <a:gd name="T12" fmla="*/ 190 w 1003"/>
                <a:gd name="T13" fmla="*/ 751 h 1442"/>
                <a:gd name="T14" fmla="*/ 225 w 1003"/>
                <a:gd name="T15" fmla="*/ 636 h 1442"/>
                <a:gd name="T16" fmla="*/ 255 w 1003"/>
                <a:gd name="T17" fmla="*/ 480 h 1442"/>
                <a:gd name="T18" fmla="*/ 269 w 1003"/>
                <a:gd name="T19" fmla="*/ 320 h 1442"/>
                <a:gd name="T20" fmla="*/ 291 w 1003"/>
                <a:gd name="T21" fmla="*/ 208 h 1442"/>
                <a:gd name="T22" fmla="*/ 384 w 1003"/>
                <a:gd name="T23" fmla="*/ 23 h 1442"/>
                <a:gd name="T24" fmla="*/ 403 w 1003"/>
                <a:gd name="T25" fmla="*/ 24 h 1442"/>
                <a:gd name="T26" fmla="*/ 410 w 1003"/>
                <a:gd name="T27" fmla="*/ 0 h 1442"/>
                <a:gd name="T28" fmla="*/ 570 w 1003"/>
                <a:gd name="T29" fmla="*/ 18 h 1442"/>
                <a:gd name="T30" fmla="*/ 707 w 1003"/>
                <a:gd name="T31" fmla="*/ 99 h 1442"/>
                <a:gd name="T32" fmla="*/ 775 w 1003"/>
                <a:gd name="T33" fmla="*/ 202 h 1442"/>
                <a:gd name="T34" fmla="*/ 778 w 1003"/>
                <a:gd name="T35" fmla="*/ 278 h 1442"/>
                <a:gd name="T36" fmla="*/ 813 w 1003"/>
                <a:gd name="T37" fmla="*/ 306 h 1442"/>
                <a:gd name="T38" fmla="*/ 882 w 1003"/>
                <a:gd name="T39" fmla="*/ 354 h 1442"/>
                <a:gd name="T40" fmla="*/ 925 w 1003"/>
                <a:gd name="T41" fmla="*/ 416 h 1442"/>
                <a:gd name="T42" fmla="*/ 972 w 1003"/>
                <a:gd name="T43" fmla="*/ 475 h 1442"/>
                <a:gd name="T44" fmla="*/ 991 w 1003"/>
                <a:gd name="T45" fmla="*/ 531 h 1442"/>
                <a:gd name="T46" fmla="*/ 1003 w 1003"/>
                <a:gd name="T47" fmla="*/ 677 h 1442"/>
                <a:gd name="T48" fmla="*/ 996 w 1003"/>
                <a:gd name="T49" fmla="*/ 799 h 1442"/>
                <a:gd name="T50" fmla="*/ 991 w 1003"/>
                <a:gd name="T51" fmla="*/ 912 h 1442"/>
                <a:gd name="T52" fmla="*/ 971 w 1003"/>
                <a:gd name="T53" fmla="*/ 969 h 1442"/>
                <a:gd name="T54" fmla="*/ 939 w 1003"/>
                <a:gd name="T55" fmla="*/ 1051 h 1442"/>
                <a:gd name="T56" fmla="*/ 926 w 1003"/>
                <a:gd name="T57" fmla="*/ 1088 h 1442"/>
                <a:gd name="T58" fmla="*/ 877 w 1003"/>
                <a:gd name="T59" fmla="*/ 1126 h 1442"/>
                <a:gd name="T60" fmla="*/ 824 w 1003"/>
                <a:gd name="T61" fmla="*/ 1121 h 1442"/>
                <a:gd name="T62" fmla="*/ 800 w 1003"/>
                <a:gd name="T63" fmla="*/ 1076 h 1442"/>
                <a:gd name="T64" fmla="*/ 788 w 1003"/>
                <a:gd name="T65" fmla="*/ 1010 h 1442"/>
                <a:gd name="T66" fmla="*/ 789 w 1003"/>
                <a:gd name="T67" fmla="*/ 898 h 1442"/>
                <a:gd name="T68" fmla="*/ 797 w 1003"/>
                <a:gd name="T69" fmla="*/ 805 h 1442"/>
                <a:gd name="T70" fmla="*/ 790 w 1003"/>
                <a:gd name="T71" fmla="*/ 721 h 1442"/>
                <a:gd name="T72" fmla="*/ 800 w 1003"/>
                <a:gd name="T73" fmla="*/ 652 h 1442"/>
                <a:gd name="T74" fmla="*/ 778 w 1003"/>
                <a:gd name="T75" fmla="*/ 573 h 1442"/>
                <a:gd name="T76" fmla="*/ 699 w 1003"/>
                <a:gd name="T77" fmla="*/ 529 h 1442"/>
                <a:gd name="T78" fmla="*/ 623 w 1003"/>
                <a:gd name="T79" fmla="*/ 495 h 1442"/>
                <a:gd name="T80" fmla="*/ 542 w 1003"/>
                <a:gd name="T81" fmla="*/ 467 h 1442"/>
                <a:gd name="T82" fmla="*/ 520 w 1003"/>
                <a:gd name="T83" fmla="*/ 451 h 1442"/>
                <a:gd name="T84" fmla="*/ 470 w 1003"/>
                <a:gd name="T85" fmla="*/ 535 h 1442"/>
                <a:gd name="T86" fmla="*/ 372 w 1003"/>
                <a:gd name="T87" fmla="*/ 846 h 1442"/>
                <a:gd name="T88" fmla="*/ 283 w 1003"/>
                <a:gd name="T89" fmla="*/ 1054 h 1442"/>
                <a:gd name="T90" fmla="*/ 248 w 1003"/>
                <a:gd name="T91" fmla="*/ 1156 h 1442"/>
                <a:gd name="T92" fmla="*/ 209 w 1003"/>
                <a:gd name="T93" fmla="*/ 1246 h 1442"/>
                <a:gd name="T94" fmla="*/ 185 w 1003"/>
                <a:gd name="T95" fmla="*/ 1322 h 1442"/>
                <a:gd name="T96" fmla="*/ 109 w 1003"/>
                <a:gd name="T97" fmla="*/ 1411 h 1442"/>
                <a:gd name="T98" fmla="*/ 0 w 1003"/>
                <a:gd name="T99" fmla="*/ 1367 h 1442"/>
                <a:gd name="T100" fmla="*/ 13 w 1003"/>
                <a:gd name="T101" fmla="*/ 130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1442">
                  <a:moveTo>
                    <a:pt x="13" y="1303"/>
                  </a:moveTo>
                  <a:cubicBezTo>
                    <a:pt x="21" y="1274"/>
                    <a:pt x="31" y="1264"/>
                    <a:pt x="36" y="1251"/>
                  </a:cubicBezTo>
                  <a:cubicBezTo>
                    <a:pt x="42" y="1238"/>
                    <a:pt x="55" y="1194"/>
                    <a:pt x="57" y="1182"/>
                  </a:cubicBezTo>
                  <a:cubicBezTo>
                    <a:pt x="59" y="1170"/>
                    <a:pt x="65" y="1114"/>
                    <a:pt x="69" y="1095"/>
                  </a:cubicBezTo>
                  <a:cubicBezTo>
                    <a:pt x="72" y="1076"/>
                    <a:pt x="80" y="1043"/>
                    <a:pt x="90" y="1019"/>
                  </a:cubicBezTo>
                  <a:cubicBezTo>
                    <a:pt x="100" y="994"/>
                    <a:pt x="132" y="930"/>
                    <a:pt x="141" y="910"/>
                  </a:cubicBezTo>
                  <a:cubicBezTo>
                    <a:pt x="149" y="889"/>
                    <a:pt x="186" y="768"/>
                    <a:pt x="190" y="751"/>
                  </a:cubicBezTo>
                  <a:cubicBezTo>
                    <a:pt x="194" y="733"/>
                    <a:pt x="221" y="647"/>
                    <a:pt x="225" y="636"/>
                  </a:cubicBezTo>
                  <a:cubicBezTo>
                    <a:pt x="228" y="624"/>
                    <a:pt x="255" y="513"/>
                    <a:pt x="255" y="480"/>
                  </a:cubicBezTo>
                  <a:cubicBezTo>
                    <a:pt x="255" y="446"/>
                    <a:pt x="265" y="346"/>
                    <a:pt x="269" y="320"/>
                  </a:cubicBezTo>
                  <a:cubicBezTo>
                    <a:pt x="272" y="294"/>
                    <a:pt x="284" y="234"/>
                    <a:pt x="291" y="208"/>
                  </a:cubicBezTo>
                  <a:cubicBezTo>
                    <a:pt x="299" y="183"/>
                    <a:pt x="348" y="70"/>
                    <a:pt x="384" y="23"/>
                  </a:cubicBezTo>
                  <a:cubicBezTo>
                    <a:pt x="403" y="24"/>
                    <a:pt x="403" y="24"/>
                    <a:pt x="403" y="24"/>
                  </a:cubicBezTo>
                  <a:cubicBezTo>
                    <a:pt x="407" y="10"/>
                    <a:pt x="410" y="0"/>
                    <a:pt x="410" y="0"/>
                  </a:cubicBezTo>
                  <a:cubicBezTo>
                    <a:pt x="410" y="0"/>
                    <a:pt x="555" y="13"/>
                    <a:pt x="570" y="18"/>
                  </a:cubicBezTo>
                  <a:cubicBezTo>
                    <a:pt x="584" y="23"/>
                    <a:pt x="690" y="74"/>
                    <a:pt x="707" y="99"/>
                  </a:cubicBezTo>
                  <a:cubicBezTo>
                    <a:pt x="724" y="123"/>
                    <a:pt x="775" y="202"/>
                    <a:pt x="775" y="202"/>
                  </a:cubicBezTo>
                  <a:cubicBezTo>
                    <a:pt x="769" y="221"/>
                    <a:pt x="767" y="264"/>
                    <a:pt x="778" y="278"/>
                  </a:cubicBezTo>
                  <a:cubicBezTo>
                    <a:pt x="788" y="292"/>
                    <a:pt x="795" y="296"/>
                    <a:pt x="813" y="306"/>
                  </a:cubicBezTo>
                  <a:cubicBezTo>
                    <a:pt x="832" y="316"/>
                    <a:pt x="874" y="342"/>
                    <a:pt x="882" y="354"/>
                  </a:cubicBezTo>
                  <a:cubicBezTo>
                    <a:pt x="891" y="366"/>
                    <a:pt x="915" y="403"/>
                    <a:pt x="925" y="416"/>
                  </a:cubicBezTo>
                  <a:cubicBezTo>
                    <a:pt x="935" y="430"/>
                    <a:pt x="969" y="468"/>
                    <a:pt x="972" y="475"/>
                  </a:cubicBezTo>
                  <a:cubicBezTo>
                    <a:pt x="975" y="482"/>
                    <a:pt x="985" y="510"/>
                    <a:pt x="991" y="531"/>
                  </a:cubicBezTo>
                  <a:cubicBezTo>
                    <a:pt x="996" y="553"/>
                    <a:pt x="1003" y="656"/>
                    <a:pt x="1003" y="677"/>
                  </a:cubicBezTo>
                  <a:cubicBezTo>
                    <a:pt x="1003" y="698"/>
                    <a:pt x="997" y="776"/>
                    <a:pt x="996" y="799"/>
                  </a:cubicBezTo>
                  <a:cubicBezTo>
                    <a:pt x="994" y="821"/>
                    <a:pt x="994" y="894"/>
                    <a:pt x="991" y="912"/>
                  </a:cubicBezTo>
                  <a:cubicBezTo>
                    <a:pt x="988" y="930"/>
                    <a:pt x="983" y="949"/>
                    <a:pt x="971" y="969"/>
                  </a:cubicBezTo>
                  <a:cubicBezTo>
                    <a:pt x="960" y="988"/>
                    <a:pt x="940" y="1048"/>
                    <a:pt x="939" y="1051"/>
                  </a:cubicBezTo>
                  <a:cubicBezTo>
                    <a:pt x="938" y="1054"/>
                    <a:pt x="936" y="1078"/>
                    <a:pt x="926" y="1088"/>
                  </a:cubicBezTo>
                  <a:cubicBezTo>
                    <a:pt x="916" y="1099"/>
                    <a:pt x="900" y="1121"/>
                    <a:pt x="877" y="1126"/>
                  </a:cubicBezTo>
                  <a:cubicBezTo>
                    <a:pt x="854" y="1132"/>
                    <a:pt x="831" y="1129"/>
                    <a:pt x="824" y="1121"/>
                  </a:cubicBezTo>
                  <a:cubicBezTo>
                    <a:pt x="817" y="1114"/>
                    <a:pt x="803" y="1083"/>
                    <a:pt x="800" y="1076"/>
                  </a:cubicBezTo>
                  <a:cubicBezTo>
                    <a:pt x="798" y="1068"/>
                    <a:pt x="791" y="1030"/>
                    <a:pt x="788" y="1010"/>
                  </a:cubicBezTo>
                  <a:cubicBezTo>
                    <a:pt x="784" y="989"/>
                    <a:pt x="790" y="916"/>
                    <a:pt x="789" y="898"/>
                  </a:cubicBezTo>
                  <a:cubicBezTo>
                    <a:pt x="788" y="880"/>
                    <a:pt x="796" y="820"/>
                    <a:pt x="797" y="805"/>
                  </a:cubicBezTo>
                  <a:cubicBezTo>
                    <a:pt x="798" y="790"/>
                    <a:pt x="790" y="740"/>
                    <a:pt x="790" y="721"/>
                  </a:cubicBezTo>
                  <a:cubicBezTo>
                    <a:pt x="791" y="703"/>
                    <a:pt x="800" y="671"/>
                    <a:pt x="800" y="652"/>
                  </a:cubicBezTo>
                  <a:cubicBezTo>
                    <a:pt x="799" y="632"/>
                    <a:pt x="798" y="589"/>
                    <a:pt x="778" y="573"/>
                  </a:cubicBezTo>
                  <a:cubicBezTo>
                    <a:pt x="757" y="557"/>
                    <a:pt x="727" y="539"/>
                    <a:pt x="699" y="529"/>
                  </a:cubicBezTo>
                  <a:cubicBezTo>
                    <a:pt x="672" y="519"/>
                    <a:pt x="663" y="510"/>
                    <a:pt x="623" y="495"/>
                  </a:cubicBezTo>
                  <a:cubicBezTo>
                    <a:pt x="582" y="480"/>
                    <a:pt x="568" y="484"/>
                    <a:pt x="542" y="467"/>
                  </a:cubicBezTo>
                  <a:cubicBezTo>
                    <a:pt x="535" y="463"/>
                    <a:pt x="528" y="457"/>
                    <a:pt x="520" y="451"/>
                  </a:cubicBezTo>
                  <a:cubicBezTo>
                    <a:pt x="510" y="464"/>
                    <a:pt x="481" y="507"/>
                    <a:pt x="470" y="535"/>
                  </a:cubicBezTo>
                  <a:cubicBezTo>
                    <a:pt x="459" y="565"/>
                    <a:pt x="389" y="797"/>
                    <a:pt x="372" y="846"/>
                  </a:cubicBezTo>
                  <a:cubicBezTo>
                    <a:pt x="355" y="896"/>
                    <a:pt x="300" y="1028"/>
                    <a:pt x="283" y="1054"/>
                  </a:cubicBezTo>
                  <a:cubicBezTo>
                    <a:pt x="265" y="1080"/>
                    <a:pt x="254" y="1129"/>
                    <a:pt x="248" y="1156"/>
                  </a:cubicBezTo>
                  <a:cubicBezTo>
                    <a:pt x="243" y="1183"/>
                    <a:pt x="215" y="1229"/>
                    <a:pt x="209" y="1246"/>
                  </a:cubicBezTo>
                  <a:cubicBezTo>
                    <a:pt x="204" y="1262"/>
                    <a:pt x="187" y="1313"/>
                    <a:pt x="185" y="1322"/>
                  </a:cubicBezTo>
                  <a:cubicBezTo>
                    <a:pt x="183" y="1331"/>
                    <a:pt x="166" y="1359"/>
                    <a:pt x="109" y="1411"/>
                  </a:cubicBezTo>
                  <a:cubicBezTo>
                    <a:pt x="33" y="1442"/>
                    <a:pt x="0" y="1367"/>
                    <a:pt x="0" y="1367"/>
                  </a:cubicBezTo>
                  <a:cubicBezTo>
                    <a:pt x="0" y="1367"/>
                    <a:pt x="4" y="1332"/>
                    <a:pt x="13" y="1303"/>
                  </a:cubicBezTo>
                  <a:close/>
                </a:path>
              </a:pathLst>
            </a:custGeom>
            <a:solidFill>
              <a:srgbClr val="2A2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0" name="Freeform 105"/>
            <p:cNvSpPr>
              <a:spLocks/>
            </p:cNvSpPr>
            <p:nvPr/>
          </p:nvSpPr>
          <p:spPr bwMode="auto">
            <a:xfrm>
              <a:off x="1690688" y="2838451"/>
              <a:ext cx="1111250" cy="1252538"/>
            </a:xfrm>
            <a:custGeom>
              <a:avLst/>
              <a:gdLst>
                <a:gd name="T0" fmla="*/ 660 w 696"/>
                <a:gd name="T1" fmla="*/ 442 h 784"/>
                <a:gd name="T2" fmla="*/ 604 w 696"/>
                <a:gd name="T3" fmla="*/ 523 h 784"/>
                <a:gd name="T4" fmla="*/ 558 w 696"/>
                <a:gd name="T5" fmla="*/ 568 h 784"/>
                <a:gd name="T6" fmla="*/ 520 w 696"/>
                <a:gd name="T7" fmla="*/ 604 h 784"/>
                <a:gd name="T8" fmla="*/ 506 w 696"/>
                <a:gd name="T9" fmla="*/ 641 h 784"/>
                <a:gd name="T10" fmla="*/ 503 w 696"/>
                <a:gd name="T11" fmla="*/ 688 h 784"/>
                <a:gd name="T12" fmla="*/ 487 w 696"/>
                <a:gd name="T13" fmla="*/ 733 h 784"/>
                <a:gd name="T14" fmla="*/ 455 w 696"/>
                <a:gd name="T15" fmla="*/ 778 h 784"/>
                <a:gd name="T16" fmla="*/ 404 w 696"/>
                <a:gd name="T17" fmla="*/ 771 h 784"/>
                <a:gd name="T18" fmla="*/ 340 w 696"/>
                <a:gd name="T19" fmla="*/ 739 h 784"/>
                <a:gd name="T20" fmla="*/ 280 w 696"/>
                <a:gd name="T21" fmla="*/ 682 h 784"/>
                <a:gd name="T22" fmla="*/ 206 w 696"/>
                <a:gd name="T23" fmla="*/ 636 h 784"/>
                <a:gd name="T24" fmla="*/ 126 w 696"/>
                <a:gd name="T25" fmla="*/ 621 h 784"/>
                <a:gd name="T26" fmla="*/ 63 w 696"/>
                <a:gd name="T27" fmla="*/ 611 h 784"/>
                <a:gd name="T28" fmla="*/ 27 w 696"/>
                <a:gd name="T29" fmla="*/ 595 h 784"/>
                <a:gd name="T30" fmla="*/ 9 w 696"/>
                <a:gd name="T31" fmla="*/ 552 h 784"/>
                <a:gd name="T32" fmla="*/ 89 w 696"/>
                <a:gd name="T33" fmla="*/ 486 h 784"/>
                <a:gd name="T34" fmla="*/ 101 w 696"/>
                <a:gd name="T35" fmla="*/ 456 h 784"/>
                <a:gd name="T36" fmla="*/ 102 w 696"/>
                <a:gd name="T37" fmla="*/ 306 h 784"/>
                <a:gd name="T38" fmla="*/ 141 w 696"/>
                <a:gd name="T39" fmla="*/ 226 h 784"/>
                <a:gd name="T40" fmla="*/ 196 w 696"/>
                <a:gd name="T41" fmla="*/ 145 h 784"/>
                <a:gd name="T42" fmla="*/ 264 w 696"/>
                <a:gd name="T43" fmla="*/ 72 h 784"/>
                <a:gd name="T44" fmla="*/ 308 w 696"/>
                <a:gd name="T45" fmla="*/ 52 h 784"/>
                <a:gd name="T46" fmla="*/ 352 w 696"/>
                <a:gd name="T47" fmla="*/ 28 h 784"/>
                <a:gd name="T48" fmla="*/ 384 w 696"/>
                <a:gd name="T49" fmla="*/ 5 h 784"/>
                <a:gd name="T50" fmla="*/ 433 w 696"/>
                <a:gd name="T51" fmla="*/ 5 h 784"/>
                <a:gd name="T52" fmla="*/ 461 w 696"/>
                <a:gd name="T53" fmla="*/ 20 h 784"/>
                <a:gd name="T54" fmla="*/ 468 w 696"/>
                <a:gd name="T55" fmla="*/ 30 h 784"/>
                <a:gd name="T56" fmla="*/ 470 w 696"/>
                <a:gd name="T57" fmla="*/ 46 h 784"/>
                <a:gd name="T58" fmla="*/ 469 w 696"/>
                <a:gd name="T59" fmla="*/ 53 h 784"/>
                <a:gd name="T60" fmla="*/ 551 w 696"/>
                <a:gd name="T61" fmla="*/ 87 h 784"/>
                <a:gd name="T62" fmla="*/ 605 w 696"/>
                <a:gd name="T63" fmla="*/ 114 h 784"/>
                <a:gd name="T64" fmla="*/ 633 w 696"/>
                <a:gd name="T65" fmla="*/ 137 h 784"/>
                <a:gd name="T66" fmla="*/ 660 w 696"/>
                <a:gd name="T67" fmla="*/ 155 h 784"/>
                <a:gd name="T68" fmla="*/ 686 w 696"/>
                <a:gd name="T69" fmla="*/ 157 h 784"/>
                <a:gd name="T70" fmla="*/ 690 w 696"/>
                <a:gd name="T71" fmla="*/ 241 h 784"/>
                <a:gd name="T72" fmla="*/ 663 w 696"/>
                <a:gd name="T73" fmla="*/ 284 h 784"/>
                <a:gd name="T74" fmla="*/ 622 w 696"/>
                <a:gd name="T75" fmla="*/ 336 h 784"/>
                <a:gd name="T76" fmla="*/ 586 w 696"/>
                <a:gd name="T77" fmla="*/ 379 h 784"/>
                <a:gd name="T78" fmla="*/ 559 w 696"/>
                <a:gd name="T79" fmla="*/ 434 h 784"/>
                <a:gd name="T80" fmla="*/ 559 w 696"/>
                <a:gd name="T81" fmla="*/ 478 h 784"/>
                <a:gd name="T82" fmla="*/ 576 w 696"/>
                <a:gd name="T83" fmla="*/ 497 h 784"/>
                <a:gd name="T84" fmla="*/ 605 w 696"/>
                <a:gd name="T85" fmla="*/ 497 h 784"/>
                <a:gd name="T86" fmla="*/ 660 w 696"/>
                <a:gd name="T87" fmla="*/ 4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6" h="784">
                  <a:moveTo>
                    <a:pt x="660" y="442"/>
                  </a:moveTo>
                  <a:cubicBezTo>
                    <a:pt x="636" y="488"/>
                    <a:pt x="618" y="504"/>
                    <a:pt x="604" y="523"/>
                  </a:cubicBezTo>
                  <a:cubicBezTo>
                    <a:pt x="589" y="542"/>
                    <a:pt x="576" y="556"/>
                    <a:pt x="558" y="568"/>
                  </a:cubicBezTo>
                  <a:cubicBezTo>
                    <a:pt x="541" y="580"/>
                    <a:pt x="525" y="595"/>
                    <a:pt x="520" y="604"/>
                  </a:cubicBezTo>
                  <a:cubicBezTo>
                    <a:pt x="514" y="613"/>
                    <a:pt x="507" y="627"/>
                    <a:pt x="506" y="641"/>
                  </a:cubicBezTo>
                  <a:cubicBezTo>
                    <a:pt x="504" y="655"/>
                    <a:pt x="508" y="672"/>
                    <a:pt x="503" y="688"/>
                  </a:cubicBezTo>
                  <a:cubicBezTo>
                    <a:pt x="498" y="704"/>
                    <a:pt x="496" y="717"/>
                    <a:pt x="487" y="733"/>
                  </a:cubicBezTo>
                  <a:cubicBezTo>
                    <a:pt x="477" y="749"/>
                    <a:pt x="464" y="772"/>
                    <a:pt x="455" y="778"/>
                  </a:cubicBezTo>
                  <a:cubicBezTo>
                    <a:pt x="446" y="784"/>
                    <a:pt x="416" y="777"/>
                    <a:pt x="404" y="771"/>
                  </a:cubicBezTo>
                  <a:cubicBezTo>
                    <a:pt x="391" y="764"/>
                    <a:pt x="355" y="749"/>
                    <a:pt x="340" y="739"/>
                  </a:cubicBezTo>
                  <a:cubicBezTo>
                    <a:pt x="326" y="729"/>
                    <a:pt x="300" y="698"/>
                    <a:pt x="280" y="682"/>
                  </a:cubicBezTo>
                  <a:cubicBezTo>
                    <a:pt x="259" y="667"/>
                    <a:pt x="238" y="645"/>
                    <a:pt x="206" y="636"/>
                  </a:cubicBezTo>
                  <a:cubicBezTo>
                    <a:pt x="175" y="627"/>
                    <a:pt x="150" y="626"/>
                    <a:pt x="126" y="621"/>
                  </a:cubicBezTo>
                  <a:cubicBezTo>
                    <a:pt x="102" y="616"/>
                    <a:pt x="82" y="616"/>
                    <a:pt x="63" y="611"/>
                  </a:cubicBezTo>
                  <a:cubicBezTo>
                    <a:pt x="45" y="606"/>
                    <a:pt x="41" y="613"/>
                    <a:pt x="27" y="595"/>
                  </a:cubicBezTo>
                  <a:cubicBezTo>
                    <a:pt x="12" y="578"/>
                    <a:pt x="0" y="563"/>
                    <a:pt x="9" y="552"/>
                  </a:cubicBezTo>
                  <a:cubicBezTo>
                    <a:pt x="18" y="542"/>
                    <a:pt x="78" y="494"/>
                    <a:pt x="89" y="486"/>
                  </a:cubicBezTo>
                  <a:cubicBezTo>
                    <a:pt x="100" y="477"/>
                    <a:pt x="105" y="476"/>
                    <a:pt x="101" y="456"/>
                  </a:cubicBezTo>
                  <a:cubicBezTo>
                    <a:pt x="97" y="436"/>
                    <a:pt x="97" y="323"/>
                    <a:pt x="102" y="306"/>
                  </a:cubicBezTo>
                  <a:cubicBezTo>
                    <a:pt x="107" y="289"/>
                    <a:pt x="128" y="247"/>
                    <a:pt x="141" y="226"/>
                  </a:cubicBezTo>
                  <a:cubicBezTo>
                    <a:pt x="155" y="206"/>
                    <a:pt x="187" y="156"/>
                    <a:pt x="196" y="145"/>
                  </a:cubicBezTo>
                  <a:cubicBezTo>
                    <a:pt x="205" y="134"/>
                    <a:pt x="256" y="79"/>
                    <a:pt x="264" y="72"/>
                  </a:cubicBezTo>
                  <a:cubicBezTo>
                    <a:pt x="271" y="66"/>
                    <a:pt x="293" y="57"/>
                    <a:pt x="308" y="52"/>
                  </a:cubicBezTo>
                  <a:cubicBezTo>
                    <a:pt x="324" y="46"/>
                    <a:pt x="333" y="40"/>
                    <a:pt x="352" y="28"/>
                  </a:cubicBezTo>
                  <a:cubicBezTo>
                    <a:pt x="370" y="16"/>
                    <a:pt x="371" y="10"/>
                    <a:pt x="384" y="5"/>
                  </a:cubicBezTo>
                  <a:cubicBezTo>
                    <a:pt x="398" y="0"/>
                    <a:pt x="425" y="3"/>
                    <a:pt x="433" y="5"/>
                  </a:cubicBezTo>
                  <a:cubicBezTo>
                    <a:pt x="440" y="7"/>
                    <a:pt x="457" y="17"/>
                    <a:pt x="461" y="20"/>
                  </a:cubicBezTo>
                  <a:cubicBezTo>
                    <a:pt x="464" y="23"/>
                    <a:pt x="467" y="26"/>
                    <a:pt x="468" y="30"/>
                  </a:cubicBezTo>
                  <a:cubicBezTo>
                    <a:pt x="469" y="35"/>
                    <a:pt x="470" y="42"/>
                    <a:pt x="470" y="46"/>
                  </a:cubicBezTo>
                  <a:cubicBezTo>
                    <a:pt x="471" y="49"/>
                    <a:pt x="469" y="53"/>
                    <a:pt x="469" y="53"/>
                  </a:cubicBezTo>
                  <a:cubicBezTo>
                    <a:pt x="469" y="53"/>
                    <a:pt x="537" y="83"/>
                    <a:pt x="551" y="87"/>
                  </a:cubicBezTo>
                  <a:cubicBezTo>
                    <a:pt x="564" y="91"/>
                    <a:pt x="599" y="110"/>
                    <a:pt x="605" y="114"/>
                  </a:cubicBezTo>
                  <a:cubicBezTo>
                    <a:pt x="611" y="117"/>
                    <a:pt x="628" y="131"/>
                    <a:pt x="633" y="137"/>
                  </a:cubicBezTo>
                  <a:cubicBezTo>
                    <a:pt x="638" y="143"/>
                    <a:pt x="650" y="154"/>
                    <a:pt x="660" y="155"/>
                  </a:cubicBezTo>
                  <a:cubicBezTo>
                    <a:pt x="670" y="156"/>
                    <a:pt x="686" y="157"/>
                    <a:pt x="686" y="157"/>
                  </a:cubicBezTo>
                  <a:cubicBezTo>
                    <a:pt x="688" y="186"/>
                    <a:pt x="696" y="223"/>
                    <a:pt x="690" y="241"/>
                  </a:cubicBezTo>
                  <a:cubicBezTo>
                    <a:pt x="685" y="258"/>
                    <a:pt x="679" y="264"/>
                    <a:pt x="663" y="284"/>
                  </a:cubicBezTo>
                  <a:cubicBezTo>
                    <a:pt x="647" y="303"/>
                    <a:pt x="630" y="327"/>
                    <a:pt x="622" y="336"/>
                  </a:cubicBezTo>
                  <a:cubicBezTo>
                    <a:pt x="613" y="345"/>
                    <a:pt x="595" y="365"/>
                    <a:pt x="586" y="379"/>
                  </a:cubicBezTo>
                  <a:cubicBezTo>
                    <a:pt x="576" y="393"/>
                    <a:pt x="561" y="426"/>
                    <a:pt x="559" y="434"/>
                  </a:cubicBezTo>
                  <a:cubicBezTo>
                    <a:pt x="557" y="442"/>
                    <a:pt x="560" y="474"/>
                    <a:pt x="559" y="478"/>
                  </a:cubicBezTo>
                  <a:cubicBezTo>
                    <a:pt x="558" y="482"/>
                    <a:pt x="567" y="496"/>
                    <a:pt x="576" y="497"/>
                  </a:cubicBezTo>
                  <a:cubicBezTo>
                    <a:pt x="584" y="499"/>
                    <a:pt x="598" y="505"/>
                    <a:pt x="605" y="497"/>
                  </a:cubicBezTo>
                  <a:cubicBezTo>
                    <a:pt x="612" y="490"/>
                    <a:pt x="657" y="446"/>
                    <a:pt x="660" y="44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1" name="Freeform 106"/>
            <p:cNvSpPr>
              <a:spLocks/>
            </p:cNvSpPr>
            <p:nvPr/>
          </p:nvSpPr>
          <p:spPr bwMode="auto">
            <a:xfrm>
              <a:off x="2439988" y="2917826"/>
              <a:ext cx="306387" cy="168275"/>
            </a:xfrm>
            <a:custGeom>
              <a:avLst/>
              <a:gdLst>
                <a:gd name="T0" fmla="*/ 191 w 192"/>
                <a:gd name="T1" fmla="*/ 106 h 106"/>
                <a:gd name="T2" fmla="*/ 164 w 192"/>
                <a:gd name="T3" fmla="*/ 88 h 106"/>
                <a:gd name="T4" fmla="*/ 136 w 192"/>
                <a:gd name="T5" fmla="*/ 65 h 106"/>
                <a:gd name="T6" fmla="*/ 82 w 192"/>
                <a:gd name="T7" fmla="*/ 38 h 106"/>
                <a:gd name="T8" fmla="*/ 0 w 192"/>
                <a:gd name="T9" fmla="*/ 4 h 106"/>
                <a:gd name="T10" fmla="*/ 57 w 192"/>
                <a:gd name="T11" fmla="*/ 0 h 106"/>
                <a:gd name="T12" fmla="*/ 161 w 192"/>
                <a:gd name="T13" fmla="*/ 54 h 106"/>
                <a:gd name="T14" fmla="*/ 192 w 192"/>
                <a:gd name="T15" fmla="*/ 106 h 106"/>
                <a:gd name="T16" fmla="*/ 191 w 192"/>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06">
                  <a:moveTo>
                    <a:pt x="191" y="106"/>
                  </a:moveTo>
                  <a:cubicBezTo>
                    <a:pt x="181" y="105"/>
                    <a:pt x="169" y="94"/>
                    <a:pt x="164" y="88"/>
                  </a:cubicBezTo>
                  <a:cubicBezTo>
                    <a:pt x="159" y="82"/>
                    <a:pt x="142" y="68"/>
                    <a:pt x="136" y="65"/>
                  </a:cubicBezTo>
                  <a:cubicBezTo>
                    <a:pt x="130" y="61"/>
                    <a:pt x="95" y="42"/>
                    <a:pt x="82" y="38"/>
                  </a:cubicBezTo>
                  <a:cubicBezTo>
                    <a:pt x="68" y="34"/>
                    <a:pt x="0" y="4"/>
                    <a:pt x="0" y="4"/>
                  </a:cubicBezTo>
                  <a:cubicBezTo>
                    <a:pt x="57" y="0"/>
                    <a:pt x="57" y="0"/>
                    <a:pt x="57" y="0"/>
                  </a:cubicBezTo>
                  <a:cubicBezTo>
                    <a:pt x="57" y="0"/>
                    <a:pt x="113" y="12"/>
                    <a:pt x="161" y="54"/>
                  </a:cubicBezTo>
                  <a:cubicBezTo>
                    <a:pt x="179" y="71"/>
                    <a:pt x="189" y="95"/>
                    <a:pt x="192" y="106"/>
                  </a:cubicBezTo>
                  <a:cubicBezTo>
                    <a:pt x="192" y="106"/>
                    <a:pt x="191" y="106"/>
                    <a:pt x="191" y="106"/>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2" name="Freeform 107"/>
            <p:cNvSpPr>
              <a:spLocks/>
            </p:cNvSpPr>
            <p:nvPr/>
          </p:nvSpPr>
          <p:spPr bwMode="auto">
            <a:xfrm>
              <a:off x="2536825" y="2533651"/>
              <a:ext cx="382587" cy="407988"/>
            </a:xfrm>
            <a:custGeom>
              <a:avLst/>
              <a:gdLst>
                <a:gd name="T0" fmla="*/ 227 w 240"/>
                <a:gd name="T1" fmla="*/ 171 h 255"/>
                <a:gd name="T2" fmla="*/ 218 w 240"/>
                <a:gd name="T3" fmla="*/ 196 h 255"/>
                <a:gd name="T4" fmla="*/ 204 w 240"/>
                <a:gd name="T5" fmla="*/ 242 h 255"/>
                <a:gd name="T6" fmla="*/ 204 w 240"/>
                <a:gd name="T7" fmla="*/ 210 h 255"/>
                <a:gd name="T8" fmla="*/ 200 w 240"/>
                <a:gd name="T9" fmla="*/ 194 h 255"/>
                <a:gd name="T10" fmla="*/ 188 w 240"/>
                <a:gd name="T11" fmla="*/ 189 h 255"/>
                <a:gd name="T12" fmla="*/ 169 w 240"/>
                <a:gd name="T13" fmla="*/ 202 h 255"/>
                <a:gd name="T14" fmla="*/ 146 w 240"/>
                <a:gd name="T15" fmla="*/ 226 h 255"/>
                <a:gd name="T16" fmla="*/ 123 w 240"/>
                <a:gd name="T17" fmla="*/ 249 h 255"/>
                <a:gd name="T18" fmla="*/ 88 w 240"/>
                <a:gd name="T19" fmla="*/ 255 h 255"/>
                <a:gd name="T20" fmla="*/ 51 w 240"/>
                <a:gd name="T21" fmla="*/ 247 h 255"/>
                <a:gd name="T22" fmla="*/ 24 w 240"/>
                <a:gd name="T23" fmla="*/ 237 h 255"/>
                <a:gd name="T24" fmla="*/ 8 w 240"/>
                <a:gd name="T25" fmla="*/ 224 h 255"/>
                <a:gd name="T26" fmla="*/ 0 w 240"/>
                <a:gd name="T27" fmla="*/ 216 h 255"/>
                <a:gd name="T28" fmla="*/ 1 w 240"/>
                <a:gd name="T29" fmla="*/ 173 h 255"/>
                <a:gd name="T30" fmla="*/ 5 w 240"/>
                <a:gd name="T31" fmla="*/ 118 h 255"/>
                <a:gd name="T32" fmla="*/ 13 w 240"/>
                <a:gd name="T33" fmla="*/ 75 h 255"/>
                <a:gd name="T34" fmla="*/ 41 w 240"/>
                <a:gd name="T35" fmla="*/ 29 h 255"/>
                <a:gd name="T36" fmla="*/ 110 w 240"/>
                <a:gd name="T37" fmla="*/ 2 h 255"/>
                <a:gd name="T38" fmla="*/ 173 w 240"/>
                <a:gd name="T39" fmla="*/ 11 h 255"/>
                <a:gd name="T40" fmla="*/ 213 w 240"/>
                <a:gd name="T41" fmla="*/ 39 h 255"/>
                <a:gd name="T42" fmla="*/ 235 w 240"/>
                <a:gd name="T43" fmla="*/ 89 h 255"/>
                <a:gd name="T44" fmla="*/ 240 w 240"/>
                <a:gd name="T45" fmla="*/ 120 h 255"/>
                <a:gd name="T46" fmla="*/ 235 w 240"/>
                <a:gd name="T47" fmla="*/ 148 h 255"/>
                <a:gd name="T48" fmla="*/ 227 w 240"/>
                <a:gd name="T49" fmla="*/ 17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5">
                  <a:moveTo>
                    <a:pt x="227" y="171"/>
                  </a:moveTo>
                  <a:cubicBezTo>
                    <a:pt x="226" y="175"/>
                    <a:pt x="219" y="194"/>
                    <a:pt x="218" y="196"/>
                  </a:cubicBezTo>
                  <a:cubicBezTo>
                    <a:pt x="217" y="198"/>
                    <a:pt x="205" y="238"/>
                    <a:pt x="204" y="242"/>
                  </a:cubicBezTo>
                  <a:cubicBezTo>
                    <a:pt x="203" y="246"/>
                    <a:pt x="206" y="215"/>
                    <a:pt x="204" y="210"/>
                  </a:cubicBezTo>
                  <a:cubicBezTo>
                    <a:pt x="203" y="205"/>
                    <a:pt x="203" y="197"/>
                    <a:pt x="200" y="194"/>
                  </a:cubicBezTo>
                  <a:cubicBezTo>
                    <a:pt x="197" y="190"/>
                    <a:pt x="191" y="187"/>
                    <a:pt x="188" y="189"/>
                  </a:cubicBezTo>
                  <a:cubicBezTo>
                    <a:pt x="185" y="190"/>
                    <a:pt x="173" y="197"/>
                    <a:pt x="169" y="202"/>
                  </a:cubicBezTo>
                  <a:cubicBezTo>
                    <a:pt x="164" y="206"/>
                    <a:pt x="151" y="221"/>
                    <a:pt x="146" y="226"/>
                  </a:cubicBezTo>
                  <a:cubicBezTo>
                    <a:pt x="141" y="231"/>
                    <a:pt x="128" y="246"/>
                    <a:pt x="123" y="249"/>
                  </a:cubicBezTo>
                  <a:cubicBezTo>
                    <a:pt x="118" y="251"/>
                    <a:pt x="97" y="255"/>
                    <a:pt x="88" y="255"/>
                  </a:cubicBezTo>
                  <a:cubicBezTo>
                    <a:pt x="79" y="254"/>
                    <a:pt x="54" y="248"/>
                    <a:pt x="51" y="247"/>
                  </a:cubicBezTo>
                  <a:cubicBezTo>
                    <a:pt x="47" y="245"/>
                    <a:pt x="27" y="239"/>
                    <a:pt x="24" y="237"/>
                  </a:cubicBezTo>
                  <a:cubicBezTo>
                    <a:pt x="21" y="235"/>
                    <a:pt x="9" y="227"/>
                    <a:pt x="8" y="224"/>
                  </a:cubicBezTo>
                  <a:cubicBezTo>
                    <a:pt x="7" y="223"/>
                    <a:pt x="4" y="220"/>
                    <a:pt x="0" y="216"/>
                  </a:cubicBezTo>
                  <a:cubicBezTo>
                    <a:pt x="1" y="199"/>
                    <a:pt x="1" y="178"/>
                    <a:pt x="1" y="173"/>
                  </a:cubicBezTo>
                  <a:cubicBezTo>
                    <a:pt x="2" y="165"/>
                    <a:pt x="4" y="124"/>
                    <a:pt x="5" y="118"/>
                  </a:cubicBezTo>
                  <a:cubicBezTo>
                    <a:pt x="5" y="111"/>
                    <a:pt x="10" y="83"/>
                    <a:pt x="13" y="75"/>
                  </a:cubicBezTo>
                  <a:cubicBezTo>
                    <a:pt x="15" y="67"/>
                    <a:pt x="34" y="39"/>
                    <a:pt x="41" y="29"/>
                  </a:cubicBezTo>
                  <a:cubicBezTo>
                    <a:pt x="49" y="19"/>
                    <a:pt x="93" y="5"/>
                    <a:pt x="110" y="2"/>
                  </a:cubicBezTo>
                  <a:cubicBezTo>
                    <a:pt x="127" y="0"/>
                    <a:pt x="158" y="7"/>
                    <a:pt x="173" y="11"/>
                  </a:cubicBezTo>
                  <a:cubicBezTo>
                    <a:pt x="187" y="16"/>
                    <a:pt x="203" y="28"/>
                    <a:pt x="213" y="39"/>
                  </a:cubicBezTo>
                  <a:cubicBezTo>
                    <a:pt x="224" y="50"/>
                    <a:pt x="231" y="74"/>
                    <a:pt x="235" y="89"/>
                  </a:cubicBezTo>
                  <a:cubicBezTo>
                    <a:pt x="237" y="95"/>
                    <a:pt x="239" y="107"/>
                    <a:pt x="240" y="120"/>
                  </a:cubicBezTo>
                  <a:cubicBezTo>
                    <a:pt x="239" y="133"/>
                    <a:pt x="236" y="145"/>
                    <a:pt x="235" y="148"/>
                  </a:cubicBezTo>
                  <a:cubicBezTo>
                    <a:pt x="233" y="154"/>
                    <a:pt x="229" y="167"/>
                    <a:pt x="227"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 name="Freeform 108"/>
            <p:cNvSpPr>
              <a:spLocks/>
            </p:cNvSpPr>
            <p:nvPr/>
          </p:nvSpPr>
          <p:spPr bwMode="auto">
            <a:xfrm>
              <a:off x="2489200" y="2741613"/>
              <a:ext cx="53975" cy="122238"/>
            </a:xfrm>
            <a:custGeom>
              <a:avLst/>
              <a:gdLst>
                <a:gd name="T0" fmla="*/ 31 w 34"/>
                <a:gd name="T1" fmla="*/ 43 h 76"/>
                <a:gd name="T2" fmla="*/ 30 w 34"/>
                <a:gd name="T3" fmla="*/ 76 h 76"/>
                <a:gd name="T4" fmla="*/ 34 w 34"/>
                <a:gd name="T5" fmla="*/ 0 h 76"/>
                <a:gd name="T6" fmla="*/ 31 w 34"/>
                <a:gd name="T7" fmla="*/ 43 h 76"/>
              </a:gdLst>
              <a:ahLst/>
              <a:cxnLst>
                <a:cxn ang="0">
                  <a:pos x="T0" y="T1"/>
                </a:cxn>
                <a:cxn ang="0">
                  <a:pos x="T2" y="T3"/>
                </a:cxn>
                <a:cxn ang="0">
                  <a:pos x="T4" y="T5"/>
                </a:cxn>
                <a:cxn ang="0">
                  <a:pos x="T6" y="T7"/>
                </a:cxn>
              </a:cxnLst>
              <a:rect l="0" t="0" r="r" b="b"/>
              <a:pathLst>
                <a:path w="34" h="76">
                  <a:moveTo>
                    <a:pt x="31" y="43"/>
                  </a:moveTo>
                  <a:cubicBezTo>
                    <a:pt x="31" y="47"/>
                    <a:pt x="31" y="61"/>
                    <a:pt x="30" y="76"/>
                  </a:cubicBezTo>
                  <a:cubicBezTo>
                    <a:pt x="17" y="59"/>
                    <a:pt x="0" y="19"/>
                    <a:pt x="34" y="0"/>
                  </a:cubicBezTo>
                  <a:cubicBezTo>
                    <a:pt x="33" y="14"/>
                    <a:pt x="31" y="37"/>
                    <a:pt x="31" y="43"/>
                  </a:cubicBezTo>
                  <a:close/>
                </a:path>
              </a:pathLst>
            </a:custGeom>
            <a:solidFill>
              <a:srgbClr val="E4A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 name="Freeform 109"/>
            <p:cNvSpPr>
              <a:spLocks/>
            </p:cNvSpPr>
            <p:nvPr/>
          </p:nvSpPr>
          <p:spPr bwMode="auto">
            <a:xfrm>
              <a:off x="3427413" y="2668588"/>
              <a:ext cx="295275" cy="460375"/>
            </a:xfrm>
            <a:custGeom>
              <a:avLst/>
              <a:gdLst>
                <a:gd name="T0" fmla="*/ 70 w 185"/>
                <a:gd name="T1" fmla="*/ 289 h 289"/>
                <a:gd name="T2" fmla="*/ 111 w 185"/>
                <a:gd name="T3" fmla="*/ 229 h 289"/>
                <a:gd name="T4" fmla="*/ 137 w 185"/>
                <a:gd name="T5" fmla="*/ 176 h 289"/>
                <a:gd name="T6" fmla="*/ 170 w 185"/>
                <a:gd name="T7" fmla="*/ 115 h 289"/>
                <a:gd name="T8" fmla="*/ 183 w 185"/>
                <a:gd name="T9" fmla="*/ 85 h 289"/>
                <a:gd name="T10" fmla="*/ 174 w 185"/>
                <a:gd name="T11" fmla="*/ 80 h 289"/>
                <a:gd name="T12" fmla="*/ 135 w 185"/>
                <a:gd name="T13" fmla="*/ 133 h 289"/>
                <a:gd name="T14" fmla="*/ 126 w 185"/>
                <a:gd name="T15" fmla="*/ 121 h 289"/>
                <a:gd name="T16" fmla="*/ 168 w 185"/>
                <a:gd name="T17" fmla="*/ 48 h 289"/>
                <a:gd name="T18" fmla="*/ 169 w 185"/>
                <a:gd name="T19" fmla="*/ 29 h 289"/>
                <a:gd name="T20" fmla="*/ 158 w 185"/>
                <a:gd name="T21" fmla="*/ 25 h 289"/>
                <a:gd name="T22" fmla="*/ 145 w 185"/>
                <a:gd name="T23" fmla="*/ 46 h 289"/>
                <a:gd name="T24" fmla="*/ 126 w 185"/>
                <a:gd name="T25" fmla="*/ 86 h 289"/>
                <a:gd name="T26" fmla="*/ 109 w 185"/>
                <a:gd name="T27" fmla="*/ 109 h 289"/>
                <a:gd name="T28" fmla="*/ 118 w 185"/>
                <a:gd name="T29" fmla="*/ 74 h 289"/>
                <a:gd name="T30" fmla="*/ 144 w 185"/>
                <a:gd name="T31" fmla="*/ 29 h 289"/>
                <a:gd name="T32" fmla="*/ 150 w 185"/>
                <a:gd name="T33" fmla="*/ 7 h 289"/>
                <a:gd name="T34" fmla="*/ 137 w 185"/>
                <a:gd name="T35" fmla="*/ 4 h 289"/>
                <a:gd name="T36" fmla="*/ 116 w 185"/>
                <a:gd name="T37" fmla="*/ 32 h 289"/>
                <a:gd name="T38" fmla="*/ 108 w 185"/>
                <a:gd name="T39" fmla="*/ 17 h 289"/>
                <a:gd name="T40" fmla="*/ 69 w 185"/>
                <a:gd name="T41" fmla="*/ 62 h 289"/>
                <a:gd name="T42" fmla="*/ 41 w 185"/>
                <a:gd name="T43" fmla="*/ 119 h 289"/>
                <a:gd name="T44" fmla="*/ 32 w 185"/>
                <a:gd name="T45" fmla="*/ 144 h 289"/>
                <a:gd name="T46" fmla="*/ 24 w 185"/>
                <a:gd name="T47" fmla="*/ 157 h 289"/>
                <a:gd name="T48" fmla="*/ 12 w 185"/>
                <a:gd name="T49" fmla="*/ 189 h 289"/>
                <a:gd name="T50" fmla="*/ 10 w 185"/>
                <a:gd name="T51" fmla="*/ 208 h 289"/>
                <a:gd name="T52" fmla="*/ 2 w 185"/>
                <a:gd name="T53" fmla="*/ 241 h 289"/>
                <a:gd name="T54" fmla="*/ 0 w 185"/>
                <a:gd name="T55" fmla="*/ 252 h 289"/>
                <a:gd name="T56" fmla="*/ 63 w 185"/>
                <a:gd name="T57" fmla="*/ 289 h 289"/>
                <a:gd name="T58" fmla="*/ 70 w 185"/>
                <a:gd name="T5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 h="289">
                  <a:moveTo>
                    <a:pt x="70" y="289"/>
                  </a:moveTo>
                  <a:cubicBezTo>
                    <a:pt x="87" y="261"/>
                    <a:pt x="104" y="239"/>
                    <a:pt x="111" y="229"/>
                  </a:cubicBezTo>
                  <a:cubicBezTo>
                    <a:pt x="118" y="218"/>
                    <a:pt x="129" y="193"/>
                    <a:pt x="137" y="176"/>
                  </a:cubicBezTo>
                  <a:cubicBezTo>
                    <a:pt x="145" y="158"/>
                    <a:pt x="161" y="128"/>
                    <a:pt x="170" y="115"/>
                  </a:cubicBezTo>
                  <a:cubicBezTo>
                    <a:pt x="179" y="102"/>
                    <a:pt x="185" y="91"/>
                    <a:pt x="183" y="85"/>
                  </a:cubicBezTo>
                  <a:cubicBezTo>
                    <a:pt x="182" y="79"/>
                    <a:pt x="178" y="77"/>
                    <a:pt x="174" y="80"/>
                  </a:cubicBezTo>
                  <a:cubicBezTo>
                    <a:pt x="169" y="83"/>
                    <a:pt x="139" y="130"/>
                    <a:pt x="135" y="133"/>
                  </a:cubicBezTo>
                  <a:cubicBezTo>
                    <a:pt x="132" y="135"/>
                    <a:pt x="118" y="135"/>
                    <a:pt x="126" y="121"/>
                  </a:cubicBezTo>
                  <a:cubicBezTo>
                    <a:pt x="133" y="107"/>
                    <a:pt x="166" y="54"/>
                    <a:pt x="168" y="48"/>
                  </a:cubicBezTo>
                  <a:cubicBezTo>
                    <a:pt x="171" y="41"/>
                    <a:pt x="170" y="31"/>
                    <a:pt x="169" y="29"/>
                  </a:cubicBezTo>
                  <a:cubicBezTo>
                    <a:pt x="168" y="27"/>
                    <a:pt x="163" y="22"/>
                    <a:pt x="158" y="25"/>
                  </a:cubicBezTo>
                  <a:cubicBezTo>
                    <a:pt x="153" y="29"/>
                    <a:pt x="146" y="42"/>
                    <a:pt x="145" y="46"/>
                  </a:cubicBezTo>
                  <a:cubicBezTo>
                    <a:pt x="143" y="51"/>
                    <a:pt x="128" y="82"/>
                    <a:pt x="126" y="86"/>
                  </a:cubicBezTo>
                  <a:cubicBezTo>
                    <a:pt x="123" y="91"/>
                    <a:pt x="111" y="109"/>
                    <a:pt x="109" y="109"/>
                  </a:cubicBezTo>
                  <a:cubicBezTo>
                    <a:pt x="107" y="110"/>
                    <a:pt x="115" y="84"/>
                    <a:pt x="118" y="74"/>
                  </a:cubicBezTo>
                  <a:cubicBezTo>
                    <a:pt x="121" y="65"/>
                    <a:pt x="141" y="36"/>
                    <a:pt x="144" y="29"/>
                  </a:cubicBezTo>
                  <a:cubicBezTo>
                    <a:pt x="148" y="22"/>
                    <a:pt x="151" y="9"/>
                    <a:pt x="150" y="7"/>
                  </a:cubicBezTo>
                  <a:cubicBezTo>
                    <a:pt x="149" y="5"/>
                    <a:pt x="141" y="0"/>
                    <a:pt x="137" y="4"/>
                  </a:cubicBezTo>
                  <a:cubicBezTo>
                    <a:pt x="133" y="7"/>
                    <a:pt x="116" y="32"/>
                    <a:pt x="116" y="32"/>
                  </a:cubicBezTo>
                  <a:cubicBezTo>
                    <a:pt x="116" y="32"/>
                    <a:pt x="119" y="8"/>
                    <a:pt x="108" y="17"/>
                  </a:cubicBezTo>
                  <a:cubicBezTo>
                    <a:pt x="98" y="26"/>
                    <a:pt x="75" y="52"/>
                    <a:pt x="69" y="62"/>
                  </a:cubicBezTo>
                  <a:cubicBezTo>
                    <a:pt x="63" y="72"/>
                    <a:pt x="44" y="113"/>
                    <a:pt x="41" y="119"/>
                  </a:cubicBezTo>
                  <a:cubicBezTo>
                    <a:pt x="38" y="125"/>
                    <a:pt x="34" y="140"/>
                    <a:pt x="32" y="144"/>
                  </a:cubicBezTo>
                  <a:cubicBezTo>
                    <a:pt x="30" y="148"/>
                    <a:pt x="28" y="152"/>
                    <a:pt x="24" y="157"/>
                  </a:cubicBezTo>
                  <a:cubicBezTo>
                    <a:pt x="21" y="163"/>
                    <a:pt x="13" y="185"/>
                    <a:pt x="12" y="189"/>
                  </a:cubicBezTo>
                  <a:cubicBezTo>
                    <a:pt x="12" y="193"/>
                    <a:pt x="11" y="203"/>
                    <a:pt x="10" y="208"/>
                  </a:cubicBezTo>
                  <a:cubicBezTo>
                    <a:pt x="9" y="214"/>
                    <a:pt x="3" y="237"/>
                    <a:pt x="2" y="241"/>
                  </a:cubicBezTo>
                  <a:cubicBezTo>
                    <a:pt x="1" y="245"/>
                    <a:pt x="0" y="252"/>
                    <a:pt x="0" y="252"/>
                  </a:cubicBezTo>
                  <a:cubicBezTo>
                    <a:pt x="63" y="289"/>
                    <a:pt x="63" y="289"/>
                    <a:pt x="63" y="289"/>
                  </a:cubicBezTo>
                  <a:lnTo>
                    <a:pt x="70" y="289"/>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 name="Freeform 110"/>
            <p:cNvSpPr>
              <a:spLocks/>
            </p:cNvSpPr>
            <p:nvPr/>
          </p:nvSpPr>
          <p:spPr bwMode="auto">
            <a:xfrm>
              <a:off x="3382963" y="3057526"/>
              <a:ext cx="160337" cy="138113"/>
            </a:xfrm>
            <a:custGeom>
              <a:avLst/>
              <a:gdLst>
                <a:gd name="T0" fmla="*/ 56 w 101"/>
                <a:gd name="T1" fmla="*/ 81 h 86"/>
                <a:gd name="T2" fmla="*/ 41 w 101"/>
                <a:gd name="T3" fmla="*/ 35 h 86"/>
                <a:gd name="T4" fmla="*/ 0 w 101"/>
                <a:gd name="T5" fmla="*/ 8 h 86"/>
                <a:gd name="T6" fmla="*/ 37 w 101"/>
                <a:gd name="T7" fmla="*/ 0 h 86"/>
                <a:gd name="T8" fmla="*/ 100 w 101"/>
                <a:gd name="T9" fmla="*/ 50 h 86"/>
                <a:gd name="T10" fmla="*/ 56 w 101"/>
                <a:gd name="T11" fmla="*/ 86 h 86"/>
                <a:gd name="T12" fmla="*/ 55 w 101"/>
                <a:gd name="T13" fmla="*/ 86 h 86"/>
                <a:gd name="T14" fmla="*/ 56 w 101"/>
                <a:gd name="T15" fmla="*/ 8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86">
                  <a:moveTo>
                    <a:pt x="56" y="81"/>
                  </a:moveTo>
                  <a:cubicBezTo>
                    <a:pt x="56" y="74"/>
                    <a:pt x="55" y="46"/>
                    <a:pt x="41" y="35"/>
                  </a:cubicBezTo>
                  <a:cubicBezTo>
                    <a:pt x="29" y="26"/>
                    <a:pt x="14" y="13"/>
                    <a:pt x="0" y="8"/>
                  </a:cubicBezTo>
                  <a:cubicBezTo>
                    <a:pt x="11" y="5"/>
                    <a:pt x="24" y="2"/>
                    <a:pt x="37" y="0"/>
                  </a:cubicBezTo>
                  <a:cubicBezTo>
                    <a:pt x="69" y="1"/>
                    <a:pt x="101" y="47"/>
                    <a:pt x="100" y="50"/>
                  </a:cubicBezTo>
                  <a:cubicBezTo>
                    <a:pt x="100" y="52"/>
                    <a:pt x="56" y="86"/>
                    <a:pt x="56" y="86"/>
                  </a:cubicBezTo>
                  <a:cubicBezTo>
                    <a:pt x="55" y="86"/>
                    <a:pt x="55" y="86"/>
                    <a:pt x="55" y="86"/>
                  </a:cubicBezTo>
                  <a:cubicBezTo>
                    <a:pt x="56" y="84"/>
                    <a:pt x="57" y="83"/>
                    <a:pt x="56" y="8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 name="Freeform 111"/>
            <p:cNvSpPr>
              <a:spLocks/>
            </p:cNvSpPr>
            <p:nvPr/>
          </p:nvSpPr>
          <p:spPr bwMode="auto">
            <a:xfrm>
              <a:off x="2530475" y="2725738"/>
              <a:ext cx="396875" cy="350838"/>
            </a:xfrm>
            <a:custGeom>
              <a:avLst/>
              <a:gdLst>
                <a:gd name="T0" fmla="*/ 104 w 249"/>
                <a:gd name="T1" fmla="*/ 174 h 220"/>
                <a:gd name="T2" fmla="*/ 0 w 249"/>
                <a:gd name="T3" fmla="*/ 120 h 220"/>
                <a:gd name="T4" fmla="*/ 4 w 249"/>
                <a:gd name="T5" fmla="*/ 96 h 220"/>
                <a:gd name="T6" fmla="*/ 12 w 249"/>
                <a:gd name="T7" fmla="*/ 104 h 220"/>
                <a:gd name="T8" fmla="*/ 28 w 249"/>
                <a:gd name="T9" fmla="*/ 117 h 220"/>
                <a:gd name="T10" fmla="*/ 55 w 249"/>
                <a:gd name="T11" fmla="*/ 127 h 220"/>
                <a:gd name="T12" fmla="*/ 92 w 249"/>
                <a:gd name="T13" fmla="*/ 135 h 220"/>
                <a:gd name="T14" fmla="*/ 127 w 249"/>
                <a:gd name="T15" fmla="*/ 129 h 220"/>
                <a:gd name="T16" fmla="*/ 150 w 249"/>
                <a:gd name="T17" fmla="*/ 106 h 220"/>
                <a:gd name="T18" fmla="*/ 173 w 249"/>
                <a:gd name="T19" fmla="*/ 82 h 220"/>
                <a:gd name="T20" fmla="*/ 192 w 249"/>
                <a:gd name="T21" fmla="*/ 69 h 220"/>
                <a:gd name="T22" fmla="*/ 204 w 249"/>
                <a:gd name="T23" fmla="*/ 74 h 220"/>
                <a:gd name="T24" fmla="*/ 208 w 249"/>
                <a:gd name="T25" fmla="*/ 90 h 220"/>
                <a:gd name="T26" fmla="*/ 208 w 249"/>
                <a:gd name="T27" fmla="*/ 122 h 220"/>
                <a:gd name="T28" fmla="*/ 222 w 249"/>
                <a:gd name="T29" fmla="*/ 76 h 220"/>
                <a:gd name="T30" fmla="*/ 231 w 249"/>
                <a:gd name="T31" fmla="*/ 51 h 220"/>
                <a:gd name="T32" fmla="*/ 239 w 249"/>
                <a:gd name="T33" fmla="*/ 28 h 220"/>
                <a:gd name="T34" fmla="*/ 244 w 249"/>
                <a:gd name="T35" fmla="*/ 0 h 220"/>
                <a:gd name="T36" fmla="*/ 247 w 249"/>
                <a:gd name="T37" fmla="*/ 52 h 220"/>
                <a:gd name="T38" fmla="*/ 231 w 249"/>
                <a:gd name="T39" fmla="*/ 80 h 220"/>
                <a:gd name="T40" fmla="*/ 231 w 249"/>
                <a:gd name="T41" fmla="*/ 108 h 220"/>
                <a:gd name="T42" fmla="*/ 219 w 249"/>
                <a:gd name="T43" fmla="*/ 139 h 220"/>
                <a:gd name="T44" fmla="*/ 189 w 249"/>
                <a:gd name="T45" fmla="*/ 183 h 220"/>
                <a:gd name="T46" fmla="*/ 166 w 249"/>
                <a:gd name="T47" fmla="*/ 217 h 220"/>
                <a:gd name="T48" fmla="*/ 133 w 249"/>
                <a:gd name="T49" fmla="*/ 220 h 220"/>
                <a:gd name="T50" fmla="*/ 104 w 249"/>
                <a:gd name="T51" fmla="*/ 17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9" h="220">
                  <a:moveTo>
                    <a:pt x="104" y="174"/>
                  </a:moveTo>
                  <a:cubicBezTo>
                    <a:pt x="56" y="132"/>
                    <a:pt x="0" y="120"/>
                    <a:pt x="0" y="120"/>
                  </a:cubicBezTo>
                  <a:cubicBezTo>
                    <a:pt x="2" y="117"/>
                    <a:pt x="3" y="107"/>
                    <a:pt x="4" y="96"/>
                  </a:cubicBezTo>
                  <a:cubicBezTo>
                    <a:pt x="8" y="100"/>
                    <a:pt x="11" y="103"/>
                    <a:pt x="12" y="104"/>
                  </a:cubicBezTo>
                  <a:cubicBezTo>
                    <a:pt x="13" y="107"/>
                    <a:pt x="25" y="115"/>
                    <a:pt x="28" y="117"/>
                  </a:cubicBezTo>
                  <a:cubicBezTo>
                    <a:pt x="31" y="119"/>
                    <a:pt x="51" y="125"/>
                    <a:pt x="55" y="127"/>
                  </a:cubicBezTo>
                  <a:cubicBezTo>
                    <a:pt x="58" y="128"/>
                    <a:pt x="83" y="134"/>
                    <a:pt x="92" y="135"/>
                  </a:cubicBezTo>
                  <a:cubicBezTo>
                    <a:pt x="101" y="135"/>
                    <a:pt x="122" y="131"/>
                    <a:pt x="127" y="129"/>
                  </a:cubicBezTo>
                  <a:cubicBezTo>
                    <a:pt x="132" y="126"/>
                    <a:pt x="145" y="111"/>
                    <a:pt x="150" y="106"/>
                  </a:cubicBezTo>
                  <a:cubicBezTo>
                    <a:pt x="155" y="101"/>
                    <a:pt x="168" y="86"/>
                    <a:pt x="173" y="82"/>
                  </a:cubicBezTo>
                  <a:cubicBezTo>
                    <a:pt x="177" y="77"/>
                    <a:pt x="189" y="70"/>
                    <a:pt x="192" y="69"/>
                  </a:cubicBezTo>
                  <a:cubicBezTo>
                    <a:pt x="195" y="67"/>
                    <a:pt x="201" y="70"/>
                    <a:pt x="204" y="74"/>
                  </a:cubicBezTo>
                  <a:cubicBezTo>
                    <a:pt x="207" y="77"/>
                    <a:pt x="207" y="85"/>
                    <a:pt x="208" y="90"/>
                  </a:cubicBezTo>
                  <a:cubicBezTo>
                    <a:pt x="210" y="95"/>
                    <a:pt x="207" y="126"/>
                    <a:pt x="208" y="122"/>
                  </a:cubicBezTo>
                  <a:cubicBezTo>
                    <a:pt x="209" y="118"/>
                    <a:pt x="221" y="78"/>
                    <a:pt x="222" y="76"/>
                  </a:cubicBezTo>
                  <a:cubicBezTo>
                    <a:pt x="223" y="74"/>
                    <a:pt x="230" y="55"/>
                    <a:pt x="231" y="51"/>
                  </a:cubicBezTo>
                  <a:cubicBezTo>
                    <a:pt x="233" y="47"/>
                    <a:pt x="237" y="34"/>
                    <a:pt x="239" y="28"/>
                  </a:cubicBezTo>
                  <a:cubicBezTo>
                    <a:pt x="240" y="25"/>
                    <a:pt x="243" y="13"/>
                    <a:pt x="244" y="0"/>
                  </a:cubicBezTo>
                  <a:cubicBezTo>
                    <a:pt x="247" y="20"/>
                    <a:pt x="249" y="43"/>
                    <a:pt x="247" y="52"/>
                  </a:cubicBezTo>
                  <a:cubicBezTo>
                    <a:pt x="243" y="66"/>
                    <a:pt x="236" y="72"/>
                    <a:pt x="231" y="80"/>
                  </a:cubicBezTo>
                  <a:cubicBezTo>
                    <a:pt x="227" y="89"/>
                    <a:pt x="231" y="98"/>
                    <a:pt x="231" y="108"/>
                  </a:cubicBezTo>
                  <a:cubicBezTo>
                    <a:pt x="232" y="118"/>
                    <a:pt x="225" y="131"/>
                    <a:pt x="219" y="139"/>
                  </a:cubicBezTo>
                  <a:cubicBezTo>
                    <a:pt x="213" y="147"/>
                    <a:pt x="193" y="176"/>
                    <a:pt x="189" y="183"/>
                  </a:cubicBezTo>
                  <a:cubicBezTo>
                    <a:pt x="185" y="189"/>
                    <a:pt x="171" y="214"/>
                    <a:pt x="166" y="217"/>
                  </a:cubicBezTo>
                  <a:cubicBezTo>
                    <a:pt x="163" y="219"/>
                    <a:pt x="143" y="220"/>
                    <a:pt x="133" y="220"/>
                  </a:cubicBezTo>
                  <a:cubicBezTo>
                    <a:pt x="128" y="208"/>
                    <a:pt x="119" y="188"/>
                    <a:pt x="104" y="17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098" name="Group 1097"/>
          <p:cNvGrpSpPr/>
          <p:nvPr/>
        </p:nvGrpSpPr>
        <p:grpSpPr>
          <a:xfrm>
            <a:off x="5691982" y="3991768"/>
            <a:ext cx="1171574" cy="714376"/>
            <a:chOff x="3722688" y="4537075"/>
            <a:chExt cx="1171574" cy="714376"/>
          </a:xfrm>
        </p:grpSpPr>
        <p:sp>
          <p:nvSpPr>
            <p:cNvPr id="1089" name="Freeform 115"/>
            <p:cNvSpPr>
              <a:spLocks/>
            </p:cNvSpPr>
            <p:nvPr/>
          </p:nvSpPr>
          <p:spPr bwMode="auto">
            <a:xfrm>
              <a:off x="3722688" y="4537075"/>
              <a:ext cx="168275" cy="173038"/>
            </a:xfrm>
            <a:custGeom>
              <a:avLst/>
              <a:gdLst>
                <a:gd name="T0" fmla="*/ 0 w 106"/>
                <a:gd name="T1" fmla="*/ 0 h 109"/>
                <a:gd name="T2" fmla="*/ 106 w 106"/>
                <a:gd name="T3" fmla="*/ 109 h 109"/>
                <a:gd name="T4" fmla="*/ 91 w 106"/>
                <a:gd name="T5" fmla="*/ 88 h 109"/>
                <a:gd name="T6" fmla="*/ 0 w 106"/>
                <a:gd name="T7" fmla="*/ 0 h 109"/>
              </a:gdLst>
              <a:ahLst/>
              <a:cxnLst>
                <a:cxn ang="0">
                  <a:pos x="T0" y="T1"/>
                </a:cxn>
                <a:cxn ang="0">
                  <a:pos x="T2" y="T3"/>
                </a:cxn>
                <a:cxn ang="0">
                  <a:pos x="T4" y="T5"/>
                </a:cxn>
                <a:cxn ang="0">
                  <a:pos x="T6" y="T7"/>
                </a:cxn>
              </a:cxnLst>
              <a:rect l="0" t="0" r="r" b="b"/>
              <a:pathLst>
                <a:path w="106" h="109">
                  <a:moveTo>
                    <a:pt x="0" y="0"/>
                  </a:moveTo>
                  <a:lnTo>
                    <a:pt x="106" y="109"/>
                  </a:lnTo>
                  <a:lnTo>
                    <a:pt x="91" y="88"/>
                  </a:lnTo>
                  <a:lnTo>
                    <a:pt x="0"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0" name="Freeform 116"/>
            <p:cNvSpPr>
              <a:spLocks/>
            </p:cNvSpPr>
            <p:nvPr/>
          </p:nvSpPr>
          <p:spPr bwMode="auto">
            <a:xfrm>
              <a:off x="3722688" y="4537075"/>
              <a:ext cx="168275" cy="139700"/>
            </a:xfrm>
            <a:custGeom>
              <a:avLst/>
              <a:gdLst>
                <a:gd name="T0" fmla="*/ 91 w 106"/>
                <a:gd name="T1" fmla="*/ 88 h 88"/>
                <a:gd name="T2" fmla="*/ 0 w 106"/>
                <a:gd name="T3" fmla="*/ 0 h 88"/>
                <a:gd name="T4" fmla="*/ 106 w 106"/>
                <a:gd name="T5" fmla="*/ 48 h 88"/>
                <a:gd name="T6" fmla="*/ 91 w 106"/>
                <a:gd name="T7" fmla="*/ 88 h 88"/>
              </a:gdLst>
              <a:ahLst/>
              <a:cxnLst>
                <a:cxn ang="0">
                  <a:pos x="T0" y="T1"/>
                </a:cxn>
                <a:cxn ang="0">
                  <a:pos x="T2" y="T3"/>
                </a:cxn>
                <a:cxn ang="0">
                  <a:pos x="T4" y="T5"/>
                </a:cxn>
                <a:cxn ang="0">
                  <a:pos x="T6" y="T7"/>
                </a:cxn>
              </a:cxnLst>
              <a:rect l="0" t="0" r="r" b="b"/>
              <a:pathLst>
                <a:path w="106" h="88">
                  <a:moveTo>
                    <a:pt x="91" y="88"/>
                  </a:moveTo>
                  <a:lnTo>
                    <a:pt x="0" y="0"/>
                  </a:lnTo>
                  <a:lnTo>
                    <a:pt x="106" y="48"/>
                  </a:lnTo>
                  <a:lnTo>
                    <a:pt x="91" y="88"/>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1" name="Freeform 117"/>
            <p:cNvSpPr>
              <a:spLocks/>
            </p:cNvSpPr>
            <p:nvPr/>
          </p:nvSpPr>
          <p:spPr bwMode="auto">
            <a:xfrm>
              <a:off x="3722688" y="4537075"/>
              <a:ext cx="217487" cy="76200"/>
            </a:xfrm>
            <a:custGeom>
              <a:avLst/>
              <a:gdLst>
                <a:gd name="T0" fmla="*/ 0 w 137"/>
                <a:gd name="T1" fmla="*/ 0 h 48"/>
                <a:gd name="T2" fmla="*/ 106 w 137"/>
                <a:gd name="T3" fmla="*/ 48 h 48"/>
                <a:gd name="T4" fmla="*/ 137 w 137"/>
                <a:gd name="T5" fmla="*/ 30 h 48"/>
                <a:gd name="T6" fmla="*/ 0 w 137"/>
                <a:gd name="T7" fmla="*/ 0 h 48"/>
              </a:gdLst>
              <a:ahLst/>
              <a:cxnLst>
                <a:cxn ang="0">
                  <a:pos x="T0" y="T1"/>
                </a:cxn>
                <a:cxn ang="0">
                  <a:pos x="T2" y="T3"/>
                </a:cxn>
                <a:cxn ang="0">
                  <a:pos x="T4" y="T5"/>
                </a:cxn>
                <a:cxn ang="0">
                  <a:pos x="T6" y="T7"/>
                </a:cxn>
              </a:cxnLst>
              <a:rect l="0" t="0" r="r" b="b"/>
              <a:pathLst>
                <a:path w="137" h="48">
                  <a:moveTo>
                    <a:pt x="0" y="0"/>
                  </a:moveTo>
                  <a:lnTo>
                    <a:pt x="106" y="48"/>
                  </a:lnTo>
                  <a:lnTo>
                    <a:pt x="137" y="30"/>
                  </a:lnTo>
                  <a:lnTo>
                    <a:pt x="0" y="0"/>
                  </a:ln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2" name="Freeform 118"/>
            <p:cNvSpPr>
              <a:spLocks/>
            </p:cNvSpPr>
            <p:nvPr/>
          </p:nvSpPr>
          <p:spPr bwMode="auto">
            <a:xfrm>
              <a:off x="4826000" y="5159375"/>
              <a:ext cx="41275" cy="60325"/>
            </a:xfrm>
            <a:custGeom>
              <a:avLst/>
              <a:gdLst>
                <a:gd name="T0" fmla="*/ 25 w 50"/>
                <a:gd name="T1" fmla="*/ 8 h 74"/>
                <a:gd name="T2" fmla="*/ 50 w 50"/>
                <a:gd name="T3" fmla="*/ 22 h 74"/>
                <a:gd name="T4" fmla="*/ 25 w 50"/>
                <a:gd name="T5" fmla="*/ 66 h 74"/>
                <a:gd name="T6" fmla="*/ 0 w 50"/>
                <a:gd name="T7" fmla="*/ 52 h 74"/>
                <a:gd name="T8" fmla="*/ 25 w 50"/>
                <a:gd name="T9" fmla="*/ 8 h 74"/>
              </a:gdLst>
              <a:ahLst/>
              <a:cxnLst>
                <a:cxn ang="0">
                  <a:pos x="T0" y="T1"/>
                </a:cxn>
                <a:cxn ang="0">
                  <a:pos x="T2" y="T3"/>
                </a:cxn>
                <a:cxn ang="0">
                  <a:pos x="T4" y="T5"/>
                </a:cxn>
                <a:cxn ang="0">
                  <a:pos x="T6" y="T7"/>
                </a:cxn>
                <a:cxn ang="0">
                  <a:pos x="T8" y="T9"/>
                </a:cxn>
              </a:cxnLst>
              <a:rect l="0" t="0" r="r" b="b"/>
              <a:pathLst>
                <a:path w="50" h="74">
                  <a:moveTo>
                    <a:pt x="25" y="8"/>
                  </a:moveTo>
                  <a:cubicBezTo>
                    <a:pt x="39" y="0"/>
                    <a:pt x="50" y="6"/>
                    <a:pt x="50" y="22"/>
                  </a:cubicBezTo>
                  <a:cubicBezTo>
                    <a:pt x="50" y="38"/>
                    <a:pt x="39" y="58"/>
                    <a:pt x="25" y="66"/>
                  </a:cubicBezTo>
                  <a:cubicBezTo>
                    <a:pt x="11" y="74"/>
                    <a:pt x="0" y="68"/>
                    <a:pt x="0" y="52"/>
                  </a:cubicBezTo>
                  <a:cubicBezTo>
                    <a:pt x="0" y="36"/>
                    <a:pt x="11" y="16"/>
                    <a:pt x="25" y="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3" name="Freeform 119"/>
            <p:cNvSpPr>
              <a:spLocks/>
            </p:cNvSpPr>
            <p:nvPr/>
          </p:nvSpPr>
          <p:spPr bwMode="auto">
            <a:xfrm>
              <a:off x="3867150" y="4676775"/>
              <a:ext cx="955675" cy="574675"/>
            </a:xfrm>
            <a:custGeom>
              <a:avLst/>
              <a:gdLst>
                <a:gd name="T0" fmla="*/ 602 w 602"/>
                <a:gd name="T1" fmla="*/ 362 h 362"/>
                <a:gd name="T2" fmla="*/ 15 w 602"/>
                <a:gd name="T3" fmla="*/ 21 h 362"/>
                <a:gd name="T4" fmla="*/ 0 w 602"/>
                <a:gd name="T5" fmla="*/ 0 h 362"/>
                <a:gd name="T6" fmla="*/ 586 w 602"/>
                <a:gd name="T7" fmla="*/ 341 h 362"/>
                <a:gd name="T8" fmla="*/ 602 w 602"/>
                <a:gd name="T9" fmla="*/ 362 h 362"/>
              </a:gdLst>
              <a:ahLst/>
              <a:cxnLst>
                <a:cxn ang="0">
                  <a:pos x="T0" y="T1"/>
                </a:cxn>
                <a:cxn ang="0">
                  <a:pos x="T2" y="T3"/>
                </a:cxn>
                <a:cxn ang="0">
                  <a:pos x="T4" y="T5"/>
                </a:cxn>
                <a:cxn ang="0">
                  <a:pos x="T6" y="T7"/>
                </a:cxn>
                <a:cxn ang="0">
                  <a:pos x="T8" y="T9"/>
                </a:cxn>
              </a:cxnLst>
              <a:rect l="0" t="0" r="r" b="b"/>
              <a:pathLst>
                <a:path w="602" h="362">
                  <a:moveTo>
                    <a:pt x="602" y="362"/>
                  </a:moveTo>
                  <a:lnTo>
                    <a:pt x="15" y="21"/>
                  </a:lnTo>
                  <a:lnTo>
                    <a:pt x="0" y="0"/>
                  </a:lnTo>
                  <a:lnTo>
                    <a:pt x="586" y="341"/>
                  </a:lnTo>
                  <a:lnTo>
                    <a:pt x="602" y="362"/>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4" name="Freeform 120"/>
            <p:cNvSpPr>
              <a:spLocks/>
            </p:cNvSpPr>
            <p:nvPr/>
          </p:nvSpPr>
          <p:spPr bwMode="auto">
            <a:xfrm>
              <a:off x="3867150" y="4613275"/>
              <a:ext cx="954087" cy="604838"/>
            </a:xfrm>
            <a:custGeom>
              <a:avLst/>
              <a:gdLst>
                <a:gd name="T0" fmla="*/ 586 w 601"/>
                <a:gd name="T1" fmla="*/ 381 h 381"/>
                <a:gd name="T2" fmla="*/ 0 w 601"/>
                <a:gd name="T3" fmla="*/ 40 h 381"/>
                <a:gd name="T4" fmla="*/ 15 w 601"/>
                <a:gd name="T5" fmla="*/ 0 h 381"/>
                <a:gd name="T6" fmla="*/ 601 w 601"/>
                <a:gd name="T7" fmla="*/ 341 h 381"/>
                <a:gd name="T8" fmla="*/ 586 w 601"/>
                <a:gd name="T9" fmla="*/ 381 h 381"/>
              </a:gdLst>
              <a:ahLst/>
              <a:cxnLst>
                <a:cxn ang="0">
                  <a:pos x="T0" y="T1"/>
                </a:cxn>
                <a:cxn ang="0">
                  <a:pos x="T2" y="T3"/>
                </a:cxn>
                <a:cxn ang="0">
                  <a:pos x="T4" y="T5"/>
                </a:cxn>
                <a:cxn ang="0">
                  <a:pos x="T6" y="T7"/>
                </a:cxn>
                <a:cxn ang="0">
                  <a:pos x="T8" y="T9"/>
                </a:cxn>
              </a:cxnLst>
              <a:rect l="0" t="0" r="r" b="b"/>
              <a:pathLst>
                <a:path w="601" h="381">
                  <a:moveTo>
                    <a:pt x="586" y="381"/>
                  </a:moveTo>
                  <a:lnTo>
                    <a:pt x="0" y="40"/>
                  </a:lnTo>
                  <a:lnTo>
                    <a:pt x="15" y="0"/>
                  </a:lnTo>
                  <a:lnTo>
                    <a:pt x="601" y="341"/>
                  </a:lnTo>
                  <a:lnTo>
                    <a:pt x="586" y="381"/>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5" name="Freeform 121"/>
            <p:cNvSpPr>
              <a:spLocks noEditPoints="1"/>
            </p:cNvSpPr>
            <p:nvPr/>
          </p:nvSpPr>
          <p:spPr bwMode="auto">
            <a:xfrm>
              <a:off x="4797425" y="5126038"/>
              <a:ext cx="96837" cy="125413"/>
            </a:xfrm>
            <a:custGeom>
              <a:avLst/>
              <a:gdLst>
                <a:gd name="T0" fmla="*/ 90 w 120"/>
                <a:gd name="T1" fmla="*/ 0 h 154"/>
                <a:gd name="T2" fmla="*/ 120 w 120"/>
                <a:gd name="T3" fmla="*/ 42 h 154"/>
                <a:gd name="T4" fmla="*/ 90 w 120"/>
                <a:gd name="T5" fmla="*/ 119 h 154"/>
                <a:gd name="T6" fmla="*/ 31 w 120"/>
                <a:gd name="T7" fmla="*/ 154 h 154"/>
                <a:gd name="T8" fmla="*/ 0 w 120"/>
                <a:gd name="T9" fmla="*/ 112 h 154"/>
                <a:gd name="T10" fmla="*/ 30 w 120"/>
                <a:gd name="T11" fmla="*/ 35 h 154"/>
                <a:gd name="T12" fmla="*/ 90 w 120"/>
                <a:gd name="T13" fmla="*/ 0 h 154"/>
                <a:gd name="T14" fmla="*/ 60 w 120"/>
                <a:gd name="T15" fmla="*/ 106 h 154"/>
                <a:gd name="T16" fmla="*/ 85 w 120"/>
                <a:gd name="T17" fmla="*/ 62 h 154"/>
                <a:gd name="T18" fmla="*/ 60 w 120"/>
                <a:gd name="T19" fmla="*/ 48 h 154"/>
                <a:gd name="T20" fmla="*/ 35 w 120"/>
                <a:gd name="T21" fmla="*/ 92 h 154"/>
                <a:gd name="T22" fmla="*/ 60 w 120"/>
                <a:gd name="T23" fmla="*/ 10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154">
                  <a:moveTo>
                    <a:pt x="90" y="0"/>
                  </a:moveTo>
                  <a:cubicBezTo>
                    <a:pt x="120" y="42"/>
                    <a:pt x="120" y="42"/>
                    <a:pt x="120" y="42"/>
                  </a:cubicBezTo>
                  <a:cubicBezTo>
                    <a:pt x="90" y="119"/>
                    <a:pt x="90" y="119"/>
                    <a:pt x="90" y="119"/>
                  </a:cubicBezTo>
                  <a:cubicBezTo>
                    <a:pt x="31" y="154"/>
                    <a:pt x="31" y="154"/>
                    <a:pt x="31" y="154"/>
                  </a:cubicBezTo>
                  <a:cubicBezTo>
                    <a:pt x="0" y="112"/>
                    <a:pt x="0" y="112"/>
                    <a:pt x="0" y="112"/>
                  </a:cubicBezTo>
                  <a:cubicBezTo>
                    <a:pt x="30" y="35"/>
                    <a:pt x="30" y="35"/>
                    <a:pt x="30" y="35"/>
                  </a:cubicBezTo>
                  <a:lnTo>
                    <a:pt x="90" y="0"/>
                  </a:lnTo>
                  <a:close/>
                  <a:moveTo>
                    <a:pt x="60" y="106"/>
                  </a:moveTo>
                  <a:cubicBezTo>
                    <a:pt x="74" y="98"/>
                    <a:pt x="85" y="78"/>
                    <a:pt x="85" y="62"/>
                  </a:cubicBezTo>
                  <a:cubicBezTo>
                    <a:pt x="85" y="46"/>
                    <a:pt x="74" y="40"/>
                    <a:pt x="60" y="48"/>
                  </a:cubicBezTo>
                  <a:cubicBezTo>
                    <a:pt x="46" y="56"/>
                    <a:pt x="35" y="76"/>
                    <a:pt x="35" y="92"/>
                  </a:cubicBezTo>
                  <a:cubicBezTo>
                    <a:pt x="35" y="108"/>
                    <a:pt x="46" y="114"/>
                    <a:pt x="60" y="106"/>
                  </a:cubicBezTo>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6" name="Freeform 122"/>
            <p:cNvSpPr>
              <a:spLocks/>
            </p:cNvSpPr>
            <p:nvPr/>
          </p:nvSpPr>
          <p:spPr bwMode="auto">
            <a:xfrm>
              <a:off x="3890963" y="4584700"/>
              <a:ext cx="979487" cy="569913"/>
            </a:xfrm>
            <a:custGeom>
              <a:avLst/>
              <a:gdLst>
                <a:gd name="T0" fmla="*/ 586 w 617"/>
                <a:gd name="T1" fmla="*/ 359 h 359"/>
                <a:gd name="T2" fmla="*/ 0 w 617"/>
                <a:gd name="T3" fmla="*/ 18 h 359"/>
                <a:gd name="T4" fmla="*/ 31 w 617"/>
                <a:gd name="T5" fmla="*/ 0 h 359"/>
                <a:gd name="T6" fmla="*/ 617 w 617"/>
                <a:gd name="T7" fmla="*/ 341 h 359"/>
                <a:gd name="T8" fmla="*/ 586 w 617"/>
                <a:gd name="T9" fmla="*/ 359 h 359"/>
              </a:gdLst>
              <a:ahLst/>
              <a:cxnLst>
                <a:cxn ang="0">
                  <a:pos x="T0" y="T1"/>
                </a:cxn>
                <a:cxn ang="0">
                  <a:pos x="T2" y="T3"/>
                </a:cxn>
                <a:cxn ang="0">
                  <a:pos x="T4" y="T5"/>
                </a:cxn>
                <a:cxn ang="0">
                  <a:pos x="T6" y="T7"/>
                </a:cxn>
                <a:cxn ang="0">
                  <a:pos x="T8" y="T9"/>
                </a:cxn>
              </a:cxnLst>
              <a:rect l="0" t="0" r="r" b="b"/>
              <a:pathLst>
                <a:path w="617" h="359">
                  <a:moveTo>
                    <a:pt x="586" y="359"/>
                  </a:moveTo>
                  <a:lnTo>
                    <a:pt x="0" y="18"/>
                  </a:lnTo>
                  <a:lnTo>
                    <a:pt x="31" y="0"/>
                  </a:lnTo>
                  <a:lnTo>
                    <a:pt x="617" y="341"/>
                  </a:lnTo>
                  <a:lnTo>
                    <a:pt x="586" y="359"/>
                  </a:lnTo>
                  <a:close/>
                </a:path>
              </a:pathLst>
            </a:custGeom>
            <a:solidFill>
              <a:srgbClr val="096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7" name="Freeform 123"/>
            <p:cNvSpPr>
              <a:spLocks/>
            </p:cNvSpPr>
            <p:nvPr/>
          </p:nvSpPr>
          <p:spPr bwMode="auto">
            <a:xfrm>
              <a:off x="3722688" y="4537075"/>
              <a:ext cx="95250" cy="68263"/>
            </a:xfrm>
            <a:custGeom>
              <a:avLst/>
              <a:gdLst>
                <a:gd name="T0" fmla="*/ 104 w 118"/>
                <a:gd name="T1" fmla="*/ 29 h 83"/>
                <a:gd name="T2" fmla="*/ 118 w 118"/>
                <a:gd name="T3" fmla="*/ 26 h 83"/>
                <a:gd name="T4" fmla="*/ 0 w 118"/>
                <a:gd name="T5" fmla="*/ 0 h 83"/>
                <a:gd name="T6" fmla="*/ 81 w 118"/>
                <a:gd name="T7" fmla="*/ 83 h 83"/>
                <a:gd name="T8" fmla="*/ 79 w 118"/>
                <a:gd name="T9" fmla="*/ 72 h 83"/>
                <a:gd name="T10" fmla="*/ 104 w 118"/>
                <a:gd name="T11" fmla="*/ 29 h 83"/>
              </a:gdLst>
              <a:ahLst/>
              <a:cxnLst>
                <a:cxn ang="0">
                  <a:pos x="T0" y="T1"/>
                </a:cxn>
                <a:cxn ang="0">
                  <a:pos x="T2" y="T3"/>
                </a:cxn>
                <a:cxn ang="0">
                  <a:pos x="T4" y="T5"/>
                </a:cxn>
                <a:cxn ang="0">
                  <a:pos x="T6" y="T7"/>
                </a:cxn>
                <a:cxn ang="0">
                  <a:pos x="T8" y="T9"/>
                </a:cxn>
                <a:cxn ang="0">
                  <a:pos x="T10" y="T11"/>
                </a:cxn>
              </a:cxnLst>
              <a:rect l="0" t="0" r="r" b="b"/>
              <a:pathLst>
                <a:path w="118" h="83">
                  <a:moveTo>
                    <a:pt x="104" y="29"/>
                  </a:moveTo>
                  <a:cubicBezTo>
                    <a:pt x="109" y="26"/>
                    <a:pt x="114" y="25"/>
                    <a:pt x="118" y="26"/>
                  </a:cubicBezTo>
                  <a:cubicBezTo>
                    <a:pt x="0" y="0"/>
                    <a:pt x="0" y="0"/>
                    <a:pt x="0" y="0"/>
                  </a:cubicBezTo>
                  <a:cubicBezTo>
                    <a:pt x="81" y="83"/>
                    <a:pt x="81" y="83"/>
                    <a:pt x="81" y="83"/>
                  </a:cubicBezTo>
                  <a:cubicBezTo>
                    <a:pt x="80" y="80"/>
                    <a:pt x="79" y="76"/>
                    <a:pt x="79" y="72"/>
                  </a:cubicBezTo>
                  <a:cubicBezTo>
                    <a:pt x="79" y="56"/>
                    <a:pt x="90" y="37"/>
                    <a:pt x="104" y="29"/>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112" name="Group 1111"/>
          <p:cNvGrpSpPr/>
          <p:nvPr/>
        </p:nvGrpSpPr>
        <p:grpSpPr>
          <a:xfrm>
            <a:off x="9286077" y="5647299"/>
            <a:ext cx="1484319" cy="942615"/>
            <a:chOff x="2670176" y="5146675"/>
            <a:chExt cx="1974850" cy="1254126"/>
          </a:xfrm>
        </p:grpSpPr>
        <p:sp>
          <p:nvSpPr>
            <p:cNvPr id="1104" name="Freeform 127"/>
            <p:cNvSpPr>
              <a:spLocks/>
            </p:cNvSpPr>
            <p:nvPr/>
          </p:nvSpPr>
          <p:spPr bwMode="auto">
            <a:xfrm>
              <a:off x="3581400" y="5468938"/>
              <a:ext cx="1014412" cy="441325"/>
            </a:xfrm>
            <a:custGeom>
              <a:avLst/>
              <a:gdLst>
                <a:gd name="T0" fmla="*/ 1 w 1102"/>
                <a:gd name="T1" fmla="*/ 0 h 480"/>
                <a:gd name="T2" fmla="*/ 1 w 1102"/>
                <a:gd name="T3" fmla="*/ 128 h 480"/>
                <a:gd name="T4" fmla="*/ 163 w 1102"/>
                <a:gd name="T5" fmla="*/ 355 h 480"/>
                <a:gd name="T6" fmla="*/ 942 w 1102"/>
                <a:gd name="T7" fmla="*/ 355 h 480"/>
                <a:gd name="T8" fmla="*/ 1102 w 1102"/>
                <a:gd name="T9" fmla="*/ 131 h 480"/>
                <a:gd name="T10" fmla="*/ 1102 w 1102"/>
                <a:gd name="T11" fmla="*/ 3 h 480"/>
                <a:gd name="T12" fmla="*/ 942 w 1102"/>
                <a:gd name="T13" fmla="*/ 227 h 480"/>
                <a:gd name="T14" fmla="*/ 163 w 1102"/>
                <a:gd name="T15" fmla="*/ 227 h 480"/>
                <a:gd name="T16" fmla="*/ 1 w 1102"/>
                <a:gd name="T17" fmla="*/ 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02" h="480">
                  <a:moveTo>
                    <a:pt x="1" y="0"/>
                  </a:moveTo>
                  <a:cubicBezTo>
                    <a:pt x="1" y="128"/>
                    <a:pt x="1" y="128"/>
                    <a:pt x="1" y="128"/>
                  </a:cubicBezTo>
                  <a:cubicBezTo>
                    <a:pt x="0" y="210"/>
                    <a:pt x="55" y="293"/>
                    <a:pt x="163" y="355"/>
                  </a:cubicBezTo>
                  <a:cubicBezTo>
                    <a:pt x="379" y="480"/>
                    <a:pt x="727" y="480"/>
                    <a:pt x="942" y="355"/>
                  </a:cubicBezTo>
                  <a:cubicBezTo>
                    <a:pt x="1048" y="293"/>
                    <a:pt x="1101" y="213"/>
                    <a:pt x="1102" y="131"/>
                  </a:cubicBezTo>
                  <a:cubicBezTo>
                    <a:pt x="1102" y="3"/>
                    <a:pt x="1102" y="3"/>
                    <a:pt x="1102" y="3"/>
                  </a:cubicBezTo>
                  <a:cubicBezTo>
                    <a:pt x="1102" y="84"/>
                    <a:pt x="1049" y="165"/>
                    <a:pt x="942" y="227"/>
                  </a:cubicBezTo>
                  <a:cubicBezTo>
                    <a:pt x="728" y="351"/>
                    <a:pt x="379" y="351"/>
                    <a:pt x="163" y="227"/>
                  </a:cubicBezTo>
                  <a:cubicBezTo>
                    <a:pt x="55" y="164"/>
                    <a:pt x="1" y="82"/>
                    <a:pt x="1" y="0"/>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5" name="Freeform 128"/>
            <p:cNvSpPr>
              <a:spLocks/>
            </p:cNvSpPr>
            <p:nvPr/>
          </p:nvSpPr>
          <p:spPr bwMode="auto">
            <a:xfrm>
              <a:off x="3533775" y="5146675"/>
              <a:ext cx="1111251" cy="644525"/>
            </a:xfrm>
            <a:custGeom>
              <a:avLst/>
              <a:gdLst>
                <a:gd name="T0" fmla="*/ 993 w 1209"/>
                <a:gd name="T1" fmla="*/ 125 h 700"/>
                <a:gd name="T2" fmla="*/ 214 w 1209"/>
                <a:gd name="T3" fmla="*/ 125 h 700"/>
                <a:gd name="T4" fmla="*/ 216 w 1209"/>
                <a:gd name="T5" fmla="*/ 576 h 700"/>
                <a:gd name="T6" fmla="*/ 995 w 1209"/>
                <a:gd name="T7" fmla="*/ 576 h 700"/>
                <a:gd name="T8" fmla="*/ 993 w 1209"/>
                <a:gd name="T9" fmla="*/ 125 h 700"/>
              </a:gdLst>
              <a:ahLst/>
              <a:cxnLst>
                <a:cxn ang="0">
                  <a:pos x="T0" y="T1"/>
                </a:cxn>
                <a:cxn ang="0">
                  <a:pos x="T2" y="T3"/>
                </a:cxn>
                <a:cxn ang="0">
                  <a:pos x="T4" y="T5"/>
                </a:cxn>
                <a:cxn ang="0">
                  <a:pos x="T6" y="T7"/>
                </a:cxn>
                <a:cxn ang="0">
                  <a:pos x="T8" y="T9"/>
                </a:cxn>
              </a:cxnLst>
              <a:rect l="0" t="0" r="r" b="b"/>
              <a:pathLst>
                <a:path w="1209" h="700">
                  <a:moveTo>
                    <a:pt x="993" y="125"/>
                  </a:moveTo>
                  <a:cubicBezTo>
                    <a:pt x="777" y="0"/>
                    <a:pt x="428" y="0"/>
                    <a:pt x="214" y="125"/>
                  </a:cubicBezTo>
                  <a:cubicBezTo>
                    <a:pt x="0" y="249"/>
                    <a:pt x="1" y="451"/>
                    <a:pt x="216" y="576"/>
                  </a:cubicBezTo>
                  <a:cubicBezTo>
                    <a:pt x="432" y="700"/>
                    <a:pt x="781" y="700"/>
                    <a:pt x="995" y="576"/>
                  </a:cubicBezTo>
                  <a:cubicBezTo>
                    <a:pt x="1209" y="451"/>
                    <a:pt x="1208" y="249"/>
                    <a:pt x="993" y="125"/>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6" name="Freeform 129"/>
            <p:cNvSpPr>
              <a:spLocks/>
            </p:cNvSpPr>
            <p:nvPr/>
          </p:nvSpPr>
          <p:spPr bwMode="auto">
            <a:xfrm>
              <a:off x="3632200" y="5224463"/>
              <a:ext cx="914400" cy="490538"/>
            </a:xfrm>
            <a:custGeom>
              <a:avLst/>
              <a:gdLst>
                <a:gd name="T0" fmla="*/ 499 w 995"/>
                <a:gd name="T1" fmla="*/ 532 h 532"/>
                <a:gd name="T2" fmla="*/ 136 w 995"/>
                <a:gd name="T3" fmla="*/ 446 h 532"/>
                <a:gd name="T4" fmla="*/ 0 w 995"/>
                <a:gd name="T5" fmla="*/ 265 h 532"/>
                <a:gd name="T6" fmla="*/ 134 w 995"/>
                <a:gd name="T7" fmla="*/ 86 h 532"/>
                <a:gd name="T8" fmla="*/ 496 w 995"/>
                <a:gd name="T9" fmla="*/ 0 h 532"/>
                <a:gd name="T10" fmla="*/ 859 w 995"/>
                <a:gd name="T11" fmla="*/ 87 h 532"/>
                <a:gd name="T12" fmla="*/ 995 w 995"/>
                <a:gd name="T13" fmla="*/ 267 h 532"/>
                <a:gd name="T14" fmla="*/ 861 w 995"/>
                <a:gd name="T15" fmla="*/ 446 h 532"/>
                <a:gd name="T16" fmla="*/ 499 w 995"/>
                <a:gd name="T17" fmla="*/ 53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5" h="532">
                  <a:moveTo>
                    <a:pt x="499" y="532"/>
                  </a:moveTo>
                  <a:cubicBezTo>
                    <a:pt x="361" y="532"/>
                    <a:pt x="232" y="501"/>
                    <a:pt x="136" y="446"/>
                  </a:cubicBezTo>
                  <a:cubicBezTo>
                    <a:pt x="48" y="395"/>
                    <a:pt x="0" y="331"/>
                    <a:pt x="0" y="265"/>
                  </a:cubicBezTo>
                  <a:cubicBezTo>
                    <a:pt x="0" y="200"/>
                    <a:pt x="47" y="137"/>
                    <a:pt x="134" y="86"/>
                  </a:cubicBezTo>
                  <a:cubicBezTo>
                    <a:pt x="229" y="31"/>
                    <a:pt x="358" y="0"/>
                    <a:pt x="496" y="0"/>
                  </a:cubicBezTo>
                  <a:cubicBezTo>
                    <a:pt x="634" y="0"/>
                    <a:pt x="763" y="31"/>
                    <a:pt x="859" y="87"/>
                  </a:cubicBezTo>
                  <a:cubicBezTo>
                    <a:pt x="947" y="137"/>
                    <a:pt x="995" y="201"/>
                    <a:pt x="995" y="267"/>
                  </a:cubicBezTo>
                  <a:cubicBezTo>
                    <a:pt x="995" y="332"/>
                    <a:pt x="948" y="396"/>
                    <a:pt x="861" y="446"/>
                  </a:cubicBezTo>
                  <a:cubicBezTo>
                    <a:pt x="766" y="502"/>
                    <a:pt x="637" y="532"/>
                    <a:pt x="499" y="532"/>
                  </a:cubicBez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7" name="Freeform 130"/>
            <p:cNvSpPr>
              <a:spLocks/>
            </p:cNvSpPr>
            <p:nvPr/>
          </p:nvSpPr>
          <p:spPr bwMode="auto">
            <a:xfrm>
              <a:off x="3632200" y="5224463"/>
              <a:ext cx="819150" cy="412750"/>
            </a:xfrm>
            <a:custGeom>
              <a:avLst/>
              <a:gdLst>
                <a:gd name="T0" fmla="*/ 37 w 891"/>
                <a:gd name="T1" fmla="*/ 288 h 449"/>
                <a:gd name="T2" fmla="*/ 171 w 891"/>
                <a:gd name="T3" fmla="*/ 110 h 449"/>
                <a:gd name="T4" fmla="*/ 533 w 891"/>
                <a:gd name="T5" fmla="*/ 23 h 449"/>
                <a:gd name="T6" fmla="*/ 891 w 891"/>
                <a:gd name="T7" fmla="*/ 107 h 449"/>
                <a:gd name="T8" fmla="*/ 859 w 891"/>
                <a:gd name="T9" fmla="*/ 87 h 449"/>
                <a:gd name="T10" fmla="*/ 496 w 891"/>
                <a:gd name="T11" fmla="*/ 0 h 449"/>
                <a:gd name="T12" fmla="*/ 134 w 891"/>
                <a:gd name="T13" fmla="*/ 86 h 449"/>
                <a:gd name="T14" fmla="*/ 0 w 891"/>
                <a:gd name="T15" fmla="*/ 265 h 449"/>
                <a:gd name="T16" fmla="*/ 136 w 891"/>
                <a:gd name="T17" fmla="*/ 446 h 449"/>
                <a:gd name="T18" fmla="*/ 142 w 891"/>
                <a:gd name="T19" fmla="*/ 449 h 449"/>
                <a:gd name="T20" fmla="*/ 37 w 891"/>
                <a:gd name="T21" fmla="*/ 288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1" h="449">
                  <a:moveTo>
                    <a:pt x="37" y="288"/>
                  </a:moveTo>
                  <a:cubicBezTo>
                    <a:pt x="37" y="223"/>
                    <a:pt x="85" y="160"/>
                    <a:pt x="171" y="110"/>
                  </a:cubicBezTo>
                  <a:cubicBezTo>
                    <a:pt x="267" y="54"/>
                    <a:pt x="395" y="23"/>
                    <a:pt x="533" y="23"/>
                  </a:cubicBezTo>
                  <a:cubicBezTo>
                    <a:pt x="668" y="23"/>
                    <a:pt x="795" y="53"/>
                    <a:pt x="891" y="107"/>
                  </a:cubicBezTo>
                  <a:cubicBezTo>
                    <a:pt x="881" y="100"/>
                    <a:pt x="870" y="93"/>
                    <a:pt x="859" y="87"/>
                  </a:cubicBezTo>
                  <a:cubicBezTo>
                    <a:pt x="763" y="31"/>
                    <a:pt x="634" y="0"/>
                    <a:pt x="496" y="0"/>
                  </a:cubicBezTo>
                  <a:cubicBezTo>
                    <a:pt x="358" y="0"/>
                    <a:pt x="229" y="31"/>
                    <a:pt x="134" y="86"/>
                  </a:cubicBezTo>
                  <a:cubicBezTo>
                    <a:pt x="47" y="137"/>
                    <a:pt x="0" y="200"/>
                    <a:pt x="0" y="265"/>
                  </a:cubicBezTo>
                  <a:cubicBezTo>
                    <a:pt x="0" y="331"/>
                    <a:pt x="48" y="395"/>
                    <a:pt x="136" y="446"/>
                  </a:cubicBezTo>
                  <a:cubicBezTo>
                    <a:pt x="138" y="447"/>
                    <a:pt x="140" y="448"/>
                    <a:pt x="142" y="449"/>
                  </a:cubicBezTo>
                  <a:cubicBezTo>
                    <a:pt x="74" y="402"/>
                    <a:pt x="37" y="346"/>
                    <a:pt x="37" y="288"/>
                  </a:cubicBezTo>
                  <a:close/>
                </a:path>
              </a:pathLst>
            </a:custGeom>
            <a:solidFill>
              <a:srgbClr val="00B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8" name="Freeform 131"/>
            <p:cNvSpPr>
              <a:spLocks/>
            </p:cNvSpPr>
            <p:nvPr/>
          </p:nvSpPr>
          <p:spPr bwMode="auto">
            <a:xfrm>
              <a:off x="3367088" y="5654676"/>
              <a:ext cx="369887" cy="285750"/>
            </a:xfrm>
            <a:custGeom>
              <a:avLst/>
              <a:gdLst>
                <a:gd name="T0" fmla="*/ 352 w 402"/>
                <a:gd name="T1" fmla="*/ 8 h 310"/>
                <a:gd name="T2" fmla="*/ 317 w 402"/>
                <a:gd name="T3" fmla="*/ 5 h 310"/>
                <a:gd name="T4" fmla="*/ 0 w 402"/>
                <a:gd name="T5" fmla="*/ 189 h 310"/>
                <a:gd name="T6" fmla="*/ 35 w 402"/>
                <a:gd name="T7" fmla="*/ 193 h 310"/>
                <a:gd name="T8" fmla="*/ 84 w 402"/>
                <a:gd name="T9" fmla="*/ 278 h 310"/>
                <a:gd name="T10" fmla="*/ 70 w 402"/>
                <a:gd name="T11" fmla="*/ 310 h 310"/>
                <a:gd name="T12" fmla="*/ 387 w 402"/>
                <a:gd name="T13" fmla="*/ 126 h 310"/>
                <a:gd name="T14" fmla="*/ 402 w 402"/>
                <a:gd name="T15" fmla="*/ 94 h 310"/>
                <a:gd name="T16" fmla="*/ 352 w 402"/>
                <a:gd name="T17" fmla="*/ 8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2" h="310">
                  <a:moveTo>
                    <a:pt x="352" y="8"/>
                  </a:moveTo>
                  <a:cubicBezTo>
                    <a:pt x="339" y="0"/>
                    <a:pt x="326" y="0"/>
                    <a:pt x="317" y="5"/>
                  </a:cubicBezTo>
                  <a:cubicBezTo>
                    <a:pt x="0" y="189"/>
                    <a:pt x="0" y="189"/>
                    <a:pt x="0" y="189"/>
                  </a:cubicBezTo>
                  <a:cubicBezTo>
                    <a:pt x="9" y="184"/>
                    <a:pt x="21" y="185"/>
                    <a:pt x="35" y="193"/>
                  </a:cubicBezTo>
                  <a:cubicBezTo>
                    <a:pt x="62" y="209"/>
                    <a:pt x="84" y="247"/>
                    <a:pt x="84" y="278"/>
                  </a:cubicBezTo>
                  <a:cubicBezTo>
                    <a:pt x="84" y="294"/>
                    <a:pt x="79" y="305"/>
                    <a:pt x="70" y="310"/>
                  </a:cubicBezTo>
                  <a:cubicBezTo>
                    <a:pt x="387" y="126"/>
                    <a:pt x="387" y="126"/>
                    <a:pt x="387" y="126"/>
                  </a:cubicBezTo>
                  <a:cubicBezTo>
                    <a:pt x="396" y="120"/>
                    <a:pt x="402" y="110"/>
                    <a:pt x="402" y="94"/>
                  </a:cubicBezTo>
                  <a:cubicBezTo>
                    <a:pt x="402" y="62"/>
                    <a:pt x="380" y="24"/>
                    <a:pt x="352" y="8"/>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9" name="Freeform 132"/>
            <p:cNvSpPr>
              <a:spLocks/>
            </p:cNvSpPr>
            <p:nvPr/>
          </p:nvSpPr>
          <p:spPr bwMode="auto">
            <a:xfrm>
              <a:off x="3352800" y="5818188"/>
              <a:ext cx="90487" cy="133350"/>
            </a:xfrm>
            <a:custGeom>
              <a:avLst/>
              <a:gdLst>
                <a:gd name="T0" fmla="*/ 50 w 99"/>
                <a:gd name="T1" fmla="*/ 16 h 145"/>
                <a:gd name="T2" fmla="*/ 0 w 99"/>
                <a:gd name="T3" fmla="*/ 44 h 145"/>
                <a:gd name="T4" fmla="*/ 50 w 99"/>
                <a:gd name="T5" fmla="*/ 130 h 145"/>
                <a:gd name="T6" fmla="*/ 99 w 99"/>
                <a:gd name="T7" fmla="*/ 101 h 145"/>
                <a:gd name="T8" fmla="*/ 50 w 99"/>
                <a:gd name="T9" fmla="*/ 16 h 145"/>
              </a:gdLst>
              <a:ahLst/>
              <a:cxnLst>
                <a:cxn ang="0">
                  <a:pos x="T0" y="T1"/>
                </a:cxn>
                <a:cxn ang="0">
                  <a:pos x="T2" y="T3"/>
                </a:cxn>
                <a:cxn ang="0">
                  <a:pos x="T4" y="T5"/>
                </a:cxn>
                <a:cxn ang="0">
                  <a:pos x="T6" y="T7"/>
                </a:cxn>
                <a:cxn ang="0">
                  <a:pos x="T8" y="T9"/>
                </a:cxn>
              </a:cxnLst>
              <a:rect l="0" t="0" r="r" b="b"/>
              <a:pathLst>
                <a:path w="99" h="145">
                  <a:moveTo>
                    <a:pt x="50" y="16"/>
                  </a:moveTo>
                  <a:cubicBezTo>
                    <a:pt x="23" y="0"/>
                    <a:pt x="1" y="13"/>
                    <a:pt x="0" y="44"/>
                  </a:cubicBezTo>
                  <a:cubicBezTo>
                    <a:pt x="0" y="76"/>
                    <a:pt x="22" y="114"/>
                    <a:pt x="50" y="130"/>
                  </a:cubicBezTo>
                  <a:cubicBezTo>
                    <a:pt x="77" y="145"/>
                    <a:pt x="99" y="133"/>
                    <a:pt x="99" y="101"/>
                  </a:cubicBezTo>
                  <a:cubicBezTo>
                    <a:pt x="99" y="70"/>
                    <a:pt x="77" y="32"/>
                    <a:pt x="50" y="16"/>
                  </a:cubicBezTo>
                  <a:close/>
                </a:path>
              </a:pathLst>
            </a:custGeom>
            <a:solidFill>
              <a:srgbClr val="D7D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0" name="Freeform 133"/>
            <p:cNvSpPr>
              <a:spLocks/>
            </p:cNvSpPr>
            <p:nvPr/>
          </p:nvSpPr>
          <p:spPr bwMode="auto">
            <a:xfrm>
              <a:off x="2698750" y="5780088"/>
              <a:ext cx="773112" cy="596900"/>
            </a:xfrm>
            <a:custGeom>
              <a:avLst/>
              <a:gdLst>
                <a:gd name="T0" fmla="*/ 737 w 840"/>
                <a:gd name="T1" fmla="*/ 18 h 649"/>
                <a:gd name="T2" fmla="*/ 663 w 840"/>
                <a:gd name="T3" fmla="*/ 11 h 649"/>
                <a:gd name="T4" fmla="*/ 0 w 840"/>
                <a:gd name="T5" fmla="*/ 397 h 649"/>
                <a:gd name="T6" fmla="*/ 73 w 840"/>
                <a:gd name="T7" fmla="*/ 404 h 649"/>
                <a:gd name="T8" fmla="*/ 176 w 840"/>
                <a:gd name="T9" fmla="*/ 582 h 649"/>
                <a:gd name="T10" fmla="*/ 146 w 840"/>
                <a:gd name="T11" fmla="*/ 649 h 649"/>
                <a:gd name="T12" fmla="*/ 810 w 840"/>
                <a:gd name="T13" fmla="*/ 263 h 649"/>
                <a:gd name="T14" fmla="*/ 840 w 840"/>
                <a:gd name="T15" fmla="*/ 197 h 649"/>
                <a:gd name="T16" fmla="*/ 737 w 840"/>
                <a:gd name="T17" fmla="*/ 18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0" h="649">
                  <a:moveTo>
                    <a:pt x="737" y="18"/>
                  </a:moveTo>
                  <a:cubicBezTo>
                    <a:pt x="708" y="1"/>
                    <a:pt x="682" y="0"/>
                    <a:pt x="663" y="11"/>
                  </a:cubicBezTo>
                  <a:cubicBezTo>
                    <a:pt x="0" y="397"/>
                    <a:pt x="0" y="397"/>
                    <a:pt x="0" y="397"/>
                  </a:cubicBezTo>
                  <a:cubicBezTo>
                    <a:pt x="18" y="386"/>
                    <a:pt x="44" y="387"/>
                    <a:pt x="73" y="404"/>
                  </a:cubicBezTo>
                  <a:cubicBezTo>
                    <a:pt x="130" y="437"/>
                    <a:pt x="177" y="517"/>
                    <a:pt x="176" y="582"/>
                  </a:cubicBezTo>
                  <a:cubicBezTo>
                    <a:pt x="176" y="615"/>
                    <a:pt x="165" y="638"/>
                    <a:pt x="146" y="649"/>
                  </a:cubicBezTo>
                  <a:cubicBezTo>
                    <a:pt x="810" y="263"/>
                    <a:pt x="810" y="263"/>
                    <a:pt x="810" y="263"/>
                  </a:cubicBezTo>
                  <a:cubicBezTo>
                    <a:pt x="829" y="252"/>
                    <a:pt x="840" y="229"/>
                    <a:pt x="840" y="197"/>
                  </a:cubicBezTo>
                  <a:cubicBezTo>
                    <a:pt x="840" y="131"/>
                    <a:pt x="794" y="51"/>
                    <a:pt x="737" y="1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1" name="Freeform 134"/>
            <p:cNvSpPr>
              <a:spLocks/>
            </p:cNvSpPr>
            <p:nvPr/>
          </p:nvSpPr>
          <p:spPr bwMode="auto">
            <a:xfrm>
              <a:off x="2670176" y="6121401"/>
              <a:ext cx="192087" cy="279400"/>
            </a:xfrm>
            <a:custGeom>
              <a:avLst/>
              <a:gdLst>
                <a:gd name="T0" fmla="*/ 104 w 208"/>
                <a:gd name="T1" fmla="*/ 33 h 304"/>
                <a:gd name="T2" fmla="*/ 0 w 208"/>
                <a:gd name="T3" fmla="*/ 92 h 304"/>
                <a:gd name="T4" fmla="*/ 104 w 208"/>
                <a:gd name="T5" fmla="*/ 271 h 304"/>
                <a:gd name="T6" fmla="*/ 207 w 208"/>
                <a:gd name="T7" fmla="*/ 211 h 304"/>
                <a:gd name="T8" fmla="*/ 104 w 208"/>
                <a:gd name="T9" fmla="*/ 33 h 304"/>
              </a:gdLst>
              <a:ahLst/>
              <a:cxnLst>
                <a:cxn ang="0">
                  <a:pos x="T0" y="T1"/>
                </a:cxn>
                <a:cxn ang="0">
                  <a:pos x="T2" y="T3"/>
                </a:cxn>
                <a:cxn ang="0">
                  <a:pos x="T4" y="T5"/>
                </a:cxn>
                <a:cxn ang="0">
                  <a:pos x="T6" y="T7"/>
                </a:cxn>
                <a:cxn ang="0">
                  <a:pos x="T8" y="T9"/>
                </a:cxn>
              </a:cxnLst>
              <a:rect l="0" t="0" r="r" b="b"/>
              <a:pathLst>
                <a:path w="208" h="304">
                  <a:moveTo>
                    <a:pt x="104" y="33"/>
                  </a:moveTo>
                  <a:cubicBezTo>
                    <a:pt x="47" y="0"/>
                    <a:pt x="1" y="26"/>
                    <a:pt x="0" y="92"/>
                  </a:cubicBezTo>
                  <a:cubicBezTo>
                    <a:pt x="0" y="158"/>
                    <a:pt x="46" y="238"/>
                    <a:pt x="104" y="271"/>
                  </a:cubicBezTo>
                  <a:cubicBezTo>
                    <a:pt x="161" y="304"/>
                    <a:pt x="207" y="277"/>
                    <a:pt x="207" y="211"/>
                  </a:cubicBezTo>
                  <a:cubicBezTo>
                    <a:pt x="208" y="146"/>
                    <a:pt x="161" y="66"/>
                    <a:pt x="104" y="33"/>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121" name="Group 1120"/>
          <p:cNvGrpSpPr/>
          <p:nvPr/>
        </p:nvGrpSpPr>
        <p:grpSpPr>
          <a:xfrm>
            <a:off x="10538342" y="5048319"/>
            <a:ext cx="728420" cy="515519"/>
            <a:chOff x="2936875" y="5048250"/>
            <a:chExt cx="863600" cy="611188"/>
          </a:xfrm>
        </p:grpSpPr>
        <p:sp>
          <p:nvSpPr>
            <p:cNvPr id="1116" name="Freeform 138"/>
            <p:cNvSpPr>
              <a:spLocks/>
            </p:cNvSpPr>
            <p:nvPr/>
          </p:nvSpPr>
          <p:spPr bwMode="auto">
            <a:xfrm>
              <a:off x="3011488" y="5153025"/>
              <a:ext cx="68263" cy="180975"/>
            </a:xfrm>
            <a:custGeom>
              <a:avLst/>
              <a:gdLst>
                <a:gd name="T0" fmla="*/ 43 w 43"/>
                <a:gd name="T1" fmla="*/ 44 h 114"/>
                <a:gd name="T2" fmla="*/ 43 w 43"/>
                <a:gd name="T3" fmla="*/ 114 h 114"/>
                <a:gd name="T4" fmla="*/ 0 w 43"/>
                <a:gd name="T5" fmla="*/ 70 h 114"/>
                <a:gd name="T6" fmla="*/ 0 w 43"/>
                <a:gd name="T7" fmla="*/ 0 h 114"/>
                <a:gd name="T8" fmla="*/ 43 w 43"/>
                <a:gd name="T9" fmla="*/ 44 h 114"/>
              </a:gdLst>
              <a:ahLst/>
              <a:cxnLst>
                <a:cxn ang="0">
                  <a:pos x="T0" y="T1"/>
                </a:cxn>
                <a:cxn ang="0">
                  <a:pos x="T2" y="T3"/>
                </a:cxn>
                <a:cxn ang="0">
                  <a:pos x="T4" y="T5"/>
                </a:cxn>
                <a:cxn ang="0">
                  <a:pos x="T6" y="T7"/>
                </a:cxn>
                <a:cxn ang="0">
                  <a:pos x="T8" y="T9"/>
                </a:cxn>
              </a:cxnLst>
              <a:rect l="0" t="0" r="r" b="b"/>
              <a:pathLst>
                <a:path w="43" h="114">
                  <a:moveTo>
                    <a:pt x="43" y="44"/>
                  </a:moveTo>
                  <a:lnTo>
                    <a:pt x="43" y="114"/>
                  </a:lnTo>
                  <a:lnTo>
                    <a:pt x="0" y="70"/>
                  </a:lnTo>
                  <a:lnTo>
                    <a:pt x="0" y="0"/>
                  </a:lnTo>
                  <a:lnTo>
                    <a:pt x="43" y="44"/>
                  </a:lnTo>
                  <a:close/>
                </a:path>
              </a:pathLst>
            </a:custGeom>
            <a:solidFill>
              <a:srgbClr val="053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7" name="Freeform 139"/>
            <p:cNvSpPr>
              <a:spLocks/>
            </p:cNvSpPr>
            <p:nvPr/>
          </p:nvSpPr>
          <p:spPr bwMode="auto">
            <a:xfrm>
              <a:off x="3660775" y="5153025"/>
              <a:ext cx="66675" cy="180975"/>
            </a:xfrm>
            <a:custGeom>
              <a:avLst/>
              <a:gdLst>
                <a:gd name="T0" fmla="*/ 42 w 42"/>
                <a:gd name="T1" fmla="*/ 0 h 114"/>
                <a:gd name="T2" fmla="*/ 42 w 42"/>
                <a:gd name="T3" fmla="*/ 70 h 114"/>
                <a:gd name="T4" fmla="*/ 0 w 42"/>
                <a:gd name="T5" fmla="*/ 114 h 114"/>
                <a:gd name="T6" fmla="*/ 0 w 42"/>
                <a:gd name="T7" fmla="*/ 44 h 114"/>
                <a:gd name="T8" fmla="*/ 42 w 42"/>
                <a:gd name="T9" fmla="*/ 0 h 114"/>
              </a:gdLst>
              <a:ahLst/>
              <a:cxnLst>
                <a:cxn ang="0">
                  <a:pos x="T0" y="T1"/>
                </a:cxn>
                <a:cxn ang="0">
                  <a:pos x="T2" y="T3"/>
                </a:cxn>
                <a:cxn ang="0">
                  <a:pos x="T4" y="T5"/>
                </a:cxn>
                <a:cxn ang="0">
                  <a:pos x="T6" y="T7"/>
                </a:cxn>
                <a:cxn ang="0">
                  <a:pos x="T8" y="T9"/>
                </a:cxn>
              </a:cxnLst>
              <a:rect l="0" t="0" r="r" b="b"/>
              <a:pathLst>
                <a:path w="42" h="114">
                  <a:moveTo>
                    <a:pt x="42" y="0"/>
                  </a:moveTo>
                  <a:lnTo>
                    <a:pt x="42" y="70"/>
                  </a:lnTo>
                  <a:lnTo>
                    <a:pt x="0" y="114"/>
                  </a:lnTo>
                  <a:lnTo>
                    <a:pt x="0" y="44"/>
                  </a:lnTo>
                  <a:lnTo>
                    <a:pt x="42"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8" name="Freeform 140"/>
            <p:cNvSpPr>
              <a:spLocks/>
            </p:cNvSpPr>
            <p:nvPr/>
          </p:nvSpPr>
          <p:spPr bwMode="auto">
            <a:xfrm>
              <a:off x="3135313" y="5149850"/>
              <a:ext cx="468313" cy="260350"/>
            </a:xfrm>
            <a:custGeom>
              <a:avLst/>
              <a:gdLst>
                <a:gd name="T0" fmla="*/ 785 w 785"/>
                <a:gd name="T1" fmla="*/ 249 h 436"/>
                <a:gd name="T2" fmla="*/ 785 w 785"/>
                <a:gd name="T3" fmla="*/ 433 h 436"/>
                <a:gd name="T4" fmla="*/ 671 w 785"/>
                <a:gd name="T5" fmla="*/ 274 h 436"/>
                <a:gd name="T6" fmla="*/ 116 w 785"/>
                <a:gd name="T7" fmla="*/ 274 h 436"/>
                <a:gd name="T8" fmla="*/ 0 w 785"/>
                <a:gd name="T9" fmla="*/ 436 h 436"/>
                <a:gd name="T10" fmla="*/ 0 w 785"/>
                <a:gd name="T11" fmla="*/ 251 h 436"/>
                <a:gd name="T12" fmla="*/ 116 w 785"/>
                <a:gd name="T13" fmla="*/ 89 h 436"/>
                <a:gd name="T14" fmla="*/ 671 w 785"/>
                <a:gd name="T15" fmla="*/ 89 h 436"/>
                <a:gd name="T16" fmla="*/ 785 w 785"/>
                <a:gd name="T17" fmla="*/ 24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5" h="436">
                  <a:moveTo>
                    <a:pt x="785" y="249"/>
                  </a:moveTo>
                  <a:cubicBezTo>
                    <a:pt x="785" y="433"/>
                    <a:pt x="785" y="433"/>
                    <a:pt x="785" y="433"/>
                  </a:cubicBezTo>
                  <a:cubicBezTo>
                    <a:pt x="785" y="376"/>
                    <a:pt x="747" y="318"/>
                    <a:pt x="671" y="274"/>
                  </a:cubicBezTo>
                  <a:cubicBezTo>
                    <a:pt x="519" y="185"/>
                    <a:pt x="270" y="185"/>
                    <a:pt x="116" y="274"/>
                  </a:cubicBezTo>
                  <a:cubicBezTo>
                    <a:pt x="39" y="318"/>
                    <a:pt x="0" y="377"/>
                    <a:pt x="0" y="436"/>
                  </a:cubicBezTo>
                  <a:cubicBezTo>
                    <a:pt x="0" y="251"/>
                    <a:pt x="0" y="251"/>
                    <a:pt x="0" y="251"/>
                  </a:cubicBezTo>
                  <a:cubicBezTo>
                    <a:pt x="0" y="193"/>
                    <a:pt x="38" y="134"/>
                    <a:pt x="116" y="89"/>
                  </a:cubicBezTo>
                  <a:cubicBezTo>
                    <a:pt x="270" y="0"/>
                    <a:pt x="518" y="0"/>
                    <a:pt x="671" y="89"/>
                  </a:cubicBezTo>
                  <a:cubicBezTo>
                    <a:pt x="747" y="133"/>
                    <a:pt x="785" y="191"/>
                    <a:pt x="785" y="249"/>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9" name="Freeform 141"/>
            <p:cNvSpPr>
              <a:spLocks noEditPoints="1"/>
            </p:cNvSpPr>
            <p:nvPr/>
          </p:nvSpPr>
          <p:spPr bwMode="auto">
            <a:xfrm>
              <a:off x="2936875" y="5341938"/>
              <a:ext cx="863600" cy="317500"/>
            </a:xfrm>
            <a:custGeom>
              <a:avLst/>
              <a:gdLst>
                <a:gd name="T0" fmla="*/ 1446 w 1446"/>
                <a:gd name="T1" fmla="*/ 185 h 531"/>
                <a:gd name="T2" fmla="*/ 1446 w 1446"/>
                <a:gd name="T3" fmla="*/ 0 h 531"/>
                <a:gd name="T4" fmla="*/ 1222 w 1446"/>
                <a:gd name="T5" fmla="*/ 37 h 531"/>
                <a:gd name="T6" fmla="*/ 1209 w 1446"/>
                <a:gd name="T7" fmla="*/ 55 h 531"/>
                <a:gd name="T8" fmla="*/ 1210 w 1446"/>
                <a:gd name="T9" fmla="*/ 237 h 531"/>
                <a:gd name="T10" fmla="*/ 1144 w 1446"/>
                <a:gd name="T11" fmla="*/ 275 h 531"/>
                <a:gd name="T12" fmla="*/ 942 w 1446"/>
                <a:gd name="T13" fmla="*/ 210 h 531"/>
                <a:gd name="T14" fmla="*/ 910 w 1446"/>
                <a:gd name="T15" fmla="*/ 217 h 531"/>
                <a:gd name="T16" fmla="*/ 846 w 1446"/>
                <a:gd name="T17" fmla="*/ 346 h 531"/>
                <a:gd name="T18" fmla="*/ 596 w 1446"/>
                <a:gd name="T19" fmla="*/ 346 h 531"/>
                <a:gd name="T20" fmla="*/ 533 w 1446"/>
                <a:gd name="T21" fmla="*/ 217 h 531"/>
                <a:gd name="T22" fmla="*/ 502 w 1446"/>
                <a:gd name="T23" fmla="*/ 210 h 531"/>
                <a:gd name="T24" fmla="*/ 299 w 1446"/>
                <a:gd name="T25" fmla="*/ 275 h 531"/>
                <a:gd name="T26" fmla="*/ 237 w 1446"/>
                <a:gd name="T27" fmla="*/ 239 h 531"/>
                <a:gd name="T28" fmla="*/ 236 w 1446"/>
                <a:gd name="T29" fmla="*/ 55 h 531"/>
                <a:gd name="T30" fmla="*/ 223 w 1446"/>
                <a:gd name="T31" fmla="*/ 37 h 531"/>
                <a:gd name="T32" fmla="*/ 0 w 1446"/>
                <a:gd name="T33" fmla="*/ 0 h 531"/>
                <a:gd name="T34" fmla="*/ 1 w 1446"/>
                <a:gd name="T35" fmla="*/ 185 h 531"/>
                <a:gd name="T36" fmla="*/ 123 w 1446"/>
                <a:gd name="T37" fmla="*/ 205 h 531"/>
                <a:gd name="T38" fmla="*/ 123 w 1446"/>
                <a:gd name="T39" fmla="*/ 357 h 531"/>
                <a:gd name="T40" fmla="*/ 299 w 1446"/>
                <a:gd name="T41" fmla="*/ 460 h 531"/>
                <a:gd name="T42" fmla="*/ 502 w 1446"/>
                <a:gd name="T43" fmla="*/ 394 h 531"/>
                <a:gd name="T44" fmla="*/ 534 w 1446"/>
                <a:gd name="T45" fmla="*/ 402 h 531"/>
                <a:gd name="T46" fmla="*/ 597 w 1446"/>
                <a:gd name="T47" fmla="*/ 531 h 531"/>
                <a:gd name="T48" fmla="*/ 846 w 1446"/>
                <a:gd name="T49" fmla="*/ 531 h 531"/>
                <a:gd name="T50" fmla="*/ 911 w 1446"/>
                <a:gd name="T51" fmla="*/ 402 h 531"/>
                <a:gd name="T52" fmla="*/ 943 w 1446"/>
                <a:gd name="T53" fmla="*/ 394 h 531"/>
                <a:gd name="T54" fmla="*/ 1145 w 1446"/>
                <a:gd name="T55" fmla="*/ 460 h 531"/>
                <a:gd name="T56" fmla="*/ 1322 w 1446"/>
                <a:gd name="T57" fmla="*/ 357 h 531"/>
                <a:gd name="T58" fmla="*/ 1321 w 1446"/>
                <a:gd name="T59" fmla="*/ 205 h 531"/>
                <a:gd name="T60" fmla="*/ 1446 w 1446"/>
                <a:gd name="T61" fmla="*/ 185 h 531"/>
                <a:gd name="T62" fmla="*/ 200 w 1446"/>
                <a:gd name="T63" fmla="*/ 218 h 531"/>
                <a:gd name="T64" fmla="*/ 224 w 1446"/>
                <a:gd name="T65" fmla="*/ 222 h 531"/>
                <a:gd name="T66" fmla="*/ 236 w 1446"/>
                <a:gd name="T67" fmla="*/ 238 h 531"/>
                <a:gd name="T68" fmla="*/ 200 w 1446"/>
                <a:gd name="T69" fmla="*/ 218 h 531"/>
                <a:gd name="T70" fmla="*/ 1214 w 1446"/>
                <a:gd name="T71" fmla="*/ 235 h 531"/>
                <a:gd name="T72" fmla="*/ 1223 w 1446"/>
                <a:gd name="T73" fmla="*/ 222 h 531"/>
                <a:gd name="T74" fmla="*/ 1242 w 1446"/>
                <a:gd name="T75" fmla="*/ 218 h 531"/>
                <a:gd name="T76" fmla="*/ 1214 w 1446"/>
                <a:gd name="T77" fmla="*/ 23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6" h="531">
                  <a:moveTo>
                    <a:pt x="1446" y="185"/>
                  </a:moveTo>
                  <a:cubicBezTo>
                    <a:pt x="1446" y="0"/>
                    <a:pt x="1446" y="0"/>
                    <a:pt x="1446" y="0"/>
                  </a:cubicBezTo>
                  <a:cubicBezTo>
                    <a:pt x="1222" y="37"/>
                    <a:pt x="1222" y="37"/>
                    <a:pt x="1222" y="37"/>
                  </a:cubicBezTo>
                  <a:cubicBezTo>
                    <a:pt x="1218" y="43"/>
                    <a:pt x="1214" y="49"/>
                    <a:pt x="1209" y="55"/>
                  </a:cubicBezTo>
                  <a:cubicBezTo>
                    <a:pt x="1210" y="237"/>
                    <a:pt x="1210" y="237"/>
                    <a:pt x="1210" y="237"/>
                  </a:cubicBezTo>
                  <a:cubicBezTo>
                    <a:pt x="1144" y="275"/>
                    <a:pt x="1144" y="275"/>
                    <a:pt x="1144" y="275"/>
                  </a:cubicBezTo>
                  <a:cubicBezTo>
                    <a:pt x="942" y="210"/>
                    <a:pt x="942" y="210"/>
                    <a:pt x="942" y="210"/>
                  </a:cubicBezTo>
                  <a:cubicBezTo>
                    <a:pt x="932" y="212"/>
                    <a:pt x="921" y="215"/>
                    <a:pt x="910" y="217"/>
                  </a:cubicBezTo>
                  <a:cubicBezTo>
                    <a:pt x="846" y="346"/>
                    <a:pt x="846" y="346"/>
                    <a:pt x="846" y="346"/>
                  </a:cubicBezTo>
                  <a:cubicBezTo>
                    <a:pt x="596" y="346"/>
                    <a:pt x="596" y="346"/>
                    <a:pt x="596" y="346"/>
                  </a:cubicBezTo>
                  <a:cubicBezTo>
                    <a:pt x="533" y="217"/>
                    <a:pt x="533" y="217"/>
                    <a:pt x="533" y="217"/>
                  </a:cubicBezTo>
                  <a:cubicBezTo>
                    <a:pt x="523" y="215"/>
                    <a:pt x="512" y="212"/>
                    <a:pt x="502" y="210"/>
                  </a:cubicBezTo>
                  <a:cubicBezTo>
                    <a:pt x="299" y="275"/>
                    <a:pt x="299" y="275"/>
                    <a:pt x="299" y="275"/>
                  </a:cubicBezTo>
                  <a:cubicBezTo>
                    <a:pt x="237" y="239"/>
                    <a:pt x="237" y="239"/>
                    <a:pt x="237" y="239"/>
                  </a:cubicBezTo>
                  <a:cubicBezTo>
                    <a:pt x="236" y="55"/>
                    <a:pt x="236" y="55"/>
                    <a:pt x="236" y="55"/>
                  </a:cubicBezTo>
                  <a:cubicBezTo>
                    <a:pt x="232" y="49"/>
                    <a:pt x="227" y="43"/>
                    <a:pt x="223" y="37"/>
                  </a:cubicBezTo>
                  <a:cubicBezTo>
                    <a:pt x="0" y="0"/>
                    <a:pt x="0" y="0"/>
                    <a:pt x="0" y="0"/>
                  </a:cubicBezTo>
                  <a:cubicBezTo>
                    <a:pt x="1" y="185"/>
                    <a:pt x="1" y="185"/>
                    <a:pt x="1" y="185"/>
                  </a:cubicBezTo>
                  <a:cubicBezTo>
                    <a:pt x="123" y="205"/>
                    <a:pt x="123" y="205"/>
                    <a:pt x="123" y="205"/>
                  </a:cubicBezTo>
                  <a:cubicBezTo>
                    <a:pt x="123" y="357"/>
                    <a:pt x="123" y="357"/>
                    <a:pt x="123" y="357"/>
                  </a:cubicBezTo>
                  <a:cubicBezTo>
                    <a:pt x="299" y="460"/>
                    <a:pt x="299" y="460"/>
                    <a:pt x="299" y="460"/>
                  </a:cubicBezTo>
                  <a:cubicBezTo>
                    <a:pt x="502" y="394"/>
                    <a:pt x="502" y="394"/>
                    <a:pt x="502" y="394"/>
                  </a:cubicBezTo>
                  <a:cubicBezTo>
                    <a:pt x="513" y="397"/>
                    <a:pt x="523" y="399"/>
                    <a:pt x="534" y="402"/>
                  </a:cubicBezTo>
                  <a:cubicBezTo>
                    <a:pt x="597" y="531"/>
                    <a:pt x="597" y="531"/>
                    <a:pt x="597" y="531"/>
                  </a:cubicBezTo>
                  <a:cubicBezTo>
                    <a:pt x="846" y="531"/>
                    <a:pt x="846" y="531"/>
                    <a:pt x="846" y="531"/>
                  </a:cubicBezTo>
                  <a:cubicBezTo>
                    <a:pt x="911" y="402"/>
                    <a:pt x="911" y="402"/>
                    <a:pt x="911" y="402"/>
                  </a:cubicBezTo>
                  <a:cubicBezTo>
                    <a:pt x="921" y="400"/>
                    <a:pt x="932" y="397"/>
                    <a:pt x="943" y="394"/>
                  </a:cubicBezTo>
                  <a:cubicBezTo>
                    <a:pt x="1145" y="460"/>
                    <a:pt x="1145" y="460"/>
                    <a:pt x="1145" y="460"/>
                  </a:cubicBezTo>
                  <a:cubicBezTo>
                    <a:pt x="1322" y="357"/>
                    <a:pt x="1322" y="357"/>
                    <a:pt x="1322" y="357"/>
                  </a:cubicBezTo>
                  <a:cubicBezTo>
                    <a:pt x="1321" y="205"/>
                    <a:pt x="1321" y="205"/>
                    <a:pt x="1321" y="205"/>
                  </a:cubicBezTo>
                  <a:lnTo>
                    <a:pt x="1446" y="185"/>
                  </a:lnTo>
                  <a:close/>
                  <a:moveTo>
                    <a:pt x="200" y="218"/>
                  </a:moveTo>
                  <a:cubicBezTo>
                    <a:pt x="224" y="222"/>
                    <a:pt x="224" y="222"/>
                    <a:pt x="224" y="222"/>
                  </a:cubicBezTo>
                  <a:cubicBezTo>
                    <a:pt x="227" y="227"/>
                    <a:pt x="231" y="233"/>
                    <a:pt x="236" y="238"/>
                  </a:cubicBezTo>
                  <a:lnTo>
                    <a:pt x="200" y="218"/>
                  </a:lnTo>
                  <a:close/>
                  <a:moveTo>
                    <a:pt x="1214" y="235"/>
                  </a:moveTo>
                  <a:cubicBezTo>
                    <a:pt x="1217" y="230"/>
                    <a:pt x="1220" y="226"/>
                    <a:pt x="1223" y="222"/>
                  </a:cubicBezTo>
                  <a:cubicBezTo>
                    <a:pt x="1242" y="218"/>
                    <a:pt x="1242" y="218"/>
                    <a:pt x="1242" y="218"/>
                  </a:cubicBezTo>
                  <a:lnTo>
                    <a:pt x="1214" y="23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20" name="Freeform 142"/>
            <p:cNvSpPr>
              <a:spLocks noEditPoints="1"/>
            </p:cNvSpPr>
            <p:nvPr/>
          </p:nvSpPr>
          <p:spPr bwMode="auto">
            <a:xfrm>
              <a:off x="2936875" y="5048250"/>
              <a:ext cx="863600" cy="500063"/>
            </a:xfrm>
            <a:custGeom>
              <a:avLst/>
              <a:gdLst>
                <a:gd name="T0" fmla="*/ 1324 w 1446"/>
                <a:gd name="T1" fmla="*/ 174 h 837"/>
                <a:gd name="T2" fmla="*/ 1211 w 1446"/>
                <a:gd name="T3" fmla="*/ 291 h 837"/>
                <a:gd name="T4" fmla="*/ 1224 w 1446"/>
                <a:gd name="T5" fmla="*/ 310 h 837"/>
                <a:gd name="T6" fmla="*/ 1446 w 1446"/>
                <a:gd name="T7" fmla="*/ 347 h 837"/>
                <a:gd name="T8" fmla="*/ 1446 w 1446"/>
                <a:gd name="T9" fmla="*/ 491 h 837"/>
                <a:gd name="T10" fmla="*/ 1222 w 1446"/>
                <a:gd name="T11" fmla="*/ 528 h 837"/>
                <a:gd name="T12" fmla="*/ 1209 w 1446"/>
                <a:gd name="T13" fmla="*/ 546 h 837"/>
                <a:gd name="T14" fmla="*/ 1321 w 1446"/>
                <a:gd name="T15" fmla="*/ 664 h 837"/>
                <a:gd name="T16" fmla="*/ 1144 w 1446"/>
                <a:gd name="T17" fmla="*/ 766 h 837"/>
                <a:gd name="T18" fmla="*/ 942 w 1446"/>
                <a:gd name="T19" fmla="*/ 701 h 837"/>
                <a:gd name="T20" fmla="*/ 910 w 1446"/>
                <a:gd name="T21" fmla="*/ 708 h 837"/>
                <a:gd name="T22" fmla="*/ 846 w 1446"/>
                <a:gd name="T23" fmla="*/ 837 h 837"/>
                <a:gd name="T24" fmla="*/ 596 w 1446"/>
                <a:gd name="T25" fmla="*/ 837 h 837"/>
                <a:gd name="T26" fmla="*/ 533 w 1446"/>
                <a:gd name="T27" fmla="*/ 708 h 837"/>
                <a:gd name="T28" fmla="*/ 502 w 1446"/>
                <a:gd name="T29" fmla="*/ 701 h 837"/>
                <a:gd name="T30" fmla="*/ 299 w 1446"/>
                <a:gd name="T31" fmla="*/ 766 h 837"/>
                <a:gd name="T32" fmla="*/ 123 w 1446"/>
                <a:gd name="T33" fmla="*/ 664 h 837"/>
                <a:gd name="T34" fmla="*/ 236 w 1446"/>
                <a:gd name="T35" fmla="*/ 546 h 837"/>
                <a:gd name="T36" fmla="*/ 223 w 1446"/>
                <a:gd name="T37" fmla="*/ 528 h 837"/>
                <a:gd name="T38" fmla="*/ 0 w 1446"/>
                <a:gd name="T39" fmla="*/ 491 h 837"/>
                <a:gd name="T40" fmla="*/ 1 w 1446"/>
                <a:gd name="T41" fmla="*/ 347 h 837"/>
                <a:gd name="T42" fmla="*/ 224 w 1446"/>
                <a:gd name="T43" fmla="*/ 310 h 837"/>
                <a:gd name="T44" fmla="*/ 238 w 1446"/>
                <a:gd name="T45" fmla="*/ 291 h 837"/>
                <a:gd name="T46" fmla="*/ 126 w 1446"/>
                <a:gd name="T47" fmla="*/ 174 h 837"/>
                <a:gd name="T48" fmla="*/ 303 w 1446"/>
                <a:gd name="T49" fmla="*/ 72 h 837"/>
                <a:gd name="T50" fmla="*/ 505 w 1446"/>
                <a:gd name="T51" fmla="*/ 137 h 837"/>
                <a:gd name="T52" fmla="*/ 537 w 1446"/>
                <a:gd name="T53" fmla="*/ 130 h 837"/>
                <a:gd name="T54" fmla="*/ 601 w 1446"/>
                <a:gd name="T55" fmla="*/ 0 h 837"/>
                <a:gd name="T56" fmla="*/ 851 w 1446"/>
                <a:gd name="T57" fmla="*/ 0 h 837"/>
                <a:gd name="T58" fmla="*/ 913 w 1446"/>
                <a:gd name="T59" fmla="*/ 129 h 837"/>
                <a:gd name="T60" fmla="*/ 945 w 1446"/>
                <a:gd name="T61" fmla="*/ 137 h 837"/>
                <a:gd name="T62" fmla="*/ 1148 w 1446"/>
                <a:gd name="T63" fmla="*/ 72 h 837"/>
                <a:gd name="T64" fmla="*/ 1324 w 1446"/>
                <a:gd name="T65" fmla="*/ 174 h 837"/>
                <a:gd name="T66" fmla="*/ 1000 w 1446"/>
                <a:gd name="T67" fmla="*/ 580 h 837"/>
                <a:gd name="T68" fmla="*/ 1002 w 1446"/>
                <a:gd name="T69" fmla="*/ 258 h 837"/>
                <a:gd name="T70" fmla="*/ 447 w 1446"/>
                <a:gd name="T71" fmla="*/ 258 h 837"/>
                <a:gd name="T72" fmla="*/ 445 w 1446"/>
                <a:gd name="T73" fmla="*/ 580 h 837"/>
                <a:gd name="T74" fmla="*/ 1000 w 1446"/>
                <a:gd name="T75" fmla="*/ 58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6" h="837">
                  <a:moveTo>
                    <a:pt x="1324" y="174"/>
                  </a:moveTo>
                  <a:cubicBezTo>
                    <a:pt x="1211" y="291"/>
                    <a:pt x="1211" y="291"/>
                    <a:pt x="1211" y="291"/>
                  </a:cubicBezTo>
                  <a:cubicBezTo>
                    <a:pt x="1215" y="297"/>
                    <a:pt x="1220" y="304"/>
                    <a:pt x="1224" y="310"/>
                  </a:cubicBezTo>
                  <a:cubicBezTo>
                    <a:pt x="1446" y="347"/>
                    <a:pt x="1446" y="347"/>
                    <a:pt x="1446" y="347"/>
                  </a:cubicBezTo>
                  <a:cubicBezTo>
                    <a:pt x="1446" y="491"/>
                    <a:pt x="1446" y="491"/>
                    <a:pt x="1446" y="491"/>
                  </a:cubicBezTo>
                  <a:cubicBezTo>
                    <a:pt x="1222" y="528"/>
                    <a:pt x="1222" y="528"/>
                    <a:pt x="1222" y="528"/>
                  </a:cubicBezTo>
                  <a:cubicBezTo>
                    <a:pt x="1218" y="534"/>
                    <a:pt x="1214" y="540"/>
                    <a:pt x="1209" y="546"/>
                  </a:cubicBezTo>
                  <a:cubicBezTo>
                    <a:pt x="1321" y="664"/>
                    <a:pt x="1321" y="664"/>
                    <a:pt x="1321" y="664"/>
                  </a:cubicBezTo>
                  <a:cubicBezTo>
                    <a:pt x="1144" y="766"/>
                    <a:pt x="1144" y="766"/>
                    <a:pt x="1144" y="766"/>
                  </a:cubicBezTo>
                  <a:cubicBezTo>
                    <a:pt x="942" y="701"/>
                    <a:pt x="942" y="701"/>
                    <a:pt x="942" y="701"/>
                  </a:cubicBezTo>
                  <a:cubicBezTo>
                    <a:pt x="932" y="703"/>
                    <a:pt x="921" y="706"/>
                    <a:pt x="910" y="708"/>
                  </a:cubicBezTo>
                  <a:cubicBezTo>
                    <a:pt x="846" y="837"/>
                    <a:pt x="846" y="837"/>
                    <a:pt x="846" y="837"/>
                  </a:cubicBezTo>
                  <a:cubicBezTo>
                    <a:pt x="596" y="837"/>
                    <a:pt x="596" y="837"/>
                    <a:pt x="596" y="837"/>
                  </a:cubicBezTo>
                  <a:cubicBezTo>
                    <a:pt x="533" y="708"/>
                    <a:pt x="533" y="708"/>
                    <a:pt x="533" y="708"/>
                  </a:cubicBezTo>
                  <a:cubicBezTo>
                    <a:pt x="523" y="706"/>
                    <a:pt x="512" y="703"/>
                    <a:pt x="502" y="701"/>
                  </a:cubicBezTo>
                  <a:cubicBezTo>
                    <a:pt x="299" y="766"/>
                    <a:pt x="299" y="766"/>
                    <a:pt x="299" y="766"/>
                  </a:cubicBezTo>
                  <a:cubicBezTo>
                    <a:pt x="123" y="664"/>
                    <a:pt x="123" y="664"/>
                    <a:pt x="123" y="664"/>
                  </a:cubicBezTo>
                  <a:cubicBezTo>
                    <a:pt x="236" y="546"/>
                    <a:pt x="236" y="546"/>
                    <a:pt x="236" y="546"/>
                  </a:cubicBezTo>
                  <a:cubicBezTo>
                    <a:pt x="232" y="540"/>
                    <a:pt x="227" y="534"/>
                    <a:pt x="223" y="528"/>
                  </a:cubicBezTo>
                  <a:cubicBezTo>
                    <a:pt x="0" y="491"/>
                    <a:pt x="0" y="491"/>
                    <a:pt x="0" y="491"/>
                  </a:cubicBezTo>
                  <a:cubicBezTo>
                    <a:pt x="1" y="347"/>
                    <a:pt x="1" y="347"/>
                    <a:pt x="1" y="347"/>
                  </a:cubicBezTo>
                  <a:cubicBezTo>
                    <a:pt x="224" y="310"/>
                    <a:pt x="224" y="310"/>
                    <a:pt x="224" y="310"/>
                  </a:cubicBezTo>
                  <a:cubicBezTo>
                    <a:pt x="228" y="304"/>
                    <a:pt x="233" y="297"/>
                    <a:pt x="238" y="291"/>
                  </a:cubicBezTo>
                  <a:cubicBezTo>
                    <a:pt x="126" y="174"/>
                    <a:pt x="126" y="174"/>
                    <a:pt x="126" y="174"/>
                  </a:cubicBezTo>
                  <a:cubicBezTo>
                    <a:pt x="303" y="72"/>
                    <a:pt x="303" y="72"/>
                    <a:pt x="303" y="72"/>
                  </a:cubicBezTo>
                  <a:cubicBezTo>
                    <a:pt x="505" y="137"/>
                    <a:pt x="505" y="137"/>
                    <a:pt x="505" y="137"/>
                  </a:cubicBezTo>
                  <a:cubicBezTo>
                    <a:pt x="515" y="134"/>
                    <a:pt x="526" y="132"/>
                    <a:pt x="537" y="130"/>
                  </a:cubicBezTo>
                  <a:cubicBezTo>
                    <a:pt x="601" y="0"/>
                    <a:pt x="601" y="0"/>
                    <a:pt x="601" y="0"/>
                  </a:cubicBezTo>
                  <a:cubicBezTo>
                    <a:pt x="851" y="0"/>
                    <a:pt x="851" y="0"/>
                    <a:pt x="851" y="0"/>
                  </a:cubicBezTo>
                  <a:cubicBezTo>
                    <a:pt x="913" y="129"/>
                    <a:pt x="913" y="129"/>
                    <a:pt x="913" y="129"/>
                  </a:cubicBezTo>
                  <a:cubicBezTo>
                    <a:pt x="924" y="132"/>
                    <a:pt x="935" y="134"/>
                    <a:pt x="945" y="137"/>
                  </a:cubicBezTo>
                  <a:cubicBezTo>
                    <a:pt x="1148" y="72"/>
                    <a:pt x="1148" y="72"/>
                    <a:pt x="1148" y="72"/>
                  </a:cubicBezTo>
                  <a:lnTo>
                    <a:pt x="1324" y="174"/>
                  </a:lnTo>
                  <a:close/>
                  <a:moveTo>
                    <a:pt x="1000" y="580"/>
                  </a:moveTo>
                  <a:cubicBezTo>
                    <a:pt x="1154" y="491"/>
                    <a:pt x="1155" y="347"/>
                    <a:pt x="1002" y="258"/>
                  </a:cubicBezTo>
                  <a:cubicBezTo>
                    <a:pt x="849" y="169"/>
                    <a:pt x="601" y="169"/>
                    <a:pt x="447" y="258"/>
                  </a:cubicBezTo>
                  <a:cubicBezTo>
                    <a:pt x="293" y="347"/>
                    <a:pt x="292" y="491"/>
                    <a:pt x="445" y="580"/>
                  </a:cubicBezTo>
                  <a:cubicBezTo>
                    <a:pt x="598" y="668"/>
                    <a:pt x="846" y="668"/>
                    <a:pt x="1000" y="58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54" name="Group 353"/>
          <p:cNvGrpSpPr/>
          <p:nvPr/>
        </p:nvGrpSpPr>
        <p:grpSpPr>
          <a:xfrm>
            <a:off x="6295008" y="4971616"/>
            <a:ext cx="604874" cy="428083"/>
            <a:chOff x="2936875" y="5048250"/>
            <a:chExt cx="863600" cy="611188"/>
          </a:xfrm>
        </p:grpSpPr>
        <p:sp>
          <p:nvSpPr>
            <p:cNvPr id="355" name="Freeform 138"/>
            <p:cNvSpPr>
              <a:spLocks/>
            </p:cNvSpPr>
            <p:nvPr/>
          </p:nvSpPr>
          <p:spPr bwMode="auto">
            <a:xfrm>
              <a:off x="3011488" y="5153025"/>
              <a:ext cx="68263" cy="180975"/>
            </a:xfrm>
            <a:custGeom>
              <a:avLst/>
              <a:gdLst>
                <a:gd name="T0" fmla="*/ 43 w 43"/>
                <a:gd name="T1" fmla="*/ 44 h 114"/>
                <a:gd name="T2" fmla="*/ 43 w 43"/>
                <a:gd name="T3" fmla="*/ 114 h 114"/>
                <a:gd name="T4" fmla="*/ 0 w 43"/>
                <a:gd name="T5" fmla="*/ 70 h 114"/>
                <a:gd name="T6" fmla="*/ 0 w 43"/>
                <a:gd name="T7" fmla="*/ 0 h 114"/>
                <a:gd name="T8" fmla="*/ 43 w 43"/>
                <a:gd name="T9" fmla="*/ 44 h 114"/>
              </a:gdLst>
              <a:ahLst/>
              <a:cxnLst>
                <a:cxn ang="0">
                  <a:pos x="T0" y="T1"/>
                </a:cxn>
                <a:cxn ang="0">
                  <a:pos x="T2" y="T3"/>
                </a:cxn>
                <a:cxn ang="0">
                  <a:pos x="T4" y="T5"/>
                </a:cxn>
                <a:cxn ang="0">
                  <a:pos x="T6" y="T7"/>
                </a:cxn>
                <a:cxn ang="0">
                  <a:pos x="T8" y="T9"/>
                </a:cxn>
              </a:cxnLst>
              <a:rect l="0" t="0" r="r" b="b"/>
              <a:pathLst>
                <a:path w="43" h="114">
                  <a:moveTo>
                    <a:pt x="43" y="44"/>
                  </a:moveTo>
                  <a:lnTo>
                    <a:pt x="43" y="114"/>
                  </a:lnTo>
                  <a:lnTo>
                    <a:pt x="0" y="70"/>
                  </a:lnTo>
                  <a:lnTo>
                    <a:pt x="0" y="0"/>
                  </a:lnTo>
                  <a:lnTo>
                    <a:pt x="43" y="44"/>
                  </a:lnTo>
                  <a:close/>
                </a:path>
              </a:pathLst>
            </a:custGeom>
            <a:solidFill>
              <a:srgbClr val="053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6" name="Freeform 139"/>
            <p:cNvSpPr>
              <a:spLocks/>
            </p:cNvSpPr>
            <p:nvPr/>
          </p:nvSpPr>
          <p:spPr bwMode="auto">
            <a:xfrm>
              <a:off x="3660775" y="5153025"/>
              <a:ext cx="66675" cy="180975"/>
            </a:xfrm>
            <a:custGeom>
              <a:avLst/>
              <a:gdLst>
                <a:gd name="T0" fmla="*/ 42 w 42"/>
                <a:gd name="T1" fmla="*/ 0 h 114"/>
                <a:gd name="T2" fmla="*/ 42 w 42"/>
                <a:gd name="T3" fmla="*/ 70 h 114"/>
                <a:gd name="T4" fmla="*/ 0 w 42"/>
                <a:gd name="T5" fmla="*/ 114 h 114"/>
                <a:gd name="T6" fmla="*/ 0 w 42"/>
                <a:gd name="T7" fmla="*/ 44 h 114"/>
                <a:gd name="T8" fmla="*/ 42 w 42"/>
                <a:gd name="T9" fmla="*/ 0 h 114"/>
              </a:gdLst>
              <a:ahLst/>
              <a:cxnLst>
                <a:cxn ang="0">
                  <a:pos x="T0" y="T1"/>
                </a:cxn>
                <a:cxn ang="0">
                  <a:pos x="T2" y="T3"/>
                </a:cxn>
                <a:cxn ang="0">
                  <a:pos x="T4" y="T5"/>
                </a:cxn>
                <a:cxn ang="0">
                  <a:pos x="T6" y="T7"/>
                </a:cxn>
                <a:cxn ang="0">
                  <a:pos x="T8" y="T9"/>
                </a:cxn>
              </a:cxnLst>
              <a:rect l="0" t="0" r="r" b="b"/>
              <a:pathLst>
                <a:path w="42" h="114">
                  <a:moveTo>
                    <a:pt x="42" y="0"/>
                  </a:moveTo>
                  <a:lnTo>
                    <a:pt x="42" y="70"/>
                  </a:lnTo>
                  <a:lnTo>
                    <a:pt x="0" y="114"/>
                  </a:lnTo>
                  <a:lnTo>
                    <a:pt x="0" y="44"/>
                  </a:lnTo>
                  <a:lnTo>
                    <a:pt x="42"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7" name="Freeform 140"/>
            <p:cNvSpPr>
              <a:spLocks/>
            </p:cNvSpPr>
            <p:nvPr/>
          </p:nvSpPr>
          <p:spPr bwMode="auto">
            <a:xfrm>
              <a:off x="3135313" y="5149850"/>
              <a:ext cx="468313" cy="260350"/>
            </a:xfrm>
            <a:custGeom>
              <a:avLst/>
              <a:gdLst>
                <a:gd name="T0" fmla="*/ 785 w 785"/>
                <a:gd name="T1" fmla="*/ 249 h 436"/>
                <a:gd name="T2" fmla="*/ 785 w 785"/>
                <a:gd name="T3" fmla="*/ 433 h 436"/>
                <a:gd name="T4" fmla="*/ 671 w 785"/>
                <a:gd name="T5" fmla="*/ 274 h 436"/>
                <a:gd name="T6" fmla="*/ 116 w 785"/>
                <a:gd name="T7" fmla="*/ 274 h 436"/>
                <a:gd name="T8" fmla="*/ 0 w 785"/>
                <a:gd name="T9" fmla="*/ 436 h 436"/>
                <a:gd name="T10" fmla="*/ 0 w 785"/>
                <a:gd name="T11" fmla="*/ 251 h 436"/>
                <a:gd name="T12" fmla="*/ 116 w 785"/>
                <a:gd name="T13" fmla="*/ 89 h 436"/>
                <a:gd name="T14" fmla="*/ 671 w 785"/>
                <a:gd name="T15" fmla="*/ 89 h 436"/>
                <a:gd name="T16" fmla="*/ 785 w 785"/>
                <a:gd name="T17" fmla="*/ 24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5" h="436">
                  <a:moveTo>
                    <a:pt x="785" y="249"/>
                  </a:moveTo>
                  <a:cubicBezTo>
                    <a:pt x="785" y="433"/>
                    <a:pt x="785" y="433"/>
                    <a:pt x="785" y="433"/>
                  </a:cubicBezTo>
                  <a:cubicBezTo>
                    <a:pt x="785" y="376"/>
                    <a:pt x="747" y="318"/>
                    <a:pt x="671" y="274"/>
                  </a:cubicBezTo>
                  <a:cubicBezTo>
                    <a:pt x="519" y="185"/>
                    <a:pt x="270" y="185"/>
                    <a:pt x="116" y="274"/>
                  </a:cubicBezTo>
                  <a:cubicBezTo>
                    <a:pt x="39" y="318"/>
                    <a:pt x="0" y="377"/>
                    <a:pt x="0" y="436"/>
                  </a:cubicBezTo>
                  <a:cubicBezTo>
                    <a:pt x="0" y="251"/>
                    <a:pt x="0" y="251"/>
                    <a:pt x="0" y="251"/>
                  </a:cubicBezTo>
                  <a:cubicBezTo>
                    <a:pt x="0" y="193"/>
                    <a:pt x="38" y="134"/>
                    <a:pt x="116" y="89"/>
                  </a:cubicBezTo>
                  <a:cubicBezTo>
                    <a:pt x="270" y="0"/>
                    <a:pt x="518" y="0"/>
                    <a:pt x="671" y="89"/>
                  </a:cubicBezTo>
                  <a:cubicBezTo>
                    <a:pt x="747" y="133"/>
                    <a:pt x="785" y="191"/>
                    <a:pt x="785" y="249"/>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8" name="Freeform 141"/>
            <p:cNvSpPr>
              <a:spLocks noEditPoints="1"/>
            </p:cNvSpPr>
            <p:nvPr/>
          </p:nvSpPr>
          <p:spPr bwMode="auto">
            <a:xfrm>
              <a:off x="2936875" y="5341938"/>
              <a:ext cx="863600" cy="317500"/>
            </a:xfrm>
            <a:custGeom>
              <a:avLst/>
              <a:gdLst>
                <a:gd name="T0" fmla="*/ 1446 w 1446"/>
                <a:gd name="T1" fmla="*/ 185 h 531"/>
                <a:gd name="T2" fmla="*/ 1446 w 1446"/>
                <a:gd name="T3" fmla="*/ 0 h 531"/>
                <a:gd name="T4" fmla="*/ 1222 w 1446"/>
                <a:gd name="T5" fmla="*/ 37 h 531"/>
                <a:gd name="T6" fmla="*/ 1209 w 1446"/>
                <a:gd name="T7" fmla="*/ 55 h 531"/>
                <a:gd name="T8" fmla="*/ 1210 w 1446"/>
                <a:gd name="T9" fmla="*/ 237 h 531"/>
                <a:gd name="T10" fmla="*/ 1144 w 1446"/>
                <a:gd name="T11" fmla="*/ 275 h 531"/>
                <a:gd name="T12" fmla="*/ 942 w 1446"/>
                <a:gd name="T13" fmla="*/ 210 h 531"/>
                <a:gd name="T14" fmla="*/ 910 w 1446"/>
                <a:gd name="T15" fmla="*/ 217 h 531"/>
                <a:gd name="T16" fmla="*/ 846 w 1446"/>
                <a:gd name="T17" fmla="*/ 346 h 531"/>
                <a:gd name="T18" fmla="*/ 596 w 1446"/>
                <a:gd name="T19" fmla="*/ 346 h 531"/>
                <a:gd name="T20" fmla="*/ 533 w 1446"/>
                <a:gd name="T21" fmla="*/ 217 h 531"/>
                <a:gd name="T22" fmla="*/ 502 w 1446"/>
                <a:gd name="T23" fmla="*/ 210 h 531"/>
                <a:gd name="T24" fmla="*/ 299 w 1446"/>
                <a:gd name="T25" fmla="*/ 275 h 531"/>
                <a:gd name="T26" fmla="*/ 237 w 1446"/>
                <a:gd name="T27" fmla="*/ 239 h 531"/>
                <a:gd name="T28" fmla="*/ 236 w 1446"/>
                <a:gd name="T29" fmla="*/ 55 h 531"/>
                <a:gd name="T30" fmla="*/ 223 w 1446"/>
                <a:gd name="T31" fmla="*/ 37 h 531"/>
                <a:gd name="T32" fmla="*/ 0 w 1446"/>
                <a:gd name="T33" fmla="*/ 0 h 531"/>
                <a:gd name="T34" fmla="*/ 1 w 1446"/>
                <a:gd name="T35" fmla="*/ 185 h 531"/>
                <a:gd name="T36" fmla="*/ 123 w 1446"/>
                <a:gd name="T37" fmla="*/ 205 h 531"/>
                <a:gd name="T38" fmla="*/ 123 w 1446"/>
                <a:gd name="T39" fmla="*/ 357 h 531"/>
                <a:gd name="T40" fmla="*/ 299 w 1446"/>
                <a:gd name="T41" fmla="*/ 460 h 531"/>
                <a:gd name="T42" fmla="*/ 502 w 1446"/>
                <a:gd name="T43" fmla="*/ 394 h 531"/>
                <a:gd name="T44" fmla="*/ 534 w 1446"/>
                <a:gd name="T45" fmla="*/ 402 h 531"/>
                <a:gd name="T46" fmla="*/ 597 w 1446"/>
                <a:gd name="T47" fmla="*/ 531 h 531"/>
                <a:gd name="T48" fmla="*/ 846 w 1446"/>
                <a:gd name="T49" fmla="*/ 531 h 531"/>
                <a:gd name="T50" fmla="*/ 911 w 1446"/>
                <a:gd name="T51" fmla="*/ 402 h 531"/>
                <a:gd name="T52" fmla="*/ 943 w 1446"/>
                <a:gd name="T53" fmla="*/ 394 h 531"/>
                <a:gd name="T54" fmla="*/ 1145 w 1446"/>
                <a:gd name="T55" fmla="*/ 460 h 531"/>
                <a:gd name="T56" fmla="*/ 1322 w 1446"/>
                <a:gd name="T57" fmla="*/ 357 h 531"/>
                <a:gd name="T58" fmla="*/ 1321 w 1446"/>
                <a:gd name="T59" fmla="*/ 205 h 531"/>
                <a:gd name="T60" fmla="*/ 1446 w 1446"/>
                <a:gd name="T61" fmla="*/ 185 h 531"/>
                <a:gd name="T62" fmla="*/ 200 w 1446"/>
                <a:gd name="T63" fmla="*/ 218 h 531"/>
                <a:gd name="T64" fmla="*/ 224 w 1446"/>
                <a:gd name="T65" fmla="*/ 222 h 531"/>
                <a:gd name="T66" fmla="*/ 236 w 1446"/>
                <a:gd name="T67" fmla="*/ 238 h 531"/>
                <a:gd name="T68" fmla="*/ 200 w 1446"/>
                <a:gd name="T69" fmla="*/ 218 h 531"/>
                <a:gd name="T70" fmla="*/ 1214 w 1446"/>
                <a:gd name="T71" fmla="*/ 235 h 531"/>
                <a:gd name="T72" fmla="*/ 1223 w 1446"/>
                <a:gd name="T73" fmla="*/ 222 h 531"/>
                <a:gd name="T74" fmla="*/ 1242 w 1446"/>
                <a:gd name="T75" fmla="*/ 218 h 531"/>
                <a:gd name="T76" fmla="*/ 1214 w 1446"/>
                <a:gd name="T77" fmla="*/ 23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6" h="531">
                  <a:moveTo>
                    <a:pt x="1446" y="185"/>
                  </a:moveTo>
                  <a:cubicBezTo>
                    <a:pt x="1446" y="0"/>
                    <a:pt x="1446" y="0"/>
                    <a:pt x="1446" y="0"/>
                  </a:cubicBezTo>
                  <a:cubicBezTo>
                    <a:pt x="1222" y="37"/>
                    <a:pt x="1222" y="37"/>
                    <a:pt x="1222" y="37"/>
                  </a:cubicBezTo>
                  <a:cubicBezTo>
                    <a:pt x="1218" y="43"/>
                    <a:pt x="1214" y="49"/>
                    <a:pt x="1209" y="55"/>
                  </a:cubicBezTo>
                  <a:cubicBezTo>
                    <a:pt x="1210" y="237"/>
                    <a:pt x="1210" y="237"/>
                    <a:pt x="1210" y="237"/>
                  </a:cubicBezTo>
                  <a:cubicBezTo>
                    <a:pt x="1144" y="275"/>
                    <a:pt x="1144" y="275"/>
                    <a:pt x="1144" y="275"/>
                  </a:cubicBezTo>
                  <a:cubicBezTo>
                    <a:pt x="942" y="210"/>
                    <a:pt x="942" y="210"/>
                    <a:pt x="942" y="210"/>
                  </a:cubicBezTo>
                  <a:cubicBezTo>
                    <a:pt x="932" y="212"/>
                    <a:pt x="921" y="215"/>
                    <a:pt x="910" y="217"/>
                  </a:cubicBezTo>
                  <a:cubicBezTo>
                    <a:pt x="846" y="346"/>
                    <a:pt x="846" y="346"/>
                    <a:pt x="846" y="346"/>
                  </a:cubicBezTo>
                  <a:cubicBezTo>
                    <a:pt x="596" y="346"/>
                    <a:pt x="596" y="346"/>
                    <a:pt x="596" y="346"/>
                  </a:cubicBezTo>
                  <a:cubicBezTo>
                    <a:pt x="533" y="217"/>
                    <a:pt x="533" y="217"/>
                    <a:pt x="533" y="217"/>
                  </a:cubicBezTo>
                  <a:cubicBezTo>
                    <a:pt x="523" y="215"/>
                    <a:pt x="512" y="212"/>
                    <a:pt x="502" y="210"/>
                  </a:cubicBezTo>
                  <a:cubicBezTo>
                    <a:pt x="299" y="275"/>
                    <a:pt x="299" y="275"/>
                    <a:pt x="299" y="275"/>
                  </a:cubicBezTo>
                  <a:cubicBezTo>
                    <a:pt x="237" y="239"/>
                    <a:pt x="237" y="239"/>
                    <a:pt x="237" y="239"/>
                  </a:cubicBezTo>
                  <a:cubicBezTo>
                    <a:pt x="236" y="55"/>
                    <a:pt x="236" y="55"/>
                    <a:pt x="236" y="55"/>
                  </a:cubicBezTo>
                  <a:cubicBezTo>
                    <a:pt x="232" y="49"/>
                    <a:pt x="227" y="43"/>
                    <a:pt x="223" y="37"/>
                  </a:cubicBezTo>
                  <a:cubicBezTo>
                    <a:pt x="0" y="0"/>
                    <a:pt x="0" y="0"/>
                    <a:pt x="0" y="0"/>
                  </a:cubicBezTo>
                  <a:cubicBezTo>
                    <a:pt x="1" y="185"/>
                    <a:pt x="1" y="185"/>
                    <a:pt x="1" y="185"/>
                  </a:cubicBezTo>
                  <a:cubicBezTo>
                    <a:pt x="123" y="205"/>
                    <a:pt x="123" y="205"/>
                    <a:pt x="123" y="205"/>
                  </a:cubicBezTo>
                  <a:cubicBezTo>
                    <a:pt x="123" y="357"/>
                    <a:pt x="123" y="357"/>
                    <a:pt x="123" y="357"/>
                  </a:cubicBezTo>
                  <a:cubicBezTo>
                    <a:pt x="299" y="460"/>
                    <a:pt x="299" y="460"/>
                    <a:pt x="299" y="460"/>
                  </a:cubicBezTo>
                  <a:cubicBezTo>
                    <a:pt x="502" y="394"/>
                    <a:pt x="502" y="394"/>
                    <a:pt x="502" y="394"/>
                  </a:cubicBezTo>
                  <a:cubicBezTo>
                    <a:pt x="513" y="397"/>
                    <a:pt x="523" y="399"/>
                    <a:pt x="534" y="402"/>
                  </a:cubicBezTo>
                  <a:cubicBezTo>
                    <a:pt x="597" y="531"/>
                    <a:pt x="597" y="531"/>
                    <a:pt x="597" y="531"/>
                  </a:cubicBezTo>
                  <a:cubicBezTo>
                    <a:pt x="846" y="531"/>
                    <a:pt x="846" y="531"/>
                    <a:pt x="846" y="531"/>
                  </a:cubicBezTo>
                  <a:cubicBezTo>
                    <a:pt x="911" y="402"/>
                    <a:pt x="911" y="402"/>
                    <a:pt x="911" y="402"/>
                  </a:cubicBezTo>
                  <a:cubicBezTo>
                    <a:pt x="921" y="400"/>
                    <a:pt x="932" y="397"/>
                    <a:pt x="943" y="394"/>
                  </a:cubicBezTo>
                  <a:cubicBezTo>
                    <a:pt x="1145" y="460"/>
                    <a:pt x="1145" y="460"/>
                    <a:pt x="1145" y="460"/>
                  </a:cubicBezTo>
                  <a:cubicBezTo>
                    <a:pt x="1322" y="357"/>
                    <a:pt x="1322" y="357"/>
                    <a:pt x="1322" y="357"/>
                  </a:cubicBezTo>
                  <a:cubicBezTo>
                    <a:pt x="1321" y="205"/>
                    <a:pt x="1321" y="205"/>
                    <a:pt x="1321" y="205"/>
                  </a:cubicBezTo>
                  <a:lnTo>
                    <a:pt x="1446" y="185"/>
                  </a:lnTo>
                  <a:close/>
                  <a:moveTo>
                    <a:pt x="200" y="218"/>
                  </a:moveTo>
                  <a:cubicBezTo>
                    <a:pt x="224" y="222"/>
                    <a:pt x="224" y="222"/>
                    <a:pt x="224" y="222"/>
                  </a:cubicBezTo>
                  <a:cubicBezTo>
                    <a:pt x="227" y="227"/>
                    <a:pt x="231" y="233"/>
                    <a:pt x="236" y="238"/>
                  </a:cubicBezTo>
                  <a:lnTo>
                    <a:pt x="200" y="218"/>
                  </a:lnTo>
                  <a:close/>
                  <a:moveTo>
                    <a:pt x="1214" y="235"/>
                  </a:moveTo>
                  <a:cubicBezTo>
                    <a:pt x="1217" y="230"/>
                    <a:pt x="1220" y="226"/>
                    <a:pt x="1223" y="222"/>
                  </a:cubicBezTo>
                  <a:cubicBezTo>
                    <a:pt x="1242" y="218"/>
                    <a:pt x="1242" y="218"/>
                    <a:pt x="1242" y="218"/>
                  </a:cubicBezTo>
                  <a:lnTo>
                    <a:pt x="1214" y="23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59" name="Freeform 142"/>
            <p:cNvSpPr>
              <a:spLocks noEditPoints="1"/>
            </p:cNvSpPr>
            <p:nvPr/>
          </p:nvSpPr>
          <p:spPr bwMode="auto">
            <a:xfrm>
              <a:off x="2936875" y="5048250"/>
              <a:ext cx="863600" cy="500063"/>
            </a:xfrm>
            <a:custGeom>
              <a:avLst/>
              <a:gdLst>
                <a:gd name="T0" fmla="*/ 1324 w 1446"/>
                <a:gd name="T1" fmla="*/ 174 h 837"/>
                <a:gd name="T2" fmla="*/ 1211 w 1446"/>
                <a:gd name="T3" fmla="*/ 291 h 837"/>
                <a:gd name="T4" fmla="*/ 1224 w 1446"/>
                <a:gd name="T5" fmla="*/ 310 h 837"/>
                <a:gd name="T6" fmla="*/ 1446 w 1446"/>
                <a:gd name="T7" fmla="*/ 347 h 837"/>
                <a:gd name="T8" fmla="*/ 1446 w 1446"/>
                <a:gd name="T9" fmla="*/ 491 h 837"/>
                <a:gd name="T10" fmla="*/ 1222 w 1446"/>
                <a:gd name="T11" fmla="*/ 528 h 837"/>
                <a:gd name="T12" fmla="*/ 1209 w 1446"/>
                <a:gd name="T13" fmla="*/ 546 h 837"/>
                <a:gd name="T14" fmla="*/ 1321 w 1446"/>
                <a:gd name="T15" fmla="*/ 664 h 837"/>
                <a:gd name="T16" fmla="*/ 1144 w 1446"/>
                <a:gd name="T17" fmla="*/ 766 h 837"/>
                <a:gd name="T18" fmla="*/ 942 w 1446"/>
                <a:gd name="T19" fmla="*/ 701 h 837"/>
                <a:gd name="T20" fmla="*/ 910 w 1446"/>
                <a:gd name="T21" fmla="*/ 708 h 837"/>
                <a:gd name="T22" fmla="*/ 846 w 1446"/>
                <a:gd name="T23" fmla="*/ 837 h 837"/>
                <a:gd name="T24" fmla="*/ 596 w 1446"/>
                <a:gd name="T25" fmla="*/ 837 h 837"/>
                <a:gd name="T26" fmla="*/ 533 w 1446"/>
                <a:gd name="T27" fmla="*/ 708 h 837"/>
                <a:gd name="T28" fmla="*/ 502 w 1446"/>
                <a:gd name="T29" fmla="*/ 701 h 837"/>
                <a:gd name="T30" fmla="*/ 299 w 1446"/>
                <a:gd name="T31" fmla="*/ 766 h 837"/>
                <a:gd name="T32" fmla="*/ 123 w 1446"/>
                <a:gd name="T33" fmla="*/ 664 h 837"/>
                <a:gd name="T34" fmla="*/ 236 w 1446"/>
                <a:gd name="T35" fmla="*/ 546 h 837"/>
                <a:gd name="T36" fmla="*/ 223 w 1446"/>
                <a:gd name="T37" fmla="*/ 528 h 837"/>
                <a:gd name="T38" fmla="*/ 0 w 1446"/>
                <a:gd name="T39" fmla="*/ 491 h 837"/>
                <a:gd name="T40" fmla="*/ 1 w 1446"/>
                <a:gd name="T41" fmla="*/ 347 h 837"/>
                <a:gd name="T42" fmla="*/ 224 w 1446"/>
                <a:gd name="T43" fmla="*/ 310 h 837"/>
                <a:gd name="T44" fmla="*/ 238 w 1446"/>
                <a:gd name="T45" fmla="*/ 291 h 837"/>
                <a:gd name="T46" fmla="*/ 126 w 1446"/>
                <a:gd name="T47" fmla="*/ 174 h 837"/>
                <a:gd name="T48" fmla="*/ 303 w 1446"/>
                <a:gd name="T49" fmla="*/ 72 h 837"/>
                <a:gd name="T50" fmla="*/ 505 w 1446"/>
                <a:gd name="T51" fmla="*/ 137 h 837"/>
                <a:gd name="T52" fmla="*/ 537 w 1446"/>
                <a:gd name="T53" fmla="*/ 130 h 837"/>
                <a:gd name="T54" fmla="*/ 601 w 1446"/>
                <a:gd name="T55" fmla="*/ 0 h 837"/>
                <a:gd name="T56" fmla="*/ 851 w 1446"/>
                <a:gd name="T57" fmla="*/ 0 h 837"/>
                <a:gd name="T58" fmla="*/ 913 w 1446"/>
                <a:gd name="T59" fmla="*/ 129 h 837"/>
                <a:gd name="T60" fmla="*/ 945 w 1446"/>
                <a:gd name="T61" fmla="*/ 137 h 837"/>
                <a:gd name="T62" fmla="*/ 1148 w 1446"/>
                <a:gd name="T63" fmla="*/ 72 h 837"/>
                <a:gd name="T64" fmla="*/ 1324 w 1446"/>
                <a:gd name="T65" fmla="*/ 174 h 837"/>
                <a:gd name="T66" fmla="*/ 1000 w 1446"/>
                <a:gd name="T67" fmla="*/ 580 h 837"/>
                <a:gd name="T68" fmla="*/ 1002 w 1446"/>
                <a:gd name="T69" fmla="*/ 258 h 837"/>
                <a:gd name="T70" fmla="*/ 447 w 1446"/>
                <a:gd name="T71" fmla="*/ 258 h 837"/>
                <a:gd name="T72" fmla="*/ 445 w 1446"/>
                <a:gd name="T73" fmla="*/ 580 h 837"/>
                <a:gd name="T74" fmla="*/ 1000 w 1446"/>
                <a:gd name="T75" fmla="*/ 58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6" h="837">
                  <a:moveTo>
                    <a:pt x="1324" y="174"/>
                  </a:moveTo>
                  <a:cubicBezTo>
                    <a:pt x="1211" y="291"/>
                    <a:pt x="1211" y="291"/>
                    <a:pt x="1211" y="291"/>
                  </a:cubicBezTo>
                  <a:cubicBezTo>
                    <a:pt x="1215" y="297"/>
                    <a:pt x="1220" y="304"/>
                    <a:pt x="1224" y="310"/>
                  </a:cubicBezTo>
                  <a:cubicBezTo>
                    <a:pt x="1446" y="347"/>
                    <a:pt x="1446" y="347"/>
                    <a:pt x="1446" y="347"/>
                  </a:cubicBezTo>
                  <a:cubicBezTo>
                    <a:pt x="1446" y="491"/>
                    <a:pt x="1446" y="491"/>
                    <a:pt x="1446" y="491"/>
                  </a:cubicBezTo>
                  <a:cubicBezTo>
                    <a:pt x="1222" y="528"/>
                    <a:pt x="1222" y="528"/>
                    <a:pt x="1222" y="528"/>
                  </a:cubicBezTo>
                  <a:cubicBezTo>
                    <a:pt x="1218" y="534"/>
                    <a:pt x="1214" y="540"/>
                    <a:pt x="1209" y="546"/>
                  </a:cubicBezTo>
                  <a:cubicBezTo>
                    <a:pt x="1321" y="664"/>
                    <a:pt x="1321" y="664"/>
                    <a:pt x="1321" y="664"/>
                  </a:cubicBezTo>
                  <a:cubicBezTo>
                    <a:pt x="1144" y="766"/>
                    <a:pt x="1144" y="766"/>
                    <a:pt x="1144" y="766"/>
                  </a:cubicBezTo>
                  <a:cubicBezTo>
                    <a:pt x="942" y="701"/>
                    <a:pt x="942" y="701"/>
                    <a:pt x="942" y="701"/>
                  </a:cubicBezTo>
                  <a:cubicBezTo>
                    <a:pt x="932" y="703"/>
                    <a:pt x="921" y="706"/>
                    <a:pt x="910" y="708"/>
                  </a:cubicBezTo>
                  <a:cubicBezTo>
                    <a:pt x="846" y="837"/>
                    <a:pt x="846" y="837"/>
                    <a:pt x="846" y="837"/>
                  </a:cubicBezTo>
                  <a:cubicBezTo>
                    <a:pt x="596" y="837"/>
                    <a:pt x="596" y="837"/>
                    <a:pt x="596" y="837"/>
                  </a:cubicBezTo>
                  <a:cubicBezTo>
                    <a:pt x="533" y="708"/>
                    <a:pt x="533" y="708"/>
                    <a:pt x="533" y="708"/>
                  </a:cubicBezTo>
                  <a:cubicBezTo>
                    <a:pt x="523" y="706"/>
                    <a:pt x="512" y="703"/>
                    <a:pt x="502" y="701"/>
                  </a:cubicBezTo>
                  <a:cubicBezTo>
                    <a:pt x="299" y="766"/>
                    <a:pt x="299" y="766"/>
                    <a:pt x="299" y="766"/>
                  </a:cubicBezTo>
                  <a:cubicBezTo>
                    <a:pt x="123" y="664"/>
                    <a:pt x="123" y="664"/>
                    <a:pt x="123" y="664"/>
                  </a:cubicBezTo>
                  <a:cubicBezTo>
                    <a:pt x="236" y="546"/>
                    <a:pt x="236" y="546"/>
                    <a:pt x="236" y="546"/>
                  </a:cubicBezTo>
                  <a:cubicBezTo>
                    <a:pt x="232" y="540"/>
                    <a:pt x="227" y="534"/>
                    <a:pt x="223" y="528"/>
                  </a:cubicBezTo>
                  <a:cubicBezTo>
                    <a:pt x="0" y="491"/>
                    <a:pt x="0" y="491"/>
                    <a:pt x="0" y="491"/>
                  </a:cubicBezTo>
                  <a:cubicBezTo>
                    <a:pt x="1" y="347"/>
                    <a:pt x="1" y="347"/>
                    <a:pt x="1" y="347"/>
                  </a:cubicBezTo>
                  <a:cubicBezTo>
                    <a:pt x="224" y="310"/>
                    <a:pt x="224" y="310"/>
                    <a:pt x="224" y="310"/>
                  </a:cubicBezTo>
                  <a:cubicBezTo>
                    <a:pt x="228" y="304"/>
                    <a:pt x="233" y="297"/>
                    <a:pt x="238" y="291"/>
                  </a:cubicBezTo>
                  <a:cubicBezTo>
                    <a:pt x="126" y="174"/>
                    <a:pt x="126" y="174"/>
                    <a:pt x="126" y="174"/>
                  </a:cubicBezTo>
                  <a:cubicBezTo>
                    <a:pt x="303" y="72"/>
                    <a:pt x="303" y="72"/>
                    <a:pt x="303" y="72"/>
                  </a:cubicBezTo>
                  <a:cubicBezTo>
                    <a:pt x="505" y="137"/>
                    <a:pt x="505" y="137"/>
                    <a:pt x="505" y="137"/>
                  </a:cubicBezTo>
                  <a:cubicBezTo>
                    <a:pt x="515" y="134"/>
                    <a:pt x="526" y="132"/>
                    <a:pt x="537" y="130"/>
                  </a:cubicBezTo>
                  <a:cubicBezTo>
                    <a:pt x="601" y="0"/>
                    <a:pt x="601" y="0"/>
                    <a:pt x="601" y="0"/>
                  </a:cubicBezTo>
                  <a:cubicBezTo>
                    <a:pt x="851" y="0"/>
                    <a:pt x="851" y="0"/>
                    <a:pt x="851" y="0"/>
                  </a:cubicBezTo>
                  <a:cubicBezTo>
                    <a:pt x="913" y="129"/>
                    <a:pt x="913" y="129"/>
                    <a:pt x="913" y="129"/>
                  </a:cubicBezTo>
                  <a:cubicBezTo>
                    <a:pt x="924" y="132"/>
                    <a:pt x="935" y="134"/>
                    <a:pt x="945" y="137"/>
                  </a:cubicBezTo>
                  <a:cubicBezTo>
                    <a:pt x="1148" y="72"/>
                    <a:pt x="1148" y="72"/>
                    <a:pt x="1148" y="72"/>
                  </a:cubicBezTo>
                  <a:lnTo>
                    <a:pt x="1324" y="174"/>
                  </a:lnTo>
                  <a:close/>
                  <a:moveTo>
                    <a:pt x="1000" y="580"/>
                  </a:moveTo>
                  <a:cubicBezTo>
                    <a:pt x="1154" y="491"/>
                    <a:pt x="1155" y="347"/>
                    <a:pt x="1002" y="258"/>
                  </a:cubicBezTo>
                  <a:cubicBezTo>
                    <a:pt x="849" y="169"/>
                    <a:pt x="601" y="169"/>
                    <a:pt x="447" y="258"/>
                  </a:cubicBezTo>
                  <a:cubicBezTo>
                    <a:pt x="293" y="347"/>
                    <a:pt x="292" y="491"/>
                    <a:pt x="445" y="580"/>
                  </a:cubicBezTo>
                  <a:cubicBezTo>
                    <a:pt x="598" y="668"/>
                    <a:pt x="846" y="668"/>
                    <a:pt x="1000" y="58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455" name="Text Placeholder 671">
            <a:extLst>
              <a:ext uri="{FF2B5EF4-FFF2-40B4-BE49-F238E27FC236}">
                <a16:creationId xmlns:a16="http://schemas.microsoft.com/office/drawing/2014/main" id="{9D0AF237-3352-4E6B-E9A6-F4B8326F4D07}"/>
              </a:ext>
            </a:extLst>
          </p:cNvPr>
          <p:cNvSpPr>
            <a:spLocks noGrp="1"/>
          </p:cNvSpPr>
          <p:nvPr>
            <p:ph type="body" sz="quarter" idx="10"/>
          </p:nvPr>
        </p:nvSpPr>
        <p:spPr>
          <a:xfrm>
            <a:off x="-1" y="159026"/>
            <a:ext cx="4701599" cy="6470374"/>
          </a:xfrm>
        </p:spPr>
        <p:txBody>
          <a:bodyPr>
            <a:scene3d>
              <a:camera prst="orthographicFront"/>
              <a:lightRig rig="harsh" dir="t"/>
            </a:scene3d>
            <a:sp3d extrusionH="57150" prstMaterial="matte">
              <a:bevelT w="63500" h="12700" prst="angle"/>
              <a:contourClr>
                <a:schemeClr val="bg1">
                  <a:lumMod val="65000"/>
                </a:schemeClr>
              </a:contourClr>
            </a:sp3d>
          </a:bodyPr>
          <a:lstStyle/>
          <a:p>
            <a:pPr lvl="0" algn="just" rtl="1">
              <a:lnSpc>
                <a:spcPct val="150000"/>
              </a:lnSpc>
            </a:pPr>
            <a:r>
              <a:rPr lang="ar-DZ" sz="2800" b="1" dirty="0">
                <a:ln/>
                <a:latin typeface="Sakkal Majalla" panose="02000000000000000000" pitchFamily="2" charset="-78"/>
                <a:cs typeface="Sakkal Majalla" panose="02000000000000000000" pitchFamily="2" charset="-78"/>
              </a:rPr>
              <a:t>الابتكار يلعب دورًا هامًا في تطوير المجتمعات والاقتصادات، </a:t>
            </a:r>
          </a:p>
          <a:p>
            <a:pPr lvl="0" algn="just" rtl="1">
              <a:lnSpc>
                <a:spcPct val="150000"/>
              </a:lnSpc>
            </a:pPr>
            <a:r>
              <a:rPr lang="ar-DZ" sz="2800" b="1" dirty="0">
                <a:ln/>
                <a:latin typeface="Sakkal Majalla" panose="02000000000000000000" pitchFamily="2" charset="-78"/>
                <a:cs typeface="Sakkal Majalla" panose="02000000000000000000" pitchFamily="2" charset="-78"/>
              </a:rPr>
              <a:t>فهو يساهم في زيادة الانتاجية، </a:t>
            </a:r>
          </a:p>
          <a:p>
            <a:pPr lvl="0" algn="just" rtl="1">
              <a:lnSpc>
                <a:spcPct val="150000"/>
              </a:lnSpc>
            </a:pPr>
            <a:r>
              <a:rPr lang="ar-DZ" sz="2800" b="1" dirty="0">
                <a:ln/>
                <a:latin typeface="Sakkal Majalla" panose="02000000000000000000" pitchFamily="2" charset="-78"/>
                <a:cs typeface="Sakkal Majalla" panose="02000000000000000000" pitchFamily="2" charset="-78"/>
              </a:rPr>
              <a:t>وتحسين الجودة، وتقليل التكاليف،</a:t>
            </a:r>
          </a:p>
          <a:p>
            <a:pPr lvl="0" algn="just" rtl="1">
              <a:lnSpc>
                <a:spcPct val="150000"/>
              </a:lnSpc>
            </a:pPr>
            <a:r>
              <a:rPr lang="ar-DZ" sz="2800" b="1" dirty="0">
                <a:ln/>
                <a:latin typeface="Sakkal Majalla" panose="02000000000000000000" pitchFamily="2" charset="-78"/>
                <a:cs typeface="Sakkal Majalla" panose="02000000000000000000" pitchFamily="2" charset="-78"/>
              </a:rPr>
              <a:t> وخلق فرص عمل جديدة. بالإضافة إلى ذلك، يساعد الابتكار في حل المشكلات المعقدة التي تواجه المجتمعات، في مجالات الصحة والتعليم والبيئة وغيرها.</a:t>
            </a:r>
            <a:endParaRPr lang="ru-RU" sz="2800" b="1" dirty="0">
              <a:ln/>
              <a:cs typeface="Sakkal Majalla" panose="02000000000000000000" pitchFamily="2" charset="-78"/>
            </a:endParaRPr>
          </a:p>
        </p:txBody>
      </p:sp>
      <p:sp>
        <p:nvSpPr>
          <p:cNvPr id="456" name="Text Placeholder 677">
            <a:extLst>
              <a:ext uri="{FF2B5EF4-FFF2-40B4-BE49-F238E27FC236}">
                <a16:creationId xmlns:a16="http://schemas.microsoft.com/office/drawing/2014/main" id="{D6F634E9-9B9D-03E3-279D-F5DE1D59BBC3}"/>
              </a:ext>
            </a:extLst>
          </p:cNvPr>
          <p:cNvSpPr txBox="1">
            <a:spLocks/>
          </p:cNvSpPr>
          <p:nvPr/>
        </p:nvSpPr>
        <p:spPr>
          <a:xfrm>
            <a:off x="8158609" y="80073"/>
            <a:ext cx="3893277" cy="1181282"/>
          </a:xfrm>
          <a:prstGeom prst="rect">
            <a:avLst/>
          </a:prstGeom>
        </p:spPr>
        <p:txBody>
          <a:bodyPr vert="horz" lIns="91440" tIns="45720" rIns="91440" bIns="45720" rtlCol="0">
            <a:noAutofit/>
            <a:scene3d>
              <a:camera prst="orthographicFront"/>
              <a:lightRig rig="harsh" dir="t"/>
            </a:scene3d>
            <a:sp3d extrusionH="57150" prstMaterial="matte">
              <a:bevelT w="63500" h="12700" prst="angle"/>
              <a:contourClr>
                <a:schemeClr val="bg1">
                  <a:lumMod val="65000"/>
                </a:schemeClr>
              </a:contourClr>
            </a:sp3d>
          </a:bodyPr>
          <a:lstStyle>
            <a:lvl1pPr marL="0" indent="0" algn="l" defTabSz="914400" rtl="0" eaLnBrk="1" latinLnBrk="0" hangingPunct="1">
              <a:lnSpc>
                <a:spcPct val="90000"/>
              </a:lnSpc>
              <a:spcBef>
                <a:spcPts val="1000"/>
              </a:spcBef>
              <a:buFont typeface="Arial" panose="020B0604020202020204" pitchFamily="34" charset="0"/>
              <a:buNone/>
              <a:defRPr sz="3600" kern="1200">
                <a:solidFill>
                  <a:srgbClr val="0070C0"/>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ar-DZ" sz="7200" b="1" dirty="0">
                <a:ln/>
                <a:solidFill>
                  <a:schemeClr val="accent3"/>
                </a:solidFill>
                <a:latin typeface="Sakkal Majalla" panose="02000000000000000000" pitchFamily="2" charset="-78"/>
                <a:cs typeface="Sakkal Majalla" panose="02000000000000000000" pitchFamily="2" charset="-78"/>
              </a:rPr>
              <a:t>أهمية الابتكار</a:t>
            </a:r>
            <a:endParaRPr lang="ru-RU" sz="5400" b="1" dirty="0">
              <a:ln/>
              <a:solidFill>
                <a:schemeClr val="accent3"/>
              </a:solidFill>
              <a:cs typeface="Sakkal Majalla" panose="02000000000000000000" pitchFamily="2" charset="-78"/>
            </a:endParaRPr>
          </a:p>
        </p:txBody>
      </p:sp>
      <p:sp>
        <p:nvSpPr>
          <p:cNvPr id="3" name="Rectangle 2">
            <a:extLst>
              <a:ext uri="{FF2B5EF4-FFF2-40B4-BE49-F238E27FC236}">
                <a16:creationId xmlns:a16="http://schemas.microsoft.com/office/drawing/2014/main" id="{71EB0EDB-0762-2F04-093A-BB371830DC2B}"/>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591058"/>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7000">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14:bounceEnd="67000">
                                          <p:cBhvr additive="base">
                                            <p:cTn id="7" dur="1000" fill="hold"/>
                                            <p:tgtEl>
                                              <p:spTgt spid="55"/>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7000">
                                      <p:stCondLst>
                                        <p:cond delay="200"/>
                                      </p:stCondLst>
                                      <p:childTnLst>
                                        <p:set>
                                          <p:cBhvr>
                                            <p:cTn id="10" dur="1" fill="hold">
                                              <p:stCondLst>
                                                <p:cond delay="0"/>
                                              </p:stCondLst>
                                            </p:cTn>
                                            <p:tgtEl>
                                              <p:spTgt spid="113"/>
                                            </p:tgtEl>
                                            <p:attrNameLst>
                                              <p:attrName>style.visibility</p:attrName>
                                            </p:attrNameLst>
                                          </p:cBhvr>
                                          <p:to>
                                            <p:strVal val="visible"/>
                                          </p:to>
                                        </p:set>
                                        <p:anim calcmode="lin" valueType="num" p14:bounceEnd="67000">
                                          <p:cBhvr additive="base">
                                            <p:cTn id="11" dur="1000" fill="hold"/>
                                            <p:tgtEl>
                                              <p:spTgt spid="113"/>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11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7000">
                                      <p:stCondLst>
                                        <p:cond delay="300"/>
                                      </p:stCondLst>
                                      <p:childTnLst>
                                        <p:set>
                                          <p:cBhvr>
                                            <p:cTn id="14" dur="1" fill="hold">
                                              <p:stCondLst>
                                                <p:cond delay="0"/>
                                              </p:stCondLst>
                                            </p:cTn>
                                            <p:tgtEl>
                                              <p:spTgt spid="136"/>
                                            </p:tgtEl>
                                            <p:attrNameLst>
                                              <p:attrName>style.visibility</p:attrName>
                                            </p:attrNameLst>
                                          </p:cBhvr>
                                          <p:to>
                                            <p:strVal val="visible"/>
                                          </p:to>
                                        </p:set>
                                        <p:anim calcmode="lin" valueType="num" p14:bounceEnd="67000">
                                          <p:cBhvr additive="base">
                                            <p:cTn id="15" dur="1000" fill="hold"/>
                                            <p:tgtEl>
                                              <p:spTgt spid="136"/>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136"/>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7000">
                                      <p:stCondLst>
                                        <p:cond delay="400"/>
                                      </p:stCondLst>
                                      <p:childTnLst>
                                        <p:set>
                                          <p:cBhvr>
                                            <p:cTn id="18" dur="1" fill="hold">
                                              <p:stCondLst>
                                                <p:cond delay="0"/>
                                              </p:stCondLst>
                                            </p:cTn>
                                            <p:tgtEl>
                                              <p:spTgt spid="263"/>
                                            </p:tgtEl>
                                            <p:attrNameLst>
                                              <p:attrName>style.visibility</p:attrName>
                                            </p:attrNameLst>
                                          </p:cBhvr>
                                          <p:to>
                                            <p:strVal val="visible"/>
                                          </p:to>
                                        </p:set>
                                        <p:anim calcmode="lin" valueType="num" p14:bounceEnd="67000">
                                          <p:cBhvr additive="base">
                                            <p:cTn id="19" dur="1000" fill="hold"/>
                                            <p:tgtEl>
                                              <p:spTgt spid="263"/>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263"/>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67000">
                                      <p:stCondLst>
                                        <p:cond delay="400"/>
                                      </p:stCondLst>
                                      <p:childTnLst>
                                        <p:set>
                                          <p:cBhvr>
                                            <p:cTn id="22" dur="1" fill="hold">
                                              <p:stCondLst>
                                                <p:cond delay="0"/>
                                              </p:stCondLst>
                                            </p:cTn>
                                            <p:tgtEl>
                                              <p:spTgt spid="404"/>
                                            </p:tgtEl>
                                            <p:attrNameLst>
                                              <p:attrName>style.visibility</p:attrName>
                                            </p:attrNameLst>
                                          </p:cBhvr>
                                          <p:to>
                                            <p:strVal val="visible"/>
                                          </p:to>
                                        </p:set>
                                        <p:anim calcmode="lin" valueType="num" p14:bounceEnd="67000">
                                          <p:cBhvr additive="base">
                                            <p:cTn id="23" dur="1000" fill="hold"/>
                                            <p:tgtEl>
                                              <p:spTgt spid="404"/>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404"/>
                                            </p:tgtEl>
                                            <p:attrNameLst>
                                              <p:attrName>ppt_y</p:attrName>
                                            </p:attrNameLst>
                                          </p:cBhvr>
                                          <p:tavLst>
                                            <p:tav tm="0">
                                              <p:val>
                                                <p:strVal val="0-#ppt_h/2"/>
                                              </p:val>
                                            </p:tav>
                                            <p:tav tm="100000">
                                              <p:val>
                                                <p:strVal val="#ppt_y"/>
                                              </p:val>
                                            </p:tav>
                                          </p:tavLst>
                                        </p:anim>
                                      </p:childTnLst>
                                    </p:cTn>
                                  </p:par>
                                  <p:par>
                                    <p:cTn id="25" presetID="2" presetClass="entr" presetSubtype="4" fill="hold" nodeType="withEffect" p14:presetBounceEnd="67000">
                                      <p:stCondLst>
                                        <p:cond delay="600"/>
                                      </p:stCondLst>
                                      <p:childTnLst>
                                        <p:set>
                                          <p:cBhvr>
                                            <p:cTn id="26" dur="1" fill="hold">
                                              <p:stCondLst>
                                                <p:cond delay="0"/>
                                              </p:stCondLst>
                                            </p:cTn>
                                            <p:tgtEl>
                                              <p:spTgt spid="477"/>
                                            </p:tgtEl>
                                            <p:attrNameLst>
                                              <p:attrName>style.visibility</p:attrName>
                                            </p:attrNameLst>
                                          </p:cBhvr>
                                          <p:to>
                                            <p:strVal val="visible"/>
                                          </p:to>
                                        </p:set>
                                        <p:anim calcmode="lin" valueType="num" p14:bounceEnd="67000">
                                          <p:cBhvr additive="base">
                                            <p:cTn id="27" dur="1000" fill="hold"/>
                                            <p:tgtEl>
                                              <p:spTgt spid="477"/>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477"/>
                                            </p:tgtEl>
                                            <p:attrNameLst>
                                              <p:attrName>ppt_y</p:attrName>
                                            </p:attrNameLst>
                                          </p:cBhvr>
                                          <p:tavLst>
                                            <p:tav tm="0">
                                              <p:val>
                                                <p:strVal val="1+#ppt_h/2"/>
                                              </p:val>
                                            </p:tav>
                                            <p:tav tm="100000">
                                              <p:val>
                                                <p:strVal val="#ppt_y"/>
                                              </p:val>
                                            </p:tav>
                                          </p:tavLst>
                                        </p:anim>
                                      </p:childTnLst>
                                    </p:cTn>
                                  </p:par>
                                  <p:par>
                                    <p:cTn id="29" presetID="2" presetClass="entr" presetSubtype="1" fill="hold" nodeType="withEffect" p14:presetBounceEnd="67000">
                                      <p:stCondLst>
                                        <p:cond delay="700"/>
                                      </p:stCondLst>
                                      <p:childTnLst>
                                        <p:set>
                                          <p:cBhvr>
                                            <p:cTn id="30" dur="1" fill="hold">
                                              <p:stCondLst>
                                                <p:cond delay="0"/>
                                              </p:stCondLst>
                                            </p:cTn>
                                            <p:tgtEl>
                                              <p:spTgt spid="285"/>
                                            </p:tgtEl>
                                            <p:attrNameLst>
                                              <p:attrName>style.visibility</p:attrName>
                                            </p:attrNameLst>
                                          </p:cBhvr>
                                          <p:to>
                                            <p:strVal val="visible"/>
                                          </p:to>
                                        </p:set>
                                        <p:anim calcmode="lin" valueType="num" p14:bounceEnd="67000">
                                          <p:cBhvr additive="base">
                                            <p:cTn id="31" dur="1000" fill="hold"/>
                                            <p:tgtEl>
                                              <p:spTgt spid="285"/>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285"/>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14:presetBounceEnd="67000">
                                      <p:stCondLst>
                                        <p:cond delay="800"/>
                                      </p:stCondLst>
                                      <p:childTnLst>
                                        <p:set>
                                          <p:cBhvr>
                                            <p:cTn id="34" dur="1" fill="hold">
                                              <p:stCondLst>
                                                <p:cond delay="0"/>
                                              </p:stCondLst>
                                            </p:cTn>
                                            <p:tgtEl>
                                              <p:spTgt spid="317"/>
                                            </p:tgtEl>
                                            <p:attrNameLst>
                                              <p:attrName>style.visibility</p:attrName>
                                            </p:attrNameLst>
                                          </p:cBhvr>
                                          <p:to>
                                            <p:strVal val="visible"/>
                                          </p:to>
                                        </p:set>
                                        <p:anim calcmode="lin" valueType="num" p14:bounceEnd="67000">
                                          <p:cBhvr additive="base">
                                            <p:cTn id="35" dur="1000" fill="hold"/>
                                            <p:tgtEl>
                                              <p:spTgt spid="317"/>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317"/>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14:presetBounceEnd="67000">
                                      <p:stCondLst>
                                        <p:cond delay="900"/>
                                      </p:stCondLst>
                                      <p:childTnLst>
                                        <p:set>
                                          <p:cBhvr>
                                            <p:cTn id="38" dur="1" fill="hold">
                                              <p:stCondLst>
                                                <p:cond delay="0"/>
                                              </p:stCondLst>
                                            </p:cTn>
                                            <p:tgtEl>
                                              <p:spTgt spid="1098"/>
                                            </p:tgtEl>
                                            <p:attrNameLst>
                                              <p:attrName>style.visibility</p:attrName>
                                            </p:attrNameLst>
                                          </p:cBhvr>
                                          <p:to>
                                            <p:strVal val="visible"/>
                                          </p:to>
                                        </p:set>
                                        <p:anim calcmode="lin" valueType="num" p14:bounceEnd="67000">
                                          <p:cBhvr additive="base">
                                            <p:cTn id="39" dur="1000" fill="hold"/>
                                            <p:tgtEl>
                                              <p:spTgt spid="1098"/>
                                            </p:tgtEl>
                                            <p:attrNameLst>
                                              <p:attrName>ppt_x</p:attrName>
                                            </p:attrNameLst>
                                          </p:cBhvr>
                                          <p:tavLst>
                                            <p:tav tm="0">
                                              <p:val>
                                                <p:strVal val="#ppt_x"/>
                                              </p:val>
                                            </p:tav>
                                            <p:tav tm="100000">
                                              <p:val>
                                                <p:strVal val="#ppt_x"/>
                                              </p:val>
                                            </p:tav>
                                          </p:tavLst>
                                        </p:anim>
                                        <p:anim calcmode="lin" valueType="num" p14:bounceEnd="67000">
                                          <p:cBhvr additive="base">
                                            <p:cTn id="40" dur="1000" fill="hold"/>
                                            <p:tgtEl>
                                              <p:spTgt spid="1098"/>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14:presetBounceEnd="67000">
                                      <p:stCondLst>
                                        <p:cond delay="1000"/>
                                      </p:stCondLst>
                                      <p:childTnLst>
                                        <p:set>
                                          <p:cBhvr>
                                            <p:cTn id="42" dur="1" fill="hold">
                                              <p:stCondLst>
                                                <p:cond delay="0"/>
                                              </p:stCondLst>
                                            </p:cTn>
                                            <p:tgtEl>
                                              <p:spTgt spid="1112"/>
                                            </p:tgtEl>
                                            <p:attrNameLst>
                                              <p:attrName>style.visibility</p:attrName>
                                            </p:attrNameLst>
                                          </p:cBhvr>
                                          <p:to>
                                            <p:strVal val="visible"/>
                                          </p:to>
                                        </p:set>
                                        <p:anim calcmode="lin" valueType="num" p14:bounceEnd="67000">
                                          <p:cBhvr additive="base">
                                            <p:cTn id="43" dur="1000" fill="hold"/>
                                            <p:tgtEl>
                                              <p:spTgt spid="1112"/>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1112"/>
                                            </p:tgtEl>
                                            <p:attrNameLst>
                                              <p:attrName>ppt_y</p:attrName>
                                            </p:attrNameLst>
                                          </p:cBhvr>
                                          <p:tavLst>
                                            <p:tav tm="0">
                                              <p:val>
                                                <p:strVal val="0-#ppt_h/2"/>
                                              </p:val>
                                            </p:tav>
                                            <p:tav tm="100000">
                                              <p:val>
                                                <p:strVal val="#ppt_y"/>
                                              </p:val>
                                            </p:tav>
                                          </p:tavLst>
                                        </p:anim>
                                      </p:childTnLst>
                                    </p:cTn>
                                  </p:par>
                                  <p:par>
                                    <p:cTn id="45" presetID="2" presetClass="entr" presetSubtype="1" fill="hold" nodeType="withEffect" p14:presetBounceEnd="67000">
                                      <p:stCondLst>
                                        <p:cond delay="1100"/>
                                      </p:stCondLst>
                                      <p:childTnLst>
                                        <p:set>
                                          <p:cBhvr>
                                            <p:cTn id="46" dur="1" fill="hold">
                                              <p:stCondLst>
                                                <p:cond delay="0"/>
                                              </p:stCondLst>
                                            </p:cTn>
                                            <p:tgtEl>
                                              <p:spTgt spid="1121"/>
                                            </p:tgtEl>
                                            <p:attrNameLst>
                                              <p:attrName>style.visibility</p:attrName>
                                            </p:attrNameLst>
                                          </p:cBhvr>
                                          <p:to>
                                            <p:strVal val="visible"/>
                                          </p:to>
                                        </p:set>
                                        <p:anim calcmode="lin" valueType="num" p14:bounceEnd="67000">
                                          <p:cBhvr additive="base">
                                            <p:cTn id="47" dur="1000" fill="hold"/>
                                            <p:tgtEl>
                                              <p:spTgt spid="1121"/>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1121"/>
                                            </p:tgtEl>
                                            <p:attrNameLst>
                                              <p:attrName>ppt_y</p:attrName>
                                            </p:attrNameLst>
                                          </p:cBhvr>
                                          <p:tavLst>
                                            <p:tav tm="0">
                                              <p:val>
                                                <p:strVal val="0-#ppt_h/2"/>
                                              </p:val>
                                            </p:tav>
                                            <p:tav tm="100000">
                                              <p:val>
                                                <p:strVal val="#ppt_y"/>
                                              </p:val>
                                            </p:tav>
                                          </p:tavLst>
                                        </p:anim>
                                      </p:childTnLst>
                                    </p:cTn>
                                  </p:par>
                                  <p:par>
                                    <p:cTn id="49" presetID="2" presetClass="entr" presetSubtype="1" fill="hold" nodeType="withEffect" p14:presetBounceEnd="67000">
                                      <p:stCondLst>
                                        <p:cond delay="1200"/>
                                      </p:stCondLst>
                                      <p:childTnLst>
                                        <p:set>
                                          <p:cBhvr>
                                            <p:cTn id="50" dur="1" fill="hold">
                                              <p:stCondLst>
                                                <p:cond delay="0"/>
                                              </p:stCondLst>
                                            </p:cTn>
                                            <p:tgtEl>
                                              <p:spTgt spid="354"/>
                                            </p:tgtEl>
                                            <p:attrNameLst>
                                              <p:attrName>style.visibility</p:attrName>
                                            </p:attrNameLst>
                                          </p:cBhvr>
                                          <p:to>
                                            <p:strVal val="visible"/>
                                          </p:to>
                                        </p:set>
                                        <p:anim calcmode="lin" valueType="num" p14:bounceEnd="67000">
                                          <p:cBhvr additive="base">
                                            <p:cTn id="51" dur="1000" fill="hold"/>
                                            <p:tgtEl>
                                              <p:spTgt spid="354"/>
                                            </p:tgtEl>
                                            <p:attrNameLst>
                                              <p:attrName>ppt_x</p:attrName>
                                            </p:attrNameLst>
                                          </p:cBhvr>
                                          <p:tavLst>
                                            <p:tav tm="0">
                                              <p:val>
                                                <p:strVal val="#ppt_x"/>
                                              </p:val>
                                            </p:tav>
                                            <p:tav tm="100000">
                                              <p:val>
                                                <p:strVal val="#ppt_x"/>
                                              </p:val>
                                            </p:tav>
                                          </p:tavLst>
                                        </p:anim>
                                        <p:anim calcmode="lin" valueType="num" p14:bounceEnd="67000">
                                          <p:cBhvr additive="base">
                                            <p:cTn id="52" dur="1000" fill="hold"/>
                                            <p:tgtEl>
                                              <p:spTgt spid="354"/>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1300"/>
                                      </p:stCondLst>
                                      <p:childTnLst>
                                        <p:set>
                                          <p:cBhvr>
                                            <p:cTn id="54" dur="1" fill="hold">
                                              <p:stCondLst>
                                                <p:cond delay="0"/>
                                              </p:stCondLst>
                                            </p:cTn>
                                            <p:tgtEl>
                                              <p:spTgt spid="61"/>
                                            </p:tgtEl>
                                            <p:attrNameLst>
                                              <p:attrName>style.visibility</p:attrName>
                                            </p:attrNameLst>
                                          </p:cBhvr>
                                          <p:to>
                                            <p:strVal val="visible"/>
                                          </p:to>
                                        </p:set>
                                        <p:anim calcmode="lin" valueType="num">
                                          <p:cBhvr additive="base">
                                            <p:cTn id="55" dur="500" fill="hold"/>
                                            <p:tgtEl>
                                              <p:spTgt spid="61"/>
                                            </p:tgtEl>
                                            <p:attrNameLst>
                                              <p:attrName>ppt_x</p:attrName>
                                            </p:attrNameLst>
                                          </p:cBhvr>
                                          <p:tavLst>
                                            <p:tav tm="0">
                                              <p:val>
                                                <p:strVal val="#ppt_x"/>
                                              </p:val>
                                            </p:tav>
                                            <p:tav tm="100000">
                                              <p:val>
                                                <p:strVal val="#ppt_x"/>
                                              </p:val>
                                            </p:tav>
                                          </p:tavLst>
                                        </p:anim>
                                        <p:anim calcmode="lin" valueType="num">
                                          <p:cBhvr additive="base">
                                            <p:cTn id="56" dur="500" fill="hold"/>
                                            <p:tgtEl>
                                              <p:spTgt spid="61"/>
                                            </p:tgtEl>
                                            <p:attrNameLst>
                                              <p:attrName>ppt_y</p:attrName>
                                            </p:attrNameLst>
                                          </p:cBhvr>
                                          <p:tavLst>
                                            <p:tav tm="0">
                                              <p:val>
                                                <p:strVal val="0-#ppt_h/2"/>
                                              </p:val>
                                            </p:tav>
                                            <p:tav tm="100000">
                                              <p:val>
                                                <p:strVal val="#ppt_y"/>
                                              </p:val>
                                            </p:tav>
                                          </p:tavLst>
                                        </p:anim>
                                      </p:childTnLst>
                                    </p:cTn>
                                  </p:par>
                                </p:childTnLst>
                              </p:cTn>
                            </p:par>
                            <p:par>
                              <p:cTn id="57" fill="hold">
                                <p:stCondLst>
                                  <p:cond delay="2200"/>
                                </p:stCondLst>
                                <p:childTnLst>
                                  <p:par>
                                    <p:cTn id="58" presetID="1" presetClass="entr" presetSubtype="0" fill="hold" nodeType="afterEffect">
                                      <p:stCondLst>
                                        <p:cond delay="0"/>
                                      </p:stCondLst>
                                      <p:childTnLst>
                                        <p:set>
                                          <p:cBhvr>
                                            <p:cTn id="59" dur="1" fill="hold">
                                              <p:stCondLst>
                                                <p:cond delay="0"/>
                                              </p:stCondLst>
                                            </p:cTn>
                                            <p:tgtEl>
                                              <p:spTgt spid="2"/>
                                            </p:tgtEl>
                                            <p:attrNameLst>
                                              <p:attrName>style.visibility</p:attrName>
                                            </p:attrNameLst>
                                          </p:cBhvr>
                                          <p:to>
                                            <p:strVal val="visible"/>
                                          </p:to>
                                        </p:set>
                                      </p:childTnLst>
                                    </p:cTn>
                                  </p:par>
                                </p:childTnLst>
                              </p:cTn>
                            </p:par>
                            <p:par>
                              <p:cTn id="60" fill="hold">
                                <p:stCondLst>
                                  <p:cond delay="2200"/>
                                </p:stCondLst>
                                <p:childTnLst>
                                  <p:par>
                                    <p:cTn id="61" presetID="42" presetClass="path" presetSubtype="0" accel="50000" decel="50000" fill="hold" nodeType="afterEffect">
                                      <p:stCondLst>
                                        <p:cond delay="0"/>
                                      </p:stCondLst>
                                      <p:childTnLst>
                                        <p:animMotion origin="layout" path="M 1.11022E-16 -2.96296E-6 L 0.00078 0.12824 " pathEditMode="relative" rAng="0" ptsTypes="AA">
                                          <p:cBhvr>
                                            <p:cTn id="62" dur="2000" fill="hold"/>
                                            <p:tgtEl>
                                              <p:spTgt spid="2"/>
                                            </p:tgtEl>
                                            <p:attrNameLst>
                                              <p:attrName>ppt_x</p:attrName>
                                              <p:attrName>ppt_y</p:attrName>
                                            </p:attrNameLst>
                                          </p:cBhvr>
                                          <p:rCtr x="39" y="6412"/>
                                        </p:animMotion>
                                      </p:childTnLst>
                                    </p:cTn>
                                  </p:par>
                                </p:childTnLst>
                              </p:cTn>
                            </p:par>
                            <p:par>
                              <p:cTn id="63" fill="hold">
                                <p:stCondLst>
                                  <p:cond delay="4200"/>
                                </p:stCondLst>
                                <p:childTnLst>
                                  <p:par>
                                    <p:cTn id="64" presetID="2" presetClass="entr" presetSubtype="8" fill="hold" grpId="0" nodeType="afterEffect" p14:presetBounceEnd="80000">
                                      <p:stCondLst>
                                        <p:cond delay="0"/>
                                      </p:stCondLst>
                                      <p:childTnLst>
                                        <p:set>
                                          <p:cBhvr>
                                            <p:cTn id="65" dur="1" fill="hold">
                                              <p:stCondLst>
                                                <p:cond delay="0"/>
                                              </p:stCondLst>
                                            </p:cTn>
                                            <p:tgtEl>
                                              <p:spTgt spid="455">
                                                <p:txEl>
                                                  <p:pRg st="0" end="0"/>
                                                </p:txEl>
                                              </p:spTgt>
                                            </p:tgtEl>
                                            <p:attrNameLst>
                                              <p:attrName>style.visibility</p:attrName>
                                            </p:attrNameLst>
                                          </p:cBhvr>
                                          <p:to>
                                            <p:strVal val="visible"/>
                                          </p:to>
                                        </p:set>
                                        <p:anim calcmode="lin" valueType="num" p14:bounceEnd="80000">
                                          <p:cBhvr additive="base">
                                            <p:cTn id="66" dur="1000" fill="hold"/>
                                            <p:tgtEl>
                                              <p:spTgt spid="455">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67" dur="1000" fill="hold"/>
                                            <p:tgtEl>
                                              <p:spTgt spid="455">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5200"/>
                                </p:stCondLst>
                                <p:childTnLst>
                                  <p:par>
                                    <p:cTn id="69" presetID="2" presetClass="entr" presetSubtype="8" fill="hold" grpId="0" nodeType="afterEffect" p14:presetBounceEnd="80000">
                                      <p:stCondLst>
                                        <p:cond delay="0"/>
                                      </p:stCondLst>
                                      <p:childTnLst>
                                        <p:set>
                                          <p:cBhvr>
                                            <p:cTn id="70" dur="1" fill="hold">
                                              <p:stCondLst>
                                                <p:cond delay="0"/>
                                              </p:stCondLst>
                                            </p:cTn>
                                            <p:tgtEl>
                                              <p:spTgt spid="455">
                                                <p:txEl>
                                                  <p:pRg st="1" end="1"/>
                                                </p:txEl>
                                              </p:spTgt>
                                            </p:tgtEl>
                                            <p:attrNameLst>
                                              <p:attrName>style.visibility</p:attrName>
                                            </p:attrNameLst>
                                          </p:cBhvr>
                                          <p:to>
                                            <p:strVal val="visible"/>
                                          </p:to>
                                        </p:set>
                                        <p:anim calcmode="lin" valueType="num" p14:bounceEnd="80000">
                                          <p:cBhvr additive="base">
                                            <p:cTn id="71" dur="1000" fill="hold"/>
                                            <p:tgtEl>
                                              <p:spTgt spid="455">
                                                <p:txEl>
                                                  <p:pRg st="1" end="1"/>
                                                </p:txEl>
                                              </p:spTgt>
                                            </p:tgtEl>
                                            <p:attrNameLst>
                                              <p:attrName>ppt_x</p:attrName>
                                            </p:attrNameLst>
                                          </p:cBhvr>
                                          <p:tavLst>
                                            <p:tav tm="0">
                                              <p:val>
                                                <p:strVal val="0-#ppt_w/2"/>
                                              </p:val>
                                            </p:tav>
                                            <p:tav tm="100000">
                                              <p:val>
                                                <p:strVal val="#ppt_x"/>
                                              </p:val>
                                            </p:tav>
                                          </p:tavLst>
                                        </p:anim>
                                        <p:anim calcmode="lin" valueType="num" p14:bounceEnd="80000">
                                          <p:cBhvr additive="base">
                                            <p:cTn id="72" dur="1000" fill="hold"/>
                                            <p:tgtEl>
                                              <p:spTgt spid="455">
                                                <p:txEl>
                                                  <p:pRg st="1" end="1"/>
                                                </p:txEl>
                                              </p:spTgt>
                                            </p:tgtEl>
                                            <p:attrNameLst>
                                              <p:attrName>ppt_y</p:attrName>
                                            </p:attrNameLst>
                                          </p:cBhvr>
                                          <p:tavLst>
                                            <p:tav tm="0">
                                              <p:val>
                                                <p:strVal val="#ppt_y"/>
                                              </p:val>
                                            </p:tav>
                                            <p:tav tm="100000">
                                              <p:val>
                                                <p:strVal val="#ppt_y"/>
                                              </p:val>
                                            </p:tav>
                                          </p:tavLst>
                                        </p:anim>
                                      </p:childTnLst>
                                    </p:cTn>
                                  </p:par>
                                </p:childTnLst>
                              </p:cTn>
                            </p:par>
                            <p:par>
                              <p:cTn id="73" fill="hold">
                                <p:stCondLst>
                                  <p:cond delay="6200"/>
                                </p:stCondLst>
                                <p:childTnLst>
                                  <p:par>
                                    <p:cTn id="74" presetID="2" presetClass="entr" presetSubtype="8" fill="hold" grpId="0" nodeType="afterEffect" p14:presetBounceEnd="80000">
                                      <p:stCondLst>
                                        <p:cond delay="0"/>
                                      </p:stCondLst>
                                      <p:childTnLst>
                                        <p:set>
                                          <p:cBhvr>
                                            <p:cTn id="75" dur="1" fill="hold">
                                              <p:stCondLst>
                                                <p:cond delay="0"/>
                                              </p:stCondLst>
                                            </p:cTn>
                                            <p:tgtEl>
                                              <p:spTgt spid="455">
                                                <p:txEl>
                                                  <p:pRg st="2" end="2"/>
                                                </p:txEl>
                                              </p:spTgt>
                                            </p:tgtEl>
                                            <p:attrNameLst>
                                              <p:attrName>style.visibility</p:attrName>
                                            </p:attrNameLst>
                                          </p:cBhvr>
                                          <p:to>
                                            <p:strVal val="visible"/>
                                          </p:to>
                                        </p:set>
                                        <p:anim calcmode="lin" valueType="num" p14:bounceEnd="80000">
                                          <p:cBhvr additive="base">
                                            <p:cTn id="76" dur="1000" fill="hold"/>
                                            <p:tgtEl>
                                              <p:spTgt spid="455">
                                                <p:txEl>
                                                  <p:pRg st="2" end="2"/>
                                                </p:txEl>
                                              </p:spTgt>
                                            </p:tgtEl>
                                            <p:attrNameLst>
                                              <p:attrName>ppt_x</p:attrName>
                                            </p:attrNameLst>
                                          </p:cBhvr>
                                          <p:tavLst>
                                            <p:tav tm="0">
                                              <p:val>
                                                <p:strVal val="0-#ppt_w/2"/>
                                              </p:val>
                                            </p:tav>
                                            <p:tav tm="100000">
                                              <p:val>
                                                <p:strVal val="#ppt_x"/>
                                              </p:val>
                                            </p:tav>
                                          </p:tavLst>
                                        </p:anim>
                                        <p:anim calcmode="lin" valueType="num" p14:bounceEnd="80000">
                                          <p:cBhvr additive="base">
                                            <p:cTn id="77" dur="1000" fill="hold"/>
                                            <p:tgtEl>
                                              <p:spTgt spid="455">
                                                <p:txEl>
                                                  <p:pRg st="2" end="2"/>
                                                </p:txEl>
                                              </p:spTgt>
                                            </p:tgtEl>
                                            <p:attrNameLst>
                                              <p:attrName>ppt_y</p:attrName>
                                            </p:attrNameLst>
                                          </p:cBhvr>
                                          <p:tavLst>
                                            <p:tav tm="0">
                                              <p:val>
                                                <p:strVal val="#ppt_y"/>
                                              </p:val>
                                            </p:tav>
                                            <p:tav tm="100000">
                                              <p:val>
                                                <p:strVal val="#ppt_y"/>
                                              </p:val>
                                            </p:tav>
                                          </p:tavLst>
                                        </p:anim>
                                      </p:childTnLst>
                                    </p:cTn>
                                  </p:par>
                                </p:childTnLst>
                              </p:cTn>
                            </p:par>
                            <p:par>
                              <p:cTn id="78" fill="hold">
                                <p:stCondLst>
                                  <p:cond delay="7200"/>
                                </p:stCondLst>
                                <p:childTnLst>
                                  <p:par>
                                    <p:cTn id="79" presetID="2" presetClass="entr" presetSubtype="8" fill="hold" grpId="0" nodeType="afterEffect" p14:presetBounceEnd="80000">
                                      <p:stCondLst>
                                        <p:cond delay="0"/>
                                      </p:stCondLst>
                                      <p:childTnLst>
                                        <p:set>
                                          <p:cBhvr>
                                            <p:cTn id="80" dur="1" fill="hold">
                                              <p:stCondLst>
                                                <p:cond delay="0"/>
                                              </p:stCondLst>
                                            </p:cTn>
                                            <p:tgtEl>
                                              <p:spTgt spid="455">
                                                <p:txEl>
                                                  <p:pRg st="3" end="3"/>
                                                </p:txEl>
                                              </p:spTgt>
                                            </p:tgtEl>
                                            <p:attrNameLst>
                                              <p:attrName>style.visibility</p:attrName>
                                            </p:attrNameLst>
                                          </p:cBhvr>
                                          <p:to>
                                            <p:strVal val="visible"/>
                                          </p:to>
                                        </p:set>
                                        <p:anim calcmode="lin" valueType="num" p14:bounceEnd="80000">
                                          <p:cBhvr additive="base">
                                            <p:cTn id="81" dur="1000" fill="hold"/>
                                            <p:tgtEl>
                                              <p:spTgt spid="455">
                                                <p:txEl>
                                                  <p:pRg st="3" end="3"/>
                                                </p:txEl>
                                              </p:spTgt>
                                            </p:tgtEl>
                                            <p:attrNameLst>
                                              <p:attrName>ppt_x</p:attrName>
                                            </p:attrNameLst>
                                          </p:cBhvr>
                                          <p:tavLst>
                                            <p:tav tm="0">
                                              <p:val>
                                                <p:strVal val="0-#ppt_w/2"/>
                                              </p:val>
                                            </p:tav>
                                            <p:tav tm="100000">
                                              <p:val>
                                                <p:strVal val="#ppt_x"/>
                                              </p:val>
                                            </p:tav>
                                          </p:tavLst>
                                        </p:anim>
                                        <p:anim calcmode="lin" valueType="num" p14:bounceEnd="80000">
                                          <p:cBhvr additive="base">
                                            <p:cTn id="82" dur="1000" fill="hold"/>
                                            <p:tgtEl>
                                              <p:spTgt spid="455">
                                                <p:txEl>
                                                  <p:pRg st="3" end="3"/>
                                                </p:txEl>
                                              </p:spTgt>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14:presetBounceEnd="80000">
                                      <p:stCondLst>
                                        <p:cond delay="0"/>
                                      </p:stCondLst>
                                      <p:childTnLst>
                                        <p:set>
                                          <p:cBhvr>
                                            <p:cTn id="84" dur="1" fill="hold">
                                              <p:stCondLst>
                                                <p:cond delay="0"/>
                                              </p:stCondLst>
                                            </p:cTn>
                                            <p:tgtEl>
                                              <p:spTgt spid="456">
                                                <p:txEl>
                                                  <p:pRg st="0" end="0"/>
                                                </p:txEl>
                                              </p:spTgt>
                                            </p:tgtEl>
                                            <p:attrNameLst>
                                              <p:attrName>style.visibility</p:attrName>
                                            </p:attrNameLst>
                                          </p:cBhvr>
                                          <p:to>
                                            <p:strVal val="visible"/>
                                          </p:to>
                                        </p:set>
                                        <p:anim calcmode="lin" valueType="num" p14:bounceEnd="80000">
                                          <p:cBhvr additive="base">
                                            <p:cTn id="85" dur="1000" fill="hold"/>
                                            <p:tgtEl>
                                              <p:spTgt spid="456">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86" dur="1000" fill="hold"/>
                                            <p:tgtEl>
                                              <p:spTgt spid="45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455" grpId="0" build="p"/>
          <p:bldP spid="456"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1000" fill="hold"/>
                                            <p:tgtEl>
                                              <p:spTgt spid="55"/>
                                            </p:tgtEl>
                                            <p:attrNameLst>
                                              <p:attrName>ppt_x</p:attrName>
                                            </p:attrNameLst>
                                          </p:cBhvr>
                                          <p:tavLst>
                                            <p:tav tm="0">
                                              <p:val>
                                                <p:strVal val="#ppt_x"/>
                                              </p:val>
                                            </p:tav>
                                            <p:tav tm="100000">
                                              <p:val>
                                                <p:strVal val="#ppt_x"/>
                                              </p:val>
                                            </p:tav>
                                          </p:tavLst>
                                        </p:anim>
                                        <p:anim calcmode="lin" valueType="num">
                                          <p:cBhvr additive="base">
                                            <p:cTn id="8" dur="1000" fill="hold"/>
                                            <p:tgtEl>
                                              <p:spTgt spid="5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00"/>
                                      </p:stCondLst>
                                      <p:childTnLst>
                                        <p:set>
                                          <p:cBhvr>
                                            <p:cTn id="10" dur="1" fill="hold">
                                              <p:stCondLst>
                                                <p:cond delay="0"/>
                                              </p:stCondLst>
                                            </p:cTn>
                                            <p:tgtEl>
                                              <p:spTgt spid="113"/>
                                            </p:tgtEl>
                                            <p:attrNameLst>
                                              <p:attrName>style.visibility</p:attrName>
                                            </p:attrNameLst>
                                          </p:cBhvr>
                                          <p:to>
                                            <p:strVal val="visible"/>
                                          </p:to>
                                        </p:set>
                                        <p:anim calcmode="lin" valueType="num">
                                          <p:cBhvr additive="base">
                                            <p:cTn id="11" dur="1000" fill="hold"/>
                                            <p:tgtEl>
                                              <p:spTgt spid="113"/>
                                            </p:tgtEl>
                                            <p:attrNameLst>
                                              <p:attrName>ppt_x</p:attrName>
                                            </p:attrNameLst>
                                          </p:cBhvr>
                                          <p:tavLst>
                                            <p:tav tm="0">
                                              <p:val>
                                                <p:strVal val="#ppt_x"/>
                                              </p:val>
                                            </p:tav>
                                            <p:tav tm="100000">
                                              <p:val>
                                                <p:strVal val="#ppt_x"/>
                                              </p:val>
                                            </p:tav>
                                          </p:tavLst>
                                        </p:anim>
                                        <p:anim calcmode="lin" valueType="num">
                                          <p:cBhvr additive="base">
                                            <p:cTn id="12" dur="1000" fill="hold"/>
                                            <p:tgtEl>
                                              <p:spTgt spid="11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300"/>
                                      </p:stCondLst>
                                      <p:childTnLst>
                                        <p:set>
                                          <p:cBhvr>
                                            <p:cTn id="14" dur="1" fill="hold">
                                              <p:stCondLst>
                                                <p:cond delay="0"/>
                                              </p:stCondLst>
                                            </p:cTn>
                                            <p:tgtEl>
                                              <p:spTgt spid="136"/>
                                            </p:tgtEl>
                                            <p:attrNameLst>
                                              <p:attrName>style.visibility</p:attrName>
                                            </p:attrNameLst>
                                          </p:cBhvr>
                                          <p:to>
                                            <p:strVal val="visible"/>
                                          </p:to>
                                        </p:set>
                                        <p:anim calcmode="lin" valueType="num">
                                          <p:cBhvr additive="base">
                                            <p:cTn id="15" dur="1000" fill="hold"/>
                                            <p:tgtEl>
                                              <p:spTgt spid="136"/>
                                            </p:tgtEl>
                                            <p:attrNameLst>
                                              <p:attrName>ppt_x</p:attrName>
                                            </p:attrNameLst>
                                          </p:cBhvr>
                                          <p:tavLst>
                                            <p:tav tm="0">
                                              <p:val>
                                                <p:strVal val="#ppt_x"/>
                                              </p:val>
                                            </p:tav>
                                            <p:tav tm="100000">
                                              <p:val>
                                                <p:strVal val="#ppt_x"/>
                                              </p:val>
                                            </p:tav>
                                          </p:tavLst>
                                        </p:anim>
                                        <p:anim calcmode="lin" valueType="num">
                                          <p:cBhvr additive="base">
                                            <p:cTn id="16" dur="1000" fill="hold"/>
                                            <p:tgtEl>
                                              <p:spTgt spid="136"/>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400"/>
                                      </p:stCondLst>
                                      <p:childTnLst>
                                        <p:set>
                                          <p:cBhvr>
                                            <p:cTn id="18" dur="1" fill="hold">
                                              <p:stCondLst>
                                                <p:cond delay="0"/>
                                              </p:stCondLst>
                                            </p:cTn>
                                            <p:tgtEl>
                                              <p:spTgt spid="263"/>
                                            </p:tgtEl>
                                            <p:attrNameLst>
                                              <p:attrName>style.visibility</p:attrName>
                                            </p:attrNameLst>
                                          </p:cBhvr>
                                          <p:to>
                                            <p:strVal val="visible"/>
                                          </p:to>
                                        </p:set>
                                        <p:anim calcmode="lin" valueType="num">
                                          <p:cBhvr additive="base">
                                            <p:cTn id="19" dur="1000" fill="hold"/>
                                            <p:tgtEl>
                                              <p:spTgt spid="263"/>
                                            </p:tgtEl>
                                            <p:attrNameLst>
                                              <p:attrName>ppt_x</p:attrName>
                                            </p:attrNameLst>
                                          </p:cBhvr>
                                          <p:tavLst>
                                            <p:tav tm="0">
                                              <p:val>
                                                <p:strVal val="#ppt_x"/>
                                              </p:val>
                                            </p:tav>
                                            <p:tav tm="100000">
                                              <p:val>
                                                <p:strVal val="#ppt_x"/>
                                              </p:val>
                                            </p:tav>
                                          </p:tavLst>
                                        </p:anim>
                                        <p:anim calcmode="lin" valueType="num">
                                          <p:cBhvr additive="base">
                                            <p:cTn id="20" dur="1000" fill="hold"/>
                                            <p:tgtEl>
                                              <p:spTgt spid="263"/>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400"/>
                                      </p:stCondLst>
                                      <p:childTnLst>
                                        <p:set>
                                          <p:cBhvr>
                                            <p:cTn id="22" dur="1" fill="hold">
                                              <p:stCondLst>
                                                <p:cond delay="0"/>
                                              </p:stCondLst>
                                            </p:cTn>
                                            <p:tgtEl>
                                              <p:spTgt spid="404"/>
                                            </p:tgtEl>
                                            <p:attrNameLst>
                                              <p:attrName>style.visibility</p:attrName>
                                            </p:attrNameLst>
                                          </p:cBhvr>
                                          <p:to>
                                            <p:strVal val="visible"/>
                                          </p:to>
                                        </p:set>
                                        <p:anim calcmode="lin" valueType="num">
                                          <p:cBhvr additive="base">
                                            <p:cTn id="23" dur="1000" fill="hold"/>
                                            <p:tgtEl>
                                              <p:spTgt spid="404"/>
                                            </p:tgtEl>
                                            <p:attrNameLst>
                                              <p:attrName>ppt_x</p:attrName>
                                            </p:attrNameLst>
                                          </p:cBhvr>
                                          <p:tavLst>
                                            <p:tav tm="0">
                                              <p:val>
                                                <p:strVal val="#ppt_x"/>
                                              </p:val>
                                            </p:tav>
                                            <p:tav tm="100000">
                                              <p:val>
                                                <p:strVal val="#ppt_x"/>
                                              </p:val>
                                            </p:tav>
                                          </p:tavLst>
                                        </p:anim>
                                        <p:anim calcmode="lin" valueType="num">
                                          <p:cBhvr additive="base">
                                            <p:cTn id="24" dur="1000" fill="hold"/>
                                            <p:tgtEl>
                                              <p:spTgt spid="404"/>
                                            </p:tgtEl>
                                            <p:attrNameLst>
                                              <p:attrName>ppt_y</p:attrName>
                                            </p:attrNameLst>
                                          </p:cBhvr>
                                          <p:tavLst>
                                            <p:tav tm="0">
                                              <p:val>
                                                <p:strVal val="0-#ppt_h/2"/>
                                              </p:val>
                                            </p:tav>
                                            <p:tav tm="100000">
                                              <p:val>
                                                <p:strVal val="#ppt_y"/>
                                              </p:val>
                                            </p:tav>
                                          </p:tavLst>
                                        </p:anim>
                                      </p:childTnLst>
                                    </p:cTn>
                                  </p:par>
                                  <p:par>
                                    <p:cTn id="25" presetID="2" presetClass="entr" presetSubtype="4" fill="hold" nodeType="withEffect">
                                      <p:stCondLst>
                                        <p:cond delay="600"/>
                                      </p:stCondLst>
                                      <p:childTnLst>
                                        <p:set>
                                          <p:cBhvr>
                                            <p:cTn id="26" dur="1" fill="hold">
                                              <p:stCondLst>
                                                <p:cond delay="0"/>
                                              </p:stCondLst>
                                            </p:cTn>
                                            <p:tgtEl>
                                              <p:spTgt spid="477"/>
                                            </p:tgtEl>
                                            <p:attrNameLst>
                                              <p:attrName>style.visibility</p:attrName>
                                            </p:attrNameLst>
                                          </p:cBhvr>
                                          <p:to>
                                            <p:strVal val="visible"/>
                                          </p:to>
                                        </p:set>
                                        <p:anim calcmode="lin" valueType="num">
                                          <p:cBhvr additive="base">
                                            <p:cTn id="27" dur="1000" fill="hold"/>
                                            <p:tgtEl>
                                              <p:spTgt spid="477"/>
                                            </p:tgtEl>
                                            <p:attrNameLst>
                                              <p:attrName>ppt_x</p:attrName>
                                            </p:attrNameLst>
                                          </p:cBhvr>
                                          <p:tavLst>
                                            <p:tav tm="0">
                                              <p:val>
                                                <p:strVal val="#ppt_x"/>
                                              </p:val>
                                            </p:tav>
                                            <p:tav tm="100000">
                                              <p:val>
                                                <p:strVal val="#ppt_x"/>
                                              </p:val>
                                            </p:tav>
                                          </p:tavLst>
                                        </p:anim>
                                        <p:anim calcmode="lin" valueType="num">
                                          <p:cBhvr additive="base">
                                            <p:cTn id="28" dur="1000" fill="hold"/>
                                            <p:tgtEl>
                                              <p:spTgt spid="477"/>
                                            </p:tgtEl>
                                            <p:attrNameLst>
                                              <p:attrName>ppt_y</p:attrName>
                                            </p:attrNameLst>
                                          </p:cBhvr>
                                          <p:tavLst>
                                            <p:tav tm="0">
                                              <p:val>
                                                <p:strVal val="1+#ppt_h/2"/>
                                              </p:val>
                                            </p:tav>
                                            <p:tav tm="100000">
                                              <p:val>
                                                <p:strVal val="#ppt_y"/>
                                              </p:val>
                                            </p:tav>
                                          </p:tavLst>
                                        </p:anim>
                                      </p:childTnLst>
                                    </p:cTn>
                                  </p:par>
                                  <p:par>
                                    <p:cTn id="29" presetID="2" presetClass="entr" presetSubtype="1" fill="hold" nodeType="withEffect">
                                      <p:stCondLst>
                                        <p:cond delay="700"/>
                                      </p:stCondLst>
                                      <p:childTnLst>
                                        <p:set>
                                          <p:cBhvr>
                                            <p:cTn id="30" dur="1" fill="hold">
                                              <p:stCondLst>
                                                <p:cond delay="0"/>
                                              </p:stCondLst>
                                            </p:cTn>
                                            <p:tgtEl>
                                              <p:spTgt spid="285"/>
                                            </p:tgtEl>
                                            <p:attrNameLst>
                                              <p:attrName>style.visibility</p:attrName>
                                            </p:attrNameLst>
                                          </p:cBhvr>
                                          <p:to>
                                            <p:strVal val="visible"/>
                                          </p:to>
                                        </p:set>
                                        <p:anim calcmode="lin" valueType="num">
                                          <p:cBhvr additive="base">
                                            <p:cTn id="31" dur="1000" fill="hold"/>
                                            <p:tgtEl>
                                              <p:spTgt spid="285"/>
                                            </p:tgtEl>
                                            <p:attrNameLst>
                                              <p:attrName>ppt_x</p:attrName>
                                            </p:attrNameLst>
                                          </p:cBhvr>
                                          <p:tavLst>
                                            <p:tav tm="0">
                                              <p:val>
                                                <p:strVal val="#ppt_x"/>
                                              </p:val>
                                            </p:tav>
                                            <p:tav tm="100000">
                                              <p:val>
                                                <p:strVal val="#ppt_x"/>
                                              </p:val>
                                            </p:tav>
                                          </p:tavLst>
                                        </p:anim>
                                        <p:anim calcmode="lin" valueType="num">
                                          <p:cBhvr additive="base">
                                            <p:cTn id="32" dur="1000" fill="hold"/>
                                            <p:tgtEl>
                                              <p:spTgt spid="285"/>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800"/>
                                      </p:stCondLst>
                                      <p:childTnLst>
                                        <p:set>
                                          <p:cBhvr>
                                            <p:cTn id="34" dur="1" fill="hold">
                                              <p:stCondLst>
                                                <p:cond delay="0"/>
                                              </p:stCondLst>
                                            </p:cTn>
                                            <p:tgtEl>
                                              <p:spTgt spid="317"/>
                                            </p:tgtEl>
                                            <p:attrNameLst>
                                              <p:attrName>style.visibility</p:attrName>
                                            </p:attrNameLst>
                                          </p:cBhvr>
                                          <p:to>
                                            <p:strVal val="visible"/>
                                          </p:to>
                                        </p:set>
                                        <p:anim calcmode="lin" valueType="num">
                                          <p:cBhvr additive="base">
                                            <p:cTn id="35" dur="1000" fill="hold"/>
                                            <p:tgtEl>
                                              <p:spTgt spid="317"/>
                                            </p:tgtEl>
                                            <p:attrNameLst>
                                              <p:attrName>ppt_x</p:attrName>
                                            </p:attrNameLst>
                                          </p:cBhvr>
                                          <p:tavLst>
                                            <p:tav tm="0">
                                              <p:val>
                                                <p:strVal val="#ppt_x"/>
                                              </p:val>
                                            </p:tav>
                                            <p:tav tm="100000">
                                              <p:val>
                                                <p:strVal val="#ppt_x"/>
                                              </p:val>
                                            </p:tav>
                                          </p:tavLst>
                                        </p:anim>
                                        <p:anim calcmode="lin" valueType="num">
                                          <p:cBhvr additive="base">
                                            <p:cTn id="36" dur="1000" fill="hold"/>
                                            <p:tgtEl>
                                              <p:spTgt spid="317"/>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900"/>
                                      </p:stCondLst>
                                      <p:childTnLst>
                                        <p:set>
                                          <p:cBhvr>
                                            <p:cTn id="38" dur="1" fill="hold">
                                              <p:stCondLst>
                                                <p:cond delay="0"/>
                                              </p:stCondLst>
                                            </p:cTn>
                                            <p:tgtEl>
                                              <p:spTgt spid="1098"/>
                                            </p:tgtEl>
                                            <p:attrNameLst>
                                              <p:attrName>style.visibility</p:attrName>
                                            </p:attrNameLst>
                                          </p:cBhvr>
                                          <p:to>
                                            <p:strVal val="visible"/>
                                          </p:to>
                                        </p:set>
                                        <p:anim calcmode="lin" valueType="num">
                                          <p:cBhvr additive="base">
                                            <p:cTn id="39" dur="1000" fill="hold"/>
                                            <p:tgtEl>
                                              <p:spTgt spid="1098"/>
                                            </p:tgtEl>
                                            <p:attrNameLst>
                                              <p:attrName>ppt_x</p:attrName>
                                            </p:attrNameLst>
                                          </p:cBhvr>
                                          <p:tavLst>
                                            <p:tav tm="0">
                                              <p:val>
                                                <p:strVal val="#ppt_x"/>
                                              </p:val>
                                            </p:tav>
                                            <p:tav tm="100000">
                                              <p:val>
                                                <p:strVal val="#ppt_x"/>
                                              </p:val>
                                            </p:tav>
                                          </p:tavLst>
                                        </p:anim>
                                        <p:anim calcmode="lin" valueType="num">
                                          <p:cBhvr additive="base">
                                            <p:cTn id="40" dur="1000" fill="hold"/>
                                            <p:tgtEl>
                                              <p:spTgt spid="1098"/>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1000"/>
                                      </p:stCondLst>
                                      <p:childTnLst>
                                        <p:set>
                                          <p:cBhvr>
                                            <p:cTn id="42" dur="1" fill="hold">
                                              <p:stCondLst>
                                                <p:cond delay="0"/>
                                              </p:stCondLst>
                                            </p:cTn>
                                            <p:tgtEl>
                                              <p:spTgt spid="1112"/>
                                            </p:tgtEl>
                                            <p:attrNameLst>
                                              <p:attrName>style.visibility</p:attrName>
                                            </p:attrNameLst>
                                          </p:cBhvr>
                                          <p:to>
                                            <p:strVal val="visible"/>
                                          </p:to>
                                        </p:set>
                                        <p:anim calcmode="lin" valueType="num">
                                          <p:cBhvr additive="base">
                                            <p:cTn id="43" dur="1000" fill="hold"/>
                                            <p:tgtEl>
                                              <p:spTgt spid="1112"/>
                                            </p:tgtEl>
                                            <p:attrNameLst>
                                              <p:attrName>ppt_x</p:attrName>
                                            </p:attrNameLst>
                                          </p:cBhvr>
                                          <p:tavLst>
                                            <p:tav tm="0">
                                              <p:val>
                                                <p:strVal val="#ppt_x"/>
                                              </p:val>
                                            </p:tav>
                                            <p:tav tm="100000">
                                              <p:val>
                                                <p:strVal val="#ppt_x"/>
                                              </p:val>
                                            </p:tav>
                                          </p:tavLst>
                                        </p:anim>
                                        <p:anim calcmode="lin" valueType="num">
                                          <p:cBhvr additive="base">
                                            <p:cTn id="44" dur="1000" fill="hold"/>
                                            <p:tgtEl>
                                              <p:spTgt spid="1112"/>
                                            </p:tgtEl>
                                            <p:attrNameLst>
                                              <p:attrName>ppt_y</p:attrName>
                                            </p:attrNameLst>
                                          </p:cBhvr>
                                          <p:tavLst>
                                            <p:tav tm="0">
                                              <p:val>
                                                <p:strVal val="0-#ppt_h/2"/>
                                              </p:val>
                                            </p:tav>
                                            <p:tav tm="100000">
                                              <p:val>
                                                <p:strVal val="#ppt_y"/>
                                              </p:val>
                                            </p:tav>
                                          </p:tavLst>
                                        </p:anim>
                                      </p:childTnLst>
                                    </p:cTn>
                                  </p:par>
                                  <p:par>
                                    <p:cTn id="45" presetID="2" presetClass="entr" presetSubtype="1" fill="hold" nodeType="withEffect">
                                      <p:stCondLst>
                                        <p:cond delay="1100"/>
                                      </p:stCondLst>
                                      <p:childTnLst>
                                        <p:set>
                                          <p:cBhvr>
                                            <p:cTn id="46" dur="1" fill="hold">
                                              <p:stCondLst>
                                                <p:cond delay="0"/>
                                              </p:stCondLst>
                                            </p:cTn>
                                            <p:tgtEl>
                                              <p:spTgt spid="1121"/>
                                            </p:tgtEl>
                                            <p:attrNameLst>
                                              <p:attrName>style.visibility</p:attrName>
                                            </p:attrNameLst>
                                          </p:cBhvr>
                                          <p:to>
                                            <p:strVal val="visible"/>
                                          </p:to>
                                        </p:set>
                                        <p:anim calcmode="lin" valueType="num">
                                          <p:cBhvr additive="base">
                                            <p:cTn id="47" dur="1000" fill="hold"/>
                                            <p:tgtEl>
                                              <p:spTgt spid="1121"/>
                                            </p:tgtEl>
                                            <p:attrNameLst>
                                              <p:attrName>ppt_x</p:attrName>
                                            </p:attrNameLst>
                                          </p:cBhvr>
                                          <p:tavLst>
                                            <p:tav tm="0">
                                              <p:val>
                                                <p:strVal val="#ppt_x"/>
                                              </p:val>
                                            </p:tav>
                                            <p:tav tm="100000">
                                              <p:val>
                                                <p:strVal val="#ppt_x"/>
                                              </p:val>
                                            </p:tav>
                                          </p:tavLst>
                                        </p:anim>
                                        <p:anim calcmode="lin" valueType="num">
                                          <p:cBhvr additive="base">
                                            <p:cTn id="48" dur="1000" fill="hold"/>
                                            <p:tgtEl>
                                              <p:spTgt spid="1121"/>
                                            </p:tgtEl>
                                            <p:attrNameLst>
                                              <p:attrName>ppt_y</p:attrName>
                                            </p:attrNameLst>
                                          </p:cBhvr>
                                          <p:tavLst>
                                            <p:tav tm="0">
                                              <p:val>
                                                <p:strVal val="0-#ppt_h/2"/>
                                              </p:val>
                                            </p:tav>
                                            <p:tav tm="100000">
                                              <p:val>
                                                <p:strVal val="#ppt_y"/>
                                              </p:val>
                                            </p:tav>
                                          </p:tavLst>
                                        </p:anim>
                                      </p:childTnLst>
                                    </p:cTn>
                                  </p:par>
                                  <p:par>
                                    <p:cTn id="49" presetID="2" presetClass="entr" presetSubtype="1" fill="hold" nodeType="withEffect">
                                      <p:stCondLst>
                                        <p:cond delay="1200"/>
                                      </p:stCondLst>
                                      <p:childTnLst>
                                        <p:set>
                                          <p:cBhvr>
                                            <p:cTn id="50" dur="1" fill="hold">
                                              <p:stCondLst>
                                                <p:cond delay="0"/>
                                              </p:stCondLst>
                                            </p:cTn>
                                            <p:tgtEl>
                                              <p:spTgt spid="354"/>
                                            </p:tgtEl>
                                            <p:attrNameLst>
                                              <p:attrName>style.visibility</p:attrName>
                                            </p:attrNameLst>
                                          </p:cBhvr>
                                          <p:to>
                                            <p:strVal val="visible"/>
                                          </p:to>
                                        </p:set>
                                        <p:anim calcmode="lin" valueType="num">
                                          <p:cBhvr additive="base">
                                            <p:cTn id="51" dur="1000" fill="hold"/>
                                            <p:tgtEl>
                                              <p:spTgt spid="354"/>
                                            </p:tgtEl>
                                            <p:attrNameLst>
                                              <p:attrName>ppt_x</p:attrName>
                                            </p:attrNameLst>
                                          </p:cBhvr>
                                          <p:tavLst>
                                            <p:tav tm="0">
                                              <p:val>
                                                <p:strVal val="#ppt_x"/>
                                              </p:val>
                                            </p:tav>
                                            <p:tav tm="100000">
                                              <p:val>
                                                <p:strVal val="#ppt_x"/>
                                              </p:val>
                                            </p:tav>
                                          </p:tavLst>
                                        </p:anim>
                                        <p:anim calcmode="lin" valueType="num">
                                          <p:cBhvr additive="base">
                                            <p:cTn id="52" dur="1000" fill="hold"/>
                                            <p:tgtEl>
                                              <p:spTgt spid="354"/>
                                            </p:tgtEl>
                                            <p:attrNameLst>
                                              <p:attrName>ppt_y</p:attrName>
                                            </p:attrNameLst>
                                          </p:cBhvr>
                                          <p:tavLst>
                                            <p:tav tm="0">
                                              <p:val>
                                                <p:strVal val="0-#ppt_h/2"/>
                                              </p:val>
                                            </p:tav>
                                            <p:tav tm="100000">
                                              <p:val>
                                                <p:strVal val="#ppt_y"/>
                                              </p:val>
                                            </p:tav>
                                          </p:tavLst>
                                        </p:anim>
                                      </p:childTnLst>
                                    </p:cTn>
                                  </p:par>
                                  <p:par>
                                    <p:cTn id="53" presetID="2" presetClass="entr" presetSubtype="1" fill="hold" grpId="0" nodeType="withEffect">
                                      <p:stCondLst>
                                        <p:cond delay="1300"/>
                                      </p:stCondLst>
                                      <p:childTnLst>
                                        <p:set>
                                          <p:cBhvr>
                                            <p:cTn id="54" dur="1" fill="hold">
                                              <p:stCondLst>
                                                <p:cond delay="0"/>
                                              </p:stCondLst>
                                            </p:cTn>
                                            <p:tgtEl>
                                              <p:spTgt spid="61"/>
                                            </p:tgtEl>
                                            <p:attrNameLst>
                                              <p:attrName>style.visibility</p:attrName>
                                            </p:attrNameLst>
                                          </p:cBhvr>
                                          <p:to>
                                            <p:strVal val="visible"/>
                                          </p:to>
                                        </p:set>
                                        <p:anim calcmode="lin" valueType="num">
                                          <p:cBhvr additive="base">
                                            <p:cTn id="55" dur="500" fill="hold"/>
                                            <p:tgtEl>
                                              <p:spTgt spid="61"/>
                                            </p:tgtEl>
                                            <p:attrNameLst>
                                              <p:attrName>ppt_x</p:attrName>
                                            </p:attrNameLst>
                                          </p:cBhvr>
                                          <p:tavLst>
                                            <p:tav tm="0">
                                              <p:val>
                                                <p:strVal val="#ppt_x"/>
                                              </p:val>
                                            </p:tav>
                                            <p:tav tm="100000">
                                              <p:val>
                                                <p:strVal val="#ppt_x"/>
                                              </p:val>
                                            </p:tav>
                                          </p:tavLst>
                                        </p:anim>
                                        <p:anim calcmode="lin" valueType="num">
                                          <p:cBhvr additive="base">
                                            <p:cTn id="56" dur="500" fill="hold"/>
                                            <p:tgtEl>
                                              <p:spTgt spid="61"/>
                                            </p:tgtEl>
                                            <p:attrNameLst>
                                              <p:attrName>ppt_y</p:attrName>
                                            </p:attrNameLst>
                                          </p:cBhvr>
                                          <p:tavLst>
                                            <p:tav tm="0">
                                              <p:val>
                                                <p:strVal val="0-#ppt_h/2"/>
                                              </p:val>
                                            </p:tav>
                                            <p:tav tm="100000">
                                              <p:val>
                                                <p:strVal val="#ppt_y"/>
                                              </p:val>
                                            </p:tav>
                                          </p:tavLst>
                                        </p:anim>
                                      </p:childTnLst>
                                    </p:cTn>
                                  </p:par>
                                </p:childTnLst>
                              </p:cTn>
                            </p:par>
                            <p:par>
                              <p:cTn id="57" fill="hold">
                                <p:stCondLst>
                                  <p:cond delay="2200"/>
                                </p:stCondLst>
                                <p:childTnLst>
                                  <p:par>
                                    <p:cTn id="58" presetID="1" presetClass="entr" presetSubtype="0" fill="hold" nodeType="afterEffect">
                                      <p:stCondLst>
                                        <p:cond delay="0"/>
                                      </p:stCondLst>
                                      <p:childTnLst>
                                        <p:set>
                                          <p:cBhvr>
                                            <p:cTn id="59" dur="1" fill="hold">
                                              <p:stCondLst>
                                                <p:cond delay="0"/>
                                              </p:stCondLst>
                                            </p:cTn>
                                            <p:tgtEl>
                                              <p:spTgt spid="2"/>
                                            </p:tgtEl>
                                            <p:attrNameLst>
                                              <p:attrName>style.visibility</p:attrName>
                                            </p:attrNameLst>
                                          </p:cBhvr>
                                          <p:to>
                                            <p:strVal val="visible"/>
                                          </p:to>
                                        </p:set>
                                      </p:childTnLst>
                                    </p:cTn>
                                  </p:par>
                                </p:childTnLst>
                              </p:cTn>
                            </p:par>
                            <p:par>
                              <p:cTn id="60" fill="hold">
                                <p:stCondLst>
                                  <p:cond delay="2200"/>
                                </p:stCondLst>
                                <p:childTnLst>
                                  <p:par>
                                    <p:cTn id="61" presetID="42" presetClass="path" presetSubtype="0" accel="50000" decel="50000" fill="hold" nodeType="afterEffect">
                                      <p:stCondLst>
                                        <p:cond delay="0"/>
                                      </p:stCondLst>
                                      <p:childTnLst>
                                        <p:animMotion origin="layout" path="M 1.11022E-16 -2.96296E-6 L 0.00078 0.12824 " pathEditMode="relative" rAng="0" ptsTypes="AA">
                                          <p:cBhvr>
                                            <p:cTn id="62" dur="2000" fill="hold"/>
                                            <p:tgtEl>
                                              <p:spTgt spid="2"/>
                                            </p:tgtEl>
                                            <p:attrNameLst>
                                              <p:attrName>ppt_x</p:attrName>
                                              <p:attrName>ppt_y</p:attrName>
                                            </p:attrNameLst>
                                          </p:cBhvr>
                                          <p:rCtr x="39" y="6412"/>
                                        </p:animMotion>
                                      </p:childTnLst>
                                    </p:cTn>
                                  </p:par>
                                </p:childTnLst>
                              </p:cTn>
                            </p:par>
                            <p:par>
                              <p:cTn id="63" fill="hold">
                                <p:stCondLst>
                                  <p:cond delay="4200"/>
                                </p:stCondLst>
                                <p:childTnLst>
                                  <p:par>
                                    <p:cTn id="64" presetID="2" presetClass="entr" presetSubtype="8" fill="hold" grpId="0" nodeType="afterEffect">
                                      <p:stCondLst>
                                        <p:cond delay="0"/>
                                      </p:stCondLst>
                                      <p:childTnLst>
                                        <p:set>
                                          <p:cBhvr>
                                            <p:cTn id="65" dur="1" fill="hold">
                                              <p:stCondLst>
                                                <p:cond delay="0"/>
                                              </p:stCondLst>
                                            </p:cTn>
                                            <p:tgtEl>
                                              <p:spTgt spid="455">
                                                <p:txEl>
                                                  <p:pRg st="0" end="0"/>
                                                </p:txEl>
                                              </p:spTgt>
                                            </p:tgtEl>
                                            <p:attrNameLst>
                                              <p:attrName>style.visibility</p:attrName>
                                            </p:attrNameLst>
                                          </p:cBhvr>
                                          <p:to>
                                            <p:strVal val="visible"/>
                                          </p:to>
                                        </p:set>
                                        <p:anim calcmode="lin" valueType="num">
                                          <p:cBhvr additive="base">
                                            <p:cTn id="66" dur="1000" fill="hold"/>
                                            <p:tgtEl>
                                              <p:spTgt spid="455">
                                                <p:txEl>
                                                  <p:pRg st="0" end="0"/>
                                                </p:txEl>
                                              </p:spTgt>
                                            </p:tgtEl>
                                            <p:attrNameLst>
                                              <p:attrName>ppt_x</p:attrName>
                                            </p:attrNameLst>
                                          </p:cBhvr>
                                          <p:tavLst>
                                            <p:tav tm="0">
                                              <p:val>
                                                <p:strVal val="0-#ppt_w/2"/>
                                              </p:val>
                                            </p:tav>
                                            <p:tav tm="100000">
                                              <p:val>
                                                <p:strVal val="#ppt_x"/>
                                              </p:val>
                                            </p:tav>
                                          </p:tavLst>
                                        </p:anim>
                                        <p:anim calcmode="lin" valueType="num">
                                          <p:cBhvr additive="base">
                                            <p:cTn id="67" dur="1000" fill="hold"/>
                                            <p:tgtEl>
                                              <p:spTgt spid="455">
                                                <p:txEl>
                                                  <p:pRg st="0" end="0"/>
                                                </p:txEl>
                                              </p:spTgt>
                                            </p:tgtEl>
                                            <p:attrNameLst>
                                              <p:attrName>ppt_y</p:attrName>
                                            </p:attrNameLst>
                                          </p:cBhvr>
                                          <p:tavLst>
                                            <p:tav tm="0">
                                              <p:val>
                                                <p:strVal val="#ppt_y"/>
                                              </p:val>
                                            </p:tav>
                                            <p:tav tm="100000">
                                              <p:val>
                                                <p:strVal val="#ppt_y"/>
                                              </p:val>
                                            </p:tav>
                                          </p:tavLst>
                                        </p:anim>
                                      </p:childTnLst>
                                    </p:cTn>
                                  </p:par>
                                </p:childTnLst>
                              </p:cTn>
                            </p:par>
                            <p:par>
                              <p:cTn id="68" fill="hold">
                                <p:stCondLst>
                                  <p:cond delay="5200"/>
                                </p:stCondLst>
                                <p:childTnLst>
                                  <p:par>
                                    <p:cTn id="69" presetID="2" presetClass="entr" presetSubtype="8" fill="hold" grpId="0" nodeType="afterEffect">
                                      <p:stCondLst>
                                        <p:cond delay="0"/>
                                      </p:stCondLst>
                                      <p:childTnLst>
                                        <p:set>
                                          <p:cBhvr>
                                            <p:cTn id="70" dur="1" fill="hold">
                                              <p:stCondLst>
                                                <p:cond delay="0"/>
                                              </p:stCondLst>
                                            </p:cTn>
                                            <p:tgtEl>
                                              <p:spTgt spid="455">
                                                <p:txEl>
                                                  <p:pRg st="1" end="1"/>
                                                </p:txEl>
                                              </p:spTgt>
                                            </p:tgtEl>
                                            <p:attrNameLst>
                                              <p:attrName>style.visibility</p:attrName>
                                            </p:attrNameLst>
                                          </p:cBhvr>
                                          <p:to>
                                            <p:strVal val="visible"/>
                                          </p:to>
                                        </p:set>
                                        <p:anim calcmode="lin" valueType="num">
                                          <p:cBhvr additive="base">
                                            <p:cTn id="71" dur="1000" fill="hold"/>
                                            <p:tgtEl>
                                              <p:spTgt spid="455">
                                                <p:txEl>
                                                  <p:pRg st="1" end="1"/>
                                                </p:txEl>
                                              </p:spTgt>
                                            </p:tgtEl>
                                            <p:attrNameLst>
                                              <p:attrName>ppt_x</p:attrName>
                                            </p:attrNameLst>
                                          </p:cBhvr>
                                          <p:tavLst>
                                            <p:tav tm="0">
                                              <p:val>
                                                <p:strVal val="0-#ppt_w/2"/>
                                              </p:val>
                                            </p:tav>
                                            <p:tav tm="100000">
                                              <p:val>
                                                <p:strVal val="#ppt_x"/>
                                              </p:val>
                                            </p:tav>
                                          </p:tavLst>
                                        </p:anim>
                                        <p:anim calcmode="lin" valueType="num">
                                          <p:cBhvr additive="base">
                                            <p:cTn id="72" dur="1000" fill="hold"/>
                                            <p:tgtEl>
                                              <p:spTgt spid="455">
                                                <p:txEl>
                                                  <p:pRg st="1" end="1"/>
                                                </p:txEl>
                                              </p:spTgt>
                                            </p:tgtEl>
                                            <p:attrNameLst>
                                              <p:attrName>ppt_y</p:attrName>
                                            </p:attrNameLst>
                                          </p:cBhvr>
                                          <p:tavLst>
                                            <p:tav tm="0">
                                              <p:val>
                                                <p:strVal val="#ppt_y"/>
                                              </p:val>
                                            </p:tav>
                                            <p:tav tm="100000">
                                              <p:val>
                                                <p:strVal val="#ppt_y"/>
                                              </p:val>
                                            </p:tav>
                                          </p:tavLst>
                                        </p:anim>
                                      </p:childTnLst>
                                    </p:cTn>
                                  </p:par>
                                </p:childTnLst>
                              </p:cTn>
                            </p:par>
                            <p:par>
                              <p:cTn id="73" fill="hold">
                                <p:stCondLst>
                                  <p:cond delay="6200"/>
                                </p:stCondLst>
                                <p:childTnLst>
                                  <p:par>
                                    <p:cTn id="74" presetID="2" presetClass="entr" presetSubtype="8" fill="hold" grpId="0" nodeType="afterEffect">
                                      <p:stCondLst>
                                        <p:cond delay="0"/>
                                      </p:stCondLst>
                                      <p:childTnLst>
                                        <p:set>
                                          <p:cBhvr>
                                            <p:cTn id="75" dur="1" fill="hold">
                                              <p:stCondLst>
                                                <p:cond delay="0"/>
                                              </p:stCondLst>
                                            </p:cTn>
                                            <p:tgtEl>
                                              <p:spTgt spid="455">
                                                <p:txEl>
                                                  <p:pRg st="2" end="2"/>
                                                </p:txEl>
                                              </p:spTgt>
                                            </p:tgtEl>
                                            <p:attrNameLst>
                                              <p:attrName>style.visibility</p:attrName>
                                            </p:attrNameLst>
                                          </p:cBhvr>
                                          <p:to>
                                            <p:strVal val="visible"/>
                                          </p:to>
                                        </p:set>
                                        <p:anim calcmode="lin" valueType="num">
                                          <p:cBhvr additive="base">
                                            <p:cTn id="76" dur="1000" fill="hold"/>
                                            <p:tgtEl>
                                              <p:spTgt spid="455">
                                                <p:txEl>
                                                  <p:pRg st="2" end="2"/>
                                                </p:txEl>
                                              </p:spTgt>
                                            </p:tgtEl>
                                            <p:attrNameLst>
                                              <p:attrName>ppt_x</p:attrName>
                                            </p:attrNameLst>
                                          </p:cBhvr>
                                          <p:tavLst>
                                            <p:tav tm="0">
                                              <p:val>
                                                <p:strVal val="0-#ppt_w/2"/>
                                              </p:val>
                                            </p:tav>
                                            <p:tav tm="100000">
                                              <p:val>
                                                <p:strVal val="#ppt_x"/>
                                              </p:val>
                                            </p:tav>
                                          </p:tavLst>
                                        </p:anim>
                                        <p:anim calcmode="lin" valueType="num">
                                          <p:cBhvr additive="base">
                                            <p:cTn id="77" dur="1000" fill="hold"/>
                                            <p:tgtEl>
                                              <p:spTgt spid="455">
                                                <p:txEl>
                                                  <p:pRg st="2" end="2"/>
                                                </p:txEl>
                                              </p:spTgt>
                                            </p:tgtEl>
                                            <p:attrNameLst>
                                              <p:attrName>ppt_y</p:attrName>
                                            </p:attrNameLst>
                                          </p:cBhvr>
                                          <p:tavLst>
                                            <p:tav tm="0">
                                              <p:val>
                                                <p:strVal val="#ppt_y"/>
                                              </p:val>
                                            </p:tav>
                                            <p:tav tm="100000">
                                              <p:val>
                                                <p:strVal val="#ppt_y"/>
                                              </p:val>
                                            </p:tav>
                                          </p:tavLst>
                                        </p:anim>
                                      </p:childTnLst>
                                    </p:cTn>
                                  </p:par>
                                </p:childTnLst>
                              </p:cTn>
                            </p:par>
                            <p:par>
                              <p:cTn id="78" fill="hold">
                                <p:stCondLst>
                                  <p:cond delay="7200"/>
                                </p:stCondLst>
                                <p:childTnLst>
                                  <p:par>
                                    <p:cTn id="79" presetID="2" presetClass="entr" presetSubtype="8" fill="hold" grpId="0" nodeType="afterEffect">
                                      <p:stCondLst>
                                        <p:cond delay="0"/>
                                      </p:stCondLst>
                                      <p:childTnLst>
                                        <p:set>
                                          <p:cBhvr>
                                            <p:cTn id="80" dur="1" fill="hold">
                                              <p:stCondLst>
                                                <p:cond delay="0"/>
                                              </p:stCondLst>
                                            </p:cTn>
                                            <p:tgtEl>
                                              <p:spTgt spid="455">
                                                <p:txEl>
                                                  <p:pRg st="3" end="3"/>
                                                </p:txEl>
                                              </p:spTgt>
                                            </p:tgtEl>
                                            <p:attrNameLst>
                                              <p:attrName>style.visibility</p:attrName>
                                            </p:attrNameLst>
                                          </p:cBhvr>
                                          <p:to>
                                            <p:strVal val="visible"/>
                                          </p:to>
                                        </p:set>
                                        <p:anim calcmode="lin" valueType="num">
                                          <p:cBhvr additive="base">
                                            <p:cTn id="81" dur="1000" fill="hold"/>
                                            <p:tgtEl>
                                              <p:spTgt spid="455">
                                                <p:txEl>
                                                  <p:pRg st="3" end="3"/>
                                                </p:txEl>
                                              </p:spTgt>
                                            </p:tgtEl>
                                            <p:attrNameLst>
                                              <p:attrName>ppt_x</p:attrName>
                                            </p:attrNameLst>
                                          </p:cBhvr>
                                          <p:tavLst>
                                            <p:tav tm="0">
                                              <p:val>
                                                <p:strVal val="0-#ppt_w/2"/>
                                              </p:val>
                                            </p:tav>
                                            <p:tav tm="100000">
                                              <p:val>
                                                <p:strVal val="#ppt_x"/>
                                              </p:val>
                                            </p:tav>
                                          </p:tavLst>
                                        </p:anim>
                                        <p:anim calcmode="lin" valueType="num">
                                          <p:cBhvr additive="base">
                                            <p:cTn id="82" dur="1000" fill="hold"/>
                                            <p:tgtEl>
                                              <p:spTgt spid="455">
                                                <p:txEl>
                                                  <p:pRg st="3" end="3"/>
                                                </p:txEl>
                                              </p:spTgt>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456">
                                                <p:txEl>
                                                  <p:pRg st="0" end="0"/>
                                                </p:txEl>
                                              </p:spTgt>
                                            </p:tgtEl>
                                            <p:attrNameLst>
                                              <p:attrName>style.visibility</p:attrName>
                                            </p:attrNameLst>
                                          </p:cBhvr>
                                          <p:to>
                                            <p:strVal val="visible"/>
                                          </p:to>
                                        </p:set>
                                        <p:anim calcmode="lin" valueType="num">
                                          <p:cBhvr additive="base">
                                            <p:cTn id="85" dur="1000" fill="hold"/>
                                            <p:tgtEl>
                                              <p:spTgt spid="456">
                                                <p:txEl>
                                                  <p:pRg st="0" end="0"/>
                                                </p:txEl>
                                              </p:spTgt>
                                            </p:tgtEl>
                                            <p:attrNameLst>
                                              <p:attrName>ppt_x</p:attrName>
                                            </p:attrNameLst>
                                          </p:cBhvr>
                                          <p:tavLst>
                                            <p:tav tm="0">
                                              <p:val>
                                                <p:strVal val="0-#ppt_w/2"/>
                                              </p:val>
                                            </p:tav>
                                            <p:tav tm="100000">
                                              <p:val>
                                                <p:strVal val="#ppt_x"/>
                                              </p:val>
                                            </p:tav>
                                          </p:tavLst>
                                        </p:anim>
                                        <p:anim calcmode="lin" valueType="num">
                                          <p:cBhvr additive="base">
                                            <p:cTn id="86" dur="1000" fill="hold"/>
                                            <p:tgtEl>
                                              <p:spTgt spid="45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455" grpId="0" build="p"/>
          <p:bldP spid="456" grpId="0" build="p"/>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00" name="Group 2399"/>
          <p:cNvGrpSpPr/>
          <p:nvPr/>
        </p:nvGrpSpPr>
        <p:grpSpPr>
          <a:xfrm>
            <a:off x="6216650" y="862013"/>
            <a:ext cx="4514851" cy="4494213"/>
            <a:chOff x="6216650" y="862013"/>
            <a:chExt cx="4514851" cy="4494213"/>
          </a:xfrm>
        </p:grpSpPr>
        <p:sp>
          <p:nvSpPr>
            <p:cNvPr id="2301" name="Freeform 274"/>
            <p:cNvSpPr>
              <a:spLocks/>
            </p:cNvSpPr>
            <p:nvPr/>
          </p:nvSpPr>
          <p:spPr bwMode="auto">
            <a:xfrm>
              <a:off x="8081963" y="862013"/>
              <a:ext cx="2649538" cy="3346450"/>
            </a:xfrm>
            <a:custGeom>
              <a:avLst/>
              <a:gdLst>
                <a:gd name="T0" fmla="*/ 1042 w 1052"/>
                <a:gd name="T1" fmla="*/ 1321 h 1329"/>
                <a:gd name="T2" fmla="*/ 1042 w 1052"/>
                <a:gd name="T3" fmla="*/ 619 h 1329"/>
                <a:gd name="T4" fmla="*/ 1027 w 1052"/>
                <a:gd name="T5" fmla="*/ 595 h 1329"/>
                <a:gd name="T6" fmla="*/ 11 w 1052"/>
                <a:gd name="T7" fmla="*/ 8 h 1329"/>
                <a:gd name="T8" fmla="*/ 0 w 1052"/>
                <a:gd name="T9" fmla="*/ 6 h 1329"/>
                <a:gd name="T10" fmla="*/ 10 w 1052"/>
                <a:gd name="T11" fmla="*/ 1 h 1329"/>
                <a:gd name="T12" fmla="*/ 10 w 1052"/>
                <a:gd name="T13" fmla="*/ 1 h 1329"/>
                <a:gd name="T14" fmla="*/ 10 w 1052"/>
                <a:gd name="T15" fmla="*/ 1 h 1329"/>
                <a:gd name="T16" fmla="*/ 10 w 1052"/>
                <a:gd name="T17" fmla="*/ 1 h 1329"/>
                <a:gd name="T18" fmla="*/ 21 w 1052"/>
                <a:gd name="T19" fmla="*/ 3 h 1329"/>
                <a:gd name="T20" fmla="*/ 1037 w 1052"/>
                <a:gd name="T21" fmla="*/ 590 h 1329"/>
                <a:gd name="T22" fmla="*/ 1052 w 1052"/>
                <a:gd name="T23" fmla="*/ 614 h 1329"/>
                <a:gd name="T24" fmla="*/ 1052 w 1052"/>
                <a:gd name="T25" fmla="*/ 1316 h 1329"/>
                <a:gd name="T26" fmla="*/ 1049 w 1052"/>
                <a:gd name="T27" fmla="*/ 1324 h 1329"/>
                <a:gd name="T28" fmla="*/ 1049 w 1052"/>
                <a:gd name="T29" fmla="*/ 1324 h 1329"/>
                <a:gd name="T30" fmla="*/ 1048 w 1052"/>
                <a:gd name="T31" fmla="*/ 1324 h 1329"/>
                <a:gd name="T32" fmla="*/ 1047 w 1052"/>
                <a:gd name="T33" fmla="*/ 1325 h 1329"/>
                <a:gd name="T34" fmla="*/ 1038 w 1052"/>
                <a:gd name="T35" fmla="*/ 1329 h 1329"/>
                <a:gd name="T36" fmla="*/ 1038 w 1052"/>
                <a:gd name="T37" fmla="*/ 1329 h 1329"/>
                <a:gd name="T38" fmla="*/ 1042 w 1052"/>
                <a:gd name="T39" fmla="*/ 1321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52" h="1329">
                  <a:moveTo>
                    <a:pt x="1042" y="1321"/>
                  </a:moveTo>
                  <a:cubicBezTo>
                    <a:pt x="1042" y="619"/>
                    <a:pt x="1042" y="619"/>
                    <a:pt x="1042" y="619"/>
                  </a:cubicBezTo>
                  <a:cubicBezTo>
                    <a:pt x="1042" y="610"/>
                    <a:pt x="1035" y="600"/>
                    <a:pt x="1027" y="595"/>
                  </a:cubicBezTo>
                  <a:cubicBezTo>
                    <a:pt x="11" y="8"/>
                    <a:pt x="11" y="8"/>
                    <a:pt x="11" y="8"/>
                  </a:cubicBezTo>
                  <a:cubicBezTo>
                    <a:pt x="7" y="6"/>
                    <a:pt x="3" y="5"/>
                    <a:pt x="0" y="6"/>
                  </a:cubicBezTo>
                  <a:cubicBezTo>
                    <a:pt x="10" y="1"/>
                    <a:pt x="10" y="1"/>
                    <a:pt x="10" y="1"/>
                  </a:cubicBezTo>
                  <a:cubicBezTo>
                    <a:pt x="10" y="1"/>
                    <a:pt x="10" y="1"/>
                    <a:pt x="10" y="1"/>
                  </a:cubicBezTo>
                  <a:cubicBezTo>
                    <a:pt x="10" y="1"/>
                    <a:pt x="10" y="1"/>
                    <a:pt x="10" y="1"/>
                  </a:cubicBezTo>
                  <a:cubicBezTo>
                    <a:pt x="10" y="1"/>
                    <a:pt x="10" y="1"/>
                    <a:pt x="10" y="1"/>
                  </a:cubicBezTo>
                  <a:cubicBezTo>
                    <a:pt x="13" y="0"/>
                    <a:pt x="17" y="1"/>
                    <a:pt x="21" y="3"/>
                  </a:cubicBezTo>
                  <a:cubicBezTo>
                    <a:pt x="1037" y="590"/>
                    <a:pt x="1037" y="590"/>
                    <a:pt x="1037" y="590"/>
                  </a:cubicBezTo>
                  <a:cubicBezTo>
                    <a:pt x="1045" y="595"/>
                    <a:pt x="1052" y="605"/>
                    <a:pt x="1052" y="614"/>
                  </a:cubicBezTo>
                  <a:cubicBezTo>
                    <a:pt x="1052" y="1316"/>
                    <a:pt x="1052" y="1316"/>
                    <a:pt x="1052" y="1316"/>
                  </a:cubicBezTo>
                  <a:cubicBezTo>
                    <a:pt x="1052" y="1320"/>
                    <a:pt x="1051" y="1322"/>
                    <a:pt x="1049" y="1324"/>
                  </a:cubicBezTo>
                  <a:cubicBezTo>
                    <a:pt x="1049" y="1324"/>
                    <a:pt x="1049" y="1324"/>
                    <a:pt x="1049" y="1324"/>
                  </a:cubicBezTo>
                  <a:cubicBezTo>
                    <a:pt x="1048" y="1324"/>
                    <a:pt x="1048" y="1324"/>
                    <a:pt x="1048" y="1324"/>
                  </a:cubicBezTo>
                  <a:cubicBezTo>
                    <a:pt x="1048" y="1324"/>
                    <a:pt x="1048" y="1324"/>
                    <a:pt x="1047" y="1325"/>
                  </a:cubicBezTo>
                  <a:cubicBezTo>
                    <a:pt x="1038" y="1329"/>
                    <a:pt x="1038" y="1329"/>
                    <a:pt x="1038" y="1329"/>
                  </a:cubicBezTo>
                  <a:cubicBezTo>
                    <a:pt x="1038" y="1329"/>
                    <a:pt x="1038" y="1329"/>
                    <a:pt x="1038" y="1329"/>
                  </a:cubicBezTo>
                  <a:cubicBezTo>
                    <a:pt x="1040" y="1328"/>
                    <a:pt x="1042" y="1325"/>
                    <a:pt x="1042" y="1321"/>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2" name="Freeform 275"/>
            <p:cNvSpPr>
              <a:spLocks/>
            </p:cNvSpPr>
            <p:nvPr/>
          </p:nvSpPr>
          <p:spPr bwMode="auto">
            <a:xfrm>
              <a:off x="8081963" y="877888"/>
              <a:ext cx="0" cy="1588"/>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0"/>
                    <a:pt x="0" y="0"/>
                    <a:pt x="0" y="0"/>
                  </a:cubicBezTo>
                  <a:cubicBezTo>
                    <a:pt x="0" y="0"/>
                    <a:pt x="0" y="1"/>
                    <a:pt x="0" y="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3" name="Freeform 276"/>
            <p:cNvSpPr>
              <a:spLocks/>
            </p:cNvSpPr>
            <p:nvPr/>
          </p:nvSpPr>
          <p:spPr bwMode="auto">
            <a:xfrm>
              <a:off x="8072438" y="869951"/>
              <a:ext cx="2633663" cy="3348038"/>
            </a:xfrm>
            <a:custGeom>
              <a:avLst/>
              <a:gdLst>
                <a:gd name="T0" fmla="*/ 15 w 1046"/>
                <a:gd name="T1" fmla="*/ 5 h 1330"/>
                <a:gd name="T2" fmla="*/ 1031 w 1046"/>
                <a:gd name="T3" fmla="*/ 592 h 1330"/>
                <a:gd name="T4" fmla="*/ 1046 w 1046"/>
                <a:gd name="T5" fmla="*/ 616 h 1330"/>
                <a:gd name="T6" fmla="*/ 1046 w 1046"/>
                <a:gd name="T7" fmla="*/ 1318 h 1330"/>
                <a:gd name="T8" fmla="*/ 1031 w 1046"/>
                <a:gd name="T9" fmla="*/ 1325 h 1330"/>
                <a:gd name="T10" fmla="*/ 15 w 1046"/>
                <a:gd name="T11" fmla="*/ 738 h 1330"/>
                <a:gd name="T12" fmla="*/ 0 w 1046"/>
                <a:gd name="T13" fmla="*/ 714 h 1330"/>
                <a:gd name="T14" fmla="*/ 0 w 1046"/>
                <a:gd name="T15" fmla="*/ 12 h 1330"/>
                <a:gd name="T16" fmla="*/ 15 w 1046"/>
                <a:gd name="T17" fmla="*/ 5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6" h="1330">
                  <a:moveTo>
                    <a:pt x="15" y="5"/>
                  </a:moveTo>
                  <a:cubicBezTo>
                    <a:pt x="1031" y="592"/>
                    <a:pt x="1031" y="592"/>
                    <a:pt x="1031" y="592"/>
                  </a:cubicBezTo>
                  <a:cubicBezTo>
                    <a:pt x="1039" y="597"/>
                    <a:pt x="1046" y="607"/>
                    <a:pt x="1046" y="616"/>
                  </a:cubicBezTo>
                  <a:cubicBezTo>
                    <a:pt x="1046" y="1318"/>
                    <a:pt x="1046" y="1318"/>
                    <a:pt x="1046" y="1318"/>
                  </a:cubicBezTo>
                  <a:cubicBezTo>
                    <a:pt x="1046" y="1327"/>
                    <a:pt x="1039" y="1330"/>
                    <a:pt x="1031" y="1325"/>
                  </a:cubicBezTo>
                  <a:cubicBezTo>
                    <a:pt x="15" y="738"/>
                    <a:pt x="15" y="738"/>
                    <a:pt x="15" y="738"/>
                  </a:cubicBezTo>
                  <a:cubicBezTo>
                    <a:pt x="6" y="733"/>
                    <a:pt x="0" y="723"/>
                    <a:pt x="0" y="714"/>
                  </a:cubicBezTo>
                  <a:cubicBezTo>
                    <a:pt x="0" y="12"/>
                    <a:pt x="0" y="12"/>
                    <a:pt x="0" y="12"/>
                  </a:cubicBezTo>
                  <a:cubicBezTo>
                    <a:pt x="0" y="3"/>
                    <a:pt x="6" y="0"/>
                    <a:pt x="15" y="5"/>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4" name="Freeform 277"/>
            <p:cNvSpPr>
              <a:spLocks/>
            </p:cNvSpPr>
            <p:nvPr/>
          </p:nvSpPr>
          <p:spPr bwMode="auto">
            <a:xfrm>
              <a:off x="8170863" y="1098551"/>
              <a:ext cx="2454275" cy="2895600"/>
            </a:xfrm>
            <a:custGeom>
              <a:avLst/>
              <a:gdLst>
                <a:gd name="T0" fmla="*/ 51 w 975"/>
                <a:gd name="T1" fmla="*/ 15 h 1150"/>
                <a:gd name="T2" fmla="*/ 2 w 975"/>
                <a:gd name="T3" fmla="*/ 43 h 1150"/>
                <a:gd name="T4" fmla="*/ 0 w 975"/>
                <a:gd name="T5" fmla="*/ 545 h 1150"/>
                <a:gd name="T6" fmla="*/ 49 w 975"/>
                <a:gd name="T7" fmla="*/ 630 h 1150"/>
                <a:gd name="T8" fmla="*/ 924 w 975"/>
                <a:gd name="T9" fmla="*/ 1135 h 1150"/>
                <a:gd name="T10" fmla="*/ 973 w 975"/>
                <a:gd name="T11" fmla="*/ 1107 h 1150"/>
                <a:gd name="T12" fmla="*/ 974 w 975"/>
                <a:gd name="T13" fmla="*/ 605 h 1150"/>
                <a:gd name="T14" fmla="*/ 926 w 975"/>
                <a:gd name="T15" fmla="*/ 520 h 1150"/>
                <a:gd name="T16" fmla="*/ 51 w 975"/>
                <a:gd name="T17" fmla="*/ 15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5" h="1150">
                  <a:moveTo>
                    <a:pt x="51" y="15"/>
                  </a:moveTo>
                  <a:cubicBezTo>
                    <a:pt x="24" y="0"/>
                    <a:pt x="2" y="12"/>
                    <a:pt x="2" y="43"/>
                  </a:cubicBezTo>
                  <a:cubicBezTo>
                    <a:pt x="0" y="545"/>
                    <a:pt x="0" y="545"/>
                    <a:pt x="0" y="545"/>
                  </a:cubicBezTo>
                  <a:cubicBezTo>
                    <a:pt x="0" y="576"/>
                    <a:pt x="22" y="614"/>
                    <a:pt x="49" y="630"/>
                  </a:cubicBezTo>
                  <a:cubicBezTo>
                    <a:pt x="924" y="1135"/>
                    <a:pt x="924" y="1135"/>
                    <a:pt x="924" y="1135"/>
                  </a:cubicBezTo>
                  <a:cubicBezTo>
                    <a:pt x="951" y="1150"/>
                    <a:pt x="973" y="1138"/>
                    <a:pt x="973" y="1107"/>
                  </a:cubicBezTo>
                  <a:cubicBezTo>
                    <a:pt x="974" y="605"/>
                    <a:pt x="974" y="605"/>
                    <a:pt x="974" y="605"/>
                  </a:cubicBezTo>
                  <a:cubicBezTo>
                    <a:pt x="975" y="574"/>
                    <a:pt x="953" y="536"/>
                    <a:pt x="926" y="520"/>
                  </a:cubicBezTo>
                  <a:lnTo>
                    <a:pt x="51" y="15"/>
                  </a:lnTo>
                  <a:close/>
                </a:path>
              </a:pathLst>
            </a:custGeom>
            <a:solidFill>
              <a:srgbClr val="83E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6" name="Freeform 289"/>
            <p:cNvSpPr>
              <a:spLocks/>
            </p:cNvSpPr>
            <p:nvPr/>
          </p:nvSpPr>
          <p:spPr bwMode="auto">
            <a:xfrm>
              <a:off x="6216650" y="2727326"/>
              <a:ext cx="4446588" cy="2568575"/>
            </a:xfrm>
            <a:custGeom>
              <a:avLst/>
              <a:gdLst>
                <a:gd name="T0" fmla="*/ 742 w 1766"/>
                <a:gd name="T1" fmla="*/ 5 h 1020"/>
                <a:gd name="T2" fmla="*/ 1758 w 1766"/>
                <a:gd name="T3" fmla="*/ 591 h 1020"/>
                <a:gd name="T4" fmla="*/ 1758 w 1766"/>
                <a:gd name="T5" fmla="*/ 609 h 1020"/>
                <a:gd name="T6" fmla="*/ 1055 w 1766"/>
                <a:gd name="T7" fmla="*/ 1015 h 1020"/>
                <a:gd name="T8" fmla="*/ 1025 w 1766"/>
                <a:gd name="T9" fmla="*/ 1015 h 1020"/>
                <a:gd name="T10" fmla="*/ 9 w 1766"/>
                <a:gd name="T11" fmla="*/ 428 h 1020"/>
                <a:gd name="T12" fmla="*/ 9 w 1766"/>
                <a:gd name="T13" fmla="*/ 411 h 1020"/>
                <a:gd name="T14" fmla="*/ 711 w 1766"/>
                <a:gd name="T15" fmla="*/ 5 h 1020"/>
                <a:gd name="T16" fmla="*/ 742 w 1766"/>
                <a:gd name="T17" fmla="*/ 5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6" h="1020">
                  <a:moveTo>
                    <a:pt x="742" y="5"/>
                  </a:moveTo>
                  <a:cubicBezTo>
                    <a:pt x="1758" y="591"/>
                    <a:pt x="1758" y="591"/>
                    <a:pt x="1758" y="591"/>
                  </a:cubicBezTo>
                  <a:cubicBezTo>
                    <a:pt x="1766" y="596"/>
                    <a:pt x="1766" y="604"/>
                    <a:pt x="1758" y="609"/>
                  </a:cubicBezTo>
                  <a:cubicBezTo>
                    <a:pt x="1055" y="1015"/>
                    <a:pt x="1055" y="1015"/>
                    <a:pt x="1055" y="1015"/>
                  </a:cubicBezTo>
                  <a:cubicBezTo>
                    <a:pt x="1047" y="1020"/>
                    <a:pt x="1033" y="1020"/>
                    <a:pt x="1025" y="1015"/>
                  </a:cubicBezTo>
                  <a:cubicBezTo>
                    <a:pt x="9" y="428"/>
                    <a:pt x="9" y="428"/>
                    <a:pt x="9" y="428"/>
                  </a:cubicBezTo>
                  <a:cubicBezTo>
                    <a:pt x="0" y="423"/>
                    <a:pt x="0" y="415"/>
                    <a:pt x="9" y="411"/>
                  </a:cubicBezTo>
                  <a:cubicBezTo>
                    <a:pt x="711" y="5"/>
                    <a:pt x="711" y="5"/>
                    <a:pt x="711" y="5"/>
                  </a:cubicBezTo>
                  <a:cubicBezTo>
                    <a:pt x="720" y="0"/>
                    <a:pt x="733" y="0"/>
                    <a:pt x="742" y="5"/>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7" name="Freeform 290"/>
            <p:cNvSpPr>
              <a:spLocks/>
            </p:cNvSpPr>
            <p:nvPr/>
          </p:nvSpPr>
          <p:spPr bwMode="auto">
            <a:xfrm>
              <a:off x="6223000" y="3783013"/>
              <a:ext cx="4435475" cy="1573213"/>
            </a:xfrm>
            <a:custGeom>
              <a:avLst/>
              <a:gdLst>
                <a:gd name="T0" fmla="*/ 7 w 1762"/>
                <a:gd name="T1" fmla="*/ 9 h 625"/>
                <a:gd name="T2" fmla="*/ 20 w 1762"/>
                <a:gd name="T3" fmla="*/ 17 h 625"/>
                <a:gd name="T4" fmla="*/ 20 w 1762"/>
                <a:gd name="T5" fmla="*/ 17 h 625"/>
                <a:gd name="T6" fmla="*/ 1023 w 1762"/>
                <a:gd name="T7" fmla="*/ 596 h 625"/>
                <a:gd name="T8" fmla="*/ 1053 w 1762"/>
                <a:gd name="T9" fmla="*/ 596 h 625"/>
                <a:gd name="T10" fmla="*/ 1756 w 1762"/>
                <a:gd name="T11" fmla="*/ 190 h 625"/>
                <a:gd name="T12" fmla="*/ 1759 w 1762"/>
                <a:gd name="T13" fmla="*/ 188 h 625"/>
                <a:gd name="T14" fmla="*/ 1762 w 1762"/>
                <a:gd name="T15" fmla="*/ 182 h 625"/>
                <a:gd name="T16" fmla="*/ 1762 w 1762"/>
                <a:gd name="T17" fmla="*/ 181 h 625"/>
                <a:gd name="T18" fmla="*/ 1762 w 1762"/>
                <a:gd name="T19" fmla="*/ 205 h 625"/>
                <a:gd name="T20" fmla="*/ 1756 w 1762"/>
                <a:gd name="T21" fmla="*/ 214 h 625"/>
                <a:gd name="T22" fmla="*/ 1053 w 1762"/>
                <a:gd name="T23" fmla="*/ 620 h 625"/>
                <a:gd name="T24" fmla="*/ 1023 w 1762"/>
                <a:gd name="T25" fmla="*/ 620 h 625"/>
                <a:gd name="T26" fmla="*/ 7 w 1762"/>
                <a:gd name="T27" fmla="*/ 33 h 625"/>
                <a:gd name="T28" fmla="*/ 0 w 1762"/>
                <a:gd name="T29" fmla="*/ 24 h 625"/>
                <a:gd name="T30" fmla="*/ 0 w 1762"/>
                <a:gd name="T31" fmla="*/ 0 h 625"/>
                <a:gd name="T32" fmla="*/ 7 w 1762"/>
                <a:gd name="T33" fmla="*/ 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62" h="625">
                  <a:moveTo>
                    <a:pt x="7" y="9"/>
                  </a:moveTo>
                  <a:cubicBezTo>
                    <a:pt x="20" y="17"/>
                    <a:pt x="20" y="17"/>
                    <a:pt x="20" y="17"/>
                  </a:cubicBezTo>
                  <a:cubicBezTo>
                    <a:pt x="20" y="17"/>
                    <a:pt x="20" y="17"/>
                    <a:pt x="20" y="17"/>
                  </a:cubicBezTo>
                  <a:cubicBezTo>
                    <a:pt x="1023" y="596"/>
                    <a:pt x="1023" y="596"/>
                    <a:pt x="1023" y="596"/>
                  </a:cubicBezTo>
                  <a:cubicBezTo>
                    <a:pt x="1031" y="601"/>
                    <a:pt x="1045" y="601"/>
                    <a:pt x="1053" y="596"/>
                  </a:cubicBezTo>
                  <a:cubicBezTo>
                    <a:pt x="1756" y="190"/>
                    <a:pt x="1756" y="190"/>
                    <a:pt x="1756" y="190"/>
                  </a:cubicBezTo>
                  <a:cubicBezTo>
                    <a:pt x="1757" y="189"/>
                    <a:pt x="1758" y="189"/>
                    <a:pt x="1759" y="188"/>
                  </a:cubicBezTo>
                  <a:cubicBezTo>
                    <a:pt x="1761" y="186"/>
                    <a:pt x="1762" y="184"/>
                    <a:pt x="1762" y="182"/>
                  </a:cubicBezTo>
                  <a:cubicBezTo>
                    <a:pt x="1762" y="181"/>
                    <a:pt x="1762" y="181"/>
                    <a:pt x="1762" y="181"/>
                  </a:cubicBezTo>
                  <a:cubicBezTo>
                    <a:pt x="1762" y="205"/>
                    <a:pt x="1762" y="205"/>
                    <a:pt x="1762" y="205"/>
                  </a:cubicBezTo>
                  <a:cubicBezTo>
                    <a:pt x="1762" y="208"/>
                    <a:pt x="1760" y="212"/>
                    <a:pt x="1756" y="214"/>
                  </a:cubicBezTo>
                  <a:cubicBezTo>
                    <a:pt x="1053" y="620"/>
                    <a:pt x="1053" y="620"/>
                    <a:pt x="1053" y="620"/>
                  </a:cubicBezTo>
                  <a:cubicBezTo>
                    <a:pt x="1045" y="625"/>
                    <a:pt x="1031" y="625"/>
                    <a:pt x="1023" y="620"/>
                  </a:cubicBezTo>
                  <a:cubicBezTo>
                    <a:pt x="7" y="33"/>
                    <a:pt x="7" y="33"/>
                    <a:pt x="7" y="33"/>
                  </a:cubicBezTo>
                  <a:cubicBezTo>
                    <a:pt x="3" y="31"/>
                    <a:pt x="0" y="28"/>
                    <a:pt x="0" y="24"/>
                  </a:cubicBezTo>
                  <a:cubicBezTo>
                    <a:pt x="0" y="0"/>
                    <a:pt x="0" y="0"/>
                    <a:pt x="0" y="0"/>
                  </a:cubicBezTo>
                  <a:cubicBezTo>
                    <a:pt x="0" y="4"/>
                    <a:pt x="3" y="7"/>
                    <a:pt x="7" y="9"/>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8" name="Freeform 291"/>
            <p:cNvSpPr>
              <a:spLocks/>
            </p:cNvSpPr>
            <p:nvPr/>
          </p:nvSpPr>
          <p:spPr bwMode="auto">
            <a:xfrm>
              <a:off x="6223000" y="3783013"/>
              <a:ext cx="1588"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1" y="0"/>
                    <a:pt x="0" y="0"/>
                    <a:pt x="0" y="0"/>
                  </a:cubicBezTo>
                  <a:cubicBezTo>
                    <a:pt x="0" y="0"/>
                    <a:pt x="0" y="0"/>
                    <a:pt x="0" y="0"/>
                  </a:cubicBezTo>
                  <a:lnTo>
                    <a:pt x="1"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9" name="Freeform 292"/>
            <p:cNvSpPr>
              <a:spLocks/>
            </p:cNvSpPr>
            <p:nvPr/>
          </p:nvSpPr>
          <p:spPr bwMode="auto">
            <a:xfrm>
              <a:off x="10118725" y="4183063"/>
              <a:ext cx="295275" cy="168275"/>
            </a:xfrm>
            <a:custGeom>
              <a:avLst/>
              <a:gdLst>
                <a:gd name="T0" fmla="*/ 2 w 117"/>
                <a:gd name="T1" fmla="*/ 16 h 67"/>
                <a:gd name="T2" fmla="*/ 89 w 117"/>
                <a:gd name="T3" fmla="*/ 66 h 67"/>
                <a:gd name="T4" fmla="*/ 96 w 117"/>
                <a:gd name="T5" fmla="*/ 66 h 67"/>
                <a:gd name="T6" fmla="*/ 115 w 117"/>
                <a:gd name="T7" fmla="*/ 55 h 67"/>
                <a:gd name="T8" fmla="*/ 115 w 117"/>
                <a:gd name="T9" fmla="*/ 51 h 67"/>
                <a:gd name="T10" fmla="*/ 29 w 117"/>
                <a:gd name="T11" fmla="*/ 1 h 67"/>
                <a:gd name="T12" fmla="*/ 22 w 117"/>
                <a:gd name="T13" fmla="*/ 1 h 67"/>
                <a:gd name="T14" fmla="*/ 2 w 117"/>
                <a:gd name="T15" fmla="*/ 12 h 67"/>
                <a:gd name="T16" fmla="*/ 2 w 117"/>
                <a:gd name="T17" fmla="*/ 1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 h="67">
                  <a:moveTo>
                    <a:pt x="2" y="16"/>
                  </a:moveTo>
                  <a:cubicBezTo>
                    <a:pt x="89" y="66"/>
                    <a:pt x="89" y="66"/>
                    <a:pt x="89" y="66"/>
                  </a:cubicBezTo>
                  <a:cubicBezTo>
                    <a:pt x="91" y="67"/>
                    <a:pt x="94" y="67"/>
                    <a:pt x="96" y="66"/>
                  </a:cubicBezTo>
                  <a:cubicBezTo>
                    <a:pt x="115" y="55"/>
                    <a:pt x="115" y="55"/>
                    <a:pt x="115" y="55"/>
                  </a:cubicBezTo>
                  <a:cubicBezTo>
                    <a:pt x="117" y="54"/>
                    <a:pt x="117" y="52"/>
                    <a:pt x="115" y="51"/>
                  </a:cubicBezTo>
                  <a:cubicBezTo>
                    <a:pt x="29" y="1"/>
                    <a:pt x="29" y="1"/>
                    <a:pt x="29" y="1"/>
                  </a:cubicBezTo>
                  <a:cubicBezTo>
                    <a:pt x="27" y="0"/>
                    <a:pt x="24" y="0"/>
                    <a:pt x="22" y="1"/>
                  </a:cubicBezTo>
                  <a:cubicBezTo>
                    <a:pt x="2" y="12"/>
                    <a:pt x="2" y="12"/>
                    <a:pt x="2" y="12"/>
                  </a:cubicBezTo>
                  <a:cubicBezTo>
                    <a:pt x="0" y="13"/>
                    <a:pt x="0" y="15"/>
                    <a:pt x="2"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0" name="Freeform 293"/>
            <p:cNvSpPr>
              <a:spLocks/>
            </p:cNvSpPr>
            <p:nvPr/>
          </p:nvSpPr>
          <p:spPr bwMode="auto">
            <a:xfrm>
              <a:off x="9940925" y="4079876"/>
              <a:ext cx="219075" cy="125413"/>
            </a:xfrm>
            <a:custGeom>
              <a:avLst/>
              <a:gdLst>
                <a:gd name="T0" fmla="*/ 2 w 87"/>
                <a:gd name="T1" fmla="*/ 16 h 50"/>
                <a:gd name="T2" fmla="*/ 59 w 87"/>
                <a:gd name="T3" fmla="*/ 49 h 50"/>
                <a:gd name="T4" fmla="*/ 65 w 87"/>
                <a:gd name="T5" fmla="*/ 49 h 50"/>
                <a:gd name="T6" fmla="*/ 85 w 87"/>
                <a:gd name="T7" fmla="*/ 37 h 50"/>
                <a:gd name="T8" fmla="*/ 85 w 87"/>
                <a:gd name="T9" fmla="*/ 33 h 50"/>
                <a:gd name="T10" fmla="*/ 29 w 87"/>
                <a:gd name="T11" fmla="*/ 1 h 50"/>
                <a:gd name="T12" fmla="*/ 22 w 87"/>
                <a:gd name="T13" fmla="*/ 1 h 50"/>
                <a:gd name="T14" fmla="*/ 2 w 87"/>
                <a:gd name="T15" fmla="*/ 12 h 50"/>
                <a:gd name="T16" fmla="*/ 2 w 87"/>
                <a:gd name="T17"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50">
                  <a:moveTo>
                    <a:pt x="2" y="16"/>
                  </a:moveTo>
                  <a:cubicBezTo>
                    <a:pt x="59" y="49"/>
                    <a:pt x="59" y="49"/>
                    <a:pt x="59" y="49"/>
                  </a:cubicBezTo>
                  <a:cubicBezTo>
                    <a:pt x="60" y="50"/>
                    <a:pt x="63" y="50"/>
                    <a:pt x="65" y="49"/>
                  </a:cubicBezTo>
                  <a:cubicBezTo>
                    <a:pt x="85" y="37"/>
                    <a:pt x="85" y="37"/>
                    <a:pt x="85" y="37"/>
                  </a:cubicBezTo>
                  <a:cubicBezTo>
                    <a:pt x="87" y="36"/>
                    <a:pt x="87" y="34"/>
                    <a:pt x="85" y="33"/>
                  </a:cubicBezTo>
                  <a:cubicBezTo>
                    <a:pt x="29" y="1"/>
                    <a:pt x="29" y="1"/>
                    <a:pt x="29" y="1"/>
                  </a:cubicBezTo>
                  <a:cubicBezTo>
                    <a:pt x="27" y="0"/>
                    <a:pt x="24" y="0"/>
                    <a:pt x="22" y="1"/>
                  </a:cubicBezTo>
                  <a:cubicBezTo>
                    <a:pt x="2" y="12"/>
                    <a:pt x="2" y="12"/>
                    <a:pt x="2" y="12"/>
                  </a:cubicBezTo>
                  <a:cubicBezTo>
                    <a:pt x="0" y="13"/>
                    <a:pt x="0" y="15"/>
                    <a:pt x="2"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1" name="Freeform 294"/>
            <p:cNvSpPr>
              <a:spLocks/>
            </p:cNvSpPr>
            <p:nvPr/>
          </p:nvSpPr>
          <p:spPr bwMode="auto">
            <a:xfrm>
              <a:off x="9766300" y="3978276"/>
              <a:ext cx="217488" cy="127000"/>
            </a:xfrm>
            <a:custGeom>
              <a:avLst/>
              <a:gdLst>
                <a:gd name="T0" fmla="*/ 2 w 86"/>
                <a:gd name="T1" fmla="*/ 16 h 50"/>
                <a:gd name="T2" fmla="*/ 58 w 86"/>
                <a:gd name="T3" fmla="*/ 49 h 50"/>
                <a:gd name="T4" fmla="*/ 65 w 86"/>
                <a:gd name="T5" fmla="*/ 49 h 50"/>
                <a:gd name="T6" fmla="*/ 85 w 86"/>
                <a:gd name="T7" fmla="*/ 37 h 50"/>
                <a:gd name="T8" fmla="*/ 85 w 86"/>
                <a:gd name="T9" fmla="*/ 33 h 50"/>
                <a:gd name="T10" fmla="*/ 28 w 86"/>
                <a:gd name="T11" fmla="*/ 1 h 50"/>
                <a:gd name="T12" fmla="*/ 21 w 86"/>
                <a:gd name="T13" fmla="*/ 1 h 50"/>
                <a:gd name="T14" fmla="*/ 2 w 86"/>
                <a:gd name="T15" fmla="*/ 12 h 50"/>
                <a:gd name="T16" fmla="*/ 2 w 86"/>
                <a:gd name="T17"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50">
                  <a:moveTo>
                    <a:pt x="2" y="16"/>
                  </a:moveTo>
                  <a:cubicBezTo>
                    <a:pt x="58" y="49"/>
                    <a:pt x="58" y="49"/>
                    <a:pt x="58" y="49"/>
                  </a:cubicBezTo>
                  <a:cubicBezTo>
                    <a:pt x="60" y="50"/>
                    <a:pt x="63" y="50"/>
                    <a:pt x="65" y="49"/>
                  </a:cubicBezTo>
                  <a:cubicBezTo>
                    <a:pt x="85" y="37"/>
                    <a:pt x="85" y="37"/>
                    <a:pt x="85" y="37"/>
                  </a:cubicBezTo>
                  <a:cubicBezTo>
                    <a:pt x="86" y="36"/>
                    <a:pt x="86" y="34"/>
                    <a:pt x="85" y="33"/>
                  </a:cubicBezTo>
                  <a:cubicBezTo>
                    <a:pt x="28" y="1"/>
                    <a:pt x="28" y="1"/>
                    <a:pt x="28" y="1"/>
                  </a:cubicBezTo>
                  <a:cubicBezTo>
                    <a:pt x="26" y="0"/>
                    <a:pt x="23" y="0"/>
                    <a:pt x="21" y="1"/>
                  </a:cubicBezTo>
                  <a:cubicBezTo>
                    <a:pt x="2" y="12"/>
                    <a:pt x="2" y="12"/>
                    <a:pt x="2" y="12"/>
                  </a:cubicBezTo>
                  <a:cubicBezTo>
                    <a:pt x="0" y="13"/>
                    <a:pt x="0" y="15"/>
                    <a:pt x="2"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2" name="Freeform 295"/>
            <p:cNvSpPr>
              <a:spLocks/>
            </p:cNvSpPr>
            <p:nvPr/>
          </p:nvSpPr>
          <p:spPr bwMode="auto">
            <a:xfrm>
              <a:off x="9593263" y="3878263"/>
              <a:ext cx="215900" cy="125413"/>
            </a:xfrm>
            <a:custGeom>
              <a:avLst/>
              <a:gdLst>
                <a:gd name="T0" fmla="*/ 2 w 86"/>
                <a:gd name="T1" fmla="*/ 16 h 50"/>
                <a:gd name="T2" fmla="*/ 58 w 86"/>
                <a:gd name="T3" fmla="*/ 48 h 50"/>
                <a:gd name="T4" fmla="*/ 65 w 86"/>
                <a:gd name="T5" fmla="*/ 48 h 50"/>
                <a:gd name="T6" fmla="*/ 84 w 86"/>
                <a:gd name="T7" fmla="*/ 37 h 50"/>
                <a:gd name="T8" fmla="*/ 84 w 86"/>
                <a:gd name="T9" fmla="*/ 33 h 50"/>
                <a:gd name="T10" fmla="*/ 28 w 86"/>
                <a:gd name="T11" fmla="*/ 1 h 50"/>
                <a:gd name="T12" fmla="*/ 21 w 86"/>
                <a:gd name="T13" fmla="*/ 1 h 50"/>
                <a:gd name="T14" fmla="*/ 2 w 86"/>
                <a:gd name="T15" fmla="*/ 12 h 50"/>
                <a:gd name="T16" fmla="*/ 2 w 86"/>
                <a:gd name="T17"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50">
                  <a:moveTo>
                    <a:pt x="2" y="16"/>
                  </a:moveTo>
                  <a:cubicBezTo>
                    <a:pt x="58" y="48"/>
                    <a:pt x="58" y="48"/>
                    <a:pt x="58" y="48"/>
                  </a:cubicBezTo>
                  <a:cubicBezTo>
                    <a:pt x="60" y="50"/>
                    <a:pt x="63" y="50"/>
                    <a:pt x="65" y="48"/>
                  </a:cubicBezTo>
                  <a:cubicBezTo>
                    <a:pt x="84" y="37"/>
                    <a:pt x="84" y="37"/>
                    <a:pt x="84" y="37"/>
                  </a:cubicBezTo>
                  <a:cubicBezTo>
                    <a:pt x="86" y="36"/>
                    <a:pt x="86" y="34"/>
                    <a:pt x="84" y="33"/>
                  </a:cubicBezTo>
                  <a:cubicBezTo>
                    <a:pt x="28" y="1"/>
                    <a:pt x="28" y="1"/>
                    <a:pt x="28" y="1"/>
                  </a:cubicBezTo>
                  <a:cubicBezTo>
                    <a:pt x="26" y="0"/>
                    <a:pt x="23" y="0"/>
                    <a:pt x="21" y="1"/>
                  </a:cubicBezTo>
                  <a:cubicBezTo>
                    <a:pt x="2" y="12"/>
                    <a:pt x="2" y="12"/>
                    <a:pt x="2" y="12"/>
                  </a:cubicBezTo>
                  <a:cubicBezTo>
                    <a:pt x="0" y="13"/>
                    <a:pt x="0" y="15"/>
                    <a:pt x="2"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3" name="Freeform 296"/>
            <p:cNvSpPr>
              <a:spLocks/>
            </p:cNvSpPr>
            <p:nvPr/>
          </p:nvSpPr>
          <p:spPr bwMode="auto">
            <a:xfrm>
              <a:off x="9417050" y="3776663"/>
              <a:ext cx="219075" cy="123825"/>
            </a:xfrm>
            <a:custGeom>
              <a:avLst/>
              <a:gdLst>
                <a:gd name="T0" fmla="*/ 2 w 87"/>
                <a:gd name="T1" fmla="*/ 16 h 49"/>
                <a:gd name="T2" fmla="*/ 58 w 87"/>
                <a:gd name="T3" fmla="*/ 48 h 49"/>
                <a:gd name="T4" fmla="*/ 65 w 87"/>
                <a:gd name="T5" fmla="*/ 48 h 49"/>
                <a:gd name="T6" fmla="*/ 85 w 87"/>
                <a:gd name="T7" fmla="*/ 37 h 49"/>
                <a:gd name="T8" fmla="*/ 85 w 87"/>
                <a:gd name="T9" fmla="*/ 33 h 49"/>
                <a:gd name="T10" fmla="*/ 28 w 87"/>
                <a:gd name="T11" fmla="*/ 1 h 49"/>
                <a:gd name="T12" fmla="*/ 22 w 87"/>
                <a:gd name="T13" fmla="*/ 1 h 49"/>
                <a:gd name="T14" fmla="*/ 2 w 87"/>
                <a:gd name="T15" fmla="*/ 12 h 49"/>
                <a:gd name="T16" fmla="*/ 2 w 87"/>
                <a:gd name="T1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49">
                  <a:moveTo>
                    <a:pt x="2" y="16"/>
                  </a:moveTo>
                  <a:cubicBezTo>
                    <a:pt x="58" y="48"/>
                    <a:pt x="58" y="48"/>
                    <a:pt x="58" y="48"/>
                  </a:cubicBezTo>
                  <a:cubicBezTo>
                    <a:pt x="60" y="49"/>
                    <a:pt x="63" y="49"/>
                    <a:pt x="65" y="48"/>
                  </a:cubicBezTo>
                  <a:cubicBezTo>
                    <a:pt x="85" y="37"/>
                    <a:pt x="85" y="37"/>
                    <a:pt x="85" y="37"/>
                  </a:cubicBezTo>
                  <a:cubicBezTo>
                    <a:pt x="87" y="36"/>
                    <a:pt x="87" y="34"/>
                    <a:pt x="85" y="33"/>
                  </a:cubicBezTo>
                  <a:cubicBezTo>
                    <a:pt x="28" y="1"/>
                    <a:pt x="28" y="1"/>
                    <a:pt x="28" y="1"/>
                  </a:cubicBezTo>
                  <a:cubicBezTo>
                    <a:pt x="27" y="0"/>
                    <a:pt x="24" y="0"/>
                    <a:pt x="22" y="1"/>
                  </a:cubicBezTo>
                  <a:cubicBezTo>
                    <a:pt x="2" y="12"/>
                    <a:pt x="2" y="12"/>
                    <a:pt x="2" y="12"/>
                  </a:cubicBezTo>
                  <a:cubicBezTo>
                    <a:pt x="0" y="13"/>
                    <a:pt x="0" y="15"/>
                    <a:pt x="2"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4" name="Freeform 297"/>
            <p:cNvSpPr>
              <a:spLocks/>
            </p:cNvSpPr>
            <p:nvPr/>
          </p:nvSpPr>
          <p:spPr bwMode="auto">
            <a:xfrm>
              <a:off x="9242425" y="3676651"/>
              <a:ext cx="217488" cy="123825"/>
            </a:xfrm>
            <a:custGeom>
              <a:avLst/>
              <a:gdLst>
                <a:gd name="T0" fmla="*/ 2 w 86"/>
                <a:gd name="T1" fmla="*/ 16 h 49"/>
                <a:gd name="T2" fmla="*/ 58 w 86"/>
                <a:gd name="T3" fmla="*/ 48 h 49"/>
                <a:gd name="T4" fmla="*/ 65 w 86"/>
                <a:gd name="T5" fmla="*/ 48 h 49"/>
                <a:gd name="T6" fmla="*/ 84 w 86"/>
                <a:gd name="T7" fmla="*/ 37 h 49"/>
                <a:gd name="T8" fmla="*/ 84 w 86"/>
                <a:gd name="T9" fmla="*/ 33 h 49"/>
                <a:gd name="T10" fmla="*/ 28 w 86"/>
                <a:gd name="T11" fmla="*/ 1 h 49"/>
                <a:gd name="T12" fmla="*/ 21 w 86"/>
                <a:gd name="T13" fmla="*/ 1 h 49"/>
                <a:gd name="T14" fmla="*/ 2 w 86"/>
                <a:gd name="T15" fmla="*/ 12 h 49"/>
                <a:gd name="T16" fmla="*/ 2 w 86"/>
                <a:gd name="T1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49">
                  <a:moveTo>
                    <a:pt x="2" y="16"/>
                  </a:moveTo>
                  <a:cubicBezTo>
                    <a:pt x="58" y="48"/>
                    <a:pt x="58" y="48"/>
                    <a:pt x="58" y="48"/>
                  </a:cubicBezTo>
                  <a:cubicBezTo>
                    <a:pt x="60" y="49"/>
                    <a:pt x="63" y="49"/>
                    <a:pt x="65" y="48"/>
                  </a:cubicBezTo>
                  <a:cubicBezTo>
                    <a:pt x="84" y="37"/>
                    <a:pt x="84" y="37"/>
                    <a:pt x="84" y="37"/>
                  </a:cubicBezTo>
                  <a:cubicBezTo>
                    <a:pt x="86" y="36"/>
                    <a:pt x="86" y="34"/>
                    <a:pt x="84" y="33"/>
                  </a:cubicBezTo>
                  <a:cubicBezTo>
                    <a:pt x="28" y="1"/>
                    <a:pt x="28" y="1"/>
                    <a:pt x="28" y="1"/>
                  </a:cubicBezTo>
                  <a:cubicBezTo>
                    <a:pt x="26" y="0"/>
                    <a:pt x="23" y="0"/>
                    <a:pt x="21" y="1"/>
                  </a:cubicBezTo>
                  <a:cubicBezTo>
                    <a:pt x="2" y="12"/>
                    <a:pt x="2" y="12"/>
                    <a:pt x="2" y="12"/>
                  </a:cubicBezTo>
                  <a:cubicBezTo>
                    <a:pt x="0" y="13"/>
                    <a:pt x="0" y="15"/>
                    <a:pt x="2"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5" name="Freeform 298"/>
            <p:cNvSpPr>
              <a:spLocks/>
            </p:cNvSpPr>
            <p:nvPr/>
          </p:nvSpPr>
          <p:spPr bwMode="auto">
            <a:xfrm>
              <a:off x="9066213" y="3576638"/>
              <a:ext cx="219075" cy="122238"/>
            </a:xfrm>
            <a:custGeom>
              <a:avLst/>
              <a:gdLst>
                <a:gd name="T0" fmla="*/ 2 w 87"/>
                <a:gd name="T1" fmla="*/ 16 h 49"/>
                <a:gd name="T2" fmla="*/ 59 w 87"/>
                <a:gd name="T3" fmla="*/ 48 h 49"/>
                <a:gd name="T4" fmla="*/ 65 w 87"/>
                <a:gd name="T5" fmla="*/ 48 h 49"/>
                <a:gd name="T6" fmla="*/ 85 w 87"/>
                <a:gd name="T7" fmla="*/ 37 h 49"/>
                <a:gd name="T8" fmla="*/ 85 w 87"/>
                <a:gd name="T9" fmla="*/ 33 h 49"/>
                <a:gd name="T10" fmla="*/ 29 w 87"/>
                <a:gd name="T11" fmla="*/ 1 h 49"/>
                <a:gd name="T12" fmla="*/ 22 w 87"/>
                <a:gd name="T13" fmla="*/ 1 h 49"/>
                <a:gd name="T14" fmla="*/ 2 w 87"/>
                <a:gd name="T15" fmla="*/ 12 h 49"/>
                <a:gd name="T16" fmla="*/ 2 w 87"/>
                <a:gd name="T17" fmla="*/ 1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49">
                  <a:moveTo>
                    <a:pt x="2" y="16"/>
                  </a:moveTo>
                  <a:cubicBezTo>
                    <a:pt x="59" y="48"/>
                    <a:pt x="59" y="48"/>
                    <a:pt x="59" y="48"/>
                  </a:cubicBezTo>
                  <a:cubicBezTo>
                    <a:pt x="61" y="49"/>
                    <a:pt x="64" y="49"/>
                    <a:pt x="65" y="48"/>
                  </a:cubicBezTo>
                  <a:cubicBezTo>
                    <a:pt x="85" y="37"/>
                    <a:pt x="85" y="37"/>
                    <a:pt x="85" y="37"/>
                  </a:cubicBezTo>
                  <a:cubicBezTo>
                    <a:pt x="87" y="36"/>
                    <a:pt x="87" y="34"/>
                    <a:pt x="85" y="33"/>
                  </a:cubicBezTo>
                  <a:cubicBezTo>
                    <a:pt x="29" y="1"/>
                    <a:pt x="29" y="1"/>
                    <a:pt x="29" y="1"/>
                  </a:cubicBezTo>
                  <a:cubicBezTo>
                    <a:pt x="27" y="0"/>
                    <a:pt x="24" y="0"/>
                    <a:pt x="22" y="1"/>
                  </a:cubicBezTo>
                  <a:cubicBezTo>
                    <a:pt x="2" y="12"/>
                    <a:pt x="2" y="12"/>
                    <a:pt x="2" y="12"/>
                  </a:cubicBezTo>
                  <a:cubicBezTo>
                    <a:pt x="0" y="13"/>
                    <a:pt x="0" y="15"/>
                    <a:pt x="2"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6" name="Freeform 299"/>
            <p:cNvSpPr>
              <a:spLocks/>
            </p:cNvSpPr>
            <p:nvPr/>
          </p:nvSpPr>
          <p:spPr bwMode="auto">
            <a:xfrm>
              <a:off x="8893175" y="3473451"/>
              <a:ext cx="215900" cy="125413"/>
            </a:xfrm>
            <a:custGeom>
              <a:avLst/>
              <a:gdLst>
                <a:gd name="T0" fmla="*/ 2 w 86"/>
                <a:gd name="T1" fmla="*/ 17 h 50"/>
                <a:gd name="T2" fmla="*/ 58 w 86"/>
                <a:gd name="T3" fmla="*/ 49 h 50"/>
                <a:gd name="T4" fmla="*/ 65 w 86"/>
                <a:gd name="T5" fmla="*/ 49 h 50"/>
                <a:gd name="T6" fmla="*/ 85 w 86"/>
                <a:gd name="T7" fmla="*/ 38 h 50"/>
                <a:gd name="T8" fmla="*/ 85 w 86"/>
                <a:gd name="T9" fmla="*/ 34 h 50"/>
                <a:gd name="T10" fmla="*/ 28 w 86"/>
                <a:gd name="T11" fmla="*/ 2 h 50"/>
                <a:gd name="T12" fmla="*/ 22 w 86"/>
                <a:gd name="T13" fmla="*/ 2 h 50"/>
                <a:gd name="T14" fmla="*/ 2 w 86"/>
                <a:gd name="T15" fmla="*/ 13 h 50"/>
                <a:gd name="T16" fmla="*/ 2 w 86"/>
                <a:gd name="T17"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50">
                  <a:moveTo>
                    <a:pt x="2" y="17"/>
                  </a:moveTo>
                  <a:cubicBezTo>
                    <a:pt x="58" y="49"/>
                    <a:pt x="58" y="49"/>
                    <a:pt x="58" y="49"/>
                  </a:cubicBezTo>
                  <a:cubicBezTo>
                    <a:pt x="60" y="50"/>
                    <a:pt x="63" y="50"/>
                    <a:pt x="65" y="49"/>
                  </a:cubicBezTo>
                  <a:cubicBezTo>
                    <a:pt x="85" y="38"/>
                    <a:pt x="85" y="38"/>
                    <a:pt x="85" y="38"/>
                  </a:cubicBezTo>
                  <a:cubicBezTo>
                    <a:pt x="86" y="37"/>
                    <a:pt x="86" y="35"/>
                    <a:pt x="85" y="34"/>
                  </a:cubicBezTo>
                  <a:cubicBezTo>
                    <a:pt x="28" y="2"/>
                    <a:pt x="28" y="2"/>
                    <a:pt x="28" y="2"/>
                  </a:cubicBezTo>
                  <a:cubicBezTo>
                    <a:pt x="26" y="0"/>
                    <a:pt x="23" y="0"/>
                    <a:pt x="22" y="2"/>
                  </a:cubicBezTo>
                  <a:cubicBezTo>
                    <a:pt x="2" y="13"/>
                    <a:pt x="2" y="13"/>
                    <a:pt x="2" y="13"/>
                  </a:cubicBezTo>
                  <a:cubicBezTo>
                    <a:pt x="0" y="14"/>
                    <a:pt x="0" y="16"/>
                    <a:pt x="2"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7" name="Freeform 300"/>
            <p:cNvSpPr>
              <a:spLocks/>
            </p:cNvSpPr>
            <p:nvPr/>
          </p:nvSpPr>
          <p:spPr bwMode="auto">
            <a:xfrm>
              <a:off x="8720138" y="3371851"/>
              <a:ext cx="215900" cy="125413"/>
            </a:xfrm>
            <a:custGeom>
              <a:avLst/>
              <a:gdLst>
                <a:gd name="T0" fmla="*/ 2 w 86"/>
                <a:gd name="T1" fmla="*/ 17 h 50"/>
                <a:gd name="T2" fmla="*/ 58 w 86"/>
                <a:gd name="T3" fmla="*/ 49 h 50"/>
                <a:gd name="T4" fmla="*/ 65 w 86"/>
                <a:gd name="T5" fmla="*/ 49 h 50"/>
                <a:gd name="T6" fmla="*/ 84 w 86"/>
                <a:gd name="T7" fmla="*/ 38 h 50"/>
                <a:gd name="T8" fmla="*/ 84 w 86"/>
                <a:gd name="T9" fmla="*/ 34 h 50"/>
                <a:gd name="T10" fmla="*/ 28 w 86"/>
                <a:gd name="T11" fmla="*/ 1 h 50"/>
                <a:gd name="T12" fmla="*/ 21 w 86"/>
                <a:gd name="T13" fmla="*/ 1 h 50"/>
                <a:gd name="T14" fmla="*/ 2 w 86"/>
                <a:gd name="T15" fmla="*/ 13 h 50"/>
                <a:gd name="T16" fmla="*/ 2 w 86"/>
                <a:gd name="T17"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50">
                  <a:moveTo>
                    <a:pt x="2" y="17"/>
                  </a:moveTo>
                  <a:cubicBezTo>
                    <a:pt x="58" y="49"/>
                    <a:pt x="58" y="49"/>
                    <a:pt x="58" y="49"/>
                  </a:cubicBezTo>
                  <a:cubicBezTo>
                    <a:pt x="60" y="50"/>
                    <a:pt x="63" y="50"/>
                    <a:pt x="65" y="49"/>
                  </a:cubicBezTo>
                  <a:cubicBezTo>
                    <a:pt x="84" y="38"/>
                    <a:pt x="84" y="38"/>
                    <a:pt x="84" y="38"/>
                  </a:cubicBezTo>
                  <a:cubicBezTo>
                    <a:pt x="86" y="37"/>
                    <a:pt x="86" y="35"/>
                    <a:pt x="84" y="34"/>
                  </a:cubicBezTo>
                  <a:cubicBezTo>
                    <a:pt x="28" y="1"/>
                    <a:pt x="28" y="1"/>
                    <a:pt x="28" y="1"/>
                  </a:cubicBezTo>
                  <a:cubicBezTo>
                    <a:pt x="26" y="0"/>
                    <a:pt x="23" y="0"/>
                    <a:pt x="21" y="1"/>
                  </a:cubicBezTo>
                  <a:cubicBezTo>
                    <a:pt x="2" y="13"/>
                    <a:pt x="2" y="13"/>
                    <a:pt x="2" y="13"/>
                  </a:cubicBezTo>
                  <a:cubicBezTo>
                    <a:pt x="0" y="14"/>
                    <a:pt x="0" y="16"/>
                    <a:pt x="2"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8" name="Freeform 301"/>
            <p:cNvSpPr>
              <a:spLocks/>
            </p:cNvSpPr>
            <p:nvPr/>
          </p:nvSpPr>
          <p:spPr bwMode="auto">
            <a:xfrm>
              <a:off x="8543925" y="3271838"/>
              <a:ext cx="219075" cy="125413"/>
            </a:xfrm>
            <a:custGeom>
              <a:avLst/>
              <a:gdLst>
                <a:gd name="T0" fmla="*/ 2 w 87"/>
                <a:gd name="T1" fmla="*/ 17 h 50"/>
                <a:gd name="T2" fmla="*/ 59 w 87"/>
                <a:gd name="T3" fmla="*/ 49 h 50"/>
                <a:gd name="T4" fmla="*/ 65 w 87"/>
                <a:gd name="T5" fmla="*/ 49 h 50"/>
                <a:gd name="T6" fmla="*/ 85 w 87"/>
                <a:gd name="T7" fmla="*/ 38 h 50"/>
                <a:gd name="T8" fmla="*/ 85 w 87"/>
                <a:gd name="T9" fmla="*/ 34 h 50"/>
                <a:gd name="T10" fmla="*/ 29 w 87"/>
                <a:gd name="T11" fmla="*/ 1 h 50"/>
                <a:gd name="T12" fmla="*/ 22 w 87"/>
                <a:gd name="T13" fmla="*/ 1 h 50"/>
                <a:gd name="T14" fmla="*/ 2 w 87"/>
                <a:gd name="T15" fmla="*/ 13 h 50"/>
                <a:gd name="T16" fmla="*/ 2 w 87"/>
                <a:gd name="T17"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50">
                  <a:moveTo>
                    <a:pt x="2" y="17"/>
                  </a:moveTo>
                  <a:cubicBezTo>
                    <a:pt x="59" y="49"/>
                    <a:pt x="59" y="49"/>
                    <a:pt x="59" y="49"/>
                  </a:cubicBezTo>
                  <a:cubicBezTo>
                    <a:pt x="60" y="50"/>
                    <a:pt x="63" y="50"/>
                    <a:pt x="65" y="49"/>
                  </a:cubicBezTo>
                  <a:cubicBezTo>
                    <a:pt x="85" y="38"/>
                    <a:pt x="85" y="38"/>
                    <a:pt x="85" y="38"/>
                  </a:cubicBezTo>
                  <a:cubicBezTo>
                    <a:pt x="87" y="37"/>
                    <a:pt x="87" y="35"/>
                    <a:pt x="85" y="34"/>
                  </a:cubicBezTo>
                  <a:cubicBezTo>
                    <a:pt x="29" y="1"/>
                    <a:pt x="29" y="1"/>
                    <a:pt x="29" y="1"/>
                  </a:cubicBezTo>
                  <a:cubicBezTo>
                    <a:pt x="27" y="0"/>
                    <a:pt x="24" y="0"/>
                    <a:pt x="22" y="1"/>
                  </a:cubicBezTo>
                  <a:cubicBezTo>
                    <a:pt x="2" y="13"/>
                    <a:pt x="2" y="13"/>
                    <a:pt x="2" y="13"/>
                  </a:cubicBezTo>
                  <a:cubicBezTo>
                    <a:pt x="0" y="14"/>
                    <a:pt x="0" y="16"/>
                    <a:pt x="2"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29" name="Freeform 302"/>
            <p:cNvSpPr>
              <a:spLocks/>
            </p:cNvSpPr>
            <p:nvPr/>
          </p:nvSpPr>
          <p:spPr bwMode="auto">
            <a:xfrm>
              <a:off x="8369300" y="3170238"/>
              <a:ext cx="217488" cy="127000"/>
            </a:xfrm>
            <a:custGeom>
              <a:avLst/>
              <a:gdLst>
                <a:gd name="T0" fmla="*/ 2 w 86"/>
                <a:gd name="T1" fmla="*/ 17 h 50"/>
                <a:gd name="T2" fmla="*/ 58 w 86"/>
                <a:gd name="T3" fmla="*/ 49 h 50"/>
                <a:gd name="T4" fmla="*/ 65 w 86"/>
                <a:gd name="T5" fmla="*/ 49 h 50"/>
                <a:gd name="T6" fmla="*/ 84 w 86"/>
                <a:gd name="T7" fmla="*/ 38 h 50"/>
                <a:gd name="T8" fmla="*/ 84 w 86"/>
                <a:gd name="T9" fmla="*/ 34 h 50"/>
                <a:gd name="T10" fmla="*/ 28 w 86"/>
                <a:gd name="T11" fmla="*/ 1 h 50"/>
                <a:gd name="T12" fmla="*/ 21 w 86"/>
                <a:gd name="T13" fmla="*/ 1 h 50"/>
                <a:gd name="T14" fmla="*/ 2 w 86"/>
                <a:gd name="T15" fmla="*/ 13 h 50"/>
                <a:gd name="T16" fmla="*/ 2 w 86"/>
                <a:gd name="T17" fmla="*/ 1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50">
                  <a:moveTo>
                    <a:pt x="2" y="17"/>
                  </a:moveTo>
                  <a:cubicBezTo>
                    <a:pt x="58" y="49"/>
                    <a:pt x="58" y="49"/>
                    <a:pt x="58" y="49"/>
                  </a:cubicBezTo>
                  <a:cubicBezTo>
                    <a:pt x="60" y="50"/>
                    <a:pt x="63" y="50"/>
                    <a:pt x="65" y="49"/>
                  </a:cubicBezTo>
                  <a:cubicBezTo>
                    <a:pt x="84" y="38"/>
                    <a:pt x="84" y="38"/>
                    <a:pt x="84" y="38"/>
                  </a:cubicBezTo>
                  <a:cubicBezTo>
                    <a:pt x="86" y="37"/>
                    <a:pt x="86" y="35"/>
                    <a:pt x="84" y="34"/>
                  </a:cubicBezTo>
                  <a:cubicBezTo>
                    <a:pt x="28" y="1"/>
                    <a:pt x="28" y="1"/>
                    <a:pt x="28" y="1"/>
                  </a:cubicBezTo>
                  <a:cubicBezTo>
                    <a:pt x="26" y="0"/>
                    <a:pt x="23" y="0"/>
                    <a:pt x="21" y="1"/>
                  </a:cubicBezTo>
                  <a:cubicBezTo>
                    <a:pt x="2" y="13"/>
                    <a:pt x="2" y="13"/>
                    <a:pt x="2" y="13"/>
                  </a:cubicBezTo>
                  <a:cubicBezTo>
                    <a:pt x="0" y="14"/>
                    <a:pt x="0" y="15"/>
                    <a:pt x="2"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0" name="Freeform 303"/>
            <p:cNvSpPr>
              <a:spLocks/>
            </p:cNvSpPr>
            <p:nvPr/>
          </p:nvSpPr>
          <p:spPr bwMode="auto">
            <a:xfrm>
              <a:off x="8196263" y="3070226"/>
              <a:ext cx="215900" cy="125413"/>
            </a:xfrm>
            <a:custGeom>
              <a:avLst/>
              <a:gdLst>
                <a:gd name="T0" fmla="*/ 1 w 86"/>
                <a:gd name="T1" fmla="*/ 16 h 50"/>
                <a:gd name="T2" fmla="*/ 58 w 86"/>
                <a:gd name="T3" fmla="*/ 49 h 50"/>
                <a:gd name="T4" fmla="*/ 65 w 86"/>
                <a:gd name="T5" fmla="*/ 49 h 50"/>
                <a:gd name="T6" fmla="*/ 84 w 86"/>
                <a:gd name="T7" fmla="*/ 38 h 50"/>
                <a:gd name="T8" fmla="*/ 84 w 86"/>
                <a:gd name="T9" fmla="*/ 34 h 50"/>
                <a:gd name="T10" fmla="*/ 28 w 86"/>
                <a:gd name="T11" fmla="*/ 1 h 50"/>
                <a:gd name="T12" fmla="*/ 21 w 86"/>
                <a:gd name="T13" fmla="*/ 1 h 50"/>
                <a:gd name="T14" fmla="*/ 1 w 86"/>
                <a:gd name="T15" fmla="*/ 13 h 50"/>
                <a:gd name="T16" fmla="*/ 1 w 86"/>
                <a:gd name="T17"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50">
                  <a:moveTo>
                    <a:pt x="1" y="16"/>
                  </a:moveTo>
                  <a:cubicBezTo>
                    <a:pt x="58" y="49"/>
                    <a:pt x="58" y="49"/>
                    <a:pt x="58" y="49"/>
                  </a:cubicBezTo>
                  <a:cubicBezTo>
                    <a:pt x="60" y="50"/>
                    <a:pt x="63" y="50"/>
                    <a:pt x="65" y="49"/>
                  </a:cubicBezTo>
                  <a:cubicBezTo>
                    <a:pt x="84" y="38"/>
                    <a:pt x="84" y="38"/>
                    <a:pt x="84" y="38"/>
                  </a:cubicBezTo>
                  <a:cubicBezTo>
                    <a:pt x="86" y="37"/>
                    <a:pt x="86" y="35"/>
                    <a:pt x="84" y="34"/>
                  </a:cubicBezTo>
                  <a:cubicBezTo>
                    <a:pt x="28" y="1"/>
                    <a:pt x="28" y="1"/>
                    <a:pt x="28" y="1"/>
                  </a:cubicBezTo>
                  <a:cubicBezTo>
                    <a:pt x="26" y="0"/>
                    <a:pt x="23" y="0"/>
                    <a:pt x="21" y="1"/>
                  </a:cubicBezTo>
                  <a:cubicBezTo>
                    <a:pt x="1" y="13"/>
                    <a:pt x="1" y="13"/>
                    <a:pt x="1" y="13"/>
                  </a:cubicBezTo>
                  <a:cubicBezTo>
                    <a:pt x="0" y="14"/>
                    <a:pt x="0" y="15"/>
                    <a:pt x="1"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1" name="Freeform 304"/>
            <p:cNvSpPr>
              <a:spLocks/>
            </p:cNvSpPr>
            <p:nvPr/>
          </p:nvSpPr>
          <p:spPr bwMode="auto">
            <a:xfrm>
              <a:off x="8020050" y="2968626"/>
              <a:ext cx="219075" cy="127000"/>
            </a:xfrm>
            <a:custGeom>
              <a:avLst/>
              <a:gdLst>
                <a:gd name="T0" fmla="*/ 2 w 87"/>
                <a:gd name="T1" fmla="*/ 16 h 50"/>
                <a:gd name="T2" fmla="*/ 58 w 87"/>
                <a:gd name="T3" fmla="*/ 49 h 50"/>
                <a:gd name="T4" fmla="*/ 65 w 87"/>
                <a:gd name="T5" fmla="*/ 49 h 50"/>
                <a:gd name="T6" fmla="*/ 85 w 87"/>
                <a:gd name="T7" fmla="*/ 38 h 50"/>
                <a:gd name="T8" fmla="*/ 85 w 87"/>
                <a:gd name="T9" fmla="*/ 34 h 50"/>
                <a:gd name="T10" fmla="*/ 28 w 87"/>
                <a:gd name="T11" fmla="*/ 1 h 50"/>
                <a:gd name="T12" fmla="*/ 22 w 87"/>
                <a:gd name="T13" fmla="*/ 1 h 50"/>
                <a:gd name="T14" fmla="*/ 2 w 87"/>
                <a:gd name="T15" fmla="*/ 13 h 50"/>
                <a:gd name="T16" fmla="*/ 2 w 87"/>
                <a:gd name="T17"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50">
                  <a:moveTo>
                    <a:pt x="2" y="16"/>
                  </a:moveTo>
                  <a:cubicBezTo>
                    <a:pt x="58" y="49"/>
                    <a:pt x="58" y="49"/>
                    <a:pt x="58" y="49"/>
                  </a:cubicBezTo>
                  <a:cubicBezTo>
                    <a:pt x="60" y="50"/>
                    <a:pt x="63" y="50"/>
                    <a:pt x="65" y="49"/>
                  </a:cubicBezTo>
                  <a:cubicBezTo>
                    <a:pt x="85" y="38"/>
                    <a:pt x="85" y="38"/>
                    <a:pt x="85" y="38"/>
                  </a:cubicBezTo>
                  <a:cubicBezTo>
                    <a:pt x="87" y="37"/>
                    <a:pt x="87" y="35"/>
                    <a:pt x="85" y="34"/>
                  </a:cubicBezTo>
                  <a:cubicBezTo>
                    <a:pt x="28" y="1"/>
                    <a:pt x="28" y="1"/>
                    <a:pt x="28" y="1"/>
                  </a:cubicBezTo>
                  <a:cubicBezTo>
                    <a:pt x="26" y="0"/>
                    <a:pt x="23" y="0"/>
                    <a:pt x="22" y="1"/>
                  </a:cubicBezTo>
                  <a:cubicBezTo>
                    <a:pt x="2" y="13"/>
                    <a:pt x="2" y="13"/>
                    <a:pt x="2" y="13"/>
                  </a:cubicBezTo>
                  <a:cubicBezTo>
                    <a:pt x="0" y="14"/>
                    <a:pt x="0" y="15"/>
                    <a:pt x="2"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2" name="Freeform 305"/>
            <p:cNvSpPr>
              <a:spLocks/>
            </p:cNvSpPr>
            <p:nvPr/>
          </p:nvSpPr>
          <p:spPr bwMode="auto">
            <a:xfrm>
              <a:off x="7845425" y="2868613"/>
              <a:ext cx="217488" cy="125413"/>
            </a:xfrm>
            <a:custGeom>
              <a:avLst/>
              <a:gdLst>
                <a:gd name="T0" fmla="*/ 2 w 86"/>
                <a:gd name="T1" fmla="*/ 16 h 50"/>
                <a:gd name="T2" fmla="*/ 58 w 86"/>
                <a:gd name="T3" fmla="*/ 49 h 50"/>
                <a:gd name="T4" fmla="*/ 65 w 86"/>
                <a:gd name="T5" fmla="*/ 49 h 50"/>
                <a:gd name="T6" fmla="*/ 84 w 86"/>
                <a:gd name="T7" fmla="*/ 38 h 50"/>
                <a:gd name="T8" fmla="*/ 84 w 86"/>
                <a:gd name="T9" fmla="*/ 34 h 50"/>
                <a:gd name="T10" fmla="*/ 28 w 86"/>
                <a:gd name="T11" fmla="*/ 1 h 50"/>
                <a:gd name="T12" fmla="*/ 21 w 86"/>
                <a:gd name="T13" fmla="*/ 1 h 50"/>
                <a:gd name="T14" fmla="*/ 2 w 86"/>
                <a:gd name="T15" fmla="*/ 12 h 50"/>
                <a:gd name="T16" fmla="*/ 2 w 86"/>
                <a:gd name="T17"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50">
                  <a:moveTo>
                    <a:pt x="2" y="16"/>
                  </a:moveTo>
                  <a:cubicBezTo>
                    <a:pt x="58" y="49"/>
                    <a:pt x="58" y="49"/>
                    <a:pt x="58" y="49"/>
                  </a:cubicBezTo>
                  <a:cubicBezTo>
                    <a:pt x="60" y="50"/>
                    <a:pt x="63" y="50"/>
                    <a:pt x="65" y="49"/>
                  </a:cubicBezTo>
                  <a:cubicBezTo>
                    <a:pt x="84" y="38"/>
                    <a:pt x="84" y="38"/>
                    <a:pt x="84" y="38"/>
                  </a:cubicBezTo>
                  <a:cubicBezTo>
                    <a:pt x="86" y="37"/>
                    <a:pt x="86" y="35"/>
                    <a:pt x="84" y="34"/>
                  </a:cubicBezTo>
                  <a:cubicBezTo>
                    <a:pt x="28" y="1"/>
                    <a:pt x="28" y="1"/>
                    <a:pt x="28" y="1"/>
                  </a:cubicBezTo>
                  <a:cubicBezTo>
                    <a:pt x="26" y="0"/>
                    <a:pt x="23" y="0"/>
                    <a:pt x="21" y="1"/>
                  </a:cubicBezTo>
                  <a:cubicBezTo>
                    <a:pt x="2" y="12"/>
                    <a:pt x="2" y="12"/>
                    <a:pt x="2" y="12"/>
                  </a:cubicBezTo>
                  <a:cubicBezTo>
                    <a:pt x="0" y="14"/>
                    <a:pt x="0" y="15"/>
                    <a:pt x="2"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3" name="Freeform 306"/>
            <p:cNvSpPr>
              <a:spLocks/>
            </p:cNvSpPr>
            <p:nvPr/>
          </p:nvSpPr>
          <p:spPr bwMode="auto">
            <a:xfrm>
              <a:off x="10028238" y="4278313"/>
              <a:ext cx="300038" cy="173038"/>
            </a:xfrm>
            <a:custGeom>
              <a:avLst/>
              <a:gdLst>
                <a:gd name="T0" fmla="*/ 2 w 119"/>
                <a:gd name="T1" fmla="*/ 37 h 69"/>
                <a:gd name="T2" fmla="*/ 56 w 119"/>
                <a:gd name="T3" fmla="*/ 68 h 69"/>
                <a:gd name="T4" fmla="*/ 63 w 119"/>
                <a:gd name="T5" fmla="*/ 68 h 69"/>
                <a:gd name="T6" fmla="*/ 117 w 119"/>
                <a:gd name="T7" fmla="*/ 37 h 69"/>
                <a:gd name="T8" fmla="*/ 117 w 119"/>
                <a:gd name="T9" fmla="*/ 33 h 69"/>
                <a:gd name="T10" fmla="*/ 63 w 119"/>
                <a:gd name="T11" fmla="*/ 1 h 69"/>
                <a:gd name="T12" fmla="*/ 56 w 119"/>
                <a:gd name="T13" fmla="*/ 1 h 69"/>
                <a:gd name="T14" fmla="*/ 2 w 119"/>
                <a:gd name="T15" fmla="*/ 33 h 69"/>
                <a:gd name="T16" fmla="*/ 2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7"/>
                  </a:moveTo>
                  <a:cubicBezTo>
                    <a:pt x="56" y="68"/>
                    <a:pt x="56" y="68"/>
                    <a:pt x="56" y="68"/>
                  </a:cubicBezTo>
                  <a:cubicBezTo>
                    <a:pt x="58" y="69"/>
                    <a:pt x="61" y="69"/>
                    <a:pt x="63" y="68"/>
                  </a:cubicBezTo>
                  <a:cubicBezTo>
                    <a:pt x="117" y="37"/>
                    <a:pt x="117" y="37"/>
                    <a:pt x="117" y="37"/>
                  </a:cubicBezTo>
                  <a:cubicBezTo>
                    <a:pt x="119" y="36"/>
                    <a:pt x="119" y="34"/>
                    <a:pt x="117" y="33"/>
                  </a:cubicBezTo>
                  <a:cubicBezTo>
                    <a:pt x="63" y="1"/>
                    <a:pt x="63" y="1"/>
                    <a:pt x="63" y="1"/>
                  </a:cubicBezTo>
                  <a:cubicBezTo>
                    <a:pt x="61" y="0"/>
                    <a:pt x="58" y="0"/>
                    <a:pt x="56"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4" name="Freeform 307"/>
            <p:cNvSpPr>
              <a:spLocks/>
            </p:cNvSpPr>
            <p:nvPr/>
          </p:nvSpPr>
          <p:spPr bwMode="auto">
            <a:xfrm>
              <a:off x="9771063" y="4325938"/>
              <a:ext cx="388938" cy="223838"/>
            </a:xfrm>
            <a:custGeom>
              <a:avLst/>
              <a:gdLst>
                <a:gd name="T0" fmla="*/ 2 w 154"/>
                <a:gd name="T1" fmla="*/ 36 h 89"/>
                <a:gd name="T2" fmla="*/ 91 w 154"/>
                <a:gd name="T3" fmla="*/ 88 h 89"/>
                <a:gd name="T4" fmla="*/ 98 w 154"/>
                <a:gd name="T5" fmla="*/ 88 h 89"/>
                <a:gd name="T6" fmla="*/ 152 w 154"/>
                <a:gd name="T7" fmla="*/ 56 h 89"/>
                <a:gd name="T8" fmla="*/ 152 w 154"/>
                <a:gd name="T9" fmla="*/ 52 h 89"/>
                <a:gd name="T10" fmla="*/ 63 w 154"/>
                <a:gd name="T11" fmla="*/ 1 h 89"/>
                <a:gd name="T12" fmla="*/ 56 w 154"/>
                <a:gd name="T13" fmla="*/ 1 h 89"/>
                <a:gd name="T14" fmla="*/ 2 w 154"/>
                <a:gd name="T15" fmla="*/ 32 h 89"/>
                <a:gd name="T16" fmla="*/ 2 w 154"/>
                <a:gd name="T17" fmla="*/ 3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9">
                  <a:moveTo>
                    <a:pt x="2" y="36"/>
                  </a:moveTo>
                  <a:cubicBezTo>
                    <a:pt x="91" y="88"/>
                    <a:pt x="91" y="88"/>
                    <a:pt x="91" y="88"/>
                  </a:cubicBezTo>
                  <a:cubicBezTo>
                    <a:pt x="93" y="89"/>
                    <a:pt x="96" y="89"/>
                    <a:pt x="98" y="88"/>
                  </a:cubicBezTo>
                  <a:cubicBezTo>
                    <a:pt x="152" y="56"/>
                    <a:pt x="152" y="56"/>
                    <a:pt x="152" y="56"/>
                  </a:cubicBezTo>
                  <a:cubicBezTo>
                    <a:pt x="154" y="55"/>
                    <a:pt x="154" y="54"/>
                    <a:pt x="152" y="5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5" name="Freeform 308"/>
            <p:cNvSpPr>
              <a:spLocks/>
            </p:cNvSpPr>
            <p:nvPr/>
          </p:nvSpPr>
          <p:spPr bwMode="auto">
            <a:xfrm>
              <a:off x="9559925" y="4397376"/>
              <a:ext cx="433388" cy="249238"/>
            </a:xfrm>
            <a:custGeom>
              <a:avLst/>
              <a:gdLst>
                <a:gd name="T0" fmla="*/ 2 w 172"/>
                <a:gd name="T1" fmla="*/ 37 h 99"/>
                <a:gd name="T2" fmla="*/ 109 w 172"/>
                <a:gd name="T3" fmla="*/ 98 h 99"/>
                <a:gd name="T4" fmla="*/ 115 w 172"/>
                <a:gd name="T5" fmla="*/ 98 h 99"/>
                <a:gd name="T6" fmla="*/ 170 w 172"/>
                <a:gd name="T7" fmla="*/ 67 h 99"/>
                <a:gd name="T8" fmla="*/ 170 w 172"/>
                <a:gd name="T9" fmla="*/ 63 h 99"/>
                <a:gd name="T10" fmla="*/ 63 w 172"/>
                <a:gd name="T11" fmla="*/ 1 h 99"/>
                <a:gd name="T12" fmla="*/ 56 w 172"/>
                <a:gd name="T13" fmla="*/ 1 h 99"/>
                <a:gd name="T14" fmla="*/ 2 w 172"/>
                <a:gd name="T15" fmla="*/ 33 h 99"/>
                <a:gd name="T16" fmla="*/ 2 w 172"/>
                <a:gd name="T17" fmla="*/ 3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99">
                  <a:moveTo>
                    <a:pt x="2" y="37"/>
                  </a:moveTo>
                  <a:cubicBezTo>
                    <a:pt x="109" y="98"/>
                    <a:pt x="109" y="98"/>
                    <a:pt x="109" y="98"/>
                  </a:cubicBezTo>
                  <a:cubicBezTo>
                    <a:pt x="110" y="99"/>
                    <a:pt x="113" y="99"/>
                    <a:pt x="115" y="98"/>
                  </a:cubicBezTo>
                  <a:cubicBezTo>
                    <a:pt x="170" y="67"/>
                    <a:pt x="170" y="67"/>
                    <a:pt x="170" y="67"/>
                  </a:cubicBezTo>
                  <a:cubicBezTo>
                    <a:pt x="172" y="66"/>
                    <a:pt x="172" y="64"/>
                    <a:pt x="170" y="63"/>
                  </a:cubicBezTo>
                  <a:cubicBezTo>
                    <a:pt x="63" y="1"/>
                    <a:pt x="63" y="1"/>
                    <a:pt x="63" y="1"/>
                  </a:cubicBezTo>
                  <a:cubicBezTo>
                    <a:pt x="61" y="0"/>
                    <a:pt x="58" y="0"/>
                    <a:pt x="56"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6" name="Freeform 309"/>
            <p:cNvSpPr>
              <a:spLocks/>
            </p:cNvSpPr>
            <p:nvPr/>
          </p:nvSpPr>
          <p:spPr bwMode="auto">
            <a:xfrm>
              <a:off x="9302750" y="4441826"/>
              <a:ext cx="522288" cy="301625"/>
            </a:xfrm>
            <a:custGeom>
              <a:avLst/>
              <a:gdLst>
                <a:gd name="T0" fmla="*/ 2 w 207"/>
                <a:gd name="T1" fmla="*/ 37 h 120"/>
                <a:gd name="T2" fmla="*/ 144 w 207"/>
                <a:gd name="T3" fmla="*/ 119 h 120"/>
                <a:gd name="T4" fmla="*/ 151 w 207"/>
                <a:gd name="T5" fmla="*/ 119 h 120"/>
                <a:gd name="T6" fmla="*/ 205 w 207"/>
                <a:gd name="T7" fmla="*/ 87 h 120"/>
                <a:gd name="T8" fmla="*/ 205 w 207"/>
                <a:gd name="T9" fmla="*/ 83 h 120"/>
                <a:gd name="T10" fmla="*/ 63 w 207"/>
                <a:gd name="T11" fmla="*/ 1 h 120"/>
                <a:gd name="T12" fmla="*/ 57 w 207"/>
                <a:gd name="T13" fmla="*/ 1 h 120"/>
                <a:gd name="T14" fmla="*/ 2 w 207"/>
                <a:gd name="T15" fmla="*/ 33 h 120"/>
                <a:gd name="T16" fmla="*/ 2 w 207"/>
                <a:gd name="T17" fmla="*/ 3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20">
                  <a:moveTo>
                    <a:pt x="2" y="37"/>
                  </a:moveTo>
                  <a:cubicBezTo>
                    <a:pt x="144" y="119"/>
                    <a:pt x="144" y="119"/>
                    <a:pt x="144" y="119"/>
                  </a:cubicBezTo>
                  <a:cubicBezTo>
                    <a:pt x="146" y="120"/>
                    <a:pt x="149" y="120"/>
                    <a:pt x="151" y="119"/>
                  </a:cubicBezTo>
                  <a:cubicBezTo>
                    <a:pt x="205" y="87"/>
                    <a:pt x="205" y="87"/>
                    <a:pt x="205" y="87"/>
                  </a:cubicBezTo>
                  <a:cubicBezTo>
                    <a:pt x="207" y="86"/>
                    <a:pt x="207" y="84"/>
                    <a:pt x="205" y="83"/>
                  </a:cubicBezTo>
                  <a:cubicBezTo>
                    <a:pt x="63" y="1"/>
                    <a:pt x="63" y="1"/>
                    <a:pt x="63" y="1"/>
                  </a:cubicBezTo>
                  <a:cubicBezTo>
                    <a:pt x="62" y="0"/>
                    <a:pt x="58" y="0"/>
                    <a:pt x="57"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7" name="Freeform 310"/>
            <p:cNvSpPr>
              <a:spLocks/>
            </p:cNvSpPr>
            <p:nvPr/>
          </p:nvSpPr>
          <p:spPr bwMode="auto">
            <a:xfrm>
              <a:off x="9852025" y="4178301"/>
              <a:ext cx="301625" cy="173038"/>
            </a:xfrm>
            <a:custGeom>
              <a:avLst/>
              <a:gdLst>
                <a:gd name="T0" fmla="*/ 2 w 120"/>
                <a:gd name="T1" fmla="*/ 37 h 69"/>
                <a:gd name="T2" fmla="*/ 57 w 120"/>
                <a:gd name="T3" fmla="*/ 68 h 69"/>
                <a:gd name="T4" fmla="*/ 64 w 120"/>
                <a:gd name="T5" fmla="*/ 68 h 69"/>
                <a:gd name="T6" fmla="*/ 118 w 120"/>
                <a:gd name="T7" fmla="*/ 37 h 69"/>
                <a:gd name="T8" fmla="*/ 118 w 120"/>
                <a:gd name="T9" fmla="*/ 33 h 69"/>
                <a:gd name="T10" fmla="*/ 64 w 120"/>
                <a:gd name="T11" fmla="*/ 1 h 69"/>
                <a:gd name="T12" fmla="*/ 57 w 120"/>
                <a:gd name="T13" fmla="*/ 1 h 69"/>
                <a:gd name="T14" fmla="*/ 2 w 120"/>
                <a:gd name="T15" fmla="*/ 33 h 69"/>
                <a:gd name="T16" fmla="*/ 2 w 120"/>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7"/>
                  </a:moveTo>
                  <a:cubicBezTo>
                    <a:pt x="57" y="68"/>
                    <a:pt x="57" y="68"/>
                    <a:pt x="57" y="68"/>
                  </a:cubicBezTo>
                  <a:cubicBezTo>
                    <a:pt x="59" y="69"/>
                    <a:pt x="62" y="69"/>
                    <a:pt x="64" y="68"/>
                  </a:cubicBezTo>
                  <a:cubicBezTo>
                    <a:pt x="118" y="37"/>
                    <a:pt x="118" y="37"/>
                    <a:pt x="118" y="37"/>
                  </a:cubicBezTo>
                  <a:cubicBezTo>
                    <a:pt x="120" y="36"/>
                    <a:pt x="120" y="34"/>
                    <a:pt x="118" y="33"/>
                  </a:cubicBezTo>
                  <a:cubicBezTo>
                    <a:pt x="64" y="1"/>
                    <a:pt x="64" y="1"/>
                    <a:pt x="64" y="1"/>
                  </a:cubicBezTo>
                  <a:cubicBezTo>
                    <a:pt x="62" y="0"/>
                    <a:pt x="59" y="0"/>
                    <a:pt x="57"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8" name="Freeform 311"/>
            <p:cNvSpPr>
              <a:spLocks/>
            </p:cNvSpPr>
            <p:nvPr/>
          </p:nvSpPr>
          <p:spPr bwMode="auto">
            <a:xfrm>
              <a:off x="9678988" y="4076701"/>
              <a:ext cx="301625" cy="174625"/>
            </a:xfrm>
            <a:custGeom>
              <a:avLst/>
              <a:gdLst>
                <a:gd name="T0" fmla="*/ 2 w 120"/>
                <a:gd name="T1" fmla="*/ 37 h 69"/>
                <a:gd name="T2" fmla="*/ 57 w 120"/>
                <a:gd name="T3" fmla="*/ 68 h 69"/>
                <a:gd name="T4" fmla="*/ 63 w 120"/>
                <a:gd name="T5" fmla="*/ 68 h 69"/>
                <a:gd name="T6" fmla="*/ 118 w 120"/>
                <a:gd name="T7" fmla="*/ 37 h 69"/>
                <a:gd name="T8" fmla="*/ 118 w 120"/>
                <a:gd name="T9" fmla="*/ 33 h 69"/>
                <a:gd name="T10" fmla="*/ 63 w 120"/>
                <a:gd name="T11" fmla="*/ 1 h 69"/>
                <a:gd name="T12" fmla="*/ 57 w 120"/>
                <a:gd name="T13" fmla="*/ 1 h 69"/>
                <a:gd name="T14" fmla="*/ 2 w 120"/>
                <a:gd name="T15" fmla="*/ 33 h 69"/>
                <a:gd name="T16" fmla="*/ 2 w 120"/>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7"/>
                  </a:moveTo>
                  <a:cubicBezTo>
                    <a:pt x="57" y="68"/>
                    <a:pt x="57" y="68"/>
                    <a:pt x="57" y="68"/>
                  </a:cubicBezTo>
                  <a:cubicBezTo>
                    <a:pt x="58" y="69"/>
                    <a:pt x="61" y="69"/>
                    <a:pt x="63" y="68"/>
                  </a:cubicBezTo>
                  <a:cubicBezTo>
                    <a:pt x="118" y="37"/>
                    <a:pt x="118" y="37"/>
                    <a:pt x="118" y="37"/>
                  </a:cubicBezTo>
                  <a:cubicBezTo>
                    <a:pt x="120" y="36"/>
                    <a:pt x="120" y="34"/>
                    <a:pt x="118" y="33"/>
                  </a:cubicBezTo>
                  <a:cubicBezTo>
                    <a:pt x="63" y="1"/>
                    <a:pt x="63" y="1"/>
                    <a:pt x="63" y="1"/>
                  </a:cubicBezTo>
                  <a:cubicBezTo>
                    <a:pt x="61" y="0"/>
                    <a:pt x="58" y="0"/>
                    <a:pt x="57"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39" name="Freeform 312"/>
            <p:cNvSpPr>
              <a:spLocks/>
            </p:cNvSpPr>
            <p:nvPr/>
          </p:nvSpPr>
          <p:spPr bwMode="auto">
            <a:xfrm>
              <a:off x="9504363" y="3976688"/>
              <a:ext cx="300038" cy="173038"/>
            </a:xfrm>
            <a:custGeom>
              <a:avLst/>
              <a:gdLst>
                <a:gd name="T0" fmla="*/ 2 w 119"/>
                <a:gd name="T1" fmla="*/ 37 h 69"/>
                <a:gd name="T2" fmla="*/ 56 w 119"/>
                <a:gd name="T3" fmla="*/ 68 h 69"/>
                <a:gd name="T4" fmla="*/ 63 w 119"/>
                <a:gd name="T5" fmla="*/ 68 h 69"/>
                <a:gd name="T6" fmla="*/ 118 w 119"/>
                <a:gd name="T7" fmla="*/ 37 h 69"/>
                <a:gd name="T8" fmla="*/ 118 w 119"/>
                <a:gd name="T9" fmla="*/ 33 h 69"/>
                <a:gd name="T10" fmla="*/ 63 w 119"/>
                <a:gd name="T11" fmla="*/ 1 h 69"/>
                <a:gd name="T12" fmla="*/ 56 w 119"/>
                <a:gd name="T13" fmla="*/ 1 h 69"/>
                <a:gd name="T14" fmla="*/ 2 w 119"/>
                <a:gd name="T15" fmla="*/ 33 h 69"/>
                <a:gd name="T16" fmla="*/ 2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7"/>
                  </a:moveTo>
                  <a:cubicBezTo>
                    <a:pt x="56" y="68"/>
                    <a:pt x="56" y="68"/>
                    <a:pt x="56" y="68"/>
                  </a:cubicBezTo>
                  <a:cubicBezTo>
                    <a:pt x="58" y="69"/>
                    <a:pt x="61" y="69"/>
                    <a:pt x="63" y="68"/>
                  </a:cubicBezTo>
                  <a:cubicBezTo>
                    <a:pt x="118" y="37"/>
                    <a:pt x="118" y="37"/>
                    <a:pt x="118" y="37"/>
                  </a:cubicBezTo>
                  <a:cubicBezTo>
                    <a:pt x="119" y="36"/>
                    <a:pt x="119" y="34"/>
                    <a:pt x="118" y="33"/>
                  </a:cubicBezTo>
                  <a:cubicBezTo>
                    <a:pt x="63" y="1"/>
                    <a:pt x="63" y="1"/>
                    <a:pt x="63" y="1"/>
                  </a:cubicBezTo>
                  <a:cubicBezTo>
                    <a:pt x="61" y="0"/>
                    <a:pt x="58" y="0"/>
                    <a:pt x="56"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0" name="Freeform 313"/>
            <p:cNvSpPr>
              <a:spLocks/>
            </p:cNvSpPr>
            <p:nvPr/>
          </p:nvSpPr>
          <p:spPr bwMode="auto">
            <a:xfrm>
              <a:off x="9331325" y="3875088"/>
              <a:ext cx="300038" cy="174625"/>
            </a:xfrm>
            <a:custGeom>
              <a:avLst/>
              <a:gdLst>
                <a:gd name="T0" fmla="*/ 2 w 119"/>
                <a:gd name="T1" fmla="*/ 37 h 69"/>
                <a:gd name="T2" fmla="*/ 56 w 119"/>
                <a:gd name="T3" fmla="*/ 68 h 69"/>
                <a:gd name="T4" fmla="*/ 63 w 119"/>
                <a:gd name="T5" fmla="*/ 68 h 69"/>
                <a:gd name="T6" fmla="*/ 117 w 119"/>
                <a:gd name="T7" fmla="*/ 37 h 69"/>
                <a:gd name="T8" fmla="*/ 117 w 119"/>
                <a:gd name="T9" fmla="*/ 33 h 69"/>
                <a:gd name="T10" fmla="*/ 63 w 119"/>
                <a:gd name="T11" fmla="*/ 1 h 69"/>
                <a:gd name="T12" fmla="*/ 56 w 119"/>
                <a:gd name="T13" fmla="*/ 1 h 69"/>
                <a:gd name="T14" fmla="*/ 2 w 119"/>
                <a:gd name="T15" fmla="*/ 33 h 69"/>
                <a:gd name="T16" fmla="*/ 2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7"/>
                  </a:moveTo>
                  <a:cubicBezTo>
                    <a:pt x="56" y="68"/>
                    <a:pt x="56" y="68"/>
                    <a:pt x="56" y="68"/>
                  </a:cubicBezTo>
                  <a:cubicBezTo>
                    <a:pt x="58" y="69"/>
                    <a:pt x="61" y="69"/>
                    <a:pt x="63" y="68"/>
                  </a:cubicBezTo>
                  <a:cubicBezTo>
                    <a:pt x="117" y="37"/>
                    <a:pt x="117" y="37"/>
                    <a:pt x="117" y="37"/>
                  </a:cubicBezTo>
                  <a:cubicBezTo>
                    <a:pt x="119" y="36"/>
                    <a:pt x="119" y="34"/>
                    <a:pt x="117" y="33"/>
                  </a:cubicBezTo>
                  <a:cubicBezTo>
                    <a:pt x="63" y="1"/>
                    <a:pt x="63" y="1"/>
                    <a:pt x="63" y="1"/>
                  </a:cubicBezTo>
                  <a:cubicBezTo>
                    <a:pt x="61" y="0"/>
                    <a:pt x="58" y="0"/>
                    <a:pt x="56"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1" name="Freeform 314"/>
            <p:cNvSpPr>
              <a:spLocks/>
            </p:cNvSpPr>
            <p:nvPr/>
          </p:nvSpPr>
          <p:spPr bwMode="auto">
            <a:xfrm>
              <a:off x="9158288" y="3775076"/>
              <a:ext cx="298450" cy="173038"/>
            </a:xfrm>
            <a:custGeom>
              <a:avLst/>
              <a:gdLst>
                <a:gd name="T0" fmla="*/ 1 w 119"/>
                <a:gd name="T1" fmla="*/ 37 h 69"/>
                <a:gd name="T2" fmla="*/ 56 w 119"/>
                <a:gd name="T3" fmla="*/ 68 h 69"/>
                <a:gd name="T4" fmla="*/ 63 w 119"/>
                <a:gd name="T5" fmla="*/ 68 h 69"/>
                <a:gd name="T6" fmla="*/ 117 w 119"/>
                <a:gd name="T7" fmla="*/ 37 h 69"/>
                <a:gd name="T8" fmla="*/ 117 w 119"/>
                <a:gd name="T9" fmla="*/ 33 h 69"/>
                <a:gd name="T10" fmla="*/ 63 w 119"/>
                <a:gd name="T11" fmla="*/ 1 h 69"/>
                <a:gd name="T12" fmla="*/ 56 w 119"/>
                <a:gd name="T13" fmla="*/ 1 h 69"/>
                <a:gd name="T14" fmla="*/ 1 w 119"/>
                <a:gd name="T15" fmla="*/ 33 h 69"/>
                <a:gd name="T16" fmla="*/ 1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1" y="37"/>
                  </a:moveTo>
                  <a:cubicBezTo>
                    <a:pt x="56" y="68"/>
                    <a:pt x="56" y="68"/>
                    <a:pt x="56" y="68"/>
                  </a:cubicBezTo>
                  <a:cubicBezTo>
                    <a:pt x="58" y="69"/>
                    <a:pt x="61" y="69"/>
                    <a:pt x="63" y="68"/>
                  </a:cubicBezTo>
                  <a:cubicBezTo>
                    <a:pt x="117" y="37"/>
                    <a:pt x="117" y="37"/>
                    <a:pt x="117" y="37"/>
                  </a:cubicBezTo>
                  <a:cubicBezTo>
                    <a:pt x="119" y="36"/>
                    <a:pt x="119" y="34"/>
                    <a:pt x="117" y="33"/>
                  </a:cubicBezTo>
                  <a:cubicBezTo>
                    <a:pt x="63" y="1"/>
                    <a:pt x="63" y="1"/>
                    <a:pt x="63" y="1"/>
                  </a:cubicBezTo>
                  <a:cubicBezTo>
                    <a:pt x="61" y="0"/>
                    <a:pt x="58" y="0"/>
                    <a:pt x="56" y="1"/>
                  </a:cubicBezTo>
                  <a:cubicBezTo>
                    <a:pt x="1" y="33"/>
                    <a:pt x="1" y="33"/>
                    <a:pt x="1" y="33"/>
                  </a:cubicBezTo>
                  <a:cubicBezTo>
                    <a:pt x="0" y="34"/>
                    <a:pt x="0" y="36"/>
                    <a:pt x="1"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2" name="Freeform 315"/>
            <p:cNvSpPr>
              <a:spLocks/>
            </p:cNvSpPr>
            <p:nvPr/>
          </p:nvSpPr>
          <p:spPr bwMode="auto">
            <a:xfrm>
              <a:off x="8982075" y="3673476"/>
              <a:ext cx="301625" cy="174625"/>
            </a:xfrm>
            <a:custGeom>
              <a:avLst/>
              <a:gdLst>
                <a:gd name="T0" fmla="*/ 2 w 120"/>
                <a:gd name="T1" fmla="*/ 37 h 69"/>
                <a:gd name="T2" fmla="*/ 57 w 120"/>
                <a:gd name="T3" fmla="*/ 68 h 69"/>
                <a:gd name="T4" fmla="*/ 63 w 120"/>
                <a:gd name="T5" fmla="*/ 68 h 69"/>
                <a:gd name="T6" fmla="*/ 118 w 120"/>
                <a:gd name="T7" fmla="*/ 37 h 69"/>
                <a:gd name="T8" fmla="*/ 118 w 120"/>
                <a:gd name="T9" fmla="*/ 33 h 69"/>
                <a:gd name="T10" fmla="*/ 63 w 120"/>
                <a:gd name="T11" fmla="*/ 2 h 69"/>
                <a:gd name="T12" fmla="*/ 57 w 120"/>
                <a:gd name="T13" fmla="*/ 2 h 69"/>
                <a:gd name="T14" fmla="*/ 2 w 120"/>
                <a:gd name="T15" fmla="*/ 33 h 69"/>
                <a:gd name="T16" fmla="*/ 2 w 120"/>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7"/>
                  </a:moveTo>
                  <a:cubicBezTo>
                    <a:pt x="57" y="68"/>
                    <a:pt x="57" y="68"/>
                    <a:pt x="57" y="68"/>
                  </a:cubicBezTo>
                  <a:cubicBezTo>
                    <a:pt x="58" y="69"/>
                    <a:pt x="62" y="69"/>
                    <a:pt x="63" y="68"/>
                  </a:cubicBezTo>
                  <a:cubicBezTo>
                    <a:pt x="118" y="37"/>
                    <a:pt x="118" y="37"/>
                    <a:pt x="118" y="37"/>
                  </a:cubicBezTo>
                  <a:cubicBezTo>
                    <a:pt x="120" y="36"/>
                    <a:pt x="120" y="34"/>
                    <a:pt x="118" y="33"/>
                  </a:cubicBezTo>
                  <a:cubicBezTo>
                    <a:pt x="63" y="2"/>
                    <a:pt x="63" y="2"/>
                    <a:pt x="63" y="2"/>
                  </a:cubicBezTo>
                  <a:cubicBezTo>
                    <a:pt x="62" y="0"/>
                    <a:pt x="58" y="0"/>
                    <a:pt x="57" y="2"/>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3" name="Freeform 316"/>
            <p:cNvSpPr>
              <a:spLocks/>
            </p:cNvSpPr>
            <p:nvPr/>
          </p:nvSpPr>
          <p:spPr bwMode="auto">
            <a:xfrm>
              <a:off x="8807450" y="3573463"/>
              <a:ext cx="300038" cy="173038"/>
            </a:xfrm>
            <a:custGeom>
              <a:avLst/>
              <a:gdLst>
                <a:gd name="T0" fmla="*/ 2 w 119"/>
                <a:gd name="T1" fmla="*/ 37 h 69"/>
                <a:gd name="T2" fmla="*/ 56 w 119"/>
                <a:gd name="T3" fmla="*/ 68 h 69"/>
                <a:gd name="T4" fmla="*/ 63 w 119"/>
                <a:gd name="T5" fmla="*/ 68 h 69"/>
                <a:gd name="T6" fmla="*/ 118 w 119"/>
                <a:gd name="T7" fmla="*/ 37 h 69"/>
                <a:gd name="T8" fmla="*/ 118 w 119"/>
                <a:gd name="T9" fmla="*/ 33 h 69"/>
                <a:gd name="T10" fmla="*/ 63 w 119"/>
                <a:gd name="T11" fmla="*/ 2 h 69"/>
                <a:gd name="T12" fmla="*/ 56 w 119"/>
                <a:gd name="T13" fmla="*/ 2 h 69"/>
                <a:gd name="T14" fmla="*/ 2 w 119"/>
                <a:gd name="T15" fmla="*/ 33 h 69"/>
                <a:gd name="T16" fmla="*/ 2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7"/>
                  </a:moveTo>
                  <a:cubicBezTo>
                    <a:pt x="56" y="68"/>
                    <a:pt x="56" y="68"/>
                    <a:pt x="56" y="68"/>
                  </a:cubicBezTo>
                  <a:cubicBezTo>
                    <a:pt x="58" y="69"/>
                    <a:pt x="61" y="69"/>
                    <a:pt x="63" y="68"/>
                  </a:cubicBezTo>
                  <a:cubicBezTo>
                    <a:pt x="118" y="37"/>
                    <a:pt x="118" y="37"/>
                    <a:pt x="118" y="37"/>
                  </a:cubicBezTo>
                  <a:cubicBezTo>
                    <a:pt x="119" y="36"/>
                    <a:pt x="119" y="34"/>
                    <a:pt x="118" y="33"/>
                  </a:cubicBezTo>
                  <a:cubicBezTo>
                    <a:pt x="63" y="2"/>
                    <a:pt x="63" y="2"/>
                    <a:pt x="63" y="2"/>
                  </a:cubicBezTo>
                  <a:cubicBezTo>
                    <a:pt x="61" y="0"/>
                    <a:pt x="58" y="0"/>
                    <a:pt x="56" y="2"/>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4" name="Freeform 317"/>
            <p:cNvSpPr>
              <a:spLocks/>
            </p:cNvSpPr>
            <p:nvPr/>
          </p:nvSpPr>
          <p:spPr bwMode="auto">
            <a:xfrm>
              <a:off x="8634413" y="3473451"/>
              <a:ext cx="298450" cy="173038"/>
            </a:xfrm>
            <a:custGeom>
              <a:avLst/>
              <a:gdLst>
                <a:gd name="T0" fmla="*/ 2 w 119"/>
                <a:gd name="T1" fmla="*/ 37 h 69"/>
                <a:gd name="T2" fmla="*/ 56 w 119"/>
                <a:gd name="T3" fmla="*/ 68 h 69"/>
                <a:gd name="T4" fmla="*/ 63 w 119"/>
                <a:gd name="T5" fmla="*/ 68 h 69"/>
                <a:gd name="T6" fmla="*/ 117 w 119"/>
                <a:gd name="T7" fmla="*/ 37 h 69"/>
                <a:gd name="T8" fmla="*/ 117 w 119"/>
                <a:gd name="T9" fmla="*/ 33 h 69"/>
                <a:gd name="T10" fmla="*/ 63 w 119"/>
                <a:gd name="T11" fmla="*/ 2 h 69"/>
                <a:gd name="T12" fmla="*/ 56 w 119"/>
                <a:gd name="T13" fmla="*/ 2 h 69"/>
                <a:gd name="T14" fmla="*/ 2 w 119"/>
                <a:gd name="T15" fmla="*/ 33 h 69"/>
                <a:gd name="T16" fmla="*/ 2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7"/>
                  </a:moveTo>
                  <a:cubicBezTo>
                    <a:pt x="56" y="68"/>
                    <a:pt x="56" y="68"/>
                    <a:pt x="56" y="68"/>
                  </a:cubicBezTo>
                  <a:cubicBezTo>
                    <a:pt x="58" y="69"/>
                    <a:pt x="61" y="69"/>
                    <a:pt x="63" y="68"/>
                  </a:cubicBezTo>
                  <a:cubicBezTo>
                    <a:pt x="117" y="37"/>
                    <a:pt x="117" y="37"/>
                    <a:pt x="117" y="37"/>
                  </a:cubicBezTo>
                  <a:cubicBezTo>
                    <a:pt x="119" y="36"/>
                    <a:pt x="119" y="34"/>
                    <a:pt x="117" y="33"/>
                  </a:cubicBezTo>
                  <a:cubicBezTo>
                    <a:pt x="63" y="2"/>
                    <a:pt x="63" y="2"/>
                    <a:pt x="63" y="2"/>
                  </a:cubicBezTo>
                  <a:cubicBezTo>
                    <a:pt x="61" y="0"/>
                    <a:pt x="58" y="0"/>
                    <a:pt x="56" y="2"/>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5" name="Freeform 318"/>
            <p:cNvSpPr>
              <a:spLocks/>
            </p:cNvSpPr>
            <p:nvPr/>
          </p:nvSpPr>
          <p:spPr bwMode="auto">
            <a:xfrm>
              <a:off x="8459788" y="3375026"/>
              <a:ext cx="300038" cy="171450"/>
            </a:xfrm>
            <a:custGeom>
              <a:avLst/>
              <a:gdLst>
                <a:gd name="T0" fmla="*/ 1 w 119"/>
                <a:gd name="T1" fmla="*/ 36 h 68"/>
                <a:gd name="T2" fmla="*/ 56 w 119"/>
                <a:gd name="T3" fmla="*/ 67 h 68"/>
                <a:gd name="T4" fmla="*/ 63 w 119"/>
                <a:gd name="T5" fmla="*/ 67 h 68"/>
                <a:gd name="T6" fmla="*/ 117 w 119"/>
                <a:gd name="T7" fmla="*/ 36 h 68"/>
                <a:gd name="T8" fmla="*/ 117 w 119"/>
                <a:gd name="T9" fmla="*/ 32 h 68"/>
                <a:gd name="T10" fmla="*/ 63 w 119"/>
                <a:gd name="T11" fmla="*/ 1 h 68"/>
                <a:gd name="T12" fmla="*/ 56 w 119"/>
                <a:gd name="T13" fmla="*/ 1 h 68"/>
                <a:gd name="T14" fmla="*/ 1 w 119"/>
                <a:gd name="T15" fmla="*/ 32 h 68"/>
                <a:gd name="T16" fmla="*/ 1 w 119"/>
                <a:gd name="T1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8">
                  <a:moveTo>
                    <a:pt x="1" y="36"/>
                  </a:moveTo>
                  <a:cubicBezTo>
                    <a:pt x="56" y="67"/>
                    <a:pt x="56" y="67"/>
                    <a:pt x="56" y="67"/>
                  </a:cubicBezTo>
                  <a:cubicBezTo>
                    <a:pt x="58" y="68"/>
                    <a:pt x="61" y="68"/>
                    <a:pt x="63" y="67"/>
                  </a:cubicBezTo>
                  <a:cubicBezTo>
                    <a:pt x="117" y="36"/>
                    <a:pt x="117" y="36"/>
                    <a:pt x="117" y="36"/>
                  </a:cubicBezTo>
                  <a:cubicBezTo>
                    <a:pt x="119" y="35"/>
                    <a:pt x="119" y="33"/>
                    <a:pt x="117" y="32"/>
                  </a:cubicBezTo>
                  <a:cubicBezTo>
                    <a:pt x="63" y="1"/>
                    <a:pt x="63" y="1"/>
                    <a:pt x="63" y="1"/>
                  </a:cubicBezTo>
                  <a:cubicBezTo>
                    <a:pt x="61" y="0"/>
                    <a:pt x="58" y="0"/>
                    <a:pt x="56" y="1"/>
                  </a:cubicBezTo>
                  <a:cubicBezTo>
                    <a:pt x="1" y="32"/>
                    <a:pt x="1" y="32"/>
                    <a:pt x="1" y="32"/>
                  </a:cubicBezTo>
                  <a:cubicBezTo>
                    <a:pt x="0" y="33"/>
                    <a:pt x="0" y="35"/>
                    <a:pt x="1"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6" name="Freeform 319"/>
            <p:cNvSpPr>
              <a:spLocks/>
            </p:cNvSpPr>
            <p:nvPr/>
          </p:nvSpPr>
          <p:spPr bwMode="auto">
            <a:xfrm>
              <a:off x="8283575" y="3273426"/>
              <a:ext cx="303213" cy="171450"/>
            </a:xfrm>
            <a:custGeom>
              <a:avLst/>
              <a:gdLst>
                <a:gd name="T0" fmla="*/ 2 w 120"/>
                <a:gd name="T1" fmla="*/ 36 h 68"/>
                <a:gd name="T2" fmla="*/ 57 w 120"/>
                <a:gd name="T3" fmla="*/ 67 h 68"/>
                <a:gd name="T4" fmla="*/ 63 w 120"/>
                <a:gd name="T5" fmla="*/ 67 h 68"/>
                <a:gd name="T6" fmla="*/ 118 w 120"/>
                <a:gd name="T7" fmla="*/ 36 h 68"/>
                <a:gd name="T8" fmla="*/ 118 w 120"/>
                <a:gd name="T9" fmla="*/ 32 h 68"/>
                <a:gd name="T10" fmla="*/ 63 w 120"/>
                <a:gd name="T11" fmla="*/ 1 h 68"/>
                <a:gd name="T12" fmla="*/ 57 w 120"/>
                <a:gd name="T13" fmla="*/ 1 h 68"/>
                <a:gd name="T14" fmla="*/ 2 w 120"/>
                <a:gd name="T15" fmla="*/ 32 h 68"/>
                <a:gd name="T16" fmla="*/ 2 w 120"/>
                <a:gd name="T1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8">
                  <a:moveTo>
                    <a:pt x="2" y="36"/>
                  </a:moveTo>
                  <a:cubicBezTo>
                    <a:pt x="57" y="67"/>
                    <a:pt x="57" y="67"/>
                    <a:pt x="57" y="67"/>
                  </a:cubicBezTo>
                  <a:cubicBezTo>
                    <a:pt x="59" y="68"/>
                    <a:pt x="62" y="68"/>
                    <a:pt x="63" y="67"/>
                  </a:cubicBezTo>
                  <a:cubicBezTo>
                    <a:pt x="118" y="36"/>
                    <a:pt x="118" y="36"/>
                    <a:pt x="118" y="36"/>
                  </a:cubicBezTo>
                  <a:cubicBezTo>
                    <a:pt x="120" y="35"/>
                    <a:pt x="120" y="33"/>
                    <a:pt x="118" y="32"/>
                  </a:cubicBezTo>
                  <a:cubicBezTo>
                    <a:pt x="63" y="1"/>
                    <a:pt x="63" y="1"/>
                    <a:pt x="63" y="1"/>
                  </a:cubicBezTo>
                  <a:cubicBezTo>
                    <a:pt x="62" y="0"/>
                    <a:pt x="59" y="0"/>
                    <a:pt x="57"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7" name="Freeform 320"/>
            <p:cNvSpPr>
              <a:spLocks/>
            </p:cNvSpPr>
            <p:nvPr/>
          </p:nvSpPr>
          <p:spPr bwMode="auto">
            <a:xfrm>
              <a:off x="8110538" y="3173413"/>
              <a:ext cx="301625" cy="171450"/>
            </a:xfrm>
            <a:custGeom>
              <a:avLst/>
              <a:gdLst>
                <a:gd name="T0" fmla="*/ 2 w 120"/>
                <a:gd name="T1" fmla="*/ 36 h 68"/>
                <a:gd name="T2" fmla="*/ 56 w 120"/>
                <a:gd name="T3" fmla="*/ 67 h 68"/>
                <a:gd name="T4" fmla="*/ 63 w 120"/>
                <a:gd name="T5" fmla="*/ 67 h 68"/>
                <a:gd name="T6" fmla="*/ 118 w 120"/>
                <a:gd name="T7" fmla="*/ 36 h 68"/>
                <a:gd name="T8" fmla="*/ 118 w 120"/>
                <a:gd name="T9" fmla="*/ 32 h 68"/>
                <a:gd name="T10" fmla="*/ 63 w 120"/>
                <a:gd name="T11" fmla="*/ 1 h 68"/>
                <a:gd name="T12" fmla="*/ 56 w 120"/>
                <a:gd name="T13" fmla="*/ 1 h 68"/>
                <a:gd name="T14" fmla="*/ 2 w 120"/>
                <a:gd name="T15" fmla="*/ 32 h 68"/>
                <a:gd name="T16" fmla="*/ 2 w 120"/>
                <a:gd name="T1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8">
                  <a:moveTo>
                    <a:pt x="2" y="36"/>
                  </a:moveTo>
                  <a:cubicBezTo>
                    <a:pt x="56" y="67"/>
                    <a:pt x="56" y="67"/>
                    <a:pt x="56" y="67"/>
                  </a:cubicBezTo>
                  <a:cubicBezTo>
                    <a:pt x="58" y="68"/>
                    <a:pt x="61" y="68"/>
                    <a:pt x="63" y="67"/>
                  </a:cubicBezTo>
                  <a:cubicBezTo>
                    <a:pt x="118" y="36"/>
                    <a:pt x="118" y="36"/>
                    <a:pt x="118" y="36"/>
                  </a:cubicBezTo>
                  <a:cubicBezTo>
                    <a:pt x="120" y="35"/>
                    <a:pt x="120" y="33"/>
                    <a:pt x="118" y="3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8" name="Freeform 321"/>
            <p:cNvSpPr>
              <a:spLocks/>
            </p:cNvSpPr>
            <p:nvPr/>
          </p:nvSpPr>
          <p:spPr bwMode="auto">
            <a:xfrm>
              <a:off x="7935913" y="3071813"/>
              <a:ext cx="300038" cy="174625"/>
            </a:xfrm>
            <a:custGeom>
              <a:avLst/>
              <a:gdLst>
                <a:gd name="T0" fmla="*/ 2 w 119"/>
                <a:gd name="T1" fmla="*/ 36 h 69"/>
                <a:gd name="T2" fmla="*/ 56 w 119"/>
                <a:gd name="T3" fmla="*/ 67 h 69"/>
                <a:gd name="T4" fmla="*/ 63 w 119"/>
                <a:gd name="T5" fmla="*/ 67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7"/>
                    <a:pt x="56" y="67"/>
                    <a:pt x="56" y="67"/>
                  </a:cubicBezTo>
                  <a:cubicBezTo>
                    <a:pt x="58" y="69"/>
                    <a:pt x="61" y="69"/>
                    <a:pt x="63" y="67"/>
                  </a:cubicBezTo>
                  <a:cubicBezTo>
                    <a:pt x="117" y="36"/>
                    <a:pt x="117" y="36"/>
                    <a:pt x="117" y="36"/>
                  </a:cubicBezTo>
                  <a:cubicBezTo>
                    <a:pt x="119" y="35"/>
                    <a:pt x="119" y="33"/>
                    <a:pt x="117" y="3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49" name="Freeform 322"/>
            <p:cNvSpPr>
              <a:spLocks/>
            </p:cNvSpPr>
            <p:nvPr/>
          </p:nvSpPr>
          <p:spPr bwMode="auto">
            <a:xfrm>
              <a:off x="9598025" y="4225926"/>
              <a:ext cx="300038" cy="173038"/>
            </a:xfrm>
            <a:custGeom>
              <a:avLst/>
              <a:gdLst>
                <a:gd name="T0" fmla="*/ 2 w 119"/>
                <a:gd name="T1" fmla="*/ 36 h 69"/>
                <a:gd name="T2" fmla="*/ 56 w 119"/>
                <a:gd name="T3" fmla="*/ 68 h 69"/>
                <a:gd name="T4" fmla="*/ 63 w 119"/>
                <a:gd name="T5" fmla="*/ 68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4"/>
                    <a:pt x="117" y="32"/>
                  </a:cubicBezTo>
                  <a:cubicBezTo>
                    <a:pt x="63" y="1"/>
                    <a:pt x="63" y="1"/>
                    <a:pt x="63" y="1"/>
                  </a:cubicBezTo>
                  <a:cubicBezTo>
                    <a:pt x="61" y="0"/>
                    <a:pt x="58" y="0"/>
                    <a:pt x="56" y="1"/>
                  </a:cubicBezTo>
                  <a:cubicBezTo>
                    <a:pt x="2" y="32"/>
                    <a:pt x="2" y="32"/>
                    <a:pt x="2" y="32"/>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0" name="Freeform 323"/>
            <p:cNvSpPr>
              <a:spLocks/>
            </p:cNvSpPr>
            <p:nvPr/>
          </p:nvSpPr>
          <p:spPr bwMode="auto">
            <a:xfrm>
              <a:off x="9424988" y="4124326"/>
              <a:ext cx="298450" cy="174625"/>
            </a:xfrm>
            <a:custGeom>
              <a:avLst/>
              <a:gdLst>
                <a:gd name="T0" fmla="*/ 2 w 119"/>
                <a:gd name="T1" fmla="*/ 36 h 69"/>
                <a:gd name="T2" fmla="*/ 56 w 119"/>
                <a:gd name="T3" fmla="*/ 68 h 69"/>
                <a:gd name="T4" fmla="*/ 63 w 119"/>
                <a:gd name="T5" fmla="*/ 68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4"/>
                    <a:pt x="117" y="32"/>
                  </a:cubicBezTo>
                  <a:cubicBezTo>
                    <a:pt x="63" y="1"/>
                    <a:pt x="63" y="1"/>
                    <a:pt x="63" y="1"/>
                  </a:cubicBezTo>
                  <a:cubicBezTo>
                    <a:pt x="61" y="0"/>
                    <a:pt x="58" y="0"/>
                    <a:pt x="56" y="1"/>
                  </a:cubicBezTo>
                  <a:cubicBezTo>
                    <a:pt x="2" y="32"/>
                    <a:pt x="2" y="32"/>
                    <a:pt x="2" y="32"/>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1" name="Freeform 324"/>
            <p:cNvSpPr>
              <a:spLocks/>
            </p:cNvSpPr>
            <p:nvPr/>
          </p:nvSpPr>
          <p:spPr bwMode="auto">
            <a:xfrm>
              <a:off x="9248775" y="4024313"/>
              <a:ext cx="301625" cy="173038"/>
            </a:xfrm>
            <a:custGeom>
              <a:avLst/>
              <a:gdLst>
                <a:gd name="T0" fmla="*/ 2 w 120"/>
                <a:gd name="T1" fmla="*/ 36 h 69"/>
                <a:gd name="T2" fmla="*/ 57 w 120"/>
                <a:gd name="T3" fmla="*/ 68 h 69"/>
                <a:gd name="T4" fmla="*/ 64 w 120"/>
                <a:gd name="T5" fmla="*/ 68 h 69"/>
                <a:gd name="T6" fmla="*/ 118 w 120"/>
                <a:gd name="T7" fmla="*/ 36 h 69"/>
                <a:gd name="T8" fmla="*/ 118 w 120"/>
                <a:gd name="T9" fmla="*/ 33 h 69"/>
                <a:gd name="T10" fmla="*/ 64 w 120"/>
                <a:gd name="T11" fmla="*/ 1 h 69"/>
                <a:gd name="T12" fmla="*/ 57 w 120"/>
                <a:gd name="T13" fmla="*/ 1 h 69"/>
                <a:gd name="T14" fmla="*/ 2 w 120"/>
                <a:gd name="T15" fmla="*/ 33 h 69"/>
                <a:gd name="T16" fmla="*/ 2 w 120"/>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6"/>
                  </a:moveTo>
                  <a:cubicBezTo>
                    <a:pt x="57" y="68"/>
                    <a:pt x="57" y="68"/>
                    <a:pt x="57" y="68"/>
                  </a:cubicBezTo>
                  <a:cubicBezTo>
                    <a:pt x="59" y="69"/>
                    <a:pt x="62" y="69"/>
                    <a:pt x="64" y="68"/>
                  </a:cubicBezTo>
                  <a:cubicBezTo>
                    <a:pt x="118" y="36"/>
                    <a:pt x="118" y="36"/>
                    <a:pt x="118" y="36"/>
                  </a:cubicBezTo>
                  <a:cubicBezTo>
                    <a:pt x="120" y="35"/>
                    <a:pt x="120" y="34"/>
                    <a:pt x="118" y="33"/>
                  </a:cubicBezTo>
                  <a:cubicBezTo>
                    <a:pt x="64" y="1"/>
                    <a:pt x="64" y="1"/>
                    <a:pt x="64" y="1"/>
                  </a:cubicBezTo>
                  <a:cubicBezTo>
                    <a:pt x="62" y="0"/>
                    <a:pt x="59" y="0"/>
                    <a:pt x="57" y="1"/>
                  </a:cubicBezTo>
                  <a:cubicBezTo>
                    <a:pt x="2" y="33"/>
                    <a:pt x="2" y="33"/>
                    <a:pt x="2" y="33"/>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2" name="Freeform 325"/>
            <p:cNvSpPr>
              <a:spLocks/>
            </p:cNvSpPr>
            <p:nvPr/>
          </p:nvSpPr>
          <p:spPr bwMode="auto">
            <a:xfrm>
              <a:off x="9074150" y="3922713"/>
              <a:ext cx="301625" cy="174625"/>
            </a:xfrm>
            <a:custGeom>
              <a:avLst/>
              <a:gdLst>
                <a:gd name="T0" fmla="*/ 2 w 120"/>
                <a:gd name="T1" fmla="*/ 36 h 69"/>
                <a:gd name="T2" fmla="*/ 57 w 120"/>
                <a:gd name="T3" fmla="*/ 68 h 69"/>
                <a:gd name="T4" fmla="*/ 63 w 120"/>
                <a:gd name="T5" fmla="*/ 68 h 69"/>
                <a:gd name="T6" fmla="*/ 118 w 120"/>
                <a:gd name="T7" fmla="*/ 36 h 69"/>
                <a:gd name="T8" fmla="*/ 118 w 120"/>
                <a:gd name="T9" fmla="*/ 33 h 69"/>
                <a:gd name="T10" fmla="*/ 63 w 120"/>
                <a:gd name="T11" fmla="*/ 1 h 69"/>
                <a:gd name="T12" fmla="*/ 57 w 120"/>
                <a:gd name="T13" fmla="*/ 1 h 69"/>
                <a:gd name="T14" fmla="*/ 2 w 120"/>
                <a:gd name="T15" fmla="*/ 33 h 69"/>
                <a:gd name="T16" fmla="*/ 2 w 120"/>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6"/>
                  </a:moveTo>
                  <a:cubicBezTo>
                    <a:pt x="57" y="68"/>
                    <a:pt x="57" y="68"/>
                    <a:pt x="57" y="68"/>
                  </a:cubicBezTo>
                  <a:cubicBezTo>
                    <a:pt x="58" y="69"/>
                    <a:pt x="61" y="69"/>
                    <a:pt x="63" y="68"/>
                  </a:cubicBezTo>
                  <a:cubicBezTo>
                    <a:pt x="118" y="36"/>
                    <a:pt x="118" y="36"/>
                    <a:pt x="118" y="36"/>
                  </a:cubicBezTo>
                  <a:cubicBezTo>
                    <a:pt x="120" y="35"/>
                    <a:pt x="120" y="34"/>
                    <a:pt x="118" y="33"/>
                  </a:cubicBezTo>
                  <a:cubicBezTo>
                    <a:pt x="63" y="1"/>
                    <a:pt x="63" y="1"/>
                    <a:pt x="63" y="1"/>
                  </a:cubicBezTo>
                  <a:cubicBezTo>
                    <a:pt x="61" y="0"/>
                    <a:pt x="58" y="0"/>
                    <a:pt x="57" y="1"/>
                  </a:cubicBezTo>
                  <a:cubicBezTo>
                    <a:pt x="2" y="33"/>
                    <a:pt x="2" y="33"/>
                    <a:pt x="2" y="33"/>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3" name="Freeform 326"/>
            <p:cNvSpPr>
              <a:spLocks/>
            </p:cNvSpPr>
            <p:nvPr/>
          </p:nvSpPr>
          <p:spPr bwMode="auto">
            <a:xfrm>
              <a:off x="8901113" y="3822701"/>
              <a:ext cx="298450" cy="173038"/>
            </a:xfrm>
            <a:custGeom>
              <a:avLst/>
              <a:gdLst>
                <a:gd name="T0" fmla="*/ 2 w 119"/>
                <a:gd name="T1" fmla="*/ 36 h 69"/>
                <a:gd name="T2" fmla="*/ 56 w 119"/>
                <a:gd name="T3" fmla="*/ 68 h 69"/>
                <a:gd name="T4" fmla="*/ 63 w 119"/>
                <a:gd name="T5" fmla="*/ 68 h 69"/>
                <a:gd name="T6" fmla="*/ 117 w 119"/>
                <a:gd name="T7" fmla="*/ 36 h 69"/>
                <a:gd name="T8" fmla="*/ 117 w 119"/>
                <a:gd name="T9" fmla="*/ 33 h 69"/>
                <a:gd name="T10" fmla="*/ 63 w 119"/>
                <a:gd name="T11" fmla="*/ 1 h 69"/>
                <a:gd name="T12" fmla="*/ 56 w 119"/>
                <a:gd name="T13" fmla="*/ 1 h 69"/>
                <a:gd name="T14" fmla="*/ 2 w 119"/>
                <a:gd name="T15" fmla="*/ 33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4"/>
                    <a:pt x="117" y="33"/>
                  </a:cubicBezTo>
                  <a:cubicBezTo>
                    <a:pt x="63" y="1"/>
                    <a:pt x="63" y="1"/>
                    <a:pt x="63" y="1"/>
                  </a:cubicBezTo>
                  <a:cubicBezTo>
                    <a:pt x="61" y="0"/>
                    <a:pt x="58" y="0"/>
                    <a:pt x="56" y="1"/>
                  </a:cubicBezTo>
                  <a:cubicBezTo>
                    <a:pt x="2" y="33"/>
                    <a:pt x="2" y="33"/>
                    <a:pt x="2" y="33"/>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4" name="Freeform 327"/>
            <p:cNvSpPr>
              <a:spLocks/>
            </p:cNvSpPr>
            <p:nvPr/>
          </p:nvSpPr>
          <p:spPr bwMode="auto">
            <a:xfrm>
              <a:off x="8726488" y="3722688"/>
              <a:ext cx="300038" cy="173038"/>
            </a:xfrm>
            <a:custGeom>
              <a:avLst/>
              <a:gdLst>
                <a:gd name="T0" fmla="*/ 2 w 119"/>
                <a:gd name="T1" fmla="*/ 37 h 69"/>
                <a:gd name="T2" fmla="*/ 56 w 119"/>
                <a:gd name="T3" fmla="*/ 68 h 69"/>
                <a:gd name="T4" fmla="*/ 63 w 119"/>
                <a:gd name="T5" fmla="*/ 68 h 69"/>
                <a:gd name="T6" fmla="*/ 117 w 119"/>
                <a:gd name="T7" fmla="*/ 37 h 69"/>
                <a:gd name="T8" fmla="*/ 117 w 119"/>
                <a:gd name="T9" fmla="*/ 33 h 69"/>
                <a:gd name="T10" fmla="*/ 63 w 119"/>
                <a:gd name="T11" fmla="*/ 1 h 69"/>
                <a:gd name="T12" fmla="*/ 56 w 119"/>
                <a:gd name="T13" fmla="*/ 1 h 69"/>
                <a:gd name="T14" fmla="*/ 2 w 119"/>
                <a:gd name="T15" fmla="*/ 33 h 69"/>
                <a:gd name="T16" fmla="*/ 2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7"/>
                  </a:moveTo>
                  <a:cubicBezTo>
                    <a:pt x="56" y="68"/>
                    <a:pt x="56" y="68"/>
                    <a:pt x="56" y="68"/>
                  </a:cubicBezTo>
                  <a:cubicBezTo>
                    <a:pt x="58" y="69"/>
                    <a:pt x="61" y="69"/>
                    <a:pt x="63" y="68"/>
                  </a:cubicBezTo>
                  <a:cubicBezTo>
                    <a:pt x="117" y="37"/>
                    <a:pt x="117" y="37"/>
                    <a:pt x="117" y="37"/>
                  </a:cubicBezTo>
                  <a:cubicBezTo>
                    <a:pt x="119" y="35"/>
                    <a:pt x="119" y="34"/>
                    <a:pt x="117" y="33"/>
                  </a:cubicBezTo>
                  <a:cubicBezTo>
                    <a:pt x="63" y="1"/>
                    <a:pt x="63" y="1"/>
                    <a:pt x="63" y="1"/>
                  </a:cubicBezTo>
                  <a:cubicBezTo>
                    <a:pt x="61" y="0"/>
                    <a:pt x="58" y="0"/>
                    <a:pt x="56" y="1"/>
                  </a:cubicBezTo>
                  <a:cubicBezTo>
                    <a:pt x="2" y="33"/>
                    <a:pt x="2" y="33"/>
                    <a:pt x="2" y="33"/>
                  </a:cubicBezTo>
                  <a:cubicBezTo>
                    <a:pt x="0" y="34"/>
                    <a:pt x="0" y="35"/>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5" name="Freeform 328"/>
            <p:cNvSpPr>
              <a:spLocks/>
            </p:cNvSpPr>
            <p:nvPr/>
          </p:nvSpPr>
          <p:spPr bwMode="auto">
            <a:xfrm>
              <a:off x="8553450" y="3621088"/>
              <a:ext cx="300038" cy="174625"/>
            </a:xfrm>
            <a:custGeom>
              <a:avLst/>
              <a:gdLst>
                <a:gd name="T0" fmla="*/ 1 w 119"/>
                <a:gd name="T1" fmla="*/ 37 h 69"/>
                <a:gd name="T2" fmla="*/ 56 w 119"/>
                <a:gd name="T3" fmla="*/ 68 h 69"/>
                <a:gd name="T4" fmla="*/ 63 w 119"/>
                <a:gd name="T5" fmla="*/ 68 h 69"/>
                <a:gd name="T6" fmla="*/ 117 w 119"/>
                <a:gd name="T7" fmla="*/ 37 h 69"/>
                <a:gd name="T8" fmla="*/ 117 w 119"/>
                <a:gd name="T9" fmla="*/ 33 h 69"/>
                <a:gd name="T10" fmla="*/ 63 w 119"/>
                <a:gd name="T11" fmla="*/ 1 h 69"/>
                <a:gd name="T12" fmla="*/ 56 w 119"/>
                <a:gd name="T13" fmla="*/ 1 h 69"/>
                <a:gd name="T14" fmla="*/ 1 w 119"/>
                <a:gd name="T15" fmla="*/ 33 h 69"/>
                <a:gd name="T16" fmla="*/ 1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1" y="37"/>
                  </a:moveTo>
                  <a:cubicBezTo>
                    <a:pt x="56" y="68"/>
                    <a:pt x="56" y="68"/>
                    <a:pt x="56" y="68"/>
                  </a:cubicBezTo>
                  <a:cubicBezTo>
                    <a:pt x="58" y="69"/>
                    <a:pt x="61" y="69"/>
                    <a:pt x="63" y="68"/>
                  </a:cubicBezTo>
                  <a:cubicBezTo>
                    <a:pt x="117" y="37"/>
                    <a:pt x="117" y="37"/>
                    <a:pt x="117" y="37"/>
                  </a:cubicBezTo>
                  <a:cubicBezTo>
                    <a:pt x="119" y="35"/>
                    <a:pt x="119" y="34"/>
                    <a:pt x="117" y="33"/>
                  </a:cubicBezTo>
                  <a:cubicBezTo>
                    <a:pt x="63" y="1"/>
                    <a:pt x="63" y="1"/>
                    <a:pt x="63" y="1"/>
                  </a:cubicBezTo>
                  <a:cubicBezTo>
                    <a:pt x="61" y="0"/>
                    <a:pt x="58" y="0"/>
                    <a:pt x="56" y="1"/>
                  </a:cubicBezTo>
                  <a:cubicBezTo>
                    <a:pt x="1" y="33"/>
                    <a:pt x="1" y="33"/>
                    <a:pt x="1" y="33"/>
                  </a:cubicBezTo>
                  <a:cubicBezTo>
                    <a:pt x="0" y="34"/>
                    <a:pt x="0" y="35"/>
                    <a:pt x="1"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6" name="Freeform 329"/>
            <p:cNvSpPr>
              <a:spLocks/>
            </p:cNvSpPr>
            <p:nvPr/>
          </p:nvSpPr>
          <p:spPr bwMode="auto">
            <a:xfrm>
              <a:off x="8377238" y="3521076"/>
              <a:ext cx="301625" cy="173038"/>
            </a:xfrm>
            <a:custGeom>
              <a:avLst/>
              <a:gdLst>
                <a:gd name="T0" fmla="*/ 2 w 120"/>
                <a:gd name="T1" fmla="*/ 37 h 69"/>
                <a:gd name="T2" fmla="*/ 57 w 120"/>
                <a:gd name="T3" fmla="*/ 68 h 69"/>
                <a:gd name="T4" fmla="*/ 63 w 120"/>
                <a:gd name="T5" fmla="*/ 68 h 69"/>
                <a:gd name="T6" fmla="*/ 118 w 120"/>
                <a:gd name="T7" fmla="*/ 37 h 69"/>
                <a:gd name="T8" fmla="*/ 118 w 120"/>
                <a:gd name="T9" fmla="*/ 33 h 69"/>
                <a:gd name="T10" fmla="*/ 63 w 120"/>
                <a:gd name="T11" fmla="*/ 1 h 69"/>
                <a:gd name="T12" fmla="*/ 57 w 120"/>
                <a:gd name="T13" fmla="*/ 1 h 69"/>
                <a:gd name="T14" fmla="*/ 2 w 120"/>
                <a:gd name="T15" fmla="*/ 33 h 69"/>
                <a:gd name="T16" fmla="*/ 2 w 120"/>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7"/>
                  </a:moveTo>
                  <a:cubicBezTo>
                    <a:pt x="57" y="68"/>
                    <a:pt x="57" y="68"/>
                    <a:pt x="57" y="68"/>
                  </a:cubicBezTo>
                  <a:cubicBezTo>
                    <a:pt x="58" y="69"/>
                    <a:pt x="61" y="69"/>
                    <a:pt x="63" y="68"/>
                  </a:cubicBezTo>
                  <a:cubicBezTo>
                    <a:pt x="118" y="37"/>
                    <a:pt x="118" y="37"/>
                    <a:pt x="118" y="37"/>
                  </a:cubicBezTo>
                  <a:cubicBezTo>
                    <a:pt x="120" y="35"/>
                    <a:pt x="120" y="34"/>
                    <a:pt x="118" y="33"/>
                  </a:cubicBezTo>
                  <a:cubicBezTo>
                    <a:pt x="63" y="1"/>
                    <a:pt x="63" y="1"/>
                    <a:pt x="63" y="1"/>
                  </a:cubicBezTo>
                  <a:cubicBezTo>
                    <a:pt x="61" y="0"/>
                    <a:pt x="58" y="0"/>
                    <a:pt x="57" y="1"/>
                  </a:cubicBezTo>
                  <a:cubicBezTo>
                    <a:pt x="2" y="33"/>
                    <a:pt x="2" y="33"/>
                    <a:pt x="2" y="33"/>
                  </a:cubicBezTo>
                  <a:cubicBezTo>
                    <a:pt x="0" y="34"/>
                    <a:pt x="0" y="35"/>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7" name="Freeform 330"/>
            <p:cNvSpPr>
              <a:spLocks/>
            </p:cNvSpPr>
            <p:nvPr/>
          </p:nvSpPr>
          <p:spPr bwMode="auto">
            <a:xfrm>
              <a:off x="8204200" y="3419476"/>
              <a:ext cx="298450" cy="174625"/>
            </a:xfrm>
            <a:custGeom>
              <a:avLst/>
              <a:gdLst>
                <a:gd name="T0" fmla="*/ 2 w 119"/>
                <a:gd name="T1" fmla="*/ 37 h 69"/>
                <a:gd name="T2" fmla="*/ 56 w 119"/>
                <a:gd name="T3" fmla="*/ 68 h 69"/>
                <a:gd name="T4" fmla="*/ 63 w 119"/>
                <a:gd name="T5" fmla="*/ 68 h 69"/>
                <a:gd name="T6" fmla="*/ 118 w 119"/>
                <a:gd name="T7" fmla="*/ 37 h 69"/>
                <a:gd name="T8" fmla="*/ 118 w 119"/>
                <a:gd name="T9" fmla="*/ 33 h 69"/>
                <a:gd name="T10" fmla="*/ 63 w 119"/>
                <a:gd name="T11" fmla="*/ 1 h 69"/>
                <a:gd name="T12" fmla="*/ 56 w 119"/>
                <a:gd name="T13" fmla="*/ 1 h 69"/>
                <a:gd name="T14" fmla="*/ 2 w 119"/>
                <a:gd name="T15" fmla="*/ 33 h 69"/>
                <a:gd name="T16" fmla="*/ 2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7"/>
                  </a:moveTo>
                  <a:cubicBezTo>
                    <a:pt x="56" y="68"/>
                    <a:pt x="56" y="68"/>
                    <a:pt x="56" y="68"/>
                  </a:cubicBezTo>
                  <a:cubicBezTo>
                    <a:pt x="58" y="69"/>
                    <a:pt x="61" y="69"/>
                    <a:pt x="63" y="68"/>
                  </a:cubicBezTo>
                  <a:cubicBezTo>
                    <a:pt x="118" y="37"/>
                    <a:pt x="118" y="37"/>
                    <a:pt x="118" y="37"/>
                  </a:cubicBezTo>
                  <a:cubicBezTo>
                    <a:pt x="119" y="36"/>
                    <a:pt x="119" y="34"/>
                    <a:pt x="118" y="33"/>
                  </a:cubicBezTo>
                  <a:cubicBezTo>
                    <a:pt x="63" y="1"/>
                    <a:pt x="63" y="1"/>
                    <a:pt x="63" y="1"/>
                  </a:cubicBezTo>
                  <a:cubicBezTo>
                    <a:pt x="61" y="0"/>
                    <a:pt x="58" y="0"/>
                    <a:pt x="56"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8" name="Freeform 331"/>
            <p:cNvSpPr>
              <a:spLocks/>
            </p:cNvSpPr>
            <p:nvPr/>
          </p:nvSpPr>
          <p:spPr bwMode="auto">
            <a:xfrm>
              <a:off x="8029575" y="3319463"/>
              <a:ext cx="300038" cy="173038"/>
            </a:xfrm>
            <a:custGeom>
              <a:avLst/>
              <a:gdLst>
                <a:gd name="T0" fmla="*/ 2 w 119"/>
                <a:gd name="T1" fmla="*/ 37 h 69"/>
                <a:gd name="T2" fmla="*/ 56 w 119"/>
                <a:gd name="T3" fmla="*/ 68 h 69"/>
                <a:gd name="T4" fmla="*/ 63 w 119"/>
                <a:gd name="T5" fmla="*/ 68 h 69"/>
                <a:gd name="T6" fmla="*/ 117 w 119"/>
                <a:gd name="T7" fmla="*/ 37 h 69"/>
                <a:gd name="T8" fmla="*/ 117 w 119"/>
                <a:gd name="T9" fmla="*/ 33 h 69"/>
                <a:gd name="T10" fmla="*/ 63 w 119"/>
                <a:gd name="T11" fmla="*/ 1 h 69"/>
                <a:gd name="T12" fmla="*/ 56 w 119"/>
                <a:gd name="T13" fmla="*/ 1 h 69"/>
                <a:gd name="T14" fmla="*/ 2 w 119"/>
                <a:gd name="T15" fmla="*/ 33 h 69"/>
                <a:gd name="T16" fmla="*/ 2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7"/>
                  </a:moveTo>
                  <a:cubicBezTo>
                    <a:pt x="56" y="68"/>
                    <a:pt x="56" y="68"/>
                    <a:pt x="56" y="68"/>
                  </a:cubicBezTo>
                  <a:cubicBezTo>
                    <a:pt x="58" y="69"/>
                    <a:pt x="61" y="69"/>
                    <a:pt x="63" y="68"/>
                  </a:cubicBezTo>
                  <a:cubicBezTo>
                    <a:pt x="117" y="37"/>
                    <a:pt x="117" y="37"/>
                    <a:pt x="117" y="37"/>
                  </a:cubicBezTo>
                  <a:cubicBezTo>
                    <a:pt x="119" y="36"/>
                    <a:pt x="119" y="34"/>
                    <a:pt x="117" y="33"/>
                  </a:cubicBezTo>
                  <a:cubicBezTo>
                    <a:pt x="63" y="1"/>
                    <a:pt x="63" y="1"/>
                    <a:pt x="63" y="1"/>
                  </a:cubicBezTo>
                  <a:cubicBezTo>
                    <a:pt x="61" y="0"/>
                    <a:pt x="58" y="0"/>
                    <a:pt x="56"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59" name="Freeform 332"/>
            <p:cNvSpPr>
              <a:spLocks/>
            </p:cNvSpPr>
            <p:nvPr/>
          </p:nvSpPr>
          <p:spPr bwMode="auto">
            <a:xfrm>
              <a:off x="7856538" y="3217863"/>
              <a:ext cx="298450" cy="174625"/>
            </a:xfrm>
            <a:custGeom>
              <a:avLst/>
              <a:gdLst>
                <a:gd name="T0" fmla="*/ 1 w 119"/>
                <a:gd name="T1" fmla="*/ 37 h 69"/>
                <a:gd name="T2" fmla="*/ 56 w 119"/>
                <a:gd name="T3" fmla="*/ 68 h 69"/>
                <a:gd name="T4" fmla="*/ 63 w 119"/>
                <a:gd name="T5" fmla="*/ 68 h 69"/>
                <a:gd name="T6" fmla="*/ 117 w 119"/>
                <a:gd name="T7" fmla="*/ 37 h 69"/>
                <a:gd name="T8" fmla="*/ 117 w 119"/>
                <a:gd name="T9" fmla="*/ 33 h 69"/>
                <a:gd name="T10" fmla="*/ 63 w 119"/>
                <a:gd name="T11" fmla="*/ 1 h 69"/>
                <a:gd name="T12" fmla="*/ 56 w 119"/>
                <a:gd name="T13" fmla="*/ 1 h 69"/>
                <a:gd name="T14" fmla="*/ 1 w 119"/>
                <a:gd name="T15" fmla="*/ 33 h 69"/>
                <a:gd name="T16" fmla="*/ 1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1" y="37"/>
                  </a:moveTo>
                  <a:cubicBezTo>
                    <a:pt x="56" y="68"/>
                    <a:pt x="56" y="68"/>
                    <a:pt x="56" y="68"/>
                  </a:cubicBezTo>
                  <a:cubicBezTo>
                    <a:pt x="58" y="69"/>
                    <a:pt x="61" y="69"/>
                    <a:pt x="63" y="68"/>
                  </a:cubicBezTo>
                  <a:cubicBezTo>
                    <a:pt x="117" y="37"/>
                    <a:pt x="117" y="37"/>
                    <a:pt x="117" y="37"/>
                  </a:cubicBezTo>
                  <a:cubicBezTo>
                    <a:pt x="119" y="36"/>
                    <a:pt x="119" y="34"/>
                    <a:pt x="117" y="33"/>
                  </a:cubicBezTo>
                  <a:cubicBezTo>
                    <a:pt x="63" y="1"/>
                    <a:pt x="63" y="1"/>
                    <a:pt x="63" y="1"/>
                  </a:cubicBezTo>
                  <a:cubicBezTo>
                    <a:pt x="61" y="0"/>
                    <a:pt x="58" y="0"/>
                    <a:pt x="56" y="1"/>
                  </a:cubicBezTo>
                  <a:cubicBezTo>
                    <a:pt x="1" y="33"/>
                    <a:pt x="1" y="33"/>
                    <a:pt x="1" y="33"/>
                  </a:cubicBezTo>
                  <a:cubicBezTo>
                    <a:pt x="0" y="34"/>
                    <a:pt x="0" y="36"/>
                    <a:pt x="1"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0" name="Freeform 333"/>
            <p:cNvSpPr>
              <a:spLocks/>
            </p:cNvSpPr>
            <p:nvPr/>
          </p:nvSpPr>
          <p:spPr bwMode="auto">
            <a:xfrm>
              <a:off x="7680325" y="3117851"/>
              <a:ext cx="301625" cy="173038"/>
            </a:xfrm>
            <a:custGeom>
              <a:avLst/>
              <a:gdLst>
                <a:gd name="T0" fmla="*/ 2 w 120"/>
                <a:gd name="T1" fmla="*/ 37 h 69"/>
                <a:gd name="T2" fmla="*/ 57 w 120"/>
                <a:gd name="T3" fmla="*/ 68 h 69"/>
                <a:gd name="T4" fmla="*/ 63 w 120"/>
                <a:gd name="T5" fmla="*/ 68 h 69"/>
                <a:gd name="T6" fmla="*/ 118 w 120"/>
                <a:gd name="T7" fmla="*/ 37 h 69"/>
                <a:gd name="T8" fmla="*/ 118 w 120"/>
                <a:gd name="T9" fmla="*/ 33 h 69"/>
                <a:gd name="T10" fmla="*/ 63 w 120"/>
                <a:gd name="T11" fmla="*/ 1 h 69"/>
                <a:gd name="T12" fmla="*/ 57 w 120"/>
                <a:gd name="T13" fmla="*/ 1 h 69"/>
                <a:gd name="T14" fmla="*/ 2 w 120"/>
                <a:gd name="T15" fmla="*/ 33 h 69"/>
                <a:gd name="T16" fmla="*/ 2 w 120"/>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7"/>
                  </a:moveTo>
                  <a:cubicBezTo>
                    <a:pt x="57" y="68"/>
                    <a:pt x="57" y="68"/>
                    <a:pt x="57" y="68"/>
                  </a:cubicBezTo>
                  <a:cubicBezTo>
                    <a:pt x="58" y="69"/>
                    <a:pt x="62" y="69"/>
                    <a:pt x="63" y="68"/>
                  </a:cubicBezTo>
                  <a:cubicBezTo>
                    <a:pt x="118" y="37"/>
                    <a:pt x="118" y="37"/>
                    <a:pt x="118" y="37"/>
                  </a:cubicBezTo>
                  <a:cubicBezTo>
                    <a:pt x="120" y="36"/>
                    <a:pt x="120" y="34"/>
                    <a:pt x="118" y="33"/>
                  </a:cubicBezTo>
                  <a:cubicBezTo>
                    <a:pt x="63" y="1"/>
                    <a:pt x="63" y="1"/>
                    <a:pt x="63" y="1"/>
                  </a:cubicBezTo>
                  <a:cubicBezTo>
                    <a:pt x="62" y="0"/>
                    <a:pt x="58" y="0"/>
                    <a:pt x="57"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1" name="Freeform 334"/>
            <p:cNvSpPr>
              <a:spLocks/>
            </p:cNvSpPr>
            <p:nvPr/>
          </p:nvSpPr>
          <p:spPr bwMode="auto">
            <a:xfrm>
              <a:off x="9388475" y="4298951"/>
              <a:ext cx="300038" cy="173038"/>
            </a:xfrm>
            <a:custGeom>
              <a:avLst/>
              <a:gdLst>
                <a:gd name="T0" fmla="*/ 2 w 119"/>
                <a:gd name="T1" fmla="*/ 36 h 69"/>
                <a:gd name="T2" fmla="*/ 56 w 119"/>
                <a:gd name="T3" fmla="*/ 68 h 69"/>
                <a:gd name="T4" fmla="*/ 63 w 119"/>
                <a:gd name="T5" fmla="*/ 68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3"/>
                    <a:pt x="117" y="3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2" name="Freeform 335"/>
            <p:cNvSpPr>
              <a:spLocks/>
            </p:cNvSpPr>
            <p:nvPr/>
          </p:nvSpPr>
          <p:spPr bwMode="auto">
            <a:xfrm>
              <a:off x="9215438" y="4197351"/>
              <a:ext cx="300038" cy="174625"/>
            </a:xfrm>
            <a:custGeom>
              <a:avLst/>
              <a:gdLst>
                <a:gd name="T0" fmla="*/ 2 w 119"/>
                <a:gd name="T1" fmla="*/ 36 h 69"/>
                <a:gd name="T2" fmla="*/ 56 w 119"/>
                <a:gd name="T3" fmla="*/ 68 h 69"/>
                <a:gd name="T4" fmla="*/ 63 w 119"/>
                <a:gd name="T5" fmla="*/ 68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3"/>
                    <a:pt x="117" y="3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3" name="Freeform 336"/>
            <p:cNvSpPr>
              <a:spLocks/>
            </p:cNvSpPr>
            <p:nvPr/>
          </p:nvSpPr>
          <p:spPr bwMode="auto">
            <a:xfrm>
              <a:off x="9039225" y="4097338"/>
              <a:ext cx="301625" cy="173038"/>
            </a:xfrm>
            <a:custGeom>
              <a:avLst/>
              <a:gdLst>
                <a:gd name="T0" fmla="*/ 2 w 120"/>
                <a:gd name="T1" fmla="*/ 36 h 69"/>
                <a:gd name="T2" fmla="*/ 57 w 120"/>
                <a:gd name="T3" fmla="*/ 68 h 69"/>
                <a:gd name="T4" fmla="*/ 63 w 120"/>
                <a:gd name="T5" fmla="*/ 68 h 69"/>
                <a:gd name="T6" fmla="*/ 118 w 120"/>
                <a:gd name="T7" fmla="*/ 36 h 69"/>
                <a:gd name="T8" fmla="*/ 118 w 120"/>
                <a:gd name="T9" fmla="*/ 32 h 69"/>
                <a:gd name="T10" fmla="*/ 63 w 120"/>
                <a:gd name="T11" fmla="*/ 1 h 69"/>
                <a:gd name="T12" fmla="*/ 57 w 120"/>
                <a:gd name="T13" fmla="*/ 1 h 69"/>
                <a:gd name="T14" fmla="*/ 2 w 120"/>
                <a:gd name="T15" fmla="*/ 32 h 69"/>
                <a:gd name="T16" fmla="*/ 2 w 120"/>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6"/>
                  </a:moveTo>
                  <a:cubicBezTo>
                    <a:pt x="57" y="68"/>
                    <a:pt x="57" y="68"/>
                    <a:pt x="57" y="68"/>
                  </a:cubicBezTo>
                  <a:cubicBezTo>
                    <a:pt x="59" y="69"/>
                    <a:pt x="62" y="69"/>
                    <a:pt x="63" y="68"/>
                  </a:cubicBezTo>
                  <a:cubicBezTo>
                    <a:pt x="118" y="36"/>
                    <a:pt x="118" y="36"/>
                    <a:pt x="118" y="36"/>
                  </a:cubicBezTo>
                  <a:cubicBezTo>
                    <a:pt x="120" y="35"/>
                    <a:pt x="120" y="34"/>
                    <a:pt x="118" y="32"/>
                  </a:cubicBezTo>
                  <a:cubicBezTo>
                    <a:pt x="63" y="1"/>
                    <a:pt x="63" y="1"/>
                    <a:pt x="63" y="1"/>
                  </a:cubicBezTo>
                  <a:cubicBezTo>
                    <a:pt x="62" y="0"/>
                    <a:pt x="59" y="0"/>
                    <a:pt x="57" y="1"/>
                  </a:cubicBezTo>
                  <a:cubicBezTo>
                    <a:pt x="2" y="32"/>
                    <a:pt x="2" y="32"/>
                    <a:pt x="2" y="32"/>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4" name="Freeform 337"/>
            <p:cNvSpPr>
              <a:spLocks/>
            </p:cNvSpPr>
            <p:nvPr/>
          </p:nvSpPr>
          <p:spPr bwMode="auto">
            <a:xfrm>
              <a:off x="8866188" y="3995738"/>
              <a:ext cx="301625" cy="174625"/>
            </a:xfrm>
            <a:custGeom>
              <a:avLst/>
              <a:gdLst>
                <a:gd name="T0" fmla="*/ 2 w 120"/>
                <a:gd name="T1" fmla="*/ 36 h 69"/>
                <a:gd name="T2" fmla="*/ 56 w 120"/>
                <a:gd name="T3" fmla="*/ 68 h 69"/>
                <a:gd name="T4" fmla="*/ 63 w 120"/>
                <a:gd name="T5" fmla="*/ 68 h 69"/>
                <a:gd name="T6" fmla="*/ 118 w 120"/>
                <a:gd name="T7" fmla="*/ 36 h 69"/>
                <a:gd name="T8" fmla="*/ 118 w 120"/>
                <a:gd name="T9" fmla="*/ 32 h 69"/>
                <a:gd name="T10" fmla="*/ 63 w 120"/>
                <a:gd name="T11" fmla="*/ 1 h 69"/>
                <a:gd name="T12" fmla="*/ 56 w 120"/>
                <a:gd name="T13" fmla="*/ 1 h 69"/>
                <a:gd name="T14" fmla="*/ 2 w 120"/>
                <a:gd name="T15" fmla="*/ 32 h 69"/>
                <a:gd name="T16" fmla="*/ 2 w 120"/>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6"/>
                  </a:moveTo>
                  <a:cubicBezTo>
                    <a:pt x="56" y="68"/>
                    <a:pt x="56" y="68"/>
                    <a:pt x="56" y="68"/>
                  </a:cubicBezTo>
                  <a:cubicBezTo>
                    <a:pt x="58" y="69"/>
                    <a:pt x="61" y="69"/>
                    <a:pt x="63" y="68"/>
                  </a:cubicBezTo>
                  <a:cubicBezTo>
                    <a:pt x="118" y="36"/>
                    <a:pt x="118" y="36"/>
                    <a:pt x="118" y="36"/>
                  </a:cubicBezTo>
                  <a:cubicBezTo>
                    <a:pt x="120" y="35"/>
                    <a:pt x="120" y="34"/>
                    <a:pt x="118" y="32"/>
                  </a:cubicBezTo>
                  <a:cubicBezTo>
                    <a:pt x="63" y="1"/>
                    <a:pt x="63" y="1"/>
                    <a:pt x="63" y="1"/>
                  </a:cubicBezTo>
                  <a:cubicBezTo>
                    <a:pt x="61" y="0"/>
                    <a:pt x="58" y="0"/>
                    <a:pt x="56" y="1"/>
                  </a:cubicBezTo>
                  <a:cubicBezTo>
                    <a:pt x="2" y="32"/>
                    <a:pt x="2" y="32"/>
                    <a:pt x="2" y="32"/>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5" name="Freeform 338"/>
            <p:cNvSpPr>
              <a:spLocks/>
            </p:cNvSpPr>
            <p:nvPr/>
          </p:nvSpPr>
          <p:spPr bwMode="auto">
            <a:xfrm>
              <a:off x="8691563" y="3895726"/>
              <a:ext cx="300038" cy="173038"/>
            </a:xfrm>
            <a:custGeom>
              <a:avLst/>
              <a:gdLst>
                <a:gd name="T0" fmla="*/ 2 w 119"/>
                <a:gd name="T1" fmla="*/ 36 h 69"/>
                <a:gd name="T2" fmla="*/ 56 w 119"/>
                <a:gd name="T3" fmla="*/ 68 h 69"/>
                <a:gd name="T4" fmla="*/ 63 w 119"/>
                <a:gd name="T5" fmla="*/ 68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4"/>
                    <a:pt x="117" y="32"/>
                  </a:cubicBezTo>
                  <a:cubicBezTo>
                    <a:pt x="63" y="1"/>
                    <a:pt x="63" y="1"/>
                    <a:pt x="63" y="1"/>
                  </a:cubicBezTo>
                  <a:cubicBezTo>
                    <a:pt x="61" y="0"/>
                    <a:pt x="58" y="0"/>
                    <a:pt x="56" y="1"/>
                  </a:cubicBezTo>
                  <a:cubicBezTo>
                    <a:pt x="2" y="32"/>
                    <a:pt x="2" y="32"/>
                    <a:pt x="2" y="32"/>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6" name="Freeform 339"/>
            <p:cNvSpPr>
              <a:spLocks/>
            </p:cNvSpPr>
            <p:nvPr/>
          </p:nvSpPr>
          <p:spPr bwMode="auto">
            <a:xfrm>
              <a:off x="8518525" y="3795713"/>
              <a:ext cx="298450" cy="173038"/>
            </a:xfrm>
            <a:custGeom>
              <a:avLst/>
              <a:gdLst>
                <a:gd name="T0" fmla="*/ 2 w 119"/>
                <a:gd name="T1" fmla="*/ 36 h 69"/>
                <a:gd name="T2" fmla="*/ 56 w 119"/>
                <a:gd name="T3" fmla="*/ 68 h 69"/>
                <a:gd name="T4" fmla="*/ 63 w 119"/>
                <a:gd name="T5" fmla="*/ 68 h 69"/>
                <a:gd name="T6" fmla="*/ 117 w 119"/>
                <a:gd name="T7" fmla="*/ 36 h 69"/>
                <a:gd name="T8" fmla="*/ 117 w 119"/>
                <a:gd name="T9" fmla="*/ 33 h 69"/>
                <a:gd name="T10" fmla="*/ 63 w 119"/>
                <a:gd name="T11" fmla="*/ 1 h 69"/>
                <a:gd name="T12" fmla="*/ 56 w 119"/>
                <a:gd name="T13" fmla="*/ 1 h 69"/>
                <a:gd name="T14" fmla="*/ 2 w 119"/>
                <a:gd name="T15" fmla="*/ 33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4"/>
                    <a:pt x="117" y="33"/>
                  </a:cubicBezTo>
                  <a:cubicBezTo>
                    <a:pt x="63" y="1"/>
                    <a:pt x="63" y="1"/>
                    <a:pt x="63" y="1"/>
                  </a:cubicBezTo>
                  <a:cubicBezTo>
                    <a:pt x="61" y="0"/>
                    <a:pt x="58" y="0"/>
                    <a:pt x="56" y="1"/>
                  </a:cubicBezTo>
                  <a:cubicBezTo>
                    <a:pt x="2" y="33"/>
                    <a:pt x="2" y="33"/>
                    <a:pt x="2" y="33"/>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7" name="Freeform 340"/>
            <p:cNvSpPr>
              <a:spLocks/>
            </p:cNvSpPr>
            <p:nvPr/>
          </p:nvSpPr>
          <p:spPr bwMode="auto">
            <a:xfrm>
              <a:off x="8342313" y="3694113"/>
              <a:ext cx="301625" cy="174625"/>
            </a:xfrm>
            <a:custGeom>
              <a:avLst/>
              <a:gdLst>
                <a:gd name="T0" fmla="*/ 2 w 120"/>
                <a:gd name="T1" fmla="*/ 36 h 69"/>
                <a:gd name="T2" fmla="*/ 57 w 120"/>
                <a:gd name="T3" fmla="*/ 68 h 69"/>
                <a:gd name="T4" fmla="*/ 64 w 120"/>
                <a:gd name="T5" fmla="*/ 68 h 69"/>
                <a:gd name="T6" fmla="*/ 118 w 120"/>
                <a:gd name="T7" fmla="*/ 36 h 69"/>
                <a:gd name="T8" fmla="*/ 118 w 120"/>
                <a:gd name="T9" fmla="*/ 33 h 69"/>
                <a:gd name="T10" fmla="*/ 64 w 120"/>
                <a:gd name="T11" fmla="*/ 1 h 69"/>
                <a:gd name="T12" fmla="*/ 57 w 120"/>
                <a:gd name="T13" fmla="*/ 1 h 69"/>
                <a:gd name="T14" fmla="*/ 2 w 120"/>
                <a:gd name="T15" fmla="*/ 33 h 69"/>
                <a:gd name="T16" fmla="*/ 2 w 120"/>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6"/>
                  </a:moveTo>
                  <a:cubicBezTo>
                    <a:pt x="57" y="68"/>
                    <a:pt x="57" y="68"/>
                    <a:pt x="57" y="68"/>
                  </a:cubicBezTo>
                  <a:cubicBezTo>
                    <a:pt x="59" y="69"/>
                    <a:pt x="62" y="69"/>
                    <a:pt x="64" y="68"/>
                  </a:cubicBezTo>
                  <a:cubicBezTo>
                    <a:pt x="118" y="36"/>
                    <a:pt x="118" y="36"/>
                    <a:pt x="118" y="36"/>
                  </a:cubicBezTo>
                  <a:cubicBezTo>
                    <a:pt x="120" y="35"/>
                    <a:pt x="120" y="34"/>
                    <a:pt x="118" y="33"/>
                  </a:cubicBezTo>
                  <a:cubicBezTo>
                    <a:pt x="64" y="1"/>
                    <a:pt x="64" y="1"/>
                    <a:pt x="64" y="1"/>
                  </a:cubicBezTo>
                  <a:cubicBezTo>
                    <a:pt x="62" y="0"/>
                    <a:pt x="59" y="0"/>
                    <a:pt x="57" y="1"/>
                  </a:cubicBezTo>
                  <a:cubicBezTo>
                    <a:pt x="2" y="33"/>
                    <a:pt x="2" y="33"/>
                    <a:pt x="2" y="33"/>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8" name="Freeform 341"/>
            <p:cNvSpPr>
              <a:spLocks/>
            </p:cNvSpPr>
            <p:nvPr/>
          </p:nvSpPr>
          <p:spPr bwMode="auto">
            <a:xfrm>
              <a:off x="8167688" y="3594101"/>
              <a:ext cx="303213" cy="173038"/>
            </a:xfrm>
            <a:custGeom>
              <a:avLst/>
              <a:gdLst>
                <a:gd name="T0" fmla="*/ 2 w 120"/>
                <a:gd name="T1" fmla="*/ 36 h 69"/>
                <a:gd name="T2" fmla="*/ 57 w 120"/>
                <a:gd name="T3" fmla="*/ 68 h 69"/>
                <a:gd name="T4" fmla="*/ 63 w 120"/>
                <a:gd name="T5" fmla="*/ 68 h 69"/>
                <a:gd name="T6" fmla="*/ 118 w 120"/>
                <a:gd name="T7" fmla="*/ 36 h 69"/>
                <a:gd name="T8" fmla="*/ 118 w 120"/>
                <a:gd name="T9" fmla="*/ 33 h 69"/>
                <a:gd name="T10" fmla="*/ 63 w 120"/>
                <a:gd name="T11" fmla="*/ 1 h 69"/>
                <a:gd name="T12" fmla="*/ 57 w 120"/>
                <a:gd name="T13" fmla="*/ 1 h 69"/>
                <a:gd name="T14" fmla="*/ 2 w 120"/>
                <a:gd name="T15" fmla="*/ 33 h 69"/>
                <a:gd name="T16" fmla="*/ 2 w 120"/>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6"/>
                  </a:moveTo>
                  <a:cubicBezTo>
                    <a:pt x="57" y="68"/>
                    <a:pt x="57" y="68"/>
                    <a:pt x="57" y="68"/>
                  </a:cubicBezTo>
                  <a:cubicBezTo>
                    <a:pt x="58" y="69"/>
                    <a:pt x="61" y="69"/>
                    <a:pt x="63" y="68"/>
                  </a:cubicBezTo>
                  <a:cubicBezTo>
                    <a:pt x="118" y="36"/>
                    <a:pt x="118" y="36"/>
                    <a:pt x="118" y="36"/>
                  </a:cubicBezTo>
                  <a:cubicBezTo>
                    <a:pt x="120" y="35"/>
                    <a:pt x="120" y="34"/>
                    <a:pt x="118" y="33"/>
                  </a:cubicBezTo>
                  <a:cubicBezTo>
                    <a:pt x="63" y="1"/>
                    <a:pt x="63" y="1"/>
                    <a:pt x="63" y="1"/>
                  </a:cubicBezTo>
                  <a:cubicBezTo>
                    <a:pt x="61" y="0"/>
                    <a:pt x="58" y="0"/>
                    <a:pt x="57" y="1"/>
                  </a:cubicBezTo>
                  <a:cubicBezTo>
                    <a:pt x="2" y="33"/>
                    <a:pt x="2" y="33"/>
                    <a:pt x="2" y="33"/>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9" name="Freeform 342"/>
            <p:cNvSpPr>
              <a:spLocks/>
            </p:cNvSpPr>
            <p:nvPr/>
          </p:nvSpPr>
          <p:spPr bwMode="auto">
            <a:xfrm>
              <a:off x="7994650" y="3492501"/>
              <a:ext cx="300038" cy="174625"/>
            </a:xfrm>
            <a:custGeom>
              <a:avLst/>
              <a:gdLst>
                <a:gd name="T0" fmla="*/ 2 w 119"/>
                <a:gd name="T1" fmla="*/ 36 h 69"/>
                <a:gd name="T2" fmla="*/ 56 w 119"/>
                <a:gd name="T3" fmla="*/ 68 h 69"/>
                <a:gd name="T4" fmla="*/ 63 w 119"/>
                <a:gd name="T5" fmla="*/ 68 h 69"/>
                <a:gd name="T6" fmla="*/ 117 w 119"/>
                <a:gd name="T7" fmla="*/ 36 h 69"/>
                <a:gd name="T8" fmla="*/ 117 w 119"/>
                <a:gd name="T9" fmla="*/ 33 h 69"/>
                <a:gd name="T10" fmla="*/ 63 w 119"/>
                <a:gd name="T11" fmla="*/ 1 h 69"/>
                <a:gd name="T12" fmla="*/ 56 w 119"/>
                <a:gd name="T13" fmla="*/ 1 h 69"/>
                <a:gd name="T14" fmla="*/ 2 w 119"/>
                <a:gd name="T15" fmla="*/ 33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4"/>
                    <a:pt x="117" y="33"/>
                  </a:cubicBezTo>
                  <a:cubicBezTo>
                    <a:pt x="63" y="1"/>
                    <a:pt x="63" y="1"/>
                    <a:pt x="63" y="1"/>
                  </a:cubicBezTo>
                  <a:cubicBezTo>
                    <a:pt x="61" y="0"/>
                    <a:pt x="58" y="0"/>
                    <a:pt x="56" y="1"/>
                  </a:cubicBezTo>
                  <a:cubicBezTo>
                    <a:pt x="2" y="33"/>
                    <a:pt x="2" y="33"/>
                    <a:pt x="2" y="33"/>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0" name="Freeform 343"/>
            <p:cNvSpPr>
              <a:spLocks/>
            </p:cNvSpPr>
            <p:nvPr/>
          </p:nvSpPr>
          <p:spPr bwMode="auto">
            <a:xfrm>
              <a:off x="7820025" y="3392488"/>
              <a:ext cx="300038" cy="173038"/>
            </a:xfrm>
            <a:custGeom>
              <a:avLst/>
              <a:gdLst>
                <a:gd name="T0" fmla="*/ 2 w 119"/>
                <a:gd name="T1" fmla="*/ 37 h 69"/>
                <a:gd name="T2" fmla="*/ 56 w 119"/>
                <a:gd name="T3" fmla="*/ 68 h 69"/>
                <a:gd name="T4" fmla="*/ 63 w 119"/>
                <a:gd name="T5" fmla="*/ 68 h 69"/>
                <a:gd name="T6" fmla="*/ 117 w 119"/>
                <a:gd name="T7" fmla="*/ 37 h 69"/>
                <a:gd name="T8" fmla="*/ 117 w 119"/>
                <a:gd name="T9" fmla="*/ 33 h 69"/>
                <a:gd name="T10" fmla="*/ 63 w 119"/>
                <a:gd name="T11" fmla="*/ 1 h 69"/>
                <a:gd name="T12" fmla="*/ 56 w 119"/>
                <a:gd name="T13" fmla="*/ 1 h 69"/>
                <a:gd name="T14" fmla="*/ 2 w 119"/>
                <a:gd name="T15" fmla="*/ 33 h 69"/>
                <a:gd name="T16" fmla="*/ 2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7"/>
                  </a:moveTo>
                  <a:cubicBezTo>
                    <a:pt x="56" y="68"/>
                    <a:pt x="56" y="68"/>
                    <a:pt x="56" y="68"/>
                  </a:cubicBezTo>
                  <a:cubicBezTo>
                    <a:pt x="58" y="69"/>
                    <a:pt x="61" y="69"/>
                    <a:pt x="63" y="68"/>
                  </a:cubicBezTo>
                  <a:cubicBezTo>
                    <a:pt x="117" y="37"/>
                    <a:pt x="117" y="37"/>
                    <a:pt x="117" y="37"/>
                  </a:cubicBezTo>
                  <a:cubicBezTo>
                    <a:pt x="119" y="35"/>
                    <a:pt x="119" y="34"/>
                    <a:pt x="117" y="33"/>
                  </a:cubicBezTo>
                  <a:cubicBezTo>
                    <a:pt x="63" y="1"/>
                    <a:pt x="63" y="1"/>
                    <a:pt x="63" y="1"/>
                  </a:cubicBezTo>
                  <a:cubicBezTo>
                    <a:pt x="61" y="0"/>
                    <a:pt x="58" y="0"/>
                    <a:pt x="56" y="1"/>
                  </a:cubicBezTo>
                  <a:cubicBezTo>
                    <a:pt x="2" y="33"/>
                    <a:pt x="2" y="33"/>
                    <a:pt x="2" y="33"/>
                  </a:cubicBezTo>
                  <a:cubicBezTo>
                    <a:pt x="0" y="34"/>
                    <a:pt x="0" y="35"/>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1" name="Freeform 344"/>
            <p:cNvSpPr>
              <a:spLocks/>
            </p:cNvSpPr>
            <p:nvPr/>
          </p:nvSpPr>
          <p:spPr bwMode="auto">
            <a:xfrm>
              <a:off x="7646988" y="3290888"/>
              <a:ext cx="300038" cy="174625"/>
            </a:xfrm>
            <a:custGeom>
              <a:avLst/>
              <a:gdLst>
                <a:gd name="T0" fmla="*/ 1 w 119"/>
                <a:gd name="T1" fmla="*/ 37 h 69"/>
                <a:gd name="T2" fmla="*/ 56 w 119"/>
                <a:gd name="T3" fmla="*/ 68 h 69"/>
                <a:gd name="T4" fmla="*/ 63 w 119"/>
                <a:gd name="T5" fmla="*/ 68 h 69"/>
                <a:gd name="T6" fmla="*/ 117 w 119"/>
                <a:gd name="T7" fmla="*/ 37 h 69"/>
                <a:gd name="T8" fmla="*/ 117 w 119"/>
                <a:gd name="T9" fmla="*/ 33 h 69"/>
                <a:gd name="T10" fmla="*/ 63 w 119"/>
                <a:gd name="T11" fmla="*/ 1 h 69"/>
                <a:gd name="T12" fmla="*/ 56 w 119"/>
                <a:gd name="T13" fmla="*/ 1 h 69"/>
                <a:gd name="T14" fmla="*/ 1 w 119"/>
                <a:gd name="T15" fmla="*/ 33 h 69"/>
                <a:gd name="T16" fmla="*/ 1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1" y="37"/>
                  </a:moveTo>
                  <a:cubicBezTo>
                    <a:pt x="56" y="68"/>
                    <a:pt x="56" y="68"/>
                    <a:pt x="56" y="68"/>
                  </a:cubicBezTo>
                  <a:cubicBezTo>
                    <a:pt x="58" y="69"/>
                    <a:pt x="61" y="69"/>
                    <a:pt x="63" y="68"/>
                  </a:cubicBezTo>
                  <a:cubicBezTo>
                    <a:pt x="117" y="37"/>
                    <a:pt x="117" y="37"/>
                    <a:pt x="117" y="37"/>
                  </a:cubicBezTo>
                  <a:cubicBezTo>
                    <a:pt x="119" y="35"/>
                    <a:pt x="119" y="34"/>
                    <a:pt x="117" y="33"/>
                  </a:cubicBezTo>
                  <a:cubicBezTo>
                    <a:pt x="63" y="1"/>
                    <a:pt x="63" y="1"/>
                    <a:pt x="63" y="1"/>
                  </a:cubicBezTo>
                  <a:cubicBezTo>
                    <a:pt x="61" y="0"/>
                    <a:pt x="58" y="0"/>
                    <a:pt x="56" y="1"/>
                  </a:cubicBezTo>
                  <a:cubicBezTo>
                    <a:pt x="1" y="33"/>
                    <a:pt x="1" y="33"/>
                    <a:pt x="1" y="33"/>
                  </a:cubicBezTo>
                  <a:cubicBezTo>
                    <a:pt x="0" y="34"/>
                    <a:pt x="0" y="35"/>
                    <a:pt x="1"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2" name="Freeform 345"/>
            <p:cNvSpPr>
              <a:spLocks/>
            </p:cNvSpPr>
            <p:nvPr/>
          </p:nvSpPr>
          <p:spPr bwMode="auto">
            <a:xfrm>
              <a:off x="9134475" y="4343401"/>
              <a:ext cx="300038" cy="174625"/>
            </a:xfrm>
            <a:custGeom>
              <a:avLst/>
              <a:gdLst>
                <a:gd name="T0" fmla="*/ 2 w 119"/>
                <a:gd name="T1" fmla="*/ 37 h 69"/>
                <a:gd name="T2" fmla="*/ 56 w 119"/>
                <a:gd name="T3" fmla="*/ 68 h 69"/>
                <a:gd name="T4" fmla="*/ 63 w 119"/>
                <a:gd name="T5" fmla="*/ 68 h 69"/>
                <a:gd name="T6" fmla="*/ 117 w 119"/>
                <a:gd name="T7" fmla="*/ 37 h 69"/>
                <a:gd name="T8" fmla="*/ 117 w 119"/>
                <a:gd name="T9" fmla="*/ 33 h 69"/>
                <a:gd name="T10" fmla="*/ 63 w 119"/>
                <a:gd name="T11" fmla="*/ 2 h 69"/>
                <a:gd name="T12" fmla="*/ 56 w 119"/>
                <a:gd name="T13" fmla="*/ 2 h 69"/>
                <a:gd name="T14" fmla="*/ 2 w 119"/>
                <a:gd name="T15" fmla="*/ 33 h 69"/>
                <a:gd name="T16" fmla="*/ 2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7"/>
                  </a:moveTo>
                  <a:cubicBezTo>
                    <a:pt x="56" y="68"/>
                    <a:pt x="56" y="68"/>
                    <a:pt x="56" y="68"/>
                  </a:cubicBezTo>
                  <a:cubicBezTo>
                    <a:pt x="58" y="69"/>
                    <a:pt x="61" y="69"/>
                    <a:pt x="63" y="68"/>
                  </a:cubicBezTo>
                  <a:cubicBezTo>
                    <a:pt x="117" y="37"/>
                    <a:pt x="117" y="37"/>
                    <a:pt x="117" y="37"/>
                  </a:cubicBezTo>
                  <a:cubicBezTo>
                    <a:pt x="119" y="36"/>
                    <a:pt x="119" y="34"/>
                    <a:pt x="117" y="33"/>
                  </a:cubicBezTo>
                  <a:cubicBezTo>
                    <a:pt x="63" y="2"/>
                    <a:pt x="63" y="2"/>
                    <a:pt x="63" y="2"/>
                  </a:cubicBezTo>
                  <a:cubicBezTo>
                    <a:pt x="61" y="0"/>
                    <a:pt x="58" y="0"/>
                    <a:pt x="56" y="2"/>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3" name="Freeform 346"/>
            <p:cNvSpPr>
              <a:spLocks/>
            </p:cNvSpPr>
            <p:nvPr/>
          </p:nvSpPr>
          <p:spPr bwMode="auto">
            <a:xfrm>
              <a:off x="9353550" y="4668838"/>
              <a:ext cx="300038" cy="173038"/>
            </a:xfrm>
            <a:custGeom>
              <a:avLst/>
              <a:gdLst>
                <a:gd name="T0" fmla="*/ 2 w 119"/>
                <a:gd name="T1" fmla="*/ 36 h 69"/>
                <a:gd name="T2" fmla="*/ 56 w 119"/>
                <a:gd name="T3" fmla="*/ 68 h 69"/>
                <a:gd name="T4" fmla="*/ 63 w 119"/>
                <a:gd name="T5" fmla="*/ 68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4"/>
                    <a:pt x="117" y="32"/>
                  </a:cubicBezTo>
                  <a:cubicBezTo>
                    <a:pt x="63" y="1"/>
                    <a:pt x="63" y="1"/>
                    <a:pt x="63" y="1"/>
                  </a:cubicBezTo>
                  <a:cubicBezTo>
                    <a:pt x="61" y="0"/>
                    <a:pt x="58" y="0"/>
                    <a:pt x="56" y="1"/>
                  </a:cubicBezTo>
                  <a:cubicBezTo>
                    <a:pt x="2" y="32"/>
                    <a:pt x="2" y="32"/>
                    <a:pt x="2" y="32"/>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4" name="Freeform 347"/>
            <p:cNvSpPr>
              <a:spLocks/>
            </p:cNvSpPr>
            <p:nvPr/>
          </p:nvSpPr>
          <p:spPr bwMode="auto">
            <a:xfrm>
              <a:off x="9180513" y="4567238"/>
              <a:ext cx="298450" cy="174625"/>
            </a:xfrm>
            <a:custGeom>
              <a:avLst/>
              <a:gdLst>
                <a:gd name="T0" fmla="*/ 2 w 119"/>
                <a:gd name="T1" fmla="*/ 36 h 69"/>
                <a:gd name="T2" fmla="*/ 56 w 119"/>
                <a:gd name="T3" fmla="*/ 68 h 69"/>
                <a:gd name="T4" fmla="*/ 63 w 119"/>
                <a:gd name="T5" fmla="*/ 68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4"/>
                    <a:pt x="117" y="32"/>
                  </a:cubicBezTo>
                  <a:cubicBezTo>
                    <a:pt x="63" y="1"/>
                    <a:pt x="63" y="1"/>
                    <a:pt x="63" y="1"/>
                  </a:cubicBezTo>
                  <a:cubicBezTo>
                    <a:pt x="61" y="0"/>
                    <a:pt x="58" y="0"/>
                    <a:pt x="56" y="1"/>
                  </a:cubicBezTo>
                  <a:cubicBezTo>
                    <a:pt x="2" y="32"/>
                    <a:pt x="2" y="32"/>
                    <a:pt x="2" y="32"/>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5" name="Freeform 348"/>
            <p:cNvSpPr>
              <a:spLocks/>
            </p:cNvSpPr>
            <p:nvPr/>
          </p:nvSpPr>
          <p:spPr bwMode="auto">
            <a:xfrm>
              <a:off x="9004300" y="4467226"/>
              <a:ext cx="301625" cy="173038"/>
            </a:xfrm>
            <a:custGeom>
              <a:avLst/>
              <a:gdLst>
                <a:gd name="T0" fmla="*/ 2 w 120"/>
                <a:gd name="T1" fmla="*/ 36 h 69"/>
                <a:gd name="T2" fmla="*/ 57 w 120"/>
                <a:gd name="T3" fmla="*/ 68 h 69"/>
                <a:gd name="T4" fmla="*/ 63 w 120"/>
                <a:gd name="T5" fmla="*/ 68 h 69"/>
                <a:gd name="T6" fmla="*/ 118 w 120"/>
                <a:gd name="T7" fmla="*/ 36 h 69"/>
                <a:gd name="T8" fmla="*/ 118 w 120"/>
                <a:gd name="T9" fmla="*/ 32 h 69"/>
                <a:gd name="T10" fmla="*/ 63 w 120"/>
                <a:gd name="T11" fmla="*/ 1 h 69"/>
                <a:gd name="T12" fmla="*/ 57 w 120"/>
                <a:gd name="T13" fmla="*/ 1 h 69"/>
                <a:gd name="T14" fmla="*/ 2 w 120"/>
                <a:gd name="T15" fmla="*/ 32 h 69"/>
                <a:gd name="T16" fmla="*/ 2 w 120"/>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6"/>
                  </a:moveTo>
                  <a:cubicBezTo>
                    <a:pt x="57" y="68"/>
                    <a:pt x="57" y="68"/>
                    <a:pt x="57" y="68"/>
                  </a:cubicBezTo>
                  <a:cubicBezTo>
                    <a:pt x="59" y="69"/>
                    <a:pt x="62" y="69"/>
                    <a:pt x="63" y="68"/>
                  </a:cubicBezTo>
                  <a:cubicBezTo>
                    <a:pt x="118" y="36"/>
                    <a:pt x="118" y="36"/>
                    <a:pt x="118" y="36"/>
                  </a:cubicBezTo>
                  <a:cubicBezTo>
                    <a:pt x="120" y="35"/>
                    <a:pt x="120" y="34"/>
                    <a:pt x="118" y="32"/>
                  </a:cubicBezTo>
                  <a:cubicBezTo>
                    <a:pt x="63" y="1"/>
                    <a:pt x="63" y="1"/>
                    <a:pt x="63" y="1"/>
                  </a:cubicBezTo>
                  <a:cubicBezTo>
                    <a:pt x="62" y="0"/>
                    <a:pt x="59" y="0"/>
                    <a:pt x="57" y="1"/>
                  </a:cubicBezTo>
                  <a:cubicBezTo>
                    <a:pt x="2" y="32"/>
                    <a:pt x="2" y="32"/>
                    <a:pt x="2" y="32"/>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6" name="Freeform 349"/>
            <p:cNvSpPr>
              <a:spLocks/>
            </p:cNvSpPr>
            <p:nvPr/>
          </p:nvSpPr>
          <p:spPr bwMode="auto">
            <a:xfrm>
              <a:off x="8785225" y="4338638"/>
              <a:ext cx="347663" cy="201613"/>
            </a:xfrm>
            <a:custGeom>
              <a:avLst/>
              <a:gdLst>
                <a:gd name="T0" fmla="*/ 2 w 138"/>
                <a:gd name="T1" fmla="*/ 37 h 80"/>
                <a:gd name="T2" fmla="*/ 74 w 138"/>
                <a:gd name="T3" fmla="*/ 79 h 80"/>
                <a:gd name="T4" fmla="*/ 81 w 138"/>
                <a:gd name="T5" fmla="*/ 79 h 80"/>
                <a:gd name="T6" fmla="*/ 136 w 138"/>
                <a:gd name="T7" fmla="*/ 47 h 80"/>
                <a:gd name="T8" fmla="*/ 136 w 138"/>
                <a:gd name="T9" fmla="*/ 44 h 80"/>
                <a:gd name="T10" fmla="*/ 63 w 138"/>
                <a:gd name="T11" fmla="*/ 1 h 80"/>
                <a:gd name="T12" fmla="*/ 56 w 138"/>
                <a:gd name="T13" fmla="*/ 1 h 80"/>
                <a:gd name="T14" fmla="*/ 2 w 138"/>
                <a:gd name="T15" fmla="*/ 33 h 80"/>
                <a:gd name="T16" fmla="*/ 2 w 138"/>
                <a:gd name="T17"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80">
                  <a:moveTo>
                    <a:pt x="2" y="37"/>
                  </a:moveTo>
                  <a:cubicBezTo>
                    <a:pt x="74" y="79"/>
                    <a:pt x="74" y="79"/>
                    <a:pt x="74" y="79"/>
                  </a:cubicBezTo>
                  <a:cubicBezTo>
                    <a:pt x="76" y="80"/>
                    <a:pt x="79" y="80"/>
                    <a:pt x="81" y="79"/>
                  </a:cubicBezTo>
                  <a:cubicBezTo>
                    <a:pt x="136" y="47"/>
                    <a:pt x="136" y="47"/>
                    <a:pt x="136" y="47"/>
                  </a:cubicBezTo>
                  <a:cubicBezTo>
                    <a:pt x="138" y="46"/>
                    <a:pt x="138" y="45"/>
                    <a:pt x="136" y="44"/>
                  </a:cubicBezTo>
                  <a:cubicBezTo>
                    <a:pt x="63" y="1"/>
                    <a:pt x="63" y="1"/>
                    <a:pt x="63" y="1"/>
                  </a:cubicBezTo>
                  <a:cubicBezTo>
                    <a:pt x="61" y="0"/>
                    <a:pt x="58" y="0"/>
                    <a:pt x="56"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7" name="Freeform 350"/>
            <p:cNvSpPr>
              <a:spLocks/>
            </p:cNvSpPr>
            <p:nvPr/>
          </p:nvSpPr>
          <p:spPr bwMode="auto">
            <a:xfrm>
              <a:off x="7918450" y="3840163"/>
              <a:ext cx="996950" cy="576263"/>
            </a:xfrm>
            <a:custGeom>
              <a:avLst/>
              <a:gdLst>
                <a:gd name="T0" fmla="*/ 2 w 396"/>
                <a:gd name="T1" fmla="*/ 36 h 229"/>
                <a:gd name="T2" fmla="*/ 333 w 396"/>
                <a:gd name="T3" fmla="*/ 227 h 229"/>
                <a:gd name="T4" fmla="*/ 340 w 396"/>
                <a:gd name="T5" fmla="*/ 227 h 229"/>
                <a:gd name="T6" fmla="*/ 394 w 396"/>
                <a:gd name="T7" fmla="*/ 196 h 229"/>
                <a:gd name="T8" fmla="*/ 394 w 396"/>
                <a:gd name="T9" fmla="*/ 192 h 229"/>
                <a:gd name="T10" fmla="*/ 63 w 396"/>
                <a:gd name="T11" fmla="*/ 1 h 229"/>
                <a:gd name="T12" fmla="*/ 56 w 396"/>
                <a:gd name="T13" fmla="*/ 1 h 229"/>
                <a:gd name="T14" fmla="*/ 2 w 396"/>
                <a:gd name="T15" fmla="*/ 32 h 229"/>
                <a:gd name="T16" fmla="*/ 2 w 396"/>
                <a:gd name="T17" fmla="*/ 3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6" h="229">
                  <a:moveTo>
                    <a:pt x="2" y="36"/>
                  </a:moveTo>
                  <a:cubicBezTo>
                    <a:pt x="333" y="227"/>
                    <a:pt x="333" y="227"/>
                    <a:pt x="333" y="227"/>
                  </a:cubicBezTo>
                  <a:cubicBezTo>
                    <a:pt x="335" y="229"/>
                    <a:pt x="338" y="229"/>
                    <a:pt x="340" y="227"/>
                  </a:cubicBezTo>
                  <a:cubicBezTo>
                    <a:pt x="394" y="196"/>
                    <a:pt x="394" y="196"/>
                    <a:pt x="394" y="196"/>
                  </a:cubicBezTo>
                  <a:cubicBezTo>
                    <a:pt x="396" y="195"/>
                    <a:pt x="396" y="193"/>
                    <a:pt x="394" y="19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8" name="Freeform 351"/>
            <p:cNvSpPr>
              <a:spLocks/>
            </p:cNvSpPr>
            <p:nvPr/>
          </p:nvSpPr>
          <p:spPr bwMode="auto">
            <a:xfrm>
              <a:off x="8961438" y="4243388"/>
              <a:ext cx="300038" cy="173038"/>
            </a:xfrm>
            <a:custGeom>
              <a:avLst/>
              <a:gdLst>
                <a:gd name="T0" fmla="*/ 2 w 119"/>
                <a:gd name="T1" fmla="*/ 37 h 69"/>
                <a:gd name="T2" fmla="*/ 56 w 119"/>
                <a:gd name="T3" fmla="*/ 68 h 69"/>
                <a:gd name="T4" fmla="*/ 63 w 119"/>
                <a:gd name="T5" fmla="*/ 68 h 69"/>
                <a:gd name="T6" fmla="*/ 117 w 119"/>
                <a:gd name="T7" fmla="*/ 37 h 69"/>
                <a:gd name="T8" fmla="*/ 117 w 119"/>
                <a:gd name="T9" fmla="*/ 33 h 69"/>
                <a:gd name="T10" fmla="*/ 63 w 119"/>
                <a:gd name="T11" fmla="*/ 2 h 69"/>
                <a:gd name="T12" fmla="*/ 56 w 119"/>
                <a:gd name="T13" fmla="*/ 2 h 69"/>
                <a:gd name="T14" fmla="*/ 2 w 119"/>
                <a:gd name="T15" fmla="*/ 33 h 69"/>
                <a:gd name="T16" fmla="*/ 2 w 119"/>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7"/>
                  </a:moveTo>
                  <a:cubicBezTo>
                    <a:pt x="56" y="68"/>
                    <a:pt x="56" y="68"/>
                    <a:pt x="56" y="68"/>
                  </a:cubicBezTo>
                  <a:cubicBezTo>
                    <a:pt x="58" y="69"/>
                    <a:pt x="61" y="69"/>
                    <a:pt x="63" y="68"/>
                  </a:cubicBezTo>
                  <a:cubicBezTo>
                    <a:pt x="117" y="37"/>
                    <a:pt x="117" y="37"/>
                    <a:pt x="117" y="37"/>
                  </a:cubicBezTo>
                  <a:cubicBezTo>
                    <a:pt x="119" y="36"/>
                    <a:pt x="119" y="34"/>
                    <a:pt x="117" y="33"/>
                  </a:cubicBezTo>
                  <a:cubicBezTo>
                    <a:pt x="63" y="2"/>
                    <a:pt x="63" y="2"/>
                    <a:pt x="63" y="2"/>
                  </a:cubicBezTo>
                  <a:cubicBezTo>
                    <a:pt x="61" y="0"/>
                    <a:pt x="58" y="0"/>
                    <a:pt x="56" y="2"/>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9" name="Freeform 352"/>
            <p:cNvSpPr>
              <a:spLocks/>
            </p:cNvSpPr>
            <p:nvPr/>
          </p:nvSpPr>
          <p:spPr bwMode="auto">
            <a:xfrm>
              <a:off x="8785225" y="4141788"/>
              <a:ext cx="301625" cy="174625"/>
            </a:xfrm>
            <a:custGeom>
              <a:avLst/>
              <a:gdLst>
                <a:gd name="T0" fmla="*/ 2 w 120"/>
                <a:gd name="T1" fmla="*/ 37 h 69"/>
                <a:gd name="T2" fmla="*/ 57 w 120"/>
                <a:gd name="T3" fmla="*/ 68 h 69"/>
                <a:gd name="T4" fmla="*/ 64 w 120"/>
                <a:gd name="T5" fmla="*/ 68 h 69"/>
                <a:gd name="T6" fmla="*/ 118 w 120"/>
                <a:gd name="T7" fmla="*/ 37 h 69"/>
                <a:gd name="T8" fmla="*/ 118 w 120"/>
                <a:gd name="T9" fmla="*/ 33 h 69"/>
                <a:gd name="T10" fmla="*/ 64 w 120"/>
                <a:gd name="T11" fmla="*/ 2 h 69"/>
                <a:gd name="T12" fmla="*/ 57 w 120"/>
                <a:gd name="T13" fmla="*/ 2 h 69"/>
                <a:gd name="T14" fmla="*/ 2 w 120"/>
                <a:gd name="T15" fmla="*/ 33 h 69"/>
                <a:gd name="T16" fmla="*/ 2 w 120"/>
                <a:gd name="T17"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7"/>
                  </a:moveTo>
                  <a:cubicBezTo>
                    <a:pt x="57" y="68"/>
                    <a:pt x="57" y="68"/>
                    <a:pt x="57" y="68"/>
                  </a:cubicBezTo>
                  <a:cubicBezTo>
                    <a:pt x="59" y="69"/>
                    <a:pt x="62" y="69"/>
                    <a:pt x="64" y="68"/>
                  </a:cubicBezTo>
                  <a:cubicBezTo>
                    <a:pt x="118" y="37"/>
                    <a:pt x="118" y="37"/>
                    <a:pt x="118" y="37"/>
                  </a:cubicBezTo>
                  <a:cubicBezTo>
                    <a:pt x="120" y="36"/>
                    <a:pt x="120" y="34"/>
                    <a:pt x="118" y="33"/>
                  </a:cubicBezTo>
                  <a:cubicBezTo>
                    <a:pt x="64" y="2"/>
                    <a:pt x="64" y="2"/>
                    <a:pt x="64" y="2"/>
                  </a:cubicBezTo>
                  <a:cubicBezTo>
                    <a:pt x="62" y="0"/>
                    <a:pt x="59" y="0"/>
                    <a:pt x="57" y="2"/>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0" name="Freeform 353"/>
            <p:cNvSpPr>
              <a:spLocks/>
            </p:cNvSpPr>
            <p:nvPr/>
          </p:nvSpPr>
          <p:spPr bwMode="auto">
            <a:xfrm>
              <a:off x="8610600" y="4044951"/>
              <a:ext cx="303213" cy="169863"/>
            </a:xfrm>
            <a:custGeom>
              <a:avLst/>
              <a:gdLst>
                <a:gd name="T0" fmla="*/ 2 w 120"/>
                <a:gd name="T1" fmla="*/ 36 h 68"/>
                <a:gd name="T2" fmla="*/ 56 w 120"/>
                <a:gd name="T3" fmla="*/ 67 h 68"/>
                <a:gd name="T4" fmla="*/ 63 w 120"/>
                <a:gd name="T5" fmla="*/ 67 h 68"/>
                <a:gd name="T6" fmla="*/ 118 w 120"/>
                <a:gd name="T7" fmla="*/ 36 h 68"/>
                <a:gd name="T8" fmla="*/ 118 w 120"/>
                <a:gd name="T9" fmla="*/ 32 h 68"/>
                <a:gd name="T10" fmla="*/ 63 w 120"/>
                <a:gd name="T11" fmla="*/ 1 h 68"/>
                <a:gd name="T12" fmla="*/ 56 w 120"/>
                <a:gd name="T13" fmla="*/ 1 h 68"/>
                <a:gd name="T14" fmla="*/ 2 w 120"/>
                <a:gd name="T15" fmla="*/ 32 h 68"/>
                <a:gd name="T16" fmla="*/ 2 w 120"/>
                <a:gd name="T1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8">
                  <a:moveTo>
                    <a:pt x="2" y="36"/>
                  </a:moveTo>
                  <a:cubicBezTo>
                    <a:pt x="56" y="67"/>
                    <a:pt x="56" y="67"/>
                    <a:pt x="56" y="67"/>
                  </a:cubicBezTo>
                  <a:cubicBezTo>
                    <a:pt x="58" y="68"/>
                    <a:pt x="61" y="68"/>
                    <a:pt x="63" y="67"/>
                  </a:cubicBezTo>
                  <a:cubicBezTo>
                    <a:pt x="118" y="36"/>
                    <a:pt x="118" y="36"/>
                    <a:pt x="118" y="36"/>
                  </a:cubicBezTo>
                  <a:cubicBezTo>
                    <a:pt x="120" y="35"/>
                    <a:pt x="120" y="33"/>
                    <a:pt x="118" y="3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1" name="Freeform 354"/>
            <p:cNvSpPr>
              <a:spLocks/>
            </p:cNvSpPr>
            <p:nvPr/>
          </p:nvSpPr>
          <p:spPr bwMode="auto">
            <a:xfrm>
              <a:off x="8437563" y="3943351"/>
              <a:ext cx="300038" cy="171450"/>
            </a:xfrm>
            <a:custGeom>
              <a:avLst/>
              <a:gdLst>
                <a:gd name="T0" fmla="*/ 2 w 119"/>
                <a:gd name="T1" fmla="*/ 36 h 68"/>
                <a:gd name="T2" fmla="*/ 56 w 119"/>
                <a:gd name="T3" fmla="*/ 67 h 68"/>
                <a:gd name="T4" fmla="*/ 63 w 119"/>
                <a:gd name="T5" fmla="*/ 67 h 68"/>
                <a:gd name="T6" fmla="*/ 117 w 119"/>
                <a:gd name="T7" fmla="*/ 36 h 68"/>
                <a:gd name="T8" fmla="*/ 117 w 119"/>
                <a:gd name="T9" fmla="*/ 32 h 68"/>
                <a:gd name="T10" fmla="*/ 63 w 119"/>
                <a:gd name="T11" fmla="*/ 1 h 68"/>
                <a:gd name="T12" fmla="*/ 56 w 119"/>
                <a:gd name="T13" fmla="*/ 1 h 68"/>
                <a:gd name="T14" fmla="*/ 2 w 119"/>
                <a:gd name="T15" fmla="*/ 32 h 68"/>
                <a:gd name="T16" fmla="*/ 2 w 119"/>
                <a:gd name="T1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8">
                  <a:moveTo>
                    <a:pt x="2" y="36"/>
                  </a:moveTo>
                  <a:cubicBezTo>
                    <a:pt x="56" y="67"/>
                    <a:pt x="56" y="67"/>
                    <a:pt x="56" y="67"/>
                  </a:cubicBezTo>
                  <a:cubicBezTo>
                    <a:pt x="58" y="68"/>
                    <a:pt x="61" y="68"/>
                    <a:pt x="63" y="67"/>
                  </a:cubicBezTo>
                  <a:cubicBezTo>
                    <a:pt x="117" y="36"/>
                    <a:pt x="117" y="36"/>
                    <a:pt x="117" y="36"/>
                  </a:cubicBezTo>
                  <a:cubicBezTo>
                    <a:pt x="119" y="35"/>
                    <a:pt x="119" y="33"/>
                    <a:pt x="117" y="3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2" name="Freeform 355"/>
            <p:cNvSpPr>
              <a:spLocks/>
            </p:cNvSpPr>
            <p:nvPr/>
          </p:nvSpPr>
          <p:spPr bwMode="auto">
            <a:xfrm>
              <a:off x="8264525" y="3843338"/>
              <a:ext cx="298450" cy="171450"/>
            </a:xfrm>
            <a:custGeom>
              <a:avLst/>
              <a:gdLst>
                <a:gd name="T0" fmla="*/ 2 w 119"/>
                <a:gd name="T1" fmla="*/ 36 h 68"/>
                <a:gd name="T2" fmla="*/ 56 w 119"/>
                <a:gd name="T3" fmla="*/ 67 h 68"/>
                <a:gd name="T4" fmla="*/ 63 w 119"/>
                <a:gd name="T5" fmla="*/ 67 h 68"/>
                <a:gd name="T6" fmla="*/ 117 w 119"/>
                <a:gd name="T7" fmla="*/ 36 h 68"/>
                <a:gd name="T8" fmla="*/ 117 w 119"/>
                <a:gd name="T9" fmla="*/ 32 h 68"/>
                <a:gd name="T10" fmla="*/ 63 w 119"/>
                <a:gd name="T11" fmla="*/ 1 h 68"/>
                <a:gd name="T12" fmla="*/ 56 w 119"/>
                <a:gd name="T13" fmla="*/ 1 h 68"/>
                <a:gd name="T14" fmla="*/ 2 w 119"/>
                <a:gd name="T15" fmla="*/ 32 h 68"/>
                <a:gd name="T16" fmla="*/ 2 w 119"/>
                <a:gd name="T1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8">
                  <a:moveTo>
                    <a:pt x="2" y="36"/>
                  </a:moveTo>
                  <a:cubicBezTo>
                    <a:pt x="56" y="67"/>
                    <a:pt x="56" y="67"/>
                    <a:pt x="56" y="67"/>
                  </a:cubicBezTo>
                  <a:cubicBezTo>
                    <a:pt x="58" y="68"/>
                    <a:pt x="61" y="68"/>
                    <a:pt x="63" y="67"/>
                  </a:cubicBezTo>
                  <a:cubicBezTo>
                    <a:pt x="117" y="36"/>
                    <a:pt x="117" y="36"/>
                    <a:pt x="117" y="36"/>
                  </a:cubicBezTo>
                  <a:cubicBezTo>
                    <a:pt x="119" y="35"/>
                    <a:pt x="119" y="33"/>
                    <a:pt x="117" y="3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3" name="Freeform 356"/>
            <p:cNvSpPr>
              <a:spLocks/>
            </p:cNvSpPr>
            <p:nvPr/>
          </p:nvSpPr>
          <p:spPr bwMode="auto">
            <a:xfrm>
              <a:off x="8088313" y="3741738"/>
              <a:ext cx="301625" cy="174625"/>
            </a:xfrm>
            <a:custGeom>
              <a:avLst/>
              <a:gdLst>
                <a:gd name="T0" fmla="*/ 2 w 120"/>
                <a:gd name="T1" fmla="*/ 36 h 69"/>
                <a:gd name="T2" fmla="*/ 57 w 120"/>
                <a:gd name="T3" fmla="*/ 67 h 69"/>
                <a:gd name="T4" fmla="*/ 64 w 120"/>
                <a:gd name="T5" fmla="*/ 67 h 69"/>
                <a:gd name="T6" fmla="*/ 118 w 120"/>
                <a:gd name="T7" fmla="*/ 36 h 69"/>
                <a:gd name="T8" fmla="*/ 118 w 120"/>
                <a:gd name="T9" fmla="*/ 32 h 69"/>
                <a:gd name="T10" fmla="*/ 64 w 120"/>
                <a:gd name="T11" fmla="*/ 1 h 69"/>
                <a:gd name="T12" fmla="*/ 57 w 120"/>
                <a:gd name="T13" fmla="*/ 1 h 69"/>
                <a:gd name="T14" fmla="*/ 2 w 120"/>
                <a:gd name="T15" fmla="*/ 32 h 69"/>
                <a:gd name="T16" fmla="*/ 2 w 120"/>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6"/>
                  </a:moveTo>
                  <a:cubicBezTo>
                    <a:pt x="57" y="67"/>
                    <a:pt x="57" y="67"/>
                    <a:pt x="57" y="67"/>
                  </a:cubicBezTo>
                  <a:cubicBezTo>
                    <a:pt x="59" y="69"/>
                    <a:pt x="62" y="69"/>
                    <a:pt x="64" y="67"/>
                  </a:cubicBezTo>
                  <a:cubicBezTo>
                    <a:pt x="118" y="36"/>
                    <a:pt x="118" y="36"/>
                    <a:pt x="118" y="36"/>
                  </a:cubicBezTo>
                  <a:cubicBezTo>
                    <a:pt x="120" y="35"/>
                    <a:pt x="120" y="33"/>
                    <a:pt x="118" y="32"/>
                  </a:cubicBezTo>
                  <a:cubicBezTo>
                    <a:pt x="64" y="1"/>
                    <a:pt x="64" y="1"/>
                    <a:pt x="64" y="1"/>
                  </a:cubicBezTo>
                  <a:cubicBezTo>
                    <a:pt x="62" y="0"/>
                    <a:pt x="59" y="0"/>
                    <a:pt x="57"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4" name="Freeform 357"/>
            <p:cNvSpPr>
              <a:spLocks/>
            </p:cNvSpPr>
            <p:nvPr/>
          </p:nvSpPr>
          <p:spPr bwMode="auto">
            <a:xfrm>
              <a:off x="7913688" y="3641726"/>
              <a:ext cx="301625" cy="173038"/>
            </a:xfrm>
            <a:custGeom>
              <a:avLst/>
              <a:gdLst>
                <a:gd name="T0" fmla="*/ 2 w 120"/>
                <a:gd name="T1" fmla="*/ 36 h 69"/>
                <a:gd name="T2" fmla="*/ 57 w 120"/>
                <a:gd name="T3" fmla="*/ 67 h 69"/>
                <a:gd name="T4" fmla="*/ 63 w 120"/>
                <a:gd name="T5" fmla="*/ 67 h 69"/>
                <a:gd name="T6" fmla="*/ 118 w 120"/>
                <a:gd name="T7" fmla="*/ 36 h 69"/>
                <a:gd name="T8" fmla="*/ 118 w 120"/>
                <a:gd name="T9" fmla="*/ 32 h 69"/>
                <a:gd name="T10" fmla="*/ 63 w 120"/>
                <a:gd name="T11" fmla="*/ 1 h 69"/>
                <a:gd name="T12" fmla="*/ 57 w 120"/>
                <a:gd name="T13" fmla="*/ 1 h 69"/>
                <a:gd name="T14" fmla="*/ 2 w 120"/>
                <a:gd name="T15" fmla="*/ 32 h 69"/>
                <a:gd name="T16" fmla="*/ 2 w 120"/>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69">
                  <a:moveTo>
                    <a:pt x="2" y="36"/>
                  </a:moveTo>
                  <a:cubicBezTo>
                    <a:pt x="57" y="67"/>
                    <a:pt x="57" y="67"/>
                    <a:pt x="57" y="67"/>
                  </a:cubicBezTo>
                  <a:cubicBezTo>
                    <a:pt x="58" y="69"/>
                    <a:pt x="61" y="69"/>
                    <a:pt x="63" y="67"/>
                  </a:cubicBezTo>
                  <a:cubicBezTo>
                    <a:pt x="118" y="36"/>
                    <a:pt x="118" y="36"/>
                    <a:pt x="118" y="36"/>
                  </a:cubicBezTo>
                  <a:cubicBezTo>
                    <a:pt x="120" y="35"/>
                    <a:pt x="120" y="33"/>
                    <a:pt x="118" y="32"/>
                  </a:cubicBezTo>
                  <a:cubicBezTo>
                    <a:pt x="63" y="1"/>
                    <a:pt x="63" y="1"/>
                    <a:pt x="63" y="1"/>
                  </a:cubicBezTo>
                  <a:cubicBezTo>
                    <a:pt x="61" y="0"/>
                    <a:pt x="58" y="0"/>
                    <a:pt x="57"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5" name="Freeform 358"/>
            <p:cNvSpPr>
              <a:spLocks/>
            </p:cNvSpPr>
            <p:nvPr/>
          </p:nvSpPr>
          <p:spPr bwMode="auto">
            <a:xfrm>
              <a:off x="7697788" y="3711576"/>
              <a:ext cx="347663" cy="201613"/>
            </a:xfrm>
            <a:custGeom>
              <a:avLst/>
              <a:gdLst>
                <a:gd name="T0" fmla="*/ 2 w 138"/>
                <a:gd name="T1" fmla="*/ 37 h 80"/>
                <a:gd name="T2" fmla="*/ 75 w 138"/>
                <a:gd name="T3" fmla="*/ 79 h 80"/>
                <a:gd name="T4" fmla="*/ 82 w 138"/>
                <a:gd name="T5" fmla="*/ 79 h 80"/>
                <a:gd name="T6" fmla="*/ 136 w 138"/>
                <a:gd name="T7" fmla="*/ 47 h 80"/>
                <a:gd name="T8" fmla="*/ 136 w 138"/>
                <a:gd name="T9" fmla="*/ 43 h 80"/>
                <a:gd name="T10" fmla="*/ 63 w 138"/>
                <a:gd name="T11" fmla="*/ 1 h 80"/>
                <a:gd name="T12" fmla="*/ 56 w 138"/>
                <a:gd name="T13" fmla="*/ 1 h 80"/>
                <a:gd name="T14" fmla="*/ 2 w 138"/>
                <a:gd name="T15" fmla="*/ 33 h 80"/>
                <a:gd name="T16" fmla="*/ 2 w 138"/>
                <a:gd name="T17" fmla="*/ 3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80">
                  <a:moveTo>
                    <a:pt x="2" y="37"/>
                  </a:moveTo>
                  <a:cubicBezTo>
                    <a:pt x="75" y="79"/>
                    <a:pt x="75" y="79"/>
                    <a:pt x="75" y="79"/>
                  </a:cubicBezTo>
                  <a:cubicBezTo>
                    <a:pt x="77" y="80"/>
                    <a:pt x="80" y="80"/>
                    <a:pt x="82" y="79"/>
                  </a:cubicBezTo>
                  <a:cubicBezTo>
                    <a:pt x="136" y="47"/>
                    <a:pt x="136" y="47"/>
                    <a:pt x="136" y="47"/>
                  </a:cubicBezTo>
                  <a:cubicBezTo>
                    <a:pt x="138" y="46"/>
                    <a:pt x="138" y="44"/>
                    <a:pt x="136" y="43"/>
                  </a:cubicBezTo>
                  <a:cubicBezTo>
                    <a:pt x="63" y="1"/>
                    <a:pt x="63" y="1"/>
                    <a:pt x="63" y="1"/>
                  </a:cubicBezTo>
                  <a:cubicBezTo>
                    <a:pt x="61" y="0"/>
                    <a:pt x="58" y="0"/>
                    <a:pt x="56" y="1"/>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6" name="Freeform 359"/>
            <p:cNvSpPr>
              <a:spLocks/>
            </p:cNvSpPr>
            <p:nvPr/>
          </p:nvSpPr>
          <p:spPr bwMode="auto">
            <a:xfrm>
              <a:off x="7740650" y="3540126"/>
              <a:ext cx="298450" cy="174625"/>
            </a:xfrm>
            <a:custGeom>
              <a:avLst/>
              <a:gdLst>
                <a:gd name="T0" fmla="*/ 2 w 119"/>
                <a:gd name="T1" fmla="*/ 36 h 69"/>
                <a:gd name="T2" fmla="*/ 56 w 119"/>
                <a:gd name="T3" fmla="*/ 67 h 69"/>
                <a:gd name="T4" fmla="*/ 63 w 119"/>
                <a:gd name="T5" fmla="*/ 67 h 69"/>
                <a:gd name="T6" fmla="*/ 118 w 119"/>
                <a:gd name="T7" fmla="*/ 36 h 69"/>
                <a:gd name="T8" fmla="*/ 118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7"/>
                    <a:pt x="56" y="67"/>
                    <a:pt x="56" y="67"/>
                  </a:cubicBezTo>
                  <a:cubicBezTo>
                    <a:pt x="58" y="69"/>
                    <a:pt x="61" y="69"/>
                    <a:pt x="63" y="67"/>
                  </a:cubicBezTo>
                  <a:cubicBezTo>
                    <a:pt x="118" y="36"/>
                    <a:pt x="118" y="36"/>
                    <a:pt x="118" y="36"/>
                  </a:cubicBezTo>
                  <a:cubicBezTo>
                    <a:pt x="119" y="35"/>
                    <a:pt x="119" y="33"/>
                    <a:pt x="118" y="3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7" name="Freeform 360"/>
            <p:cNvSpPr>
              <a:spLocks/>
            </p:cNvSpPr>
            <p:nvPr/>
          </p:nvSpPr>
          <p:spPr bwMode="auto">
            <a:xfrm>
              <a:off x="7526338" y="3613151"/>
              <a:ext cx="300038" cy="174625"/>
            </a:xfrm>
            <a:custGeom>
              <a:avLst/>
              <a:gdLst>
                <a:gd name="T0" fmla="*/ 2 w 119"/>
                <a:gd name="T1" fmla="*/ 36 h 69"/>
                <a:gd name="T2" fmla="*/ 56 w 119"/>
                <a:gd name="T3" fmla="*/ 68 h 69"/>
                <a:gd name="T4" fmla="*/ 63 w 119"/>
                <a:gd name="T5" fmla="*/ 68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3"/>
                    <a:pt x="117" y="3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8" name="Freeform 361"/>
            <p:cNvSpPr>
              <a:spLocks/>
            </p:cNvSpPr>
            <p:nvPr/>
          </p:nvSpPr>
          <p:spPr bwMode="auto">
            <a:xfrm>
              <a:off x="7353300" y="3513138"/>
              <a:ext cx="298450" cy="173038"/>
            </a:xfrm>
            <a:custGeom>
              <a:avLst/>
              <a:gdLst>
                <a:gd name="T0" fmla="*/ 2 w 119"/>
                <a:gd name="T1" fmla="*/ 36 h 69"/>
                <a:gd name="T2" fmla="*/ 56 w 119"/>
                <a:gd name="T3" fmla="*/ 68 h 69"/>
                <a:gd name="T4" fmla="*/ 63 w 119"/>
                <a:gd name="T5" fmla="*/ 68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4"/>
                    <a:pt x="117" y="32"/>
                  </a:cubicBezTo>
                  <a:cubicBezTo>
                    <a:pt x="63" y="1"/>
                    <a:pt x="63" y="1"/>
                    <a:pt x="63" y="1"/>
                  </a:cubicBezTo>
                  <a:cubicBezTo>
                    <a:pt x="61" y="0"/>
                    <a:pt x="58" y="0"/>
                    <a:pt x="56" y="1"/>
                  </a:cubicBezTo>
                  <a:cubicBezTo>
                    <a:pt x="2" y="32"/>
                    <a:pt x="2" y="32"/>
                    <a:pt x="2" y="32"/>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9" name="Freeform 362"/>
            <p:cNvSpPr>
              <a:spLocks/>
            </p:cNvSpPr>
            <p:nvPr/>
          </p:nvSpPr>
          <p:spPr bwMode="auto">
            <a:xfrm>
              <a:off x="7178675" y="3411538"/>
              <a:ext cx="300038" cy="174625"/>
            </a:xfrm>
            <a:custGeom>
              <a:avLst/>
              <a:gdLst>
                <a:gd name="T0" fmla="*/ 2 w 119"/>
                <a:gd name="T1" fmla="*/ 36 h 69"/>
                <a:gd name="T2" fmla="*/ 56 w 119"/>
                <a:gd name="T3" fmla="*/ 68 h 69"/>
                <a:gd name="T4" fmla="*/ 63 w 119"/>
                <a:gd name="T5" fmla="*/ 68 h 69"/>
                <a:gd name="T6" fmla="*/ 117 w 119"/>
                <a:gd name="T7" fmla="*/ 36 h 69"/>
                <a:gd name="T8" fmla="*/ 117 w 119"/>
                <a:gd name="T9" fmla="*/ 33 h 69"/>
                <a:gd name="T10" fmla="*/ 63 w 119"/>
                <a:gd name="T11" fmla="*/ 1 h 69"/>
                <a:gd name="T12" fmla="*/ 56 w 119"/>
                <a:gd name="T13" fmla="*/ 1 h 69"/>
                <a:gd name="T14" fmla="*/ 2 w 119"/>
                <a:gd name="T15" fmla="*/ 33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4"/>
                    <a:pt x="117" y="33"/>
                  </a:cubicBezTo>
                  <a:cubicBezTo>
                    <a:pt x="63" y="1"/>
                    <a:pt x="63" y="1"/>
                    <a:pt x="63" y="1"/>
                  </a:cubicBezTo>
                  <a:cubicBezTo>
                    <a:pt x="61" y="0"/>
                    <a:pt x="58" y="0"/>
                    <a:pt x="56" y="1"/>
                  </a:cubicBezTo>
                  <a:cubicBezTo>
                    <a:pt x="2" y="33"/>
                    <a:pt x="2" y="33"/>
                    <a:pt x="2" y="33"/>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0" name="Freeform 363"/>
            <p:cNvSpPr>
              <a:spLocks/>
            </p:cNvSpPr>
            <p:nvPr/>
          </p:nvSpPr>
          <p:spPr bwMode="auto">
            <a:xfrm>
              <a:off x="7002463" y="3311526"/>
              <a:ext cx="300038" cy="173038"/>
            </a:xfrm>
            <a:custGeom>
              <a:avLst/>
              <a:gdLst>
                <a:gd name="T0" fmla="*/ 2 w 119"/>
                <a:gd name="T1" fmla="*/ 36 h 69"/>
                <a:gd name="T2" fmla="*/ 56 w 119"/>
                <a:gd name="T3" fmla="*/ 67 h 69"/>
                <a:gd name="T4" fmla="*/ 63 w 119"/>
                <a:gd name="T5" fmla="*/ 67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7"/>
                    <a:pt x="56" y="67"/>
                    <a:pt x="56" y="67"/>
                  </a:cubicBezTo>
                  <a:cubicBezTo>
                    <a:pt x="58" y="69"/>
                    <a:pt x="61" y="69"/>
                    <a:pt x="63" y="67"/>
                  </a:cubicBezTo>
                  <a:cubicBezTo>
                    <a:pt x="117" y="36"/>
                    <a:pt x="117" y="36"/>
                    <a:pt x="117" y="36"/>
                  </a:cubicBezTo>
                  <a:cubicBezTo>
                    <a:pt x="119" y="35"/>
                    <a:pt x="119" y="33"/>
                    <a:pt x="117" y="3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1" name="Freeform 364"/>
            <p:cNvSpPr>
              <a:spLocks/>
            </p:cNvSpPr>
            <p:nvPr/>
          </p:nvSpPr>
          <p:spPr bwMode="auto">
            <a:xfrm>
              <a:off x="7566025" y="3440113"/>
              <a:ext cx="300038" cy="173038"/>
            </a:xfrm>
            <a:custGeom>
              <a:avLst/>
              <a:gdLst>
                <a:gd name="T0" fmla="*/ 2 w 119"/>
                <a:gd name="T1" fmla="*/ 36 h 69"/>
                <a:gd name="T2" fmla="*/ 56 w 119"/>
                <a:gd name="T3" fmla="*/ 68 h 69"/>
                <a:gd name="T4" fmla="*/ 63 w 119"/>
                <a:gd name="T5" fmla="*/ 68 h 69"/>
                <a:gd name="T6" fmla="*/ 117 w 119"/>
                <a:gd name="T7" fmla="*/ 36 h 69"/>
                <a:gd name="T8" fmla="*/ 117 w 119"/>
                <a:gd name="T9" fmla="*/ 32 h 69"/>
                <a:gd name="T10" fmla="*/ 63 w 119"/>
                <a:gd name="T11" fmla="*/ 1 h 69"/>
                <a:gd name="T12" fmla="*/ 56 w 119"/>
                <a:gd name="T13" fmla="*/ 1 h 69"/>
                <a:gd name="T14" fmla="*/ 2 w 119"/>
                <a:gd name="T15" fmla="*/ 32 h 69"/>
                <a:gd name="T16" fmla="*/ 2 w 119"/>
                <a:gd name="T1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9">
                  <a:moveTo>
                    <a:pt x="2" y="36"/>
                  </a:moveTo>
                  <a:cubicBezTo>
                    <a:pt x="56" y="68"/>
                    <a:pt x="56" y="68"/>
                    <a:pt x="56" y="68"/>
                  </a:cubicBezTo>
                  <a:cubicBezTo>
                    <a:pt x="58" y="69"/>
                    <a:pt x="61" y="69"/>
                    <a:pt x="63" y="68"/>
                  </a:cubicBezTo>
                  <a:cubicBezTo>
                    <a:pt x="117" y="36"/>
                    <a:pt x="117" y="36"/>
                    <a:pt x="117" y="36"/>
                  </a:cubicBezTo>
                  <a:cubicBezTo>
                    <a:pt x="119" y="35"/>
                    <a:pt x="119" y="33"/>
                    <a:pt x="117" y="32"/>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2" name="Freeform 365"/>
            <p:cNvSpPr>
              <a:spLocks/>
            </p:cNvSpPr>
            <p:nvPr/>
          </p:nvSpPr>
          <p:spPr bwMode="auto">
            <a:xfrm>
              <a:off x="7340600" y="3114676"/>
              <a:ext cx="431800" cy="249238"/>
            </a:xfrm>
            <a:custGeom>
              <a:avLst/>
              <a:gdLst>
                <a:gd name="T0" fmla="*/ 2 w 172"/>
                <a:gd name="T1" fmla="*/ 36 h 99"/>
                <a:gd name="T2" fmla="*/ 109 w 172"/>
                <a:gd name="T3" fmla="*/ 98 h 99"/>
                <a:gd name="T4" fmla="*/ 115 w 172"/>
                <a:gd name="T5" fmla="*/ 98 h 99"/>
                <a:gd name="T6" fmla="*/ 170 w 172"/>
                <a:gd name="T7" fmla="*/ 67 h 99"/>
                <a:gd name="T8" fmla="*/ 170 w 172"/>
                <a:gd name="T9" fmla="*/ 63 h 99"/>
                <a:gd name="T10" fmla="*/ 63 w 172"/>
                <a:gd name="T11" fmla="*/ 1 h 99"/>
                <a:gd name="T12" fmla="*/ 56 w 172"/>
                <a:gd name="T13" fmla="*/ 1 h 99"/>
                <a:gd name="T14" fmla="*/ 2 w 172"/>
                <a:gd name="T15" fmla="*/ 33 h 99"/>
                <a:gd name="T16" fmla="*/ 2 w 172"/>
                <a:gd name="T17" fmla="*/ 3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99">
                  <a:moveTo>
                    <a:pt x="2" y="36"/>
                  </a:moveTo>
                  <a:cubicBezTo>
                    <a:pt x="109" y="98"/>
                    <a:pt x="109" y="98"/>
                    <a:pt x="109" y="98"/>
                  </a:cubicBezTo>
                  <a:cubicBezTo>
                    <a:pt x="110" y="99"/>
                    <a:pt x="113" y="99"/>
                    <a:pt x="115" y="98"/>
                  </a:cubicBezTo>
                  <a:cubicBezTo>
                    <a:pt x="170" y="67"/>
                    <a:pt x="170" y="67"/>
                    <a:pt x="170" y="67"/>
                  </a:cubicBezTo>
                  <a:cubicBezTo>
                    <a:pt x="172" y="65"/>
                    <a:pt x="172" y="64"/>
                    <a:pt x="170" y="63"/>
                  </a:cubicBezTo>
                  <a:cubicBezTo>
                    <a:pt x="63" y="1"/>
                    <a:pt x="63" y="1"/>
                    <a:pt x="63" y="1"/>
                  </a:cubicBezTo>
                  <a:cubicBezTo>
                    <a:pt x="61" y="0"/>
                    <a:pt x="58" y="0"/>
                    <a:pt x="56" y="1"/>
                  </a:cubicBezTo>
                  <a:cubicBezTo>
                    <a:pt x="2" y="33"/>
                    <a:pt x="2" y="33"/>
                    <a:pt x="2" y="33"/>
                  </a:cubicBezTo>
                  <a:cubicBezTo>
                    <a:pt x="0" y="34"/>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3" name="Freeform 366"/>
            <p:cNvSpPr>
              <a:spLocks/>
            </p:cNvSpPr>
            <p:nvPr/>
          </p:nvSpPr>
          <p:spPr bwMode="auto">
            <a:xfrm>
              <a:off x="7170738" y="3211513"/>
              <a:ext cx="522288" cy="301625"/>
            </a:xfrm>
            <a:custGeom>
              <a:avLst/>
              <a:gdLst>
                <a:gd name="T0" fmla="*/ 2 w 207"/>
                <a:gd name="T1" fmla="*/ 37 h 120"/>
                <a:gd name="T2" fmla="*/ 144 w 207"/>
                <a:gd name="T3" fmla="*/ 118 h 120"/>
                <a:gd name="T4" fmla="*/ 150 w 207"/>
                <a:gd name="T5" fmla="*/ 118 h 120"/>
                <a:gd name="T6" fmla="*/ 205 w 207"/>
                <a:gd name="T7" fmla="*/ 87 h 120"/>
                <a:gd name="T8" fmla="*/ 205 w 207"/>
                <a:gd name="T9" fmla="*/ 83 h 120"/>
                <a:gd name="T10" fmla="*/ 64 w 207"/>
                <a:gd name="T11" fmla="*/ 2 h 120"/>
                <a:gd name="T12" fmla="*/ 57 w 207"/>
                <a:gd name="T13" fmla="*/ 2 h 120"/>
                <a:gd name="T14" fmla="*/ 2 w 207"/>
                <a:gd name="T15" fmla="*/ 33 h 120"/>
                <a:gd name="T16" fmla="*/ 2 w 207"/>
                <a:gd name="T17" fmla="*/ 37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7" h="120">
                  <a:moveTo>
                    <a:pt x="2" y="37"/>
                  </a:moveTo>
                  <a:cubicBezTo>
                    <a:pt x="144" y="118"/>
                    <a:pt x="144" y="118"/>
                    <a:pt x="144" y="118"/>
                  </a:cubicBezTo>
                  <a:cubicBezTo>
                    <a:pt x="146" y="120"/>
                    <a:pt x="149" y="120"/>
                    <a:pt x="150" y="118"/>
                  </a:cubicBezTo>
                  <a:cubicBezTo>
                    <a:pt x="205" y="87"/>
                    <a:pt x="205" y="87"/>
                    <a:pt x="205" y="87"/>
                  </a:cubicBezTo>
                  <a:cubicBezTo>
                    <a:pt x="207" y="86"/>
                    <a:pt x="207" y="84"/>
                    <a:pt x="205" y="83"/>
                  </a:cubicBezTo>
                  <a:cubicBezTo>
                    <a:pt x="64" y="2"/>
                    <a:pt x="64" y="2"/>
                    <a:pt x="64" y="2"/>
                  </a:cubicBezTo>
                  <a:cubicBezTo>
                    <a:pt x="62" y="0"/>
                    <a:pt x="59" y="0"/>
                    <a:pt x="57" y="2"/>
                  </a:cubicBezTo>
                  <a:cubicBezTo>
                    <a:pt x="2" y="33"/>
                    <a:pt x="2" y="33"/>
                    <a:pt x="2" y="33"/>
                  </a:cubicBezTo>
                  <a:cubicBezTo>
                    <a:pt x="0" y="34"/>
                    <a:pt x="0" y="36"/>
                    <a:pt x="2" y="3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4" name="Freeform 367"/>
            <p:cNvSpPr>
              <a:spLocks/>
            </p:cNvSpPr>
            <p:nvPr/>
          </p:nvSpPr>
          <p:spPr bwMode="auto">
            <a:xfrm>
              <a:off x="7508875" y="3019426"/>
              <a:ext cx="300038" cy="171450"/>
            </a:xfrm>
            <a:custGeom>
              <a:avLst/>
              <a:gdLst>
                <a:gd name="T0" fmla="*/ 1 w 119"/>
                <a:gd name="T1" fmla="*/ 36 h 68"/>
                <a:gd name="T2" fmla="*/ 56 w 119"/>
                <a:gd name="T3" fmla="*/ 67 h 68"/>
                <a:gd name="T4" fmla="*/ 63 w 119"/>
                <a:gd name="T5" fmla="*/ 67 h 68"/>
                <a:gd name="T6" fmla="*/ 117 w 119"/>
                <a:gd name="T7" fmla="*/ 36 h 68"/>
                <a:gd name="T8" fmla="*/ 117 w 119"/>
                <a:gd name="T9" fmla="*/ 32 h 68"/>
                <a:gd name="T10" fmla="*/ 63 w 119"/>
                <a:gd name="T11" fmla="*/ 1 h 68"/>
                <a:gd name="T12" fmla="*/ 56 w 119"/>
                <a:gd name="T13" fmla="*/ 1 h 68"/>
                <a:gd name="T14" fmla="*/ 1 w 119"/>
                <a:gd name="T15" fmla="*/ 32 h 68"/>
                <a:gd name="T16" fmla="*/ 1 w 119"/>
                <a:gd name="T17" fmla="*/ 36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68">
                  <a:moveTo>
                    <a:pt x="1" y="36"/>
                  </a:moveTo>
                  <a:cubicBezTo>
                    <a:pt x="56" y="67"/>
                    <a:pt x="56" y="67"/>
                    <a:pt x="56" y="67"/>
                  </a:cubicBezTo>
                  <a:cubicBezTo>
                    <a:pt x="58" y="68"/>
                    <a:pt x="61" y="68"/>
                    <a:pt x="63" y="67"/>
                  </a:cubicBezTo>
                  <a:cubicBezTo>
                    <a:pt x="117" y="36"/>
                    <a:pt x="117" y="36"/>
                    <a:pt x="117" y="36"/>
                  </a:cubicBezTo>
                  <a:cubicBezTo>
                    <a:pt x="119" y="35"/>
                    <a:pt x="119" y="33"/>
                    <a:pt x="117" y="32"/>
                  </a:cubicBezTo>
                  <a:cubicBezTo>
                    <a:pt x="63" y="1"/>
                    <a:pt x="63" y="1"/>
                    <a:pt x="63" y="1"/>
                  </a:cubicBezTo>
                  <a:cubicBezTo>
                    <a:pt x="61" y="0"/>
                    <a:pt x="58" y="0"/>
                    <a:pt x="56" y="1"/>
                  </a:cubicBezTo>
                  <a:cubicBezTo>
                    <a:pt x="1" y="32"/>
                    <a:pt x="1" y="32"/>
                    <a:pt x="1" y="32"/>
                  </a:cubicBezTo>
                  <a:cubicBezTo>
                    <a:pt x="0" y="33"/>
                    <a:pt x="0" y="35"/>
                    <a:pt x="1"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5" name="Freeform 368"/>
            <p:cNvSpPr>
              <a:spLocks/>
            </p:cNvSpPr>
            <p:nvPr/>
          </p:nvSpPr>
          <p:spPr bwMode="auto">
            <a:xfrm>
              <a:off x="7672388" y="2919413"/>
              <a:ext cx="392113" cy="225425"/>
            </a:xfrm>
            <a:custGeom>
              <a:avLst/>
              <a:gdLst>
                <a:gd name="T0" fmla="*/ 2 w 156"/>
                <a:gd name="T1" fmla="*/ 36 h 90"/>
                <a:gd name="T2" fmla="*/ 93 w 156"/>
                <a:gd name="T3" fmla="*/ 89 h 90"/>
                <a:gd name="T4" fmla="*/ 100 w 156"/>
                <a:gd name="T5" fmla="*/ 89 h 90"/>
                <a:gd name="T6" fmla="*/ 154 w 156"/>
                <a:gd name="T7" fmla="*/ 58 h 90"/>
                <a:gd name="T8" fmla="*/ 154 w 156"/>
                <a:gd name="T9" fmla="*/ 54 h 90"/>
                <a:gd name="T10" fmla="*/ 63 w 156"/>
                <a:gd name="T11" fmla="*/ 1 h 90"/>
                <a:gd name="T12" fmla="*/ 56 w 156"/>
                <a:gd name="T13" fmla="*/ 1 h 90"/>
                <a:gd name="T14" fmla="*/ 2 w 156"/>
                <a:gd name="T15" fmla="*/ 32 h 90"/>
                <a:gd name="T16" fmla="*/ 2 w 156"/>
                <a:gd name="T17"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90">
                  <a:moveTo>
                    <a:pt x="2" y="36"/>
                  </a:moveTo>
                  <a:cubicBezTo>
                    <a:pt x="93" y="89"/>
                    <a:pt x="93" y="89"/>
                    <a:pt x="93" y="89"/>
                  </a:cubicBezTo>
                  <a:cubicBezTo>
                    <a:pt x="95" y="90"/>
                    <a:pt x="98" y="90"/>
                    <a:pt x="100" y="89"/>
                  </a:cubicBezTo>
                  <a:cubicBezTo>
                    <a:pt x="154" y="58"/>
                    <a:pt x="154" y="58"/>
                    <a:pt x="154" y="58"/>
                  </a:cubicBezTo>
                  <a:cubicBezTo>
                    <a:pt x="156" y="57"/>
                    <a:pt x="156" y="55"/>
                    <a:pt x="154" y="54"/>
                  </a:cubicBezTo>
                  <a:cubicBezTo>
                    <a:pt x="63" y="1"/>
                    <a:pt x="63" y="1"/>
                    <a:pt x="63" y="1"/>
                  </a:cubicBezTo>
                  <a:cubicBezTo>
                    <a:pt x="61" y="0"/>
                    <a:pt x="58" y="0"/>
                    <a:pt x="56" y="1"/>
                  </a:cubicBezTo>
                  <a:cubicBezTo>
                    <a:pt x="2" y="32"/>
                    <a:pt x="2" y="32"/>
                    <a:pt x="2" y="32"/>
                  </a:cubicBezTo>
                  <a:cubicBezTo>
                    <a:pt x="0" y="33"/>
                    <a:pt x="0" y="35"/>
                    <a:pt x="2" y="3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6" name="Freeform 369"/>
            <p:cNvSpPr>
              <a:spLocks/>
            </p:cNvSpPr>
            <p:nvPr/>
          </p:nvSpPr>
          <p:spPr bwMode="auto">
            <a:xfrm>
              <a:off x="7011988" y="3843338"/>
              <a:ext cx="1720850" cy="992188"/>
            </a:xfrm>
            <a:custGeom>
              <a:avLst/>
              <a:gdLst>
                <a:gd name="T0" fmla="*/ 2 w 683"/>
                <a:gd name="T1" fmla="*/ 151 h 394"/>
                <a:gd name="T2" fmla="*/ 422 w 683"/>
                <a:gd name="T3" fmla="*/ 393 h 394"/>
                <a:gd name="T4" fmla="*/ 429 w 683"/>
                <a:gd name="T5" fmla="*/ 393 h 394"/>
                <a:gd name="T6" fmla="*/ 681 w 683"/>
                <a:gd name="T7" fmla="*/ 247 h 394"/>
                <a:gd name="T8" fmla="*/ 681 w 683"/>
                <a:gd name="T9" fmla="*/ 243 h 394"/>
                <a:gd name="T10" fmla="*/ 262 w 683"/>
                <a:gd name="T11" fmla="*/ 1 h 394"/>
                <a:gd name="T12" fmla="*/ 255 w 683"/>
                <a:gd name="T13" fmla="*/ 1 h 394"/>
                <a:gd name="T14" fmla="*/ 2 w 683"/>
                <a:gd name="T15" fmla="*/ 147 h 394"/>
                <a:gd name="T16" fmla="*/ 2 w 683"/>
                <a:gd name="T17" fmla="*/ 15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3" h="394">
                  <a:moveTo>
                    <a:pt x="2" y="151"/>
                  </a:moveTo>
                  <a:cubicBezTo>
                    <a:pt x="422" y="393"/>
                    <a:pt x="422" y="393"/>
                    <a:pt x="422" y="393"/>
                  </a:cubicBezTo>
                  <a:cubicBezTo>
                    <a:pt x="424" y="394"/>
                    <a:pt x="427" y="394"/>
                    <a:pt x="429" y="393"/>
                  </a:cubicBezTo>
                  <a:cubicBezTo>
                    <a:pt x="681" y="247"/>
                    <a:pt x="681" y="247"/>
                    <a:pt x="681" y="247"/>
                  </a:cubicBezTo>
                  <a:cubicBezTo>
                    <a:pt x="683" y="246"/>
                    <a:pt x="683" y="244"/>
                    <a:pt x="681" y="243"/>
                  </a:cubicBezTo>
                  <a:cubicBezTo>
                    <a:pt x="262" y="1"/>
                    <a:pt x="262" y="1"/>
                    <a:pt x="262" y="1"/>
                  </a:cubicBezTo>
                  <a:cubicBezTo>
                    <a:pt x="260" y="0"/>
                    <a:pt x="257" y="0"/>
                    <a:pt x="255" y="1"/>
                  </a:cubicBezTo>
                  <a:cubicBezTo>
                    <a:pt x="2" y="147"/>
                    <a:pt x="2" y="147"/>
                    <a:pt x="2" y="147"/>
                  </a:cubicBezTo>
                  <a:cubicBezTo>
                    <a:pt x="0" y="148"/>
                    <a:pt x="0" y="150"/>
                    <a:pt x="2" y="151"/>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7" name="Freeform 370"/>
            <p:cNvSpPr>
              <a:spLocks/>
            </p:cNvSpPr>
            <p:nvPr/>
          </p:nvSpPr>
          <p:spPr bwMode="auto">
            <a:xfrm>
              <a:off x="7011988" y="3843338"/>
              <a:ext cx="1720850" cy="627063"/>
            </a:xfrm>
            <a:custGeom>
              <a:avLst/>
              <a:gdLst>
                <a:gd name="T0" fmla="*/ 5 w 683"/>
                <a:gd name="T1" fmla="*/ 153 h 249"/>
                <a:gd name="T2" fmla="*/ 255 w 683"/>
                <a:gd name="T3" fmla="*/ 8 h 249"/>
                <a:gd name="T4" fmla="*/ 263 w 683"/>
                <a:gd name="T5" fmla="*/ 8 h 249"/>
                <a:gd name="T6" fmla="*/ 679 w 683"/>
                <a:gd name="T7" fmla="*/ 249 h 249"/>
                <a:gd name="T8" fmla="*/ 681 w 683"/>
                <a:gd name="T9" fmla="*/ 247 h 249"/>
                <a:gd name="T10" fmla="*/ 681 w 683"/>
                <a:gd name="T11" fmla="*/ 243 h 249"/>
                <a:gd name="T12" fmla="*/ 262 w 683"/>
                <a:gd name="T13" fmla="*/ 1 h 249"/>
                <a:gd name="T14" fmla="*/ 255 w 683"/>
                <a:gd name="T15" fmla="*/ 1 h 249"/>
                <a:gd name="T16" fmla="*/ 2 w 683"/>
                <a:gd name="T17" fmla="*/ 147 h 249"/>
                <a:gd name="T18" fmla="*/ 2 w 683"/>
                <a:gd name="T19" fmla="*/ 151 h 249"/>
                <a:gd name="T20" fmla="*/ 5 w 683"/>
                <a:gd name="T21" fmla="*/ 153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3" h="249">
                  <a:moveTo>
                    <a:pt x="5" y="153"/>
                  </a:moveTo>
                  <a:cubicBezTo>
                    <a:pt x="255" y="8"/>
                    <a:pt x="255" y="8"/>
                    <a:pt x="255" y="8"/>
                  </a:cubicBezTo>
                  <a:cubicBezTo>
                    <a:pt x="257" y="7"/>
                    <a:pt x="261" y="7"/>
                    <a:pt x="263" y="8"/>
                  </a:cubicBezTo>
                  <a:cubicBezTo>
                    <a:pt x="679" y="249"/>
                    <a:pt x="679" y="249"/>
                    <a:pt x="679" y="249"/>
                  </a:cubicBezTo>
                  <a:cubicBezTo>
                    <a:pt x="681" y="247"/>
                    <a:pt x="681" y="247"/>
                    <a:pt x="681" y="247"/>
                  </a:cubicBezTo>
                  <a:cubicBezTo>
                    <a:pt x="683" y="246"/>
                    <a:pt x="683" y="244"/>
                    <a:pt x="681" y="243"/>
                  </a:cubicBezTo>
                  <a:cubicBezTo>
                    <a:pt x="262" y="1"/>
                    <a:pt x="262" y="1"/>
                    <a:pt x="262" y="1"/>
                  </a:cubicBezTo>
                  <a:cubicBezTo>
                    <a:pt x="260" y="0"/>
                    <a:pt x="257" y="0"/>
                    <a:pt x="255" y="1"/>
                  </a:cubicBezTo>
                  <a:cubicBezTo>
                    <a:pt x="2" y="147"/>
                    <a:pt x="2" y="147"/>
                    <a:pt x="2" y="147"/>
                  </a:cubicBezTo>
                  <a:cubicBezTo>
                    <a:pt x="0" y="148"/>
                    <a:pt x="0" y="150"/>
                    <a:pt x="2" y="151"/>
                  </a:cubicBezTo>
                  <a:lnTo>
                    <a:pt x="5" y="15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8" name="Freeform 371"/>
            <p:cNvSpPr>
              <a:spLocks/>
            </p:cNvSpPr>
            <p:nvPr/>
          </p:nvSpPr>
          <p:spPr bwMode="auto">
            <a:xfrm>
              <a:off x="8712200" y="3048001"/>
              <a:ext cx="1354138" cy="860425"/>
            </a:xfrm>
            <a:custGeom>
              <a:avLst/>
              <a:gdLst>
                <a:gd name="T0" fmla="*/ 0 w 853"/>
                <a:gd name="T1" fmla="*/ 49 h 542"/>
                <a:gd name="T2" fmla="*/ 853 w 853"/>
                <a:gd name="T3" fmla="*/ 542 h 542"/>
                <a:gd name="T4" fmla="*/ 853 w 853"/>
                <a:gd name="T5" fmla="*/ 493 h 542"/>
                <a:gd name="T6" fmla="*/ 0 w 853"/>
                <a:gd name="T7" fmla="*/ 0 h 542"/>
                <a:gd name="T8" fmla="*/ 0 w 853"/>
                <a:gd name="T9" fmla="*/ 49 h 542"/>
              </a:gdLst>
              <a:ahLst/>
              <a:cxnLst>
                <a:cxn ang="0">
                  <a:pos x="T0" y="T1"/>
                </a:cxn>
                <a:cxn ang="0">
                  <a:pos x="T2" y="T3"/>
                </a:cxn>
                <a:cxn ang="0">
                  <a:pos x="T4" y="T5"/>
                </a:cxn>
                <a:cxn ang="0">
                  <a:pos x="T6" y="T7"/>
                </a:cxn>
                <a:cxn ang="0">
                  <a:pos x="T8" y="T9"/>
                </a:cxn>
              </a:cxnLst>
              <a:rect l="0" t="0" r="r" b="b"/>
              <a:pathLst>
                <a:path w="853" h="542">
                  <a:moveTo>
                    <a:pt x="0" y="49"/>
                  </a:moveTo>
                  <a:lnTo>
                    <a:pt x="853" y="542"/>
                  </a:lnTo>
                  <a:lnTo>
                    <a:pt x="853" y="493"/>
                  </a:lnTo>
                  <a:lnTo>
                    <a:pt x="0" y="0"/>
                  </a:lnTo>
                  <a:lnTo>
                    <a:pt x="0" y="49"/>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399" name="Group 2398"/>
          <p:cNvGrpSpPr/>
          <p:nvPr/>
        </p:nvGrpSpPr>
        <p:grpSpPr>
          <a:xfrm>
            <a:off x="8153400" y="1717676"/>
            <a:ext cx="2487613" cy="2047875"/>
            <a:chOff x="8153400" y="1717676"/>
            <a:chExt cx="2487613" cy="2047875"/>
          </a:xfrm>
        </p:grpSpPr>
        <p:sp>
          <p:nvSpPr>
            <p:cNvPr id="2305" name="Freeform 278"/>
            <p:cNvSpPr>
              <a:spLocks/>
            </p:cNvSpPr>
            <p:nvPr/>
          </p:nvSpPr>
          <p:spPr bwMode="auto">
            <a:xfrm>
              <a:off x="8412163" y="2108201"/>
              <a:ext cx="9525" cy="627063"/>
            </a:xfrm>
            <a:custGeom>
              <a:avLst/>
              <a:gdLst>
                <a:gd name="T0" fmla="*/ 2 w 4"/>
                <a:gd name="T1" fmla="*/ 249 h 249"/>
                <a:gd name="T2" fmla="*/ 0 w 4"/>
                <a:gd name="T3" fmla="*/ 248 h 249"/>
                <a:gd name="T4" fmla="*/ 0 w 4"/>
                <a:gd name="T5" fmla="*/ 1 h 249"/>
                <a:gd name="T6" fmla="*/ 2 w 4"/>
                <a:gd name="T7" fmla="*/ 0 h 249"/>
                <a:gd name="T8" fmla="*/ 4 w 4"/>
                <a:gd name="T9" fmla="*/ 1 h 249"/>
                <a:gd name="T10" fmla="*/ 4 w 4"/>
                <a:gd name="T11" fmla="*/ 248 h 249"/>
                <a:gd name="T12" fmla="*/ 2 w 4"/>
                <a:gd name="T13" fmla="*/ 249 h 249"/>
              </a:gdLst>
              <a:ahLst/>
              <a:cxnLst>
                <a:cxn ang="0">
                  <a:pos x="T0" y="T1"/>
                </a:cxn>
                <a:cxn ang="0">
                  <a:pos x="T2" y="T3"/>
                </a:cxn>
                <a:cxn ang="0">
                  <a:pos x="T4" y="T5"/>
                </a:cxn>
                <a:cxn ang="0">
                  <a:pos x="T6" y="T7"/>
                </a:cxn>
                <a:cxn ang="0">
                  <a:pos x="T8" y="T9"/>
                </a:cxn>
                <a:cxn ang="0">
                  <a:pos x="T10" y="T11"/>
                </a:cxn>
                <a:cxn ang="0">
                  <a:pos x="T12" y="T13"/>
                </a:cxn>
              </a:cxnLst>
              <a:rect l="0" t="0" r="r" b="b"/>
              <a:pathLst>
                <a:path w="4" h="249">
                  <a:moveTo>
                    <a:pt x="2" y="249"/>
                  </a:moveTo>
                  <a:cubicBezTo>
                    <a:pt x="1" y="249"/>
                    <a:pt x="0" y="249"/>
                    <a:pt x="0" y="248"/>
                  </a:cubicBezTo>
                  <a:cubicBezTo>
                    <a:pt x="0" y="1"/>
                    <a:pt x="0" y="1"/>
                    <a:pt x="0" y="1"/>
                  </a:cubicBezTo>
                  <a:cubicBezTo>
                    <a:pt x="0" y="0"/>
                    <a:pt x="1" y="0"/>
                    <a:pt x="2" y="0"/>
                  </a:cubicBezTo>
                  <a:cubicBezTo>
                    <a:pt x="3" y="0"/>
                    <a:pt x="4" y="0"/>
                    <a:pt x="4" y="1"/>
                  </a:cubicBezTo>
                  <a:cubicBezTo>
                    <a:pt x="4" y="248"/>
                    <a:pt x="4" y="248"/>
                    <a:pt x="4" y="248"/>
                  </a:cubicBezTo>
                  <a:cubicBezTo>
                    <a:pt x="4" y="249"/>
                    <a:pt x="3" y="249"/>
                    <a:pt x="2" y="2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6" name="Rectangle 279"/>
            <p:cNvSpPr>
              <a:spLocks noChangeArrowheads="1"/>
            </p:cNvSpPr>
            <p:nvPr/>
          </p:nvSpPr>
          <p:spPr bwMode="auto">
            <a:xfrm>
              <a:off x="8789988" y="2105026"/>
              <a:ext cx="7938" cy="8667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7" name="Rectangle 280"/>
            <p:cNvSpPr>
              <a:spLocks noChangeArrowheads="1"/>
            </p:cNvSpPr>
            <p:nvPr/>
          </p:nvSpPr>
          <p:spPr bwMode="auto">
            <a:xfrm>
              <a:off x="9674225" y="2413001"/>
              <a:ext cx="6350" cy="10699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8" name="Freeform 281"/>
            <p:cNvSpPr>
              <a:spLocks/>
            </p:cNvSpPr>
            <p:nvPr/>
          </p:nvSpPr>
          <p:spPr bwMode="auto">
            <a:xfrm>
              <a:off x="9167813" y="2551113"/>
              <a:ext cx="7938" cy="619125"/>
            </a:xfrm>
            <a:custGeom>
              <a:avLst/>
              <a:gdLst>
                <a:gd name="T0" fmla="*/ 1 w 3"/>
                <a:gd name="T1" fmla="*/ 246 h 246"/>
                <a:gd name="T2" fmla="*/ 0 w 3"/>
                <a:gd name="T3" fmla="*/ 245 h 246"/>
                <a:gd name="T4" fmla="*/ 0 w 3"/>
                <a:gd name="T5" fmla="*/ 1 h 246"/>
                <a:gd name="T6" fmla="*/ 1 w 3"/>
                <a:gd name="T7" fmla="*/ 0 h 246"/>
                <a:gd name="T8" fmla="*/ 3 w 3"/>
                <a:gd name="T9" fmla="*/ 1 h 246"/>
                <a:gd name="T10" fmla="*/ 3 w 3"/>
                <a:gd name="T11" fmla="*/ 245 h 246"/>
                <a:gd name="T12" fmla="*/ 1 w 3"/>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3" h="246">
                  <a:moveTo>
                    <a:pt x="1" y="246"/>
                  </a:moveTo>
                  <a:cubicBezTo>
                    <a:pt x="0" y="246"/>
                    <a:pt x="0" y="245"/>
                    <a:pt x="0" y="245"/>
                  </a:cubicBezTo>
                  <a:cubicBezTo>
                    <a:pt x="0" y="1"/>
                    <a:pt x="0" y="1"/>
                    <a:pt x="0" y="1"/>
                  </a:cubicBezTo>
                  <a:cubicBezTo>
                    <a:pt x="0" y="0"/>
                    <a:pt x="0" y="0"/>
                    <a:pt x="1" y="0"/>
                  </a:cubicBezTo>
                  <a:cubicBezTo>
                    <a:pt x="2" y="0"/>
                    <a:pt x="3" y="0"/>
                    <a:pt x="3" y="1"/>
                  </a:cubicBezTo>
                  <a:cubicBezTo>
                    <a:pt x="3" y="245"/>
                    <a:pt x="3" y="245"/>
                    <a:pt x="3" y="245"/>
                  </a:cubicBezTo>
                  <a:cubicBezTo>
                    <a:pt x="3" y="245"/>
                    <a:pt x="2" y="246"/>
                    <a:pt x="1" y="2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9" name="Freeform 282"/>
            <p:cNvSpPr>
              <a:spLocks/>
            </p:cNvSpPr>
            <p:nvPr/>
          </p:nvSpPr>
          <p:spPr bwMode="auto">
            <a:xfrm>
              <a:off x="10196513" y="3187701"/>
              <a:ext cx="7938" cy="577850"/>
            </a:xfrm>
            <a:custGeom>
              <a:avLst/>
              <a:gdLst>
                <a:gd name="T0" fmla="*/ 1 w 3"/>
                <a:gd name="T1" fmla="*/ 229 h 229"/>
                <a:gd name="T2" fmla="*/ 0 w 3"/>
                <a:gd name="T3" fmla="*/ 228 h 229"/>
                <a:gd name="T4" fmla="*/ 0 w 3"/>
                <a:gd name="T5" fmla="*/ 2 h 229"/>
                <a:gd name="T6" fmla="*/ 1 w 3"/>
                <a:gd name="T7" fmla="*/ 0 h 229"/>
                <a:gd name="T8" fmla="*/ 3 w 3"/>
                <a:gd name="T9" fmla="*/ 2 h 229"/>
                <a:gd name="T10" fmla="*/ 3 w 3"/>
                <a:gd name="T11" fmla="*/ 228 h 229"/>
                <a:gd name="T12" fmla="*/ 1 w 3"/>
                <a:gd name="T13" fmla="*/ 229 h 229"/>
              </a:gdLst>
              <a:ahLst/>
              <a:cxnLst>
                <a:cxn ang="0">
                  <a:pos x="T0" y="T1"/>
                </a:cxn>
                <a:cxn ang="0">
                  <a:pos x="T2" y="T3"/>
                </a:cxn>
                <a:cxn ang="0">
                  <a:pos x="T4" y="T5"/>
                </a:cxn>
                <a:cxn ang="0">
                  <a:pos x="T6" y="T7"/>
                </a:cxn>
                <a:cxn ang="0">
                  <a:pos x="T8" y="T9"/>
                </a:cxn>
                <a:cxn ang="0">
                  <a:pos x="T10" y="T11"/>
                </a:cxn>
                <a:cxn ang="0">
                  <a:pos x="T12" y="T13"/>
                </a:cxn>
              </a:cxnLst>
              <a:rect l="0" t="0" r="r" b="b"/>
              <a:pathLst>
                <a:path w="3" h="229">
                  <a:moveTo>
                    <a:pt x="1" y="229"/>
                  </a:moveTo>
                  <a:cubicBezTo>
                    <a:pt x="0" y="229"/>
                    <a:pt x="0" y="229"/>
                    <a:pt x="0" y="228"/>
                  </a:cubicBezTo>
                  <a:cubicBezTo>
                    <a:pt x="0" y="2"/>
                    <a:pt x="0" y="2"/>
                    <a:pt x="0" y="2"/>
                  </a:cubicBezTo>
                  <a:cubicBezTo>
                    <a:pt x="0" y="1"/>
                    <a:pt x="0" y="0"/>
                    <a:pt x="1" y="0"/>
                  </a:cubicBezTo>
                  <a:cubicBezTo>
                    <a:pt x="2" y="0"/>
                    <a:pt x="3" y="1"/>
                    <a:pt x="3" y="2"/>
                  </a:cubicBezTo>
                  <a:cubicBezTo>
                    <a:pt x="3" y="228"/>
                    <a:pt x="3" y="228"/>
                    <a:pt x="3" y="228"/>
                  </a:cubicBezTo>
                  <a:cubicBezTo>
                    <a:pt x="3" y="229"/>
                    <a:pt x="2" y="229"/>
                    <a:pt x="1" y="22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0" name="Freeform 283"/>
            <p:cNvSpPr>
              <a:spLocks/>
            </p:cNvSpPr>
            <p:nvPr/>
          </p:nvSpPr>
          <p:spPr bwMode="auto">
            <a:xfrm>
              <a:off x="8153400" y="1746251"/>
              <a:ext cx="2487613" cy="1811338"/>
            </a:xfrm>
            <a:custGeom>
              <a:avLst/>
              <a:gdLst>
                <a:gd name="T0" fmla="*/ 980 w 988"/>
                <a:gd name="T1" fmla="*/ 720 h 720"/>
                <a:gd name="T2" fmla="*/ 977 w 988"/>
                <a:gd name="T3" fmla="*/ 719 h 720"/>
                <a:gd name="T4" fmla="*/ 821 w 988"/>
                <a:gd name="T5" fmla="*/ 592 h 720"/>
                <a:gd name="T6" fmla="*/ 718 w 988"/>
                <a:gd name="T7" fmla="*/ 435 h 720"/>
                <a:gd name="T8" fmla="*/ 597 w 988"/>
                <a:gd name="T9" fmla="*/ 268 h 720"/>
                <a:gd name="T10" fmla="*/ 463 w 988"/>
                <a:gd name="T11" fmla="*/ 302 h 720"/>
                <a:gd name="T12" fmla="*/ 264 w 988"/>
                <a:gd name="T13" fmla="*/ 337 h 720"/>
                <a:gd name="T14" fmla="*/ 81 w 988"/>
                <a:gd name="T15" fmla="*/ 117 h 720"/>
                <a:gd name="T16" fmla="*/ 4 w 988"/>
                <a:gd name="T17" fmla="*/ 13 h 720"/>
                <a:gd name="T18" fmla="*/ 2 w 988"/>
                <a:gd name="T19" fmla="*/ 4 h 720"/>
                <a:gd name="T20" fmla="*/ 11 w 988"/>
                <a:gd name="T21" fmla="*/ 2 h 720"/>
                <a:gd name="T22" fmla="*/ 92 w 988"/>
                <a:gd name="T23" fmla="*/ 110 h 720"/>
                <a:gd name="T24" fmla="*/ 270 w 988"/>
                <a:gd name="T25" fmla="*/ 326 h 720"/>
                <a:gd name="T26" fmla="*/ 457 w 988"/>
                <a:gd name="T27" fmla="*/ 290 h 720"/>
                <a:gd name="T28" fmla="*/ 604 w 988"/>
                <a:gd name="T29" fmla="*/ 257 h 720"/>
                <a:gd name="T30" fmla="*/ 729 w 988"/>
                <a:gd name="T31" fmla="*/ 429 h 720"/>
                <a:gd name="T32" fmla="*/ 830 w 988"/>
                <a:gd name="T33" fmla="*/ 583 h 720"/>
                <a:gd name="T34" fmla="*/ 984 w 988"/>
                <a:gd name="T35" fmla="*/ 708 h 720"/>
                <a:gd name="T36" fmla="*/ 986 w 988"/>
                <a:gd name="T37" fmla="*/ 717 h 720"/>
                <a:gd name="T38" fmla="*/ 980 w 988"/>
                <a:gd name="T39" fmla="*/ 72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8" h="720">
                  <a:moveTo>
                    <a:pt x="980" y="720"/>
                  </a:moveTo>
                  <a:cubicBezTo>
                    <a:pt x="979" y="720"/>
                    <a:pt x="978" y="719"/>
                    <a:pt x="977" y="719"/>
                  </a:cubicBezTo>
                  <a:cubicBezTo>
                    <a:pt x="923" y="685"/>
                    <a:pt x="868" y="636"/>
                    <a:pt x="821" y="592"/>
                  </a:cubicBezTo>
                  <a:cubicBezTo>
                    <a:pt x="783" y="556"/>
                    <a:pt x="750" y="495"/>
                    <a:pt x="718" y="435"/>
                  </a:cubicBezTo>
                  <a:cubicBezTo>
                    <a:pt x="680" y="366"/>
                    <a:pt x="642" y="294"/>
                    <a:pt x="597" y="268"/>
                  </a:cubicBezTo>
                  <a:cubicBezTo>
                    <a:pt x="567" y="251"/>
                    <a:pt x="516" y="275"/>
                    <a:pt x="463" y="302"/>
                  </a:cubicBezTo>
                  <a:cubicBezTo>
                    <a:pt x="397" y="334"/>
                    <a:pt x="322" y="371"/>
                    <a:pt x="264" y="337"/>
                  </a:cubicBezTo>
                  <a:cubicBezTo>
                    <a:pt x="195" y="298"/>
                    <a:pt x="132" y="197"/>
                    <a:pt x="81" y="117"/>
                  </a:cubicBezTo>
                  <a:cubicBezTo>
                    <a:pt x="49" y="66"/>
                    <a:pt x="22" y="23"/>
                    <a:pt x="4" y="13"/>
                  </a:cubicBezTo>
                  <a:cubicBezTo>
                    <a:pt x="1" y="11"/>
                    <a:pt x="0" y="7"/>
                    <a:pt x="2" y="4"/>
                  </a:cubicBezTo>
                  <a:cubicBezTo>
                    <a:pt x="4" y="1"/>
                    <a:pt x="8" y="0"/>
                    <a:pt x="11" y="2"/>
                  </a:cubicBezTo>
                  <a:cubicBezTo>
                    <a:pt x="31" y="13"/>
                    <a:pt x="58" y="56"/>
                    <a:pt x="92" y="110"/>
                  </a:cubicBezTo>
                  <a:cubicBezTo>
                    <a:pt x="142" y="189"/>
                    <a:pt x="205" y="288"/>
                    <a:pt x="270" y="326"/>
                  </a:cubicBezTo>
                  <a:cubicBezTo>
                    <a:pt x="323" y="356"/>
                    <a:pt x="391" y="323"/>
                    <a:pt x="457" y="290"/>
                  </a:cubicBezTo>
                  <a:cubicBezTo>
                    <a:pt x="514" y="262"/>
                    <a:pt x="567" y="236"/>
                    <a:pt x="604" y="257"/>
                  </a:cubicBezTo>
                  <a:cubicBezTo>
                    <a:pt x="652" y="285"/>
                    <a:pt x="689" y="355"/>
                    <a:pt x="729" y="429"/>
                  </a:cubicBezTo>
                  <a:cubicBezTo>
                    <a:pt x="760" y="488"/>
                    <a:pt x="793" y="549"/>
                    <a:pt x="830" y="583"/>
                  </a:cubicBezTo>
                  <a:cubicBezTo>
                    <a:pt x="876" y="626"/>
                    <a:pt x="931" y="675"/>
                    <a:pt x="984" y="708"/>
                  </a:cubicBezTo>
                  <a:cubicBezTo>
                    <a:pt x="987" y="710"/>
                    <a:pt x="988" y="714"/>
                    <a:pt x="986" y="717"/>
                  </a:cubicBezTo>
                  <a:cubicBezTo>
                    <a:pt x="985" y="719"/>
                    <a:pt x="983" y="720"/>
                    <a:pt x="980" y="72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1" name="Freeform 284"/>
            <p:cNvSpPr>
              <a:spLocks/>
            </p:cNvSpPr>
            <p:nvPr/>
          </p:nvSpPr>
          <p:spPr bwMode="auto">
            <a:xfrm>
              <a:off x="8153400" y="1970088"/>
              <a:ext cx="2487613" cy="1298575"/>
            </a:xfrm>
            <a:custGeom>
              <a:avLst/>
              <a:gdLst>
                <a:gd name="T0" fmla="*/ 707 w 988"/>
                <a:gd name="T1" fmla="*/ 508 h 516"/>
                <a:gd name="T2" fmla="*/ 610 w 988"/>
                <a:gd name="T3" fmla="*/ 485 h 516"/>
                <a:gd name="T4" fmla="*/ 432 w 988"/>
                <a:gd name="T5" fmla="*/ 290 h 516"/>
                <a:gd name="T6" fmla="*/ 428 w 988"/>
                <a:gd name="T7" fmla="*/ 284 h 516"/>
                <a:gd name="T8" fmla="*/ 249 w 988"/>
                <a:gd name="T9" fmla="*/ 59 h 516"/>
                <a:gd name="T10" fmla="*/ 30 w 988"/>
                <a:gd name="T11" fmla="*/ 99 h 516"/>
                <a:gd name="T12" fmla="*/ 11 w 988"/>
                <a:gd name="T13" fmla="*/ 110 h 516"/>
                <a:gd name="T14" fmla="*/ 2 w 988"/>
                <a:gd name="T15" fmla="*/ 107 h 516"/>
                <a:gd name="T16" fmla="*/ 5 w 988"/>
                <a:gd name="T17" fmla="*/ 98 h 516"/>
                <a:gd name="T18" fmla="*/ 23 w 988"/>
                <a:gd name="T19" fmla="*/ 88 h 516"/>
                <a:gd name="T20" fmla="*/ 256 w 988"/>
                <a:gd name="T21" fmla="*/ 48 h 516"/>
                <a:gd name="T22" fmla="*/ 439 w 988"/>
                <a:gd name="T23" fmla="*/ 277 h 516"/>
                <a:gd name="T24" fmla="*/ 443 w 988"/>
                <a:gd name="T25" fmla="*/ 284 h 516"/>
                <a:gd name="T26" fmla="*/ 617 w 988"/>
                <a:gd name="T27" fmla="*/ 474 h 516"/>
                <a:gd name="T28" fmla="*/ 860 w 988"/>
                <a:gd name="T29" fmla="*/ 466 h 516"/>
                <a:gd name="T30" fmla="*/ 886 w 988"/>
                <a:gd name="T31" fmla="*/ 459 h 516"/>
                <a:gd name="T32" fmla="*/ 982 w 988"/>
                <a:gd name="T33" fmla="*/ 451 h 516"/>
                <a:gd name="T34" fmla="*/ 987 w 988"/>
                <a:gd name="T35" fmla="*/ 458 h 516"/>
                <a:gd name="T36" fmla="*/ 980 w 988"/>
                <a:gd name="T37" fmla="*/ 463 h 516"/>
                <a:gd name="T38" fmla="*/ 890 w 988"/>
                <a:gd name="T39" fmla="*/ 471 h 516"/>
                <a:gd name="T40" fmla="*/ 864 w 988"/>
                <a:gd name="T41" fmla="*/ 479 h 516"/>
                <a:gd name="T42" fmla="*/ 707 w 988"/>
                <a:gd name="T43" fmla="*/ 508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88" h="516">
                  <a:moveTo>
                    <a:pt x="707" y="508"/>
                  </a:moveTo>
                  <a:cubicBezTo>
                    <a:pt x="673" y="508"/>
                    <a:pt x="639" y="502"/>
                    <a:pt x="610" y="485"/>
                  </a:cubicBezTo>
                  <a:cubicBezTo>
                    <a:pt x="516" y="431"/>
                    <a:pt x="453" y="325"/>
                    <a:pt x="432" y="290"/>
                  </a:cubicBezTo>
                  <a:cubicBezTo>
                    <a:pt x="428" y="284"/>
                    <a:pt x="428" y="284"/>
                    <a:pt x="428" y="284"/>
                  </a:cubicBezTo>
                  <a:cubicBezTo>
                    <a:pt x="395" y="228"/>
                    <a:pt x="317" y="98"/>
                    <a:pt x="249" y="59"/>
                  </a:cubicBezTo>
                  <a:cubicBezTo>
                    <a:pt x="173" y="15"/>
                    <a:pt x="76" y="72"/>
                    <a:pt x="30" y="99"/>
                  </a:cubicBezTo>
                  <a:cubicBezTo>
                    <a:pt x="22" y="103"/>
                    <a:pt x="16" y="107"/>
                    <a:pt x="11" y="110"/>
                  </a:cubicBezTo>
                  <a:cubicBezTo>
                    <a:pt x="8" y="111"/>
                    <a:pt x="4" y="110"/>
                    <a:pt x="2" y="107"/>
                  </a:cubicBezTo>
                  <a:cubicBezTo>
                    <a:pt x="0" y="104"/>
                    <a:pt x="2" y="100"/>
                    <a:pt x="5" y="98"/>
                  </a:cubicBezTo>
                  <a:cubicBezTo>
                    <a:pt x="10" y="96"/>
                    <a:pt x="16" y="92"/>
                    <a:pt x="23" y="88"/>
                  </a:cubicBezTo>
                  <a:cubicBezTo>
                    <a:pt x="72" y="59"/>
                    <a:pt x="173" y="0"/>
                    <a:pt x="256" y="48"/>
                  </a:cubicBezTo>
                  <a:cubicBezTo>
                    <a:pt x="326" y="88"/>
                    <a:pt x="405" y="221"/>
                    <a:pt x="439" y="277"/>
                  </a:cubicBezTo>
                  <a:cubicBezTo>
                    <a:pt x="443" y="284"/>
                    <a:pt x="443" y="284"/>
                    <a:pt x="443" y="284"/>
                  </a:cubicBezTo>
                  <a:cubicBezTo>
                    <a:pt x="463" y="318"/>
                    <a:pt x="525" y="421"/>
                    <a:pt x="617" y="474"/>
                  </a:cubicBezTo>
                  <a:cubicBezTo>
                    <a:pt x="690" y="516"/>
                    <a:pt x="801" y="484"/>
                    <a:pt x="860" y="466"/>
                  </a:cubicBezTo>
                  <a:cubicBezTo>
                    <a:pt x="870" y="463"/>
                    <a:pt x="879" y="461"/>
                    <a:pt x="886" y="459"/>
                  </a:cubicBezTo>
                  <a:cubicBezTo>
                    <a:pt x="920" y="450"/>
                    <a:pt x="951" y="448"/>
                    <a:pt x="982" y="451"/>
                  </a:cubicBezTo>
                  <a:cubicBezTo>
                    <a:pt x="985" y="451"/>
                    <a:pt x="988" y="454"/>
                    <a:pt x="987" y="458"/>
                  </a:cubicBezTo>
                  <a:cubicBezTo>
                    <a:pt x="987" y="461"/>
                    <a:pt x="984" y="464"/>
                    <a:pt x="980" y="463"/>
                  </a:cubicBezTo>
                  <a:cubicBezTo>
                    <a:pt x="952" y="461"/>
                    <a:pt x="922" y="463"/>
                    <a:pt x="890" y="471"/>
                  </a:cubicBezTo>
                  <a:cubicBezTo>
                    <a:pt x="883" y="473"/>
                    <a:pt x="874" y="476"/>
                    <a:pt x="864" y="479"/>
                  </a:cubicBezTo>
                  <a:cubicBezTo>
                    <a:pt x="825" y="490"/>
                    <a:pt x="765" y="508"/>
                    <a:pt x="707" y="508"/>
                  </a:cubicBezTo>
                  <a:close/>
                </a:path>
              </a:pathLst>
            </a:custGeom>
            <a:solidFill>
              <a:srgbClr val="E02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2" name="Freeform 285"/>
            <p:cNvSpPr>
              <a:spLocks noEditPoints="1"/>
            </p:cNvSpPr>
            <p:nvPr/>
          </p:nvSpPr>
          <p:spPr bwMode="auto">
            <a:xfrm>
              <a:off x="10091738" y="2876551"/>
              <a:ext cx="274638" cy="228600"/>
            </a:xfrm>
            <a:custGeom>
              <a:avLst/>
              <a:gdLst>
                <a:gd name="T0" fmla="*/ 0 w 109"/>
                <a:gd name="T1" fmla="*/ 31 h 91"/>
                <a:gd name="T2" fmla="*/ 9 w 109"/>
                <a:gd name="T3" fmla="*/ 22 h 91"/>
                <a:gd name="T4" fmla="*/ 16 w 109"/>
                <a:gd name="T5" fmla="*/ 18 h 91"/>
                <a:gd name="T6" fmla="*/ 15 w 109"/>
                <a:gd name="T7" fmla="*/ 12 h 91"/>
                <a:gd name="T8" fmla="*/ 8 w 109"/>
                <a:gd name="T9" fmla="*/ 7 h 91"/>
                <a:gd name="T10" fmla="*/ 0 w 109"/>
                <a:gd name="T11" fmla="*/ 1 h 91"/>
                <a:gd name="T12" fmla="*/ 8 w 109"/>
                <a:gd name="T13" fmla="*/ 1 h 91"/>
                <a:gd name="T14" fmla="*/ 19 w 109"/>
                <a:gd name="T15" fmla="*/ 7 h 91"/>
                <a:gd name="T16" fmla="*/ 24 w 109"/>
                <a:gd name="T17" fmla="*/ 19 h 91"/>
                <a:gd name="T18" fmla="*/ 21 w 109"/>
                <a:gd name="T19" fmla="*/ 26 h 91"/>
                <a:gd name="T20" fmla="*/ 10 w 109"/>
                <a:gd name="T21" fmla="*/ 30 h 91"/>
                <a:gd name="T22" fmla="*/ 25 w 109"/>
                <a:gd name="T23" fmla="*/ 39 h 91"/>
                <a:gd name="T24" fmla="*/ 53 w 109"/>
                <a:gd name="T25" fmla="*/ 44 h 91"/>
                <a:gd name="T26" fmla="*/ 41 w 109"/>
                <a:gd name="T27" fmla="*/ 55 h 91"/>
                <a:gd name="T28" fmla="*/ 28 w 109"/>
                <a:gd name="T29" fmla="*/ 30 h 91"/>
                <a:gd name="T30" fmla="*/ 41 w 109"/>
                <a:gd name="T31" fmla="*/ 19 h 91"/>
                <a:gd name="T32" fmla="*/ 53 w 109"/>
                <a:gd name="T33" fmla="*/ 44 h 91"/>
                <a:gd name="T34" fmla="*/ 37 w 109"/>
                <a:gd name="T35" fmla="*/ 44 h 91"/>
                <a:gd name="T36" fmla="*/ 44 w 109"/>
                <a:gd name="T37" fmla="*/ 48 h 91"/>
                <a:gd name="T38" fmla="*/ 44 w 109"/>
                <a:gd name="T39" fmla="*/ 30 h 91"/>
                <a:gd name="T40" fmla="*/ 37 w 109"/>
                <a:gd name="T41" fmla="*/ 25 h 91"/>
                <a:gd name="T42" fmla="*/ 75 w 109"/>
                <a:gd name="T43" fmla="*/ 74 h 91"/>
                <a:gd name="T44" fmla="*/ 68 w 109"/>
                <a:gd name="T45" fmla="*/ 50 h 91"/>
                <a:gd name="T46" fmla="*/ 68 w 109"/>
                <a:gd name="T47" fmla="*/ 43 h 91"/>
                <a:gd name="T48" fmla="*/ 61 w 109"/>
                <a:gd name="T49" fmla="*/ 45 h 91"/>
                <a:gd name="T50" fmla="*/ 69 w 109"/>
                <a:gd name="T51" fmla="*/ 36 h 91"/>
                <a:gd name="T52" fmla="*/ 75 w 109"/>
                <a:gd name="T53" fmla="*/ 74 h 91"/>
                <a:gd name="T54" fmla="*/ 105 w 109"/>
                <a:gd name="T55" fmla="*/ 58 h 91"/>
                <a:gd name="T56" fmla="*/ 107 w 109"/>
                <a:gd name="T57" fmla="*/ 70 h 91"/>
                <a:gd name="T58" fmla="*/ 108 w 109"/>
                <a:gd name="T59" fmla="*/ 79 h 91"/>
                <a:gd name="T60" fmla="*/ 106 w 109"/>
                <a:gd name="T61" fmla="*/ 90 h 91"/>
                <a:gd name="T62" fmla="*/ 88 w 109"/>
                <a:gd name="T63" fmla="*/ 80 h 91"/>
                <a:gd name="T64" fmla="*/ 86 w 109"/>
                <a:gd name="T65" fmla="*/ 67 h 91"/>
                <a:gd name="T66" fmla="*/ 87 w 109"/>
                <a:gd name="T67" fmla="*/ 59 h 91"/>
                <a:gd name="T68" fmla="*/ 89 w 109"/>
                <a:gd name="T69" fmla="*/ 49 h 91"/>
                <a:gd name="T70" fmla="*/ 92 w 109"/>
                <a:gd name="T71" fmla="*/ 75 h 91"/>
                <a:gd name="T72" fmla="*/ 97 w 109"/>
                <a:gd name="T73" fmla="*/ 82 h 91"/>
                <a:gd name="T74" fmla="*/ 102 w 109"/>
                <a:gd name="T75" fmla="*/ 81 h 91"/>
                <a:gd name="T76" fmla="*/ 97 w 109"/>
                <a:gd name="T77" fmla="*/ 72 h 91"/>
                <a:gd name="T78" fmla="*/ 97 w 109"/>
                <a:gd name="T79" fmla="*/ 57 h 91"/>
                <a:gd name="T80" fmla="*/ 93 w 109"/>
                <a:gd name="T81" fmla="*/ 58 h 91"/>
                <a:gd name="T82" fmla="*/ 97 w 109"/>
                <a:gd name="T83" fmla="*/ 65 h 91"/>
                <a:gd name="T84" fmla="*/ 101 w 109"/>
                <a:gd name="T85" fmla="*/ 63 h 91"/>
                <a:gd name="T86" fmla="*/ 97 w 109"/>
                <a:gd name="T87" fmla="*/ 5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9" h="91">
                  <a:moveTo>
                    <a:pt x="25" y="46"/>
                  </a:moveTo>
                  <a:cubicBezTo>
                    <a:pt x="0" y="31"/>
                    <a:pt x="0" y="31"/>
                    <a:pt x="0" y="31"/>
                  </a:cubicBezTo>
                  <a:cubicBezTo>
                    <a:pt x="0" y="26"/>
                    <a:pt x="0" y="26"/>
                    <a:pt x="0" y="26"/>
                  </a:cubicBezTo>
                  <a:cubicBezTo>
                    <a:pt x="9" y="22"/>
                    <a:pt x="9" y="22"/>
                    <a:pt x="9" y="22"/>
                  </a:cubicBezTo>
                  <a:cubicBezTo>
                    <a:pt x="12" y="21"/>
                    <a:pt x="14" y="20"/>
                    <a:pt x="14" y="20"/>
                  </a:cubicBezTo>
                  <a:cubicBezTo>
                    <a:pt x="15" y="19"/>
                    <a:pt x="16" y="19"/>
                    <a:pt x="16" y="18"/>
                  </a:cubicBezTo>
                  <a:cubicBezTo>
                    <a:pt x="16" y="17"/>
                    <a:pt x="17" y="16"/>
                    <a:pt x="17" y="15"/>
                  </a:cubicBezTo>
                  <a:cubicBezTo>
                    <a:pt x="17" y="14"/>
                    <a:pt x="16" y="13"/>
                    <a:pt x="15" y="12"/>
                  </a:cubicBezTo>
                  <a:cubicBezTo>
                    <a:pt x="15" y="10"/>
                    <a:pt x="14" y="9"/>
                    <a:pt x="12" y="9"/>
                  </a:cubicBezTo>
                  <a:cubicBezTo>
                    <a:pt x="11" y="8"/>
                    <a:pt x="10" y="7"/>
                    <a:pt x="8" y="7"/>
                  </a:cubicBezTo>
                  <a:cubicBezTo>
                    <a:pt x="7" y="7"/>
                    <a:pt x="6" y="7"/>
                    <a:pt x="4" y="8"/>
                  </a:cubicBezTo>
                  <a:cubicBezTo>
                    <a:pt x="0" y="1"/>
                    <a:pt x="0" y="1"/>
                    <a:pt x="0" y="1"/>
                  </a:cubicBezTo>
                  <a:cubicBezTo>
                    <a:pt x="2" y="0"/>
                    <a:pt x="3" y="0"/>
                    <a:pt x="5" y="0"/>
                  </a:cubicBezTo>
                  <a:cubicBezTo>
                    <a:pt x="6" y="0"/>
                    <a:pt x="7" y="0"/>
                    <a:pt x="8" y="1"/>
                  </a:cubicBezTo>
                  <a:cubicBezTo>
                    <a:pt x="10" y="1"/>
                    <a:pt x="11" y="2"/>
                    <a:pt x="13" y="3"/>
                  </a:cubicBezTo>
                  <a:cubicBezTo>
                    <a:pt x="15" y="4"/>
                    <a:pt x="17" y="6"/>
                    <a:pt x="19" y="7"/>
                  </a:cubicBezTo>
                  <a:cubicBezTo>
                    <a:pt x="20" y="9"/>
                    <a:pt x="22" y="11"/>
                    <a:pt x="23" y="13"/>
                  </a:cubicBezTo>
                  <a:cubicBezTo>
                    <a:pt x="24" y="15"/>
                    <a:pt x="24" y="17"/>
                    <a:pt x="24" y="19"/>
                  </a:cubicBezTo>
                  <a:cubicBezTo>
                    <a:pt x="24" y="20"/>
                    <a:pt x="24" y="22"/>
                    <a:pt x="23" y="23"/>
                  </a:cubicBezTo>
                  <a:cubicBezTo>
                    <a:pt x="23" y="24"/>
                    <a:pt x="22" y="25"/>
                    <a:pt x="21" y="26"/>
                  </a:cubicBezTo>
                  <a:cubicBezTo>
                    <a:pt x="19" y="27"/>
                    <a:pt x="17" y="27"/>
                    <a:pt x="14" y="28"/>
                  </a:cubicBezTo>
                  <a:cubicBezTo>
                    <a:pt x="10" y="30"/>
                    <a:pt x="10" y="30"/>
                    <a:pt x="10" y="30"/>
                  </a:cubicBezTo>
                  <a:cubicBezTo>
                    <a:pt x="10" y="30"/>
                    <a:pt x="10" y="30"/>
                    <a:pt x="10" y="30"/>
                  </a:cubicBezTo>
                  <a:cubicBezTo>
                    <a:pt x="25" y="39"/>
                    <a:pt x="25" y="39"/>
                    <a:pt x="25" y="39"/>
                  </a:cubicBezTo>
                  <a:lnTo>
                    <a:pt x="25" y="46"/>
                  </a:lnTo>
                  <a:close/>
                  <a:moveTo>
                    <a:pt x="53" y="44"/>
                  </a:moveTo>
                  <a:cubicBezTo>
                    <a:pt x="53" y="50"/>
                    <a:pt x="52" y="54"/>
                    <a:pt x="50" y="56"/>
                  </a:cubicBezTo>
                  <a:cubicBezTo>
                    <a:pt x="48" y="58"/>
                    <a:pt x="45" y="57"/>
                    <a:pt x="41" y="55"/>
                  </a:cubicBezTo>
                  <a:cubicBezTo>
                    <a:pt x="37" y="53"/>
                    <a:pt x="34" y="49"/>
                    <a:pt x="31" y="45"/>
                  </a:cubicBezTo>
                  <a:cubicBezTo>
                    <a:pt x="29" y="41"/>
                    <a:pt x="28" y="36"/>
                    <a:pt x="28" y="30"/>
                  </a:cubicBezTo>
                  <a:cubicBezTo>
                    <a:pt x="28" y="24"/>
                    <a:pt x="29" y="20"/>
                    <a:pt x="31" y="18"/>
                  </a:cubicBezTo>
                  <a:cubicBezTo>
                    <a:pt x="33" y="16"/>
                    <a:pt x="36" y="16"/>
                    <a:pt x="41" y="19"/>
                  </a:cubicBezTo>
                  <a:cubicBezTo>
                    <a:pt x="45" y="21"/>
                    <a:pt x="48" y="24"/>
                    <a:pt x="50" y="29"/>
                  </a:cubicBezTo>
                  <a:cubicBezTo>
                    <a:pt x="52" y="33"/>
                    <a:pt x="53" y="38"/>
                    <a:pt x="53" y="44"/>
                  </a:cubicBezTo>
                  <a:close/>
                  <a:moveTo>
                    <a:pt x="36" y="34"/>
                  </a:moveTo>
                  <a:cubicBezTo>
                    <a:pt x="36" y="38"/>
                    <a:pt x="36" y="42"/>
                    <a:pt x="37" y="44"/>
                  </a:cubicBezTo>
                  <a:cubicBezTo>
                    <a:pt x="38" y="46"/>
                    <a:pt x="39" y="48"/>
                    <a:pt x="41" y="49"/>
                  </a:cubicBezTo>
                  <a:cubicBezTo>
                    <a:pt x="42" y="50"/>
                    <a:pt x="44" y="50"/>
                    <a:pt x="44" y="48"/>
                  </a:cubicBezTo>
                  <a:cubicBezTo>
                    <a:pt x="45" y="47"/>
                    <a:pt x="46" y="44"/>
                    <a:pt x="46" y="40"/>
                  </a:cubicBezTo>
                  <a:cubicBezTo>
                    <a:pt x="46" y="35"/>
                    <a:pt x="45" y="32"/>
                    <a:pt x="44" y="30"/>
                  </a:cubicBezTo>
                  <a:cubicBezTo>
                    <a:pt x="44" y="27"/>
                    <a:pt x="42" y="26"/>
                    <a:pt x="41" y="25"/>
                  </a:cubicBezTo>
                  <a:cubicBezTo>
                    <a:pt x="39" y="24"/>
                    <a:pt x="38" y="24"/>
                    <a:pt x="37" y="25"/>
                  </a:cubicBezTo>
                  <a:cubicBezTo>
                    <a:pt x="36" y="27"/>
                    <a:pt x="36" y="30"/>
                    <a:pt x="36" y="34"/>
                  </a:cubicBezTo>
                  <a:close/>
                  <a:moveTo>
                    <a:pt x="75" y="74"/>
                  </a:moveTo>
                  <a:cubicBezTo>
                    <a:pt x="68" y="70"/>
                    <a:pt x="68" y="70"/>
                    <a:pt x="68" y="70"/>
                  </a:cubicBezTo>
                  <a:cubicBezTo>
                    <a:pt x="68" y="50"/>
                    <a:pt x="68" y="50"/>
                    <a:pt x="68" y="50"/>
                  </a:cubicBezTo>
                  <a:cubicBezTo>
                    <a:pt x="68" y="46"/>
                    <a:pt x="68" y="46"/>
                    <a:pt x="68" y="46"/>
                  </a:cubicBezTo>
                  <a:cubicBezTo>
                    <a:pt x="68" y="43"/>
                    <a:pt x="68" y="43"/>
                    <a:pt x="68" y="43"/>
                  </a:cubicBezTo>
                  <a:cubicBezTo>
                    <a:pt x="67" y="43"/>
                    <a:pt x="66" y="44"/>
                    <a:pt x="65" y="44"/>
                  </a:cubicBezTo>
                  <a:cubicBezTo>
                    <a:pt x="61" y="45"/>
                    <a:pt x="61" y="45"/>
                    <a:pt x="61" y="45"/>
                  </a:cubicBezTo>
                  <a:cubicBezTo>
                    <a:pt x="58" y="38"/>
                    <a:pt x="58" y="38"/>
                    <a:pt x="58" y="38"/>
                  </a:cubicBezTo>
                  <a:cubicBezTo>
                    <a:pt x="69" y="36"/>
                    <a:pt x="69" y="36"/>
                    <a:pt x="69" y="36"/>
                  </a:cubicBezTo>
                  <a:cubicBezTo>
                    <a:pt x="75" y="39"/>
                    <a:pt x="75" y="39"/>
                    <a:pt x="75" y="39"/>
                  </a:cubicBezTo>
                  <a:lnTo>
                    <a:pt x="75" y="74"/>
                  </a:lnTo>
                  <a:close/>
                  <a:moveTo>
                    <a:pt x="97" y="51"/>
                  </a:moveTo>
                  <a:cubicBezTo>
                    <a:pt x="100" y="53"/>
                    <a:pt x="103" y="56"/>
                    <a:pt x="105" y="58"/>
                  </a:cubicBezTo>
                  <a:cubicBezTo>
                    <a:pt x="107" y="61"/>
                    <a:pt x="108" y="64"/>
                    <a:pt x="108" y="66"/>
                  </a:cubicBezTo>
                  <a:cubicBezTo>
                    <a:pt x="108" y="68"/>
                    <a:pt x="108" y="70"/>
                    <a:pt x="107" y="70"/>
                  </a:cubicBezTo>
                  <a:cubicBezTo>
                    <a:pt x="106" y="71"/>
                    <a:pt x="104" y="72"/>
                    <a:pt x="102" y="71"/>
                  </a:cubicBezTo>
                  <a:cubicBezTo>
                    <a:pt x="105" y="74"/>
                    <a:pt x="106" y="77"/>
                    <a:pt x="108" y="79"/>
                  </a:cubicBezTo>
                  <a:cubicBezTo>
                    <a:pt x="109" y="81"/>
                    <a:pt x="109" y="83"/>
                    <a:pt x="109" y="85"/>
                  </a:cubicBezTo>
                  <a:cubicBezTo>
                    <a:pt x="109" y="88"/>
                    <a:pt x="108" y="90"/>
                    <a:pt x="106" y="90"/>
                  </a:cubicBezTo>
                  <a:cubicBezTo>
                    <a:pt x="104" y="91"/>
                    <a:pt x="101" y="90"/>
                    <a:pt x="97" y="88"/>
                  </a:cubicBezTo>
                  <a:cubicBezTo>
                    <a:pt x="93" y="85"/>
                    <a:pt x="90" y="83"/>
                    <a:pt x="88" y="80"/>
                  </a:cubicBezTo>
                  <a:cubicBezTo>
                    <a:pt x="86" y="77"/>
                    <a:pt x="85" y="74"/>
                    <a:pt x="85" y="71"/>
                  </a:cubicBezTo>
                  <a:cubicBezTo>
                    <a:pt x="85" y="69"/>
                    <a:pt x="85" y="68"/>
                    <a:pt x="86" y="67"/>
                  </a:cubicBezTo>
                  <a:cubicBezTo>
                    <a:pt x="87" y="66"/>
                    <a:pt x="89" y="65"/>
                    <a:pt x="91" y="65"/>
                  </a:cubicBezTo>
                  <a:cubicBezTo>
                    <a:pt x="89" y="63"/>
                    <a:pt x="88" y="61"/>
                    <a:pt x="87" y="59"/>
                  </a:cubicBezTo>
                  <a:cubicBezTo>
                    <a:pt x="86" y="57"/>
                    <a:pt x="86" y="55"/>
                    <a:pt x="86" y="53"/>
                  </a:cubicBezTo>
                  <a:cubicBezTo>
                    <a:pt x="86" y="51"/>
                    <a:pt x="87" y="49"/>
                    <a:pt x="89" y="49"/>
                  </a:cubicBezTo>
                  <a:cubicBezTo>
                    <a:pt x="91" y="49"/>
                    <a:pt x="94" y="50"/>
                    <a:pt x="97" y="51"/>
                  </a:cubicBezTo>
                  <a:close/>
                  <a:moveTo>
                    <a:pt x="92" y="75"/>
                  </a:moveTo>
                  <a:cubicBezTo>
                    <a:pt x="92" y="76"/>
                    <a:pt x="92" y="77"/>
                    <a:pt x="93" y="79"/>
                  </a:cubicBezTo>
                  <a:cubicBezTo>
                    <a:pt x="94" y="80"/>
                    <a:pt x="95" y="81"/>
                    <a:pt x="97" y="82"/>
                  </a:cubicBezTo>
                  <a:cubicBezTo>
                    <a:pt x="99" y="83"/>
                    <a:pt x="100" y="84"/>
                    <a:pt x="101" y="83"/>
                  </a:cubicBezTo>
                  <a:cubicBezTo>
                    <a:pt x="102" y="83"/>
                    <a:pt x="102" y="82"/>
                    <a:pt x="102" y="81"/>
                  </a:cubicBezTo>
                  <a:cubicBezTo>
                    <a:pt x="102" y="80"/>
                    <a:pt x="102" y="79"/>
                    <a:pt x="101" y="77"/>
                  </a:cubicBezTo>
                  <a:cubicBezTo>
                    <a:pt x="100" y="76"/>
                    <a:pt x="99" y="74"/>
                    <a:pt x="97" y="72"/>
                  </a:cubicBezTo>
                  <a:cubicBezTo>
                    <a:pt x="93" y="71"/>
                    <a:pt x="92" y="72"/>
                    <a:pt x="92" y="75"/>
                  </a:cubicBezTo>
                  <a:close/>
                  <a:moveTo>
                    <a:pt x="97" y="57"/>
                  </a:moveTo>
                  <a:cubicBezTo>
                    <a:pt x="96" y="56"/>
                    <a:pt x="95" y="56"/>
                    <a:pt x="94" y="56"/>
                  </a:cubicBezTo>
                  <a:cubicBezTo>
                    <a:pt x="93" y="56"/>
                    <a:pt x="93" y="57"/>
                    <a:pt x="93" y="58"/>
                  </a:cubicBezTo>
                  <a:cubicBezTo>
                    <a:pt x="93" y="59"/>
                    <a:pt x="93" y="60"/>
                    <a:pt x="94" y="61"/>
                  </a:cubicBezTo>
                  <a:cubicBezTo>
                    <a:pt x="94" y="62"/>
                    <a:pt x="95" y="64"/>
                    <a:pt x="97" y="65"/>
                  </a:cubicBezTo>
                  <a:cubicBezTo>
                    <a:pt x="99" y="66"/>
                    <a:pt x="100" y="65"/>
                    <a:pt x="100" y="65"/>
                  </a:cubicBezTo>
                  <a:cubicBezTo>
                    <a:pt x="101" y="65"/>
                    <a:pt x="101" y="64"/>
                    <a:pt x="101" y="63"/>
                  </a:cubicBezTo>
                  <a:cubicBezTo>
                    <a:pt x="101" y="62"/>
                    <a:pt x="101" y="61"/>
                    <a:pt x="100" y="60"/>
                  </a:cubicBezTo>
                  <a:cubicBezTo>
                    <a:pt x="99" y="58"/>
                    <a:pt x="98" y="58"/>
                    <a:pt x="97" y="5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3" name="Freeform 286"/>
            <p:cNvSpPr>
              <a:spLocks noEditPoints="1"/>
            </p:cNvSpPr>
            <p:nvPr/>
          </p:nvSpPr>
          <p:spPr bwMode="auto">
            <a:xfrm>
              <a:off x="8307388" y="1717676"/>
              <a:ext cx="273050" cy="228600"/>
            </a:xfrm>
            <a:custGeom>
              <a:avLst/>
              <a:gdLst>
                <a:gd name="T0" fmla="*/ 0 w 109"/>
                <a:gd name="T1" fmla="*/ 32 h 91"/>
                <a:gd name="T2" fmla="*/ 9 w 109"/>
                <a:gd name="T3" fmla="*/ 23 h 91"/>
                <a:gd name="T4" fmla="*/ 16 w 109"/>
                <a:gd name="T5" fmla="*/ 18 h 91"/>
                <a:gd name="T6" fmla="*/ 15 w 109"/>
                <a:gd name="T7" fmla="*/ 12 h 91"/>
                <a:gd name="T8" fmla="*/ 8 w 109"/>
                <a:gd name="T9" fmla="*/ 8 h 91"/>
                <a:gd name="T10" fmla="*/ 0 w 109"/>
                <a:gd name="T11" fmla="*/ 1 h 91"/>
                <a:gd name="T12" fmla="*/ 8 w 109"/>
                <a:gd name="T13" fmla="*/ 1 h 91"/>
                <a:gd name="T14" fmla="*/ 18 w 109"/>
                <a:gd name="T15" fmla="*/ 8 h 91"/>
                <a:gd name="T16" fmla="*/ 24 w 109"/>
                <a:gd name="T17" fmla="*/ 19 h 91"/>
                <a:gd name="T18" fmla="*/ 20 w 109"/>
                <a:gd name="T19" fmla="*/ 26 h 91"/>
                <a:gd name="T20" fmla="*/ 9 w 109"/>
                <a:gd name="T21" fmla="*/ 30 h 91"/>
                <a:gd name="T22" fmla="*/ 25 w 109"/>
                <a:gd name="T23" fmla="*/ 40 h 91"/>
                <a:gd name="T24" fmla="*/ 53 w 109"/>
                <a:gd name="T25" fmla="*/ 44 h 91"/>
                <a:gd name="T26" fmla="*/ 40 w 109"/>
                <a:gd name="T27" fmla="*/ 55 h 91"/>
                <a:gd name="T28" fmla="*/ 28 w 109"/>
                <a:gd name="T29" fmla="*/ 30 h 91"/>
                <a:gd name="T30" fmla="*/ 40 w 109"/>
                <a:gd name="T31" fmla="*/ 19 h 91"/>
                <a:gd name="T32" fmla="*/ 53 w 109"/>
                <a:gd name="T33" fmla="*/ 44 h 91"/>
                <a:gd name="T34" fmla="*/ 37 w 109"/>
                <a:gd name="T35" fmla="*/ 44 h 91"/>
                <a:gd name="T36" fmla="*/ 44 w 109"/>
                <a:gd name="T37" fmla="*/ 49 h 91"/>
                <a:gd name="T38" fmla="*/ 44 w 109"/>
                <a:gd name="T39" fmla="*/ 30 h 91"/>
                <a:gd name="T40" fmla="*/ 37 w 109"/>
                <a:gd name="T41" fmla="*/ 26 h 91"/>
                <a:gd name="T42" fmla="*/ 75 w 109"/>
                <a:gd name="T43" fmla="*/ 75 h 91"/>
                <a:gd name="T44" fmla="*/ 67 w 109"/>
                <a:gd name="T45" fmla="*/ 50 h 91"/>
                <a:gd name="T46" fmla="*/ 68 w 109"/>
                <a:gd name="T47" fmla="*/ 43 h 91"/>
                <a:gd name="T48" fmla="*/ 61 w 109"/>
                <a:gd name="T49" fmla="*/ 45 h 91"/>
                <a:gd name="T50" fmla="*/ 69 w 109"/>
                <a:gd name="T51" fmla="*/ 36 h 91"/>
                <a:gd name="T52" fmla="*/ 75 w 109"/>
                <a:gd name="T53" fmla="*/ 75 h 91"/>
                <a:gd name="T54" fmla="*/ 106 w 109"/>
                <a:gd name="T55" fmla="*/ 89 h 91"/>
                <a:gd name="T56" fmla="*/ 87 w 109"/>
                <a:gd name="T57" fmla="*/ 78 h 91"/>
                <a:gd name="T58" fmla="*/ 87 w 109"/>
                <a:gd name="T59" fmla="*/ 51 h 91"/>
                <a:gd name="T60" fmla="*/ 106 w 109"/>
                <a:gd name="T61" fmla="*/ 62 h 91"/>
                <a:gd name="T62" fmla="*/ 92 w 109"/>
                <a:gd name="T63" fmla="*/ 67 h 91"/>
                <a:gd name="T64" fmla="*/ 97 w 109"/>
                <a:gd name="T65" fmla="*/ 82 h 91"/>
                <a:gd name="T66" fmla="*/ 102 w 109"/>
                <a:gd name="T67" fmla="*/ 73 h 91"/>
                <a:gd name="T68" fmla="*/ 97 w 109"/>
                <a:gd name="T69" fmla="*/ 58 h 91"/>
                <a:gd name="T70" fmla="*/ 92 w 109"/>
                <a:gd name="T71" fmla="*/ 6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9" h="91">
                  <a:moveTo>
                    <a:pt x="25" y="46"/>
                  </a:moveTo>
                  <a:cubicBezTo>
                    <a:pt x="0" y="32"/>
                    <a:pt x="0" y="32"/>
                    <a:pt x="0" y="32"/>
                  </a:cubicBezTo>
                  <a:cubicBezTo>
                    <a:pt x="0" y="26"/>
                    <a:pt x="0" y="26"/>
                    <a:pt x="0" y="26"/>
                  </a:cubicBezTo>
                  <a:cubicBezTo>
                    <a:pt x="9" y="23"/>
                    <a:pt x="9" y="23"/>
                    <a:pt x="9" y="23"/>
                  </a:cubicBezTo>
                  <a:cubicBezTo>
                    <a:pt x="12" y="21"/>
                    <a:pt x="13" y="21"/>
                    <a:pt x="14" y="20"/>
                  </a:cubicBezTo>
                  <a:cubicBezTo>
                    <a:pt x="15" y="19"/>
                    <a:pt x="15" y="19"/>
                    <a:pt x="16" y="18"/>
                  </a:cubicBezTo>
                  <a:cubicBezTo>
                    <a:pt x="16" y="17"/>
                    <a:pt x="16" y="17"/>
                    <a:pt x="16" y="16"/>
                  </a:cubicBezTo>
                  <a:cubicBezTo>
                    <a:pt x="16" y="14"/>
                    <a:pt x="16" y="13"/>
                    <a:pt x="15" y="12"/>
                  </a:cubicBezTo>
                  <a:cubicBezTo>
                    <a:pt x="14" y="11"/>
                    <a:pt x="13" y="10"/>
                    <a:pt x="12" y="9"/>
                  </a:cubicBezTo>
                  <a:cubicBezTo>
                    <a:pt x="11" y="8"/>
                    <a:pt x="9" y="8"/>
                    <a:pt x="8" y="8"/>
                  </a:cubicBezTo>
                  <a:cubicBezTo>
                    <a:pt x="7" y="8"/>
                    <a:pt x="5" y="8"/>
                    <a:pt x="4" y="8"/>
                  </a:cubicBezTo>
                  <a:cubicBezTo>
                    <a:pt x="0" y="1"/>
                    <a:pt x="0" y="1"/>
                    <a:pt x="0" y="1"/>
                  </a:cubicBezTo>
                  <a:cubicBezTo>
                    <a:pt x="2" y="0"/>
                    <a:pt x="3" y="0"/>
                    <a:pt x="4" y="0"/>
                  </a:cubicBezTo>
                  <a:cubicBezTo>
                    <a:pt x="5" y="0"/>
                    <a:pt x="7" y="1"/>
                    <a:pt x="8" y="1"/>
                  </a:cubicBezTo>
                  <a:cubicBezTo>
                    <a:pt x="9" y="1"/>
                    <a:pt x="11" y="2"/>
                    <a:pt x="13" y="3"/>
                  </a:cubicBezTo>
                  <a:cubicBezTo>
                    <a:pt x="15" y="4"/>
                    <a:pt x="17" y="6"/>
                    <a:pt x="18" y="8"/>
                  </a:cubicBezTo>
                  <a:cubicBezTo>
                    <a:pt x="20" y="9"/>
                    <a:pt x="21" y="11"/>
                    <a:pt x="22" y="13"/>
                  </a:cubicBezTo>
                  <a:cubicBezTo>
                    <a:pt x="23" y="15"/>
                    <a:pt x="24" y="17"/>
                    <a:pt x="24" y="19"/>
                  </a:cubicBezTo>
                  <a:cubicBezTo>
                    <a:pt x="24" y="21"/>
                    <a:pt x="23" y="22"/>
                    <a:pt x="23" y="23"/>
                  </a:cubicBezTo>
                  <a:cubicBezTo>
                    <a:pt x="22" y="24"/>
                    <a:pt x="21" y="25"/>
                    <a:pt x="20" y="26"/>
                  </a:cubicBezTo>
                  <a:cubicBezTo>
                    <a:pt x="19" y="27"/>
                    <a:pt x="17" y="28"/>
                    <a:pt x="14" y="29"/>
                  </a:cubicBezTo>
                  <a:cubicBezTo>
                    <a:pt x="9" y="30"/>
                    <a:pt x="9" y="30"/>
                    <a:pt x="9" y="30"/>
                  </a:cubicBezTo>
                  <a:cubicBezTo>
                    <a:pt x="9" y="31"/>
                    <a:pt x="9" y="31"/>
                    <a:pt x="9" y="31"/>
                  </a:cubicBezTo>
                  <a:cubicBezTo>
                    <a:pt x="25" y="40"/>
                    <a:pt x="25" y="40"/>
                    <a:pt x="25" y="40"/>
                  </a:cubicBezTo>
                  <a:lnTo>
                    <a:pt x="25" y="46"/>
                  </a:lnTo>
                  <a:close/>
                  <a:moveTo>
                    <a:pt x="53" y="44"/>
                  </a:moveTo>
                  <a:cubicBezTo>
                    <a:pt x="53" y="51"/>
                    <a:pt x="52" y="55"/>
                    <a:pt x="50" y="56"/>
                  </a:cubicBezTo>
                  <a:cubicBezTo>
                    <a:pt x="48" y="58"/>
                    <a:pt x="45" y="58"/>
                    <a:pt x="40" y="55"/>
                  </a:cubicBezTo>
                  <a:cubicBezTo>
                    <a:pt x="36" y="53"/>
                    <a:pt x="33" y="50"/>
                    <a:pt x="31" y="45"/>
                  </a:cubicBezTo>
                  <a:cubicBezTo>
                    <a:pt x="29" y="41"/>
                    <a:pt x="28" y="36"/>
                    <a:pt x="28" y="30"/>
                  </a:cubicBezTo>
                  <a:cubicBezTo>
                    <a:pt x="28" y="24"/>
                    <a:pt x="29" y="20"/>
                    <a:pt x="31" y="18"/>
                  </a:cubicBezTo>
                  <a:cubicBezTo>
                    <a:pt x="33" y="16"/>
                    <a:pt x="36" y="17"/>
                    <a:pt x="40" y="19"/>
                  </a:cubicBezTo>
                  <a:cubicBezTo>
                    <a:pt x="44" y="21"/>
                    <a:pt x="47" y="25"/>
                    <a:pt x="50" y="29"/>
                  </a:cubicBezTo>
                  <a:cubicBezTo>
                    <a:pt x="52" y="33"/>
                    <a:pt x="53" y="38"/>
                    <a:pt x="53" y="44"/>
                  </a:cubicBezTo>
                  <a:close/>
                  <a:moveTo>
                    <a:pt x="35" y="34"/>
                  </a:moveTo>
                  <a:cubicBezTo>
                    <a:pt x="35" y="39"/>
                    <a:pt x="36" y="42"/>
                    <a:pt x="37" y="44"/>
                  </a:cubicBezTo>
                  <a:cubicBezTo>
                    <a:pt x="37" y="47"/>
                    <a:pt x="39" y="48"/>
                    <a:pt x="40" y="49"/>
                  </a:cubicBezTo>
                  <a:cubicBezTo>
                    <a:pt x="42" y="50"/>
                    <a:pt x="43" y="50"/>
                    <a:pt x="44" y="49"/>
                  </a:cubicBezTo>
                  <a:cubicBezTo>
                    <a:pt x="45" y="47"/>
                    <a:pt x="45" y="44"/>
                    <a:pt x="45" y="40"/>
                  </a:cubicBezTo>
                  <a:cubicBezTo>
                    <a:pt x="45" y="36"/>
                    <a:pt x="45" y="32"/>
                    <a:pt x="44" y="30"/>
                  </a:cubicBezTo>
                  <a:cubicBezTo>
                    <a:pt x="43" y="28"/>
                    <a:pt x="42" y="26"/>
                    <a:pt x="40" y="25"/>
                  </a:cubicBezTo>
                  <a:cubicBezTo>
                    <a:pt x="39" y="24"/>
                    <a:pt x="37" y="24"/>
                    <a:pt x="37" y="26"/>
                  </a:cubicBezTo>
                  <a:cubicBezTo>
                    <a:pt x="36" y="27"/>
                    <a:pt x="35" y="30"/>
                    <a:pt x="35" y="34"/>
                  </a:cubicBezTo>
                  <a:close/>
                  <a:moveTo>
                    <a:pt x="75" y="75"/>
                  </a:moveTo>
                  <a:cubicBezTo>
                    <a:pt x="67" y="70"/>
                    <a:pt x="67" y="70"/>
                    <a:pt x="67" y="70"/>
                  </a:cubicBezTo>
                  <a:cubicBezTo>
                    <a:pt x="67" y="50"/>
                    <a:pt x="67" y="50"/>
                    <a:pt x="67" y="50"/>
                  </a:cubicBezTo>
                  <a:cubicBezTo>
                    <a:pt x="67" y="47"/>
                    <a:pt x="67" y="47"/>
                    <a:pt x="67" y="47"/>
                  </a:cubicBezTo>
                  <a:cubicBezTo>
                    <a:pt x="68" y="43"/>
                    <a:pt x="68" y="43"/>
                    <a:pt x="68" y="43"/>
                  </a:cubicBezTo>
                  <a:cubicBezTo>
                    <a:pt x="66" y="44"/>
                    <a:pt x="65" y="44"/>
                    <a:pt x="65" y="44"/>
                  </a:cubicBezTo>
                  <a:cubicBezTo>
                    <a:pt x="61" y="45"/>
                    <a:pt x="61" y="45"/>
                    <a:pt x="61" y="45"/>
                  </a:cubicBezTo>
                  <a:cubicBezTo>
                    <a:pt x="57" y="39"/>
                    <a:pt x="57" y="39"/>
                    <a:pt x="57" y="39"/>
                  </a:cubicBezTo>
                  <a:cubicBezTo>
                    <a:pt x="69" y="36"/>
                    <a:pt x="69" y="36"/>
                    <a:pt x="69" y="36"/>
                  </a:cubicBezTo>
                  <a:cubicBezTo>
                    <a:pt x="75" y="40"/>
                    <a:pt x="75" y="40"/>
                    <a:pt x="75" y="40"/>
                  </a:cubicBezTo>
                  <a:lnTo>
                    <a:pt x="75" y="75"/>
                  </a:lnTo>
                  <a:close/>
                  <a:moveTo>
                    <a:pt x="109" y="77"/>
                  </a:moveTo>
                  <a:cubicBezTo>
                    <a:pt x="109" y="83"/>
                    <a:pt x="108" y="87"/>
                    <a:pt x="106" y="89"/>
                  </a:cubicBezTo>
                  <a:cubicBezTo>
                    <a:pt x="104" y="91"/>
                    <a:pt x="101" y="90"/>
                    <a:pt x="97" y="88"/>
                  </a:cubicBezTo>
                  <a:cubicBezTo>
                    <a:pt x="93" y="86"/>
                    <a:pt x="90" y="82"/>
                    <a:pt x="87" y="78"/>
                  </a:cubicBezTo>
                  <a:cubicBezTo>
                    <a:pt x="85" y="74"/>
                    <a:pt x="84" y="69"/>
                    <a:pt x="84" y="63"/>
                  </a:cubicBezTo>
                  <a:cubicBezTo>
                    <a:pt x="84" y="56"/>
                    <a:pt x="85" y="52"/>
                    <a:pt x="87" y="51"/>
                  </a:cubicBezTo>
                  <a:cubicBezTo>
                    <a:pt x="89" y="49"/>
                    <a:pt x="92" y="49"/>
                    <a:pt x="97" y="52"/>
                  </a:cubicBezTo>
                  <a:cubicBezTo>
                    <a:pt x="101" y="54"/>
                    <a:pt x="104" y="57"/>
                    <a:pt x="106" y="62"/>
                  </a:cubicBezTo>
                  <a:cubicBezTo>
                    <a:pt x="108" y="66"/>
                    <a:pt x="109" y="71"/>
                    <a:pt x="109" y="77"/>
                  </a:cubicBezTo>
                  <a:close/>
                  <a:moveTo>
                    <a:pt x="92" y="67"/>
                  </a:moveTo>
                  <a:cubicBezTo>
                    <a:pt x="92" y="71"/>
                    <a:pt x="92" y="75"/>
                    <a:pt x="93" y="77"/>
                  </a:cubicBezTo>
                  <a:cubicBezTo>
                    <a:pt x="94" y="79"/>
                    <a:pt x="95" y="81"/>
                    <a:pt x="97" y="82"/>
                  </a:cubicBezTo>
                  <a:cubicBezTo>
                    <a:pt x="98" y="83"/>
                    <a:pt x="100" y="83"/>
                    <a:pt x="100" y="81"/>
                  </a:cubicBezTo>
                  <a:cubicBezTo>
                    <a:pt x="101" y="80"/>
                    <a:pt x="102" y="77"/>
                    <a:pt x="102" y="73"/>
                  </a:cubicBezTo>
                  <a:cubicBezTo>
                    <a:pt x="102" y="68"/>
                    <a:pt x="101" y="65"/>
                    <a:pt x="100" y="63"/>
                  </a:cubicBezTo>
                  <a:cubicBezTo>
                    <a:pt x="100" y="60"/>
                    <a:pt x="98" y="59"/>
                    <a:pt x="97" y="58"/>
                  </a:cubicBezTo>
                  <a:cubicBezTo>
                    <a:pt x="95" y="57"/>
                    <a:pt x="94" y="57"/>
                    <a:pt x="93" y="58"/>
                  </a:cubicBezTo>
                  <a:cubicBezTo>
                    <a:pt x="92" y="60"/>
                    <a:pt x="92" y="63"/>
                    <a:pt x="92" y="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4" name="Freeform 287"/>
            <p:cNvSpPr>
              <a:spLocks noEditPoints="1"/>
            </p:cNvSpPr>
            <p:nvPr/>
          </p:nvSpPr>
          <p:spPr bwMode="auto">
            <a:xfrm>
              <a:off x="8913813" y="1939926"/>
              <a:ext cx="271463" cy="225425"/>
            </a:xfrm>
            <a:custGeom>
              <a:avLst/>
              <a:gdLst>
                <a:gd name="T0" fmla="*/ 0 w 108"/>
                <a:gd name="T1" fmla="*/ 32 h 90"/>
                <a:gd name="T2" fmla="*/ 9 w 108"/>
                <a:gd name="T3" fmla="*/ 23 h 90"/>
                <a:gd name="T4" fmla="*/ 15 w 108"/>
                <a:gd name="T5" fmla="*/ 18 h 90"/>
                <a:gd name="T6" fmla="*/ 15 w 108"/>
                <a:gd name="T7" fmla="*/ 12 h 90"/>
                <a:gd name="T8" fmla="*/ 8 w 108"/>
                <a:gd name="T9" fmla="*/ 8 h 90"/>
                <a:gd name="T10" fmla="*/ 0 w 108"/>
                <a:gd name="T11" fmla="*/ 1 h 90"/>
                <a:gd name="T12" fmla="*/ 8 w 108"/>
                <a:gd name="T13" fmla="*/ 1 h 90"/>
                <a:gd name="T14" fmla="*/ 18 w 108"/>
                <a:gd name="T15" fmla="*/ 8 h 90"/>
                <a:gd name="T16" fmla="*/ 23 w 108"/>
                <a:gd name="T17" fmla="*/ 19 h 90"/>
                <a:gd name="T18" fmla="*/ 20 w 108"/>
                <a:gd name="T19" fmla="*/ 26 h 90"/>
                <a:gd name="T20" fmla="*/ 9 w 108"/>
                <a:gd name="T21" fmla="*/ 30 h 90"/>
                <a:gd name="T22" fmla="*/ 24 w 108"/>
                <a:gd name="T23" fmla="*/ 40 h 90"/>
                <a:gd name="T24" fmla="*/ 52 w 108"/>
                <a:gd name="T25" fmla="*/ 44 h 90"/>
                <a:gd name="T26" fmla="*/ 40 w 108"/>
                <a:gd name="T27" fmla="*/ 55 h 90"/>
                <a:gd name="T28" fmla="*/ 28 w 108"/>
                <a:gd name="T29" fmla="*/ 30 h 90"/>
                <a:gd name="T30" fmla="*/ 40 w 108"/>
                <a:gd name="T31" fmla="*/ 19 h 90"/>
                <a:gd name="T32" fmla="*/ 52 w 108"/>
                <a:gd name="T33" fmla="*/ 44 h 90"/>
                <a:gd name="T34" fmla="*/ 36 w 108"/>
                <a:gd name="T35" fmla="*/ 44 h 90"/>
                <a:gd name="T36" fmla="*/ 44 w 108"/>
                <a:gd name="T37" fmla="*/ 49 h 90"/>
                <a:gd name="T38" fmla="*/ 44 w 108"/>
                <a:gd name="T39" fmla="*/ 30 h 90"/>
                <a:gd name="T40" fmla="*/ 36 w 108"/>
                <a:gd name="T41" fmla="*/ 26 h 90"/>
                <a:gd name="T42" fmla="*/ 74 w 108"/>
                <a:gd name="T43" fmla="*/ 75 h 90"/>
                <a:gd name="T44" fmla="*/ 67 w 108"/>
                <a:gd name="T45" fmla="*/ 50 h 90"/>
                <a:gd name="T46" fmla="*/ 67 w 108"/>
                <a:gd name="T47" fmla="*/ 43 h 90"/>
                <a:gd name="T48" fmla="*/ 61 w 108"/>
                <a:gd name="T49" fmla="*/ 45 h 90"/>
                <a:gd name="T50" fmla="*/ 68 w 108"/>
                <a:gd name="T51" fmla="*/ 36 h 90"/>
                <a:gd name="T52" fmla="*/ 74 w 108"/>
                <a:gd name="T53" fmla="*/ 75 h 90"/>
                <a:gd name="T54" fmla="*/ 105 w 108"/>
                <a:gd name="T55" fmla="*/ 71 h 90"/>
                <a:gd name="T56" fmla="*/ 100 w 108"/>
                <a:gd name="T57" fmla="*/ 71 h 90"/>
                <a:gd name="T58" fmla="*/ 108 w 108"/>
                <a:gd name="T59" fmla="*/ 84 h 90"/>
                <a:gd name="T60" fmla="*/ 94 w 108"/>
                <a:gd name="T61" fmla="*/ 87 h 90"/>
                <a:gd name="T62" fmla="*/ 84 w 108"/>
                <a:gd name="T63" fmla="*/ 73 h 90"/>
                <a:gd name="T64" fmla="*/ 93 w 108"/>
                <a:gd name="T65" fmla="*/ 80 h 90"/>
                <a:gd name="T66" fmla="*/ 101 w 108"/>
                <a:gd name="T67" fmla="*/ 79 h 90"/>
                <a:gd name="T68" fmla="*/ 92 w 108"/>
                <a:gd name="T69" fmla="*/ 70 h 90"/>
                <a:gd name="T70" fmla="*/ 90 w 108"/>
                <a:gd name="T71" fmla="*/ 62 h 90"/>
                <a:gd name="T72" fmla="*/ 98 w 108"/>
                <a:gd name="T73" fmla="*/ 66 h 90"/>
                <a:gd name="T74" fmla="*/ 95 w 108"/>
                <a:gd name="T75" fmla="*/ 57 h 90"/>
                <a:gd name="T76" fmla="*/ 88 w 108"/>
                <a:gd name="T77" fmla="*/ 55 h 90"/>
                <a:gd name="T78" fmla="*/ 96 w 108"/>
                <a:gd name="T79" fmla="*/ 51 h 90"/>
                <a:gd name="T80" fmla="*/ 107 w 108"/>
                <a:gd name="T81" fmla="*/ 6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8" h="90">
                  <a:moveTo>
                    <a:pt x="24" y="46"/>
                  </a:moveTo>
                  <a:cubicBezTo>
                    <a:pt x="0" y="32"/>
                    <a:pt x="0" y="32"/>
                    <a:pt x="0" y="32"/>
                  </a:cubicBezTo>
                  <a:cubicBezTo>
                    <a:pt x="0" y="26"/>
                    <a:pt x="0" y="26"/>
                    <a:pt x="0" y="26"/>
                  </a:cubicBezTo>
                  <a:cubicBezTo>
                    <a:pt x="9" y="23"/>
                    <a:pt x="9" y="23"/>
                    <a:pt x="9" y="23"/>
                  </a:cubicBezTo>
                  <a:cubicBezTo>
                    <a:pt x="11" y="21"/>
                    <a:pt x="13" y="21"/>
                    <a:pt x="14" y="20"/>
                  </a:cubicBezTo>
                  <a:cubicBezTo>
                    <a:pt x="15" y="19"/>
                    <a:pt x="15" y="19"/>
                    <a:pt x="15" y="18"/>
                  </a:cubicBezTo>
                  <a:cubicBezTo>
                    <a:pt x="16" y="17"/>
                    <a:pt x="16" y="17"/>
                    <a:pt x="16" y="16"/>
                  </a:cubicBezTo>
                  <a:cubicBezTo>
                    <a:pt x="16" y="14"/>
                    <a:pt x="16" y="13"/>
                    <a:pt x="15" y="12"/>
                  </a:cubicBezTo>
                  <a:cubicBezTo>
                    <a:pt x="14" y="11"/>
                    <a:pt x="13" y="10"/>
                    <a:pt x="12" y="9"/>
                  </a:cubicBezTo>
                  <a:cubicBezTo>
                    <a:pt x="10" y="8"/>
                    <a:pt x="9" y="8"/>
                    <a:pt x="8" y="8"/>
                  </a:cubicBezTo>
                  <a:cubicBezTo>
                    <a:pt x="6" y="8"/>
                    <a:pt x="5" y="8"/>
                    <a:pt x="4" y="8"/>
                  </a:cubicBezTo>
                  <a:cubicBezTo>
                    <a:pt x="0" y="1"/>
                    <a:pt x="0" y="1"/>
                    <a:pt x="0" y="1"/>
                  </a:cubicBezTo>
                  <a:cubicBezTo>
                    <a:pt x="1" y="0"/>
                    <a:pt x="3" y="0"/>
                    <a:pt x="4" y="0"/>
                  </a:cubicBezTo>
                  <a:cubicBezTo>
                    <a:pt x="5" y="0"/>
                    <a:pt x="6" y="0"/>
                    <a:pt x="8" y="1"/>
                  </a:cubicBezTo>
                  <a:cubicBezTo>
                    <a:pt x="9" y="1"/>
                    <a:pt x="11" y="2"/>
                    <a:pt x="12" y="3"/>
                  </a:cubicBezTo>
                  <a:cubicBezTo>
                    <a:pt x="14" y="4"/>
                    <a:pt x="16" y="6"/>
                    <a:pt x="18" y="8"/>
                  </a:cubicBezTo>
                  <a:cubicBezTo>
                    <a:pt x="20" y="9"/>
                    <a:pt x="21" y="11"/>
                    <a:pt x="22" y="13"/>
                  </a:cubicBezTo>
                  <a:cubicBezTo>
                    <a:pt x="23" y="15"/>
                    <a:pt x="23" y="17"/>
                    <a:pt x="23" y="19"/>
                  </a:cubicBezTo>
                  <a:cubicBezTo>
                    <a:pt x="23" y="21"/>
                    <a:pt x="23" y="22"/>
                    <a:pt x="23" y="23"/>
                  </a:cubicBezTo>
                  <a:cubicBezTo>
                    <a:pt x="22" y="24"/>
                    <a:pt x="21" y="25"/>
                    <a:pt x="20" y="26"/>
                  </a:cubicBezTo>
                  <a:cubicBezTo>
                    <a:pt x="19" y="27"/>
                    <a:pt x="17" y="28"/>
                    <a:pt x="14" y="29"/>
                  </a:cubicBezTo>
                  <a:cubicBezTo>
                    <a:pt x="9" y="30"/>
                    <a:pt x="9" y="30"/>
                    <a:pt x="9" y="30"/>
                  </a:cubicBezTo>
                  <a:cubicBezTo>
                    <a:pt x="9" y="31"/>
                    <a:pt x="9" y="31"/>
                    <a:pt x="9" y="31"/>
                  </a:cubicBezTo>
                  <a:cubicBezTo>
                    <a:pt x="24" y="40"/>
                    <a:pt x="24" y="40"/>
                    <a:pt x="24" y="40"/>
                  </a:cubicBezTo>
                  <a:lnTo>
                    <a:pt x="24" y="46"/>
                  </a:lnTo>
                  <a:close/>
                  <a:moveTo>
                    <a:pt x="52" y="44"/>
                  </a:moveTo>
                  <a:cubicBezTo>
                    <a:pt x="52" y="50"/>
                    <a:pt x="51" y="54"/>
                    <a:pt x="49" y="56"/>
                  </a:cubicBezTo>
                  <a:cubicBezTo>
                    <a:pt x="47" y="58"/>
                    <a:pt x="44" y="58"/>
                    <a:pt x="40" y="55"/>
                  </a:cubicBezTo>
                  <a:cubicBezTo>
                    <a:pt x="36" y="53"/>
                    <a:pt x="33" y="50"/>
                    <a:pt x="31" y="45"/>
                  </a:cubicBezTo>
                  <a:cubicBezTo>
                    <a:pt x="29" y="41"/>
                    <a:pt x="28" y="36"/>
                    <a:pt x="28" y="30"/>
                  </a:cubicBezTo>
                  <a:cubicBezTo>
                    <a:pt x="28" y="24"/>
                    <a:pt x="29" y="20"/>
                    <a:pt x="31" y="18"/>
                  </a:cubicBezTo>
                  <a:cubicBezTo>
                    <a:pt x="33" y="16"/>
                    <a:pt x="36" y="17"/>
                    <a:pt x="40" y="19"/>
                  </a:cubicBezTo>
                  <a:cubicBezTo>
                    <a:pt x="44" y="21"/>
                    <a:pt x="47" y="25"/>
                    <a:pt x="49" y="29"/>
                  </a:cubicBezTo>
                  <a:cubicBezTo>
                    <a:pt x="51" y="33"/>
                    <a:pt x="52" y="38"/>
                    <a:pt x="52" y="44"/>
                  </a:cubicBezTo>
                  <a:close/>
                  <a:moveTo>
                    <a:pt x="35" y="34"/>
                  </a:moveTo>
                  <a:cubicBezTo>
                    <a:pt x="35" y="39"/>
                    <a:pt x="35" y="42"/>
                    <a:pt x="36" y="44"/>
                  </a:cubicBezTo>
                  <a:cubicBezTo>
                    <a:pt x="37" y="47"/>
                    <a:pt x="38" y="48"/>
                    <a:pt x="40" y="49"/>
                  </a:cubicBezTo>
                  <a:cubicBezTo>
                    <a:pt x="42" y="50"/>
                    <a:pt x="43" y="50"/>
                    <a:pt x="44" y="49"/>
                  </a:cubicBezTo>
                  <a:cubicBezTo>
                    <a:pt x="45" y="47"/>
                    <a:pt x="45" y="44"/>
                    <a:pt x="45" y="40"/>
                  </a:cubicBezTo>
                  <a:cubicBezTo>
                    <a:pt x="45" y="36"/>
                    <a:pt x="45" y="32"/>
                    <a:pt x="44" y="30"/>
                  </a:cubicBezTo>
                  <a:cubicBezTo>
                    <a:pt x="43" y="28"/>
                    <a:pt x="42" y="26"/>
                    <a:pt x="40" y="25"/>
                  </a:cubicBezTo>
                  <a:cubicBezTo>
                    <a:pt x="38" y="24"/>
                    <a:pt x="37" y="24"/>
                    <a:pt x="36" y="26"/>
                  </a:cubicBezTo>
                  <a:cubicBezTo>
                    <a:pt x="35" y="27"/>
                    <a:pt x="35" y="30"/>
                    <a:pt x="35" y="34"/>
                  </a:cubicBezTo>
                  <a:close/>
                  <a:moveTo>
                    <a:pt x="74" y="75"/>
                  </a:moveTo>
                  <a:cubicBezTo>
                    <a:pt x="67" y="70"/>
                    <a:pt x="67" y="70"/>
                    <a:pt x="67" y="70"/>
                  </a:cubicBezTo>
                  <a:cubicBezTo>
                    <a:pt x="67" y="50"/>
                    <a:pt x="67" y="50"/>
                    <a:pt x="67" y="50"/>
                  </a:cubicBezTo>
                  <a:cubicBezTo>
                    <a:pt x="67" y="47"/>
                    <a:pt x="67" y="47"/>
                    <a:pt x="67" y="47"/>
                  </a:cubicBezTo>
                  <a:cubicBezTo>
                    <a:pt x="67" y="43"/>
                    <a:pt x="67" y="43"/>
                    <a:pt x="67" y="43"/>
                  </a:cubicBezTo>
                  <a:cubicBezTo>
                    <a:pt x="66" y="44"/>
                    <a:pt x="65" y="44"/>
                    <a:pt x="65" y="44"/>
                  </a:cubicBezTo>
                  <a:cubicBezTo>
                    <a:pt x="61" y="45"/>
                    <a:pt x="61" y="45"/>
                    <a:pt x="61" y="45"/>
                  </a:cubicBezTo>
                  <a:cubicBezTo>
                    <a:pt x="57" y="38"/>
                    <a:pt x="57" y="38"/>
                    <a:pt x="57" y="38"/>
                  </a:cubicBezTo>
                  <a:cubicBezTo>
                    <a:pt x="68" y="36"/>
                    <a:pt x="68" y="36"/>
                    <a:pt x="68" y="36"/>
                  </a:cubicBezTo>
                  <a:cubicBezTo>
                    <a:pt x="74" y="39"/>
                    <a:pt x="74" y="39"/>
                    <a:pt x="74" y="39"/>
                  </a:cubicBezTo>
                  <a:lnTo>
                    <a:pt x="74" y="75"/>
                  </a:lnTo>
                  <a:close/>
                  <a:moveTo>
                    <a:pt x="107" y="66"/>
                  </a:moveTo>
                  <a:cubicBezTo>
                    <a:pt x="107" y="69"/>
                    <a:pt x="107" y="70"/>
                    <a:pt x="105" y="71"/>
                  </a:cubicBezTo>
                  <a:cubicBezTo>
                    <a:pt x="104" y="72"/>
                    <a:pt x="102" y="72"/>
                    <a:pt x="100" y="71"/>
                  </a:cubicBezTo>
                  <a:cubicBezTo>
                    <a:pt x="100" y="71"/>
                    <a:pt x="100" y="71"/>
                    <a:pt x="100" y="71"/>
                  </a:cubicBezTo>
                  <a:cubicBezTo>
                    <a:pt x="103" y="73"/>
                    <a:pt x="105" y="75"/>
                    <a:pt x="106" y="77"/>
                  </a:cubicBezTo>
                  <a:cubicBezTo>
                    <a:pt x="108" y="79"/>
                    <a:pt x="108" y="82"/>
                    <a:pt x="108" y="84"/>
                  </a:cubicBezTo>
                  <a:cubicBezTo>
                    <a:pt x="108" y="87"/>
                    <a:pt x="107" y="89"/>
                    <a:pt x="105" y="90"/>
                  </a:cubicBezTo>
                  <a:cubicBezTo>
                    <a:pt x="102" y="90"/>
                    <a:pt x="99" y="89"/>
                    <a:pt x="94" y="87"/>
                  </a:cubicBezTo>
                  <a:cubicBezTo>
                    <a:pt x="90" y="84"/>
                    <a:pt x="87" y="82"/>
                    <a:pt x="84" y="79"/>
                  </a:cubicBezTo>
                  <a:cubicBezTo>
                    <a:pt x="84" y="73"/>
                    <a:pt x="84" y="73"/>
                    <a:pt x="84" y="73"/>
                  </a:cubicBezTo>
                  <a:cubicBezTo>
                    <a:pt x="85" y="74"/>
                    <a:pt x="87" y="75"/>
                    <a:pt x="89" y="77"/>
                  </a:cubicBezTo>
                  <a:cubicBezTo>
                    <a:pt x="90" y="78"/>
                    <a:pt x="92" y="79"/>
                    <a:pt x="93" y="80"/>
                  </a:cubicBezTo>
                  <a:cubicBezTo>
                    <a:pt x="96" y="82"/>
                    <a:pt x="98" y="82"/>
                    <a:pt x="99" y="82"/>
                  </a:cubicBezTo>
                  <a:cubicBezTo>
                    <a:pt x="100" y="82"/>
                    <a:pt x="101" y="81"/>
                    <a:pt x="101" y="79"/>
                  </a:cubicBezTo>
                  <a:cubicBezTo>
                    <a:pt x="101" y="78"/>
                    <a:pt x="100" y="76"/>
                    <a:pt x="99" y="74"/>
                  </a:cubicBezTo>
                  <a:cubicBezTo>
                    <a:pt x="97" y="73"/>
                    <a:pt x="95" y="71"/>
                    <a:pt x="92" y="70"/>
                  </a:cubicBezTo>
                  <a:cubicBezTo>
                    <a:pt x="90" y="68"/>
                    <a:pt x="90" y="68"/>
                    <a:pt x="90" y="68"/>
                  </a:cubicBezTo>
                  <a:cubicBezTo>
                    <a:pt x="90" y="62"/>
                    <a:pt x="90" y="62"/>
                    <a:pt x="90" y="62"/>
                  </a:cubicBezTo>
                  <a:cubicBezTo>
                    <a:pt x="92" y="64"/>
                    <a:pt x="92" y="64"/>
                    <a:pt x="92" y="64"/>
                  </a:cubicBezTo>
                  <a:cubicBezTo>
                    <a:pt x="95" y="66"/>
                    <a:pt x="97" y="66"/>
                    <a:pt x="98" y="66"/>
                  </a:cubicBezTo>
                  <a:cubicBezTo>
                    <a:pt x="99" y="66"/>
                    <a:pt x="100" y="66"/>
                    <a:pt x="100" y="64"/>
                  </a:cubicBezTo>
                  <a:cubicBezTo>
                    <a:pt x="100" y="61"/>
                    <a:pt x="98" y="59"/>
                    <a:pt x="95" y="57"/>
                  </a:cubicBezTo>
                  <a:cubicBezTo>
                    <a:pt x="94" y="56"/>
                    <a:pt x="93" y="56"/>
                    <a:pt x="92" y="55"/>
                  </a:cubicBezTo>
                  <a:cubicBezTo>
                    <a:pt x="90" y="55"/>
                    <a:pt x="89" y="55"/>
                    <a:pt x="88" y="55"/>
                  </a:cubicBezTo>
                  <a:cubicBezTo>
                    <a:pt x="84" y="48"/>
                    <a:pt x="84" y="48"/>
                    <a:pt x="84" y="48"/>
                  </a:cubicBezTo>
                  <a:cubicBezTo>
                    <a:pt x="87" y="48"/>
                    <a:pt x="91" y="49"/>
                    <a:pt x="96" y="51"/>
                  </a:cubicBezTo>
                  <a:cubicBezTo>
                    <a:pt x="99" y="53"/>
                    <a:pt x="102" y="56"/>
                    <a:pt x="104" y="58"/>
                  </a:cubicBezTo>
                  <a:cubicBezTo>
                    <a:pt x="106" y="61"/>
                    <a:pt x="107" y="64"/>
                    <a:pt x="107" y="6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5" name="Freeform 288"/>
            <p:cNvSpPr>
              <a:spLocks noEditPoints="1"/>
            </p:cNvSpPr>
            <p:nvPr/>
          </p:nvSpPr>
          <p:spPr bwMode="auto">
            <a:xfrm>
              <a:off x="9563100" y="2178051"/>
              <a:ext cx="274638" cy="230188"/>
            </a:xfrm>
            <a:custGeom>
              <a:avLst/>
              <a:gdLst>
                <a:gd name="T0" fmla="*/ 0 w 109"/>
                <a:gd name="T1" fmla="*/ 32 h 91"/>
                <a:gd name="T2" fmla="*/ 9 w 109"/>
                <a:gd name="T3" fmla="*/ 23 h 91"/>
                <a:gd name="T4" fmla="*/ 15 w 109"/>
                <a:gd name="T5" fmla="*/ 18 h 91"/>
                <a:gd name="T6" fmla="*/ 15 w 109"/>
                <a:gd name="T7" fmla="*/ 12 h 91"/>
                <a:gd name="T8" fmla="*/ 8 w 109"/>
                <a:gd name="T9" fmla="*/ 8 h 91"/>
                <a:gd name="T10" fmla="*/ 0 w 109"/>
                <a:gd name="T11" fmla="*/ 1 h 91"/>
                <a:gd name="T12" fmla="*/ 8 w 109"/>
                <a:gd name="T13" fmla="*/ 1 h 91"/>
                <a:gd name="T14" fmla="*/ 18 w 109"/>
                <a:gd name="T15" fmla="*/ 8 h 91"/>
                <a:gd name="T16" fmla="*/ 23 w 109"/>
                <a:gd name="T17" fmla="*/ 19 h 91"/>
                <a:gd name="T18" fmla="*/ 20 w 109"/>
                <a:gd name="T19" fmla="*/ 26 h 91"/>
                <a:gd name="T20" fmla="*/ 9 w 109"/>
                <a:gd name="T21" fmla="*/ 30 h 91"/>
                <a:gd name="T22" fmla="*/ 24 w 109"/>
                <a:gd name="T23" fmla="*/ 40 h 91"/>
                <a:gd name="T24" fmla="*/ 52 w 109"/>
                <a:gd name="T25" fmla="*/ 44 h 91"/>
                <a:gd name="T26" fmla="*/ 40 w 109"/>
                <a:gd name="T27" fmla="*/ 55 h 91"/>
                <a:gd name="T28" fmla="*/ 28 w 109"/>
                <a:gd name="T29" fmla="*/ 30 h 91"/>
                <a:gd name="T30" fmla="*/ 40 w 109"/>
                <a:gd name="T31" fmla="*/ 19 h 91"/>
                <a:gd name="T32" fmla="*/ 52 w 109"/>
                <a:gd name="T33" fmla="*/ 44 h 91"/>
                <a:gd name="T34" fmla="*/ 36 w 109"/>
                <a:gd name="T35" fmla="*/ 44 h 91"/>
                <a:gd name="T36" fmla="*/ 44 w 109"/>
                <a:gd name="T37" fmla="*/ 49 h 91"/>
                <a:gd name="T38" fmla="*/ 44 w 109"/>
                <a:gd name="T39" fmla="*/ 30 h 91"/>
                <a:gd name="T40" fmla="*/ 36 w 109"/>
                <a:gd name="T41" fmla="*/ 26 h 91"/>
                <a:gd name="T42" fmla="*/ 74 w 109"/>
                <a:gd name="T43" fmla="*/ 75 h 91"/>
                <a:gd name="T44" fmla="*/ 67 w 109"/>
                <a:gd name="T45" fmla="*/ 50 h 91"/>
                <a:gd name="T46" fmla="*/ 67 w 109"/>
                <a:gd name="T47" fmla="*/ 43 h 91"/>
                <a:gd name="T48" fmla="*/ 61 w 109"/>
                <a:gd name="T49" fmla="*/ 45 h 91"/>
                <a:gd name="T50" fmla="*/ 68 w 109"/>
                <a:gd name="T51" fmla="*/ 36 h 91"/>
                <a:gd name="T52" fmla="*/ 74 w 109"/>
                <a:gd name="T53" fmla="*/ 75 h 91"/>
                <a:gd name="T54" fmla="*/ 88 w 109"/>
                <a:gd name="T55" fmla="*/ 52 h 91"/>
                <a:gd name="T56" fmla="*/ 106 w 109"/>
                <a:gd name="T57" fmla="*/ 58 h 91"/>
                <a:gd name="T58" fmla="*/ 102 w 109"/>
                <a:gd name="T59" fmla="*/ 61 h 91"/>
                <a:gd name="T60" fmla="*/ 92 w 109"/>
                <a:gd name="T61" fmla="*/ 60 h 91"/>
                <a:gd name="T62" fmla="*/ 91 w 109"/>
                <a:gd name="T63" fmla="*/ 66 h 91"/>
                <a:gd name="T64" fmla="*/ 106 w 109"/>
                <a:gd name="T65" fmla="*/ 73 h 91"/>
                <a:gd name="T66" fmla="*/ 106 w 109"/>
                <a:gd name="T67" fmla="*/ 90 h 91"/>
                <a:gd name="T68" fmla="*/ 90 w 109"/>
                <a:gd name="T69" fmla="*/ 83 h 91"/>
                <a:gd name="T70" fmla="*/ 84 w 109"/>
                <a:gd name="T71" fmla="*/ 65 h 91"/>
                <a:gd name="T72" fmla="*/ 100 w 109"/>
                <a:gd name="T73" fmla="*/ 83 h 91"/>
                <a:gd name="T74" fmla="*/ 100 w 109"/>
                <a:gd name="T75" fmla="*/ 74 h 91"/>
                <a:gd name="T76" fmla="*/ 93 w 109"/>
                <a:gd name="T77" fmla="*/ 70 h 91"/>
                <a:gd name="T78" fmla="*/ 93 w 109"/>
                <a:gd name="T79" fmla="*/ 78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9" h="91">
                  <a:moveTo>
                    <a:pt x="24" y="46"/>
                  </a:moveTo>
                  <a:cubicBezTo>
                    <a:pt x="0" y="32"/>
                    <a:pt x="0" y="32"/>
                    <a:pt x="0" y="32"/>
                  </a:cubicBezTo>
                  <a:cubicBezTo>
                    <a:pt x="0" y="27"/>
                    <a:pt x="0" y="27"/>
                    <a:pt x="0" y="27"/>
                  </a:cubicBezTo>
                  <a:cubicBezTo>
                    <a:pt x="9" y="23"/>
                    <a:pt x="9" y="23"/>
                    <a:pt x="9" y="23"/>
                  </a:cubicBezTo>
                  <a:cubicBezTo>
                    <a:pt x="11" y="22"/>
                    <a:pt x="13" y="21"/>
                    <a:pt x="14" y="20"/>
                  </a:cubicBezTo>
                  <a:cubicBezTo>
                    <a:pt x="15" y="20"/>
                    <a:pt x="15" y="19"/>
                    <a:pt x="15" y="18"/>
                  </a:cubicBezTo>
                  <a:cubicBezTo>
                    <a:pt x="16" y="18"/>
                    <a:pt x="16" y="17"/>
                    <a:pt x="16" y="16"/>
                  </a:cubicBezTo>
                  <a:cubicBezTo>
                    <a:pt x="16" y="14"/>
                    <a:pt x="16" y="13"/>
                    <a:pt x="15" y="12"/>
                  </a:cubicBezTo>
                  <a:cubicBezTo>
                    <a:pt x="14" y="11"/>
                    <a:pt x="13" y="10"/>
                    <a:pt x="12" y="9"/>
                  </a:cubicBezTo>
                  <a:cubicBezTo>
                    <a:pt x="10" y="8"/>
                    <a:pt x="9" y="8"/>
                    <a:pt x="8" y="8"/>
                  </a:cubicBezTo>
                  <a:cubicBezTo>
                    <a:pt x="6" y="8"/>
                    <a:pt x="5" y="8"/>
                    <a:pt x="4" y="8"/>
                  </a:cubicBezTo>
                  <a:cubicBezTo>
                    <a:pt x="0" y="1"/>
                    <a:pt x="0" y="1"/>
                    <a:pt x="0" y="1"/>
                  </a:cubicBezTo>
                  <a:cubicBezTo>
                    <a:pt x="1" y="1"/>
                    <a:pt x="3" y="0"/>
                    <a:pt x="4" y="0"/>
                  </a:cubicBezTo>
                  <a:cubicBezTo>
                    <a:pt x="5" y="0"/>
                    <a:pt x="6" y="1"/>
                    <a:pt x="8" y="1"/>
                  </a:cubicBezTo>
                  <a:cubicBezTo>
                    <a:pt x="9" y="2"/>
                    <a:pt x="11" y="2"/>
                    <a:pt x="12" y="3"/>
                  </a:cubicBezTo>
                  <a:cubicBezTo>
                    <a:pt x="14" y="5"/>
                    <a:pt x="16" y="6"/>
                    <a:pt x="18" y="8"/>
                  </a:cubicBezTo>
                  <a:cubicBezTo>
                    <a:pt x="20" y="10"/>
                    <a:pt x="21" y="11"/>
                    <a:pt x="22" y="13"/>
                  </a:cubicBezTo>
                  <a:cubicBezTo>
                    <a:pt x="23" y="15"/>
                    <a:pt x="23" y="17"/>
                    <a:pt x="23" y="19"/>
                  </a:cubicBezTo>
                  <a:cubicBezTo>
                    <a:pt x="23" y="21"/>
                    <a:pt x="23" y="22"/>
                    <a:pt x="23" y="23"/>
                  </a:cubicBezTo>
                  <a:cubicBezTo>
                    <a:pt x="22" y="24"/>
                    <a:pt x="21" y="25"/>
                    <a:pt x="20" y="26"/>
                  </a:cubicBezTo>
                  <a:cubicBezTo>
                    <a:pt x="19" y="27"/>
                    <a:pt x="17" y="28"/>
                    <a:pt x="14" y="29"/>
                  </a:cubicBezTo>
                  <a:cubicBezTo>
                    <a:pt x="9" y="30"/>
                    <a:pt x="9" y="30"/>
                    <a:pt x="9" y="30"/>
                  </a:cubicBezTo>
                  <a:cubicBezTo>
                    <a:pt x="9" y="31"/>
                    <a:pt x="9" y="31"/>
                    <a:pt x="9" y="31"/>
                  </a:cubicBezTo>
                  <a:cubicBezTo>
                    <a:pt x="24" y="40"/>
                    <a:pt x="24" y="40"/>
                    <a:pt x="24" y="40"/>
                  </a:cubicBezTo>
                  <a:lnTo>
                    <a:pt x="24" y="46"/>
                  </a:lnTo>
                  <a:close/>
                  <a:moveTo>
                    <a:pt x="52" y="44"/>
                  </a:moveTo>
                  <a:cubicBezTo>
                    <a:pt x="52" y="51"/>
                    <a:pt x="51" y="55"/>
                    <a:pt x="49" y="56"/>
                  </a:cubicBezTo>
                  <a:cubicBezTo>
                    <a:pt x="47" y="58"/>
                    <a:pt x="44" y="58"/>
                    <a:pt x="40" y="55"/>
                  </a:cubicBezTo>
                  <a:cubicBezTo>
                    <a:pt x="36" y="53"/>
                    <a:pt x="33" y="50"/>
                    <a:pt x="31" y="46"/>
                  </a:cubicBezTo>
                  <a:cubicBezTo>
                    <a:pt x="29" y="41"/>
                    <a:pt x="28" y="36"/>
                    <a:pt x="28" y="30"/>
                  </a:cubicBezTo>
                  <a:cubicBezTo>
                    <a:pt x="28" y="24"/>
                    <a:pt x="29" y="20"/>
                    <a:pt x="31" y="18"/>
                  </a:cubicBezTo>
                  <a:cubicBezTo>
                    <a:pt x="33" y="16"/>
                    <a:pt x="36" y="17"/>
                    <a:pt x="40" y="19"/>
                  </a:cubicBezTo>
                  <a:cubicBezTo>
                    <a:pt x="44" y="22"/>
                    <a:pt x="47" y="25"/>
                    <a:pt x="49" y="29"/>
                  </a:cubicBezTo>
                  <a:cubicBezTo>
                    <a:pt x="51" y="33"/>
                    <a:pt x="52" y="39"/>
                    <a:pt x="52" y="44"/>
                  </a:cubicBezTo>
                  <a:close/>
                  <a:moveTo>
                    <a:pt x="35" y="35"/>
                  </a:moveTo>
                  <a:cubicBezTo>
                    <a:pt x="35" y="39"/>
                    <a:pt x="35" y="42"/>
                    <a:pt x="36" y="44"/>
                  </a:cubicBezTo>
                  <a:cubicBezTo>
                    <a:pt x="37" y="47"/>
                    <a:pt x="38" y="48"/>
                    <a:pt x="40" y="49"/>
                  </a:cubicBezTo>
                  <a:cubicBezTo>
                    <a:pt x="42" y="50"/>
                    <a:pt x="43" y="50"/>
                    <a:pt x="44" y="49"/>
                  </a:cubicBezTo>
                  <a:cubicBezTo>
                    <a:pt x="45" y="47"/>
                    <a:pt x="45" y="44"/>
                    <a:pt x="45" y="40"/>
                  </a:cubicBezTo>
                  <a:cubicBezTo>
                    <a:pt x="45" y="36"/>
                    <a:pt x="44" y="33"/>
                    <a:pt x="44" y="30"/>
                  </a:cubicBezTo>
                  <a:cubicBezTo>
                    <a:pt x="43" y="28"/>
                    <a:pt x="42" y="26"/>
                    <a:pt x="40" y="25"/>
                  </a:cubicBezTo>
                  <a:cubicBezTo>
                    <a:pt x="38" y="24"/>
                    <a:pt x="37" y="24"/>
                    <a:pt x="36" y="26"/>
                  </a:cubicBezTo>
                  <a:cubicBezTo>
                    <a:pt x="35" y="27"/>
                    <a:pt x="35" y="30"/>
                    <a:pt x="35" y="35"/>
                  </a:cubicBezTo>
                  <a:close/>
                  <a:moveTo>
                    <a:pt x="74" y="75"/>
                  </a:moveTo>
                  <a:cubicBezTo>
                    <a:pt x="67" y="71"/>
                    <a:pt x="67" y="71"/>
                    <a:pt x="67" y="71"/>
                  </a:cubicBezTo>
                  <a:cubicBezTo>
                    <a:pt x="67" y="50"/>
                    <a:pt x="67" y="50"/>
                    <a:pt x="67" y="50"/>
                  </a:cubicBezTo>
                  <a:cubicBezTo>
                    <a:pt x="67" y="47"/>
                    <a:pt x="67" y="47"/>
                    <a:pt x="67" y="47"/>
                  </a:cubicBezTo>
                  <a:cubicBezTo>
                    <a:pt x="67" y="43"/>
                    <a:pt x="67" y="43"/>
                    <a:pt x="67" y="43"/>
                  </a:cubicBezTo>
                  <a:cubicBezTo>
                    <a:pt x="66" y="44"/>
                    <a:pt x="65" y="44"/>
                    <a:pt x="65" y="44"/>
                  </a:cubicBezTo>
                  <a:cubicBezTo>
                    <a:pt x="61" y="45"/>
                    <a:pt x="61" y="45"/>
                    <a:pt x="61" y="45"/>
                  </a:cubicBezTo>
                  <a:cubicBezTo>
                    <a:pt x="57" y="39"/>
                    <a:pt x="57" y="39"/>
                    <a:pt x="57" y="39"/>
                  </a:cubicBezTo>
                  <a:cubicBezTo>
                    <a:pt x="68" y="36"/>
                    <a:pt x="68" y="36"/>
                    <a:pt x="68" y="36"/>
                  </a:cubicBezTo>
                  <a:cubicBezTo>
                    <a:pt x="74" y="40"/>
                    <a:pt x="74" y="40"/>
                    <a:pt x="74" y="40"/>
                  </a:cubicBezTo>
                  <a:lnTo>
                    <a:pt x="74" y="75"/>
                  </a:lnTo>
                  <a:close/>
                  <a:moveTo>
                    <a:pt x="84" y="65"/>
                  </a:moveTo>
                  <a:cubicBezTo>
                    <a:pt x="84" y="58"/>
                    <a:pt x="85" y="54"/>
                    <a:pt x="88" y="52"/>
                  </a:cubicBezTo>
                  <a:cubicBezTo>
                    <a:pt x="91" y="51"/>
                    <a:pt x="96" y="52"/>
                    <a:pt x="102" y="55"/>
                  </a:cubicBezTo>
                  <a:cubicBezTo>
                    <a:pt x="104" y="56"/>
                    <a:pt x="105" y="57"/>
                    <a:pt x="106" y="58"/>
                  </a:cubicBezTo>
                  <a:cubicBezTo>
                    <a:pt x="106" y="64"/>
                    <a:pt x="106" y="64"/>
                    <a:pt x="106" y="64"/>
                  </a:cubicBezTo>
                  <a:cubicBezTo>
                    <a:pt x="105" y="63"/>
                    <a:pt x="103" y="62"/>
                    <a:pt x="102" y="61"/>
                  </a:cubicBezTo>
                  <a:cubicBezTo>
                    <a:pt x="100" y="60"/>
                    <a:pt x="97" y="59"/>
                    <a:pt x="96" y="59"/>
                  </a:cubicBezTo>
                  <a:cubicBezTo>
                    <a:pt x="94" y="58"/>
                    <a:pt x="93" y="59"/>
                    <a:pt x="92" y="60"/>
                  </a:cubicBezTo>
                  <a:cubicBezTo>
                    <a:pt x="91" y="61"/>
                    <a:pt x="91" y="63"/>
                    <a:pt x="91" y="66"/>
                  </a:cubicBezTo>
                  <a:cubicBezTo>
                    <a:pt x="91" y="66"/>
                    <a:pt x="91" y="66"/>
                    <a:pt x="91" y="66"/>
                  </a:cubicBezTo>
                  <a:cubicBezTo>
                    <a:pt x="93" y="64"/>
                    <a:pt x="95" y="64"/>
                    <a:pt x="99" y="66"/>
                  </a:cubicBezTo>
                  <a:cubicBezTo>
                    <a:pt x="102" y="68"/>
                    <a:pt x="104" y="70"/>
                    <a:pt x="106" y="73"/>
                  </a:cubicBezTo>
                  <a:cubicBezTo>
                    <a:pt x="108" y="76"/>
                    <a:pt x="109" y="79"/>
                    <a:pt x="109" y="83"/>
                  </a:cubicBezTo>
                  <a:cubicBezTo>
                    <a:pt x="109" y="87"/>
                    <a:pt x="108" y="89"/>
                    <a:pt x="106" y="90"/>
                  </a:cubicBezTo>
                  <a:cubicBezTo>
                    <a:pt x="104" y="91"/>
                    <a:pt x="101" y="90"/>
                    <a:pt x="97" y="88"/>
                  </a:cubicBezTo>
                  <a:cubicBezTo>
                    <a:pt x="94" y="87"/>
                    <a:pt x="92" y="85"/>
                    <a:pt x="90" y="83"/>
                  </a:cubicBezTo>
                  <a:cubicBezTo>
                    <a:pt x="88" y="80"/>
                    <a:pt x="87" y="78"/>
                    <a:pt x="86" y="75"/>
                  </a:cubicBezTo>
                  <a:cubicBezTo>
                    <a:pt x="84" y="72"/>
                    <a:pt x="84" y="69"/>
                    <a:pt x="84" y="65"/>
                  </a:cubicBezTo>
                  <a:close/>
                  <a:moveTo>
                    <a:pt x="97" y="82"/>
                  </a:moveTo>
                  <a:cubicBezTo>
                    <a:pt x="98" y="83"/>
                    <a:pt x="99" y="83"/>
                    <a:pt x="100" y="83"/>
                  </a:cubicBezTo>
                  <a:cubicBezTo>
                    <a:pt x="101" y="82"/>
                    <a:pt x="102" y="81"/>
                    <a:pt x="102" y="79"/>
                  </a:cubicBezTo>
                  <a:cubicBezTo>
                    <a:pt x="102" y="77"/>
                    <a:pt x="101" y="76"/>
                    <a:pt x="100" y="74"/>
                  </a:cubicBezTo>
                  <a:cubicBezTo>
                    <a:pt x="100" y="73"/>
                    <a:pt x="98" y="72"/>
                    <a:pt x="97" y="71"/>
                  </a:cubicBezTo>
                  <a:cubicBezTo>
                    <a:pt x="95" y="70"/>
                    <a:pt x="94" y="69"/>
                    <a:pt x="93" y="70"/>
                  </a:cubicBezTo>
                  <a:cubicBezTo>
                    <a:pt x="92" y="70"/>
                    <a:pt x="91" y="71"/>
                    <a:pt x="91" y="72"/>
                  </a:cubicBezTo>
                  <a:cubicBezTo>
                    <a:pt x="91" y="74"/>
                    <a:pt x="92" y="76"/>
                    <a:pt x="93" y="78"/>
                  </a:cubicBezTo>
                  <a:cubicBezTo>
                    <a:pt x="94" y="80"/>
                    <a:pt x="95" y="81"/>
                    <a:pt x="97" y="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25" name="Group 524"/>
          <p:cNvGrpSpPr/>
          <p:nvPr/>
        </p:nvGrpSpPr>
        <p:grpSpPr>
          <a:xfrm>
            <a:off x="7090043" y="966530"/>
            <a:ext cx="261023" cy="1323346"/>
            <a:chOff x="1149350" y="1377950"/>
            <a:chExt cx="863601" cy="4378325"/>
          </a:xfrm>
        </p:grpSpPr>
        <p:sp>
          <p:nvSpPr>
            <p:cNvPr id="395" name="Freeform 412"/>
            <p:cNvSpPr>
              <a:spLocks/>
            </p:cNvSpPr>
            <p:nvPr/>
          </p:nvSpPr>
          <p:spPr bwMode="auto">
            <a:xfrm>
              <a:off x="1579563" y="1628775"/>
              <a:ext cx="433388" cy="4127500"/>
            </a:xfrm>
            <a:custGeom>
              <a:avLst/>
              <a:gdLst>
                <a:gd name="T0" fmla="*/ 273 w 273"/>
                <a:gd name="T1" fmla="*/ 0 h 2600"/>
                <a:gd name="T2" fmla="*/ 273 w 273"/>
                <a:gd name="T3" fmla="*/ 2443 h 2600"/>
                <a:gd name="T4" fmla="*/ 0 w 273"/>
                <a:gd name="T5" fmla="*/ 2600 h 2600"/>
                <a:gd name="T6" fmla="*/ 0 w 273"/>
                <a:gd name="T7" fmla="*/ 155 h 2600"/>
                <a:gd name="T8" fmla="*/ 273 w 273"/>
                <a:gd name="T9" fmla="*/ 0 h 2600"/>
              </a:gdLst>
              <a:ahLst/>
              <a:cxnLst>
                <a:cxn ang="0">
                  <a:pos x="T0" y="T1"/>
                </a:cxn>
                <a:cxn ang="0">
                  <a:pos x="T2" y="T3"/>
                </a:cxn>
                <a:cxn ang="0">
                  <a:pos x="T4" y="T5"/>
                </a:cxn>
                <a:cxn ang="0">
                  <a:pos x="T6" y="T7"/>
                </a:cxn>
                <a:cxn ang="0">
                  <a:pos x="T8" y="T9"/>
                </a:cxn>
              </a:cxnLst>
              <a:rect l="0" t="0" r="r" b="b"/>
              <a:pathLst>
                <a:path w="273" h="2600">
                  <a:moveTo>
                    <a:pt x="273" y="0"/>
                  </a:moveTo>
                  <a:lnTo>
                    <a:pt x="273" y="2443"/>
                  </a:lnTo>
                  <a:lnTo>
                    <a:pt x="0" y="2600"/>
                  </a:lnTo>
                  <a:lnTo>
                    <a:pt x="0" y="155"/>
                  </a:lnTo>
                  <a:lnTo>
                    <a:pt x="273" y="0"/>
                  </a:lnTo>
                  <a:close/>
                </a:path>
              </a:pathLst>
            </a:custGeom>
            <a:solidFill>
              <a:srgbClr val="FFC1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6" name="Freeform 413"/>
            <p:cNvSpPr>
              <a:spLocks/>
            </p:cNvSpPr>
            <p:nvPr/>
          </p:nvSpPr>
          <p:spPr bwMode="auto">
            <a:xfrm>
              <a:off x="1149350" y="1628775"/>
              <a:ext cx="430213" cy="4127500"/>
            </a:xfrm>
            <a:custGeom>
              <a:avLst/>
              <a:gdLst>
                <a:gd name="T0" fmla="*/ 271 w 271"/>
                <a:gd name="T1" fmla="*/ 155 h 2600"/>
                <a:gd name="T2" fmla="*/ 271 w 271"/>
                <a:gd name="T3" fmla="*/ 2600 h 2600"/>
                <a:gd name="T4" fmla="*/ 0 w 271"/>
                <a:gd name="T5" fmla="*/ 2443 h 2600"/>
                <a:gd name="T6" fmla="*/ 0 w 271"/>
                <a:gd name="T7" fmla="*/ 0 h 2600"/>
                <a:gd name="T8" fmla="*/ 271 w 271"/>
                <a:gd name="T9" fmla="*/ 155 h 2600"/>
              </a:gdLst>
              <a:ahLst/>
              <a:cxnLst>
                <a:cxn ang="0">
                  <a:pos x="T0" y="T1"/>
                </a:cxn>
                <a:cxn ang="0">
                  <a:pos x="T2" y="T3"/>
                </a:cxn>
                <a:cxn ang="0">
                  <a:pos x="T4" y="T5"/>
                </a:cxn>
                <a:cxn ang="0">
                  <a:pos x="T6" y="T7"/>
                </a:cxn>
                <a:cxn ang="0">
                  <a:pos x="T8" y="T9"/>
                </a:cxn>
              </a:cxnLst>
              <a:rect l="0" t="0" r="r" b="b"/>
              <a:pathLst>
                <a:path w="271" h="2600">
                  <a:moveTo>
                    <a:pt x="271" y="155"/>
                  </a:moveTo>
                  <a:lnTo>
                    <a:pt x="271" y="2600"/>
                  </a:lnTo>
                  <a:lnTo>
                    <a:pt x="0" y="2443"/>
                  </a:lnTo>
                  <a:lnTo>
                    <a:pt x="0" y="0"/>
                  </a:lnTo>
                  <a:lnTo>
                    <a:pt x="271" y="155"/>
                  </a:lnTo>
                  <a:close/>
                </a:path>
              </a:pathLst>
            </a:custGeom>
            <a:solidFill>
              <a:srgbClr val="FFCD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7" name="Freeform 414"/>
            <p:cNvSpPr>
              <a:spLocks/>
            </p:cNvSpPr>
            <p:nvPr/>
          </p:nvSpPr>
          <p:spPr bwMode="auto">
            <a:xfrm>
              <a:off x="1149350" y="1377950"/>
              <a:ext cx="863600" cy="496888"/>
            </a:xfrm>
            <a:custGeom>
              <a:avLst/>
              <a:gdLst>
                <a:gd name="T0" fmla="*/ 271 w 544"/>
                <a:gd name="T1" fmla="*/ 0 h 313"/>
                <a:gd name="T2" fmla="*/ 544 w 544"/>
                <a:gd name="T3" fmla="*/ 158 h 313"/>
                <a:gd name="T4" fmla="*/ 271 w 544"/>
                <a:gd name="T5" fmla="*/ 313 h 313"/>
                <a:gd name="T6" fmla="*/ 0 w 544"/>
                <a:gd name="T7" fmla="*/ 158 h 313"/>
                <a:gd name="T8" fmla="*/ 271 w 544"/>
                <a:gd name="T9" fmla="*/ 0 h 313"/>
              </a:gdLst>
              <a:ahLst/>
              <a:cxnLst>
                <a:cxn ang="0">
                  <a:pos x="T0" y="T1"/>
                </a:cxn>
                <a:cxn ang="0">
                  <a:pos x="T2" y="T3"/>
                </a:cxn>
                <a:cxn ang="0">
                  <a:pos x="T4" y="T5"/>
                </a:cxn>
                <a:cxn ang="0">
                  <a:pos x="T6" y="T7"/>
                </a:cxn>
                <a:cxn ang="0">
                  <a:pos x="T8" y="T9"/>
                </a:cxn>
              </a:cxnLst>
              <a:rect l="0" t="0" r="r" b="b"/>
              <a:pathLst>
                <a:path w="544" h="313">
                  <a:moveTo>
                    <a:pt x="271" y="0"/>
                  </a:moveTo>
                  <a:lnTo>
                    <a:pt x="544" y="158"/>
                  </a:lnTo>
                  <a:lnTo>
                    <a:pt x="271" y="313"/>
                  </a:lnTo>
                  <a:lnTo>
                    <a:pt x="0" y="158"/>
                  </a:lnTo>
                  <a:lnTo>
                    <a:pt x="271" y="0"/>
                  </a:lnTo>
                  <a:close/>
                </a:path>
              </a:pathLst>
            </a:custGeom>
            <a:solidFill>
              <a:srgbClr val="FFE0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09" name="Group 408"/>
          <p:cNvGrpSpPr/>
          <p:nvPr/>
        </p:nvGrpSpPr>
        <p:grpSpPr>
          <a:xfrm>
            <a:off x="7220075" y="717983"/>
            <a:ext cx="261023" cy="1647705"/>
            <a:chOff x="1579563" y="555625"/>
            <a:chExt cx="863600" cy="5451475"/>
          </a:xfrm>
        </p:grpSpPr>
        <p:sp>
          <p:nvSpPr>
            <p:cNvPr id="398" name="Freeform 415"/>
            <p:cNvSpPr>
              <a:spLocks/>
            </p:cNvSpPr>
            <p:nvPr/>
          </p:nvSpPr>
          <p:spPr bwMode="auto">
            <a:xfrm>
              <a:off x="2009775" y="806450"/>
              <a:ext cx="433388" cy="5200650"/>
            </a:xfrm>
            <a:custGeom>
              <a:avLst/>
              <a:gdLst>
                <a:gd name="T0" fmla="*/ 273 w 273"/>
                <a:gd name="T1" fmla="*/ 0 h 3276"/>
                <a:gd name="T2" fmla="*/ 273 w 273"/>
                <a:gd name="T3" fmla="*/ 3118 h 3276"/>
                <a:gd name="T4" fmla="*/ 2 w 273"/>
                <a:gd name="T5" fmla="*/ 3276 h 3276"/>
                <a:gd name="T6" fmla="*/ 0 w 273"/>
                <a:gd name="T7" fmla="*/ 157 h 3276"/>
                <a:gd name="T8" fmla="*/ 273 w 273"/>
                <a:gd name="T9" fmla="*/ 0 h 3276"/>
              </a:gdLst>
              <a:ahLst/>
              <a:cxnLst>
                <a:cxn ang="0">
                  <a:pos x="T0" y="T1"/>
                </a:cxn>
                <a:cxn ang="0">
                  <a:pos x="T2" y="T3"/>
                </a:cxn>
                <a:cxn ang="0">
                  <a:pos x="T4" y="T5"/>
                </a:cxn>
                <a:cxn ang="0">
                  <a:pos x="T6" y="T7"/>
                </a:cxn>
                <a:cxn ang="0">
                  <a:pos x="T8" y="T9"/>
                </a:cxn>
              </a:cxnLst>
              <a:rect l="0" t="0" r="r" b="b"/>
              <a:pathLst>
                <a:path w="273" h="3276">
                  <a:moveTo>
                    <a:pt x="273" y="0"/>
                  </a:moveTo>
                  <a:lnTo>
                    <a:pt x="273" y="3118"/>
                  </a:lnTo>
                  <a:lnTo>
                    <a:pt x="2" y="3276"/>
                  </a:lnTo>
                  <a:lnTo>
                    <a:pt x="0" y="157"/>
                  </a:lnTo>
                  <a:lnTo>
                    <a:pt x="273" y="0"/>
                  </a:lnTo>
                  <a:close/>
                </a:path>
              </a:pathLst>
            </a:custGeom>
            <a:solidFill>
              <a:srgbClr val="2E5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99" name="Freeform 416"/>
            <p:cNvSpPr>
              <a:spLocks/>
            </p:cNvSpPr>
            <p:nvPr/>
          </p:nvSpPr>
          <p:spPr bwMode="auto">
            <a:xfrm>
              <a:off x="1579563" y="806450"/>
              <a:ext cx="433388" cy="5200650"/>
            </a:xfrm>
            <a:custGeom>
              <a:avLst/>
              <a:gdLst>
                <a:gd name="T0" fmla="*/ 271 w 273"/>
                <a:gd name="T1" fmla="*/ 157 h 3276"/>
                <a:gd name="T2" fmla="*/ 273 w 273"/>
                <a:gd name="T3" fmla="*/ 3276 h 3276"/>
                <a:gd name="T4" fmla="*/ 0 w 273"/>
                <a:gd name="T5" fmla="*/ 3118 h 3276"/>
                <a:gd name="T6" fmla="*/ 0 w 273"/>
                <a:gd name="T7" fmla="*/ 0 h 3276"/>
                <a:gd name="T8" fmla="*/ 271 w 273"/>
                <a:gd name="T9" fmla="*/ 157 h 3276"/>
              </a:gdLst>
              <a:ahLst/>
              <a:cxnLst>
                <a:cxn ang="0">
                  <a:pos x="T0" y="T1"/>
                </a:cxn>
                <a:cxn ang="0">
                  <a:pos x="T2" y="T3"/>
                </a:cxn>
                <a:cxn ang="0">
                  <a:pos x="T4" y="T5"/>
                </a:cxn>
                <a:cxn ang="0">
                  <a:pos x="T6" y="T7"/>
                </a:cxn>
                <a:cxn ang="0">
                  <a:pos x="T8" y="T9"/>
                </a:cxn>
              </a:cxnLst>
              <a:rect l="0" t="0" r="r" b="b"/>
              <a:pathLst>
                <a:path w="273" h="3276">
                  <a:moveTo>
                    <a:pt x="271" y="157"/>
                  </a:moveTo>
                  <a:lnTo>
                    <a:pt x="273" y="3276"/>
                  </a:lnTo>
                  <a:lnTo>
                    <a:pt x="0" y="3118"/>
                  </a:lnTo>
                  <a:lnTo>
                    <a:pt x="0" y="0"/>
                  </a:lnTo>
                  <a:lnTo>
                    <a:pt x="271" y="157"/>
                  </a:lnTo>
                  <a:close/>
                </a:path>
              </a:pathLst>
            </a:custGeom>
            <a:solidFill>
              <a:srgbClr val="365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0" name="Freeform 417"/>
            <p:cNvSpPr>
              <a:spLocks/>
            </p:cNvSpPr>
            <p:nvPr/>
          </p:nvSpPr>
          <p:spPr bwMode="auto">
            <a:xfrm>
              <a:off x="1579563" y="555625"/>
              <a:ext cx="863600" cy="500063"/>
            </a:xfrm>
            <a:custGeom>
              <a:avLst/>
              <a:gdLst>
                <a:gd name="T0" fmla="*/ 273 w 544"/>
                <a:gd name="T1" fmla="*/ 0 h 315"/>
                <a:gd name="T2" fmla="*/ 544 w 544"/>
                <a:gd name="T3" fmla="*/ 158 h 315"/>
                <a:gd name="T4" fmla="*/ 271 w 544"/>
                <a:gd name="T5" fmla="*/ 315 h 315"/>
                <a:gd name="T6" fmla="*/ 0 w 544"/>
                <a:gd name="T7" fmla="*/ 158 h 315"/>
                <a:gd name="T8" fmla="*/ 273 w 544"/>
                <a:gd name="T9" fmla="*/ 0 h 315"/>
              </a:gdLst>
              <a:ahLst/>
              <a:cxnLst>
                <a:cxn ang="0">
                  <a:pos x="T0" y="T1"/>
                </a:cxn>
                <a:cxn ang="0">
                  <a:pos x="T2" y="T3"/>
                </a:cxn>
                <a:cxn ang="0">
                  <a:pos x="T4" y="T5"/>
                </a:cxn>
                <a:cxn ang="0">
                  <a:pos x="T6" y="T7"/>
                </a:cxn>
                <a:cxn ang="0">
                  <a:pos x="T8" y="T9"/>
                </a:cxn>
              </a:cxnLst>
              <a:rect l="0" t="0" r="r" b="b"/>
              <a:pathLst>
                <a:path w="544" h="315">
                  <a:moveTo>
                    <a:pt x="273" y="0"/>
                  </a:moveTo>
                  <a:lnTo>
                    <a:pt x="544" y="158"/>
                  </a:lnTo>
                  <a:lnTo>
                    <a:pt x="271" y="315"/>
                  </a:lnTo>
                  <a:lnTo>
                    <a:pt x="0" y="158"/>
                  </a:lnTo>
                  <a:lnTo>
                    <a:pt x="273" y="0"/>
                  </a:lnTo>
                  <a:close/>
                </a:path>
              </a:pathLst>
            </a:custGeom>
            <a:solidFill>
              <a:srgbClr val="3B6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08" name="Group 407"/>
          <p:cNvGrpSpPr/>
          <p:nvPr/>
        </p:nvGrpSpPr>
        <p:grpSpPr>
          <a:xfrm>
            <a:off x="7350106" y="916629"/>
            <a:ext cx="262462" cy="1524871"/>
            <a:chOff x="2009775" y="1212850"/>
            <a:chExt cx="868363" cy="5045075"/>
          </a:xfrm>
        </p:grpSpPr>
        <p:sp>
          <p:nvSpPr>
            <p:cNvPr id="401" name="Freeform 418"/>
            <p:cNvSpPr>
              <a:spLocks/>
            </p:cNvSpPr>
            <p:nvPr/>
          </p:nvSpPr>
          <p:spPr bwMode="auto">
            <a:xfrm>
              <a:off x="2439988" y="1463675"/>
              <a:ext cx="438150" cy="4794250"/>
            </a:xfrm>
            <a:custGeom>
              <a:avLst/>
              <a:gdLst>
                <a:gd name="T0" fmla="*/ 273 w 276"/>
                <a:gd name="T1" fmla="*/ 0 h 3020"/>
                <a:gd name="T2" fmla="*/ 276 w 276"/>
                <a:gd name="T3" fmla="*/ 2862 h 3020"/>
                <a:gd name="T4" fmla="*/ 2 w 276"/>
                <a:gd name="T5" fmla="*/ 3020 h 3020"/>
                <a:gd name="T6" fmla="*/ 0 w 276"/>
                <a:gd name="T7" fmla="*/ 157 h 3020"/>
                <a:gd name="T8" fmla="*/ 273 w 276"/>
                <a:gd name="T9" fmla="*/ 0 h 3020"/>
              </a:gdLst>
              <a:ahLst/>
              <a:cxnLst>
                <a:cxn ang="0">
                  <a:pos x="T0" y="T1"/>
                </a:cxn>
                <a:cxn ang="0">
                  <a:pos x="T2" y="T3"/>
                </a:cxn>
                <a:cxn ang="0">
                  <a:pos x="T4" y="T5"/>
                </a:cxn>
                <a:cxn ang="0">
                  <a:pos x="T6" y="T7"/>
                </a:cxn>
                <a:cxn ang="0">
                  <a:pos x="T8" y="T9"/>
                </a:cxn>
              </a:cxnLst>
              <a:rect l="0" t="0" r="r" b="b"/>
              <a:pathLst>
                <a:path w="276" h="3020">
                  <a:moveTo>
                    <a:pt x="273" y="0"/>
                  </a:moveTo>
                  <a:lnTo>
                    <a:pt x="276" y="2862"/>
                  </a:lnTo>
                  <a:lnTo>
                    <a:pt x="2" y="3020"/>
                  </a:lnTo>
                  <a:lnTo>
                    <a:pt x="0" y="157"/>
                  </a:lnTo>
                  <a:lnTo>
                    <a:pt x="273" y="0"/>
                  </a:lnTo>
                  <a:close/>
                </a:path>
              </a:pathLst>
            </a:custGeom>
            <a:solidFill>
              <a:srgbClr val="D92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2" name="Freeform 419"/>
            <p:cNvSpPr>
              <a:spLocks/>
            </p:cNvSpPr>
            <p:nvPr/>
          </p:nvSpPr>
          <p:spPr bwMode="auto">
            <a:xfrm>
              <a:off x="2009775" y="1463675"/>
              <a:ext cx="433388" cy="4794250"/>
            </a:xfrm>
            <a:custGeom>
              <a:avLst/>
              <a:gdLst>
                <a:gd name="T0" fmla="*/ 271 w 273"/>
                <a:gd name="T1" fmla="*/ 157 h 3020"/>
                <a:gd name="T2" fmla="*/ 273 w 273"/>
                <a:gd name="T3" fmla="*/ 3020 h 3020"/>
                <a:gd name="T4" fmla="*/ 2 w 273"/>
                <a:gd name="T5" fmla="*/ 2862 h 3020"/>
                <a:gd name="T6" fmla="*/ 0 w 273"/>
                <a:gd name="T7" fmla="*/ 0 h 3020"/>
                <a:gd name="T8" fmla="*/ 271 w 273"/>
                <a:gd name="T9" fmla="*/ 157 h 3020"/>
              </a:gdLst>
              <a:ahLst/>
              <a:cxnLst>
                <a:cxn ang="0">
                  <a:pos x="T0" y="T1"/>
                </a:cxn>
                <a:cxn ang="0">
                  <a:pos x="T2" y="T3"/>
                </a:cxn>
                <a:cxn ang="0">
                  <a:pos x="T4" y="T5"/>
                </a:cxn>
                <a:cxn ang="0">
                  <a:pos x="T6" y="T7"/>
                </a:cxn>
                <a:cxn ang="0">
                  <a:pos x="T8" y="T9"/>
                </a:cxn>
              </a:cxnLst>
              <a:rect l="0" t="0" r="r" b="b"/>
              <a:pathLst>
                <a:path w="273" h="3020">
                  <a:moveTo>
                    <a:pt x="271" y="157"/>
                  </a:moveTo>
                  <a:lnTo>
                    <a:pt x="273" y="3020"/>
                  </a:lnTo>
                  <a:lnTo>
                    <a:pt x="2" y="2862"/>
                  </a:lnTo>
                  <a:lnTo>
                    <a:pt x="0" y="0"/>
                  </a:lnTo>
                  <a:lnTo>
                    <a:pt x="271" y="157"/>
                  </a:lnTo>
                  <a:close/>
                </a:path>
              </a:pathLst>
            </a:custGeom>
            <a:solidFill>
              <a:srgbClr val="FF34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3" name="Freeform 420"/>
            <p:cNvSpPr>
              <a:spLocks/>
            </p:cNvSpPr>
            <p:nvPr/>
          </p:nvSpPr>
          <p:spPr bwMode="auto">
            <a:xfrm>
              <a:off x="2009775" y="1212850"/>
              <a:ext cx="863600" cy="500063"/>
            </a:xfrm>
            <a:custGeom>
              <a:avLst/>
              <a:gdLst>
                <a:gd name="T0" fmla="*/ 273 w 544"/>
                <a:gd name="T1" fmla="*/ 0 h 315"/>
                <a:gd name="T2" fmla="*/ 544 w 544"/>
                <a:gd name="T3" fmla="*/ 158 h 315"/>
                <a:gd name="T4" fmla="*/ 271 w 544"/>
                <a:gd name="T5" fmla="*/ 315 h 315"/>
                <a:gd name="T6" fmla="*/ 0 w 544"/>
                <a:gd name="T7" fmla="*/ 158 h 315"/>
                <a:gd name="T8" fmla="*/ 273 w 544"/>
                <a:gd name="T9" fmla="*/ 0 h 315"/>
              </a:gdLst>
              <a:ahLst/>
              <a:cxnLst>
                <a:cxn ang="0">
                  <a:pos x="T0" y="T1"/>
                </a:cxn>
                <a:cxn ang="0">
                  <a:pos x="T2" y="T3"/>
                </a:cxn>
                <a:cxn ang="0">
                  <a:pos x="T4" y="T5"/>
                </a:cxn>
                <a:cxn ang="0">
                  <a:pos x="T6" y="T7"/>
                </a:cxn>
                <a:cxn ang="0">
                  <a:pos x="T8" y="T9"/>
                </a:cxn>
              </a:cxnLst>
              <a:rect l="0" t="0" r="r" b="b"/>
              <a:pathLst>
                <a:path w="544" h="315">
                  <a:moveTo>
                    <a:pt x="273" y="0"/>
                  </a:moveTo>
                  <a:lnTo>
                    <a:pt x="544" y="158"/>
                  </a:lnTo>
                  <a:lnTo>
                    <a:pt x="271" y="315"/>
                  </a:lnTo>
                  <a:lnTo>
                    <a:pt x="0" y="158"/>
                  </a:lnTo>
                  <a:lnTo>
                    <a:pt x="273" y="0"/>
                  </a:lnTo>
                  <a:close/>
                </a:path>
              </a:pathLst>
            </a:custGeom>
            <a:solidFill>
              <a:srgbClr val="FF5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07" name="Group 406"/>
          <p:cNvGrpSpPr/>
          <p:nvPr/>
        </p:nvGrpSpPr>
        <p:grpSpPr>
          <a:xfrm>
            <a:off x="7480138" y="782279"/>
            <a:ext cx="262462" cy="1733593"/>
            <a:chOff x="2439988" y="768350"/>
            <a:chExt cx="868362" cy="5735638"/>
          </a:xfrm>
        </p:grpSpPr>
        <p:sp>
          <p:nvSpPr>
            <p:cNvPr id="404" name="Freeform 421"/>
            <p:cNvSpPr>
              <a:spLocks/>
            </p:cNvSpPr>
            <p:nvPr/>
          </p:nvSpPr>
          <p:spPr bwMode="auto">
            <a:xfrm>
              <a:off x="2873375" y="1017588"/>
              <a:ext cx="434975" cy="5486400"/>
            </a:xfrm>
            <a:custGeom>
              <a:avLst/>
              <a:gdLst>
                <a:gd name="T0" fmla="*/ 271 w 274"/>
                <a:gd name="T1" fmla="*/ 0 h 3456"/>
                <a:gd name="T2" fmla="*/ 274 w 274"/>
                <a:gd name="T3" fmla="*/ 3301 h 3456"/>
                <a:gd name="T4" fmla="*/ 0 w 274"/>
                <a:gd name="T5" fmla="*/ 3456 h 3456"/>
                <a:gd name="T6" fmla="*/ 0 w 274"/>
                <a:gd name="T7" fmla="*/ 155 h 3456"/>
                <a:gd name="T8" fmla="*/ 271 w 274"/>
                <a:gd name="T9" fmla="*/ 0 h 3456"/>
              </a:gdLst>
              <a:ahLst/>
              <a:cxnLst>
                <a:cxn ang="0">
                  <a:pos x="T0" y="T1"/>
                </a:cxn>
                <a:cxn ang="0">
                  <a:pos x="T2" y="T3"/>
                </a:cxn>
                <a:cxn ang="0">
                  <a:pos x="T4" y="T5"/>
                </a:cxn>
                <a:cxn ang="0">
                  <a:pos x="T6" y="T7"/>
                </a:cxn>
                <a:cxn ang="0">
                  <a:pos x="T8" y="T9"/>
                </a:cxn>
              </a:cxnLst>
              <a:rect l="0" t="0" r="r" b="b"/>
              <a:pathLst>
                <a:path w="274" h="3456">
                  <a:moveTo>
                    <a:pt x="271" y="0"/>
                  </a:moveTo>
                  <a:lnTo>
                    <a:pt x="274" y="3301"/>
                  </a:lnTo>
                  <a:lnTo>
                    <a:pt x="0" y="3456"/>
                  </a:lnTo>
                  <a:lnTo>
                    <a:pt x="0" y="155"/>
                  </a:lnTo>
                  <a:lnTo>
                    <a:pt x="271" y="0"/>
                  </a:lnTo>
                  <a:close/>
                </a:path>
              </a:pathLst>
            </a:custGeom>
            <a:solidFill>
              <a:srgbClr val="74C7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5" name="Freeform 422"/>
            <p:cNvSpPr>
              <a:spLocks/>
            </p:cNvSpPr>
            <p:nvPr/>
          </p:nvSpPr>
          <p:spPr bwMode="auto">
            <a:xfrm>
              <a:off x="2439988" y="1017588"/>
              <a:ext cx="433388" cy="5486400"/>
            </a:xfrm>
            <a:custGeom>
              <a:avLst/>
              <a:gdLst>
                <a:gd name="T0" fmla="*/ 273 w 273"/>
                <a:gd name="T1" fmla="*/ 155 h 3456"/>
                <a:gd name="T2" fmla="*/ 273 w 273"/>
                <a:gd name="T3" fmla="*/ 3456 h 3456"/>
                <a:gd name="T4" fmla="*/ 2 w 273"/>
                <a:gd name="T5" fmla="*/ 3301 h 3456"/>
                <a:gd name="T6" fmla="*/ 0 w 273"/>
                <a:gd name="T7" fmla="*/ 0 h 3456"/>
                <a:gd name="T8" fmla="*/ 273 w 273"/>
                <a:gd name="T9" fmla="*/ 155 h 3456"/>
              </a:gdLst>
              <a:ahLst/>
              <a:cxnLst>
                <a:cxn ang="0">
                  <a:pos x="T0" y="T1"/>
                </a:cxn>
                <a:cxn ang="0">
                  <a:pos x="T2" y="T3"/>
                </a:cxn>
                <a:cxn ang="0">
                  <a:pos x="T4" y="T5"/>
                </a:cxn>
                <a:cxn ang="0">
                  <a:pos x="T6" y="T7"/>
                </a:cxn>
                <a:cxn ang="0">
                  <a:pos x="T8" y="T9"/>
                </a:cxn>
              </a:cxnLst>
              <a:rect l="0" t="0" r="r" b="b"/>
              <a:pathLst>
                <a:path w="273" h="3456">
                  <a:moveTo>
                    <a:pt x="273" y="155"/>
                  </a:moveTo>
                  <a:lnTo>
                    <a:pt x="273" y="3456"/>
                  </a:lnTo>
                  <a:lnTo>
                    <a:pt x="2" y="3301"/>
                  </a:lnTo>
                  <a:lnTo>
                    <a:pt x="0" y="0"/>
                  </a:lnTo>
                  <a:lnTo>
                    <a:pt x="273" y="155"/>
                  </a:lnTo>
                  <a:close/>
                </a:path>
              </a:pathLst>
            </a:custGeom>
            <a:solidFill>
              <a:srgbClr val="82E7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06" name="Freeform 423"/>
            <p:cNvSpPr>
              <a:spLocks/>
            </p:cNvSpPr>
            <p:nvPr/>
          </p:nvSpPr>
          <p:spPr bwMode="auto">
            <a:xfrm>
              <a:off x="2439988" y="768350"/>
              <a:ext cx="863600" cy="495300"/>
            </a:xfrm>
            <a:custGeom>
              <a:avLst/>
              <a:gdLst>
                <a:gd name="T0" fmla="*/ 273 w 544"/>
                <a:gd name="T1" fmla="*/ 0 h 312"/>
                <a:gd name="T2" fmla="*/ 544 w 544"/>
                <a:gd name="T3" fmla="*/ 157 h 312"/>
                <a:gd name="T4" fmla="*/ 273 w 544"/>
                <a:gd name="T5" fmla="*/ 312 h 312"/>
                <a:gd name="T6" fmla="*/ 0 w 544"/>
                <a:gd name="T7" fmla="*/ 157 h 312"/>
                <a:gd name="T8" fmla="*/ 273 w 544"/>
                <a:gd name="T9" fmla="*/ 0 h 312"/>
              </a:gdLst>
              <a:ahLst/>
              <a:cxnLst>
                <a:cxn ang="0">
                  <a:pos x="T0" y="T1"/>
                </a:cxn>
                <a:cxn ang="0">
                  <a:pos x="T2" y="T3"/>
                </a:cxn>
                <a:cxn ang="0">
                  <a:pos x="T4" y="T5"/>
                </a:cxn>
                <a:cxn ang="0">
                  <a:pos x="T6" y="T7"/>
                </a:cxn>
                <a:cxn ang="0">
                  <a:pos x="T8" y="T9"/>
                </a:cxn>
              </a:cxnLst>
              <a:rect l="0" t="0" r="r" b="b"/>
              <a:pathLst>
                <a:path w="544" h="312">
                  <a:moveTo>
                    <a:pt x="273" y="0"/>
                  </a:moveTo>
                  <a:lnTo>
                    <a:pt x="544" y="157"/>
                  </a:lnTo>
                  <a:lnTo>
                    <a:pt x="273" y="312"/>
                  </a:lnTo>
                  <a:lnTo>
                    <a:pt x="0" y="157"/>
                  </a:lnTo>
                  <a:lnTo>
                    <a:pt x="273" y="0"/>
                  </a:lnTo>
                  <a:close/>
                </a:path>
              </a:pathLst>
            </a:custGeom>
            <a:solidFill>
              <a:srgbClr val="83E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423" name="Group 2422"/>
          <p:cNvGrpSpPr/>
          <p:nvPr/>
        </p:nvGrpSpPr>
        <p:grpSpPr>
          <a:xfrm>
            <a:off x="6122668" y="614590"/>
            <a:ext cx="2392968" cy="2971573"/>
            <a:chOff x="1379538" y="1138238"/>
            <a:chExt cx="2901950" cy="3603625"/>
          </a:xfrm>
        </p:grpSpPr>
        <p:sp>
          <p:nvSpPr>
            <p:cNvPr id="2404" name="Freeform 375"/>
            <p:cNvSpPr>
              <a:spLocks/>
            </p:cNvSpPr>
            <p:nvPr/>
          </p:nvSpPr>
          <p:spPr bwMode="auto">
            <a:xfrm>
              <a:off x="1379538" y="1160463"/>
              <a:ext cx="2870200" cy="3581400"/>
            </a:xfrm>
            <a:custGeom>
              <a:avLst/>
              <a:gdLst>
                <a:gd name="T0" fmla="*/ 0 w 1808"/>
                <a:gd name="T1" fmla="*/ 0 h 2256"/>
                <a:gd name="T2" fmla="*/ 1808 w 1808"/>
                <a:gd name="T3" fmla="*/ 1043 h 2256"/>
                <a:gd name="T4" fmla="*/ 1808 w 1808"/>
                <a:gd name="T5" fmla="*/ 2256 h 2256"/>
                <a:gd name="T6" fmla="*/ 0 w 1808"/>
                <a:gd name="T7" fmla="*/ 1212 h 2256"/>
                <a:gd name="T8" fmla="*/ 0 w 1808"/>
                <a:gd name="T9" fmla="*/ 0 h 2256"/>
              </a:gdLst>
              <a:ahLst/>
              <a:cxnLst>
                <a:cxn ang="0">
                  <a:pos x="T0" y="T1"/>
                </a:cxn>
                <a:cxn ang="0">
                  <a:pos x="T2" y="T3"/>
                </a:cxn>
                <a:cxn ang="0">
                  <a:pos x="T4" y="T5"/>
                </a:cxn>
                <a:cxn ang="0">
                  <a:pos x="T6" y="T7"/>
                </a:cxn>
                <a:cxn ang="0">
                  <a:pos x="T8" y="T9"/>
                </a:cxn>
              </a:cxnLst>
              <a:rect l="0" t="0" r="r" b="b"/>
              <a:pathLst>
                <a:path w="1808" h="2256">
                  <a:moveTo>
                    <a:pt x="0" y="0"/>
                  </a:moveTo>
                  <a:lnTo>
                    <a:pt x="1808" y="1043"/>
                  </a:lnTo>
                  <a:lnTo>
                    <a:pt x="1808" y="2256"/>
                  </a:lnTo>
                  <a:lnTo>
                    <a:pt x="0" y="1212"/>
                  </a:lnTo>
                  <a:lnTo>
                    <a:pt x="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1" name="Freeform 392"/>
            <p:cNvSpPr>
              <a:spLocks/>
            </p:cNvSpPr>
            <p:nvPr/>
          </p:nvSpPr>
          <p:spPr bwMode="auto">
            <a:xfrm>
              <a:off x="1379538" y="1138238"/>
              <a:ext cx="2901950" cy="1677988"/>
            </a:xfrm>
            <a:custGeom>
              <a:avLst/>
              <a:gdLst>
                <a:gd name="T0" fmla="*/ 20 w 1828"/>
                <a:gd name="T1" fmla="*/ 0 h 1057"/>
                <a:gd name="T2" fmla="*/ 0 w 1828"/>
                <a:gd name="T3" fmla="*/ 14 h 1057"/>
                <a:gd name="T4" fmla="*/ 1808 w 1828"/>
                <a:gd name="T5" fmla="*/ 1057 h 1057"/>
                <a:gd name="T6" fmla="*/ 1828 w 1828"/>
                <a:gd name="T7" fmla="*/ 1044 h 1057"/>
                <a:gd name="T8" fmla="*/ 20 w 1828"/>
                <a:gd name="T9" fmla="*/ 0 h 1057"/>
              </a:gdLst>
              <a:ahLst/>
              <a:cxnLst>
                <a:cxn ang="0">
                  <a:pos x="T0" y="T1"/>
                </a:cxn>
                <a:cxn ang="0">
                  <a:pos x="T2" y="T3"/>
                </a:cxn>
                <a:cxn ang="0">
                  <a:pos x="T4" y="T5"/>
                </a:cxn>
                <a:cxn ang="0">
                  <a:pos x="T6" y="T7"/>
                </a:cxn>
                <a:cxn ang="0">
                  <a:pos x="T8" y="T9"/>
                </a:cxn>
              </a:cxnLst>
              <a:rect l="0" t="0" r="r" b="b"/>
              <a:pathLst>
                <a:path w="1828" h="1057">
                  <a:moveTo>
                    <a:pt x="20" y="0"/>
                  </a:moveTo>
                  <a:lnTo>
                    <a:pt x="0" y="14"/>
                  </a:lnTo>
                  <a:lnTo>
                    <a:pt x="1808" y="1057"/>
                  </a:lnTo>
                  <a:lnTo>
                    <a:pt x="1828" y="1044"/>
                  </a:lnTo>
                  <a:lnTo>
                    <a:pt x="20" y="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2" name="Freeform 393"/>
            <p:cNvSpPr>
              <a:spLocks/>
            </p:cNvSpPr>
            <p:nvPr/>
          </p:nvSpPr>
          <p:spPr bwMode="auto">
            <a:xfrm>
              <a:off x="4249738" y="2795588"/>
              <a:ext cx="31750" cy="1946275"/>
            </a:xfrm>
            <a:custGeom>
              <a:avLst/>
              <a:gdLst>
                <a:gd name="T0" fmla="*/ 0 w 20"/>
                <a:gd name="T1" fmla="*/ 13 h 1226"/>
                <a:gd name="T2" fmla="*/ 0 w 20"/>
                <a:gd name="T3" fmla="*/ 13 h 1226"/>
                <a:gd name="T4" fmla="*/ 0 w 20"/>
                <a:gd name="T5" fmla="*/ 1226 h 1226"/>
                <a:gd name="T6" fmla="*/ 20 w 20"/>
                <a:gd name="T7" fmla="*/ 1212 h 1226"/>
                <a:gd name="T8" fmla="*/ 20 w 20"/>
                <a:gd name="T9" fmla="*/ 0 h 1226"/>
                <a:gd name="T10" fmla="*/ 20 w 20"/>
                <a:gd name="T11" fmla="*/ 0 h 1226"/>
                <a:gd name="T12" fmla="*/ 0 w 20"/>
                <a:gd name="T13" fmla="*/ 13 h 1226"/>
              </a:gdLst>
              <a:ahLst/>
              <a:cxnLst>
                <a:cxn ang="0">
                  <a:pos x="T0" y="T1"/>
                </a:cxn>
                <a:cxn ang="0">
                  <a:pos x="T2" y="T3"/>
                </a:cxn>
                <a:cxn ang="0">
                  <a:pos x="T4" y="T5"/>
                </a:cxn>
                <a:cxn ang="0">
                  <a:pos x="T6" y="T7"/>
                </a:cxn>
                <a:cxn ang="0">
                  <a:pos x="T8" y="T9"/>
                </a:cxn>
                <a:cxn ang="0">
                  <a:pos x="T10" y="T11"/>
                </a:cxn>
                <a:cxn ang="0">
                  <a:pos x="T12" y="T13"/>
                </a:cxn>
              </a:cxnLst>
              <a:rect l="0" t="0" r="r" b="b"/>
              <a:pathLst>
                <a:path w="20" h="1226">
                  <a:moveTo>
                    <a:pt x="0" y="13"/>
                  </a:moveTo>
                  <a:lnTo>
                    <a:pt x="0" y="13"/>
                  </a:lnTo>
                  <a:lnTo>
                    <a:pt x="0" y="1226"/>
                  </a:lnTo>
                  <a:lnTo>
                    <a:pt x="20" y="1212"/>
                  </a:lnTo>
                  <a:lnTo>
                    <a:pt x="20" y="0"/>
                  </a:lnTo>
                  <a:lnTo>
                    <a:pt x="20" y="0"/>
                  </a:lnTo>
                  <a:lnTo>
                    <a:pt x="0" y="1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424" name="Group 2423"/>
          <p:cNvGrpSpPr/>
          <p:nvPr/>
        </p:nvGrpSpPr>
        <p:grpSpPr>
          <a:xfrm>
            <a:off x="6117433" y="1417045"/>
            <a:ext cx="2374641" cy="2169118"/>
            <a:chOff x="1373189" y="2111375"/>
            <a:chExt cx="2879725" cy="2630488"/>
          </a:xfrm>
        </p:grpSpPr>
        <p:sp>
          <p:nvSpPr>
            <p:cNvPr id="2405" name="Freeform 376"/>
            <p:cNvSpPr>
              <a:spLocks/>
            </p:cNvSpPr>
            <p:nvPr/>
          </p:nvSpPr>
          <p:spPr bwMode="auto">
            <a:xfrm>
              <a:off x="1379537" y="2471738"/>
              <a:ext cx="2870200" cy="2270125"/>
            </a:xfrm>
            <a:custGeom>
              <a:avLst/>
              <a:gdLst>
                <a:gd name="T0" fmla="*/ 1561 w 1808"/>
                <a:gd name="T1" fmla="*/ 261 h 1430"/>
                <a:gd name="T2" fmla="*/ 1298 w 1808"/>
                <a:gd name="T3" fmla="*/ 487 h 1430"/>
                <a:gd name="T4" fmla="*/ 1035 w 1808"/>
                <a:gd name="T5" fmla="*/ 161 h 1430"/>
                <a:gd name="T6" fmla="*/ 771 w 1808"/>
                <a:gd name="T7" fmla="*/ 350 h 1430"/>
                <a:gd name="T8" fmla="*/ 509 w 1808"/>
                <a:gd name="T9" fmla="*/ 0 h 1430"/>
                <a:gd name="T10" fmla="*/ 245 w 1808"/>
                <a:gd name="T11" fmla="*/ 148 h 1430"/>
                <a:gd name="T12" fmla="*/ 0 w 1808"/>
                <a:gd name="T13" fmla="*/ 6 h 1430"/>
                <a:gd name="T14" fmla="*/ 0 w 1808"/>
                <a:gd name="T15" fmla="*/ 386 h 1430"/>
                <a:gd name="T16" fmla="*/ 1808 w 1808"/>
                <a:gd name="T17" fmla="*/ 1430 h 1430"/>
                <a:gd name="T18" fmla="*/ 1808 w 1808"/>
                <a:gd name="T19" fmla="*/ 403 h 1430"/>
                <a:gd name="T20" fmla="*/ 1561 w 1808"/>
                <a:gd name="T21" fmla="*/ 261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8" h="1430">
                  <a:moveTo>
                    <a:pt x="1561" y="261"/>
                  </a:moveTo>
                  <a:lnTo>
                    <a:pt x="1298" y="487"/>
                  </a:lnTo>
                  <a:lnTo>
                    <a:pt x="1035" y="161"/>
                  </a:lnTo>
                  <a:lnTo>
                    <a:pt x="771" y="350"/>
                  </a:lnTo>
                  <a:lnTo>
                    <a:pt x="509" y="0"/>
                  </a:lnTo>
                  <a:lnTo>
                    <a:pt x="245" y="148"/>
                  </a:lnTo>
                  <a:lnTo>
                    <a:pt x="0" y="6"/>
                  </a:lnTo>
                  <a:lnTo>
                    <a:pt x="0" y="386"/>
                  </a:lnTo>
                  <a:lnTo>
                    <a:pt x="1808" y="1430"/>
                  </a:lnTo>
                  <a:lnTo>
                    <a:pt x="1808" y="403"/>
                  </a:lnTo>
                  <a:lnTo>
                    <a:pt x="1561" y="261"/>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6" name="Freeform 377"/>
            <p:cNvSpPr>
              <a:spLocks noEditPoints="1"/>
            </p:cNvSpPr>
            <p:nvPr/>
          </p:nvSpPr>
          <p:spPr bwMode="auto">
            <a:xfrm>
              <a:off x="1755776" y="2773363"/>
              <a:ext cx="26987" cy="520700"/>
            </a:xfrm>
            <a:custGeom>
              <a:avLst/>
              <a:gdLst>
                <a:gd name="T0" fmla="*/ 6 w 13"/>
                <a:gd name="T1" fmla="*/ 13 h 243"/>
                <a:gd name="T2" fmla="*/ 2 w 13"/>
                <a:gd name="T3" fmla="*/ 11 h 243"/>
                <a:gd name="T4" fmla="*/ 0 w 13"/>
                <a:gd name="T5" fmla="*/ 7 h 243"/>
                <a:gd name="T6" fmla="*/ 2 w 13"/>
                <a:gd name="T7" fmla="*/ 2 h 243"/>
                <a:gd name="T8" fmla="*/ 11 w 13"/>
                <a:gd name="T9" fmla="*/ 2 h 243"/>
                <a:gd name="T10" fmla="*/ 13 w 13"/>
                <a:gd name="T11" fmla="*/ 7 h 243"/>
                <a:gd name="T12" fmla="*/ 11 w 13"/>
                <a:gd name="T13" fmla="*/ 11 h 243"/>
                <a:gd name="T14" fmla="*/ 6 w 13"/>
                <a:gd name="T15" fmla="*/ 13 h 243"/>
                <a:gd name="T16" fmla="*/ 6 w 13"/>
                <a:gd name="T17" fmla="*/ 205 h 243"/>
                <a:gd name="T18" fmla="*/ 6 w 13"/>
                <a:gd name="T19" fmla="*/ 205 h 243"/>
                <a:gd name="T20" fmla="*/ 13 w 13"/>
                <a:gd name="T21" fmla="*/ 198 h 243"/>
                <a:gd name="T22" fmla="*/ 13 w 13"/>
                <a:gd name="T23" fmla="*/ 198 h 243"/>
                <a:gd name="T24" fmla="*/ 6 w 13"/>
                <a:gd name="T25" fmla="*/ 192 h 243"/>
                <a:gd name="T26" fmla="*/ 6 w 13"/>
                <a:gd name="T27" fmla="*/ 192 h 243"/>
                <a:gd name="T28" fmla="*/ 0 w 13"/>
                <a:gd name="T29" fmla="*/ 198 h 243"/>
                <a:gd name="T30" fmla="*/ 6 w 13"/>
                <a:gd name="T31" fmla="*/ 205 h 243"/>
                <a:gd name="T32" fmla="*/ 6 w 13"/>
                <a:gd name="T33" fmla="*/ 167 h 243"/>
                <a:gd name="T34" fmla="*/ 6 w 13"/>
                <a:gd name="T35" fmla="*/ 167 h 243"/>
                <a:gd name="T36" fmla="*/ 13 w 13"/>
                <a:gd name="T37" fmla="*/ 160 h 243"/>
                <a:gd name="T38" fmla="*/ 13 w 13"/>
                <a:gd name="T39" fmla="*/ 160 h 243"/>
                <a:gd name="T40" fmla="*/ 6 w 13"/>
                <a:gd name="T41" fmla="*/ 154 h 243"/>
                <a:gd name="T42" fmla="*/ 6 w 13"/>
                <a:gd name="T43" fmla="*/ 154 h 243"/>
                <a:gd name="T44" fmla="*/ 0 w 13"/>
                <a:gd name="T45" fmla="*/ 160 h 243"/>
                <a:gd name="T46" fmla="*/ 6 w 13"/>
                <a:gd name="T47" fmla="*/ 167 h 243"/>
                <a:gd name="T48" fmla="*/ 6 w 13"/>
                <a:gd name="T49" fmla="*/ 128 h 243"/>
                <a:gd name="T50" fmla="*/ 6 w 13"/>
                <a:gd name="T51" fmla="*/ 128 h 243"/>
                <a:gd name="T52" fmla="*/ 13 w 13"/>
                <a:gd name="T53" fmla="*/ 122 h 243"/>
                <a:gd name="T54" fmla="*/ 13 w 13"/>
                <a:gd name="T55" fmla="*/ 122 h 243"/>
                <a:gd name="T56" fmla="*/ 6 w 13"/>
                <a:gd name="T57" fmla="*/ 115 h 243"/>
                <a:gd name="T58" fmla="*/ 6 w 13"/>
                <a:gd name="T59" fmla="*/ 115 h 243"/>
                <a:gd name="T60" fmla="*/ 0 w 13"/>
                <a:gd name="T61" fmla="*/ 122 h 243"/>
                <a:gd name="T62" fmla="*/ 6 w 13"/>
                <a:gd name="T63" fmla="*/ 128 h 243"/>
                <a:gd name="T64" fmla="*/ 6 w 13"/>
                <a:gd name="T65" fmla="*/ 90 h 243"/>
                <a:gd name="T66" fmla="*/ 6 w 13"/>
                <a:gd name="T67" fmla="*/ 90 h 243"/>
                <a:gd name="T68" fmla="*/ 13 w 13"/>
                <a:gd name="T69" fmla="*/ 83 h 243"/>
                <a:gd name="T70" fmla="*/ 13 w 13"/>
                <a:gd name="T71" fmla="*/ 83 h 243"/>
                <a:gd name="T72" fmla="*/ 6 w 13"/>
                <a:gd name="T73" fmla="*/ 77 h 243"/>
                <a:gd name="T74" fmla="*/ 6 w 13"/>
                <a:gd name="T75" fmla="*/ 77 h 243"/>
                <a:gd name="T76" fmla="*/ 0 w 13"/>
                <a:gd name="T77" fmla="*/ 83 h 243"/>
                <a:gd name="T78" fmla="*/ 6 w 13"/>
                <a:gd name="T79" fmla="*/ 90 h 243"/>
                <a:gd name="T80" fmla="*/ 6 w 13"/>
                <a:gd name="T81" fmla="*/ 51 h 243"/>
                <a:gd name="T82" fmla="*/ 6 w 13"/>
                <a:gd name="T83" fmla="*/ 51 h 243"/>
                <a:gd name="T84" fmla="*/ 13 w 13"/>
                <a:gd name="T85" fmla="*/ 45 h 243"/>
                <a:gd name="T86" fmla="*/ 13 w 13"/>
                <a:gd name="T87" fmla="*/ 45 h 243"/>
                <a:gd name="T88" fmla="*/ 6 w 13"/>
                <a:gd name="T89" fmla="*/ 39 h 243"/>
                <a:gd name="T90" fmla="*/ 6 w 13"/>
                <a:gd name="T91" fmla="*/ 39 h 243"/>
                <a:gd name="T92" fmla="*/ 0 w 13"/>
                <a:gd name="T93" fmla="*/ 45 h 243"/>
                <a:gd name="T94" fmla="*/ 6 w 13"/>
                <a:gd name="T95" fmla="*/ 51 h 243"/>
                <a:gd name="T96" fmla="*/ 11 w 13"/>
                <a:gd name="T97" fmla="*/ 241 h 243"/>
                <a:gd name="T98" fmla="*/ 13 w 13"/>
                <a:gd name="T99" fmla="*/ 237 h 243"/>
                <a:gd name="T100" fmla="*/ 11 w 13"/>
                <a:gd name="T101" fmla="*/ 232 h 243"/>
                <a:gd name="T102" fmla="*/ 2 w 13"/>
                <a:gd name="T103" fmla="*/ 232 h 243"/>
                <a:gd name="T104" fmla="*/ 0 w 13"/>
                <a:gd name="T105" fmla="*/ 237 h 243"/>
                <a:gd name="T106" fmla="*/ 2 w 13"/>
                <a:gd name="T107" fmla="*/ 241 h 243"/>
                <a:gd name="T108" fmla="*/ 6 w 13"/>
                <a:gd name="T109" fmla="*/ 243 h 243"/>
                <a:gd name="T110" fmla="*/ 11 w 13"/>
                <a:gd name="T111" fmla="*/ 24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 h="243">
                  <a:moveTo>
                    <a:pt x="6" y="13"/>
                  </a:moveTo>
                  <a:cubicBezTo>
                    <a:pt x="5" y="13"/>
                    <a:pt x="3" y="12"/>
                    <a:pt x="2" y="11"/>
                  </a:cubicBezTo>
                  <a:cubicBezTo>
                    <a:pt x="1" y="10"/>
                    <a:pt x="0" y="8"/>
                    <a:pt x="0" y="7"/>
                  </a:cubicBezTo>
                  <a:cubicBezTo>
                    <a:pt x="0" y="5"/>
                    <a:pt x="1" y="3"/>
                    <a:pt x="2" y="2"/>
                  </a:cubicBezTo>
                  <a:cubicBezTo>
                    <a:pt x="4" y="0"/>
                    <a:pt x="9" y="0"/>
                    <a:pt x="11" y="2"/>
                  </a:cubicBezTo>
                  <a:cubicBezTo>
                    <a:pt x="12" y="3"/>
                    <a:pt x="13" y="5"/>
                    <a:pt x="13" y="7"/>
                  </a:cubicBezTo>
                  <a:cubicBezTo>
                    <a:pt x="13" y="8"/>
                    <a:pt x="12" y="10"/>
                    <a:pt x="11" y="11"/>
                  </a:cubicBezTo>
                  <a:cubicBezTo>
                    <a:pt x="10" y="12"/>
                    <a:pt x="8" y="13"/>
                    <a:pt x="6" y="13"/>
                  </a:cubicBezTo>
                  <a:close/>
                  <a:moveTo>
                    <a:pt x="6" y="205"/>
                  </a:moveTo>
                  <a:cubicBezTo>
                    <a:pt x="6" y="205"/>
                    <a:pt x="6" y="205"/>
                    <a:pt x="6" y="205"/>
                  </a:cubicBezTo>
                  <a:cubicBezTo>
                    <a:pt x="10" y="205"/>
                    <a:pt x="13" y="202"/>
                    <a:pt x="13" y="198"/>
                  </a:cubicBezTo>
                  <a:cubicBezTo>
                    <a:pt x="13" y="198"/>
                    <a:pt x="13" y="198"/>
                    <a:pt x="13" y="198"/>
                  </a:cubicBezTo>
                  <a:cubicBezTo>
                    <a:pt x="13" y="195"/>
                    <a:pt x="10" y="192"/>
                    <a:pt x="6" y="192"/>
                  </a:cubicBezTo>
                  <a:cubicBezTo>
                    <a:pt x="6" y="192"/>
                    <a:pt x="6" y="192"/>
                    <a:pt x="6" y="192"/>
                  </a:cubicBezTo>
                  <a:cubicBezTo>
                    <a:pt x="3" y="192"/>
                    <a:pt x="0" y="195"/>
                    <a:pt x="0" y="198"/>
                  </a:cubicBezTo>
                  <a:cubicBezTo>
                    <a:pt x="0" y="202"/>
                    <a:pt x="3" y="205"/>
                    <a:pt x="6" y="205"/>
                  </a:cubicBezTo>
                  <a:close/>
                  <a:moveTo>
                    <a:pt x="6" y="167"/>
                  </a:moveTo>
                  <a:cubicBezTo>
                    <a:pt x="6" y="167"/>
                    <a:pt x="6" y="167"/>
                    <a:pt x="6" y="167"/>
                  </a:cubicBezTo>
                  <a:cubicBezTo>
                    <a:pt x="10" y="167"/>
                    <a:pt x="13" y="164"/>
                    <a:pt x="13" y="160"/>
                  </a:cubicBezTo>
                  <a:cubicBezTo>
                    <a:pt x="13" y="160"/>
                    <a:pt x="13" y="160"/>
                    <a:pt x="13" y="160"/>
                  </a:cubicBezTo>
                  <a:cubicBezTo>
                    <a:pt x="13" y="157"/>
                    <a:pt x="10" y="154"/>
                    <a:pt x="6" y="154"/>
                  </a:cubicBezTo>
                  <a:cubicBezTo>
                    <a:pt x="6" y="154"/>
                    <a:pt x="6" y="154"/>
                    <a:pt x="6" y="154"/>
                  </a:cubicBezTo>
                  <a:cubicBezTo>
                    <a:pt x="3" y="154"/>
                    <a:pt x="0" y="157"/>
                    <a:pt x="0" y="160"/>
                  </a:cubicBezTo>
                  <a:cubicBezTo>
                    <a:pt x="0" y="164"/>
                    <a:pt x="3" y="167"/>
                    <a:pt x="6" y="167"/>
                  </a:cubicBezTo>
                  <a:close/>
                  <a:moveTo>
                    <a:pt x="6" y="128"/>
                  </a:moveTo>
                  <a:cubicBezTo>
                    <a:pt x="6" y="128"/>
                    <a:pt x="6" y="128"/>
                    <a:pt x="6" y="128"/>
                  </a:cubicBezTo>
                  <a:cubicBezTo>
                    <a:pt x="10" y="128"/>
                    <a:pt x="13" y="125"/>
                    <a:pt x="13" y="122"/>
                  </a:cubicBezTo>
                  <a:cubicBezTo>
                    <a:pt x="13" y="122"/>
                    <a:pt x="13" y="122"/>
                    <a:pt x="13" y="122"/>
                  </a:cubicBezTo>
                  <a:cubicBezTo>
                    <a:pt x="13" y="118"/>
                    <a:pt x="10" y="115"/>
                    <a:pt x="6" y="115"/>
                  </a:cubicBezTo>
                  <a:cubicBezTo>
                    <a:pt x="6" y="115"/>
                    <a:pt x="6" y="115"/>
                    <a:pt x="6" y="115"/>
                  </a:cubicBezTo>
                  <a:cubicBezTo>
                    <a:pt x="3" y="115"/>
                    <a:pt x="0" y="118"/>
                    <a:pt x="0" y="122"/>
                  </a:cubicBezTo>
                  <a:cubicBezTo>
                    <a:pt x="0" y="125"/>
                    <a:pt x="3" y="128"/>
                    <a:pt x="6" y="128"/>
                  </a:cubicBezTo>
                  <a:close/>
                  <a:moveTo>
                    <a:pt x="6" y="90"/>
                  </a:moveTo>
                  <a:cubicBezTo>
                    <a:pt x="6" y="90"/>
                    <a:pt x="6" y="90"/>
                    <a:pt x="6" y="90"/>
                  </a:cubicBezTo>
                  <a:cubicBezTo>
                    <a:pt x="10" y="90"/>
                    <a:pt x="13" y="87"/>
                    <a:pt x="13" y="83"/>
                  </a:cubicBezTo>
                  <a:cubicBezTo>
                    <a:pt x="13" y="83"/>
                    <a:pt x="13" y="83"/>
                    <a:pt x="13" y="83"/>
                  </a:cubicBezTo>
                  <a:cubicBezTo>
                    <a:pt x="13" y="80"/>
                    <a:pt x="10" y="77"/>
                    <a:pt x="6" y="77"/>
                  </a:cubicBezTo>
                  <a:cubicBezTo>
                    <a:pt x="6" y="77"/>
                    <a:pt x="6" y="77"/>
                    <a:pt x="6" y="77"/>
                  </a:cubicBezTo>
                  <a:cubicBezTo>
                    <a:pt x="3" y="77"/>
                    <a:pt x="0" y="80"/>
                    <a:pt x="0" y="83"/>
                  </a:cubicBezTo>
                  <a:cubicBezTo>
                    <a:pt x="0" y="87"/>
                    <a:pt x="3" y="90"/>
                    <a:pt x="6" y="90"/>
                  </a:cubicBezTo>
                  <a:close/>
                  <a:moveTo>
                    <a:pt x="6" y="51"/>
                  </a:moveTo>
                  <a:cubicBezTo>
                    <a:pt x="6" y="51"/>
                    <a:pt x="6" y="51"/>
                    <a:pt x="6" y="51"/>
                  </a:cubicBezTo>
                  <a:cubicBezTo>
                    <a:pt x="10" y="51"/>
                    <a:pt x="13" y="49"/>
                    <a:pt x="13" y="45"/>
                  </a:cubicBezTo>
                  <a:cubicBezTo>
                    <a:pt x="13" y="45"/>
                    <a:pt x="13" y="45"/>
                    <a:pt x="13" y="45"/>
                  </a:cubicBezTo>
                  <a:cubicBezTo>
                    <a:pt x="13" y="42"/>
                    <a:pt x="10" y="39"/>
                    <a:pt x="6" y="39"/>
                  </a:cubicBezTo>
                  <a:cubicBezTo>
                    <a:pt x="6" y="39"/>
                    <a:pt x="6" y="39"/>
                    <a:pt x="6" y="39"/>
                  </a:cubicBezTo>
                  <a:cubicBezTo>
                    <a:pt x="3" y="39"/>
                    <a:pt x="0" y="42"/>
                    <a:pt x="0" y="45"/>
                  </a:cubicBezTo>
                  <a:cubicBezTo>
                    <a:pt x="0" y="49"/>
                    <a:pt x="3" y="51"/>
                    <a:pt x="6" y="51"/>
                  </a:cubicBezTo>
                  <a:close/>
                  <a:moveTo>
                    <a:pt x="11" y="241"/>
                  </a:moveTo>
                  <a:cubicBezTo>
                    <a:pt x="12" y="240"/>
                    <a:pt x="13" y="239"/>
                    <a:pt x="13" y="237"/>
                  </a:cubicBezTo>
                  <a:cubicBezTo>
                    <a:pt x="13" y="235"/>
                    <a:pt x="12" y="234"/>
                    <a:pt x="11" y="232"/>
                  </a:cubicBezTo>
                  <a:cubicBezTo>
                    <a:pt x="9" y="230"/>
                    <a:pt x="4" y="230"/>
                    <a:pt x="2" y="232"/>
                  </a:cubicBezTo>
                  <a:cubicBezTo>
                    <a:pt x="1" y="234"/>
                    <a:pt x="0" y="235"/>
                    <a:pt x="0" y="237"/>
                  </a:cubicBezTo>
                  <a:cubicBezTo>
                    <a:pt x="0" y="239"/>
                    <a:pt x="1" y="240"/>
                    <a:pt x="2" y="241"/>
                  </a:cubicBezTo>
                  <a:cubicBezTo>
                    <a:pt x="3" y="243"/>
                    <a:pt x="5" y="243"/>
                    <a:pt x="6" y="243"/>
                  </a:cubicBezTo>
                  <a:cubicBezTo>
                    <a:pt x="8" y="243"/>
                    <a:pt x="10" y="243"/>
                    <a:pt x="11" y="241"/>
                  </a:cubicBezTo>
                  <a:close/>
                </a:path>
              </a:pathLst>
            </a:custGeom>
            <a:solidFill>
              <a:srgbClr val="A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7" name="Freeform 378"/>
            <p:cNvSpPr>
              <a:spLocks noEditPoints="1"/>
            </p:cNvSpPr>
            <p:nvPr/>
          </p:nvSpPr>
          <p:spPr bwMode="auto">
            <a:xfrm>
              <a:off x="2173288" y="2536825"/>
              <a:ext cx="26987" cy="1000125"/>
            </a:xfrm>
            <a:custGeom>
              <a:avLst/>
              <a:gdLst>
                <a:gd name="T0" fmla="*/ 1 w 12"/>
                <a:gd name="T1" fmla="*/ 11 h 466"/>
                <a:gd name="T2" fmla="*/ 1 w 12"/>
                <a:gd name="T3" fmla="*/ 2 h 466"/>
                <a:gd name="T4" fmla="*/ 12 w 12"/>
                <a:gd name="T5" fmla="*/ 7 h 466"/>
                <a:gd name="T6" fmla="*/ 6 w 12"/>
                <a:gd name="T7" fmla="*/ 13 h 466"/>
                <a:gd name="T8" fmla="*/ 6 w 12"/>
                <a:gd name="T9" fmla="*/ 428 h 466"/>
                <a:gd name="T10" fmla="*/ 12 w 12"/>
                <a:gd name="T11" fmla="*/ 421 h 466"/>
                <a:gd name="T12" fmla="*/ 6 w 12"/>
                <a:gd name="T13" fmla="*/ 415 h 466"/>
                <a:gd name="T14" fmla="*/ 6 w 12"/>
                <a:gd name="T15" fmla="*/ 428 h 466"/>
                <a:gd name="T16" fmla="*/ 6 w 12"/>
                <a:gd name="T17" fmla="*/ 390 h 466"/>
                <a:gd name="T18" fmla="*/ 12 w 12"/>
                <a:gd name="T19" fmla="*/ 384 h 466"/>
                <a:gd name="T20" fmla="*/ 6 w 12"/>
                <a:gd name="T21" fmla="*/ 377 h 466"/>
                <a:gd name="T22" fmla="*/ 6 w 12"/>
                <a:gd name="T23" fmla="*/ 390 h 466"/>
                <a:gd name="T24" fmla="*/ 6 w 12"/>
                <a:gd name="T25" fmla="*/ 352 h 466"/>
                <a:gd name="T26" fmla="*/ 12 w 12"/>
                <a:gd name="T27" fmla="*/ 346 h 466"/>
                <a:gd name="T28" fmla="*/ 6 w 12"/>
                <a:gd name="T29" fmla="*/ 340 h 466"/>
                <a:gd name="T30" fmla="*/ 6 w 12"/>
                <a:gd name="T31" fmla="*/ 352 h 466"/>
                <a:gd name="T32" fmla="*/ 6 w 12"/>
                <a:gd name="T33" fmla="*/ 315 h 466"/>
                <a:gd name="T34" fmla="*/ 12 w 12"/>
                <a:gd name="T35" fmla="*/ 308 h 466"/>
                <a:gd name="T36" fmla="*/ 6 w 12"/>
                <a:gd name="T37" fmla="*/ 302 h 466"/>
                <a:gd name="T38" fmla="*/ 6 w 12"/>
                <a:gd name="T39" fmla="*/ 315 h 466"/>
                <a:gd name="T40" fmla="*/ 6 w 12"/>
                <a:gd name="T41" fmla="*/ 277 h 466"/>
                <a:gd name="T42" fmla="*/ 12 w 12"/>
                <a:gd name="T43" fmla="*/ 271 h 466"/>
                <a:gd name="T44" fmla="*/ 6 w 12"/>
                <a:gd name="T45" fmla="*/ 264 h 466"/>
                <a:gd name="T46" fmla="*/ 6 w 12"/>
                <a:gd name="T47" fmla="*/ 277 h 466"/>
                <a:gd name="T48" fmla="*/ 6 w 12"/>
                <a:gd name="T49" fmla="*/ 239 h 466"/>
                <a:gd name="T50" fmla="*/ 12 w 12"/>
                <a:gd name="T51" fmla="*/ 233 h 466"/>
                <a:gd name="T52" fmla="*/ 6 w 12"/>
                <a:gd name="T53" fmla="*/ 226 h 466"/>
                <a:gd name="T54" fmla="*/ 6 w 12"/>
                <a:gd name="T55" fmla="*/ 239 h 466"/>
                <a:gd name="T56" fmla="*/ 6 w 12"/>
                <a:gd name="T57" fmla="*/ 202 h 466"/>
                <a:gd name="T58" fmla="*/ 12 w 12"/>
                <a:gd name="T59" fmla="*/ 195 h 466"/>
                <a:gd name="T60" fmla="*/ 6 w 12"/>
                <a:gd name="T61" fmla="*/ 189 h 466"/>
                <a:gd name="T62" fmla="*/ 6 w 12"/>
                <a:gd name="T63" fmla="*/ 202 h 466"/>
                <a:gd name="T64" fmla="*/ 6 w 12"/>
                <a:gd name="T65" fmla="*/ 164 h 466"/>
                <a:gd name="T66" fmla="*/ 12 w 12"/>
                <a:gd name="T67" fmla="*/ 158 h 466"/>
                <a:gd name="T68" fmla="*/ 6 w 12"/>
                <a:gd name="T69" fmla="*/ 151 h 466"/>
                <a:gd name="T70" fmla="*/ 6 w 12"/>
                <a:gd name="T71" fmla="*/ 164 h 466"/>
                <a:gd name="T72" fmla="*/ 6 w 12"/>
                <a:gd name="T73" fmla="*/ 126 h 466"/>
                <a:gd name="T74" fmla="*/ 12 w 12"/>
                <a:gd name="T75" fmla="*/ 120 h 466"/>
                <a:gd name="T76" fmla="*/ 6 w 12"/>
                <a:gd name="T77" fmla="*/ 113 h 466"/>
                <a:gd name="T78" fmla="*/ 6 w 12"/>
                <a:gd name="T79" fmla="*/ 126 h 466"/>
                <a:gd name="T80" fmla="*/ 6 w 12"/>
                <a:gd name="T81" fmla="*/ 88 h 466"/>
                <a:gd name="T82" fmla="*/ 12 w 12"/>
                <a:gd name="T83" fmla="*/ 82 h 466"/>
                <a:gd name="T84" fmla="*/ 6 w 12"/>
                <a:gd name="T85" fmla="*/ 76 h 466"/>
                <a:gd name="T86" fmla="*/ 6 w 12"/>
                <a:gd name="T87" fmla="*/ 88 h 466"/>
                <a:gd name="T88" fmla="*/ 6 w 12"/>
                <a:gd name="T89" fmla="*/ 51 h 466"/>
                <a:gd name="T90" fmla="*/ 12 w 12"/>
                <a:gd name="T91" fmla="*/ 44 h 466"/>
                <a:gd name="T92" fmla="*/ 6 w 12"/>
                <a:gd name="T93" fmla="*/ 38 h 466"/>
                <a:gd name="T94" fmla="*/ 6 w 12"/>
                <a:gd name="T95" fmla="*/ 51 h 466"/>
                <a:gd name="T96" fmla="*/ 12 w 12"/>
                <a:gd name="T97" fmla="*/ 459 h 466"/>
                <a:gd name="T98" fmla="*/ 1 w 12"/>
                <a:gd name="T99" fmla="*/ 455 h 466"/>
                <a:gd name="T100" fmla="*/ 1 w 12"/>
                <a:gd name="T101" fmla="*/ 464 h 466"/>
                <a:gd name="T102" fmla="*/ 10 w 12"/>
                <a:gd name="T103" fmla="*/ 464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466">
                  <a:moveTo>
                    <a:pt x="6" y="13"/>
                  </a:moveTo>
                  <a:cubicBezTo>
                    <a:pt x="4" y="13"/>
                    <a:pt x="3" y="12"/>
                    <a:pt x="1" y="11"/>
                  </a:cubicBezTo>
                  <a:cubicBezTo>
                    <a:pt x="0" y="10"/>
                    <a:pt x="0" y="8"/>
                    <a:pt x="0" y="7"/>
                  </a:cubicBezTo>
                  <a:cubicBezTo>
                    <a:pt x="0" y="5"/>
                    <a:pt x="0" y="3"/>
                    <a:pt x="1" y="2"/>
                  </a:cubicBezTo>
                  <a:cubicBezTo>
                    <a:pt x="4" y="0"/>
                    <a:pt x="8" y="0"/>
                    <a:pt x="10" y="2"/>
                  </a:cubicBezTo>
                  <a:cubicBezTo>
                    <a:pt x="12" y="3"/>
                    <a:pt x="12" y="5"/>
                    <a:pt x="12" y="7"/>
                  </a:cubicBezTo>
                  <a:cubicBezTo>
                    <a:pt x="12" y="8"/>
                    <a:pt x="12" y="10"/>
                    <a:pt x="10" y="11"/>
                  </a:cubicBezTo>
                  <a:cubicBezTo>
                    <a:pt x="9" y="12"/>
                    <a:pt x="8" y="13"/>
                    <a:pt x="6" y="13"/>
                  </a:cubicBezTo>
                  <a:close/>
                  <a:moveTo>
                    <a:pt x="6" y="428"/>
                  </a:moveTo>
                  <a:cubicBezTo>
                    <a:pt x="6" y="428"/>
                    <a:pt x="6" y="428"/>
                    <a:pt x="6" y="428"/>
                  </a:cubicBezTo>
                  <a:cubicBezTo>
                    <a:pt x="9" y="428"/>
                    <a:pt x="12" y="425"/>
                    <a:pt x="12" y="421"/>
                  </a:cubicBezTo>
                  <a:cubicBezTo>
                    <a:pt x="12" y="421"/>
                    <a:pt x="12" y="421"/>
                    <a:pt x="12" y="421"/>
                  </a:cubicBezTo>
                  <a:cubicBezTo>
                    <a:pt x="12" y="418"/>
                    <a:pt x="9" y="415"/>
                    <a:pt x="6" y="415"/>
                  </a:cubicBezTo>
                  <a:cubicBezTo>
                    <a:pt x="6" y="415"/>
                    <a:pt x="6" y="415"/>
                    <a:pt x="6" y="415"/>
                  </a:cubicBezTo>
                  <a:cubicBezTo>
                    <a:pt x="2" y="415"/>
                    <a:pt x="0" y="418"/>
                    <a:pt x="0" y="421"/>
                  </a:cubicBezTo>
                  <a:cubicBezTo>
                    <a:pt x="0" y="425"/>
                    <a:pt x="2" y="428"/>
                    <a:pt x="6" y="428"/>
                  </a:cubicBezTo>
                  <a:close/>
                  <a:moveTo>
                    <a:pt x="6" y="390"/>
                  </a:moveTo>
                  <a:cubicBezTo>
                    <a:pt x="6" y="390"/>
                    <a:pt x="6" y="390"/>
                    <a:pt x="6" y="390"/>
                  </a:cubicBezTo>
                  <a:cubicBezTo>
                    <a:pt x="9" y="390"/>
                    <a:pt x="12" y="387"/>
                    <a:pt x="12" y="384"/>
                  </a:cubicBezTo>
                  <a:cubicBezTo>
                    <a:pt x="12" y="384"/>
                    <a:pt x="12" y="384"/>
                    <a:pt x="12" y="384"/>
                  </a:cubicBezTo>
                  <a:cubicBezTo>
                    <a:pt x="12" y="380"/>
                    <a:pt x="9" y="377"/>
                    <a:pt x="6" y="377"/>
                  </a:cubicBezTo>
                  <a:cubicBezTo>
                    <a:pt x="6" y="377"/>
                    <a:pt x="6" y="377"/>
                    <a:pt x="6" y="377"/>
                  </a:cubicBezTo>
                  <a:cubicBezTo>
                    <a:pt x="2" y="377"/>
                    <a:pt x="0" y="380"/>
                    <a:pt x="0" y="384"/>
                  </a:cubicBezTo>
                  <a:cubicBezTo>
                    <a:pt x="0" y="387"/>
                    <a:pt x="2" y="390"/>
                    <a:pt x="6" y="390"/>
                  </a:cubicBezTo>
                  <a:close/>
                  <a:moveTo>
                    <a:pt x="6" y="352"/>
                  </a:moveTo>
                  <a:cubicBezTo>
                    <a:pt x="6" y="352"/>
                    <a:pt x="6" y="352"/>
                    <a:pt x="6" y="352"/>
                  </a:cubicBezTo>
                  <a:cubicBezTo>
                    <a:pt x="9" y="352"/>
                    <a:pt x="12" y="350"/>
                    <a:pt x="12" y="346"/>
                  </a:cubicBezTo>
                  <a:cubicBezTo>
                    <a:pt x="12" y="346"/>
                    <a:pt x="12" y="346"/>
                    <a:pt x="12" y="346"/>
                  </a:cubicBezTo>
                  <a:cubicBezTo>
                    <a:pt x="12" y="343"/>
                    <a:pt x="9" y="340"/>
                    <a:pt x="6" y="340"/>
                  </a:cubicBezTo>
                  <a:cubicBezTo>
                    <a:pt x="6" y="340"/>
                    <a:pt x="6" y="340"/>
                    <a:pt x="6" y="340"/>
                  </a:cubicBezTo>
                  <a:cubicBezTo>
                    <a:pt x="2" y="340"/>
                    <a:pt x="0" y="343"/>
                    <a:pt x="0" y="346"/>
                  </a:cubicBezTo>
                  <a:cubicBezTo>
                    <a:pt x="0" y="350"/>
                    <a:pt x="2" y="352"/>
                    <a:pt x="6" y="352"/>
                  </a:cubicBezTo>
                  <a:close/>
                  <a:moveTo>
                    <a:pt x="6" y="315"/>
                  </a:moveTo>
                  <a:cubicBezTo>
                    <a:pt x="6" y="315"/>
                    <a:pt x="6" y="315"/>
                    <a:pt x="6" y="315"/>
                  </a:cubicBezTo>
                  <a:cubicBezTo>
                    <a:pt x="9" y="315"/>
                    <a:pt x="12" y="312"/>
                    <a:pt x="12" y="308"/>
                  </a:cubicBezTo>
                  <a:cubicBezTo>
                    <a:pt x="12" y="308"/>
                    <a:pt x="12" y="308"/>
                    <a:pt x="12" y="308"/>
                  </a:cubicBezTo>
                  <a:cubicBezTo>
                    <a:pt x="12" y="305"/>
                    <a:pt x="9" y="302"/>
                    <a:pt x="6" y="302"/>
                  </a:cubicBezTo>
                  <a:cubicBezTo>
                    <a:pt x="6" y="302"/>
                    <a:pt x="6" y="302"/>
                    <a:pt x="6" y="302"/>
                  </a:cubicBezTo>
                  <a:cubicBezTo>
                    <a:pt x="2" y="302"/>
                    <a:pt x="0" y="305"/>
                    <a:pt x="0" y="308"/>
                  </a:cubicBezTo>
                  <a:cubicBezTo>
                    <a:pt x="0" y="312"/>
                    <a:pt x="2" y="315"/>
                    <a:pt x="6" y="315"/>
                  </a:cubicBezTo>
                  <a:close/>
                  <a:moveTo>
                    <a:pt x="6" y="277"/>
                  </a:moveTo>
                  <a:cubicBezTo>
                    <a:pt x="6" y="277"/>
                    <a:pt x="6" y="277"/>
                    <a:pt x="6" y="277"/>
                  </a:cubicBezTo>
                  <a:cubicBezTo>
                    <a:pt x="9" y="277"/>
                    <a:pt x="12" y="274"/>
                    <a:pt x="12" y="271"/>
                  </a:cubicBezTo>
                  <a:cubicBezTo>
                    <a:pt x="12" y="271"/>
                    <a:pt x="12" y="271"/>
                    <a:pt x="12" y="271"/>
                  </a:cubicBezTo>
                  <a:cubicBezTo>
                    <a:pt x="12" y="267"/>
                    <a:pt x="9" y="264"/>
                    <a:pt x="6" y="264"/>
                  </a:cubicBezTo>
                  <a:cubicBezTo>
                    <a:pt x="6" y="264"/>
                    <a:pt x="6" y="264"/>
                    <a:pt x="6" y="264"/>
                  </a:cubicBezTo>
                  <a:cubicBezTo>
                    <a:pt x="2" y="264"/>
                    <a:pt x="0" y="267"/>
                    <a:pt x="0" y="271"/>
                  </a:cubicBezTo>
                  <a:cubicBezTo>
                    <a:pt x="0" y="274"/>
                    <a:pt x="2" y="277"/>
                    <a:pt x="6" y="277"/>
                  </a:cubicBezTo>
                  <a:close/>
                  <a:moveTo>
                    <a:pt x="6" y="239"/>
                  </a:moveTo>
                  <a:cubicBezTo>
                    <a:pt x="6" y="239"/>
                    <a:pt x="6" y="239"/>
                    <a:pt x="6" y="239"/>
                  </a:cubicBezTo>
                  <a:cubicBezTo>
                    <a:pt x="9" y="239"/>
                    <a:pt x="12" y="236"/>
                    <a:pt x="12" y="233"/>
                  </a:cubicBezTo>
                  <a:cubicBezTo>
                    <a:pt x="12" y="233"/>
                    <a:pt x="12" y="233"/>
                    <a:pt x="12" y="233"/>
                  </a:cubicBezTo>
                  <a:cubicBezTo>
                    <a:pt x="12" y="229"/>
                    <a:pt x="9" y="226"/>
                    <a:pt x="6" y="226"/>
                  </a:cubicBezTo>
                  <a:cubicBezTo>
                    <a:pt x="6" y="226"/>
                    <a:pt x="6" y="226"/>
                    <a:pt x="6" y="226"/>
                  </a:cubicBezTo>
                  <a:cubicBezTo>
                    <a:pt x="2" y="226"/>
                    <a:pt x="0" y="229"/>
                    <a:pt x="0" y="233"/>
                  </a:cubicBezTo>
                  <a:cubicBezTo>
                    <a:pt x="0" y="236"/>
                    <a:pt x="2" y="239"/>
                    <a:pt x="6" y="239"/>
                  </a:cubicBezTo>
                  <a:close/>
                  <a:moveTo>
                    <a:pt x="6" y="202"/>
                  </a:moveTo>
                  <a:cubicBezTo>
                    <a:pt x="6" y="202"/>
                    <a:pt x="6" y="202"/>
                    <a:pt x="6" y="202"/>
                  </a:cubicBezTo>
                  <a:cubicBezTo>
                    <a:pt x="9" y="202"/>
                    <a:pt x="12" y="199"/>
                    <a:pt x="12" y="195"/>
                  </a:cubicBezTo>
                  <a:cubicBezTo>
                    <a:pt x="12" y="195"/>
                    <a:pt x="12" y="195"/>
                    <a:pt x="12" y="195"/>
                  </a:cubicBezTo>
                  <a:cubicBezTo>
                    <a:pt x="12" y="192"/>
                    <a:pt x="9" y="189"/>
                    <a:pt x="6" y="189"/>
                  </a:cubicBezTo>
                  <a:cubicBezTo>
                    <a:pt x="6" y="189"/>
                    <a:pt x="6" y="189"/>
                    <a:pt x="6" y="189"/>
                  </a:cubicBezTo>
                  <a:cubicBezTo>
                    <a:pt x="2" y="189"/>
                    <a:pt x="0" y="192"/>
                    <a:pt x="0" y="195"/>
                  </a:cubicBezTo>
                  <a:cubicBezTo>
                    <a:pt x="0" y="199"/>
                    <a:pt x="2" y="202"/>
                    <a:pt x="6" y="202"/>
                  </a:cubicBezTo>
                  <a:close/>
                  <a:moveTo>
                    <a:pt x="6" y="164"/>
                  </a:moveTo>
                  <a:cubicBezTo>
                    <a:pt x="6" y="164"/>
                    <a:pt x="6" y="164"/>
                    <a:pt x="6" y="164"/>
                  </a:cubicBezTo>
                  <a:cubicBezTo>
                    <a:pt x="9" y="164"/>
                    <a:pt x="12" y="161"/>
                    <a:pt x="12" y="158"/>
                  </a:cubicBezTo>
                  <a:cubicBezTo>
                    <a:pt x="12" y="158"/>
                    <a:pt x="12" y="158"/>
                    <a:pt x="12" y="158"/>
                  </a:cubicBezTo>
                  <a:cubicBezTo>
                    <a:pt x="12" y="154"/>
                    <a:pt x="9" y="151"/>
                    <a:pt x="6" y="151"/>
                  </a:cubicBezTo>
                  <a:cubicBezTo>
                    <a:pt x="6" y="151"/>
                    <a:pt x="6" y="151"/>
                    <a:pt x="6" y="151"/>
                  </a:cubicBezTo>
                  <a:cubicBezTo>
                    <a:pt x="2" y="151"/>
                    <a:pt x="0" y="154"/>
                    <a:pt x="0" y="158"/>
                  </a:cubicBezTo>
                  <a:cubicBezTo>
                    <a:pt x="0" y="161"/>
                    <a:pt x="2" y="164"/>
                    <a:pt x="6" y="164"/>
                  </a:cubicBezTo>
                  <a:close/>
                  <a:moveTo>
                    <a:pt x="6" y="126"/>
                  </a:moveTo>
                  <a:cubicBezTo>
                    <a:pt x="6" y="126"/>
                    <a:pt x="6" y="126"/>
                    <a:pt x="6" y="126"/>
                  </a:cubicBezTo>
                  <a:cubicBezTo>
                    <a:pt x="9" y="126"/>
                    <a:pt x="12" y="123"/>
                    <a:pt x="12" y="120"/>
                  </a:cubicBezTo>
                  <a:cubicBezTo>
                    <a:pt x="12" y="120"/>
                    <a:pt x="12" y="120"/>
                    <a:pt x="12" y="120"/>
                  </a:cubicBezTo>
                  <a:cubicBezTo>
                    <a:pt x="12" y="116"/>
                    <a:pt x="9" y="113"/>
                    <a:pt x="6" y="113"/>
                  </a:cubicBezTo>
                  <a:cubicBezTo>
                    <a:pt x="6" y="113"/>
                    <a:pt x="6" y="113"/>
                    <a:pt x="6" y="113"/>
                  </a:cubicBezTo>
                  <a:cubicBezTo>
                    <a:pt x="2" y="113"/>
                    <a:pt x="0" y="116"/>
                    <a:pt x="0" y="120"/>
                  </a:cubicBezTo>
                  <a:cubicBezTo>
                    <a:pt x="0" y="123"/>
                    <a:pt x="2" y="126"/>
                    <a:pt x="6" y="126"/>
                  </a:cubicBezTo>
                  <a:close/>
                  <a:moveTo>
                    <a:pt x="6" y="88"/>
                  </a:moveTo>
                  <a:cubicBezTo>
                    <a:pt x="6" y="88"/>
                    <a:pt x="6" y="88"/>
                    <a:pt x="6" y="88"/>
                  </a:cubicBezTo>
                  <a:cubicBezTo>
                    <a:pt x="9" y="88"/>
                    <a:pt x="12" y="86"/>
                    <a:pt x="12" y="82"/>
                  </a:cubicBezTo>
                  <a:cubicBezTo>
                    <a:pt x="12" y="82"/>
                    <a:pt x="12" y="82"/>
                    <a:pt x="12" y="82"/>
                  </a:cubicBezTo>
                  <a:cubicBezTo>
                    <a:pt x="12" y="79"/>
                    <a:pt x="9" y="76"/>
                    <a:pt x="6" y="76"/>
                  </a:cubicBezTo>
                  <a:cubicBezTo>
                    <a:pt x="6" y="76"/>
                    <a:pt x="6" y="76"/>
                    <a:pt x="6" y="76"/>
                  </a:cubicBezTo>
                  <a:cubicBezTo>
                    <a:pt x="2" y="76"/>
                    <a:pt x="0" y="79"/>
                    <a:pt x="0" y="82"/>
                  </a:cubicBezTo>
                  <a:cubicBezTo>
                    <a:pt x="0" y="86"/>
                    <a:pt x="2" y="88"/>
                    <a:pt x="6" y="88"/>
                  </a:cubicBezTo>
                  <a:close/>
                  <a:moveTo>
                    <a:pt x="6" y="51"/>
                  </a:moveTo>
                  <a:cubicBezTo>
                    <a:pt x="6" y="51"/>
                    <a:pt x="6" y="51"/>
                    <a:pt x="6" y="51"/>
                  </a:cubicBezTo>
                  <a:cubicBezTo>
                    <a:pt x="9" y="51"/>
                    <a:pt x="12" y="48"/>
                    <a:pt x="12" y="44"/>
                  </a:cubicBezTo>
                  <a:cubicBezTo>
                    <a:pt x="12" y="44"/>
                    <a:pt x="12" y="44"/>
                    <a:pt x="12" y="44"/>
                  </a:cubicBezTo>
                  <a:cubicBezTo>
                    <a:pt x="12" y="41"/>
                    <a:pt x="9" y="38"/>
                    <a:pt x="6" y="38"/>
                  </a:cubicBezTo>
                  <a:cubicBezTo>
                    <a:pt x="6" y="38"/>
                    <a:pt x="6" y="38"/>
                    <a:pt x="6" y="38"/>
                  </a:cubicBezTo>
                  <a:cubicBezTo>
                    <a:pt x="2" y="38"/>
                    <a:pt x="0" y="41"/>
                    <a:pt x="0" y="44"/>
                  </a:cubicBezTo>
                  <a:cubicBezTo>
                    <a:pt x="0" y="48"/>
                    <a:pt x="2" y="51"/>
                    <a:pt x="6" y="51"/>
                  </a:cubicBezTo>
                  <a:close/>
                  <a:moveTo>
                    <a:pt x="10" y="464"/>
                  </a:moveTo>
                  <a:cubicBezTo>
                    <a:pt x="12" y="462"/>
                    <a:pt x="12" y="461"/>
                    <a:pt x="12" y="459"/>
                  </a:cubicBezTo>
                  <a:cubicBezTo>
                    <a:pt x="12" y="457"/>
                    <a:pt x="12" y="456"/>
                    <a:pt x="10" y="455"/>
                  </a:cubicBezTo>
                  <a:cubicBezTo>
                    <a:pt x="8" y="452"/>
                    <a:pt x="4" y="452"/>
                    <a:pt x="1" y="455"/>
                  </a:cubicBezTo>
                  <a:cubicBezTo>
                    <a:pt x="0" y="456"/>
                    <a:pt x="0" y="457"/>
                    <a:pt x="0" y="459"/>
                  </a:cubicBezTo>
                  <a:cubicBezTo>
                    <a:pt x="0" y="461"/>
                    <a:pt x="0" y="462"/>
                    <a:pt x="1" y="464"/>
                  </a:cubicBezTo>
                  <a:cubicBezTo>
                    <a:pt x="3" y="465"/>
                    <a:pt x="4" y="466"/>
                    <a:pt x="6" y="466"/>
                  </a:cubicBezTo>
                  <a:cubicBezTo>
                    <a:pt x="8" y="466"/>
                    <a:pt x="9" y="465"/>
                    <a:pt x="10" y="464"/>
                  </a:cubicBezTo>
                  <a:close/>
                </a:path>
              </a:pathLst>
            </a:custGeom>
            <a:solidFill>
              <a:srgbClr val="A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8" name="Freeform 379"/>
            <p:cNvSpPr>
              <a:spLocks noEditPoints="1"/>
            </p:cNvSpPr>
            <p:nvPr/>
          </p:nvSpPr>
          <p:spPr bwMode="auto">
            <a:xfrm>
              <a:off x="2590801" y="3092450"/>
              <a:ext cx="28575" cy="684213"/>
            </a:xfrm>
            <a:custGeom>
              <a:avLst/>
              <a:gdLst>
                <a:gd name="T0" fmla="*/ 2 w 13"/>
                <a:gd name="T1" fmla="*/ 12 h 319"/>
                <a:gd name="T2" fmla="*/ 2 w 13"/>
                <a:gd name="T3" fmla="*/ 3 h 319"/>
                <a:gd name="T4" fmla="*/ 13 w 13"/>
                <a:gd name="T5" fmla="*/ 7 h 319"/>
                <a:gd name="T6" fmla="*/ 6 w 13"/>
                <a:gd name="T7" fmla="*/ 14 h 319"/>
                <a:gd name="T8" fmla="*/ 6 w 13"/>
                <a:gd name="T9" fmla="*/ 281 h 319"/>
                <a:gd name="T10" fmla="*/ 13 w 13"/>
                <a:gd name="T11" fmla="*/ 274 h 319"/>
                <a:gd name="T12" fmla="*/ 6 w 13"/>
                <a:gd name="T13" fmla="*/ 268 h 319"/>
                <a:gd name="T14" fmla="*/ 6 w 13"/>
                <a:gd name="T15" fmla="*/ 281 h 319"/>
                <a:gd name="T16" fmla="*/ 6 w 13"/>
                <a:gd name="T17" fmla="*/ 243 h 319"/>
                <a:gd name="T18" fmla="*/ 13 w 13"/>
                <a:gd name="T19" fmla="*/ 236 h 319"/>
                <a:gd name="T20" fmla="*/ 6 w 13"/>
                <a:gd name="T21" fmla="*/ 230 h 319"/>
                <a:gd name="T22" fmla="*/ 6 w 13"/>
                <a:gd name="T23" fmla="*/ 243 h 319"/>
                <a:gd name="T24" fmla="*/ 6 w 13"/>
                <a:gd name="T25" fmla="*/ 204 h 319"/>
                <a:gd name="T26" fmla="*/ 13 w 13"/>
                <a:gd name="T27" fmla="*/ 198 h 319"/>
                <a:gd name="T28" fmla="*/ 6 w 13"/>
                <a:gd name="T29" fmla="*/ 192 h 319"/>
                <a:gd name="T30" fmla="*/ 6 w 13"/>
                <a:gd name="T31" fmla="*/ 204 h 319"/>
                <a:gd name="T32" fmla="*/ 6 w 13"/>
                <a:gd name="T33" fmla="*/ 166 h 319"/>
                <a:gd name="T34" fmla="*/ 13 w 13"/>
                <a:gd name="T35" fmla="*/ 160 h 319"/>
                <a:gd name="T36" fmla="*/ 6 w 13"/>
                <a:gd name="T37" fmla="*/ 153 h 319"/>
                <a:gd name="T38" fmla="*/ 6 w 13"/>
                <a:gd name="T39" fmla="*/ 166 h 319"/>
                <a:gd name="T40" fmla="*/ 6 w 13"/>
                <a:gd name="T41" fmla="*/ 128 h 319"/>
                <a:gd name="T42" fmla="*/ 13 w 13"/>
                <a:gd name="T43" fmla="*/ 122 h 319"/>
                <a:gd name="T44" fmla="*/ 6 w 13"/>
                <a:gd name="T45" fmla="*/ 115 h 319"/>
                <a:gd name="T46" fmla="*/ 6 w 13"/>
                <a:gd name="T47" fmla="*/ 128 h 319"/>
                <a:gd name="T48" fmla="*/ 6 w 13"/>
                <a:gd name="T49" fmla="*/ 90 h 319"/>
                <a:gd name="T50" fmla="*/ 13 w 13"/>
                <a:gd name="T51" fmla="*/ 84 h 319"/>
                <a:gd name="T52" fmla="*/ 6 w 13"/>
                <a:gd name="T53" fmla="*/ 77 h 319"/>
                <a:gd name="T54" fmla="*/ 6 w 13"/>
                <a:gd name="T55" fmla="*/ 90 h 319"/>
                <a:gd name="T56" fmla="*/ 6 w 13"/>
                <a:gd name="T57" fmla="*/ 52 h 319"/>
                <a:gd name="T58" fmla="*/ 13 w 13"/>
                <a:gd name="T59" fmla="*/ 45 h 319"/>
                <a:gd name="T60" fmla="*/ 6 w 13"/>
                <a:gd name="T61" fmla="*/ 39 h 319"/>
                <a:gd name="T62" fmla="*/ 6 w 13"/>
                <a:gd name="T63" fmla="*/ 52 h 319"/>
                <a:gd name="T64" fmla="*/ 13 w 13"/>
                <a:gd name="T65" fmla="*/ 312 h 319"/>
                <a:gd name="T66" fmla="*/ 2 w 13"/>
                <a:gd name="T67" fmla="*/ 308 h 319"/>
                <a:gd name="T68" fmla="*/ 2 w 13"/>
                <a:gd name="T69" fmla="*/ 317 h 319"/>
                <a:gd name="T70" fmla="*/ 11 w 13"/>
                <a:gd name="T71" fmla="*/ 317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319">
                  <a:moveTo>
                    <a:pt x="6" y="14"/>
                  </a:moveTo>
                  <a:cubicBezTo>
                    <a:pt x="5" y="14"/>
                    <a:pt x="3" y="13"/>
                    <a:pt x="2" y="12"/>
                  </a:cubicBezTo>
                  <a:cubicBezTo>
                    <a:pt x="1" y="10"/>
                    <a:pt x="0" y="9"/>
                    <a:pt x="0" y="7"/>
                  </a:cubicBezTo>
                  <a:cubicBezTo>
                    <a:pt x="0" y="6"/>
                    <a:pt x="1" y="4"/>
                    <a:pt x="2" y="3"/>
                  </a:cubicBezTo>
                  <a:cubicBezTo>
                    <a:pt x="4" y="0"/>
                    <a:pt x="9" y="0"/>
                    <a:pt x="11" y="3"/>
                  </a:cubicBezTo>
                  <a:cubicBezTo>
                    <a:pt x="12" y="4"/>
                    <a:pt x="13" y="6"/>
                    <a:pt x="13" y="7"/>
                  </a:cubicBezTo>
                  <a:cubicBezTo>
                    <a:pt x="13" y="9"/>
                    <a:pt x="12" y="10"/>
                    <a:pt x="11" y="12"/>
                  </a:cubicBezTo>
                  <a:cubicBezTo>
                    <a:pt x="10" y="13"/>
                    <a:pt x="8" y="14"/>
                    <a:pt x="6" y="14"/>
                  </a:cubicBezTo>
                  <a:close/>
                  <a:moveTo>
                    <a:pt x="6" y="281"/>
                  </a:moveTo>
                  <a:cubicBezTo>
                    <a:pt x="6" y="281"/>
                    <a:pt x="6" y="281"/>
                    <a:pt x="6" y="281"/>
                  </a:cubicBezTo>
                  <a:cubicBezTo>
                    <a:pt x="10" y="281"/>
                    <a:pt x="13" y="278"/>
                    <a:pt x="13" y="274"/>
                  </a:cubicBezTo>
                  <a:cubicBezTo>
                    <a:pt x="13" y="274"/>
                    <a:pt x="13" y="274"/>
                    <a:pt x="13" y="274"/>
                  </a:cubicBezTo>
                  <a:cubicBezTo>
                    <a:pt x="13" y="271"/>
                    <a:pt x="10" y="268"/>
                    <a:pt x="6" y="268"/>
                  </a:cubicBezTo>
                  <a:cubicBezTo>
                    <a:pt x="6" y="268"/>
                    <a:pt x="6" y="268"/>
                    <a:pt x="6" y="268"/>
                  </a:cubicBezTo>
                  <a:cubicBezTo>
                    <a:pt x="3" y="268"/>
                    <a:pt x="0" y="271"/>
                    <a:pt x="0" y="274"/>
                  </a:cubicBezTo>
                  <a:cubicBezTo>
                    <a:pt x="0" y="278"/>
                    <a:pt x="3" y="281"/>
                    <a:pt x="6" y="281"/>
                  </a:cubicBezTo>
                  <a:close/>
                  <a:moveTo>
                    <a:pt x="6" y="243"/>
                  </a:moveTo>
                  <a:cubicBezTo>
                    <a:pt x="6" y="243"/>
                    <a:pt x="6" y="243"/>
                    <a:pt x="6" y="243"/>
                  </a:cubicBezTo>
                  <a:cubicBezTo>
                    <a:pt x="10" y="243"/>
                    <a:pt x="13" y="240"/>
                    <a:pt x="13" y="236"/>
                  </a:cubicBezTo>
                  <a:cubicBezTo>
                    <a:pt x="13" y="236"/>
                    <a:pt x="13" y="236"/>
                    <a:pt x="13" y="236"/>
                  </a:cubicBezTo>
                  <a:cubicBezTo>
                    <a:pt x="13" y="233"/>
                    <a:pt x="10" y="230"/>
                    <a:pt x="6" y="230"/>
                  </a:cubicBezTo>
                  <a:cubicBezTo>
                    <a:pt x="6" y="230"/>
                    <a:pt x="6" y="230"/>
                    <a:pt x="6" y="230"/>
                  </a:cubicBezTo>
                  <a:cubicBezTo>
                    <a:pt x="3" y="230"/>
                    <a:pt x="0" y="233"/>
                    <a:pt x="0" y="236"/>
                  </a:cubicBezTo>
                  <a:cubicBezTo>
                    <a:pt x="0" y="240"/>
                    <a:pt x="3" y="243"/>
                    <a:pt x="6" y="243"/>
                  </a:cubicBezTo>
                  <a:close/>
                  <a:moveTo>
                    <a:pt x="6" y="204"/>
                  </a:moveTo>
                  <a:cubicBezTo>
                    <a:pt x="6" y="204"/>
                    <a:pt x="6" y="204"/>
                    <a:pt x="6" y="204"/>
                  </a:cubicBezTo>
                  <a:cubicBezTo>
                    <a:pt x="10" y="204"/>
                    <a:pt x="13" y="202"/>
                    <a:pt x="13" y="198"/>
                  </a:cubicBezTo>
                  <a:cubicBezTo>
                    <a:pt x="13" y="198"/>
                    <a:pt x="13" y="198"/>
                    <a:pt x="13" y="198"/>
                  </a:cubicBezTo>
                  <a:cubicBezTo>
                    <a:pt x="13" y="194"/>
                    <a:pt x="10" y="192"/>
                    <a:pt x="6" y="192"/>
                  </a:cubicBezTo>
                  <a:cubicBezTo>
                    <a:pt x="6" y="192"/>
                    <a:pt x="6" y="192"/>
                    <a:pt x="6" y="192"/>
                  </a:cubicBezTo>
                  <a:cubicBezTo>
                    <a:pt x="3" y="192"/>
                    <a:pt x="0" y="194"/>
                    <a:pt x="0" y="198"/>
                  </a:cubicBezTo>
                  <a:cubicBezTo>
                    <a:pt x="0" y="202"/>
                    <a:pt x="3" y="204"/>
                    <a:pt x="6" y="204"/>
                  </a:cubicBezTo>
                  <a:close/>
                  <a:moveTo>
                    <a:pt x="6" y="166"/>
                  </a:moveTo>
                  <a:cubicBezTo>
                    <a:pt x="6" y="166"/>
                    <a:pt x="6" y="166"/>
                    <a:pt x="6" y="166"/>
                  </a:cubicBezTo>
                  <a:cubicBezTo>
                    <a:pt x="10" y="166"/>
                    <a:pt x="13" y="163"/>
                    <a:pt x="13" y="160"/>
                  </a:cubicBezTo>
                  <a:cubicBezTo>
                    <a:pt x="13" y="160"/>
                    <a:pt x="13" y="160"/>
                    <a:pt x="13" y="160"/>
                  </a:cubicBezTo>
                  <a:cubicBezTo>
                    <a:pt x="13" y="156"/>
                    <a:pt x="10" y="153"/>
                    <a:pt x="6" y="153"/>
                  </a:cubicBezTo>
                  <a:cubicBezTo>
                    <a:pt x="6" y="153"/>
                    <a:pt x="6" y="153"/>
                    <a:pt x="6" y="153"/>
                  </a:cubicBezTo>
                  <a:cubicBezTo>
                    <a:pt x="3" y="153"/>
                    <a:pt x="0" y="156"/>
                    <a:pt x="0" y="160"/>
                  </a:cubicBezTo>
                  <a:cubicBezTo>
                    <a:pt x="0" y="163"/>
                    <a:pt x="3" y="166"/>
                    <a:pt x="6" y="166"/>
                  </a:cubicBezTo>
                  <a:close/>
                  <a:moveTo>
                    <a:pt x="6" y="128"/>
                  </a:moveTo>
                  <a:cubicBezTo>
                    <a:pt x="6" y="128"/>
                    <a:pt x="6" y="128"/>
                    <a:pt x="6" y="128"/>
                  </a:cubicBezTo>
                  <a:cubicBezTo>
                    <a:pt x="10" y="128"/>
                    <a:pt x="13" y="125"/>
                    <a:pt x="13" y="122"/>
                  </a:cubicBezTo>
                  <a:cubicBezTo>
                    <a:pt x="13" y="122"/>
                    <a:pt x="13" y="122"/>
                    <a:pt x="13" y="122"/>
                  </a:cubicBezTo>
                  <a:cubicBezTo>
                    <a:pt x="13" y="118"/>
                    <a:pt x="10" y="115"/>
                    <a:pt x="6" y="115"/>
                  </a:cubicBezTo>
                  <a:cubicBezTo>
                    <a:pt x="6" y="115"/>
                    <a:pt x="6" y="115"/>
                    <a:pt x="6" y="115"/>
                  </a:cubicBezTo>
                  <a:cubicBezTo>
                    <a:pt x="3" y="115"/>
                    <a:pt x="0" y="118"/>
                    <a:pt x="0" y="122"/>
                  </a:cubicBezTo>
                  <a:cubicBezTo>
                    <a:pt x="0" y="125"/>
                    <a:pt x="3" y="128"/>
                    <a:pt x="6" y="128"/>
                  </a:cubicBezTo>
                  <a:close/>
                  <a:moveTo>
                    <a:pt x="6" y="90"/>
                  </a:moveTo>
                  <a:cubicBezTo>
                    <a:pt x="6" y="90"/>
                    <a:pt x="6" y="90"/>
                    <a:pt x="6" y="90"/>
                  </a:cubicBezTo>
                  <a:cubicBezTo>
                    <a:pt x="10" y="90"/>
                    <a:pt x="13" y="87"/>
                    <a:pt x="13" y="84"/>
                  </a:cubicBezTo>
                  <a:cubicBezTo>
                    <a:pt x="13" y="84"/>
                    <a:pt x="13" y="84"/>
                    <a:pt x="13" y="84"/>
                  </a:cubicBezTo>
                  <a:cubicBezTo>
                    <a:pt x="13" y="80"/>
                    <a:pt x="10" y="77"/>
                    <a:pt x="6" y="77"/>
                  </a:cubicBezTo>
                  <a:cubicBezTo>
                    <a:pt x="6" y="77"/>
                    <a:pt x="6" y="77"/>
                    <a:pt x="6" y="77"/>
                  </a:cubicBezTo>
                  <a:cubicBezTo>
                    <a:pt x="3" y="77"/>
                    <a:pt x="0" y="80"/>
                    <a:pt x="0" y="84"/>
                  </a:cubicBezTo>
                  <a:cubicBezTo>
                    <a:pt x="0" y="87"/>
                    <a:pt x="3" y="90"/>
                    <a:pt x="6" y="90"/>
                  </a:cubicBezTo>
                  <a:close/>
                  <a:moveTo>
                    <a:pt x="6" y="52"/>
                  </a:moveTo>
                  <a:cubicBezTo>
                    <a:pt x="6" y="52"/>
                    <a:pt x="6" y="52"/>
                    <a:pt x="6" y="52"/>
                  </a:cubicBezTo>
                  <a:cubicBezTo>
                    <a:pt x="10" y="52"/>
                    <a:pt x="13" y="49"/>
                    <a:pt x="13" y="45"/>
                  </a:cubicBezTo>
                  <a:cubicBezTo>
                    <a:pt x="13" y="45"/>
                    <a:pt x="13" y="45"/>
                    <a:pt x="13" y="45"/>
                  </a:cubicBezTo>
                  <a:cubicBezTo>
                    <a:pt x="13" y="42"/>
                    <a:pt x="10" y="39"/>
                    <a:pt x="6" y="39"/>
                  </a:cubicBezTo>
                  <a:cubicBezTo>
                    <a:pt x="6" y="39"/>
                    <a:pt x="6" y="39"/>
                    <a:pt x="6" y="39"/>
                  </a:cubicBezTo>
                  <a:cubicBezTo>
                    <a:pt x="3" y="39"/>
                    <a:pt x="0" y="42"/>
                    <a:pt x="0" y="45"/>
                  </a:cubicBezTo>
                  <a:cubicBezTo>
                    <a:pt x="0" y="49"/>
                    <a:pt x="3" y="52"/>
                    <a:pt x="6" y="52"/>
                  </a:cubicBezTo>
                  <a:close/>
                  <a:moveTo>
                    <a:pt x="11" y="317"/>
                  </a:moveTo>
                  <a:cubicBezTo>
                    <a:pt x="12" y="316"/>
                    <a:pt x="13" y="314"/>
                    <a:pt x="13" y="312"/>
                  </a:cubicBezTo>
                  <a:cubicBezTo>
                    <a:pt x="13" y="311"/>
                    <a:pt x="12" y="309"/>
                    <a:pt x="11" y="308"/>
                  </a:cubicBezTo>
                  <a:cubicBezTo>
                    <a:pt x="9" y="306"/>
                    <a:pt x="4" y="306"/>
                    <a:pt x="2" y="308"/>
                  </a:cubicBezTo>
                  <a:cubicBezTo>
                    <a:pt x="1" y="309"/>
                    <a:pt x="0" y="311"/>
                    <a:pt x="0" y="312"/>
                  </a:cubicBezTo>
                  <a:cubicBezTo>
                    <a:pt x="0" y="314"/>
                    <a:pt x="1" y="316"/>
                    <a:pt x="2" y="317"/>
                  </a:cubicBezTo>
                  <a:cubicBezTo>
                    <a:pt x="3" y="318"/>
                    <a:pt x="5" y="319"/>
                    <a:pt x="6" y="319"/>
                  </a:cubicBezTo>
                  <a:cubicBezTo>
                    <a:pt x="8" y="319"/>
                    <a:pt x="10" y="318"/>
                    <a:pt x="11" y="317"/>
                  </a:cubicBezTo>
                  <a:close/>
                </a:path>
              </a:pathLst>
            </a:custGeom>
            <a:solidFill>
              <a:srgbClr val="A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9" name="Freeform 380"/>
            <p:cNvSpPr>
              <a:spLocks noEditPoints="1"/>
            </p:cNvSpPr>
            <p:nvPr/>
          </p:nvSpPr>
          <p:spPr bwMode="auto">
            <a:xfrm>
              <a:off x="3009901" y="2794000"/>
              <a:ext cx="25400" cy="1223963"/>
            </a:xfrm>
            <a:custGeom>
              <a:avLst/>
              <a:gdLst>
                <a:gd name="T0" fmla="*/ 1 w 12"/>
                <a:gd name="T1" fmla="*/ 11 h 570"/>
                <a:gd name="T2" fmla="*/ 1 w 12"/>
                <a:gd name="T3" fmla="*/ 2 h 570"/>
                <a:gd name="T4" fmla="*/ 12 w 12"/>
                <a:gd name="T5" fmla="*/ 6 h 570"/>
                <a:gd name="T6" fmla="*/ 6 w 12"/>
                <a:gd name="T7" fmla="*/ 13 h 570"/>
                <a:gd name="T8" fmla="*/ 6 w 12"/>
                <a:gd name="T9" fmla="*/ 530 h 570"/>
                <a:gd name="T10" fmla="*/ 12 w 12"/>
                <a:gd name="T11" fmla="*/ 524 h 570"/>
                <a:gd name="T12" fmla="*/ 6 w 12"/>
                <a:gd name="T13" fmla="*/ 518 h 570"/>
                <a:gd name="T14" fmla="*/ 6 w 12"/>
                <a:gd name="T15" fmla="*/ 530 h 570"/>
                <a:gd name="T16" fmla="*/ 6 w 12"/>
                <a:gd name="T17" fmla="*/ 490 h 570"/>
                <a:gd name="T18" fmla="*/ 12 w 12"/>
                <a:gd name="T19" fmla="*/ 484 h 570"/>
                <a:gd name="T20" fmla="*/ 6 w 12"/>
                <a:gd name="T21" fmla="*/ 478 h 570"/>
                <a:gd name="T22" fmla="*/ 6 w 12"/>
                <a:gd name="T23" fmla="*/ 490 h 570"/>
                <a:gd name="T24" fmla="*/ 6 w 12"/>
                <a:gd name="T25" fmla="*/ 451 h 570"/>
                <a:gd name="T26" fmla="*/ 12 w 12"/>
                <a:gd name="T27" fmla="*/ 444 h 570"/>
                <a:gd name="T28" fmla="*/ 6 w 12"/>
                <a:gd name="T29" fmla="*/ 438 h 570"/>
                <a:gd name="T30" fmla="*/ 6 w 12"/>
                <a:gd name="T31" fmla="*/ 451 h 570"/>
                <a:gd name="T32" fmla="*/ 6 w 12"/>
                <a:gd name="T33" fmla="*/ 411 h 570"/>
                <a:gd name="T34" fmla="*/ 12 w 12"/>
                <a:gd name="T35" fmla="*/ 405 h 570"/>
                <a:gd name="T36" fmla="*/ 6 w 12"/>
                <a:gd name="T37" fmla="*/ 398 h 570"/>
                <a:gd name="T38" fmla="*/ 6 w 12"/>
                <a:gd name="T39" fmla="*/ 411 h 570"/>
                <a:gd name="T40" fmla="*/ 6 w 12"/>
                <a:gd name="T41" fmla="*/ 371 h 570"/>
                <a:gd name="T42" fmla="*/ 12 w 12"/>
                <a:gd name="T43" fmla="*/ 365 h 570"/>
                <a:gd name="T44" fmla="*/ 6 w 12"/>
                <a:gd name="T45" fmla="*/ 358 h 570"/>
                <a:gd name="T46" fmla="*/ 6 w 12"/>
                <a:gd name="T47" fmla="*/ 371 h 570"/>
                <a:gd name="T48" fmla="*/ 6 w 12"/>
                <a:gd name="T49" fmla="*/ 331 h 570"/>
                <a:gd name="T50" fmla="*/ 12 w 12"/>
                <a:gd name="T51" fmla="*/ 325 h 570"/>
                <a:gd name="T52" fmla="*/ 6 w 12"/>
                <a:gd name="T53" fmla="*/ 319 h 570"/>
                <a:gd name="T54" fmla="*/ 6 w 12"/>
                <a:gd name="T55" fmla="*/ 331 h 570"/>
                <a:gd name="T56" fmla="*/ 6 w 12"/>
                <a:gd name="T57" fmla="*/ 291 h 570"/>
                <a:gd name="T58" fmla="*/ 12 w 12"/>
                <a:gd name="T59" fmla="*/ 285 h 570"/>
                <a:gd name="T60" fmla="*/ 6 w 12"/>
                <a:gd name="T61" fmla="*/ 279 h 570"/>
                <a:gd name="T62" fmla="*/ 6 w 12"/>
                <a:gd name="T63" fmla="*/ 291 h 570"/>
                <a:gd name="T64" fmla="*/ 6 w 12"/>
                <a:gd name="T65" fmla="*/ 252 h 570"/>
                <a:gd name="T66" fmla="*/ 12 w 12"/>
                <a:gd name="T67" fmla="*/ 245 h 570"/>
                <a:gd name="T68" fmla="*/ 6 w 12"/>
                <a:gd name="T69" fmla="*/ 239 h 570"/>
                <a:gd name="T70" fmla="*/ 6 w 12"/>
                <a:gd name="T71" fmla="*/ 252 h 570"/>
                <a:gd name="T72" fmla="*/ 6 w 12"/>
                <a:gd name="T73" fmla="*/ 212 h 570"/>
                <a:gd name="T74" fmla="*/ 12 w 12"/>
                <a:gd name="T75" fmla="*/ 206 h 570"/>
                <a:gd name="T76" fmla="*/ 6 w 12"/>
                <a:gd name="T77" fmla="*/ 199 h 570"/>
                <a:gd name="T78" fmla="*/ 6 w 12"/>
                <a:gd name="T79" fmla="*/ 212 h 570"/>
                <a:gd name="T80" fmla="*/ 6 w 12"/>
                <a:gd name="T81" fmla="*/ 172 h 570"/>
                <a:gd name="T82" fmla="*/ 12 w 12"/>
                <a:gd name="T83" fmla="*/ 166 h 570"/>
                <a:gd name="T84" fmla="*/ 6 w 12"/>
                <a:gd name="T85" fmla="*/ 159 h 570"/>
                <a:gd name="T86" fmla="*/ 6 w 12"/>
                <a:gd name="T87" fmla="*/ 172 h 570"/>
                <a:gd name="T88" fmla="*/ 6 w 12"/>
                <a:gd name="T89" fmla="*/ 132 h 570"/>
                <a:gd name="T90" fmla="*/ 12 w 12"/>
                <a:gd name="T91" fmla="*/ 126 h 570"/>
                <a:gd name="T92" fmla="*/ 6 w 12"/>
                <a:gd name="T93" fmla="*/ 120 h 570"/>
                <a:gd name="T94" fmla="*/ 6 w 12"/>
                <a:gd name="T95" fmla="*/ 132 h 570"/>
                <a:gd name="T96" fmla="*/ 6 w 12"/>
                <a:gd name="T97" fmla="*/ 92 h 570"/>
                <a:gd name="T98" fmla="*/ 12 w 12"/>
                <a:gd name="T99" fmla="*/ 86 h 570"/>
                <a:gd name="T100" fmla="*/ 6 w 12"/>
                <a:gd name="T101" fmla="*/ 80 h 570"/>
                <a:gd name="T102" fmla="*/ 6 w 12"/>
                <a:gd name="T103" fmla="*/ 92 h 570"/>
                <a:gd name="T104" fmla="*/ 6 w 12"/>
                <a:gd name="T105" fmla="*/ 53 h 570"/>
                <a:gd name="T106" fmla="*/ 12 w 12"/>
                <a:gd name="T107" fmla="*/ 46 h 570"/>
                <a:gd name="T108" fmla="*/ 6 w 12"/>
                <a:gd name="T109" fmla="*/ 40 h 570"/>
                <a:gd name="T110" fmla="*/ 6 w 12"/>
                <a:gd name="T111" fmla="*/ 53 h 570"/>
                <a:gd name="T112" fmla="*/ 12 w 12"/>
                <a:gd name="T113" fmla="*/ 564 h 570"/>
                <a:gd name="T114" fmla="*/ 1 w 12"/>
                <a:gd name="T115" fmla="*/ 559 h 570"/>
                <a:gd name="T116" fmla="*/ 1 w 12"/>
                <a:gd name="T117" fmla="*/ 568 h 570"/>
                <a:gd name="T118" fmla="*/ 10 w 12"/>
                <a:gd name="T119" fmla="*/ 568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 h="570">
                  <a:moveTo>
                    <a:pt x="6" y="13"/>
                  </a:moveTo>
                  <a:cubicBezTo>
                    <a:pt x="4" y="13"/>
                    <a:pt x="3" y="12"/>
                    <a:pt x="1" y="11"/>
                  </a:cubicBezTo>
                  <a:cubicBezTo>
                    <a:pt x="0" y="10"/>
                    <a:pt x="0" y="8"/>
                    <a:pt x="0" y="6"/>
                  </a:cubicBezTo>
                  <a:cubicBezTo>
                    <a:pt x="0" y="5"/>
                    <a:pt x="0" y="3"/>
                    <a:pt x="1" y="2"/>
                  </a:cubicBezTo>
                  <a:cubicBezTo>
                    <a:pt x="4" y="0"/>
                    <a:pt x="8" y="0"/>
                    <a:pt x="10" y="2"/>
                  </a:cubicBezTo>
                  <a:cubicBezTo>
                    <a:pt x="12" y="3"/>
                    <a:pt x="12" y="5"/>
                    <a:pt x="12" y="6"/>
                  </a:cubicBezTo>
                  <a:cubicBezTo>
                    <a:pt x="12" y="8"/>
                    <a:pt x="12" y="10"/>
                    <a:pt x="11" y="11"/>
                  </a:cubicBezTo>
                  <a:cubicBezTo>
                    <a:pt x="9" y="12"/>
                    <a:pt x="8" y="13"/>
                    <a:pt x="6" y="13"/>
                  </a:cubicBezTo>
                  <a:close/>
                  <a:moveTo>
                    <a:pt x="6" y="530"/>
                  </a:moveTo>
                  <a:cubicBezTo>
                    <a:pt x="6" y="530"/>
                    <a:pt x="6" y="530"/>
                    <a:pt x="6" y="530"/>
                  </a:cubicBezTo>
                  <a:cubicBezTo>
                    <a:pt x="9" y="530"/>
                    <a:pt x="12" y="527"/>
                    <a:pt x="12" y="524"/>
                  </a:cubicBezTo>
                  <a:cubicBezTo>
                    <a:pt x="12" y="524"/>
                    <a:pt x="12" y="524"/>
                    <a:pt x="12" y="524"/>
                  </a:cubicBezTo>
                  <a:cubicBezTo>
                    <a:pt x="12" y="520"/>
                    <a:pt x="9" y="518"/>
                    <a:pt x="6" y="518"/>
                  </a:cubicBezTo>
                  <a:cubicBezTo>
                    <a:pt x="6" y="518"/>
                    <a:pt x="6" y="518"/>
                    <a:pt x="6" y="518"/>
                  </a:cubicBezTo>
                  <a:cubicBezTo>
                    <a:pt x="2" y="518"/>
                    <a:pt x="0" y="520"/>
                    <a:pt x="0" y="524"/>
                  </a:cubicBezTo>
                  <a:cubicBezTo>
                    <a:pt x="0" y="527"/>
                    <a:pt x="2" y="530"/>
                    <a:pt x="6" y="530"/>
                  </a:cubicBezTo>
                  <a:close/>
                  <a:moveTo>
                    <a:pt x="6" y="490"/>
                  </a:moveTo>
                  <a:cubicBezTo>
                    <a:pt x="6" y="490"/>
                    <a:pt x="6" y="490"/>
                    <a:pt x="6" y="490"/>
                  </a:cubicBezTo>
                  <a:cubicBezTo>
                    <a:pt x="9" y="490"/>
                    <a:pt x="12" y="488"/>
                    <a:pt x="12" y="484"/>
                  </a:cubicBezTo>
                  <a:cubicBezTo>
                    <a:pt x="12" y="484"/>
                    <a:pt x="12" y="484"/>
                    <a:pt x="12" y="484"/>
                  </a:cubicBezTo>
                  <a:cubicBezTo>
                    <a:pt x="12" y="481"/>
                    <a:pt x="9" y="478"/>
                    <a:pt x="6" y="478"/>
                  </a:cubicBezTo>
                  <a:cubicBezTo>
                    <a:pt x="6" y="478"/>
                    <a:pt x="6" y="478"/>
                    <a:pt x="6" y="478"/>
                  </a:cubicBezTo>
                  <a:cubicBezTo>
                    <a:pt x="2" y="478"/>
                    <a:pt x="0" y="481"/>
                    <a:pt x="0" y="484"/>
                  </a:cubicBezTo>
                  <a:cubicBezTo>
                    <a:pt x="0" y="488"/>
                    <a:pt x="2" y="490"/>
                    <a:pt x="6" y="490"/>
                  </a:cubicBezTo>
                  <a:close/>
                  <a:moveTo>
                    <a:pt x="6" y="451"/>
                  </a:moveTo>
                  <a:cubicBezTo>
                    <a:pt x="6" y="451"/>
                    <a:pt x="6" y="451"/>
                    <a:pt x="6" y="451"/>
                  </a:cubicBezTo>
                  <a:cubicBezTo>
                    <a:pt x="9" y="451"/>
                    <a:pt x="12" y="448"/>
                    <a:pt x="12" y="444"/>
                  </a:cubicBezTo>
                  <a:cubicBezTo>
                    <a:pt x="12" y="444"/>
                    <a:pt x="12" y="444"/>
                    <a:pt x="12" y="444"/>
                  </a:cubicBezTo>
                  <a:cubicBezTo>
                    <a:pt x="12" y="441"/>
                    <a:pt x="9" y="438"/>
                    <a:pt x="6" y="438"/>
                  </a:cubicBezTo>
                  <a:cubicBezTo>
                    <a:pt x="6" y="438"/>
                    <a:pt x="6" y="438"/>
                    <a:pt x="6" y="438"/>
                  </a:cubicBezTo>
                  <a:cubicBezTo>
                    <a:pt x="2" y="438"/>
                    <a:pt x="0" y="441"/>
                    <a:pt x="0" y="444"/>
                  </a:cubicBezTo>
                  <a:cubicBezTo>
                    <a:pt x="0" y="448"/>
                    <a:pt x="2" y="451"/>
                    <a:pt x="6" y="451"/>
                  </a:cubicBezTo>
                  <a:close/>
                  <a:moveTo>
                    <a:pt x="6" y="411"/>
                  </a:moveTo>
                  <a:cubicBezTo>
                    <a:pt x="6" y="411"/>
                    <a:pt x="6" y="411"/>
                    <a:pt x="6" y="411"/>
                  </a:cubicBezTo>
                  <a:cubicBezTo>
                    <a:pt x="9" y="411"/>
                    <a:pt x="12" y="408"/>
                    <a:pt x="12" y="405"/>
                  </a:cubicBezTo>
                  <a:cubicBezTo>
                    <a:pt x="12" y="405"/>
                    <a:pt x="12" y="405"/>
                    <a:pt x="12" y="405"/>
                  </a:cubicBezTo>
                  <a:cubicBezTo>
                    <a:pt x="12" y="401"/>
                    <a:pt x="9" y="398"/>
                    <a:pt x="6" y="398"/>
                  </a:cubicBezTo>
                  <a:cubicBezTo>
                    <a:pt x="6" y="398"/>
                    <a:pt x="6" y="398"/>
                    <a:pt x="6" y="398"/>
                  </a:cubicBezTo>
                  <a:cubicBezTo>
                    <a:pt x="2" y="398"/>
                    <a:pt x="0" y="401"/>
                    <a:pt x="0" y="405"/>
                  </a:cubicBezTo>
                  <a:cubicBezTo>
                    <a:pt x="0" y="408"/>
                    <a:pt x="2" y="411"/>
                    <a:pt x="6" y="411"/>
                  </a:cubicBezTo>
                  <a:close/>
                  <a:moveTo>
                    <a:pt x="6" y="371"/>
                  </a:moveTo>
                  <a:cubicBezTo>
                    <a:pt x="6" y="371"/>
                    <a:pt x="6" y="371"/>
                    <a:pt x="6" y="371"/>
                  </a:cubicBezTo>
                  <a:cubicBezTo>
                    <a:pt x="9" y="371"/>
                    <a:pt x="12" y="368"/>
                    <a:pt x="12" y="365"/>
                  </a:cubicBezTo>
                  <a:cubicBezTo>
                    <a:pt x="12" y="365"/>
                    <a:pt x="12" y="365"/>
                    <a:pt x="12" y="365"/>
                  </a:cubicBezTo>
                  <a:cubicBezTo>
                    <a:pt x="12" y="361"/>
                    <a:pt x="9" y="358"/>
                    <a:pt x="6" y="358"/>
                  </a:cubicBezTo>
                  <a:cubicBezTo>
                    <a:pt x="6" y="358"/>
                    <a:pt x="6" y="358"/>
                    <a:pt x="6" y="358"/>
                  </a:cubicBezTo>
                  <a:cubicBezTo>
                    <a:pt x="2" y="358"/>
                    <a:pt x="0" y="361"/>
                    <a:pt x="0" y="365"/>
                  </a:cubicBezTo>
                  <a:cubicBezTo>
                    <a:pt x="0" y="368"/>
                    <a:pt x="2" y="371"/>
                    <a:pt x="6" y="371"/>
                  </a:cubicBezTo>
                  <a:close/>
                  <a:moveTo>
                    <a:pt x="6" y="331"/>
                  </a:moveTo>
                  <a:cubicBezTo>
                    <a:pt x="6" y="331"/>
                    <a:pt x="6" y="331"/>
                    <a:pt x="6" y="331"/>
                  </a:cubicBezTo>
                  <a:cubicBezTo>
                    <a:pt x="9" y="331"/>
                    <a:pt x="12" y="328"/>
                    <a:pt x="12" y="325"/>
                  </a:cubicBezTo>
                  <a:cubicBezTo>
                    <a:pt x="12" y="325"/>
                    <a:pt x="12" y="325"/>
                    <a:pt x="12" y="325"/>
                  </a:cubicBezTo>
                  <a:cubicBezTo>
                    <a:pt x="12" y="321"/>
                    <a:pt x="9" y="319"/>
                    <a:pt x="6" y="319"/>
                  </a:cubicBezTo>
                  <a:cubicBezTo>
                    <a:pt x="6" y="319"/>
                    <a:pt x="6" y="319"/>
                    <a:pt x="6" y="319"/>
                  </a:cubicBezTo>
                  <a:cubicBezTo>
                    <a:pt x="2" y="319"/>
                    <a:pt x="0" y="321"/>
                    <a:pt x="0" y="325"/>
                  </a:cubicBezTo>
                  <a:cubicBezTo>
                    <a:pt x="0" y="328"/>
                    <a:pt x="2" y="331"/>
                    <a:pt x="6" y="331"/>
                  </a:cubicBezTo>
                  <a:close/>
                  <a:moveTo>
                    <a:pt x="6" y="291"/>
                  </a:moveTo>
                  <a:cubicBezTo>
                    <a:pt x="6" y="291"/>
                    <a:pt x="6" y="291"/>
                    <a:pt x="6" y="291"/>
                  </a:cubicBezTo>
                  <a:cubicBezTo>
                    <a:pt x="9" y="291"/>
                    <a:pt x="12" y="289"/>
                    <a:pt x="12" y="285"/>
                  </a:cubicBezTo>
                  <a:cubicBezTo>
                    <a:pt x="12" y="285"/>
                    <a:pt x="12" y="285"/>
                    <a:pt x="12" y="285"/>
                  </a:cubicBezTo>
                  <a:cubicBezTo>
                    <a:pt x="12" y="282"/>
                    <a:pt x="9" y="279"/>
                    <a:pt x="6" y="279"/>
                  </a:cubicBezTo>
                  <a:cubicBezTo>
                    <a:pt x="6" y="279"/>
                    <a:pt x="6" y="279"/>
                    <a:pt x="6" y="279"/>
                  </a:cubicBezTo>
                  <a:cubicBezTo>
                    <a:pt x="2" y="279"/>
                    <a:pt x="0" y="282"/>
                    <a:pt x="0" y="285"/>
                  </a:cubicBezTo>
                  <a:cubicBezTo>
                    <a:pt x="0" y="289"/>
                    <a:pt x="2" y="291"/>
                    <a:pt x="6" y="291"/>
                  </a:cubicBezTo>
                  <a:close/>
                  <a:moveTo>
                    <a:pt x="6" y="252"/>
                  </a:moveTo>
                  <a:cubicBezTo>
                    <a:pt x="6" y="252"/>
                    <a:pt x="6" y="252"/>
                    <a:pt x="6" y="252"/>
                  </a:cubicBezTo>
                  <a:cubicBezTo>
                    <a:pt x="9" y="252"/>
                    <a:pt x="12" y="249"/>
                    <a:pt x="12" y="245"/>
                  </a:cubicBezTo>
                  <a:cubicBezTo>
                    <a:pt x="12" y="245"/>
                    <a:pt x="12" y="245"/>
                    <a:pt x="12" y="245"/>
                  </a:cubicBezTo>
                  <a:cubicBezTo>
                    <a:pt x="12" y="242"/>
                    <a:pt x="9" y="239"/>
                    <a:pt x="6" y="239"/>
                  </a:cubicBezTo>
                  <a:cubicBezTo>
                    <a:pt x="6" y="239"/>
                    <a:pt x="6" y="239"/>
                    <a:pt x="6" y="239"/>
                  </a:cubicBezTo>
                  <a:cubicBezTo>
                    <a:pt x="2" y="239"/>
                    <a:pt x="0" y="242"/>
                    <a:pt x="0" y="245"/>
                  </a:cubicBezTo>
                  <a:cubicBezTo>
                    <a:pt x="0" y="249"/>
                    <a:pt x="2" y="252"/>
                    <a:pt x="6" y="252"/>
                  </a:cubicBezTo>
                  <a:close/>
                  <a:moveTo>
                    <a:pt x="6" y="212"/>
                  </a:moveTo>
                  <a:cubicBezTo>
                    <a:pt x="6" y="212"/>
                    <a:pt x="6" y="212"/>
                    <a:pt x="6" y="212"/>
                  </a:cubicBezTo>
                  <a:cubicBezTo>
                    <a:pt x="9" y="212"/>
                    <a:pt x="12" y="209"/>
                    <a:pt x="12" y="206"/>
                  </a:cubicBezTo>
                  <a:cubicBezTo>
                    <a:pt x="12" y="206"/>
                    <a:pt x="12" y="206"/>
                    <a:pt x="12" y="206"/>
                  </a:cubicBezTo>
                  <a:cubicBezTo>
                    <a:pt x="12" y="202"/>
                    <a:pt x="9" y="199"/>
                    <a:pt x="6" y="199"/>
                  </a:cubicBezTo>
                  <a:cubicBezTo>
                    <a:pt x="6" y="199"/>
                    <a:pt x="6" y="199"/>
                    <a:pt x="6" y="199"/>
                  </a:cubicBezTo>
                  <a:cubicBezTo>
                    <a:pt x="2" y="199"/>
                    <a:pt x="0" y="202"/>
                    <a:pt x="0" y="206"/>
                  </a:cubicBezTo>
                  <a:cubicBezTo>
                    <a:pt x="0" y="209"/>
                    <a:pt x="2" y="212"/>
                    <a:pt x="6" y="212"/>
                  </a:cubicBezTo>
                  <a:close/>
                  <a:moveTo>
                    <a:pt x="6" y="172"/>
                  </a:moveTo>
                  <a:cubicBezTo>
                    <a:pt x="6" y="172"/>
                    <a:pt x="6" y="172"/>
                    <a:pt x="6" y="172"/>
                  </a:cubicBezTo>
                  <a:cubicBezTo>
                    <a:pt x="9" y="172"/>
                    <a:pt x="12" y="169"/>
                    <a:pt x="12" y="166"/>
                  </a:cubicBezTo>
                  <a:cubicBezTo>
                    <a:pt x="12" y="166"/>
                    <a:pt x="12" y="166"/>
                    <a:pt x="12" y="166"/>
                  </a:cubicBezTo>
                  <a:cubicBezTo>
                    <a:pt x="12" y="162"/>
                    <a:pt x="9" y="159"/>
                    <a:pt x="6" y="159"/>
                  </a:cubicBezTo>
                  <a:cubicBezTo>
                    <a:pt x="6" y="159"/>
                    <a:pt x="6" y="159"/>
                    <a:pt x="6" y="159"/>
                  </a:cubicBezTo>
                  <a:cubicBezTo>
                    <a:pt x="2" y="159"/>
                    <a:pt x="0" y="162"/>
                    <a:pt x="0" y="166"/>
                  </a:cubicBezTo>
                  <a:cubicBezTo>
                    <a:pt x="0" y="169"/>
                    <a:pt x="2" y="172"/>
                    <a:pt x="6" y="172"/>
                  </a:cubicBezTo>
                  <a:close/>
                  <a:moveTo>
                    <a:pt x="6" y="132"/>
                  </a:moveTo>
                  <a:cubicBezTo>
                    <a:pt x="6" y="132"/>
                    <a:pt x="6" y="132"/>
                    <a:pt x="6" y="132"/>
                  </a:cubicBezTo>
                  <a:cubicBezTo>
                    <a:pt x="9" y="132"/>
                    <a:pt x="12" y="129"/>
                    <a:pt x="12" y="126"/>
                  </a:cubicBezTo>
                  <a:cubicBezTo>
                    <a:pt x="12" y="126"/>
                    <a:pt x="12" y="126"/>
                    <a:pt x="12" y="126"/>
                  </a:cubicBezTo>
                  <a:cubicBezTo>
                    <a:pt x="12" y="122"/>
                    <a:pt x="9" y="120"/>
                    <a:pt x="6" y="120"/>
                  </a:cubicBezTo>
                  <a:cubicBezTo>
                    <a:pt x="6" y="120"/>
                    <a:pt x="6" y="120"/>
                    <a:pt x="6" y="120"/>
                  </a:cubicBezTo>
                  <a:cubicBezTo>
                    <a:pt x="2" y="120"/>
                    <a:pt x="0" y="122"/>
                    <a:pt x="0" y="126"/>
                  </a:cubicBezTo>
                  <a:cubicBezTo>
                    <a:pt x="0" y="129"/>
                    <a:pt x="2" y="132"/>
                    <a:pt x="6" y="132"/>
                  </a:cubicBezTo>
                  <a:close/>
                  <a:moveTo>
                    <a:pt x="6" y="92"/>
                  </a:moveTo>
                  <a:cubicBezTo>
                    <a:pt x="6" y="92"/>
                    <a:pt x="6" y="92"/>
                    <a:pt x="6" y="92"/>
                  </a:cubicBezTo>
                  <a:cubicBezTo>
                    <a:pt x="9" y="92"/>
                    <a:pt x="12" y="90"/>
                    <a:pt x="12" y="86"/>
                  </a:cubicBezTo>
                  <a:cubicBezTo>
                    <a:pt x="12" y="86"/>
                    <a:pt x="12" y="86"/>
                    <a:pt x="12" y="86"/>
                  </a:cubicBezTo>
                  <a:cubicBezTo>
                    <a:pt x="12" y="83"/>
                    <a:pt x="9" y="80"/>
                    <a:pt x="6" y="80"/>
                  </a:cubicBezTo>
                  <a:cubicBezTo>
                    <a:pt x="6" y="80"/>
                    <a:pt x="6" y="80"/>
                    <a:pt x="6" y="80"/>
                  </a:cubicBezTo>
                  <a:cubicBezTo>
                    <a:pt x="2" y="80"/>
                    <a:pt x="0" y="83"/>
                    <a:pt x="0" y="86"/>
                  </a:cubicBezTo>
                  <a:cubicBezTo>
                    <a:pt x="0" y="90"/>
                    <a:pt x="2" y="92"/>
                    <a:pt x="6" y="92"/>
                  </a:cubicBezTo>
                  <a:close/>
                  <a:moveTo>
                    <a:pt x="6" y="53"/>
                  </a:moveTo>
                  <a:cubicBezTo>
                    <a:pt x="6" y="53"/>
                    <a:pt x="6" y="53"/>
                    <a:pt x="6" y="53"/>
                  </a:cubicBezTo>
                  <a:cubicBezTo>
                    <a:pt x="9" y="53"/>
                    <a:pt x="12" y="50"/>
                    <a:pt x="12" y="46"/>
                  </a:cubicBezTo>
                  <a:cubicBezTo>
                    <a:pt x="12" y="46"/>
                    <a:pt x="12" y="46"/>
                    <a:pt x="12" y="46"/>
                  </a:cubicBezTo>
                  <a:cubicBezTo>
                    <a:pt x="12" y="43"/>
                    <a:pt x="9" y="40"/>
                    <a:pt x="6" y="40"/>
                  </a:cubicBezTo>
                  <a:cubicBezTo>
                    <a:pt x="6" y="40"/>
                    <a:pt x="6" y="40"/>
                    <a:pt x="6" y="40"/>
                  </a:cubicBezTo>
                  <a:cubicBezTo>
                    <a:pt x="2" y="40"/>
                    <a:pt x="0" y="43"/>
                    <a:pt x="0" y="46"/>
                  </a:cubicBezTo>
                  <a:cubicBezTo>
                    <a:pt x="0" y="50"/>
                    <a:pt x="2" y="53"/>
                    <a:pt x="6" y="53"/>
                  </a:cubicBezTo>
                  <a:close/>
                  <a:moveTo>
                    <a:pt x="10" y="568"/>
                  </a:moveTo>
                  <a:cubicBezTo>
                    <a:pt x="12" y="567"/>
                    <a:pt x="12" y="565"/>
                    <a:pt x="12" y="564"/>
                  </a:cubicBezTo>
                  <a:cubicBezTo>
                    <a:pt x="12" y="562"/>
                    <a:pt x="12" y="560"/>
                    <a:pt x="10" y="559"/>
                  </a:cubicBezTo>
                  <a:cubicBezTo>
                    <a:pt x="8" y="557"/>
                    <a:pt x="4" y="557"/>
                    <a:pt x="1" y="559"/>
                  </a:cubicBezTo>
                  <a:cubicBezTo>
                    <a:pt x="0" y="560"/>
                    <a:pt x="0" y="562"/>
                    <a:pt x="0" y="564"/>
                  </a:cubicBezTo>
                  <a:cubicBezTo>
                    <a:pt x="0" y="565"/>
                    <a:pt x="0" y="567"/>
                    <a:pt x="1" y="568"/>
                  </a:cubicBezTo>
                  <a:cubicBezTo>
                    <a:pt x="3" y="569"/>
                    <a:pt x="4" y="570"/>
                    <a:pt x="6" y="570"/>
                  </a:cubicBezTo>
                  <a:cubicBezTo>
                    <a:pt x="8" y="570"/>
                    <a:pt x="9" y="569"/>
                    <a:pt x="10" y="568"/>
                  </a:cubicBezTo>
                  <a:close/>
                </a:path>
              </a:pathLst>
            </a:custGeom>
            <a:solidFill>
              <a:srgbClr val="A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0" name="Freeform 381"/>
            <p:cNvSpPr>
              <a:spLocks noEditPoints="1"/>
            </p:cNvSpPr>
            <p:nvPr/>
          </p:nvSpPr>
          <p:spPr bwMode="auto">
            <a:xfrm>
              <a:off x="3425826" y="3309938"/>
              <a:ext cx="28575" cy="947738"/>
            </a:xfrm>
            <a:custGeom>
              <a:avLst/>
              <a:gdLst>
                <a:gd name="T0" fmla="*/ 2 w 13"/>
                <a:gd name="T1" fmla="*/ 11 h 442"/>
                <a:gd name="T2" fmla="*/ 2 w 13"/>
                <a:gd name="T3" fmla="*/ 2 h 442"/>
                <a:gd name="T4" fmla="*/ 13 w 13"/>
                <a:gd name="T5" fmla="*/ 7 h 442"/>
                <a:gd name="T6" fmla="*/ 6 w 13"/>
                <a:gd name="T7" fmla="*/ 13 h 442"/>
                <a:gd name="T8" fmla="*/ 6 w 13"/>
                <a:gd name="T9" fmla="*/ 403 h 442"/>
                <a:gd name="T10" fmla="*/ 13 w 13"/>
                <a:gd name="T11" fmla="*/ 397 h 442"/>
                <a:gd name="T12" fmla="*/ 6 w 13"/>
                <a:gd name="T13" fmla="*/ 391 h 442"/>
                <a:gd name="T14" fmla="*/ 6 w 13"/>
                <a:gd name="T15" fmla="*/ 403 h 442"/>
                <a:gd name="T16" fmla="*/ 6 w 13"/>
                <a:gd name="T17" fmla="*/ 364 h 442"/>
                <a:gd name="T18" fmla="*/ 13 w 13"/>
                <a:gd name="T19" fmla="*/ 358 h 442"/>
                <a:gd name="T20" fmla="*/ 6 w 13"/>
                <a:gd name="T21" fmla="*/ 352 h 442"/>
                <a:gd name="T22" fmla="*/ 6 w 13"/>
                <a:gd name="T23" fmla="*/ 364 h 442"/>
                <a:gd name="T24" fmla="*/ 6 w 13"/>
                <a:gd name="T25" fmla="*/ 325 h 442"/>
                <a:gd name="T26" fmla="*/ 13 w 13"/>
                <a:gd name="T27" fmla="*/ 319 h 442"/>
                <a:gd name="T28" fmla="*/ 6 w 13"/>
                <a:gd name="T29" fmla="*/ 312 h 442"/>
                <a:gd name="T30" fmla="*/ 6 w 13"/>
                <a:gd name="T31" fmla="*/ 325 h 442"/>
                <a:gd name="T32" fmla="*/ 6 w 13"/>
                <a:gd name="T33" fmla="*/ 286 h 442"/>
                <a:gd name="T34" fmla="*/ 13 w 13"/>
                <a:gd name="T35" fmla="*/ 280 h 442"/>
                <a:gd name="T36" fmla="*/ 6 w 13"/>
                <a:gd name="T37" fmla="*/ 273 h 442"/>
                <a:gd name="T38" fmla="*/ 6 w 13"/>
                <a:gd name="T39" fmla="*/ 286 h 442"/>
                <a:gd name="T40" fmla="*/ 6 w 13"/>
                <a:gd name="T41" fmla="*/ 247 h 442"/>
                <a:gd name="T42" fmla="*/ 13 w 13"/>
                <a:gd name="T43" fmla="*/ 241 h 442"/>
                <a:gd name="T44" fmla="*/ 6 w 13"/>
                <a:gd name="T45" fmla="*/ 234 h 442"/>
                <a:gd name="T46" fmla="*/ 6 w 13"/>
                <a:gd name="T47" fmla="*/ 247 h 442"/>
                <a:gd name="T48" fmla="*/ 6 w 13"/>
                <a:gd name="T49" fmla="*/ 208 h 442"/>
                <a:gd name="T50" fmla="*/ 13 w 13"/>
                <a:gd name="T51" fmla="*/ 202 h 442"/>
                <a:gd name="T52" fmla="*/ 6 w 13"/>
                <a:gd name="T53" fmla="*/ 195 h 442"/>
                <a:gd name="T54" fmla="*/ 6 w 13"/>
                <a:gd name="T55" fmla="*/ 208 h 442"/>
                <a:gd name="T56" fmla="*/ 6 w 13"/>
                <a:gd name="T57" fmla="*/ 169 h 442"/>
                <a:gd name="T58" fmla="*/ 13 w 13"/>
                <a:gd name="T59" fmla="*/ 163 h 442"/>
                <a:gd name="T60" fmla="*/ 6 w 13"/>
                <a:gd name="T61" fmla="*/ 156 h 442"/>
                <a:gd name="T62" fmla="*/ 6 w 13"/>
                <a:gd name="T63" fmla="*/ 169 h 442"/>
                <a:gd name="T64" fmla="*/ 6 w 13"/>
                <a:gd name="T65" fmla="*/ 130 h 442"/>
                <a:gd name="T66" fmla="*/ 13 w 13"/>
                <a:gd name="T67" fmla="*/ 124 h 442"/>
                <a:gd name="T68" fmla="*/ 6 w 13"/>
                <a:gd name="T69" fmla="*/ 117 h 442"/>
                <a:gd name="T70" fmla="*/ 6 w 13"/>
                <a:gd name="T71" fmla="*/ 130 h 442"/>
                <a:gd name="T72" fmla="*/ 6 w 13"/>
                <a:gd name="T73" fmla="*/ 91 h 442"/>
                <a:gd name="T74" fmla="*/ 13 w 13"/>
                <a:gd name="T75" fmla="*/ 85 h 442"/>
                <a:gd name="T76" fmla="*/ 6 w 13"/>
                <a:gd name="T77" fmla="*/ 78 h 442"/>
                <a:gd name="T78" fmla="*/ 6 w 13"/>
                <a:gd name="T79" fmla="*/ 91 h 442"/>
                <a:gd name="T80" fmla="*/ 6 w 13"/>
                <a:gd name="T81" fmla="*/ 52 h 442"/>
                <a:gd name="T82" fmla="*/ 13 w 13"/>
                <a:gd name="T83" fmla="*/ 46 h 442"/>
                <a:gd name="T84" fmla="*/ 6 w 13"/>
                <a:gd name="T85" fmla="*/ 39 h 442"/>
                <a:gd name="T86" fmla="*/ 6 w 13"/>
                <a:gd name="T87" fmla="*/ 52 h 442"/>
                <a:gd name="T88" fmla="*/ 13 w 13"/>
                <a:gd name="T89" fmla="*/ 436 h 442"/>
                <a:gd name="T90" fmla="*/ 2 w 13"/>
                <a:gd name="T91" fmla="*/ 432 h 442"/>
                <a:gd name="T92" fmla="*/ 2 w 13"/>
                <a:gd name="T93" fmla="*/ 441 h 442"/>
                <a:gd name="T94" fmla="*/ 11 w 13"/>
                <a:gd name="T95" fmla="*/ 441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 h="442">
                  <a:moveTo>
                    <a:pt x="6" y="13"/>
                  </a:moveTo>
                  <a:cubicBezTo>
                    <a:pt x="5" y="13"/>
                    <a:pt x="3" y="12"/>
                    <a:pt x="2" y="11"/>
                  </a:cubicBezTo>
                  <a:cubicBezTo>
                    <a:pt x="1" y="10"/>
                    <a:pt x="0" y="8"/>
                    <a:pt x="0" y="7"/>
                  </a:cubicBezTo>
                  <a:cubicBezTo>
                    <a:pt x="0" y="5"/>
                    <a:pt x="1" y="3"/>
                    <a:pt x="2" y="2"/>
                  </a:cubicBezTo>
                  <a:cubicBezTo>
                    <a:pt x="4" y="0"/>
                    <a:pt x="9" y="0"/>
                    <a:pt x="11" y="2"/>
                  </a:cubicBezTo>
                  <a:cubicBezTo>
                    <a:pt x="12" y="3"/>
                    <a:pt x="13" y="5"/>
                    <a:pt x="13" y="7"/>
                  </a:cubicBezTo>
                  <a:cubicBezTo>
                    <a:pt x="13" y="8"/>
                    <a:pt x="12" y="10"/>
                    <a:pt x="11" y="11"/>
                  </a:cubicBezTo>
                  <a:cubicBezTo>
                    <a:pt x="10" y="12"/>
                    <a:pt x="8" y="13"/>
                    <a:pt x="6" y="13"/>
                  </a:cubicBezTo>
                  <a:close/>
                  <a:moveTo>
                    <a:pt x="6" y="403"/>
                  </a:moveTo>
                  <a:cubicBezTo>
                    <a:pt x="6" y="403"/>
                    <a:pt x="6" y="403"/>
                    <a:pt x="6" y="403"/>
                  </a:cubicBezTo>
                  <a:cubicBezTo>
                    <a:pt x="10" y="403"/>
                    <a:pt x="13" y="401"/>
                    <a:pt x="13" y="397"/>
                  </a:cubicBezTo>
                  <a:cubicBezTo>
                    <a:pt x="13" y="397"/>
                    <a:pt x="13" y="397"/>
                    <a:pt x="13" y="397"/>
                  </a:cubicBezTo>
                  <a:cubicBezTo>
                    <a:pt x="13" y="393"/>
                    <a:pt x="10" y="391"/>
                    <a:pt x="6" y="391"/>
                  </a:cubicBezTo>
                  <a:cubicBezTo>
                    <a:pt x="6" y="391"/>
                    <a:pt x="6" y="391"/>
                    <a:pt x="6" y="391"/>
                  </a:cubicBezTo>
                  <a:cubicBezTo>
                    <a:pt x="3" y="391"/>
                    <a:pt x="0" y="393"/>
                    <a:pt x="0" y="397"/>
                  </a:cubicBezTo>
                  <a:cubicBezTo>
                    <a:pt x="0" y="401"/>
                    <a:pt x="3" y="403"/>
                    <a:pt x="6" y="403"/>
                  </a:cubicBezTo>
                  <a:close/>
                  <a:moveTo>
                    <a:pt x="6" y="364"/>
                  </a:moveTo>
                  <a:cubicBezTo>
                    <a:pt x="6" y="364"/>
                    <a:pt x="6" y="364"/>
                    <a:pt x="6" y="364"/>
                  </a:cubicBezTo>
                  <a:cubicBezTo>
                    <a:pt x="10" y="364"/>
                    <a:pt x="13" y="361"/>
                    <a:pt x="13" y="358"/>
                  </a:cubicBezTo>
                  <a:cubicBezTo>
                    <a:pt x="13" y="358"/>
                    <a:pt x="13" y="358"/>
                    <a:pt x="13" y="358"/>
                  </a:cubicBezTo>
                  <a:cubicBezTo>
                    <a:pt x="13" y="354"/>
                    <a:pt x="10" y="352"/>
                    <a:pt x="6" y="352"/>
                  </a:cubicBezTo>
                  <a:cubicBezTo>
                    <a:pt x="6" y="352"/>
                    <a:pt x="6" y="352"/>
                    <a:pt x="6" y="352"/>
                  </a:cubicBezTo>
                  <a:cubicBezTo>
                    <a:pt x="3" y="352"/>
                    <a:pt x="0" y="354"/>
                    <a:pt x="0" y="358"/>
                  </a:cubicBezTo>
                  <a:cubicBezTo>
                    <a:pt x="0" y="361"/>
                    <a:pt x="3" y="364"/>
                    <a:pt x="6" y="364"/>
                  </a:cubicBezTo>
                  <a:close/>
                  <a:moveTo>
                    <a:pt x="6" y="325"/>
                  </a:moveTo>
                  <a:cubicBezTo>
                    <a:pt x="6" y="325"/>
                    <a:pt x="6" y="325"/>
                    <a:pt x="6" y="325"/>
                  </a:cubicBezTo>
                  <a:cubicBezTo>
                    <a:pt x="10" y="325"/>
                    <a:pt x="13" y="322"/>
                    <a:pt x="13" y="319"/>
                  </a:cubicBezTo>
                  <a:cubicBezTo>
                    <a:pt x="13" y="319"/>
                    <a:pt x="13" y="319"/>
                    <a:pt x="13" y="319"/>
                  </a:cubicBezTo>
                  <a:cubicBezTo>
                    <a:pt x="13" y="315"/>
                    <a:pt x="10" y="312"/>
                    <a:pt x="6" y="312"/>
                  </a:cubicBezTo>
                  <a:cubicBezTo>
                    <a:pt x="6" y="312"/>
                    <a:pt x="6" y="312"/>
                    <a:pt x="6" y="312"/>
                  </a:cubicBezTo>
                  <a:cubicBezTo>
                    <a:pt x="3" y="312"/>
                    <a:pt x="0" y="315"/>
                    <a:pt x="0" y="319"/>
                  </a:cubicBezTo>
                  <a:cubicBezTo>
                    <a:pt x="0" y="322"/>
                    <a:pt x="3" y="325"/>
                    <a:pt x="6" y="325"/>
                  </a:cubicBezTo>
                  <a:close/>
                  <a:moveTo>
                    <a:pt x="6" y="286"/>
                  </a:moveTo>
                  <a:cubicBezTo>
                    <a:pt x="6" y="286"/>
                    <a:pt x="6" y="286"/>
                    <a:pt x="6" y="286"/>
                  </a:cubicBezTo>
                  <a:cubicBezTo>
                    <a:pt x="10" y="286"/>
                    <a:pt x="13" y="283"/>
                    <a:pt x="13" y="280"/>
                  </a:cubicBezTo>
                  <a:cubicBezTo>
                    <a:pt x="13" y="280"/>
                    <a:pt x="13" y="280"/>
                    <a:pt x="13" y="280"/>
                  </a:cubicBezTo>
                  <a:cubicBezTo>
                    <a:pt x="13" y="276"/>
                    <a:pt x="10" y="273"/>
                    <a:pt x="6" y="273"/>
                  </a:cubicBezTo>
                  <a:cubicBezTo>
                    <a:pt x="6" y="273"/>
                    <a:pt x="6" y="273"/>
                    <a:pt x="6" y="273"/>
                  </a:cubicBezTo>
                  <a:cubicBezTo>
                    <a:pt x="3" y="273"/>
                    <a:pt x="0" y="276"/>
                    <a:pt x="0" y="280"/>
                  </a:cubicBezTo>
                  <a:cubicBezTo>
                    <a:pt x="0" y="283"/>
                    <a:pt x="3" y="286"/>
                    <a:pt x="6" y="286"/>
                  </a:cubicBezTo>
                  <a:close/>
                  <a:moveTo>
                    <a:pt x="6" y="247"/>
                  </a:moveTo>
                  <a:cubicBezTo>
                    <a:pt x="6" y="247"/>
                    <a:pt x="6" y="247"/>
                    <a:pt x="6" y="247"/>
                  </a:cubicBezTo>
                  <a:cubicBezTo>
                    <a:pt x="10" y="247"/>
                    <a:pt x="13" y="244"/>
                    <a:pt x="13" y="241"/>
                  </a:cubicBezTo>
                  <a:cubicBezTo>
                    <a:pt x="13" y="241"/>
                    <a:pt x="13" y="241"/>
                    <a:pt x="13" y="241"/>
                  </a:cubicBezTo>
                  <a:cubicBezTo>
                    <a:pt x="13" y="237"/>
                    <a:pt x="10" y="234"/>
                    <a:pt x="6" y="234"/>
                  </a:cubicBezTo>
                  <a:cubicBezTo>
                    <a:pt x="6" y="234"/>
                    <a:pt x="6" y="234"/>
                    <a:pt x="6" y="234"/>
                  </a:cubicBezTo>
                  <a:cubicBezTo>
                    <a:pt x="3" y="234"/>
                    <a:pt x="0" y="237"/>
                    <a:pt x="0" y="241"/>
                  </a:cubicBezTo>
                  <a:cubicBezTo>
                    <a:pt x="0" y="244"/>
                    <a:pt x="3" y="247"/>
                    <a:pt x="6" y="247"/>
                  </a:cubicBezTo>
                  <a:close/>
                  <a:moveTo>
                    <a:pt x="6" y="208"/>
                  </a:moveTo>
                  <a:cubicBezTo>
                    <a:pt x="6" y="208"/>
                    <a:pt x="6" y="208"/>
                    <a:pt x="6" y="208"/>
                  </a:cubicBezTo>
                  <a:cubicBezTo>
                    <a:pt x="10" y="208"/>
                    <a:pt x="13" y="205"/>
                    <a:pt x="13" y="202"/>
                  </a:cubicBezTo>
                  <a:cubicBezTo>
                    <a:pt x="13" y="202"/>
                    <a:pt x="13" y="202"/>
                    <a:pt x="13" y="202"/>
                  </a:cubicBezTo>
                  <a:cubicBezTo>
                    <a:pt x="13" y="198"/>
                    <a:pt x="10" y="195"/>
                    <a:pt x="6" y="195"/>
                  </a:cubicBezTo>
                  <a:cubicBezTo>
                    <a:pt x="6" y="195"/>
                    <a:pt x="6" y="195"/>
                    <a:pt x="6" y="195"/>
                  </a:cubicBezTo>
                  <a:cubicBezTo>
                    <a:pt x="3" y="195"/>
                    <a:pt x="0" y="198"/>
                    <a:pt x="0" y="202"/>
                  </a:cubicBezTo>
                  <a:cubicBezTo>
                    <a:pt x="0" y="205"/>
                    <a:pt x="3" y="208"/>
                    <a:pt x="6" y="208"/>
                  </a:cubicBezTo>
                  <a:close/>
                  <a:moveTo>
                    <a:pt x="6" y="169"/>
                  </a:moveTo>
                  <a:cubicBezTo>
                    <a:pt x="6" y="169"/>
                    <a:pt x="6" y="169"/>
                    <a:pt x="6" y="169"/>
                  </a:cubicBezTo>
                  <a:cubicBezTo>
                    <a:pt x="10" y="169"/>
                    <a:pt x="13" y="166"/>
                    <a:pt x="13" y="163"/>
                  </a:cubicBezTo>
                  <a:cubicBezTo>
                    <a:pt x="13" y="163"/>
                    <a:pt x="13" y="163"/>
                    <a:pt x="13" y="163"/>
                  </a:cubicBezTo>
                  <a:cubicBezTo>
                    <a:pt x="13" y="159"/>
                    <a:pt x="10" y="156"/>
                    <a:pt x="6" y="156"/>
                  </a:cubicBezTo>
                  <a:cubicBezTo>
                    <a:pt x="6" y="156"/>
                    <a:pt x="6" y="156"/>
                    <a:pt x="6" y="156"/>
                  </a:cubicBezTo>
                  <a:cubicBezTo>
                    <a:pt x="3" y="156"/>
                    <a:pt x="0" y="159"/>
                    <a:pt x="0" y="163"/>
                  </a:cubicBezTo>
                  <a:cubicBezTo>
                    <a:pt x="0" y="166"/>
                    <a:pt x="3" y="169"/>
                    <a:pt x="6" y="169"/>
                  </a:cubicBezTo>
                  <a:close/>
                  <a:moveTo>
                    <a:pt x="6" y="130"/>
                  </a:moveTo>
                  <a:cubicBezTo>
                    <a:pt x="6" y="130"/>
                    <a:pt x="6" y="130"/>
                    <a:pt x="6" y="130"/>
                  </a:cubicBezTo>
                  <a:cubicBezTo>
                    <a:pt x="10" y="130"/>
                    <a:pt x="13" y="127"/>
                    <a:pt x="13" y="124"/>
                  </a:cubicBezTo>
                  <a:cubicBezTo>
                    <a:pt x="13" y="124"/>
                    <a:pt x="13" y="124"/>
                    <a:pt x="13" y="124"/>
                  </a:cubicBezTo>
                  <a:cubicBezTo>
                    <a:pt x="13" y="120"/>
                    <a:pt x="10" y="117"/>
                    <a:pt x="6" y="117"/>
                  </a:cubicBezTo>
                  <a:cubicBezTo>
                    <a:pt x="6" y="117"/>
                    <a:pt x="6" y="117"/>
                    <a:pt x="6" y="117"/>
                  </a:cubicBezTo>
                  <a:cubicBezTo>
                    <a:pt x="3" y="117"/>
                    <a:pt x="0" y="120"/>
                    <a:pt x="0" y="124"/>
                  </a:cubicBezTo>
                  <a:cubicBezTo>
                    <a:pt x="0" y="127"/>
                    <a:pt x="3" y="130"/>
                    <a:pt x="6" y="130"/>
                  </a:cubicBezTo>
                  <a:close/>
                  <a:moveTo>
                    <a:pt x="6" y="91"/>
                  </a:moveTo>
                  <a:cubicBezTo>
                    <a:pt x="6" y="91"/>
                    <a:pt x="6" y="91"/>
                    <a:pt x="6" y="91"/>
                  </a:cubicBezTo>
                  <a:cubicBezTo>
                    <a:pt x="10" y="91"/>
                    <a:pt x="13" y="88"/>
                    <a:pt x="13" y="85"/>
                  </a:cubicBezTo>
                  <a:cubicBezTo>
                    <a:pt x="13" y="85"/>
                    <a:pt x="13" y="85"/>
                    <a:pt x="13" y="85"/>
                  </a:cubicBezTo>
                  <a:cubicBezTo>
                    <a:pt x="13" y="81"/>
                    <a:pt x="10" y="78"/>
                    <a:pt x="6" y="78"/>
                  </a:cubicBezTo>
                  <a:cubicBezTo>
                    <a:pt x="6" y="78"/>
                    <a:pt x="6" y="78"/>
                    <a:pt x="6" y="78"/>
                  </a:cubicBezTo>
                  <a:cubicBezTo>
                    <a:pt x="3" y="78"/>
                    <a:pt x="0" y="81"/>
                    <a:pt x="0" y="85"/>
                  </a:cubicBezTo>
                  <a:cubicBezTo>
                    <a:pt x="0" y="88"/>
                    <a:pt x="3" y="91"/>
                    <a:pt x="6" y="91"/>
                  </a:cubicBezTo>
                  <a:close/>
                  <a:moveTo>
                    <a:pt x="6" y="52"/>
                  </a:moveTo>
                  <a:cubicBezTo>
                    <a:pt x="6" y="52"/>
                    <a:pt x="6" y="52"/>
                    <a:pt x="6" y="52"/>
                  </a:cubicBezTo>
                  <a:cubicBezTo>
                    <a:pt x="10" y="52"/>
                    <a:pt x="13" y="49"/>
                    <a:pt x="13" y="46"/>
                  </a:cubicBezTo>
                  <a:cubicBezTo>
                    <a:pt x="13" y="46"/>
                    <a:pt x="13" y="46"/>
                    <a:pt x="13" y="46"/>
                  </a:cubicBezTo>
                  <a:cubicBezTo>
                    <a:pt x="13" y="42"/>
                    <a:pt x="10" y="39"/>
                    <a:pt x="6" y="39"/>
                  </a:cubicBezTo>
                  <a:cubicBezTo>
                    <a:pt x="6" y="39"/>
                    <a:pt x="6" y="39"/>
                    <a:pt x="6" y="39"/>
                  </a:cubicBezTo>
                  <a:cubicBezTo>
                    <a:pt x="3" y="39"/>
                    <a:pt x="0" y="42"/>
                    <a:pt x="0" y="46"/>
                  </a:cubicBezTo>
                  <a:cubicBezTo>
                    <a:pt x="0" y="49"/>
                    <a:pt x="3" y="52"/>
                    <a:pt x="6" y="52"/>
                  </a:cubicBezTo>
                  <a:close/>
                  <a:moveTo>
                    <a:pt x="11" y="441"/>
                  </a:moveTo>
                  <a:cubicBezTo>
                    <a:pt x="12" y="439"/>
                    <a:pt x="13" y="438"/>
                    <a:pt x="13" y="436"/>
                  </a:cubicBezTo>
                  <a:cubicBezTo>
                    <a:pt x="13" y="434"/>
                    <a:pt x="12" y="433"/>
                    <a:pt x="11" y="432"/>
                  </a:cubicBezTo>
                  <a:cubicBezTo>
                    <a:pt x="9" y="429"/>
                    <a:pt x="4" y="429"/>
                    <a:pt x="2" y="432"/>
                  </a:cubicBezTo>
                  <a:cubicBezTo>
                    <a:pt x="1" y="433"/>
                    <a:pt x="0" y="434"/>
                    <a:pt x="0" y="436"/>
                  </a:cubicBezTo>
                  <a:cubicBezTo>
                    <a:pt x="0" y="438"/>
                    <a:pt x="1" y="439"/>
                    <a:pt x="2" y="441"/>
                  </a:cubicBezTo>
                  <a:cubicBezTo>
                    <a:pt x="3" y="442"/>
                    <a:pt x="5" y="442"/>
                    <a:pt x="6" y="442"/>
                  </a:cubicBezTo>
                  <a:cubicBezTo>
                    <a:pt x="8" y="442"/>
                    <a:pt x="10" y="442"/>
                    <a:pt x="11" y="441"/>
                  </a:cubicBezTo>
                  <a:close/>
                </a:path>
              </a:pathLst>
            </a:custGeom>
            <a:solidFill>
              <a:srgbClr val="A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1" name="Freeform 382"/>
            <p:cNvSpPr>
              <a:spLocks noEditPoints="1"/>
            </p:cNvSpPr>
            <p:nvPr/>
          </p:nvSpPr>
          <p:spPr bwMode="auto">
            <a:xfrm>
              <a:off x="3844926" y="2952750"/>
              <a:ext cx="26987" cy="1547813"/>
            </a:xfrm>
            <a:custGeom>
              <a:avLst/>
              <a:gdLst>
                <a:gd name="T0" fmla="*/ 0 w 12"/>
                <a:gd name="T1" fmla="*/ 7 h 721"/>
                <a:gd name="T2" fmla="*/ 12 w 12"/>
                <a:gd name="T3" fmla="*/ 7 h 721"/>
                <a:gd name="T4" fmla="*/ 6 w 12"/>
                <a:gd name="T5" fmla="*/ 681 h 721"/>
                <a:gd name="T6" fmla="*/ 12 w 12"/>
                <a:gd name="T7" fmla="*/ 675 h 721"/>
                <a:gd name="T8" fmla="*/ 0 w 12"/>
                <a:gd name="T9" fmla="*/ 675 h 721"/>
                <a:gd name="T10" fmla="*/ 6 w 12"/>
                <a:gd name="T11" fmla="*/ 642 h 721"/>
                <a:gd name="T12" fmla="*/ 6 w 12"/>
                <a:gd name="T13" fmla="*/ 629 h 721"/>
                <a:gd name="T14" fmla="*/ 6 w 12"/>
                <a:gd name="T15" fmla="*/ 642 h 721"/>
                <a:gd name="T16" fmla="*/ 12 w 12"/>
                <a:gd name="T17" fmla="*/ 596 h 721"/>
                <a:gd name="T18" fmla="*/ 6 w 12"/>
                <a:gd name="T19" fmla="*/ 590 h 721"/>
                <a:gd name="T20" fmla="*/ 6 w 12"/>
                <a:gd name="T21" fmla="*/ 563 h 721"/>
                <a:gd name="T22" fmla="*/ 12 w 12"/>
                <a:gd name="T23" fmla="*/ 557 h 721"/>
                <a:gd name="T24" fmla="*/ 0 w 12"/>
                <a:gd name="T25" fmla="*/ 557 h 721"/>
                <a:gd name="T26" fmla="*/ 6 w 12"/>
                <a:gd name="T27" fmla="*/ 524 h 721"/>
                <a:gd name="T28" fmla="*/ 6 w 12"/>
                <a:gd name="T29" fmla="*/ 511 h 721"/>
                <a:gd name="T30" fmla="*/ 6 w 12"/>
                <a:gd name="T31" fmla="*/ 524 h 721"/>
                <a:gd name="T32" fmla="*/ 12 w 12"/>
                <a:gd name="T33" fmla="*/ 478 h 721"/>
                <a:gd name="T34" fmla="*/ 6 w 12"/>
                <a:gd name="T35" fmla="*/ 472 h 721"/>
                <a:gd name="T36" fmla="*/ 6 w 12"/>
                <a:gd name="T37" fmla="*/ 445 h 721"/>
                <a:gd name="T38" fmla="*/ 12 w 12"/>
                <a:gd name="T39" fmla="*/ 439 h 721"/>
                <a:gd name="T40" fmla="*/ 0 w 12"/>
                <a:gd name="T41" fmla="*/ 439 h 721"/>
                <a:gd name="T42" fmla="*/ 6 w 12"/>
                <a:gd name="T43" fmla="*/ 406 h 721"/>
                <a:gd name="T44" fmla="*/ 6 w 12"/>
                <a:gd name="T45" fmla="*/ 393 h 721"/>
                <a:gd name="T46" fmla="*/ 6 w 12"/>
                <a:gd name="T47" fmla="*/ 406 h 721"/>
                <a:gd name="T48" fmla="*/ 12 w 12"/>
                <a:gd name="T49" fmla="*/ 360 h 721"/>
                <a:gd name="T50" fmla="*/ 6 w 12"/>
                <a:gd name="T51" fmla="*/ 354 h 721"/>
                <a:gd name="T52" fmla="*/ 6 w 12"/>
                <a:gd name="T53" fmla="*/ 327 h 721"/>
                <a:gd name="T54" fmla="*/ 12 w 12"/>
                <a:gd name="T55" fmla="*/ 321 h 721"/>
                <a:gd name="T56" fmla="*/ 0 w 12"/>
                <a:gd name="T57" fmla="*/ 321 h 721"/>
                <a:gd name="T58" fmla="*/ 6 w 12"/>
                <a:gd name="T59" fmla="*/ 288 h 721"/>
                <a:gd name="T60" fmla="*/ 6 w 12"/>
                <a:gd name="T61" fmla="*/ 275 h 721"/>
                <a:gd name="T62" fmla="*/ 6 w 12"/>
                <a:gd name="T63" fmla="*/ 288 h 721"/>
                <a:gd name="T64" fmla="*/ 12 w 12"/>
                <a:gd name="T65" fmla="*/ 242 h 721"/>
                <a:gd name="T66" fmla="*/ 6 w 12"/>
                <a:gd name="T67" fmla="*/ 236 h 721"/>
                <a:gd name="T68" fmla="*/ 6 w 12"/>
                <a:gd name="T69" fmla="*/ 210 h 721"/>
                <a:gd name="T70" fmla="*/ 12 w 12"/>
                <a:gd name="T71" fmla="*/ 203 h 721"/>
                <a:gd name="T72" fmla="*/ 0 w 12"/>
                <a:gd name="T73" fmla="*/ 203 h 721"/>
                <a:gd name="T74" fmla="*/ 6 w 12"/>
                <a:gd name="T75" fmla="*/ 170 h 721"/>
                <a:gd name="T76" fmla="*/ 6 w 12"/>
                <a:gd name="T77" fmla="*/ 157 h 721"/>
                <a:gd name="T78" fmla="*/ 6 w 12"/>
                <a:gd name="T79" fmla="*/ 170 h 721"/>
                <a:gd name="T80" fmla="*/ 12 w 12"/>
                <a:gd name="T81" fmla="*/ 125 h 721"/>
                <a:gd name="T82" fmla="*/ 6 w 12"/>
                <a:gd name="T83" fmla="*/ 118 h 721"/>
                <a:gd name="T84" fmla="*/ 6 w 12"/>
                <a:gd name="T85" fmla="*/ 92 h 721"/>
                <a:gd name="T86" fmla="*/ 12 w 12"/>
                <a:gd name="T87" fmla="*/ 85 h 721"/>
                <a:gd name="T88" fmla="*/ 0 w 12"/>
                <a:gd name="T89" fmla="*/ 85 h 721"/>
                <a:gd name="T90" fmla="*/ 6 w 12"/>
                <a:gd name="T91" fmla="*/ 52 h 721"/>
                <a:gd name="T92" fmla="*/ 6 w 12"/>
                <a:gd name="T93" fmla="*/ 39 h 721"/>
                <a:gd name="T94" fmla="*/ 6 w 12"/>
                <a:gd name="T95" fmla="*/ 52 h 721"/>
                <a:gd name="T96" fmla="*/ 10 w 12"/>
                <a:gd name="T97" fmla="*/ 710 h 721"/>
                <a:gd name="T98" fmla="*/ 1 w 12"/>
                <a:gd name="T99" fmla="*/ 719 h 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721">
                  <a:moveTo>
                    <a:pt x="6" y="13"/>
                  </a:moveTo>
                  <a:cubicBezTo>
                    <a:pt x="4" y="13"/>
                    <a:pt x="3" y="12"/>
                    <a:pt x="1" y="11"/>
                  </a:cubicBezTo>
                  <a:cubicBezTo>
                    <a:pt x="0" y="10"/>
                    <a:pt x="0" y="8"/>
                    <a:pt x="0" y="7"/>
                  </a:cubicBezTo>
                  <a:cubicBezTo>
                    <a:pt x="0" y="5"/>
                    <a:pt x="0" y="3"/>
                    <a:pt x="1" y="2"/>
                  </a:cubicBezTo>
                  <a:cubicBezTo>
                    <a:pt x="4" y="0"/>
                    <a:pt x="8" y="0"/>
                    <a:pt x="10" y="2"/>
                  </a:cubicBezTo>
                  <a:cubicBezTo>
                    <a:pt x="12" y="3"/>
                    <a:pt x="12" y="5"/>
                    <a:pt x="12" y="7"/>
                  </a:cubicBezTo>
                  <a:cubicBezTo>
                    <a:pt x="12" y="8"/>
                    <a:pt x="12" y="10"/>
                    <a:pt x="10" y="11"/>
                  </a:cubicBezTo>
                  <a:cubicBezTo>
                    <a:pt x="9" y="12"/>
                    <a:pt x="8" y="13"/>
                    <a:pt x="6" y="13"/>
                  </a:cubicBezTo>
                  <a:close/>
                  <a:moveTo>
                    <a:pt x="6" y="681"/>
                  </a:moveTo>
                  <a:cubicBezTo>
                    <a:pt x="6" y="681"/>
                    <a:pt x="6" y="681"/>
                    <a:pt x="6" y="681"/>
                  </a:cubicBezTo>
                  <a:cubicBezTo>
                    <a:pt x="9" y="681"/>
                    <a:pt x="12" y="678"/>
                    <a:pt x="12" y="675"/>
                  </a:cubicBezTo>
                  <a:cubicBezTo>
                    <a:pt x="12" y="675"/>
                    <a:pt x="12" y="675"/>
                    <a:pt x="12" y="675"/>
                  </a:cubicBezTo>
                  <a:cubicBezTo>
                    <a:pt x="12" y="671"/>
                    <a:pt x="9" y="669"/>
                    <a:pt x="6" y="669"/>
                  </a:cubicBezTo>
                  <a:cubicBezTo>
                    <a:pt x="6" y="669"/>
                    <a:pt x="6" y="669"/>
                    <a:pt x="6" y="669"/>
                  </a:cubicBezTo>
                  <a:cubicBezTo>
                    <a:pt x="2" y="669"/>
                    <a:pt x="0" y="671"/>
                    <a:pt x="0" y="675"/>
                  </a:cubicBezTo>
                  <a:cubicBezTo>
                    <a:pt x="0" y="678"/>
                    <a:pt x="2" y="681"/>
                    <a:pt x="6" y="681"/>
                  </a:cubicBezTo>
                  <a:close/>
                  <a:moveTo>
                    <a:pt x="6" y="642"/>
                  </a:moveTo>
                  <a:cubicBezTo>
                    <a:pt x="6" y="642"/>
                    <a:pt x="6" y="642"/>
                    <a:pt x="6" y="642"/>
                  </a:cubicBezTo>
                  <a:cubicBezTo>
                    <a:pt x="9" y="642"/>
                    <a:pt x="12" y="639"/>
                    <a:pt x="12" y="636"/>
                  </a:cubicBezTo>
                  <a:cubicBezTo>
                    <a:pt x="12" y="636"/>
                    <a:pt x="12" y="636"/>
                    <a:pt x="12" y="636"/>
                  </a:cubicBezTo>
                  <a:cubicBezTo>
                    <a:pt x="12" y="632"/>
                    <a:pt x="9" y="629"/>
                    <a:pt x="6" y="629"/>
                  </a:cubicBezTo>
                  <a:cubicBezTo>
                    <a:pt x="6" y="629"/>
                    <a:pt x="6" y="629"/>
                    <a:pt x="6" y="629"/>
                  </a:cubicBezTo>
                  <a:cubicBezTo>
                    <a:pt x="2" y="629"/>
                    <a:pt x="0" y="632"/>
                    <a:pt x="0" y="636"/>
                  </a:cubicBezTo>
                  <a:cubicBezTo>
                    <a:pt x="0" y="639"/>
                    <a:pt x="2" y="642"/>
                    <a:pt x="6" y="642"/>
                  </a:cubicBezTo>
                  <a:close/>
                  <a:moveTo>
                    <a:pt x="6" y="603"/>
                  </a:moveTo>
                  <a:cubicBezTo>
                    <a:pt x="6" y="603"/>
                    <a:pt x="6" y="603"/>
                    <a:pt x="6" y="603"/>
                  </a:cubicBezTo>
                  <a:cubicBezTo>
                    <a:pt x="9" y="603"/>
                    <a:pt x="12" y="600"/>
                    <a:pt x="12" y="596"/>
                  </a:cubicBezTo>
                  <a:cubicBezTo>
                    <a:pt x="12" y="596"/>
                    <a:pt x="12" y="596"/>
                    <a:pt x="12" y="596"/>
                  </a:cubicBezTo>
                  <a:cubicBezTo>
                    <a:pt x="12" y="593"/>
                    <a:pt x="9" y="590"/>
                    <a:pt x="6" y="590"/>
                  </a:cubicBezTo>
                  <a:cubicBezTo>
                    <a:pt x="6" y="590"/>
                    <a:pt x="6" y="590"/>
                    <a:pt x="6" y="590"/>
                  </a:cubicBezTo>
                  <a:cubicBezTo>
                    <a:pt x="2" y="590"/>
                    <a:pt x="0" y="593"/>
                    <a:pt x="0" y="596"/>
                  </a:cubicBezTo>
                  <a:cubicBezTo>
                    <a:pt x="0" y="600"/>
                    <a:pt x="2" y="603"/>
                    <a:pt x="6" y="603"/>
                  </a:cubicBezTo>
                  <a:close/>
                  <a:moveTo>
                    <a:pt x="6" y="563"/>
                  </a:moveTo>
                  <a:cubicBezTo>
                    <a:pt x="6" y="563"/>
                    <a:pt x="6" y="563"/>
                    <a:pt x="6" y="563"/>
                  </a:cubicBezTo>
                  <a:cubicBezTo>
                    <a:pt x="9" y="563"/>
                    <a:pt x="12" y="561"/>
                    <a:pt x="12" y="557"/>
                  </a:cubicBezTo>
                  <a:cubicBezTo>
                    <a:pt x="12" y="557"/>
                    <a:pt x="12" y="557"/>
                    <a:pt x="12" y="557"/>
                  </a:cubicBezTo>
                  <a:cubicBezTo>
                    <a:pt x="12" y="554"/>
                    <a:pt x="9" y="551"/>
                    <a:pt x="6" y="551"/>
                  </a:cubicBezTo>
                  <a:cubicBezTo>
                    <a:pt x="6" y="551"/>
                    <a:pt x="6" y="551"/>
                    <a:pt x="6" y="551"/>
                  </a:cubicBezTo>
                  <a:cubicBezTo>
                    <a:pt x="2" y="551"/>
                    <a:pt x="0" y="554"/>
                    <a:pt x="0" y="557"/>
                  </a:cubicBezTo>
                  <a:cubicBezTo>
                    <a:pt x="0" y="561"/>
                    <a:pt x="2" y="563"/>
                    <a:pt x="6" y="563"/>
                  </a:cubicBezTo>
                  <a:close/>
                  <a:moveTo>
                    <a:pt x="6" y="524"/>
                  </a:moveTo>
                  <a:cubicBezTo>
                    <a:pt x="6" y="524"/>
                    <a:pt x="6" y="524"/>
                    <a:pt x="6" y="524"/>
                  </a:cubicBezTo>
                  <a:cubicBezTo>
                    <a:pt x="9" y="524"/>
                    <a:pt x="12" y="521"/>
                    <a:pt x="12" y="518"/>
                  </a:cubicBezTo>
                  <a:cubicBezTo>
                    <a:pt x="12" y="518"/>
                    <a:pt x="12" y="518"/>
                    <a:pt x="12" y="518"/>
                  </a:cubicBezTo>
                  <a:cubicBezTo>
                    <a:pt x="12" y="514"/>
                    <a:pt x="9" y="511"/>
                    <a:pt x="6" y="511"/>
                  </a:cubicBezTo>
                  <a:cubicBezTo>
                    <a:pt x="6" y="511"/>
                    <a:pt x="6" y="511"/>
                    <a:pt x="6" y="511"/>
                  </a:cubicBezTo>
                  <a:cubicBezTo>
                    <a:pt x="2" y="511"/>
                    <a:pt x="0" y="514"/>
                    <a:pt x="0" y="518"/>
                  </a:cubicBezTo>
                  <a:cubicBezTo>
                    <a:pt x="0" y="521"/>
                    <a:pt x="2" y="524"/>
                    <a:pt x="6" y="524"/>
                  </a:cubicBezTo>
                  <a:close/>
                  <a:moveTo>
                    <a:pt x="6" y="485"/>
                  </a:moveTo>
                  <a:cubicBezTo>
                    <a:pt x="6" y="485"/>
                    <a:pt x="6" y="485"/>
                    <a:pt x="6" y="485"/>
                  </a:cubicBezTo>
                  <a:cubicBezTo>
                    <a:pt x="9" y="485"/>
                    <a:pt x="12" y="482"/>
                    <a:pt x="12" y="478"/>
                  </a:cubicBezTo>
                  <a:cubicBezTo>
                    <a:pt x="12" y="478"/>
                    <a:pt x="12" y="478"/>
                    <a:pt x="12" y="478"/>
                  </a:cubicBezTo>
                  <a:cubicBezTo>
                    <a:pt x="12" y="475"/>
                    <a:pt x="9" y="472"/>
                    <a:pt x="6" y="472"/>
                  </a:cubicBezTo>
                  <a:cubicBezTo>
                    <a:pt x="6" y="472"/>
                    <a:pt x="6" y="472"/>
                    <a:pt x="6" y="472"/>
                  </a:cubicBezTo>
                  <a:cubicBezTo>
                    <a:pt x="2" y="472"/>
                    <a:pt x="0" y="475"/>
                    <a:pt x="0" y="478"/>
                  </a:cubicBezTo>
                  <a:cubicBezTo>
                    <a:pt x="0" y="482"/>
                    <a:pt x="2" y="485"/>
                    <a:pt x="6" y="485"/>
                  </a:cubicBezTo>
                  <a:close/>
                  <a:moveTo>
                    <a:pt x="6" y="445"/>
                  </a:moveTo>
                  <a:cubicBezTo>
                    <a:pt x="6" y="445"/>
                    <a:pt x="6" y="445"/>
                    <a:pt x="6" y="445"/>
                  </a:cubicBezTo>
                  <a:cubicBezTo>
                    <a:pt x="9" y="445"/>
                    <a:pt x="12" y="443"/>
                    <a:pt x="12" y="439"/>
                  </a:cubicBezTo>
                  <a:cubicBezTo>
                    <a:pt x="12" y="439"/>
                    <a:pt x="12" y="439"/>
                    <a:pt x="12" y="439"/>
                  </a:cubicBezTo>
                  <a:cubicBezTo>
                    <a:pt x="12" y="436"/>
                    <a:pt x="9" y="433"/>
                    <a:pt x="6" y="433"/>
                  </a:cubicBezTo>
                  <a:cubicBezTo>
                    <a:pt x="6" y="433"/>
                    <a:pt x="6" y="433"/>
                    <a:pt x="6" y="433"/>
                  </a:cubicBezTo>
                  <a:cubicBezTo>
                    <a:pt x="2" y="433"/>
                    <a:pt x="0" y="436"/>
                    <a:pt x="0" y="439"/>
                  </a:cubicBezTo>
                  <a:cubicBezTo>
                    <a:pt x="0" y="443"/>
                    <a:pt x="2" y="445"/>
                    <a:pt x="6" y="445"/>
                  </a:cubicBezTo>
                  <a:close/>
                  <a:moveTo>
                    <a:pt x="6" y="406"/>
                  </a:moveTo>
                  <a:cubicBezTo>
                    <a:pt x="6" y="406"/>
                    <a:pt x="6" y="406"/>
                    <a:pt x="6" y="406"/>
                  </a:cubicBezTo>
                  <a:cubicBezTo>
                    <a:pt x="9" y="406"/>
                    <a:pt x="12" y="403"/>
                    <a:pt x="12" y="400"/>
                  </a:cubicBezTo>
                  <a:cubicBezTo>
                    <a:pt x="12" y="400"/>
                    <a:pt x="12" y="400"/>
                    <a:pt x="12" y="400"/>
                  </a:cubicBezTo>
                  <a:cubicBezTo>
                    <a:pt x="12" y="396"/>
                    <a:pt x="9" y="393"/>
                    <a:pt x="6" y="393"/>
                  </a:cubicBezTo>
                  <a:cubicBezTo>
                    <a:pt x="6" y="393"/>
                    <a:pt x="6" y="393"/>
                    <a:pt x="6" y="393"/>
                  </a:cubicBezTo>
                  <a:cubicBezTo>
                    <a:pt x="2" y="393"/>
                    <a:pt x="0" y="396"/>
                    <a:pt x="0" y="400"/>
                  </a:cubicBezTo>
                  <a:cubicBezTo>
                    <a:pt x="0" y="403"/>
                    <a:pt x="2" y="406"/>
                    <a:pt x="6" y="406"/>
                  </a:cubicBezTo>
                  <a:close/>
                  <a:moveTo>
                    <a:pt x="6" y="367"/>
                  </a:moveTo>
                  <a:cubicBezTo>
                    <a:pt x="6" y="367"/>
                    <a:pt x="6" y="367"/>
                    <a:pt x="6" y="367"/>
                  </a:cubicBezTo>
                  <a:cubicBezTo>
                    <a:pt x="9" y="367"/>
                    <a:pt x="12" y="364"/>
                    <a:pt x="12" y="360"/>
                  </a:cubicBezTo>
                  <a:cubicBezTo>
                    <a:pt x="12" y="360"/>
                    <a:pt x="12" y="360"/>
                    <a:pt x="12" y="360"/>
                  </a:cubicBezTo>
                  <a:cubicBezTo>
                    <a:pt x="12" y="357"/>
                    <a:pt x="9" y="354"/>
                    <a:pt x="6" y="354"/>
                  </a:cubicBezTo>
                  <a:cubicBezTo>
                    <a:pt x="6" y="354"/>
                    <a:pt x="6" y="354"/>
                    <a:pt x="6" y="354"/>
                  </a:cubicBezTo>
                  <a:cubicBezTo>
                    <a:pt x="2" y="354"/>
                    <a:pt x="0" y="357"/>
                    <a:pt x="0" y="360"/>
                  </a:cubicBezTo>
                  <a:cubicBezTo>
                    <a:pt x="0" y="364"/>
                    <a:pt x="2" y="367"/>
                    <a:pt x="6" y="367"/>
                  </a:cubicBezTo>
                  <a:close/>
                  <a:moveTo>
                    <a:pt x="6" y="327"/>
                  </a:moveTo>
                  <a:cubicBezTo>
                    <a:pt x="6" y="327"/>
                    <a:pt x="6" y="327"/>
                    <a:pt x="6" y="327"/>
                  </a:cubicBezTo>
                  <a:cubicBezTo>
                    <a:pt x="9" y="327"/>
                    <a:pt x="12" y="325"/>
                    <a:pt x="12" y="321"/>
                  </a:cubicBezTo>
                  <a:cubicBezTo>
                    <a:pt x="12" y="321"/>
                    <a:pt x="12" y="321"/>
                    <a:pt x="12" y="321"/>
                  </a:cubicBezTo>
                  <a:cubicBezTo>
                    <a:pt x="12" y="318"/>
                    <a:pt x="9" y="315"/>
                    <a:pt x="6" y="315"/>
                  </a:cubicBezTo>
                  <a:cubicBezTo>
                    <a:pt x="6" y="315"/>
                    <a:pt x="6" y="315"/>
                    <a:pt x="6" y="315"/>
                  </a:cubicBezTo>
                  <a:cubicBezTo>
                    <a:pt x="2" y="315"/>
                    <a:pt x="0" y="318"/>
                    <a:pt x="0" y="321"/>
                  </a:cubicBezTo>
                  <a:cubicBezTo>
                    <a:pt x="0" y="325"/>
                    <a:pt x="2" y="327"/>
                    <a:pt x="6" y="327"/>
                  </a:cubicBezTo>
                  <a:close/>
                  <a:moveTo>
                    <a:pt x="6" y="288"/>
                  </a:moveTo>
                  <a:cubicBezTo>
                    <a:pt x="6" y="288"/>
                    <a:pt x="6" y="288"/>
                    <a:pt x="6" y="288"/>
                  </a:cubicBezTo>
                  <a:cubicBezTo>
                    <a:pt x="9" y="288"/>
                    <a:pt x="12" y="285"/>
                    <a:pt x="12" y="282"/>
                  </a:cubicBezTo>
                  <a:cubicBezTo>
                    <a:pt x="12" y="282"/>
                    <a:pt x="12" y="282"/>
                    <a:pt x="12" y="282"/>
                  </a:cubicBezTo>
                  <a:cubicBezTo>
                    <a:pt x="12" y="278"/>
                    <a:pt x="9" y="275"/>
                    <a:pt x="6" y="275"/>
                  </a:cubicBezTo>
                  <a:cubicBezTo>
                    <a:pt x="6" y="275"/>
                    <a:pt x="6" y="275"/>
                    <a:pt x="6" y="275"/>
                  </a:cubicBezTo>
                  <a:cubicBezTo>
                    <a:pt x="2" y="275"/>
                    <a:pt x="0" y="278"/>
                    <a:pt x="0" y="282"/>
                  </a:cubicBezTo>
                  <a:cubicBezTo>
                    <a:pt x="0" y="285"/>
                    <a:pt x="2" y="288"/>
                    <a:pt x="6" y="288"/>
                  </a:cubicBezTo>
                  <a:close/>
                  <a:moveTo>
                    <a:pt x="6" y="249"/>
                  </a:moveTo>
                  <a:cubicBezTo>
                    <a:pt x="6" y="249"/>
                    <a:pt x="6" y="249"/>
                    <a:pt x="6" y="249"/>
                  </a:cubicBezTo>
                  <a:cubicBezTo>
                    <a:pt x="9" y="249"/>
                    <a:pt x="12" y="246"/>
                    <a:pt x="12" y="242"/>
                  </a:cubicBezTo>
                  <a:cubicBezTo>
                    <a:pt x="12" y="242"/>
                    <a:pt x="12" y="242"/>
                    <a:pt x="12" y="242"/>
                  </a:cubicBezTo>
                  <a:cubicBezTo>
                    <a:pt x="12" y="239"/>
                    <a:pt x="9" y="236"/>
                    <a:pt x="6" y="236"/>
                  </a:cubicBezTo>
                  <a:cubicBezTo>
                    <a:pt x="6" y="236"/>
                    <a:pt x="6" y="236"/>
                    <a:pt x="6" y="236"/>
                  </a:cubicBezTo>
                  <a:cubicBezTo>
                    <a:pt x="2" y="236"/>
                    <a:pt x="0" y="239"/>
                    <a:pt x="0" y="242"/>
                  </a:cubicBezTo>
                  <a:cubicBezTo>
                    <a:pt x="0" y="246"/>
                    <a:pt x="2" y="249"/>
                    <a:pt x="6" y="249"/>
                  </a:cubicBezTo>
                  <a:close/>
                  <a:moveTo>
                    <a:pt x="6" y="210"/>
                  </a:moveTo>
                  <a:cubicBezTo>
                    <a:pt x="6" y="210"/>
                    <a:pt x="6" y="210"/>
                    <a:pt x="6" y="210"/>
                  </a:cubicBezTo>
                  <a:cubicBezTo>
                    <a:pt x="9" y="210"/>
                    <a:pt x="12" y="207"/>
                    <a:pt x="12" y="203"/>
                  </a:cubicBezTo>
                  <a:cubicBezTo>
                    <a:pt x="12" y="203"/>
                    <a:pt x="12" y="203"/>
                    <a:pt x="12" y="203"/>
                  </a:cubicBezTo>
                  <a:cubicBezTo>
                    <a:pt x="12" y="200"/>
                    <a:pt x="9" y="197"/>
                    <a:pt x="6" y="197"/>
                  </a:cubicBezTo>
                  <a:cubicBezTo>
                    <a:pt x="6" y="197"/>
                    <a:pt x="6" y="197"/>
                    <a:pt x="6" y="197"/>
                  </a:cubicBezTo>
                  <a:cubicBezTo>
                    <a:pt x="2" y="197"/>
                    <a:pt x="0" y="200"/>
                    <a:pt x="0" y="203"/>
                  </a:cubicBezTo>
                  <a:cubicBezTo>
                    <a:pt x="0" y="207"/>
                    <a:pt x="2" y="210"/>
                    <a:pt x="6" y="210"/>
                  </a:cubicBezTo>
                  <a:close/>
                  <a:moveTo>
                    <a:pt x="6" y="170"/>
                  </a:moveTo>
                  <a:cubicBezTo>
                    <a:pt x="6" y="170"/>
                    <a:pt x="6" y="170"/>
                    <a:pt x="6" y="170"/>
                  </a:cubicBezTo>
                  <a:cubicBezTo>
                    <a:pt x="9" y="170"/>
                    <a:pt x="12" y="167"/>
                    <a:pt x="12" y="164"/>
                  </a:cubicBezTo>
                  <a:cubicBezTo>
                    <a:pt x="12" y="164"/>
                    <a:pt x="12" y="164"/>
                    <a:pt x="12" y="164"/>
                  </a:cubicBezTo>
                  <a:cubicBezTo>
                    <a:pt x="12" y="160"/>
                    <a:pt x="9" y="157"/>
                    <a:pt x="6" y="157"/>
                  </a:cubicBezTo>
                  <a:cubicBezTo>
                    <a:pt x="6" y="157"/>
                    <a:pt x="6" y="157"/>
                    <a:pt x="6" y="157"/>
                  </a:cubicBezTo>
                  <a:cubicBezTo>
                    <a:pt x="2" y="157"/>
                    <a:pt x="0" y="160"/>
                    <a:pt x="0" y="164"/>
                  </a:cubicBezTo>
                  <a:cubicBezTo>
                    <a:pt x="0" y="167"/>
                    <a:pt x="2" y="170"/>
                    <a:pt x="6" y="170"/>
                  </a:cubicBezTo>
                  <a:close/>
                  <a:moveTo>
                    <a:pt x="6" y="131"/>
                  </a:moveTo>
                  <a:cubicBezTo>
                    <a:pt x="6" y="131"/>
                    <a:pt x="6" y="131"/>
                    <a:pt x="6" y="131"/>
                  </a:cubicBezTo>
                  <a:cubicBezTo>
                    <a:pt x="9" y="131"/>
                    <a:pt x="12" y="128"/>
                    <a:pt x="12" y="125"/>
                  </a:cubicBezTo>
                  <a:cubicBezTo>
                    <a:pt x="12" y="125"/>
                    <a:pt x="12" y="125"/>
                    <a:pt x="12" y="125"/>
                  </a:cubicBezTo>
                  <a:cubicBezTo>
                    <a:pt x="12" y="121"/>
                    <a:pt x="9" y="118"/>
                    <a:pt x="6" y="118"/>
                  </a:cubicBezTo>
                  <a:cubicBezTo>
                    <a:pt x="6" y="118"/>
                    <a:pt x="6" y="118"/>
                    <a:pt x="6" y="118"/>
                  </a:cubicBezTo>
                  <a:cubicBezTo>
                    <a:pt x="2" y="118"/>
                    <a:pt x="0" y="121"/>
                    <a:pt x="0" y="125"/>
                  </a:cubicBezTo>
                  <a:cubicBezTo>
                    <a:pt x="0" y="128"/>
                    <a:pt x="2" y="131"/>
                    <a:pt x="6" y="131"/>
                  </a:cubicBezTo>
                  <a:close/>
                  <a:moveTo>
                    <a:pt x="6" y="92"/>
                  </a:moveTo>
                  <a:cubicBezTo>
                    <a:pt x="6" y="92"/>
                    <a:pt x="6" y="92"/>
                    <a:pt x="6" y="92"/>
                  </a:cubicBezTo>
                  <a:cubicBezTo>
                    <a:pt x="9" y="92"/>
                    <a:pt x="12" y="89"/>
                    <a:pt x="12" y="85"/>
                  </a:cubicBezTo>
                  <a:cubicBezTo>
                    <a:pt x="12" y="85"/>
                    <a:pt x="12" y="85"/>
                    <a:pt x="12" y="85"/>
                  </a:cubicBezTo>
                  <a:cubicBezTo>
                    <a:pt x="12" y="82"/>
                    <a:pt x="9" y="79"/>
                    <a:pt x="6" y="79"/>
                  </a:cubicBezTo>
                  <a:cubicBezTo>
                    <a:pt x="6" y="79"/>
                    <a:pt x="6" y="79"/>
                    <a:pt x="6" y="79"/>
                  </a:cubicBezTo>
                  <a:cubicBezTo>
                    <a:pt x="2" y="79"/>
                    <a:pt x="0" y="82"/>
                    <a:pt x="0" y="85"/>
                  </a:cubicBezTo>
                  <a:cubicBezTo>
                    <a:pt x="0" y="89"/>
                    <a:pt x="2" y="92"/>
                    <a:pt x="6" y="92"/>
                  </a:cubicBezTo>
                  <a:close/>
                  <a:moveTo>
                    <a:pt x="6" y="52"/>
                  </a:moveTo>
                  <a:cubicBezTo>
                    <a:pt x="6" y="52"/>
                    <a:pt x="6" y="52"/>
                    <a:pt x="6" y="52"/>
                  </a:cubicBezTo>
                  <a:cubicBezTo>
                    <a:pt x="9" y="52"/>
                    <a:pt x="12" y="49"/>
                    <a:pt x="12" y="46"/>
                  </a:cubicBezTo>
                  <a:cubicBezTo>
                    <a:pt x="12" y="46"/>
                    <a:pt x="12" y="46"/>
                    <a:pt x="12" y="46"/>
                  </a:cubicBezTo>
                  <a:cubicBezTo>
                    <a:pt x="12" y="42"/>
                    <a:pt x="9" y="39"/>
                    <a:pt x="6" y="39"/>
                  </a:cubicBezTo>
                  <a:cubicBezTo>
                    <a:pt x="6" y="39"/>
                    <a:pt x="6" y="39"/>
                    <a:pt x="6" y="39"/>
                  </a:cubicBezTo>
                  <a:cubicBezTo>
                    <a:pt x="2" y="39"/>
                    <a:pt x="0" y="42"/>
                    <a:pt x="0" y="46"/>
                  </a:cubicBezTo>
                  <a:cubicBezTo>
                    <a:pt x="0" y="49"/>
                    <a:pt x="2" y="52"/>
                    <a:pt x="6" y="52"/>
                  </a:cubicBezTo>
                  <a:close/>
                  <a:moveTo>
                    <a:pt x="10" y="719"/>
                  </a:moveTo>
                  <a:cubicBezTo>
                    <a:pt x="12" y="718"/>
                    <a:pt x="12" y="716"/>
                    <a:pt x="12" y="714"/>
                  </a:cubicBezTo>
                  <a:cubicBezTo>
                    <a:pt x="12" y="713"/>
                    <a:pt x="12" y="711"/>
                    <a:pt x="10" y="710"/>
                  </a:cubicBezTo>
                  <a:cubicBezTo>
                    <a:pt x="8" y="707"/>
                    <a:pt x="4" y="707"/>
                    <a:pt x="1" y="710"/>
                  </a:cubicBezTo>
                  <a:cubicBezTo>
                    <a:pt x="0" y="711"/>
                    <a:pt x="0" y="713"/>
                    <a:pt x="0" y="714"/>
                  </a:cubicBezTo>
                  <a:cubicBezTo>
                    <a:pt x="0" y="716"/>
                    <a:pt x="0" y="718"/>
                    <a:pt x="1" y="719"/>
                  </a:cubicBezTo>
                  <a:cubicBezTo>
                    <a:pt x="3" y="720"/>
                    <a:pt x="4" y="721"/>
                    <a:pt x="6" y="721"/>
                  </a:cubicBezTo>
                  <a:cubicBezTo>
                    <a:pt x="8" y="721"/>
                    <a:pt x="9" y="720"/>
                    <a:pt x="10" y="719"/>
                  </a:cubicBezTo>
                  <a:close/>
                </a:path>
              </a:pathLst>
            </a:custGeom>
            <a:solidFill>
              <a:srgbClr val="ABC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2" name="Freeform 383"/>
            <p:cNvSpPr>
              <a:spLocks noEditPoints="1"/>
            </p:cNvSpPr>
            <p:nvPr/>
          </p:nvSpPr>
          <p:spPr bwMode="auto">
            <a:xfrm>
              <a:off x="1373189" y="2397125"/>
              <a:ext cx="2879725" cy="920750"/>
            </a:xfrm>
            <a:custGeom>
              <a:avLst/>
              <a:gdLst>
                <a:gd name="T0" fmla="*/ 1187 w 1341"/>
                <a:gd name="T1" fmla="*/ 241 h 429"/>
                <a:gd name="T2" fmla="*/ 1144 w 1341"/>
                <a:gd name="T3" fmla="*/ 193 h 429"/>
                <a:gd name="T4" fmla="*/ 1137 w 1341"/>
                <a:gd name="T5" fmla="*/ 241 h 429"/>
                <a:gd name="T6" fmla="*/ 965 w 1341"/>
                <a:gd name="T7" fmla="*/ 365 h 429"/>
                <a:gd name="T8" fmla="*/ 941 w 1341"/>
                <a:gd name="T9" fmla="*/ 362 h 429"/>
                <a:gd name="T10" fmla="*/ 799 w 1341"/>
                <a:gd name="T11" fmla="*/ 170 h 429"/>
                <a:gd name="T12" fmla="*/ 755 w 1341"/>
                <a:gd name="T13" fmla="*/ 120 h 429"/>
                <a:gd name="T14" fmla="*/ 746 w 1341"/>
                <a:gd name="T15" fmla="*/ 165 h 429"/>
                <a:gd name="T16" fmla="*/ 576 w 1341"/>
                <a:gd name="T17" fmla="*/ 264 h 429"/>
                <a:gd name="T18" fmla="*/ 554 w 1341"/>
                <a:gd name="T19" fmla="*/ 260 h 429"/>
                <a:gd name="T20" fmla="*/ 410 w 1341"/>
                <a:gd name="T21" fmla="*/ 50 h 429"/>
                <a:gd name="T22" fmla="*/ 366 w 1341"/>
                <a:gd name="T23" fmla="*/ 0 h 429"/>
                <a:gd name="T24" fmla="*/ 356 w 1341"/>
                <a:gd name="T25" fmla="*/ 43 h 429"/>
                <a:gd name="T26" fmla="*/ 187 w 1341"/>
                <a:gd name="T27" fmla="*/ 114 h 429"/>
                <a:gd name="T28" fmla="*/ 155 w 1341"/>
                <a:gd name="T29" fmla="*/ 122 h 429"/>
                <a:gd name="T30" fmla="*/ 0 w 1341"/>
                <a:gd name="T31" fmla="*/ 43 h 429"/>
                <a:gd name="T32" fmla="*/ 182 w 1341"/>
                <a:gd name="T33" fmla="*/ 174 h 429"/>
                <a:gd name="T34" fmla="*/ 215 w 1341"/>
                <a:gd name="T35" fmla="*/ 159 h 429"/>
                <a:gd name="T36" fmla="*/ 361 w 1341"/>
                <a:gd name="T37" fmla="*/ 50 h 429"/>
                <a:gd name="T38" fmla="*/ 392 w 1341"/>
                <a:gd name="T39" fmla="*/ 69 h 429"/>
                <a:gd name="T40" fmla="*/ 547 w 1341"/>
                <a:gd name="T41" fmla="*/ 265 h 429"/>
                <a:gd name="T42" fmla="*/ 571 w 1341"/>
                <a:gd name="T43" fmla="*/ 324 h 429"/>
                <a:gd name="T44" fmla="*/ 604 w 1341"/>
                <a:gd name="T45" fmla="*/ 309 h 429"/>
                <a:gd name="T46" fmla="*/ 751 w 1341"/>
                <a:gd name="T47" fmla="*/ 172 h 429"/>
                <a:gd name="T48" fmla="*/ 781 w 1341"/>
                <a:gd name="T49" fmla="*/ 189 h 429"/>
                <a:gd name="T50" fmla="*/ 935 w 1341"/>
                <a:gd name="T51" fmla="*/ 368 h 429"/>
                <a:gd name="T52" fmla="*/ 960 w 1341"/>
                <a:gd name="T53" fmla="*/ 425 h 429"/>
                <a:gd name="T54" fmla="*/ 993 w 1341"/>
                <a:gd name="T55" fmla="*/ 410 h 429"/>
                <a:gd name="T56" fmla="*/ 1142 w 1341"/>
                <a:gd name="T57" fmla="*/ 247 h 429"/>
                <a:gd name="T58" fmla="*/ 1170 w 1341"/>
                <a:gd name="T59" fmla="*/ 263 h 429"/>
                <a:gd name="T60" fmla="*/ 1337 w 1341"/>
                <a:gd name="T61" fmla="*/ 337 h 429"/>
                <a:gd name="T62" fmla="*/ 198 w 1341"/>
                <a:gd name="T63" fmla="*/ 170 h 429"/>
                <a:gd name="T64" fmla="*/ 162 w 1341"/>
                <a:gd name="T65" fmla="*/ 129 h 429"/>
                <a:gd name="T66" fmla="*/ 182 w 1341"/>
                <a:gd name="T67" fmla="*/ 122 h 429"/>
                <a:gd name="T68" fmla="*/ 198 w 1341"/>
                <a:gd name="T69" fmla="*/ 170 h 429"/>
                <a:gd name="T70" fmla="*/ 357 w 1341"/>
                <a:gd name="T71" fmla="*/ 19 h 429"/>
                <a:gd name="T72" fmla="*/ 377 w 1341"/>
                <a:gd name="T73" fmla="*/ 12 h 429"/>
                <a:gd name="T74" fmla="*/ 392 w 1341"/>
                <a:gd name="T75" fmla="*/ 61 h 429"/>
                <a:gd name="T76" fmla="*/ 587 w 1341"/>
                <a:gd name="T77" fmla="*/ 320 h 429"/>
                <a:gd name="T78" fmla="*/ 551 w 1341"/>
                <a:gd name="T79" fmla="*/ 278 h 429"/>
                <a:gd name="T80" fmla="*/ 571 w 1341"/>
                <a:gd name="T81" fmla="*/ 271 h 429"/>
                <a:gd name="T82" fmla="*/ 587 w 1341"/>
                <a:gd name="T83" fmla="*/ 320 h 429"/>
                <a:gd name="T84" fmla="*/ 746 w 1341"/>
                <a:gd name="T85" fmla="*/ 139 h 429"/>
                <a:gd name="T86" fmla="*/ 766 w 1341"/>
                <a:gd name="T87" fmla="*/ 132 h 429"/>
                <a:gd name="T88" fmla="*/ 781 w 1341"/>
                <a:gd name="T89" fmla="*/ 181 h 429"/>
                <a:gd name="T90" fmla="*/ 976 w 1341"/>
                <a:gd name="T91" fmla="*/ 421 h 429"/>
                <a:gd name="T92" fmla="*/ 940 w 1341"/>
                <a:gd name="T93" fmla="*/ 380 h 429"/>
                <a:gd name="T94" fmla="*/ 960 w 1341"/>
                <a:gd name="T95" fmla="*/ 372 h 429"/>
                <a:gd name="T96" fmla="*/ 976 w 1341"/>
                <a:gd name="T97" fmla="*/ 421 h 429"/>
                <a:gd name="T98" fmla="*/ 1159 w 1341"/>
                <a:gd name="T99" fmla="*/ 251 h 429"/>
                <a:gd name="T100" fmla="*/ 1144 w 1341"/>
                <a:gd name="T101" fmla="*/ 202 h 429"/>
                <a:gd name="T102" fmla="*/ 1179 w 1341"/>
                <a:gd name="T103" fmla="*/ 243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1" h="429">
                  <a:moveTo>
                    <a:pt x="1341" y="329"/>
                  </a:moveTo>
                  <a:cubicBezTo>
                    <a:pt x="1187" y="241"/>
                    <a:pt x="1187" y="241"/>
                    <a:pt x="1187" y="241"/>
                  </a:cubicBezTo>
                  <a:cubicBezTo>
                    <a:pt x="1186" y="225"/>
                    <a:pt x="1174" y="207"/>
                    <a:pt x="1159" y="198"/>
                  </a:cubicBezTo>
                  <a:cubicBezTo>
                    <a:pt x="1154" y="195"/>
                    <a:pt x="1149" y="193"/>
                    <a:pt x="1144" y="193"/>
                  </a:cubicBezTo>
                  <a:cubicBezTo>
                    <a:pt x="1133" y="193"/>
                    <a:pt x="1126" y="201"/>
                    <a:pt x="1126" y="213"/>
                  </a:cubicBezTo>
                  <a:cubicBezTo>
                    <a:pt x="1126" y="222"/>
                    <a:pt x="1130" y="232"/>
                    <a:pt x="1137" y="241"/>
                  </a:cubicBezTo>
                  <a:cubicBezTo>
                    <a:pt x="978" y="376"/>
                    <a:pt x="978" y="376"/>
                    <a:pt x="978" y="376"/>
                  </a:cubicBezTo>
                  <a:cubicBezTo>
                    <a:pt x="974" y="372"/>
                    <a:pt x="970" y="368"/>
                    <a:pt x="965" y="365"/>
                  </a:cubicBezTo>
                  <a:cubicBezTo>
                    <a:pt x="959" y="362"/>
                    <a:pt x="954" y="360"/>
                    <a:pt x="949" y="360"/>
                  </a:cubicBezTo>
                  <a:cubicBezTo>
                    <a:pt x="946" y="360"/>
                    <a:pt x="943" y="361"/>
                    <a:pt x="941" y="362"/>
                  </a:cubicBezTo>
                  <a:cubicBezTo>
                    <a:pt x="795" y="182"/>
                    <a:pt x="795" y="182"/>
                    <a:pt x="795" y="182"/>
                  </a:cubicBezTo>
                  <a:cubicBezTo>
                    <a:pt x="797" y="179"/>
                    <a:pt x="799" y="175"/>
                    <a:pt x="799" y="170"/>
                  </a:cubicBezTo>
                  <a:cubicBezTo>
                    <a:pt x="799" y="154"/>
                    <a:pt x="786" y="134"/>
                    <a:pt x="770" y="124"/>
                  </a:cubicBezTo>
                  <a:cubicBezTo>
                    <a:pt x="765" y="121"/>
                    <a:pt x="760" y="120"/>
                    <a:pt x="755" y="120"/>
                  </a:cubicBezTo>
                  <a:cubicBezTo>
                    <a:pt x="744" y="120"/>
                    <a:pt x="737" y="127"/>
                    <a:pt x="737" y="139"/>
                  </a:cubicBezTo>
                  <a:cubicBezTo>
                    <a:pt x="737" y="147"/>
                    <a:pt x="741" y="157"/>
                    <a:pt x="746" y="165"/>
                  </a:cubicBezTo>
                  <a:cubicBezTo>
                    <a:pt x="591" y="277"/>
                    <a:pt x="591" y="277"/>
                    <a:pt x="591" y="277"/>
                  </a:cubicBezTo>
                  <a:cubicBezTo>
                    <a:pt x="586" y="271"/>
                    <a:pt x="581" y="267"/>
                    <a:pt x="576" y="264"/>
                  </a:cubicBezTo>
                  <a:cubicBezTo>
                    <a:pt x="570" y="261"/>
                    <a:pt x="565" y="259"/>
                    <a:pt x="560" y="259"/>
                  </a:cubicBezTo>
                  <a:cubicBezTo>
                    <a:pt x="558" y="259"/>
                    <a:pt x="556" y="259"/>
                    <a:pt x="554" y="260"/>
                  </a:cubicBezTo>
                  <a:cubicBezTo>
                    <a:pt x="406" y="63"/>
                    <a:pt x="406" y="63"/>
                    <a:pt x="406" y="63"/>
                  </a:cubicBezTo>
                  <a:cubicBezTo>
                    <a:pt x="408" y="60"/>
                    <a:pt x="410" y="55"/>
                    <a:pt x="410" y="50"/>
                  </a:cubicBezTo>
                  <a:cubicBezTo>
                    <a:pt x="410" y="34"/>
                    <a:pt x="397" y="14"/>
                    <a:pt x="381" y="5"/>
                  </a:cubicBezTo>
                  <a:cubicBezTo>
                    <a:pt x="376" y="2"/>
                    <a:pt x="371" y="0"/>
                    <a:pt x="366" y="0"/>
                  </a:cubicBezTo>
                  <a:cubicBezTo>
                    <a:pt x="355" y="0"/>
                    <a:pt x="348" y="8"/>
                    <a:pt x="348" y="19"/>
                  </a:cubicBezTo>
                  <a:cubicBezTo>
                    <a:pt x="348" y="27"/>
                    <a:pt x="351" y="36"/>
                    <a:pt x="356" y="43"/>
                  </a:cubicBezTo>
                  <a:cubicBezTo>
                    <a:pt x="204" y="130"/>
                    <a:pt x="204" y="130"/>
                    <a:pt x="204" y="130"/>
                  </a:cubicBezTo>
                  <a:cubicBezTo>
                    <a:pt x="199" y="123"/>
                    <a:pt x="193" y="118"/>
                    <a:pt x="187" y="114"/>
                  </a:cubicBezTo>
                  <a:cubicBezTo>
                    <a:pt x="181" y="111"/>
                    <a:pt x="176" y="110"/>
                    <a:pt x="171" y="110"/>
                  </a:cubicBezTo>
                  <a:cubicBezTo>
                    <a:pt x="163" y="110"/>
                    <a:pt x="157" y="114"/>
                    <a:pt x="155" y="122"/>
                  </a:cubicBezTo>
                  <a:cubicBezTo>
                    <a:pt x="5" y="35"/>
                    <a:pt x="5" y="35"/>
                    <a:pt x="5" y="35"/>
                  </a:cubicBezTo>
                  <a:cubicBezTo>
                    <a:pt x="0" y="43"/>
                    <a:pt x="0" y="43"/>
                    <a:pt x="0" y="43"/>
                  </a:cubicBezTo>
                  <a:cubicBezTo>
                    <a:pt x="154" y="132"/>
                    <a:pt x="154" y="132"/>
                    <a:pt x="154" y="132"/>
                  </a:cubicBezTo>
                  <a:cubicBezTo>
                    <a:pt x="155" y="147"/>
                    <a:pt x="167" y="165"/>
                    <a:pt x="182" y="174"/>
                  </a:cubicBezTo>
                  <a:cubicBezTo>
                    <a:pt x="188" y="177"/>
                    <a:pt x="193" y="179"/>
                    <a:pt x="198" y="179"/>
                  </a:cubicBezTo>
                  <a:cubicBezTo>
                    <a:pt x="208" y="179"/>
                    <a:pt x="215" y="171"/>
                    <a:pt x="215" y="159"/>
                  </a:cubicBezTo>
                  <a:cubicBezTo>
                    <a:pt x="215" y="152"/>
                    <a:pt x="212" y="144"/>
                    <a:pt x="208" y="137"/>
                  </a:cubicBezTo>
                  <a:cubicBezTo>
                    <a:pt x="361" y="50"/>
                    <a:pt x="361" y="50"/>
                    <a:pt x="361" y="50"/>
                  </a:cubicBezTo>
                  <a:cubicBezTo>
                    <a:pt x="365" y="56"/>
                    <a:pt x="371" y="61"/>
                    <a:pt x="377" y="65"/>
                  </a:cubicBezTo>
                  <a:cubicBezTo>
                    <a:pt x="382" y="68"/>
                    <a:pt x="387" y="69"/>
                    <a:pt x="392" y="69"/>
                  </a:cubicBezTo>
                  <a:cubicBezTo>
                    <a:pt x="395" y="69"/>
                    <a:pt x="397" y="69"/>
                    <a:pt x="399" y="68"/>
                  </a:cubicBezTo>
                  <a:cubicBezTo>
                    <a:pt x="547" y="265"/>
                    <a:pt x="547" y="265"/>
                    <a:pt x="547" y="265"/>
                  </a:cubicBezTo>
                  <a:cubicBezTo>
                    <a:pt x="544" y="268"/>
                    <a:pt x="543" y="273"/>
                    <a:pt x="543" y="278"/>
                  </a:cubicBezTo>
                  <a:cubicBezTo>
                    <a:pt x="543" y="295"/>
                    <a:pt x="555" y="314"/>
                    <a:pt x="571" y="324"/>
                  </a:cubicBezTo>
                  <a:cubicBezTo>
                    <a:pt x="577" y="327"/>
                    <a:pt x="582" y="328"/>
                    <a:pt x="587" y="328"/>
                  </a:cubicBezTo>
                  <a:cubicBezTo>
                    <a:pt x="597" y="328"/>
                    <a:pt x="604" y="321"/>
                    <a:pt x="604" y="309"/>
                  </a:cubicBezTo>
                  <a:cubicBezTo>
                    <a:pt x="604" y="301"/>
                    <a:pt x="601" y="292"/>
                    <a:pt x="596" y="283"/>
                  </a:cubicBezTo>
                  <a:cubicBezTo>
                    <a:pt x="751" y="172"/>
                    <a:pt x="751" y="172"/>
                    <a:pt x="751" y="172"/>
                  </a:cubicBezTo>
                  <a:cubicBezTo>
                    <a:pt x="755" y="177"/>
                    <a:pt x="760" y="181"/>
                    <a:pt x="766" y="184"/>
                  </a:cubicBezTo>
                  <a:cubicBezTo>
                    <a:pt x="771" y="188"/>
                    <a:pt x="776" y="189"/>
                    <a:pt x="781" y="189"/>
                  </a:cubicBezTo>
                  <a:cubicBezTo>
                    <a:pt x="784" y="189"/>
                    <a:pt x="786" y="189"/>
                    <a:pt x="789" y="188"/>
                  </a:cubicBezTo>
                  <a:cubicBezTo>
                    <a:pt x="935" y="368"/>
                    <a:pt x="935" y="368"/>
                    <a:pt x="935" y="368"/>
                  </a:cubicBezTo>
                  <a:cubicBezTo>
                    <a:pt x="933" y="371"/>
                    <a:pt x="932" y="375"/>
                    <a:pt x="932" y="380"/>
                  </a:cubicBezTo>
                  <a:cubicBezTo>
                    <a:pt x="932" y="396"/>
                    <a:pt x="944" y="416"/>
                    <a:pt x="960" y="425"/>
                  </a:cubicBezTo>
                  <a:cubicBezTo>
                    <a:pt x="966" y="428"/>
                    <a:pt x="971" y="429"/>
                    <a:pt x="976" y="429"/>
                  </a:cubicBezTo>
                  <a:cubicBezTo>
                    <a:pt x="986" y="429"/>
                    <a:pt x="993" y="422"/>
                    <a:pt x="993" y="410"/>
                  </a:cubicBezTo>
                  <a:cubicBezTo>
                    <a:pt x="993" y="401"/>
                    <a:pt x="989" y="391"/>
                    <a:pt x="983" y="383"/>
                  </a:cubicBezTo>
                  <a:cubicBezTo>
                    <a:pt x="1142" y="247"/>
                    <a:pt x="1142" y="247"/>
                    <a:pt x="1142" y="247"/>
                  </a:cubicBezTo>
                  <a:cubicBezTo>
                    <a:pt x="1146" y="252"/>
                    <a:pt x="1150" y="255"/>
                    <a:pt x="1155" y="258"/>
                  </a:cubicBezTo>
                  <a:cubicBezTo>
                    <a:pt x="1160" y="261"/>
                    <a:pt x="1165" y="263"/>
                    <a:pt x="1170" y="263"/>
                  </a:cubicBezTo>
                  <a:cubicBezTo>
                    <a:pt x="1179" y="263"/>
                    <a:pt x="1184" y="258"/>
                    <a:pt x="1187" y="250"/>
                  </a:cubicBezTo>
                  <a:cubicBezTo>
                    <a:pt x="1337" y="337"/>
                    <a:pt x="1337" y="337"/>
                    <a:pt x="1337" y="337"/>
                  </a:cubicBezTo>
                  <a:lnTo>
                    <a:pt x="1341" y="329"/>
                  </a:lnTo>
                  <a:close/>
                  <a:moveTo>
                    <a:pt x="198" y="170"/>
                  </a:moveTo>
                  <a:cubicBezTo>
                    <a:pt x="194" y="170"/>
                    <a:pt x="191" y="169"/>
                    <a:pt x="187" y="167"/>
                  </a:cubicBezTo>
                  <a:cubicBezTo>
                    <a:pt x="173" y="159"/>
                    <a:pt x="162" y="142"/>
                    <a:pt x="162" y="129"/>
                  </a:cubicBezTo>
                  <a:cubicBezTo>
                    <a:pt x="162" y="125"/>
                    <a:pt x="164" y="118"/>
                    <a:pt x="171" y="118"/>
                  </a:cubicBezTo>
                  <a:cubicBezTo>
                    <a:pt x="174" y="118"/>
                    <a:pt x="178" y="119"/>
                    <a:pt x="182" y="122"/>
                  </a:cubicBezTo>
                  <a:cubicBezTo>
                    <a:pt x="195" y="129"/>
                    <a:pt x="206" y="146"/>
                    <a:pt x="206" y="159"/>
                  </a:cubicBezTo>
                  <a:cubicBezTo>
                    <a:pt x="206" y="163"/>
                    <a:pt x="205" y="170"/>
                    <a:pt x="198" y="170"/>
                  </a:cubicBezTo>
                  <a:close/>
                  <a:moveTo>
                    <a:pt x="381" y="57"/>
                  </a:moveTo>
                  <a:cubicBezTo>
                    <a:pt x="368" y="50"/>
                    <a:pt x="357" y="32"/>
                    <a:pt x="357" y="19"/>
                  </a:cubicBezTo>
                  <a:cubicBezTo>
                    <a:pt x="357" y="15"/>
                    <a:pt x="358" y="9"/>
                    <a:pt x="366" y="9"/>
                  </a:cubicBezTo>
                  <a:cubicBezTo>
                    <a:pt x="369" y="9"/>
                    <a:pt x="373" y="10"/>
                    <a:pt x="377" y="12"/>
                  </a:cubicBezTo>
                  <a:cubicBezTo>
                    <a:pt x="390" y="20"/>
                    <a:pt x="401" y="37"/>
                    <a:pt x="401" y="50"/>
                  </a:cubicBezTo>
                  <a:cubicBezTo>
                    <a:pt x="401" y="54"/>
                    <a:pt x="400" y="61"/>
                    <a:pt x="392" y="61"/>
                  </a:cubicBezTo>
                  <a:cubicBezTo>
                    <a:pt x="389" y="61"/>
                    <a:pt x="385" y="60"/>
                    <a:pt x="381" y="57"/>
                  </a:cubicBezTo>
                  <a:close/>
                  <a:moveTo>
                    <a:pt x="587" y="320"/>
                  </a:moveTo>
                  <a:cubicBezTo>
                    <a:pt x="583" y="320"/>
                    <a:pt x="580" y="319"/>
                    <a:pt x="576" y="316"/>
                  </a:cubicBezTo>
                  <a:cubicBezTo>
                    <a:pt x="562" y="309"/>
                    <a:pt x="551" y="291"/>
                    <a:pt x="551" y="278"/>
                  </a:cubicBezTo>
                  <a:cubicBezTo>
                    <a:pt x="551" y="274"/>
                    <a:pt x="553" y="267"/>
                    <a:pt x="560" y="267"/>
                  </a:cubicBezTo>
                  <a:cubicBezTo>
                    <a:pt x="564" y="267"/>
                    <a:pt x="567" y="269"/>
                    <a:pt x="571" y="271"/>
                  </a:cubicBezTo>
                  <a:cubicBezTo>
                    <a:pt x="584" y="279"/>
                    <a:pt x="596" y="296"/>
                    <a:pt x="596" y="309"/>
                  </a:cubicBezTo>
                  <a:cubicBezTo>
                    <a:pt x="596" y="313"/>
                    <a:pt x="594" y="320"/>
                    <a:pt x="587" y="320"/>
                  </a:cubicBezTo>
                  <a:close/>
                  <a:moveTo>
                    <a:pt x="770" y="177"/>
                  </a:moveTo>
                  <a:cubicBezTo>
                    <a:pt x="757" y="170"/>
                    <a:pt x="746" y="152"/>
                    <a:pt x="746" y="139"/>
                  </a:cubicBezTo>
                  <a:cubicBezTo>
                    <a:pt x="746" y="135"/>
                    <a:pt x="747" y="128"/>
                    <a:pt x="755" y="128"/>
                  </a:cubicBezTo>
                  <a:cubicBezTo>
                    <a:pt x="758" y="128"/>
                    <a:pt x="762" y="130"/>
                    <a:pt x="766" y="132"/>
                  </a:cubicBezTo>
                  <a:cubicBezTo>
                    <a:pt x="779" y="139"/>
                    <a:pt x="790" y="157"/>
                    <a:pt x="790" y="170"/>
                  </a:cubicBezTo>
                  <a:cubicBezTo>
                    <a:pt x="790" y="174"/>
                    <a:pt x="789" y="181"/>
                    <a:pt x="781" y="181"/>
                  </a:cubicBezTo>
                  <a:cubicBezTo>
                    <a:pt x="778" y="181"/>
                    <a:pt x="774" y="179"/>
                    <a:pt x="770" y="177"/>
                  </a:cubicBezTo>
                  <a:close/>
                  <a:moveTo>
                    <a:pt x="976" y="421"/>
                  </a:moveTo>
                  <a:cubicBezTo>
                    <a:pt x="972" y="421"/>
                    <a:pt x="969" y="420"/>
                    <a:pt x="965" y="417"/>
                  </a:cubicBezTo>
                  <a:cubicBezTo>
                    <a:pt x="952" y="410"/>
                    <a:pt x="940" y="393"/>
                    <a:pt x="940" y="380"/>
                  </a:cubicBezTo>
                  <a:cubicBezTo>
                    <a:pt x="940" y="376"/>
                    <a:pt x="942" y="369"/>
                    <a:pt x="949" y="369"/>
                  </a:cubicBezTo>
                  <a:cubicBezTo>
                    <a:pt x="953" y="369"/>
                    <a:pt x="956" y="370"/>
                    <a:pt x="960" y="372"/>
                  </a:cubicBezTo>
                  <a:cubicBezTo>
                    <a:pt x="973" y="380"/>
                    <a:pt x="985" y="397"/>
                    <a:pt x="985" y="410"/>
                  </a:cubicBezTo>
                  <a:cubicBezTo>
                    <a:pt x="985" y="414"/>
                    <a:pt x="983" y="421"/>
                    <a:pt x="976" y="421"/>
                  </a:cubicBezTo>
                  <a:close/>
                  <a:moveTo>
                    <a:pt x="1170" y="254"/>
                  </a:moveTo>
                  <a:cubicBezTo>
                    <a:pt x="1167" y="254"/>
                    <a:pt x="1163" y="253"/>
                    <a:pt x="1159" y="251"/>
                  </a:cubicBezTo>
                  <a:cubicBezTo>
                    <a:pt x="1146" y="243"/>
                    <a:pt x="1135" y="226"/>
                    <a:pt x="1135" y="213"/>
                  </a:cubicBezTo>
                  <a:cubicBezTo>
                    <a:pt x="1135" y="209"/>
                    <a:pt x="1136" y="202"/>
                    <a:pt x="1144" y="202"/>
                  </a:cubicBezTo>
                  <a:cubicBezTo>
                    <a:pt x="1147" y="202"/>
                    <a:pt x="1151" y="203"/>
                    <a:pt x="1155" y="205"/>
                  </a:cubicBezTo>
                  <a:cubicBezTo>
                    <a:pt x="1168" y="213"/>
                    <a:pt x="1179" y="230"/>
                    <a:pt x="1179" y="243"/>
                  </a:cubicBezTo>
                  <a:cubicBezTo>
                    <a:pt x="1179" y="247"/>
                    <a:pt x="1178" y="254"/>
                    <a:pt x="1170" y="254"/>
                  </a:cubicBezTo>
                  <a:close/>
                </a:path>
              </a:pathLst>
            </a:custGeom>
            <a:solidFill>
              <a:srgbClr val="9EC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3" name="Freeform 384"/>
            <p:cNvSpPr>
              <a:spLocks/>
            </p:cNvSpPr>
            <p:nvPr/>
          </p:nvSpPr>
          <p:spPr bwMode="auto">
            <a:xfrm>
              <a:off x="1520826" y="2235200"/>
              <a:ext cx="58737" cy="106363"/>
            </a:xfrm>
            <a:custGeom>
              <a:avLst/>
              <a:gdLst>
                <a:gd name="T0" fmla="*/ 27 w 27"/>
                <a:gd name="T1" fmla="*/ 49 h 49"/>
                <a:gd name="T2" fmla="*/ 0 w 27"/>
                <a:gd name="T3" fmla="*/ 34 h 49"/>
                <a:gd name="T4" fmla="*/ 0 w 27"/>
                <a:gd name="T5" fmla="*/ 29 h 49"/>
                <a:gd name="T6" fmla="*/ 10 w 27"/>
                <a:gd name="T7" fmla="*/ 24 h 49"/>
                <a:gd name="T8" fmla="*/ 15 w 27"/>
                <a:gd name="T9" fmla="*/ 22 h 49"/>
                <a:gd name="T10" fmla="*/ 17 w 27"/>
                <a:gd name="T11" fmla="*/ 20 h 49"/>
                <a:gd name="T12" fmla="*/ 18 w 27"/>
                <a:gd name="T13" fmla="*/ 17 h 49"/>
                <a:gd name="T14" fmla="*/ 16 w 27"/>
                <a:gd name="T15" fmla="*/ 13 h 49"/>
                <a:gd name="T16" fmla="*/ 13 w 27"/>
                <a:gd name="T17" fmla="*/ 10 h 49"/>
                <a:gd name="T18" fmla="*/ 9 w 27"/>
                <a:gd name="T19" fmla="*/ 8 h 49"/>
                <a:gd name="T20" fmla="*/ 4 w 27"/>
                <a:gd name="T21" fmla="*/ 9 h 49"/>
                <a:gd name="T22" fmla="*/ 0 w 27"/>
                <a:gd name="T23" fmla="*/ 1 h 49"/>
                <a:gd name="T24" fmla="*/ 5 w 27"/>
                <a:gd name="T25" fmla="*/ 0 h 49"/>
                <a:gd name="T26" fmla="*/ 9 w 27"/>
                <a:gd name="T27" fmla="*/ 1 h 49"/>
                <a:gd name="T28" fmla="*/ 14 w 27"/>
                <a:gd name="T29" fmla="*/ 3 h 49"/>
                <a:gd name="T30" fmla="*/ 20 w 27"/>
                <a:gd name="T31" fmla="*/ 8 h 49"/>
                <a:gd name="T32" fmla="*/ 24 w 27"/>
                <a:gd name="T33" fmla="*/ 14 h 49"/>
                <a:gd name="T34" fmla="*/ 26 w 27"/>
                <a:gd name="T35" fmla="*/ 21 h 49"/>
                <a:gd name="T36" fmla="*/ 25 w 27"/>
                <a:gd name="T37" fmla="*/ 25 h 49"/>
                <a:gd name="T38" fmla="*/ 22 w 27"/>
                <a:gd name="T39" fmla="*/ 28 h 49"/>
                <a:gd name="T40" fmla="*/ 15 w 27"/>
                <a:gd name="T41" fmla="*/ 31 h 49"/>
                <a:gd name="T42" fmla="*/ 10 w 27"/>
                <a:gd name="T43" fmla="*/ 33 h 49"/>
                <a:gd name="T44" fmla="*/ 10 w 27"/>
                <a:gd name="T45" fmla="*/ 33 h 49"/>
                <a:gd name="T46" fmla="*/ 27 w 27"/>
                <a:gd name="T47" fmla="*/ 43 h 49"/>
                <a:gd name="T48" fmla="*/ 27 w 27"/>
                <a:gd name="T49"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 h="49">
                  <a:moveTo>
                    <a:pt x="27" y="49"/>
                  </a:moveTo>
                  <a:cubicBezTo>
                    <a:pt x="0" y="34"/>
                    <a:pt x="0" y="34"/>
                    <a:pt x="0" y="34"/>
                  </a:cubicBezTo>
                  <a:cubicBezTo>
                    <a:pt x="0" y="29"/>
                    <a:pt x="0" y="29"/>
                    <a:pt x="0" y="29"/>
                  </a:cubicBezTo>
                  <a:cubicBezTo>
                    <a:pt x="10" y="24"/>
                    <a:pt x="10" y="24"/>
                    <a:pt x="10" y="24"/>
                  </a:cubicBezTo>
                  <a:cubicBezTo>
                    <a:pt x="12" y="23"/>
                    <a:pt x="14" y="22"/>
                    <a:pt x="15" y="22"/>
                  </a:cubicBezTo>
                  <a:cubicBezTo>
                    <a:pt x="16" y="21"/>
                    <a:pt x="17" y="20"/>
                    <a:pt x="17" y="20"/>
                  </a:cubicBezTo>
                  <a:cubicBezTo>
                    <a:pt x="17" y="19"/>
                    <a:pt x="18" y="18"/>
                    <a:pt x="18" y="17"/>
                  </a:cubicBezTo>
                  <a:cubicBezTo>
                    <a:pt x="18" y="15"/>
                    <a:pt x="17" y="14"/>
                    <a:pt x="16" y="13"/>
                  </a:cubicBezTo>
                  <a:cubicBezTo>
                    <a:pt x="15" y="12"/>
                    <a:pt x="14" y="11"/>
                    <a:pt x="13" y="10"/>
                  </a:cubicBezTo>
                  <a:cubicBezTo>
                    <a:pt x="11" y="9"/>
                    <a:pt x="10" y="8"/>
                    <a:pt x="9" y="8"/>
                  </a:cubicBezTo>
                  <a:cubicBezTo>
                    <a:pt x="7" y="8"/>
                    <a:pt x="6" y="8"/>
                    <a:pt x="4" y="9"/>
                  </a:cubicBezTo>
                  <a:cubicBezTo>
                    <a:pt x="0" y="1"/>
                    <a:pt x="0" y="1"/>
                    <a:pt x="0" y="1"/>
                  </a:cubicBezTo>
                  <a:cubicBezTo>
                    <a:pt x="2" y="0"/>
                    <a:pt x="3" y="0"/>
                    <a:pt x="5" y="0"/>
                  </a:cubicBezTo>
                  <a:cubicBezTo>
                    <a:pt x="6" y="0"/>
                    <a:pt x="7" y="1"/>
                    <a:pt x="9" y="1"/>
                  </a:cubicBezTo>
                  <a:cubicBezTo>
                    <a:pt x="10" y="2"/>
                    <a:pt x="12" y="2"/>
                    <a:pt x="14" y="3"/>
                  </a:cubicBezTo>
                  <a:cubicBezTo>
                    <a:pt x="16" y="5"/>
                    <a:pt x="18" y="6"/>
                    <a:pt x="20" y="8"/>
                  </a:cubicBezTo>
                  <a:cubicBezTo>
                    <a:pt x="22" y="10"/>
                    <a:pt x="23" y="12"/>
                    <a:pt x="24" y="14"/>
                  </a:cubicBezTo>
                  <a:cubicBezTo>
                    <a:pt x="25" y="17"/>
                    <a:pt x="26" y="19"/>
                    <a:pt x="26" y="21"/>
                  </a:cubicBezTo>
                  <a:cubicBezTo>
                    <a:pt x="26" y="22"/>
                    <a:pt x="25" y="24"/>
                    <a:pt x="25" y="25"/>
                  </a:cubicBezTo>
                  <a:cubicBezTo>
                    <a:pt x="24" y="26"/>
                    <a:pt x="23" y="27"/>
                    <a:pt x="22" y="28"/>
                  </a:cubicBezTo>
                  <a:cubicBezTo>
                    <a:pt x="20" y="29"/>
                    <a:pt x="18" y="30"/>
                    <a:pt x="15" y="31"/>
                  </a:cubicBezTo>
                  <a:cubicBezTo>
                    <a:pt x="10" y="33"/>
                    <a:pt x="10" y="33"/>
                    <a:pt x="10" y="33"/>
                  </a:cubicBezTo>
                  <a:cubicBezTo>
                    <a:pt x="10" y="33"/>
                    <a:pt x="10" y="33"/>
                    <a:pt x="10" y="33"/>
                  </a:cubicBezTo>
                  <a:cubicBezTo>
                    <a:pt x="27" y="43"/>
                    <a:pt x="27" y="43"/>
                    <a:pt x="27" y="43"/>
                  </a:cubicBezTo>
                  <a:lnTo>
                    <a:pt x="27" y="49"/>
                  </a:lnTo>
                  <a:close/>
                </a:path>
              </a:pathLst>
            </a:custGeom>
            <a:solidFill>
              <a:srgbClr val="26C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4" name="Freeform 385"/>
            <p:cNvSpPr>
              <a:spLocks noEditPoints="1"/>
            </p:cNvSpPr>
            <p:nvPr/>
          </p:nvSpPr>
          <p:spPr bwMode="auto">
            <a:xfrm>
              <a:off x="1585913" y="2274888"/>
              <a:ext cx="57150" cy="96838"/>
            </a:xfrm>
            <a:custGeom>
              <a:avLst/>
              <a:gdLst>
                <a:gd name="T0" fmla="*/ 27 w 27"/>
                <a:gd name="T1" fmla="*/ 30 h 45"/>
                <a:gd name="T2" fmla="*/ 24 w 27"/>
                <a:gd name="T3" fmla="*/ 43 h 45"/>
                <a:gd name="T4" fmla="*/ 13 w 27"/>
                <a:gd name="T5" fmla="*/ 42 h 45"/>
                <a:gd name="T6" fmla="*/ 4 w 27"/>
                <a:gd name="T7" fmla="*/ 31 h 45"/>
                <a:gd name="T8" fmla="*/ 0 w 27"/>
                <a:gd name="T9" fmla="*/ 15 h 45"/>
                <a:gd name="T10" fmla="*/ 3 w 27"/>
                <a:gd name="T11" fmla="*/ 2 h 45"/>
                <a:gd name="T12" fmla="*/ 13 w 27"/>
                <a:gd name="T13" fmla="*/ 3 h 45"/>
                <a:gd name="T14" fmla="*/ 23 w 27"/>
                <a:gd name="T15" fmla="*/ 13 h 45"/>
                <a:gd name="T16" fmla="*/ 27 w 27"/>
                <a:gd name="T17" fmla="*/ 30 h 45"/>
                <a:gd name="T18" fmla="*/ 8 w 27"/>
                <a:gd name="T19" fmla="*/ 19 h 45"/>
                <a:gd name="T20" fmla="*/ 9 w 27"/>
                <a:gd name="T21" fmla="*/ 30 h 45"/>
                <a:gd name="T22" fmla="*/ 13 w 27"/>
                <a:gd name="T23" fmla="*/ 35 h 45"/>
                <a:gd name="T24" fmla="*/ 18 w 27"/>
                <a:gd name="T25" fmla="*/ 35 h 45"/>
                <a:gd name="T26" fmla="*/ 19 w 27"/>
                <a:gd name="T27" fmla="*/ 25 h 45"/>
                <a:gd name="T28" fmla="*/ 18 w 27"/>
                <a:gd name="T29" fmla="*/ 14 h 45"/>
                <a:gd name="T30" fmla="*/ 13 w 27"/>
                <a:gd name="T31" fmla="*/ 9 h 45"/>
                <a:gd name="T32" fmla="*/ 9 w 27"/>
                <a:gd name="T33" fmla="*/ 10 h 45"/>
                <a:gd name="T34" fmla="*/ 8 w 27"/>
                <a:gd name="T35" fmla="*/ 1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45">
                  <a:moveTo>
                    <a:pt x="27" y="30"/>
                  </a:moveTo>
                  <a:cubicBezTo>
                    <a:pt x="27" y="37"/>
                    <a:pt x="26" y="41"/>
                    <a:pt x="24" y="43"/>
                  </a:cubicBezTo>
                  <a:cubicBezTo>
                    <a:pt x="21" y="45"/>
                    <a:pt x="18" y="44"/>
                    <a:pt x="13" y="42"/>
                  </a:cubicBezTo>
                  <a:cubicBezTo>
                    <a:pt x="9" y="39"/>
                    <a:pt x="6" y="36"/>
                    <a:pt x="4" y="31"/>
                  </a:cubicBezTo>
                  <a:cubicBezTo>
                    <a:pt x="1" y="26"/>
                    <a:pt x="0" y="21"/>
                    <a:pt x="0" y="15"/>
                  </a:cubicBezTo>
                  <a:cubicBezTo>
                    <a:pt x="0" y="8"/>
                    <a:pt x="1" y="4"/>
                    <a:pt x="3" y="2"/>
                  </a:cubicBezTo>
                  <a:cubicBezTo>
                    <a:pt x="6" y="0"/>
                    <a:pt x="9" y="0"/>
                    <a:pt x="13" y="3"/>
                  </a:cubicBezTo>
                  <a:cubicBezTo>
                    <a:pt x="18" y="5"/>
                    <a:pt x="21" y="9"/>
                    <a:pt x="23" y="13"/>
                  </a:cubicBezTo>
                  <a:cubicBezTo>
                    <a:pt x="26" y="18"/>
                    <a:pt x="27" y="23"/>
                    <a:pt x="27" y="30"/>
                  </a:cubicBezTo>
                  <a:close/>
                  <a:moveTo>
                    <a:pt x="8" y="19"/>
                  </a:moveTo>
                  <a:cubicBezTo>
                    <a:pt x="8" y="24"/>
                    <a:pt x="9" y="27"/>
                    <a:pt x="9" y="30"/>
                  </a:cubicBezTo>
                  <a:cubicBezTo>
                    <a:pt x="10" y="32"/>
                    <a:pt x="12" y="34"/>
                    <a:pt x="13" y="35"/>
                  </a:cubicBezTo>
                  <a:cubicBezTo>
                    <a:pt x="15" y="36"/>
                    <a:pt x="17" y="36"/>
                    <a:pt x="18" y="35"/>
                  </a:cubicBezTo>
                  <a:cubicBezTo>
                    <a:pt x="18" y="33"/>
                    <a:pt x="19" y="30"/>
                    <a:pt x="19" y="25"/>
                  </a:cubicBezTo>
                  <a:cubicBezTo>
                    <a:pt x="19" y="21"/>
                    <a:pt x="18" y="17"/>
                    <a:pt x="18" y="14"/>
                  </a:cubicBezTo>
                  <a:cubicBezTo>
                    <a:pt x="17" y="12"/>
                    <a:pt x="15" y="10"/>
                    <a:pt x="13" y="9"/>
                  </a:cubicBezTo>
                  <a:cubicBezTo>
                    <a:pt x="12" y="8"/>
                    <a:pt x="10" y="8"/>
                    <a:pt x="9" y="10"/>
                  </a:cubicBezTo>
                  <a:cubicBezTo>
                    <a:pt x="9" y="11"/>
                    <a:pt x="8" y="14"/>
                    <a:pt x="8" y="19"/>
                  </a:cubicBezTo>
                  <a:close/>
                </a:path>
              </a:pathLst>
            </a:custGeom>
            <a:solidFill>
              <a:srgbClr val="26C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5" name="Freeform 386"/>
            <p:cNvSpPr>
              <a:spLocks noEditPoints="1"/>
            </p:cNvSpPr>
            <p:nvPr/>
          </p:nvSpPr>
          <p:spPr bwMode="auto">
            <a:xfrm>
              <a:off x="1652588" y="2311400"/>
              <a:ext cx="55562" cy="96838"/>
            </a:xfrm>
            <a:custGeom>
              <a:avLst/>
              <a:gdLst>
                <a:gd name="T0" fmla="*/ 26 w 26"/>
                <a:gd name="T1" fmla="*/ 30 h 45"/>
                <a:gd name="T2" fmla="*/ 23 w 26"/>
                <a:gd name="T3" fmla="*/ 43 h 45"/>
                <a:gd name="T4" fmla="*/ 13 w 26"/>
                <a:gd name="T5" fmla="*/ 42 h 45"/>
                <a:gd name="T6" fmla="*/ 3 w 26"/>
                <a:gd name="T7" fmla="*/ 32 h 45"/>
                <a:gd name="T8" fmla="*/ 0 w 26"/>
                <a:gd name="T9" fmla="*/ 15 h 45"/>
                <a:gd name="T10" fmla="*/ 3 w 26"/>
                <a:gd name="T11" fmla="*/ 2 h 45"/>
                <a:gd name="T12" fmla="*/ 13 w 26"/>
                <a:gd name="T13" fmla="*/ 3 h 45"/>
                <a:gd name="T14" fmla="*/ 23 w 26"/>
                <a:gd name="T15" fmla="*/ 14 h 45"/>
                <a:gd name="T16" fmla="*/ 26 w 26"/>
                <a:gd name="T17" fmla="*/ 30 h 45"/>
                <a:gd name="T18" fmla="*/ 8 w 26"/>
                <a:gd name="T19" fmla="*/ 20 h 45"/>
                <a:gd name="T20" fmla="*/ 9 w 26"/>
                <a:gd name="T21" fmla="*/ 30 h 45"/>
                <a:gd name="T22" fmla="*/ 13 w 26"/>
                <a:gd name="T23" fmla="*/ 36 h 45"/>
                <a:gd name="T24" fmla="*/ 17 w 26"/>
                <a:gd name="T25" fmla="*/ 35 h 45"/>
                <a:gd name="T26" fmla="*/ 18 w 26"/>
                <a:gd name="T27" fmla="*/ 26 h 45"/>
                <a:gd name="T28" fmla="*/ 17 w 26"/>
                <a:gd name="T29" fmla="*/ 15 h 45"/>
                <a:gd name="T30" fmla="*/ 13 w 26"/>
                <a:gd name="T31" fmla="*/ 10 h 45"/>
                <a:gd name="T32" fmla="*/ 9 w 26"/>
                <a:gd name="T33" fmla="*/ 10 h 45"/>
                <a:gd name="T34" fmla="*/ 8 w 26"/>
                <a:gd name="T35"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45">
                  <a:moveTo>
                    <a:pt x="26" y="30"/>
                  </a:moveTo>
                  <a:cubicBezTo>
                    <a:pt x="26" y="37"/>
                    <a:pt x="25" y="41"/>
                    <a:pt x="23" y="43"/>
                  </a:cubicBezTo>
                  <a:cubicBezTo>
                    <a:pt x="21" y="45"/>
                    <a:pt x="17" y="45"/>
                    <a:pt x="13" y="42"/>
                  </a:cubicBezTo>
                  <a:cubicBezTo>
                    <a:pt x="8" y="40"/>
                    <a:pt x="5" y="36"/>
                    <a:pt x="3" y="32"/>
                  </a:cubicBezTo>
                  <a:cubicBezTo>
                    <a:pt x="1" y="27"/>
                    <a:pt x="0" y="21"/>
                    <a:pt x="0" y="15"/>
                  </a:cubicBezTo>
                  <a:cubicBezTo>
                    <a:pt x="0" y="8"/>
                    <a:pt x="1" y="4"/>
                    <a:pt x="3" y="2"/>
                  </a:cubicBezTo>
                  <a:cubicBezTo>
                    <a:pt x="5" y="0"/>
                    <a:pt x="8" y="1"/>
                    <a:pt x="13" y="3"/>
                  </a:cubicBezTo>
                  <a:cubicBezTo>
                    <a:pt x="17" y="6"/>
                    <a:pt x="21" y="9"/>
                    <a:pt x="23" y="14"/>
                  </a:cubicBezTo>
                  <a:cubicBezTo>
                    <a:pt x="25" y="18"/>
                    <a:pt x="26" y="24"/>
                    <a:pt x="26" y="30"/>
                  </a:cubicBezTo>
                  <a:close/>
                  <a:moveTo>
                    <a:pt x="8" y="20"/>
                  </a:moveTo>
                  <a:cubicBezTo>
                    <a:pt x="8" y="24"/>
                    <a:pt x="8" y="28"/>
                    <a:pt x="9" y="30"/>
                  </a:cubicBezTo>
                  <a:cubicBezTo>
                    <a:pt x="10" y="33"/>
                    <a:pt x="11" y="35"/>
                    <a:pt x="13" y="36"/>
                  </a:cubicBezTo>
                  <a:cubicBezTo>
                    <a:pt x="15" y="37"/>
                    <a:pt x="16" y="37"/>
                    <a:pt x="17" y="35"/>
                  </a:cubicBezTo>
                  <a:cubicBezTo>
                    <a:pt x="18" y="33"/>
                    <a:pt x="18" y="30"/>
                    <a:pt x="18" y="26"/>
                  </a:cubicBezTo>
                  <a:cubicBezTo>
                    <a:pt x="18" y="21"/>
                    <a:pt x="18" y="18"/>
                    <a:pt x="17" y="15"/>
                  </a:cubicBezTo>
                  <a:cubicBezTo>
                    <a:pt x="16" y="12"/>
                    <a:pt x="15" y="11"/>
                    <a:pt x="13" y="10"/>
                  </a:cubicBezTo>
                  <a:cubicBezTo>
                    <a:pt x="11" y="9"/>
                    <a:pt x="10" y="9"/>
                    <a:pt x="9" y="10"/>
                  </a:cubicBezTo>
                  <a:cubicBezTo>
                    <a:pt x="8" y="12"/>
                    <a:pt x="8" y="15"/>
                    <a:pt x="8" y="20"/>
                  </a:cubicBezTo>
                  <a:close/>
                </a:path>
              </a:pathLst>
            </a:custGeom>
            <a:solidFill>
              <a:srgbClr val="26C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6" name="Freeform 387"/>
            <p:cNvSpPr>
              <a:spLocks noEditPoints="1"/>
            </p:cNvSpPr>
            <p:nvPr/>
          </p:nvSpPr>
          <p:spPr bwMode="auto">
            <a:xfrm>
              <a:off x="1716088" y="2354263"/>
              <a:ext cx="58737" cy="92075"/>
            </a:xfrm>
            <a:custGeom>
              <a:avLst/>
              <a:gdLst>
                <a:gd name="T0" fmla="*/ 0 w 27"/>
                <a:gd name="T1" fmla="*/ 15 h 43"/>
                <a:gd name="T2" fmla="*/ 5 w 27"/>
                <a:gd name="T3" fmla="*/ 1 h 43"/>
                <a:gd name="T4" fmla="*/ 19 w 27"/>
                <a:gd name="T5" fmla="*/ 4 h 43"/>
                <a:gd name="T6" fmla="*/ 24 w 27"/>
                <a:gd name="T7" fmla="*/ 7 h 43"/>
                <a:gd name="T8" fmla="*/ 24 w 27"/>
                <a:gd name="T9" fmla="*/ 14 h 43"/>
                <a:gd name="T10" fmla="*/ 19 w 27"/>
                <a:gd name="T11" fmla="*/ 11 h 43"/>
                <a:gd name="T12" fmla="*/ 13 w 27"/>
                <a:gd name="T13" fmla="*/ 8 h 43"/>
                <a:gd name="T14" fmla="*/ 9 w 27"/>
                <a:gd name="T15" fmla="*/ 10 h 43"/>
                <a:gd name="T16" fmla="*/ 7 w 27"/>
                <a:gd name="T17" fmla="*/ 16 h 43"/>
                <a:gd name="T18" fmla="*/ 8 w 27"/>
                <a:gd name="T19" fmla="*/ 16 h 43"/>
                <a:gd name="T20" fmla="*/ 16 w 27"/>
                <a:gd name="T21" fmla="*/ 16 h 43"/>
                <a:gd name="T22" fmla="*/ 24 w 27"/>
                <a:gd name="T23" fmla="*/ 24 h 43"/>
                <a:gd name="T24" fmla="*/ 27 w 27"/>
                <a:gd name="T25" fmla="*/ 34 h 43"/>
                <a:gd name="T26" fmla="*/ 23 w 27"/>
                <a:gd name="T27" fmla="*/ 42 h 43"/>
                <a:gd name="T28" fmla="*/ 14 w 27"/>
                <a:gd name="T29" fmla="*/ 40 h 43"/>
                <a:gd name="T30" fmla="*/ 6 w 27"/>
                <a:gd name="T31" fmla="*/ 34 h 43"/>
                <a:gd name="T32" fmla="*/ 2 w 27"/>
                <a:gd name="T33" fmla="*/ 25 h 43"/>
                <a:gd name="T34" fmla="*/ 0 w 27"/>
                <a:gd name="T35" fmla="*/ 15 h 43"/>
                <a:gd name="T36" fmla="*/ 14 w 27"/>
                <a:gd name="T37" fmla="*/ 34 h 43"/>
                <a:gd name="T38" fmla="*/ 18 w 27"/>
                <a:gd name="T39" fmla="*/ 34 h 43"/>
                <a:gd name="T40" fmla="*/ 19 w 27"/>
                <a:gd name="T41" fmla="*/ 30 h 43"/>
                <a:gd name="T42" fmla="*/ 18 w 27"/>
                <a:gd name="T43" fmla="*/ 25 h 43"/>
                <a:gd name="T44" fmla="*/ 14 w 27"/>
                <a:gd name="T45" fmla="*/ 21 h 43"/>
                <a:gd name="T46" fmla="*/ 10 w 27"/>
                <a:gd name="T47" fmla="*/ 20 h 43"/>
                <a:gd name="T48" fmla="*/ 8 w 27"/>
                <a:gd name="T49" fmla="*/ 23 h 43"/>
                <a:gd name="T50" fmla="*/ 9 w 27"/>
                <a:gd name="T51" fmla="*/ 29 h 43"/>
                <a:gd name="T52" fmla="*/ 14 w 27"/>
                <a:gd name="T53"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43">
                  <a:moveTo>
                    <a:pt x="0" y="15"/>
                  </a:moveTo>
                  <a:cubicBezTo>
                    <a:pt x="0" y="8"/>
                    <a:pt x="1" y="3"/>
                    <a:pt x="5" y="1"/>
                  </a:cubicBezTo>
                  <a:cubicBezTo>
                    <a:pt x="8" y="0"/>
                    <a:pt x="13" y="0"/>
                    <a:pt x="19" y="4"/>
                  </a:cubicBezTo>
                  <a:cubicBezTo>
                    <a:pt x="21" y="5"/>
                    <a:pt x="23" y="6"/>
                    <a:pt x="24" y="7"/>
                  </a:cubicBezTo>
                  <a:cubicBezTo>
                    <a:pt x="24" y="14"/>
                    <a:pt x="24" y="14"/>
                    <a:pt x="24" y="14"/>
                  </a:cubicBezTo>
                  <a:cubicBezTo>
                    <a:pt x="22" y="13"/>
                    <a:pt x="21" y="12"/>
                    <a:pt x="19" y="11"/>
                  </a:cubicBezTo>
                  <a:cubicBezTo>
                    <a:pt x="17" y="9"/>
                    <a:pt x="14" y="8"/>
                    <a:pt x="13" y="8"/>
                  </a:cubicBezTo>
                  <a:cubicBezTo>
                    <a:pt x="11" y="8"/>
                    <a:pt x="10" y="8"/>
                    <a:pt x="9" y="10"/>
                  </a:cubicBezTo>
                  <a:cubicBezTo>
                    <a:pt x="8" y="11"/>
                    <a:pt x="7" y="13"/>
                    <a:pt x="7" y="16"/>
                  </a:cubicBezTo>
                  <a:cubicBezTo>
                    <a:pt x="8" y="16"/>
                    <a:pt x="8" y="16"/>
                    <a:pt x="8" y="16"/>
                  </a:cubicBezTo>
                  <a:cubicBezTo>
                    <a:pt x="9" y="14"/>
                    <a:pt x="12" y="14"/>
                    <a:pt x="16" y="16"/>
                  </a:cubicBezTo>
                  <a:cubicBezTo>
                    <a:pt x="19" y="18"/>
                    <a:pt x="22" y="21"/>
                    <a:pt x="24" y="24"/>
                  </a:cubicBezTo>
                  <a:cubicBezTo>
                    <a:pt x="26" y="27"/>
                    <a:pt x="27" y="31"/>
                    <a:pt x="27" y="34"/>
                  </a:cubicBezTo>
                  <a:cubicBezTo>
                    <a:pt x="27" y="38"/>
                    <a:pt x="26" y="41"/>
                    <a:pt x="23" y="42"/>
                  </a:cubicBezTo>
                  <a:cubicBezTo>
                    <a:pt x="21" y="43"/>
                    <a:pt x="18" y="42"/>
                    <a:pt x="14" y="40"/>
                  </a:cubicBezTo>
                  <a:cubicBezTo>
                    <a:pt x="11" y="38"/>
                    <a:pt x="8" y="36"/>
                    <a:pt x="6" y="34"/>
                  </a:cubicBezTo>
                  <a:cubicBezTo>
                    <a:pt x="4" y="31"/>
                    <a:pt x="3" y="29"/>
                    <a:pt x="2" y="25"/>
                  </a:cubicBezTo>
                  <a:cubicBezTo>
                    <a:pt x="0" y="22"/>
                    <a:pt x="0" y="19"/>
                    <a:pt x="0" y="15"/>
                  </a:cubicBezTo>
                  <a:close/>
                  <a:moveTo>
                    <a:pt x="14" y="34"/>
                  </a:moveTo>
                  <a:cubicBezTo>
                    <a:pt x="15" y="35"/>
                    <a:pt x="17" y="35"/>
                    <a:pt x="18" y="34"/>
                  </a:cubicBezTo>
                  <a:cubicBezTo>
                    <a:pt x="18" y="34"/>
                    <a:pt x="19" y="32"/>
                    <a:pt x="19" y="30"/>
                  </a:cubicBezTo>
                  <a:cubicBezTo>
                    <a:pt x="19" y="28"/>
                    <a:pt x="18" y="26"/>
                    <a:pt x="18" y="25"/>
                  </a:cubicBezTo>
                  <a:cubicBezTo>
                    <a:pt x="17" y="23"/>
                    <a:pt x="15" y="22"/>
                    <a:pt x="14" y="21"/>
                  </a:cubicBezTo>
                  <a:cubicBezTo>
                    <a:pt x="12" y="20"/>
                    <a:pt x="11" y="20"/>
                    <a:pt x="10" y="20"/>
                  </a:cubicBezTo>
                  <a:cubicBezTo>
                    <a:pt x="8" y="21"/>
                    <a:pt x="8" y="22"/>
                    <a:pt x="8" y="23"/>
                  </a:cubicBezTo>
                  <a:cubicBezTo>
                    <a:pt x="8" y="25"/>
                    <a:pt x="8" y="27"/>
                    <a:pt x="9" y="29"/>
                  </a:cubicBezTo>
                  <a:cubicBezTo>
                    <a:pt x="11" y="31"/>
                    <a:pt x="12" y="33"/>
                    <a:pt x="14" y="34"/>
                  </a:cubicBezTo>
                  <a:close/>
                </a:path>
              </a:pathLst>
            </a:custGeom>
            <a:solidFill>
              <a:srgbClr val="26C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7" name="Freeform 388"/>
            <p:cNvSpPr>
              <a:spLocks noEditPoints="1"/>
            </p:cNvSpPr>
            <p:nvPr/>
          </p:nvSpPr>
          <p:spPr bwMode="auto">
            <a:xfrm>
              <a:off x="2054226" y="2111375"/>
              <a:ext cx="250825" cy="211138"/>
            </a:xfrm>
            <a:custGeom>
              <a:avLst/>
              <a:gdLst>
                <a:gd name="T0" fmla="*/ 0 w 117"/>
                <a:gd name="T1" fmla="*/ 34 h 98"/>
                <a:gd name="T2" fmla="*/ 9 w 117"/>
                <a:gd name="T3" fmla="*/ 24 h 98"/>
                <a:gd name="T4" fmla="*/ 17 w 117"/>
                <a:gd name="T5" fmla="*/ 19 h 98"/>
                <a:gd name="T6" fmla="*/ 16 w 117"/>
                <a:gd name="T7" fmla="*/ 13 h 98"/>
                <a:gd name="T8" fmla="*/ 8 w 117"/>
                <a:gd name="T9" fmla="*/ 8 h 98"/>
                <a:gd name="T10" fmla="*/ 0 w 117"/>
                <a:gd name="T11" fmla="*/ 1 h 98"/>
                <a:gd name="T12" fmla="*/ 8 w 117"/>
                <a:gd name="T13" fmla="*/ 1 h 98"/>
                <a:gd name="T14" fmla="*/ 20 w 117"/>
                <a:gd name="T15" fmla="*/ 8 h 98"/>
                <a:gd name="T16" fmla="*/ 25 w 117"/>
                <a:gd name="T17" fmla="*/ 20 h 98"/>
                <a:gd name="T18" fmla="*/ 21 w 117"/>
                <a:gd name="T19" fmla="*/ 28 h 98"/>
                <a:gd name="T20" fmla="*/ 10 w 117"/>
                <a:gd name="T21" fmla="*/ 33 h 98"/>
                <a:gd name="T22" fmla="*/ 26 w 117"/>
                <a:gd name="T23" fmla="*/ 43 h 98"/>
                <a:gd name="T24" fmla="*/ 56 w 117"/>
                <a:gd name="T25" fmla="*/ 48 h 98"/>
                <a:gd name="T26" fmla="*/ 43 w 117"/>
                <a:gd name="T27" fmla="*/ 60 h 98"/>
                <a:gd name="T28" fmla="*/ 30 w 117"/>
                <a:gd name="T29" fmla="*/ 32 h 98"/>
                <a:gd name="T30" fmla="*/ 43 w 117"/>
                <a:gd name="T31" fmla="*/ 20 h 98"/>
                <a:gd name="T32" fmla="*/ 56 w 117"/>
                <a:gd name="T33" fmla="*/ 48 h 98"/>
                <a:gd name="T34" fmla="*/ 39 w 117"/>
                <a:gd name="T35" fmla="*/ 48 h 98"/>
                <a:gd name="T36" fmla="*/ 47 w 117"/>
                <a:gd name="T37" fmla="*/ 52 h 98"/>
                <a:gd name="T38" fmla="*/ 47 w 117"/>
                <a:gd name="T39" fmla="*/ 32 h 98"/>
                <a:gd name="T40" fmla="*/ 39 w 117"/>
                <a:gd name="T41" fmla="*/ 28 h 98"/>
                <a:gd name="T42" fmla="*/ 87 w 117"/>
                <a:gd name="T43" fmla="*/ 65 h 98"/>
                <a:gd name="T44" fmla="*/ 74 w 117"/>
                <a:gd name="T45" fmla="*/ 77 h 98"/>
                <a:gd name="T46" fmla="*/ 60 w 117"/>
                <a:gd name="T47" fmla="*/ 50 h 98"/>
                <a:gd name="T48" fmla="*/ 74 w 117"/>
                <a:gd name="T49" fmla="*/ 38 h 98"/>
                <a:gd name="T50" fmla="*/ 87 w 117"/>
                <a:gd name="T51" fmla="*/ 65 h 98"/>
                <a:gd name="T52" fmla="*/ 69 w 117"/>
                <a:gd name="T53" fmla="*/ 65 h 98"/>
                <a:gd name="T54" fmla="*/ 78 w 117"/>
                <a:gd name="T55" fmla="*/ 70 h 98"/>
                <a:gd name="T56" fmla="*/ 78 w 117"/>
                <a:gd name="T57" fmla="*/ 50 h 98"/>
                <a:gd name="T58" fmla="*/ 69 w 117"/>
                <a:gd name="T59" fmla="*/ 45 h 98"/>
                <a:gd name="T60" fmla="*/ 104 w 117"/>
                <a:gd name="T61" fmla="*/ 56 h 98"/>
                <a:gd name="T62" fmla="*/ 116 w 117"/>
                <a:gd name="T63" fmla="*/ 72 h 98"/>
                <a:gd name="T64" fmla="*/ 109 w 117"/>
                <a:gd name="T65" fmla="*/ 77 h 98"/>
                <a:gd name="T66" fmla="*/ 117 w 117"/>
                <a:gd name="T67" fmla="*/ 92 h 98"/>
                <a:gd name="T68" fmla="*/ 104 w 117"/>
                <a:gd name="T69" fmla="*/ 95 h 98"/>
                <a:gd name="T70" fmla="*/ 91 w 117"/>
                <a:gd name="T71" fmla="*/ 77 h 98"/>
                <a:gd name="T72" fmla="*/ 98 w 117"/>
                <a:gd name="T73" fmla="*/ 71 h 98"/>
                <a:gd name="T74" fmla="*/ 92 w 117"/>
                <a:gd name="T75" fmla="*/ 58 h 98"/>
                <a:gd name="T76" fmla="*/ 104 w 117"/>
                <a:gd name="T77" fmla="*/ 56 h 98"/>
                <a:gd name="T78" fmla="*/ 100 w 117"/>
                <a:gd name="T79" fmla="*/ 85 h 98"/>
                <a:gd name="T80" fmla="*/ 108 w 117"/>
                <a:gd name="T81" fmla="*/ 90 h 98"/>
                <a:gd name="T82" fmla="*/ 108 w 117"/>
                <a:gd name="T83" fmla="*/ 83 h 98"/>
                <a:gd name="T84" fmla="*/ 98 w 117"/>
                <a:gd name="T85" fmla="*/ 81 h 98"/>
                <a:gd name="T86" fmla="*/ 101 w 117"/>
                <a:gd name="T87" fmla="*/ 61 h 98"/>
                <a:gd name="T88" fmla="*/ 100 w 117"/>
                <a:gd name="T89" fmla="*/ 66 h 98"/>
                <a:gd name="T90" fmla="*/ 107 w 117"/>
                <a:gd name="T91" fmla="*/ 70 h 98"/>
                <a:gd name="T92" fmla="*/ 107 w 117"/>
                <a:gd name="T93" fmla="*/ 6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 h="98">
                  <a:moveTo>
                    <a:pt x="26" y="49"/>
                  </a:moveTo>
                  <a:cubicBezTo>
                    <a:pt x="0" y="34"/>
                    <a:pt x="0" y="34"/>
                    <a:pt x="0" y="34"/>
                  </a:cubicBezTo>
                  <a:cubicBezTo>
                    <a:pt x="0" y="28"/>
                    <a:pt x="0" y="28"/>
                    <a:pt x="0" y="28"/>
                  </a:cubicBezTo>
                  <a:cubicBezTo>
                    <a:pt x="9" y="24"/>
                    <a:pt x="9" y="24"/>
                    <a:pt x="9" y="24"/>
                  </a:cubicBezTo>
                  <a:cubicBezTo>
                    <a:pt x="12" y="23"/>
                    <a:pt x="14" y="22"/>
                    <a:pt x="15" y="21"/>
                  </a:cubicBezTo>
                  <a:cubicBezTo>
                    <a:pt x="16" y="21"/>
                    <a:pt x="16" y="20"/>
                    <a:pt x="17" y="19"/>
                  </a:cubicBezTo>
                  <a:cubicBezTo>
                    <a:pt x="17" y="19"/>
                    <a:pt x="17" y="18"/>
                    <a:pt x="17" y="17"/>
                  </a:cubicBezTo>
                  <a:cubicBezTo>
                    <a:pt x="17" y="15"/>
                    <a:pt x="17" y="14"/>
                    <a:pt x="16" y="13"/>
                  </a:cubicBezTo>
                  <a:cubicBezTo>
                    <a:pt x="15" y="11"/>
                    <a:pt x="14" y="10"/>
                    <a:pt x="13" y="10"/>
                  </a:cubicBezTo>
                  <a:cubicBezTo>
                    <a:pt x="11" y="9"/>
                    <a:pt x="10" y="8"/>
                    <a:pt x="8" y="8"/>
                  </a:cubicBezTo>
                  <a:cubicBezTo>
                    <a:pt x="7" y="8"/>
                    <a:pt x="6" y="8"/>
                    <a:pt x="4" y="9"/>
                  </a:cubicBezTo>
                  <a:cubicBezTo>
                    <a:pt x="0" y="1"/>
                    <a:pt x="0" y="1"/>
                    <a:pt x="0" y="1"/>
                  </a:cubicBezTo>
                  <a:cubicBezTo>
                    <a:pt x="2" y="0"/>
                    <a:pt x="3" y="0"/>
                    <a:pt x="4" y="0"/>
                  </a:cubicBezTo>
                  <a:cubicBezTo>
                    <a:pt x="6" y="0"/>
                    <a:pt x="7" y="0"/>
                    <a:pt x="8" y="1"/>
                  </a:cubicBezTo>
                  <a:cubicBezTo>
                    <a:pt x="10" y="1"/>
                    <a:pt x="11" y="2"/>
                    <a:pt x="13" y="3"/>
                  </a:cubicBezTo>
                  <a:cubicBezTo>
                    <a:pt x="16" y="5"/>
                    <a:pt x="18" y="6"/>
                    <a:pt x="20" y="8"/>
                  </a:cubicBezTo>
                  <a:cubicBezTo>
                    <a:pt x="21" y="10"/>
                    <a:pt x="23" y="12"/>
                    <a:pt x="24" y="14"/>
                  </a:cubicBezTo>
                  <a:cubicBezTo>
                    <a:pt x="25" y="16"/>
                    <a:pt x="25" y="18"/>
                    <a:pt x="25" y="20"/>
                  </a:cubicBezTo>
                  <a:cubicBezTo>
                    <a:pt x="25" y="22"/>
                    <a:pt x="25" y="24"/>
                    <a:pt x="24" y="25"/>
                  </a:cubicBezTo>
                  <a:cubicBezTo>
                    <a:pt x="24" y="26"/>
                    <a:pt x="23" y="27"/>
                    <a:pt x="21" y="28"/>
                  </a:cubicBezTo>
                  <a:cubicBezTo>
                    <a:pt x="20" y="29"/>
                    <a:pt x="18" y="30"/>
                    <a:pt x="15" y="31"/>
                  </a:cubicBezTo>
                  <a:cubicBezTo>
                    <a:pt x="10" y="33"/>
                    <a:pt x="10" y="33"/>
                    <a:pt x="10" y="33"/>
                  </a:cubicBezTo>
                  <a:cubicBezTo>
                    <a:pt x="10" y="33"/>
                    <a:pt x="10" y="33"/>
                    <a:pt x="10" y="33"/>
                  </a:cubicBezTo>
                  <a:cubicBezTo>
                    <a:pt x="26" y="43"/>
                    <a:pt x="26" y="43"/>
                    <a:pt x="26" y="43"/>
                  </a:cubicBezTo>
                  <a:lnTo>
                    <a:pt x="26" y="49"/>
                  </a:lnTo>
                  <a:close/>
                  <a:moveTo>
                    <a:pt x="56" y="48"/>
                  </a:moveTo>
                  <a:cubicBezTo>
                    <a:pt x="56" y="54"/>
                    <a:pt x="55" y="59"/>
                    <a:pt x="53" y="61"/>
                  </a:cubicBezTo>
                  <a:cubicBezTo>
                    <a:pt x="51" y="62"/>
                    <a:pt x="48" y="62"/>
                    <a:pt x="43" y="60"/>
                  </a:cubicBezTo>
                  <a:cubicBezTo>
                    <a:pt x="39" y="57"/>
                    <a:pt x="35" y="53"/>
                    <a:pt x="33" y="49"/>
                  </a:cubicBezTo>
                  <a:cubicBezTo>
                    <a:pt x="31" y="44"/>
                    <a:pt x="30" y="39"/>
                    <a:pt x="30" y="32"/>
                  </a:cubicBezTo>
                  <a:cubicBezTo>
                    <a:pt x="30" y="26"/>
                    <a:pt x="31" y="21"/>
                    <a:pt x="33" y="19"/>
                  </a:cubicBezTo>
                  <a:cubicBezTo>
                    <a:pt x="35" y="18"/>
                    <a:pt x="39" y="18"/>
                    <a:pt x="43" y="20"/>
                  </a:cubicBezTo>
                  <a:cubicBezTo>
                    <a:pt x="48" y="23"/>
                    <a:pt x="51" y="27"/>
                    <a:pt x="53" y="31"/>
                  </a:cubicBezTo>
                  <a:cubicBezTo>
                    <a:pt x="55" y="36"/>
                    <a:pt x="56" y="41"/>
                    <a:pt x="56" y="48"/>
                  </a:cubicBezTo>
                  <a:close/>
                  <a:moveTo>
                    <a:pt x="38" y="37"/>
                  </a:moveTo>
                  <a:cubicBezTo>
                    <a:pt x="38" y="42"/>
                    <a:pt x="38" y="45"/>
                    <a:pt x="39" y="48"/>
                  </a:cubicBezTo>
                  <a:cubicBezTo>
                    <a:pt x="40" y="50"/>
                    <a:pt x="41" y="52"/>
                    <a:pt x="43" y="53"/>
                  </a:cubicBezTo>
                  <a:cubicBezTo>
                    <a:pt x="45" y="54"/>
                    <a:pt x="46" y="54"/>
                    <a:pt x="47" y="52"/>
                  </a:cubicBezTo>
                  <a:cubicBezTo>
                    <a:pt x="48" y="51"/>
                    <a:pt x="48" y="48"/>
                    <a:pt x="48" y="43"/>
                  </a:cubicBezTo>
                  <a:cubicBezTo>
                    <a:pt x="48" y="38"/>
                    <a:pt x="48" y="35"/>
                    <a:pt x="47" y="32"/>
                  </a:cubicBezTo>
                  <a:cubicBezTo>
                    <a:pt x="46" y="30"/>
                    <a:pt x="45" y="28"/>
                    <a:pt x="43" y="27"/>
                  </a:cubicBezTo>
                  <a:cubicBezTo>
                    <a:pt x="41" y="26"/>
                    <a:pt x="40" y="26"/>
                    <a:pt x="39" y="28"/>
                  </a:cubicBezTo>
                  <a:cubicBezTo>
                    <a:pt x="38" y="29"/>
                    <a:pt x="38" y="32"/>
                    <a:pt x="38" y="37"/>
                  </a:cubicBezTo>
                  <a:close/>
                  <a:moveTo>
                    <a:pt x="87" y="65"/>
                  </a:moveTo>
                  <a:cubicBezTo>
                    <a:pt x="87" y="72"/>
                    <a:pt x="86" y="76"/>
                    <a:pt x="84" y="78"/>
                  </a:cubicBezTo>
                  <a:cubicBezTo>
                    <a:pt x="81" y="80"/>
                    <a:pt x="78" y="80"/>
                    <a:pt x="74" y="77"/>
                  </a:cubicBezTo>
                  <a:cubicBezTo>
                    <a:pt x="69" y="75"/>
                    <a:pt x="66" y="71"/>
                    <a:pt x="64" y="66"/>
                  </a:cubicBezTo>
                  <a:cubicBezTo>
                    <a:pt x="61" y="62"/>
                    <a:pt x="60" y="56"/>
                    <a:pt x="60" y="50"/>
                  </a:cubicBezTo>
                  <a:cubicBezTo>
                    <a:pt x="60" y="43"/>
                    <a:pt x="61" y="39"/>
                    <a:pt x="64" y="37"/>
                  </a:cubicBezTo>
                  <a:cubicBezTo>
                    <a:pt x="66" y="35"/>
                    <a:pt x="69" y="35"/>
                    <a:pt x="74" y="38"/>
                  </a:cubicBezTo>
                  <a:cubicBezTo>
                    <a:pt x="78" y="41"/>
                    <a:pt x="81" y="44"/>
                    <a:pt x="83" y="49"/>
                  </a:cubicBezTo>
                  <a:cubicBezTo>
                    <a:pt x="86" y="53"/>
                    <a:pt x="87" y="59"/>
                    <a:pt x="87" y="65"/>
                  </a:cubicBezTo>
                  <a:close/>
                  <a:moveTo>
                    <a:pt x="68" y="55"/>
                  </a:moveTo>
                  <a:cubicBezTo>
                    <a:pt x="68" y="59"/>
                    <a:pt x="69" y="63"/>
                    <a:pt x="69" y="65"/>
                  </a:cubicBezTo>
                  <a:cubicBezTo>
                    <a:pt x="70" y="68"/>
                    <a:pt x="72" y="69"/>
                    <a:pt x="74" y="71"/>
                  </a:cubicBezTo>
                  <a:cubicBezTo>
                    <a:pt x="75" y="72"/>
                    <a:pt x="77" y="71"/>
                    <a:pt x="78" y="70"/>
                  </a:cubicBezTo>
                  <a:cubicBezTo>
                    <a:pt x="78" y="68"/>
                    <a:pt x="79" y="65"/>
                    <a:pt x="79" y="61"/>
                  </a:cubicBezTo>
                  <a:cubicBezTo>
                    <a:pt x="79" y="56"/>
                    <a:pt x="78" y="52"/>
                    <a:pt x="78" y="50"/>
                  </a:cubicBezTo>
                  <a:cubicBezTo>
                    <a:pt x="77" y="47"/>
                    <a:pt x="75" y="46"/>
                    <a:pt x="74" y="44"/>
                  </a:cubicBezTo>
                  <a:cubicBezTo>
                    <a:pt x="72" y="43"/>
                    <a:pt x="70" y="44"/>
                    <a:pt x="69" y="45"/>
                  </a:cubicBezTo>
                  <a:cubicBezTo>
                    <a:pt x="69" y="47"/>
                    <a:pt x="68" y="50"/>
                    <a:pt x="68" y="55"/>
                  </a:cubicBezTo>
                  <a:close/>
                  <a:moveTo>
                    <a:pt x="104" y="56"/>
                  </a:moveTo>
                  <a:cubicBezTo>
                    <a:pt x="108" y="58"/>
                    <a:pt x="110" y="60"/>
                    <a:pt x="113" y="63"/>
                  </a:cubicBezTo>
                  <a:cubicBezTo>
                    <a:pt x="115" y="66"/>
                    <a:pt x="116" y="69"/>
                    <a:pt x="116" y="72"/>
                  </a:cubicBezTo>
                  <a:cubicBezTo>
                    <a:pt x="116" y="74"/>
                    <a:pt x="116" y="75"/>
                    <a:pt x="114" y="76"/>
                  </a:cubicBezTo>
                  <a:cubicBezTo>
                    <a:pt x="113" y="77"/>
                    <a:pt x="112" y="77"/>
                    <a:pt x="109" y="77"/>
                  </a:cubicBezTo>
                  <a:cubicBezTo>
                    <a:pt x="112" y="80"/>
                    <a:pt x="114" y="83"/>
                    <a:pt x="115" y="85"/>
                  </a:cubicBezTo>
                  <a:cubicBezTo>
                    <a:pt x="117" y="88"/>
                    <a:pt x="117" y="90"/>
                    <a:pt x="117" y="92"/>
                  </a:cubicBezTo>
                  <a:cubicBezTo>
                    <a:pt x="117" y="95"/>
                    <a:pt x="116" y="97"/>
                    <a:pt x="114" y="97"/>
                  </a:cubicBezTo>
                  <a:cubicBezTo>
                    <a:pt x="111" y="98"/>
                    <a:pt x="108" y="97"/>
                    <a:pt x="104" y="95"/>
                  </a:cubicBezTo>
                  <a:cubicBezTo>
                    <a:pt x="100" y="92"/>
                    <a:pt x="97" y="89"/>
                    <a:pt x="94" y="86"/>
                  </a:cubicBezTo>
                  <a:cubicBezTo>
                    <a:pt x="92" y="83"/>
                    <a:pt x="91" y="80"/>
                    <a:pt x="91" y="77"/>
                  </a:cubicBezTo>
                  <a:cubicBezTo>
                    <a:pt x="91" y="75"/>
                    <a:pt x="91" y="73"/>
                    <a:pt x="92" y="72"/>
                  </a:cubicBezTo>
                  <a:cubicBezTo>
                    <a:pt x="93" y="71"/>
                    <a:pt x="95" y="71"/>
                    <a:pt x="98" y="71"/>
                  </a:cubicBezTo>
                  <a:cubicBezTo>
                    <a:pt x="96" y="68"/>
                    <a:pt x="94" y="66"/>
                    <a:pt x="93" y="64"/>
                  </a:cubicBezTo>
                  <a:cubicBezTo>
                    <a:pt x="92" y="62"/>
                    <a:pt x="92" y="60"/>
                    <a:pt x="92" y="58"/>
                  </a:cubicBezTo>
                  <a:cubicBezTo>
                    <a:pt x="92" y="55"/>
                    <a:pt x="93" y="53"/>
                    <a:pt x="95" y="53"/>
                  </a:cubicBezTo>
                  <a:cubicBezTo>
                    <a:pt x="97" y="53"/>
                    <a:pt x="100" y="54"/>
                    <a:pt x="104" y="56"/>
                  </a:cubicBezTo>
                  <a:close/>
                  <a:moveTo>
                    <a:pt x="98" y="81"/>
                  </a:moveTo>
                  <a:cubicBezTo>
                    <a:pt x="98" y="82"/>
                    <a:pt x="99" y="84"/>
                    <a:pt x="100" y="85"/>
                  </a:cubicBezTo>
                  <a:cubicBezTo>
                    <a:pt x="101" y="86"/>
                    <a:pt x="102" y="88"/>
                    <a:pt x="104" y="89"/>
                  </a:cubicBezTo>
                  <a:cubicBezTo>
                    <a:pt x="106" y="90"/>
                    <a:pt x="107" y="90"/>
                    <a:pt x="108" y="90"/>
                  </a:cubicBezTo>
                  <a:cubicBezTo>
                    <a:pt x="109" y="90"/>
                    <a:pt x="110" y="89"/>
                    <a:pt x="110" y="87"/>
                  </a:cubicBezTo>
                  <a:cubicBezTo>
                    <a:pt x="110" y="86"/>
                    <a:pt x="109" y="85"/>
                    <a:pt x="108" y="83"/>
                  </a:cubicBezTo>
                  <a:cubicBezTo>
                    <a:pt x="107" y="82"/>
                    <a:pt x="106" y="80"/>
                    <a:pt x="104" y="77"/>
                  </a:cubicBezTo>
                  <a:cubicBezTo>
                    <a:pt x="100" y="77"/>
                    <a:pt x="98" y="78"/>
                    <a:pt x="98" y="81"/>
                  </a:cubicBezTo>
                  <a:close/>
                  <a:moveTo>
                    <a:pt x="104" y="61"/>
                  </a:moveTo>
                  <a:cubicBezTo>
                    <a:pt x="103" y="61"/>
                    <a:pt x="101" y="60"/>
                    <a:pt x="101" y="61"/>
                  </a:cubicBezTo>
                  <a:cubicBezTo>
                    <a:pt x="100" y="61"/>
                    <a:pt x="99" y="62"/>
                    <a:pt x="99" y="63"/>
                  </a:cubicBezTo>
                  <a:cubicBezTo>
                    <a:pt x="99" y="64"/>
                    <a:pt x="100" y="65"/>
                    <a:pt x="100" y="66"/>
                  </a:cubicBezTo>
                  <a:cubicBezTo>
                    <a:pt x="101" y="67"/>
                    <a:pt x="102" y="69"/>
                    <a:pt x="104" y="71"/>
                  </a:cubicBezTo>
                  <a:cubicBezTo>
                    <a:pt x="106" y="71"/>
                    <a:pt x="107" y="71"/>
                    <a:pt x="107" y="70"/>
                  </a:cubicBezTo>
                  <a:cubicBezTo>
                    <a:pt x="108" y="70"/>
                    <a:pt x="108" y="69"/>
                    <a:pt x="108" y="68"/>
                  </a:cubicBezTo>
                  <a:cubicBezTo>
                    <a:pt x="108" y="67"/>
                    <a:pt x="108" y="66"/>
                    <a:pt x="107" y="64"/>
                  </a:cubicBezTo>
                  <a:cubicBezTo>
                    <a:pt x="106" y="63"/>
                    <a:pt x="105" y="62"/>
                    <a:pt x="104" y="61"/>
                  </a:cubicBezTo>
                  <a:close/>
                </a:path>
              </a:pathLst>
            </a:custGeom>
            <a:solidFill>
              <a:srgbClr val="26C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8" name="Freeform 389"/>
            <p:cNvSpPr>
              <a:spLocks noEditPoints="1"/>
            </p:cNvSpPr>
            <p:nvPr/>
          </p:nvSpPr>
          <p:spPr bwMode="auto">
            <a:xfrm>
              <a:off x="2863851" y="2360613"/>
              <a:ext cx="250825" cy="203200"/>
            </a:xfrm>
            <a:custGeom>
              <a:avLst/>
              <a:gdLst>
                <a:gd name="T0" fmla="*/ 0 w 117"/>
                <a:gd name="T1" fmla="*/ 33 h 95"/>
                <a:gd name="T2" fmla="*/ 9 w 117"/>
                <a:gd name="T3" fmla="*/ 24 h 95"/>
                <a:gd name="T4" fmla="*/ 17 w 117"/>
                <a:gd name="T5" fmla="*/ 19 h 95"/>
                <a:gd name="T6" fmla="*/ 16 w 117"/>
                <a:gd name="T7" fmla="*/ 12 h 95"/>
                <a:gd name="T8" fmla="*/ 8 w 117"/>
                <a:gd name="T9" fmla="*/ 8 h 95"/>
                <a:gd name="T10" fmla="*/ 0 w 117"/>
                <a:gd name="T11" fmla="*/ 0 h 95"/>
                <a:gd name="T12" fmla="*/ 8 w 117"/>
                <a:gd name="T13" fmla="*/ 0 h 95"/>
                <a:gd name="T14" fmla="*/ 20 w 117"/>
                <a:gd name="T15" fmla="*/ 8 h 95"/>
                <a:gd name="T16" fmla="*/ 25 w 117"/>
                <a:gd name="T17" fmla="*/ 20 h 95"/>
                <a:gd name="T18" fmla="*/ 22 w 117"/>
                <a:gd name="T19" fmla="*/ 27 h 95"/>
                <a:gd name="T20" fmla="*/ 10 w 117"/>
                <a:gd name="T21" fmla="*/ 32 h 95"/>
                <a:gd name="T22" fmla="*/ 26 w 117"/>
                <a:gd name="T23" fmla="*/ 42 h 95"/>
                <a:gd name="T24" fmla="*/ 57 w 117"/>
                <a:gd name="T25" fmla="*/ 47 h 95"/>
                <a:gd name="T26" fmla="*/ 43 w 117"/>
                <a:gd name="T27" fmla="*/ 59 h 95"/>
                <a:gd name="T28" fmla="*/ 30 w 117"/>
                <a:gd name="T29" fmla="*/ 32 h 95"/>
                <a:gd name="T30" fmla="*/ 43 w 117"/>
                <a:gd name="T31" fmla="*/ 20 h 95"/>
                <a:gd name="T32" fmla="*/ 57 w 117"/>
                <a:gd name="T33" fmla="*/ 47 h 95"/>
                <a:gd name="T34" fmla="*/ 39 w 117"/>
                <a:gd name="T35" fmla="*/ 47 h 95"/>
                <a:gd name="T36" fmla="*/ 47 w 117"/>
                <a:gd name="T37" fmla="*/ 52 h 95"/>
                <a:gd name="T38" fmla="*/ 47 w 117"/>
                <a:gd name="T39" fmla="*/ 32 h 95"/>
                <a:gd name="T40" fmla="*/ 39 w 117"/>
                <a:gd name="T41" fmla="*/ 27 h 95"/>
                <a:gd name="T42" fmla="*/ 87 w 117"/>
                <a:gd name="T43" fmla="*/ 65 h 95"/>
                <a:gd name="T44" fmla="*/ 74 w 117"/>
                <a:gd name="T45" fmla="*/ 77 h 95"/>
                <a:gd name="T46" fmla="*/ 60 w 117"/>
                <a:gd name="T47" fmla="*/ 49 h 95"/>
                <a:gd name="T48" fmla="*/ 74 w 117"/>
                <a:gd name="T49" fmla="*/ 37 h 95"/>
                <a:gd name="T50" fmla="*/ 87 w 117"/>
                <a:gd name="T51" fmla="*/ 65 h 95"/>
                <a:gd name="T52" fmla="*/ 69 w 117"/>
                <a:gd name="T53" fmla="*/ 65 h 95"/>
                <a:gd name="T54" fmla="*/ 78 w 117"/>
                <a:gd name="T55" fmla="*/ 69 h 95"/>
                <a:gd name="T56" fmla="*/ 78 w 117"/>
                <a:gd name="T57" fmla="*/ 49 h 95"/>
                <a:gd name="T58" fmla="*/ 70 w 117"/>
                <a:gd name="T59" fmla="*/ 45 h 95"/>
                <a:gd name="T60" fmla="*/ 117 w 117"/>
                <a:gd name="T61" fmla="*/ 80 h 95"/>
                <a:gd name="T62" fmla="*/ 98 w 117"/>
                <a:gd name="T63" fmla="*/ 91 h 95"/>
                <a:gd name="T64" fmla="*/ 93 w 117"/>
                <a:gd name="T65" fmla="*/ 81 h 95"/>
                <a:gd name="T66" fmla="*/ 104 w 117"/>
                <a:gd name="T67" fmla="*/ 87 h 95"/>
                <a:gd name="T68" fmla="*/ 110 w 117"/>
                <a:gd name="T69" fmla="*/ 79 h 95"/>
                <a:gd name="T70" fmla="*/ 106 w 117"/>
                <a:gd name="T71" fmla="*/ 81 h 95"/>
                <a:gd name="T72" fmla="*/ 93 w 117"/>
                <a:gd name="T73" fmla="*/ 71 h 95"/>
                <a:gd name="T74" fmla="*/ 94 w 117"/>
                <a:gd name="T75" fmla="*/ 53 h 95"/>
                <a:gd name="T76" fmla="*/ 111 w 117"/>
                <a:gd name="T77" fmla="*/ 61 h 95"/>
                <a:gd name="T78" fmla="*/ 117 w 117"/>
                <a:gd name="T79" fmla="*/ 80 h 95"/>
                <a:gd name="T80" fmla="*/ 100 w 117"/>
                <a:gd name="T81" fmla="*/ 61 h 95"/>
                <a:gd name="T82" fmla="*/ 99 w 117"/>
                <a:gd name="T83" fmla="*/ 70 h 95"/>
                <a:gd name="T84" fmla="*/ 108 w 117"/>
                <a:gd name="T85" fmla="*/ 75 h 95"/>
                <a:gd name="T86" fmla="*/ 108 w 117"/>
                <a:gd name="T87"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95">
                  <a:moveTo>
                    <a:pt x="26" y="49"/>
                  </a:moveTo>
                  <a:cubicBezTo>
                    <a:pt x="0" y="33"/>
                    <a:pt x="0" y="33"/>
                    <a:pt x="0" y="33"/>
                  </a:cubicBezTo>
                  <a:cubicBezTo>
                    <a:pt x="0" y="28"/>
                    <a:pt x="0" y="28"/>
                    <a:pt x="0" y="28"/>
                  </a:cubicBezTo>
                  <a:cubicBezTo>
                    <a:pt x="9" y="24"/>
                    <a:pt x="9" y="24"/>
                    <a:pt x="9" y="24"/>
                  </a:cubicBezTo>
                  <a:cubicBezTo>
                    <a:pt x="12" y="22"/>
                    <a:pt x="14" y="22"/>
                    <a:pt x="15" y="21"/>
                  </a:cubicBezTo>
                  <a:cubicBezTo>
                    <a:pt x="16" y="20"/>
                    <a:pt x="16" y="20"/>
                    <a:pt x="17" y="19"/>
                  </a:cubicBezTo>
                  <a:cubicBezTo>
                    <a:pt x="17" y="18"/>
                    <a:pt x="17" y="17"/>
                    <a:pt x="17" y="16"/>
                  </a:cubicBezTo>
                  <a:cubicBezTo>
                    <a:pt x="17" y="15"/>
                    <a:pt x="17" y="13"/>
                    <a:pt x="16" y="12"/>
                  </a:cubicBezTo>
                  <a:cubicBezTo>
                    <a:pt x="15" y="11"/>
                    <a:pt x="14" y="10"/>
                    <a:pt x="13" y="9"/>
                  </a:cubicBezTo>
                  <a:cubicBezTo>
                    <a:pt x="11" y="8"/>
                    <a:pt x="10" y="8"/>
                    <a:pt x="8" y="8"/>
                  </a:cubicBezTo>
                  <a:cubicBezTo>
                    <a:pt x="7" y="8"/>
                    <a:pt x="6" y="8"/>
                    <a:pt x="4" y="8"/>
                  </a:cubicBezTo>
                  <a:cubicBezTo>
                    <a:pt x="0" y="0"/>
                    <a:pt x="0" y="0"/>
                    <a:pt x="0" y="0"/>
                  </a:cubicBezTo>
                  <a:cubicBezTo>
                    <a:pt x="2" y="0"/>
                    <a:pt x="3" y="0"/>
                    <a:pt x="4" y="0"/>
                  </a:cubicBezTo>
                  <a:cubicBezTo>
                    <a:pt x="6" y="0"/>
                    <a:pt x="7" y="0"/>
                    <a:pt x="8" y="0"/>
                  </a:cubicBezTo>
                  <a:cubicBezTo>
                    <a:pt x="10" y="1"/>
                    <a:pt x="11" y="2"/>
                    <a:pt x="13" y="3"/>
                  </a:cubicBezTo>
                  <a:cubicBezTo>
                    <a:pt x="16" y="4"/>
                    <a:pt x="18" y="6"/>
                    <a:pt x="20" y="8"/>
                  </a:cubicBezTo>
                  <a:cubicBezTo>
                    <a:pt x="21" y="10"/>
                    <a:pt x="23" y="12"/>
                    <a:pt x="24" y="14"/>
                  </a:cubicBezTo>
                  <a:cubicBezTo>
                    <a:pt x="25" y="16"/>
                    <a:pt x="25" y="18"/>
                    <a:pt x="25" y="20"/>
                  </a:cubicBezTo>
                  <a:cubicBezTo>
                    <a:pt x="25" y="22"/>
                    <a:pt x="25" y="23"/>
                    <a:pt x="24" y="24"/>
                  </a:cubicBezTo>
                  <a:cubicBezTo>
                    <a:pt x="24" y="26"/>
                    <a:pt x="23" y="27"/>
                    <a:pt x="22" y="27"/>
                  </a:cubicBezTo>
                  <a:cubicBezTo>
                    <a:pt x="20" y="28"/>
                    <a:pt x="18" y="29"/>
                    <a:pt x="15" y="30"/>
                  </a:cubicBezTo>
                  <a:cubicBezTo>
                    <a:pt x="10" y="32"/>
                    <a:pt x="10" y="32"/>
                    <a:pt x="10" y="32"/>
                  </a:cubicBezTo>
                  <a:cubicBezTo>
                    <a:pt x="10" y="32"/>
                    <a:pt x="10" y="32"/>
                    <a:pt x="10" y="32"/>
                  </a:cubicBezTo>
                  <a:cubicBezTo>
                    <a:pt x="26" y="42"/>
                    <a:pt x="26" y="42"/>
                    <a:pt x="26" y="42"/>
                  </a:cubicBezTo>
                  <a:lnTo>
                    <a:pt x="26" y="49"/>
                  </a:lnTo>
                  <a:close/>
                  <a:moveTo>
                    <a:pt x="57" y="47"/>
                  </a:moveTo>
                  <a:cubicBezTo>
                    <a:pt x="57" y="54"/>
                    <a:pt x="55" y="58"/>
                    <a:pt x="53" y="60"/>
                  </a:cubicBezTo>
                  <a:cubicBezTo>
                    <a:pt x="51" y="62"/>
                    <a:pt x="48" y="62"/>
                    <a:pt x="43" y="59"/>
                  </a:cubicBezTo>
                  <a:cubicBezTo>
                    <a:pt x="39" y="57"/>
                    <a:pt x="36" y="53"/>
                    <a:pt x="33" y="48"/>
                  </a:cubicBezTo>
                  <a:cubicBezTo>
                    <a:pt x="31" y="44"/>
                    <a:pt x="30" y="38"/>
                    <a:pt x="30" y="32"/>
                  </a:cubicBezTo>
                  <a:cubicBezTo>
                    <a:pt x="30" y="25"/>
                    <a:pt x="31" y="21"/>
                    <a:pt x="33" y="19"/>
                  </a:cubicBezTo>
                  <a:cubicBezTo>
                    <a:pt x="35" y="17"/>
                    <a:pt x="39" y="17"/>
                    <a:pt x="43" y="20"/>
                  </a:cubicBezTo>
                  <a:cubicBezTo>
                    <a:pt x="48" y="22"/>
                    <a:pt x="51" y="26"/>
                    <a:pt x="53" y="31"/>
                  </a:cubicBezTo>
                  <a:cubicBezTo>
                    <a:pt x="55" y="35"/>
                    <a:pt x="57" y="41"/>
                    <a:pt x="57" y="47"/>
                  </a:cubicBezTo>
                  <a:close/>
                  <a:moveTo>
                    <a:pt x="38" y="36"/>
                  </a:moveTo>
                  <a:cubicBezTo>
                    <a:pt x="38" y="41"/>
                    <a:pt x="38" y="45"/>
                    <a:pt x="39" y="47"/>
                  </a:cubicBezTo>
                  <a:cubicBezTo>
                    <a:pt x="40" y="50"/>
                    <a:pt x="41" y="51"/>
                    <a:pt x="43" y="53"/>
                  </a:cubicBezTo>
                  <a:cubicBezTo>
                    <a:pt x="45" y="54"/>
                    <a:pt x="46" y="53"/>
                    <a:pt x="47" y="52"/>
                  </a:cubicBezTo>
                  <a:cubicBezTo>
                    <a:pt x="48" y="50"/>
                    <a:pt x="49" y="47"/>
                    <a:pt x="49" y="43"/>
                  </a:cubicBezTo>
                  <a:cubicBezTo>
                    <a:pt x="49" y="38"/>
                    <a:pt x="48" y="34"/>
                    <a:pt x="47" y="32"/>
                  </a:cubicBezTo>
                  <a:cubicBezTo>
                    <a:pt x="46" y="29"/>
                    <a:pt x="45" y="28"/>
                    <a:pt x="43" y="26"/>
                  </a:cubicBezTo>
                  <a:cubicBezTo>
                    <a:pt x="41" y="25"/>
                    <a:pt x="40" y="26"/>
                    <a:pt x="39" y="27"/>
                  </a:cubicBezTo>
                  <a:cubicBezTo>
                    <a:pt x="38" y="29"/>
                    <a:pt x="38" y="32"/>
                    <a:pt x="38" y="36"/>
                  </a:cubicBezTo>
                  <a:close/>
                  <a:moveTo>
                    <a:pt x="87" y="65"/>
                  </a:moveTo>
                  <a:cubicBezTo>
                    <a:pt x="87" y="71"/>
                    <a:pt x="86" y="76"/>
                    <a:pt x="84" y="78"/>
                  </a:cubicBezTo>
                  <a:cubicBezTo>
                    <a:pt x="81" y="80"/>
                    <a:pt x="78" y="79"/>
                    <a:pt x="74" y="77"/>
                  </a:cubicBezTo>
                  <a:cubicBezTo>
                    <a:pt x="69" y="74"/>
                    <a:pt x="66" y="70"/>
                    <a:pt x="64" y="66"/>
                  </a:cubicBezTo>
                  <a:cubicBezTo>
                    <a:pt x="61" y="61"/>
                    <a:pt x="60" y="56"/>
                    <a:pt x="60" y="49"/>
                  </a:cubicBezTo>
                  <a:cubicBezTo>
                    <a:pt x="60" y="43"/>
                    <a:pt x="61" y="38"/>
                    <a:pt x="64" y="36"/>
                  </a:cubicBezTo>
                  <a:cubicBezTo>
                    <a:pt x="66" y="35"/>
                    <a:pt x="69" y="35"/>
                    <a:pt x="74" y="37"/>
                  </a:cubicBezTo>
                  <a:cubicBezTo>
                    <a:pt x="78" y="40"/>
                    <a:pt x="81" y="44"/>
                    <a:pt x="83" y="48"/>
                  </a:cubicBezTo>
                  <a:cubicBezTo>
                    <a:pt x="86" y="53"/>
                    <a:pt x="87" y="58"/>
                    <a:pt x="87" y="65"/>
                  </a:cubicBezTo>
                  <a:close/>
                  <a:moveTo>
                    <a:pt x="68" y="54"/>
                  </a:moveTo>
                  <a:cubicBezTo>
                    <a:pt x="68" y="59"/>
                    <a:pt x="69" y="62"/>
                    <a:pt x="69" y="65"/>
                  </a:cubicBezTo>
                  <a:cubicBezTo>
                    <a:pt x="70" y="67"/>
                    <a:pt x="72" y="69"/>
                    <a:pt x="74" y="70"/>
                  </a:cubicBezTo>
                  <a:cubicBezTo>
                    <a:pt x="75" y="71"/>
                    <a:pt x="77" y="71"/>
                    <a:pt x="78" y="69"/>
                  </a:cubicBezTo>
                  <a:cubicBezTo>
                    <a:pt x="78" y="68"/>
                    <a:pt x="79" y="65"/>
                    <a:pt x="79" y="60"/>
                  </a:cubicBezTo>
                  <a:cubicBezTo>
                    <a:pt x="79" y="55"/>
                    <a:pt x="78" y="52"/>
                    <a:pt x="78" y="49"/>
                  </a:cubicBezTo>
                  <a:cubicBezTo>
                    <a:pt x="77" y="47"/>
                    <a:pt x="75" y="45"/>
                    <a:pt x="74" y="44"/>
                  </a:cubicBezTo>
                  <a:cubicBezTo>
                    <a:pt x="72" y="43"/>
                    <a:pt x="70" y="43"/>
                    <a:pt x="70" y="45"/>
                  </a:cubicBezTo>
                  <a:cubicBezTo>
                    <a:pt x="69" y="46"/>
                    <a:pt x="68" y="49"/>
                    <a:pt x="68" y="54"/>
                  </a:cubicBezTo>
                  <a:close/>
                  <a:moveTo>
                    <a:pt x="117" y="80"/>
                  </a:moveTo>
                  <a:cubicBezTo>
                    <a:pt x="117" y="87"/>
                    <a:pt x="116" y="92"/>
                    <a:pt x="113" y="94"/>
                  </a:cubicBezTo>
                  <a:cubicBezTo>
                    <a:pt x="109" y="95"/>
                    <a:pt x="105" y="94"/>
                    <a:pt x="98" y="91"/>
                  </a:cubicBezTo>
                  <a:cubicBezTo>
                    <a:pt x="96" y="90"/>
                    <a:pt x="94" y="88"/>
                    <a:pt x="93" y="87"/>
                  </a:cubicBezTo>
                  <a:cubicBezTo>
                    <a:pt x="93" y="81"/>
                    <a:pt x="93" y="81"/>
                    <a:pt x="93" y="81"/>
                  </a:cubicBezTo>
                  <a:cubicBezTo>
                    <a:pt x="95" y="82"/>
                    <a:pt x="96" y="83"/>
                    <a:pt x="98" y="84"/>
                  </a:cubicBezTo>
                  <a:cubicBezTo>
                    <a:pt x="100" y="86"/>
                    <a:pt x="103" y="87"/>
                    <a:pt x="104" y="87"/>
                  </a:cubicBezTo>
                  <a:cubicBezTo>
                    <a:pt x="106" y="87"/>
                    <a:pt x="107" y="87"/>
                    <a:pt x="108" y="85"/>
                  </a:cubicBezTo>
                  <a:cubicBezTo>
                    <a:pt x="109" y="84"/>
                    <a:pt x="110" y="82"/>
                    <a:pt x="110" y="79"/>
                  </a:cubicBezTo>
                  <a:cubicBezTo>
                    <a:pt x="110" y="79"/>
                    <a:pt x="110" y="79"/>
                    <a:pt x="110" y="79"/>
                  </a:cubicBezTo>
                  <a:cubicBezTo>
                    <a:pt x="109" y="80"/>
                    <a:pt x="107" y="81"/>
                    <a:pt x="106" y="81"/>
                  </a:cubicBezTo>
                  <a:cubicBezTo>
                    <a:pt x="105" y="81"/>
                    <a:pt x="103" y="80"/>
                    <a:pt x="101" y="79"/>
                  </a:cubicBezTo>
                  <a:cubicBezTo>
                    <a:pt x="98" y="77"/>
                    <a:pt x="95" y="74"/>
                    <a:pt x="93" y="71"/>
                  </a:cubicBezTo>
                  <a:cubicBezTo>
                    <a:pt x="91" y="68"/>
                    <a:pt x="90" y="64"/>
                    <a:pt x="90" y="61"/>
                  </a:cubicBezTo>
                  <a:cubicBezTo>
                    <a:pt x="90" y="57"/>
                    <a:pt x="92" y="54"/>
                    <a:pt x="94" y="53"/>
                  </a:cubicBezTo>
                  <a:cubicBezTo>
                    <a:pt x="96" y="52"/>
                    <a:pt x="99" y="53"/>
                    <a:pt x="103" y="55"/>
                  </a:cubicBezTo>
                  <a:cubicBezTo>
                    <a:pt x="106" y="56"/>
                    <a:pt x="109" y="59"/>
                    <a:pt x="111" y="61"/>
                  </a:cubicBezTo>
                  <a:cubicBezTo>
                    <a:pt x="113" y="64"/>
                    <a:pt x="114" y="66"/>
                    <a:pt x="116" y="70"/>
                  </a:cubicBezTo>
                  <a:cubicBezTo>
                    <a:pt x="117" y="73"/>
                    <a:pt x="117" y="76"/>
                    <a:pt x="117" y="80"/>
                  </a:cubicBezTo>
                  <a:close/>
                  <a:moveTo>
                    <a:pt x="104" y="61"/>
                  </a:moveTo>
                  <a:cubicBezTo>
                    <a:pt x="102" y="60"/>
                    <a:pt x="101" y="60"/>
                    <a:pt x="100" y="61"/>
                  </a:cubicBezTo>
                  <a:cubicBezTo>
                    <a:pt x="99" y="61"/>
                    <a:pt x="98" y="63"/>
                    <a:pt x="98" y="65"/>
                  </a:cubicBezTo>
                  <a:cubicBezTo>
                    <a:pt x="98" y="67"/>
                    <a:pt x="99" y="69"/>
                    <a:pt x="99" y="70"/>
                  </a:cubicBezTo>
                  <a:cubicBezTo>
                    <a:pt x="100" y="72"/>
                    <a:pt x="102" y="73"/>
                    <a:pt x="103" y="74"/>
                  </a:cubicBezTo>
                  <a:cubicBezTo>
                    <a:pt x="105" y="75"/>
                    <a:pt x="106" y="75"/>
                    <a:pt x="108" y="75"/>
                  </a:cubicBezTo>
                  <a:cubicBezTo>
                    <a:pt x="109" y="74"/>
                    <a:pt x="109" y="73"/>
                    <a:pt x="109" y="72"/>
                  </a:cubicBezTo>
                  <a:cubicBezTo>
                    <a:pt x="109" y="70"/>
                    <a:pt x="109" y="68"/>
                    <a:pt x="108" y="66"/>
                  </a:cubicBezTo>
                  <a:cubicBezTo>
                    <a:pt x="107" y="64"/>
                    <a:pt x="105" y="62"/>
                    <a:pt x="104" y="61"/>
                  </a:cubicBezTo>
                  <a:close/>
                </a:path>
              </a:pathLst>
            </a:custGeom>
            <a:solidFill>
              <a:srgbClr val="26C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9" name="Freeform 390"/>
            <p:cNvSpPr>
              <a:spLocks noEditPoints="1"/>
            </p:cNvSpPr>
            <p:nvPr/>
          </p:nvSpPr>
          <p:spPr bwMode="auto">
            <a:xfrm>
              <a:off x="3289301" y="2835275"/>
              <a:ext cx="255587" cy="212725"/>
            </a:xfrm>
            <a:custGeom>
              <a:avLst/>
              <a:gdLst>
                <a:gd name="T0" fmla="*/ 0 w 119"/>
                <a:gd name="T1" fmla="*/ 33 h 99"/>
                <a:gd name="T2" fmla="*/ 10 w 119"/>
                <a:gd name="T3" fmla="*/ 24 h 99"/>
                <a:gd name="T4" fmla="*/ 17 w 119"/>
                <a:gd name="T5" fmla="*/ 19 h 99"/>
                <a:gd name="T6" fmla="*/ 17 w 119"/>
                <a:gd name="T7" fmla="*/ 12 h 99"/>
                <a:gd name="T8" fmla="*/ 9 w 119"/>
                <a:gd name="T9" fmla="*/ 8 h 99"/>
                <a:gd name="T10" fmla="*/ 0 w 119"/>
                <a:gd name="T11" fmla="*/ 0 h 99"/>
                <a:gd name="T12" fmla="*/ 9 w 119"/>
                <a:gd name="T13" fmla="*/ 0 h 99"/>
                <a:gd name="T14" fmla="*/ 20 w 119"/>
                <a:gd name="T15" fmla="*/ 8 h 99"/>
                <a:gd name="T16" fmla="*/ 26 w 119"/>
                <a:gd name="T17" fmla="*/ 20 h 99"/>
                <a:gd name="T18" fmla="*/ 22 w 119"/>
                <a:gd name="T19" fmla="*/ 27 h 99"/>
                <a:gd name="T20" fmla="*/ 10 w 119"/>
                <a:gd name="T21" fmla="*/ 32 h 99"/>
                <a:gd name="T22" fmla="*/ 27 w 119"/>
                <a:gd name="T23" fmla="*/ 42 h 99"/>
                <a:gd name="T24" fmla="*/ 57 w 119"/>
                <a:gd name="T25" fmla="*/ 47 h 99"/>
                <a:gd name="T26" fmla="*/ 44 w 119"/>
                <a:gd name="T27" fmla="*/ 59 h 99"/>
                <a:gd name="T28" fmla="*/ 31 w 119"/>
                <a:gd name="T29" fmla="*/ 32 h 99"/>
                <a:gd name="T30" fmla="*/ 44 w 119"/>
                <a:gd name="T31" fmla="*/ 20 h 99"/>
                <a:gd name="T32" fmla="*/ 57 w 119"/>
                <a:gd name="T33" fmla="*/ 47 h 99"/>
                <a:gd name="T34" fmla="*/ 40 w 119"/>
                <a:gd name="T35" fmla="*/ 47 h 99"/>
                <a:gd name="T36" fmla="*/ 48 w 119"/>
                <a:gd name="T37" fmla="*/ 52 h 99"/>
                <a:gd name="T38" fmla="*/ 48 w 119"/>
                <a:gd name="T39" fmla="*/ 32 h 99"/>
                <a:gd name="T40" fmla="*/ 40 w 119"/>
                <a:gd name="T41" fmla="*/ 27 h 99"/>
                <a:gd name="T42" fmla="*/ 81 w 119"/>
                <a:gd name="T43" fmla="*/ 80 h 99"/>
                <a:gd name="T44" fmla="*/ 73 w 119"/>
                <a:gd name="T45" fmla="*/ 53 h 99"/>
                <a:gd name="T46" fmla="*/ 73 w 119"/>
                <a:gd name="T47" fmla="*/ 46 h 99"/>
                <a:gd name="T48" fmla="*/ 66 w 119"/>
                <a:gd name="T49" fmla="*/ 48 h 99"/>
                <a:gd name="T50" fmla="*/ 74 w 119"/>
                <a:gd name="T51" fmla="*/ 38 h 99"/>
                <a:gd name="T52" fmla="*/ 81 w 119"/>
                <a:gd name="T53" fmla="*/ 80 h 99"/>
                <a:gd name="T54" fmla="*/ 114 w 119"/>
                <a:gd name="T55" fmla="*/ 91 h 99"/>
                <a:gd name="T56" fmla="*/ 107 w 119"/>
                <a:gd name="T57" fmla="*/ 95 h 99"/>
                <a:gd name="T58" fmla="*/ 90 w 119"/>
                <a:gd name="T59" fmla="*/ 77 h 99"/>
                <a:gd name="T60" fmla="*/ 107 w 119"/>
                <a:gd name="T61" fmla="*/ 57 h 99"/>
                <a:gd name="T62" fmla="*/ 114 w 119"/>
                <a:gd name="T63" fmla="*/ 85 h 99"/>
                <a:gd name="T64" fmla="*/ 119 w 119"/>
                <a:gd name="T65" fmla="*/ 94 h 99"/>
                <a:gd name="T66" fmla="*/ 107 w 119"/>
                <a:gd name="T67" fmla="*/ 74 h 99"/>
                <a:gd name="T68" fmla="*/ 107 w 119"/>
                <a:gd name="T69" fmla="*/ 66 h 99"/>
                <a:gd name="T70" fmla="*/ 104 w 119"/>
                <a:gd name="T71" fmla="*/ 69 h 99"/>
                <a:gd name="T72" fmla="*/ 107 w 119"/>
                <a:gd name="T73" fmla="*/ 8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9" h="99">
                  <a:moveTo>
                    <a:pt x="27" y="49"/>
                  </a:moveTo>
                  <a:cubicBezTo>
                    <a:pt x="0" y="33"/>
                    <a:pt x="0" y="33"/>
                    <a:pt x="0" y="33"/>
                  </a:cubicBezTo>
                  <a:cubicBezTo>
                    <a:pt x="0" y="28"/>
                    <a:pt x="0" y="28"/>
                    <a:pt x="0" y="28"/>
                  </a:cubicBezTo>
                  <a:cubicBezTo>
                    <a:pt x="10" y="24"/>
                    <a:pt x="10" y="24"/>
                    <a:pt x="10" y="24"/>
                  </a:cubicBezTo>
                  <a:cubicBezTo>
                    <a:pt x="13" y="22"/>
                    <a:pt x="15" y="21"/>
                    <a:pt x="16" y="21"/>
                  </a:cubicBezTo>
                  <a:cubicBezTo>
                    <a:pt x="16" y="20"/>
                    <a:pt x="17" y="20"/>
                    <a:pt x="17" y="19"/>
                  </a:cubicBezTo>
                  <a:cubicBezTo>
                    <a:pt x="18" y="18"/>
                    <a:pt x="18" y="17"/>
                    <a:pt x="18" y="16"/>
                  </a:cubicBezTo>
                  <a:cubicBezTo>
                    <a:pt x="18" y="15"/>
                    <a:pt x="18" y="13"/>
                    <a:pt x="17" y="12"/>
                  </a:cubicBezTo>
                  <a:cubicBezTo>
                    <a:pt x="16" y="11"/>
                    <a:pt x="15" y="10"/>
                    <a:pt x="13" y="9"/>
                  </a:cubicBezTo>
                  <a:cubicBezTo>
                    <a:pt x="12" y="8"/>
                    <a:pt x="10" y="8"/>
                    <a:pt x="9" y="8"/>
                  </a:cubicBezTo>
                  <a:cubicBezTo>
                    <a:pt x="8" y="7"/>
                    <a:pt x="6" y="8"/>
                    <a:pt x="5" y="8"/>
                  </a:cubicBezTo>
                  <a:cubicBezTo>
                    <a:pt x="0" y="0"/>
                    <a:pt x="0" y="0"/>
                    <a:pt x="0" y="0"/>
                  </a:cubicBezTo>
                  <a:cubicBezTo>
                    <a:pt x="2" y="0"/>
                    <a:pt x="4" y="0"/>
                    <a:pt x="5" y="0"/>
                  </a:cubicBezTo>
                  <a:cubicBezTo>
                    <a:pt x="6" y="0"/>
                    <a:pt x="8" y="0"/>
                    <a:pt x="9" y="0"/>
                  </a:cubicBezTo>
                  <a:cubicBezTo>
                    <a:pt x="10" y="1"/>
                    <a:pt x="12" y="2"/>
                    <a:pt x="14" y="3"/>
                  </a:cubicBezTo>
                  <a:cubicBezTo>
                    <a:pt x="16" y="4"/>
                    <a:pt x="18" y="6"/>
                    <a:pt x="20" y="8"/>
                  </a:cubicBezTo>
                  <a:cubicBezTo>
                    <a:pt x="22" y="10"/>
                    <a:pt x="23" y="12"/>
                    <a:pt x="24" y="14"/>
                  </a:cubicBezTo>
                  <a:cubicBezTo>
                    <a:pt x="25" y="16"/>
                    <a:pt x="26" y="18"/>
                    <a:pt x="26" y="20"/>
                  </a:cubicBezTo>
                  <a:cubicBezTo>
                    <a:pt x="26" y="22"/>
                    <a:pt x="26" y="23"/>
                    <a:pt x="25" y="24"/>
                  </a:cubicBezTo>
                  <a:cubicBezTo>
                    <a:pt x="24" y="25"/>
                    <a:pt x="23" y="26"/>
                    <a:pt x="22" y="27"/>
                  </a:cubicBezTo>
                  <a:cubicBezTo>
                    <a:pt x="21" y="28"/>
                    <a:pt x="19" y="29"/>
                    <a:pt x="15" y="30"/>
                  </a:cubicBezTo>
                  <a:cubicBezTo>
                    <a:pt x="10" y="32"/>
                    <a:pt x="10" y="32"/>
                    <a:pt x="10" y="32"/>
                  </a:cubicBezTo>
                  <a:cubicBezTo>
                    <a:pt x="10" y="32"/>
                    <a:pt x="10" y="32"/>
                    <a:pt x="10" y="32"/>
                  </a:cubicBezTo>
                  <a:cubicBezTo>
                    <a:pt x="27" y="42"/>
                    <a:pt x="27" y="42"/>
                    <a:pt x="27" y="42"/>
                  </a:cubicBezTo>
                  <a:lnTo>
                    <a:pt x="27" y="49"/>
                  </a:lnTo>
                  <a:close/>
                  <a:moveTo>
                    <a:pt x="57" y="47"/>
                  </a:moveTo>
                  <a:cubicBezTo>
                    <a:pt x="57" y="54"/>
                    <a:pt x="56" y="58"/>
                    <a:pt x="54" y="60"/>
                  </a:cubicBezTo>
                  <a:cubicBezTo>
                    <a:pt x="52" y="62"/>
                    <a:pt x="48" y="62"/>
                    <a:pt x="44" y="59"/>
                  </a:cubicBezTo>
                  <a:cubicBezTo>
                    <a:pt x="39" y="56"/>
                    <a:pt x="36" y="53"/>
                    <a:pt x="34" y="48"/>
                  </a:cubicBezTo>
                  <a:cubicBezTo>
                    <a:pt x="32" y="44"/>
                    <a:pt x="31" y="38"/>
                    <a:pt x="31" y="32"/>
                  </a:cubicBezTo>
                  <a:cubicBezTo>
                    <a:pt x="31" y="25"/>
                    <a:pt x="32" y="21"/>
                    <a:pt x="34" y="19"/>
                  </a:cubicBezTo>
                  <a:cubicBezTo>
                    <a:pt x="36" y="17"/>
                    <a:pt x="39" y="17"/>
                    <a:pt x="44" y="20"/>
                  </a:cubicBezTo>
                  <a:cubicBezTo>
                    <a:pt x="48" y="22"/>
                    <a:pt x="52" y="26"/>
                    <a:pt x="54" y="31"/>
                  </a:cubicBezTo>
                  <a:cubicBezTo>
                    <a:pt x="56" y="35"/>
                    <a:pt x="57" y="41"/>
                    <a:pt x="57" y="47"/>
                  </a:cubicBezTo>
                  <a:close/>
                  <a:moveTo>
                    <a:pt x="39" y="36"/>
                  </a:moveTo>
                  <a:cubicBezTo>
                    <a:pt x="39" y="41"/>
                    <a:pt x="39" y="45"/>
                    <a:pt x="40" y="47"/>
                  </a:cubicBezTo>
                  <a:cubicBezTo>
                    <a:pt x="41" y="50"/>
                    <a:pt x="42" y="51"/>
                    <a:pt x="44" y="53"/>
                  </a:cubicBezTo>
                  <a:cubicBezTo>
                    <a:pt x="46" y="54"/>
                    <a:pt x="47" y="53"/>
                    <a:pt x="48" y="52"/>
                  </a:cubicBezTo>
                  <a:cubicBezTo>
                    <a:pt x="49" y="50"/>
                    <a:pt x="49" y="47"/>
                    <a:pt x="49" y="43"/>
                  </a:cubicBezTo>
                  <a:cubicBezTo>
                    <a:pt x="49" y="38"/>
                    <a:pt x="49" y="34"/>
                    <a:pt x="48" y="32"/>
                  </a:cubicBezTo>
                  <a:cubicBezTo>
                    <a:pt x="47" y="29"/>
                    <a:pt x="46" y="27"/>
                    <a:pt x="44" y="26"/>
                  </a:cubicBezTo>
                  <a:cubicBezTo>
                    <a:pt x="42" y="25"/>
                    <a:pt x="41" y="26"/>
                    <a:pt x="40" y="27"/>
                  </a:cubicBezTo>
                  <a:cubicBezTo>
                    <a:pt x="39" y="29"/>
                    <a:pt x="39" y="32"/>
                    <a:pt x="39" y="36"/>
                  </a:cubicBezTo>
                  <a:close/>
                  <a:moveTo>
                    <a:pt x="81" y="80"/>
                  </a:moveTo>
                  <a:cubicBezTo>
                    <a:pt x="73" y="75"/>
                    <a:pt x="73" y="75"/>
                    <a:pt x="73" y="75"/>
                  </a:cubicBezTo>
                  <a:cubicBezTo>
                    <a:pt x="73" y="53"/>
                    <a:pt x="73" y="53"/>
                    <a:pt x="73" y="53"/>
                  </a:cubicBezTo>
                  <a:cubicBezTo>
                    <a:pt x="73" y="50"/>
                    <a:pt x="73" y="50"/>
                    <a:pt x="73" y="50"/>
                  </a:cubicBezTo>
                  <a:cubicBezTo>
                    <a:pt x="73" y="46"/>
                    <a:pt x="73" y="46"/>
                    <a:pt x="73" y="46"/>
                  </a:cubicBezTo>
                  <a:cubicBezTo>
                    <a:pt x="72" y="46"/>
                    <a:pt x="71" y="47"/>
                    <a:pt x="70" y="47"/>
                  </a:cubicBezTo>
                  <a:cubicBezTo>
                    <a:pt x="66" y="48"/>
                    <a:pt x="66" y="48"/>
                    <a:pt x="66" y="48"/>
                  </a:cubicBezTo>
                  <a:cubicBezTo>
                    <a:pt x="62" y="41"/>
                    <a:pt x="62" y="41"/>
                    <a:pt x="62" y="41"/>
                  </a:cubicBezTo>
                  <a:cubicBezTo>
                    <a:pt x="74" y="38"/>
                    <a:pt x="74" y="38"/>
                    <a:pt x="74" y="38"/>
                  </a:cubicBezTo>
                  <a:cubicBezTo>
                    <a:pt x="81" y="42"/>
                    <a:pt x="81" y="42"/>
                    <a:pt x="81" y="42"/>
                  </a:cubicBezTo>
                  <a:lnTo>
                    <a:pt x="81" y="80"/>
                  </a:lnTo>
                  <a:close/>
                  <a:moveTo>
                    <a:pt x="119" y="94"/>
                  </a:moveTo>
                  <a:cubicBezTo>
                    <a:pt x="114" y="91"/>
                    <a:pt x="114" y="91"/>
                    <a:pt x="114" y="91"/>
                  </a:cubicBezTo>
                  <a:cubicBezTo>
                    <a:pt x="114" y="99"/>
                    <a:pt x="114" y="99"/>
                    <a:pt x="114" y="99"/>
                  </a:cubicBezTo>
                  <a:cubicBezTo>
                    <a:pt x="107" y="95"/>
                    <a:pt x="107" y="95"/>
                    <a:pt x="107" y="95"/>
                  </a:cubicBezTo>
                  <a:cubicBezTo>
                    <a:pt x="107" y="87"/>
                    <a:pt x="107" y="87"/>
                    <a:pt x="107" y="87"/>
                  </a:cubicBezTo>
                  <a:cubicBezTo>
                    <a:pt x="90" y="77"/>
                    <a:pt x="90" y="77"/>
                    <a:pt x="90" y="77"/>
                  </a:cubicBezTo>
                  <a:cubicBezTo>
                    <a:pt x="90" y="72"/>
                    <a:pt x="90" y="72"/>
                    <a:pt x="90" y="72"/>
                  </a:cubicBezTo>
                  <a:cubicBezTo>
                    <a:pt x="107" y="57"/>
                    <a:pt x="107" y="57"/>
                    <a:pt x="107" y="57"/>
                  </a:cubicBezTo>
                  <a:cubicBezTo>
                    <a:pt x="114" y="61"/>
                    <a:pt x="114" y="61"/>
                    <a:pt x="114" y="61"/>
                  </a:cubicBezTo>
                  <a:cubicBezTo>
                    <a:pt x="114" y="85"/>
                    <a:pt x="114" y="85"/>
                    <a:pt x="114" y="85"/>
                  </a:cubicBezTo>
                  <a:cubicBezTo>
                    <a:pt x="119" y="88"/>
                    <a:pt x="119" y="88"/>
                    <a:pt x="119" y="88"/>
                  </a:cubicBezTo>
                  <a:lnTo>
                    <a:pt x="119" y="94"/>
                  </a:lnTo>
                  <a:close/>
                  <a:moveTo>
                    <a:pt x="107" y="81"/>
                  </a:moveTo>
                  <a:cubicBezTo>
                    <a:pt x="107" y="74"/>
                    <a:pt x="107" y="74"/>
                    <a:pt x="107" y="74"/>
                  </a:cubicBezTo>
                  <a:cubicBezTo>
                    <a:pt x="107" y="73"/>
                    <a:pt x="107" y="71"/>
                    <a:pt x="107" y="69"/>
                  </a:cubicBezTo>
                  <a:cubicBezTo>
                    <a:pt x="107" y="68"/>
                    <a:pt x="107" y="66"/>
                    <a:pt x="107" y="66"/>
                  </a:cubicBezTo>
                  <a:cubicBezTo>
                    <a:pt x="107" y="66"/>
                    <a:pt x="107" y="66"/>
                    <a:pt x="107" y="66"/>
                  </a:cubicBezTo>
                  <a:cubicBezTo>
                    <a:pt x="106" y="67"/>
                    <a:pt x="105" y="68"/>
                    <a:pt x="104" y="69"/>
                  </a:cubicBezTo>
                  <a:cubicBezTo>
                    <a:pt x="97" y="75"/>
                    <a:pt x="97" y="75"/>
                    <a:pt x="97" y="75"/>
                  </a:cubicBezTo>
                  <a:lnTo>
                    <a:pt x="107" y="81"/>
                  </a:lnTo>
                  <a:close/>
                </a:path>
              </a:pathLst>
            </a:custGeom>
            <a:solidFill>
              <a:srgbClr val="26C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0" name="Freeform 391"/>
            <p:cNvSpPr>
              <a:spLocks noEditPoints="1"/>
            </p:cNvSpPr>
            <p:nvPr/>
          </p:nvSpPr>
          <p:spPr bwMode="auto">
            <a:xfrm>
              <a:off x="3695701" y="2570163"/>
              <a:ext cx="252412" cy="206375"/>
            </a:xfrm>
            <a:custGeom>
              <a:avLst/>
              <a:gdLst>
                <a:gd name="T0" fmla="*/ 0 w 118"/>
                <a:gd name="T1" fmla="*/ 34 h 96"/>
                <a:gd name="T2" fmla="*/ 10 w 118"/>
                <a:gd name="T3" fmla="*/ 24 h 96"/>
                <a:gd name="T4" fmla="*/ 17 w 118"/>
                <a:gd name="T5" fmla="*/ 20 h 96"/>
                <a:gd name="T6" fmla="*/ 17 w 118"/>
                <a:gd name="T7" fmla="*/ 13 h 96"/>
                <a:gd name="T8" fmla="*/ 9 w 118"/>
                <a:gd name="T9" fmla="*/ 8 h 96"/>
                <a:gd name="T10" fmla="*/ 0 w 118"/>
                <a:gd name="T11" fmla="*/ 1 h 96"/>
                <a:gd name="T12" fmla="*/ 9 w 118"/>
                <a:gd name="T13" fmla="*/ 1 h 96"/>
                <a:gd name="T14" fmla="*/ 20 w 118"/>
                <a:gd name="T15" fmla="*/ 8 h 96"/>
                <a:gd name="T16" fmla="*/ 26 w 118"/>
                <a:gd name="T17" fmla="*/ 21 h 96"/>
                <a:gd name="T18" fmla="*/ 22 w 118"/>
                <a:gd name="T19" fmla="*/ 28 h 96"/>
                <a:gd name="T20" fmla="*/ 10 w 118"/>
                <a:gd name="T21" fmla="*/ 33 h 96"/>
                <a:gd name="T22" fmla="*/ 27 w 118"/>
                <a:gd name="T23" fmla="*/ 43 h 96"/>
                <a:gd name="T24" fmla="*/ 57 w 118"/>
                <a:gd name="T25" fmla="*/ 48 h 96"/>
                <a:gd name="T26" fmla="*/ 44 w 118"/>
                <a:gd name="T27" fmla="*/ 60 h 96"/>
                <a:gd name="T28" fmla="*/ 30 w 118"/>
                <a:gd name="T29" fmla="*/ 33 h 96"/>
                <a:gd name="T30" fmla="*/ 44 w 118"/>
                <a:gd name="T31" fmla="*/ 21 h 96"/>
                <a:gd name="T32" fmla="*/ 57 w 118"/>
                <a:gd name="T33" fmla="*/ 48 h 96"/>
                <a:gd name="T34" fmla="*/ 40 w 118"/>
                <a:gd name="T35" fmla="*/ 48 h 96"/>
                <a:gd name="T36" fmla="*/ 48 w 118"/>
                <a:gd name="T37" fmla="*/ 52 h 96"/>
                <a:gd name="T38" fmla="*/ 48 w 118"/>
                <a:gd name="T39" fmla="*/ 32 h 96"/>
                <a:gd name="T40" fmla="*/ 40 w 118"/>
                <a:gd name="T41" fmla="*/ 28 h 96"/>
                <a:gd name="T42" fmla="*/ 81 w 118"/>
                <a:gd name="T43" fmla="*/ 81 h 96"/>
                <a:gd name="T44" fmla="*/ 73 w 118"/>
                <a:gd name="T45" fmla="*/ 54 h 96"/>
                <a:gd name="T46" fmla="*/ 73 w 118"/>
                <a:gd name="T47" fmla="*/ 47 h 96"/>
                <a:gd name="T48" fmla="*/ 66 w 118"/>
                <a:gd name="T49" fmla="*/ 49 h 96"/>
                <a:gd name="T50" fmla="*/ 74 w 118"/>
                <a:gd name="T51" fmla="*/ 39 h 96"/>
                <a:gd name="T52" fmla="*/ 81 w 118"/>
                <a:gd name="T53" fmla="*/ 81 h 96"/>
                <a:gd name="T54" fmla="*/ 113 w 118"/>
                <a:gd name="T55" fmla="*/ 94 h 96"/>
                <a:gd name="T56" fmla="*/ 94 w 118"/>
                <a:gd name="T57" fmla="*/ 88 h 96"/>
                <a:gd name="T58" fmla="*/ 98 w 118"/>
                <a:gd name="T59" fmla="*/ 85 h 96"/>
                <a:gd name="T60" fmla="*/ 109 w 118"/>
                <a:gd name="T61" fmla="*/ 86 h 96"/>
                <a:gd name="T62" fmla="*/ 110 w 118"/>
                <a:gd name="T63" fmla="*/ 80 h 96"/>
                <a:gd name="T64" fmla="*/ 102 w 118"/>
                <a:gd name="T65" fmla="*/ 79 h 96"/>
                <a:gd name="T66" fmla="*/ 91 w 118"/>
                <a:gd name="T67" fmla="*/ 61 h 96"/>
                <a:gd name="T68" fmla="*/ 104 w 118"/>
                <a:gd name="T69" fmla="*/ 55 h 96"/>
                <a:gd name="T70" fmla="*/ 116 w 118"/>
                <a:gd name="T71" fmla="*/ 70 h 96"/>
                <a:gd name="T72" fmla="*/ 104 w 118"/>
                <a:gd name="T73" fmla="*/ 62 h 96"/>
                <a:gd name="T74" fmla="*/ 99 w 118"/>
                <a:gd name="T75" fmla="*/ 66 h 96"/>
                <a:gd name="T76" fmla="*/ 104 w 118"/>
                <a:gd name="T77" fmla="*/ 75 h 96"/>
                <a:gd name="T78" fmla="*/ 110 w 118"/>
                <a:gd name="T79" fmla="*/ 73 h 96"/>
                <a:gd name="T80" fmla="*/ 104 w 118"/>
                <a:gd name="T81" fmla="*/ 6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8" h="96">
                  <a:moveTo>
                    <a:pt x="27" y="49"/>
                  </a:moveTo>
                  <a:cubicBezTo>
                    <a:pt x="0" y="34"/>
                    <a:pt x="0" y="34"/>
                    <a:pt x="0" y="34"/>
                  </a:cubicBezTo>
                  <a:cubicBezTo>
                    <a:pt x="0" y="29"/>
                    <a:pt x="0" y="29"/>
                    <a:pt x="0" y="29"/>
                  </a:cubicBezTo>
                  <a:cubicBezTo>
                    <a:pt x="10" y="24"/>
                    <a:pt x="10" y="24"/>
                    <a:pt x="10" y="24"/>
                  </a:cubicBezTo>
                  <a:cubicBezTo>
                    <a:pt x="13" y="23"/>
                    <a:pt x="14" y="22"/>
                    <a:pt x="15" y="22"/>
                  </a:cubicBezTo>
                  <a:cubicBezTo>
                    <a:pt x="16" y="21"/>
                    <a:pt x="17" y="20"/>
                    <a:pt x="17" y="20"/>
                  </a:cubicBezTo>
                  <a:cubicBezTo>
                    <a:pt x="18" y="19"/>
                    <a:pt x="18" y="18"/>
                    <a:pt x="18" y="17"/>
                  </a:cubicBezTo>
                  <a:cubicBezTo>
                    <a:pt x="18" y="15"/>
                    <a:pt x="17" y="14"/>
                    <a:pt x="17" y="13"/>
                  </a:cubicBezTo>
                  <a:cubicBezTo>
                    <a:pt x="16" y="12"/>
                    <a:pt x="15" y="11"/>
                    <a:pt x="13" y="10"/>
                  </a:cubicBezTo>
                  <a:cubicBezTo>
                    <a:pt x="12" y="9"/>
                    <a:pt x="10" y="8"/>
                    <a:pt x="9" y="8"/>
                  </a:cubicBezTo>
                  <a:cubicBezTo>
                    <a:pt x="7" y="8"/>
                    <a:pt x="6" y="8"/>
                    <a:pt x="5" y="9"/>
                  </a:cubicBezTo>
                  <a:cubicBezTo>
                    <a:pt x="0" y="1"/>
                    <a:pt x="0" y="1"/>
                    <a:pt x="0" y="1"/>
                  </a:cubicBezTo>
                  <a:cubicBezTo>
                    <a:pt x="2" y="0"/>
                    <a:pt x="4" y="0"/>
                    <a:pt x="5" y="0"/>
                  </a:cubicBezTo>
                  <a:cubicBezTo>
                    <a:pt x="6" y="0"/>
                    <a:pt x="7" y="1"/>
                    <a:pt x="9" y="1"/>
                  </a:cubicBezTo>
                  <a:cubicBezTo>
                    <a:pt x="10" y="2"/>
                    <a:pt x="12" y="2"/>
                    <a:pt x="14" y="3"/>
                  </a:cubicBezTo>
                  <a:cubicBezTo>
                    <a:pt x="16" y="5"/>
                    <a:pt x="18" y="6"/>
                    <a:pt x="20" y="8"/>
                  </a:cubicBezTo>
                  <a:cubicBezTo>
                    <a:pt x="22" y="10"/>
                    <a:pt x="23" y="12"/>
                    <a:pt x="24" y="14"/>
                  </a:cubicBezTo>
                  <a:cubicBezTo>
                    <a:pt x="25" y="16"/>
                    <a:pt x="26" y="19"/>
                    <a:pt x="26" y="21"/>
                  </a:cubicBezTo>
                  <a:cubicBezTo>
                    <a:pt x="26" y="22"/>
                    <a:pt x="25" y="24"/>
                    <a:pt x="25" y="25"/>
                  </a:cubicBezTo>
                  <a:cubicBezTo>
                    <a:pt x="24" y="26"/>
                    <a:pt x="23" y="27"/>
                    <a:pt x="22" y="28"/>
                  </a:cubicBezTo>
                  <a:cubicBezTo>
                    <a:pt x="21" y="29"/>
                    <a:pt x="18" y="30"/>
                    <a:pt x="15" y="31"/>
                  </a:cubicBezTo>
                  <a:cubicBezTo>
                    <a:pt x="10" y="33"/>
                    <a:pt x="10" y="33"/>
                    <a:pt x="10" y="33"/>
                  </a:cubicBezTo>
                  <a:cubicBezTo>
                    <a:pt x="10" y="33"/>
                    <a:pt x="10" y="33"/>
                    <a:pt x="10" y="33"/>
                  </a:cubicBezTo>
                  <a:cubicBezTo>
                    <a:pt x="27" y="43"/>
                    <a:pt x="27" y="43"/>
                    <a:pt x="27" y="43"/>
                  </a:cubicBezTo>
                  <a:lnTo>
                    <a:pt x="27" y="49"/>
                  </a:lnTo>
                  <a:close/>
                  <a:moveTo>
                    <a:pt x="57" y="48"/>
                  </a:moveTo>
                  <a:cubicBezTo>
                    <a:pt x="57" y="54"/>
                    <a:pt x="56" y="59"/>
                    <a:pt x="54" y="61"/>
                  </a:cubicBezTo>
                  <a:cubicBezTo>
                    <a:pt x="52" y="63"/>
                    <a:pt x="48" y="62"/>
                    <a:pt x="44" y="60"/>
                  </a:cubicBezTo>
                  <a:cubicBezTo>
                    <a:pt x="39" y="57"/>
                    <a:pt x="36" y="54"/>
                    <a:pt x="34" y="49"/>
                  </a:cubicBezTo>
                  <a:cubicBezTo>
                    <a:pt x="32" y="44"/>
                    <a:pt x="30" y="39"/>
                    <a:pt x="30" y="33"/>
                  </a:cubicBezTo>
                  <a:cubicBezTo>
                    <a:pt x="30" y="26"/>
                    <a:pt x="31" y="21"/>
                    <a:pt x="34" y="20"/>
                  </a:cubicBezTo>
                  <a:cubicBezTo>
                    <a:pt x="36" y="18"/>
                    <a:pt x="39" y="18"/>
                    <a:pt x="44" y="21"/>
                  </a:cubicBezTo>
                  <a:cubicBezTo>
                    <a:pt x="48" y="23"/>
                    <a:pt x="51" y="27"/>
                    <a:pt x="54" y="31"/>
                  </a:cubicBezTo>
                  <a:cubicBezTo>
                    <a:pt x="56" y="36"/>
                    <a:pt x="57" y="41"/>
                    <a:pt x="57" y="48"/>
                  </a:cubicBezTo>
                  <a:close/>
                  <a:moveTo>
                    <a:pt x="38" y="37"/>
                  </a:moveTo>
                  <a:cubicBezTo>
                    <a:pt x="38" y="42"/>
                    <a:pt x="39" y="45"/>
                    <a:pt x="40" y="48"/>
                  </a:cubicBezTo>
                  <a:cubicBezTo>
                    <a:pt x="40" y="50"/>
                    <a:pt x="42" y="52"/>
                    <a:pt x="44" y="53"/>
                  </a:cubicBezTo>
                  <a:cubicBezTo>
                    <a:pt x="46" y="54"/>
                    <a:pt x="47" y="54"/>
                    <a:pt x="48" y="52"/>
                  </a:cubicBezTo>
                  <a:cubicBezTo>
                    <a:pt x="49" y="51"/>
                    <a:pt x="49" y="48"/>
                    <a:pt x="49" y="43"/>
                  </a:cubicBezTo>
                  <a:cubicBezTo>
                    <a:pt x="49" y="39"/>
                    <a:pt x="49" y="35"/>
                    <a:pt x="48" y="32"/>
                  </a:cubicBezTo>
                  <a:cubicBezTo>
                    <a:pt x="47" y="30"/>
                    <a:pt x="46" y="28"/>
                    <a:pt x="44" y="27"/>
                  </a:cubicBezTo>
                  <a:cubicBezTo>
                    <a:pt x="42" y="26"/>
                    <a:pt x="40" y="26"/>
                    <a:pt x="40" y="28"/>
                  </a:cubicBezTo>
                  <a:cubicBezTo>
                    <a:pt x="39" y="29"/>
                    <a:pt x="38" y="32"/>
                    <a:pt x="38" y="37"/>
                  </a:cubicBezTo>
                  <a:close/>
                  <a:moveTo>
                    <a:pt x="81" y="81"/>
                  </a:moveTo>
                  <a:cubicBezTo>
                    <a:pt x="73" y="76"/>
                    <a:pt x="73" y="76"/>
                    <a:pt x="73" y="76"/>
                  </a:cubicBezTo>
                  <a:cubicBezTo>
                    <a:pt x="73" y="54"/>
                    <a:pt x="73" y="54"/>
                    <a:pt x="73" y="54"/>
                  </a:cubicBezTo>
                  <a:cubicBezTo>
                    <a:pt x="73" y="50"/>
                    <a:pt x="73" y="50"/>
                    <a:pt x="73" y="50"/>
                  </a:cubicBezTo>
                  <a:cubicBezTo>
                    <a:pt x="73" y="47"/>
                    <a:pt x="73" y="47"/>
                    <a:pt x="73" y="47"/>
                  </a:cubicBezTo>
                  <a:cubicBezTo>
                    <a:pt x="72" y="47"/>
                    <a:pt x="71" y="47"/>
                    <a:pt x="70" y="48"/>
                  </a:cubicBezTo>
                  <a:cubicBezTo>
                    <a:pt x="66" y="49"/>
                    <a:pt x="66" y="49"/>
                    <a:pt x="66" y="49"/>
                  </a:cubicBezTo>
                  <a:cubicBezTo>
                    <a:pt x="62" y="41"/>
                    <a:pt x="62" y="41"/>
                    <a:pt x="62" y="41"/>
                  </a:cubicBezTo>
                  <a:cubicBezTo>
                    <a:pt x="74" y="39"/>
                    <a:pt x="74" y="39"/>
                    <a:pt x="74" y="39"/>
                  </a:cubicBezTo>
                  <a:cubicBezTo>
                    <a:pt x="81" y="43"/>
                    <a:pt x="81" y="43"/>
                    <a:pt x="81" y="43"/>
                  </a:cubicBezTo>
                  <a:lnTo>
                    <a:pt x="81" y="81"/>
                  </a:lnTo>
                  <a:close/>
                  <a:moveTo>
                    <a:pt x="118" y="80"/>
                  </a:moveTo>
                  <a:cubicBezTo>
                    <a:pt x="118" y="88"/>
                    <a:pt x="116" y="92"/>
                    <a:pt x="113" y="94"/>
                  </a:cubicBezTo>
                  <a:cubicBezTo>
                    <a:pt x="110" y="96"/>
                    <a:pt x="105" y="95"/>
                    <a:pt x="99" y="91"/>
                  </a:cubicBezTo>
                  <a:cubicBezTo>
                    <a:pt x="96" y="90"/>
                    <a:pt x="95" y="89"/>
                    <a:pt x="94" y="88"/>
                  </a:cubicBezTo>
                  <a:cubicBezTo>
                    <a:pt x="94" y="82"/>
                    <a:pt x="94" y="82"/>
                    <a:pt x="94" y="82"/>
                  </a:cubicBezTo>
                  <a:cubicBezTo>
                    <a:pt x="95" y="83"/>
                    <a:pt x="97" y="84"/>
                    <a:pt x="98" y="85"/>
                  </a:cubicBezTo>
                  <a:cubicBezTo>
                    <a:pt x="101" y="86"/>
                    <a:pt x="103" y="87"/>
                    <a:pt x="105" y="87"/>
                  </a:cubicBezTo>
                  <a:cubicBezTo>
                    <a:pt x="106" y="88"/>
                    <a:pt x="108" y="87"/>
                    <a:pt x="109" y="86"/>
                  </a:cubicBezTo>
                  <a:cubicBezTo>
                    <a:pt x="110" y="85"/>
                    <a:pt x="110" y="83"/>
                    <a:pt x="110" y="80"/>
                  </a:cubicBezTo>
                  <a:cubicBezTo>
                    <a:pt x="110" y="80"/>
                    <a:pt x="110" y="80"/>
                    <a:pt x="110" y="80"/>
                  </a:cubicBezTo>
                  <a:cubicBezTo>
                    <a:pt x="109" y="81"/>
                    <a:pt x="108" y="81"/>
                    <a:pt x="107" y="81"/>
                  </a:cubicBezTo>
                  <a:cubicBezTo>
                    <a:pt x="105" y="81"/>
                    <a:pt x="104" y="81"/>
                    <a:pt x="102" y="79"/>
                  </a:cubicBezTo>
                  <a:cubicBezTo>
                    <a:pt x="98" y="77"/>
                    <a:pt x="96" y="75"/>
                    <a:pt x="94" y="72"/>
                  </a:cubicBezTo>
                  <a:cubicBezTo>
                    <a:pt x="92" y="68"/>
                    <a:pt x="91" y="65"/>
                    <a:pt x="91" y="61"/>
                  </a:cubicBezTo>
                  <a:cubicBezTo>
                    <a:pt x="91" y="57"/>
                    <a:pt x="92" y="55"/>
                    <a:pt x="94" y="54"/>
                  </a:cubicBezTo>
                  <a:cubicBezTo>
                    <a:pt x="97" y="53"/>
                    <a:pt x="100" y="53"/>
                    <a:pt x="104" y="55"/>
                  </a:cubicBezTo>
                  <a:cubicBezTo>
                    <a:pt x="107" y="57"/>
                    <a:pt x="109" y="59"/>
                    <a:pt x="111" y="62"/>
                  </a:cubicBezTo>
                  <a:cubicBezTo>
                    <a:pt x="113" y="64"/>
                    <a:pt x="115" y="67"/>
                    <a:pt x="116" y="70"/>
                  </a:cubicBezTo>
                  <a:cubicBezTo>
                    <a:pt x="117" y="73"/>
                    <a:pt x="118" y="77"/>
                    <a:pt x="118" y="80"/>
                  </a:cubicBezTo>
                  <a:close/>
                  <a:moveTo>
                    <a:pt x="104" y="62"/>
                  </a:moveTo>
                  <a:cubicBezTo>
                    <a:pt x="102" y="61"/>
                    <a:pt x="101" y="61"/>
                    <a:pt x="100" y="61"/>
                  </a:cubicBezTo>
                  <a:cubicBezTo>
                    <a:pt x="99" y="62"/>
                    <a:pt x="99" y="63"/>
                    <a:pt x="99" y="66"/>
                  </a:cubicBezTo>
                  <a:cubicBezTo>
                    <a:pt x="99" y="67"/>
                    <a:pt x="99" y="69"/>
                    <a:pt x="100" y="71"/>
                  </a:cubicBezTo>
                  <a:cubicBezTo>
                    <a:pt x="101" y="72"/>
                    <a:pt x="102" y="74"/>
                    <a:pt x="104" y="75"/>
                  </a:cubicBezTo>
                  <a:cubicBezTo>
                    <a:pt x="105" y="75"/>
                    <a:pt x="107" y="76"/>
                    <a:pt x="108" y="75"/>
                  </a:cubicBezTo>
                  <a:cubicBezTo>
                    <a:pt x="109" y="75"/>
                    <a:pt x="110" y="74"/>
                    <a:pt x="110" y="73"/>
                  </a:cubicBezTo>
                  <a:cubicBezTo>
                    <a:pt x="110" y="71"/>
                    <a:pt x="109" y="69"/>
                    <a:pt x="108" y="67"/>
                  </a:cubicBezTo>
                  <a:cubicBezTo>
                    <a:pt x="107" y="64"/>
                    <a:pt x="106" y="63"/>
                    <a:pt x="104" y="62"/>
                  </a:cubicBezTo>
                  <a:close/>
                </a:path>
              </a:pathLst>
            </a:custGeom>
            <a:solidFill>
              <a:srgbClr val="26C4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10" name="Group 409"/>
          <p:cNvGrpSpPr/>
          <p:nvPr/>
        </p:nvGrpSpPr>
        <p:grpSpPr>
          <a:xfrm>
            <a:off x="5434311" y="2348389"/>
            <a:ext cx="1569385" cy="1206259"/>
            <a:chOff x="2503488" y="2784475"/>
            <a:chExt cx="2792412" cy="2146301"/>
          </a:xfrm>
        </p:grpSpPr>
        <p:sp>
          <p:nvSpPr>
            <p:cNvPr id="411" name="Freeform 95"/>
            <p:cNvSpPr>
              <a:spLocks/>
            </p:cNvSpPr>
            <p:nvPr/>
          </p:nvSpPr>
          <p:spPr bwMode="auto">
            <a:xfrm>
              <a:off x="2503488" y="2784475"/>
              <a:ext cx="2792412" cy="1617663"/>
            </a:xfrm>
            <a:custGeom>
              <a:avLst/>
              <a:gdLst>
                <a:gd name="T0" fmla="*/ 0 w 1759"/>
                <a:gd name="T1" fmla="*/ 460 h 1019"/>
                <a:gd name="T2" fmla="*/ 797 w 1759"/>
                <a:gd name="T3" fmla="*/ 0 h 1019"/>
                <a:gd name="T4" fmla="*/ 1759 w 1759"/>
                <a:gd name="T5" fmla="*/ 559 h 1019"/>
                <a:gd name="T6" fmla="*/ 962 w 1759"/>
                <a:gd name="T7" fmla="*/ 1019 h 1019"/>
                <a:gd name="T8" fmla="*/ 0 w 1759"/>
                <a:gd name="T9" fmla="*/ 460 h 1019"/>
              </a:gdLst>
              <a:ahLst/>
              <a:cxnLst>
                <a:cxn ang="0">
                  <a:pos x="T0" y="T1"/>
                </a:cxn>
                <a:cxn ang="0">
                  <a:pos x="T2" y="T3"/>
                </a:cxn>
                <a:cxn ang="0">
                  <a:pos x="T4" y="T5"/>
                </a:cxn>
                <a:cxn ang="0">
                  <a:pos x="T6" y="T7"/>
                </a:cxn>
                <a:cxn ang="0">
                  <a:pos x="T8" y="T9"/>
                </a:cxn>
              </a:cxnLst>
              <a:rect l="0" t="0" r="r" b="b"/>
              <a:pathLst>
                <a:path w="1759" h="1019">
                  <a:moveTo>
                    <a:pt x="0" y="460"/>
                  </a:moveTo>
                  <a:lnTo>
                    <a:pt x="797" y="0"/>
                  </a:lnTo>
                  <a:lnTo>
                    <a:pt x="1759" y="559"/>
                  </a:lnTo>
                  <a:lnTo>
                    <a:pt x="962" y="1019"/>
                  </a:lnTo>
                  <a:lnTo>
                    <a:pt x="0" y="46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2" name="Freeform 96"/>
            <p:cNvSpPr>
              <a:spLocks/>
            </p:cNvSpPr>
            <p:nvPr/>
          </p:nvSpPr>
          <p:spPr bwMode="auto">
            <a:xfrm>
              <a:off x="3386138" y="3100388"/>
              <a:ext cx="422275" cy="727075"/>
            </a:xfrm>
            <a:custGeom>
              <a:avLst/>
              <a:gdLst>
                <a:gd name="T0" fmla="*/ 221 w 266"/>
                <a:gd name="T1" fmla="*/ 1 h 458"/>
                <a:gd name="T2" fmla="*/ 238 w 266"/>
                <a:gd name="T3" fmla="*/ 0 h 458"/>
                <a:gd name="T4" fmla="*/ 266 w 266"/>
                <a:gd name="T5" fmla="*/ 186 h 458"/>
                <a:gd name="T6" fmla="*/ 94 w 266"/>
                <a:gd name="T7" fmla="*/ 182 h 458"/>
                <a:gd name="T8" fmla="*/ 169 w 266"/>
                <a:gd name="T9" fmla="*/ 339 h 458"/>
                <a:gd name="T10" fmla="*/ 22 w 266"/>
                <a:gd name="T11" fmla="*/ 346 h 458"/>
                <a:gd name="T12" fmla="*/ 68 w 266"/>
                <a:gd name="T13" fmla="*/ 455 h 458"/>
                <a:gd name="T14" fmla="*/ 52 w 266"/>
                <a:gd name="T15" fmla="*/ 458 h 458"/>
                <a:gd name="T16" fmla="*/ 0 w 266"/>
                <a:gd name="T17" fmla="*/ 337 h 458"/>
                <a:gd name="T18" fmla="*/ 147 w 266"/>
                <a:gd name="T19" fmla="*/ 330 h 458"/>
                <a:gd name="T20" fmla="*/ 71 w 266"/>
                <a:gd name="T21" fmla="*/ 171 h 458"/>
                <a:gd name="T22" fmla="*/ 247 w 266"/>
                <a:gd name="T23" fmla="*/ 175 h 458"/>
                <a:gd name="T24" fmla="*/ 221 w 266"/>
                <a:gd name="T25" fmla="*/ 1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6" h="458">
                  <a:moveTo>
                    <a:pt x="221" y="1"/>
                  </a:moveTo>
                  <a:lnTo>
                    <a:pt x="238" y="0"/>
                  </a:lnTo>
                  <a:lnTo>
                    <a:pt x="266" y="186"/>
                  </a:lnTo>
                  <a:lnTo>
                    <a:pt x="94" y="182"/>
                  </a:lnTo>
                  <a:lnTo>
                    <a:pt x="169" y="339"/>
                  </a:lnTo>
                  <a:lnTo>
                    <a:pt x="22" y="346"/>
                  </a:lnTo>
                  <a:lnTo>
                    <a:pt x="68" y="455"/>
                  </a:lnTo>
                  <a:lnTo>
                    <a:pt x="52" y="458"/>
                  </a:lnTo>
                  <a:lnTo>
                    <a:pt x="0" y="337"/>
                  </a:lnTo>
                  <a:lnTo>
                    <a:pt x="147" y="330"/>
                  </a:lnTo>
                  <a:lnTo>
                    <a:pt x="71" y="171"/>
                  </a:lnTo>
                  <a:lnTo>
                    <a:pt x="247" y="175"/>
                  </a:lnTo>
                  <a:lnTo>
                    <a:pt x="221" y="1"/>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3" name="Freeform 97"/>
            <p:cNvSpPr>
              <a:spLocks/>
            </p:cNvSpPr>
            <p:nvPr/>
          </p:nvSpPr>
          <p:spPr bwMode="auto">
            <a:xfrm>
              <a:off x="3744913" y="3675063"/>
              <a:ext cx="722312" cy="415925"/>
            </a:xfrm>
            <a:custGeom>
              <a:avLst/>
              <a:gdLst>
                <a:gd name="T0" fmla="*/ 417 w 455"/>
                <a:gd name="T1" fmla="*/ 0 h 262"/>
                <a:gd name="T2" fmla="*/ 455 w 455"/>
                <a:gd name="T3" fmla="*/ 22 h 262"/>
                <a:gd name="T4" fmla="*/ 38 w 455"/>
                <a:gd name="T5" fmla="*/ 262 h 262"/>
                <a:gd name="T6" fmla="*/ 0 w 455"/>
                <a:gd name="T7" fmla="*/ 240 h 262"/>
                <a:gd name="T8" fmla="*/ 417 w 455"/>
                <a:gd name="T9" fmla="*/ 0 h 262"/>
              </a:gdLst>
              <a:ahLst/>
              <a:cxnLst>
                <a:cxn ang="0">
                  <a:pos x="T0" y="T1"/>
                </a:cxn>
                <a:cxn ang="0">
                  <a:pos x="T2" y="T3"/>
                </a:cxn>
                <a:cxn ang="0">
                  <a:pos x="T4" y="T5"/>
                </a:cxn>
                <a:cxn ang="0">
                  <a:pos x="T6" y="T7"/>
                </a:cxn>
                <a:cxn ang="0">
                  <a:pos x="T8" y="T9"/>
                </a:cxn>
              </a:cxnLst>
              <a:rect l="0" t="0" r="r" b="b"/>
              <a:pathLst>
                <a:path w="455" h="262">
                  <a:moveTo>
                    <a:pt x="417" y="0"/>
                  </a:moveTo>
                  <a:lnTo>
                    <a:pt x="455" y="22"/>
                  </a:lnTo>
                  <a:lnTo>
                    <a:pt x="38" y="262"/>
                  </a:lnTo>
                  <a:lnTo>
                    <a:pt x="0" y="240"/>
                  </a:lnTo>
                  <a:lnTo>
                    <a:pt x="417"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4" name="Freeform 98"/>
            <p:cNvSpPr>
              <a:spLocks/>
            </p:cNvSpPr>
            <p:nvPr/>
          </p:nvSpPr>
          <p:spPr bwMode="auto">
            <a:xfrm>
              <a:off x="3862388" y="3629025"/>
              <a:ext cx="915987" cy="530225"/>
            </a:xfrm>
            <a:custGeom>
              <a:avLst/>
              <a:gdLst>
                <a:gd name="T0" fmla="*/ 540 w 577"/>
                <a:gd name="T1" fmla="*/ 0 h 334"/>
                <a:gd name="T2" fmla="*/ 577 w 577"/>
                <a:gd name="T3" fmla="*/ 22 h 334"/>
                <a:gd name="T4" fmla="*/ 38 w 577"/>
                <a:gd name="T5" fmla="*/ 334 h 334"/>
                <a:gd name="T6" fmla="*/ 0 w 577"/>
                <a:gd name="T7" fmla="*/ 312 h 334"/>
                <a:gd name="T8" fmla="*/ 540 w 577"/>
                <a:gd name="T9" fmla="*/ 0 h 334"/>
              </a:gdLst>
              <a:ahLst/>
              <a:cxnLst>
                <a:cxn ang="0">
                  <a:pos x="T0" y="T1"/>
                </a:cxn>
                <a:cxn ang="0">
                  <a:pos x="T2" y="T3"/>
                </a:cxn>
                <a:cxn ang="0">
                  <a:pos x="T4" y="T5"/>
                </a:cxn>
                <a:cxn ang="0">
                  <a:pos x="T6" y="T7"/>
                </a:cxn>
                <a:cxn ang="0">
                  <a:pos x="T8" y="T9"/>
                </a:cxn>
              </a:cxnLst>
              <a:rect l="0" t="0" r="r" b="b"/>
              <a:pathLst>
                <a:path w="577" h="334">
                  <a:moveTo>
                    <a:pt x="540" y="0"/>
                  </a:moveTo>
                  <a:lnTo>
                    <a:pt x="577" y="22"/>
                  </a:lnTo>
                  <a:lnTo>
                    <a:pt x="38" y="334"/>
                  </a:lnTo>
                  <a:lnTo>
                    <a:pt x="0" y="312"/>
                  </a:lnTo>
                  <a:lnTo>
                    <a:pt x="54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5" name="Freeform 99"/>
            <p:cNvSpPr>
              <a:spLocks/>
            </p:cNvSpPr>
            <p:nvPr/>
          </p:nvSpPr>
          <p:spPr bwMode="auto">
            <a:xfrm>
              <a:off x="2778125" y="3365500"/>
              <a:ext cx="1677987" cy="542925"/>
            </a:xfrm>
            <a:custGeom>
              <a:avLst/>
              <a:gdLst>
                <a:gd name="T0" fmla="*/ 13 w 1057"/>
                <a:gd name="T1" fmla="*/ 60 h 342"/>
                <a:gd name="T2" fmla="*/ 476 w 1057"/>
                <a:gd name="T3" fmla="*/ 328 h 342"/>
                <a:gd name="T4" fmla="*/ 1045 w 1057"/>
                <a:gd name="T5" fmla="*/ 0 h 342"/>
                <a:gd name="T6" fmla="*/ 1057 w 1057"/>
                <a:gd name="T7" fmla="*/ 7 h 342"/>
                <a:gd name="T8" fmla="*/ 476 w 1057"/>
                <a:gd name="T9" fmla="*/ 342 h 342"/>
                <a:gd name="T10" fmla="*/ 0 w 1057"/>
                <a:gd name="T11" fmla="*/ 66 h 342"/>
                <a:gd name="T12" fmla="*/ 13 w 1057"/>
                <a:gd name="T13" fmla="*/ 60 h 342"/>
              </a:gdLst>
              <a:ahLst/>
              <a:cxnLst>
                <a:cxn ang="0">
                  <a:pos x="T0" y="T1"/>
                </a:cxn>
                <a:cxn ang="0">
                  <a:pos x="T2" y="T3"/>
                </a:cxn>
                <a:cxn ang="0">
                  <a:pos x="T4" y="T5"/>
                </a:cxn>
                <a:cxn ang="0">
                  <a:pos x="T6" y="T7"/>
                </a:cxn>
                <a:cxn ang="0">
                  <a:pos x="T8" y="T9"/>
                </a:cxn>
                <a:cxn ang="0">
                  <a:pos x="T10" y="T11"/>
                </a:cxn>
                <a:cxn ang="0">
                  <a:pos x="T12" y="T13"/>
                </a:cxn>
              </a:cxnLst>
              <a:rect l="0" t="0" r="r" b="b"/>
              <a:pathLst>
                <a:path w="1057" h="342">
                  <a:moveTo>
                    <a:pt x="13" y="60"/>
                  </a:moveTo>
                  <a:lnTo>
                    <a:pt x="476" y="328"/>
                  </a:lnTo>
                  <a:lnTo>
                    <a:pt x="1045" y="0"/>
                  </a:lnTo>
                  <a:lnTo>
                    <a:pt x="1057" y="7"/>
                  </a:lnTo>
                  <a:lnTo>
                    <a:pt x="476" y="342"/>
                  </a:lnTo>
                  <a:lnTo>
                    <a:pt x="0" y="66"/>
                  </a:lnTo>
                  <a:lnTo>
                    <a:pt x="13" y="60"/>
                  </a:ln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6" name="Freeform 100"/>
            <p:cNvSpPr>
              <a:spLocks/>
            </p:cNvSpPr>
            <p:nvPr/>
          </p:nvSpPr>
          <p:spPr bwMode="auto">
            <a:xfrm>
              <a:off x="3629025" y="3438526"/>
              <a:ext cx="1012826" cy="584201"/>
            </a:xfrm>
            <a:custGeom>
              <a:avLst/>
              <a:gdLst>
                <a:gd name="T0" fmla="*/ 601 w 638"/>
                <a:gd name="T1" fmla="*/ 0 h 368"/>
                <a:gd name="T2" fmla="*/ 638 w 638"/>
                <a:gd name="T3" fmla="*/ 22 h 368"/>
                <a:gd name="T4" fmla="*/ 38 w 638"/>
                <a:gd name="T5" fmla="*/ 368 h 368"/>
                <a:gd name="T6" fmla="*/ 0 w 638"/>
                <a:gd name="T7" fmla="*/ 347 h 368"/>
                <a:gd name="T8" fmla="*/ 601 w 638"/>
                <a:gd name="T9" fmla="*/ 0 h 368"/>
              </a:gdLst>
              <a:ahLst/>
              <a:cxnLst>
                <a:cxn ang="0">
                  <a:pos x="T0" y="T1"/>
                </a:cxn>
                <a:cxn ang="0">
                  <a:pos x="T2" y="T3"/>
                </a:cxn>
                <a:cxn ang="0">
                  <a:pos x="T4" y="T5"/>
                </a:cxn>
                <a:cxn ang="0">
                  <a:pos x="T6" y="T7"/>
                </a:cxn>
                <a:cxn ang="0">
                  <a:pos x="T8" y="T9"/>
                </a:cxn>
              </a:cxnLst>
              <a:rect l="0" t="0" r="r" b="b"/>
              <a:pathLst>
                <a:path w="638" h="368">
                  <a:moveTo>
                    <a:pt x="601" y="0"/>
                  </a:moveTo>
                  <a:lnTo>
                    <a:pt x="638" y="22"/>
                  </a:lnTo>
                  <a:lnTo>
                    <a:pt x="38" y="368"/>
                  </a:lnTo>
                  <a:lnTo>
                    <a:pt x="0" y="347"/>
                  </a:lnTo>
                  <a:lnTo>
                    <a:pt x="60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7" name="Freeform 101"/>
            <p:cNvSpPr>
              <a:spLocks/>
            </p:cNvSpPr>
            <p:nvPr/>
          </p:nvSpPr>
          <p:spPr bwMode="auto">
            <a:xfrm>
              <a:off x="3978275" y="3641725"/>
              <a:ext cx="1014412" cy="584200"/>
            </a:xfrm>
            <a:custGeom>
              <a:avLst/>
              <a:gdLst>
                <a:gd name="T0" fmla="*/ 601 w 639"/>
                <a:gd name="T1" fmla="*/ 0 h 368"/>
                <a:gd name="T2" fmla="*/ 639 w 639"/>
                <a:gd name="T3" fmla="*/ 21 h 368"/>
                <a:gd name="T4" fmla="*/ 38 w 639"/>
                <a:gd name="T5" fmla="*/ 368 h 368"/>
                <a:gd name="T6" fmla="*/ 0 w 639"/>
                <a:gd name="T7" fmla="*/ 346 h 368"/>
                <a:gd name="T8" fmla="*/ 601 w 639"/>
                <a:gd name="T9" fmla="*/ 0 h 368"/>
              </a:gdLst>
              <a:ahLst/>
              <a:cxnLst>
                <a:cxn ang="0">
                  <a:pos x="T0" y="T1"/>
                </a:cxn>
                <a:cxn ang="0">
                  <a:pos x="T2" y="T3"/>
                </a:cxn>
                <a:cxn ang="0">
                  <a:pos x="T4" y="T5"/>
                </a:cxn>
                <a:cxn ang="0">
                  <a:pos x="T6" y="T7"/>
                </a:cxn>
                <a:cxn ang="0">
                  <a:pos x="T8" y="T9"/>
                </a:cxn>
              </a:cxnLst>
              <a:rect l="0" t="0" r="r" b="b"/>
              <a:pathLst>
                <a:path w="639" h="368">
                  <a:moveTo>
                    <a:pt x="601" y="0"/>
                  </a:moveTo>
                  <a:lnTo>
                    <a:pt x="639" y="21"/>
                  </a:lnTo>
                  <a:lnTo>
                    <a:pt x="38" y="368"/>
                  </a:lnTo>
                  <a:lnTo>
                    <a:pt x="0" y="346"/>
                  </a:lnTo>
                  <a:lnTo>
                    <a:pt x="60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8" name="Freeform 102"/>
            <p:cNvSpPr>
              <a:spLocks/>
            </p:cNvSpPr>
            <p:nvPr/>
          </p:nvSpPr>
          <p:spPr bwMode="auto">
            <a:xfrm>
              <a:off x="4030663" y="3671888"/>
              <a:ext cx="1265237" cy="1258888"/>
            </a:xfrm>
            <a:custGeom>
              <a:avLst/>
              <a:gdLst>
                <a:gd name="T0" fmla="*/ 797 w 797"/>
                <a:gd name="T1" fmla="*/ 0 h 793"/>
                <a:gd name="T2" fmla="*/ 797 w 797"/>
                <a:gd name="T3" fmla="*/ 333 h 793"/>
                <a:gd name="T4" fmla="*/ 1 w 797"/>
                <a:gd name="T5" fmla="*/ 793 h 793"/>
                <a:gd name="T6" fmla="*/ 0 w 797"/>
                <a:gd name="T7" fmla="*/ 460 h 793"/>
                <a:gd name="T8" fmla="*/ 797 w 797"/>
                <a:gd name="T9" fmla="*/ 0 h 793"/>
              </a:gdLst>
              <a:ahLst/>
              <a:cxnLst>
                <a:cxn ang="0">
                  <a:pos x="T0" y="T1"/>
                </a:cxn>
                <a:cxn ang="0">
                  <a:pos x="T2" y="T3"/>
                </a:cxn>
                <a:cxn ang="0">
                  <a:pos x="T4" y="T5"/>
                </a:cxn>
                <a:cxn ang="0">
                  <a:pos x="T6" y="T7"/>
                </a:cxn>
                <a:cxn ang="0">
                  <a:pos x="T8" y="T9"/>
                </a:cxn>
              </a:cxnLst>
              <a:rect l="0" t="0" r="r" b="b"/>
              <a:pathLst>
                <a:path w="797" h="793">
                  <a:moveTo>
                    <a:pt x="797" y="0"/>
                  </a:moveTo>
                  <a:lnTo>
                    <a:pt x="797" y="333"/>
                  </a:lnTo>
                  <a:lnTo>
                    <a:pt x="1" y="793"/>
                  </a:lnTo>
                  <a:lnTo>
                    <a:pt x="0" y="460"/>
                  </a:lnTo>
                  <a:lnTo>
                    <a:pt x="797"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19" name="Freeform 103"/>
            <p:cNvSpPr>
              <a:spLocks/>
            </p:cNvSpPr>
            <p:nvPr/>
          </p:nvSpPr>
          <p:spPr bwMode="auto">
            <a:xfrm>
              <a:off x="2503488" y="3514725"/>
              <a:ext cx="1528762" cy="1416050"/>
            </a:xfrm>
            <a:custGeom>
              <a:avLst/>
              <a:gdLst>
                <a:gd name="T0" fmla="*/ 962 w 963"/>
                <a:gd name="T1" fmla="*/ 559 h 892"/>
                <a:gd name="T2" fmla="*/ 963 w 963"/>
                <a:gd name="T3" fmla="*/ 892 h 892"/>
                <a:gd name="T4" fmla="*/ 1 w 963"/>
                <a:gd name="T5" fmla="*/ 333 h 892"/>
                <a:gd name="T6" fmla="*/ 0 w 963"/>
                <a:gd name="T7" fmla="*/ 0 h 892"/>
                <a:gd name="T8" fmla="*/ 962 w 963"/>
                <a:gd name="T9" fmla="*/ 559 h 892"/>
              </a:gdLst>
              <a:ahLst/>
              <a:cxnLst>
                <a:cxn ang="0">
                  <a:pos x="T0" y="T1"/>
                </a:cxn>
                <a:cxn ang="0">
                  <a:pos x="T2" y="T3"/>
                </a:cxn>
                <a:cxn ang="0">
                  <a:pos x="T4" y="T5"/>
                </a:cxn>
                <a:cxn ang="0">
                  <a:pos x="T6" y="T7"/>
                </a:cxn>
                <a:cxn ang="0">
                  <a:pos x="T8" y="T9"/>
                </a:cxn>
              </a:cxnLst>
              <a:rect l="0" t="0" r="r" b="b"/>
              <a:pathLst>
                <a:path w="963" h="892">
                  <a:moveTo>
                    <a:pt x="962" y="559"/>
                  </a:moveTo>
                  <a:lnTo>
                    <a:pt x="963" y="892"/>
                  </a:lnTo>
                  <a:lnTo>
                    <a:pt x="1" y="333"/>
                  </a:lnTo>
                  <a:lnTo>
                    <a:pt x="0" y="0"/>
                  </a:lnTo>
                  <a:lnTo>
                    <a:pt x="962" y="559"/>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20" name="Group 419"/>
          <p:cNvGrpSpPr/>
          <p:nvPr/>
        </p:nvGrpSpPr>
        <p:grpSpPr>
          <a:xfrm>
            <a:off x="5959164" y="2586798"/>
            <a:ext cx="456364" cy="923481"/>
            <a:chOff x="2990605" y="3369727"/>
            <a:chExt cx="573889" cy="1161299"/>
          </a:xfrm>
        </p:grpSpPr>
        <p:grpSp>
          <p:nvGrpSpPr>
            <p:cNvPr id="421" name="Group 420"/>
            <p:cNvGrpSpPr/>
            <p:nvPr/>
          </p:nvGrpSpPr>
          <p:grpSpPr>
            <a:xfrm>
              <a:off x="2990605" y="3369727"/>
              <a:ext cx="573889" cy="1161299"/>
              <a:chOff x="2794000" y="476250"/>
              <a:chExt cx="3032125" cy="6135688"/>
            </a:xfrm>
          </p:grpSpPr>
          <p:sp>
            <p:nvSpPr>
              <p:cNvPr id="508" name="Freeform 553"/>
              <p:cNvSpPr>
                <a:spLocks/>
              </p:cNvSpPr>
              <p:nvPr/>
            </p:nvSpPr>
            <p:spPr bwMode="auto">
              <a:xfrm>
                <a:off x="4292600" y="1319213"/>
                <a:ext cx="1454150" cy="2355850"/>
              </a:xfrm>
              <a:custGeom>
                <a:avLst/>
                <a:gdLst>
                  <a:gd name="T0" fmla="*/ 210 w 386"/>
                  <a:gd name="T1" fmla="*/ 27 h 626"/>
                  <a:gd name="T2" fmla="*/ 200 w 386"/>
                  <a:gd name="T3" fmla="*/ 38 h 626"/>
                  <a:gd name="T4" fmla="*/ 178 w 386"/>
                  <a:gd name="T5" fmla="*/ 70 h 626"/>
                  <a:gd name="T6" fmla="*/ 141 w 386"/>
                  <a:gd name="T7" fmla="*/ 93 h 626"/>
                  <a:gd name="T8" fmla="*/ 105 w 386"/>
                  <a:gd name="T9" fmla="*/ 90 h 626"/>
                  <a:gd name="T10" fmla="*/ 89 w 386"/>
                  <a:gd name="T11" fmla="*/ 67 h 626"/>
                  <a:gd name="T12" fmla="*/ 84 w 386"/>
                  <a:gd name="T13" fmla="*/ 39 h 626"/>
                  <a:gd name="T14" fmla="*/ 86 w 386"/>
                  <a:gd name="T15" fmla="*/ 10 h 626"/>
                  <a:gd name="T16" fmla="*/ 33 w 386"/>
                  <a:gd name="T17" fmla="*/ 22 h 626"/>
                  <a:gd name="T18" fmla="*/ 1 w 386"/>
                  <a:gd name="T19" fmla="*/ 77 h 626"/>
                  <a:gd name="T20" fmla="*/ 10 w 386"/>
                  <a:gd name="T21" fmla="*/ 91 h 626"/>
                  <a:gd name="T22" fmla="*/ 19 w 386"/>
                  <a:gd name="T23" fmla="*/ 107 h 626"/>
                  <a:gd name="T24" fmla="*/ 35 w 386"/>
                  <a:gd name="T25" fmla="*/ 139 h 626"/>
                  <a:gd name="T26" fmla="*/ 45 w 386"/>
                  <a:gd name="T27" fmla="*/ 173 h 626"/>
                  <a:gd name="T28" fmla="*/ 52 w 386"/>
                  <a:gd name="T29" fmla="*/ 213 h 626"/>
                  <a:gd name="T30" fmla="*/ 65 w 386"/>
                  <a:gd name="T31" fmla="*/ 299 h 626"/>
                  <a:gd name="T32" fmla="*/ 68 w 386"/>
                  <a:gd name="T33" fmla="*/ 352 h 626"/>
                  <a:gd name="T34" fmla="*/ 55 w 386"/>
                  <a:gd name="T35" fmla="*/ 403 h 626"/>
                  <a:gd name="T36" fmla="*/ 79 w 386"/>
                  <a:gd name="T37" fmla="*/ 516 h 626"/>
                  <a:gd name="T38" fmla="*/ 261 w 386"/>
                  <a:gd name="T39" fmla="*/ 514 h 626"/>
                  <a:gd name="T40" fmla="*/ 297 w 386"/>
                  <a:gd name="T41" fmla="*/ 524 h 626"/>
                  <a:gd name="T42" fmla="*/ 323 w 386"/>
                  <a:gd name="T43" fmla="*/ 550 h 626"/>
                  <a:gd name="T44" fmla="*/ 323 w 386"/>
                  <a:gd name="T45" fmla="*/ 604 h 626"/>
                  <a:gd name="T46" fmla="*/ 341 w 386"/>
                  <a:gd name="T47" fmla="*/ 626 h 626"/>
                  <a:gd name="T48" fmla="*/ 366 w 386"/>
                  <a:gd name="T49" fmla="*/ 488 h 626"/>
                  <a:gd name="T50" fmla="*/ 352 w 386"/>
                  <a:gd name="T51" fmla="*/ 346 h 626"/>
                  <a:gd name="T52" fmla="*/ 386 w 386"/>
                  <a:gd name="T53" fmla="*/ 110 h 626"/>
                  <a:gd name="T54" fmla="*/ 378 w 386"/>
                  <a:gd name="T55" fmla="*/ 97 h 626"/>
                  <a:gd name="T56" fmla="*/ 335 w 386"/>
                  <a:gd name="T57" fmla="*/ 53 h 626"/>
                  <a:gd name="T58" fmla="*/ 217 w 386"/>
                  <a:gd name="T59" fmla="*/ 1 h 626"/>
                  <a:gd name="T60" fmla="*/ 212 w 386"/>
                  <a:gd name="T61" fmla="*/ 0 h 626"/>
                  <a:gd name="T62" fmla="*/ 218 w 386"/>
                  <a:gd name="T63" fmla="*/ 13 h 626"/>
                  <a:gd name="T64" fmla="*/ 210 w 386"/>
                  <a:gd name="T65" fmla="*/ 27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6" h="626">
                    <a:moveTo>
                      <a:pt x="210" y="27"/>
                    </a:moveTo>
                    <a:cubicBezTo>
                      <a:pt x="207" y="31"/>
                      <a:pt x="204" y="34"/>
                      <a:pt x="200" y="38"/>
                    </a:cubicBezTo>
                    <a:cubicBezTo>
                      <a:pt x="192" y="48"/>
                      <a:pt x="187" y="60"/>
                      <a:pt x="178" y="70"/>
                    </a:cubicBezTo>
                    <a:cubicBezTo>
                      <a:pt x="169" y="81"/>
                      <a:pt x="155" y="90"/>
                      <a:pt x="141" y="93"/>
                    </a:cubicBezTo>
                    <a:cubicBezTo>
                      <a:pt x="129" y="96"/>
                      <a:pt x="116" y="96"/>
                      <a:pt x="105" y="90"/>
                    </a:cubicBezTo>
                    <a:cubicBezTo>
                      <a:pt x="97" y="85"/>
                      <a:pt x="92" y="76"/>
                      <a:pt x="89" y="67"/>
                    </a:cubicBezTo>
                    <a:cubicBezTo>
                      <a:pt x="85" y="58"/>
                      <a:pt x="85" y="48"/>
                      <a:pt x="84" y="39"/>
                    </a:cubicBezTo>
                    <a:cubicBezTo>
                      <a:pt x="84" y="29"/>
                      <a:pt x="84" y="19"/>
                      <a:pt x="86" y="10"/>
                    </a:cubicBezTo>
                    <a:cubicBezTo>
                      <a:pt x="68" y="11"/>
                      <a:pt x="50" y="15"/>
                      <a:pt x="33" y="22"/>
                    </a:cubicBezTo>
                    <a:cubicBezTo>
                      <a:pt x="19" y="38"/>
                      <a:pt x="9" y="57"/>
                      <a:pt x="1" y="77"/>
                    </a:cubicBezTo>
                    <a:cubicBezTo>
                      <a:pt x="0" y="78"/>
                      <a:pt x="9" y="89"/>
                      <a:pt x="10" y="91"/>
                    </a:cubicBezTo>
                    <a:cubicBezTo>
                      <a:pt x="13" y="96"/>
                      <a:pt x="16" y="101"/>
                      <a:pt x="19" y="107"/>
                    </a:cubicBezTo>
                    <a:cubicBezTo>
                      <a:pt x="25" y="117"/>
                      <a:pt x="30" y="128"/>
                      <a:pt x="35" y="139"/>
                    </a:cubicBezTo>
                    <a:cubicBezTo>
                      <a:pt x="40" y="151"/>
                      <a:pt x="43" y="161"/>
                      <a:pt x="45" y="173"/>
                    </a:cubicBezTo>
                    <a:cubicBezTo>
                      <a:pt x="47" y="187"/>
                      <a:pt x="50" y="200"/>
                      <a:pt x="52" y="213"/>
                    </a:cubicBezTo>
                    <a:cubicBezTo>
                      <a:pt x="56" y="242"/>
                      <a:pt x="61" y="270"/>
                      <a:pt x="65" y="299"/>
                    </a:cubicBezTo>
                    <a:cubicBezTo>
                      <a:pt x="68" y="317"/>
                      <a:pt x="71" y="334"/>
                      <a:pt x="68" y="352"/>
                    </a:cubicBezTo>
                    <a:cubicBezTo>
                      <a:pt x="65" y="369"/>
                      <a:pt x="56" y="386"/>
                      <a:pt x="55" y="403"/>
                    </a:cubicBezTo>
                    <a:cubicBezTo>
                      <a:pt x="52" y="443"/>
                      <a:pt x="62" y="481"/>
                      <a:pt x="79" y="516"/>
                    </a:cubicBezTo>
                    <a:cubicBezTo>
                      <a:pt x="140" y="510"/>
                      <a:pt x="201" y="504"/>
                      <a:pt x="261" y="514"/>
                    </a:cubicBezTo>
                    <a:cubicBezTo>
                      <a:pt x="273" y="516"/>
                      <a:pt x="285" y="519"/>
                      <a:pt x="297" y="524"/>
                    </a:cubicBezTo>
                    <a:cubicBezTo>
                      <a:pt x="308" y="530"/>
                      <a:pt x="318" y="539"/>
                      <a:pt x="323" y="550"/>
                    </a:cubicBezTo>
                    <a:cubicBezTo>
                      <a:pt x="331" y="567"/>
                      <a:pt x="327" y="586"/>
                      <a:pt x="323" y="604"/>
                    </a:cubicBezTo>
                    <a:cubicBezTo>
                      <a:pt x="329" y="611"/>
                      <a:pt x="334" y="619"/>
                      <a:pt x="341" y="626"/>
                    </a:cubicBezTo>
                    <a:cubicBezTo>
                      <a:pt x="360" y="583"/>
                      <a:pt x="367" y="536"/>
                      <a:pt x="366" y="488"/>
                    </a:cubicBezTo>
                    <a:cubicBezTo>
                      <a:pt x="364" y="440"/>
                      <a:pt x="357" y="393"/>
                      <a:pt x="352" y="346"/>
                    </a:cubicBezTo>
                    <a:cubicBezTo>
                      <a:pt x="386" y="110"/>
                      <a:pt x="386" y="110"/>
                      <a:pt x="386" y="110"/>
                    </a:cubicBezTo>
                    <a:cubicBezTo>
                      <a:pt x="384" y="106"/>
                      <a:pt x="381" y="101"/>
                      <a:pt x="378" y="97"/>
                    </a:cubicBezTo>
                    <a:cubicBezTo>
                      <a:pt x="367" y="80"/>
                      <a:pt x="353" y="64"/>
                      <a:pt x="335" y="53"/>
                    </a:cubicBezTo>
                    <a:cubicBezTo>
                      <a:pt x="298" y="31"/>
                      <a:pt x="258" y="13"/>
                      <a:pt x="217" y="1"/>
                    </a:cubicBezTo>
                    <a:cubicBezTo>
                      <a:pt x="215" y="0"/>
                      <a:pt x="213" y="0"/>
                      <a:pt x="212" y="0"/>
                    </a:cubicBezTo>
                    <a:cubicBezTo>
                      <a:pt x="216" y="3"/>
                      <a:pt x="218" y="8"/>
                      <a:pt x="218" y="13"/>
                    </a:cubicBezTo>
                    <a:cubicBezTo>
                      <a:pt x="218" y="18"/>
                      <a:pt x="214" y="23"/>
                      <a:pt x="210" y="2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9" name="Freeform 554"/>
              <p:cNvSpPr>
                <a:spLocks/>
              </p:cNvSpPr>
              <p:nvPr/>
            </p:nvSpPr>
            <p:spPr bwMode="auto">
              <a:xfrm>
                <a:off x="4564063" y="1319213"/>
                <a:ext cx="598488" cy="406400"/>
              </a:xfrm>
              <a:custGeom>
                <a:avLst/>
                <a:gdLst>
                  <a:gd name="T0" fmla="*/ 0 w 159"/>
                  <a:gd name="T1" fmla="*/ 24 h 108"/>
                  <a:gd name="T2" fmla="*/ 0 w 159"/>
                  <a:gd name="T3" fmla="*/ 39 h 108"/>
                  <a:gd name="T4" fmla="*/ 5 w 159"/>
                  <a:gd name="T5" fmla="*/ 71 h 108"/>
                  <a:gd name="T6" fmla="*/ 27 w 159"/>
                  <a:gd name="T7" fmla="*/ 100 h 108"/>
                  <a:gd name="T8" fmla="*/ 54 w 159"/>
                  <a:gd name="T9" fmla="*/ 108 h 108"/>
                  <a:gd name="T10" fmla="*/ 72 w 159"/>
                  <a:gd name="T11" fmla="*/ 105 h 108"/>
                  <a:gd name="T12" fmla="*/ 116 w 159"/>
                  <a:gd name="T13" fmla="*/ 78 h 108"/>
                  <a:gd name="T14" fmla="*/ 128 w 159"/>
                  <a:gd name="T15" fmla="*/ 60 h 108"/>
                  <a:gd name="T16" fmla="*/ 138 w 159"/>
                  <a:gd name="T17" fmla="*/ 46 h 108"/>
                  <a:gd name="T18" fmla="*/ 143 w 159"/>
                  <a:gd name="T19" fmla="*/ 41 h 108"/>
                  <a:gd name="T20" fmla="*/ 148 w 159"/>
                  <a:gd name="T21" fmla="*/ 35 h 108"/>
                  <a:gd name="T22" fmla="*/ 149 w 159"/>
                  <a:gd name="T23" fmla="*/ 33 h 108"/>
                  <a:gd name="T24" fmla="*/ 158 w 159"/>
                  <a:gd name="T25" fmla="*/ 18 h 108"/>
                  <a:gd name="T26" fmla="*/ 155 w 159"/>
                  <a:gd name="T27" fmla="*/ 4 h 108"/>
                  <a:gd name="T28" fmla="*/ 145 w 159"/>
                  <a:gd name="T29" fmla="*/ 1 h 108"/>
                  <a:gd name="T30" fmla="*/ 140 w 159"/>
                  <a:gd name="T31" fmla="*/ 0 h 108"/>
                  <a:gd name="T32" fmla="*/ 146 w 159"/>
                  <a:gd name="T33" fmla="*/ 13 h 108"/>
                  <a:gd name="T34" fmla="*/ 138 w 159"/>
                  <a:gd name="T35" fmla="*/ 27 h 108"/>
                  <a:gd name="T36" fmla="*/ 128 w 159"/>
                  <a:gd name="T37" fmla="*/ 38 h 108"/>
                  <a:gd name="T38" fmla="*/ 106 w 159"/>
                  <a:gd name="T39" fmla="*/ 70 h 108"/>
                  <a:gd name="T40" fmla="*/ 69 w 159"/>
                  <a:gd name="T41" fmla="*/ 93 h 108"/>
                  <a:gd name="T42" fmla="*/ 33 w 159"/>
                  <a:gd name="T43" fmla="*/ 90 h 108"/>
                  <a:gd name="T44" fmla="*/ 17 w 159"/>
                  <a:gd name="T45" fmla="*/ 67 h 108"/>
                  <a:gd name="T46" fmla="*/ 12 w 159"/>
                  <a:gd name="T47" fmla="*/ 39 h 108"/>
                  <a:gd name="T48" fmla="*/ 14 w 159"/>
                  <a:gd name="T49" fmla="*/ 10 h 108"/>
                  <a:gd name="T50" fmla="*/ 0 w 159"/>
                  <a:gd name="T51" fmla="*/ 11 h 108"/>
                  <a:gd name="T52" fmla="*/ 0 w 159"/>
                  <a:gd name="T53" fmla="*/ 2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08">
                    <a:moveTo>
                      <a:pt x="0" y="24"/>
                    </a:moveTo>
                    <a:cubicBezTo>
                      <a:pt x="0" y="29"/>
                      <a:pt x="0" y="33"/>
                      <a:pt x="0" y="39"/>
                    </a:cubicBezTo>
                    <a:cubicBezTo>
                      <a:pt x="0" y="49"/>
                      <a:pt x="1" y="60"/>
                      <a:pt x="5" y="71"/>
                    </a:cubicBezTo>
                    <a:cubicBezTo>
                      <a:pt x="9" y="84"/>
                      <a:pt x="17" y="94"/>
                      <a:pt x="27" y="100"/>
                    </a:cubicBezTo>
                    <a:cubicBezTo>
                      <a:pt x="35" y="105"/>
                      <a:pt x="44" y="108"/>
                      <a:pt x="54" y="108"/>
                    </a:cubicBezTo>
                    <a:cubicBezTo>
                      <a:pt x="60" y="108"/>
                      <a:pt x="66" y="107"/>
                      <a:pt x="72" y="105"/>
                    </a:cubicBezTo>
                    <a:cubicBezTo>
                      <a:pt x="89" y="101"/>
                      <a:pt x="104" y="91"/>
                      <a:pt x="116" y="78"/>
                    </a:cubicBezTo>
                    <a:cubicBezTo>
                      <a:pt x="121" y="72"/>
                      <a:pt x="124" y="66"/>
                      <a:pt x="128" y="60"/>
                    </a:cubicBezTo>
                    <a:cubicBezTo>
                      <a:pt x="131" y="55"/>
                      <a:pt x="134" y="50"/>
                      <a:pt x="138" y="46"/>
                    </a:cubicBezTo>
                    <a:cubicBezTo>
                      <a:pt x="139" y="44"/>
                      <a:pt x="141" y="42"/>
                      <a:pt x="143" y="41"/>
                    </a:cubicBezTo>
                    <a:cubicBezTo>
                      <a:pt x="144" y="39"/>
                      <a:pt x="146" y="37"/>
                      <a:pt x="148" y="35"/>
                    </a:cubicBezTo>
                    <a:cubicBezTo>
                      <a:pt x="149" y="33"/>
                      <a:pt x="149" y="33"/>
                      <a:pt x="149" y="33"/>
                    </a:cubicBezTo>
                    <a:cubicBezTo>
                      <a:pt x="152" y="30"/>
                      <a:pt x="156" y="25"/>
                      <a:pt x="158" y="18"/>
                    </a:cubicBezTo>
                    <a:cubicBezTo>
                      <a:pt x="159" y="13"/>
                      <a:pt x="157" y="9"/>
                      <a:pt x="155" y="4"/>
                    </a:cubicBezTo>
                    <a:cubicBezTo>
                      <a:pt x="152" y="3"/>
                      <a:pt x="148" y="2"/>
                      <a:pt x="145" y="1"/>
                    </a:cubicBezTo>
                    <a:cubicBezTo>
                      <a:pt x="143" y="0"/>
                      <a:pt x="141" y="0"/>
                      <a:pt x="140" y="0"/>
                    </a:cubicBezTo>
                    <a:cubicBezTo>
                      <a:pt x="144" y="3"/>
                      <a:pt x="146" y="8"/>
                      <a:pt x="146" y="13"/>
                    </a:cubicBezTo>
                    <a:cubicBezTo>
                      <a:pt x="146" y="18"/>
                      <a:pt x="142" y="23"/>
                      <a:pt x="138" y="27"/>
                    </a:cubicBezTo>
                    <a:cubicBezTo>
                      <a:pt x="135" y="31"/>
                      <a:pt x="132" y="34"/>
                      <a:pt x="128" y="38"/>
                    </a:cubicBezTo>
                    <a:cubicBezTo>
                      <a:pt x="120" y="48"/>
                      <a:pt x="115" y="60"/>
                      <a:pt x="106" y="70"/>
                    </a:cubicBezTo>
                    <a:cubicBezTo>
                      <a:pt x="97" y="81"/>
                      <a:pt x="83" y="90"/>
                      <a:pt x="69" y="93"/>
                    </a:cubicBezTo>
                    <a:cubicBezTo>
                      <a:pt x="57" y="96"/>
                      <a:pt x="44" y="96"/>
                      <a:pt x="33" y="90"/>
                    </a:cubicBezTo>
                    <a:cubicBezTo>
                      <a:pt x="25" y="85"/>
                      <a:pt x="20" y="76"/>
                      <a:pt x="17" y="67"/>
                    </a:cubicBezTo>
                    <a:cubicBezTo>
                      <a:pt x="13" y="58"/>
                      <a:pt x="13" y="48"/>
                      <a:pt x="12" y="39"/>
                    </a:cubicBezTo>
                    <a:cubicBezTo>
                      <a:pt x="12" y="29"/>
                      <a:pt x="12" y="19"/>
                      <a:pt x="14" y="10"/>
                    </a:cubicBezTo>
                    <a:cubicBezTo>
                      <a:pt x="10" y="10"/>
                      <a:pt x="5" y="11"/>
                      <a:pt x="0" y="11"/>
                    </a:cubicBezTo>
                    <a:cubicBezTo>
                      <a:pt x="0" y="16"/>
                      <a:pt x="0" y="20"/>
                      <a:pt x="0" y="2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0" name="Freeform 555"/>
              <p:cNvSpPr>
                <a:spLocks/>
              </p:cNvSpPr>
              <p:nvPr/>
            </p:nvSpPr>
            <p:spPr bwMode="auto">
              <a:xfrm>
                <a:off x="5387975" y="1733550"/>
                <a:ext cx="438150" cy="708025"/>
              </a:xfrm>
              <a:custGeom>
                <a:avLst/>
                <a:gdLst>
                  <a:gd name="T0" fmla="*/ 95 w 116"/>
                  <a:gd name="T1" fmla="*/ 0 h 188"/>
                  <a:gd name="T2" fmla="*/ 101 w 116"/>
                  <a:gd name="T3" fmla="*/ 15 h 188"/>
                  <a:gd name="T4" fmla="*/ 109 w 116"/>
                  <a:gd name="T5" fmla="*/ 52 h 188"/>
                  <a:gd name="T6" fmla="*/ 111 w 116"/>
                  <a:gd name="T7" fmla="*/ 177 h 188"/>
                  <a:gd name="T8" fmla="*/ 93 w 116"/>
                  <a:gd name="T9" fmla="*/ 183 h 188"/>
                  <a:gd name="T10" fmla="*/ 12 w 116"/>
                  <a:gd name="T11" fmla="*/ 187 h 188"/>
                  <a:gd name="T12" fmla="*/ 4 w 116"/>
                  <a:gd name="T13" fmla="*/ 127 h 188"/>
                  <a:gd name="T14" fmla="*/ 14 w 116"/>
                  <a:gd name="T15" fmla="*/ 92 h 188"/>
                  <a:gd name="T16" fmla="*/ 7 w 116"/>
                  <a:gd name="T17" fmla="*/ 58 h 188"/>
                  <a:gd name="T18" fmla="*/ 95 w 116"/>
                  <a:gd name="T19"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88">
                    <a:moveTo>
                      <a:pt x="95" y="0"/>
                    </a:moveTo>
                    <a:cubicBezTo>
                      <a:pt x="98" y="5"/>
                      <a:pt x="100" y="10"/>
                      <a:pt x="101" y="15"/>
                    </a:cubicBezTo>
                    <a:cubicBezTo>
                      <a:pt x="105" y="27"/>
                      <a:pt x="107" y="40"/>
                      <a:pt x="109" y="52"/>
                    </a:cubicBezTo>
                    <a:cubicBezTo>
                      <a:pt x="116" y="94"/>
                      <a:pt x="116" y="136"/>
                      <a:pt x="111" y="177"/>
                    </a:cubicBezTo>
                    <a:cubicBezTo>
                      <a:pt x="106" y="181"/>
                      <a:pt x="99" y="182"/>
                      <a:pt x="93" y="183"/>
                    </a:cubicBezTo>
                    <a:cubicBezTo>
                      <a:pt x="66" y="187"/>
                      <a:pt x="39" y="188"/>
                      <a:pt x="12" y="187"/>
                    </a:cubicBezTo>
                    <a:cubicBezTo>
                      <a:pt x="3" y="169"/>
                      <a:pt x="0" y="147"/>
                      <a:pt x="4" y="127"/>
                    </a:cubicBezTo>
                    <a:cubicBezTo>
                      <a:pt x="7" y="115"/>
                      <a:pt x="12" y="104"/>
                      <a:pt x="14" y="92"/>
                    </a:cubicBezTo>
                    <a:cubicBezTo>
                      <a:pt x="16" y="81"/>
                      <a:pt x="15" y="68"/>
                      <a:pt x="7" y="58"/>
                    </a:cubicBezTo>
                    <a:cubicBezTo>
                      <a:pt x="22" y="38"/>
                      <a:pt x="75" y="5"/>
                      <a:pt x="95" y="0"/>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1" name="Freeform 556"/>
              <p:cNvSpPr>
                <a:spLocks/>
              </p:cNvSpPr>
              <p:nvPr/>
            </p:nvSpPr>
            <p:spPr bwMode="auto">
              <a:xfrm>
                <a:off x="4295775" y="1609725"/>
                <a:ext cx="203200" cy="598488"/>
              </a:xfrm>
              <a:custGeom>
                <a:avLst/>
                <a:gdLst>
                  <a:gd name="T0" fmla="*/ 54 w 54"/>
                  <a:gd name="T1" fmla="*/ 159 h 159"/>
                  <a:gd name="T2" fmla="*/ 51 w 54"/>
                  <a:gd name="T3" fmla="*/ 136 h 159"/>
                  <a:gd name="T4" fmla="*/ 44 w 54"/>
                  <a:gd name="T5" fmla="*/ 96 h 159"/>
                  <a:gd name="T6" fmla="*/ 34 w 54"/>
                  <a:gd name="T7" fmla="*/ 62 h 159"/>
                  <a:gd name="T8" fmla="*/ 18 w 54"/>
                  <a:gd name="T9" fmla="*/ 30 h 159"/>
                  <a:gd name="T10" fmla="*/ 9 w 54"/>
                  <a:gd name="T11" fmla="*/ 14 h 159"/>
                  <a:gd name="T12" fmla="*/ 0 w 54"/>
                  <a:gd name="T13" fmla="*/ 0 h 159"/>
                  <a:gd name="T14" fmla="*/ 4 w 54"/>
                  <a:gd name="T15" fmla="*/ 33 h 159"/>
                  <a:gd name="T16" fmla="*/ 5 w 54"/>
                  <a:gd name="T17" fmla="*/ 47 h 159"/>
                  <a:gd name="T18" fmla="*/ 8 w 54"/>
                  <a:gd name="T19" fmla="*/ 65 h 159"/>
                  <a:gd name="T20" fmla="*/ 5 w 54"/>
                  <a:gd name="T21" fmla="*/ 139 h 159"/>
                  <a:gd name="T22" fmla="*/ 54 w 54"/>
                  <a:gd name="T2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9">
                    <a:moveTo>
                      <a:pt x="54" y="159"/>
                    </a:moveTo>
                    <a:cubicBezTo>
                      <a:pt x="53" y="152"/>
                      <a:pt x="52" y="144"/>
                      <a:pt x="51" y="136"/>
                    </a:cubicBezTo>
                    <a:cubicBezTo>
                      <a:pt x="49" y="123"/>
                      <a:pt x="46" y="110"/>
                      <a:pt x="44" y="96"/>
                    </a:cubicBezTo>
                    <a:cubicBezTo>
                      <a:pt x="42" y="84"/>
                      <a:pt x="39" y="74"/>
                      <a:pt x="34" y="62"/>
                    </a:cubicBezTo>
                    <a:cubicBezTo>
                      <a:pt x="29" y="51"/>
                      <a:pt x="24" y="40"/>
                      <a:pt x="18" y="30"/>
                    </a:cubicBezTo>
                    <a:cubicBezTo>
                      <a:pt x="15" y="24"/>
                      <a:pt x="12" y="19"/>
                      <a:pt x="9" y="14"/>
                    </a:cubicBezTo>
                    <a:cubicBezTo>
                      <a:pt x="8" y="12"/>
                      <a:pt x="0" y="3"/>
                      <a:pt x="0" y="0"/>
                    </a:cubicBezTo>
                    <a:cubicBezTo>
                      <a:pt x="1" y="11"/>
                      <a:pt x="3" y="22"/>
                      <a:pt x="4" y="33"/>
                    </a:cubicBezTo>
                    <a:cubicBezTo>
                      <a:pt x="4" y="38"/>
                      <a:pt x="4" y="42"/>
                      <a:pt x="5" y="47"/>
                    </a:cubicBezTo>
                    <a:cubicBezTo>
                      <a:pt x="6" y="53"/>
                      <a:pt x="7" y="59"/>
                      <a:pt x="8" y="65"/>
                    </a:cubicBezTo>
                    <a:cubicBezTo>
                      <a:pt x="10" y="90"/>
                      <a:pt x="7" y="114"/>
                      <a:pt x="5" y="139"/>
                    </a:cubicBezTo>
                    <a:cubicBezTo>
                      <a:pt x="19" y="150"/>
                      <a:pt x="36" y="157"/>
                      <a:pt x="54" y="159"/>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2" name="Freeform 557"/>
              <p:cNvSpPr>
                <a:spLocks/>
              </p:cNvSpPr>
              <p:nvPr/>
            </p:nvSpPr>
            <p:spPr bwMode="auto">
              <a:xfrm>
                <a:off x="4202113" y="476250"/>
                <a:ext cx="790575" cy="708025"/>
              </a:xfrm>
              <a:custGeom>
                <a:avLst/>
                <a:gdLst>
                  <a:gd name="T0" fmla="*/ 23 w 210"/>
                  <a:gd name="T1" fmla="*/ 137 h 188"/>
                  <a:gd name="T2" fmla="*/ 49 w 210"/>
                  <a:gd name="T3" fmla="*/ 132 h 188"/>
                  <a:gd name="T4" fmla="*/ 80 w 210"/>
                  <a:gd name="T5" fmla="*/ 119 h 188"/>
                  <a:gd name="T6" fmla="*/ 98 w 210"/>
                  <a:gd name="T7" fmla="*/ 118 h 188"/>
                  <a:gd name="T8" fmla="*/ 105 w 210"/>
                  <a:gd name="T9" fmla="*/ 133 h 188"/>
                  <a:gd name="T10" fmla="*/ 126 w 210"/>
                  <a:gd name="T11" fmla="*/ 147 h 188"/>
                  <a:gd name="T12" fmla="*/ 145 w 210"/>
                  <a:gd name="T13" fmla="*/ 162 h 188"/>
                  <a:gd name="T14" fmla="*/ 146 w 210"/>
                  <a:gd name="T15" fmla="*/ 177 h 188"/>
                  <a:gd name="T16" fmla="*/ 156 w 210"/>
                  <a:gd name="T17" fmla="*/ 187 h 188"/>
                  <a:gd name="T18" fmla="*/ 163 w 210"/>
                  <a:gd name="T19" fmla="*/ 176 h 188"/>
                  <a:gd name="T20" fmla="*/ 179 w 210"/>
                  <a:gd name="T21" fmla="*/ 144 h 188"/>
                  <a:gd name="T22" fmla="*/ 201 w 210"/>
                  <a:gd name="T23" fmla="*/ 136 h 188"/>
                  <a:gd name="T24" fmla="*/ 206 w 210"/>
                  <a:gd name="T25" fmla="*/ 120 h 188"/>
                  <a:gd name="T26" fmla="*/ 207 w 210"/>
                  <a:gd name="T27" fmla="*/ 84 h 188"/>
                  <a:gd name="T28" fmla="*/ 195 w 210"/>
                  <a:gd name="T29" fmla="*/ 51 h 188"/>
                  <a:gd name="T30" fmla="*/ 90 w 210"/>
                  <a:gd name="T31" fmla="*/ 6 h 188"/>
                  <a:gd name="T32" fmla="*/ 42 w 210"/>
                  <a:gd name="T33" fmla="*/ 27 h 188"/>
                  <a:gd name="T34" fmla="*/ 11 w 210"/>
                  <a:gd name="T35" fmla="*/ 62 h 188"/>
                  <a:gd name="T36" fmla="*/ 4 w 210"/>
                  <a:gd name="T37" fmla="*/ 124 h 188"/>
                  <a:gd name="T38" fmla="*/ 23 w 210"/>
                  <a:gd name="T39" fmla="*/ 13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88">
                    <a:moveTo>
                      <a:pt x="23" y="137"/>
                    </a:moveTo>
                    <a:cubicBezTo>
                      <a:pt x="32" y="139"/>
                      <a:pt x="41" y="135"/>
                      <a:pt x="49" y="132"/>
                    </a:cubicBezTo>
                    <a:cubicBezTo>
                      <a:pt x="59" y="127"/>
                      <a:pt x="70" y="123"/>
                      <a:pt x="80" y="119"/>
                    </a:cubicBezTo>
                    <a:cubicBezTo>
                      <a:pt x="86" y="117"/>
                      <a:pt x="93" y="114"/>
                      <a:pt x="98" y="118"/>
                    </a:cubicBezTo>
                    <a:cubicBezTo>
                      <a:pt x="102" y="122"/>
                      <a:pt x="103" y="128"/>
                      <a:pt x="105" y="133"/>
                    </a:cubicBezTo>
                    <a:cubicBezTo>
                      <a:pt x="109" y="141"/>
                      <a:pt x="118" y="144"/>
                      <a:pt x="126" y="147"/>
                    </a:cubicBezTo>
                    <a:cubicBezTo>
                      <a:pt x="134" y="150"/>
                      <a:pt x="143" y="154"/>
                      <a:pt x="145" y="162"/>
                    </a:cubicBezTo>
                    <a:cubicBezTo>
                      <a:pt x="147" y="167"/>
                      <a:pt x="146" y="172"/>
                      <a:pt x="146" y="177"/>
                    </a:cubicBezTo>
                    <a:cubicBezTo>
                      <a:pt x="147" y="183"/>
                      <a:pt x="151" y="188"/>
                      <a:pt x="156" y="187"/>
                    </a:cubicBezTo>
                    <a:cubicBezTo>
                      <a:pt x="160" y="186"/>
                      <a:pt x="162" y="180"/>
                      <a:pt x="163" y="176"/>
                    </a:cubicBezTo>
                    <a:cubicBezTo>
                      <a:pt x="166" y="164"/>
                      <a:pt x="171" y="153"/>
                      <a:pt x="179" y="144"/>
                    </a:cubicBezTo>
                    <a:cubicBezTo>
                      <a:pt x="185" y="139"/>
                      <a:pt x="193" y="136"/>
                      <a:pt x="201" y="136"/>
                    </a:cubicBezTo>
                    <a:cubicBezTo>
                      <a:pt x="202" y="130"/>
                      <a:pt x="204" y="125"/>
                      <a:pt x="206" y="120"/>
                    </a:cubicBezTo>
                    <a:cubicBezTo>
                      <a:pt x="210" y="108"/>
                      <a:pt x="209" y="96"/>
                      <a:pt x="207" y="84"/>
                    </a:cubicBezTo>
                    <a:cubicBezTo>
                      <a:pt x="204" y="73"/>
                      <a:pt x="199" y="62"/>
                      <a:pt x="195" y="51"/>
                    </a:cubicBezTo>
                    <a:cubicBezTo>
                      <a:pt x="179" y="14"/>
                      <a:pt x="129" y="0"/>
                      <a:pt x="90" y="6"/>
                    </a:cubicBezTo>
                    <a:cubicBezTo>
                      <a:pt x="72" y="9"/>
                      <a:pt x="56" y="17"/>
                      <a:pt x="42" y="27"/>
                    </a:cubicBezTo>
                    <a:cubicBezTo>
                      <a:pt x="29" y="37"/>
                      <a:pt x="18" y="48"/>
                      <a:pt x="11" y="62"/>
                    </a:cubicBezTo>
                    <a:cubicBezTo>
                      <a:pt x="2" y="81"/>
                      <a:pt x="0" y="103"/>
                      <a:pt x="4" y="124"/>
                    </a:cubicBezTo>
                    <a:cubicBezTo>
                      <a:pt x="9" y="131"/>
                      <a:pt x="15" y="136"/>
                      <a:pt x="23" y="1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3" name="Freeform 558"/>
              <p:cNvSpPr>
                <a:spLocks/>
              </p:cNvSpPr>
              <p:nvPr/>
            </p:nvSpPr>
            <p:spPr bwMode="auto">
              <a:xfrm>
                <a:off x="4216400" y="904875"/>
                <a:ext cx="757238" cy="639763"/>
              </a:xfrm>
              <a:custGeom>
                <a:avLst/>
                <a:gdLst>
                  <a:gd name="T0" fmla="*/ 200 w 201"/>
                  <a:gd name="T1" fmla="*/ 41 h 170"/>
                  <a:gd name="T2" fmla="*/ 197 w 201"/>
                  <a:gd name="T3" fmla="*/ 23 h 170"/>
                  <a:gd name="T4" fmla="*/ 197 w 201"/>
                  <a:gd name="T5" fmla="*/ 22 h 170"/>
                  <a:gd name="T6" fmla="*/ 175 w 201"/>
                  <a:gd name="T7" fmla="*/ 30 h 170"/>
                  <a:gd name="T8" fmla="*/ 159 w 201"/>
                  <a:gd name="T9" fmla="*/ 62 h 170"/>
                  <a:gd name="T10" fmla="*/ 152 w 201"/>
                  <a:gd name="T11" fmla="*/ 73 h 170"/>
                  <a:gd name="T12" fmla="*/ 142 w 201"/>
                  <a:gd name="T13" fmla="*/ 63 h 170"/>
                  <a:gd name="T14" fmla="*/ 141 w 201"/>
                  <a:gd name="T15" fmla="*/ 48 h 170"/>
                  <a:gd name="T16" fmla="*/ 122 w 201"/>
                  <a:gd name="T17" fmla="*/ 33 h 170"/>
                  <a:gd name="T18" fmla="*/ 101 w 201"/>
                  <a:gd name="T19" fmla="*/ 19 h 170"/>
                  <a:gd name="T20" fmla="*/ 94 w 201"/>
                  <a:gd name="T21" fmla="*/ 4 h 170"/>
                  <a:gd name="T22" fmla="*/ 76 w 201"/>
                  <a:gd name="T23" fmla="*/ 5 h 170"/>
                  <a:gd name="T24" fmla="*/ 45 w 201"/>
                  <a:gd name="T25" fmla="*/ 18 h 170"/>
                  <a:gd name="T26" fmla="*/ 19 w 201"/>
                  <a:gd name="T27" fmla="*/ 23 h 170"/>
                  <a:gd name="T28" fmla="*/ 0 w 201"/>
                  <a:gd name="T29" fmla="*/ 11 h 170"/>
                  <a:gd name="T30" fmla="*/ 19 w 201"/>
                  <a:gd name="T31" fmla="*/ 69 h 170"/>
                  <a:gd name="T32" fmla="*/ 28 w 201"/>
                  <a:gd name="T33" fmla="*/ 108 h 170"/>
                  <a:gd name="T34" fmla="*/ 27 w 201"/>
                  <a:gd name="T35" fmla="*/ 119 h 170"/>
                  <a:gd name="T36" fmla="*/ 33 w 201"/>
                  <a:gd name="T37" fmla="*/ 128 h 170"/>
                  <a:gd name="T38" fmla="*/ 43 w 201"/>
                  <a:gd name="T39" fmla="*/ 127 h 170"/>
                  <a:gd name="T40" fmla="*/ 53 w 201"/>
                  <a:gd name="T41" fmla="*/ 136 h 170"/>
                  <a:gd name="T42" fmla="*/ 57 w 201"/>
                  <a:gd name="T43" fmla="*/ 150 h 170"/>
                  <a:gd name="T44" fmla="*/ 78 w 201"/>
                  <a:gd name="T45" fmla="*/ 168 h 170"/>
                  <a:gd name="T46" fmla="*/ 108 w 201"/>
                  <a:gd name="T47" fmla="*/ 158 h 170"/>
                  <a:gd name="T48" fmla="*/ 164 w 201"/>
                  <a:gd name="T49" fmla="*/ 111 h 170"/>
                  <a:gd name="T50" fmla="*/ 192 w 201"/>
                  <a:gd name="T51" fmla="*/ 77 h 170"/>
                  <a:gd name="T52" fmla="*/ 192 w 201"/>
                  <a:gd name="T53" fmla="*/ 73 h 170"/>
                  <a:gd name="T54" fmla="*/ 200 w 201"/>
                  <a:gd name="T55"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170">
                    <a:moveTo>
                      <a:pt x="200" y="41"/>
                    </a:moveTo>
                    <a:cubicBezTo>
                      <a:pt x="200" y="35"/>
                      <a:pt x="197" y="29"/>
                      <a:pt x="197" y="23"/>
                    </a:cubicBezTo>
                    <a:cubicBezTo>
                      <a:pt x="197" y="23"/>
                      <a:pt x="197" y="22"/>
                      <a:pt x="197" y="22"/>
                    </a:cubicBezTo>
                    <a:cubicBezTo>
                      <a:pt x="189" y="22"/>
                      <a:pt x="181" y="25"/>
                      <a:pt x="175" y="30"/>
                    </a:cubicBezTo>
                    <a:cubicBezTo>
                      <a:pt x="167" y="39"/>
                      <a:pt x="162" y="50"/>
                      <a:pt x="159" y="62"/>
                    </a:cubicBezTo>
                    <a:cubicBezTo>
                      <a:pt x="158" y="66"/>
                      <a:pt x="156" y="72"/>
                      <a:pt x="152" y="73"/>
                    </a:cubicBezTo>
                    <a:cubicBezTo>
                      <a:pt x="147" y="74"/>
                      <a:pt x="143" y="69"/>
                      <a:pt x="142" y="63"/>
                    </a:cubicBezTo>
                    <a:cubicBezTo>
                      <a:pt x="142" y="58"/>
                      <a:pt x="143" y="53"/>
                      <a:pt x="141" y="48"/>
                    </a:cubicBezTo>
                    <a:cubicBezTo>
                      <a:pt x="139" y="40"/>
                      <a:pt x="130" y="36"/>
                      <a:pt x="122" y="33"/>
                    </a:cubicBezTo>
                    <a:cubicBezTo>
                      <a:pt x="114" y="30"/>
                      <a:pt x="105" y="27"/>
                      <a:pt x="101" y="19"/>
                    </a:cubicBezTo>
                    <a:cubicBezTo>
                      <a:pt x="99" y="14"/>
                      <a:pt x="98" y="8"/>
                      <a:pt x="94" y="4"/>
                    </a:cubicBezTo>
                    <a:cubicBezTo>
                      <a:pt x="89" y="0"/>
                      <a:pt x="82" y="3"/>
                      <a:pt x="76" y="5"/>
                    </a:cubicBezTo>
                    <a:cubicBezTo>
                      <a:pt x="66" y="9"/>
                      <a:pt x="55" y="13"/>
                      <a:pt x="45" y="18"/>
                    </a:cubicBezTo>
                    <a:cubicBezTo>
                      <a:pt x="37" y="21"/>
                      <a:pt x="28" y="25"/>
                      <a:pt x="19" y="23"/>
                    </a:cubicBezTo>
                    <a:cubicBezTo>
                      <a:pt x="11" y="22"/>
                      <a:pt x="5" y="17"/>
                      <a:pt x="0" y="11"/>
                    </a:cubicBezTo>
                    <a:cubicBezTo>
                      <a:pt x="3" y="31"/>
                      <a:pt x="11" y="50"/>
                      <a:pt x="19" y="69"/>
                    </a:cubicBezTo>
                    <a:cubicBezTo>
                      <a:pt x="24" y="82"/>
                      <a:pt x="30" y="95"/>
                      <a:pt x="28" y="108"/>
                    </a:cubicBezTo>
                    <a:cubicBezTo>
                      <a:pt x="28" y="112"/>
                      <a:pt x="27" y="115"/>
                      <a:pt x="27" y="119"/>
                    </a:cubicBezTo>
                    <a:cubicBezTo>
                      <a:pt x="27" y="123"/>
                      <a:pt x="29" y="127"/>
                      <a:pt x="33" y="128"/>
                    </a:cubicBezTo>
                    <a:cubicBezTo>
                      <a:pt x="36" y="128"/>
                      <a:pt x="39" y="127"/>
                      <a:pt x="43" y="127"/>
                    </a:cubicBezTo>
                    <a:cubicBezTo>
                      <a:pt x="48" y="127"/>
                      <a:pt x="51" y="131"/>
                      <a:pt x="53" y="136"/>
                    </a:cubicBezTo>
                    <a:cubicBezTo>
                      <a:pt x="55" y="140"/>
                      <a:pt x="55" y="145"/>
                      <a:pt x="57" y="150"/>
                    </a:cubicBezTo>
                    <a:cubicBezTo>
                      <a:pt x="60" y="159"/>
                      <a:pt x="68" y="166"/>
                      <a:pt x="78" y="168"/>
                    </a:cubicBezTo>
                    <a:cubicBezTo>
                      <a:pt x="88" y="170"/>
                      <a:pt x="99" y="163"/>
                      <a:pt x="108" y="158"/>
                    </a:cubicBezTo>
                    <a:cubicBezTo>
                      <a:pt x="130" y="146"/>
                      <a:pt x="148" y="129"/>
                      <a:pt x="164" y="111"/>
                    </a:cubicBezTo>
                    <a:cubicBezTo>
                      <a:pt x="174" y="100"/>
                      <a:pt x="184" y="89"/>
                      <a:pt x="192" y="77"/>
                    </a:cubicBezTo>
                    <a:cubicBezTo>
                      <a:pt x="192" y="76"/>
                      <a:pt x="192" y="74"/>
                      <a:pt x="192" y="73"/>
                    </a:cubicBezTo>
                    <a:cubicBezTo>
                      <a:pt x="192" y="61"/>
                      <a:pt x="201" y="52"/>
                      <a:pt x="200" y="4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4" name="Freeform 559"/>
              <p:cNvSpPr>
                <a:spLocks/>
              </p:cNvSpPr>
              <p:nvPr/>
            </p:nvSpPr>
            <p:spPr bwMode="auto">
              <a:xfrm>
                <a:off x="4613275" y="1195388"/>
                <a:ext cx="500063" cy="485775"/>
              </a:xfrm>
              <a:custGeom>
                <a:avLst/>
                <a:gdLst>
                  <a:gd name="T0" fmla="*/ 127 w 133"/>
                  <a:gd name="T1" fmla="*/ 33 h 129"/>
                  <a:gd name="T2" fmla="*/ 102 w 133"/>
                  <a:gd name="T3" fmla="*/ 22 h 129"/>
                  <a:gd name="T4" fmla="*/ 87 w 133"/>
                  <a:gd name="T5" fmla="*/ 0 h 129"/>
                  <a:gd name="T6" fmla="*/ 59 w 133"/>
                  <a:gd name="T7" fmla="*/ 34 h 129"/>
                  <a:gd name="T8" fmla="*/ 3 w 133"/>
                  <a:gd name="T9" fmla="*/ 81 h 129"/>
                  <a:gd name="T10" fmla="*/ 0 w 133"/>
                  <a:gd name="T11" fmla="*/ 83 h 129"/>
                  <a:gd name="T12" fmla="*/ 4 w 133"/>
                  <a:gd name="T13" fmla="*/ 100 h 129"/>
                  <a:gd name="T14" fmla="*/ 20 w 133"/>
                  <a:gd name="T15" fmla="*/ 123 h 129"/>
                  <a:gd name="T16" fmla="*/ 56 w 133"/>
                  <a:gd name="T17" fmla="*/ 126 h 129"/>
                  <a:gd name="T18" fmla="*/ 93 w 133"/>
                  <a:gd name="T19" fmla="*/ 103 h 129"/>
                  <a:gd name="T20" fmla="*/ 115 w 133"/>
                  <a:gd name="T21" fmla="*/ 71 h 129"/>
                  <a:gd name="T22" fmla="*/ 125 w 133"/>
                  <a:gd name="T23" fmla="*/ 60 h 129"/>
                  <a:gd name="T24" fmla="*/ 133 w 133"/>
                  <a:gd name="T25" fmla="*/ 46 h 129"/>
                  <a:gd name="T26" fmla="*/ 127 w 133"/>
                  <a:gd name="T27" fmla="*/ 3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129">
                    <a:moveTo>
                      <a:pt x="127" y="33"/>
                    </a:moveTo>
                    <a:cubicBezTo>
                      <a:pt x="118" y="30"/>
                      <a:pt x="109" y="27"/>
                      <a:pt x="102" y="22"/>
                    </a:cubicBezTo>
                    <a:cubicBezTo>
                      <a:pt x="94" y="17"/>
                      <a:pt x="88" y="9"/>
                      <a:pt x="87" y="0"/>
                    </a:cubicBezTo>
                    <a:cubicBezTo>
                      <a:pt x="79" y="12"/>
                      <a:pt x="69" y="23"/>
                      <a:pt x="59" y="34"/>
                    </a:cubicBezTo>
                    <a:cubicBezTo>
                      <a:pt x="43" y="52"/>
                      <a:pt x="25" y="69"/>
                      <a:pt x="3" y="81"/>
                    </a:cubicBezTo>
                    <a:cubicBezTo>
                      <a:pt x="2" y="82"/>
                      <a:pt x="1" y="82"/>
                      <a:pt x="0" y="83"/>
                    </a:cubicBezTo>
                    <a:cubicBezTo>
                      <a:pt x="1" y="89"/>
                      <a:pt x="2" y="95"/>
                      <a:pt x="4" y="100"/>
                    </a:cubicBezTo>
                    <a:cubicBezTo>
                      <a:pt x="7" y="109"/>
                      <a:pt x="12" y="118"/>
                      <a:pt x="20" y="123"/>
                    </a:cubicBezTo>
                    <a:cubicBezTo>
                      <a:pt x="31" y="129"/>
                      <a:pt x="44" y="129"/>
                      <a:pt x="56" y="126"/>
                    </a:cubicBezTo>
                    <a:cubicBezTo>
                      <a:pt x="70" y="123"/>
                      <a:pt x="84" y="114"/>
                      <a:pt x="93" y="103"/>
                    </a:cubicBezTo>
                    <a:cubicBezTo>
                      <a:pt x="102" y="93"/>
                      <a:pt x="107" y="81"/>
                      <a:pt x="115" y="71"/>
                    </a:cubicBezTo>
                    <a:cubicBezTo>
                      <a:pt x="119" y="67"/>
                      <a:pt x="122" y="64"/>
                      <a:pt x="125" y="60"/>
                    </a:cubicBezTo>
                    <a:cubicBezTo>
                      <a:pt x="129" y="56"/>
                      <a:pt x="133" y="51"/>
                      <a:pt x="133" y="46"/>
                    </a:cubicBezTo>
                    <a:cubicBezTo>
                      <a:pt x="133" y="41"/>
                      <a:pt x="131" y="36"/>
                      <a:pt x="127" y="33"/>
                    </a:cubicBezTo>
                    <a:close/>
                  </a:path>
                </a:pathLst>
              </a:custGeom>
              <a:solidFill>
                <a:srgbClr val="FD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5" name="Freeform 560"/>
              <p:cNvSpPr>
                <a:spLocks/>
              </p:cNvSpPr>
              <p:nvPr/>
            </p:nvSpPr>
            <p:spPr bwMode="auto">
              <a:xfrm>
                <a:off x="4144963" y="3221038"/>
                <a:ext cx="1393825" cy="2795588"/>
              </a:xfrm>
              <a:custGeom>
                <a:avLst/>
                <a:gdLst>
                  <a:gd name="T0" fmla="*/ 362 w 370"/>
                  <a:gd name="T1" fmla="*/ 45 h 743"/>
                  <a:gd name="T2" fmla="*/ 336 w 370"/>
                  <a:gd name="T3" fmla="*/ 19 h 743"/>
                  <a:gd name="T4" fmla="*/ 300 w 370"/>
                  <a:gd name="T5" fmla="*/ 9 h 743"/>
                  <a:gd name="T6" fmla="*/ 148 w 370"/>
                  <a:gd name="T7" fmla="*/ 8 h 743"/>
                  <a:gd name="T8" fmla="*/ 130 w 370"/>
                  <a:gd name="T9" fmla="*/ 35 h 743"/>
                  <a:gd name="T10" fmla="*/ 88 w 370"/>
                  <a:gd name="T11" fmla="*/ 107 h 743"/>
                  <a:gd name="T12" fmla="*/ 19 w 370"/>
                  <a:gd name="T13" fmla="*/ 241 h 743"/>
                  <a:gd name="T14" fmla="*/ 12 w 370"/>
                  <a:gd name="T15" fmla="*/ 376 h 743"/>
                  <a:gd name="T16" fmla="*/ 40 w 370"/>
                  <a:gd name="T17" fmla="*/ 499 h 743"/>
                  <a:gd name="T18" fmla="*/ 41 w 370"/>
                  <a:gd name="T19" fmla="*/ 596 h 743"/>
                  <a:gd name="T20" fmla="*/ 60 w 370"/>
                  <a:gd name="T21" fmla="*/ 690 h 743"/>
                  <a:gd name="T22" fmla="*/ 136 w 370"/>
                  <a:gd name="T23" fmla="*/ 743 h 743"/>
                  <a:gd name="T24" fmla="*/ 172 w 370"/>
                  <a:gd name="T25" fmla="*/ 733 h 743"/>
                  <a:gd name="T26" fmla="*/ 193 w 370"/>
                  <a:gd name="T27" fmla="*/ 701 h 743"/>
                  <a:gd name="T28" fmla="*/ 182 w 370"/>
                  <a:gd name="T29" fmla="*/ 496 h 743"/>
                  <a:gd name="T30" fmla="*/ 188 w 370"/>
                  <a:gd name="T31" fmla="*/ 431 h 743"/>
                  <a:gd name="T32" fmla="*/ 154 w 370"/>
                  <a:gd name="T33" fmla="*/ 311 h 743"/>
                  <a:gd name="T34" fmla="*/ 151 w 370"/>
                  <a:gd name="T35" fmla="*/ 303 h 743"/>
                  <a:gd name="T36" fmla="*/ 161 w 370"/>
                  <a:gd name="T37" fmla="*/ 294 h 743"/>
                  <a:gd name="T38" fmla="*/ 256 w 370"/>
                  <a:gd name="T39" fmla="*/ 212 h 743"/>
                  <a:gd name="T40" fmla="*/ 317 w 370"/>
                  <a:gd name="T41" fmla="*/ 164 h 743"/>
                  <a:gd name="T42" fmla="*/ 347 w 370"/>
                  <a:gd name="T43" fmla="*/ 128 h 743"/>
                  <a:gd name="T44" fmla="*/ 362 w 370"/>
                  <a:gd name="T45" fmla="*/ 98 h 743"/>
                  <a:gd name="T46" fmla="*/ 362 w 370"/>
                  <a:gd name="T47" fmla="*/ 4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0" h="743">
                    <a:moveTo>
                      <a:pt x="362" y="45"/>
                    </a:moveTo>
                    <a:cubicBezTo>
                      <a:pt x="357" y="34"/>
                      <a:pt x="347" y="25"/>
                      <a:pt x="336" y="19"/>
                    </a:cubicBezTo>
                    <a:cubicBezTo>
                      <a:pt x="324" y="14"/>
                      <a:pt x="312" y="11"/>
                      <a:pt x="300" y="9"/>
                    </a:cubicBezTo>
                    <a:cubicBezTo>
                      <a:pt x="250" y="0"/>
                      <a:pt x="198" y="3"/>
                      <a:pt x="148" y="8"/>
                    </a:cubicBezTo>
                    <a:cubicBezTo>
                      <a:pt x="142" y="17"/>
                      <a:pt x="136" y="26"/>
                      <a:pt x="130" y="35"/>
                    </a:cubicBezTo>
                    <a:cubicBezTo>
                      <a:pt x="116" y="59"/>
                      <a:pt x="102" y="83"/>
                      <a:pt x="88" y="107"/>
                    </a:cubicBezTo>
                    <a:cubicBezTo>
                      <a:pt x="63" y="150"/>
                      <a:pt x="39" y="195"/>
                      <a:pt x="19" y="241"/>
                    </a:cubicBezTo>
                    <a:cubicBezTo>
                      <a:pt x="0" y="284"/>
                      <a:pt x="2" y="331"/>
                      <a:pt x="12" y="376"/>
                    </a:cubicBezTo>
                    <a:cubicBezTo>
                      <a:pt x="21" y="417"/>
                      <a:pt x="36" y="457"/>
                      <a:pt x="40" y="499"/>
                    </a:cubicBezTo>
                    <a:cubicBezTo>
                      <a:pt x="43" y="531"/>
                      <a:pt x="41" y="564"/>
                      <a:pt x="41" y="596"/>
                    </a:cubicBezTo>
                    <a:cubicBezTo>
                      <a:pt x="41" y="628"/>
                      <a:pt x="45" y="661"/>
                      <a:pt x="60" y="690"/>
                    </a:cubicBezTo>
                    <a:cubicBezTo>
                      <a:pt x="75" y="718"/>
                      <a:pt x="103" y="742"/>
                      <a:pt x="136" y="743"/>
                    </a:cubicBezTo>
                    <a:cubicBezTo>
                      <a:pt x="148" y="743"/>
                      <a:pt x="162" y="740"/>
                      <a:pt x="172" y="733"/>
                    </a:cubicBezTo>
                    <a:cubicBezTo>
                      <a:pt x="182" y="725"/>
                      <a:pt x="189" y="713"/>
                      <a:pt x="193" y="701"/>
                    </a:cubicBezTo>
                    <a:cubicBezTo>
                      <a:pt x="214" y="635"/>
                      <a:pt x="182" y="565"/>
                      <a:pt x="182" y="496"/>
                    </a:cubicBezTo>
                    <a:cubicBezTo>
                      <a:pt x="182" y="474"/>
                      <a:pt x="186" y="453"/>
                      <a:pt x="188" y="431"/>
                    </a:cubicBezTo>
                    <a:cubicBezTo>
                      <a:pt x="192" y="389"/>
                      <a:pt x="180" y="345"/>
                      <a:pt x="154" y="311"/>
                    </a:cubicBezTo>
                    <a:cubicBezTo>
                      <a:pt x="153" y="308"/>
                      <a:pt x="151" y="306"/>
                      <a:pt x="151" y="303"/>
                    </a:cubicBezTo>
                    <a:cubicBezTo>
                      <a:pt x="151" y="298"/>
                      <a:pt x="157" y="296"/>
                      <a:pt x="161" y="294"/>
                    </a:cubicBezTo>
                    <a:cubicBezTo>
                      <a:pt x="201" y="279"/>
                      <a:pt x="224" y="240"/>
                      <a:pt x="256" y="212"/>
                    </a:cubicBezTo>
                    <a:cubicBezTo>
                      <a:pt x="275" y="195"/>
                      <a:pt x="298" y="181"/>
                      <a:pt x="317" y="164"/>
                    </a:cubicBezTo>
                    <a:cubicBezTo>
                      <a:pt x="329" y="153"/>
                      <a:pt x="339" y="141"/>
                      <a:pt x="347" y="128"/>
                    </a:cubicBezTo>
                    <a:cubicBezTo>
                      <a:pt x="353" y="119"/>
                      <a:pt x="357" y="108"/>
                      <a:pt x="362" y="98"/>
                    </a:cubicBezTo>
                    <a:cubicBezTo>
                      <a:pt x="366" y="81"/>
                      <a:pt x="370" y="62"/>
                      <a:pt x="362"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6" name="Freeform 561"/>
              <p:cNvSpPr>
                <a:spLocks/>
              </p:cNvSpPr>
              <p:nvPr/>
            </p:nvSpPr>
            <p:spPr bwMode="auto">
              <a:xfrm>
                <a:off x="3252788" y="2930525"/>
                <a:ext cx="1450975" cy="2355850"/>
              </a:xfrm>
              <a:custGeom>
                <a:avLst/>
                <a:gdLst>
                  <a:gd name="T0" fmla="*/ 281 w 385"/>
                  <a:gd name="T1" fmla="*/ 222 h 626"/>
                  <a:gd name="T2" fmla="*/ 308 w 385"/>
                  <a:gd name="T3" fmla="*/ 213 h 626"/>
                  <a:gd name="T4" fmla="*/ 325 w 385"/>
                  <a:gd name="T5" fmla="*/ 184 h 626"/>
                  <a:gd name="T6" fmla="*/ 367 w 385"/>
                  <a:gd name="T7" fmla="*/ 112 h 626"/>
                  <a:gd name="T8" fmla="*/ 385 w 385"/>
                  <a:gd name="T9" fmla="*/ 85 h 626"/>
                  <a:gd name="T10" fmla="*/ 356 w 385"/>
                  <a:gd name="T11" fmla="*/ 88 h 626"/>
                  <a:gd name="T12" fmla="*/ 332 w 385"/>
                  <a:gd name="T13" fmla="*/ 10 h 626"/>
                  <a:gd name="T14" fmla="*/ 287 w 385"/>
                  <a:gd name="T15" fmla="*/ 3 h 626"/>
                  <a:gd name="T16" fmla="*/ 234 w 385"/>
                  <a:gd name="T17" fmla="*/ 26 h 626"/>
                  <a:gd name="T18" fmla="*/ 80 w 385"/>
                  <a:gd name="T19" fmla="*/ 127 h 626"/>
                  <a:gd name="T20" fmla="*/ 9 w 385"/>
                  <a:gd name="T21" fmla="*/ 220 h 626"/>
                  <a:gd name="T22" fmla="*/ 1 w 385"/>
                  <a:gd name="T23" fmla="*/ 289 h 626"/>
                  <a:gd name="T24" fmla="*/ 3 w 385"/>
                  <a:gd name="T25" fmla="*/ 325 h 626"/>
                  <a:gd name="T26" fmla="*/ 13 w 385"/>
                  <a:gd name="T27" fmla="*/ 357 h 626"/>
                  <a:gd name="T28" fmla="*/ 24 w 385"/>
                  <a:gd name="T29" fmla="*/ 452 h 626"/>
                  <a:gd name="T30" fmla="*/ 19 w 385"/>
                  <a:gd name="T31" fmla="*/ 497 h 626"/>
                  <a:gd name="T32" fmla="*/ 25 w 385"/>
                  <a:gd name="T33" fmla="*/ 546 h 626"/>
                  <a:gd name="T34" fmla="*/ 47 w 385"/>
                  <a:gd name="T35" fmla="*/ 608 h 626"/>
                  <a:gd name="T36" fmla="*/ 110 w 385"/>
                  <a:gd name="T37" fmla="*/ 625 h 626"/>
                  <a:gd name="T38" fmla="*/ 163 w 385"/>
                  <a:gd name="T39" fmla="*/ 608 h 626"/>
                  <a:gd name="T40" fmla="*/ 166 w 385"/>
                  <a:gd name="T41" fmla="*/ 525 h 626"/>
                  <a:gd name="T42" fmla="*/ 171 w 385"/>
                  <a:gd name="T43" fmla="*/ 429 h 626"/>
                  <a:gd name="T44" fmla="*/ 180 w 385"/>
                  <a:gd name="T45" fmla="*/ 344 h 626"/>
                  <a:gd name="T46" fmla="*/ 154 w 385"/>
                  <a:gd name="T47" fmla="*/ 264 h 626"/>
                  <a:gd name="T48" fmla="*/ 281 w 385"/>
                  <a:gd name="T49" fmla="*/ 222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5" h="626">
                    <a:moveTo>
                      <a:pt x="281" y="222"/>
                    </a:moveTo>
                    <a:cubicBezTo>
                      <a:pt x="290" y="219"/>
                      <a:pt x="300" y="216"/>
                      <a:pt x="308" y="213"/>
                    </a:cubicBezTo>
                    <a:cubicBezTo>
                      <a:pt x="314" y="203"/>
                      <a:pt x="319" y="193"/>
                      <a:pt x="325" y="184"/>
                    </a:cubicBezTo>
                    <a:cubicBezTo>
                      <a:pt x="339" y="160"/>
                      <a:pt x="353" y="136"/>
                      <a:pt x="367" y="112"/>
                    </a:cubicBezTo>
                    <a:cubicBezTo>
                      <a:pt x="373" y="103"/>
                      <a:pt x="379" y="94"/>
                      <a:pt x="385" y="85"/>
                    </a:cubicBezTo>
                    <a:cubicBezTo>
                      <a:pt x="375" y="86"/>
                      <a:pt x="365" y="87"/>
                      <a:pt x="356" y="88"/>
                    </a:cubicBezTo>
                    <a:cubicBezTo>
                      <a:pt x="343" y="63"/>
                      <a:pt x="335" y="37"/>
                      <a:pt x="332" y="10"/>
                    </a:cubicBezTo>
                    <a:cubicBezTo>
                      <a:pt x="319" y="2"/>
                      <a:pt x="302" y="0"/>
                      <a:pt x="287" y="3"/>
                    </a:cubicBezTo>
                    <a:cubicBezTo>
                      <a:pt x="268" y="6"/>
                      <a:pt x="251" y="16"/>
                      <a:pt x="234" y="26"/>
                    </a:cubicBezTo>
                    <a:cubicBezTo>
                      <a:pt x="181" y="56"/>
                      <a:pt x="127" y="87"/>
                      <a:pt x="80" y="127"/>
                    </a:cubicBezTo>
                    <a:cubicBezTo>
                      <a:pt x="50" y="152"/>
                      <a:pt x="22" y="182"/>
                      <a:pt x="9" y="220"/>
                    </a:cubicBezTo>
                    <a:cubicBezTo>
                      <a:pt x="2" y="242"/>
                      <a:pt x="0" y="266"/>
                      <a:pt x="1" y="289"/>
                    </a:cubicBezTo>
                    <a:cubicBezTo>
                      <a:pt x="1" y="301"/>
                      <a:pt x="2" y="313"/>
                      <a:pt x="3" y="325"/>
                    </a:cubicBezTo>
                    <a:cubicBezTo>
                      <a:pt x="4" y="336"/>
                      <a:pt x="9" y="346"/>
                      <a:pt x="13" y="357"/>
                    </a:cubicBezTo>
                    <a:cubicBezTo>
                      <a:pt x="22" y="388"/>
                      <a:pt x="26" y="420"/>
                      <a:pt x="24" y="452"/>
                    </a:cubicBezTo>
                    <a:cubicBezTo>
                      <a:pt x="23" y="467"/>
                      <a:pt x="17" y="483"/>
                      <a:pt x="19" y="497"/>
                    </a:cubicBezTo>
                    <a:cubicBezTo>
                      <a:pt x="21" y="513"/>
                      <a:pt x="23" y="530"/>
                      <a:pt x="25" y="546"/>
                    </a:cubicBezTo>
                    <a:cubicBezTo>
                      <a:pt x="27" y="568"/>
                      <a:pt x="30" y="593"/>
                      <a:pt x="47" y="608"/>
                    </a:cubicBezTo>
                    <a:cubicBezTo>
                      <a:pt x="63" y="624"/>
                      <a:pt x="87" y="625"/>
                      <a:pt x="110" y="625"/>
                    </a:cubicBezTo>
                    <a:cubicBezTo>
                      <a:pt x="129" y="626"/>
                      <a:pt x="152" y="625"/>
                      <a:pt x="163" y="608"/>
                    </a:cubicBezTo>
                    <a:cubicBezTo>
                      <a:pt x="177" y="586"/>
                      <a:pt x="166" y="549"/>
                      <a:pt x="166" y="525"/>
                    </a:cubicBezTo>
                    <a:cubicBezTo>
                      <a:pt x="165" y="493"/>
                      <a:pt x="167" y="461"/>
                      <a:pt x="171" y="429"/>
                    </a:cubicBezTo>
                    <a:cubicBezTo>
                      <a:pt x="175" y="401"/>
                      <a:pt x="180" y="373"/>
                      <a:pt x="180" y="344"/>
                    </a:cubicBezTo>
                    <a:cubicBezTo>
                      <a:pt x="179" y="315"/>
                      <a:pt x="172" y="286"/>
                      <a:pt x="154" y="264"/>
                    </a:cubicBezTo>
                    <a:cubicBezTo>
                      <a:pt x="197" y="251"/>
                      <a:pt x="239" y="236"/>
                      <a:pt x="281" y="2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7" name="Freeform 644"/>
              <p:cNvSpPr>
                <a:spLocks/>
              </p:cNvSpPr>
              <p:nvPr/>
            </p:nvSpPr>
            <p:spPr bwMode="auto">
              <a:xfrm>
                <a:off x="3471863" y="2151063"/>
                <a:ext cx="1081088" cy="1268413"/>
              </a:xfrm>
              <a:custGeom>
                <a:avLst/>
                <a:gdLst>
                  <a:gd name="T0" fmla="*/ 287 w 287"/>
                  <a:gd name="T1" fmla="*/ 115 h 337"/>
                  <a:gd name="T2" fmla="*/ 283 w 287"/>
                  <a:gd name="T3" fmla="*/ 78 h 337"/>
                  <a:gd name="T4" fmla="*/ 273 w 287"/>
                  <a:gd name="T5" fmla="*/ 15 h 337"/>
                  <a:gd name="T6" fmla="*/ 232 w 287"/>
                  <a:gd name="T7" fmla="*/ 0 h 337"/>
                  <a:gd name="T8" fmla="*/ 224 w 287"/>
                  <a:gd name="T9" fmla="*/ 60 h 337"/>
                  <a:gd name="T10" fmla="*/ 200 w 287"/>
                  <a:gd name="T11" fmla="*/ 95 h 337"/>
                  <a:gd name="T12" fmla="*/ 175 w 287"/>
                  <a:gd name="T13" fmla="*/ 143 h 337"/>
                  <a:gd name="T14" fmla="*/ 137 w 287"/>
                  <a:gd name="T15" fmla="*/ 227 h 337"/>
                  <a:gd name="T16" fmla="*/ 130 w 287"/>
                  <a:gd name="T17" fmla="*/ 226 h 337"/>
                  <a:gd name="T18" fmla="*/ 85 w 287"/>
                  <a:gd name="T19" fmla="*/ 231 h 337"/>
                  <a:gd name="T20" fmla="*/ 42 w 287"/>
                  <a:gd name="T21" fmla="*/ 245 h 337"/>
                  <a:gd name="T22" fmla="*/ 18 w 287"/>
                  <a:gd name="T23" fmla="*/ 273 h 337"/>
                  <a:gd name="T24" fmla="*/ 0 w 287"/>
                  <a:gd name="T25" fmla="*/ 321 h 337"/>
                  <a:gd name="T26" fmla="*/ 0 w 287"/>
                  <a:gd name="T27" fmla="*/ 328 h 337"/>
                  <a:gd name="T28" fmla="*/ 5 w 287"/>
                  <a:gd name="T29" fmla="*/ 333 h 337"/>
                  <a:gd name="T30" fmla="*/ 14 w 287"/>
                  <a:gd name="T31" fmla="*/ 327 h 337"/>
                  <a:gd name="T32" fmla="*/ 21 w 287"/>
                  <a:gd name="T33" fmla="*/ 314 h 337"/>
                  <a:gd name="T34" fmla="*/ 19 w 287"/>
                  <a:gd name="T35" fmla="*/ 324 h 337"/>
                  <a:gd name="T36" fmla="*/ 20 w 287"/>
                  <a:gd name="T37" fmla="*/ 333 h 337"/>
                  <a:gd name="T38" fmla="*/ 32 w 287"/>
                  <a:gd name="T39" fmla="*/ 333 h 337"/>
                  <a:gd name="T40" fmla="*/ 37 w 287"/>
                  <a:gd name="T41" fmla="*/ 322 h 337"/>
                  <a:gd name="T42" fmla="*/ 64 w 287"/>
                  <a:gd name="T43" fmla="*/ 272 h 337"/>
                  <a:gd name="T44" fmla="*/ 76 w 287"/>
                  <a:gd name="T45" fmla="*/ 266 h 337"/>
                  <a:gd name="T46" fmla="*/ 88 w 287"/>
                  <a:gd name="T47" fmla="*/ 271 h 337"/>
                  <a:gd name="T48" fmla="*/ 86 w 287"/>
                  <a:gd name="T49" fmla="*/ 285 h 337"/>
                  <a:gd name="T50" fmla="*/ 74 w 287"/>
                  <a:gd name="T51" fmla="*/ 295 h 337"/>
                  <a:gd name="T52" fmla="*/ 55 w 287"/>
                  <a:gd name="T53" fmla="*/ 308 h 337"/>
                  <a:gd name="T54" fmla="*/ 49 w 287"/>
                  <a:gd name="T55" fmla="*/ 321 h 337"/>
                  <a:gd name="T56" fmla="*/ 56 w 287"/>
                  <a:gd name="T57" fmla="*/ 327 h 337"/>
                  <a:gd name="T58" fmla="*/ 66 w 287"/>
                  <a:gd name="T59" fmla="*/ 325 h 337"/>
                  <a:gd name="T60" fmla="*/ 92 w 287"/>
                  <a:gd name="T61" fmla="*/ 313 h 337"/>
                  <a:gd name="T62" fmla="*/ 126 w 287"/>
                  <a:gd name="T63" fmla="*/ 292 h 337"/>
                  <a:gd name="T64" fmla="*/ 154 w 287"/>
                  <a:gd name="T65" fmla="*/ 262 h 337"/>
                  <a:gd name="T66" fmla="*/ 221 w 287"/>
                  <a:gd name="T67" fmla="*/ 200 h 337"/>
                  <a:gd name="T68" fmla="*/ 281 w 287"/>
                  <a:gd name="T69" fmla="*/ 127 h 337"/>
                  <a:gd name="T70" fmla="*/ 287 w 287"/>
                  <a:gd name="T71" fmla="*/ 11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7" h="337">
                    <a:moveTo>
                      <a:pt x="287" y="115"/>
                    </a:moveTo>
                    <a:cubicBezTo>
                      <a:pt x="287" y="103"/>
                      <a:pt x="285" y="90"/>
                      <a:pt x="283" y="78"/>
                    </a:cubicBezTo>
                    <a:cubicBezTo>
                      <a:pt x="280" y="57"/>
                      <a:pt x="277" y="36"/>
                      <a:pt x="273" y="15"/>
                    </a:cubicBezTo>
                    <a:cubicBezTo>
                      <a:pt x="259" y="13"/>
                      <a:pt x="244" y="8"/>
                      <a:pt x="232" y="0"/>
                    </a:cubicBezTo>
                    <a:cubicBezTo>
                      <a:pt x="233" y="21"/>
                      <a:pt x="232" y="42"/>
                      <a:pt x="224" y="60"/>
                    </a:cubicBezTo>
                    <a:cubicBezTo>
                      <a:pt x="218" y="73"/>
                      <a:pt x="208" y="83"/>
                      <a:pt x="200" y="95"/>
                    </a:cubicBezTo>
                    <a:cubicBezTo>
                      <a:pt x="190" y="110"/>
                      <a:pt x="183" y="126"/>
                      <a:pt x="175" y="143"/>
                    </a:cubicBezTo>
                    <a:cubicBezTo>
                      <a:pt x="162" y="171"/>
                      <a:pt x="149" y="199"/>
                      <a:pt x="137" y="227"/>
                    </a:cubicBezTo>
                    <a:cubicBezTo>
                      <a:pt x="135" y="227"/>
                      <a:pt x="132" y="227"/>
                      <a:pt x="130" y="226"/>
                    </a:cubicBezTo>
                    <a:cubicBezTo>
                      <a:pt x="116" y="229"/>
                      <a:pt x="100" y="229"/>
                      <a:pt x="85" y="231"/>
                    </a:cubicBezTo>
                    <a:cubicBezTo>
                      <a:pt x="70" y="233"/>
                      <a:pt x="55" y="236"/>
                      <a:pt x="42" y="245"/>
                    </a:cubicBezTo>
                    <a:cubicBezTo>
                      <a:pt x="32" y="252"/>
                      <a:pt x="24" y="262"/>
                      <a:pt x="18" y="273"/>
                    </a:cubicBezTo>
                    <a:cubicBezTo>
                      <a:pt x="9" y="288"/>
                      <a:pt x="3" y="304"/>
                      <a:pt x="0" y="321"/>
                    </a:cubicBezTo>
                    <a:cubicBezTo>
                      <a:pt x="0" y="324"/>
                      <a:pt x="0" y="326"/>
                      <a:pt x="0" y="328"/>
                    </a:cubicBezTo>
                    <a:cubicBezTo>
                      <a:pt x="1" y="330"/>
                      <a:pt x="2" y="333"/>
                      <a:pt x="5" y="333"/>
                    </a:cubicBezTo>
                    <a:cubicBezTo>
                      <a:pt x="9" y="334"/>
                      <a:pt x="12" y="330"/>
                      <a:pt x="14" y="327"/>
                    </a:cubicBezTo>
                    <a:cubicBezTo>
                      <a:pt x="16" y="323"/>
                      <a:pt x="19" y="318"/>
                      <a:pt x="21" y="314"/>
                    </a:cubicBezTo>
                    <a:cubicBezTo>
                      <a:pt x="20" y="317"/>
                      <a:pt x="19" y="321"/>
                      <a:pt x="19" y="324"/>
                    </a:cubicBezTo>
                    <a:cubicBezTo>
                      <a:pt x="18" y="327"/>
                      <a:pt x="18" y="331"/>
                      <a:pt x="20" y="333"/>
                    </a:cubicBezTo>
                    <a:cubicBezTo>
                      <a:pt x="23" y="337"/>
                      <a:pt x="28" y="336"/>
                      <a:pt x="32" y="333"/>
                    </a:cubicBezTo>
                    <a:cubicBezTo>
                      <a:pt x="35" y="330"/>
                      <a:pt x="36" y="326"/>
                      <a:pt x="37" y="322"/>
                    </a:cubicBezTo>
                    <a:cubicBezTo>
                      <a:pt x="43" y="303"/>
                      <a:pt x="49" y="285"/>
                      <a:pt x="64" y="272"/>
                    </a:cubicBezTo>
                    <a:cubicBezTo>
                      <a:pt x="67" y="269"/>
                      <a:pt x="71" y="267"/>
                      <a:pt x="76" y="266"/>
                    </a:cubicBezTo>
                    <a:cubicBezTo>
                      <a:pt x="80" y="265"/>
                      <a:pt x="85" y="267"/>
                      <a:pt x="88" y="271"/>
                    </a:cubicBezTo>
                    <a:cubicBezTo>
                      <a:pt x="91" y="275"/>
                      <a:pt x="89" y="281"/>
                      <a:pt x="86" y="285"/>
                    </a:cubicBezTo>
                    <a:cubicBezTo>
                      <a:pt x="83" y="289"/>
                      <a:pt x="78" y="292"/>
                      <a:pt x="74" y="295"/>
                    </a:cubicBezTo>
                    <a:cubicBezTo>
                      <a:pt x="68" y="299"/>
                      <a:pt x="61" y="304"/>
                      <a:pt x="55" y="308"/>
                    </a:cubicBezTo>
                    <a:cubicBezTo>
                      <a:pt x="51" y="312"/>
                      <a:pt x="47" y="316"/>
                      <a:pt x="49" y="321"/>
                    </a:cubicBezTo>
                    <a:cubicBezTo>
                      <a:pt x="50" y="324"/>
                      <a:pt x="53" y="326"/>
                      <a:pt x="56" y="327"/>
                    </a:cubicBezTo>
                    <a:cubicBezTo>
                      <a:pt x="60" y="327"/>
                      <a:pt x="63" y="326"/>
                      <a:pt x="66" y="325"/>
                    </a:cubicBezTo>
                    <a:cubicBezTo>
                      <a:pt x="75" y="322"/>
                      <a:pt x="84" y="317"/>
                      <a:pt x="92" y="313"/>
                    </a:cubicBezTo>
                    <a:cubicBezTo>
                      <a:pt x="104" y="306"/>
                      <a:pt x="116" y="300"/>
                      <a:pt x="126" y="292"/>
                    </a:cubicBezTo>
                    <a:cubicBezTo>
                      <a:pt x="137" y="283"/>
                      <a:pt x="145" y="272"/>
                      <a:pt x="154" y="262"/>
                    </a:cubicBezTo>
                    <a:cubicBezTo>
                      <a:pt x="174" y="239"/>
                      <a:pt x="197" y="218"/>
                      <a:pt x="221" y="200"/>
                    </a:cubicBezTo>
                    <a:cubicBezTo>
                      <a:pt x="247" y="181"/>
                      <a:pt x="266" y="155"/>
                      <a:pt x="281" y="127"/>
                    </a:cubicBezTo>
                    <a:cubicBezTo>
                      <a:pt x="283" y="123"/>
                      <a:pt x="285" y="119"/>
                      <a:pt x="287" y="1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8" name="Freeform 648"/>
              <p:cNvSpPr>
                <a:spLocks/>
              </p:cNvSpPr>
              <p:nvPr/>
            </p:nvSpPr>
            <p:spPr bwMode="auto">
              <a:xfrm>
                <a:off x="4695825" y="2411413"/>
                <a:ext cx="1103313" cy="1466850"/>
              </a:xfrm>
              <a:custGeom>
                <a:avLst/>
                <a:gdLst>
                  <a:gd name="T0" fmla="*/ 291 w 293"/>
                  <a:gd name="T1" fmla="*/ 10 h 390"/>
                  <a:gd name="T2" fmla="*/ 289 w 293"/>
                  <a:gd name="T3" fmla="*/ 0 h 390"/>
                  <a:gd name="T4" fmla="*/ 277 w 293"/>
                  <a:gd name="T5" fmla="*/ 3 h 390"/>
                  <a:gd name="T6" fmla="*/ 205 w 293"/>
                  <a:gd name="T7" fmla="*/ 7 h 390"/>
                  <a:gd name="T8" fmla="*/ 217 w 293"/>
                  <a:gd name="T9" fmla="*/ 63 h 390"/>
                  <a:gd name="T10" fmla="*/ 218 w 293"/>
                  <a:gd name="T11" fmla="*/ 74 h 390"/>
                  <a:gd name="T12" fmla="*/ 207 w 293"/>
                  <a:gd name="T13" fmla="*/ 87 h 390"/>
                  <a:gd name="T14" fmla="*/ 191 w 293"/>
                  <a:gd name="T15" fmla="*/ 102 h 390"/>
                  <a:gd name="T16" fmla="*/ 162 w 293"/>
                  <a:gd name="T17" fmla="*/ 133 h 390"/>
                  <a:gd name="T18" fmla="*/ 112 w 293"/>
                  <a:gd name="T19" fmla="*/ 202 h 390"/>
                  <a:gd name="T20" fmla="*/ 49 w 293"/>
                  <a:gd name="T21" fmla="*/ 262 h 390"/>
                  <a:gd name="T22" fmla="*/ 18 w 293"/>
                  <a:gd name="T23" fmla="*/ 316 h 390"/>
                  <a:gd name="T24" fmla="*/ 2 w 293"/>
                  <a:gd name="T25" fmla="*/ 354 h 390"/>
                  <a:gd name="T26" fmla="*/ 0 w 293"/>
                  <a:gd name="T27" fmla="*/ 363 h 390"/>
                  <a:gd name="T28" fmla="*/ 4 w 293"/>
                  <a:gd name="T29" fmla="*/ 370 h 390"/>
                  <a:gd name="T30" fmla="*/ 13 w 293"/>
                  <a:gd name="T31" fmla="*/ 368 h 390"/>
                  <a:gd name="T32" fmla="*/ 18 w 293"/>
                  <a:gd name="T33" fmla="*/ 360 h 390"/>
                  <a:gd name="T34" fmla="*/ 50 w 293"/>
                  <a:gd name="T35" fmla="*/ 313 h 390"/>
                  <a:gd name="T36" fmla="*/ 24 w 293"/>
                  <a:gd name="T37" fmla="*/ 375 h 390"/>
                  <a:gd name="T38" fmla="*/ 26 w 293"/>
                  <a:gd name="T39" fmla="*/ 387 h 390"/>
                  <a:gd name="T40" fmla="*/ 32 w 293"/>
                  <a:gd name="T41" fmla="*/ 387 h 390"/>
                  <a:gd name="T42" fmla="*/ 41 w 293"/>
                  <a:gd name="T43" fmla="*/ 378 h 390"/>
                  <a:gd name="T44" fmla="*/ 68 w 293"/>
                  <a:gd name="T45" fmla="*/ 334 h 390"/>
                  <a:gd name="T46" fmla="*/ 47 w 293"/>
                  <a:gd name="T47" fmla="*/ 378 h 390"/>
                  <a:gd name="T48" fmla="*/ 47 w 293"/>
                  <a:gd name="T49" fmla="*/ 385 h 390"/>
                  <a:gd name="T50" fmla="*/ 58 w 293"/>
                  <a:gd name="T51" fmla="*/ 386 h 390"/>
                  <a:gd name="T52" fmla="*/ 91 w 293"/>
                  <a:gd name="T53" fmla="*/ 335 h 390"/>
                  <a:gd name="T54" fmla="*/ 74 w 293"/>
                  <a:gd name="T55" fmla="*/ 379 h 390"/>
                  <a:gd name="T56" fmla="*/ 80 w 293"/>
                  <a:gd name="T57" fmla="*/ 386 h 390"/>
                  <a:gd name="T58" fmla="*/ 90 w 293"/>
                  <a:gd name="T59" fmla="*/ 377 h 390"/>
                  <a:gd name="T60" fmla="*/ 107 w 293"/>
                  <a:gd name="T61" fmla="*/ 341 h 390"/>
                  <a:gd name="T62" fmla="*/ 125 w 293"/>
                  <a:gd name="T63" fmla="*/ 285 h 390"/>
                  <a:gd name="T64" fmla="*/ 132 w 293"/>
                  <a:gd name="T65" fmla="*/ 270 h 390"/>
                  <a:gd name="T66" fmla="*/ 156 w 293"/>
                  <a:gd name="T67" fmla="*/ 247 h 390"/>
                  <a:gd name="T68" fmla="*/ 202 w 293"/>
                  <a:gd name="T69" fmla="*/ 202 h 390"/>
                  <a:gd name="T70" fmla="*/ 269 w 293"/>
                  <a:gd name="T71" fmla="*/ 128 h 390"/>
                  <a:gd name="T72" fmla="*/ 291 w 293"/>
                  <a:gd name="T73" fmla="*/ 53 h 390"/>
                  <a:gd name="T74" fmla="*/ 291 w 293"/>
                  <a:gd name="T75" fmla="*/ 1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3" h="390">
                    <a:moveTo>
                      <a:pt x="291" y="10"/>
                    </a:moveTo>
                    <a:cubicBezTo>
                      <a:pt x="291" y="7"/>
                      <a:pt x="290" y="3"/>
                      <a:pt x="289" y="0"/>
                    </a:cubicBezTo>
                    <a:cubicBezTo>
                      <a:pt x="286" y="2"/>
                      <a:pt x="281" y="3"/>
                      <a:pt x="277" y="3"/>
                    </a:cubicBezTo>
                    <a:cubicBezTo>
                      <a:pt x="253" y="7"/>
                      <a:pt x="229" y="8"/>
                      <a:pt x="205" y="7"/>
                    </a:cubicBezTo>
                    <a:cubicBezTo>
                      <a:pt x="207" y="26"/>
                      <a:pt x="211" y="45"/>
                      <a:pt x="217" y="63"/>
                    </a:cubicBezTo>
                    <a:cubicBezTo>
                      <a:pt x="218" y="67"/>
                      <a:pt x="218" y="70"/>
                      <a:pt x="218" y="74"/>
                    </a:cubicBezTo>
                    <a:cubicBezTo>
                      <a:pt x="216" y="81"/>
                      <a:pt x="212" y="83"/>
                      <a:pt x="207" y="87"/>
                    </a:cubicBezTo>
                    <a:cubicBezTo>
                      <a:pt x="201" y="91"/>
                      <a:pt x="196" y="97"/>
                      <a:pt x="191" y="102"/>
                    </a:cubicBezTo>
                    <a:cubicBezTo>
                      <a:pt x="181" y="112"/>
                      <a:pt x="172" y="122"/>
                      <a:pt x="162" y="133"/>
                    </a:cubicBezTo>
                    <a:cubicBezTo>
                      <a:pt x="144" y="155"/>
                      <a:pt x="127" y="178"/>
                      <a:pt x="112" y="202"/>
                    </a:cubicBezTo>
                    <a:cubicBezTo>
                      <a:pt x="96" y="227"/>
                      <a:pt x="68" y="239"/>
                      <a:pt x="49" y="262"/>
                    </a:cubicBezTo>
                    <a:cubicBezTo>
                      <a:pt x="35" y="278"/>
                      <a:pt x="27" y="298"/>
                      <a:pt x="18" y="316"/>
                    </a:cubicBezTo>
                    <a:cubicBezTo>
                      <a:pt x="12" y="329"/>
                      <a:pt x="7" y="341"/>
                      <a:pt x="2" y="354"/>
                    </a:cubicBezTo>
                    <a:cubicBezTo>
                      <a:pt x="1" y="357"/>
                      <a:pt x="0" y="360"/>
                      <a:pt x="0" y="363"/>
                    </a:cubicBezTo>
                    <a:cubicBezTo>
                      <a:pt x="0" y="366"/>
                      <a:pt x="1" y="369"/>
                      <a:pt x="4" y="370"/>
                    </a:cubicBezTo>
                    <a:cubicBezTo>
                      <a:pt x="7" y="371"/>
                      <a:pt x="11" y="370"/>
                      <a:pt x="13" y="368"/>
                    </a:cubicBezTo>
                    <a:cubicBezTo>
                      <a:pt x="15" y="366"/>
                      <a:pt x="17" y="363"/>
                      <a:pt x="18" y="360"/>
                    </a:cubicBezTo>
                    <a:cubicBezTo>
                      <a:pt x="25" y="344"/>
                      <a:pt x="41" y="327"/>
                      <a:pt x="50" y="313"/>
                    </a:cubicBezTo>
                    <a:cubicBezTo>
                      <a:pt x="52" y="312"/>
                      <a:pt x="30" y="357"/>
                      <a:pt x="24" y="375"/>
                    </a:cubicBezTo>
                    <a:cubicBezTo>
                      <a:pt x="23" y="379"/>
                      <a:pt x="22" y="384"/>
                      <a:pt x="26" y="387"/>
                    </a:cubicBezTo>
                    <a:cubicBezTo>
                      <a:pt x="28" y="388"/>
                      <a:pt x="30" y="388"/>
                      <a:pt x="32" y="387"/>
                    </a:cubicBezTo>
                    <a:cubicBezTo>
                      <a:pt x="36" y="386"/>
                      <a:pt x="39" y="382"/>
                      <a:pt x="41" y="378"/>
                    </a:cubicBezTo>
                    <a:cubicBezTo>
                      <a:pt x="54" y="350"/>
                      <a:pt x="85" y="298"/>
                      <a:pt x="68" y="334"/>
                    </a:cubicBezTo>
                    <a:cubicBezTo>
                      <a:pt x="61" y="348"/>
                      <a:pt x="55" y="365"/>
                      <a:pt x="47" y="378"/>
                    </a:cubicBezTo>
                    <a:cubicBezTo>
                      <a:pt x="46" y="381"/>
                      <a:pt x="46" y="383"/>
                      <a:pt x="47" y="385"/>
                    </a:cubicBezTo>
                    <a:cubicBezTo>
                      <a:pt x="49" y="390"/>
                      <a:pt x="55" y="389"/>
                      <a:pt x="58" y="386"/>
                    </a:cubicBezTo>
                    <a:cubicBezTo>
                      <a:pt x="73" y="370"/>
                      <a:pt x="91" y="332"/>
                      <a:pt x="91" y="335"/>
                    </a:cubicBezTo>
                    <a:cubicBezTo>
                      <a:pt x="90" y="345"/>
                      <a:pt x="73" y="373"/>
                      <a:pt x="74" y="379"/>
                    </a:cubicBezTo>
                    <a:cubicBezTo>
                      <a:pt x="74" y="383"/>
                      <a:pt x="76" y="386"/>
                      <a:pt x="80" y="386"/>
                    </a:cubicBezTo>
                    <a:cubicBezTo>
                      <a:pt x="85" y="387"/>
                      <a:pt x="88" y="382"/>
                      <a:pt x="90" y="377"/>
                    </a:cubicBezTo>
                    <a:cubicBezTo>
                      <a:pt x="96" y="365"/>
                      <a:pt x="102" y="353"/>
                      <a:pt x="107" y="341"/>
                    </a:cubicBezTo>
                    <a:cubicBezTo>
                      <a:pt x="114" y="326"/>
                      <a:pt x="123" y="301"/>
                      <a:pt x="125" y="285"/>
                    </a:cubicBezTo>
                    <a:cubicBezTo>
                      <a:pt x="126" y="280"/>
                      <a:pt x="128" y="275"/>
                      <a:pt x="132" y="270"/>
                    </a:cubicBezTo>
                    <a:cubicBezTo>
                      <a:pt x="140" y="262"/>
                      <a:pt x="148" y="255"/>
                      <a:pt x="156" y="247"/>
                    </a:cubicBezTo>
                    <a:cubicBezTo>
                      <a:pt x="171" y="232"/>
                      <a:pt x="187" y="217"/>
                      <a:pt x="202" y="202"/>
                    </a:cubicBezTo>
                    <a:cubicBezTo>
                      <a:pt x="226" y="178"/>
                      <a:pt x="250" y="155"/>
                      <a:pt x="269" y="128"/>
                    </a:cubicBezTo>
                    <a:cubicBezTo>
                      <a:pt x="283" y="110"/>
                      <a:pt x="293" y="76"/>
                      <a:pt x="291" y="53"/>
                    </a:cubicBezTo>
                    <a:cubicBezTo>
                      <a:pt x="290" y="38"/>
                      <a:pt x="291" y="24"/>
                      <a:pt x="291"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9" name="Freeform 649"/>
              <p:cNvSpPr>
                <a:spLocks/>
              </p:cNvSpPr>
              <p:nvPr/>
            </p:nvSpPr>
            <p:spPr bwMode="auto">
              <a:xfrm>
                <a:off x="2794000" y="5324475"/>
                <a:ext cx="1125538" cy="346075"/>
              </a:xfrm>
              <a:custGeom>
                <a:avLst/>
                <a:gdLst>
                  <a:gd name="T0" fmla="*/ 225 w 299"/>
                  <a:gd name="T1" fmla="*/ 18 h 92"/>
                  <a:gd name="T2" fmla="*/ 146 w 299"/>
                  <a:gd name="T3" fmla="*/ 50 h 92"/>
                  <a:gd name="T4" fmla="*/ 64 w 299"/>
                  <a:gd name="T5" fmla="*/ 73 h 92"/>
                  <a:gd name="T6" fmla="*/ 2 w 299"/>
                  <a:gd name="T7" fmla="*/ 48 h 92"/>
                  <a:gd name="T8" fmla="*/ 1 w 299"/>
                  <a:gd name="T9" fmla="*/ 53 h 92"/>
                  <a:gd name="T10" fmla="*/ 12 w 299"/>
                  <a:gd name="T11" fmla="*/ 78 h 92"/>
                  <a:gd name="T12" fmla="*/ 39 w 299"/>
                  <a:gd name="T13" fmla="*/ 88 h 92"/>
                  <a:gd name="T14" fmla="*/ 121 w 299"/>
                  <a:gd name="T15" fmla="*/ 74 h 92"/>
                  <a:gd name="T16" fmla="*/ 199 w 299"/>
                  <a:gd name="T17" fmla="*/ 40 h 92"/>
                  <a:gd name="T18" fmla="*/ 261 w 299"/>
                  <a:gd name="T19" fmla="*/ 28 h 92"/>
                  <a:gd name="T20" fmla="*/ 293 w 299"/>
                  <a:gd name="T21" fmla="*/ 15 h 92"/>
                  <a:gd name="T22" fmla="*/ 299 w 299"/>
                  <a:gd name="T23" fmla="*/ 0 h 92"/>
                  <a:gd name="T24" fmla="*/ 276 w 299"/>
                  <a:gd name="T25" fmla="*/ 8 h 92"/>
                  <a:gd name="T26" fmla="*/ 225 w 299"/>
                  <a:gd name="T27"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 h="92">
                    <a:moveTo>
                      <a:pt x="225" y="18"/>
                    </a:moveTo>
                    <a:cubicBezTo>
                      <a:pt x="197" y="24"/>
                      <a:pt x="171" y="38"/>
                      <a:pt x="146" y="50"/>
                    </a:cubicBezTo>
                    <a:cubicBezTo>
                      <a:pt x="120" y="62"/>
                      <a:pt x="93" y="73"/>
                      <a:pt x="64" y="73"/>
                    </a:cubicBezTo>
                    <a:cubicBezTo>
                      <a:pt x="41" y="73"/>
                      <a:pt x="17" y="64"/>
                      <a:pt x="2" y="48"/>
                    </a:cubicBezTo>
                    <a:cubicBezTo>
                      <a:pt x="1" y="50"/>
                      <a:pt x="1" y="51"/>
                      <a:pt x="1" y="53"/>
                    </a:cubicBezTo>
                    <a:cubicBezTo>
                      <a:pt x="0" y="62"/>
                      <a:pt x="5" y="72"/>
                      <a:pt x="12" y="78"/>
                    </a:cubicBezTo>
                    <a:cubicBezTo>
                      <a:pt x="20" y="84"/>
                      <a:pt x="29" y="87"/>
                      <a:pt x="39" y="88"/>
                    </a:cubicBezTo>
                    <a:cubicBezTo>
                      <a:pt x="67" y="92"/>
                      <a:pt x="95" y="85"/>
                      <a:pt x="121" y="74"/>
                    </a:cubicBezTo>
                    <a:cubicBezTo>
                      <a:pt x="147" y="63"/>
                      <a:pt x="172" y="49"/>
                      <a:pt x="199" y="40"/>
                    </a:cubicBezTo>
                    <a:cubicBezTo>
                      <a:pt x="219" y="34"/>
                      <a:pt x="240" y="30"/>
                      <a:pt x="261" y="28"/>
                    </a:cubicBezTo>
                    <a:cubicBezTo>
                      <a:pt x="272" y="26"/>
                      <a:pt x="285" y="24"/>
                      <a:pt x="293" y="15"/>
                    </a:cubicBezTo>
                    <a:cubicBezTo>
                      <a:pt x="297" y="11"/>
                      <a:pt x="298" y="5"/>
                      <a:pt x="299" y="0"/>
                    </a:cubicBezTo>
                    <a:cubicBezTo>
                      <a:pt x="292" y="4"/>
                      <a:pt x="284" y="6"/>
                      <a:pt x="276" y="8"/>
                    </a:cubicBezTo>
                    <a:cubicBezTo>
                      <a:pt x="259" y="13"/>
                      <a:pt x="241" y="14"/>
                      <a:pt x="225"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0" name="Freeform 650"/>
              <p:cNvSpPr>
                <a:spLocks/>
              </p:cNvSpPr>
              <p:nvPr/>
            </p:nvSpPr>
            <p:spPr bwMode="auto">
              <a:xfrm>
                <a:off x="3005138" y="5132388"/>
                <a:ext cx="442913" cy="331788"/>
              </a:xfrm>
              <a:custGeom>
                <a:avLst/>
                <a:gdLst>
                  <a:gd name="T0" fmla="*/ 28 w 118"/>
                  <a:gd name="T1" fmla="*/ 87 h 88"/>
                  <a:gd name="T2" fmla="*/ 46 w 118"/>
                  <a:gd name="T3" fmla="*/ 81 h 88"/>
                  <a:gd name="T4" fmla="*/ 118 w 118"/>
                  <a:gd name="T5" fmla="*/ 28 h 88"/>
                  <a:gd name="T6" fmla="*/ 113 w 118"/>
                  <a:gd name="T7" fmla="*/ 23 h 88"/>
                  <a:gd name="T8" fmla="*/ 98 w 118"/>
                  <a:gd name="T9" fmla="*/ 0 h 88"/>
                  <a:gd name="T10" fmla="*/ 64 w 118"/>
                  <a:gd name="T11" fmla="*/ 18 h 88"/>
                  <a:gd name="T12" fmla="*/ 0 w 118"/>
                  <a:gd name="T13" fmla="*/ 54 h 88"/>
                  <a:gd name="T14" fmla="*/ 14 w 118"/>
                  <a:gd name="T15" fmla="*/ 75 h 88"/>
                  <a:gd name="T16" fmla="*/ 28 w 118"/>
                  <a:gd name="T1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8">
                    <a:moveTo>
                      <a:pt x="28" y="87"/>
                    </a:moveTo>
                    <a:cubicBezTo>
                      <a:pt x="34" y="88"/>
                      <a:pt x="41" y="85"/>
                      <a:pt x="46" y="81"/>
                    </a:cubicBezTo>
                    <a:cubicBezTo>
                      <a:pt x="71" y="65"/>
                      <a:pt x="95" y="47"/>
                      <a:pt x="118" y="28"/>
                    </a:cubicBezTo>
                    <a:cubicBezTo>
                      <a:pt x="116" y="26"/>
                      <a:pt x="114" y="25"/>
                      <a:pt x="113" y="23"/>
                    </a:cubicBezTo>
                    <a:cubicBezTo>
                      <a:pt x="105" y="17"/>
                      <a:pt x="101" y="9"/>
                      <a:pt x="98" y="0"/>
                    </a:cubicBezTo>
                    <a:cubicBezTo>
                      <a:pt x="86" y="5"/>
                      <a:pt x="75" y="12"/>
                      <a:pt x="64" y="18"/>
                    </a:cubicBezTo>
                    <a:cubicBezTo>
                      <a:pt x="43" y="31"/>
                      <a:pt x="21" y="42"/>
                      <a:pt x="0" y="54"/>
                    </a:cubicBezTo>
                    <a:cubicBezTo>
                      <a:pt x="5" y="61"/>
                      <a:pt x="10" y="68"/>
                      <a:pt x="14" y="75"/>
                    </a:cubicBezTo>
                    <a:cubicBezTo>
                      <a:pt x="18" y="80"/>
                      <a:pt x="22" y="85"/>
                      <a:pt x="28" y="8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1" name="Freeform 651"/>
              <p:cNvSpPr>
                <a:spLocks/>
              </p:cNvSpPr>
              <p:nvPr/>
            </p:nvSpPr>
            <p:spPr bwMode="auto">
              <a:xfrm>
                <a:off x="2800350" y="5154613"/>
                <a:ext cx="1122363" cy="444500"/>
              </a:xfrm>
              <a:custGeom>
                <a:avLst/>
                <a:gdLst>
                  <a:gd name="T0" fmla="*/ 298 w 298"/>
                  <a:gd name="T1" fmla="*/ 27 h 118"/>
                  <a:gd name="T2" fmla="*/ 289 w 298"/>
                  <a:gd name="T3" fmla="*/ 0 h 118"/>
                  <a:gd name="T4" fmla="*/ 283 w 298"/>
                  <a:gd name="T5" fmla="*/ 17 h 118"/>
                  <a:gd name="T6" fmla="*/ 230 w 298"/>
                  <a:gd name="T7" fmla="*/ 34 h 118"/>
                  <a:gd name="T8" fmla="*/ 172 w 298"/>
                  <a:gd name="T9" fmla="*/ 22 h 118"/>
                  <a:gd name="T10" fmla="*/ 100 w 298"/>
                  <a:gd name="T11" fmla="*/ 75 h 118"/>
                  <a:gd name="T12" fmla="*/ 82 w 298"/>
                  <a:gd name="T13" fmla="*/ 81 h 118"/>
                  <a:gd name="T14" fmla="*/ 68 w 298"/>
                  <a:gd name="T15" fmla="*/ 69 h 118"/>
                  <a:gd name="T16" fmla="*/ 54 w 298"/>
                  <a:gd name="T17" fmla="*/ 48 h 118"/>
                  <a:gd name="T18" fmla="*/ 20 w 298"/>
                  <a:gd name="T19" fmla="*/ 70 h 118"/>
                  <a:gd name="T20" fmla="*/ 0 w 298"/>
                  <a:gd name="T21" fmla="*/ 93 h 118"/>
                  <a:gd name="T22" fmla="*/ 62 w 298"/>
                  <a:gd name="T23" fmla="*/ 118 h 118"/>
                  <a:gd name="T24" fmla="*/ 144 w 298"/>
                  <a:gd name="T25" fmla="*/ 95 h 118"/>
                  <a:gd name="T26" fmla="*/ 223 w 298"/>
                  <a:gd name="T27" fmla="*/ 63 h 118"/>
                  <a:gd name="T28" fmla="*/ 274 w 298"/>
                  <a:gd name="T29" fmla="*/ 53 h 118"/>
                  <a:gd name="T30" fmla="*/ 297 w 298"/>
                  <a:gd name="T31" fmla="*/ 45 h 118"/>
                  <a:gd name="T32" fmla="*/ 298 w 298"/>
                  <a:gd name="T33"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8" h="118">
                    <a:moveTo>
                      <a:pt x="298" y="27"/>
                    </a:moveTo>
                    <a:cubicBezTo>
                      <a:pt x="297" y="17"/>
                      <a:pt x="296" y="7"/>
                      <a:pt x="289" y="0"/>
                    </a:cubicBezTo>
                    <a:cubicBezTo>
                      <a:pt x="288" y="7"/>
                      <a:pt x="286" y="12"/>
                      <a:pt x="283" y="17"/>
                    </a:cubicBezTo>
                    <a:cubicBezTo>
                      <a:pt x="272" y="34"/>
                      <a:pt x="249" y="35"/>
                      <a:pt x="230" y="34"/>
                    </a:cubicBezTo>
                    <a:cubicBezTo>
                      <a:pt x="210" y="34"/>
                      <a:pt x="188" y="33"/>
                      <a:pt x="172" y="22"/>
                    </a:cubicBezTo>
                    <a:cubicBezTo>
                      <a:pt x="149" y="41"/>
                      <a:pt x="125" y="59"/>
                      <a:pt x="100" y="75"/>
                    </a:cubicBezTo>
                    <a:cubicBezTo>
                      <a:pt x="95" y="79"/>
                      <a:pt x="88" y="82"/>
                      <a:pt x="82" y="81"/>
                    </a:cubicBezTo>
                    <a:cubicBezTo>
                      <a:pt x="76" y="79"/>
                      <a:pt x="72" y="74"/>
                      <a:pt x="68" y="69"/>
                    </a:cubicBezTo>
                    <a:cubicBezTo>
                      <a:pt x="64" y="62"/>
                      <a:pt x="59" y="55"/>
                      <a:pt x="54" y="48"/>
                    </a:cubicBezTo>
                    <a:cubicBezTo>
                      <a:pt x="42" y="55"/>
                      <a:pt x="31" y="62"/>
                      <a:pt x="20" y="70"/>
                    </a:cubicBezTo>
                    <a:cubicBezTo>
                      <a:pt x="11" y="76"/>
                      <a:pt x="3" y="84"/>
                      <a:pt x="0" y="93"/>
                    </a:cubicBezTo>
                    <a:cubicBezTo>
                      <a:pt x="15" y="109"/>
                      <a:pt x="39" y="118"/>
                      <a:pt x="62" y="118"/>
                    </a:cubicBezTo>
                    <a:cubicBezTo>
                      <a:pt x="91" y="118"/>
                      <a:pt x="118" y="107"/>
                      <a:pt x="144" y="95"/>
                    </a:cubicBezTo>
                    <a:cubicBezTo>
                      <a:pt x="169" y="83"/>
                      <a:pt x="195" y="69"/>
                      <a:pt x="223" y="63"/>
                    </a:cubicBezTo>
                    <a:cubicBezTo>
                      <a:pt x="239" y="59"/>
                      <a:pt x="257" y="58"/>
                      <a:pt x="274" y="53"/>
                    </a:cubicBezTo>
                    <a:cubicBezTo>
                      <a:pt x="282" y="51"/>
                      <a:pt x="290" y="49"/>
                      <a:pt x="297" y="45"/>
                    </a:cubicBezTo>
                    <a:cubicBezTo>
                      <a:pt x="298" y="39"/>
                      <a:pt x="298" y="33"/>
                      <a:pt x="298"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2" name="Freeform 652"/>
              <p:cNvSpPr>
                <a:spLocks/>
              </p:cNvSpPr>
              <p:nvPr/>
            </p:nvSpPr>
            <p:spPr bwMode="auto">
              <a:xfrm>
                <a:off x="4054475" y="6076950"/>
                <a:ext cx="693738" cy="534988"/>
              </a:xfrm>
              <a:custGeom>
                <a:avLst/>
                <a:gdLst>
                  <a:gd name="T0" fmla="*/ 148 w 184"/>
                  <a:gd name="T1" fmla="*/ 63 h 142"/>
                  <a:gd name="T2" fmla="*/ 40 w 184"/>
                  <a:gd name="T3" fmla="*/ 116 h 142"/>
                  <a:gd name="T4" fmla="*/ 19 w 184"/>
                  <a:gd name="T5" fmla="*/ 111 h 142"/>
                  <a:gd name="T6" fmla="*/ 3 w 184"/>
                  <a:gd name="T7" fmla="*/ 82 h 142"/>
                  <a:gd name="T8" fmla="*/ 3 w 184"/>
                  <a:gd name="T9" fmla="*/ 81 h 142"/>
                  <a:gd name="T10" fmla="*/ 0 w 184"/>
                  <a:gd name="T11" fmla="*/ 99 h 142"/>
                  <a:gd name="T12" fmla="*/ 10 w 184"/>
                  <a:gd name="T13" fmla="*/ 126 h 142"/>
                  <a:gd name="T14" fmla="*/ 48 w 184"/>
                  <a:gd name="T15" fmla="*/ 140 h 142"/>
                  <a:gd name="T16" fmla="*/ 141 w 184"/>
                  <a:gd name="T17" fmla="*/ 104 h 142"/>
                  <a:gd name="T18" fmla="*/ 167 w 184"/>
                  <a:gd name="T19" fmla="*/ 54 h 142"/>
                  <a:gd name="T20" fmla="*/ 184 w 184"/>
                  <a:gd name="T21" fmla="*/ 0 h 142"/>
                  <a:gd name="T22" fmla="*/ 173 w 184"/>
                  <a:gd name="T23" fmla="*/ 18 h 142"/>
                  <a:gd name="T24" fmla="*/ 148 w 184"/>
                  <a:gd name="T25" fmla="*/ 6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4" h="142">
                    <a:moveTo>
                      <a:pt x="148" y="63"/>
                    </a:moveTo>
                    <a:cubicBezTo>
                      <a:pt x="124" y="97"/>
                      <a:pt x="82" y="118"/>
                      <a:pt x="40" y="116"/>
                    </a:cubicBezTo>
                    <a:cubicBezTo>
                      <a:pt x="32" y="116"/>
                      <a:pt x="25" y="115"/>
                      <a:pt x="19" y="111"/>
                    </a:cubicBezTo>
                    <a:cubicBezTo>
                      <a:pt x="9" y="105"/>
                      <a:pt x="4" y="93"/>
                      <a:pt x="3" y="82"/>
                    </a:cubicBezTo>
                    <a:cubicBezTo>
                      <a:pt x="3" y="81"/>
                      <a:pt x="3" y="81"/>
                      <a:pt x="3" y="81"/>
                    </a:cubicBezTo>
                    <a:cubicBezTo>
                      <a:pt x="1" y="87"/>
                      <a:pt x="0" y="93"/>
                      <a:pt x="0" y="99"/>
                    </a:cubicBezTo>
                    <a:cubicBezTo>
                      <a:pt x="0" y="109"/>
                      <a:pt x="3" y="119"/>
                      <a:pt x="10" y="126"/>
                    </a:cubicBezTo>
                    <a:cubicBezTo>
                      <a:pt x="19" y="137"/>
                      <a:pt x="34" y="140"/>
                      <a:pt x="48" y="140"/>
                    </a:cubicBezTo>
                    <a:cubicBezTo>
                      <a:pt x="83" y="142"/>
                      <a:pt x="119" y="131"/>
                      <a:pt x="141" y="104"/>
                    </a:cubicBezTo>
                    <a:cubicBezTo>
                      <a:pt x="153" y="90"/>
                      <a:pt x="160" y="72"/>
                      <a:pt x="167" y="54"/>
                    </a:cubicBezTo>
                    <a:cubicBezTo>
                      <a:pt x="173" y="36"/>
                      <a:pt x="179" y="18"/>
                      <a:pt x="184" y="0"/>
                    </a:cubicBezTo>
                    <a:cubicBezTo>
                      <a:pt x="180" y="6"/>
                      <a:pt x="177" y="12"/>
                      <a:pt x="173" y="18"/>
                    </a:cubicBezTo>
                    <a:cubicBezTo>
                      <a:pt x="165" y="33"/>
                      <a:pt x="158" y="49"/>
                      <a:pt x="148" y="6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3" name="Freeform 653"/>
              <p:cNvSpPr>
                <a:spLocks/>
              </p:cNvSpPr>
              <p:nvPr/>
            </p:nvSpPr>
            <p:spPr bwMode="auto">
              <a:xfrm>
                <a:off x="4144963" y="5824538"/>
                <a:ext cx="425450" cy="493713"/>
              </a:xfrm>
              <a:custGeom>
                <a:avLst/>
                <a:gdLst>
                  <a:gd name="T0" fmla="*/ 113 w 113"/>
                  <a:gd name="T1" fmla="*/ 46 h 131"/>
                  <a:gd name="T2" fmla="*/ 61 w 113"/>
                  <a:gd name="T3" fmla="*/ 0 h 131"/>
                  <a:gd name="T4" fmla="*/ 32 w 113"/>
                  <a:gd name="T5" fmla="*/ 68 h 131"/>
                  <a:gd name="T6" fmla="*/ 0 w 113"/>
                  <a:gd name="T7" fmla="*/ 109 h 131"/>
                  <a:gd name="T8" fmla="*/ 73 w 113"/>
                  <a:gd name="T9" fmla="*/ 131 h 131"/>
                  <a:gd name="T10" fmla="*/ 113 w 113"/>
                  <a:gd name="T11" fmla="*/ 46 h 131"/>
                </a:gdLst>
                <a:ahLst/>
                <a:cxnLst>
                  <a:cxn ang="0">
                    <a:pos x="T0" y="T1"/>
                  </a:cxn>
                  <a:cxn ang="0">
                    <a:pos x="T2" y="T3"/>
                  </a:cxn>
                  <a:cxn ang="0">
                    <a:pos x="T4" y="T5"/>
                  </a:cxn>
                  <a:cxn ang="0">
                    <a:pos x="T6" y="T7"/>
                  </a:cxn>
                  <a:cxn ang="0">
                    <a:pos x="T8" y="T9"/>
                  </a:cxn>
                  <a:cxn ang="0">
                    <a:pos x="T10" y="T11"/>
                  </a:cxn>
                </a:cxnLst>
                <a:rect l="0" t="0" r="r" b="b"/>
                <a:pathLst>
                  <a:path w="113" h="131">
                    <a:moveTo>
                      <a:pt x="113" y="46"/>
                    </a:moveTo>
                    <a:cubicBezTo>
                      <a:pt x="91" y="38"/>
                      <a:pt x="73" y="21"/>
                      <a:pt x="61" y="0"/>
                    </a:cubicBezTo>
                    <a:cubicBezTo>
                      <a:pt x="60" y="24"/>
                      <a:pt x="47" y="48"/>
                      <a:pt x="32" y="68"/>
                    </a:cubicBezTo>
                    <a:cubicBezTo>
                      <a:pt x="22" y="82"/>
                      <a:pt x="10" y="95"/>
                      <a:pt x="0" y="109"/>
                    </a:cubicBezTo>
                    <a:cubicBezTo>
                      <a:pt x="25" y="113"/>
                      <a:pt x="50" y="120"/>
                      <a:pt x="73" y="131"/>
                    </a:cubicBezTo>
                    <a:cubicBezTo>
                      <a:pt x="90" y="105"/>
                      <a:pt x="103" y="76"/>
                      <a:pt x="113" y="4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4" name="Freeform 654"/>
              <p:cNvSpPr>
                <a:spLocks/>
              </p:cNvSpPr>
              <p:nvPr/>
            </p:nvSpPr>
            <p:spPr bwMode="auto">
              <a:xfrm>
                <a:off x="4067175" y="5991225"/>
                <a:ext cx="703263" cy="530225"/>
              </a:xfrm>
              <a:custGeom>
                <a:avLst/>
                <a:gdLst>
                  <a:gd name="T0" fmla="*/ 157 w 187"/>
                  <a:gd name="T1" fmla="*/ 7 h 141"/>
                  <a:gd name="T2" fmla="*/ 134 w 187"/>
                  <a:gd name="T3" fmla="*/ 2 h 141"/>
                  <a:gd name="T4" fmla="*/ 103 w 187"/>
                  <a:gd name="T5" fmla="*/ 71 h 141"/>
                  <a:gd name="T6" fmla="*/ 78 w 187"/>
                  <a:gd name="T7" fmla="*/ 81 h 141"/>
                  <a:gd name="T8" fmla="*/ 21 w 187"/>
                  <a:gd name="T9" fmla="*/ 65 h 141"/>
                  <a:gd name="T10" fmla="*/ 4 w 187"/>
                  <a:gd name="T11" fmla="*/ 93 h 141"/>
                  <a:gd name="T12" fmla="*/ 0 w 187"/>
                  <a:gd name="T13" fmla="*/ 104 h 141"/>
                  <a:gd name="T14" fmla="*/ 16 w 187"/>
                  <a:gd name="T15" fmla="*/ 134 h 141"/>
                  <a:gd name="T16" fmla="*/ 37 w 187"/>
                  <a:gd name="T17" fmla="*/ 139 h 141"/>
                  <a:gd name="T18" fmla="*/ 145 w 187"/>
                  <a:gd name="T19" fmla="*/ 86 h 141"/>
                  <a:gd name="T20" fmla="*/ 170 w 187"/>
                  <a:gd name="T21" fmla="*/ 41 h 141"/>
                  <a:gd name="T22" fmla="*/ 176 w 187"/>
                  <a:gd name="T23" fmla="*/ 31 h 141"/>
                  <a:gd name="T24" fmla="*/ 185 w 187"/>
                  <a:gd name="T25" fmla="*/ 9 h 141"/>
                  <a:gd name="T26" fmla="*/ 187 w 187"/>
                  <a:gd name="T27" fmla="*/ 0 h 141"/>
                  <a:gd name="T28" fmla="*/ 157 w 187"/>
                  <a:gd name="T29" fmla="*/ 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41">
                    <a:moveTo>
                      <a:pt x="157" y="7"/>
                    </a:moveTo>
                    <a:cubicBezTo>
                      <a:pt x="149" y="7"/>
                      <a:pt x="142" y="5"/>
                      <a:pt x="134" y="2"/>
                    </a:cubicBezTo>
                    <a:cubicBezTo>
                      <a:pt x="126" y="26"/>
                      <a:pt x="116" y="50"/>
                      <a:pt x="103" y="71"/>
                    </a:cubicBezTo>
                    <a:cubicBezTo>
                      <a:pt x="98" y="80"/>
                      <a:pt x="88" y="84"/>
                      <a:pt x="78" y="81"/>
                    </a:cubicBezTo>
                    <a:cubicBezTo>
                      <a:pt x="60" y="73"/>
                      <a:pt x="41" y="68"/>
                      <a:pt x="21" y="65"/>
                    </a:cubicBezTo>
                    <a:cubicBezTo>
                      <a:pt x="15" y="74"/>
                      <a:pt x="9" y="83"/>
                      <a:pt x="4" y="93"/>
                    </a:cubicBezTo>
                    <a:cubicBezTo>
                      <a:pt x="3" y="96"/>
                      <a:pt x="1" y="100"/>
                      <a:pt x="0" y="104"/>
                    </a:cubicBezTo>
                    <a:cubicBezTo>
                      <a:pt x="0" y="116"/>
                      <a:pt x="5" y="128"/>
                      <a:pt x="16" y="134"/>
                    </a:cubicBezTo>
                    <a:cubicBezTo>
                      <a:pt x="22" y="138"/>
                      <a:pt x="29" y="139"/>
                      <a:pt x="37" y="139"/>
                    </a:cubicBezTo>
                    <a:cubicBezTo>
                      <a:pt x="79" y="141"/>
                      <a:pt x="121" y="120"/>
                      <a:pt x="145" y="86"/>
                    </a:cubicBezTo>
                    <a:cubicBezTo>
                      <a:pt x="155" y="72"/>
                      <a:pt x="162" y="56"/>
                      <a:pt x="170" y="41"/>
                    </a:cubicBezTo>
                    <a:cubicBezTo>
                      <a:pt x="172" y="38"/>
                      <a:pt x="174" y="34"/>
                      <a:pt x="176" y="31"/>
                    </a:cubicBezTo>
                    <a:cubicBezTo>
                      <a:pt x="178" y="25"/>
                      <a:pt x="182" y="15"/>
                      <a:pt x="185" y="9"/>
                    </a:cubicBezTo>
                    <a:cubicBezTo>
                      <a:pt x="186" y="6"/>
                      <a:pt x="186" y="3"/>
                      <a:pt x="187" y="0"/>
                    </a:cubicBezTo>
                    <a:cubicBezTo>
                      <a:pt x="178" y="5"/>
                      <a:pt x="167" y="7"/>
                      <a:pt x="157"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22" name="Group 421"/>
            <p:cNvGrpSpPr/>
            <p:nvPr/>
          </p:nvGrpSpPr>
          <p:grpSpPr>
            <a:xfrm>
              <a:off x="3068125" y="3775956"/>
              <a:ext cx="391507" cy="294156"/>
              <a:chOff x="3203575" y="2622550"/>
              <a:chExt cx="2068513" cy="1554163"/>
            </a:xfrm>
          </p:grpSpPr>
          <p:sp>
            <p:nvSpPr>
              <p:cNvPr id="423" name="Freeform 562"/>
              <p:cNvSpPr>
                <a:spLocks/>
              </p:cNvSpPr>
              <p:nvPr/>
            </p:nvSpPr>
            <p:spPr bwMode="auto">
              <a:xfrm>
                <a:off x="3219450" y="2960688"/>
                <a:ext cx="2052638" cy="1185863"/>
              </a:xfrm>
              <a:custGeom>
                <a:avLst/>
                <a:gdLst>
                  <a:gd name="T0" fmla="*/ 316 w 545"/>
                  <a:gd name="T1" fmla="*/ 313 h 315"/>
                  <a:gd name="T2" fmla="*/ 2 w 545"/>
                  <a:gd name="T3" fmla="*/ 132 h 315"/>
                  <a:gd name="T4" fmla="*/ 2 w 545"/>
                  <a:gd name="T5" fmla="*/ 127 h 315"/>
                  <a:gd name="T6" fmla="*/ 219 w 545"/>
                  <a:gd name="T7" fmla="*/ 1 h 315"/>
                  <a:gd name="T8" fmla="*/ 229 w 545"/>
                  <a:gd name="T9" fmla="*/ 1 h 315"/>
                  <a:gd name="T10" fmla="*/ 542 w 545"/>
                  <a:gd name="T11" fmla="*/ 182 h 315"/>
                  <a:gd name="T12" fmla="*/ 542 w 545"/>
                  <a:gd name="T13" fmla="*/ 188 h 315"/>
                  <a:gd name="T14" fmla="*/ 325 w 545"/>
                  <a:gd name="T15" fmla="*/ 313 h 315"/>
                  <a:gd name="T16" fmla="*/ 316 w 545"/>
                  <a:gd name="T17"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315">
                    <a:moveTo>
                      <a:pt x="316" y="313"/>
                    </a:moveTo>
                    <a:cubicBezTo>
                      <a:pt x="2" y="132"/>
                      <a:pt x="2" y="132"/>
                      <a:pt x="2" y="132"/>
                    </a:cubicBezTo>
                    <a:cubicBezTo>
                      <a:pt x="0" y="130"/>
                      <a:pt x="0" y="128"/>
                      <a:pt x="2" y="127"/>
                    </a:cubicBezTo>
                    <a:cubicBezTo>
                      <a:pt x="219" y="1"/>
                      <a:pt x="219" y="1"/>
                      <a:pt x="219" y="1"/>
                    </a:cubicBezTo>
                    <a:cubicBezTo>
                      <a:pt x="222" y="0"/>
                      <a:pt x="226" y="0"/>
                      <a:pt x="229" y="1"/>
                    </a:cubicBezTo>
                    <a:cubicBezTo>
                      <a:pt x="542" y="182"/>
                      <a:pt x="542" y="182"/>
                      <a:pt x="542" y="182"/>
                    </a:cubicBezTo>
                    <a:cubicBezTo>
                      <a:pt x="545" y="184"/>
                      <a:pt x="545" y="186"/>
                      <a:pt x="542" y="188"/>
                    </a:cubicBezTo>
                    <a:cubicBezTo>
                      <a:pt x="325" y="313"/>
                      <a:pt x="325" y="313"/>
                      <a:pt x="325" y="313"/>
                    </a:cubicBezTo>
                    <a:cubicBezTo>
                      <a:pt x="323" y="315"/>
                      <a:pt x="319" y="315"/>
                      <a:pt x="316" y="313"/>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4" name="Freeform 563"/>
              <p:cNvSpPr>
                <a:spLocks/>
              </p:cNvSpPr>
              <p:nvPr/>
            </p:nvSpPr>
            <p:spPr bwMode="auto">
              <a:xfrm>
                <a:off x="3302000" y="3386138"/>
                <a:ext cx="142875" cy="82550"/>
              </a:xfrm>
              <a:custGeom>
                <a:avLst/>
                <a:gdLst>
                  <a:gd name="T0" fmla="*/ 37 w 38"/>
                  <a:gd name="T1" fmla="*/ 16 h 22"/>
                  <a:gd name="T2" fmla="*/ 9 w 38"/>
                  <a:gd name="T3" fmla="*/ 0 h 22"/>
                  <a:gd name="T4" fmla="*/ 7 w 38"/>
                  <a:gd name="T5" fmla="*/ 0 h 22"/>
                  <a:gd name="T6" fmla="*/ 1 w 38"/>
                  <a:gd name="T7" fmla="*/ 4 h 22"/>
                  <a:gd name="T8" fmla="*/ 1 w 38"/>
                  <a:gd name="T9" fmla="*/ 5 h 22"/>
                  <a:gd name="T10" fmla="*/ 29 w 38"/>
                  <a:gd name="T11" fmla="*/ 21 h 22"/>
                  <a:gd name="T12" fmla="*/ 31 w 38"/>
                  <a:gd name="T13" fmla="*/ 21 h 22"/>
                  <a:gd name="T14" fmla="*/ 37 w 38"/>
                  <a:gd name="T15" fmla="*/ 18 h 22"/>
                  <a:gd name="T16" fmla="*/ 37 w 38"/>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6"/>
                    </a:moveTo>
                    <a:cubicBezTo>
                      <a:pt x="9" y="0"/>
                      <a:pt x="9" y="0"/>
                      <a:pt x="9" y="0"/>
                    </a:cubicBezTo>
                    <a:cubicBezTo>
                      <a:pt x="9" y="0"/>
                      <a:pt x="8" y="0"/>
                      <a:pt x="7" y="0"/>
                    </a:cubicBezTo>
                    <a:cubicBezTo>
                      <a:pt x="1" y="4"/>
                      <a:pt x="1" y="4"/>
                      <a:pt x="1" y="4"/>
                    </a:cubicBezTo>
                    <a:cubicBezTo>
                      <a:pt x="0" y="4"/>
                      <a:pt x="0" y="5"/>
                      <a:pt x="1" y="5"/>
                    </a:cubicBezTo>
                    <a:cubicBezTo>
                      <a:pt x="29" y="21"/>
                      <a:pt x="29" y="21"/>
                      <a:pt x="29" y="21"/>
                    </a:cubicBezTo>
                    <a:cubicBezTo>
                      <a:pt x="29" y="22"/>
                      <a:pt x="30" y="22"/>
                      <a:pt x="31" y="21"/>
                    </a:cubicBezTo>
                    <a:cubicBezTo>
                      <a:pt x="37" y="18"/>
                      <a:pt x="37" y="18"/>
                      <a:pt x="37" y="18"/>
                    </a:cubicBezTo>
                    <a:cubicBezTo>
                      <a:pt x="38" y="17"/>
                      <a:pt x="38" y="17"/>
                      <a:pt x="3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5" name="Freeform 564"/>
              <p:cNvSpPr>
                <a:spLocks/>
              </p:cNvSpPr>
              <p:nvPr/>
            </p:nvSpPr>
            <p:spPr bwMode="auto">
              <a:xfrm>
                <a:off x="3425825" y="3457575"/>
                <a:ext cx="106363"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6" name="Freeform 565"/>
              <p:cNvSpPr>
                <a:spLocks/>
              </p:cNvSpPr>
              <p:nvPr/>
            </p:nvSpPr>
            <p:spPr bwMode="auto">
              <a:xfrm>
                <a:off x="3508375" y="3506788"/>
                <a:ext cx="106363" cy="60325"/>
              </a:xfrm>
              <a:custGeom>
                <a:avLst/>
                <a:gdLst>
                  <a:gd name="T0" fmla="*/ 27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0"/>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7" name="Freeform 566"/>
              <p:cNvSpPr>
                <a:spLocks/>
              </p:cNvSpPr>
              <p:nvPr/>
            </p:nvSpPr>
            <p:spPr bwMode="auto">
              <a:xfrm>
                <a:off x="3592513" y="3556000"/>
                <a:ext cx="104775" cy="55563"/>
              </a:xfrm>
              <a:custGeom>
                <a:avLst/>
                <a:gdLst>
                  <a:gd name="T0" fmla="*/ 27 w 28"/>
                  <a:gd name="T1" fmla="*/ 10 h 15"/>
                  <a:gd name="T2" fmla="*/ 9 w 28"/>
                  <a:gd name="T3" fmla="*/ 0 h 15"/>
                  <a:gd name="T4" fmla="*/ 7 w 28"/>
                  <a:gd name="T5" fmla="*/ 0 h 15"/>
                  <a:gd name="T6" fmla="*/ 1 w 28"/>
                  <a:gd name="T7" fmla="*/ 3 h 15"/>
                  <a:gd name="T8" fmla="*/ 1 w 28"/>
                  <a:gd name="T9" fmla="*/ 5 h 15"/>
                  <a:gd name="T10" fmla="*/ 19 w 28"/>
                  <a:gd name="T11" fmla="*/ 15 h 15"/>
                  <a:gd name="T12" fmla="*/ 21 w 28"/>
                  <a:gd name="T13" fmla="*/ 15 h 15"/>
                  <a:gd name="T14" fmla="*/ 27 w 28"/>
                  <a:gd name="T15" fmla="*/ 12 h 15"/>
                  <a:gd name="T16" fmla="*/ 27 w 28"/>
                  <a:gd name="T1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5">
                    <a:moveTo>
                      <a:pt x="27" y="10"/>
                    </a:moveTo>
                    <a:cubicBezTo>
                      <a:pt x="9" y="0"/>
                      <a:pt x="9" y="0"/>
                      <a:pt x="9" y="0"/>
                    </a:cubicBezTo>
                    <a:cubicBezTo>
                      <a:pt x="9" y="0"/>
                      <a:pt x="8" y="0"/>
                      <a:pt x="7" y="0"/>
                    </a:cubicBezTo>
                    <a:cubicBezTo>
                      <a:pt x="1" y="3"/>
                      <a:pt x="1" y="3"/>
                      <a:pt x="1" y="3"/>
                    </a:cubicBezTo>
                    <a:cubicBezTo>
                      <a:pt x="0" y="4"/>
                      <a:pt x="0" y="4"/>
                      <a:pt x="1" y="5"/>
                    </a:cubicBezTo>
                    <a:cubicBezTo>
                      <a:pt x="19" y="15"/>
                      <a:pt x="19" y="15"/>
                      <a:pt x="19" y="15"/>
                    </a:cubicBezTo>
                    <a:cubicBezTo>
                      <a:pt x="20" y="15"/>
                      <a:pt x="21" y="15"/>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8" name="Freeform 567"/>
              <p:cNvSpPr>
                <a:spLocks/>
              </p:cNvSpPr>
              <p:nvPr/>
            </p:nvSpPr>
            <p:spPr bwMode="auto">
              <a:xfrm>
                <a:off x="3678238" y="3600450"/>
                <a:ext cx="101600" cy="60325"/>
              </a:xfrm>
              <a:custGeom>
                <a:avLst/>
                <a:gdLst>
                  <a:gd name="T0" fmla="*/ 27 w 27"/>
                  <a:gd name="T1" fmla="*/ 11 h 16"/>
                  <a:gd name="T2" fmla="*/ 9 w 27"/>
                  <a:gd name="T3" fmla="*/ 1 h 16"/>
                  <a:gd name="T4" fmla="*/ 6 w 27"/>
                  <a:gd name="T5" fmla="*/ 1 h 16"/>
                  <a:gd name="T6" fmla="*/ 0 w 27"/>
                  <a:gd name="T7" fmla="*/ 4 h 16"/>
                  <a:gd name="T8" fmla="*/ 0 w 27"/>
                  <a:gd name="T9" fmla="*/ 6 h 16"/>
                  <a:gd name="T10" fmla="*/ 18 w 27"/>
                  <a:gd name="T11" fmla="*/ 16 h 16"/>
                  <a:gd name="T12" fmla="*/ 20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6" y="1"/>
                    </a:cubicBezTo>
                    <a:cubicBezTo>
                      <a:pt x="0" y="4"/>
                      <a:pt x="0" y="4"/>
                      <a:pt x="0" y="4"/>
                    </a:cubicBezTo>
                    <a:cubicBezTo>
                      <a:pt x="0" y="5"/>
                      <a:pt x="0" y="5"/>
                      <a:pt x="0" y="6"/>
                    </a:cubicBezTo>
                    <a:cubicBezTo>
                      <a:pt x="18" y="16"/>
                      <a:pt x="18" y="16"/>
                      <a:pt x="18" y="16"/>
                    </a:cubicBezTo>
                    <a:cubicBezTo>
                      <a:pt x="19" y="16"/>
                      <a:pt x="20" y="16"/>
                      <a:pt x="20"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29" name="Freeform 568"/>
              <p:cNvSpPr>
                <a:spLocks/>
              </p:cNvSpPr>
              <p:nvPr/>
            </p:nvSpPr>
            <p:spPr bwMode="auto">
              <a:xfrm>
                <a:off x="3760788" y="3649663"/>
                <a:ext cx="101600" cy="60325"/>
              </a:xfrm>
              <a:custGeom>
                <a:avLst/>
                <a:gdLst>
                  <a:gd name="T0" fmla="*/ 27 w 27"/>
                  <a:gd name="T1" fmla="*/ 11 h 16"/>
                  <a:gd name="T2" fmla="*/ 9 w 27"/>
                  <a:gd name="T3" fmla="*/ 0 h 16"/>
                  <a:gd name="T4" fmla="*/ 7 w 27"/>
                  <a:gd name="T5" fmla="*/ 0 h 16"/>
                  <a:gd name="T6" fmla="*/ 0 w 27"/>
                  <a:gd name="T7" fmla="*/ 4 h 16"/>
                  <a:gd name="T8" fmla="*/ 0 w 27"/>
                  <a:gd name="T9" fmla="*/ 5 h 16"/>
                  <a:gd name="T10" fmla="*/ 18 w 27"/>
                  <a:gd name="T11" fmla="*/ 16 h 16"/>
                  <a:gd name="T12" fmla="*/ 21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0"/>
                      <a:pt x="9" y="0"/>
                      <a:pt x="9" y="0"/>
                    </a:cubicBezTo>
                    <a:cubicBezTo>
                      <a:pt x="8" y="0"/>
                      <a:pt x="7" y="0"/>
                      <a:pt x="7" y="0"/>
                    </a:cubicBezTo>
                    <a:cubicBezTo>
                      <a:pt x="0" y="4"/>
                      <a:pt x="0" y="4"/>
                      <a:pt x="0" y="4"/>
                    </a:cubicBezTo>
                    <a:cubicBezTo>
                      <a:pt x="0" y="4"/>
                      <a:pt x="0" y="5"/>
                      <a:pt x="0" y="5"/>
                    </a:cubicBezTo>
                    <a:cubicBezTo>
                      <a:pt x="18" y="16"/>
                      <a:pt x="18" y="16"/>
                      <a:pt x="18" y="16"/>
                    </a:cubicBezTo>
                    <a:cubicBezTo>
                      <a:pt x="19" y="16"/>
                      <a:pt x="20" y="16"/>
                      <a:pt x="21"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0" name="Freeform 569"/>
              <p:cNvSpPr>
                <a:spLocks/>
              </p:cNvSpPr>
              <p:nvPr/>
            </p:nvSpPr>
            <p:spPr bwMode="auto">
              <a:xfrm>
                <a:off x="3844925" y="3698875"/>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1" name="Freeform 570"/>
              <p:cNvSpPr>
                <a:spLocks/>
              </p:cNvSpPr>
              <p:nvPr/>
            </p:nvSpPr>
            <p:spPr bwMode="auto">
              <a:xfrm>
                <a:off x="3927475" y="3746500"/>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1"/>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2" name="Freeform 571"/>
              <p:cNvSpPr>
                <a:spLocks/>
              </p:cNvSpPr>
              <p:nvPr/>
            </p:nvSpPr>
            <p:spPr bwMode="auto">
              <a:xfrm>
                <a:off x="4010025" y="3795713"/>
                <a:ext cx="104775" cy="60325"/>
              </a:xfrm>
              <a:custGeom>
                <a:avLst/>
                <a:gdLst>
                  <a:gd name="T0" fmla="*/ 27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0"/>
                    </a:moveTo>
                    <a:cubicBezTo>
                      <a:pt x="9" y="0"/>
                      <a:pt x="9" y="0"/>
                      <a:pt x="9" y="0"/>
                    </a:cubicBezTo>
                    <a:cubicBezTo>
                      <a:pt x="9" y="0"/>
                      <a:pt x="8" y="0"/>
                      <a:pt x="7" y="0"/>
                    </a:cubicBezTo>
                    <a:cubicBezTo>
                      <a:pt x="1" y="4"/>
                      <a:pt x="1" y="4"/>
                      <a:pt x="1" y="4"/>
                    </a:cubicBezTo>
                    <a:cubicBezTo>
                      <a:pt x="0" y="4"/>
                      <a:pt x="0" y="4"/>
                      <a:pt x="1" y="5"/>
                    </a:cubicBezTo>
                    <a:cubicBezTo>
                      <a:pt x="19" y="15"/>
                      <a:pt x="19" y="15"/>
                      <a:pt x="19" y="15"/>
                    </a:cubicBezTo>
                    <a:cubicBezTo>
                      <a:pt x="20" y="16"/>
                      <a:pt x="21" y="16"/>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3" name="Freeform 572"/>
              <p:cNvSpPr>
                <a:spLocks/>
              </p:cNvSpPr>
              <p:nvPr/>
            </p:nvSpPr>
            <p:spPr bwMode="auto">
              <a:xfrm>
                <a:off x="4097338" y="3841750"/>
                <a:ext cx="101600" cy="60325"/>
              </a:xfrm>
              <a:custGeom>
                <a:avLst/>
                <a:gdLst>
                  <a:gd name="T0" fmla="*/ 27 w 27"/>
                  <a:gd name="T1" fmla="*/ 11 h 16"/>
                  <a:gd name="T2" fmla="*/ 9 w 27"/>
                  <a:gd name="T3" fmla="*/ 1 h 16"/>
                  <a:gd name="T4" fmla="*/ 6 w 27"/>
                  <a:gd name="T5" fmla="*/ 1 h 16"/>
                  <a:gd name="T6" fmla="*/ 0 w 27"/>
                  <a:gd name="T7" fmla="*/ 4 h 16"/>
                  <a:gd name="T8" fmla="*/ 0 w 27"/>
                  <a:gd name="T9" fmla="*/ 6 h 16"/>
                  <a:gd name="T10" fmla="*/ 18 w 27"/>
                  <a:gd name="T11" fmla="*/ 16 h 16"/>
                  <a:gd name="T12" fmla="*/ 20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6" y="1"/>
                    </a:cubicBezTo>
                    <a:cubicBezTo>
                      <a:pt x="0" y="4"/>
                      <a:pt x="0" y="4"/>
                      <a:pt x="0" y="4"/>
                    </a:cubicBezTo>
                    <a:cubicBezTo>
                      <a:pt x="0" y="5"/>
                      <a:pt x="0" y="5"/>
                      <a:pt x="0" y="6"/>
                    </a:cubicBezTo>
                    <a:cubicBezTo>
                      <a:pt x="18" y="16"/>
                      <a:pt x="18" y="16"/>
                      <a:pt x="18" y="16"/>
                    </a:cubicBezTo>
                    <a:cubicBezTo>
                      <a:pt x="19" y="16"/>
                      <a:pt x="20" y="16"/>
                      <a:pt x="20" y="16"/>
                    </a:cubicBezTo>
                    <a:cubicBezTo>
                      <a:pt x="27" y="12"/>
                      <a:pt x="27" y="12"/>
                      <a:pt x="27" y="12"/>
                    </a:cubicBezTo>
                    <a:cubicBezTo>
                      <a:pt x="27" y="12"/>
                      <a:pt x="27"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4" name="Freeform 573"/>
              <p:cNvSpPr>
                <a:spLocks/>
              </p:cNvSpPr>
              <p:nvPr/>
            </p:nvSpPr>
            <p:spPr bwMode="auto">
              <a:xfrm>
                <a:off x="4179888" y="3890963"/>
                <a:ext cx="101600" cy="58738"/>
              </a:xfrm>
              <a:custGeom>
                <a:avLst/>
                <a:gdLst>
                  <a:gd name="T0" fmla="*/ 27 w 27"/>
                  <a:gd name="T1" fmla="*/ 11 h 16"/>
                  <a:gd name="T2" fmla="*/ 9 w 27"/>
                  <a:gd name="T3" fmla="*/ 1 h 16"/>
                  <a:gd name="T4" fmla="*/ 7 w 27"/>
                  <a:gd name="T5" fmla="*/ 1 h 16"/>
                  <a:gd name="T6" fmla="*/ 0 w 27"/>
                  <a:gd name="T7" fmla="*/ 4 h 16"/>
                  <a:gd name="T8" fmla="*/ 0 w 27"/>
                  <a:gd name="T9" fmla="*/ 5 h 16"/>
                  <a:gd name="T10" fmla="*/ 18 w 27"/>
                  <a:gd name="T11" fmla="*/ 16 h 16"/>
                  <a:gd name="T12" fmla="*/ 21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7" y="1"/>
                    </a:cubicBezTo>
                    <a:cubicBezTo>
                      <a:pt x="0" y="4"/>
                      <a:pt x="0" y="4"/>
                      <a:pt x="0" y="4"/>
                    </a:cubicBezTo>
                    <a:cubicBezTo>
                      <a:pt x="0" y="5"/>
                      <a:pt x="0" y="5"/>
                      <a:pt x="0" y="5"/>
                    </a:cubicBezTo>
                    <a:cubicBezTo>
                      <a:pt x="18" y="16"/>
                      <a:pt x="18" y="16"/>
                      <a:pt x="18" y="16"/>
                    </a:cubicBezTo>
                    <a:cubicBezTo>
                      <a:pt x="19" y="16"/>
                      <a:pt x="20" y="16"/>
                      <a:pt x="21"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5" name="Freeform 574"/>
              <p:cNvSpPr>
                <a:spLocks/>
              </p:cNvSpPr>
              <p:nvPr/>
            </p:nvSpPr>
            <p:spPr bwMode="auto">
              <a:xfrm>
                <a:off x="4262438" y="3938588"/>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6" name="Freeform 575"/>
              <p:cNvSpPr>
                <a:spLocks/>
              </p:cNvSpPr>
              <p:nvPr/>
            </p:nvSpPr>
            <p:spPr bwMode="auto">
              <a:xfrm>
                <a:off x="4344988" y="3987800"/>
                <a:ext cx="106363"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7" name="Freeform 576"/>
              <p:cNvSpPr>
                <a:spLocks/>
              </p:cNvSpPr>
              <p:nvPr/>
            </p:nvSpPr>
            <p:spPr bwMode="auto">
              <a:xfrm>
                <a:off x="4427538" y="4037013"/>
                <a:ext cx="106363" cy="60325"/>
              </a:xfrm>
              <a:custGeom>
                <a:avLst/>
                <a:gdLst>
                  <a:gd name="T0" fmla="*/ 28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8 w 28"/>
                  <a:gd name="T15" fmla="*/ 12 h 16"/>
                  <a:gd name="T16" fmla="*/ 28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0"/>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20" y="16"/>
                      <a:pt x="21" y="16"/>
                      <a:pt x="21" y="15"/>
                    </a:cubicBezTo>
                    <a:cubicBezTo>
                      <a:pt x="28" y="12"/>
                      <a:pt x="28" y="12"/>
                      <a:pt x="28" y="12"/>
                    </a:cubicBezTo>
                    <a:cubicBezTo>
                      <a:pt x="28" y="11"/>
                      <a:pt x="28" y="11"/>
                      <a:pt x="2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8" name="Freeform 577"/>
              <p:cNvSpPr>
                <a:spLocks/>
              </p:cNvSpPr>
              <p:nvPr/>
            </p:nvSpPr>
            <p:spPr bwMode="auto">
              <a:xfrm>
                <a:off x="3343275" y="3336925"/>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39" name="Freeform 578"/>
              <p:cNvSpPr>
                <a:spLocks/>
              </p:cNvSpPr>
              <p:nvPr/>
            </p:nvSpPr>
            <p:spPr bwMode="auto">
              <a:xfrm>
                <a:off x="3425825" y="3292475"/>
                <a:ext cx="185738" cy="104775"/>
              </a:xfrm>
              <a:custGeom>
                <a:avLst/>
                <a:gdLst>
                  <a:gd name="T0" fmla="*/ 49 w 49"/>
                  <a:gd name="T1" fmla="*/ 17 h 28"/>
                  <a:gd name="T2" fmla="*/ 20 w 49"/>
                  <a:gd name="T3" fmla="*/ 0 h 28"/>
                  <a:gd name="T4" fmla="*/ 18 w 49"/>
                  <a:gd name="T5" fmla="*/ 0 h 28"/>
                  <a:gd name="T6" fmla="*/ 0 w 49"/>
                  <a:gd name="T7" fmla="*/ 10 h 28"/>
                  <a:gd name="T8" fmla="*/ 0 w 49"/>
                  <a:gd name="T9" fmla="*/ 12 h 28"/>
                  <a:gd name="T10" fmla="*/ 29 w 49"/>
                  <a:gd name="T11" fmla="*/ 28 h 28"/>
                  <a:gd name="T12" fmla="*/ 31 w 49"/>
                  <a:gd name="T13" fmla="*/ 28 h 28"/>
                  <a:gd name="T14" fmla="*/ 49 w 49"/>
                  <a:gd name="T15" fmla="*/ 18 h 28"/>
                  <a:gd name="T16" fmla="*/ 49 w 49"/>
                  <a:gd name="T17"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8">
                    <a:moveTo>
                      <a:pt x="49" y="17"/>
                    </a:moveTo>
                    <a:cubicBezTo>
                      <a:pt x="20" y="0"/>
                      <a:pt x="20" y="0"/>
                      <a:pt x="20" y="0"/>
                    </a:cubicBezTo>
                    <a:cubicBezTo>
                      <a:pt x="19" y="0"/>
                      <a:pt x="18" y="0"/>
                      <a:pt x="18" y="0"/>
                    </a:cubicBezTo>
                    <a:cubicBezTo>
                      <a:pt x="0" y="10"/>
                      <a:pt x="0" y="10"/>
                      <a:pt x="0" y="10"/>
                    </a:cubicBezTo>
                    <a:cubicBezTo>
                      <a:pt x="0" y="11"/>
                      <a:pt x="0" y="11"/>
                      <a:pt x="0" y="12"/>
                    </a:cubicBezTo>
                    <a:cubicBezTo>
                      <a:pt x="29" y="28"/>
                      <a:pt x="29" y="28"/>
                      <a:pt x="29" y="28"/>
                    </a:cubicBezTo>
                    <a:cubicBezTo>
                      <a:pt x="30" y="28"/>
                      <a:pt x="31" y="28"/>
                      <a:pt x="31" y="28"/>
                    </a:cubicBezTo>
                    <a:cubicBezTo>
                      <a:pt x="49" y="18"/>
                      <a:pt x="49" y="18"/>
                      <a:pt x="49" y="18"/>
                    </a:cubicBezTo>
                    <a:cubicBezTo>
                      <a:pt x="49" y="18"/>
                      <a:pt x="49" y="17"/>
                      <a:pt x="49"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0" name="Freeform 579"/>
              <p:cNvSpPr>
                <a:spLocks/>
              </p:cNvSpPr>
              <p:nvPr/>
            </p:nvSpPr>
            <p:spPr bwMode="auto">
              <a:xfrm>
                <a:off x="3505200" y="3246438"/>
                <a:ext cx="207963" cy="117475"/>
              </a:xfrm>
              <a:custGeom>
                <a:avLst/>
                <a:gdLst>
                  <a:gd name="T0" fmla="*/ 54 w 55"/>
                  <a:gd name="T1" fmla="*/ 20 h 31"/>
                  <a:gd name="T2" fmla="*/ 20 w 55"/>
                  <a:gd name="T3" fmla="*/ 0 h 31"/>
                  <a:gd name="T4" fmla="*/ 18 w 55"/>
                  <a:gd name="T5" fmla="*/ 0 h 31"/>
                  <a:gd name="T6" fmla="*/ 1 w 55"/>
                  <a:gd name="T7" fmla="*/ 10 h 31"/>
                  <a:gd name="T8" fmla="*/ 1 w 55"/>
                  <a:gd name="T9" fmla="*/ 11 h 31"/>
                  <a:gd name="T10" fmla="*/ 35 w 55"/>
                  <a:gd name="T11" fmla="*/ 31 h 31"/>
                  <a:gd name="T12" fmla="*/ 37 w 55"/>
                  <a:gd name="T13" fmla="*/ 31 h 31"/>
                  <a:gd name="T14" fmla="*/ 54 w 55"/>
                  <a:gd name="T15" fmla="*/ 21 h 31"/>
                  <a:gd name="T16" fmla="*/ 54 w 55"/>
                  <a:gd name="T1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1">
                    <a:moveTo>
                      <a:pt x="54" y="20"/>
                    </a:moveTo>
                    <a:cubicBezTo>
                      <a:pt x="20" y="0"/>
                      <a:pt x="20" y="0"/>
                      <a:pt x="20" y="0"/>
                    </a:cubicBezTo>
                    <a:cubicBezTo>
                      <a:pt x="20" y="0"/>
                      <a:pt x="19" y="0"/>
                      <a:pt x="18" y="0"/>
                    </a:cubicBezTo>
                    <a:cubicBezTo>
                      <a:pt x="1" y="10"/>
                      <a:pt x="1" y="10"/>
                      <a:pt x="1" y="10"/>
                    </a:cubicBezTo>
                    <a:cubicBezTo>
                      <a:pt x="0" y="10"/>
                      <a:pt x="0" y="11"/>
                      <a:pt x="1" y="11"/>
                    </a:cubicBezTo>
                    <a:cubicBezTo>
                      <a:pt x="35" y="31"/>
                      <a:pt x="35" y="31"/>
                      <a:pt x="35" y="31"/>
                    </a:cubicBezTo>
                    <a:cubicBezTo>
                      <a:pt x="35" y="31"/>
                      <a:pt x="36" y="31"/>
                      <a:pt x="37" y="31"/>
                    </a:cubicBezTo>
                    <a:cubicBezTo>
                      <a:pt x="54" y="21"/>
                      <a:pt x="54" y="21"/>
                      <a:pt x="54" y="21"/>
                    </a:cubicBezTo>
                    <a:cubicBezTo>
                      <a:pt x="55" y="21"/>
                      <a:pt x="55" y="20"/>
                      <a:pt x="54"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1" name="Freeform 580"/>
              <p:cNvSpPr>
                <a:spLocks/>
              </p:cNvSpPr>
              <p:nvPr/>
            </p:nvSpPr>
            <p:spPr bwMode="auto">
              <a:xfrm>
                <a:off x="3584575" y="3197225"/>
                <a:ext cx="252413" cy="147638"/>
              </a:xfrm>
              <a:custGeom>
                <a:avLst/>
                <a:gdLst>
                  <a:gd name="T0" fmla="*/ 66 w 67"/>
                  <a:gd name="T1" fmla="*/ 27 h 39"/>
                  <a:gd name="T2" fmla="*/ 21 w 67"/>
                  <a:gd name="T3" fmla="*/ 1 h 39"/>
                  <a:gd name="T4" fmla="*/ 18 w 67"/>
                  <a:gd name="T5" fmla="*/ 1 h 39"/>
                  <a:gd name="T6" fmla="*/ 1 w 67"/>
                  <a:gd name="T7" fmla="*/ 11 h 39"/>
                  <a:gd name="T8" fmla="*/ 1 w 67"/>
                  <a:gd name="T9" fmla="*/ 12 h 39"/>
                  <a:gd name="T10" fmla="*/ 46 w 67"/>
                  <a:gd name="T11" fmla="*/ 38 h 39"/>
                  <a:gd name="T12" fmla="*/ 49 w 67"/>
                  <a:gd name="T13" fmla="*/ 38 h 39"/>
                  <a:gd name="T14" fmla="*/ 66 w 67"/>
                  <a:gd name="T15" fmla="*/ 28 h 39"/>
                  <a:gd name="T16" fmla="*/ 66 w 67"/>
                  <a:gd name="T1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9">
                    <a:moveTo>
                      <a:pt x="66" y="27"/>
                    </a:moveTo>
                    <a:cubicBezTo>
                      <a:pt x="21" y="1"/>
                      <a:pt x="21" y="1"/>
                      <a:pt x="21" y="1"/>
                    </a:cubicBezTo>
                    <a:cubicBezTo>
                      <a:pt x="20" y="0"/>
                      <a:pt x="19" y="0"/>
                      <a:pt x="18" y="1"/>
                    </a:cubicBezTo>
                    <a:cubicBezTo>
                      <a:pt x="1" y="11"/>
                      <a:pt x="1" y="11"/>
                      <a:pt x="1" y="11"/>
                    </a:cubicBezTo>
                    <a:cubicBezTo>
                      <a:pt x="0" y="11"/>
                      <a:pt x="0" y="12"/>
                      <a:pt x="1" y="12"/>
                    </a:cubicBezTo>
                    <a:cubicBezTo>
                      <a:pt x="46" y="38"/>
                      <a:pt x="46" y="38"/>
                      <a:pt x="46" y="38"/>
                    </a:cubicBezTo>
                    <a:cubicBezTo>
                      <a:pt x="47" y="39"/>
                      <a:pt x="48" y="39"/>
                      <a:pt x="49" y="38"/>
                    </a:cubicBezTo>
                    <a:cubicBezTo>
                      <a:pt x="66" y="28"/>
                      <a:pt x="66" y="28"/>
                      <a:pt x="66" y="28"/>
                    </a:cubicBezTo>
                    <a:cubicBezTo>
                      <a:pt x="67" y="28"/>
                      <a:pt x="67" y="27"/>
                      <a:pt x="66"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2" name="Freeform 581"/>
              <p:cNvSpPr>
                <a:spLocks/>
              </p:cNvSpPr>
              <p:nvPr/>
            </p:nvSpPr>
            <p:spPr bwMode="auto">
              <a:xfrm>
                <a:off x="3430588" y="3386138"/>
                <a:ext cx="142875" cy="82550"/>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8" y="0"/>
                      <a:pt x="18" y="0"/>
                    </a:cubicBezTo>
                    <a:cubicBezTo>
                      <a:pt x="0" y="11"/>
                      <a:pt x="0" y="11"/>
                      <a:pt x="0" y="11"/>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3" name="Freeform 582"/>
              <p:cNvSpPr>
                <a:spLocks/>
              </p:cNvSpPr>
              <p:nvPr/>
            </p:nvSpPr>
            <p:spPr bwMode="auto">
              <a:xfrm>
                <a:off x="3513138" y="343535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4" name="Freeform 583"/>
              <p:cNvSpPr>
                <a:spLocks/>
              </p:cNvSpPr>
              <p:nvPr/>
            </p:nvSpPr>
            <p:spPr bwMode="auto">
              <a:xfrm>
                <a:off x="3595688" y="3482975"/>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19" y="0"/>
                      <a:pt x="19" y="0"/>
                      <a:pt x="18" y="0"/>
                    </a:cubicBezTo>
                    <a:cubicBezTo>
                      <a:pt x="1" y="10"/>
                      <a:pt x="1" y="10"/>
                      <a:pt x="1" y="10"/>
                    </a:cubicBezTo>
                    <a:cubicBezTo>
                      <a:pt x="0" y="10"/>
                      <a:pt x="0" y="11"/>
                      <a:pt x="1" y="11"/>
                    </a:cubicBezTo>
                    <a:cubicBezTo>
                      <a:pt x="18" y="21"/>
                      <a:pt x="18" y="21"/>
                      <a:pt x="18" y="21"/>
                    </a:cubicBezTo>
                    <a:cubicBezTo>
                      <a:pt x="19" y="22"/>
                      <a:pt x="19"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5" name="Freeform 584"/>
              <p:cNvSpPr>
                <a:spLocks/>
              </p:cNvSpPr>
              <p:nvPr/>
            </p:nvSpPr>
            <p:spPr bwMode="auto">
              <a:xfrm>
                <a:off x="3678238" y="353218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6" name="Freeform 585"/>
              <p:cNvSpPr>
                <a:spLocks/>
              </p:cNvSpPr>
              <p:nvPr/>
            </p:nvSpPr>
            <p:spPr bwMode="auto">
              <a:xfrm>
                <a:off x="3760788" y="3578225"/>
                <a:ext cx="144463"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7" name="Freeform 586"/>
              <p:cNvSpPr>
                <a:spLocks/>
              </p:cNvSpPr>
              <p:nvPr/>
            </p:nvSpPr>
            <p:spPr bwMode="auto">
              <a:xfrm>
                <a:off x="3844925" y="3627438"/>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8" name="Freeform 587"/>
              <p:cNvSpPr>
                <a:spLocks/>
              </p:cNvSpPr>
              <p:nvPr/>
            </p:nvSpPr>
            <p:spPr bwMode="auto">
              <a:xfrm>
                <a:off x="3930650" y="3675063"/>
                <a:ext cx="142875" cy="84138"/>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9" name="Freeform 588"/>
              <p:cNvSpPr>
                <a:spLocks/>
              </p:cNvSpPr>
              <p:nvPr/>
            </p:nvSpPr>
            <p:spPr bwMode="auto">
              <a:xfrm>
                <a:off x="4013200" y="3724275"/>
                <a:ext cx="144463"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0" name="Freeform 589"/>
              <p:cNvSpPr>
                <a:spLocks/>
              </p:cNvSpPr>
              <p:nvPr/>
            </p:nvSpPr>
            <p:spPr bwMode="auto">
              <a:xfrm>
                <a:off x="4097338" y="3770313"/>
                <a:ext cx="142875" cy="85725"/>
              </a:xfrm>
              <a:custGeom>
                <a:avLst/>
                <a:gdLst>
                  <a:gd name="T0" fmla="*/ 37 w 38"/>
                  <a:gd name="T1" fmla="*/ 11 h 23"/>
                  <a:gd name="T2" fmla="*/ 20 w 38"/>
                  <a:gd name="T3" fmla="*/ 1 h 23"/>
                  <a:gd name="T4" fmla="*/ 18 w 38"/>
                  <a:gd name="T5" fmla="*/ 1 h 23"/>
                  <a:gd name="T6" fmla="*/ 0 w 38"/>
                  <a:gd name="T7" fmla="*/ 11 h 23"/>
                  <a:gd name="T8" fmla="*/ 0 w 38"/>
                  <a:gd name="T9" fmla="*/ 12 h 23"/>
                  <a:gd name="T10" fmla="*/ 18 w 38"/>
                  <a:gd name="T11" fmla="*/ 22 h 23"/>
                  <a:gd name="T12" fmla="*/ 20 w 38"/>
                  <a:gd name="T13" fmla="*/ 22 h 23"/>
                  <a:gd name="T14" fmla="*/ 37 w 38"/>
                  <a:gd name="T15" fmla="*/ 12 h 23"/>
                  <a:gd name="T16" fmla="*/ 37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3"/>
                      <a:pt x="19" y="23"/>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1" name="Freeform 590"/>
              <p:cNvSpPr>
                <a:spLocks/>
              </p:cNvSpPr>
              <p:nvPr/>
            </p:nvSpPr>
            <p:spPr bwMode="auto">
              <a:xfrm>
                <a:off x="4179888" y="3817938"/>
                <a:ext cx="142875" cy="84138"/>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2" name="Freeform 591"/>
              <p:cNvSpPr>
                <a:spLocks/>
              </p:cNvSpPr>
              <p:nvPr/>
            </p:nvSpPr>
            <p:spPr bwMode="auto">
              <a:xfrm>
                <a:off x="4262438" y="3867150"/>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3" name="Freeform 592"/>
              <p:cNvSpPr>
                <a:spLocks/>
              </p:cNvSpPr>
              <p:nvPr/>
            </p:nvSpPr>
            <p:spPr bwMode="auto">
              <a:xfrm>
                <a:off x="4344988" y="3916363"/>
                <a:ext cx="147638"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4" name="Freeform 593"/>
              <p:cNvSpPr>
                <a:spLocks/>
              </p:cNvSpPr>
              <p:nvPr/>
            </p:nvSpPr>
            <p:spPr bwMode="auto">
              <a:xfrm>
                <a:off x="3551238" y="3363913"/>
                <a:ext cx="142875" cy="82550"/>
              </a:xfrm>
              <a:custGeom>
                <a:avLst/>
                <a:gdLst>
                  <a:gd name="T0" fmla="*/ 38 w 38"/>
                  <a:gd name="T1" fmla="*/ 11 h 22"/>
                  <a:gd name="T2" fmla="*/ 20 w 38"/>
                  <a:gd name="T3" fmla="*/ 0 h 22"/>
                  <a:gd name="T4" fmla="*/ 18 w 38"/>
                  <a:gd name="T5" fmla="*/ 0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0"/>
                      <a:pt x="20" y="0"/>
                      <a:pt x="20" y="0"/>
                    </a:cubicBezTo>
                    <a:cubicBezTo>
                      <a:pt x="20" y="0"/>
                      <a:pt x="19" y="0"/>
                      <a:pt x="18" y="0"/>
                    </a:cubicBezTo>
                    <a:cubicBezTo>
                      <a:pt x="1" y="11"/>
                      <a:pt x="1" y="11"/>
                      <a:pt x="1" y="11"/>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5" name="Freeform 594"/>
              <p:cNvSpPr>
                <a:spLocks/>
              </p:cNvSpPr>
              <p:nvPr/>
            </p:nvSpPr>
            <p:spPr bwMode="auto">
              <a:xfrm>
                <a:off x="3633788" y="3411538"/>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6" name="Freeform 595"/>
              <p:cNvSpPr>
                <a:spLocks/>
              </p:cNvSpPr>
              <p:nvPr/>
            </p:nvSpPr>
            <p:spPr bwMode="auto">
              <a:xfrm>
                <a:off x="3716338" y="3460750"/>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1 h 22"/>
                  <a:gd name="T12" fmla="*/ 21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1"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7" name="Freeform 596"/>
              <p:cNvSpPr>
                <a:spLocks/>
              </p:cNvSpPr>
              <p:nvPr/>
            </p:nvSpPr>
            <p:spPr bwMode="auto">
              <a:xfrm>
                <a:off x="3803650" y="3509963"/>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8" name="Freeform 597"/>
              <p:cNvSpPr>
                <a:spLocks/>
              </p:cNvSpPr>
              <p:nvPr/>
            </p:nvSpPr>
            <p:spPr bwMode="auto">
              <a:xfrm>
                <a:off x="3886200" y="3556000"/>
                <a:ext cx="142875" cy="82550"/>
              </a:xfrm>
              <a:custGeom>
                <a:avLst/>
                <a:gdLst>
                  <a:gd name="T0" fmla="*/ 37 w 38"/>
                  <a:gd name="T1" fmla="*/ 11 h 22"/>
                  <a:gd name="T2" fmla="*/ 20 w 38"/>
                  <a:gd name="T3" fmla="*/ 1 h 22"/>
                  <a:gd name="T4" fmla="*/ 18 w 38"/>
                  <a:gd name="T5" fmla="*/ 1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2"/>
                      <a:pt x="19" y="22"/>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9" name="Freeform 598"/>
              <p:cNvSpPr>
                <a:spLocks/>
              </p:cNvSpPr>
              <p:nvPr/>
            </p:nvSpPr>
            <p:spPr bwMode="auto">
              <a:xfrm>
                <a:off x="3968750" y="3603625"/>
                <a:ext cx="142875" cy="84138"/>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9" y="0"/>
                      <a:pt x="18" y="0"/>
                    </a:cubicBezTo>
                    <a:cubicBezTo>
                      <a:pt x="0" y="11"/>
                      <a:pt x="0" y="11"/>
                      <a:pt x="0" y="11"/>
                    </a:cubicBezTo>
                    <a:cubicBezTo>
                      <a:pt x="0" y="11"/>
                      <a:pt x="0" y="11"/>
                      <a:pt x="0" y="12"/>
                    </a:cubicBezTo>
                    <a:cubicBezTo>
                      <a:pt x="18" y="22"/>
                      <a:pt x="18" y="22"/>
                      <a:pt x="18" y="22"/>
                    </a:cubicBezTo>
                    <a:cubicBezTo>
                      <a:pt x="19"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0" name="Freeform 599"/>
              <p:cNvSpPr>
                <a:spLocks/>
              </p:cNvSpPr>
              <p:nvPr/>
            </p:nvSpPr>
            <p:spPr bwMode="auto">
              <a:xfrm>
                <a:off x="4051300" y="365283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1" name="Freeform 600"/>
              <p:cNvSpPr>
                <a:spLocks/>
              </p:cNvSpPr>
              <p:nvPr/>
            </p:nvSpPr>
            <p:spPr bwMode="auto">
              <a:xfrm>
                <a:off x="4133850" y="3702050"/>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2" name="Freeform 601"/>
              <p:cNvSpPr>
                <a:spLocks/>
              </p:cNvSpPr>
              <p:nvPr/>
            </p:nvSpPr>
            <p:spPr bwMode="auto">
              <a:xfrm>
                <a:off x="4216400" y="3746500"/>
                <a:ext cx="147638" cy="87313"/>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3" name="Freeform 602"/>
              <p:cNvSpPr>
                <a:spLocks/>
              </p:cNvSpPr>
              <p:nvPr/>
            </p:nvSpPr>
            <p:spPr bwMode="auto">
              <a:xfrm>
                <a:off x="4303713" y="3795713"/>
                <a:ext cx="142875" cy="82550"/>
              </a:xfrm>
              <a:custGeom>
                <a:avLst/>
                <a:gdLst>
                  <a:gd name="T0" fmla="*/ 37 w 38"/>
                  <a:gd name="T1" fmla="*/ 11 h 22"/>
                  <a:gd name="T2" fmla="*/ 20 w 38"/>
                  <a:gd name="T3" fmla="*/ 1 h 22"/>
                  <a:gd name="T4" fmla="*/ 18 w 38"/>
                  <a:gd name="T5" fmla="*/ 1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2"/>
                      <a:pt x="19" y="22"/>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4" name="Freeform 603"/>
              <p:cNvSpPr>
                <a:spLocks/>
              </p:cNvSpPr>
              <p:nvPr/>
            </p:nvSpPr>
            <p:spPr bwMode="auto">
              <a:xfrm>
                <a:off x="4386263" y="3844925"/>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5" name="Freeform 604"/>
              <p:cNvSpPr>
                <a:spLocks/>
              </p:cNvSpPr>
              <p:nvPr/>
            </p:nvSpPr>
            <p:spPr bwMode="auto">
              <a:xfrm>
                <a:off x="4468813" y="3894138"/>
                <a:ext cx="144463"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6" name="Freeform 605"/>
              <p:cNvSpPr>
                <a:spLocks/>
              </p:cNvSpPr>
              <p:nvPr/>
            </p:nvSpPr>
            <p:spPr bwMode="auto">
              <a:xfrm>
                <a:off x="3652838" y="3328988"/>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7" name="Freeform 606"/>
              <p:cNvSpPr>
                <a:spLocks/>
              </p:cNvSpPr>
              <p:nvPr/>
            </p:nvSpPr>
            <p:spPr bwMode="auto">
              <a:xfrm>
                <a:off x="3735388" y="337820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8" name="Freeform 607"/>
              <p:cNvSpPr>
                <a:spLocks/>
              </p:cNvSpPr>
              <p:nvPr/>
            </p:nvSpPr>
            <p:spPr bwMode="auto">
              <a:xfrm>
                <a:off x="3817938" y="3424238"/>
                <a:ext cx="142875" cy="85725"/>
              </a:xfrm>
              <a:custGeom>
                <a:avLst/>
                <a:gdLst>
                  <a:gd name="T0" fmla="*/ 38 w 38"/>
                  <a:gd name="T1" fmla="*/ 11 h 23"/>
                  <a:gd name="T2" fmla="*/ 20 w 38"/>
                  <a:gd name="T3" fmla="*/ 1 h 23"/>
                  <a:gd name="T4" fmla="*/ 18 w 38"/>
                  <a:gd name="T5" fmla="*/ 1 h 23"/>
                  <a:gd name="T6" fmla="*/ 1 w 38"/>
                  <a:gd name="T7" fmla="*/ 11 h 23"/>
                  <a:gd name="T8" fmla="*/ 1 w 38"/>
                  <a:gd name="T9" fmla="*/ 12 h 23"/>
                  <a:gd name="T10" fmla="*/ 18 w 38"/>
                  <a:gd name="T11" fmla="*/ 22 h 23"/>
                  <a:gd name="T12" fmla="*/ 20 w 38"/>
                  <a:gd name="T13" fmla="*/ 22 h 23"/>
                  <a:gd name="T14" fmla="*/ 38 w 38"/>
                  <a:gd name="T15" fmla="*/ 12 h 23"/>
                  <a:gd name="T16" fmla="*/ 38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9" name="Freeform 608"/>
              <p:cNvSpPr>
                <a:spLocks/>
              </p:cNvSpPr>
              <p:nvPr/>
            </p:nvSpPr>
            <p:spPr bwMode="auto">
              <a:xfrm>
                <a:off x="3900488" y="3471863"/>
                <a:ext cx="142875" cy="84138"/>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0" name="Freeform 609"/>
              <p:cNvSpPr>
                <a:spLocks/>
              </p:cNvSpPr>
              <p:nvPr/>
            </p:nvSpPr>
            <p:spPr bwMode="auto">
              <a:xfrm>
                <a:off x="3983038" y="3521075"/>
                <a:ext cx="147638" cy="82550"/>
              </a:xfrm>
              <a:custGeom>
                <a:avLst/>
                <a:gdLst>
                  <a:gd name="T0" fmla="*/ 38 w 39"/>
                  <a:gd name="T1" fmla="*/ 10 h 22"/>
                  <a:gd name="T2" fmla="*/ 20 w 39"/>
                  <a:gd name="T3" fmla="*/ 0 h 22"/>
                  <a:gd name="T4" fmla="*/ 18 w 39"/>
                  <a:gd name="T5" fmla="*/ 0 h 22"/>
                  <a:gd name="T6" fmla="*/ 1 w 39"/>
                  <a:gd name="T7" fmla="*/ 10 h 22"/>
                  <a:gd name="T8" fmla="*/ 1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1" name="Freeform 610"/>
              <p:cNvSpPr>
                <a:spLocks/>
              </p:cNvSpPr>
              <p:nvPr/>
            </p:nvSpPr>
            <p:spPr bwMode="auto">
              <a:xfrm>
                <a:off x="4067175" y="3570288"/>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2" name="Freeform 611"/>
              <p:cNvSpPr>
                <a:spLocks/>
              </p:cNvSpPr>
              <p:nvPr/>
            </p:nvSpPr>
            <p:spPr bwMode="auto">
              <a:xfrm>
                <a:off x="4152900" y="361950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3" name="Freeform 612"/>
              <p:cNvSpPr>
                <a:spLocks/>
              </p:cNvSpPr>
              <p:nvPr/>
            </p:nvSpPr>
            <p:spPr bwMode="auto">
              <a:xfrm>
                <a:off x="4235450" y="3663950"/>
                <a:ext cx="142875" cy="87313"/>
              </a:xfrm>
              <a:custGeom>
                <a:avLst/>
                <a:gdLst>
                  <a:gd name="T0" fmla="*/ 37 w 38"/>
                  <a:gd name="T1" fmla="*/ 11 h 23"/>
                  <a:gd name="T2" fmla="*/ 20 w 38"/>
                  <a:gd name="T3" fmla="*/ 1 h 23"/>
                  <a:gd name="T4" fmla="*/ 18 w 38"/>
                  <a:gd name="T5" fmla="*/ 1 h 23"/>
                  <a:gd name="T6" fmla="*/ 0 w 38"/>
                  <a:gd name="T7" fmla="*/ 11 h 23"/>
                  <a:gd name="T8" fmla="*/ 0 w 38"/>
                  <a:gd name="T9" fmla="*/ 12 h 23"/>
                  <a:gd name="T10" fmla="*/ 18 w 38"/>
                  <a:gd name="T11" fmla="*/ 22 h 23"/>
                  <a:gd name="T12" fmla="*/ 20 w 38"/>
                  <a:gd name="T13" fmla="*/ 22 h 23"/>
                  <a:gd name="T14" fmla="*/ 37 w 38"/>
                  <a:gd name="T15" fmla="*/ 12 h 23"/>
                  <a:gd name="T16" fmla="*/ 37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3"/>
                      <a:pt x="19" y="23"/>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4" name="Freeform 613"/>
              <p:cNvSpPr>
                <a:spLocks/>
              </p:cNvSpPr>
              <p:nvPr/>
            </p:nvSpPr>
            <p:spPr bwMode="auto">
              <a:xfrm>
                <a:off x="4319588" y="3713163"/>
                <a:ext cx="142875"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5" name="Freeform 614"/>
              <p:cNvSpPr>
                <a:spLocks/>
              </p:cNvSpPr>
              <p:nvPr/>
            </p:nvSpPr>
            <p:spPr bwMode="auto">
              <a:xfrm>
                <a:off x="4402138" y="37623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6" name="Freeform 615"/>
              <p:cNvSpPr>
                <a:spLocks/>
              </p:cNvSpPr>
              <p:nvPr/>
            </p:nvSpPr>
            <p:spPr bwMode="auto">
              <a:xfrm>
                <a:off x="4484688" y="381158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2 h 22"/>
                  <a:gd name="T12" fmla="*/ 20 w 38"/>
                  <a:gd name="T13" fmla="*/ 22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7" name="Freeform 616"/>
              <p:cNvSpPr>
                <a:spLocks/>
              </p:cNvSpPr>
              <p:nvPr/>
            </p:nvSpPr>
            <p:spPr bwMode="auto">
              <a:xfrm>
                <a:off x="3773488" y="3306763"/>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8" name="Freeform 617"/>
              <p:cNvSpPr>
                <a:spLocks/>
              </p:cNvSpPr>
              <p:nvPr/>
            </p:nvSpPr>
            <p:spPr bwMode="auto">
              <a:xfrm>
                <a:off x="3667125" y="31527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2 h 22"/>
                  <a:gd name="T12" fmla="*/ 20 w 38"/>
                  <a:gd name="T13" fmla="*/ 22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9" name="Freeform 618"/>
              <p:cNvSpPr>
                <a:spLocks/>
              </p:cNvSpPr>
              <p:nvPr/>
            </p:nvSpPr>
            <p:spPr bwMode="auto">
              <a:xfrm>
                <a:off x="3749675" y="3201988"/>
                <a:ext cx="147638" cy="825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1 h 22"/>
                  <a:gd name="T12" fmla="*/ 21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1"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0" name="Freeform 619"/>
              <p:cNvSpPr>
                <a:spLocks/>
              </p:cNvSpPr>
              <p:nvPr/>
            </p:nvSpPr>
            <p:spPr bwMode="auto">
              <a:xfrm>
                <a:off x="3832225" y="3246438"/>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1" name="Freeform 620"/>
              <p:cNvSpPr>
                <a:spLocks/>
              </p:cNvSpPr>
              <p:nvPr/>
            </p:nvSpPr>
            <p:spPr bwMode="auto">
              <a:xfrm>
                <a:off x="3919538" y="3295650"/>
                <a:ext cx="165100" cy="98425"/>
              </a:xfrm>
              <a:custGeom>
                <a:avLst/>
                <a:gdLst>
                  <a:gd name="T0" fmla="*/ 43 w 44"/>
                  <a:gd name="T1" fmla="*/ 14 h 26"/>
                  <a:gd name="T2" fmla="*/ 20 w 44"/>
                  <a:gd name="T3" fmla="*/ 1 h 26"/>
                  <a:gd name="T4" fmla="*/ 18 w 44"/>
                  <a:gd name="T5" fmla="*/ 1 h 26"/>
                  <a:gd name="T6" fmla="*/ 0 w 44"/>
                  <a:gd name="T7" fmla="*/ 11 h 26"/>
                  <a:gd name="T8" fmla="*/ 0 w 44"/>
                  <a:gd name="T9" fmla="*/ 12 h 26"/>
                  <a:gd name="T10" fmla="*/ 24 w 44"/>
                  <a:gd name="T11" fmla="*/ 25 h 26"/>
                  <a:gd name="T12" fmla="*/ 26 w 44"/>
                  <a:gd name="T13" fmla="*/ 25 h 26"/>
                  <a:gd name="T14" fmla="*/ 43 w 44"/>
                  <a:gd name="T15" fmla="*/ 15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0" y="1"/>
                      <a:pt x="20" y="1"/>
                      <a:pt x="20" y="1"/>
                    </a:cubicBezTo>
                    <a:cubicBezTo>
                      <a:pt x="19" y="0"/>
                      <a:pt x="18" y="0"/>
                      <a:pt x="18" y="1"/>
                    </a:cubicBezTo>
                    <a:cubicBezTo>
                      <a:pt x="0" y="11"/>
                      <a:pt x="0" y="11"/>
                      <a:pt x="0" y="11"/>
                    </a:cubicBezTo>
                    <a:cubicBezTo>
                      <a:pt x="0" y="11"/>
                      <a:pt x="0" y="12"/>
                      <a:pt x="0" y="12"/>
                    </a:cubicBezTo>
                    <a:cubicBezTo>
                      <a:pt x="24" y="25"/>
                      <a:pt x="24" y="25"/>
                      <a:pt x="24" y="25"/>
                    </a:cubicBezTo>
                    <a:cubicBezTo>
                      <a:pt x="24" y="26"/>
                      <a:pt x="25" y="26"/>
                      <a:pt x="26" y="25"/>
                    </a:cubicBezTo>
                    <a:cubicBezTo>
                      <a:pt x="43" y="15"/>
                      <a:pt x="43" y="15"/>
                      <a:pt x="43" y="15"/>
                    </a:cubicBezTo>
                    <a:cubicBezTo>
                      <a:pt x="44" y="15"/>
                      <a:pt x="44" y="14"/>
                      <a:pt x="43"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2" name="Freeform 621"/>
              <p:cNvSpPr>
                <a:spLocks/>
              </p:cNvSpPr>
              <p:nvPr/>
            </p:nvSpPr>
            <p:spPr bwMode="auto">
              <a:xfrm>
                <a:off x="4021138" y="3355975"/>
                <a:ext cx="477838" cy="274638"/>
              </a:xfrm>
              <a:custGeom>
                <a:avLst/>
                <a:gdLst>
                  <a:gd name="T0" fmla="*/ 126 w 127"/>
                  <a:gd name="T1" fmla="*/ 62 h 73"/>
                  <a:gd name="T2" fmla="*/ 20 w 127"/>
                  <a:gd name="T3" fmla="*/ 0 h 73"/>
                  <a:gd name="T4" fmla="*/ 18 w 127"/>
                  <a:gd name="T5" fmla="*/ 0 h 73"/>
                  <a:gd name="T6" fmla="*/ 1 w 127"/>
                  <a:gd name="T7" fmla="*/ 10 h 73"/>
                  <a:gd name="T8" fmla="*/ 1 w 127"/>
                  <a:gd name="T9" fmla="*/ 12 h 73"/>
                  <a:gd name="T10" fmla="*/ 107 w 127"/>
                  <a:gd name="T11" fmla="*/ 73 h 73"/>
                  <a:gd name="T12" fmla="*/ 109 w 127"/>
                  <a:gd name="T13" fmla="*/ 73 h 73"/>
                  <a:gd name="T14" fmla="*/ 126 w 127"/>
                  <a:gd name="T15" fmla="*/ 63 h 73"/>
                  <a:gd name="T16" fmla="*/ 126 w 127"/>
                  <a:gd name="T1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73">
                    <a:moveTo>
                      <a:pt x="126" y="62"/>
                    </a:moveTo>
                    <a:cubicBezTo>
                      <a:pt x="20" y="0"/>
                      <a:pt x="20" y="0"/>
                      <a:pt x="20" y="0"/>
                    </a:cubicBezTo>
                    <a:cubicBezTo>
                      <a:pt x="20" y="0"/>
                      <a:pt x="19" y="0"/>
                      <a:pt x="18" y="0"/>
                    </a:cubicBezTo>
                    <a:cubicBezTo>
                      <a:pt x="1" y="10"/>
                      <a:pt x="1" y="10"/>
                      <a:pt x="1" y="10"/>
                    </a:cubicBezTo>
                    <a:cubicBezTo>
                      <a:pt x="0" y="11"/>
                      <a:pt x="0" y="11"/>
                      <a:pt x="1" y="12"/>
                    </a:cubicBezTo>
                    <a:cubicBezTo>
                      <a:pt x="107" y="73"/>
                      <a:pt x="107" y="73"/>
                      <a:pt x="107" y="73"/>
                    </a:cubicBezTo>
                    <a:cubicBezTo>
                      <a:pt x="107" y="73"/>
                      <a:pt x="108" y="73"/>
                      <a:pt x="109" y="73"/>
                    </a:cubicBezTo>
                    <a:cubicBezTo>
                      <a:pt x="126" y="63"/>
                      <a:pt x="126" y="63"/>
                      <a:pt x="126" y="63"/>
                    </a:cubicBezTo>
                    <a:cubicBezTo>
                      <a:pt x="127" y="62"/>
                      <a:pt x="127" y="62"/>
                      <a:pt x="126" y="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3" name="Freeform 622"/>
              <p:cNvSpPr>
                <a:spLocks/>
              </p:cNvSpPr>
              <p:nvPr/>
            </p:nvSpPr>
            <p:spPr bwMode="auto">
              <a:xfrm>
                <a:off x="3856038" y="33559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4" name="Freeform 623"/>
              <p:cNvSpPr>
                <a:spLocks/>
              </p:cNvSpPr>
              <p:nvPr/>
            </p:nvSpPr>
            <p:spPr bwMode="auto">
              <a:xfrm>
                <a:off x="3938588" y="3405188"/>
                <a:ext cx="146050" cy="82550"/>
              </a:xfrm>
              <a:custGeom>
                <a:avLst/>
                <a:gdLst>
                  <a:gd name="T0" fmla="*/ 38 w 39"/>
                  <a:gd name="T1" fmla="*/ 10 h 22"/>
                  <a:gd name="T2" fmla="*/ 20 w 39"/>
                  <a:gd name="T3" fmla="*/ 0 h 22"/>
                  <a:gd name="T4" fmla="*/ 18 w 39"/>
                  <a:gd name="T5" fmla="*/ 0 h 22"/>
                  <a:gd name="T6" fmla="*/ 1 w 39"/>
                  <a:gd name="T7" fmla="*/ 10 h 22"/>
                  <a:gd name="T8" fmla="*/ 1 w 39"/>
                  <a:gd name="T9" fmla="*/ 11 h 22"/>
                  <a:gd name="T10" fmla="*/ 18 w 39"/>
                  <a:gd name="T11" fmla="*/ 21 h 22"/>
                  <a:gd name="T12" fmla="*/ 20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5" name="Freeform 624"/>
              <p:cNvSpPr>
                <a:spLocks/>
              </p:cNvSpPr>
              <p:nvPr/>
            </p:nvSpPr>
            <p:spPr bwMode="auto">
              <a:xfrm>
                <a:off x="4021138" y="3449638"/>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6" name="Freeform 625"/>
              <p:cNvSpPr>
                <a:spLocks/>
              </p:cNvSpPr>
              <p:nvPr/>
            </p:nvSpPr>
            <p:spPr bwMode="auto">
              <a:xfrm>
                <a:off x="4108450" y="3498850"/>
                <a:ext cx="142875" cy="82550"/>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8" y="0"/>
                      <a:pt x="18" y="0"/>
                    </a:cubicBezTo>
                    <a:cubicBezTo>
                      <a:pt x="0" y="11"/>
                      <a:pt x="0" y="11"/>
                      <a:pt x="0" y="11"/>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7" name="Freeform 626"/>
              <p:cNvSpPr>
                <a:spLocks/>
              </p:cNvSpPr>
              <p:nvPr/>
            </p:nvSpPr>
            <p:spPr bwMode="auto">
              <a:xfrm>
                <a:off x="4191000" y="3548063"/>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8" name="Freeform 627"/>
              <p:cNvSpPr>
                <a:spLocks/>
              </p:cNvSpPr>
              <p:nvPr/>
            </p:nvSpPr>
            <p:spPr bwMode="auto">
              <a:xfrm>
                <a:off x="4273550" y="35972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9" name="Freeform 628"/>
              <p:cNvSpPr>
                <a:spLocks/>
              </p:cNvSpPr>
              <p:nvPr/>
            </p:nvSpPr>
            <p:spPr bwMode="auto">
              <a:xfrm>
                <a:off x="4356100" y="3644900"/>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0" name="Freeform 629"/>
              <p:cNvSpPr>
                <a:spLocks/>
              </p:cNvSpPr>
              <p:nvPr/>
            </p:nvSpPr>
            <p:spPr bwMode="auto">
              <a:xfrm>
                <a:off x="4438650" y="3597275"/>
                <a:ext cx="166688" cy="93663"/>
              </a:xfrm>
              <a:custGeom>
                <a:avLst/>
                <a:gdLst>
                  <a:gd name="T0" fmla="*/ 43 w 44"/>
                  <a:gd name="T1" fmla="*/ 14 h 25"/>
                  <a:gd name="T2" fmla="*/ 20 w 44"/>
                  <a:gd name="T3" fmla="*/ 0 h 25"/>
                  <a:gd name="T4" fmla="*/ 18 w 44"/>
                  <a:gd name="T5" fmla="*/ 0 h 25"/>
                  <a:gd name="T6" fmla="*/ 0 w 44"/>
                  <a:gd name="T7" fmla="*/ 10 h 25"/>
                  <a:gd name="T8" fmla="*/ 0 w 44"/>
                  <a:gd name="T9" fmla="*/ 12 h 25"/>
                  <a:gd name="T10" fmla="*/ 24 w 44"/>
                  <a:gd name="T11" fmla="*/ 25 h 25"/>
                  <a:gd name="T12" fmla="*/ 26 w 44"/>
                  <a:gd name="T13" fmla="*/ 25 h 25"/>
                  <a:gd name="T14" fmla="*/ 43 w 44"/>
                  <a:gd name="T15" fmla="*/ 15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0" y="0"/>
                      <a:pt x="20" y="0"/>
                      <a:pt x="20" y="0"/>
                    </a:cubicBezTo>
                    <a:cubicBezTo>
                      <a:pt x="19" y="0"/>
                      <a:pt x="18" y="0"/>
                      <a:pt x="18" y="0"/>
                    </a:cubicBezTo>
                    <a:cubicBezTo>
                      <a:pt x="0" y="10"/>
                      <a:pt x="0" y="10"/>
                      <a:pt x="0" y="10"/>
                    </a:cubicBezTo>
                    <a:cubicBezTo>
                      <a:pt x="0" y="11"/>
                      <a:pt x="0" y="11"/>
                      <a:pt x="0" y="12"/>
                    </a:cubicBezTo>
                    <a:cubicBezTo>
                      <a:pt x="24" y="25"/>
                      <a:pt x="24" y="25"/>
                      <a:pt x="24" y="25"/>
                    </a:cubicBezTo>
                    <a:cubicBezTo>
                      <a:pt x="24" y="25"/>
                      <a:pt x="25" y="25"/>
                      <a:pt x="26" y="25"/>
                    </a:cubicBezTo>
                    <a:cubicBezTo>
                      <a:pt x="43" y="15"/>
                      <a:pt x="43" y="15"/>
                      <a:pt x="43" y="15"/>
                    </a:cubicBezTo>
                    <a:cubicBezTo>
                      <a:pt x="44" y="15"/>
                      <a:pt x="44" y="14"/>
                      <a:pt x="43"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1" name="Freeform 630"/>
              <p:cNvSpPr>
                <a:spLocks/>
              </p:cNvSpPr>
              <p:nvPr/>
            </p:nvSpPr>
            <p:spPr bwMode="auto">
              <a:xfrm>
                <a:off x="4438650" y="3690938"/>
                <a:ext cx="144463"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2" name="Freeform 631"/>
              <p:cNvSpPr>
                <a:spLocks/>
              </p:cNvSpPr>
              <p:nvPr/>
            </p:nvSpPr>
            <p:spPr bwMode="auto">
              <a:xfrm>
                <a:off x="4541838" y="3657600"/>
                <a:ext cx="146050" cy="82550"/>
              </a:xfrm>
              <a:custGeom>
                <a:avLst/>
                <a:gdLst>
                  <a:gd name="T0" fmla="*/ 38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3" name="Freeform 632"/>
              <p:cNvSpPr>
                <a:spLocks/>
              </p:cNvSpPr>
              <p:nvPr/>
            </p:nvSpPr>
            <p:spPr bwMode="auto">
              <a:xfrm>
                <a:off x="4627563" y="3705225"/>
                <a:ext cx="142875" cy="84138"/>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4" name="Freeform 633"/>
              <p:cNvSpPr>
                <a:spLocks/>
              </p:cNvSpPr>
              <p:nvPr/>
            </p:nvSpPr>
            <p:spPr bwMode="auto">
              <a:xfrm>
                <a:off x="4710113" y="3754438"/>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5" name="Freeform 634"/>
              <p:cNvSpPr>
                <a:spLocks/>
              </p:cNvSpPr>
              <p:nvPr/>
            </p:nvSpPr>
            <p:spPr bwMode="auto">
              <a:xfrm>
                <a:off x="4792663" y="3800475"/>
                <a:ext cx="144463" cy="85725"/>
              </a:xfrm>
              <a:custGeom>
                <a:avLst/>
                <a:gdLst>
                  <a:gd name="T0" fmla="*/ 38 w 38"/>
                  <a:gd name="T1" fmla="*/ 11 h 23"/>
                  <a:gd name="T2" fmla="*/ 20 w 38"/>
                  <a:gd name="T3" fmla="*/ 1 h 23"/>
                  <a:gd name="T4" fmla="*/ 18 w 38"/>
                  <a:gd name="T5" fmla="*/ 1 h 23"/>
                  <a:gd name="T6" fmla="*/ 1 w 38"/>
                  <a:gd name="T7" fmla="*/ 11 h 23"/>
                  <a:gd name="T8" fmla="*/ 1 w 38"/>
                  <a:gd name="T9" fmla="*/ 12 h 23"/>
                  <a:gd name="T10" fmla="*/ 18 w 38"/>
                  <a:gd name="T11" fmla="*/ 22 h 23"/>
                  <a:gd name="T12" fmla="*/ 20 w 38"/>
                  <a:gd name="T13" fmla="*/ 22 h 23"/>
                  <a:gd name="T14" fmla="*/ 38 w 38"/>
                  <a:gd name="T15" fmla="*/ 12 h 23"/>
                  <a:gd name="T16" fmla="*/ 38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6" name="Freeform 635"/>
              <p:cNvSpPr>
                <a:spLocks/>
              </p:cNvSpPr>
              <p:nvPr/>
            </p:nvSpPr>
            <p:spPr bwMode="auto">
              <a:xfrm>
                <a:off x="4522788" y="3740150"/>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7" name="Freeform 636"/>
              <p:cNvSpPr>
                <a:spLocks/>
              </p:cNvSpPr>
              <p:nvPr/>
            </p:nvSpPr>
            <p:spPr bwMode="auto">
              <a:xfrm>
                <a:off x="4567238" y="3860800"/>
                <a:ext cx="207963" cy="115888"/>
              </a:xfrm>
              <a:custGeom>
                <a:avLst/>
                <a:gdLst>
                  <a:gd name="T0" fmla="*/ 55 w 55"/>
                  <a:gd name="T1" fmla="*/ 20 h 31"/>
                  <a:gd name="T2" fmla="*/ 21 w 55"/>
                  <a:gd name="T3" fmla="*/ 0 h 31"/>
                  <a:gd name="T4" fmla="*/ 18 w 55"/>
                  <a:gd name="T5" fmla="*/ 0 h 31"/>
                  <a:gd name="T6" fmla="*/ 1 w 55"/>
                  <a:gd name="T7" fmla="*/ 10 h 31"/>
                  <a:gd name="T8" fmla="*/ 1 w 55"/>
                  <a:gd name="T9" fmla="*/ 11 h 31"/>
                  <a:gd name="T10" fmla="*/ 35 w 55"/>
                  <a:gd name="T11" fmla="*/ 31 h 31"/>
                  <a:gd name="T12" fmla="*/ 37 w 55"/>
                  <a:gd name="T13" fmla="*/ 31 h 31"/>
                  <a:gd name="T14" fmla="*/ 55 w 55"/>
                  <a:gd name="T15" fmla="*/ 21 h 31"/>
                  <a:gd name="T16" fmla="*/ 55 w 55"/>
                  <a:gd name="T1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1">
                    <a:moveTo>
                      <a:pt x="55" y="20"/>
                    </a:moveTo>
                    <a:cubicBezTo>
                      <a:pt x="21" y="0"/>
                      <a:pt x="21" y="0"/>
                      <a:pt x="21" y="0"/>
                    </a:cubicBezTo>
                    <a:cubicBezTo>
                      <a:pt x="20" y="0"/>
                      <a:pt x="19" y="0"/>
                      <a:pt x="18" y="0"/>
                    </a:cubicBezTo>
                    <a:cubicBezTo>
                      <a:pt x="1" y="10"/>
                      <a:pt x="1" y="10"/>
                      <a:pt x="1" y="10"/>
                    </a:cubicBezTo>
                    <a:cubicBezTo>
                      <a:pt x="0" y="10"/>
                      <a:pt x="0" y="11"/>
                      <a:pt x="1" y="11"/>
                    </a:cubicBezTo>
                    <a:cubicBezTo>
                      <a:pt x="35" y="31"/>
                      <a:pt x="35" y="31"/>
                      <a:pt x="35" y="31"/>
                    </a:cubicBezTo>
                    <a:cubicBezTo>
                      <a:pt x="36" y="31"/>
                      <a:pt x="37" y="31"/>
                      <a:pt x="37" y="31"/>
                    </a:cubicBezTo>
                    <a:cubicBezTo>
                      <a:pt x="55" y="21"/>
                      <a:pt x="55" y="21"/>
                      <a:pt x="55" y="21"/>
                    </a:cubicBezTo>
                    <a:cubicBezTo>
                      <a:pt x="55" y="21"/>
                      <a:pt x="55"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8" name="Freeform 637"/>
              <p:cNvSpPr>
                <a:spLocks/>
              </p:cNvSpPr>
              <p:nvPr/>
            </p:nvSpPr>
            <p:spPr bwMode="auto">
              <a:xfrm>
                <a:off x="4608513" y="3789363"/>
                <a:ext cx="249238" cy="142875"/>
              </a:xfrm>
              <a:custGeom>
                <a:avLst/>
                <a:gdLst>
                  <a:gd name="T0" fmla="*/ 65 w 66"/>
                  <a:gd name="T1" fmla="*/ 26 h 38"/>
                  <a:gd name="T2" fmla="*/ 20 w 66"/>
                  <a:gd name="T3" fmla="*/ 0 h 38"/>
                  <a:gd name="T4" fmla="*/ 18 w 66"/>
                  <a:gd name="T5" fmla="*/ 0 h 38"/>
                  <a:gd name="T6" fmla="*/ 0 w 66"/>
                  <a:gd name="T7" fmla="*/ 10 h 38"/>
                  <a:gd name="T8" fmla="*/ 0 w 66"/>
                  <a:gd name="T9" fmla="*/ 12 h 38"/>
                  <a:gd name="T10" fmla="*/ 45 w 66"/>
                  <a:gd name="T11" fmla="*/ 38 h 38"/>
                  <a:gd name="T12" fmla="*/ 48 w 66"/>
                  <a:gd name="T13" fmla="*/ 38 h 38"/>
                  <a:gd name="T14" fmla="*/ 65 w 66"/>
                  <a:gd name="T15" fmla="*/ 28 h 38"/>
                  <a:gd name="T16" fmla="*/ 65 w 66"/>
                  <a:gd name="T17"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38">
                    <a:moveTo>
                      <a:pt x="65" y="26"/>
                    </a:moveTo>
                    <a:cubicBezTo>
                      <a:pt x="20" y="0"/>
                      <a:pt x="20" y="0"/>
                      <a:pt x="20" y="0"/>
                    </a:cubicBezTo>
                    <a:cubicBezTo>
                      <a:pt x="19" y="0"/>
                      <a:pt x="18" y="0"/>
                      <a:pt x="18" y="0"/>
                    </a:cubicBezTo>
                    <a:cubicBezTo>
                      <a:pt x="0" y="10"/>
                      <a:pt x="0" y="10"/>
                      <a:pt x="0" y="10"/>
                    </a:cubicBezTo>
                    <a:cubicBezTo>
                      <a:pt x="0" y="11"/>
                      <a:pt x="0" y="11"/>
                      <a:pt x="0" y="12"/>
                    </a:cubicBezTo>
                    <a:cubicBezTo>
                      <a:pt x="45" y="38"/>
                      <a:pt x="45" y="38"/>
                      <a:pt x="45" y="38"/>
                    </a:cubicBezTo>
                    <a:cubicBezTo>
                      <a:pt x="46" y="38"/>
                      <a:pt x="47" y="38"/>
                      <a:pt x="48" y="38"/>
                    </a:cubicBezTo>
                    <a:cubicBezTo>
                      <a:pt x="65" y="28"/>
                      <a:pt x="65" y="28"/>
                      <a:pt x="65" y="28"/>
                    </a:cubicBezTo>
                    <a:cubicBezTo>
                      <a:pt x="66" y="27"/>
                      <a:pt x="66" y="27"/>
                      <a:pt x="65" y="2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9" name="Freeform 638"/>
              <p:cNvSpPr>
                <a:spLocks/>
              </p:cNvSpPr>
              <p:nvPr/>
            </p:nvSpPr>
            <p:spPr bwMode="auto">
              <a:xfrm>
                <a:off x="4552950" y="394335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0" name="Freeform 639"/>
              <p:cNvSpPr>
                <a:spLocks/>
              </p:cNvSpPr>
              <p:nvPr/>
            </p:nvSpPr>
            <p:spPr bwMode="auto">
              <a:xfrm>
                <a:off x="4427538" y="3962400"/>
                <a:ext cx="188913" cy="107950"/>
              </a:xfrm>
              <a:custGeom>
                <a:avLst/>
                <a:gdLst>
                  <a:gd name="T0" fmla="*/ 50 w 50"/>
                  <a:gd name="T1" fmla="*/ 18 h 29"/>
                  <a:gd name="T2" fmla="*/ 20 w 50"/>
                  <a:gd name="T3" fmla="*/ 1 h 29"/>
                  <a:gd name="T4" fmla="*/ 18 w 50"/>
                  <a:gd name="T5" fmla="*/ 1 h 29"/>
                  <a:gd name="T6" fmla="*/ 1 w 50"/>
                  <a:gd name="T7" fmla="*/ 11 h 29"/>
                  <a:gd name="T8" fmla="*/ 1 w 50"/>
                  <a:gd name="T9" fmla="*/ 12 h 29"/>
                  <a:gd name="T10" fmla="*/ 30 w 50"/>
                  <a:gd name="T11" fmla="*/ 29 h 29"/>
                  <a:gd name="T12" fmla="*/ 32 w 50"/>
                  <a:gd name="T13" fmla="*/ 29 h 29"/>
                  <a:gd name="T14" fmla="*/ 50 w 50"/>
                  <a:gd name="T15" fmla="*/ 19 h 29"/>
                  <a:gd name="T16" fmla="*/ 50 w 50"/>
                  <a:gd name="T1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50" y="18"/>
                    </a:moveTo>
                    <a:cubicBezTo>
                      <a:pt x="20" y="1"/>
                      <a:pt x="20" y="1"/>
                      <a:pt x="20" y="1"/>
                    </a:cubicBezTo>
                    <a:cubicBezTo>
                      <a:pt x="20" y="0"/>
                      <a:pt x="19" y="0"/>
                      <a:pt x="18" y="1"/>
                    </a:cubicBezTo>
                    <a:cubicBezTo>
                      <a:pt x="1" y="11"/>
                      <a:pt x="1" y="11"/>
                      <a:pt x="1" y="11"/>
                    </a:cubicBezTo>
                    <a:cubicBezTo>
                      <a:pt x="0" y="11"/>
                      <a:pt x="0" y="12"/>
                      <a:pt x="1" y="12"/>
                    </a:cubicBezTo>
                    <a:cubicBezTo>
                      <a:pt x="30" y="29"/>
                      <a:pt x="30" y="29"/>
                      <a:pt x="30" y="29"/>
                    </a:cubicBezTo>
                    <a:cubicBezTo>
                      <a:pt x="31" y="29"/>
                      <a:pt x="32" y="29"/>
                      <a:pt x="32" y="29"/>
                    </a:cubicBezTo>
                    <a:cubicBezTo>
                      <a:pt x="50" y="19"/>
                      <a:pt x="50" y="19"/>
                      <a:pt x="50" y="19"/>
                    </a:cubicBezTo>
                    <a:cubicBezTo>
                      <a:pt x="50" y="19"/>
                      <a:pt x="50" y="18"/>
                      <a:pt x="50" y="1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1" name="Freeform 640"/>
              <p:cNvSpPr>
                <a:spLocks/>
              </p:cNvSpPr>
              <p:nvPr/>
            </p:nvSpPr>
            <p:spPr bwMode="auto">
              <a:xfrm>
                <a:off x="4108450" y="3171825"/>
                <a:ext cx="793750" cy="458788"/>
              </a:xfrm>
              <a:custGeom>
                <a:avLst/>
                <a:gdLst>
                  <a:gd name="T0" fmla="*/ 211 w 211"/>
                  <a:gd name="T1" fmla="*/ 75 h 122"/>
                  <a:gd name="T2" fmla="*/ 81 w 211"/>
                  <a:gd name="T3" fmla="*/ 0 h 122"/>
                  <a:gd name="T4" fmla="*/ 79 w 211"/>
                  <a:gd name="T5" fmla="*/ 0 h 122"/>
                  <a:gd name="T6" fmla="*/ 1 w 211"/>
                  <a:gd name="T7" fmla="*/ 45 h 122"/>
                  <a:gd name="T8" fmla="*/ 1 w 211"/>
                  <a:gd name="T9" fmla="*/ 47 h 122"/>
                  <a:gd name="T10" fmla="*/ 131 w 211"/>
                  <a:gd name="T11" fmla="*/ 121 h 122"/>
                  <a:gd name="T12" fmla="*/ 133 w 211"/>
                  <a:gd name="T13" fmla="*/ 121 h 122"/>
                  <a:gd name="T14" fmla="*/ 211 w 211"/>
                  <a:gd name="T15" fmla="*/ 76 h 122"/>
                  <a:gd name="T16" fmla="*/ 211 w 211"/>
                  <a:gd name="T17" fmla="*/ 7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122">
                    <a:moveTo>
                      <a:pt x="211" y="75"/>
                    </a:moveTo>
                    <a:cubicBezTo>
                      <a:pt x="81" y="0"/>
                      <a:pt x="81" y="0"/>
                      <a:pt x="81" y="0"/>
                    </a:cubicBezTo>
                    <a:cubicBezTo>
                      <a:pt x="81" y="0"/>
                      <a:pt x="80" y="0"/>
                      <a:pt x="79" y="0"/>
                    </a:cubicBezTo>
                    <a:cubicBezTo>
                      <a:pt x="1" y="45"/>
                      <a:pt x="1" y="45"/>
                      <a:pt x="1" y="45"/>
                    </a:cubicBezTo>
                    <a:cubicBezTo>
                      <a:pt x="0" y="46"/>
                      <a:pt x="0" y="46"/>
                      <a:pt x="1" y="47"/>
                    </a:cubicBezTo>
                    <a:cubicBezTo>
                      <a:pt x="131" y="121"/>
                      <a:pt x="131" y="121"/>
                      <a:pt x="131" y="121"/>
                    </a:cubicBezTo>
                    <a:cubicBezTo>
                      <a:pt x="131" y="122"/>
                      <a:pt x="132" y="122"/>
                      <a:pt x="133" y="121"/>
                    </a:cubicBezTo>
                    <a:cubicBezTo>
                      <a:pt x="211" y="76"/>
                      <a:pt x="211" y="76"/>
                      <a:pt x="211" y="76"/>
                    </a:cubicBezTo>
                    <a:cubicBezTo>
                      <a:pt x="211" y="76"/>
                      <a:pt x="211" y="76"/>
                      <a:pt x="211" y="75"/>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2" name="Freeform 641"/>
              <p:cNvSpPr>
                <a:spLocks/>
              </p:cNvSpPr>
              <p:nvPr/>
            </p:nvSpPr>
            <p:spPr bwMode="auto">
              <a:xfrm>
                <a:off x="3478213" y="3611563"/>
                <a:ext cx="663575" cy="384175"/>
              </a:xfrm>
              <a:custGeom>
                <a:avLst/>
                <a:gdLst>
                  <a:gd name="T0" fmla="*/ 418 w 418"/>
                  <a:gd name="T1" fmla="*/ 228 h 242"/>
                  <a:gd name="T2" fmla="*/ 24 w 418"/>
                  <a:gd name="T3" fmla="*/ 0 h 242"/>
                  <a:gd name="T4" fmla="*/ 0 w 418"/>
                  <a:gd name="T5" fmla="*/ 14 h 242"/>
                  <a:gd name="T6" fmla="*/ 394 w 418"/>
                  <a:gd name="T7" fmla="*/ 242 h 242"/>
                  <a:gd name="T8" fmla="*/ 418 w 418"/>
                  <a:gd name="T9" fmla="*/ 228 h 242"/>
                </a:gdLst>
                <a:ahLst/>
                <a:cxnLst>
                  <a:cxn ang="0">
                    <a:pos x="T0" y="T1"/>
                  </a:cxn>
                  <a:cxn ang="0">
                    <a:pos x="T2" y="T3"/>
                  </a:cxn>
                  <a:cxn ang="0">
                    <a:pos x="T4" y="T5"/>
                  </a:cxn>
                  <a:cxn ang="0">
                    <a:pos x="T6" y="T7"/>
                  </a:cxn>
                  <a:cxn ang="0">
                    <a:pos x="T8" y="T9"/>
                  </a:cxn>
                </a:cxnLst>
                <a:rect l="0" t="0" r="r" b="b"/>
                <a:pathLst>
                  <a:path w="418" h="242">
                    <a:moveTo>
                      <a:pt x="418" y="228"/>
                    </a:moveTo>
                    <a:lnTo>
                      <a:pt x="24" y="0"/>
                    </a:lnTo>
                    <a:lnTo>
                      <a:pt x="0" y="14"/>
                    </a:lnTo>
                    <a:lnTo>
                      <a:pt x="394" y="242"/>
                    </a:lnTo>
                    <a:lnTo>
                      <a:pt x="418" y="228"/>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3" name="Freeform 642"/>
              <p:cNvSpPr>
                <a:spLocks/>
              </p:cNvSpPr>
              <p:nvPr/>
            </p:nvSpPr>
            <p:spPr bwMode="auto">
              <a:xfrm>
                <a:off x="3219450" y="3460750"/>
                <a:ext cx="2047875" cy="715963"/>
              </a:xfrm>
              <a:custGeom>
                <a:avLst/>
                <a:gdLst>
                  <a:gd name="T0" fmla="*/ 542 w 544"/>
                  <a:gd name="T1" fmla="*/ 55 h 190"/>
                  <a:gd name="T2" fmla="*/ 325 w 544"/>
                  <a:gd name="T3" fmla="*/ 180 h 190"/>
                  <a:gd name="T4" fmla="*/ 316 w 544"/>
                  <a:gd name="T5" fmla="*/ 180 h 190"/>
                  <a:gd name="T6" fmla="*/ 4 w 544"/>
                  <a:gd name="T7" fmla="*/ 0 h 190"/>
                  <a:gd name="T8" fmla="*/ 2 w 544"/>
                  <a:gd name="T9" fmla="*/ 2 h 190"/>
                  <a:gd name="T10" fmla="*/ 2 w 544"/>
                  <a:gd name="T11" fmla="*/ 7 h 190"/>
                  <a:gd name="T12" fmla="*/ 316 w 544"/>
                  <a:gd name="T13" fmla="*/ 188 h 190"/>
                  <a:gd name="T14" fmla="*/ 325 w 544"/>
                  <a:gd name="T15" fmla="*/ 188 h 190"/>
                  <a:gd name="T16" fmla="*/ 542 w 544"/>
                  <a:gd name="T17" fmla="*/ 63 h 190"/>
                  <a:gd name="T18" fmla="*/ 544 w 544"/>
                  <a:gd name="T19" fmla="*/ 60 h 190"/>
                  <a:gd name="T20" fmla="*/ 544 w 544"/>
                  <a:gd name="T21" fmla="*/ 52 h 190"/>
                  <a:gd name="T22" fmla="*/ 542 w 544"/>
                  <a:gd name="T23" fmla="*/ 5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4" h="190">
                    <a:moveTo>
                      <a:pt x="542" y="55"/>
                    </a:moveTo>
                    <a:cubicBezTo>
                      <a:pt x="325" y="180"/>
                      <a:pt x="325" y="180"/>
                      <a:pt x="325" y="180"/>
                    </a:cubicBezTo>
                    <a:cubicBezTo>
                      <a:pt x="323" y="182"/>
                      <a:pt x="319" y="182"/>
                      <a:pt x="316" y="180"/>
                    </a:cubicBezTo>
                    <a:cubicBezTo>
                      <a:pt x="4" y="0"/>
                      <a:pt x="4" y="0"/>
                      <a:pt x="4" y="0"/>
                    </a:cubicBezTo>
                    <a:cubicBezTo>
                      <a:pt x="2" y="2"/>
                      <a:pt x="2" y="2"/>
                      <a:pt x="2" y="2"/>
                    </a:cubicBezTo>
                    <a:cubicBezTo>
                      <a:pt x="0" y="3"/>
                      <a:pt x="0" y="5"/>
                      <a:pt x="2" y="7"/>
                    </a:cubicBezTo>
                    <a:cubicBezTo>
                      <a:pt x="316" y="188"/>
                      <a:pt x="316" y="188"/>
                      <a:pt x="316" y="188"/>
                    </a:cubicBezTo>
                    <a:cubicBezTo>
                      <a:pt x="319" y="190"/>
                      <a:pt x="323" y="190"/>
                      <a:pt x="325" y="188"/>
                    </a:cubicBezTo>
                    <a:cubicBezTo>
                      <a:pt x="542" y="63"/>
                      <a:pt x="542" y="63"/>
                      <a:pt x="542" y="63"/>
                    </a:cubicBezTo>
                    <a:cubicBezTo>
                      <a:pt x="544" y="62"/>
                      <a:pt x="544" y="61"/>
                      <a:pt x="544" y="60"/>
                    </a:cubicBezTo>
                    <a:cubicBezTo>
                      <a:pt x="544" y="52"/>
                      <a:pt x="544" y="52"/>
                      <a:pt x="544" y="52"/>
                    </a:cubicBezTo>
                    <a:cubicBezTo>
                      <a:pt x="544" y="53"/>
                      <a:pt x="544" y="54"/>
                      <a:pt x="542" y="55"/>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4" name="Rectangle 643"/>
              <p:cNvSpPr>
                <a:spLocks noChangeArrowheads="1"/>
              </p:cNvSpPr>
              <p:nvPr/>
            </p:nvSpPr>
            <p:spPr bwMode="auto">
              <a:xfrm>
                <a:off x="5267325" y="3657600"/>
                <a:ext cx="1588"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5" name="Freeform 645"/>
              <p:cNvSpPr>
                <a:spLocks/>
              </p:cNvSpPr>
              <p:nvPr/>
            </p:nvSpPr>
            <p:spPr bwMode="auto">
              <a:xfrm>
                <a:off x="3203575" y="2625725"/>
                <a:ext cx="1217613" cy="1546225"/>
              </a:xfrm>
              <a:custGeom>
                <a:avLst/>
                <a:gdLst>
                  <a:gd name="T0" fmla="*/ 319 w 323"/>
                  <a:gd name="T1" fmla="*/ 409 h 411"/>
                  <a:gd name="T2" fmla="*/ 5 w 323"/>
                  <a:gd name="T3" fmla="*/ 228 h 411"/>
                  <a:gd name="T4" fmla="*/ 0 w 323"/>
                  <a:gd name="T5" fmla="*/ 221 h 411"/>
                  <a:gd name="T6" fmla="*/ 0 w 323"/>
                  <a:gd name="T7" fmla="*/ 4 h 411"/>
                  <a:gd name="T8" fmla="*/ 5 w 323"/>
                  <a:gd name="T9" fmla="*/ 2 h 411"/>
                  <a:gd name="T10" fmla="*/ 319 w 323"/>
                  <a:gd name="T11" fmla="*/ 183 h 411"/>
                  <a:gd name="T12" fmla="*/ 323 w 323"/>
                  <a:gd name="T13" fmla="*/ 190 h 411"/>
                  <a:gd name="T14" fmla="*/ 323 w 323"/>
                  <a:gd name="T15" fmla="*/ 407 h 411"/>
                  <a:gd name="T16" fmla="*/ 319 w 323"/>
                  <a:gd name="T17" fmla="*/ 40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411">
                    <a:moveTo>
                      <a:pt x="319" y="409"/>
                    </a:moveTo>
                    <a:cubicBezTo>
                      <a:pt x="5" y="228"/>
                      <a:pt x="5" y="228"/>
                      <a:pt x="5" y="228"/>
                    </a:cubicBezTo>
                    <a:cubicBezTo>
                      <a:pt x="2" y="226"/>
                      <a:pt x="0" y="223"/>
                      <a:pt x="0" y="221"/>
                    </a:cubicBezTo>
                    <a:cubicBezTo>
                      <a:pt x="0" y="4"/>
                      <a:pt x="0" y="4"/>
                      <a:pt x="0" y="4"/>
                    </a:cubicBezTo>
                    <a:cubicBezTo>
                      <a:pt x="0" y="1"/>
                      <a:pt x="2" y="0"/>
                      <a:pt x="5" y="2"/>
                    </a:cubicBezTo>
                    <a:cubicBezTo>
                      <a:pt x="319" y="183"/>
                      <a:pt x="319" y="183"/>
                      <a:pt x="319" y="183"/>
                    </a:cubicBezTo>
                    <a:cubicBezTo>
                      <a:pt x="321" y="184"/>
                      <a:pt x="323" y="188"/>
                      <a:pt x="323" y="190"/>
                    </a:cubicBezTo>
                    <a:cubicBezTo>
                      <a:pt x="323" y="407"/>
                      <a:pt x="323" y="407"/>
                      <a:pt x="323" y="407"/>
                    </a:cubicBezTo>
                    <a:cubicBezTo>
                      <a:pt x="323" y="410"/>
                      <a:pt x="321" y="411"/>
                      <a:pt x="319" y="409"/>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6" name="Freeform 646"/>
              <p:cNvSpPr>
                <a:spLocks/>
              </p:cNvSpPr>
              <p:nvPr/>
            </p:nvSpPr>
            <p:spPr bwMode="auto">
              <a:xfrm>
                <a:off x="3211513" y="2622550"/>
                <a:ext cx="1220788" cy="1543050"/>
              </a:xfrm>
              <a:custGeom>
                <a:avLst/>
                <a:gdLst>
                  <a:gd name="T0" fmla="*/ 320 w 324"/>
                  <a:gd name="T1" fmla="*/ 182 h 410"/>
                  <a:gd name="T2" fmla="*/ 6 w 324"/>
                  <a:gd name="T3" fmla="*/ 1 h 410"/>
                  <a:gd name="T4" fmla="*/ 2 w 324"/>
                  <a:gd name="T5" fmla="*/ 1 h 410"/>
                  <a:gd name="T6" fmla="*/ 2 w 324"/>
                  <a:gd name="T7" fmla="*/ 1 h 410"/>
                  <a:gd name="T8" fmla="*/ 0 w 324"/>
                  <a:gd name="T9" fmla="*/ 2 h 410"/>
                  <a:gd name="T10" fmla="*/ 0 w 324"/>
                  <a:gd name="T11" fmla="*/ 2 h 410"/>
                  <a:gd name="T12" fmla="*/ 3 w 324"/>
                  <a:gd name="T13" fmla="*/ 3 h 410"/>
                  <a:gd name="T14" fmla="*/ 317 w 324"/>
                  <a:gd name="T15" fmla="*/ 184 h 410"/>
                  <a:gd name="T16" fmla="*/ 321 w 324"/>
                  <a:gd name="T17" fmla="*/ 191 h 410"/>
                  <a:gd name="T18" fmla="*/ 321 w 324"/>
                  <a:gd name="T19" fmla="*/ 408 h 410"/>
                  <a:gd name="T20" fmla="*/ 321 w 324"/>
                  <a:gd name="T21" fmla="*/ 409 h 410"/>
                  <a:gd name="T22" fmla="*/ 324 w 324"/>
                  <a:gd name="T23" fmla="*/ 407 h 410"/>
                  <a:gd name="T24" fmla="*/ 324 w 324"/>
                  <a:gd name="T25" fmla="*/ 190 h 410"/>
                  <a:gd name="T26" fmla="*/ 320 w 324"/>
                  <a:gd name="T27" fmla="*/ 18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10">
                    <a:moveTo>
                      <a:pt x="320" y="182"/>
                    </a:moveTo>
                    <a:cubicBezTo>
                      <a:pt x="6" y="1"/>
                      <a:pt x="6" y="1"/>
                      <a:pt x="6" y="1"/>
                    </a:cubicBezTo>
                    <a:cubicBezTo>
                      <a:pt x="4" y="1"/>
                      <a:pt x="3" y="0"/>
                      <a:pt x="2" y="1"/>
                    </a:cubicBezTo>
                    <a:cubicBezTo>
                      <a:pt x="2" y="1"/>
                      <a:pt x="2" y="1"/>
                      <a:pt x="2" y="1"/>
                    </a:cubicBezTo>
                    <a:cubicBezTo>
                      <a:pt x="0" y="2"/>
                      <a:pt x="0" y="2"/>
                      <a:pt x="0" y="2"/>
                    </a:cubicBezTo>
                    <a:cubicBezTo>
                      <a:pt x="0" y="2"/>
                      <a:pt x="0" y="2"/>
                      <a:pt x="0" y="2"/>
                    </a:cubicBezTo>
                    <a:cubicBezTo>
                      <a:pt x="1" y="2"/>
                      <a:pt x="2" y="2"/>
                      <a:pt x="3" y="3"/>
                    </a:cubicBezTo>
                    <a:cubicBezTo>
                      <a:pt x="317" y="184"/>
                      <a:pt x="317" y="184"/>
                      <a:pt x="317" y="184"/>
                    </a:cubicBezTo>
                    <a:cubicBezTo>
                      <a:pt x="319" y="185"/>
                      <a:pt x="321" y="189"/>
                      <a:pt x="321" y="191"/>
                    </a:cubicBezTo>
                    <a:cubicBezTo>
                      <a:pt x="321" y="408"/>
                      <a:pt x="321" y="408"/>
                      <a:pt x="321" y="408"/>
                    </a:cubicBezTo>
                    <a:cubicBezTo>
                      <a:pt x="321" y="409"/>
                      <a:pt x="321" y="409"/>
                      <a:pt x="321" y="409"/>
                    </a:cubicBezTo>
                    <a:cubicBezTo>
                      <a:pt x="323" y="410"/>
                      <a:pt x="324" y="409"/>
                      <a:pt x="324" y="407"/>
                    </a:cubicBezTo>
                    <a:cubicBezTo>
                      <a:pt x="324" y="190"/>
                      <a:pt x="324" y="190"/>
                      <a:pt x="324" y="190"/>
                    </a:cubicBezTo>
                    <a:cubicBezTo>
                      <a:pt x="324" y="187"/>
                      <a:pt x="322" y="184"/>
                      <a:pt x="320" y="182"/>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7" name="Freeform 647"/>
              <p:cNvSpPr>
                <a:spLocks/>
              </p:cNvSpPr>
              <p:nvPr/>
            </p:nvSpPr>
            <p:spPr bwMode="auto">
              <a:xfrm>
                <a:off x="3686175" y="3235325"/>
                <a:ext cx="252413" cy="327025"/>
              </a:xfrm>
              <a:custGeom>
                <a:avLst/>
                <a:gdLst>
                  <a:gd name="T0" fmla="*/ 67 w 67"/>
                  <a:gd name="T1" fmla="*/ 63 h 87"/>
                  <a:gd name="T2" fmla="*/ 34 w 67"/>
                  <a:gd name="T3" fmla="*/ 77 h 87"/>
                  <a:gd name="T4" fmla="*/ 0 w 67"/>
                  <a:gd name="T5" fmla="*/ 24 h 87"/>
                  <a:gd name="T6" fmla="*/ 34 w 67"/>
                  <a:gd name="T7" fmla="*/ 10 h 87"/>
                  <a:gd name="T8" fmla="*/ 67 w 67"/>
                  <a:gd name="T9" fmla="*/ 63 h 87"/>
                </a:gdLst>
                <a:ahLst/>
                <a:cxnLst>
                  <a:cxn ang="0">
                    <a:pos x="T0" y="T1"/>
                  </a:cxn>
                  <a:cxn ang="0">
                    <a:pos x="T2" y="T3"/>
                  </a:cxn>
                  <a:cxn ang="0">
                    <a:pos x="T4" y="T5"/>
                  </a:cxn>
                  <a:cxn ang="0">
                    <a:pos x="T6" y="T7"/>
                  </a:cxn>
                  <a:cxn ang="0">
                    <a:pos x="T8" y="T9"/>
                  </a:cxn>
                </a:cxnLst>
                <a:rect l="0" t="0" r="r" b="b"/>
                <a:pathLst>
                  <a:path w="67" h="87">
                    <a:moveTo>
                      <a:pt x="67" y="63"/>
                    </a:moveTo>
                    <a:cubicBezTo>
                      <a:pt x="67" y="81"/>
                      <a:pt x="52" y="87"/>
                      <a:pt x="34" y="77"/>
                    </a:cubicBezTo>
                    <a:cubicBezTo>
                      <a:pt x="15" y="66"/>
                      <a:pt x="0" y="43"/>
                      <a:pt x="0" y="24"/>
                    </a:cubicBezTo>
                    <a:cubicBezTo>
                      <a:pt x="0" y="6"/>
                      <a:pt x="15" y="0"/>
                      <a:pt x="34" y="10"/>
                    </a:cubicBezTo>
                    <a:cubicBezTo>
                      <a:pt x="52" y="21"/>
                      <a:pt x="67" y="44"/>
                      <a:pt x="67" y="6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541" name="Group 540"/>
          <p:cNvGrpSpPr/>
          <p:nvPr/>
        </p:nvGrpSpPr>
        <p:grpSpPr>
          <a:xfrm>
            <a:off x="8853487" y="2944336"/>
            <a:ext cx="2393950" cy="2970213"/>
            <a:chOff x="1284288" y="1857375"/>
            <a:chExt cx="2393950" cy="2970213"/>
          </a:xfrm>
        </p:grpSpPr>
        <p:grpSp>
          <p:nvGrpSpPr>
            <p:cNvPr id="540" name="Group 539"/>
            <p:cNvGrpSpPr/>
            <p:nvPr/>
          </p:nvGrpSpPr>
          <p:grpSpPr>
            <a:xfrm>
              <a:off x="1284288" y="1857375"/>
              <a:ext cx="2393950" cy="2970213"/>
              <a:chOff x="1284288" y="1857375"/>
              <a:chExt cx="2393950" cy="2970213"/>
            </a:xfrm>
          </p:grpSpPr>
          <p:sp>
            <p:nvSpPr>
              <p:cNvPr id="530" name="Freeform 427"/>
              <p:cNvSpPr>
                <a:spLocks/>
              </p:cNvSpPr>
              <p:nvPr/>
            </p:nvSpPr>
            <p:spPr bwMode="auto">
              <a:xfrm>
                <a:off x="1284288" y="1873250"/>
                <a:ext cx="2366963" cy="2954338"/>
              </a:xfrm>
              <a:custGeom>
                <a:avLst/>
                <a:gdLst>
                  <a:gd name="T0" fmla="*/ 0 w 1491"/>
                  <a:gd name="T1" fmla="*/ 0 h 1861"/>
                  <a:gd name="T2" fmla="*/ 1491 w 1491"/>
                  <a:gd name="T3" fmla="*/ 861 h 1861"/>
                  <a:gd name="T4" fmla="*/ 1491 w 1491"/>
                  <a:gd name="T5" fmla="*/ 1861 h 1861"/>
                  <a:gd name="T6" fmla="*/ 0 w 1491"/>
                  <a:gd name="T7" fmla="*/ 1000 h 1861"/>
                  <a:gd name="T8" fmla="*/ 0 w 1491"/>
                  <a:gd name="T9" fmla="*/ 0 h 1861"/>
                </a:gdLst>
                <a:ahLst/>
                <a:cxnLst>
                  <a:cxn ang="0">
                    <a:pos x="T0" y="T1"/>
                  </a:cxn>
                  <a:cxn ang="0">
                    <a:pos x="T2" y="T3"/>
                  </a:cxn>
                  <a:cxn ang="0">
                    <a:pos x="T4" y="T5"/>
                  </a:cxn>
                  <a:cxn ang="0">
                    <a:pos x="T6" y="T7"/>
                  </a:cxn>
                  <a:cxn ang="0">
                    <a:pos x="T8" y="T9"/>
                  </a:cxn>
                </a:cxnLst>
                <a:rect l="0" t="0" r="r" b="b"/>
                <a:pathLst>
                  <a:path w="1491" h="1861">
                    <a:moveTo>
                      <a:pt x="0" y="0"/>
                    </a:moveTo>
                    <a:lnTo>
                      <a:pt x="1491" y="861"/>
                    </a:lnTo>
                    <a:lnTo>
                      <a:pt x="1491" y="1861"/>
                    </a:lnTo>
                    <a:lnTo>
                      <a:pt x="0" y="1000"/>
                    </a:lnTo>
                    <a:lnTo>
                      <a:pt x="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6" name="Freeform 433"/>
              <p:cNvSpPr>
                <a:spLocks/>
              </p:cNvSpPr>
              <p:nvPr/>
            </p:nvSpPr>
            <p:spPr bwMode="auto">
              <a:xfrm>
                <a:off x="1284288" y="1857375"/>
                <a:ext cx="2393950" cy="1382713"/>
              </a:xfrm>
              <a:custGeom>
                <a:avLst/>
                <a:gdLst>
                  <a:gd name="T0" fmla="*/ 17 w 1508"/>
                  <a:gd name="T1" fmla="*/ 0 h 871"/>
                  <a:gd name="T2" fmla="*/ 0 w 1508"/>
                  <a:gd name="T3" fmla="*/ 10 h 871"/>
                  <a:gd name="T4" fmla="*/ 1491 w 1508"/>
                  <a:gd name="T5" fmla="*/ 871 h 871"/>
                  <a:gd name="T6" fmla="*/ 1508 w 1508"/>
                  <a:gd name="T7" fmla="*/ 861 h 871"/>
                  <a:gd name="T8" fmla="*/ 17 w 1508"/>
                  <a:gd name="T9" fmla="*/ 0 h 871"/>
                </a:gdLst>
                <a:ahLst/>
                <a:cxnLst>
                  <a:cxn ang="0">
                    <a:pos x="T0" y="T1"/>
                  </a:cxn>
                  <a:cxn ang="0">
                    <a:pos x="T2" y="T3"/>
                  </a:cxn>
                  <a:cxn ang="0">
                    <a:pos x="T4" y="T5"/>
                  </a:cxn>
                  <a:cxn ang="0">
                    <a:pos x="T6" y="T7"/>
                  </a:cxn>
                  <a:cxn ang="0">
                    <a:pos x="T8" y="T9"/>
                  </a:cxn>
                </a:cxnLst>
                <a:rect l="0" t="0" r="r" b="b"/>
                <a:pathLst>
                  <a:path w="1508" h="871">
                    <a:moveTo>
                      <a:pt x="17" y="0"/>
                    </a:moveTo>
                    <a:lnTo>
                      <a:pt x="0" y="10"/>
                    </a:lnTo>
                    <a:lnTo>
                      <a:pt x="1491" y="871"/>
                    </a:lnTo>
                    <a:lnTo>
                      <a:pt x="1508" y="861"/>
                    </a:lnTo>
                    <a:lnTo>
                      <a:pt x="17" y="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7" name="Freeform 434"/>
              <p:cNvSpPr>
                <a:spLocks/>
              </p:cNvSpPr>
              <p:nvPr/>
            </p:nvSpPr>
            <p:spPr bwMode="auto">
              <a:xfrm>
                <a:off x="3651250" y="3224213"/>
                <a:ext cx="26988" cy="1603375"/>
              </a:xfrm>
              <a:custGeom>
                <a:avLst/>
                <a:gdLst>
                  <a:gd name="T0" fmla="*/ 0 w 17"/>
                  <a:gd name="T1" fmla="*/ 10 h 1010"/>
                  <a:gd name="T2" fmla="*/ 0 w 17"/>
                  <a:gd name="T3" fmla="*/ 10 h 1010"/>
                  <a:gd name="T4" fmla="*/ 0 w 17"/>
                  <a:gd name="T5" fmla="*/ 1010 h 1010"/>
                  <a:gd name="T6" fmla="*/ 17 w 17"/>
                  <a:gd name="T7" fmla="*/ 1000 h 1010"/>
                  <a:gd name="T8" fmla="*/ 17 w 17"/>
                  <a:gd name="T9" fmla="*/ 0 h 1010"/>
                  <a:gd name="T10" fmla="*/ 17 w 17"/>
                  <a:gd name="T11" fmla="*/ 0 h 1010"/>
                  <a:gd name="T12" fmla="*/ 0 w 17"/>
                  <a:gd name="T13" fmla="*/ 10 h 1010"/>
                </a:gdLst>
                <a:ahLst/>
                <a:cxnLst>
                  <a:cxn ang="0">
                    <a:pos x="T0" y="T1"/>
                  </a:cxn>
                  <a:cxn ang="0">
                    <a:pos x="T2" y="T3"/>
                  </a:cxn>
                  <a:cxn ang="0">
                    <a:pos x="T4" y="T5"/>
                  </a:cxn>
                  <a:cxn ang="0">
                    <a:pos x="T6" y="T7"/>
                  </a:cxn>
                  <a:cxn ang="0">
                    <a:pos x="T8" y="T9"/>
                  </a:cxn>
                  <a:cxn ang="0">
                    <a:pos x="T10" y="T11"/>
                  </a:cxn>
                  <a:cxn ang="0">
                    <a:pos x="T12" y="T13"/>
                  </a:cxn>
                </a:cxnLst>
                <a:rect l="0" t="0" r="r" b="b"/>
                <a:pathLst>
                  <a:path w="17" h="1010">
                    <a:moveTo>
                      <a:pt x="0" y="10"/>
                    </a:moveTo>
                    <a:lnTo>
                      <a:pt x="0" y="10"/>
                    </a:lnTo>
                    <a:lnTo>
                      <a:pt x="0" y="1010"/>
                    </a:lnTo>
                    <a:lnTo>
                      <a:pt x="17" y="1000"/>
                    </a:lnTo>
                    <a:lnTo>
                      <a:pt x="17" y="0"/>
                    </a:lnTo>
                    <a:lnTo>
                      <a:pt x="17" y="0"/>
                    </a:lnTo>
                    <a:lnTo>
                      <a:pt x="0" y="1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39" name="Group 538"/>
            <p:cNvGrpSpPr/>
            <p:nvPr/>
          </p:nvGrpSpPr>
          <p:grpSpPr>
            <a:xfrm>
              <a:off x="1446213" y="2179638"/>
              <a:ext cx="1943100" cy="2200275"/>
              <a:chOff x="1446213" y="2179638"/>
              <a:chExt cx="1943100" cy="2200275"/>
            </a:xfrm>
          </p:grpSpPr>
          <p:grpSp>
            <p:nvGrpSpPr>
              <p:cNvPr id="538" name="Group 537"/>
              <p:cNvGrpSpPr/>
              <p:nvPr/>
            </p:nvGrpSpPr>
            <p:grpSpPr>
              <a:xfrm>
                <a:off x="2146300" y="2820988"/>
                <a:ext cx="1243013" cy="1558925"/>
                <a:chOff x="2146300" y="2820988"/>
                <a:chExt cx="1243013" cy="1558925"/>
              </a:xfrm>
            </p:grpSpPr>
            <p:sp>
              <p:nvSpPr>
                <p:cNvPr id="531" name="Freeform 428"/>
                <p:cNvSpPr>
                  <a:spLocks/>
                </p:cNvSpPr>
                <p:nvPr/>
              </p:nvSpPr>
              <p:spPr bwMode="auto">
                <a:xfrm>
                  <a:off x="2146300" y="2870200"/>
                  <a:ext cx="320675" cy="433388"/>
                </a:xfrm>
                <a:custGeom>
                  <a:avLst/>
                  <a:gdLst>
                    <a:gd name="T0" fmla="*/ 177 w 177"/>
                    <a:gd name="T1" fmla="*/ 124 h 239"/>
                    <a:gd name="T2" fmla="*/ 96 w 177"/>
                    <a:gd name="T3" fmla="*/ 0 h 239"/>
                    <a:gd name="T4" fmla="*/ 0 w 177"/>
                    <a:gd name="T5" fmla="*/ 171 h 239"/>
                    <a:gd name="T6" fmla="*/ 112 w 177"/>
                    <a:gd name="T7" fmla="*/ 239 h 239"/>
                    <a:gd name="T8" fmla="*/ 177 w 177"/>
                    <a:gd name="T9" fmla="*/ 124 h 239"/>
                  </a:gdLst>
                  <a:ahLst/>
                  <a:cxnLst>
                    <a:cxn ang="0">
                      <a:pos x="T0" y="T1"/>
                    </a:cxn>
                    <a:cxn ang="0">
                      <a:pos x="T2" y="T3"/>
                    </a:cxn>
                    <a:cxn ang="0">
                      <a:pos x="T4" y="T5"/>
                    </a:cxn>
                    <a:cxn ang="0">
                      <a:pos x="T6" y="T7"/>
                    </a:cxn>
                    <a:cxn ang="0">
                      <a:pos x="T8" y="T9"/>
                    </a:cxn>
                  </a:cxnLst>
                  <a:rect l="0" t="0" r="r" b="b"/>
                  <a:pathLst>
                    <a:path w="177" h="239">
                      <a:moveTo>
                        <a:pt x="177" y="124"/>
                      </a:moveTo>
                      <a:cubicBezTo>
                        <a:pt x="96" y="0"/>
                        <a:pt x="96" y="0"/>
                        <a:pt x="96" y="0"/>
                      </a:cubicBezTo>
                      <a:cubicBezTo>
                        <a:pt x="39" y="26"/>
                        <a:pt x="3" y="85"/>
                        <a:pt x="0" y="171"/>
                      </a:cubicBezTo>
                      <a:cubicBezTo>
                        <a:pt x="112" y="239"/>
                        <a:pt x="112" y="239"/>
                        <a:pt x="112" y="239"/>
                      </a:cubicBezTo>
                      <a:cubicBezTo>
                        <a:pt x="114" y="181"/>
                        <a:pt x="138" y="142"/>
                        <a:pt x="177" y="124"/>
                      </a:cubicBezTo>
                      <a:close/>
                    </a:path>
                  </a:pathLst>
                </a:custGeom>
                <a:solidFill>
                  <a:srgbClr val="FF5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2" name="Freeform 429"/>
                <p:cNvSpPr>
                  <a:spLocks/>
                </p:cNvSpPr>
                <p:nvPr/>
              </p:nvSpPr>
              <p:spPr bwMode="auto">
                <a:xfrm>
                  <a:off x="2725738" y="3638550"/>
                  <a:ext cx="663575" cy="741363"/>
                </a:xfrm>
                <a:custGeom>
                  <a:avLst/>
                  <a:gdLst>
                    <a:gd name="T0" fmla="*/ 240 w 366"/>
                    <a:gd name="T1" fmla="*/ 0 h 410"/>
                    <a:gd name="T2" fmla="*/ 255 w 366"/>
                    <a:gd name="T3" fmla="*/ 91 h 410"/>
                    <a:gd name="T4" fmla="*/ 23 w 366"/>
                    <a:gd name="T5" fmla="*/ 189 h 410"/>
                    <a:gd name="T6" fmla="*/ 8 w 366"/>
                    <a:gd name="T7" fmla="*/ 179 h 410"/>
                    <a:gd name="T8" fmla="*/ 0 w 366"/>
                    <a:gd name="T9" fmla="*/ 287 h 410"/>
                    <a:gd name="T10" fmla="*/ 23 w 366"/>
                    <a:gd name="T11" fmla="*/ 301 h 410"/>
                    <a:gd name="T12" fmla="*/ 366 w 366"/>
                    <a:gd name="T13" fmla="*/ 155 h 410"/>
                    <a:gd name="T14" fmla="*/ 344 w 366"/>
                    <a:gd name="T15" fmla="*/ 21 h 410"/>
                    <a:gd name="T16" fmla="*/ 240 w 366"/>
                    <a:gd name="T17" fmla="*/ 0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6" h="410">
                      <a:moveTo>
                        <a:pt x="240" y="0"/>
                      </a:moveTo>
                      <a:cubicBezTo>
                        <a:pt x="249" y="31"/>
                        <a:pt x="255" y="62"/>
                        <a:pt x="255" y="91"/>
                      </a:cubicBezTo>
                      <a:cubicBezTo>
                        <a:pt x="255" y="219"/>
                        <a:pt x="151" y="263"/>
                        <a:pt x="23" y="189"/>
                      </a:cubicBezTo>
                      <a:cubicBezTo>
                        <a:pt x="18" y="186"/>
                        <a:pt x="13" y="183"/>
                        <a:pt x="8" y="179"/>
                      </a:cubicBezTo>
                      <a:cubicBezTo>
                        <a:pt x="0" y="287"/>
                        <a:pt x="0" y="287"/>
                        <a:pt x="0" y="287"/>
                      </a:cubicBezTo>
                      <a:cubicBezTo>
                        <a:pt x="8" y="291"/>
                        <a:pt x="15" y="296"/>
                        <a:pt x="23" y="301"/>
                      </a:cubicBezTo>
                      <a:cubicBezTo>
                        <a:pt x="213" y="410"/>
                        <a:pt x="366" y="345"/>
                        <a:pt x="366" y="155"/>
                      </a:cubicBezTo>
                      <a:cubicBezTo>
                        <a:pt x="366" y="113"/>
                        <a:pt x="358" y="67"/>
                        <a:pt x="344" y="21"/>
                      </a:cubicBezTo>
                      <a:lnTo>
                        <a:pt x="240" y="0"/>
                      </a:lnTo>
                      <a:close/>
                    </a:path>
                  </a:pathLst>
                </a:custGeom>
                <a:solidFill>
                  <a:srgbClr val="83E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3" name="Freeform 430"/>
                <p:cNvSpPr>
                  <a:spLocks/>
                </p:cNvSpPr>
                <p:nvPr/>
              </p:nvSpPr>
              <p:spPr bwMode="auto">
                <a:xfrm>
                  <a:off x="2319338" y="2820988"/>
                  <a:ext cx="1028700" cy="855663"/>
                </a:xfrm>
                <a:custGeom>
                  <a:avLst/>
                  <a:gdLst>
                    <a:gd name="T0" fmla="*/ 247 w 568"/>
                    <a:gd name="T1" fmla="*/ 178 h 473"/>
                    <a:gd name="T2" fmla="*/ 464 w 568"/>
                    <a:gd name="T3" fmla="*/ 452 h 473"/>
                    <a:gd name="T4" fmla="*/ 568 w 568"/>
                    <a:gd name="T5" fmla="*/ 473 h 473"/>
                    <a:gd name="T6" fmla="*/ 247 w 568"/>
                    <a:gd name="T7" fmla="*/ 66 h 473"/>
                    <a:gd name="T8" fmla="*/ 0 w 568"/>
                    <a:gd name="T9" fmla="*/ 28 h 473"/>
                    <a:gd name="T10" fmla="*/ 81 w 568"/>
                    <a:gd name="T11" fmla="*/ 152 h 473"/>
                    <a:gd name="T12" fmla="*/ 247 w 568"/>
                    <a:gd name="T13" fmla="*/ 178 h 473"/>
                  </a:gdLst>
                  <a:ahLst/>
                  <a:cxnLst>
                    <a:cxn ang="0">
                      <a:pos x="T0" y="T1"/>
                    </a:cxn>
                    <a:cxn ang="0">
                      <a:pos x="T2" y="T3"/>
                    </a:cxn>
                    <a:cxn ang="0">
                      <a:pos x="T4" y="T5"/>
                    </a:cxn>
                    <a:cxn ang="0">
                      <a:pos x="T6" y="T7"/>
                    </a:cxn>
                    <a:cxn ang="0">
                      <a:pos x="T8" y="T9"/>
                    </a:cxn>
                    <a:cxn ang="0">
                      <a:pos x="T10" y="T11"/>
                    </a:cxn>
                    <a:cxn ang="0">
                      <a:pos x="T12" y="T13"/>
                    </a:cxn>
                  </a:cxnLst>
                  <a:rect l="0" t="0" r="r" b="b"/>
                  <a:pathLst>
                    <a:path w="568" h="473">
                      <a:moveTo>
                        <a:pt x="247" y="178"/>
                      </a:moveTo>
                      <a:cubicBezTo>
                        <a:pt x="346" y="235"/>
                        <a:pt x="431" y="346"/>
                        <a:pt x="464" y="452"/>
                      </a:cubicBezTo>
                      <a:cubicBezTo>
                        <a:pt x="568" y="473"/>
                        <a:pt x="568" y="473"/>
                        <a:pt x="568" y="473"/>
                      </a:cubicBezTo>
                      <a:cubicBezTo>
                        <a:pt x="519" y="315"/>
                        <a:pt x="394" y="151"/>
                        <a:pt x="247" y="66"/>
                      </a:cubicBezTo>
                      <a:cubicBezTo>
                        <a:pt x="150" y="10"/>
                        <a:pt x="63" y="0"/>
                        <a:pt x="0" y="28"/>
                      </a:cubicBezTo>
                      <a:cubicBezTo>
                        <a:pt x="81" y="152"/>
                        <a:pt x="81" y="152"/>
                        <a:pt x="81" y="152"/>
                      </a:cubicBezTo>
                      <a:cubicBezTo>
                        <a:pt x="123" y="133"/>
                        <a:pt x="182" y="140"/>
                        <a:pt x="247" y="178"/>
                      </a:cubicBezTo>
                      <a:close/>
                    </a:path>
                  </a:pathLst>
                </a:custGeom>
                <a:solidFill>
                  <a:srgbClr val="3B6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34" name="Freeform 431"/>
                <p:cNvSpPr>
                  <a:spLocks/>
                </p:cNvSpPr>
                <p:nvPr/>
              </p:nvSpPr>
              <p:spPr bwMode="auto">
                <a:xfrm>
                  <a:off x="2146300" y="3179763"/>
                  <a:ext cx="593725" cy="977900"/>
                </a:xfrm>
                <a:custGeom>
                  <a:avLst/>
                  <a:gdLst>
                    <a:gd name="T0" fmla="*/ 111 w 328"/>
                    <a:gd name="T1" fmla="*/ 77 h 540"/>
                    <a:gd name="T2" fmla="*/ 112 w 328"/>
                    <a:gd name="T3" fmla="*/ 68 h 540"/>
                    <a:gd name="T4" fmla="*/ 0 w 328"/>
                    <a:gd name="T5" fmla="*/ 0 h 540"/>
                    <a:gd name="T6" fmla="*/ 0 w 328"/>
                    <a:gd name="T7" fmla="*/ 12 h 540"/>
                    <a:gd name="T8" fmla="*/ 320 w 328"/>
                    <a:gd name="T9" fmla="*/ 540 h 540"/>
                    <a:gd name="T10" fmla="*/ 328 w 328"/>
                    <a:gd name="T11" fmla="*/ 432 h 540"/>
                    <a:gd name="T12" fmla="*/ 111 w 328"/>
                    <a:gd name="T13" fmla="*/ 77 h 540"/>
                  </a:gdLst>
                  <a:ahLst/>
                  <a:cxnLst>
                    <a:cxn ang="0">
                      <a:pos x="T0" y="T1"/>
                    </a:cxn>
                    <a:cxn ang="0">
                      <a:pos x="T2" y="T3"/>
                    </a:cxn>
                    <a:cxn ang="0">
                      <a:pos x="T4" y="T5"/>
                    </a:cxn>
                    <a:cxn ang="0">
                      <a:pos x="T6" y="T7"/>
                    </a:cxn>
                    <a:cxn ang="0">
                      <a:pos x="T8" y="T9"/>
                    </a:cxn>
                    <a:cxn ang="0">
                      <a:pos x="T10" y="T11"/>
                    </a:cxn>
                    <a:cxn ang="0">
                      <a:pos x="T12" y="T13"/>
                    </a:cxn>
                  </a:cxnLst>
                  <a:rect l="0" t="0" r="r" b="b"/>
                  <a:pathLst>
                    <a:path w="328" h="540">
                      <a:moveTo>
                        <a:pt x="111" y="77"/>
                      </a:moveTo>
                      <a:cubicBezTo>
                        <a:pt x="111" y="74"/>
                        <a:pt x="112" y="71"/>
                        <a:pt x="112" y="68"/>
                      </a:cubicBezTo>
                      <a:cubicBezTo>
                        <a:pt x="0" y="0"/>
                        <a:pt x="0" y="0"/>
                        <a:pt x="0" y="0"/>
                      </a:cubicBezTo>
                      <a:cubicBezTo>
                        <a:pt x="0" y="4"/>
                        <a:pt x="0" y="8"/>
                        <a:pt x="0" y="12"/>
                      </a:cubicBezTo>
                      <a:cubicBezTo>
                        <a:pt x="0" y="194"/>
                        <a:pt x="141" y="425"/>
                        <a:pt x="320" y="540"/>
                      </a:cubicBezTo>
                      <a:cubicBezTo>
                        <a:pt x="328" y="432"/>
                        <a:pt x="328" y="432"/>
                        <a:pt x="328" y="432"/>
                      </a:cubicBezTo>
                      <a:cubicBezTo>
                        <a:pt x="207" y="355"/>
                        <a:pt x="111" y="199"/>
                        <a:pt x="111" y="77"/>
                      </a:cubicBezTo>
                      <a:close/>
                    </a:path>
                  </a:pathLst>
                </a:custGeom>
                <a:solidFill>
                  <a:srgbClr val="885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35" name="Freeform 432"/>
              <p:cNvSpPr>
                <a:spLocks noEditPoints="1"/>
              </p:cNvSpPr>
              <p:nvPr/>
            </p:nvSpPr>
            <p:spPr bwMode="auto">
              <a:xfrm>
                <a:off x="1446213" y="2179638"/>
                <a:ext cx="534988" cy="1436688"/>
              </a:xfrm>
              <a:custGeom>
                <a:avLst/>
                <a:gdLst>
                  <a:gd name="T0" fmla="*/ 0 w 337"/>
                  <a:gd name="T1" fmla="*/ 408 h 905"/>
                  <a:gd name="T2" fmla="*/ 337 w 337"/>
                  <a:gd name="T3" fmla="*/ 577 h 905"/>
                  <a:gd name="T4" fmla="*/ 337 w 337"/>
                  <a:gd name="T5" fmla="*/ 613 h 905"/>
                  <a:gd name="T6" fmla="*/ 0 w 337"/>
                  <a:gd name="T7" fmla="*/ 445 h 905"/>
                  <a:gd name="T8" fmla="*/ 337 w 337"/>
                  <a:gd name="T9" fmla="*/ 613 h 905"/>
                  <a:gd name="T10" fmla="*/ 0 w 337"/>
                  <a:gd name="T11" fmla="*/ 456 h 905"/>
                  <a:gd name="T12" fmla="*/ 288 w 337"/>
                  <a:gd name="T13" fmla="*/ 648 h 905"/>
                  <a:gd name="T14" fmla="*/ 337 w 337"/>
                  <a:gd name="T15" fmla="*/ 687 h 905"/>
                  <a:gd name="T16" fmla="*/ 0 w 337"/>
                  <a:gd name="T17" fmla="*/ 519 h 905"/>
                  <a:gd name="T18" fmla="*/ 337 w 337"/>
                  <a:gd name="T19" fmla="*/ 687 h 905"/>
                  <a:gd name="T20" fmla="*/ 0 w 337"/>
                  <a:gd name="T21" fmla="*/ 530 h 905"/>
                  <a:gd name="T22" fmla="*/ 174 w 337"/>
                  <a:gd name="T23" fmla="*/ 657 h 905"/>
                  <a:gd name="T24" fmla="*/ 303 w 337"/>
                  <a:gd name="T25" fmla="*/ 749 h 905"/>
                  <a:gd name="T26" fmla="*/ 0 w 337"/>
                  <a:gd name="T27" fmla="*/ 601 h 905"/>
                  <a:gd name="T28" fmla="*/ 303 w 337"/>
                  <a:gd name="T29" fmla="*/ 749 h 905"/>
                  <a:gd name="T30" fmla="*/ 0 w 337"/>
                  <a:gd name="T31" fmla="*/ 611 h 905"/>
                  <a:gd name="T32" fmla="*/ 315 w 337"/>
                  <a:gd name="T33" fmla="*/ 820 h 905"/>
                  <a:gd name="T34" fmla="*/ 288 w 337"/>
                  <a:gd name="T35" fmla="*/ 814 h 905"/>
                  <a:gd name="T36" fmla="*/ 0 w 337"/>
                  <a:gd name="T37" fmla="*/ 674 h 905"/>
                  <a:gd name="T38" fmla="*/ 288 w 337"/>
                  <a:gd name="T39" fmla="*/ 814 h 905"/>
                  <a:gd name="T40" fmla="*/ 0 w 337"/>
                  <a:gd name="T41" fmla="*/ 685 h 905"/>
                  <a:gd name="T42" fmla="*/ 337 w 337"/>
                  <a:gd name="T43" fmla="*/ 905 h 905"/>
                  <a:gd name="T44" fmla="*/ 217 w 337"/>
                  <a:gd name="T45" fmla="*/ 848 h 905"/>
                  <a:gd name="T46" fmla="*/ 0 w 337"/>
                  <a:gd name="T47" fmla="*/ 748 h 905"/>
                  <a:gd name="T48" fmla="*/ 217 w 337"/>
                  <a:gd name="T49" fmla="*/ 848 h 905"/>
                  <a:gd name="T50" fmla="*/ 0 w 337"/>
                  <a:gd name="T51" fmla="*/ 0 h 905"/>
                  <a:gd name="T52" fmla="*/ 337 w 337"/>
                  <a:gd name="T53" fmla="*/ 220 h 905"/>
                  <a:gd name="T54" fmla="*/ 337 w 337"/>
                  <a:gd name="T55" fmla="*/ 230 h 905"/>
                  <a:gd name="T56" fmla="*/ 0 w 337"/>
                  <a:gd name="T57" fmla="*/ 63 h 905"/>
                  <a:gd name="T58" fmla="*/ 337 w 337"/>
                  <a:gd name="T59" fmla="*/ 230 h 905"/>
                  <a:gd name="T60" fmla="*/ 0 w 337"/>
                  <a:gd name="T61" fmla="*/ 73 h 905"/>
                  <a:gd name="T62" fmla="*/ 288 w 337"/>
                  <a:gd name="T63" fmla="*/ 266 h 905"/>
                  <a:gd name="T64" fmla="*/ 337 w 337"/>
                  <a:gd name="T65" fmla="*/ 304 h 905"/>
                  <a:gd name="T66" fmla="*/ 0 w 337"/>
                  <a:gd name="T67" fmla="*/ 137 h 905"/>
                  <a:gd name="T68" fmla="*/ 337 w 337"/>
                  <a:gd name="T69" fmla="*/ 304 h 905"/>
                  <a:gd name="T70" fmla="*/ 0 w 337"/>
                  <a:gd name="T71" fmla="*/ 147 h 905"/>
                  <a:gd name="T72" fmla="*/ 174 w 337"/>
                  <a:gd name="T73" fmla="*/ 274 h 905"/>
                  <a:gd name="T74" fmla="*/ 303 w 337"/>
                  <a:gd name="T75" fmla="*/ 366 h 905"/>
                  <a:gd name="T76" fmla="*/ 0 w 337"/>
                  <a:gd name="T77" fmla="*/ 218 h 905"/>
                  <a:gd name="T78" fmla="*/ 303 w 337"/>
                  <a:gd name="T79" fmla="*/ 366 h 905"/>
                  <a:gd name="T80" fmla="*/ 0 w 337"/>
                  <a:gd name="T81" fmla="*/ 228 h 905"/>
                  <a:gd name="T82" fmla="*/ 315 w 337"/>
                  <a:gd name="T83" fmla="*/ 437 h 905"/>
                  <a:gd name="T84" fmla="*/ 288 w 337"/>
                  <a:gd name="T85" fmla="*/ 431 h 905"/>
                  <a:gd name="T86" fmla="*/ 0 w 337"/>
                  <a:gd name="T87" fmla="*/ 292 h 905"/>
                  <a:gd name="T88" fmla="*/ 288 w 337"/>
                  <a:gd name="T89" fmla="*/ 431 h 905"/>
                  <a:gd name="T90" fmla="*/ 0 w 337"/>
                  <a:gd name="T91" fmla="*/ 302 h 905"/>
                  <a:gd name="T92" fmla="*/ 337 w 337"/>
                  <a:gd name="T93" fmla="*/ 522 h 905"/>
                  <a:gd name="T94" fmla="*/ 217 w 337"/>
                  <a:gd name="T95" fmla="*/ 465 h 905"/>
                  <a:gd name="T96" fmla="*/ 0 w 337"/>
                  <a:gd name="T97" fmla="*/ 365 h 905"/>
                  <a:gd name="T98" fmla="*/ 217 w 337"/>
                  <a:gd name="T99" fmla="*/ 465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7" h="905">
                    <a:moveTo>
                      <a:pt x="337" y="602"/>
                    </a:moveTo>
                    <a:lnTo>
                      <a:pt x="0" y="408"/>
                    </a:lnTo>
                    <a:lnTo>
                      <a:pt x="0" y="382"/>
                    </a:lnTo>
                    <a:lnTo>
                      <a:pt x="337" y="577"/>
                    </a:lnTo>
                    <a:lnTo>
                      <a:pt x="337" y="602"/>
                    </a:lnTo>
                    <a:close/>
                    <a:moveTo>
                      <a:pt x="337" y="613"/>
                    </a:moveTo>
                    <a:lnTo>
                      <a:pt x="0" y="420"/>
                    </a:lnTo>
                    <a:lnTo>
                      <a:pt x="0" y="445"/>
                    </a:lnTo>
                    <a:lnTo>
                      <a:pt x="337" y="640"/>
                    </a:lnTo>
                    <a:lnTo>
                      <a:pt x="337" y="613"/>
                    </a:lnTo>
                    <a:close/>
                    <a:moveTo>
                      <a:pt x="288" y="622"/>
                    </a:moveTo>
                    <a:lnTo>
                      <a:pt x="0" y="456"/>
                    </a:lnTo>
                    <a:lnTo>
                      <a:pt x="0" y="482"/>
                    </a:lnTo>
                    <a:lnTo>
                      <a:pt x="288" y="648"/>
                    </a:lnTo>
                    <a:lnTo>
                      <a:pt x="288" y="622"/>
                    </a:lnTo>
                    <a:close/>
                    <a:moveTo>
                      <a:pt x="337" y="687"/>
                    </a:moveTo>
                    <a:lnTo>
                      <a:pt x="0" y="493"/>
                    </a:lnTo>
                    <a:lnTo>
                      <a:pt x="0" y="519"/>
                    </a:lnTo>
                    <a:lnTo>
                      <a:pt x="337" y="714"/>
                    </a:lnTo>
                    <a:lnTo>
                      <a:pt x="337" y="687"/>
                    </a:lnTo>
                    <a:close/>
                    <a:moveTo>
                      <a:pt x="174" y="630"/>
                    </a:moveTo>
                    <a:lnTo>
                      <a:pt x="0" y="530"/>
                    </a:lnTo>
                    <a:lnTo>
                      <a:pt x="0" y="556"/>
                    </a:lnTo>
                    <a:lnTo>
                      <a:pt x="174" y="657"/>
                    </a:lnTo>
                    <a:lnTo>
                      <a:pt x="174" y="630"/>
                    </a:lnTo>
                    <a:close/>
                    <a:moveTo>
                      <a:pt x="303" y="749"/>
                    </a:moveTo>
                    <a:lnTo>
                      <a:pt x="0" y="575"/>
                    </a:lnTo>
                    <a:lnTo>
                      <a:pt x="0" y="601"/>
                    </a:lnTo>
                    <a:lnTo>
                      <a:pt x="303" y="775"/>
                    </a:lnTo>
                    <a:lnTo>
                      <a:pt x="303" y="749"/>
                    </a:lnTo>
                    <a:close/>
                    <a:moveTo>
                      <a:pt x="315" y="794"/>
                    </a:moveTo>
                    <a:lnTo>
                      <a:pt x="0" y="611"/>
                    </a:lnTo>
                    <a:lnTo>
                      <a:pt x="0" y="637"/>
                    </a:lnTo>
                    <a:lnTo>
                      <a:pt x="315" y="820"/>
                    </a:lnTo>
                    <a:lnTo>
                      <a:pt x="315" y="794"/>
                    </a:lnTo>
                    <a:close/>
                    <a:moveTo>
                      <a:pt x="288" y="814"/>
                    </a:moveTo>
                    <a:lnTo>
                      <a:pt x="0" y="649"/>
                    </a:lnTo>
                    <a:lnTo>
                      <a:pt x="0" y="674"/>
                    </a:lnTo>
                    <a:lnTo>
                      <a:pt x="288" y="840"/>
                    </a:lnTo>
                    <a:lnTo>
                      <a:pt x="288" y="814"/>
                    </a:lnTo>
                    <a:close/>
                    <a:moveTo>
                      <a:pt x="337" y="879"/>
                    </a:moveTo>
                    <a:lnTo>
                      <a:pt x="0" y="685"/>
                    </a:lnTo>
                    <a:lnTo>
                      <a:pt x="0" y="711"/>
                    </a:lnTo>
                    <a:lnTo>
                      <a:pt x="337" y="905"/>
                    </a:lnTo>
                    <a:lnTo>
                      <a:pt x="337" y="879"/>
                    </a:lnTo>
                    <a:close/>
                    <a:moveTo>
                      <a:pt x="217" y="848"/>
                    </a:moveTo>
                    <a:lnTo>
                      <a:pt x="0" y="722"/>
                    </a:lnTo>
                    <a:lnTo>
                      <a:pt x="0" y="748"/>
                    </a:lnTo>
                    <a:lnTo>
                      <a:pt x="217" y="873"/>
                    </a:lnTo>
                    <a:lnTo>
                      <a:pt x="217" y="848"/>
                    </a:lnTo>
                    <a:close/>
                    <a:moveTo>
                      <a:pt x="337" y="194"/>
                    </a:moveTo>
                    <a:lnTo>
                      <a:pt x="0" y="0"/>
                    </a:lnTo>
                    <a:lnTo>
                      <a:pt x="0" y="25"/>
                    </a:lnTo>
                    <a:lnTo>
                      <a:pt x="337" y="220"/>
                    </a:lnTo>
                    <a:lnTo>
                      <a:pt x="337" y="194"/>
                    </a:lnTo>
                    <a:close/>
                    <a:moveTo>
                      <a:pt x="337" y="230"/>
                    </a:moveTo>
                    <a:lnTo>
                      <a:pt x="0" y="36"/>
                    </a:lnTo>
                    <a:lnTo>
                      <a:pt x="0" y="63"/>
                    </a:lnTo>
                    <a:lnTo>
                      <a:pt x="337" y="256"/>
                    </a:lnTo>
                    <a:lnTo>
                      <a:pt x="337" y="230"/>
                    </a:lnTo>
                    <a:close/>
                    <a:moveTo>
                      <a:pt x="288" y="239"/>
                    </a:moveTo>
                    <a:lnTo>
                      <a:pt x="0" y="73"/>
                    </a:lnTo>
                    <a:lnTo>
                      <a:pt x="0" y="99"/>
                    </a:lnTo>
                    <a:lnTo>
                      <a:pt x="288" y="266"/>
                    </a:lnTo>
                    <a:lnTo>
                      <a:pt x="288" y="239"/>
                    </a:lnTo>
                    <a:close/>
                    <a:moveTo>
                      <a:pt x="337" y="304"/>
                    </a:moveTo>
                    <a:lnTo>
                      <a:pt x="0" y="111"/>
                    </a:lnTo>
                    <a:lnTo>
                      <a:pt x="0" y="137"/>
                    </a:lnTo>
                    <a:lnTo>
                      <a:pt x="337" y="331"/>
                    </a:lnTo>
                    <a:lnTo>
                      <a:pt x="337" y="304"/>
                    </a:lnTo>
                    <a:close/>
                    <a:moveTo>
                      <a:pt x="174" y="247"/>
                    </a:moveTo>
                    <a:lnTo>
                      <a:pt x="0" y="147"/>
                    </a:lnTo>
                    <a:lnTo>
                      <a:pt x="0" y="173"/>
                    </a:lnTo>
                    <a:lnTo>
                      <a:pt x="174" y="274"/>
                    </a:lnTo>
                    <a:lnTo>
                      <a:pt x="174" y="247"/>
                    </a:lnTo>
                    <a:close/>
                    <a:moveTo>
                      <a:pt x="303" y="366"/>
                    </a:moveTo>
                    <a:lnTo>
                      <a:pt x="0" y="192"/>
                    </a:lnTo>
                    <a:lnTo>
                      <a:pt x="0" y="218"/>
                    </a:lnTo>
                    <a:lnTo>
                      <a:pt x="303" y="392"/>
                    </a:lnTo>
                    <a:lnTo>
                      <a:pt x="303" y="366"/>
                    </a:lnTo>
                    <a:close/>
                    <a:moveTo>
                      <a:pt x="315" y="410"/>
                    </a:moveTo>
                    <a:lnTo>
                      <a:pt x="0" y="228"/>
                    </a:lnTo>
                    <a:lnTo>
                      <a:pt x="0" y="254"/>
                    </a:lnTo>
                    <a:lnTo>
                      <a:pt x="315" y="437"/>
                    </a:lnTo>
                    <a:lnTo>
                      <a:pt x="315" y="410"/>
                    </a:lnTo>
                    <a:close/>
                    <a:moveTo>
                      <a:pt x="288" y="431"/>
                    </a:moveTo>
                    <a:lnTo>
                      <a:pt x="0" y="266"/>
                    </a:lnTo>
                    <a:lnTo>
                      <a:pt x="0" y="292"/>
                    </a:lnTo>
                    <a:lnTo>
                      <a:pt x="288" y="457"/>
                    </a:lnTo>
                    <a:lnTo>
                      <a:pt x="288" y="431"/>
                    </a:lnTo>
                    <a:close/>
                    <a:moveTo>
                      <a:pt x="337" y="497"/>
                    </a:moveTo>
                    <a:lnTo>
                      <a:pt x="0" y="302"/>
                    </a:lnTo>
                    <a:lnTo>
                      <a:pt x="0" y="328"/>
                    </a:lnTo>
                    <a:lnTo>
                      <a:pt x="337" y="522"/>
                    </a:lnTo>
                    <a:lnTo>
                      <a:pt x="337" y="497"/>
                    </a:lnTo>
                    <a:close/>
                    <a:moveTo>
                      <a:pt x="217" y="465"/>
                    </a:moveTo>
                    <a:lnTo>
                      <a:pt x="0" y="340"/>
                    </a:lnTo>
                    <a:lnTo>
                      <a:pt x="0" y="365"/>
                    </a:lnTo>
                    <a:lnTo>
                      <a:pt x="217" y="491"/>
                    </a:lnTo>
                    <a:lnTo>
                      <a:pt x="217" y="465"/>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578" name="Group 577"/>
          <p:cNvGrpSpPr/>
          <p:nvPr/>
        </p:nvGrpSpPr>
        <p:grpSpPr>
          <a:xfrm>
            <a:off x="6417469" y="5063770"/>
            <a:ext cx="1840842" cy="1406344"/>
            <a:chOff x="2408237" y="2903538"/>
            <a:chExt cx="4176714" cy="3190874"/>
          </a:xfrm>
        </p:grpSpPr>
        <p:sp>
          <p:nvSpPr>
            <p:cNvPr id="620" name="Freeform 5"/>
            <p:cNvSpPr>
              <a:spLocks/>
            </p:cNvSpPr>
            <p:nvPr/>
          </p:nvSpPr>
          <p:spPr bwMode="auto">
            <a:xfrm>
              <a:off x="2408237" y="2903538"/>
              <a:ext cx="2720975" cy="1574800"/>
            </a:xfrm>
            <a:custGeom>
              <a:avLst/>
              <a:gdLst>
                <a:gd name="T0" fmla="*/ 817 w 817"/>
                <a:gd name="T1" fmla="*/ 118 h 473"/>
                <a:gd name="T2" fmla="*/ 261 w 817"/>
                <a:gd name="T3" fmla="*/ 440 h 473"/>
                <a:gd name="T4" fmla="*/ 56 w 817"/>
                <a:gd name="T5" fmla="*/ 440 h 473"/>
                <a:gd name="T6" fmla="*/ 56 w 817"/>
                <a:gd name="T7" fmla="*/ 440 h 473"/>
                <a:gd name="T8" fmla="*/ 56 w 817"/>
                <a:gd name="T9" fmla="*/ 322 h 473"/>
                <a:gd name="T10" fmla="*/ 612 w 817"/>
                <a:gd name="T11" fmla="*/ 0 h 473"/>
                <a:gd name="T12" fmla="*/ 817 w 817"/>
                <a:gd name="T13" fmla="*/ 118 h 473"/>
              </a:gdLst>
              <a:ahLst/>
              <a:cxnLst>
                <a:cxn ang="0">
                  <a:pos x="T0" y="T1"/>
                </a:cxn>
                <a:cxn ang="0">
                  <a:pos x="T2" y="T3"/>
                </a:cxn>
                <a:cxn ang="0">
                  <a:pos x="T4" y="T5"/>
                </a:cxn>
                <a:cxn ang="0">
                  <a:pos x="T6" y="T7"/>
                </a:cxn>
                <a:cxn ang="0">
                  <a:pos x="T8" y="T9"/>
                </a:cxn>
                <a:cxn ang="0">
                  <a:pos x="T10" y="T11"/>
                </a:cxn>
                <a:cxn ang="0">
                  <a:pos x="T12" y="T13"/>
                </a:cxn>
              </a:cxnLst>
              <a:rect l="0" t="0" r="r" b="b"/>
              <a:pathLst>
                <a:path w="817" h="473">
                  <a:moveTo>
                    <a:pt x="817" y="118"/>
                  </a:moveTo>
                  <a:cubicBezTo>
                    <a:pt x="261" y="440"/>
                    <a:pt x="261" y="440"/>
                    <a:pt x="261" y="440"/>
                  </a:cubicBezTo>
                  <a:cubicBezTo>
                    <a:pt x="204" y="473"/>
                    <a:pt x="113" y="473"/>
                    <a:pt x="56" y="440"/>
                  </a:cubicBezTo>
                  <a:cubicBezTo>
                    <a:pt x="56" y="440"/>
                    <a:pt x="56" y="440"/>
                    <a:pt x="56" y="440"/>
                  </a:cubicBezTo>
                  <a:cubicBezTo>
                    <a:pt x="0" y="407"/>
                    <a:pt x="0" y="354"/>
                    <a:pt x="56" y="322"/>
                  </a:cubicBezTo>
                  <a:cubicBezTo>
                    <a:pt x="612" y="0"/>
                    <a:pt x="612" y="0"/>
                    <a:pt x="612" y="0"/>
                  </a:cubicBezTo>
                  <a:lnTo>
                    <a:pt x="817" y="118"/>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1" name="Freeform 6"/>
            <p:cNvSpPr>
              <a:spLocks/>
            </p:cNvSpPr>
            <p:nvPr/>
          </p:nvSpPr>
          <p:spPr bwMode="auto">
            <a:xfrm>
              <a:off x="2544763" y="3330575"/>
              <a:ext cx="3314700" cy="1927225"/>
            </a:xfrm>
            <a:custGeom>
              <a:avLst/>
              <a:gdLst>
                <a:gd name="T0" fmla="*/ 995 w 995"/>
                <a:gd name="T1" fmla="*/ 118 h 579"/>
                <a:gd name="T2" fmla="*/ 262 w 995"/>
                <a:gd name="T3" fmla="*/ 546 h 579"/>
                <a:gd name="T4" fmla="*/ 57 w 995"/>
                <a:gd name="T5" fmla="*/ 546 h 579"/>
                <a:gd name="T6" fmla="*/ 57 w 995"/>
                <a:gd name="T7" fmla="*/ 546 h 579"/>
                <a:gd name="T8" fmla="*/ 57 w 995"/>
                <a:gd name="T9" fmla="*/ 428 h 579"/>
                <a:gd name="T10" fmla="*/ 790 w 995"/>
                <a:gd name="T11" fmla="*/ 0 h 579"/>
                <a:gd name="T12" fmla="*/ 995 w 995"/>
                <a:gd name="T13" fmla="*/ 118 h 579"/>
              </a:gdLst>
              <a:ahLst/>
              <a:cxnLst>
                <a:cxn ang="0">
                  <a:pos x="T0" y="T1"/>
                </a:cxn>
                <a:cxn ang="0">
                  <a:pos x="T2" y="T3"/>
                </a:cxn>
                <a:cxn ang="0">
                  <a:pos x="T4" y="T5"/>
                </a:cxn>
                <a:cxn ang="0">
                  <a:pos x="T6" y="T7"/>
                </a:cxn>
                <a:cxn ang="0">
                  <a:pos x="T8" y="T9"/>
                </a:cxn>
                <a:cxn ang="0">
                  <a:pos x="T10" y="T11"/>
                </a:cxn>
                <a:cxn ang="0">
                  <a:pos x="T12" y="T13"/>
                </a:cxn>
              </a:cxnLst>
              <a:rect l="0" t="0" r="r" b="b"/>
              <a:pathLst>
                <a:path w="995" h="579">
                  <a:moveTo>
                    <a:pt x="995" y="118"/>
                  </a:moveTo>
                  <a:cubicBezTo>
                    <a:pt x="262" y="546"/>
                    <a:pt x="262" y="546"/>
                    <a:pt x="262" y="546"/>
                  </a:cubicBezTo>
                  <a:cubicBezTo>
                    <a:pt x="205" y="579"/>
                    <a:pt x="114" y="579"/>
                    <a:pt x="57" y="546"/>
                  </a:cubicBezTo>
                  <a:cubicBezTo>
                    <a:pt x="57" y="546"/>
                    <a:pt x="57" y="546"/>
                    <a:pt x="57" y="546"/>
                  </a:cubicBezTo>
                  <a:cubicBezTo>
                    <a:pt x="0" y="514"/>
                    <a:pt x="0" y="461"/>
                    <a:pt x="57" y="428"/>
                  </a:cubicBezTo>
                  <a:cubicBezTo>
                    <a:pt x="790" y="0"/>
                    <a:pt x="790" y="0"/>
                    <a:pt x="790" y="0"/>
                  </a:cubicBezTo>
                  <a:lnTo>
                    <a:pt x="995" y="118"/>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2" name="Freeform 7"/>
            <p:cNvSpPr>
              <a:spLocks/>
            </p:cNvSpPr>
            <p:nvPr/>
          </p:nvSpPr>
          <p:spPr bwMode="auto">
            <a:xfrm>
              <a:off x="2563812" y="3756026"/>
              <a:ext cx="4021139" cy="2338386"/>
            </a:xfrm>
            <a:custGeom>
              <a:avLst/>
              <a:gdLst>
                <a:gd name="T0" fmla="*/ 1207 w 1207"/>
                <a:gd name="T1" fmla="*/ 118 h 702"/>
                <a:gd name="T2" fmla="*/ 262 w 1207"/>
                <a:gd name="T3" fmla="*/ 669 h 702"/>
                <a:gd name="T4" fmla="*/ 57 w 1207"/>
                <a:gd name="T5" fmla="*/ 669 h 702"/>
                <a:gd name="T6" fmla="*/ 57 w 1207"/>
                <a:gd name="T7" fmla="*/ 669 h 702"/>
                <a:gd name="T8" fmla="*/ 57 w 1207"/>
                <a:gd name="T9" fmla="*/ 551 h 702"/>
                <a:gd name="T10" fmla="*/ 1003 w 1207"/>
                <a:gd name="T11" fmla="*/ 0 h 702"/>
                <a:gd name="T12" fmla="*/ 1207 w 1207"/>
                <a:gd name="T13" fmla="*/ 118 h 702"/>
              </a:gdLst>
              <a:ahLst/>
              <a:cxnLst>
                <a:cxn ang="0">
                  <a:pos x="T0" y="T1"/>
                </a:cxn>
                <a:cxn ang="0">
                  <a:pos x="T2" y="T3"/>
                </a:cxn>
                <a:cxn ang="0">
                  <a:pos x="T4" y="T5"/>
                </a:cxn>
                <a:cxn ang="0">
                  <a:pos x="T6" y="T7"/>
                </a:cxn>
                <a:cxn ang="0">
                  <a:pos x="T8" y="T9"/>
                </a:cxn>
                <a:cxn ang="0">
                  <a:pos x="T10" y="T11"/>
                </a:cxn>
                <a:cxn ang="0">
                  <a:pos x="T12" y="T13"/>
                </a:cxn>
              </a:cxnLst>
              <a:rect l="0" t="0" r="r" b="b"/>
              <a:pathLst>
                <a:path w="1207" h="702">
                  <a:moveTo>
                    <a:pt x="1207" y="118"/>
                  </a:moveTo>
                  <a:cubicBezTo>
                    <a:pt x="262" y="669"/>
                    <a:pt x="262" y="669"/>
                    <a:pt x="262" y="669"/>
                  </a:cubicBezTo>
                  <a:cubicBezTo>
                    <a:pt x="205" y="702"/>
                    <a:pt x="113" y="702"/>
                    <a:pt x="57" y="669"/>
                  </a:cubicBezTo>
                  <a:cubicBezTo>
                    <a:pt x="57" y="669"/>
                    <a:pt x="57" y="669"/>
                    <a:pt x="57" y="669"/>
                  </a:cubicBezTo>
                  <a:cubicBezTo>
                    <a:pt x="0" y="636"/>
                    <a:pt x="0" y="583"/>
                    <a:pt x="57" y="551"/>
                  </a:cubicBezTo>
                  <a:cubicBezTo>
                    <a:pt x="1003" y="0"/>
                    <a:pt x="1003" y="0"/>
                    <a:pt x="1003" y="0"/>
                  </a:cubicBezTo>
                  <a:lnTo>
                    <a:pt x="1207" y="118"/>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79" name="Group 578"/>
          <p:cNvGrpSpPr/>
          <p:nvPr/>
        </p:nvGrpSpPr>
        <p:grpSpPr>
          <a:xfrm>
            <a:off x="6754712" y="5331045"/>
            <a:ext cx="743053" cy="822116"/>
            <a:chOff x="3173413" y="3509963"/>
            <a:chExt cx="1685925" cy="1865312"/>
          </a:xfrm>
          <a:solidFill>
            <a:schemeClr val="bg2">
              <a:lumMod val="75000"/>
              <a:lumOff val="25000"/>
            </a:schemeClr>
          </a:solidFill>
        </p:grpSpPr>
        <p:sp>
          <p:nvSpPr>
            <p:cNvPr id="617" name="Freeform 8"/>
            <p:cNvSpPr>
              <a:spLocks noEditPoints="1"/>
            </p:cNvSpPr>
            <p:nvPr/>
          </p:nvSpPr>
          <p:spPr bwMode="auto">
            <a:xfrm>
              <a:off x="3173413" y="3509963"/>
              <a:ext cx="1023938" cy="566737"/>
            </a:xfrm>
            <a:custGeom>
              <a:avLst/>
              <a:gdLst>
                <a:gd name="T0" fmla="*/ 94 w 307"/>
                <a:gd name="T1" fmla="*/ 170 h 170"/>
                <a:gd name="T2" fmla="*/ 32 w 307"/>
                <a:gd name="T3" fmla="*/ 134 h 170"/>
                <a:gd name="T4" fmla="*/ 23 w 307"/>
                <a:gd name="T5" fmla="*/ 136 h 170"/>
                <a:gd name="T6" fmla="*/ 0 w 307"/>
                <a:gd name="T7" fmla="*/ 146 h 170"/>
                <a:gd name="T8" fmla="*/ 22 w 307"/>
                <a:gd name="T9" fmla="*/ 106 h 170"/>
                <a:gd name="T10" fmla="*/ 113 w 307"/>
                <a:gd name="T11" fmla="*/ 91 h 170"/>
                <a:gd name="T12" fmla="*/ 170 w 307"/>
                <a:gd name="T13" fmla="*/ 91 h 170"/>
                <a:gd name="T14" fmla="*/ 165 w 307"/>
                <a:gd name="T15" fmla="*/ 130 h 170"/>
                <a:gd name="T16" fmla="*/ 119 w 307"/>
                <a:gd name="T17" fmla="*/ 132 h 170"/>
                <a:gd name="T18" fmla="*/ 149 w 307"/>
                <a:gd name="T19" fmla="*/ 121 h 170"/>
                <a:gd name="T20" fmla="*/ 120 w 307"/>
                <a:gd name="T21" fmla="*/ 105 h 170"/>
                <a:gd name="T22" fmla="*/ 108 w 307"/>
                <a:gd name="T23" fmla="*/ 115 h 170"/>
                <a:gd name="T24" fmla="*/ 53 w 307"/>
                <a:gd name="T25" fmla="*/ 88 h 170"/>
                <a:gd name="T26" fmla="*/ 119 w 307"/>
                <a:gd name="T27" fmla="*/ 69 h 170"/>
                <a:gd name="T28" fmla="*/ 103 w 307"/>
                <a:gd name="T29" fmla="*/ 99 h 170"/>
                <a:gd name="T30" fmla="*/ 113 w 307"/>
                <a:gd name="T31" fmla="*/ 91 h 170"/>
                <a:gd name="T32" fmla="*/ 206 w 307"/>
                <a:gd name="T33" fmla="*/ 56 h 170"/>
                <a:gd name="T34" fmla="*/ 173 w 307"/>
                <a:gd name="T35" fmla="*/ 75 h 170"/>
                <a:gd name="T36" fmla="*/ 139 w 307"/>
                <a:gd name="T37" fmla="*/ 37 h 170"/>
                <a:gd name="T38" fmla="*/ 190 w 307"/>
                <a:gd name="T39" fmla="*/ 41 h 170"/>
                <a:gd name="T40" fmla="*/ 175 w 307"/>
                <a:gd name="T41" fmla="*/ 63 h 170"/>
                <a:gd name="T42" fmla="*/ 174 w 307"/>
                <a:gd name="T43" fmla="*/ 50 h 170"/>
                <a:gd name="T44" fmla="*/ 152 w 307"/>
                <a:gd name="T45" fmla="*/ 49 h 170"/>
                <a:gd name="T46" fmla="*/ 205 w 307"/>
                <a:gd name="T47" fmla="*/ 0 h 170"/>
                <a:gd name="T48" fmla="*/ 231 w 307"/>
                <a:gd name="T49" fmla="*/ 91 h 170"/>
                <a:gd name="T50" fmla="*/ 205 w 307"/>
                <a:gd name="T51" fmla="*/ 0 h 170"/>
                <a:gd name="T52" fmla="*/ 306 w 307"/>
                <a:gd name="T53" fmla="*/ 40 h 170"/>
                <a:gd name="T54" fmla="*/ 274 w 307"/>
                <a:gd name="T55" fmla="*/ 59 h 170"/>
                <a:gd name="T56" fmla="*/ 240 w 307"/>
                <a:gd name="T57" fmla="*/ 21 h 170"/>
                <a:gd name="T58" fmla="*/ 290 w 307"/>
                <a:gd name="T59" fmla="*/ 25 h 170"/>
                <a:gd name="T60" fmla="*/ 276 w 307"/>
                <a:gd name="T61" fmla="*/ 47 h 170"/>
                <a:gd name="T62" fmla="*/ 274 w 307"/>
                <a:gd name="T63" fmla="*/ 34 h 170"/>
                <a:gd name="T64" fmla="*/ 252 w 307"/>
                <a:gd name="T65" fmla="*/ 3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7" h="170">
                  <a:moveTo>
                    <a:pt x="113" y="159"/>
                  </a:moveTo>
                  <a:cubicBezTo>
                    <a:pt x="94" y="170"/>
                    <a:pt x="94" y="170"/>
                    <a:pt x="94" y="170"/>
                  </a:cubicBezTo>
                  <a:cubicBezTo>
                    <a:pt x="41" y="139"/>
                    <a:pt x="41" y="139"/>
                    <a:pt x="41" y="139"/>
                  </a:cubicBezTo>
                  <a:cubicBezTo>
                    <a:pt x="32" y="134"/>
                    <a:pt x="32" y="134"/>
                    <a:pt x="32" y="134"/>
                  </a:cubicBezTo>
                  <a:cubicBezTo>
                    <a:pt x="23" y="129"/>
                    <a:pt x="23" y="129"/>
                    <a:pt x="23" y="129"/>
                  </a:cubicBezTo>
                  <a:cubicBezTo>
                    <a:pt x="23" y="132"/>
                    <a:pt x="23" y="135"/>
                    <a:pt x="23" y="136"/>
                  </a:cubicBezTo>
                  <a:cubicBezTo>
                    <a:pt x="21" y="147"/>
                    <a:pt x="21" y="147"/>
                    <a:pt x="21" y="147"/>
                  </a:cubicBezTo>
                  <a:cubicBezTo>
                    <a:pt x="0" y="146"/>
                    <a:pt x="0" y="146"/>
                    <a:pt x="0" y="146"/>
                  </a:cubicBezTo>
                  <a:cubicBezTo>
                    <a:pt x="6" y="115"/>
                    <a:pt x="6" y="115"/>
                    <a:pt x="6" y="115"/>
                  </a:cubicBezTo>
                  <a:cubicBezTo>
                    <a:pt x="22" y="106"/>
                    <a:pt x="22" y="106"/>
                    <a:pt x="22" y="106"/>
                  </a:cubicBezTo>
                  <a:lnTo>
                    <a:pt x="113" y="159"/>
                  </a:lnTo>
                  <a:close/>
                  <a:moveTo>
                    <a:pt x="113" y="91"/>
                  </a:moveTo>
                  <a:cubicBezTo>
                    <a:pt x="122" y="86"/>
                    <a:pt x="132" y="84"/>
                    <a:pt x="142" y="83"/>
                  </a:cubicBezTo>
                  <a:cubicBezTo>
                    <a:pt x="152" y="83"/>
                    <a:pt x="161" y="86"/>
                    <a:pt x="170" y="91"/>
                  </a:cubicBezTo>
                  <a:cubicBezTo>
                    <a:pt x="180" y="97"/>
                    <a:pt x="185" y="103"/>
                    <a:pt x="184" y="110"/>
                  </a:cubicBezTo>
                  <a:cubicBezTo>
                    <a:pt x="183" y="116"/>
                    <a:pt x="177" y="123"/>
                    <a:pt x="165" y="130"/>
                  </a:cubicBezTo>
                  <a:cubicBezTo>
                    <a:pt x="155" y="136"/>
                    <a:pt x="145" y="140"/>
                    <a:pt x="136" y="141"/>
                  </a:cubicBezTo>
                  <a:cubicBezTo>
                    <a:pt x="119" y="132"/>
                    <a:pt x="119" y="132"/>
                    <a:pt x="119" y="132"/>
                  </a:cubicBezTo>
                  <a:cubicBezTo>
                    <a:pt x="124" y="131"/>
                    <a:pt x="129" y="129"/>
                    <a:pt x="135" y="128"/>
                  </a:cubicBezTo>
                  <a:cubicBezTo>
                    <a:pt x="140" y="126"/>
                    <a:pt x="145" y="124"/>
                    <a:pt x="149" y="121"/>
                  </a:cubicBezTo>
                  <a:cubicBezTo>
                    <a:pt x="161" y="115"/>
                    <a:pt x="162" y="108"/>
                    <a:pt x="152" y="103"/>
                  </a:cubicBezTo>
                  <a:cubicBezTo>
                    <a:pt x="143" y="97"/>
                    <a:pt x="132" y="98"/>
                    <a:pt x="120" y="105"/>
                  </a:cubicBezTo>
                  <a:cubicBezTo>
                    <a:pt x="118" y="107"/>
                    <a:pt x="116" y="108"/>
                    <a:pt x="113" y="110"/>
                  </a:cubicBezTo>
                  <a:cubicBezTo>
                    <a:pt x="111" y="112"/>
                    <a:pt x="109" y="113"/>
                    <a:pt x="108" y="115"/>
                  </a:cubicBezTo>
                  <a:cubicBezTo>
                    <a:pt x="96" y="117"/>
                    <a:pt x="96" y="117"/>
                    <a:pt x="96" y="117"/>
                  </a:cubicBezTo>
                  <a:cubicBezTo>
                    <a:pt x="53" y="88"/>
                    <a:pt x="53" y="88"/>
                    <a:pt x="53" y="88"/>
                  </a:cubicBezTo>
                  <a:cubicBezTo>
                    <a:pt x="103" y="59"/>
                    <a:pt x="103" y="59"/>
                    <a:pt x="103" y="59"/>
                  </a:cubicBezTo>
                  <a:cubicBezTo>
                    <a:pt x="119" y="69"/>
                    <a:pt x="119" y="69"/>
                    <a:pt x="119" y="69"/>
                  </a:cubicBezTo>
                  <a:cubicBezTo>
                    <a:pt x="87" y="87"/>
                    <a:pt x="87" y="87"/>
                    <a:pt x="87" y="87"/>
                  </a:cubicBezTo>
                  <a:cubicBezTo>
                    <a:pt x="103" y="99"/>
                    <a:pt x="103" y="99"/>
                    <a:pt x="103" y="99"/>
                  </a:cubicBezTo>
                  <a:cubicBezTo>
                    <a:pt x="105" y="97"/>
                    <a:pt x="105" y="97"/>
                    <a:pt x="105" y="97"/>
                  </a:cubicBezTo>
                  <a:cubicBezTo>
                    <a:pt x="107" y="95"/>
                    <a:pt x="109" y="93"/>
                    <a:pt x="113" y="91"/>
                  </a:cubicBezTo>
                  <a:close/>
                  <a:moveTo>
                    <a:pt x="190" y="41"/>
                  </a:moveTo>
                  <a:cubicBezTo>
                    <a:pt x="199" y="46"/>
                    <a:pt x="204" y="51"/>
                    <a:pt x="206" y="56"/>
                  </a:cubicBezTo>
                  <a:cubicBezTo>
                    <a:pt x="207" y="61"/>
                    <a:pt x="204" y="66"/>
                    <a:pt x="196" y="70"/>
                  </a:cubicBezTo>
                  <a:cubicBezTo>
                    <a:pt x="190" y="74"/>
                    <a:pt x="182" y="75"/>
                    <a:pt x="173" y="75"/>
                  </a:cubicBezTo>
                  <a:cubicBezTo>
                    <a:pt x="164" y="74"/>
                    <a:pt x="155" y="71"/>
                    <a:pt x="146" y="66"/>
                  </a:cubicBezTo>
                  <a:cubicBezTo>
                    <a:pt x="127" y="55"/>
                    <a:pt x="125" y="45"/>
                    <a:pt x="139" y="37"/>
                  </a:cubicBezTo>
                  <a:cubicBezTo>
                    <a:pt x="146" y="33"/>
                    <a:pt x="154" y="31"/>
                    <a:pt x="163" y="32"/>
                  </a:cubicBezTo>
                  <a:cubicBezTo>
                    <a:pt x="171" y="32"/>
                    <a:pt x="180" y="35"/>
                    <a:pt x="190" y="41"/>
                  </a:cubicBezTo>
                  <a:close/>
                  <a:moveTo>
                    <a:pt x="162" y="57"/>
                  </a:moveTo>
                  <a:cubicBezTo>
                    <a:pt x="167" y="60"/>
                    <a:pt x="172" y="62"/>
                    <a:pt x="175" y="63"/>
                  </a:cubicBezTo>
                  <a:cubicBezTo>
                    <a:pt x="179" y="64"/>
                    <a:pt x="182" y="64"/>
                    <a:pt x="184" y="62"/>
                  </a:cubicBezTo>
                  <a:cubicBezTo>
                    <a:pt x="188" y="60"/>
                    <a:pt x="184" y="56"/>
                    <a:pt x="174" y="50"/>
                  </a:cubicBezTo>
                  <a:cubicBezTo>
                    <a:pt x="164" y="44"/>
                    <a:pt x="156" y="42"/>
                    <a:pt x="152" y="44"/>
                  </a:cubicBezTo>
                  <a:cubicBezTo>
                    <a:pt x="150" y="45"/>
                    <a:pt x="150" y="47"/>
                    <a:pt x="152" y="49"/>
                  </a:cubicBezTo>
                  <a:cubicBezTo>
                    <a:pt x="153" y="51"/>
                    <a:pt x="157" y="54"/>
                    <a:pt x="162" y="57"/>
                  </a:cubicBezTo>
                  <a:close/>
                  <a:moveTo>
                    <a:pt x="205" y="0"/>
                  </a:moveTo>
                  <a:cubicBezTo>
                    <a:pt x="246" y="82"/>
                    <a:pt x="246" y="82"/>
                    <a:pt x="246" y="82"/>
                  </a:cubicBezTo>
                  <a:cubicBezTo>
                    <a:pt x="231" y="91"/>
                    <a:pt x="231" y="91"/>
                    <a:pt x="231" y="91"/>
                  </a:cubicBezTo>
                  <a:cubicBezTo>
                    <a:pt x="190" y="9"/>
                    <a:pt x="190" y="9"/>
                    <a:pt x="190" y="9"/>
                  </a:cubicBezTo>
                  <a:lnTo>
                    <a:pt x="205" y="0"/>
                  </a:lnTo>
                  <a:close/>
                  <a:moveTo>
                    <a:pt x="290" y="25"/>
                  </a:moveTo>
                  <a:cubicBezTo>
                    <a:pt x="300" y="30"/>
                    <a:pt x="305" y="35"/>
                    <a:pt x="306" y="40"/>
                  </a:cubicBezTo>
                  <a:cubicBezTo>
                    <a:pt x="307" y="45"/>
                    <a:pt x="304" y="50"/>
                    <a:pt x="297" y="54"/>
                  </a:cubicBezTo>
                  <a:cubicBezTo>
                    <a:pt x="290" y="58"/>
                    <a:pt x="282" y="60"/>
                    <a:pt x="274" y="59"/>
                  </a:cubicBezTo>
                  <a:cubicBezTo>
                    <a:pt x="265" y="58"/>
                    <a:pt x="256" y="55"/>
                    <a:pt x="247" y="50"/>
                  </a:cubicBezTo>
                  <a:cubicBezTo>
                    <a:pt x="228" y="39"/>
                    <a:pt x="225" y="29"/>
                    <a:pt x="240" y="21"/>
                  </a:cubicBezTo>
                  <a:cubicBezTo>
                    <a:pt x="247" y="17"/>
                    <a:pt x="255" y="15"/>
                    <a:pt x="263" y="16"/>
                  </a:cubicBezTo>
                  <a:cubicBezTo>
                    <a:pt x="272" y="16"/>
                    <a:pt x="281" y="19"/>
                    <a:pt x="290" y="25"/>
                  </a:cubicBezTo>
                  <a:close/>
                  <a:moveTo>
                    <a:pt x="263" y="41"/>
                  </a:moveTo>
                  <a:cubicBezTo>
                    <a:pt x="268" y="44"/>
                    <a:pt x="272" y="46"/>
                    <a:pt x="276" y="47"/>
                  </a:cubicBezTo>
                  <a:cubicBezTo>
                    <a:pt x="279" y="48"/>
                    <a:pt x="282" y="48"/>
                    <a:pt x="284" y="46"/>
                  </a:cubicBezTo>
                  <a:cubicBezTo>
                    <a:pt x="288" y="44"/>
                    <a:pt x="285" y="40"/>
                    <a:pt x="274" y="34"/>
                  </a:cubicBezTo>
                  <a:cubicBezTo>
                    <a:pt x="264" y="28"/>
                    <a:pt x="257" y="26"/>
                    <a:pt x="253" y="28"/>
                  </a:cubicBezTo>
                  <a:cubicBezTo>
                    <a:pt x="251" y="30"/>
                    <a:pt x="250" y="31"/>
                    <a:pt x="252" y="33"/>
                  </a:cubicBezTo>
                  <a:cubicBezTo>
                    <a:pt x="254" y="35"/>
                    <a:pt x="257" y="38"/>
                    <a:pt x="26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8" name="Freeform 9"/>
            <p:cNvSpPr>
              <a:spLocks noEditPoints="1"/>
            </p:cNvSpPr>
            <p:nvPr/>
          </p:nvSpPr>
          <p:spPr bwMode="auto">
            <a:xfrm>
              <a:off x="3530600" y="4149725"/>
              <a:ext cx="989013" cy="592137"/>
            </a:xfrm>
            <a:custGeom>
              <a:avLst/>
              <a:gdLst>
                <a:gd name="T0" fmla="*/ 91 w 297"/>
                <a:gd name="T1" fmla="*/ 144 h 178"/>
                <a:gd name="T2" fmla="*/ 91 w 297"/>
                <a:gd name="T3" fmla="*/ 166 h 178"/>
                <a:gd name="T4" fmla="*/ 33 w 297"/>
                <a:gd name="T5" fmla="*/ 178 h 178"/>
                <a:gd name="T6" fmla="*/ 0 w 297"/>
                <a:gd name="T7" fmla="*/ 113 h 178"/>
                <a:gd name="T8" fmla="*/ 76 w 297"/>
                <a:gd name="T9" fmla="*/ 136 h 178"/>
                <a:gd name="T10" fmla="*/ 102 w 297"/>
                <a:gd name="T11" fmla="*/ 138 h 178"/>
                <a:gd name="T12" fmla="*/ 41 w 297"/>
                <a:gd name="T13" fmla="*/ 137 h 178"/>
                <a:gd name="T14" fmla="*/ 22 w 297"/>
                <a:gd name="T15" fmla="*/ 126 h 178"/>
                <a:gd name="T16" fmla="*/ 26 w 297"/>
                <a:gd name="T17" fmla="*/ 135 h 178"/>
                <a:gd name="T18" fmla="*/ 57 w 297"/>
                <a:gd name="T19" fmla="*/ 146 h 178"/>
                <a:gd name="T20" fmla="*/ 173 w 297"/>
                <a:gd name="T21" fmla="*/ 107 h 178"/>
                <a:gd name="T22" fmla="*/ 125 w 297"/>
                <a:gd name="T23" fmla="*/ 134 h 178"/>
                <a:gd name="T24" fmla="*/ 54 w 297"/>
                <a:gd name="T25" fmla="*/ 93 h 178"/>
                <a:gd name="T26" fmla="*/ 102 w 297"/>
                <a:gd name="T27" fmla="*/ 66 h 178"/>
                <a:gd name="T28" fmla="*/ 101 w 297"/>
                <a:gd name="T29" fmla="*/ 107 h 178"/>
                <a:gd name="T30" fmla="*/ 145 w 297"/>
                <a:gd name="T31" fmla="*/ 118 h 178"/>
                <a:gd name="T32" fmla="*/ 126 w 297"/>
                <a:gd name="T33" fmla="*/ 93 h 178"/>
                <a:gd name="T34" fmla="*/ 82 w 297"/>
                <a:gd name="T35" fmla="*/ 82 h 178"/>
                <a:gd name="T36" fmla="*/ 101 w 297"/>
                <a:gd name="T37" fmla="*/ 107 h 178"/>
                <a:gd name="T38" fmla="*/ 195 w 297"/>
                <a:gd name="T39" fmla="*/ 57 h 178"/>
                <a:gd name="T40" fmla="*/ 163 w 297"/>
                <a:gd name="T41" fmla="*/ 75 h 178"/>
                <a:gd name="T42" fmla="*/ 129 w 297"/>
                <a:gd name="T43" fmla="*/ 37 h 178"/>
                <a:gd name="T44" fmla="*/ 179 w 297"/>
                <a:gd name="T45" fmla="*/ 41 h 178"/>
                <a:gd name="T46" fmla="*/ 165 w 297"/>
                <a:gd name="T47" fmla="*/ 63 h 178"/>
                <a:gd name="T48" fmla="*/ 163 w 297"/>
                <a:gd name="T49" fmla="*/ 50 h 178"/>
                <a:gd name="T50" fmla="*/ 141 w 297"/>
                <a:gd name="T51" fmla="*/ 49 h 178"/>
                <a:gd name="T52" fmla="*/ 195 w 297"/>
                <a:gd name="T53" fmla="*/ 0 h 178"/>
                <a:gd name="T54" fmla="*/ 220 w 297"/>
                <a:gd name="T55" fmla="*/ 91 h 178"/>
                <a:gd name="T56" fmla="*/ 195 w 297"/>
                <a:gd name="T57" fmla="*/ 0 h 178"/>
                <a:gd name="T58" fmla="*/ 295 w 297"/>
                <a:gd name="T59" fmla="*/ 41 h 178"/>
                <a:gd name="T60" fmla="*/ 263 w 297"/>
                <a:gd name="T61" fmla="*/ 59 h 178"/>
                <a:gd name="T62" fmla="*/ 229 w 297"/>
                <a:gd name="T63" fmla="*/ 21 h 178"/>
                <a:gd name="T64" fmla="*/ 279 w 297"/>
                <a:gd name="T65" fmla="*/ 25 h 178"/>
                <a:gd name="T66" fmla="*/ 265 w 297"/>
                <a:gd name="T67" fmla="*/ 47 h 178"/>
                <a:gd name="T68" fmla="*/ 264 w 297"/>
                <a:gd name="T69" fmla="*/ 34 h 178"/>
                <a:gd name="T70" fmla="*/ 242 w 297"/>
                <a:gd name="T71" fmla="*/ 3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7" h="178">
                  <a:moveTo>
                    <a:pt x="102" y="138"/>
                  </a:moveTo>
                  <a:cubicBezTo>
                    <a:pt x="91" y="144"/>
                    <a:pt x="91" y="144"/>
                    <a:pt x="91" y="144"/>
                  </a:cubicBezTo>
                  <a:cubicBezTo>
                    <a:pt x="110" y="155"/>
                    <a:pt x="110" y="155"/>
                    <a:pt x="110" y="155"/>
                  </a:cubicBezTo>
                  <a:cubicBezTo>
                    <a:pt x="91" y="166"/>
                    <a:pt x="91" y="166"/>
                    <a:pt x="91" y="166"/>
                  </a:cubicBezTo>
                  <a:cubicBezTo>
                    <a:pt x="72" y="155"/>
                    <a:pt x="72" y="155"/>
                    <a:pt x="72" y="155"/>
                  </a:cubicBezTo>
                  <a:cubicBezTo>
                    <a:pt x="33" y="178"/>
                    <a:pt x="33" y="178"/>
                    <a:pt x="33" y="178"/>
                  </a:cubicBezTo>
                  <a:cubicBezTo>
                    <a:pt x="19" y="170"/>
                    <a:pt x="19" y="170"/>
                    <a:pt x="19" y="170"/>
                  </a:cubicBezTo>
                  <a:cubicBezTo>
                    <a:pt x="0" y="113"/>
                    <a:pt x="0" y="113"/>
                    <a:pt x="0" y="113"/>
                  </a:cubicBezTo>
                  <a:cubicBezTo>
                    <a:pt x="18" y="102"/>
                    <a:pt x="18" y="102"/>
                    <a:pt x="18" y="102"/>
                  </a:cubicBezTo>
                  <a:cubicBezTo>
                    <a:pt x="76" y="136"/>
                    <a:pt x="76" y="136"/>
                    <a:pt x="76" y="136"/>
                  </a:cubicBezTo>
                  <a:cubicBezTo>
                    <a:pt x="87" y="129"/>
                    <a:pt x="87" y="129"/>
                    <a:pt x="87" y="129"/>
                  </a:cubicBezTo>
                  <a:lnTo>
                    <a:pt x="102" y="138"/>
                  </a:lnTo>
                  <a:close/>
                  <a:moveTo>
                    <a:pt x="57" y="146"/>
                  </a:moveTo>
                  <a:cubicBezTo>
                    <a:pt x="41" y="137"/>
                    <a:pt x="41" y="137"/>
                    <a:pt x="41" y="137"/>
                  </a:cubicBezTo>
                  <a:cubicBezTo>
                    <a:pt x="39" y="136"/>
                    <a:pt x="35" y="134"/>
                    <a:pt x="30" y="131"/>
                  </a:cubicBezTo>
                  <a:cubicBezTo>
                    <a:pt x="26" y="128"/>
                    <a:pt x="23" y="126"/>
                    <a:pt x="22" y="126"/>
                  </a:cubicBezTo>
                  <a:cubicBezTo>
                    <a:pt x="22" y="126"/>
                    <a:pt x="22" y="126"/>
                    <a:pt x="22" y="126"/>
                  </a:cubicBezTo>
                  <a:cubicBezTo>
                    <a:pt x="24" y="129"/>
                    <a:pt x="25" y="132"/>
                    <a:pt x="26" y="135"/>
                  </a:cubicBezTo>
                  <a:cubicBezTo>
                    <a:pt x="35" y="159"/>
                    <a:pt x="35" y="159"/>
                    <a:pt x="35" y="159"/>
                  </a:cubicBezTo>
                  <a:lnTo>
                    <a:pt x="57" y="146"/>
                  </a:lnTo>
                  <a:close/>
                  <a:moveTo>
                    <a:pt x="145" y="82"/>
                  </a:moveTo>
                  <a:cubicBezTo>
                    <a:pt x="161" y="91"/>
                    <a:pt x="171" y="99"/>
                    <a:pt x="173" y="107"/>
                  </a:cubicBezTo>
                  <a:cubicBezTo>
                    <a:pt x="176" y="114"/>
                    <a:pt x="171" y="121"/>
                    <a:pt x="160" y="127"/>
                  </a:cubicBezTo>
                  <a:cubicBezTo>
                    <a:pt x="150" y="133"/>
                    <a:pt x="138" y="136"/>
                    <a:pt x="125" y="134"/>
                  </a:cubicBezTo>
                  <a:cubicBezTo>
                    <a:pt x="111" y="133"/>
                    <a:pt x="97" y="127"/>
                    <a:pt x="82" y="119"/>
                  </a:cubicBezTo>
                  <a:cubicBezTo>
                    <a:pt x="65" y="109"/>
                    <a:pt x="56" y="101"/>
                    <a:pt x="54" y="93"/>
                  </a:cubicBezTo>
                  <a:cubicBezTo>
                    <a:pt x="51" y="86"/>
                    <a:pt x="56" y="79"/>
                    <a:pt x="66" y="73"/>
                  </a:cubicBezTo>
                  <a:cubicBezTo>
                    <a:pt x="77" y="67"/>
                    <a:pt x="89" y="65"/>
                    <a:pt x="102" y="66"/>
                  </a:cubicBezTo>
                  <a:cubicBezTo>
                    <a:pt x="116" y="68"/>
                    <a:pt x="130" y="73"/>
                    <a:pt x="145" y="82"/>
                  </a:cubicBezTo>
                  <a:close/>
                  <a:moveTo>
                    <a:pt x="101" y="107"/>
                  </a:moveTo>
                  <a:cubicBezTo>
                    <a:pt x="112" y="114"/>
                    <a:pt x="121" y="118"/>
                    <a:pt x="128" y="120"/>
                  </a:cubicBezTo>
                  <a:cubicBezTo>
                    <a:pt x="135" y="121"/>
                    <a:pt x="140" y="121"/>
                    <a:pt x="145" y="118"/>
                  </a:cubicBezTo>
                  <a:cubicBezTo>
                    <a:pt x="149" y="116"/>
                    <a:pt x="150" y="112"/>
                    <a:pt x="147" y="108"/>
                  </a:cubicBezTo>
                  <a:cubicBezTo>
                    <a:pt x="144" y="104"/>
                    <a:pt x="137" y="99"/>
                    <a:pt x="126" y="93"/>
                  </a:cubicBezTo>
                  <a:cubicBezTo>
                    <a:pt x="115" y="86"/>
                    <a:pt x="106" y="82"/>
                    <a:pt x="99" y="81"/>
                  </a:cubicBezTo>
                  <a:cubicBezTo>
                    <a:pt x="92" y="79"/>
                    <a:pt x="86" y="79"/>
                    <a:pt x="82" y="82"/>
                  </a:cubicBezTo>
                  <a:cubicBezTo>
                    <a:pt x="77" y="85"/>
                    <a:pt x="77" y="88"/>
                    <a:pt x="80" y="92"/>
                  </a:cubicBezTo>
                  <a:cubicBezTo>
                    <a:pt x="82" y="96"/>
                    <a:pt x="90" y="101"/>
                    <a:pt x="101" y="107"/>
                  </a:cubicBezTo>
                  <a:close/>
                  <a:moveTo>
                    <a:pt x="179" y="41"/>
                  </a:moveTo>
                  <a:cubicBezTo>
                    <a:pt x="189" y="47"/>
                    <a:pt x="194" y="52"/>
                    <a:pt x="195" y="57"/>
                  </a:cubicBezTo>
                  <a:cubicBezTo>
                    <a:pt x="196" y="62"/>
                    <a:pt x="193" y="66"/>
                    <a:pt x="186" y="70"/>
                  </a:cubicBezTo>
                  <a:cubicBezTo>
                    <a:pt x="179" y="74"/>
                    <a:pt x="171" y="76"/>
                    <a:pt x="163" y="75"/>
                  </a:cubicBezTo>
                  <a:cubicBezTo>
                    <a:pt x="154" y="75"/>
                    <a:pt x="145" y="71"/>
                    <a:pt x="136" y="66"/>
                  </a:cubicBezTo>
                  <a:cubicBezTo>
                    <a:pt x="116" y="55"/>
                    <a:pt x="114" y="45"/>
                    <a:pt x="129" y="37"/>
                  </a:cubicBezTo>
                  <a:cubicBezTo>
                    <a:pt x="136" y="33"/>
                    <a:pt x="143" y="31"/>
                    <a:pt x="152" y="32"/>
                  </a:cubicBezTo>
                  <a:cubicBezTo>
                    <a:pt x="161" y="33"/>
                    <a:pt x="170" y="36"/>
                    <a:pt x="179" y="41"/>
                  </a:cubicBezTo>
                  <a:close/>
                  <a:moveTo>
                    <a:pt x="151" y="57"/>
                  </a:moveTo>
                  <a:cubicBezTo>
                    <a:pt x="157" y="60"/>
                    <a:pt x="161" y="62"/>
                    <a:pt x="165" y="63"/>
                  </a:cubicBezTo>
                  <a:cubicBezTo>
                    <a:pt x="168" y="64"/>
                    <a:pt x="171" y="64"/>
                    <a:pt x="173" y="63"/>
                  </a:cubicBezTo>
                  <a:cubicBezTo>
                    <a:pt x="177" y="60"/>
                    <a:pt x="174" y="56"/>
                    <a:pt x="163" y="50"/>
                  </a:cubicBezTo>
                  <a:cubicBezTo>
                    <a:pt x="153" y="44"/>
                    <a:pt x="146" y="42"/>
                    <a:pt x="142" y="45"/>
                  </a:cubicBezTo>
                  <a:cubicBezTo>
                    <a:pt x="140" y="46"/>
                    <a:pt x="139" y="47"/>
                    <a:pt x="141" y="49"/>
                  </a:cubicBezTo>
                  <a:cubicBezTo>
                    <a:pt x="143" y="51"/>
                    <a:pt x="146" y="54"/>
                    <a:pt x="151" y="57"/>
                  </a:cubicBezTo>
                  <a:close/>
                  <a:moveTo>
                    <a:pt x="195" y="0"/>
                  </a:moveTo>
                  <a:cubicBezTo>
                    <a:pt x="235" y="82"/>
                    <a:pt x="235" y="82"/>
                    <a:pt x="235" y="82"/>
                  </a:cubicBezTo>
                  <a:cubicBezTo>
                    <a:pt x="220" y="91"/>
                    <a:pt x="220" y="91"/>
                    <a:pt x="220" y="91"/>
                  </a:cubicBezTo>
                  <a:cubicBezTo>
                    <a:pt x="180" y="9"/>
                    <a:pt x="180" y="9"/>
                    <a:pt x="180" y="9"/>
                  </a:cubicBezTo>
                  <a:lnTo>
                    <a:pt x="195" y="0"/>
                  </a:lnTo>
                  <a:close/>
                  <a:moveTo>
                    <a:pt x="279" y="25"/>
                  </a:moveTo>
                  <a:cubicBezTo>
                    <a:pt x="289" y="31"/>
                    <a:pt x="294" y="36"/>
                    <a:pt x="295" y="41"/>
                  </a:cubicBezTo>
                  <a:cubicBezTo>
                    <a:pt x="297" y="46"/>
                    <a:pt x="294" y="50"/>
                    <a:pt x="286" y="54"/>
                  </a:cubicBezTo>
                  <a:cubicBezTo>
                    <a:pt x="279" y="58"/>
                    <a:pt x="272" y="60"/>
                    <a:pt x="263" y="59"/>
                  </a:cubicBezTo>
                  <a:cubicBezTo>
                    <a:pt x="254" y="59"/>
                    <a:pt x="245" y="56"/>
                    <a:pt x="236" y="50"/>
                  </a:cubicBezTo>
                  <a:cubicBezTo>
                    <a:pt x="217" y="39"/>
                    <a:pt x="215" y="30"/>
                    <a:pt x="229" y="21"/>
                  </a:cubicBezTo>
                  <a:cubicBezTo>
                    <a:pt x="236" y="17"/>
                    <a:pt x="244" y="16"/>
                    <a:pt x="253" y="16"/>
                  </a:cubicBezTo>
                  <a:cubicBezTo>
                    <a:pt x="261" y="17"/>
                    <a:pt x="270" y="20"/>
                    <a:pt x="279" y="25"/>
                  </a:cubicBezTo>
                  <a:close/>
                  <a:moveTo>
                    <a:pt x="252" y="41"/>
                  </a:moveTo>
                  <a:cubicBezTo>
                    <a:pt x="257" y="44"/>
                    <a:pt x="262" y="46"/>
                    <a:pt x="265" y="47"/>
                  </a:cubicBezTo>
                  <a:cubicBezTo>
                    <a:pt x="269" y="48"/>
                    <a:pt x="272" y="48"/>
                    <a:pt x="274" y="47"/>
                  </a:cubicBezTo>
                  <a:cubicBezTo>
                    <a:pt x="278" y="45"/>
                    <a:pt x="274" y="40"/>
                    <a:pt x="264" y="34"/>
                  </a:cubicBezTo>
                  <a:cubicBezTo>
                    <a:pt x="253" y="28"/>
                    <a:pt x="246" y="26"/>
                    <a:pt x="242" y="29"/>
                  </a:cubicBezTo>
                  <a:cubicBezTo>
                    <a:pt x="240" y="30"/>
                    <a:pt x="240" y="32"/>
                    <a:pt x="242" y="34"/>
                  </a:cubicBezTo>
                  <a:cubicBezTo>
                    <a:pt x="243" y="36"/>
                    <a:pt x="247" y="38"/>
                    <a:pt x="252"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9" name="Freeform 10"/>
            <p:cNvSpPr>
              <a:spLocks noEditPoints="1"/>
            </p:cNvSpPr>
            <p:nvPr/>
          </p:nvSpPr>
          <p:spPr bwMode="auto">
            <a:xfrm>
              <a:off x="3743325" y="4768850"/>
              <a:ext cx="1116013" cy="606425"/>
            </a:xfrm>
            <a:custGeom>
              <a:avLst/>
              <a:gdLst>
                <a:gd name="T0" fmla="*/ 61 w 335"/>
                <a:gd name="T1" fmla="*/ 118 h 182"/>
                <a:gd name="T2" fmla="*/ 0 w 335"/>
                <a:gd name="T3" fmla="*/ 135 h 182"/>
                <a:gd name="T4" fmla="*/ 78 w 335"/>
                <a:gd name="T5" fmla="*/ 104 h 182"/>
                <a:gd name="T6" fmla="*/ 102 w 335"/>
                <a:gd name="T7" fmla="*/ 182 h 182"/>
                <a:gd name="T8" fmla="*/ 170 w 335"/>
                <a:gd name="T9" fmla="*/ 84 h 182"/>
                <a:gd name="T10" fmla="*/ 212 w 335"/>
                <a:gd name="T11" fmla="*/ 110 h 182"/>
                <a:gd name="T12" fmla="*/ 164 w 335"/>
                <a:gd name="T13" fmla="*/ 142 h 182"/>
                <a:gd name="T14" fmla="*/ 163 w 335"/>
                <a:gd name="T15" fmla="*/ 128 h 182"/>
                <a:gd name="T16" fmla="*/ 180 w 335"/>
                <a:gd name="T17" fmla="*/ 103 h 182"/>
                <a:gd name="T18" fmla="*/ 141 w 335"/>
                <a:gd name="T19" fmla="*/ 110 h 182"/>
                <a:gd name="T20" fmla="*/ 124 w 335"/>
                <a:gd name="T21" fmla="*/ 117 h 182"/>
                <a:gd name="T22" fmla="*/ 131 w 335"/>
                <a:gd name="T23" fmla="*/ 59 h 182"/>
                <a:gd name="T24" fmla="*/ 114 w 335"/>
                <a:gd name="T25" fmla="*/ 88 h 182"/>
                <a:gd name="T26" fmla="*/ 132 w 335"/>
                <a:gd name="T27" fmla="*/ 98 h 182"/>
                <a:gd name="T28" fmla="*/ 217 w 335"/>
                <a:gd name="T29" fmla="*/ 41 h 182"/>
                <a:gd name="T30" fmla="*/ 224 w 335"/>
                <a:gd name="T31" fmla="*/ 70 h 182"/>
                <a:gd name="T32" fmla="*/ 174 w 335"/>
                <a:gd name="T33" fmla="*/ 66 h 182"/>
                <a:gd name="T34" fmla="*/ 191 w 335"/>
                <a:gd name="T35" fmla="*/ 32 h 182"/>
                <a:gd name="T36" fmla="*/ 190 w 335"/>
                <a:gd name="T37" fmla="*/ 57 h 182"/>
                <a:gd name="T38" fmla="*/ 211 w 335"/>
                <a:gd name="T39" fmla="*/ 63 h 182"/>
                <a:gd name="T40" fmla="*/ 180 w 335"/>
                <a:gd name="T41" fmla="*/ 45 h 182"/>
                <a:gd name="T42" fmla="*/ 190 w 335"/>
                <a:gd name="T43" fmla="*/ 57 h 182"/>
                <a:gd name="T44" fmla="*/ 274 w 335"/>
                <a:gd name="T45" fmla="*/ 82 h 182"/>
                <a:gd name="T46" fmla="*/ 218 w 335"/>
                <a:gd name="T47" fmla="*/ 9 h 182"/>
                <a:gd name="T48" fmla="*/ 318 w 335"/>
                <a:gd name="T49" fmla="*/ 25 h 182"/>
                <a:gd name="T50" fmla="*/ 325 w 335"/>
                <a:gd name="T51" fmla="*/ 54 h 182"/>
                <a:gd name="T52" fmla="*/ 274 w 335"/>
                <a:gd name="T53" fmla="*/ 50 h 182"/>
                <a:gd name="T54" fmla="*/ 291 w 335"/>
                <a:gd name="T55" fmla="*/ 16 h 182"/>
                <a:gd name="T56" fmla="*/ 290 w 335"/>
                <a:gd name="T57" fmla="*/ 41 h 182"/>
                <a:gd name="T58" fmla="*/ 312 w 335"/>
                <a:gd name="T59" fmla="*/ 47 h 182"/>
                <a:gd name="T60" fmla="*/ 281 w 335"/>
                <a:gd name="T61" fmla="*/ 29 h 182"/>
                <a:gd name="T62" fmla="*/ 290 w 335"/>
                <a:gd name="T63" fmla="*/ 4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5" h="182">
                  <a:moveTo>
                    <a:pt x="102" y="182"/>
                  </a:moveTo>
                  <a:cubicBezTo>
                    <a:pt x="61" y="118"/>
                    <a:pt x="61" y="118"/>
                    <a:pt x="61" y="118"/>
                  </a:cubicBezTo>
                  <a:cubicBezTo>
                    <a:pt x="16" y="144"/>
                    <a:pt x="16" y="144"/>
                    <a:pt x="16" y="144"/>
                  </a:cubicBezTo>
                  <a:cubicBezTo>
                    <a:pt x="0" y="135"/>
                    <a:pt x="0" y="135"/>
                    <a:pt x="0" y="135"/>
                  </a:cubicBezTo>
                  <a:cubicBezTo>
                    <a:pt x="66" y="97"/>
                    <a:pt x="66" y="97"/>
                    <a:pt x="66" y="97"/>
                  </a:cubicBezTo>
                  <a:cubicBezTo>
                    <a:pt x="78" y="104"/>
                    <a:pt x="78" y="104"/>
                    <a:pt x="78" y="104"/>
                  </a:cubicBezTo>
                  <a:cubicBezTo>
                    <a:pt x="122" y="170"/>
                    <a:pt x="122" y="170"/>
                    <a:pt x="122" y="170"/>
                  </a:cubicBezTo>
                  <a:lnTo>
                    <a:pt x="102" y="182"/>
                  </a:lnTo>
                  <a:close/>
                  <a:moveTo>
                    <a:pt x="141" y="92"/>
                  </a:moveTo>
                  <a:cubicBezTo>
                    <a:pt x="150" y="87"/>
                    <a:pt x="159" y="84"/>
                    <a:pt x="170" y="84"/>
                  </a:cubicBezTo>
                  <a:cubicBezTo>
                    <a:pt x="180" y="84"/>
                    <a:pt x="189" y="86"/>
                    <a:pt x="198" y="91"/>
                  </a:cubicBezTo>
                  <a:cubicBezTo>
                    <a:pt x="208" y="97"/>
                    <a:pt x="213" y="103"/>
                    <a:pt x="212" y="110"/>
                  </a:cubicBezTo>
                  <a:cubicBezTo>
                    <a:pt x="211" y="117"/>
                    <a:pt x="205" y="124"/>
                    <a:pt x="193" y="130"/>
                  </a:cubicBezTo>
                  <a:cubicBezTo>
                    <a:pt x="183" y="136"/>
                    <a:pt x="173" y="140"/>
                    <a:pt x="164" y="142"/>
                  </a:cubicBezTo>
                  <a:cubicBezTo>
                    <a:pt x="147" y="132"/>
                    <a:pt x="147" y="132"/>
                    <a:pt x="147" y="132"/>
                  </a:cubicBezTo>
                  <a:cubicBezTo>
                    <a:pt x="152" y="131"/>
                    <a:pt x="157" y="130"/>
                    <a:pt x="163" y="128"/>
                  </a:cubicBezTo>
                  <a:cubicBezTo>
                    <a:pt x="168" y="126"/>
                    <a:pt x="173" y="124"/>
                    <a:pt x="177" y="122"/>
                  </a:cubicBezTo>
                  <a:cubicBezTo>
                    <a:pt x="189" y="115"/>
                    <a:pt x="190" y="109"/>
                    <a:pt x="180" y="103"/>
                  </a:cubicBezTo>
                  <a:cubicBezTo>
                    <a:pt x="171" y="98"/>
                    <a:pt x="160" y="99"/>
                    <a:pt x="148" y="106"/>
                  </a:cubicBezTo>
                  <a:cubicBezTo>
                    <a:pt x="146" y="107"/>
                    <a:pt x="143" y="109"/>
                    <a:pt x="141" y="110"/>
                  </a:cubicBezTo>
                  <a:cubicBezTo>
                    <a:pt x="139" y="112"/>
                    <a:pt x="137" y="114"/>
                    <a:pt x="136" y="115"/>
                  </a:cubicBezTo>
                  <a:cubicBezTo>
                    <a:pt x="124" y="117"/>
                    <a:pt x="124" y="117"/>
                    <a:pt x="124" y="117"/>
                  </a:cubicBezTo>
                  <a:cubicBezTo>
                    <a:pt x="81" y="88"/>
                    <a:pt x="81" y="88"/>
                    <a:pt x="81" y="88"/>
                  </a:cubicBezTo>
                  <a:cubicBezTo>
                    <a:pt x="131" y="59"/>
                    <a:pt x="131" y="59"/>
                    <a:pt x="131" y="59"/>
                  </a:cubicBezTo>
                  <a:cubicBezTo>
                    <a:pt x="147" y="69"/>
                    <a:pt x="147" y="69"/>
                    <a:pt x="147" y="69"/>
                  </a:cubicBezTo>
                  <a:cubicBezTo>
                    <a:pt x="114" y="88"/>
                    <a:pt x="114" y="88"/>
                    <a:pt x="114" y="88"/>
                  </a:cubicBezTo>
                  <a:cubicBezTo>
                    <a:pt x="131" y="99"/>
                    <a:pt x="131" y="99"/>
                    <a:pt x="131" y="99"/>
                  </a:cubicBezTo>
                  <a:cubicBezTo>
                    <a:pt x="132" y="98"/>
                    <a:pt x="132" y="98"/>
                    <a:pt x="132" y="98"/>
                  </a:cubicBezTo>
                  <a:cubicBezTo>
                    <a:pt x="134" y="96"/>
                    <a:pt x="137" y="94"/>
                    <a:pt x="141" y="92"/>
                  </a:cubicBezTo>
                  <a:close/>
                  <a:moveTo>
                    <a:pt x="217" y="41"/>
                  </a:moveTo>
                  <a:cubicBezTo>
                    <a:pt x="227" y="46"/>
                    <a:pt x="232" y="52"/>
                    <a:pt x="233" y="57"/>
                  </a:cubicBezTo>
                  <a:cubicBezTo>
                    <a:pt x="234" y="62"/>
                    <a:pt x="231" y="66"/>
                    <a:pt x="224" y="70"/>
                  </a:cubicBezTo>
                  <a:cubicBezTo>
                    <a:pt x="217" y="74"/>
                    <a:pt x="210" y="76"/>
                    <a:pt x="201" y="75"/>
                  </a:cubicBezTo>
                  <a:cubicBezTo>
                    <a:pt x="192" y="74"/>
                    <a:pt x="183" y="71"/>
                    <a:pt x="174" y="66"/>
                  </a:cubicBezTo>
                  <a:cubicBezTo>
                    <a:pt x="155" y="55"/>
                    <a:pt x="153" y="45"/>
                    <a:pt x="167" y="37"/>
                  </a:cubicBezTo>
                  <a:cubicBezTo>
                    <a:pt x="174" y="33"/>
                    <a:pt x="182" y="31"/>
                    <a:pt x="191" y="32"/>
                  </a:cubicBezTo>
                  <a:cubicBezTo>
                    <a:pt x="199" y="33"/>
                    <a:pt x="208" y="36"/>
                    <a:pt x="217" y="41"/>
                  </a:cubicBezTo>
                  <a:close/>
                  <a:moveTo>
                    <a:pt x="190" y="57"/>
                  </a:moveTo>
                  <a:cubicBezTo>
                    <a:pt x="195" y="60"/>
                    <a:pt x="199" y="62"/>
                    <a:pt x="203" y="63"/>
                  </a:cubicBezTo>
                  <a:cubicBezTo>
                    <a:pt x="207" y="64"/>
                    <a:pt x="209" y="64"/>
                    <a:pt x="211" y="63"/>
                  </a:cubicBezTo>
                  <a:cubicBezTo>
                    <a:pt x="215" y="60"/>
                    <a:pt x="212" y="56"/>
                    <a:pt x="202" y="50"/>
                  </a:cubicBezTo>
                  <a:cubicBezTo>
                    <a:pt x="191" y="44"/>
                    <a:pt x="184" y="42"/>
                    <a:pt x="180" y="45"/>
                  </a:cubicBezTo>
                  <a:cubicBezTo>
                    <a:pt x="178" y="46"/>
                    <a:pt x="178" y="47"/>
                    <a:pt x="179" y="49"/>
                  </a:cubicBezTo>
                  <a:cubicBezTo>
                    <a:pt x="181" y="51"/>
                    <a:pt x="184" y="54"/>
                    <a:pt x="190" y="57"/>
                  </a:cubicBezTo>
                  <a:close/>
                  <a:moveTo>
                    <a:pt x="233" y="0"/>
                  </a:moveTo>
                  <a:cubicBezTo>
                    <a:pt x="274" y="82"/>
                    <a:pt x="274" y="82"/>
                    <a:pt x="274" y="82"/>
                  </a:cubicBezTo>
                  <a:cubicBezTo>
                    <a:pt x="259" y="91"/>
                    <a:pt x="259" y="91"/>
                    <a:pt x="259" y="91"/>
                  </a:cubicBezTo>
                  <a:cubicBezTo>
                    <a:pt x="218" y="9"/>
                    <a:pt x="218" y="9"/>
                    <a:pt x="218" y="9"/>
                  </a:cubicBezTo>
                  <a:lnTo>
                    <a:pt x="233" y="0"/>
                  </a:lnTo>
                  <a:close/>
                  <a:moveTo>
                    <a:pt x="318" y="25"/>
                  </a:moveTo>
                  <a:cubicBezTo>
                    <a:pt x="327" y="31"/>
                    <a:pt x="333" y="36"/>
                    <a:pt x="334" y="41"/>
                  </a:cubicBezTo>
                  <a:cubicBezTo>
                    <a:pt x="335" y="46"/>
                    <a:pt x="332" y="50"/>
                    <a:pt x="325" y="54"/>
                  </a:cubicBezTo>
                  <a:cubicBezTo>
                    <a:pt x="318" y="58"/>
                    <a:pt x="310" y="60"/>
                    <a:pt x="301" y="59"/>
                  </a:cubicBezTo>
                  <a:cubicBezTo>
                    <a:pt x="293" y="59"/>
                    <a:pt x="284" y="56"/>
                    <a:pt x="274" y="50"/>
                  </a:cubicBezTo>
                  <a:cubicBezTo>
                    <a:pt x="255" y="39"/>
                    <a:pt x="253" y="29"/>
                    <a:pt x="267" y="21"/>
                  </a:cubicBezTo>
                  <a:cubicBezTo>
                    <a:pt x="274" y="17"/>
                    <a:pt x="282" y="15"/>
                    <a:pt x="291" y="16"/>
                  </a:cubicBezTo>
                  <a:cubicBezTo>
                    <a:pt x="300" y="17"/>
                    <a:pt x="309" y="20"/>
                    <a:pt x="318" y="25"/>
                  </a:cubicBezTo>
                  <a:close/>
                  <a:moveTo>
                    <a:pt x="290" y="41"/>
                  </a:moveTo>
                  <a:cubicBezTo>
                    <a:pt x="296" y="44"/>
                    <a:pt x="300" y="46"/>
                    <a:pt x="304" y="47"/>
                  </a:cubicBezTo>
                  <a:cubicBezTo>
                    <a:pt x="307" y="48"/>
                    <a:pt x="310" y="48"/>
                    <a:pt x="312" y="47"/>
                  </a:cubicBezTo>
                  <a:cubicBezTo>
                    <a:pt x="316" y="44"/>
                    <a:pt x="313" y="40"/>
                    <a:pt x="302" y="34"/>
                  </a:cubicBezTo>
                  <a:cubicBezTo>
                    <a:pt x="292" y="28"/>
                    <a:pt x="285" y="26"/>
                    <a:pt x="281" y="29"/>
                  </a:cubicBezTo>
                  <a:cubicBezTo>
                    <a:pt x="279" y="30"/>
                    <a:pt x="278" y="31"/>
                    <a:pt x="280" y="34"/>
                  </a:cubicBezTo>
                  <a:cubicBezTo>
                    <a:pt x="282" y="36"/>
                    <a:pt x="285" y="38"/>
                    <a:pt x="290"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80" name="Group 579"/>
          <p:cNvGrpSpPr/>
          <p:nvPr/>
        </p:nvGrpSpPr>
        <p:grpSpPr>
          <a:xfrm>
            <a:off x="7242385" y="4748217"/>
            <a:ext cx="456887" cy="534551"/>
            <a:chOff x="4279900" y="2187575"/>
            <a:chExt cx="1036638" cy="1212850"/>
          </a:xfrm>
        </p:grpSpPr>
        <p:sp>
          <p:nvSpPr>
            <p:cNvPr id="615" name="Freeform 11"/>
            <p:cNvSpPr>
              <a:spLocks/>
            </p:cNvSpPr>
            <p:nvPr/>
          </p:nvSpPr>
          <p:spPr bwMode="auto">
            <a:xfrm>
              <a:off x="4327525" y="2484438"/>
              <a:ext cx="941388" cy="915987"/>
            </a:xfrm>
            <a:custGeom>
              <a:avLst/>
              <a:gdLst>
                <a:gd name="T0" fmla="*/ 283 w 283"/>
                <a:gd name="T1" fmla="*/ 0 h 275"/>
                <a:gd name="T2" fmla="*/ 283 w 283"/>
                <a:gd name="T3" fmla="*/ 185 h 275"/>
                <a:gd name="T4" fmla="*/ 242 w 283"/>
                <a:gd name="T5" fmla="*/ 243 h 275"/>
                <a:gd name="T6" fmla="*/ 42 w 283"/>
                <a:gd name="T7" fmla="*/ 243 h 275"/>
                <a:gd name="T8" fmla="*/ 1 w 283"/>
                <a:gd name="T9" fmla="*/ 186 h 275"/>
                <a:gd name="T10" fmla="*/ 0 w 283"/>
                <a:gd name="T11" fmla="*/ 1 h 275"/>
                <a:gd name="T12" fmla="*/ 41 w 283"/>
                <a:gd name="T13" fmla="*/ 59 h 275"/>
                <a:gd name="T14" fmla="*/ 241 w 283"/>
                <a:gd name="T15" fmla="*/ 59 h 275"/>
                <a:gd name="T16" fmla="*/ 283 w 283"/>
                <a:gd name="T17"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3" h="275">
                  <a:moveTo>
                    <a:pt x="283" y="0"/>
                  </a:moveTo>
                  <a:cubicBezTo>
                    <a:pt x="283" y="185"/>
                    <a:pt x="283" y="185"/>
                    <a:pt x="283" y="185"/>
                  </a:cubicBezTo>
                  <a:cubicBezTo>
                    <a:pt x="283" y="206"/>
                    <a:pt x="269" y="227"/>
                    <a:pt x="242" y="243"/>
                  </a:cubicBezTo>
                  <a:cubicBezTo>
                    <a:pt x="186" y="275"/>
                    <a:pt x="97" y="275"/>
                    <a:pt x="42" y="243"/>
                  </a:cubicBezTo>
                  <a:cubicBezTo>
                    <a:pt x="15" y="227"/>
                    <a:pt x="1" y="207"/>
                    <a:pt x="1" y="186"/>
                  </a:cubicBezTo>
                  <a:cubicBezTo>
                    <a:pt x="0" y="1"/>
                    <a:pt x="0" y="1"/>
                    <a:pt x="0" y="1"/>
                  </a:cubicBezTo>
                  <a:cubicBezTo>
                    <a:pt x="0" y="22"/>
                    <a:pt x="14" y="43"/>
                    <a:pt x="41" y="59"/>
                  </a:cubicBezTo>
                  <a:cubicBezTo>
                    <a:pt x="96" y="91"/>
                    <a:pt x="186" y="91"/>
                    <a:pt x="241" y="59"/>
                  </a:cubicBezTo>
                  <a:cubicBezTo>
                    <a:pt x="269" y="43"/>
                    <a:pt x="283" y="21"/>
                    <a:pt x="283" y="0"/>
                  </a:cubicBezTo>
                  <a:close/>
                </a:path>
              </a:pathLst>
            </a:custGeom>
            <a:solidFill>
              <a:srgbClr val="70E4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6" name="Freeform 12"/>
            <p:cNvSpPr>
              <a:spLocks/>
            </p:cNvSpPr>
            <p:nvPr/>
          </p:nvSpPr>
          <p:spPr bwMode="auto">
            <a:xfrm>
              <a:off x="4279900" y="2187575"/>
              <a:ext cx="1036638" cy="600075"/>
            </a:xfrm>
            <a:custGeom>
              <a:avLst/>
              <a:gdLst>
                <a:gd name="T0" fmla="*/ 56 w 311"/>
                <a:gd name="T1" fmla="*/ 32 h 180"/>
                <a:gd name="T2" fmla="*/ 256 w 311"/>
                <a:gd name="T3" fmla="*/ 32 h 180"/>
                <a:gd name="T4" fmla="*/ 255 w 311"/>
                <a:gd name="T5" fmla="*/ 148 h 180"/>
                <a:gd name="T6" fmla="*/ 55 w 311"/>
                <a:gd name="T7" fmla="*/ 148 h 180"/>
                <a:gd name="T8" fmla="*/ 56 w 311"/>
                <a:gd name="T9" fmla="*/ 32 h 180"/>
              </a:gdLst>
              <a:ahLst/>
              <a:cxnLst>
                <a:cxn ang="0">
                  <a:pos x="T0" y="T1"/>
                </a:cxn>
                <a:cxn ang="0">
                  <a:pos x="T2" y="T3"/>
                </a:cxn>
                <a:cxn ang="0">
                  <a:pos x="T4" y="T5"/>
                </a:cxn>
                <a:cxn ang="0">
                  <a:pos x="T6" y="T7"/>
                </a:cxn>
                <a:cxn ang="0">
                  <a:pos x="T8" y="T9"/>
                </a:cxn>
              </a:cxnLst>
              <a:rect l="0" t="0" r="r" b="b"/>
              <a:pathLst>
                <a:path w="311" h="180">
                  <a:moveTo>
                    <a:pt x="56" y="32"/>
                  </a:moveTo>
                  <a:cubicBezTo>
                    <a:pt x="111" y="0"/>
                    <a:pt x="201" y="0"/>
                    <a:pt x="256" y="32"/>
                  </a:cubicBezTo>
                  <a:cubicBezTo>
                    <a:pt x="311" y="64"/>
                    <a:pt x="310" y="116"/>
                    <a:pt x="255" y="148"/>
                  </a:cubicBezTo>
                  <a:cubicBezTo>
                    <a:pt x="200" y="180"/>
                    <a:pt x="110" y="180"/>
                    <a:pt x="55" y="148"/>
                  </a:cubicBezTo>
                  <a:cubicBezTo>
                    <a:pt x="0" y="116"/>
                    <a:pt x="1" y="64"/>
                    <a:pt x="56" y="32"/>
                  </a:cubicBezTo>
                  <a:close/>
                </a:path>
              </a:pathLst>
            </a:custGeom>
            <a:solidFill>
              <a:srgbClr val="83E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81" name="Group 580"/>
          <p:cNvGrpSpPr/>
          <p:nvPr/>
        </p:nvGrpSpPr>
        <p:grpSpPr>
          <a:xfrm>
            <a:off x="7562835" y="4760112"/>
            <a:ext cx="454788" cy="710169"/>
            <a:chOff x="5006975" y="2214563"/>
            <a:chExt cx="1031875" cy="1611312"/>
          </a:xfrm>
        </p:grpSpPr>
        <p:sp>
          <p:nvSpPr>
            <p:cNvPr id="613" name="Freeform 13"/>
            <p:cNvSpPr>
              <a:spLocks/>
            </p:cNvSpPr>
            <p:nvPr/>
          </p:nvSpPr>
          <p:spPr bwMode="auto">
            <a:xfrm>
              <a:off x="5049838" y="2514600"/>
              <a:ext cx="942975" cy="1311275"/>
            </a:xfrm>
            <a:custGeom>
              <a:avLst/>
              <a:gdLst>
                <a:gd name="T0" fmla="*/ 283 w 283"/>
                <a:gd name="T1" fmla="*/ 0 h 394"/>
                <a:gd name="T2" fmla="*/ 283 w 283"/>
                <a:gd name="T3" fmla="*/ 303 h 394"/>
                <a:gd name="T4" fmla="*/ 242 w 283"/>
                <a:gd name="T5" fmla="*/ 362 h 394"/>
                <a:gd name="T6" fmla="*/ 42 w 283"/>
                <a:gd name="T7" fmla="*/ 362 h 394"/>
                <a:gd name="T8" fmla="*/ 1 w 283"/>
                <a:gd name="T9" fmla="*/ 304 h 394"/>
                <a:gd name="T10" fmla="*/ 0 w 283"/>
                <a:gd name="T11" fmla="*/ 0 h 394"/>
                <a:gd name="T12" fmla="*/ 42 w 283"/>
                <a:gd name="T13" fmla="*/ 58 h 394"/>
                <a:gd name="T14" fmla="*/ 241 w 283"/>
                <a:gd name="T15" fmla="*/ 58 h 394"/>
                <a:gd name="T16" fmla="*/ 283 w 283"/>
                <a:gd name="T17"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3" h="394">
                  <a:moveTo>
                    <a:pt x="283" y="0"/>
                  </a:moveTo>
                  <a:cubicBezTo>
                    <a:pt x="283" y="303"/>
                    <a:pt x="283" y="303"/>
                    <a:pt x="283" y="303"/>
                  </a:cubicBezTo>
                  <a:cubicBezTo>
                    <a:pt x="283" y="324"/>
                    <a:pt x="270" y="346"/>
                    <a:pt x="242" y="362"/>
                  </a:cubicBezTo>
                  <a:cubicBezTo>
                    <a:pt x="186" y="394"/>
                    <a:pt x="97" y="394"/>
                    <a:pt x="42" y="362"/>
                  </a:cubicBezTo>
                  <a:cubicBezTo>
                    <a:pt x="15" y="346"/>
                    <a:pt x="1" y="325"/>
                    <a:pt x="1" y="304"/>
                  </a:cubicBezTo>
                  <a:cubicBezTo>
                    <a:pt x="0" y="0"/>
                    <a:pt x="0" y="0"/>
                    <a:pt x="0" y="0"/>
                  </a:cubicBezTo>
                  <a:cubicBezTo>
                    <a:pt x="1" y="21"/>
                    <a:pt x="14" y="42"/>
                    <a:pt x="42" y="58"/>
                  </a:cubicBezTo>
                  <a:cubicBezTo>
                    <a:pt x="97" y="90"/>
                    <a:pt x="186" y="90"/>
                    <a:pt x="241" y="58"/>
                  </a:cubicBezTo>
                  <a:cubicBezTo>
                    <a:pt x="269" y="42"/>
                    <a:pt x="283" y="21"/>
                    <a:pt x="283" y="0"/>
                  </a:cubicBezTo>
                  <a:close/>
                </a:path>
              </a:pathLst>
            </a:custGeom>
            <a:solidFill>
              <a:srgbClr val="2E5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4" name="Freeform 14"/>
            <p:cNvSpPr>
              <a:spLocks/>
            </p:cNvSpPr>
            <p:nvPr/>
          </p:nvSpPr>
          <p:spPr bwMode="auto">
            <a:xfrm>
              <a:off x="5006975" y="2214563"/>
              <a:ext cx="1031875" cy="598487"/>
            </a:xfrm>
            <a:custGeom>
              <a:avLst/>
              <a:gdLst>
                <a:gd name="T0" fmla="*/ 55 w 310"/>
                <a:gd name="T1" fmla="*/ 32 h 180"/>
                <a:gd name="T2" fmla="*/ 255 w 310"/>
                <a:gd name="T3" fmla="*/ 32 h 180"/>
                <a:gd name="T4" fmla="*/ 254 w 310"/>
                <a:gd name="T5" fmla="*/ 148 h 180"/>
                <a:gd name="T6" fmla="*/ 55 w 310"/>
                <a:gd name="T7" fmla="*/ 148 h 180"/>
                <a:gd name="T8" fmla="*/ 55 w 310"/>
                <a:gd name="T9" fmla="*/ 32 h 180"/>
              </a:gdLst>
              <a:ahLst/>
              <a:cxnLst>
                <a:cxn ang="0">
                  <a:pos x="T0" y="T1"/>
                </a:cxn>
                <a:cxn ang="0">
                  <a:pos x="T2" y="T3"/>
                </a:cxn>
                <a:cxn ang="0">
                  <a:pos x="T4" y="T5"/>
                </a:cxn>
                <a:cxn ang="0">
                  <a:pos x="T6" y="T7"/>
                </a:cxn>
                <a:cxn ang="0">
                  <a:pos x="T8" y="T9"/>
                </a:cxn>
              </a:cxnLst>
              <a:rect l="0" t="0" r="r" b="b"/>
              <a:pathLst>
                <a:path w="310" h="180">
                  <a:moveTo>
                    <a:pt x="55" y="32"/>
                  </a:moveTo>
                  <a:cubicBezTo>
                    <a:pt x="111" y="0"/>
                    <a:pt x="200" y="0"/>
                    <a:pt x="255" y="32"/>
                  </a:cubicBezTo>
                  <a:cubicBezTo>
                    <a:pt x="310" y="64"/>
                    <a:pt x="310" y="116"/>
                    <a:pt x="254" y="148"/>
                  </a:cubicBezTo>
                  <a:cubicBezTo>
                    <a:pt x="199" y="180"/>
                    <a:pt x="110" y="180"/>
                    <a:pt x="55" y="148"/>
                  </a:cubicBezTo>
                  <a:cubicBezTo>
                    <a:pt x="0" y="116"/>
                    <a:pt x="0" y="64"/>
                    <a:pt x="55" y="32"/>
                  </a:cubicBezTo>
                  <a:close/>
                </a:path>
              </a:pathLst>
            </a:custGeom>
            <a:solidFill>
              <a:srgbClr val="3B6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82" name="Group 581"/>
          <p:cNvGrpSpPr/>
          <p:nvPr/>
        </p:nvGrpSpPr>
        <p:grpSpPr>
          <a:xfrm>
            <a:off x="7893081" y="4772006"/>
            <a:ext cx="454788" cy="885087"/>
            <a:chOff x="5756275" y="2241550"/>
            <a:chExt cx="1031875" cy="2008187"/>
          </a:xfrm>
        </p:grpSpPr>
        <p:sp>
          <p:nvSpPr>
            <p:cNvPr id="611" name="Freeform 15"/>
            <p:cNvSpPr>
              <a:spLocks/>
            </p:cNvSpPr>
            <p:nvPr/>
          </p:nvSpPr>
          <p:spPr bwMode="auto">
            <a:xfrm>
              <a:off x="5802313" y="2540000"/>
              <a:ext cx="942975" cy="1709737"/>
            </a:xfrm>
            <a:custGeom>
              <a:avLst/>
              <a:gdLst>
                <a:gd name="T0" fmla="*/ 282 w 283"/>
                <a:gd name="T1" fmla="*/ 0 h 513"/>
                <a:gd name="T2" fmla="*/ 283 w 283"/>
                <a:gd name="T3" fmla="*/ 423 h 513"/>
                <a:gd name="T4" fmla="*/ 241 w 283"/>
                <a:gd name="T5" fmla="*/ 481 h 513"/>
                <a:gd name="T6" fmla="*/ 41 w 283"/>
                <a:gd name="T7" fmla="*/ 481 h 513"/>
                <a:gd name="T8" fmla="*/ 0 w 283"/>
                <a:gd name="T9" fmla="*/ 424 h 513"/>
                <a:gd name="T10" fmla="*/ 0 w 283"/>
                <a:gd name="T11" fmla="*/ 0 h 513"/>
                <a:gd name="T12" fmla="*/ 41 w 283"/>
                <a:gd name="T13" fmla="*/ 58 h 513"/>
                <a:gd name="T14" fmla="*/ 240 w 283"/>
                <a:gd name="T15" fmla="*/ 58 h 513"/>
                <a:gd name="T16" fmla="*/ 282 w 283"/>
                <a:gd name="T17"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3" h="513">
                  <a:moveTo>
                    <a:pt x="282" y="0"/>
                  </a:moveTo>
                  <a:cubicBezTo>
                    <a:pt x="283" y="423"/>
                    <a:pt x="283" y="423"/>
                    <a:pt x="283" y="423"/>
                  </a:cubicBezTo>
                  <a:cubicBezTo>
                    <a:pt x="283" y="444"/>
                    <a:pt x="269" y="465"/>
                    <a:pt x="241" y="481"/>
                  </a:cubicBezTo>
                  <a:cubicBezTo>
                    <a:pt x="186" y="513"/>
                    <a:pt x="96" y="513"/>
                    <a:pt x="41" y="481"/>
                  </a:cubicBezTo>
                  <a:cubicBezTo>
                    <a:pt x="14" y="465"/>
                    <a:pt x="0" y="444"/>
                    <a:pt x="0" y="424"/>
                  </a:cubicBezTo>
                  <a:cubicBezTo>
                    <a:pt x="0" y="0"/>
                    <a:pt x="0" y="0"/>
                    <a:pt x="0" y="0"/>
                  </a:cubicBezTo>
                  <a:cubicBezTo>
                    <a:pt x="0" y="21"/>
                    <a:pt x="13" y="42"/>
                    <a:pt x="41" y="58"/>
                  </a:cubicBezTo>
                  <a:cubicBezTo>
                    <a:pt x="96" y="90"/>
                    <a:pt x="185" y="90"/>
                    <a:pt x="240" y="58"/>
                  </a:cubicBezTo>
                  <a:cubicBezTo>
                    <a:pt x="268" y="42"/>
                    <a:pt x="282" y="21"/>
                    <a:pt x="282" y="0"/>
                  </a:cubicBezTo>
                  <a:close/>
                </a:path>
              </a:pathLst>
            </a:custGeom>
            <a:solidFill>
              <a:srgbClr val="FF34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2" name="Freeform 16"/>
            <p:cNvSpPr>
              <a:spLocks/>
            </p:cNvSpPr>
            <p:nvPr/>
          </p:nvSpPr>
          <p:spPr bwMode="auto">
            <a:xfrm>
              <a:off x="5756275" y="2241550"/>
              <a:ext cx="1031875" cy="598487"/>
            </a:xfrm>
            <a:custGeom>
              <a:avLst/>
              <a:gdLst>
                <a:gd name="T0" fmla="*/ 55 w 310"/>
                <a:gd name="T1" fmla="*/ 32 h 180"/>
                <a:gd name="T2" fmla="*/ 255 w 310"/>
                <a:gd name="T3" fmla="*/ 32 h 180"/>
                <a:gd name="T4" fmla="*/ 254 w 310"/>
                <a:gd name="T5" fmla="*/ 148 h 180"/>
                <a:gd name="T6" fmla="*/ 55 w 310"/>
                <a:gd name="T7" fmla="*/ 148 h 180"/>
                <a:gd name="T8" fmla="*/ 55 w 310"/>
                <a:gd name="T9" fmla="*/ 32 h 180"/>
              </a:gdLst>
              <a:ahLst/>
              <a:cxnLst>
                <a:cxn ang="0">
                  <a:pos x="T0" y="T1"/>
                </a:cxn>
                <a:cxn ang="0">
                  <a:pos x="T2" y="T3"/>
                </a:cxn>
                <a:cxn ang="0">
                  <a:pos x="T4" y="T5"/>
                </a:cxn>
                <a:cxn ang="0">
                  <a:pos x="T6" y="T7"/>
                </a:cxn>
                <a:cxn ang="0">
                  <a:pos x="T8" y="T9"/>
                </a:cxn>
              </a:cxnLst>
              <a:rect l="0" t="0" r="r" b="b"/>
              <a:pathLst>
                <a:path w="310" h="180">
                  <a:moveTo>
                    <a:pt x="55" y="32"/>
                  </a:moveTo>
                  <a:cubicBezTo>
                    <a:pt x="111" y="0"/>
                    <a:pt x="200" y="0"/>
                    <a:pt x="255" y="32"/>
                  </a:cubicBezTo>
                  <a:cubicBezTo>
                    <a:pt x="310" y="64"/>
                    <a:pt x="310" y="116"/>
                    <a:pt x="254" y="148"/>
                  </a:cubicBezTo>
                  <a:cubicBezTo>
                    <a:pt x="199" y="180"/>
                    <a:pt x="110" y="180"/>
                    <a:pt x="55" y="148"/>
                  </a:cubicBezTo>
                  <a:cubicBezTo>
                    <a:pt x="0" y="116"/>
                    <a:pt x="0" y="64"/>
                    <a:pt x="55" y="32"/>
                  </a:cubicBezTo>
                  <a:close/>
                </a:path>
              </a:pathLst>
            </a:custGeom>
            <a:solidFill>
              <a:srgbClr val="FF5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83" name="Group 582"/>
          <p:cNvGrpSpPr/>
          <p:nvPr/>
        </p:nvGrpSpPr>
        <p:grpSpPr>
          <a:xfrm>
            <a:off x="7425699" y="4040847"/>
            <a:ext cx="305758" cy="942460"/>
            <a:chOff x="4695825" y="582613"/>
            <a:chExt cx="693738" cy="2138362"/>
          </a:xfrm>
        </p:grpSpPr>
        <p:sp>
          <p:nvSpPr>
            <p:cNvPr id="584" name="Freeform 17"/>
            <p:cNvSpPr>
              <a:spLocks/>
            </p:cNvSpPr>
            <p:nvPr/>
          </p:nvSpPr>
          <p:spPr bwMode="auto">
            <a:xfrm>
              <a:off x="5070475" y="143192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5" name="Freeform 18"/>
            <p:cNvSpPr>
              <a:spLocks/>
            </p:cNvSpPr>
            <p:nvPr/>
          </p:nvSpPr>
          <p:spPr bwMode="auto">
            <a:xfrm>
              <a:off x="5010150" y="1035050"/>
              <a:ext cx="130175" cy="396875"/>
            </a:xfrm>
            <a:custGeom>
              <a:avLst/>
              <a:gdLst>
                <a:gd name="T0" fmla="*/ 25 w 39"/>
                <a:gd name="T1" fmla="*/ 100 h 119"/>
                <a:gd name="T2" fmla="*/ 30 w 39"/>
                <a:gd name="T3" fmla="*/ 86 h 119"/>
                <a:gd name="T4" fmla="*/ 33 w 39"/>
                <a:gd name="T5" fmla="*/ 73 h 119"/>
                <a:gd name="T6" fmla="*/ 37 w 39"/>
                <a:gd name="T7" fmla="*/ 57 h 119"/>
                <a:gd name="T8" fmla="*/ 39 w 39"/>
                <a:gd name="T9" fmla="*/ 44 h 119"/>
                <a:gd name="T10" fmla="*/ 38 w 39"/>
                <a:gd name="T11" fmla="*/ 15 h 119"/>
                <a:gd name="T12" fmla="*/ 38 w 39"/>
                <a:gd name="T13" fmla="*/ 14 h 119"/>
                <a:gd name="T14" fmla="*/ 26 w 39"/>
                <a:gd name="T15" fmla="*/ 4 h 119"/>
                <a:gd name="T16" fmla="*/ 20 w 39"/>
                <a:gd name="T17" fmla="*/ 0 h 119"/>
                <a:gd name="T18" fmla="*/ 18 w 39"/>
                <a:gd name="T19" fmla="*/ 2 h 119"/>
                <a:gd name="T20" fmla="*/ 14 w 39"/>
                <a:gd name="T21" fmla="*/ 2 h 119"/>
                <a:gd name="T22" fmla="*/ 0 w 39"/>
                <a:gd name="T23" fmla="*/ 19 h 119"/>
                <a:gd name="T24" fmla="*/ 7 w 39"/>
                <a:gd name="T25" fmla="*/ 38 h 119"/>
                <a:gd name="T26" fmla="*/ 15 w 39"/>
                <a:gd name="T27" fmla="*/ 71 h 119"/>
                <a:gd name="T28" fmla="*/ 18 w 39"/>
                <a:gd name="T29" fmla="*/ 90 h 119"/>
                <a:gd name="T30" fmla="*/ 18 w 39"/>
                <a:gd name="T31" fmla="*/ 114 h 119"/>
                <a:gd name="T32" fmla="*/ 18 w 39"/>
                <a:gd name="T33" fmla="*/ 119 h 119"/>
                <a:gd name="T34" fmla="*/ 25 w 39"/>
                <a:gd name="T35" fmla="*/ 10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119">
                  <a:moveTo>
                    <a:pt x="25" y="100"/>
                  </a:moveTo>
                  <a:cubicBezTo>
                    <a:pt x="27" y="96"/>
                    <a:pt x="29" y="91"/>
                    <a:pt x="30" y="86"/>
                  </a:cubicBezTo>
                  <a:cubicBezTo>
                    <a:pt x="31" y="82"/>
                    <a:pt x="31" y="77"/>
                    <a:pt x="33" y="73"/>
                  </a:cubicBezTo>
                  <a:cubicBezTo>
                    <a:pt x="34" y="67"/>
                    <a:pt x="36" y="62"/>
                    <a:pt x="37" y="57"/>
                  </a:cubicBezTo>
                  <a:cubicBezTo>
                    <a:pt x="38" y="53"/>
                    <a:pt x="39" y="48"/>
                    <a:pt x="39" y="44"/>
                  </a:cubicBezTo>
                  <a:cubicBezTo>
                    <a:pt x="39" y="34"/>
                    <a:pt x="39" y="25"/>
                    <a:pt x="38" y="15"/>
                  </a:cubicBezTo>
                  <a:cubicBezTo>
                    <a:pt x="38" y="15"/>
                    <a:pt x="38" y="14"/>
                    <a:pt x="38" y="14"/>
                  </a:cubicBezTo>
                  <a:cubicBezTo>
                    <a:pt x="34" y="11"/>
                    <a:pt x="30" y="7"/>
                    <a:pt x="26" y="4"/>
                  </a:cubicBezTo>
                  <a:cubicBezTo>
                    <a:pt x="24" y="3"/>
                    <a:pt x="22" y="1"/>
                    <a:pt x="20" y="0"/>
                  </a:cubicBezTo>
                  <a:cubicBezTo>
                    <a:pt x="19" y="1"/>
                    <a:pt x="19" y="2"/>
                    <a:pt x="18" y="2"/>
                  </a:cubicBezTo>
                  <a:cubicBezTo>
                    <a:pt x="17" y="3"/>
                    <a:pt x="15" y="3"/>
                    <a:pt x="14" y="2"/>
                  </a:cubicBezTo>
                  <a:cubicBezTo>
                    <a:pt x="0" y="19"/>
                    <a:pt x="0" y="19"/>
                    <a:pt x="0" y="19"/>
                  </a:cubicBezTo>
                  <a:cubicBezTo>
                    <a:pt x="2" y="25"/>
                    <a:pt x="5" y="31"/>
                    <a:pt x="7" y="38"/>
                  </a:cubicBezTo>
                  <a:cubicBezTo>
                    <a:pt x="11" y="48"/>
                    <a:pt x="13" y="60"/>
                    <a:pt x="15" y="71"/>
                  </a:cubicBezTo>
                  <a:cubicBezTo>
                    <a:pt x="16" y="77"/>
                    <a:pt x="17" y="83"/>
                    <a:pt x="18" y="90"/>
                  </a:cubicBezTo>
                  <a:cubicBezTo>
                    <a:pt x="18" y="98"/>
                    <a:pt x="17" y="106"/>
                    <a:pt x="18" y="114"/>
                  </a:cubicBezTo>
                  <a:cubicBezTo>
                    <a:pt x="18" y="116"/>
                    <a:pt x="19" y="117"/>
                    <a:pt x="18" y="119"/>
                  </a:cubicBezTo>
                  <a:cubicBezTo>
                    <a:pt x="21" y="113"/>
                    <a:pt x="23" y="106"/>
                    <a:pt x="25" y="1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6" name="Freeform 19"/>
            <p:cNvSpPr>
              <a:spLocks/>
            </p:cNvSpPr>
            <p:nvPr/>
          </p:nvSpPr>
          <p:spPr bwMode="auto">
            <a:xfrm>
              <a:off x="5070475" y="143192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noFill/>
            <a:ln w="3175" cap="flat">
              <a:solidFill>
                <a:srgbClr val="F2652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587" name="Freeform 20"/>
            <p:cNvSpPr>
              <a:spLocks/>
            </p:cNvSpPr>
            <p:nvPr/>
          </p:nvSpPr>
          <p:spPr bwMode="auto">
            <a:xfrm>
              <a:off x="4962525" y="2144713"/>
              <a:ext cx="100013" cy="49212"/>
            </a:xfrm>
            <a:custGeom>
              <a:avLst/>
              <a:gdLst>
                <a:gd name="T0" fmla="*/ 1 w 30"/>
                <a:gd name="T1" fmla="*/ 7 h 15"/>
                <a:gd name="T2" fmla="*/ 5 w 30"/>
                <a:gd name="T3" fmla="*/ 11 h 15"/>
                <a:gd name="T4" fmla="*/ 8 w 30"/>
                <a:gd name="T5" fmla="*/ 13 h 15"/>
                <a:gd name="T6" fmla="*/ 11 w 30"/>
                <a:gd name="T7" fmla="*/ 14 h 15"/>
                <a:gd name="T8" fmla="*/ 19 w 30"/>
                <a:gd name="T9" fmla="*/ 14 h 15"/>
                <a:gd name="T10" fmla="*/ 28 w 30"/>
                <a:gd name="T11" fmla="*/ 8 h 15"/>
                <a:gd name="T12" fmla="*/ 30 w 30"/>
                <a:gd name="T13" fmla="*/ 5 h 15"/>
                <a:gd name="T14" fmla="*/ 28 w 30"/>
                <a:gd name="T15" fmla="*/ 1 h 15"/>
                <a:gd name="T16" fmla="*/ 28 w 30"/>
                <a:gd name="T17" fmla="*/ 1 h 15"/>
                <a:gd name="T18" fmla="*/ 21 w 30"/>
                <a:gd name="T19" fmla="*/ 11 h 15"/>
                <a:gd name="T20" fmla="*/ 8 w 30"/>
                <a:gd name="T21" fmla="*/ 7 h 15"/>
                <a:gd name="T22" fmla="*/ 0 w 30"/>
                <a:gd name="T23" fmla="*/ 0 h 15"/>
                <a:gd name="T24" fmla="*/ 0 w 30"/>
                <a:gd name="T25" fmla="*/ 2 h 15"/>
                <a:gd name="T26" fmla="*/ 1 w 30"/>
                <a:gd name="T27"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5">
                  <a:moveTo>
                    <a:pt x="1" y="7"/>
                  </a:moveTo>
                  <a:cubicBezTo>
                    <a:pt x="2" y="8"/>
                    <a:pt x="4" y="10"/>
                    <a:pt x="5" y="11"/>
                  </a:cubicBezTo>
                  <a:cubicBezTo>
                    <a:pt x="6" y="12"/>
                    <a:pt x="7" y="12"/>
                    <a:pt x="8" y="13"/>
                  </a:cubicBezTo>
                  <a:cubicBezTo>
                    <a:pt x="9" y="13"/>
                    <a:pt x="10" y="14"/>
                    <a:pt x="11" y="14"/>
                  </a:cubicBezTo>
                  <a:cubicBezTo>
                    <a:pt x="14" y="14"/>
                    <a:pt x="17" y="15"/>
                    <a:pt x="19" y="14"/>
                  </a:cubicBezTo>
                  <a:cubicBezTo>
                    <a:pt x="23" y="14"/>
                    <a:pt x="25" y="11"/>
                    <a:pt x="28" y="8"/>
                  </a:cubicBezTo>
                  <a:cubicBezTo>
                    <a:pt x="29" y="7"/>
                    <a:pt x="29" y="6"/>
                    <a:pt x="30" y="5"/>
                  </a:cubicBezTo>
                  <a:cubicBezTo>
                    <a:pt x="30" y="4"/>
                    <a:pt x="29" y="3"/>
                    <a:pt x="28" y="1"/>
                  </a:cubicBezTo>
                  <a:cubicBezTo>
                    <a:pt x="28" y="1"/>
                    <a:pt x="28" y="1"/>
                    <a:pt x="28" y="1"/>
                  </a:cubicBezTo>
                  <a:cubicBezTo>
                    <a:pt x="26" y="4"/>
                    <a:pt x="23" y="8"/>
                    <a:pt x="21" y="11"/>
                  </a:cubicBezTo>
                  <a:cubicBezTo>
                    <a:pt x="16" y="10"/>
                    <a:pt x="12" y="9"/>
                    <a:pt x="8" y="7"/>
                  </a:cubicBezTo>
                  <a:cubicBezTo>
                    <a:pt x="5" y="5"/>
                    <a:pt x="2" y="3"/>
                    <a:pt x="0" y="0"/>
                  </a:cubicBezTo>
                  <a:cubicBezTo>
                    <a:pt x="0" y="1"/>
                    <a:pt x="0" y="1"/>
                    <a:pt x="0" y="2"/>
                  </a:cubicBezTo>
                  <a:cubicBezTo>
                    <a:pt x="0" y="4"/>
                    <a:pt x="0" y="6"/>
                    <a:pt x="1" y="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8" name="Freeform 21"/>
            <p:cNvSpPr>
              <a:spLocks/>
            </p:cNvSpPr>
            <p:nvPr/>
          </p:nvSpPr>
          <p:spPr bwMode="auto">
            <a:xfrm>
              <a:off x="5029200" y="2160588"/>
              <a:ext cx="84138" cy="90487"/>
            </a:xfrm>
            <a:custGeom>
              <a:avLst/>
              <a:gdLst>
                <a:gd name="T0" fmla="*/ 4 w 25"/>
                <a:gd name="T1" fmla="*/ 13 h 27"/>
                <a:gd name="T2" fmla="*/ 17 w 25"/>
                <a:gd name="T3" fmla="*/ 27 h 27"/>
                <a:gd name="T4" fmla="*/ 25 w 25"/>
                <a:gd name="T5" fmla="*/ 22 h 27"/>
                <a:gd name="T6" fmla="*/ 10 w 25"/>
                <a:gd name="T7" fmla="*/ 0 h 27"/>
                <a:gd name="T8" fmla="*/ 8 w 25"/>
                <a:gd name="T9" fmla="*/ 3 h 27"/>
                <a:gd name="T10" fmla="*/ 0 w 25"/>
                <a:gd name="T11" fmla="*/ 9 h 27"/>
                <a:gd name="T12" fmla="*/ 1 w 25"/>
                <a:gd name="T13" fmla="*/ 10 h 27"/>
                <a:gd name="T14" fmla="*/ 4 w 25"/>
                <a:gd name="T15" fmla="*/ 1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7">
                  <a:moveTo>
                    <a:pt x="4" y="13"/>
                  </a:moveTo>
                  <a:cubicBezTo>
                    <a:pt x="9" y="17"/>
                    <a:pt x="13" y="22"/>
                    <a:pt x="17" y="27"/>
                  </a:cubicBezTo>
                  <a:cubicBezTo>
                    <a:pt x="19" y="25"/>
                    <a:pt x="22" y="23"/>
                    <a:pt x="25" y="22"/>
                  </a:cubicBezTo>
                  <a:cubicBezTo>
                    <a:pt x="19" y="15"/>
                    <a:pt x="14" y="8"/>
                    <a:pt x="10" y="0"/>
                  </a:cubicBezTo>
                  <a:cubicBezTo>
                    <a:pt x="9" y="1"/>
                    <a:pt x="9" y="2"/>
                    <a:pt x="8" y="3"/>
                  </a:cubicBezTo>
                  <a:cubicBezTo>
                    <a:pt x="6" y="5"/>
                    <a:pt x="3" y="8"/>
                    <a:pt x="0" y="9"/>
                  </a:cubicBezTo>
                  <a:cubicBezTo>
                    <a:pt x="1" y="9"/>
                    <a:pt x="1" y="10"/>
                    <a:pt x="1" y="10"/>
                  </a:cubicBezTo>
                  <a:cubicBezTo>
                    <a:pt x="2" y="11"/>
                    <a:pt x="3" y="12"/>
                    <a:pt x="4" y="13"/>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9" name="Freeform 22"/>
            <p:cNvSpPr>
              <a:spLocks/>
            </p:cNvSpPr>
            <p:nvPr/>
          </p:nvSpPr>
          <p:spPr bwMode="auto">
            <a:xfrm>
              <a:off x="4906963" y="2130425"/>
              <a:ext cx="285750" cy="233362"/>
            </a:xfrm>
            <a:custGeom>
              <a:avLst/>
              <a:gdLst>
                <a:gd name="T0" fmla="*/ 57 w 86"/>
                <a:gd name="T1" fmla="*/ 64 h 70"/>
                <a:gd name="T2" fmla="*/ 65 w 86"/>
                <a:gd name="T3" fmla="*/ 68 h 70"/>
                <a:gd name="T4" fmla="*/ 73 w 86"/>
                <a:gd name="T5" fmla="*/ 70 h 70"/>
                <a:gd name="T6" fmla="*/ 80 w 86"/>
                <a:gd name="T7" fmla="*/ 69 h 70"/>
                <a:gd name="T8" fmla="*/ 85 w 86"/>
                <a:gd name="T9" fmla="*/ 63 h 70"/>
                <a:gd name="T10" fmla="*/ 86 w 86"/>
                <a:gd name="T11" fmla="*/ 61 h 70"/>
                <a:gd name="T12" fmla="*/ 85 w 86"/>
                <a:gd name="T13" fmla="*/ 54 h 70"/>
                <a:gd name="T14" fmla="*/ 77 w 86"/>
                <a:gd name="T15" fmla="*/ 46 h 70"/>
                <a:gd name="T16" fmla="*/ 62 w 86"/>
                <a:gd name="T17" fmla="*/ 31 h 70"/>
                <a:gd name="T18" fmla="*/ 54 w 86"/>
                <a:gd name="T19" fmla="*/ 36 h 70"/>
                <a:gd name="T20" fmla="*/ 41 w 86"/>
                <a:gd name="T21" fmla="*/ 22 h 70"/>
                <a:gd name="T22" fmla="*/ 38 w 86"/>
                <a:gd name="T23" fmla="*/ 19 h 70"/>
                <a:gd name="T24" fmla="*/ 37 w 86"/>
                <a:gd name="T25" fmla="*/ 18 h 70"/>
                <a:gd name="T26" fmla="*/ 36 w 86"/>
                <a:gd name="T27" fmla="*/ 18 h 70"/>
                <a:gd name="T28" fmla="*/ 28 w 86"/>
                <a:gd name="T29" fmla="*/ 18 h 70"/>
                <a:gd name="T30" fmla="*/ 25 w 86"/>
                <a:gd name="T31" fmla="*/ 17 h 70"/>
                <a:gd name="T32" fmla="*/ 22 w 86"/>
                <a:gd name="T33" fmla="*/ 15 h 70"/>
                <a:gd name="T34" fmla="*/ 18 w 86"/>
                <a:gd name="T35" fmla="*/ 11 h 70"/>
                <a:gd name="T36" fmla="*/ 17 w 86"/>
                <a:gd name="T37" fmla="*/ 6 h 70"/>
                <a:gd name="T38" fmla="*/ 17 w 86"/>
                <a:gd name="T39" fmla="*/ 4 h 70"/>
                <a:gd name="T40" fmla="*/ 16 w 86"/>
                <a:gd name="T41" fmla="*/ 1 h 70"/>
                <a:gd name="T42" fmla="*/ 15 w 86"/>
                <a:gd name="T43" fmla="*/ 0 h 70"/>
                <a:gd name="T44" fmla="*/ 14 w 86"/>
                <a:gd name="T45" fmla="*/ 0 h 70"/>
                <a:gd name="T46" fmla="*/ 6 w 86"/>
                <a:gd name="T47" fmla="*/ 3 h 70"/>
                <a:gd name="T48" fmla="*/ 1 w 86"/>
                <a:gd name="T49" fmla="*/ 9 h 70"/>
                <a:gd name="T50" fmla="*/ 6 w 86"/>
                <a:gd name="T51" fmla="*/ 20 h 70"/>
                <a:gd name="T52" fmla="*/ 21 w 86"/>
                <a:gd name="T53" fmla="*/ 32 h 70"/>
                <a:gd name="T54" fmla="*/ 30 w 86"/>
                <a:gd name="T55" fmla="*/ 43 h 70"/>
                <a:gd name="T56" fmla="*/ 52 w 86"/>
                <a:gd name="T57" fmla="*/ 61 h 70"/>
                <a:gd name="T58" fmla="*/ 57 w 86"/>
                <a:gd name="T59"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70">
                  <a:moveTo>
                    <a:pt x="57" y="64"/>
                  </a:moveTo>
                  <a:cubicBezTo>
                    <a:pt x="60" y="66"/>
                    <a:pt x="62" y="67"/>
                    <a:pt x="65" y="68"/>
                  </a:cubicBezTo>
                  <a:cubicBezTo>
                    <a:pt x="68" y="69"/>
                    <a:pt x="70" y="70"/>
                    <a:pt x="73" y="70"/>
                  </a:cubicBezTo>
                  <a:cubicBezTo>
                    <a:pt x="75" y="70"/>
                    <a:pt x="78" y="70"/>
                    <a:pt x="80" y="69"/>
                  </a:cubicBezTo>
                  <a:cubicBezTo>
                    <a:pt x="82" y="68"/>
                    <a:pt x="84" y="65"/>
                    <a:pt x="85" y="63"/>
                  </a:cubicBezTo>
                  <a:cubicBezTo>
                    <a:pt x="86" y="62"/>
                    <a:pt x="86" y="62"/>
                    <a:pt x="86" y="61"/>
                  </a:cubicBezTo>
                  <a:cubicBezTo>
                    <a:pt x="86" y="59"/>
                    <a:pt x="86" y="56"/>
                    <a:pt x="85" y="54"/>
                  </a:cubicBezTo>
                  <a:cubicBezTo>
                    <a:pt x="83" y="51"/>
                    <a:pt x="80" y="49"/>
                    <a:pt x="77" y="46"/>
                  </a:cubicBezTo>
                  <a:cubicBezTo>
                    <a:pt x="72" y="42"/>
                    <a:pt x="67" y="36"/>
                    <a:pt x="62" y="31"/>
                  </a:cubicBezTo>
                  <a:cubicBezTo>
                    <a:pt x="59" y="32"/>
                    <a:pt x="56" y="34"/>
                    <a:pt x="54" y="36"/>
                  </a:cubicBezTo>
                  <a:cubicBezTo>
                    <a:pt x="50" y="31"/>
                    <a:pt x="46" y="26"/>
                    <a:pt x="41" y="22"/>
                  </a:cubicBezTo>
                  <a:cubicBezTo>
                    <a:pt x="40" y="21"/>
                    <a:pt x="39" y="20"/>
                    <a:pt x="38" y="19"/>
                  </a:cubicBezTo>
                  <a:cubicBezTo>
                    <a:pt x="38" y="19"/>
                    <a:pt x="38" y="18"/>
                    <a:pt x="37" y="18"/>
                  </a:cubicBezTo>
                  <a:cubicBezTo>
                    <a:pt x="37" y="18"/>
                    <a:pt x="36" y="18"/>
                    <a:pt x="36" y="18"/>
                  </a:cubicBezTo>
                  <a:cubicBezTo>
                    <a:pt x="34" y="19"/>
                    <a:pt x="31" y="18"/>
                    <a:pt x="28" y="18"/>
                  </a:cubicBezTo>
                  <a:cubicBezTo>
                    <a:pt x="27" y="18"/>
                    <a:pt x="26" y="17"/>
                    <a:pt x="25" y="17"/>
                  </a:cubicBezTo>
                  <a:cubicBezTo>
                    <a:pt x="24" y="16"/>
                    <a:pt x="23" y="16"/>
                    <a:pt x="22" y="15"/>
                  </a:cubicBezTo>
                  <a:cubicBezTo>
                    <a:pt x="21" y="14"/>
                    <a:pt x="19" y="12"/>
                    <a:pt x="18" y="11"/>
                  </a:cubicBezTo>
                  <a:cubicBezTo>
                    <a:pt x="17" y="10"/>
                    <a:pt x="17" y="8"/>
                    <a:pt x="17" y="6"/>
                  </a:cubicBezTo>
                  <a:cubicBezTo>
                    <a:pt x="17" y="5"/>
                    <a:pt x="17" y="5"/>
                    <a:pt x="17" y="4"/>
                  </a:cubicBezTo>
                  <a:cubicBezTo>
                    <a:pt x="17" y="3"/>
                    <a:pt x="16" y="2"/>
                    <a:pt x="16" y="1"/>
                  </a:cubicBezTo>
                  <a:cubicBezTo>
                    <a:pt x="16" y="1"/>
                    <a:pt x="15" y="1"/>
                    <a:pt x="15" y="0"/>
                  </a:cubicBezTo>
                  <a:cubicBezTo>
                    <a:pt x="15" y="0"/>
                    <a:pt x="14" y="0"/>
                    <a:pt x="14" y="0"/>
                  </a:cubicBezTo>
                  <a:cubicBezTo>
                    <a:pt x="11" y="1"/>
                    <a:pt x="8" y="2"/>
                    <a:pt x="6" y="3"/>
                  </a:cubicBezTo>
                  <a:cubicBezTo>
                    <a:pt x="4" y="4"/>
                    <a:pt x="1" y="6"/>
                    <a:pt x="1" y="9"/>
                  </a:cubicBezTo>
                  <a:cubicBezTo>
                    <a:pt x="0" y="13"/>
                    <a:pt x="3" y="17"/>
                    <a:pt x="6" y="20"/>
                  </a:cubicBezTo>
                  <a:cubicBezTo>
                    <a:pt x="11" y="24"/>
                    <a:pt x="16" y="28"/>
                    <a:pt x="21" y="32"/>
                  </a:cubicBezTo>
                  <a:cubicBezTo>
                    <a:pt x="24" y="35"/>
                    <a:pt x="27" y="39"/>
                    <a:pt x="30" y="43"/>
                  </a:cubicBezTo>
                  <a:cubicBezTo>
                    <a:pt x="38" y="49"/>
                    <a:pt x="45" y="56"/>
                    <a:pt x="52" y="61"/>
                  </a:cubicBezTo>
                  <a:cubicBezTo>
                    <a:pt x="54" y="62"/>
                    <a:pt x="55" y="63"/>
                    <a:pt x="57" y="6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0" name="Freeform 23"/>
            <p:cNvSpPr>
              <a:spLocks/>
            </p:cNvSpPr>
            <p:nvPr/>
          </p:nvSpPr>
          <p:spPr bwMode="auto">
            <a:xfrm>
              <a:off x="5006975" y="2274888"/>
              <a:ext cx="185738" cy="100012"/>
            </a:xfrm>
            <a:custGeom>
              <a:avLst/>
              <a:gdLst>
                <a:gd name="T0" fmla="*/ 55 w 56"/>
                <a:gd name="T1" fmla="*/ 20 h 30"/>
                <a:gd name="T2" fmla="*/ 50 w 56"/>
                <a:gd name="T3" fmla="*/ 26 h 30"/>
                <a:gd name="T4" fmla="*/ 43 w 56"/>
                <a:gd name="T5" fmla="*/ 27 h 30"/>
                <a:gd name="T6" fmla="*/ 35 w 56"/>
                <a:gd name="T7" fmla="*/ 25 h 30"/>
                <a:gd name="T8" fmla="*/ 27 w 56"/>
                <a:gd name="T9" fmla="*/ 21 h 30"/>
                <a:gd name="T10" fmla="*/ 22 w 56"/>
                <a:gd name="T11" fmla="*/ 18 h 30"/>
                <a:gd name="T12" fmla="*/ 0 w 56"/>
                <a:gd name="T13" fmla="*/ 0 h 30"/>
                <a:gd name="T14" fmla="*/ 19 w 56"/>
                <a:gd name="T15" fmla="*/ 22 h 30"/>
                <a:gd name="T16" fmla="*/ 41 w 56"/>
                <a:gd name="T17" fmla="*/ 30 h 30"/>
                <a:gd name="T18" fmla="*/ 48 w 56"/>
                <a:gd name="T19" fmla="*/ 29 h 30"/>
                <a:gd name="T20" fmla="*/ 55 w 56"/>
                <a:gd name="T21" fmla="*/ 22 h 30"/>
                <a:gd name="T22" fmla="*/ 56 w 56"/>
                <a:gd name="T23" fmla="*/ 18 h 30"/>
                <a:gd name="T24" fmla="*/ 55 w 56"/>
                <a:gd name="T25"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30">
                  <a:moveTo>
                    <a:pt x="55" y="20"/>
                  </a:moveTo>
                  <a:cubicBezTo>
                    <a:pt x="54" y="22"/>
                    <a:pt x="52" y="25"/>
                    <a:pt x="50" y="26"/>
                  </a:cubicBezTo>
                  <a:cubicBezTo>
                    <a:pt x="48" y="27"/>
                    <a:pt x="45" y="27"/>
                    <a:pt x="43" y="27"/>
                  </a:cubicBezTo>
                  <a:cubicBezTo>
                    <a:pt x="40" y="27"/>
                    <a:pt x="38" y="26"/>
                    <a:pt x="35" y="25"/>
                  </a:cubicBezTo>
                  <a:cubicBezTo>
                    <a:pt x="32" y="24"/>
                    <a:pt x="30" y="23"/>
                    <a:pt x="27" y="21"/>
                  </a:cubicBezTo>
                  <a:cubicBezTo>
                    <a:pt x="25" y="20"/>
                    <a:pt x="24" y="19"/>
                    <a:pt x="22" y="18"/>
                  </a:cubicBezTo>
                  <a:cubicBezTo>
                    <a:pt x="15" y="13"/>
                    <a:pt x="8" y="6"/>
                    <a:pt x="0" y="0"/>
                  </a:cubicBezTo>
                  <a:cubicBezTo>
                    <a:pt x="6" y="8"/>
                    <a:pt x="11" y="16"/>
                    <a:pt x="19" y="22"/>
                  </a:cubicBezTo>
                  <a:cubicBezTo>
                    <a:pt x="25" y="27"/>
                    <a:pt x="33" y="30"/>
                    <a:pt x="41" y="30"/>
                  </a:cubicBezTo>
                  <a:cubicBezTo>
                    <a:pt x="43" y="30"/>
                    <a:pt x="45" y="30"/>
                    <a:pt x="48" y="29"/>
                  </a:cubicBezTo>
                  <a:cubicBezTo>
                    <a:pt x="51" y="28"/>
                    <a:pt x="54" y="25"/>
                    <a:pt x="55" y="22"/>
                  </a:cubicBezTo>
                  <a:cubicBezTo>
                    <a:pt x="56" y="21"/>
                    <a:pt x="56" y="19"/>
                    <a:pt x="56" y="18"/>
                  </a:cubicBezTo>
                  <a:cubicBezTo>
                    <a:pt x="56" y="19"/>
                    <a:pt x="56" y="19"/>
                    <a:pt x="55" y="2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1" name="Freeform 24"/>
            <p:cNvSpPr>
              <a:spLocks/>
            </p:cNvSpPr>
            <p:nvPr/>
          </p:nvSpPr>
          <p:spPr bwMode="auto">
            <a:xfrm>
              <a:off x="4943475" y="1568450"/>
              <a:ext cx="446088" cy="612775"/>
            </a:xfrm>
            <a:custGeom>
              <a:avLst/>
              <a:gdLst>
                <a:gd name="T0" fmla="*/ 50 w 134"/>
                <a:gd name="T1" fmla="*/ 0 h 184"/>
                <a:gd name="T2" fmla="*/ 113 w 134"/>
                <a:gd name="T3" fmla="*/ 66 h 184"/>
                <a:gd name="T4" fmla="*/ 131 w 134"/>
                <a:gd name="T5" fmla="*/ 99 h 184"/>
                <a:gd name="T6" fmla="*/ 121 w 134"/>
                <a:gd name="T7" fmla="*/ 134 h 184"/>
                <a:gd name="T8" fmla="*/ 90 w 134"/>
                <a:gd name="T9" fmla="*/ 143 h 184"/>
                <a:gd name="T10" fmla="*/ 27 w 134"/>
                <a:gd name="T11" fmla="*/ 184 h 184"/>
                <a:gd name="T12" fmla="*/ 14 w 134"/>
                <a:gd name="T13" fmla="*/ 180 h 184"/>
                <a:gd name="T14" fmla="*/ 5 w 134"/>
                <a:gd name="T15" fmla="*/ 170 h 184"/>
                <a:gd name="T16" fmla="*/ 4 w 134"/>
                <a:gd name="T17" fmla="*/ 167 h 184"/>
                <a:gd name="T18" fmla="*/ 24 w 134"/>
                <a:gd name="T19" fmla="*/ 145 h 184"/>
                <a:gd name="T20" fmla="*/ 67 w 134"/>
                <a:gd name="T21" fmla="*/ 105 h 184"/>
                <a:gd name="T22" fmla="*/ 57 w 134"/>
                <a:gd name="T23" fmla="*/ 95 h 184"/>
                <a:gd name="T24" fmla="*/ 40 w 134"/>
                <a:gd name="T25" fmla="*/ 82 h 184"/>
                <a:gd name="T26" fmla="*/ 0 w 134"/>
                <a:gd name="T27" fmla="*/ 50 h 184"/>
                <a:gd name="T28" fmla="*/ 9 w 134"/>
                <a:gd name="T29" fmla="*/ 33 h 184"/>
                <a:gd name="T30" fmla="*/ 20 w 134"/>
                <a:gd name="T31" fmla="*/ 21 h 184"/>
                <a:gd name="T32" fmla="*/ 33 w 134"/>
                <a:gd name="T33" fmla="*/ 9 h 184"/>
                <a:gd name="T34" fmla="*/ 50 w 134"/>
                <a:gd name="T3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84">
                  <a:moveTo>
                    <a:pt x="50" y="0"/>
                  </a:moveTo>
                  <a:cubicBezTo>
                    <a:pt x="76" y="15"/>
                    <a:pt x="96" y="41"/>
                    <a:pt x="113" y="66"/>
                  </a:cubicBezTo>
                  <a:cubicBezTo>
                    <a:pt x="121" y="76"/>
                    <a:pt x="128" y="87"/>
                    <a:pt x="131" y="99"/>
                  </a:cubicBezTo>
                  <a:cubicBezTo>
                    <a:pt x="134" y="111"/>
                    <a:pt x="131" y="126"/>
                    <a:pt x="121" y="134"/>
                  </a:cubicBezTo>
                  <a:cubicBezTo>
                    <a:pt x="113" y="140"/>
                    <a:pt x="101" y="140"/>
                    <a:pt x="90" y="143"/>
                  </a:cubicBezTo>
                  <a:cubicBezTo>
                    <a:pt x="64" y="150"/>
                    <a:pt x="57" y="163"/>
                    <a:pt x="27" y="184"/>
                  </a:cubicBezTo>
                  <a:cubicBezTo>
                    <a:pt x="22" y="183"/>
                    <a:pt x="18" y="182"/>
                    <a:pt x="14" y="180"/>
                  </a:cubicBezTo>
                  <a:cubicBezTo>
                    <a:pt x="10" y="178"/>
                    <a:pt x="6" y="174"/>
                    <a:pt x="5" y="170"/>
                  </a:cubicBezTo>
                  <a:cubicBezTo>
                    <a:pt x="4" y="169"/>
                    <a:pt x="4" y="168"/>
                    <a:pt x="4" y="167"/>
                  </a:cubicBezTo>
                  <a:cubicBezTo>
                    <a:pt x="12" y="161"/>
                    <a:pt x="18" y="152"/>
                    <a:pt x="24" y="145"/>
                  </a:cubicBezTo>
                  <a:cubicBezTo>
                    <a:pt x="37" y="130"/>
                    <a:pt x="51" y="116"/>
                    <a:pt x="67" y="105"/>
                  </a:cubicBezTo>
                  <a:cubicBezTo>
                    <a:pt x="63" y="103"/>
                    <a:pt x="60" y="98"/>
                    <a:pt x="57" y="95"/>
                  </a:cubicBezTo>
                  <a:cubicBezTo>
                    <a:pt x="52" y="89"/>
                    <a:pt x="46" y="86"/>
                    <a:pt x="40" y="82"/>
                  </a:cubicBezTo>
                  <a:cubicBezTo>
                    <a:pt x="26" y="72"/>
                    <a:pt x="14" y="59"/>
                    <a:pt x="0" y="50"/>
                  </a:cubicBezTo>
                  <a:cubicBezTo>
                    <a:pt x="4" y="46"/>
                    <a:pt x="6" y="39"/>
                    <a:pt x="9" y="33"/>
                  </a:cubicBezTo>
                  <a:cubicBezTo>
                    <a:pt x="12" y="29"/>
                    <a:pt x="16" y="25"/>
                    <a:pt x="20" y="21"/>
                  </a:cubicBezTo>
                  <a:cubicBezTo>
                    <a:pt x="24" y="17"/>
                    <a:pt x="28" y="13"/>
                    <a:pt x="33" y="9"/>
                  </a:cubicBezTo>
                  <a:cubicBezTo>
                    <a:pt x="37" y="5"/>
                    <a:pt x="43" y="1"/>
                    <a:pt x="50" y="0"/>
                  </a:cubicBezTo>
                  <a:close/>
                </a:path>
              </a:pathLst>
            </a:custGeom>
            <a:solidFill>
              <a:srgbClr val="2A2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2" name="Freeform 25"/>
            <p:cNvSpPr>
              <a:spLocks/>
            </p:cNvSpPr>
            <p:nvPr/>
          </p:nvSpPr>
          <p:spPr bwMode="auto">
            <a:xfrm>
              <a:off x="4913313" y="898525"/>
              <a:ext cx="152400" cy="200025"/>
            </a:xfrm>
            <a:custGeom>
              <a:avLst/>
              <a:gdLst>
                <a:gd name="T0" fmla="*/ 46 w 46"/>
                <a:gd name="T1" fmla="*/ 39 h 60"/>
                <a:gd name="T2" fmla="*/ 18 w 46"/>
                <a:gd name="T3" fmla="*/ 19 h 60"/>
                <a:gd name="T4" fmla="*/ 14 w 46"/>
                <a:gd name="T5" fmla="*/ 15 h 60"/>
                <a:gd name="T6" fmla="*/ 12 w 46"/>
                <a:gd name="T7" fmla="*/ 11 h 60"/>
                <a:gd name="T8" fmla="*/ 11 w 46"/>
                <a:gd name="T9" fmla="*/ 0 h 60"/>
                <a:gd name="T10" fmla="*/ 0 w 46"/>
                <a:gd name="T11" fmla="*/ 6 h 60"/>
                <a:gd name="T12" fmla="*/ 6 w 46"/>
                <a:gd name="T13" fmla="*/ 24 h 60"/>
                <a:gd name="T14" fmla="*/ 11 w 46"/>
                <a:gd name="T15" fmla="*/ 31 h 60"/>
                <a:gd name="T16" fmla="*/ 18 w 46"/>
                <a:gd name="T17" fmla="*/ 41 h 60"/>
                <a:gd name="T18" fmla="*/ 29 w 46"/>
                <a:gd name="T19" fmla="*/ 60 h 60"/>
                <a:gd name="T20" fmla="*/ 43 w 46"/>
                <a:gd name="T21" fmla="*/ 43 h 60"/>
                <a:gd name="T22" fmla="*/ 46 w 46"/>
                <a:gd name="T23"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60">
                  <a:moveTo>
                    <a:pt x="46" y="39"/>
                  </a:moveTo>
                  <a:cubicBezTo>
                    <a:pt x="35" y="35"/>
                    <a:pt x="26" y="27"/>
                    <a:pt x="18" y="19"/>
                  </a:cubicBezTo>
                  <a:cubicBezTo>
                    <a:pt x="16" y="18"/>
                    <a:pt x="15" y="16"/>
                    <a:pt x="14" y="15"/>
                  </a:cubicBezTo>
                  <a:cubicBezTo>
                    <a:pt x="13" y="14"/>
                    <a:pt x="12" y="12"/>
                    <a:pt x="12" y="11"/>
                  </a:cubicBezTo>
                  <a:cubicBezTo>
                    <a:pt x="10" y="7"/>
                    <a:pt x="10" y="3"/>
                    <a:pt x="11" y="0"/>
                  </a:cubicBezTo>
                  <a:cubicBezTo>
                    <a:pt x="7" y="2"/>
                    <a:pt x="3" y="4"/>
                    <a:pt x="0" y="6"/>
                  </a:cubicBezTo>
                  <a:cubicBezTo>
                    <a:pt x="0" y="12"/>
                    <a:pt x="2" y="19"/>
                    <a:pt x="6" y="24"/>
                  </a:cubicBezTo>
                  <a:cubicBezTo>
                    <a:pt x="8" y="27"/>
                    <a:pt x="10" y="29"/>
                    <a:pt x="11" y="31"/>
                  </a:cubicBezTo>
                  <a:cubicBezTo>
                    <a:pt x="14" y="34"/>
                    <a:pt x="16" y="38"/>
                    <a:pt x="18" y="41"/>
                  </a:cubicBezTo>
                  <a:cubicBezTo>
                    <a:pt x="22" y="47"/>
                    <a:pt x="25" y="54"/>
                    <a:pt x="29" y="60"/>
                  </a:cubicBezTo>
                  <a:cubicBezTo>
                    <a:pt x="43" y="43"/>
                    <a:pt x="43" y="43"/>
                    <a:pt x="43" y="43"/>
                  </a:cubicBezTo>
                  <a:cubicBezTo>
                    <a:pt x="44" y="42"/>
                    <a:pt x="45" y="41"/>
                    <a:pt x="46" y="39"/>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3" name="Freeform 26"/>
            <p:cNvSpPr>
              <a:spLocks/>
            </p:cNvSpPr>
            <p:nvPr/>
          </p:nvSpPr>
          <p:spPr bwMode="auto">
            <a:xfrm>
              <a:off x="5076825" y="938213"/>
              <a:ext cx="58738" cy="144462"/>
            </a:xfrm>
            <a:custGeom>
              <a:avLst/>
              <a:gdLst>
                <a:gd name="T0" fmla="*/ 18 w 18"/>
                <a:gd name="T1" fmla="*/ 43 h 43"/>
                <a:gd name="T2" fmla="*/ 16 w 18"/>
                <a:gd name="T3" fmla="*/ 32 h 43"/>
                <a:gd name="T4" fmla="*/ 10 w 18"/>
                <a:gd name="T5" fmla="*/ 15 h 43"/>
                <a:gd name="T6" fmla="*/ 10 w 18"/>
                <a:gd name="T7" fmla="*/ 1 h 43"/>
                <a:gd name="T8" fmla="*/ 8 w 18"/>
                <a:gd name="T9" fmla="*/ 0 h 43"/>
                <a:gd name="T10" fmla="*/ 6 w 18"/>
                <a:gd name="T11" fmla="*/ 8 h 43"/>
                <a:gd name="T12" fmla="*/ 5 w 18"/>
                <a:gd name="T13" fmla="*/ 21 h 43"/>
                <a:gd name="T14" fmla="*/ 1 w 18"/>
                <a:gd name="T15" fmla="*/ 28 h 43"/>
                <a:gd name="T16" fmla="*/ 0 w 18"/>
                <a:gd name="T17" fmla="*/ 29 h 43"/>
                <a:gd name="T18" fmla="*/ 6 w 18"/>
                <a:gd name="T19" fmla="*/ 33 h 43"/>
                <a:gd name="T20" fmla="*/ 18 w 18"/>
                <a:gd name="T21"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3">
                  <a:moveTo>
                    <a:pt x="18" y="43"/>
                  </a:moveTo>
                  <a:cubicBezTo>
                    <a:pt x="18" y="39"/>
                    <a:pt x="17" y="35"/>
                    <a:pt x="16" y="32"/>
                  </a:cubicBezTo>
                  <a:cubicBezTo>
                    <a:pt x="15" y="26"/>
                    <a:pt x="12" y="21"/>
                    <a:pt x="10" y="15"/>
                  </a:cubicBezTo>
                  <a:cubicBezTo>
                    <a:pt x="9" y="11"/>
                    <a:pt x="9" y="6"/>
                    <a:pt x="10" y="1"/>
                  </a:cubicBezTo>
                  <a:cubicBezTo>
                    <a:pt x="9" y="1"/>
                    <a:pt x="9" y="1"/>
                    <a:pt x="8" y="0"/>
                  </a:cubicBezTo>
                  <a:cubicBezTo>
                    <a:pt x="7" y="3"/>
                    <a:pt x="6" y="5"/>
                    <a:pt x="6" y="8"/>
                  </a:cubicBezTo>
                  <a:cubicBezTo>
                    <a:pt x="5" y="12"/>
                    <a:pt x="6" y="17"/>
                    <a:pt x="5" y="21"/>
                  </a:cubicBezTo>
                  <a:cubicBezTo>
                    <a:pt x="4" y="24"/>
                    <a:pt x="2" y="26"/>
                    <a:pt x="1" y="28"/>
                  </a:cubicBezTo>
                  <a:cubicBezTo>
                    <a:pt x="0" y="28"/>
                    <a:pt x="0" y="29"/>
                    <a:pt x="0" y="29"/>
                  </a:cubicBezTo>
                  <a:cubicBezTo>
                    <a:pt x="2" y="30"/>
                    <a:pt x="4" y="32"/>
                    <a:pt x="6" y="33"/>
                  </a:cubicBezTo>
                  <a:cubicBezTo>
                    <a:pt x="10" y="36"/>
                    <a:pt x="14" y="40"/>
                    <a:pt x="18" y="4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4" name="Freeform 27"/>
            <p:cNvSpPr>
              <a:spLocks/>
            </p:cNvSpPr>
            <p:nvPr/>
          </p:nvSpPr>
          <p:spPr bwMode="auto">
            <a:xfrm>
              <a:off x="5040313" y="1035050"/>
              <a:ext cx="55563" cy="63500"/>
            </a:xfrm>
            <a:custGeom>
              <a:avLst/>
              <a:gdLst>
                <a:gd name="T0" fmla="*/ 11 w 17"/>
                <a:gd name="T1" fmla="*/ 0 h 19"/>
                <a:gd name="T2" fmla="*/ 9 w 17"/>
                <a:gd name="T3" fmla="*/ 2 h 19"/>
                <a:gd name="T4" fmla="*/ 5 w 17"/>
                <a:gd name="T5" fmla="*/ 2 h 19"/>
                <a:gd name="T6" fmla="*/ 0 w 17"/>
                <a:gd name="T7" fmla="*/ 8 h 19"/>
                <a:gd name="T8" fmla="*/ 6 w 17"/>
                <a:gd name="T9" fmla="*/ 19 h 19"/>
                <a:gd name="T10" fmla="*/ 14 w 17"/>
                <a:gd name="T11" fmla="*/ 19 h 19"/>
                <a:gd name="T12" fmla="*/ 17 w 17"/>
                <a:gd name="T13" fmla="*/ 4 h 19"/>
                <a:gd name="T14" fmla="*/ 11 w 17"/>
                <a:gd name="T15" fmla="*/ 0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11" y="0"/>
                  </a:moveTo>
                  <a:cubicBezTo>
                    <a:pt x="10" y="1"/>
                    <a:pt x="10" y="2"/>
                    <a:pt x="9" y="2"/>
                  </a:cubicBezTo>
                  <a:cubicBezTo>
                    <a:pt x="8" y="3"/>
                    <a:pt x="6" y="3"/>
                    <a:pt x="5" y="2"/>
                  </a:cubicBezTo>
                  <a:cubicBezTo>
                    <a:pt x="0" y="8"/>
                    <a:pt x="0" y="8"/>
                    <a:pt x="0" y="8"/>
                  </a:cubicBezTo>
                  <a:cubicBezTo>
                    <a:pt x="6" y="19"/>
                    <a:pt x="6" y="19"/>
                    <a:pt x="6" y="19"/>
                  </a:cubicBezTo>
                  <a:cubicBezTo>
                    <a:pt x="14" y="19"/>
                    <a:pt x="14" y="19"/>
                    <a:pt x="14" y="19"/>
                  </a:cubicBezTo>
                  <a:cubicBezTo>
                    <a:pt x="17" y="4"/>
                    <a:pt x="17" y="4"/>
                    <a:pt x="17" y="4"/>
                  </a:cubicBezTo>
                  <a:cubicBezTo>
                    <a:pt x="15" y="3"/>
                    <a:pt x="13" y="1"/>
                    <a:pt x="11"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5" name="Freeform 28"/>
            <p:cNvSpPr>
              <a:spLocks/>
            </p:cNvSpPr>
            <p:nvPr/>
          </p:nvSpPr>
          <p:spPr bwMode="auto">
            <a:xfrm>
              <a:off x="4759325" y="1695450"/>
              <a:ext cx="239713" cy="831850"/>
            </a:xfrm>
            <a:custGeom>
              <a:avLst/>
              <a:gdLst>
                <a:gd name="T0" fmla="*/ 20 w 72"/>
                <a:gd name="T1" fmla="*/ 101 h 250"/>
                <a:gd name="T2" fmla="*/ 25 w 72"/>
                <a:gd name="T3" fmla="*/ 123 h 250"/>
                <a:gd name="T4" fmla="*/ 24 w 72"/>
                <a:gd name="T5" fmla="*/ 149 h 250"/>
                <a:gd name="T6" fmla="*/ 28 w 72"/>
                <a:gd name="T7" fmla="*/ 237 h 250"/>
                <a:gd name="T8" fmla="*/ 26 w 72"/>
                <a:gd name="T9" fmla="*/ 244 h 250"/>
                <a:gd name="T10" fmla="*/ 32 w 72"/>
                <a:gd name="T11" fmla="*/ 247 h 250"/>
                <a:gd name="T12" fmla="*/ 58 w 72"/>
                <a:gd name="T13" fmla="*/ 247 h 250"/>
                <a:gd name="T14" fmla="*/ 56 w 72"/>
                <a:gd name="T15" fmla="*/ 239 h 250"/>
                <a:gd name="T16" fmla="*/ 56 w 72"/>
                <a:gd name="T17" fmla="*/ 235 h 250"/>
                <a:gd name="T18" fmla="*/ 55 w 72"/>
                <a:gd name="T19" fmla="*/ 229 h 250"/>
                <a:gd name="T20" fmla="*/ 57 w 72"/>
                <a:gd name="T21" fmla="*/ 183 h 250"/>
                <a:gd name="T22" fmla="*/ 66 w 72"/>
                <a:gd name="T23" fmla="*/ 148 h 250"/>
                <a:gd name="T24" fmla="*/ 72 w 72"/>
                <a:gd name="T25" fmla="*/ 85 h 250"/>
                <a:gd name="T26" fmla="*/ 66 w 72"/>
                <a:gd name="T27" fmla="*/ 0 h 250"/>
                <a:gd name="T28" fmla="*/ 36 w 72"/>
                <a:gd name="T29" fmla="*/ 8 h 250"/>
                <a:gd name="T30" fmla="*/ 5 w 72"/>
                <a:gd name="T31" fmla="*/ 18 h 250"/>
                <a:gd name="T32" fmla="*/ 3 w 72"/>
                <a:gd name="T33" fmla="*/ 28 h 250"/>
                <a:gd name="T34" fmla="*/ 6 w 72"/>
                <a:gd name="T35" fmla="*/ 44 h 250"/>
                <a:gd name="T36" fmla="*/ 13 w 72"/>
                <a:gd name="T37" fmla="*/ 76 h 250"/>
                <a:gd name="T38" fmla="*/ 20 w 72"/>
                <a:gd name="T39" fmla="*/ 101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250">
                  <a:moveTo>
                    <a:pt x="20" y="101"/>
                  </a:moveTo>
                  <a:cubicBezTo>
                    <a:pt x="22" y="108"/>
                    <a:pt x="24" y="116"/>
                    <a:pt x="25" y="123"/>
                  </a:cubicBezTo>
                  <a:cubicBezTo>
                    <a:pt x="25" y="132"/>
                    <a:pt x="24" y="140"/>
                    <a:pt x="24" y="149"/>
                  </a:cubicBezTo>
                  <a:cubicBezTo>
                    <a:pt x="23" y="178"/>
                    <a:pt x="26" y="205"/>
                    <a:pt x="28" y="237"/>
                  </a:cubicBezTo>
                  <a:cubicBezTo>
                    <a:pt x="28" y="240"/>
                    <a:pt x="27" y="241"/>
                    <a:pt x="26" y="244"/>
                  </a:cubicBezTo>
                  <a:cubicBezTo>
                    <a:pt x="28" y="246"/>
                    <a:pt x="30" y="247"/>
                    <a:pt x="32" y="247"/>
                  </a:cubicBezTo>
                  <a:cubicBezTo>
                    <a:pt x="41" y="250"/>
                    <a:pt x="49" y="249"/>
                    <a:pt x="58" y="247"/>
                  </a:cubicBezTo>
                  <a:cubicBezTo>
                    <a:pt x="57" y="245"/>
                    <a:pt x="57" y="242"/>
                    <a:pt x="56" y="239"/>
                  </a:cubicBezTo>
                  <a:cubicBezTo>
                    <a:pt x="56" y="238"/>
                    <a:pt x="56" y="236"/>
                    <a:pt x="56" y="235"/>
                  </a:cubicBezTo>
                  <a:cubicBezTo>
                    <a:pt x="56" y="233"/>
                    <a:pt x="55" y="231"/>
                    <a:pt x="55" y="229"/>
                  </a:cubicBezTo>
                  <a:cubicBezTo>
                    <a:pt x="55" y="226"/>
                    <a:pt x="55" y="193"/>
                    <a:pt x="57" y="183"/>
                  </a:cubicBezTo>
                  <a:cubicBezTo>
                    <a:pt x="60" y="172"/>
                    <a:pt x="65" y="159"/>
                    <a:pt x="66" y="148"/>
                  </a:cubicBezTo>
                  <a:cubicBezTo>
                    <a:pt x="69" y="127"/>
                    <a:pt x="71" y="107"/>
                    <a:pt x="72" y="85"/>
                  </a:cubicBezTo>
                  <a:cubicBezTo>
                    <a:pt x="72" y="72"/>
                    <a:pt x="69" y="16"/>
                    <a:pt x="66" y="0"/>
                  </a:cubicBezTo>
                  <a:cubicBezTo>
                    <a:pt x="66" y="0"/>
                    <a:pt x="38" y="7"/>
                    <a:pt x="36" y="8"/>
                  </a:cubicBezTo>
                  <a:cubicBezTo>
                    <a:pt x="26" y="11"/>
                    <a:pt x="15" y="14"/>
                    <a:pt x="5" y="18"/>
                  </a:cubicBezTo>
                  <a:cubicBezTo>
                    <a:pt x="0" y="20"/>
                    <a:pt x="2" y="23"/>
                    <a:pt x="3" y="28"/>
                  </a:cubicBezTo>
                  <a:cubicBezTo>
                    <a:pt x="4" y="33"/>
                    <a:pt x="5" y="39"/>
                    <a:pt x="6" y="44"/>
                  </a:cubicBezTo>
                  <a:cubicBezTo>
                    <a:pt x="8" y="55"/>
                    <a:pt x="10" y="65"/>
                    <a:pt x="13" y="76"/>
                  </a:cubicBezTo>
                  <a:cubicBezTo>
                    <a:pt x="15" y="84"/>
                    <a:pt x="17" y="92"/>
                    <a:pt x="20" y="10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6" name="Freeform 29"/>
            <p:cNvSpPr>
              <a:spLocks/>
            </p:cNvSpPr>
            <p:nvPr/>
          </p:nvSpPr>
          <p:spPr bwMode="auto">
            <a:xfrm>
              <a:off x="5103813" y="955675"/>
              <a:ext cx="139700" cy="688975"/>
            </a:xfrm>
            <a:custGeom>
              <a:avLst/>
              <a:gdLst>
                <a:gd name="T0" fmla="*/ 41 w 42"/>
                <a:gd name="T1" fmla="*/ 48 h 207"/>
                <a:gd name="T2" fmla="*/ 38 w 42"/>
                <a:gd name="T3" fmla="*/ 24 h 207"/>
                <a:gd name="T4" fmla="*/ 19 w 42"/>
                <a:gd name="T5" fmla="*/ 5 h 207"/>
                <a:gd name="T6" fmla="*/ 11 w 42"/>
                <a:gd name="T7" fmla="*/ 0 h 207"/>
                <a:gd name="T8" fmla="*/ 27 w 42"/>
                <a:gd name="T9" fmla="*/ 19 h 207"/>
                <a:gd name="T10" fmla="*/ 33 w 42"/>
                <a:gd name="T11" fmla="*/ 45 h 207"/>
                <a:gd name="T12" fmla="*/ 18 w 42"/>
                <a:gd name="T13" fmla="*/ 115 h 207"/>
                <a:gd name="T14" fmla="*/ 13 w 42"/>
                <a:gd name="T15" fmla="*/ 129 h 207"/>
                <a:gd name="T16" fmla="*/ 9 w 42"/>
                <a:gd name="T17" fmla="*/ 139 h 207"/>
                <a:gd name="T18" fmla="*/ 9 w 42"/>
                <a:gd name="T19" fmla="*/ 149 h 207"/>
                <a:gd name="T20" fmla="*/ 10 w 42"/>
                <a:gd name="T21" fmla="*/ 169 h 207"/>
                <a:gd name="T22" fmla="*/ 6 w 42"/>
                <a:gd name="T23" fmla="*/ 194 h 207"/>
                <a:gd name="T24" fmla="*/ 1 w 42"/>
                <a:gd name="T25" fmla="*/ 206 h 207"/>
                <a:gd name="T26" fmla="*/ 0 w 42"/>
                <a:gd name="T27" fmla="*/ 206 h 207"/>
                <a:gd name="T28" fmla="*/ 18 w 42"/>
                <a:gd name="T29" fmla="*/ 206 h 207"/>
                <a:gd name="T30" fmla="*/ 34 w 42"/>
                <a:gd name="T31" fmla="*/ 197 h 207"/>
                <a:gd name="T32" fmla="*/ 27 w 42"/>
                <a:gd name="T33" fmla="*/ 142 h 207"/>
                <a:gd name="T34" fmla="*/ 34 w 42"/>
                <a:gd name="T35" fmla="*/ 73 h 207"/>
                <a:gd name="T36" fmla="*/ 41 w 42"/>
                <a:gd name="T37" fmla="*/ 48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07">
                  <a:moveTo>
                    <a:pt x="41" y="48"/>
                  </a:moveTo>
                  <a:cubicBezTo>
                    <a:pt x="42" y="40"/>
                    <a:pt x="42" y="31"/>
                    <a:pt x="38" y="24"/>
                  </a:cubicBezTo>
                  <a:cubicBezTo>
                    <a:pt x="34" y="16"/>
                    <a:pt x="27" y="10"/>
                    <a:pt x="19" y="5"/>
                  </a:cubicBezTo>
                  <a:cubicBezTo>
                    <a:pt x="17" y="3"/>
                    <a:pt x="14" y="1"/>
                    <a:pt x="11" y="0"/>
                  </a:cubicBezTo>
                  <a:cubicBezTo>
                    <a:pt x="18" y="5"/>
                    <a:pt x="23" y="11"/>
                    <a:pt x="27" y="19"/>
                  </a:cubicBezTo>
                  <a:cubicBezTo>
                    <a:pt x="30" y="27"/>
                    <a:pt x="32" y="36"/>
                    <a:pt x="33" y="45"/>
                  </a:cubicBezTo>
                  <a:cubicBezTo>
                    <a:pt x="35" y="69"/>
                    <a:pt x="27" y="92"/>
                    <a:pt x="18" y="115"/>
                  </a:cubicBezTo>
                  <a:cubicBezTo>
                    <a:pt x="16" y="120"/>
                    <a:pt x="15" y="125"/>
                    <a:pt x="13" y="129"/>
                  </a:cubicBezTo>
                  <a:cubicBezTo>
                    <a:pt x="11" y="133"/>
                    <a:pt x="10" y="136"/>
                    <a:pt x="9" y="139"/>
                  </a:cubicBezTo>
                  <a:cubicBezTo>
                    <a:pt x="9" y="143"/>
                    <a:pt x="9" y="146"/>
                    <a:pt x="9" y="149"/>
                  </a:cubicBezTo>
                  <a:cubicBezTo>
                    <a:pt x="9" y="156"/>
                    <a:pt x="10" y="162"/>
                    <a:pt x="10" y="169"/>
                  </a:cubicBezTo>
                  <a:cubicBezTo>
                    <a:pt x="11" y="177"/>
                    <a:pt x="9" y="186"/>
                    <a:pt x="6" y="194"/>
                  </a:cubicBezTo>
                  <a:cubicBezTo>
                    <a:pt x="5" y="198"/>
                    <a:pt x="3" y="202"/>
                    <a:pt x="1" y="206"/>
                  </a:cubicBezTo>
                  <a:cubicBezTo>
                    <a:pt x="1" y="206"/>
                    <a:pt x="0" y="206"/>
                    <a:pt x="0" y="206"/>
                  </a:cubicBezTo>
                  <a:cubicBezTo>
                    <a:pt x="6" y="207"/>
                    <a:pt x="13" y="207"/>
                    <a:pt x="18" y="206"/>
                  </a:cubicBezTo>
                  <a:cubicBezTo>
                    <a:pt x="25" y="205"/>
                    <a:pt x="30" y="202"/>
                    <a:pt x="34" y="197"/>
                  </a:cubicBezTo>
                  <a:cubicBezTo>
                    <a:pt x="31" y="179"/>
                    <a:pt x="28" y="160"/>
                    <a:pt x="27" y="142"/>
                  </a:cubicBezTo>
                  <a:cubicBezTo>
                    <a:pt x="26" y="119"/>
                    <a:pt x="28" y="95"/>
                    <a:pt x="34" y="73"/>
                  </a:cubicBezTo>
                  <a:cubicBezTo>
                    <a:pt x="37" y="65"/>
                    <a:pt x="39" y="57"/>
                    <a:pt x="41" y="48"/>
                  </a:cubicBezTo>
                  <a:close/>
                </a:path>
              </a:pathLst>
            </a:custGeom>
            <a:solidFill>
              <a:srgbClr val="323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7" name="Freeform 30"/>
            <p:cNvSpPr>
              <a:spLocks/>
            </p:cNvSpPr>
            <p:nvPr/>
          </p:nvSpPr>
          <p:spPr bwMode="auto">
            <a:xfrm>
              <a:off x="4695825" y="919163"/>
              <a:ext cx="523875" cy="865187"/>
            </a:xfrm>
            <a:custGeom>
              <a:avLst/>
              <a:gdLst>
                <a:gd name="T0" fmla="*/ 155 w 157"/>
                <a:gd name="T1" fmla="*/ 56 h 260"/>
                <a:gd name="T2" fmla="*/ 149 w 157"/>
                <a:gd name="T3" fmla="*/ 30 h 260"/>
                <a:gd name="T4" fmla="*/ 131 w 157"/>
                <a:gd name="T5" fmla="*/ 10 h 260"/>
                <a:gd name="T6" fmla="*/ 124 w 157"/>
                <a:gd name="T7" fmla="*/ 7 h 260"/>
                <a:gd name="T8" fmla="*/ 124 w 157"/>
                <a:gd name="T9" fmla="*/ 21 h 260"/>
                <a:gd name="T10" fmla="*/ 130 w 157"/>
                <a:gd name="T11" fmla="*/ 38 h 260"/>
                <a:gd name="T12" fmla="*/ 132 w 157"/>
                <a:gd name="T13" fmla="*/ 50 h 260"/>
                <a:gd name="T14" fmla="*/ 133 w 157"/>
                <a:gd name="T15" fmla="*/ 79 h 260"/>
                <a:gd name="T16" fmla="*/ 131 w 157"/>
                <a:gd name="T17" fmla="*/ 92 h 260"/>
                <a:gd name="T18" fmla="*/ 127 w 157"/>
                <a:gd name="T19" fmla="*/ 108 h 260"/>
                <a:gd name="T20" fmla="*/ 124 w 157"/>
                <a:gd name="T21" fmla="*/ 121 h 260"/>
                <a:gd name="T22" fmla="*/ 119 w 157"/>
                <a:gd name="T23" fmla="*/ 135 h 260"/>
                <a:gd name="T24" fmla="*/ 112 w 157"/>
                <a:gd name="T25" fmla="*/ 154 h 260"/>
                <a:gd name="T26" fmla="*/ 112 w 157"/>
                <a:gd name="T27" fmla="*/ 155 h 260"/>
                <a:gd name="T28" fmla="*/ 112 w 157"/>
                <a:gd name="T29" fmla="*/ 154 h 260"/>
                <a:gd name="T30" fmla="*/ 112 w 157"/>
                <a:gd name="T31" fmla="*/ 149 h 260"/>
                <a:gd name="T32" fmla="*/ 112 w 157"/>
                <a:gd name="T33" fmla="*/ 125 h 260"/>
                <a:gd name="T34" fmla="*/ 109 w 157"/>
                <a:gd name="T35" fmla="*/ 106 h 260"/>
                <a:gd name="T36" fmla="*/ 101 w 157"/>
                <a:gd name="T37" fmla="*/ 73 h 260"/>
                <a:gd name="T38" fmla="*/ 83 w 157"/>
                <a:gd name="T39" fmla="*/ 35 h 260"/>
                <a:gd name="T40" fmla="*/ 76 w 157"/>
                <a:gd name="T41" fmla="*/ 25 h 260"/>
                <a:gd name="T42" fmla="*/ 71 w 157"/>
                <a:gd name="T43" fmla="*/ 18 h 260"/>
                <a:gd name="T44" fmla="*/ 65 w 157"/>
                <a:gd name="T45" fmla="*/ 0 h 260"/>
                <a:gd name="T46" fmla="*/ 42 w 157"/>
                <a:gd name="T47" fmla="*/ 10 h 260"/>
                <a:gd name="T48" fmla="*/ 33 w 157"/>
                <a:gd name="T49" fmla="*/ 14 h 260"/>
                <a:gd name="T50" fmla="*/ 22 w 157"/>
                <a:gd name="T51" fmla="*/ 22 h 260"/>
                <a:gd name="T52" fmla="*/ 13 w 157"/>
                <a:gd name="T53" fmla="*/ 32 h 260"/>
                <a:gd name="T54" fmla="*/ 2 w 157"/>
                <a:gd name="T55" fmla="*/ 57 h 260"/>
                <a:gd name="T56" fmla="*/ 4 w 157"/>
                <a:gd name="T57" fmla="*/ 88 h 260"/>
                <a:gd name="T58" fmla="*/ 11 w 157"/>
                <a:gd name="T59" fmla="*/ 154 h 260"/>
                <a:gd name="T60" fmla="*/ 12 w 157"/>
                <a:gd name="T61" fmla="*/ 167 h 260"/>
                <a:gd name="T62" fmla="*/ 12 w 157"/>
                <a:gd name="T63" fmla="*/ 194 h 260"/>
                <a:gd name="T64" fmla="*/ 8 w 157"/>
                <a:gd name="T65" fmla="*/ 214 h 260"/>
                <a:gd name="T66" fmla="*/ 10 w 157"/>
                <a:gd name="T67" fmla="*/ 258 h 260"/>
                <a:gd name="T68" fmla="*/ 61 w 157"/>
                <a:gd name="T69" fmla="*/ 255 h 260"/>
                <a:gd name="T70" fmla="*/ 84 w 157"/>
                <a:gd name="T71" fmla="*/ 248 h 260"/>
                <a:gd name="T72" fmla="*/ 94 w 157"/>
                <a:gd name="T73" fmla="*/ 240 h 260"/>
                <a:gd name="T74" fmla="*/ 96 w 157"/>
                <a:gd name="T75" fmla="*/ 236 h 260"/>
                <a:gd name="T76" fmla="*/ 105 w 157"/>
                <a:gd name="T77" fmla="*/ 206 h 260"/>
                <a:gd name="T78" fmla="*/ 112 w 157"/>
                <a:gd name="T79" fmla="*/ 226 h 260"/>
                <a:gd name="T80" fmla="*/ 113 w 157"/>
                <a:gd name="T81" fmla="*/ 228 h 260"/>
                <a:gd name="T82" fmla="*/ 116 w 157"/>
                <a:gd name="T83" fmla="*/ 229 h 260"/>
                <a:gd name="T84" fmla="*/ 117 w 157"/>
                <a:gd name="T85" fmla="*/ 227 h 260"/>
                <a:gd name="T86" fmla="*/ 119 w 157"/>
                <a:gd name="T87" fmla="*/ 224 h 260"/>
                <a:gd name="T88" fmla="*/ 123 w 157"/>
                <a:gd name="T89" fmla="*/ 217 h 260"/>
                <a:gd name="T90" fmla="*/ 128 w 157"/>
                <a:gd name="T91" fmla="*/ 205 h 260"/>
                <a:gd name="T92" fmla="*/ 132 w 157"/>
                <a:gd name="T93" fmla="*/ 180 h 260"/>
                <a:gd name="T94" fmla="*/ 131 w 157"/>
                <a:gd name="T95" fmla="*/ 160 h 260"/>
                <a:gd name="T96" fmla="*/ 131 w 157"/>
                <a:gd name="T97" fmla="*/ 150 h 260"/>
                <a:gd name="T98" fmla="*/ 135 w 157"/>
                <a:gd name="T99" fmla="*/ 140 h 260"/>
                <a:gd name="T100" fmla="*/ 140 w 157"/>
                <a:gd name="T101" fmla="*/ 126 h 260"/>
                <a:gd name="T102" fmla="*/ 155 w 157"/>
                <a:gd name="T103" fmla="*/ 5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7" h="260">
                  <a:moveTo>
                    <a:pt x="155" y="56"/>
                  </a:moveTo>
                  <a:cubicBezTo>
                    <a:pt x="154" y="47"/>
                    <a:pt x="152" y="38"/>
                    <a:pt x="149" y="30"/>
                  </a:cubicBezTo>
                  <a:cubicBezTo>
                    <a:pt x="145" y="22"/>
                    <a:pt x="139" y="14"/>
                    <a:pt x="131" y="10"/>
                  </a:cubicBezTo>
                  <a:cubicBezTo>
                    <a:pt x="129" y="9"/>
                    <a:pt x="127" y="8"/>
                    <a:pt x="124" y="7"/>
                  </a:cubicBezTo>
                  <a:cubicBezTo>
                    <a:pt x="123" y="12"/>
                    <a:pt x="123" y="17"/>
                    <a:pt x="124" y="21"/>
                  </a:cubicBezTo>
                  <a:cubicBezTo>
                    <a:pt x="126" y="27"/>
                    <a:pt x="129" y="32"/>
                    <a:pt x="130" y="38"/>
                  </a:cubicBezTo>
                  <a:cubicBezTo>
                    <a:pt x="131" y="42"/>
                    <a:pt x="132" y="46"/>
                    <a:pt x="132" y="50"/>
                  </a:cubicBezTo>
                  <a:cubicBezTo>
                    <a:pt x="133" y="60"/>
                    <a:pt x="133" y="69"/>
                    <a:pt x="133" y="79"/>
                  </a:cubicBezTo>
                  <a:cubicBezTo>
                    <a:pt x="133" y="83"/>
                    <a:pt x="132" y="88"/>
                    <a:pt x="131" y="92"/>
                  </a:cubicBezTo>
                  <a:cubicBezTo>
                    <a:pt x="130" y="97"/>
                    <a:pt x="128" y="102"/>
                    <a:pt x="127" y="108"/>
                  </a:cubicBezTo>
                  <a:cubicBezTo>
                    <a:pt x="125" y="112"/>
                    <a:pt x="125" y="117"/>
                    <a:pt x="124" y="121"/>
                  </a:cubicBezTo>
                  <a:cubicBezTo>
                    <a:pt x="123" y="126"/>
                    <a:pt x="121" y="131"/>
                    <a:pt x="119" y="135"/>
                  </a:cubicBezTo>
                  <a:cubicBezTo>
                    <a:pt x="117" y="141"/>
                    <a:pt x="115" y="148"/>
                    <a:pt x="112" y="154"/>
                  </a:cubicBezTo>
                  <a:cubicBezTo>
                    <a:pt x="112" y="154"/>
                    <a:pt x="112" y="155"/>
                    <a:pt x="112" y="155"/>
                  </a:cubicBezTo>
                  <a:cubicBezTo>
                    <a:pt x="112" y="155"/>
                    <a:pt x="112" y="154"/>
                    <a:pt x="112" y="154"/>
                  </a:cubicBezTo>
                  <a:cubicBezTo>
                    <a:pt x="113" y="152"/>
                    <a:pt x="112" y="151"/>
                    <a:pt x="112" y="149"/>
                  </a:cubicBezTo>
                  <a:cubicBezTo>
                    <a:pt x="111" y="141"/>
                    <a:pt x="112" y="133"/>
                    <a:pt x="112" y="125"/>
                  </a:cubicBezTo>
                  <a:cubicBezTo>
                    <a:pt x="111" y="118"/>
                    <a:pt x="110" y="112"/>
                    <a:pt x="109" y="106"/>
                  </a:cubicBezTo>
                  <a:cubicBezTo>
                    <a:pt x="107" y="95"/>
                    <a:pt x="105" y="83"/>
                    <a:pt x="101" y="73"/>
                  </a:cubicBezTo>
                  <a:cubicBezTo>
                    <a:pt x="97" y="60"/>
                    <a:pt x="90" y="47"/>
                    <a:pt x="83" y="35"/>
                  </a:cubicBezTo>
                  <a:cubicBezTo>
                    <a:pt x="81" y="32"/>
                    <a:pt x="79" y="28"/>
                    <a:pt x="76" y="25"/>
                  </a:cubicBezTo>
                  <a:cubicBezTo>
                    <a:pt x="75" y="23"/>
                    <a:pt x="73" y="21"/>
                    <a:pt x="71" y="18"/>
                  </a:cubicBezTo>
                  <a:cubicBezTo>
                    <a:pt x="67" y="13"/>
                    <a:pt x="65" y="6"/>
                    <a:pt x="65" y="0"/>
                  </a:cubicBezTo>
                  <a:cubicBezTo>
                    <a:pt x="57" y="3"/>
                    <a:pt x="50" y="7"/>
                    <a:pt x="42" y="10"/>
                  </a:cubicBezTo>
                  <a:cubicBezTo>
                    <a:pt x="39" y="11"/>
                    <a:pt x="36" y="13"/>
                    <a:pt x="33" y="14"/>
                  </a:cubicBezTo>
                  <a:cubicBezTo>
                    <a:pt x="29" y="16"/>
                    <a:pt x="26" y="19"/>
                    <a:pt x="22" y="22"/>
                  </a:cubicBezTo>
                  <a:cubicBezTo>
                    <a:pt x="19" y="25"/>
                    <a:pt x="16" y="28"/>
                    <a:pt x="13" y="32"/>
                  </a:cubicBezTo>
                  <a:cubicBezTo>
                    <a:pt x="7" y="39"/>
                    <a:pt x="3" y="48"/>
                    <a:pt x="2" y="57"/>
                  </a:cubicBezTo>
                  <a:cubicBezTo>
                    <a:pt x="0" y="67"/>
                    <a:pt x="3" y="78"/>
                    <a:pt x="4" y="88"/>
                  </a:cubicBezTo>
                  <a:cubicBezTo>
                    <a:pt x="7" y="110"/>
                    <a:pt x="10" y="132"/>
                    <a:pt x="11" y="154"/>
                  </a:cubicBezTo>
                  <a:cubicBezTo>
                    <a:pt x="12" y="158"/>
                    <a:pt x="12" y="162"/>
                    <a:pt x="12" y="167"/>
                  </a:cubicBezTo>
                  <a:cubicBezTo>
                    <a:pt x="13" y="176"/>
                    <a:pt x="13" y="185"/>
                    <a:pt x="12" y="194"/>
                  </a:cubicBezTo>
                  <a:cubicBezTo>
                    <a:pt x="11" y="201"/>
                    <a:pt x="9" y="207"/>
                    <a:pt x="8" y="214"/>
                  </a:cubicBezTo>
                  <a:cubicBezTo>
                    <a:pt x="6" y="228"/>
                    <a:pt x="6" y="244"/>
                    <a:pt x="10" y="258"/>
                  </a:cubicBezTo>
                  <a:cubicBezTo>
                    <a:pt x="27" y="260"/>
                    <a:pt x="44" y="258"/>
                    <a:pt x="61" y="255"/>
                  </a:cubicBezTo>
                  <a:cubicBezTo>
                    <a:pt x="69" y="253"/>
                    <a:pt x="77" y="252"/>
                    <a:pt x="84" y="248"/>
                  </a:cubicBezTo>
                  <a:cubicBezTo>
                    <a:pt x="88" y="246"/>
                    <a:pt x="91" y="244"/>
                    <a:pt x="94" y="240"/>
                  </a:cubicBezTo>
                  <a:cubicBezTo>
                    <a:pt x="95" y="239"/>
                    <a:pt x="95" y="237"/>
                    <a:pt x="96" y="236"/>
                  </a:cubicBezTo>
                  <a:cubicBezTo>
                    <a:pt x="100" y="226"/>
                    <a:pt x="103" y="216"/>
                    <a:pt x="105" y="206"/>
                  </a:cubicBezTo>
                  <a:cubicBezTo>
                    <a:pt x="107" y="213"/>
                    <a:pt x="110" y="219"/>
                    <a:pt x="112" y="226"/>
                  </a:cubicBezTo>
                  <a:cubicBezTo>
                    <a:pt x="112" y="226"/>
                    <a:pt x="112" y="227"/>
                    <a:pt x="113" y="228"/>
                  </a:cubicBezTo>
                  <a:cubicBezTo>
                    <a:pt x="114" y="229"/>
                    <a:pt x="115" y="229"/>
                    <a:pt x="116" y="229"/>
                  </a:cubicBezTo>
                  <a:cubicBezTo>
                    <a:pt x="116" y="229"/>
                    <a:pt x="117" y="228"/>
                    <a:pt x="117" y="227"/>
                  </a:cubicBezTo>
                  <a:cubicBezTo>
                    <a:pt x="118" y="226"/>
                    <a:pt x="118" y="225"/>
                    <a:pt x="119" y="224"/>
                  </a:cubicBezTo>
                  <a:cubicBezTo>
                    <a:pt x="120" y="222"/>
                    <a:pt x="121" y="219"/>
                    <a:pt x="123" y="217"/>
                  </a:cubicBezTo>
                  <a:cubicBezTo>
                    <a:pt x="125" y="213"/>
                    <a:pt x="127" y="209"/>
                    <a:pt x="128" y="205"/>
                  </a:cubicBezTo>
                  <a:cubicBezTo>
                    <a:pt x="131" y="197"/>
                    <a:pt x="133" y="188"/>
                    <a:pt x="132" y="180"/>
                  </a:cubicBezTo>
                  <a:cubicBezTo>
                    <a:pt x="132" y="173"/>
                    <a:pt x="131" y="167"/>
                    <a:pt x="131" y="160"/>
                  </a:cubicBezTo>
                  <a:cubicBezTo>
                    <a:pt x="131" y="157"/>
                    <a:pt x="131" y="154"/>
                    <a:pt x="131" y="150"/>
                  </a:cubicBezTo>
                  <a:cubicBezTo>
                    <a:pt x="132" y="147"/>
                    <a:pt x="133" y="144"/>
                    <a:pt x="135" y="140"/>
                  </a:cubicBezTo>
                  <a:cubicBezTo>
                    <a:pt x="137" y="136"/>
                    <a:pt x="138" y="131"/>
                    <a:pt x="140" y="126"/>
                  </a:cubicBezTo>
                  <a:cubicBezTo>
                    <a:pt x="149" y="103"/>
                    <a:pt x="157" y="80"/>
                    <a:pt x="155" y="5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8" name="Freeform 31"/>
            <p:cNvSpPr>
              <a:spLocks/>
            </p:cNvSpPr>
            <p:nvPr/>
          </p:nvSpPr>
          <p:spPr bwMode="auto">
            <a:xfrm>
              <a:off x="4862513" y="919163"/>
              <a:ext cx="211138" cy="528637"/>
            </a:xfrm>
            <a:custGeom>
              <a:avLst/>
              <a:gdLst>
                <a:gd name="T0" fmla="*/ 59 w 63"/>
                <a:gd name="T1" fmla="*/ 159 h 159"/>
                <a:gd name="T2" fmla="*/ 62 w 63"/>
                <a:gd name="T3" fmla="*/ 154 h 159"/>
                <a:gd name="T4" fmla="*/ 62 w 63"/>
                <a:gd name="T5" fmla="*/ 149 h 159"/>
                <a:gd name="T6" fmla="*/ 62 w 63"/>
                <a:gd name="T7" fmla="*/ 125 h 159"/>
                <a:gd name="T8" fmla="*/ 59 w 63"/>
                <a:gd name="T9" fmla="*/ 106 h 159"/>
                <a:gd name="T10" fmla="*/ 51 w 63"/>
                <a:gd name="T11" fmla="*/ 73 h 159"/>
                <a:gd name="T12" fmla="*/ 33 w 63"/>
                <a:gd name="T13" fmla="*/ 35 h 159"/>
                <a:gd name="T14" fmla="*/ 26 w 63"/>
                <a:gd name="T15" fmla="*/ 25 h 159"/>
                <a:gd name="T16" fmla="*/ 21 w 63"/>
                <a:gd name="T17" fmla="*/ 18 h 159"/>
                <a:gd name="T18" fmla="*/ 15 w 63"/>
                <a:gd name="T19" fmla="*/ 0 h 159"/>
                <a:gd name="T20" fmla="*/ 0 w 63"/>
                <a:gd name="T21" fmla="*/ 6 h 159"/>
                <a:gd name="T22" fmla="*/ 4 w 63"/>
                <a:gd name="T23" fmla="*/ 18 h 159"/>
                <a:gd name="T24" fmla="*/ 7 w 63"/>
                <a:gd name="T25" fmla="*/ 22 h 159"/>
                <a:gd name="T26" fmla="*/ 19 w 63"/>
                <a:gd name="T27" fmla="*/ 36 h 159"/>
                <a:gd name="T28" fmla="*/ 23 w 63"/>
                <a:gd name="T29" fmla="*/ 35 h 159"/>
                <a:gd name="T30" fmla="*/ 23 w 63"/>
                <a:gd name="T31" fmla="*/ 42 h 159"/>
                <a:gd name="T32" fmla="*/ 59 w 63"/>
                <a:gd name="T3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159">
                  <a:moveTo>
                    <a:pt x="59" y="159"/>
                  </a:moveTo>
                  <a:cubicBezTo>
                    <a:pt x="60" y="158"/>
                    <a:pt x="61" y="157"/>
                    <a:pt x="62" y="154"/>
                  </a:cubicBezTo>
                  <a:cubicBezTo>
                    <a:pt x="63" y="152"/>
                    <a:pt x="62" y="150"/>
                    <a:pt x="62" y="149"/>
                  </a:cubicBezTo>
                  <a:cubicBezTo>
                    <a:pt x="61" y="141"/>
                    <a:pt x="62" y="133"/>
                    <a:pt x="62" y="125"/>
                  </a:cubicBezTo>
                  <a:cubicBezTo>
                    <a:pt x="61" y="118"/>
                    <a:pt x="60" y="112"/>
                    <a:pt x="59" y="106"/>
                  </a:cubicBezTo>
                  <a:cubicBezTo>
                    <a:pt x="57" y="95"/>
                    <a:pt x="55" y="83"/>
                    <a:pt x="51" y="73"/>
                  </a:cubicBezTo>
                  <a:cubicBezTo>
                    <a:pt x="47" y="60"/>
                    <a:pt x="40" y="47"/>
                    <a:pt x="33" y="35"/>
                  </a:cubicBezTo>
                  <a:cubicBezTo>
                    <a:pt x="31" y="32"/>
                    <a:pt x="29" y="28"/>
                    <a:pt x="26" y="25"/>
                  </a:cubicBezTo>
                  <a:cubicBezTo>
                    <a:pt x="25" y="23"/>
                    <a:pt x="23" y="21"/>
                    <a:pt x="21" y="18"/>
                  </a:cubicBezTo>
                  <a:cubicBezTo>
                    <a:pt x="17" y="13"/>
                    <a:pt x="15" y="6"/>
                    <a:pt x="15" y="0"/>
                  </a:cubicBezTo>
                  <a:cubicBezTo>
                    <a:pt x="10" y="2"/>
                    <a:pt x="5" y="4"/>
                    <a:pt x="0" y="6"/>
                  </a:cubicBezTo>
                  <a:cubicBezTo>
                    <a:pt x="1" y="10"/>
                    <a:pt x="2" y="14"/>
                    <a:pt x="4" y="18"/>
                  </a:cubicBezTo>
                  <a:cubicBezTo>
                    <a:pt x="5" y="19"/>
                    <a:pt x="6" y="21"/>
                    <a:pt x="7" y="22"/>
                  </a:cubicBezTo>
                  <a:cubicBezTo>
                    <a:pt x="10" y="27"/>
                    <a:pt x="14" y="32"/>
                    <a:pt x="19" y="36"/>
                  </a:cubicBezTo>
                  <a:cubicBezTo>
                    <a:pt x="23" y="35"/>
                    <a:pt x="23" y="35"/>
                    <a:pt x="23" y="35"/>
                  </a:cubicBezTo>
                  <a:cubicBezTo>
                    <a:pt x="23" y="42"/>
                    <a:pt x="23" y="42"/>
                    <a:pt x="23" y="42"/>
                  </a:cubicBezTo>
                  <a:cubicBezTo>
                    <a:pt x="23" y="42"/>
                    <a:pt x="58" y="84"/>
                    <a:pt x="59" y="159"/>
                  </a:cubicBezTo>
                  <a:close/>
                </a:path>
              </a:pathLst>
            </a:custGeom>
            <a:solidFill>
              <a:srgbClr val="323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9" name="Freeform 32"/>
            <p:cNvSpPr>
              <a:spLocks/>
            </p:cNvSpPr>
            <p:nvPr/>
          </p:nvSpPr>
          <p:spPr bwMode="auto">
            <a:xfrm>
              <a:off x="5059363" y="958850"/>
              <a:ext cx="123825" cy="488950"/>
            </a:xfrm>
            <a:custGeom>
              <a:avLst/>
              <a:gdLst>
                <a:gd name="T0" fmla="*/ 36 w 37"/>
                <a:gd name="T1" fmla="*/ 41 h 147"/>
                <a:gd name="T2" fmla="*/ 32 w 37"/>
                <a:gd name="T3" fmla="*/ 18 h 147"/>
                <a:gd name="T4" fmla="*/ 35 w 37"/>
                <a:gd name="T5" fmla="*/ 16 h 147"/>
                <a:gd name="T6" fmla="*/ 36 w 37"/>
                <a:gd name="T7" fmla="*/ 15 h 147"/>
                <a:gd name="T8" fmla="*/ 36 w 37"/>
                <a:gd name="T9" fmla="*/ 15 h 147"/>
                <a:gd name="T10" fmla="*/ 29 w 37"/>
                <a:gd name="T11" fmla="*/ 9 h 147"/>
                <a:gd name="T12" fmla="*/ 21 w 37"/>
                <a:gd name="T13" fmla="*/ 4 h 147"/>
                <a:gd name="T14" fmla="*/ 14 w 37"/>
                <a:gd name="T15" fmla="*/ 0 h 147"/>
                <a:gd name="T16" fmla="*/ 15 w 37"/>
                <a:gd name="T17" fmla="*/ 9 h 147"/>
                <a:gd name="T18" fmla="*/ 21 w 37"/>
                <a:gd name="T19" fmla="*/ 26 h 147"/>
                <a:gd name="T20" fmla="*/ 23 w 37"/>
                <a:gd name="T21" fmla="*/ 38 h 147"/>
                <a:gd name="T22" fmla="*/ 24 w 37"/>
                <a:gd name="T23" fmla="*/ 67 h 147"/>
                <a:gd name="T24" fmla="*/ 22 w 37"/>
                <a:gd name="T25" fmla="*/ 80 h 147"/>
                <a:gd name="T26" fmla="*/ 18 w 37"/>
                <a:gd name="T27" fmla="*/ 96 h 147"/>
                <a:gd name="T28" fmla="*/ 15 w 37"/>
                <a:gd name="T29" fmla="*/ 109 h 147"/>
                <a:gd name="T30" fmla="*/ 10 w 37"/>
                <a:gd name="T31" fmla="*/ 123 h 147"/>
                <a:gd name="T32" fmla="*/ 3 w 37"/>
                <a:gd name="T33" fmla="*/ 142 h 147"/>
                <a:gd name="T34" fmla="*/ 3 w 37"/>
                <a:gd name="T35" fmla="*/ 143 h 147"/>
                <a:gd name="T36" fmla="*/ 3 w 37"/>
                <a:gd name="T37" fmla="*/ 142 h 147"/>
                <a:gd name="T38" fmla="*/ 3 w 37"/>
                <a:gd name="T39" fmla="*/ 137 h 147"/>
                <a:gd name="T40" fmla="*/ 3 w 37"/>
                <a:gd name="T41" fmla="*/ 136 h 147"/>
                <a:gd name="T42" fmla="*/ 0 w 37"/>
                <a:gd name="T43" fmla="*/ 147 h 147"/>
                <a:gd name="T44" fmla="*/ 20 w 37"/>
                <a:gd name="T45" fmla="*/ 116 h 147"/>
                <a:gd name="T46" fmla="*/ 36 w 37"/>
                <a:gd name="T47" fmla="*/ 60 h 147"/>
                <a:gd name="T48" fmla="*/ 36 w 37"/>
                <a:gd name="T49" fmla="*/ 4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147">
                  <a:moveTo>
                    <a:pt x="36" y="41"/>
                  </a:moveTo>
                  <a:cubicBezTo>
                    <a:pt x="36" y="34"/>
                    <a:pt x="36" y="25"/>
                    <a:pt x="32" y="18"/>
                  </a:cubicBezTo>
                  <a:cubicBezTo>
                    <a:pt x="33" y="18"/>
                    <a:pt x="34" y="17"/>
                    <a:pt x="35" y="16"/>
                  </a:cubicBezTo>
                  <a:cubicBezTo>
                    <a:pt x="36" y="16"/>
                    <a:pt x="36" y="16"/>
                    <a:pt x="36" y="15"/>
                  </a:cubicBezTo>
                  <a:cubicBezTo>
                    <a:pt x="36" y="15"/>
                    <a:pt x="36" y="15"/>
                    <a:pt x="36" y="15"/>
                  </a:cubicBezTo>
                  <a:cubicBezTo>
                    <a:pt x="34" y="12"/>
                    <a:pt x="32" y="10"/>
                    <a:pt x="29" y="9"/>
                  </a:cubicBezTo>
                  <a:cubicBezTo>
                    <a:pt x="26" y="7"/>
                    <a:pt x="23" y="6"/>
                    <a:pt x="21" y="4"/>
                  </a:cubicBezTo>
                  <a:cubicBezTo>
                    <a:pt x="18" y="3"/>
                    <a:pt x="16" y="1"/>
                    <a:pt x="14" y="0"/>
                  </a:cubicBezTo>
                  <a:cubicBezTo>
                    <a:pt x="14" y="3"/>
                    <a:pt x="15" y="6"/>
                    <a:pt x="15" y="9"/>
                  </a:cubicBezTo>
                  <a:cubicBezTo>
                    <a:pt x="17" y="15"/>
                    <a:pt x="20" y="20"/>
                    <a:pt x="21" y="26"/>
                  </a:cubicBezTo>
                  <a:cubicBezTo>
                    <a:pt x="22" y="30"/>
                    <a:pt x="23" y="34"/>
                    <a:pt x="23" y="38"/>
                  </a:cubicBezTo>
                  <a:cubicBezTo>
                    <a:pt x="24" y="48"/>
                    <a:pt x="24" y="57"/>
                    <a:pt x="24" y="67"/>
                  </a:cubicBezTo>
                  <a:cubicBezTo>
                    <a:pt x="24" y="71"/>
                    <a:pt x="23" y="76"/>
                    <a:pt x="22" y="80"/>
                  </a:cubicBezTo>
                  <a:cubicBezTo>
                    <a:pt x="21" y="85"/>
                    <a:pt x="19" y="90"/>
                    <a:pt x="18" y="96"/>
                  </a:cubicBezTo>
                  <a:cubicBezTo>
                    <a:pt x="16" y="100"/>
                    <a:pt x="16" y="105"/>
                    <a:pt x="15" y="109"/>
                  </a:cubicBezTo>
                  <a:cubicBezTo>
                    <a:pt x="14" y="114"/>
                    <a:pt x="12" y="119"/>
                    <a:pt x="10" y="123"/>
                  </a:cubicBezTo>
                  <a:cubicBezTo>
                    <a:pt x="8" y="129"/>
                    <a:pt x="6" y="136"/>
                    <a:pt x="3" y="142"/>
                  </a:cubicBezTo>
                  <a:cubicBezTo>
                    <a:pt x="3" y="142"/>
                    <a:pt x="3" y="143"/>
                    <a:pt x="3" y="143"/>
                  </a:cubicBezTo>
                  <a:cubicBezTo>
                    <a:pt x="3" y="143"/>
                    <a:pt x="3" y="142"/>
                    <a:pt x="3" y="142"/>
                  </a:cubicBezTo>
                  <a:cubicBezTo>
                    <a:pt x="4" y="140"/>
                    <a:pt x="3" y="139"/>
                    <a:pt x="3" y="137"/>
                  </a:cubicBezTo>
                  <a:cubicBezTo>
                    <a:pt x="3" y="137"/>
                    <a:pt x="3" y="136"/>
                    <a:pt x="3" y="136"/>
                  </a:cubicBezTo>
                  <a:cubicBezTo>
                    <a:pt x="2" y="141"/>
                    <a:pt x="0" y="146"/>
                    <a:pt x="0" y="147"/>
                  </a:cubicBezTo>
                  <a:cubicBezTo>
                    <a:pt x="2" y="145"/>
                    <a:pt x="13" y="130"/>
                    <a:pt x="20" y="116"/>
                  </a:cubicBezTo>
                  <a:cubicBezTo>
                    <a:pt x="32" y="95"/>
                    <a:pt x="36" y="65"/>
                    <a:pt x="36" y="60"/>
                  </a:cubicBezTo>
                  <a:cubicBezTo>
                    <a:pt x="37" y="54"/>
                    <a:pt x="37" y="48"/>
                    <a:pt x="36" y="41"/>
                  </a:cubicBezTo>
                  <a:close/>
                </a:path>
              </a:pathLst>
            </a:custGeom>
            <a:solidFill>
              <a:srgbClr val="323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0" name="Freeform 33"/>
            <p:cNvSpPr>
              <a:spLocks/>
            </p:cNvSpPr>
            <p:nvPr/>
          </p:nvSpPr>
          <p:spPr bwMode="auto">
            <a:xfrm>
              <a:off x="4810125" y="1731963"/>
              <a:ext cx="109538" cy="52387"/>
            </a:xfrm>
            <a:custGeom>
              <a:avLst/>
              <a:gdLst>
                <a:gd name="T0" fmla="*/ 0 w 33"/>
                <a:gd name="T1" fmla="*/ 6 h 16"/>
                <a:gd name="T2" fmla="*/ 0 w 33"/>
                <a:gd name="T3" fmla="*/ 6 h 16"/>
                <a:gd name="T4" fmla="*/ 3 w 33"/>
                <a:gd name="T5" fmla="*/ 16 h 16"/>
                <a:gd name="T6" fmla="*/ 7 w 33"/>
                <a:gd name="T7" fmla="*/ 15 h 16"/>
                <a:gd name="T8" fmla="*/ 33 w 33"/>
                <a:gd name="T9" fmla="*/ 13 h 16"/>
                <a:gd name="T10" fmla="*/ 32 w 33"/>
                <a:gd name="T11" fmla="*/ 1 h 16"/>
                <a:gd name="T12" fmla="*/ 32 w 33"/>
                <a:gd name="T13" fmla="*/ 1 h 16"/>
                <a:gd name="T14" fmla="*/ 31 w 33"/>
                <a:gd name="T15" fmla="*/ 1 h 16"/>
                <a:gd name="T16" fmla="*/ 9 w 33"/>
                <a:gd name="T17" fmla="*/ 2 h 16"/>
                <a:gd name="T18" fmla="*/ 1 w 33"/>
                <a:gd name="T19" fmla="*/ 5 h 16"/>
                <a:gd name="T20" fmla="*/ 0 w 33"/>
                <a:gd name="T21"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6">
                  <a:moveTo>
                    <a:pt x="0" y="6"/>
                  </a:moveTo>
                  <a:cubicBezTo>
                    <a:pt x="0" y="6"/>
                    <a:pt x="0" y="6"/>
                    <a:pt x="0" y="6"/>
                  </a:cubicBezTo>
                  <a:cubicBezTo>
                    <a:pt x="2" y="10"/>
                    <a:pt x="3" y="13"/>
                    <a:pt x="3" y="16"/>
                  </a:cubicBezTo>
                  <a:cubicBezTo>
                    <a:pt x="4" y="16"/>
                    <a:pt x="6" y="15"/>
                    <a:pt x="7" y="15"/>
                  </a:cubicBezTo>
                  <a:cubicBezTo>
                    <a:pt x="15" y="14"/>
                    <a:pt x="24" y="13"/>
                    <a:pt x="33" y="13"/>
                  </a:cubicBezTo>
                  <a:cubicBezTo>
                    <a:pt x="33" y="9"/>
                    <a:pt x="33" y="5"/>
                    <a:pt x="32" y="1"/>
                  </a:cubicBezTo>
                  <a:cubicBezTo>
                    <a:pt x="32" y="1"/>
                    <a:pt x="32" y="1"/>
                    <a:pt x="32" y="1"/>
                  </a:cubicBezTo>
                  <a:cubicBezTo>
                    <a:pt x="32" y="1"/>
                    <a:pt x="31" y="1"/>
                    <a:pt x="31" y="1"/>
                  </a:cubicBezTo>
                  <a:cubicBezTo>
                    <a:pt x="24" y="0"/>
                    <a:pt x="16" y="1"/>
                    <a:pt x="9" y="2"/>
                  </a:cubicBezTo>
                  <a:cubicBezTo>
                    <a:pt x="6" y="3"/>
                    <a:pt x="3" y="4"/>
                    <a:pt x="1" y="5"/>
                  </a:cubicBezTo>
                  <a:cubicBezTo>
                    <a:pt x="1" y="6"/>
                    <a:pt x="0" y="6"/>
                    <a:pt x="0"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1" name="Freeform 34"/>
            <p:cNvSpPr>
              <a:spLocks/>
            </p:cNvSpPr>
            <p:nvPr/>
          </p:nvSpPr>
          <p:spPr bwMode="auto">
            <a:xfrm>
              <a:off x="4695825" y="1082675"/>
              <a:ext cx="230188" cy="682625"/>
            </a:xfrm>
            <a:custGeom>
              <a:avLst/>
              <a:gdLst>
                <a:gd name="T0" fmla="*/ 1 w 69"/>
                <a:gd name="T1" fmla="*/ 44 h 205"/>
                <a:gd name="T2" fmla="*/ 5 w 69"/>
                <a:gd name="T3" fmla="*/ 109 h 205"/>
                <a:gd name="T4" fmla="*/ 8 w 69"/>
                <a:gd name="T5" fmla="*/ 123 h 205"/>
                <a:gd name="T6" fmla="*/ 14 w 69"/>
                <a:gd name="T7" fmla="*/ 141 h 205"/>
                <a:gd name="T8" fmla="*/ 29 w 69"/>
                <a:gd name="T9" fmla="*/ 205 h 205"/>
                <a:gd name="T10" fmla="*/ 57 w 69"/>
                <a:gd name="T11" fmla="*/ 199 h 205"/>
                <a:gd name="T12" fmla="*/ 69 w 69"/>
                <a:gd name="T13" fmla="*/ 198 h 205"/>
                <a:gd name="T14" fmla="*/ 58 w 69"/>
                <a:gd name="T15" fmla="*/ 136 h 205"/>
                <a:gd name="T16" fmla="*/ 55 w 69"/>
                <a:gd name="T17" fmla="*/ 124 h 205"/>
                <a:gd name="T18" fmla="*/ 56 w 69"/>
                <a:gd name="T19" fmla="*/ 113 h 205"/>
                <a:gd name="T20" fmla="*/ 61 w 69"/>
                <a:gd name="T21" fmla="*/ 62 h 205"/>
                <a:gd name="T22" fmla="*/ 60 w 69"/>
                <a:gd name="T23" fmla="*/ 45 h 205"/>
                <a:gd name="T24" fmla="*/ 63 w 69"/>
                <a:gd name="T25" fmla="*/ 10 h 205"/>
                <a:gd name="T26" fmla="*/ 37 w 69"/>
                <a:gd name="T27" fmla="*/ 1 h 205"/>
                <a:gd name="T28" fmla="*/ 3 w 69"/>
                <a:gd name="T29" fmla="*/ 4 h 205"/>
                <a:gd name="T30" fmla="*/ 1 w 69"/>
                <a:gd name="T31" fmla="*/ 4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9" h="205">
                  <a:moveTo>
                    <a:pt x="1" y="44"/>
                  </a:moveTo>
                  <a:cubicBezTo>
                    <a:pt x="0" y="66"/>
                    <a:pt x="1" y="88"/>
                    <a:pt x="5" y="109"/>
                  </a:cubicBezTo>
                  <a:cubicBezTo>
                    <a:pt x="6" y="114"/>
                    <a:pt x="7" y="119"/>
                    <a:pt x="8" y="123"/>
                  </a:cubicBezTo>
                  <a:cubicBezTo>
                    <a:pt x="10" y="129"/>
                    <a:pt x="12" y="135"/>
                    <a:pt x="14" y="141"/>
                  </a:cubicBezTo>
                  <a:cubicBezTo>
                    <a:pt x="21" y="162"/>
                    <a:pt x="25" y="184"/>
                    <a:pt x="29" y="205"/>
                  </a:cubicBezTo>
                  <a:cubicBezTo>
                    <a:pt x="38" y="202"/>
                    <a:pt x="47" y="200"/>
                    <a:pt x="57" y="199"/>
                  </a:cubicBezTo>
                  <a:cubicBezTo>
                    <a:pt x="61" y="199"/>
                    <a:pt x="65" y="199"/>
                    <a:pt x="69" y="198"/>
                  </a:cubicBezTo>
                  <a:cubicBezTo>
                    <a:pt x="67" y="177"/>
                    <a:pt x="64" y="156"/>
                    <a:pt x="58" y="136"/>
                  </a:cubicBezTo>
                  <a:cubicBezTo>
                    <a:pt x="57" y="132"/>
                    <a:pt x="56" y="128"/>
                    <a:pt x="55" y="124"/>
                  </a:cubicBezTo>
                  <a:cubicBezTo>
                    <a:pt x="55" y="120"/>
                    <a:pt x="55" y="117"/>
                    <a:pt x="56" y="113"/>
                  </a:cubicBezTo>
                  <a:cubicBezTo>
                    <a:pt x="59" y="96"/>
                    <a:pt x="61" y="79"/>
                    <a:pt x="61" y="62"/>
                  </a:cubicBezTo>
                  <a:cubicBezTo>
                    <a:pt x="60" y="56"/>
                    <a:pt x="60" y="51"/>
                    <a:pt x="60" y="45"/>
                  </a:cubicBezTo>
                  <a:cubicBezTo>
                    <a:pt x="61" y="33"/>
                    <a:pt x="65" y="21"/>
                    <a:pt x="63" y="10"/>
                  </a:cubicBezTo>
                  <a:cubicBezTo>
                    <a:pt x="56" y="3"/>
                    <a:pt x="46" y="2"/>
                    <a:pt x="37" y="1"/>
                  </a:cubicBezTo>
                  <a:cubicBezTo>
                    <a:pt x="26" y="0"/>
                    <a:pt x="13" y="0"/>
                    <a:pt x="3" y="4"/>
                  </a:cubicBezTo>
                  <a:lnTo>
                    <a:pt x="1" y="44"/>
                  </a:lnTo>
                  <a:close/>
                </a:path>
              </a:pathLst>
            </a:custGeom>
            <a:solidFill>
              <a:srgbClr val="323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2" name="Freeform 35"/>
            <p:cNvSpPr>
              <a:spLocks/>
            </p:cNvSpPr>
            <p:nvPr/>
          </p:nvSpPr>
          <p:spPr bwMode="auto">
            <a:xfrm>
              <a:off x="4903788" y="582613"/>
              <a:ext cx="246063" cy="279400"/>
            </a:xfrm>
            <a:custGeom>
              <a:avLst/>
              <a:gdLst>
                <a:gd name="T0" fmla="*/ 69 w 74"/>
                <a:gd name="T1" fmla="*/ 2 h 84"/>
                <a:gd name="T2" fmla="*/ 52 w 74"/>
                <a:gd name="T3" fmla="*/ 0 h 84"/>
                <a:gd name="T4" fmla="*/ 22 w 74"/>
                <a:gd name="T5" fmla="*/ 8 h 84"/>
                <a:gd name="T6" fmla="*/ 2 w 74"/>
                <a:gd name="T7" fmla="*/ 31 h 84"/>
                <a:gd name="T8" fmla="*/ 2 w 74"/>
                <a:gd name="T9" fmla="*/ 55 h 84"/>
                <a:gd name="T10" fmla="*/ 14 w 74"/>
                <a:gd name="T11" fmla="*/ 82 h 84"/>
                <a:gd name="T12" fmla="*/ 17 w 74"/>
                <a:gd name="T13" fmla="*/ 84 h 84"/>
                <a:gd name="T14" fmla="*/ 21 w 74"/>
                <a:gd name="T15" fmla="*/ 82 h 84"/>
                <a:gd name="T16" fmla="*/ 21 w 74"/>
                <a:gd name="T17" fmla="*/ 80 h 84"/>
                <a:gd name="T18" fmla="*/ 17 w 74"/>
                <a:gd name="T19" fmla="*/ 72 h 84"/>
                <a:gd name="T20" fmla="*/ 13 w 74"/>
                <a:gd name="T21" fmla="*/ 68 h 84"/>
                <a:gd name="T22" fmla="*/ 8 w 74"/>
                <a:gd name="T23" fmla="*/ 55 h 84"/>
                <a:gd name="T24" fmla="*/ 11 w 74"/>
                <a:gd name="T25" fmla="*/ 47 h 84"/>
                <a:gd name="T26" fmla="*/ 18 w 74"/>
                <a:gd name="T27" fmla="*/ 46 h 84"/>
                <a:gd name="T28" fmla="*/ 23 w 74"/>
                <a:gd name="T29" fmla="*/ 52 h 84"/>
                <a:gd name="T30" fmla="*/ 26 w 74"/>
                <a:gd name="T31" fmla="*/ 55 h 84"/>
                <a:gd name="T32" fmla="*/ 31 w 74"/>
                <a:gd name="T33" fmla="*/ 52 h 84"/>
                <a:gd name="T34" fmla="*/ 31 w 74"/>
                <a:gd name="T35" fmla="*/ 45 h 84"/>
                <a:gd name="T36" fmla="*/ 34 w 74"/>
                <a:gd name="T37" fmla="*/ 31 h 84"/>
                <a:gd name="T38" fmla="*/ 38 w 74"/>
                <a:gd name="T39" fmla="*/ 25 h 84"/>
                <a:gd name="T40" fmla="*/ 39 w 74"/>
                <a:gd name="T41" fmla="*/ 19 h 84"/>
                <a:gd name="T42" fmla="*/ 42 w 74"/>
                <a:gd name="T43" fmla="*/ 13 h 84"/>
                <a:gd name="T44" fmla="*/ 44 w 74"/>
                <a:gd name="T45" fmla="*/ 12 h 84"/>
                <a:gd name="T46" fmla="*/ 63 w 74"/>
                <a:gd name="T47" fmla="*/ 11 h 84"/>
                <a:gd name="T48" fmla="*/ 69 w 74"/>
                <a:gd name="T49" fmla="*/ 12 h 84"/>
                <a:gd name="T50" fmla="*/ 74 w 74"/>
                <a:gd name="T51" fmla="*/ 9 h 84"/>
                <a:gd name="T52" fmla="*/ 69 w 74"/>
                <a:gd name="T53"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 h="84">
                  <a:moveTo>
                    <a:pt x="69" y="2"/>
                  </a:moveTo>
                  <a:cubicBezTo>
                    <a:pt x="64" y="0"/>
                    <a:pt x="57" y="0"/>
                    <a:pt x="52" y="0"/>
                  </a:cubicBezTo>
                  <a:cubicBezTo>
                    <a:pt x="41" y="1"/>
                    <a:pt x="31" y="3"/>
                    <a:pt x="22" y="8"/>
                  </a:cubicBezTo>
                  <a:cubicBezTo>
                    <a:pt x="13" y="13"/>
                    <a:pt x="5" y="21"/>
                    <a:pt x="2" y="31"/>
                  </a:cubicBezTo>
                  <a:cubicBezTo>
                    <a:pt x="0" y="38"/>
                    <a:pt x="0" y="47"/>
                    <a:pt x="2" y="55"/>
                  </a:cubicBezTo>
                  <a:cubicBezTo>
                    <a:pt x="4" y="65"/>
                    <a:pt x="7" y="75"/>
                    <a:pt x="14" y="82"/>
                  </a:cubicBezTo>
                  <a:cubicBezTo>
                    <a:pt x="15" y="83"/>
                    <a:pt x="16" y="84"/>
                    <a:pt x="17" y="84"/>
                  </a:cubicBezTo>
                  <a:cubicBezTo>
                    <a:pt x="19" y="84"/>
                    <a:pt x="20" y="84"/>
                    <a:pt x="21" y="82"/>
                  </a:cubicBezTo>
                  <a:cubicBezTo>
                    <a:pt x="21" y="82"/>
                    <a:pt x="21" y="81"/>
                    <a:pt x="21" y="80"/>
                  </a:cubicBezTo>
                  <a:cubicBezTo>
                    <a:pt x="20" y="77"/>
                    <a:pt x="19" y="74"/>
                    <a:pt x="17" y="72"/>
                  </a:cubicBezTo>
                  <a:cubicBezTo>
                    <a:pt x="16" y="71"/>
                    <a:pt x="15" y="70"/>
                    <a:pt x="13" y="68"/>
                  </a:cubicBezTo>
                  <a:cubicBezTo>
                    <a:pt x="10" y="65"/>
                    <a:pt x="8" y="60"/>
                    <a:pt x="8" y="55"/>
                  </a:cubicBezTo>
                  <a:cubicBezTo>
                    <a:pt x="8" y="52"/>
                    <a:pt x="8" y="49"/>
                    <a:pt x="11" y="47"/>
                  </a:cubicBezTo>
                  <a:cubicBezTo>
                    <a:pt x="13" y="45"/>
                    <a:pt x="16" y="45"/>
                    <a:pt x="18" y="46"/>
                  </a:cubicBezTo>
                  <a:cubicBezTo>
                    <a:pt x="20" y="47"/>
                    <a:pt x="22" y="49"/>
                    <a:pt x="23" y="52"/>
                  </a:cubicBezTo>
                  <a:cubicBezTo>
                    <a:pt x="24" y="53"/>
                    <a:pt x="24" y="54"/>
                    <a:pt x="26" y="55"/>
                  </a:cubicBezTo>
                  <a:cubicBezTo>
                    <a:pt x="28" y="56"/>
                    <a:pt x="30" y="54"/>
                    <a:pt x="31" y="52"/>
                  </a:cubicBezTo>
                  <a:cubicBezTo>
                    <a:pt x="31" y="50"/>
                    <a:pt x="31" y="47"/>
                    <a:pt x="31" y="45"/>
                  </a:cubicBezTo>
                  <a:cubicBezTo>
                    <a:pt x="30" y="40"/>
                    <a:pt x="31" y="35"/>
                    <a:pt x="34" y="31"/>
                  </a:cubicBezTo>
                  <a:cubicBezTo>
                    <a:pt x="36" y="29"/>
                    <a:pt x="37" y="27"/>
                    <a:pt x="38" y="25"/>
                  </a:cubicBezTo>
                  <a:cubicBezTo>
                    <a:pt x="39" y="23"/>
                    <a:pt x="39" y="21"/>
                    <a:pt x="39" y="19"/>
                  </a:cubicBezTo>
                  <a:cubicBezTo>
                    <a:pt x="39" y="17"/>
                    <a:pt x="40" y="14"/>
                    <a:pt x="42" y="13"/>
                  </a:cubicBezTo>
                  <a:cubicBezTo>
                    <a:pt x="42" y="13"/>
                    <a:pt x="43" y="12"/>
                    <a:pt x="44" y="12"/>
                  </a:cubicBezTo>
                  <a:cubicBezTo>
                    <a:pt x="51" y="10"/>
                    <a:pt x="57" y="10"/>
                    <a:pt x="63" y="11"/>
                  </a:cubicBezTo>
                  <a:cubicBezTo>
                    <a:pt x="65" y="12"/>
                    <a:pt x="67" y="12"/>
                    <a:pt x="69" y="12"/>
                  </a:cubicBezTo>
                  <a:cubicBezTo>
                    <a:pt x="71" y="12"/>
                    <a:pt x="73" y="11"/>
                    <a:pt x="74" y="9"/>
                  </a:cubicBezTo>
                  <a:cubicBezTo>
                    <a:pt x="74" y="6"/>
                    <a:pt x="72" y="3"/>
                    <a:pt x="69" y="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3" name="Freeform 36"/>
            <p:cNvSpPr>
              <a:spLocks/>
            </p:cNvSpPr>
            <p:nvPr/>
          </p:nvSpPr>
          <p:spPr bwMode="auto">
            <a:xfrm>
              <a:off x="4929188" y="615950"/>
              <a:ext cx="254000" cy="430212"/>
            </a:xfrm>
            <a:custGeom>
              <a:avLst/>
              <a:gdLst>
                <a:gd name="T0" fmla="*/ 75 w 76"/>
                <a:gd name="T1" fmla="*/ 45 h 129"/>
                <a:gd name="T2" fmla="*/ 72 w 76"/>
                <a:gd name="T3" fmla="*/ 35 h 129"/>
                <a:gd name="T4" fmla="*/ 72 w 76"/>
                <a:gd name="T5" fmla="*/ 24 h 129"/>
                <a:gd name="T6" fmla="*/ 68 w 76"/>
                <a:gd name="T7" fmla="*/ 11 h 129"/>
                <a:gd name="T8" fmla="*/ 63 w 76"/>
                <a:gd name="T9" fmla="*/ 3 h 129"/>
                <a:gd name="T10" fmla="*/ 62 w 76"/>
                <a:gd name="T11" fmla="*/ 2 h 129"/>
                <a:gd name="T12" fmla="*/ 61 w 76"/>
                <a:gd name="T13" fmla="*/ 2 h 129"/>
                <a:gd name="T14" fmla="*/ 55 w 76"/>
                <a:gd name="T15" fmla="*/ 1 h 129"/>
                <a:gd name="T16" fmla="*/ 36 w 76"/>
                <a:gd name="T17" fmla="*/ 2 h 129"/>
                <a:gd name="T18" fmla="*/ 34 w 76"/>
                <a:gd name="T19" fmla="*/ 3 h 129"/>
                <a:gd name="T20" fmla="*/ 31 w 76"/>
                <a:gd name="T21" fmla="*/ 9 h 129"/>
                <a:gd name="T22" fmla="*/ 30 w 76"/>
                <a:gd name="T23" fmla="*/ 15 h 129"/>
                <a:gd name="T24" fmla="*/ 26 w 76"/>
                <a:gd name="T25" fmla="*/ 21 h 129"/>
                <a:gd name="T26" fmla="*/ 23 w 76"/>
                <a:gd name="T27" fmla="*/ 35 h 129"/>
                <a:gd name="T28" fmla="*/ 23 w 76"/>
                <a:gd name="T29" fmla="*/ 42 h 129"/>
                <a:gd name="T30" fmla="*/ 18 w 76"/>
                <a:gd name="T31" fmla="*/ 45 h 129"/>
                <a:gd name="T32" fmla="*/ 15 w 76"/>
                <a:gd name="T33" fmla="*/ 42 h 129"/>
                <a:gd name="T34" fmla="*/ 10 w 76"/>
                <a:gd name="T35" fmla="*/ 36 h 129"/>
                <a:gd name="T36" fmla="*/ 3 w 76"/>
                <a:gd name="T37" fmla="*/ 37 h 129"/>
                <a:gd name="T38" fmla="*/ 0 w 76"/>
                <a:gd name="T39" fmla="*/ 45 h 129"/>
                <a:gd name="T40" fmla="*/ 5 w 76"/>
                <a:gd name="T41" fmla="*/ 58 h 129"/>
                <a:gd name="T42" fmla="*/ 9 w 76"/>
                <a:gd name="T43" fmla="*/ 62 h 129"/>
                <a:gd name="T44" fmla="*/ 13 w 76"/>
                <a:gd name="T45" fmla="*/ 70 h 129"/>
                <a:gd name="T46" fmla="*/ 13 w 76"/>
                <a:gd name="T47" fmla="*/ 72 h 129"/>
                <a:gd name="T48" fmla="*/ 11 w 76"/>
                <a:gd name="T49" fmla="*/ 74 h 129"/>
                <a:gd name="T50" fmla="*/ 11 w 76"/>
                <a:gd name="T51" fmla="*/ 81 h 129"/>
                <a:gd name="T52" fmla="*/ 6 w 76"/>
                <a:gd name="T53" fmla="*/ 85 h 129"/>
                <a:gd name="T54" fmla="*/ 7 w 76"/>
                <a:gd name="T55" fmla="*/ 96 h 129"/>
                <a:gd name="T56" fmla="*/ 9 w 76"/>
                <a:gd name="T57" fmla="*/ 100 h 129"/>
                <a:gd name="T58" fmla="*/ 13 w 76"/>
                <a:gd name="T59" fmla="*/ 104 h 129"/>
                <a:gd name="T60" fmla="*/ 41 w 76"/>
                <a:gd name="T61" fmla="*/ 124 h 129"/>
                <a:gd name="T62" fmla="*/ 38 w 76"/>
                <a:gd name="T63" fmla="*/ 128 h 129"/>
                <a:gd name="T64" fmla="*/ 42 w 76"/>
                <a:gd name="T65" fmla="*/ 128 h 129"/>
                <a:gd name="T66" fmla="*/ 45 w 76"/>
                <a:gd name="T67" fmla="*/ 125 h 129"/>
                <a:gd name="T68" fmla="*/ 49 w 76"/>
                <a:gd name="T69" fmla="*/ 118 h 129"/>
                <a:gd name="T70" fmla="*/ 50 w 76"/>
                <a:gd name="T71" fmla="*/ 105 h 129"/>
                <a:gd name="T72" fmla="*/ 52 w 76"/>
                <a:gd name="T73" fmla="*/ 98 h 129"/>
                <a:gd name="T74" fmla="*/ 55 w 76"/>
                <a:gd name="T75" fmla="*/ 93 h 129"/>
                <a:gd name="T76" fmla="*/ 66 w 76"/>
                <a:gd name="T77" fmla="*/ 85 h 129"/>
                <a:gd name="T78" fmla="*/ 73 w 76"/>
                <a:gd name="T79" fmla="*/ 78 h 129"/>
                <a:gd name="T80" fmla="*/ 74 w 76"/>
                <a:gd name="T81" fmla="*/ 72 h 129"/>
                <a:gd name="T82" fmla="*/ 74 w 76"/>
                <a:gd name="T83" fmla="*/ 55 h 129"/>
                <a:gd name="T84" fmla="*/ 75 w 76"/>
                <a:gd name="T85" fmla="*/ 4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6" h="129">
                  <a:moveTo>
                    <a:pt x="75" y="45"/>
                  </a:moveTo>
                  <a:cubicBezTo>
                    <a:pt x="75" y="42"/>
                    <a:pt x="72" y="39"/>
                    <a:pt x="72" y="35"/>
                  </a:cubicBezTo>
                  <a:cubicBezTo>
                    <a:pt x="71" y="32"/>
                    <a:pt x="72" y="28"/>
                    <a:pt x="72" y="24"/>
                  </a:cubicBezTo>
                  <a:cubicBezTo>
                    <a:pt x="72" y="19"/>
                    <a:pt x="70" y="15"/>
                    <a:pt x="68" y="11"/>
                  </a:cubicBezTo>
                  <a:cubicBezTo>
                    <a:pt x="67" y="8"/>
                    <a:pt x="65" y="5"/>
                    <a:pt x="63" y="3"/>
                  </a:cubicBezTo>
                  <a:cubicBezTo>
                    <a:pt x="62" y="2"/>
                    <a:pt x="62" y="2"/>
                    <a:pt x="62" y="2"/>
                  </a:cubicBezTo>
                  <a:cubicBezTo>
                    <a:pt x="62" y="2"/>
                    <a:pt x="61" y="2"/>
                    <a:pt x="61" y="2"/>
                  </a:cubicBezTo>
                  <a:cubicBezTo>
                    <a:pt x="59" y="2"/>
                    <a:pt x="57" y="2"/>
                    <a:pt x="55" y="1"/>
                  </a:cubicBezTo>
                  <a:cubicBezTo>
                    <a:pt x="49" y="0"/>
                    <a:pt x="43" y="0"/>
                    <a:pt x="36" y="2"/>
                  </a:cubicBezTo>
                  <a:cubicBezTo>
                    <a:pt x="35" y="2"/>
                    <a:pt x="34" y="3"/>
                    <a:pt x="34" y="3"/>
                  </a:cubicBezTo>
                  <a:cubicBezTo>
                    <a:pt x="32" y="4"/>
                    <a:pt x="31" y="7"/>
                    <a:pt x="31" y="9"/>
                  </a:cubicBezTo>
                  <a:cubicBezTo>
                    <a:pt x="31" y="11"/>
                    <a:pt x="31" y="13"/>
                    <a:pt x="30" y="15"/>
                  </a:cubicBezTo>
                  <a:cubicBezTo>
                    <a:pt x="29" y="17"/>
                    <a:pt x="28" y="19"/>
                    <a:pt x="26" y="21"/>
                  </a:cubicBezTo>
                  <a:cubicBezTo>
                    <a:pt x="23" y="25"/>
                    <a:pt x="22" y="30"/>
                    <a:pt x="23" y="35"/>
                  </a:cubicBezTo>
                  <a:cubicBezTo>
                    <a:pt x="23" y="37"/>
                    <a:pt x="23" y="40"/>
                    <a:pt x="23" y="42"/>
                  </a:cubicBezTo>
                  <a:cubicBezTo>
                    <a:pt x="22" y="44"/>
                    <a:pt x="20" y="46"/>
                    <a:pt x="18" y="45"/>
                  </a:cubicBezTo>
                  <a:cubicBezTo>
                    <a:pt x="16" y="44"/>
                    <a:pt x="16" y="43"/>
                    <a:pt x="15" y="42"/>
                  </a:cubicBezTo>
                  <a:cubicBezTo>
                    <a:pt x="14" y="39"/>
                    <a:pt x="12" y="37"/>
                    <a:pt x="10" y="36"/>
                  </a:cubicBezTo>
                  <a:cubicBezTo>
                    <a:pt x="8" y="35"/>
                    <a:pt x="5" y="35"/>
                    <a:pt x="3" y="37"/>
                  </a:cubicBezTo>
                  <a:cubicBezTo>
                    <a:pt x="0" y="39"/>
                    <a:pt x="0" y="42"/>
                    <a:pt x="0" y="45"/>
                  </a:cubicBezTo>
                  <a:cubicBezTo>
                    <a:pt x="0" y="50"/>
                    <a:pt x="2" y="55"/>
                    <a:pt x="5" y="58"/>
                  </a:cubicBezTo>
                  <a:cubicBezTo>
                    <a:pt x="7" y="60"/>
                    <a:pt x="8" y="61"/>
                    <a:pt x="9" y="62"/>
                  </a:cubicBezTo>
                  <a:cubicBezTo>
                    <a:pt x="11" y="64"/>
                    <a:pt x="12" y="67"/>
                    <a:pt x="13" y="70"/>
                  </a:cubicBezTo>
                  <a:cubicBezTo>
                    <a:pt x="13" y="71"/>
                    <a:pt x="13" y="72"/>
                    <a:pt x="13" y="72"/>
                  </a:cubicBezTo>
                  <a:cubicBezTo>
                    <a:pt x="12" y="73"/>
                    <a:pt x="12" y="74"/>
                    <a:pt x="11" y="74"/>
                  </a:cubicBezTo>
                  <a:cubicBezTo>
                    <a:pt x="11" y="76"/>
                    <a:pt x="12" y="78"/>
                    <a:pt x="11" y="81"/>
                  </a:cubicBezTo>
                  <a:cubicBezTo>
                    <a:pt x="10" y="84"/>
                    <a:pt x="7" y="84"/>
                    <a:pt x="6" y="85"/>
                  </a:cubicBezTo>
                  <a:cubicBezTo>
                    <a:pt x="6" y="87"/>
                    <a:pt x="5" y="89"/>
                    <a:pt x="7" y="96"/>
                  </a:cubicBezTo>
                  <a:cubicBezTo>
                    <a:pt x="7" y="97"/>
                    <a:pt x="8" y="99"/>
                    <a:pt x="9" y="100"/>
                  </a:cubicBezTo>
                  <a:cubicBezTo>
                    <a:pt x="10" y="101"/>
                    <a:pt x="11" y="103"/>
                    <a:pt x="13" y="104"/>
                  </a:cubicBezTo>
                  <a:cubicBezTo>
                    <a:pt x="21" y="112"/>
                    <a:pt x="30" y="120"/>
                    <a:pt x="41" y="124"/>
                  </a:cubicBezTo>
                  <a:cubicBezTo>
                    <a:pt x="40" y="126"/>
                    <a:pt x="39" y="127"/>
                    <a:pt x="38" y="128"/>
                  </a:cubicBezTo>
                  <a:cubicBezTo>
                    <a:pt x="39" y="129"/>
                    <a:pt x="41" y="129"/>
                    <a:pt x="42" y="128"/>
                  </a:cubicBezTo>
                  <a:cubicBezTo>
                    <a:pt x="43" y="127"/>
                    <a:pt x="44" y="126"/>
                    <a:pt x="45" y="125"/>
                  </a:cubicBezTo>
                  <a:cubicBezTo>
                    <a:pt x="46" y="123"/>
                    <a:pt x="48" y="121"/>
                    <a:pt x="49" y="118"/>
                  </a:cubicBezTo>
                  <a:cubicBezTo>
                    <a:pt x="50" y="114"/>
                    <a:pt x="49" y="109"/>
                    <a:pt x="50" y="105"/>
                  </a:cubicBezTo>
                  <a:cubicBezTo>
                    <a:pt x="50" y="102"/>
                    <a:pt x="51" y="100"/>
                    <a:pt x="52" y="98"/>
                  </a:cubicBezTo>
                  <a:cubicBezTo>
                    <a:pt x="53" y="96"/>
                    <a:pt x="54" y="94"/>
                    <a:pt x="55" y="93"/>
                  </a:cubicBezTo>
                  <a:cubicBezTo>
                    <a:pt x="58" y="89"/>
                    <a:pt x="62" y="87"/>
                    <a:pt x="66" y="85"/>
                  </a:cubicBezTo>
                  <a:cubicBezTo>
                    <a:pt x="69" y="83"/>
                    <a:pt x="72" y="81"/>
                    <a:pt x="73" y="78"/>
                  </a:cubicBezTo>
                  <a:cubicBezTo>
                    <a:pt x="74" y="76"/>
                    <a:pt x="74" y="74"/>
                    <a:pt x="74" y="72"/>
                  </a:cubicBezTo>
                  <a:cubicBezTo>
                    <a:pt x="73" y="66"/>
                    <a:pt x="73" y="60"/>
                    <a:pt x="74" y="55"/>
                  </a:cubicBezTo>
                  <a:cubicBezTo>
                    <a:pt x="75" y="52"/>
                    <a:pt x="76" y="48"/>
                    <a:pt x="75" y="4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4" name="Freeform 37"/>
            <p:cNvSpPr>
              <a:spLocks/>
            </p:cNvSpPr>
            <p:nvPr/>
          </p:nvSpPr>
          <p:spPr bwMode="auto">
            <a:xfrm>
              <a:off x="4899025" y="2520950"/>
              <a:ext cx="57150" cy="76200"/>
            </a:xfrm>
            <a:custGeom>
              <a:avLst/>
              <a:gdLst>
                <a:gd name="T0" fmla="*/ 3 w 17"/>
                <a:gd name="T1" fmla="*/ 9 h 23"/>
                <a:gd name="T2" fmla="*/ 5 w 17"/>
                <a:gd name="T3" fmla="*/ 22 h 23"/>
                <a:gd name="T4" fmla="*/ 17 w 17"/>
                <a:gd name="T5" fmla="*/ 23 h 23"/>
                <a:gd name="T6" fmla="*/ 13 w 17"/>
                <a:gd name="T7" fmla="*/ 0 h 23"/>
                <a:gd name="T8" fmla="*/ 0 w 17"/>
                <a:gd name="T9" fmla="*/ 1 h 23"/>
                <a:gd name="T10" fmla="*/ 1 w 17"/>
                <a:gd name="T11" fmla="*/ 3 h 23"/>
                <a:gd name="T12" fmla="*/ 3 w 17"/>
                <a:gd name="T13" fmla="*/ 9 h 23"/>
              </a:gdLst>
              <a:ahLst/>
              <a:cxnLst>
                <a:cxn ang="0">
                  <a:pos x="T0" y="T1"/>
                </a:cxn>
                <a:cxn ang="0">
                  <a:pos x="T2" y="T3"/>
                </a:cxn>
                <a:cxn ang="0">
                  <a:pos x="T4" y="T5"/>
                </a:cxn>
                <a:cxn ang="0">
                  <a:pos x="T6" y="T7"/>
                </a:cxn>
                <a:cxn ang="0">
                  <a:pos x="T8" y="T9"/>
                </a:cxn>
                <a:cxn ang="0">
                  <a:pos x="T10" y="T11"/>
                </a:cxn>
                <a:cxn ang="0">
                  <a:pos x="T12" y="T13"/>
                </a:cxn>
              </a:cxnLst>
              <a:rect l="0" t="0" r="r" b="b"/>
              <a:pathLst>
                <a:path w="17" h="23">
                  <a:moveTo>
                    <a:pt x="3" y="9"/>
                  </a:moveTo>
                  <a:cubicBezTo>
                    <a:pt x="3" y="13"/>
                    <a:pt x="4" y="18"/>
                    <a:pt x="5" y="22"/>
                  </a:cubicBezTo>
                  <a:cubicBezTo>
                    <a:pt x="9" y="22"/>
                    <a:pt x="13" y="22"/>
                    <a:pt x="17" y="23"/>
                  </a:cubicBezTo>
                  <a:cubicBezTo>
                    <a:pt x="16" y="15"/>
                    <a:pt x="15" y="7"/>
                    <a:pt x="13" y="0"/>
                  </a:cubicBezTo>
                  <a:cubicBezTo>
                    <a:pt x="9" y="0"/>
                    <a:pt x="4" y="1"/>
                    <a:pt x="0" y="1"/>
                  </a:cubicBezTo>
                  <a:cubicBezTo>
                    <a:pt x="0" y="1"/>
                    <a:pt x="1" y="2"/>
                    <a:pt x="1" y="3"/>
                  </a:cubicBezTo>
                  <a:cubicBezTo>
                    <a:pt x="2" y="5"/>
                    <a:pt x="2" y="7"/>
                    <a:pt x="3" y="9"/>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5" name="Freeform 38"/>
            <p:cNvSpPr>
              <a:spLocks/>
            </p:cNvSpPr>
            <p:nvPr/>
          </p:nvSpPr>
          <p:spPr bwMode="auto">
            <a:xfrm>
              <a:off x="4843463" y="2511425"/>
              <a:ext cx="163513" cy="185737"/>
            </a:xfrm>
            <a:custGeom>
              <a:avLst/>
              <a:gdLst>
                <a:gd name="T0" fmla="*/ 16 w 49"/>
                <a:gd name="T1" fmla="*/ 51 h 56"/>
                <a:gd name="T2" fmla="*/ 21 w 49"/>
                <a:gd name="T3" fmla="*/ 53 h 56"/>
                <a:gd name="T4" fmla="*/ 27 w 49"/>
                <a:gd name="T5" fmla="*/ 55 h 56"/>
                <a:gd name="T6" fmla="*/ 46 w 49"/>
                <a:gd name="T7" fmla="*/ 53 h 56"/>
                <a:gd name="T8" fmla="*/ 49 w 49"/>
                <a:gd name="T9" fmla="*/ 52 h 56"/>
                <a:gd name="T10" fmla="*/ 45 w 49"/>
                <a:gd name="T11" fmla="*/ 37 h 56"/>
                <a:gd name="T12" fmla="*/ 40 w 49"/>
                <a:gd name="T13" fmla="*/ 25 h 56"/>
                <a:gd name="T14" fmla="*/ 38 w 49"/>
                <a:gd name="T15" fmla="*/ 17 h 56"/>
                <a:gd name="T16" fmla="*/ 35 w 49"/>
                <a:gd name="T17" fmla="*/ 8 h 56"/>
                <a:gd name="T18" fmla="*/ 32 w 49"/>
                <a:gd name="T19" fmla="*/ 2 h 56"/>
                <a:gd name="T20" fmla="*/ 30 w 49"/>
                <a:gd name="T21" fmla="*/ 3 h 56"/>
                <a:gd name="T22" fmla="*/ 34 w 49"/>
                <a:gd name="T23" fmla="*/ 26 h 56"/>
                <a:gd name="T24" fmla="*/ 22 w 49"/>
                <a:gd name="T25" fmla="*/ 25 h 56"/>
                <a:gd name="T26" fmla="*/ 20 w 49"/>
                <a:gd name="T27" fmla="*/ 12 h 56"/>
                <a:gd name="T28" fmla="*/ 18 w 49"/>
                <a:gd name="T29" fmla="*/ 6 h 56"/>
                <a:gd name="T30" fmla="*/ 17 w 49"/>
                <a:gd name="T31" fmla="*/ 4 h 56"/>
                <a:gd name="T32" fmla="*/ 7 w 49"/>
                <a:gd name="T33" fmla="*/ 2 h 56"/>
                <a:gd name="T34" fmla="*/ 3 w 49"/>
                <a:gd name="T35" fmla="*/ 0 h 56"/>
                <a:gd name="T36" fmla="*/ 1 w 49"/>
                <a:gd name="T37" fmla="*/ 11 h 56"/>
                <a:gd name="T38" fmla="*/ 1 w 49"/>
                <a:gd name="T39" fmla="*/ 16 h 56"/>
                <a:gd name="T40" fmla="*/ 3 w 49"/>
                <a:gd name="T41" fmla="*/ 34 h 56"/>
                <a:gd name="T42" fmla="*/ 7 w 49"/>
                <a:gd name="T43" fmla="*/ 43 h 56"/>
                <a:gd name="T44" fmla="*/ 16 w 49"/>
                <a:gd name="T45" fmla="*/ 5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56">
                  <a:moveTo>
                    <a:pt x="16" y="51"/>
                  </a:moveTo>
                  <a:cubicBezTo>
                    <a:pt x="17" y="52"/>
                    <a:pt x="19" y="53"/>
                    <a:pt x="21" y="53"/>
                  </a:cubicBezTo>
                  <a:cubicBezTo>
                    <a:pt x="23" y="54"/>
                    <a:pt x="25" y="55"/>
                    <a:pt x="27" y="55"/>
                  </a:cubicBezTo>
                  <a:cubicBezTo>
                    <a:pt x="33" y="56"/>
                    <a:pt x="40" y="55"/>
                    <a:pt x="46" y="53"/>
                  </a:cubicBezTo>
                  <a:cubicBezTo>
                    <a:pt x="47" y="53"/>
                    <a:pt x="48" y="52"/>
                    <a:pt x="49" y="52"/>
                  </a:cubicBezTo>
                  <a:cubicBezTo>
                    <a:pt x="49" y="47"/>
                    <a:pt x="47" y="42"/>
                    <a:pt x="45" y="37"/>
                  </a:cubicBezTo>
                  <a:cubicBezTo>
                    <a:pt x="44" y="33"/>
                    <a:pt x="42" y="29"/>
                    <a:pt x="40" y="25"/>
                  </a:cubicBezTo>
                  <a:cubicBezTo>
                    <a:pt x="39" y="23"/>
                    <a:pt x="38" y="20"/>
                    <a:pt x="38" y="17"/>
                  </a:cubicBezTo>
                  <a:cubicBezTo>
                    <a:pt x="37" y="14"/>
                    <a:pt x="36" y="11"/>
                    <a:pt x="35" y="8"/>
                  </a:cubicBezTo>
                  <a:cubicBezTo>
                    <a:pt x="35" y="6"/>
                    <a:pt x="34" y="4"/>
                    <a:pt x="32" y="2"/>
                  </a:cubicBezTo>
                  <a:cubicBezTo>
                    <a:pt x="32" y="2"/>
                    <a:pt x="31" y="2"/>
                    <a:pt x="30" y="3"/>
                  </a:cubicBezTo>
                  <a:cubicBezTo>
                    <a:pt x="32" y="10"/>
                    <a:pt x="33" y="18"/>
                    <a:pt x="34" y="26"/>
                  </a:cubicBezTo>
                  <a:cubicBezTo>
                    <a:pt x="30" y="25"/>
                    <a:pt x="26" y="25"/>
                    <a:pt x="22" y="25"/>
                  </a:cubicBezTo>
                  <a:cubicBezTo>
                    <a:pt x="21" y="21"/>
                    <a:pt x="20" y="16"/>
                    <a:pt x="20" y="12"/>
                  </a:cubicBezTo>
                  <a:cubicBezTo>
                    <a:pt x="19" y="10"/>
                    <a:pt x="19" y="8"/>
                    <a:pt x="18" y="6"/>
                  </a:cubicBezTo>
                  <a:cubicBezTo>
                    <a:pt x="18" y="5"/>
                    <a:pt x="17" y="4"/>
                    <a:pt x="17" y="4"/>
                  </a:cubicBezTo>
                  <a:cubicBezTo>
                    <a:pt x="14" y="4"/>
                    <a:pt x="10" y="3"/>
                    <a:pt x="7" y="2"/>
                  </a:cubicBezTo>
                  <a:cubicBezTo>
                    <a:pt x="6" y="2"/>
                    <a:pt x="4" y="1"/>
                    <a:pt x="3" y="0"/>
                  </a:cubicBezTo>
                  <a:cubicBezTo>
                    <a:pt x="2" y="4"/>
                    <a:pt x="0" y="7"/>
                    <a:pt x="1" y="11"/>
                  </a:cubicBezTo>
                  <a:cubicBezTo>
                    <a:pt x="1" y="12"/>
                    <a:pt x="1" y="14"/>
                    <a:pt x="1" y="16"/>
                  </a:cubicBezTo>
                  <a:cubicBezTo>
                    <a:pt x="2" y="22"/>
                    <a:pt x="3" y="28"/>
                    <a:pt x="3" y="34"/>
                  </a:cubicBezTo>
                  <a:cubicBezTo>
                    <a:pt x="4" y="37"/>
                    <a:pt x="6" y="40"/>
                    <a:pt x="7" y="43"/>
                  </a:cubicBezTo>
                  <a:cubicBezTo>
                    <a:pt x="9" y="46"/>
                    <a:pt x="12" y="49"/>
                    <a:pt x="16" y="5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6" name="Freeform 39"/>
            <p:cNvSpPr>
              <a:spLocks/>
            </p:cNvSpPr>
            <p:nvPr/>
          </p:nvSpPr>
          <p:spPr bwMode="auto">
            <a:xfrm>
              <a:off x="4852988" y="2624138"/>
              <a:ext cx="157163" cy="96837"/>
            </a:xfrm>
            <a:custGeom>
              <a:avLst/>
              <a:gdLst>
                <a:gd name="T0" fmla="*/ 46 w 47"/>
                <a:gd name="T1" fmla="*/ 18 h 29"/>
                <a:gd name="T2" fmla="*/ 43 w 47"/>
                <a:gd name="T3" fmla="*/ 19 h 29"/>
                <a:gd name="T4" fmla="*/ 24 w 47"/>
                <a:gd name="T5" fmla="*/ 21 h 29"/>
                <a:gd name="T6" fmla="*/ 18 w 47"/>
                <a:gd name="T7" fmla="*/ 19 h 29"/>
                <a:gd name="T8" fmla="*/ 13 w 47"/>
                <a:gd name="T9" fmla="*/ 17 h 29"/>
                <a:gd name="T10" fmla="*/ 4 w 47"/>
                <a:gd name="T11" fmla="*/ 9 h 29"/>
                <a:gd name="T12" fmla="*/ 0 w 47"/>
                <a:gd name="T13" fmla="*/ 0 h 29"/>
                <a:gd name="T14" fmla="*/ 0 w 47"/>
                <a:gd name="T15" fmla="*/ 1 h 29"/>
                <a:gd name="T16" fmla="*/ 2 w 47"/>
                <a:gd name="T17" fmla="*/ 13 h 29"/>
                <a:gd name="T18" fmla="*/ 13 w 47"/>
                <a:gd name="T19" fmla="*/ 24 h 29"/>
                <a:gd name="T20" fmla="*/ 18 w 47"/>
                <a:gd name="T21" fmla="*/ 25 h 29"/>
                <a:gd name="T22" fmla="*/ 24 w 47"/>
                <a:gd name="T23" fmla="*/ 27 h 29"/>
                <a:gd name="T24" fmla="*/ 30 w 47"/>
                <a:gd name="T25" fmla="*/ 28 h 29"/>
                <a:gd name="T26" fmla="*/ 42 w 47"/>
                <a:gd name="T27" fmla="*/ 26 h 29"/>
                <a:gd name="T28" fmla="*/ 45 w 47"/>
                <a:gd name="T29" fmla="*/ 25 h 29"/>
                <a:gd name="T30" fmla="*/ 47 w 47"/>
                <a:gd name="T31" fmla="*/ 18 h 29"/>
                <a:gd name="T32" fmla="*/ 46 w 47"/>
                <a:gd name="T33"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29">
                  <a:moveTo>
                    <a:pt x="46" y="18"/>
                  </a:moveTo>
                  <a:cubicBezTo>
                    <a:pt x="45" y="18"/>
                    <a:pt x="44" y="19"/>
                    <a:pt x="43" y="19"/>
                  </a:cubicBezTo>
                  <a:cubicBezTo>
                    <a:pt x="37" y="21"/>
                    <a:pt x="30" y="22"/>
                    <a:pt x="24" y="21"/>
                  </a:cubicBezTo>
                  <a:cubicBezTo>
                    <a:pt x="22" y="21"/>
                    <a:pt x="20" y="20"/>
                    <a:pt x="18" y="19"/>
                  </a:cubicBezTo>
                  <a:cubicBezTo>
                    <a:pt x="16" y="19"/>
                    <a:pt x="14" y="18"/>
                    <a:pt x="13" y="17"/>
                  </a:cubicBezTo>
                  <a:cubicBezTo>
                    <a:pt x="9" y="15"/>
                    <a:pt x="6" y="12"/>
                    <a:pt x="4" y="9"/>
                  </a:cubicBezTo>
                  <a:cubicBezTo>
                    <a:pt x="3" y="6"/>
                    <a:pt x="1" y="3"/>
                    <a:pt x="0" y="0"/>
                  </a:cubicBezTo>
                  <a:cubicBezTo>
                    <a:pt x="0" y="0"/>
                    <a:pt x="0" y="1"/>
                    <a:pt x="0" y="1"/>
                  </a:cubicBezTo>
                  <a:cubicBezTo>
                    <a:pt x="0" y="5"/>
                    <a:pt x="1" y="9"/>
                    <a:pt x="2" y="13"/>
                  </a:cubicBezTo>
                  <a:cubicBezTo>
                    <a:pt x="4" y="17"/>
                    <a:pt x="8" y="22"/>
                    <a:pt x="13" y="24"/>
                  </a:cubicBezTo>
                  <a:cubicBezTo>
                    <a:pt x="14" y="24"/>
                    <a:pt x="16" y="25"/>
                    <a:pt x="18" y="25"/>
                  </a:cubicBezTo>
                  <a:cubicBezTo>
                    <a:pt x="20" y="26"/>
                    <a:pt x="22" y="27"/>
                    <a:pt x="24" y="27"/>
                  </a:cubicBezTo>
                  <a:cubicBezTo>
                    <a:pt x="26" y="28"/>
                    <a:pt x="28" y="28"/>
                    <a:pt x="30" y="28"/>
                  </a:cubicBezTo>
                  <a:cubicBezTo>
                    <a:pt x="34" y="29"/>
                    <a:pt x="38" y="28"/>
                    <a:pt x="42" y="26"/>
                  </a:cubicBezTo>
                  <a:cubicBezTo>
                    <a:pt x="43" y="26"/>
                    <a:pt x="44" y="26"/>
                    <a:pt x="45" y="25"/>
                  </a:cubicBezTo>
                  <a:cubicBezTo>
                    <a:pt x="47" y="24"/>
                    <a:pt x="47" y="21"/>
                    <a:pt x="47" y="18"/>
                  </a:cubicBezTo>
                  <a:cubicBezTo>
                    <a:pt x="47" y="18"/>
                    <a:pt x="47" y="18"/>
                    <a:pt x="46" y="18"/>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7" name="Freeform 40"/>
            <p:cNvSpPr>
              <a:spLocks/>
            </p:cNvSpPr>
            <p:nvPr/>
          </p:nvSpPr>
          <p:spPr bwMode="auto">
            <a:xfrm>
              <a:off x="5070475" y="1431925"/>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8" name="Freeform 41"/>
            <p:cNvSpPr>
              <a:spLocks/>
            </p:cNvSpPr>
            <p:nvPr/>
          </p:nvSpPr>
          <p:spPr bwMode="auto">
            <a:xfrm>
              <a:off x="5059363" y="1098550"/>
              <a:ext cx="53975" cy="333375"/>
            </a:xfrm>
            <a:custGeom>
              <a:avLst/>
              <a:gdLst>
                <a:gd name="T0" fmla="*/ 3 w 16"/>
                <a:gd name="T1" fmla="*/ 78 h 100"/>
                <a:gd name="T2" fmla="*/ 3 w 16"/>
                <a:gd name="T3" fmla="*/ 95 h 100"/>
                <a:gd name="T4" fmla="*/ 3 w 16"/>
                <a:gd name="T5" fmla="*/ 100 h 100"/>
                <a:gd name="T6" fmla="*/ 10 w 16"/>
                <a:gd name="T7" fmla="*/ 81 h 100"/>
                <a:gd name="T8" fmla="*/ 15 w 16"/>
                <a:gd name="T9" fmla="*/ 67 h 100"/>
                <a:gd name="T10" fmla="*/ 16 w 16"/>
                <a:gd name="T11" fmla="*/ 64 h 100"/>
                <a:gd name="T12" fmla="*/ 8 w 16"/>
                <a:gd name="T13" fmla="*/ 0 h 100"/>
                <a:gd name="T14" fmla="*/ 0 w 16"/>
                <a:gd name="T15" fmla="*/ 0 h 100"/>
                <a:gd name="T16" fmla="*/ 3 w 16"/>
                <a:gd name="T17" fmla="*/ 7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0">
                  <a:moveTo>
                    <a:pt x="3" y="78"/>
                  </a:moveTo>
                  <a:cubicBezTo>
                    <a:pt x="3" y="84"/>
                    <a:pt x="2" y="90"/>
                    <a:pt x="3" y="95"/>
                  </a:cubicBezTo>
                  <a:cubicBezTo>
                    <a:pt x="3" y="97"/>
                    <a:pt x="4" y="98"/>
                    <a:pt x="3" y="100"/>
                  </a:cubicBezTo>
                  <a:cubicBezTo>
                    <a:pt x="6" y="94"/>
                    <a:pt x="8" y="87"/>
                    <a:pt x="10" y="81"/>
                  </a:cubicBezTo>
                  <a:cubicBezTo>
                    <a:pt x="12" y="77"/>
                    <a:pt x="14" y="72"/>
                    <a:pt x="15" y="67"/>
                  </a:cubicBezTo>
                  <a:cubicBezTo>
                    <a:pt x="15" y="66"/>
                    <a:pt x="15" y="65"/>
                    <a:pt x="16" y="64"/>
                  </a:cubicBezTo>
                  <a:cubicBezTo>
                    <a:pt x="15" y="44"/>
                    <a:pt x="14" y="9"/>
                    <a:pt x="8" y="0"/>
                  </a:cubicBezTo>
                  <a:cubicBezTo>
                    <a:pt x="2" y="0"/>
                    <a:pt x="0" y="0"/>
                    <a:pt x="0" y="0"/>
                  </a:cubicBezTo>
                  <a:cubicBezTo>
                    <a:pt x="3" y="10"/>
                    <a:pt x="7" y="47"/>
                    <a:pt x="3" y="78"/>
                  </a:cubicBezTo>
                  <a:close/>
                </a:path>
              </a:pathLst>
            </a:custGeom>
            <a:solidFill>
              <a:srgbClr val="2524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9" name="Freeform 42"/>
            <p:cNvSpPr>
              <a:spLocks/>
            </p:cNvSpPr>
            <p:nvPr/>
          </p:nvSpPr>
          <p:spPr bwMode="auto">
            <a:xfrm>
              <a:off x="4926013" y="1941513"/>
              <a:ext cx="17463" cy="23812"/>
            </a:xfrm>
            <a:custGeom>
              <a:avLst/>
              <a:gdLst>
                <a:gd name="T0" fmla="*/ 4 w 5"/>
                <a:gd name="T1" fmla="*/ 7 h 7"/>
                <a:gd name="T2" fmla="*/ 5 w 5"/>
                <a:gd name="T3" fmla="*/ 4 h 7"/>
                <a:gd name="T4" fmla="*/ 4 w 5"/>
                <a:gd name="T5" fmla="*/ 3 h 7"/>
                <a:gd name="T6" fmla="*/ 3 w 5"/>
                <a:gd name="T7" fmla="*/ 0 h 7"/>
                <a:gd name="T8" fmla="*/ 3 w 5"/>
                <a:gd name="T9" fmla="*/ 0 h 7"/>
                <a:gd name="T10" fmla="*/ 2 w 5"/>
                <a:gd name="T11" fmla="*/ 0 h 7"/>
                <a:gd name="T12" fmla="*/ 0 w 5"/>
                <a:gd name="T13" fmla="*/ 0 h 7"/>
                <a:gd name="T14" fmla="*/ 2 w 5"/>
                <a:gd name="T15" fmla="*/ 4 h 7"/>
                <a:gd name="T16" fmla="*/ 4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7"/>
                  </a:moveTo>
                  <a:cubicBezTo>
                    <a:pt x="5" y="6"/>
                    <a:pt x="5" y="5"/>
                    <a:pt x="5" y="4"/>
                  </a:cubicBezTo>
                  <a:cubicBezTo>
                    <a:pt x="5" y="4"/>
                    <a:pt x="5" y="4"/>
                    <a:pt x="4" y="3"/>
                  </a:cubicBezTo>
                  <a:cubicBezTo>
                    <a:pt x="4" y="2"/>
                    <a:pt x="4" y="1"/>
                    <a:pt x="3" y="0"/>
                  </a:cubicBezTo>
                  <a:cubicBezTo>
                    <a:pt x="3" y="0"/>
                    <a:pt x="3" y="0"/>
                    <a:pt x="3" y="0"/>
                  </a:cubicBezTo>
                  <a:cubicBezTo>
                    <a:pt x="3" y="0"/>
                    <a:pt x="2" y="0"/>
                    <a:pt x="2" y="0"/>
                  </a:cubicBezTo>
                  <a:cubicBezTo>
                    <a:pt x="1" y="0"/>
                    <a:pt x="1" y="0"/>
                    <a:pt x="0" y="0"/>
                  </a:cubicBezTo>
                  <a:cubicBezTo>
                    <a:pt x="1" y="1"/>
                    <a:pt x="1" y="2"/>
                    <a:pt x="2" y="4"/>
                  </a:cubicBezTo>
                  <a:cubicBezTo>
                    <a:pt x="3" y="5"/>
                    <a:pt x="4" y="5"/>
                    <a:pt x="4" y="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10" name="Freeform 43"/>
            <p:cNvSpPr>
              <a:spLocks/>
            </p:cNvSpPr>
            <p:nvPr/>
          </p:nvSpPr>
          <p:spPr bwMode="auto">
            <a:xfrm>
              <a:off x="4833938" y="1774825"/>
              <a:ext cx="152400" cy="203200"/>
            </a:xfrm>
            <a:custGeom>
              <a:avLst/>
              <a:gdLst>
                <a:gd name="T0" fmla="*/ 45 w 46"/>
                <a:gd name="T1" fmla="*/ 47 h 61"/>
                <a:gd name="T2" fmla="*/ 45 w 46"/>
                <a:gd name="T3" fmla="*/ 40 h 61"/>
                <a:gd name="T4" fmla="*/ 45 w 46"/>
                <a:gd name="T5" fmla="*/ 36 h 61"/>
                <a:gd name="T6" fmla="*/ 43 w 46"/>
                <a:gd name="T7" fmla="*/ 31 h 61"/>
                <a:gd name="T8" fmla="*/ 40 w 46"/>
                <a:gd name="T9" fmla="*/ 21 h 61"/>
                <a:gd name="T10" fmla="*/ 37 w 46"/>
                <a:gd name="T11" fmla="*/ 17 h 61"/>
                <a:gd name="T12" fmla="*/ 26 w 46"/>
                <a:gd name="T13" fmla="*/ 4 h 61"/>
                <a:gd name="T14" fmla="*/ 23 w 46"/>
                <a:gd name="T15" fmla="*/ 0 h 61"/>
                <a:gd name="T16" fmla="*/ 2 w 46"/>
                <a:gd name="T17" fmla="*/ 2 h 61"/>
                <a:gd name="T18" fmla="*/ 0 w 46"/>
                <a:gd name="T19" fmla="*/ 2 h 61"/>
                <a:gd name="T20" fmla="*/ 2 w 46"/>
                <a:gd name="T21" fmla="*/ 21 h 61"/>
                <a:gd name="T22" fmla="*/ 7 w 46"/>
                <a:gd name="T23" fmla="*/ 51 h 61"/>
                <a:gd name="T24" fmla="*/ 10 w 46"/>
                <a:gd name="T25" fmla="*/ 55 h 61"/>
                <a:gd name="T26" fmla="*/ 12 w 46"/>
                <a:gd name="T27" fmla="*/ 55 h 61"/>
                <a:gd name="T28" fmla="*/ 16 w 46"/>
                <a:gd name="T29" fmla="*/ 51 h 61"/>
                <a:gd name="T30" fmla="*/ 19 w 46"/>
                <a:gd name="T31" fmla="*/ 55 h 61"/>
                <a:gd name="T32" fmla="*/ 24 w 46"/>
                <a:gd name="T33" fmla="*/ 54 h 61"/>
                <a:gd name="T34" fmla="*/ 29 w 46"/>
                <a:gd name="T35" fmla="*/ 59 h 61"/>
                <a:gd name="T36" fmla="*/ 32 w 46"/>
                <a:gd name="T37" fmla="*/ 58 h 61"/>
                <a:gd name="T38" fmla="*/ 31 w 46"/>
                <a:gd name="T39" fmla="*/ 53 h 61"/>
                <a:gd name="T40" fmla="*/ 29 w 46"/>
                <a:gd name="T41" fmla="*/ 48 h 61"/>
                <a:gd name="T42" fmla="*/ 30 w 46"/>
                <a:gd name="T43" fmla="*/ 47 h 61"/>
                <a:gd name="T44" fmla="*/ 34 w 46"/>
                <a:gd name="T45" fmla="*/ 53 h 61"/>
                <a:gd name="T46" fmla="*/ 39 w 46"/>
                <a:gd name="T47" fmla="*/ 60 h 61"/>
                <a:gd name="T48" fmla="*/ 41 w 46"/>
                <a:gd name="T49" fmla="*/ 60 h 61"/>
                <a:gd name="T50" fmla="*/ 42 w 46"/>
                <a:gd name="T51" fmla="*/ 56 h 61"/>
                <a:gd name="T52" fmla="*/ 35 w 46"/>
                <a:gd name="T53" fmla="*/ 39 h 61"/>
                <a:gd name="T54" fmla="*/ 33 w 46"/>
                <a:gd name="T55" fmla="*/ 30 h 61"/>
                <a:gd name="T56" fmla="*/ 37 w 46"/>
                <a:gd name="T57" fmla="*/ 38 h 61"/>
                <a:gd name="T58" fmla="*/ 38 w 46"/>
                <a:gd name="T59" fmla="*/ 44 h 61"/>
                <a:gd name="T60" fmla="*/ 44 w 46"/>
                <a:gd name="T61" fmla="*/ 48 h 61"/>
                <a:gd name="T62" fmla="*/ 45 w 46"/>
                <a:gd name="T63" fmla="*/ 4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61">
                  <a:moveTo>
                    <a:pt x="45" y="47"/>
                  </a:moveTo>
                  <a:cubicBezTo>
                    <a:pt x="45" y="45"/>
                    <a:pt x="45" y="42"/>
                    <a:pt x="45" y="40"/>
                  </a:cubicBezTo>
                  <a:cubicBezTo>
                    <a:pt x="45" y="39"/>
                    <a:pt x="45" y="37"/>
                    <a:pt x="45" y="36"/>
                  </a:cubicBezTo>
                  <a:cubicBezTo>
                    <a:pt x="44" y="34"/>
                    <a:pt x="43" y="32"/>
                    <a:pt x="43" y="31"/>
                  </a:cubicBezTo>
                  <a:cubicBezTo>
                    <a:pt x="42" y="28"/>
                    <a:pt x="42" y="24"/>
                    <a:pt x="40" y="21"/>
                  </a:cubicBezTo>
                  <a:cubicBezTo>
                    <a:pt x="39" y="19"/>
                    <a:pt x="38" y="18"/>
                    <a:pt x="37" y="17"/>
                  </a:cubicBezTo>
                  <a:cubicBezTo>
                    <a:pt x="33" y="13"/>
                    <a:pt x="30" y="8"/>
                    <a:pt x="26" y="4"/>
                  </a:cubicBezTo>
                  <a:cubicBezTo>
                    <a:pt x="25" y="2"/>
                    <a:pt x="24" y="1"/>
                    <a:pt x="23" y="0"/>
                  </a:cubicBezTo>
                  <a:cubicBezTo>
                    <a:pt x="16" y="0"/>
                    <a:pt x="9" y="1"/>
                    <a:pt x="2" y="2"/>
                  </a:cubicBezTo>
                  <a:cubicBezTo>
                    <a:pt x="1" y="2"/>
                    <a:pt x="1" y="2"/>
                    <a:pt x="0" y="2"/>
                  </a:cubicBezTo>
                  <a:cubicBezTo>
                    <a:pt x="2" y="8"/>
                    <a:pt x="2" y="14"/>
                    <a:pt x="2" y="21"/>
                  </a:cubicBezTo>
                  <a:cubicBezTo>
                    <a:pt x="2" y="31"/>
                    <a:pt x="4" y="41"/>
                    <a:pt x="7" y="51"/>
                  </a:cubicBezTo>
                  <a:cubicBezTo>
                    <a:pt x="7" y="53"/>
                    <a:pt x="8" y="55"/>
                    <a:pt x="10" y="55"/>
                  </a:cubicBezTo>
                  <a:cubicBezTo>
                    <a:pt x="11" y="55"/>
                    <a:pt x="11" y="55"/>
                    <a:pt x="12" y="55"/>
                  </a:cubicBezTo>
                  <a:cubicBezTo>
                    <a:pt x="14" y="54"/>
                    <a:pt x="15" y="53"/>
                    <a:pt x="16" y="51"/>
                  </a:cubicBezTo>
                  <a:cubicBezTo>
                    <a:pt x="16" y="53"/>
                    <a:pt x="17" y="55"/>
                    <a:pt x="19" y="55"/>
                  </a:cubicBezTo>
                  <a:cubicBezTo>
                    <a:pt x="21" y="56"/>
                    <a:pt x="23" y="55"/>
                    <a:pt x="24" y="54"/>
                  </a:cubicBezTo>
                  <a:cubicBezTo>
                    <a:pt x="25" y="56"/>
                    <a:pt x="27" y="58"/>
                    <a:pt x="29" y="59"/>
                  </a:cubicBezTo>
                  <a:cubicBezTo>
                    <a:pt x="30" y="59"/>
                    <a:pt x="31" y="59"/>
                    <a:pt x="32" y="58"/>
                  </a:cubicBezTo>
                  <a:cubicBezTo>
                    <a:pt x="33" y="56"/>
                    <a:pt x="32" y="55"/>
                    <a:pt x="31" y="53"/>
                  </a:cubicBezTo>
                  <a:cubicBezTo>
                    <a:pt x="30" y="52"/>
                    <a:pt x="29" y="50"/>
                    <a:pt x="29" y="48"/>
                  </a:cubicBezTo>
                  <a:cubicBezTo>
                    <a:pt x="29" y="48"/>
                    <a:pt x="30" y="47"/>
                    <a:pt x="30" y="47"/>
                  </a:cubicBezTo>
                  <a:cubicBezTo>
                    <a:pt x="32" y="47"/>
                    <a:pt x="33" y="52"/>
                    <a:pt x="34" y="53"/>
                  </a:cubicBezTo>
                  <a:cubicBezTo>
                    <a:pt x="35" y="56"/>
                    <a:pt x="36" y="59"/>
                    <a:pt x="39" y="60"/>
                  </a:cubicBezTo>
                  <a:cubicBezTo>
                    <a:pt x="40" y="60"/>
                    <a:pt x="40" y="61"/>
                    <a:pt x="41" y="60"/>
                  </a:cubicBezTo>
                  <a:cubicBezTo>
                    <a:pt x="43" y="59"/>
                    <a:pt x="43" y="57"/>
                    <a:pt x="42" y="56"/>
                  </a:cubicBezTo>
                  <a:cubicBezTo>
                    <a:pt x="40" y="50"/>
                    <a:pt x="38" y="44"/>
                    <a:pt x="35" y="39"/>
                  </a:cubicBezTo>
                  <a:cubicBezTo>
                    <a:pt x="34" y="36"/>
                    <a:pt x="32" y="33"/>
                    <a:pt x="33" y="30"/>
                  </a:cubicBezTo>
                  <a:cubicBezTo>
                    <a:pt x="35" y="33"/>
                    <a:pt x="37" y="35"/>
                    <a:pt x="37" y="38"/>
                  </a:cubicBezTo>
                  <a:cubicBezTo>
                    <a:pt x="38" y="40"/>
                    <a:pt x="38" y="42"/>
                    <a:pt x="38" y="44"/>
                  </a:cubicBezTo>
                  <a:cubicBezTo>
                    <a:pt x="39" y="47"/>
                    <a:pt x="42" y="48"/>
                    <a:pt x="44" y="48"/>
                  </a:cubicBezTo>
                  <a:cubicBezTo>
                    <a:pt x="45" y="49"/>
                    <a:pt x="46" y="48"/>
                    <a:pt x="45" y="4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452" name="Group 2451"/>
          <p:cNvGrpSpPr/>
          <p:nvPr/>
        </p:nvGrpSpPr>
        <p:grpSpPr>
          <a:xfrm>
            <a:off x="5349558" y="3942944"/>
            <a:ext cx="1400175" cy="1277938"/>
            <a:chOff x="1514476" y="3041650"/>
            <a:chExt cx="1400175" cy="1277938"/>
          </a:xfrm>
        </p:grpSpPr>
        <p:grpSp>
          <p:nvGrpSpPr>
            <p:cNvPr id="2450" name="Group 2449"/>
            <p:cNvGrpSpPr/>
            <p:nvPr/>
          </p:nvGrpSpPr>
          <p:grpSpPr>
            <a:xfrm>
              <a:off x="1978026" y="3041650"/>
              <a:ext cx="708025" cy="757238"/>
              <a:chOff x="1978026" y="3041650"/>
              <a:chExt cx="708025" cy="757238"/>
            </a:xfrm>
          </p:grpSpPr>
          <p:sp>
            <p:nvSpPr>
              <p:cNvPr id="2432" name="Freeform 438"/>
              <p:cNvSpPr>
                <a:spLocks/>
              </p:cNvSpPr>
              <p:nvPr/>
            </p:nvSpPr>
            <p:spPr bwMode="auto">
              <a:xfrm>
                <a:off x="2255838" y="3175000"/>
                <a:ext cx="430213" cy="623888"/>
              </a:xfrm>
              <a:custGeom>
                <a:avLst/>
                <a:gdLst>
                  <a:gd name="T0" fmla="*/ 0 w 271"/>
                  <a:gd name="T1" fmla="*/ 157 h 393"/>
                  <a:gd name="T2" fmla="*/ 0 w 271"/>
                  <a:gd name="T3" fmla="*/ 393 h 393"/>
                  <a:gd name="T4" fmla="*/ 269 w 271"/>
                  <a:gd name="T5" fmla="*/ 236 h 393"/>
                  <a:gd name="T6" fmla="*/ 271 w 271"/>
                  <a:gd name="T7" fmla="*/ 0 h 393"/>
                  <a:gd name="T8" fmla="*/ 0 w 271"/>
                  <a:gd name="T9" fmla="*/ 157 h 393"/>
                </a:gdLst>
                <a:ahLst/>
                <a:cxnLst>
                  <a:cxn ang="0">
                    <a:pos x="T0" y="T1"/>
                  </a:cxn>
                  <a:cxn ang="0">
                    <a:pos x="T2" y="T3"/>
                  </a:cxn>
                  <a:cxn ang="0">
                    <a:pos x="T4" y="T5"/>
                  </a:cxn>
                  <a:cxn ang="0">
                    <a:pos x="T6" y="T7"/>
                  </a:cxn>
                  <a:cxn ang="0">
                    <a:pos x="T8" y="T9"/>
                  </a:cxn>
                </a:cxnLst>
                <a:rect l="0" t="0" r="r" b="b"/>
                <a:pathLst>
                  <a:path w="271" h="393">
                    <a:moveTo>
                      <a:pt x="0" y="157"/>
                    </a:moveTo>
                    <a:lnTo>
                      <a:pt x="0" y="393"/>
                    </a:lnTo>
                    <a:lnTo>
                      <a:pt x="269" y="236"/>
                    </a:lnTo>
                    <a:lnTo>
                      <a:pt x="271" y="0"/>
                    </a:lnTo>
                    <a:lnTo>
                      <a:pt x="0" y="157"/>
                    </a:lnTo>
                    <a:close/>
                  </a:path>
                </a:pathLst>
              </a:custGeom>
              <a:solidFill>
                <a:srgbClr val="2E51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3" name="Freeform 439"/>
              <p:cNvSpPr>
                <a:spLocks/>
              </p:cNvSpPr>
              <p:nvPr/>
            </p:nvSpPr>
            <p:spPr bwMode="auto">
              <a:xfrm>
                <a:off x="1978026" y="3041650"/>
                <a:ext cx="708025" cy="382588"/>
              </a:xfrm>
              <a:custGeom>
                <a:avLst/>
                <a:gdLst>
                  <a:gd name="T0" fmla="*/ 867 w 867"/>
                  <a:gd name="T1" fmla="*/ 162 h 468"/>
                  <a:gd name="T2" fmla="*/ 0 w 867"/>
                  <a:gd name="T3" fmla="*/ 83 h 468"/>
                  <a:gd name="T4" fmla="*/ 341 w 867"/>
                  <a:gd name="T5" fmla="*/ 468 h 468"/>
                  <a:gd name="T6" fmla="*/ 867 w 867"/>
                  <a:gd name="T7" fmla="*/ 162 h 468"/>
                </a:gdLst>
                <a:ahLst/>
                <a:cxnLst>
                  <a:cxn ang="0">
                    <a:pos x="T0" y="T1"/>
                  </a:cxn>
                  <a:cxn ang="0">
                    <a:pos x="T2" y="T3"/>
                  </a:cxn>
                  <a:cxn ang="0">
                    <a:pos x="T4" y="T5"/>
                  </a:cxn>
                  <a:cxn ang="0">
                    <a:pos x="T6" y="T7"/>
                  </a:cxn>
                </a:cxnLst>
                <a:rect l="0" t="0" r="r" b="b"/>
                <a:pathLst>
                  <a:path w="867" h="468">
                    <a:moveTo>
                      <a:pt x="867" y="162"/>
                    </a:moveTo>
                    <a:cubicBezTo>
                      <a:pt x="631" y="26"/>
                      <a:pt x="280" y="0"/>
                      <a:pt x="0" y="83"/>
                    </a:cubicBezTo>
                    <a:cubicBezTo>
                      <a:pt x="341" y="468"/>
                      <a:pt x="341" y="468"/>
                      <a:pt x="341" y="468"/>
                    </a:cubicBezTo>
                    <a:lnTo>
                      <a:pt x="867" y="162"/>
                    </a:lnTo>
                    <a:close/>
                  </a:path>
                </a:pathLst>
              </a:custGeom>
              <a:solidFill>
                <a:srgbClr val="3B6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449" name="Group 2448"/>
            <p:cNvGrpSpPr/>
            <p:nvPr/>
          </p:nvGrpSpPr>
          <p:grpSpPr>
            <a:xfrm>
              <a:off x="1625601" y="3054350"/>
              <a:ext cx="630238" cy="800101"/>
              <a:chOff x="1625601" y="3054350"/>
              <a:chExt cx="630238" cy="800101"/>
            </a:xfrm>
          </p:grpSpPr>
          <p:sp>
            <p:nvSpPr>
              <p:cNvPr id="2434" name="Freeform 440"/>
              <p:cNvSpPr>
                <a:spLocks/>
              </p:cNvSpPr>
              <p:nvPr/>
            </p:nvSpPr>
            <p:spPr bwMode="auto">
              <a:xfrm>
                <a:off x="1646238" y="3367088"/>
                <a:ext cx="9525" cy="487363"/>
              </a:xfrm>
              <a:custGeom>
                <a:avLst/>
                <a:gdLst>
                  <a:gd name="T0" fmla="*/ 2 w 11"/>
                  <a:gd name="T1" fmla="*/ 0 h 598"/>
                  <a:gd name="T2" fmla="*/ 0 w 11"/>
                  <a:gd name="T3" fmla="*/ 528 h 598"/>
                  <a:gd name="T4" fmla="*/ 10 w 11"/>
                  <a:gd name="T5" fmla="*/ 598 h 598"/>
                  <a:gd name="T6" fmla="*/ 11 w 11"/>
                  <a:gd name="T7" fmla="*/ 70 h 598"/>
                  <a:gd name="T8" fmla="*/ 2 w 11"/>
                  <a:gd name="T9" fmla="*/ 0 h 598"/>
                </a:gdLst>
                <a:ahLst/>
                <a:cxnLst>
                  <a:cxn ang="0">
                    <a:pos x="T0" y="T1"/>
                  </a:cxn>
                  <a:cxn ang="0">
                    <a:pos x="T2" y="T3"/>
                  </a:cxn>
                  <a:cxn ang="0">
                    <a:pos x="T4" y="T5"/>
                  </a:cxn>
                  <a:cxn ang="0">
                    <a:pos x="T6" y="T7"/>
                  </a:cxn>
                  <a:cxn ang="0">
                    <a:pos x="T8" y="T9"/>
                  </a:cxn>
                </a:cxnLst>
                <a:rect l="0" t="0" r="r" b="b"/>
                <a:pathLst>
                  <a:path w="11" h="598">
                    <a:moveTo>
                      <a:pt x="2" y="0"/>
                    </a:moveTo>
                    <a:cubicBezTo>
                      <a:pt x="0" y="528"/>
                      <a:pt x="0" y="528"/>
                      <a:pt x="0" y="528"/>
                    </a:cubicBezTo>
                    <a:cubicBezTo>
                      <a:pt x="0" y="551"/>
                      <a:pt x="3" y="575"/>
                      <a:pt x="10" y="598"/>
                    </a:cubicBezTo>
                    <a:cubicBezTo>
                      <a:pt x="11" y="70"/>
                      <a:pt x="11" y="70"/>
                      <a:pt x="11" y="70"/>
                    </a:cubicBezTo>
                    <a:cubicBezTo>
                      <a:pt x="5" y="47"/>
                      <a:pt x="1" y="23"/>
                      <a:pt x="2" y="0"/>
                    </a:cubicBezTo>
                    <a:close/>
                  </a:path>
                </a:pathLst>
              </a:custGeom>
              <a:solidFill>
                <a:srgbClr val="E02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5" name="Freeform 441"/>
              <p:cNvSpPr>
                <a:spLocks/>
              </p:cNvSpPr>
              <p:nvPr/>
            </p:nvSpPr>
            <p:spPr bwMode="auto">
              <a:xfrm>
                <a:off x="1654176" y="3368675"/>
                <a:ext cx="601663" cy="485775"/>
              </a:xfrm>
              <a:custGeom>
                <a:avLst/>
                <a:gdLst>
                  <a:gd name="T0" fmla="*/ 1 w 379"/>
                  <a:gd name="T1" fmla="*/ 35 h 306"/>
                  <a:gd name="T2" fmla="*/ 0 w 379"/>
                  <a:gd name="T3" fmla="*/ 306 h 306"/>
                  <a:gd name="T4" fmla="*/ 379 w 379"/>
                  <a:gd name="T5" fmla="*/ 271 h 306"/>
                  <a:gd name="T6" fmla="*/ 379 w 379"/>
                  <a:gd name="T7" fmla="*/ 0 h 306"/>
                  <a:gd name="T8" fmla="*/ 1 w 379"/>
                  <a:gd name="T9" fmla="*/ 35 h 306"/>
                </a:gdLst>
                <a:ahLst/>
                <a:cxnLst>
                  <a:cxn ang="0">
                    <a:pos x="T0" y="T1"/>
                  </a:cxn>
                  <a:cxn ang="0">
                    <a:pos x="T2" y="T3"/>
                  </a:cxn>
                  <a:cxn ang="0">
                    <a:pos x="T4" y="T5"/>
                  </a:cxn>
                  <a:cxn ang="0">
                    <a:pos x="T6" y="T7"/>
                  </a:cxn>
                  <a:cxn ang="0">
                    <a:pos x="T8" y="T9"/>
                  </a:cxn>
                </a:cxnLst>
                <a:rect l="0" t="0" r="r" b="b"/>
                <a:pathLst>
                  <a:path w="379" h="306">
                    <a:moveTo>
                      <a:pt x="1" y="35"/>
                    </a:moveTo>
                    <a:lnTo>
                      <a:pt x="0" y="306"/>
                    </a:lnTo>
                    <a:lnTo>
                      <a:pt x="379" y="271"/>
                    </a:lnTo>
                    <a:lnTo>
                      <a:pt x="379" y="0"/>
                    </a:lnTo>
                    <a:lnTo>
                      <a:pt x="1" y="35"/>
                    </a:lnTo>
                    <a:close/>
                  </a:path>
                </a:pathLst>
              </a:custGeom>
              <a:solidFill>
                <a:srgbClr val="FF34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6" name="Freeform 442"/>
              <p:cNvSpPr>
                <a:spLocks/>
              </p:cNvSpPr>
              <p:nvPr/>
            </p:nvSpPr>
            <p:spPr bwMode="auto">
              <a:xfrm>
                <a:off x="1625601" y="3054350"/>
                <a:ext cx="630238" cy="369888"/>
              </a:xfrm>
              <a:custGeom>
                <a:avLst/>
                <a:gdLst>
                  <a:gd name="T0" fmla="*/ 433 w 774"/>
                  <a:gd name="T1" fmla="*/ 0 h 453"/>
                  <a:gd name="T2" fmla="*/ 244 w 774"/>
                  <a:gd name="T3" fmla="*/ 80 h 453"/>
                  <a:gd name="T4" fmla="*/ 37 w 774"/>
                  <a:gd name="T5" fmla="*/ 453 h 453"/>
                  <a:gd name="T6" fmla="*/ 774 w 774"/>
                  <a:gd name="T7" fmla="*/ 385 h 453"/>
                  <a:gd name="T8" fmla="*/ 433 w 774"/>
                  <a:gd name="T9" fmla="*/ 0 h 453"/>
                </a:gdLst>
                <a:ahLst/>
                <a:cxnLst>
                  <a:cxn ang="0">
                    <a:pos x="T0" y="T1"/>
                  </a:cxn>
                  <a:cxn ang="0">
                    <a:pos x="T2" y="T3"/>
                  </a:cxn>
                  <a:cxn ang="0">
                    <a:pos x="T4" y="T5"/>
                  </a:cxn>
                  <a:cxn ang="0">
                    <a:pos x="T6" y="T7"/>
                  </a:cxn>
                  <a:cxn ang="0">
                    <a:pos x="T8" y="T9"/>
                  </a:cxn>
                </a:cxnLst>
                <a:rect l="0" t="0" r="r" b="b"/>
                <a:pathLst>
                  <a:path w="774" h="453">
                    <a:moveTo>
                      <a:pt x="433" y="0"/>
                    </a:moveTo>
                    <a:cubicBezTo>
                      <a:pt x="365" y="20"/>
                      <a:pt x="301" y="47"/>
                      <a:pt x="244" y="80"/>
                    </a:cubicBezTo>
                    <a:cubicBezTo>
                      <a:pt x="69" y="181"/>
                      <a:pt x="0" y="321"/>
                      <a:pt x="37" y="453"/>
                    </a:cubicBezTo>
                    <a:cubicBezTo>
                      <a:pt x="774" y="385"/>
                      <a:pt x="774" y="385"/>
                      <a:pt x="774" y="385"/>
                    </a:cubicBezTo>
                    <a:lnTo>
                      <a:pt x="433" y="0"/>
                    </a:lnTo>
                    <a:close/>
                  </a:path>
                </a:pathLst>
              </a:custGeom>
              <a:solidFill>
                <a:srgbClr val="FF5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448" name="Group 2447"/>
            <p:cNvGrpSpPr/>
            <p:nvPr/>
          </p:nvGrpSpPr>
          <p:grpSpPr>
            <a:xfrm>
              <a:off x="2255838" y="3289300"/>
              <a:ext cx="658813" cy="668338"/>
              <a:chOff x="2255838" y="3289300"/>
              <a:chExt cx="658813" cy="668338"/>
            </a:xfrm>
          </p:grpSpPr>
          <p:sp>
            <p:nvSpPr>
              <p:cNvPr id="2437" name="Freeform 443"/>
              <p:cNvSpPr>
                <a:spLocks/>
              </p:cNvSpPr>
              <p:nvPr/>
            </p:nvSpPr>
            <p:spPr bwMode="auto">
              <a:xfrm>
                <a:off x="2797176" y="3540125"/>
                <a:ext cx="68263" cy="417513"/>
              </a:xfrm>
              <a:custGeom>
                <a:avLst/>
                <a:gdLst>
                  <a:gd name="T0" fmla="*/ 81 w 82"/>
                  <a:gd name="T1" fmla="*/ 319 h 513"/>
                  <a:gd name="T2" fmla="*/ 82 w 82"/>
                  <a:gd name="T3" fmla="*/ 0 h 513"/>
                  <a:gd name="T4" fmla="*/ 2 w 82"/>
                  <a:gd name="T5" fmla="*/ 194 h 513"/>
                  <a:gd name="T6" fmla="*/ 0 w 82"/>
                  <a:gd name="T7" fmla="*/ 513 h 513"/>
                  <a:gd name="T8" fmla="*/ 81 w 82"/>
                  <a:gd name="T9" fmla="*/ 319 h 513"/>
                </a:gdLst>
                <a:ahLst/>
                <a:cxnLst>
                  <a:cxn ang="0">
                    <a:pos x="T0" y="T1"/>
                  </a:cxn>
                  <a:cxn ang="0">
                    <a:pos x="T2" y="T3"/>
                  </a:cxn>
                  <a:cxn ang="0">
                    <a:pos x="T4" y="T5"/>
                  </a:cxn>
                  <a:cxn ang="0">
                    <a:pos x="T6" y="T7"/>
                  </a:cxn>
                  <a:cxn ang="0">
                    <a:pos x="T8" y="T9"/>
                  </a:cxn>
                </a:cxnLst>
                <a:rect l="0" t="0" r="r" b="b"/>
                <a:pathLst>
                  <a:path w="82" h="513">
                    <a:moveTo>
                      <a:pt x="81" y="319"/>
                    </a:moveTo>
                    <a:cubicBezTo>
                      <a:pt x="82" y="0"/>
                      <a:pt x="82" y="0"/>
                      <a:pt x="82" y="0"/>
                    </a:cubicBezTo>
                    <a:cubicBezTo>
                      <a:pt x="82" y="67"/>
                      <a:pt x="55" y="134"/>
                      <a:pt x="2" y="194"/>
                    </a:cubicBezTo>
                    <a:cubicBezTo>
                      <a:pt x="0" y="513"/>
                      <a:pt x="0" y="513"/>
                      <a:pt x="0" y="513"/>
                    </a:cubicBezTo>
                    <a:cubicBezTo>
                      <a:pt x="54" y="453"/>
                      <a:pt x="80" y="386"/>
                      <a:pt x="81" y="319"/>
                    </a:cubicBezTo>
                    <a:close/>
                  </a:path>
                </a:pathLst>
              </a:custGeom>
              <a:solidFill>
                <a:srgbClr val="FFD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8" name="Freeform 444"/>
              <p:cNvSpPr>
                <a:spLocks/>
              </p:cNvSpPr>
              <p:nvPr/>
            </p:nvSpPr>
            <p:spPr bwMode="auto">
              <a:xfrm>
                <a:off x="2255838" y="3289300"/>
                <a:ext cx="658813" cy="409575"/>
              </a:xfrm>
              <a:custGeom>
                <a:avLst/>
                <a:gdLst>
                  <a:gd name="T0" fmla="*/ 666 w 808"/>
                  <a:gd name="T1" fmla="*/ 501 h 501"/>
                  <a:gd name="T2" fmla="*/ 526 w 808"/>
                  <a:gd name="T3" fmla="*/ 0 h 501"/>
                  <a:gd name="T4" fmla="*/ 0 w 808"/>
                  <a:gd name="T5" fmla="*/ 305 h 501"/>
                  <a:gd name="T6" fmla="*/ 666 w 808"/>
                  <a:gd name="T7" fmla="*/ 501 h 501"/>
                </a:gdLst>
                <a:ahLst/>
                <a:cxnLst>
                  <a:cxn ang="0">
                    <a:pos x="T0" y="T1"/>
                  </a:cxn>
                  <a:cxn ang="0">
                    <a:pos x="T2" y="T3"/>
                  </a:cxn>
                  <a:cxn ang="0">
                    <a:pos x="T4" y="T5"/>
                  </a:cxn>
                  <a:cxn ang="0">
                    <a:pos x="T6" y="T7"/>
                  </a:cxn>
                </a:cxnLst>
                <a:rect l="0" t="0" r="r" b="b"/>
                <a:pathLst>
                  <a:path w="808" h="501">
                    <a:moveTo>
                      <a:pt x="666" y="501"/>
                    </a:moveTo>
                    <a:cubicBezTo>
                      <a:pt x="808" y="339"/>
                      <a:pt x="761" y="135"/>
                      <a:pt x="526" y="0"/>
                    </a:cubicBezTo>
                    <a:cubicBezTo>
                      <a:pt x="0" y="305"/>
                      <a:pt x="0" y="305"/>
                      <a:pt x="0" y="305"/>
                    </a:cubicBezTo>
                    <a:lnTo>
                      <a:pt x="666" y="501"/>
                    </a:lnTo>
                    <a:close/>
                  </a:path>
                </a:pathLst>
              </a:custGeom>
              <a:solidFill>
                <a:srgbClr val="FFE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9" name="Freeform 445"/>
              <p:cNvSpPr>
                <a:spLocks/>
              </p:cNvSpPr>
              <p:nvPr/>
            </p:nvSpPr>
            <p:spPr bwMode="auto">
              <a:xfrm>
                <a:off x="2255838" y="3538538"/>
                <a:ext cx="542925" cy="419100"/>
              </a:xfrm>
              <a:custGeom>
                <a:avLst/>
                <a:gdLst>
                  <a:gd name="T0" fmla="*/ 0 w 342"/>
                  <a:gd name="T1" fmla="*/ 0 h 264"/>
                  <a:gd name="T2" fmla="*/ 0 w 342"/>
                  <a:gd name="T3" fmla="*/ 164 h 264"/>
                  <a:gd name="T4" fmla="*/ 341 w 342"/>
                  <a:gd name="T5" fmla="*/ 264 h 264"/>
                  <a:gd name="T6" fmla="*/ 342 w 342"/>
                  <a:gd name="T7" fmla="*/ 101 h 264"/>
                  <a:gd name="T8" fmla="*/ 0 w 342"/>
                  <a:gd name="T9" fmla="*/ 0 h 264"/>
                </a:gdLst>
                <a:ahLst/>
                <a:cxnLst>
                  <a:cxn ang="0">
                    <a:pos x="T0" y="T1"/>
                  </a:cxn>
                  <a:cxn ang="0">
                    <a:pos x="T2" y="T3"/>
                  </a:cxn>
                  <a:cxn ang="0">
                    <a:pos x="T4" y="T5"/>
                  </a:cxn>
                  <a:cxn ang="0">
                    <a:pos x="T6" y="T7"/>
                  </a:cxn>
                  <a:cxn ang="0">
                    <a:pos x="T8" y="T9"/>
                  </a:cxn>
                </a:cxnLst>
                <a:rect l="0" t="0" r="r" b="b"/>
                <a:pathLst>
                  <a:path w="342" h="264">
                    <a:moveTo>
                      <a:pt x="0" y="0"/>
                    </a:moveTo>
                    <a:lnTo>
                      <a:pt x="0" y="164"/>
                    </a:lnTo>
                    <a:lnTo>
                      <a:pt x="341" y="264"/>
                    </a:lnTo>
                    <a:lnTo>
                      <a:pt x="342" y="101"/>
                    </a:lnTo>
                    <a:lnTo>
                      <a:pt x="0" y="0"/>
                    </a:lnTo>
                    <a:close/>
                  </a:path>
                </a:pathLst>
              </a:custGeom>
              <a:solidFill>
                <a:srgbClr val="FFB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446" name="Group 2445"/>
            <p:cNvGrpSpPr/>
            <p:nvPr/>
          </p:nvGrpSpPr>
          <p:grpSpPr>
            <a:xfrm>
              <a:off x="1514476" y="3621088"/>
              <a:ext cx="601662" cy="698500"/>
              <a:chOff x="1514476" y="3621088"/>
              <a:chExt cx="601662" cy="698500"/>
            </a:xfrm>
          </p:grpSpPr>
          <p:sp>
            <p:nvSpPr>
              <p:cNvPr id="2440" name="Freeform 446"/>
              <p:cNvSpPr>
                <a:spLocks/>
              </p:cNvSpPr>
              <p:nvPr/>
            </p:nvSpPr>
            <p:spPr bwMode="auto">
              <a:xfrm>
                <a:off x="1514476" y="3676650"/>
                <a:ext cx="508000" cy="642938"/>
              </a:xfrm>
              <a:custGeom>
                <a:avLst/>
                <a:gdLst>
                  <a:gd name="T0" fmla="*/ 2 w 624"/>
                  <a:gd name="T1" fmla="*/ 0 h 789"/>
                  <a:gd name="T2" fmla="*/ 0 w 624"/>
                  <a:gd name="T3" fmla="*/ 430 h 789"/>
                  <a:gd name="T4" fmla="*/ 211 w 624"/>
                  <a:gd name="T5" fmla="*/ 668 h 789"/>
                  <a:gd name="T6" fmla="*/ 623 w 624"/>
                  <a:gd name="T7" fmla="*/ 789 h 789"/>
                  <a:gd name="T8" fmla="*/ 624 w 624"/>
                  <a:gd name="T9" fmla="*/ 359 h 789"/>
                  <a:gd name="T10" fmla="*/ 212 w 624"/>
                  <a:gd name="T11" fmla="*/ 238 h 789"/>
                  <a:gd name="T12" fmla="*/ 2 w 624"/>
                  <a:gd name="T13" fmla="*/ 0 h 789"/>
                </a:gdLst>
                <a:ahLst/>
                <a:cxnLst>
                  <a:cxn ang="0">
                    <a:pos x="T0" y="T1"/>
                  </a:cxn>
                  <a:cxn ang="0">
                    <a:pos x="T2" y="T3"/>
                  </a:cxn>
                  <a:cxn ang="0">
                    <a:pos x="T4" y="T5"/>
                  </a:cxn>
                  <a:cxn ang="0">
                    <a:pos x="T6" y="T7"/>
                  </a:cxn>
                  <a:cxn ang="0">
                    <a:pos x="T8" y="T9"/>
                  </a:cxn>
                  <a:cxn ang="0">
                    <a:pos x="T10" y="T11"/>
                  </a:cxn>
                  <a:cxn ang="0">
                    <a:pos x="T12" y="T13"/>
                  </a:cxn>
                </a:cxnLst>
                <a:rect l="0" t="0" r="r" b="b"/>
                <a:pathLst>
                  <a:path w="624" h="789">
                    <a:moveTo>
                      <a:pt x="2" y="0"/>
                    </a:moveTo>
                    <a:cubicBezTo>
                      <a:pt x="0" y="430"/>
                      <a:pt x="0" y="430"/>
                      <a:pt x="0" y="430"/>
                    </a:cubicBezTo>
                    <a:cubicBezTo>
                      <a:pt x="25" y="517"/>
                      <a:pt x="95" y="601"/>
                      <a:pt x="211" y="668"/>
                    </a:cubicBezTo>
                    <a:cubicBezTo>
                      <a:pt x="327" y="735"/>
                      <a:pt x="472" y="775"/>
                      <a:pt x="623" y="789"/>
                    </a:cubicBezTo>
                    <a:cubicBezTo>
                      <a:pt x="624" y="359"/>
                      <a:pt x="624" y="359"/>
                      <a:pt x="624" y="359"/>
                    </a:cubicBezTo>
                    <a:cubicBezTo>
                      <a:pt x="473" y="345"/>
                      <a:pt x="329" y="305"/>
                      <a:pt x="212" y="238"/>
                    </a:cubicBezTo>
                    <a:cubicBezTo>
                      <a:pt x="96" y="171"/>
                      <a:pt x="26" y="87"/>
                      <a:pt x="2" y="0"/>
                    </a:cubicBezTo>
                    <a:close/>
                  </a:path>
                </a:pathLst>
              </a:custGeom>
              <a:solidFill>
                <a:srgbClr val="7C56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1" name="Freeform 447"/>
              <p:cNvSpPr>
                <a:spLocks/>
              </p:cNvSpPr>
              <p:nvPr/>
            </p:nvSpPr>
            <p:spPr bwMode="auto">
              <a:xfrm>
                <a:off x="2020888" y="3621088"/>
                <a:ext cx="95250" cy="698500"/>
              </a:xfrm>
              <a:custGeom>
                <a:avLst/>
                <a:gdLst>
                  <a:gd name="T0" fmla="*/ 1 w 60"/>
                  <a:gd name="T1" fmla="*/ 219 h 440"/>
                  <a:gd name="T2" fmla="*/ 0 w 60"/>
                  <a:gd name="T3" fmla="*/ 440 h 440"/>
                  <a:gd name="T4" fmla="*/ 59 w 60"/>
                  <a:gd name="T5" fmla="*/ 221 h 440"/>
                  <a:gd name="T6" fmla="*/ 60 w 60"/>
                  <a:gd name="T7" fmla="*/ 0 h 440"/>
                  <a:gd name="T8" fmla="*/ 1 w 60"/>
                  <a:gd name="T9" fmla="*/ 219 h 440"/>
                </a:gdLst>
                <a:ahLst/>
                <a:cxnLst>
                  <a:cxn ang="0">
                    <a:pos x="T0" y="T1"/>
                  </a:cxn>
                  <a:cxn ang="0">
                    <a:pos x="T2" y="T3"/>
                  </a:cxn>
                  <a:cxn ang="0">
                    <a:pos x="T4" y="T5"/>
                  </a:cxn>
                  <a:cxn ang="0">
                    <a:pos x="T6" y="T7"/>
                  </a:cxn>
                  <a:cxn ang="0">
                    <a:pos x="T8" y="T9"/>
                  </a:cxn>
                </a:cxnLst>
                <a:rect l="0" t="0" r="r" b="b"/>
                <a:pathLst>
                  <a:path w="60" h="440">
                    <a:moveTo>
                      <a:pt x="1" y="219"/>
                    </a:moveTo>
                    <a:lnTo>
                      <a:pt x="0" y="440"/>
                    </a:lnTo>
                    <a:lnTo>
                      <a:pt x="59" y="221"/>
                    </a:lnTo>
                    <a:lnTo>
                      <a:pt x="60" y="0"/>
                    </a:lnTo>
                    <a:lnTo>
                      <a:pt x="1" y="219"/>
                    </a:lnTo>
                    <a:close/>
                  </a:path>
                </a:pathLst>
              </a:custGeom>
              <a:solidFill>
                <a:srgbClr val="6B3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2" name="Freeform 448"/>
              <p:cNvSpPr>
                <a:spLocks/>
              </p:cNvSpPr>
              <p:nvPr/>
            </p:nvSpPr>
            <p:spPr bwMode="auto">
              <a:xfrm>
                <a:off x="1516063" y="3621088"/>
                <a:ext cx="600075" cy="349250"/>
              </a:xfrm>
              <a:custGeom>
                <a:avLst/>
                <a:gdLst>
                  <a:gd name="T0" fmla="*/ 736 w 736"/>
                  <a:gd name="T1" fmla="*/ 0 h 427"/>
                  <a:gd name="T2" fmla="*/ 0 w 736"/>
                  <a:gd name="T3" fmla="*/ 68 h 427"/>
                  <a:gd name="T4" fmla="*/ 210 w 736"/>
                  <a:gd name="T5" fmla="*/ 306 h 427"/>
                  <a:gd name="T6" fmla="*/ 622 w 736"/>
                  <a:gd name="T7" fmla="*/ 427 h 427"/>
                  <a:gd name="T8" fmla="*/ 736 w 736"/>
                  <a:gd name="T9" fmla="*/ 0 h 427"/>
                </a:gdLst>
                <a:ahLst/>
                <a:cxnLst>
                  <a:cxn ang="0">
                    <a:pos x="T0" y="T1"/>
                  </a:cxn>
                  <a:cxn ang="0">
                    <a:pos x="T2" y="T3"/>
                  </a:cxn>
                  <a:cxn ang="0">
                    <a:pos x="T4" y="T5"/>
                  </a:cxn>
                  <a:cxn ang="0">
                    <a:pos x="T6" y="T7"/>
                  </a:cxn>
                  <a:cxn ang="0">
                    <a:pos x="T8" y="T9"/>
                  </a:cxn>
                </a:cxnLst>
                <a:rect l="0" t="0" r="r" b="b"/>
                <a:pathLst>
                  <a:path w="736" h="427">
                    <a:moveTo>
                      <a:pt x="736" y="0"/>
                    </a:moveTo>
                    <a:cubicBezTo>
                      <a:pt x="0" y="68"/>
                      <a:pt x="0" y="68"/>
                      <a:pt x="0" y="68"/>
                    </a:cubicBezTo>
                    <a:cubicBezTo>
                      <a:pt x="24" y="155"/>
                      <a:pt x="94" y="239"/>
                      <a:pt x="210" y="306"/>
                    </a:cubicBezTo>
                    <a:cubicBezTo>
                      <a:pt x="327" y="373"/>
                      <a:pt x="471" y="413"/>
                      <a:pt x="622" y="427"/>
                    </a:cubicBezTo>
                    <a:lnTo>
                      <a:pt x="736" y="0"/>
                    </a:lnTo>
                    <a:close/>
                  </a:path>
                </a:pathLst>
              </a:custGeom>
              <a:solidFill>
                <a:srgbClr val="885E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447" name="Group 2446"/>
            <p:cNvGrpSpPr/>
            <p:nvPr/>
          </p:nvGrpSpPr>
          <p:grpSpPr>
            <a:xfrm>
              <a:off x="2162176" y="3629025"/>
              <a:ext cx="636588" cy="534988"/>
              <a:chOff x="2162176" y="3629025"/>
              <a:chExt cx="636588" cy="534988"/>
            </a:xfrm>
          </p:grpSpPr>
          <p:sp>
            <p:nvSpPr>
              <p:cNvPr id="2443" name="Freeform 449"/>
              <p:cNvSpPr>
                <a:spLocks/>
              </p:cNvSpPr>
              <p:nvPr/>
            </p:nvSpPr>
            <p:spPr bwMode="auto">
              <a:xfrm>
                <a:off x="2162176" y="3789363"/>
                <a:ext cx="636588" cy="374650"/>
              </a:xfrm>
              <a:custGeom>
                <a:avLst/>
                <a:gdLst>
                  <a:gd name="T0" fmla="*/ 1 w 782"/>
                  <a:gd name="T1" fmla="*/ 230 h 459"/>
                  <a:gd name="T2" fmla="*/ 0 w 782"/>
                  <a:gd name="T3" fmla="*/ 438 h 459"/>
                  <a:gd name="T4" fmla="*/ 644 w 782"/>
                  <a:gd name="T5" fmla="*/ 317 h 459"/>
                  <a:gd name="T6" fmla="*/ 780 w 782"/>
                  <a:gd name="T7" fmla="*/ 207 h 459"/>
                  <a:gd name="T8" fmla="*/ 782 w 782"/>
                  <a:gd name="T9" fmla="*/ 0 h 459"/>
                  <a:gd name="T10" fmla="*/ 645 w 782"/>
                  <a:gd name="T11" fmla="*/ 109 h 459"/>
                  <a:gd name="T12" fmla="*/ 1 w 782"/>
                  <a:gd name="T13" fmla="*/ 230 h 459"/>
                </a:gdLst>
                <a:ahLst/>
                <a:cxnLst>
                  <a:cxn ang="0">
                    <a:pos x="T0" y="T1"/>
                  </a:cxn>
                  <a:cxn ang="0">
                    <a:pos x="T2" y="T3"/>
                  </a:cxn>
                  <a:cxn ang="0">
                    <a:pos x="T4" y="T5"/>
                  </a:cxn>
                  <a:cxn ang="0">
                    <a:pos x="T6" y="T7"/>
                  </a:cxn>
                  <a:cxn ang="0">
                    <a:pos x="T8" y="T9"/>
                  </a:cxn>
                  <a:cxn ang="0">
                    <a:pos x="T10" y="T11"/>
                  </a:cxn>
                  <a:cxn ang="0">
                    <a:pos x="T12" y="T13"/>
                  </a:cxn>
                </a:cxnLst>
                <a:rect l="0" t="0" r="r" b="b"/>
                <a:pathLst>
                  <a:path w="782" h="459">
                    <a:moveTo>
                      <a:pt x="1" y="230"/>
                    </a:moveTo>
                    <a:cubicBezTo>
                      <a:pt x="0" y="438"/>
                      <a:pt x="0" y="438"/>
                      <a:pt x="0" y="438"/>
                    </a:cubicBezTo>
                    <a:cubicBezTo>
                      <a:pt x="228" y="459"/>
                      <a:pt x="469" y="419"/>
                      <a:pt x="644" y="317"/>
                    </a:cubicBezTo>
                    <a:cubicBezTo>
                      <a:pt x="701" y="284"/>
                      <a:pt x="746" y="247"/>
                      <a:pt x="780" y="207"/>
                    </a:cubicBezTo>
                    <a:cubicBezTo>
                      <a:pt x="782" y="0"/>
                      <a:pt x="782" y="0"/>
                      <a:pt x="782" y="0"/>
                    </a:cubicBezTo>
                    <a:cubicBezTo>
                      <a:pt x="747" y="39"/>
                      <a:pt x="702" y="76"/>
                      <a:pt x="645" y="109"/>
                    </a:cubicBezTo>
                    <a:cubicBezTo>
                      <a:pt x="470" y="211"/>
                      <a:pt x="229" y="251"/>
                      <a:pt x="1" y="230"/>
                    </a:cubicBezTo>
                    <a:close/>
                  </a:path>
                </a:pathLst>
              </a:custGeom>
              <a:solidFill>
                <a:srgbClr val="70E4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4" name="Freeform 450"/>
              <p:cNvSpPr>
                <a:spLocks/>
              </p:cNvSpPr>
              <p:nvPr/>
            </p:nvSpPr>
            <p:spPr bwMode="auto">
              <a:xfrm>
                <a:off x="2162176" y="3629025"/>
                <a:ext cx="636588" cy="365125"/>
              </a:xfrm>
              <a:custGeom>
                <a:avLst/>
                <a:gdLst>
                  <a:gd name="T0" fmla="*/ 781 w 781"/>
                  <a:gd name="T1" fmla="*/ 197 h 448"/>
                  <a:gd name="T2" fmla="*/ 115 w 781"/>
                  <a:gd name="T3" fmla="*/ 0 h 448"/>
                  <a:gd name="T4" fmla="*/ 0 w 781"/>
                  <a:gd name="T5" fmla="*/ 427 h 448"/>
                  <a:gd name="T6" fmla="*/ 644 w 781"/>
                  <a:gd name="T7" fmla="*/ 306 h 448"/>
                  <a:gd name="T8" fmla="*/ 781 w 781"/>
                  <a:gd name="T9" fmla="*/ 197 h 448"/>
                </a:gdLst>
                <a:ahLst/>
                <a:cxnLst>
                  <a:cxn ang="0">
                    <a:pos x="T0" y="T1"/>
                  </a:cxn>
                  <a:cxn ang="0">
                    <a:pos x="T2" y="T3"/>
                  </a:cxn>
                  <a:cxn ang="0">
                    <a:pos x="T4" y="T5"/>
                  </a:cxn>
                  <a:cxn ang="0">
                    <a:pos x="T6" y="T7"/>
                  </a:cxn>
                  <a:cxn ang="0">
                    <a:pos x="T8" y="T9"/>
                  </a:cxn>
                </a:cxnLst>
                <a:rect l="0" t="0" r="r" b="b"/>
                <a:pathLst>
                  <a:path w="781" h="448">
                    <a:moveTo>
                      <a:pt x="781" y="197"/>
                    </a:moveTo>
                    <a:cubicBezTo>
                      <a:pt x="115" y="0"/>
                      <a:pt x="115" y="0"/>
                      <a:pt x="115" y="0"/>
                    </a:cubicBezTo>
                    <a:cubicBezTo>
                      <a:pt x="0" y="427"/>
                      <a:pt x="0" y="427"/>
                      <a:pt x="0" y="427"/>
                    </a:cubicBezTo>
                    <a:cubicBezTo>
                      <a:pt x="228" y="448"/>
                      <a:pt x="469" y="408"/>
                      <a:pt x="644" y="306"/>
                    </a:cubicBezTo>
                    <a:cubicBezTo>
                      <a:pt x="701" y="273"/>
                      <a:pt x="746" y="236"/>
                      <a:pt x="781" y="197"/>
                    </a:cubicBezTo>
                    <a:close/>
                  </a:path>
                </a:pathLst>
              </a:custGeom>
              <a:solidFill>
                <a:srgbClr val="83E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667" name="Group 666"/>
          <p:cNvGrpSpPr/>
          <p:nvPr/>
        </p:nvGrpSpPr>
        <p:grpSpPr>
          <a:xfrm>
            <a:off x="8671781" y="5767393"/>
            <a:ext cx="377763" cy="267351"/>
            <a:chOff x="2936875" y="5048250"/>
            <a:chExt cx="863600" cy="611188"/>
          </a:xfrm>
        </p:grpSpPr>
        <p:sp>
          <p:nvSpPr>
            <p:cNvPr id="668" name="Freeform 138"/>
            <p:cNvSpPr>
              <a:spLocks/>
            </p:cNvSpPr>
            <p:nvPr/>
          </p:nvSpPr>
          <p:spPr bwMode="auto">
            <a:xfrm>
              <a:off x="3011488" y="5153025"/>
              <a:ext cx="68263" cy="180975"/>
            </a:xfrm>
            <a:custGeom>
              <a:avLst/>
              <a:gdLst>
                <a:gd name="T0" fmla="*/ 43 w 43"/>
                <a:gd name="T1" fmla="*/ 44 h 114"/>
                <a:gd name="T2" fmla="*/ 43 w 43"/>
                <a:gd name="T3" fmla="*/ 114 h 114"/>
                <a:gd name="T4" fmla="*/ 0 w 43"/>
                <a:gd name="T5" fmla="*/ 70 h 114"/>
                <a:gd name="T6" fmla="*/ 0 w 43"/>
                <a:gd name="T7" fmla="*/ 0 h 114"/>
                <a:gd name="T8" fmla="*/ 43 w 43"/>
                <a:gd name="T9" fmla="*/ 44 h 114"/>
              </a:gdLst>
              <a:ahLst/>
              <a:cxnLst>
                <a:cxn ang="0">
                  <a:pos x="T0" y="T1"/>
                </a:cxn>
                <a:cxn ang="0">
                  <a:pos x="T2" y="T3"/>
                </a:cxn>
                <a:cxn ang="0">
                  <a:pos x="T4" y="T5"/>
                </a:cxn>
                <a:cxn ang="0">
                  <a:pos x="T6" y="T7"/>
                </a:cxn>
                <a:cxn ang="0">
                  <a:pos x="T8" y="T9"/>
                </a:cxn>
              </a:cxnLst>
              <a:rect l="0" t="0" r="r" b="b"/>
              <a:pathLst>
                <a:path w="43" h="114">
                  <a:moveTo>
                    <a:pt x="43" y="44"/>
                  </a:moveTo>
                  <a:lnTo>
                    <a:pt x="43" y="114"/>
                  </a:lnTo>
                  <a:lnTo>
                    <a:pt x="0" y="70"/>
                  </a:lnTo>
                  <a:lnTo>
                    <a:pt x="0" y="0"/>
                  </a:lnTo>
                  <a:lnTo>
                    <a:pt x="43" y="44"/>
                  </a:lnTo>
                  <a:close/>
                </a:path>
              </a:pathLst>
            </a:custGeom>
            <a:solidFill>
              <a:srgbClr val="053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9" name="Freeform 139"/>
            <p:cNvSpPr>
              <a:spLocks/>
            </p:cNvSpPr>
            <p:nvPr/>
          </p:nvSpPr>
          <p:spPr bwMode="auto">
            <a:xfrm>
              <a:off x="3660775" y="5153025"/>
              <a:ext cx="66675" cy="180975"/>
            </a:xfrm>
            <a:custGeom>
              <a:avLst/>
              <a:gdLst>
                <a:gd name="T0" fmla="*/ 42 w 42"/>
                <a:gd name="T1" fmla="*/ 0 h 114"/>
                <a:gd name="T2" fmla="*/ 42 w 42"/>
                <a:gd name="T3" fmla="*/ 70 h 114"/>
                <a:gd name="T4" fmla="*/ 0 w 42"/>
                <a:gd name="T5" fmla="*/ 114 h 114"/>
                <a:gd name="T6" fmla="*/ 0 w 42"/>
                <a:gd name="T7" fmla="*/ 44 h 114"/>
                <a:gd name="T8" fmla="*/ 42 w 42"/>
                <a:gd name="T9" fmla="*/ 0 h 114"/>
              </a:gdLst>
              <a:ahLst/>
              <a:cxnLst>
                <a:cxn ang="0">
                  <a:pos x="T0" y="T1"/>
                </a:cxn>
                <a:cxn ang="0">
                  <a:pos x="T2" y="T3"/>
                </a:cxn>
                <a:cxn ang="0">
                  <a:pos x="T4" y="T5"/>
                </a:cxn>
                <a:cxn ang="0">
                  <a:pos x="T6" y="T7"/>
                </a:cxn>
                <a:cxn ang="0">
                  <a:pos x="T8" y="T9"/>
                </a:cxn>
              </a:cxnLst>
              <a:rect l="0" t="0" r="r" b="b"/>
              <a:pathLst>
                <a:path w="42" h="114">
                  <a:moveTo>
                    <a:pt x="42" y="0"/>
                  </a:moveTo>
                  <a:lnTo>
                    <a:pt x="42" y="70"/>
                  </a:lnTo>
                  <a:lnTo>
                    <a:pt x="0" y="114"/>
                  </a:lnTo>
                  <a:lnTo>
                    <a:pt x="0" y="44"/>
                  </a:lnTo>
                  <a:lnTo>
                    <a:pt x="42"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0" name="Freeform 140"/>
            <p:cNvSpPr>
              <a:spLocks/>
            </p:cNvSpPr>
            <p:nvPr/>
          </p:nvSpPr>
          <p:spPr bwMode="auto">
            <a:xfrm>
              <a:off x="3135313" y="5149850"/>
              <a:ext cx="468313" cy="260350"/>
            </a:xfrm>
            <a:custGeom>
              <a:avLst/>
              <a:gdLst>
                <a:gd name="T0" fmla="*/ 785 w 785"/>
                <a:gd name="T1" fmla="*/ 249 h 436"/>
                <a:gd name="T2" fmla="*/ 785 w 785"/>
                <a:gd name="T3" fmla="*/ 433 h 436"/>
                <a:gd name="T4" fmla="*/ 671 w 785"/>
                <a:gd name="T5" fmla="*/ 274 h 436"/>
                <a:gd name="T6" fmla="*/ 116 w 785"/>
                <a:gd name="T7" fmla="*/ 274 h 436"/>
                <a:gd name="T8" fmla="*/ 0 w 785"/>
                <a:gd name="T9" fmla="*/ 436 h 436"/>
                <a:gd name="T10" fmla="*/ 0 w 785"/>
                <a:gd name="T11" fmla="*/ 251 h 436"/>
                <a:gd name="T12" fmla="*/ 116 w 785"/>
                <a:gd name="T13" fmla="*/ 89 h 436"/>
                <a:gd name="T14" fmla="*/ 671 w 785"/>
                <a:gd name="T15" fmla="*/ 89 h 436"/>
                <a:gd name="T16" fmla="*/ 785 w 785"/>
                <a:gd name="T17" fmla="*/ 24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5" h="436">
                  <a:moveTo>
                    <a:pt x="785" y="249"/>
                  </a:moveTo>
                  <a:cubicBezTo>
                    <a:pt x="785" y="433"/>
                    <a:pt x="785" y="433"/>
                    <a:pt x="785" y="433"/>
                  </a:cubicBezTo>
                  <a:cubicBezTo>
                    <a:pt x="785" y="376"/>
                    <a:pt x="747" y="318"/>
                    <a:pt x="671" y="274"/>
                  </a:cubicBezTo>
                  <a:cubicBezTo>
                    <a:pt x="519" y="185"/>
                    <a:pt x="270" y="185"/>
                    <a:pt x="116" y="274"/>
                  </a:cubicBezTo>
                  <a:cubicBezTo>
                    <a:pt x="39" y="318"/>
                    <a:pt x="0" y="377"/>
                    <a:pt x="0" y="436"/>
                  </a:cubicBezTo>
                  <a:cubicBezTo>
                    <a:pt x="0" y="251"/>
                    <a:pt x="0" y="251"/>
                    <a:pt x="0" y="251"/>
                  </a:cubicBezTo>
                  <a:cubicBezTo>
                    <a:pt x="0" y="193"/>
                    <a:pt x="38" y="134"/>
                    <a:pt x="116" y="89"/>
                  </a:cubicBezTo>
                  <a:cubicBezTo>
                    <a:pt x="270" y="0"/>
                    <a:pt x="518" y="0"/>
                    <a:pt x="671" y="89"/>
                  </a:cubicBezTo>
                  <a:cubicBezTo>
                    <a:pt x="747" y="133"/>
                    <a:pt x="785" y="191"/>
                    <a:pt x="785" y="249"/>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1" name="Freeform 141"/>
            <p:cNvSpPr>
              <a:spLocks noEditPoints="1"/>
            </p:cNvSpPr>
            <p:nvPr/>
          </p:nvSpPr>
          <p:spPr bwMode="auto">
            <a:xfrm>
              <a:off x="2936875" y="5341938"/>
              <a:ext cx="863600" cy="317500"/>
            </a:xfrm>
            <a:custGeom>
              <a:avLst/>
              <a:gdLst>
                <a:gd name="T0" fmla="*/ 1446 w 1446"/>
                <a:gd name="T1" fmla="*/ 185 h 531"/>
                <a:gd name="T2" fmla="*/ 1446 w 1446"/>
                <a:gd name="T3" fmla="*/ 0 h 531"/>
                <a:gd name="T4" fmla="*/ 1222 w 1446"/>
                <a:gd name="T5" fmla="*/ 37 h 531"/>
                <a:gd name="T6" fmla="*/ 1209 w 1446"/>
                <a:gd name="T7" fmla="*/ 55 h 531"/>
                <a:gd name="T8" fmla="*/ 1210 w 1446"/>
                <a:gd name="T9" fmla="*/ 237 h 531"/>
                <a:gd name="T10" fmla="*/ 1144 w 1446"/>
                <a:gd name="T11" fmla="*/ 275 h 531"/>
                <a:gd name="T12" fmla="*/ 942 w 1446"/>
                <a:gd name="T13" fmla="*/ 210 h 531"/>
                <a:gd name="T14" fmla="*/ 910 w 1446"/>
                <a:gd name="T15" fmla="*/ 217 h 531"/>
                <a:gd name="T16" fmla="*/ 846 w 1446"/>
                <a:gd name="T17" fmla="*/ 346 h 531"/>
                <a:gd name="T18" fmla="*/ 596 w 1446"/>
                <a:gd name="T19" fmla="*/ 346 h 531"/>
                <a:gd name="T20" fmla="*/ 533 w 1446"/>
                <a:gd name="T21" fmla="*/ 217 h 531"/>
                <a:gd name="T22" fmla="*/ 502 w 1446"/>
                <a:gd name="T23" fmla="*/ 210 h 531"/>
                <a:gd name="T24" fmla="*/ 299 w 1446"/>
                <a:gd name="T25" fmla="*/ 275 h 531"/>
                <a:gd name="T26" fmla="*/ 237 w 1446"/>
                <a:gd name="T27" fmla="*/ 239 h 531"/>
                <a:gd name="T28" fmla="*/ 236 w 1446"/>
                <a:gd name="T29" fmla="*/ 55 h 531"/>
                <a:gd name="T30" fmla="*/ 223 w 1446"/>
                <a:gd name="T31" fmla="*/ 37 h 531"/>
                <a:gd name="T32" fmla="*/ 0 w 1446"/>
                <a:gd name="T33" fmla="*/ 0 h 531"/>
                <a:gd name="T34" fmla="*/ 1 w 1446"/>
                <a:gd name="T35" fmla="*/ 185 h 531"/>
                <a:gd name="T36" fmla="*/ 123 w 1446"/>
                <a:gd name="T37" fmla="*/ 205 h 531"/>
                <a:gd name="T38" fmla="*/ 123 w 1446"/>
                <a:gd name="T39" fmla="*/ 357 h 531"/>
                <a:gd name="T40" fmla="*/ 299 w 1446"/>
                <a:gd name="T41" fmla="*/ 460 h 531"/>
                <a:gd name="T42" fmla="*/ 502 w 1446"/>
                <a:gd name="T43" fmla="*/ 394 h 531"/>
                <a:gd name="T44" fmla="*/ 534 w 1446"/>
                <a:gd name="T45" fmla="*/ 402 h 531"/>
                <a:gd name="T46" fmla="*/ 597 w 1446"/>
                <a:gd name="T47" fmla="*/ 531 h 531"/>
                <a:gd name="T48" fmla="*/ 846 w 1446"/>
                <a:gd name="T49" fmla="*/ 531 h 531"/>
                <a:gd name="T50" fmla="*/ 911 w 1446"/>
                <a:gd name="T51" fmla="*/ 402 h 531"/>
                <a:gd name="T52" fmla="*/ 943 w 1446"/>
                <a:gd name="T53" fmla="*/ 394 h 531"/>
                <a:gd name="T54" fmla="*/ 1145 w 1446"/>
                <a:gd name="T55" fmla="*/ 460 h 531"/>
                <a:gd name="T56" fmla="*/ 1322 w 1446"/>
                <a:gd name="T57" fmla="*/ 357 h 531"/>
                <a:gd name="T58" fmla="*/ 1321 w 1446"/>
                <a:gd name="T59" fmla="*/ 205 h 531"/>
                <a:gd name="T60" fmla="*/ 1446 w 1446"/>
                <a:gd name="T61" fmla="*/ 185 h 531"/>
                <a:gd name="T62" fmla="*/ 200 w 1446"/>
                <a:gd name="T63" fmla="*/ 218 h 531"/>
                <a:gd name="T64" fmla="*/ 224 w 1446"/>
                <a:gd name="T65" fmla="*/ 222 h 531"/>
                <a:gd name="T66" fmla="*/ 236 w 1446"/>
                <a:gd name="T67" fmla="*/ 238 h 531"/>
                <a:gd name="T68" fmla="*/ 200 w 1446"/>
                <a:gd name="T69" fmla="*/ 218 h 531"/>
                <a:gd name="T70" fmla="*/ 1214 w 1446"/>
                <a:gd name="T71" fmla="*/ 235 h 531"/>
                <a:gd name="T72" fmla="*/ 1223 w 1446"/>
                <a:gd name="T73" fmla="*/ 222 h 531"/>
                <a:gd name="T74" fmla="*/ 1242 w 1446"/>
                <a:gd name="T75" fmla="*/ 218 h 531"/>
                <a:gd name="T76" fmla="*/ 1214 w 1446"/>
                <a:gd name="T77" fmla="*/ 23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6" h="531">
                  <a:moveTo>
                    <a:pt x="1446" y="185"/>
                  </a:moveTo>
                  <a:cubicBezTo>
                    <a:pt x="1446" y="0"/>
                    <a:pt x="1446" y="0"/>
                    <a:pt x="1446" y="0"/>
                  </a:cubicBezTo>
                  <a:cubicBezTo>
                    <a:pt x="1222" y="37"/>
                    <a:pt x="1222" y="37"/>
                    <a:pt x="1222" y="37"/>
                  </a:cubicBezTo>
                  <a:cubicBezTo>
                    <a:pt x="1218" y="43"/>
                    <a:pt x="1214" y="49"/>
                    <a:pt x="1209" y="55"/>
                  </a:cubicBezTo>
                  <a:cubicBezTo>
                    <a:pt x="1210" y="237"/>
                    <a:pt x="1210" y="237"/>
                    <a:pt x="1210" y="237"/>
                  </a:cubicBezTo>
                  <a:cubicBezTo>
                    <a:pt x="1144" y="275"/>
                    <a:pt x="1144" y="275"/>
                    <a:pt x="1144" y="275"/>
                  </a:cubicBezTo>
                  <a:cubicBezTo>
                    <a:pt x="942" y="210"/>
                    <a:pt x="942" y="210"/>
                    <a:pt x="942" y="210"/>
                  </a:cubicBezTo>
                  <a:cubicBezTo>
                    <a:pt x="932" y="212"/>
                    <a:pt x="921" y="215"/>
                    <a:pt x="910" y="217"/>
                  </a:cubicBezTo>
                  <a:cubicBezTo>
                    <a:pt x="846" y="346"/>
                    <a:pt x="846" y="346"/>
                    <a:pt x="846" y="346"/>
                  </a:cubicBezTo>
                  <a:cubicBezTo>
                    <a:pt x="596" y="346"/>
                    <a:pt x="596" y="346"/>
                    <a:pt x="596" y="346"/>
                  </a:cubicBezTo>
                  <a:cubicBezTo>
                    <a:pt x="533" y="217"/>
                    <a:pt x="533" y="217"/>
                    <a:pt x="533" y="217"/>
                  </a:cubicBezTo>
                  <a:cubicBezTo>
                    <a:pt x="523" y="215"/>
                    <a:pt x="512" y="212"/>
                    <a:pt x="502" y="210"/>
                  </a:cubicBezTo>
                  <a:cubicBezTo>
                    <a:pt x="299" y="275"/>
                    <a:pt x="299" y="275"/>
                    <a:pt x="299" y="275"/>
                  </a:cubicBezTo>
                  <a:cubicBezTo>
                    <a:pt x="237" y="239"/>
                    <a:pt x="237" y="239"/>
                    <a:pt x="237" y="239"/>
                  </a:cubicBezTo>
                  <a:cubicBezTo>
                    <a:pt x="236" y="55"/>
                    <a:pt x="236" y="55"/>
                    <a:pt x="236" y="55"/>
                  </a:cubicBezTo>
                  <a:cubicBezTo>
                    <a:pt x="232" y="49"/>
                    <a:pt x="227" y="43"/>
                    <a:pt x="223" y="37"/>
                  </a:cubicBezTo>
                  <a:cubicBezTo>
                    <a:pt x="0" y="0"/>
                    <a:pt x="0" y="0"/>
                    <a:pt x="0" y="0"/>
                  </a:cubicBezTo>
                  <a:cubicBezTo>
                    <a:pt x="1" y="185"/>
                    <a:pt x="1" y="185"/>
                    <a:pt x="1" y="185"/>
                  </a:cubicBezTo>
                  <a:cubicBezTo>
                    <a:pt x="123" y="205"/>
                    <a:pt x="123" y="205"/>
                    <a:pt x="123" y="205"/>
                  </a:cubicBezTo>
                  <a:cubicBezTo>
                    <a:pt x="123" y="357"/>
                    <a:pt x="123" y="357"/>
                    <a:pt x="123" y="357"/>
                  </a:cubicBezTo>
                  <a:cubicBezTo>
                    <a:pt x="299" y="460"/>
                    <a:pt x="299" y="460"/>
                    <a:pt x="299" y="460"/>
                  </a:cubicBezTo>
                  <a:cubicBezTo>
                    <a:pt x="502" y="394"/>
                    <a:pt x="502" y="394"/>
                    <a:pt x="502" y="394"/>
                  </a:cubicBezTo>
                  <a:cubicBezTo>
                    <a:pt x="513" y="397"/>
                    <a:pt x="523" y="399"/>
                    <a:pt x="534" y="402"/>
                  </a:cubicBezTo>
                  <a:cubicBezTo>
                    <a:pt x="597" y="531"/>
                    <a:pt x="597" y="531"/>
                    <a:pt x="597" y="531"/>
                  </a:cubicBezTo>
                  <a:cubicBezTo>
                    <a:pt x="846" y="531"/>
                    <a:pt x="846" y="531"/>
                    <a:pt x="846" y="531"/>
                  </a:cubicBezTo>
                  <a:cubicBezTo>
                    <a:pt x="911" y="402"/>
                    <a:pt x="911" y="402"/>
                    <a:pt x="911" y="402"/>
                  </a:cubicBezTo>
                  <a:cubicBezTo>
                    <a:pt x="921" y="400"/>
                    <a:pt x="932" y="397"/>
                    <a:pt x="943" y="394"/>
                  </a:cubicBezTo>
                  <a:cubicBezTo>
                    <a:pt x="1145" y="460"/>
                    <a:pt x="1145" y="460"/>
                    <a:pt x="1145" y="460"/>
                  </a:cubicBezTo>
                  <a:cubicBezTo>
                    <a:pt x="1322" y="357"/>
                    <a:pt x="1322" y="357"/>
                    <a:pt x="1322" y="357"/>
                  </a:cubicBezTo>
                  <a:cubicBezTo>
                    <a:pt x="1321" y="205"/>
                    <a:pt x="1321" y="205"/>
                    <a:pt x="1321" y="205"/>
                  </a:cubicBezTo>
                  <a:lnTo>
                    <a:pt x="1446" y="185"/>
                  </a:lnTo>
                  <a:close/>
                  <a:moveTo>
                    <a:pt x="200" y="218"/>
                  </a:moveTo>
                  <a:cubicBezTo>
                    <a:pt x="224" y="222"/>
                    <a:pt x="224" y="222"/>
                    <a:pt x="224" y="222"/>
                  </a:cubicBezTo>
                  <a:cubicBezTo>
                    <a:pt x="227" y="227"/>
                    <a:pt x="231" y="233"/>
                    <a:pt x="236" y="238"/>
                  </a:cubicBezTo>
                  <a:lnTo>
                    <a:pt x="200" y="218"/>
                  </a:lnTo>
                  <a:close/>
                  <a:moveTo>
                    <a:pt x="1214" y="235"/>
                  </a:moveTo>
                  <a:cubicBezTo>
                    <a:pt x="1217" y="230"/>
                    <a:pt x="1220" y="226"/>
                    <a:pt x="1223" y="222"/>
                  </a:cubicBezTo>
                  <a:cubicBezTo>
                    <a:pt x="1242" y="218"/>
                    <a:pt x="1242" y="218"/>
                    <a:pt x="1242" y="218"/>
                  </a:cubicBezTo>
                  <a:lnTo>
                    <a:pt x="1214" y="23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2" name="Freeform 142"/>
            <p:cNvSpPr>
              <a:spLocks noEditPoints="1"/>
            </p:cNvSpPr>
            <p:nvPr/>
          </p:nvSpPr>
          <p:spPr bwMode="auto">
            <a:xfrm>
              <a:off x="2936875" y="5048250"/>
              <a:ext cx="863600" cy="500063"/>
            </a:xfrm>
            <a:custGeom>
              <a:avLst/>
              <a:gdLst>
                <a:gd name="T0" fmla="*/ 1324 w 1446"/>
                <a:gd name="T1" fmla="*/ 174 h 837"/>
                <a:gd name="T2" fmla="*/ 1211 w 1446"/>
                <a:gd name="T3" fmla="*/ 291 h 837"/>
                <a:gd name="T4" fmla="*/ 1224 w 1446"/>
                <a:gd name="T5" fmla="*/ 310 h 837"/>
                <a:gd name="T6" fmla="*/ 1446 w 1446"/>
                <a:gd name="T7" fmla="*/ 347 h 837"/>
                <a:gd name="T8" fmla="*/ 1446 w 1446"/>
                <a:gd name="T9" fmla="*/ 491 h 837"/>
                <a:gd name="T10" fmla="*/ 1222 w 1446"/>
                <a:gd name="T11" fmla="*/ 528 h 837"/>
                <a:gd name="T12" fmla="*/ 1209 w 1446"/>
                <a:gd name="T13" fmla="*/ 546 h 837"/>
                <a:gd name="T14" fmla="*/ 1321 w 1446"/>
                <a:gd name="T15" fmla="*/ 664 h 837"/>
                <a:gd name="T16" fmla="*/ 1144 w 1446"/>
                <a:gd name="T17" fmla="*/ 766 h 837"/>
                <a:gd name="T18" fmla="*/ 942 w 1446"/>
                <a:gd name="T19" fmla="*/ 701 h 837"/>
                <a:gd name="T20" fmla="*/ 910 w 1446"/>
                <a:gd name="T21" fmla="*/ 708 h 837"/>
                <a:gd name="T22" fmla="*/ 846 w 1446"/>
                <a:gd name="T23" fmla="*/ 837 h 837"/>
                <a:gd name="T24" fmla="*/ 596 w 1446"/>
                <a:gd name="T25" fmla="*/ 837 h 837"/>
                <a:gd name="T26" fmla="*/ 533 w 1446"/>
                <a:gd name="T27" fmla="*/ 708 h 837"/>
                <a:gd name="T28" fmla="*/ 502 w 1446"/>
                <a:gd name="T29" fmla="*/ 701 h 837"/>
                <a:gd name="T30" fmla="*/ 299 w 1446"/>
                <a:gd name="T31" fmla="*/ 766 h 837"/>
                <a:gd name="T32" fmla="*/ 123 w 1446"/>
                <a:gd name="T33" fmla="*/ 664 h 837"/>
                <a:gd name="T34" fmla="*/ 236 w 1446"/>
                <a:gd name="T35" fmla="*/ 546 h 837"/>
                <a:gd name="T36" fmla="*/ 223 w 1446"/>
                <a:gd name="T37" fmla="*/ 528 h 837"/>
                <a:gd name="T38" fmla="*/ 0 w 1446"/>
                <a:gd name="T39" fmla="*/ 491 h 837"/>
                <a:gd name="T40" fmla="*/ 1 w 1446"/>
                <a:gd name="T41" fmla="*/ 347 h 837"/>
                <a:gd name="T42" fmla="*/ 224 w 1446"/>
                <a:gd name="T43" fmla="*/ 310 h 837"/>
                <a:gd name="T44" fmla="*/ 238 w 1446"/>
                <a:gd name="T45" fmla="*/ 291 h 837"/>
                <a:gd name="T46" fmla="*/ 126 w 1446"/>
                <a:gd name="T47" fmla="*/ 174 h 837"/>
                <a:gd name="T48" fmla="*/ 303 w 1446"/>
                <a:gd name="T49" fmla="*/ 72 h 837"/>
                <a:gd name="T50" fmla="*/ 505 w 1446"/>
                <a:gd name="T51" fmla="*/ 137 h 837"/>
                <a:gd name="T52" fmla="*/ 537 w 1446"/>
                <a:gd name="T53" fmla="*/ 130 h 837"/>
                <a:gd name="T54" fmla="*/ 601 w 1446"/>
                <a:gd name="T55" fmla="*/ 0 h 837"/>
                <a:gd name="T56" fmla="*/ 851 w 1446"/>
                <a:gd name="T57" fmla="*/ 0 h 837"/>
                <a:gd name="T58" fmla="*/ 913 w 1446"/>
                <a:gd name="T59" fmla="*/ 129 h 837"/>
                <a:gd name="T60" fmla="*/ 945 w 1446"/>
                <a:gd name="T61" fmla="*/ 137 h 837"/>
                <a:gd name="T62" fmla="*/ 1148 w 1446"/>
                <a:gd name="T63" fmla="*/ 72 h 837"/>
                <a:gd name="T64" fmla="*/ 1324 w 1446"/>
                <a:gd name="T65" fmla="*/ 174 h 837"/>
                <a:gd name="T66" fmla="*/ 1000 w 1446"/>
                <a:gd name="T67" fmla="*/ 580 h 837"/>
                <a:gd name="T68" fmla="*/ 1002 w 1446"/>
                <a:gd name="T69" fmla="*/ 258 h 837"/>
                <a:gd name="T70" fmla="*/ 447 w 1446"/>
                <a:gd name="T71" fmla="*/ 258 h 837"/>
                <a:gd name="T72" fmla="*/ 445 w 1446"/>
                <a:gd name="T73" fmla="*/ 580 h 837"/>
                <a:gd name="T74" fmla="*/ 1000 w 1446"/>
                <a:gd name="T75" fmla="*/ 58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6" h="837">
                  <a:moveTo>
                    <a:pt x="1324" y="174"/>
                  </a:moveTo>
                  <a:cubicBezTo>
                    <a:pt x="1211" y="291"/>
                    <a:pt x="1211" y="291"/>
                    <a:pt x="1211" y="291"/>
                  </a:cubicBezTo>
                  <a:cubicBezTo>
                    <a:pt x="1215" y="297"/>
                    <a:pt x="1220" y="304"/>
                    <a:pt x="1224" y="310"/>
                  </a:cubicBezTo>
                  <a:cubicBezTo>
                    <a:pt x="1446" y="347"/>
                    <a:pt x="1446" y="347"/>
                    <a:pt x="1446" y="347"/>
                  </a:cubicBezTo>
                  <a:cubicBezTo>
                    <a:pt x="1446" y="491"/>
                    <a:pt x="1446" y="491"/>
                    <a:pt x="1446" y="491"/>
                  </a:cubicBezTo>
                  <a:cubicBezTo>
                    <a:pt x="1222" y="528"/>
                    <a:pt x="1222" y="528"/>
                    <a:pt x="1222" y="528"/>
                  </a:cubicBezTo>
                  <a:cubicBezTo>
                    <a:pt x="1218" y="534"/>
                    <a:pt x="1214" y="540"/>
                    <a:pt x="1209" y="546"/>
                  </a:cubicBezTo>
                  <a:cubicBezTo>
                    <a:pt x="1321" y="664"/>
                    <a:pt x="1321" y="664"/>
                    <a:pt x="1321" y="664"/>
                  </a:cubicBezTo>
                  <a:cubicBezTo>
                    <a:pt x="1144" y="766"/>
                    <a:pt x="1144" y="766"/>
                    <a:pt x="1144" y="766"/>
                  </a:cubicBezTo>
                  <a:cubicBezTo>
                    <a:pt x="942" y="701"/>
                    <a:pt x="942" y="701"/>
                    <a:pt x="942" y="701"/>
                  </a:cubicBezTo>
                  <a:cubicBezTo>
                    <a:pt x="932" y="703"/>
                    <a:pt x="921" y="706"/>
                    <a:pt x="910" y="708"/>
                  </a:cubicBezTo>
                  <a:cubicBezTo>
                    <a:pt x="846" y="837"/>
                    <a:pt x="846" y="837"/>
                    <a:pt x="846" y="837"/>
                  </a:cubicBezTo>
                  <a:cubicBezTo>
                    <a:pt x="596" y="837"/>
                    <a:pt x="596" y="837"/>
                    <a:pt x="596" y="837"/>
                  </a:cubicBezTo>
                  <a:cubicBezTo>
                    <a:pt x="533" y="708"/>
                    <a:pt x="533" y="708"/>
                    <a:pt x="533" y="708"/>
                  </a:cubicBezTo>
                  <a:cubicBezTo>
                    <a:pt x="523" y="706"/>
                    <a:pt x="512" y="703"/>
                    <a:pt x="502" y="701"/>
                  </a:cubicBezTo>
                  <a:cubicBezTo>
                    <a:pt x="299" y="766"/>
                    <a:pt x="299" y="766"/>
                    <a:pt x="299" y="766"/>
                  </a:cubicBezTo>
                  <a:cubicBezTo>
                    <a:pt x="123" y="664"/>
                    <a:pt x="123" y="664"/>
                    <a:pt x="123" y="664"/>
                  </a:cubicBezTo>
                  <a:cubicBezTo>
                    <a:pt x="236" y="546"/>
                    <a:pt x="236" y="546"/>
                    <a:pt x="236" y="546"/>
                  </a:cubicBezTo>
                  <a:cubicBezTo>
                    <a:pt x="232" y="540"/>
                    <a:pt x="227" y="534"/>
                    <a:pt x="223" y="528"/>
                  </a:cubicBezTo>
                  <a:cubicBezTo>
                    <a:pt x="0" y="491"/>
                    <a:pt x="0" y="491"/>
                    <a:pt x="0" y="491"/>
                  </a:cubicBezTo>
                  <a:cubicBezTo>
                    <a:pt x="1" y="347"/>
                    <a:pt x="1" y="347"/>
                    <a:pt x="1" y="347"/>
                  </a:cubicBezTo>
                  <a:cubicBezTo>
                    <a:pt x="224" y="310"/>
                    <a:pt x="224" y="310"/>
                    <a:pt x="224" y="310"/>
                  </a:cubicBezTo>
                  <a:cubicBezTo>
                    <a:pt x="228" y="304"/>
                    <a:pt x="233" y="297"/>
                    <a:pt x="238" y="291"/>
                  </a:cubicBezTo>
                  <a:cubicBezTo>
                    <a:pt x="126" y="174"/>
                    <a:pt x="126" y="174"/>
                    <a:pt x="126" y="174"/>
                  </a:cubicBezTo>
                  <a:cubicBezTo>
                    <a:pt x="303" y="72"/>
                    <a:pt x="303" y="72"/>
                    <a:pt x="303" y="72"/>
                  </a:cubicBezTo>
                  <a:cubicBezTo>
                    <a:pt x="505" y="137"/>
                    <a:pt x="505" y="137"/>
                    <a:pt x="505" y="137"/>
                  </a:cubicBezTo>
                  <a:cubicBezTo>
                    <a:pt x="515" y="134"/>
                    <a:pt x="526" y="132"/>
                    <a:pt x="537" y="130"/>
                  </a:cubicBezTo>
                  <a:cubicBezTo>
                    <a:pt x="601" y="0"/>
                    <a:pt x="601" y="0"/>
                    <a:pt x="601" y="0"/>
                  </a:cubicBezTo>
                  <a:cubicBezTo>
                    <a:pt x="851" y="0"/>
                    <a:pt x="851" y="0"/>
                    <a:pt x="851" y="0"/>
                  </a:cubicBezTo>
                  <a:cubicBezTo>
                    <a:pt x="913" y="129"/>
                    <a:pt x="913" y="129"/>
                    <a:pt x="913" y="129"/>
                  </a:cubicBezTo>
                  <a:cubicBezTo>
                    <a:pt x="924" y="132"/>
                    <a:pt x="935" y="134"/>
                    <a:pt x="945" y="137"/>
                  </a:cubicBezTo>
                  <a:cubicBezTo>
                    <a:pt x="1148" y="72"/>
                    <a:pt x="1148" y="72"/>
                    <a:pt x="1148" y="72"/>
                  </a:cubicBezTo>
                  <a:lnTo>
                    <a:pt x="1324" y="174"/>
                  </a:lnTo>
                  <a:close/>
                  <a:moveTo>
                    <a:pt x="1000" y="580"/>
                  </a:moveTo>
                  <a:cubicBezTo>
                    <a:pt x="1154" y="491"/>
                    <a:pt x="1155" y="347"/>
                    <a:pt x="1002" y="258"/>
                  </a:cubicBezTo>
                  <a:cubicBezTo>
                    <a:pt x="849" y="169"/>
                    <a:pt x="601" y="169"/>
                    <a:pt x="447" y="258"/>
                  </a:cubicBezTo>
                  <a:cubicBezTo>
                    <a:pt x="293" y="347"/>
                    <a:pt x="292" y="491"/>
                    <a:pt x="445" y="580"/>
                  </a:cubicBezTo>
                  <a:cubicBezTo>
                    <a:pt x="598" y="668"/>
                    <a:pt x="846" y="668"/>
                    <a:pt x="1000" y="58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45" name="Group 644"/>
          <p:cNvGrpSpPr/>
          <p:nvPr/>
        </p:nvGrpSpPr>
        <p:grpSpPr>
          <a:xfrm>
            <a:off x="9487946" y="4951263"/>
            <a:ext cx="518968" cy="944678"/>
            <a:chOff x="1963738" y="3844926"/>
            <a:chExt cx="1157287" cy="2106612"/>
          </a:xfrm>
        </p:grpSpPr>
        <p:sp>
          <p:nvSpPr>
            <p:cNvPr id="2456" name="Freeform 454"/>
            <p:cNvSpPr>
              <a:spLocks/>
            </p:cNvSpPr>
            <p:nvPr/>
          </p:nvSpPr>
          <p:spPr bwMode="auto">
            <a:xfrm>
              <a:off x="1976438" y="4159251"/>
              <a:ext cx="595312" cy="995363"/>
            </a:xfrm>
            <a:custGeom>
              <a:avLst/>
              <a:gdLst>
                <a:gd name="T0" fmla="*/ 168 w 460"/>
                <a:gd name="T1" fmla="*/ 6 h 772"/>
                <a:gd name="T2" fmla="*/ 132 w 460"/>
                <a:gd name="T3" fmla="*/ 28 h 772"/>
                <a:gd name="T4" fmla="*/ 60 w 460"/>
                <a:gd name="T5" fmla="*/ 80 h 772"/>
                <a:gd name="T6" fmla="*/ 10 w 460"/>
                <a:gd name="T7" fmla="*/ 137 h 772"/>
                <a:gd name="T8" fmla="*/ 23 w 460"/>
                <a:gd name="T9" fmla="*/ 227 h 772"/>
                <a:gd name="T10" fmla="*/ 67 w 460"/>
                <a:gd name="T11" fmla="*/ 519 h 772"/>
                <a:gd name="T12" fmla="*/ 61 w 460"/>
                <a:gd name="T13" fmla="*/ 569 h 772"/>
                <a:gd name="T14" fmla="*/ 55 w 460"/>
                <a:gd name="T15" fmla="*/ 610 h 772"/>
                <a:gd name="T16" fmla="*/ 65 w 460"/>
                <a:gd name="T17" fmla="*/ 717 h 772"/>
                <a:gd name="T18" fmla="*/ 76 w 460"/>
                <a:gd name="T19" fmla="*/ 750 h 772"/>
                <a:gd name="T20" fmla="*/ 108 w 460"/>
                <a:gd name="T21" fmla="*/ 760 h 772"/>
                <a:gd name="T22" fmla="*/ 207 w 460"/>
                <a:gd name="T23" fmla="*/ 767 h 772"/>
                <a:gd name="T24" fmla="*/ 309 w 460"/>
                <a:gd name="T25" fmla="*/ 768 h 772"/>
                <a:gd name="T26" fmla="*/ 427 w 460"/>
                <a:gd name="T27" fmla="*/ 697 h 772"/>
                <a:gd name="T28" fmla="*/ 440 w 460"/>
                <a:gd name="T29" fmla="*/ 633 h 772"/>
                <a:gd name="T30" fmla="*/ 409 w 460"/>
                <a:gd name="T31" fmla="*/ 507 h 772"/>
                <a:gd name="T32" fmla="*/ 403 w 460"/>
                <a:gd name="T33" fmla="*/ 379 h 772"/>
                <a:gd name="T34" fmla="*/ 419 w 460"/>
                <a:gd name="T35" fmla="*/ 291 h 772"/>
                <a:gd name="T36" fmla="*/ 451 w 460"/>
                <a:gd name="T37" fmla="*/ 179 h 772"/>
                <a:gd name="T38" fmla="*/ 443 w 460"/>
                <a:gd name="T39" fmla="*/ 64 h 772"/>
                <a:gd name="T40" fmla="*/ 337 w 460"/>
                <a:gd name="T41" fmla="*/ 44 h 772"/>
                <a:gd name="T42" fmla="*/ 275 w 460"/>
                <a:gd name="T43" fmla="*/ 15 h 772"/>
                <a:gd name="T44" fmla="*/ 168 w 460"/>
                <a:gd name="T45" fmla="*/ 6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0" h="772">
                  <a:moveTo>
                    <a:pt x="168" y="6"/>
                  </a:moveTo>
                  <a:cubicBezTo>
                    <a:pt x="155" y="11"/>
                    <a:pt x="143" y="20"/>
                    <a:pt x="132" y="28"/>
                  </a:cubicBezTo>
                  <a:cubicBezTo>
                    <a:pt x="108" y="45"/>
                    <a:pt x="84" y="63"/>
                    <a:pt x="60" y="80"/>
                  </a:cubicBezTo>
                  <a:cubicBezTo>
                    <a:pt x="40" y="96"/>
                    <a:pt x="18" y="112"/>
                    <a:pt x="10" y="137"/>
                  </a:cubicBezTo>
                  <a:cubicBezTo>
                    <a:pt x="0" y="166"/>
                    <a:pt x="12" y="198"/>
                    <a:pt x="23" y="227"/>
                  </a:cubicBezTo>
                  <a:cubicBezTo>
                    <a:pt x="58" y="320"/>
                    <a:pt x="74" y="420"/>
                    <a:pt x="67" y="519"/>
                  </a:cubicBezTo>
                  <a:cubicBezTo>
                    <a:pt x="66" y="536"/>
                    <a:pt x="64" y="552"/>
                    <a:pt x="61" y="569"/>
                  </a:cubicBezTo>
                  <a:cubicBezTo>
                    <a:pt x="59" y="583"/>
                    <a:pt x="54" y="596"/>
                    <a:pt x="55" y="610"/>
                  </a:cubicBezTo>
                  <a:cubicBezTo>
                    <a:pt x="58" y="646"/>
                    <a:pt x="62" y="682"/>
                    <a:pt x="65" y="717"/>
                  </a:cubicBezTo>
                  <a:cubicBezTo>
                    <a:pt x="66" y="729"/>
                    <a:pt x="68" y="742"/>
                    <a:pt x="76" y="750"/>
                  </a:cubicBezTo>
                  <a:cubicBezTo>
                    <a:pt x="85" y="758"/>
                    <a:pt x="97" y="759"/>
                    <a:pt x="108" y="760"/>
                  </a:cubicBezTo>
                  <a:cubicBezTo>
                    <a:pt x="141" y="763"/>
                    <a:pt x="174" y="765"/>
                    <a:pt x="207" y="767"/>
                  </a:cubicBezTo>
                  <a:cubicBezTo>
                    <a:pt x="241" y="770"/>
                    <a:pt x="276" y="772"/>
                    <a:pt x="309" y="768"/>
                  </a:cubicBezTo>
                  <a:cubicBezTo>
                    <a:pt x="357" y="762"/>
                    <a:pt x="406" y="740"/>
                    <a:pt x="427" y="697"/>
                  </a:cubicBezTo>
                  <a:cubicBezTo>
                    <a:pt x="437" y="677"/>
                    <a:pt x="440" y="655"/>
                    <a:pt x="440" y="633"/>
                  </a:cubicBezTo>
                  <a:cubicBezTo>
                    <a:pt x="438" y="590"/>
                    <a:pt x="421" y="548"/>
                    <a:pt x="409" y="507"/>
                  </a:cubicBezTo>
                  <a:cubicBezTo>
                    <a:pt x="397" y="465"/>
                    <a:pt x="388" y="419"/>
                    <a:pt x="403" y="379"/>
                  </a:cubicBezTo>
                  <a:cubicBezTo>
                    <a:pt x="413" y="350"/>
                    <a:pt x="411" y="320"/>
                    <a:pt x="419" y="291"/>
                  </a:cubicBezTo>
                  <a:cubicBezTo>
                    <a:pt x="429" y="253"/>
                    <a:pt x="443" y="217"/>
                    <a:pt x="451" y="179"/>
                  </a:cubicBezTo>
                  <a:cubicBezTo>
                    <a:pt x="459" y="141"/>
                    <a:pt x="460" y="100"/>
                    <a:pt x="443" y="64"/>
                  </a:cubicBezTo>
                  <a:cubicBezTo>
                    <a:pt x="407" y="62"/>
                    <a:pt x="371" y="57"/>
                    <a:pt x="337" y="44"/>
                  </a:cubicBezTo>
                  <a:cubicBezTo>
                    <a:pt x="315" y="36"/>
                    <a:pt x="296" y="24"/>
                    <a:pt x="275" y="15"/>
                  </a:cubicBezTo>
                  <a:cubicBezTo>
                    <a:pt x="255" y="6"/>
                    <a:pt x="181" y="0"/>
                    <a:pt x="168" y="6"/>
                  </a:cubicBezTo>
                  <a:close/>
                </a:path>
              </a:pathLst>
            </a:custGeom>
            <a:solidFill>
              <a:srgbClr val="3B6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7" name="Freeform 455"/>
            <p:cNvSpPr>
              <a:spLocks/>
            </p:cNvSpPr>
            <p:nvPr/>
          </p:nvSpPr>
          <p:spPr bwMode="auto">
            <a:xfrm>
              <a:off x="1963738" y="4329113"/>
              <a:ext cx="106362" cy="477838"/>
            </a:xfrm>
            <a:custGeom>
              <a:avLst/>
              <a:gdLst>
                <a:gd name="T0" fmla="*/ 33 w 82"/>
                <a:gd name="T1" fmla="*/ 95 h 371"/>
                <a:gd name="T2" fmla="*/ 20 w 82"/>
                <a:gd name="T3" fmla="*/ 5 h 371"/>
                <a:gd name="T4" fmla="*/ 21 w 82"/>
                <a:gd name="T5" fmla="*/ 0 h 371"/>
                <a:gd name="T6" fmla="*/ 2 w 82"/>
                <a:gd name="T7" fmla="*/ 40 h 371"/>
                <a:gd name="T8" fmla="*/ 6 w 82"/>
                <a:gd name="T9" fmla="*/ 96 h 371"/>
                <a:gd name="T10" fmla="*/ 22 w 82"/>
                <a:gd name="T11" fmla="*/ 246 h 371"/>
                <a:gd name="T12" fmla="*/ 78 w 82"/>
                <a:gd name="T13" fmla="*/ 371 h 371"/>
                <a:gd name="T14" fmla="*/ 33 w 82"/>
                <a:gd name="T15" fmla="*/ 95 h 3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371">
                  <a:moveTo>
                    <a:pt x="33" y="95"/>
                  </a:moveTo>
                  <a:cubicBezTo>
                    <a:pt x="22" y="66"/>
                    <a:pt x="10" y="34"/>
                    <a:pt x="20" y="5"/>
                  </a:cubicBezTo>
                  <a:cubicBezTo>
                    <a:pt x="20" y="3"/>
                    <a:pt x="21" y="2"/>
                    <a:pt x="21" y="0"/>
                  </a:cubicBezTo>
                  <a:cubicBezTo>
                    <a:pt x="10" y="10"/>
                    <a:pt x="4" y="25"/>
                    <a:pt x="2" y="40"/>
                  </a:cubicBezTo>
                  <a:cubicBezTo>
                    <a:pt x="0" y="59"/>
                    <a:pt x="4" y="77"/>
                    <a:pt x="6" y="96"/>
                  </a:cubicBezTo>
                  <a:cubicBezTo>
                    <a:pt x="14" y="146"/>
                    <a:pt x="14" y="196"/>
                    <a:pt x="22" y="246"/>
                  </a:cubicBezTo>
                  <a:cubicBezTo>
                    <a:pt x="30" y="291"/>
                    <a:pt x="47" y="337"/>
                    <a:pt x="78" y="371"/>
                  </a:cubicBezTo>
                  <a:cubicBezTo>
                    <a:pt x="82" y="277"/>
                    <a:pt x="66" y="183"/>
                    <a:pt x="33" y="95"/>
                  </a:cubicBezTo>
                  <a:close/>
                </a:path>
              </a:pathLst>
            </a:custGeom>
            <a:solidFill>
              <a:srgbClr val="355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8" name="Freeform 456"/>
            <p:cNvSpPr>
              <a:spLocks/>
            </p:cNvSpPr>
            <p:nvPr/>
          </p:nvSpPr>
          <p:spPr bwMode="auto">
            <a:xfrm>
              <a:off x="2938463" y="4044951"/>
              <a:ext cx="182562" cy="139700"/>
            </a:xfrm>
            <a:custGeom>
              <a:avLst/>
              <a:gdLst>
                <a:gd name="T0" fmla="*/ 118 w 141"/>
                <a:gd name="T1" fmla="*/ 6 h 109"/>
                <a:gd name="T2" fmla="*/ 74 w 141"/>
                <a:gd name="T3" fmla="*/ 30 h 109"/>
                <a:gd name="T4" fmla="*/ 47 w 141"/>
                <a:gd name="T5" fmla="*/ 32 h 109"/>
                <a:gd name="T6" fmla="*/ 13 w 141"/>
                <a:gd name="T7" fmla="*/ 51 h 109"/>
                <a:gd name="T8" fmla="*/ 20 w 141"/>
                <a:gd name="T9" fmla="*/ 80 h 109"/>
                <a:gd name="T10" fmla="*/ 71 w 141"/>
                <a:gd name="T11" fmla="*/ 109 h 109"/>
                <a:gd name="T12" fmla="*/ 118 w 141"/>
                <a:gd name="T13" fmla="*/ 81 h 109"/>
                <a:gd name="T14" fmla="*/ 118 w 141"/>
                <a:gd name="T15" fmla="*/ 55 h 109"/>
                <a:gd name="T16" fmla="*/ 93 w 141"/>
                <a:gd name="T17" fmla="*/ 41 h 109"/>
                <a:gd name="T18" fmla="*/ 135 w 141"/>
                <a:gd name="T19" fmla="*/ 17 h 109"/>
                <a:gd name="T20" fmla="*/ 135 w 141"/>
                <a:gd name="T21" fmla="*/ 3 h 109"/>
                <a:gd name="T22" fmla="*/ 118 w 141"/>
                <a:gd name="T23" fmla="*/ 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1" h="109">
                  <a:moveTo>
                    <a:pt x="118" y="6"/>
                  </a:moveTo>
                  <a:cubicBezTo>
                    <a:pt x="74" y="30"/>
                    <a:pt x="74" y="30"/>
                    <a:pt x="74" y="30"/>
                  </a:cubicBezTo>
                  <a:cubicBezTo>
                    <a:pt x="62" y="30"/>
                    <a:pt x="54" y="28"/>
                    <a:pt x="47" y="32"/>
                  </a:cubicBezTo>
                  <a:cubicBezTo>
                    <a:pt x="13" y="51"/>
                    <a:pt x="13" y="51"/>
                    <a:pt x="13" y="51"/>
                  </a:cubicBezTo>
                  <a:cubicBezTo>
                    <a:pt x="0" y="59"/>
                    <a:pt x="20" y="80"/>
                    <a:pt x="20" y="80"/>
                  </a:cubicBezTo>
                  <a:cubicBezTo>
                    <a:pt x="71" y="109"/>
                    <a:pt x="71" y="109"/>
                    <a:pt x="71" y="109"/>
                  </a:cubicBezTo>
                  <a:cubicBezTo>
                    <a:pt x="118" y="81"/>
                    <a:pt x="118" y="81"/>
                    <a:pt x="118" y="81"/>
                  </a:cubicBezTo>
                  <a:cubicBezTo>
                    <a:pt x="130" y="74"/>
                    <a:pt x="130" y="62"/>
                    <a:pt x="118" y="55"/>
                  </a:cubicBezTo>
                  <a:cubicBezTo>
                    <a:pt x="93" y="41"/>
                    <a:pt x="93" y="41"/>
                    <a:pt x="93" y="41"/>
                  </a:cubicBezTo>
                  <a:cubicBezTo>
                    <a:pt x="135" y="17"/>
                    <a:pt x="135" y="17"/>
                    <a:pt x="135" y="17"/>
                  </a:cubicBezTo>
                  <a:cubicBezTo>
                    <a:pt x="141" y="13"/>
                    <a:pt x="141" y="7"/>
                    <a:pt x="135" y="3"/>
                  </a:cubicBezTo>
                  <a:cubicBezTo>
                    <a:pt x="129" y="0"/>
                    <a:pt x="124" y="3"/>
                    <a:pt x="118" y="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9" name="Freeform 457"/>
            <p:cNvSpPr>
              <a:spLocks/>
            </p:cNvSpPr>
            <p:nvPr/>
          </p:nvSpPr>
          <p:spPr bwMode="auto">
            <a:xfrm>
              <a:off x="2541588" y="4094163"/>
              <a:ext cx="496887" cy="363538"/>
            </a:xfrm>
            <a:custGeom>
              <a:avLst/>
              <a:gdLst>
                <a:gd name="T0" fmla="*/ 369 w 385"/>
                <a:gd name="T1" fmla="*/ 26 h 282"/>
                <a:gd name="T2" fmla="*/ 318 w 385"/>
                <a:gd name="T3" fmla="*/ 1 h 282"/>
                <a:gd name="T4" fmla="*/ 252 w 385"/>
                <a:gd name="T5" fmla="*/ 58 h 282"/>
                <a:gd name="T6" fmla="*/ 196 w 385"/>
                <a:gd name="T7" fmla="*/ 99 h 282"/>
                <a:gd name="T8" fmla="*/ 145 w 385"/>
                <a:gd name="T9" fmla="*/ 109 h 282"/>
                <a:gd name="T10" fmla="*/ 94 w 385"/>
                <a:gd name="T11" fmla="*/ 106 h 282"/>
                <a:gd name="T12" fmla="*/ 42 w 385"/>
                <a:gd name="T13" fmla="*/ 115 h 282"/>
                <a:gd name="T14" fmla="*/ 6 w 385"/>
                <a:gd name="T15" fmla="*/ 114 h 282"/>
                <a:gd name="T16" fmla="*/ 14 w 385"/>
                <a:gd name="T17" fmla="*/ 229 h 282"/>
                <a:gd name="T18" fmla="*/ 0 w 385"/>
                <a:gd name="T19" fmla="*/ 282 h 282"/>
                <a:gd name="T20" fmla="*/ 234 w 385"/>
                <a:gd name="T21" fmla="*/ 211 h 282"/>
                <a:gd name="T22" fmla="*/ 379 w 385"/>
                <a:gd name="T23" fmla="*/ 83 h 282"/>
                <a:gd name="T24" fmla="*/ 369 w 385"/>
                <a:gd name="T25" fmla="*/ 2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5" h="282">
                  <a:moveTo>
                    <a:pt x="369" y="26"/>
                  </a:moveTo>
                  <a:cubicBezTo>
                    <a:pt x="357" y="10"/>
                    <a:pt x="338" y="0"/>
                    <a:pt x="318" y="1"/>
                  </a:cubicBezTo>
                  <a:cubicBezTo>
                    <a:pt x="296" y="20"/>
                    <a:pt x="273" y="38"/>
                    <a:pt x="252" y="58"/>
                  </a:cubicBezTo>
                  <a:cubicBezTo>
                    <a:pt x="235" y="73"/>
                    <a:pt x="217" y="89"/>
                    <a:pt x="196" y="99"/>
                  </a:cubicBezTo>
                  <a:cubicBezTo>
                    <a:pt x="180" y="106"/>
                    <a:pt x="163" y="110"/>
                    <a:pt x="145" y="109"/>
                  </a:cubicBezTo>
                  <a:cubicBezTo>
                    <a:pt x="128" y="109"/>
                    <a:pt x="112" y="105"/>
                    <a:pt x="94" y="106"/>
                  </a:cubicBezTo>
                  <a:cubicBezTo>
                    <a:pt x="76" y="106"/>
                    <a:pt x="58" y="109"/>
                    <a:pt x="42" y="115"/>
                  </a:cubicBezTo>
                  <a:cubicBezTo>
                    <a:pt x="6" y="114"/>
                    <a:pt x="6" y="114"/>
                    <a:pt x="6" y="114"/>
                  </a:cubicBezTo>
                  <a:cubicBezTo>
                    <a:pt x="23" y="150"/>
                    <a:pt x="22" y="191"/>
                    <a:pt x="14" y="229"/>
                  </a:cubicBezTo>
                  <a:cubicBezTo>
                    <a:pt x="10" y="247"/>
                    <a:pt x="5" y="264"/>
                    <a:pt x="0" y="282"/>
                  </a:cubicBezTo>
                  <a:cubicBezTo>
                    <a:pt x="71" y="242"/>
                    <a:pt x="165" y="255"/>
                    <a:pt x="234" y="211"/>
                  </a:cubicBezTo>
                  <a:cubicBezTo>
                    <a:pt x="289" y="176"/>
                    <a:pt x="320" y="110"/>
                    <a:pt x="379" y="83"/>
                  </a:cubicBezTo>
                  <a:cubicBezTo>
                    <a:pt x="385" y="64"/>
                    <a:pt x="381" y="42"/>
                    <a:pt x="369" y="26"/>
                  </a:cubicBezTo>
                  <a:close/>
                </a:path>
              </a:pathLst>
            </a:custGeom>
            <a:solidFill>
              <a:srgbClr val="355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0" name="Freeform 458"/>
            <p:cNvSpPr>
              <a:spLocks/>
            </p:cNvSpPr>
            <p:nvPr/>
          </p:nvSpPr>
          <p:spPr bwMode="auto">
            <a:xfrm>
              <a:off x="2092325" y="5135563"/>
              <a:ext cx="193675" cy="639763"/>
            </a:xfrm>
            <a:custGeom>
              <a:avLst/>
              <a:gdLst>
                <a:gd name="T0" fmla="*/ 150 w 150"/>
                <a:gd name="T1" fmla="*/ 11 h 496"/>
                <a:gd name="T2" fmla="*/ 118 w 150"/>
                <a:gd name="T3" fmla="*/ 9 h 496"/>
                <a:gd name="T4" fmla="*/ 19 w 150"/>
                <a:gd name="T5" fmla="*/ 2 h 496"/>
                <a:gd name="T6" fmla="*/ 4 w 150"/>
                <a:gd name="T7" fmla="*/ 0 h 496"/>
                <a:gd name="T8" fmla="*/ 14 w 150"/>
                <a:gd name="T9" fmla="*/ 150 h 496"/>
                <a:gd name="T10" fmla="*/ 2 w 150"/>
                <a:gd name="T11" fmla="*/ 260 h 496"/>
                <a:gd name="T12" fmla="*/ 29 w 150"/>
                <a:gd name="T13" fmla="*/ 435 h 496"/>
                <a:gd name="T14" fmla="*/ 27 w 150"/>
                <a:gd name="T15" fmla="*/ 468 h 496"/>
                <a:gd name="T16" fmla="*/ 44 w 150"/>
                <a:gd name="T17" fmla="*/ 493 h 496"/>
                <a:gd name="T18" fmla="*/ 69 w 150"/>
                <a:gd name="T19" fmla="*/ 491 h 496"/>
                <a:gd name="T20" fmla="*/ 114 w 150"/>
                <a:gd name="T21" fmla="*/ 460 h 496"/>
                <a:gd name="T22" fmla="*/ 130 w 150"/>
                <a:gd name="T23" fmla="*/ 382 h 496"/>
                <a:gd name="T24" fmla="*/ 128 w 150"/>
                <a:gd name="T25" fmla="*/ 99 h 496"/>
                <a:gd name="T26" fmla="*/ 140 w 150"/>
                <a:gd name="T27" fmla="*/ 30 h 496"/>
                <a:gd name="T28" fmla="*/ 150 w 150"/>
                <a:gd name="T29" fmla="*/ 11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0" h="496">
                  <a:moveTo>
                    <a:pt x="150" y="11"/>
                  </a:moveTo>
                  <a:cubicBezTo>
                    <a:pt x="139" y="11"/>
                    <a:pt x="129" y="10"/>
                    <a:pt x="118" y="9"/>
                  </a:cubicBezTo>
                  <a:cubicBezTo>
                    <a:pt x="85" y="7"/>
                    <a:pt x="52" y="5"/>
                    <a:pt x="19" y="2"/>
                  </a:cubicBezTo>
                  <a:cubicBezTo>
                    <a:pt x="14" y="2"/>
                    <a:pt x="9" y="1"/>
                    <a:pt x="4" y="0"/>
                  </a:cubicBezTo>
                  <a:cubicBezTo>
                    <a:pt x="16" y="49"/>
                    <a:pt x="19" y="100"/>
                    <a:pt x="14" y="150"/>
                  </a:cubicBezTo>
                  <a:cubicBezTo>
                    <a:pt x="9" y="187"/>
                    <a:pt x="0" y="223"/>
                    <a:pt x="2" y="260"/>
                  </a:cubicBezTo>
                  <a:cubicBezTo>
                    <a:pt x="5" y="319"/>
                    <a:pt x="36" y="376"/>
                    <a:pt x="29" y="435"/>
                  </a:cubicBezTo>
                  <a:cubicBezTo>
                    <a:pt x="28" y="446"/>
                    <a:pt x="25" y="457"/>
                    <a:pt x="27" y="468"/>
                  </a:cubicBezTo>
                  <a:cubicBezTo>
                    <a:pt x="28" y="478"/>
                    <a:pt x="33" y="490"/>
                    <a:pt x="44" y="493"/>
                  </a:cubicBezTo>
                  <a:cubicBezTo>
                    <a:pt x="52" y="496"/>
                    <a:pt x="61" y="494"/>
                    <a:pt x="69" y="491"/>
                  </a:cubicBezTo>
                  <a:cubicBezTo>
                    <a:pt x="86" y="484"/>
                    <a:pt x="103" y="475"/>
                    <a:pt x="114" y="460"/>
                  </a:cubicBezTo>
                  <a:cubicBezTo>
                    <a:pt x="130" y="438"/>
                    <a:pt x="130" y="409"/>
                    <a:pt x="130" y="382"/>
                  </a:cubicBezTo>
                  <a:cubicBezTo>
                    <a:pt x="129" y="288"/>
                    <a:pt x="129" y="193"/>
                    <a:pt x="128" y="99"/>
                  </a:cubicBezTo>
                  <a:cubicBezTo>
                    <a:pt x="128" y="75"/>
                    <a:pt x="128" y="50"/>
                    <a:pt x="140" y="30"/>
                  </a:cubicBezTo>
                  <a:cubicBezTo>
                    <a:pt x="144" y="24"/>
                    <a:pt x="149" y="18"/>
                    <a:pt x="150" y="11"/>
                  </a:cubicBezTo>
                  <a:close/>
                </a:path>
              </a:pathLst>
            </a:custGeom>
            <a:solidFill>
              <a:srgbClr val="355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1" name="Freeform 459"/>
            <p:cNvSpPr>
              <a:spLocks/>
            </p:cNvSpPr>
            <p:nvPr/>
          </p:nvSpPr>
          <p:spPr bwMode="auto">
            <a:xfrm>
              <a:off x="2149475" y="5699126"/>
              <a:ext cx="130175" cy="88900"/>
            </a:xfrm>
            <a:custGeom>
              <a:avLst/>
              <a:gdLst>
                <a:gd name="T0" fmla="*/ 89 w 101"/>
                <a:gd name="T1" fmla="*/ 3 h 69"/>
                <a:gd name="T2" fmla="*/ 81 w 101"/>
                <a:gd name="T3" fmla="*/ 0 h 69"/>
                <a:gd name="T4" fmla="*/ 70 w 101"/>
                <a:gd name="T5" fmla="*/ 23 h 69"/>
                <a:gd name="T6" fmla="*/ 25 w 101"/>
                <a:gd name="T7" fmla="*/ 54 h 69"/>
                <a:gd name="T8" fmla="*/ 0 w 101"/>
                <a:gd name="T9" fmla="*/ 56 h 69"/>
                <a:gd name="T10" fmla="*/ 33 w 101"/>
                <a:gd name="T11" fmla="*/ 69 h 69"/>
                <a:gd name="T12" fmla="*/ 69 w 101"/>
                <a:gd name="T13" fmla="*/ 57 h 69"/>
                <a:gd name="T14" fmla="*/ 95 w 101"/>
                <a:gd name="T15" fmla="*/ 29 h 69"/>
                <a:gd name="T16" fmla="*/ 100 w 101"/>
                <a:gd name="T17" fmla="*/ 13 h 69"/>
                <a:gd name="T18" fmla="*/ 89 w 101"/>
                <a:gd name="T19"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69">
                  <a:moveTo>
                    <a:pt x="89" y="3"/>
                  </a:moveTo>
                  <a:cubicBezTo>
                    <a:pt x="86" y="2"/>
                    <a:pt x="84" y="1"/>
                    <a:pt x="81" y="0"/>
                  </a:cubicBezTo>
                  <a:cubicBezTo>
                    <a:pt x="78" y="9"/>
                    <a:pt x="75" y="16"/>
                    <a:pt x="70" y="23"/>
                  </a:cubicBezTo>
                  <a:cubicBezTo>
                    <a:pt x="59" y="38"/>
                    <a:pt x="42" y="47"/>
                    <a:pt x="25" y="54"/>
                  </a:cubicBezTo>
                  <a:cubicBezTo>
                    <a:pt x="17" y="57"/>
                    <a:pt x="8" y="59"/>
                    <a:pt x="0" y="56"/>
                  </a:cubicBezTo>
                  <a:cubicBezTo>
                    <a:pt x="9" y="65"/>
                    <a:pt x="21" y="69"/>
                    <a:pt x="33" y="69"/>
                  </a:cubicBezTo>
                  <a:cubicBezTo>
                    <a:pt x="46" y="69"/>
                    <a:pt x="58" y="64"/>
                    <a:pt x="69" y="57"/>
                  </a:cubicBezTo>
                  <a:cubicBezTo>
                    <a:pt x="79" y="50"/>
                    <a:pt x="87" y="40"/>
                    <a:pt x="95" y="29"/>
                  </a:cubicBezTo>
                  <a:cubicBezTo>
                    <a:pt x="98" y="25"/>
                    <a:pt x="101" y="19"/>
                    <a:pt x="100" y="13"/>
                  </a:cubicBezTo>
                  <a:cubicBezTo>
                    <a:pt x="98" y="8"/>
                    <a:pt x="94" y="5"/>
                    <a:pt x="89" y="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2" name="Freeform 460"/>
            <p:cNvSpPr>
              <a:spLocks/>
            </p:cNvSpPr>
            <p:nvPr/>
          </p:nvSpPr>
          <p:spPr bwMode="auto">
            <a:xfrm>
              <a:off x="2205038" y="5075238"/>
              <a:ext cx="314325" cy="850900"/>
            </a:xfrm>
            <a:custGeom>
              <a:avLst/>
              <a:gdLst>
                <a:gd name="T0" fmla="*/ 132 w 243"/>
                <a:gd name="T1" fmla="*/ 57 h 660"/>
                <a:gd name="T2" fmla="*/ 56 w 243"/>
                <a:gd name="T3" fmla="*/ 58 h 660"/>
                <a:gd name="T4" fmla="*/ 51 w 243"/>
                <a:gd name="T5" fmla="*/ 199 h 660"/>
                <a:gd name="T6" fmla="*/ 22 w 243"/>
                <a:gd name="T7" fmla="*/ 354 h 660"/>
                <a:gd name="T8" fmla="*/ 18 w 243"/>
                <a:gd name="T9" fmla="*/ 581 h 660"/>
                <a:gd name="T10" fmla="*/ 10 w 243"/>
                <a:gd name="T11" fmla="*/ 639 h 660"/>
                <a:gd name="T12" fmla="*/ 61 w 243"/>
                <a:gd name="T13" fmla="*/ 658 h 660"/>
                <a:gd name="T14" fmla="*/ 126 w 243"/>
                <a:gd name="T15" fmla="*/ 640 h 660"/>
                <a:gd name="T16" fmla="*/ 151 w 243"/>
                <a:gd name="T17" fmla="*/ 617 h 660"/>
                <a:gd name="T18" fmla="*/ 151 w 243"/>
                <a:gd name="T19" fmla="*/ 589 h 660"/>
                <a:gd name="T20" fmla="*/ 145 w 243"/>
                <a:gd name="T21" fmla="*/ 393 h 660"/>
                <a:gd name="T22" fmla="*/ 203 w 243"/>
                <a:gd name="T23" fmla="*/ 157 h 660"/>
                <a:gd name="T24" fmla="*/ 240 w 243"/>
                <a:gd name="T25" fmla="*/ 16 h 660"/>
                <a:gd name="T26" fmla="*/ 242 w 243"/>
                <a:gd name="T27" fmla="*/ 0 h 660"/>
                <a:gd name="T28" fmla="*/ 132 w 243"/>
                <a:gd name="T29" fmla="*/ 57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660">
                  <a:moveTo>
                    <a:pt x="132" y="57"/>
                  </a:moveTo>
                  <a:cubicBezTo>
                    <a:pt x="107" y="60"/>
                    <a:pt x="81" y="60"/>
                    <a:pt x="56" y="58"/>
                  </a:cubicBezTo>
                  <a:cubicBezTo>
                    <a:pt x="67" y="104"/>
                    <a:pt x="61" y="153"/>
                    <a:pt x="51" y="199"/>
                  </a:cubicBezTo>
                  <a:cubicBezTo>
                    <a:pt x="40" y="251"/>
                    <a:pt x="24" y="302"/>
                    <a:pt x="22" y="354"/>
                  </a:cubicBezTo>
                  <a:cubicBezTo>
                    <a:pt x="19" y="430"/>
                    <a:pt x="44" y="510"/>
                    <a:pt x="18" y="581"/>
                  </a:cubicBezTo>
                  <a:cubicBezTo>
                    <a:pt x="11" y="600"/>
                    <a:pt x="0" y="622"/>
                    <a:pt x="10" y="639"/>
                  </a:cubicBezTo>
                  <a:cubicBezTo>
                    <a:pt x="19" y="656"/>
                    <a:pt x="42" y="660"/>
                    <a:pt x="61" y="658"/>
                  </a:cubicBezTo>
                  <a:cubicBezTo>
                    <a:pt x="84" y="657"/>
                    <a:pt x="106" y="650"/>
                    <a:pt x="126" y="640"/>
                  </a:cubicBezTo>
                  <a:cubicBezTo>
                    <a:pt x="137" y="635"/>
                    <a:pt x="147" y="628"/>
                    <a:pt x="151" y="617"/>
                  </a:cubicBezTo>
                  <a:cubicBezTo>
                    <a:pt x="154" y="608"/>
                    <a:pt x="152" y="598"/>
                    <a:pt x="151" y="589"/>
                  </a:cubicBezTo>
                  <a:cubicBezTo>
                    <a:pt x="138" y="524"/>
                    <a:pt x="136" y="458"/>
                    <a:pt x="145" y="393"/>
                  </a:cubicBezTo>
                  <a:cubicBezTo>
                    <a:pt x="155" y="313"/>
                    <a:pt x="181" y="235"/>
                    <a:pt x="203" y="157"/>
                  </a:cubicBezTo>
                  <a:cubicBezTo>
                    <a:pt x="217" y="110"/>
                    <a:pt x="229" y="63"/>
                    <a:pt x="240" y="16"/>
                  </a:cubicBezTo>
                  <a:cubicBezTo>
                    <a:pt x="241" y="11"/>
                    <a:pt x="243" y="5"/>
                    <a:pt x="242" y="0"/>
                  </a:cubicBezTo>
                  <a:cubicBezTo>
                    <a:pt x="217" y="34"/>
                    <a:pt x="174" y="52"/>
                    <a:pt x="132" y="57"/>
                  </a:cubicBezTo>
                  <a:close/>
                </a:path>
              </a:pathLst>
            </a:custGeom>
            <a:solidFill>
              <a:srgbClr val="355C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3" name="Freeform 461"/>
            <p:cNvSpPr>
              <a:spLocks/>
            </p:cNvSpPr>
            <p:nvPr/>
          </p:nvSpPr>
          <p:spPr bwMode="auto">
            <a:xfrm>
              <a:off x="2217738" y="5865813"/>
              <a:ext cx="360362" cy="85725"/>
            </a:xfrm>
            <a:custGeom>
              <a:avLst/>
              <a:gdLst>
                <a:gd name="T0" fmla="*/ 247 w 280"/>
                <a:gd name="T1" fmla="*/ 27 h 66"/>
                <a:gd name="T2" fmla="*/ 187 w 280"/>
                <a:gd name="T3" fmla="*/ 44 h 66"/>
                <a:gd name="T4" fmla="*/ 70 w 280"/>
                <a:gd name="T5" fmla="*/ 43 h 66"/>
                <a:gd name="T6" fmla="*/ 52 w 280"/>
                <a:gd name="T7" fmla="*/ 45 h 66"/>
                <a:gd name="T8" fmla="*/ 1 w 280"/>
                <a:gd name="T9" fmla="*/ 27 h 66"/>
                <a:gd name="T10" fmla="*/ 4 w 280"/>
                <a:gd name="T11" fmla="*/ 44 h 66"/>
                <a:gd name="T12" fmla="*/ 31 w 280"/>
                <a:gd name="T13" fmla="*/ 59 h 66"/>
                <a:gd name="T14" fmla="*/ 92 w 280"/>
                <a:gd name="T15" fmla="*/ 64 h 66"/>
                <a:gd name="T16" fmla="*/ 202 w 280"/>
                <a:gd name="T17" fmla="*/ 61 h 66"/>
                <a:gd name="T18" fmla="*/ 245 w 280"/>
                <a:gd name="T19" fmla="*/ 49 h 66"/>
                <a:gd name="T20" fmla="*/ 276 w 280"/>
                <a:gd name="T21" fmla="*/ 17 h 66"/>
                <a:gd name="T22" fmla="*/ 280 w 280"/>
                <a:gd name="T23" fmla="*/ 0 h 66"/>
                <a:gd name="T24" fmla="*/ 247 w 280"/>
                <a:gd name="T25" fmla="*/ 27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0" h="66">
                  <a:moveTo>
                    <a:pt x="247" y="27"/>
                  </a:moveTo>
                  <a:cubicBezTo>
                    <a:pt x="229" y="37"/>
                    <a:pt x="208" y="41"/>
                    <a:pt x="187" y="44"/>
                  </a:cubicBezTo>
                  <a:cubicBezTo>
                    <a:pt x="148" y="49"/>
                    <a:pt x="108" y="51"/>
                    <a:pt x="70" y="43"/>
                  </a:cubicBezTo>
                  <a:cubicBezTo>
                    <a:pt x="64" y="44"/>
                    <a:pt x="58" y="45"/>
                    <a:pt x="52" y="45"/>
                  </a:cubicBezTo>
                  <a:cubicBezTo>
                    <a:pt x="33" y="47"/>
                    <a:pt x="10" y="43"/>
                    <a:pt x="1" y="27"/>
                  </a:cubicBezTo>
                  <a:cubicBezTo>
                    <a:pt x="0" y="33"/>
                    <a:pt x="1" y="39"/>
                    <a:pt x="4" y="44"/>
                  </a:cubicBezTo>
                  <a:cubicBezTo>
                    <a:pt x="10" y="53"/>
                    <a:pt x="21" y="56"/>
                    <a:pt x="31" y="59"/>
                  </a:cubicBezTo>
                  <a:cubicBezTo>
                    <a:pt x="51" y="63"/>
                    <a:pt x="71" y="64"/>
                    <a:pt x="92" y="64"/>
                  </a:cubicBezTo>
                  <a:cubicBezTo>
                    <a:pt x="128" y="65"/>
                    <a:pt x="165" y="66"/>
                    <a:pt x="202" y="61"/>
                  </a:cubicBezTo>
                  <a:cubicBezTo>
                    <a:pt x="217" y="59"/>
                    <a:pt x="232" y="56"/>
                    <a:pt x="245" y="49"/>
                  </a:cubicBezTo>
                  <a:cubicBezTo>
                    <a:pt x="259" y="42"/>
                    <a:pt x="271" y="31"/>
                    <a:pt x="276" y="17"/>
                  </a:cubicBezTo>
                  <a:cubicBezTo>
                    <a:pt x="279" y="12"/>
                    <a:pt x="280" y="6"/>
                    <a:pt x="280" y="0"/>
                  </a:cubicBezTo>
                  <a:cubicBezTo>
                    <a:pt x="270" y="11"/>
                    <a:pt x="259" y="20"/>
                    <a:pt x="247"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0" name="Freeform 462"/>
            <p:cNvSpPr>
              <a:spLocks/>
            </p:cNvSpPr>
            <p:nvPr/>
          </p:nvSpPr>
          <p:spPr bwMode="auto">
            <a:xfrm>
              <a:off x="2308225" y="5813426"/>
              <a:ext cx="269875" cy="117475"/>
            </a:xfrm>
            <a:custGeom>
              <a:avLst/>
              <a:gdLst>
                <a:gd name="T0" fmla="*/ 200 w 210"/>
                <a:gd name="T1" fmla="*/ 16 h 92"/>
                <a:gd name="T2" fmla="*/ 162 w 210"/>
                <a:gd name="T3" fmla="*/ 1 h 92"/>
                <a:gd name="T4" fmla="*/ 119 w 210"/>
                <a:gd name="T5" fmla="*/ 4 h 92"/>
                <a:gd name="T6" fmla="*/ 69 w 210"/>
                <a:gd name="T7" fmla="*/ 1 h 92"/>
                <a:gd name="T8" fmla="*/ 71 w 210"/>
                <a:gd name="T9" fmla="*/ 13 h 92"/>
                <a:gd name="T10" fmla="*/ 118 w 210"/>
                <a:gd name="T11" fmla="*/ 14 h 92"/>
                <a:gd name="T12" fmla="*/ 131 w 210"/>
                <a:gd name="T13" fmla="*/ 16 h 92"/>
                <a:gd name="T14" fmla="*/ 140 w 210"/>
                <a:gd name="T15" fmla="*/ 32 h 92"/>
                <a:gd name="T16" fmla="*/ 130 w 210"/>
                <a:gd name="T17" fmla="*/ 47 h 92"/>
                <a:gd name="T18" fmla="*/ 112 w 210"/>
                <a:gd name="T19" fmla="*/ 50 h 92"/>
                <a:gd name="T20" fmla="*/ 71 w 210"/>
                <a:gd name="T21" fmla="*/ 49 h 92"/>
                <a:gd name="T22" fmla="*/ 47 w 210"/>
                <a:gd name="T23" fmla="*/ 68 h 92"/>
                <a:gd name="T24" fmla="*/ 0 w 210"/>
                <a:gd name="T25" fmla="*/ 84 h 92"/>
                <a:gd name="T26" fmla="*/ 117 w 210"/>
                <a:gd name="T27" fmla="*/ 85 h 92"/>
                <a:gd name="T28" fmla="*/ 177 w 210"/>
                <a:gd name="T29" fmla="*/ 68 h 92"/>
                <a:gd name="T30" fmla="*/ 210 w 210"/>
                <a:gd name="T31" fmla="*/ 41 h 92"/>
                <a:gd name="T32" fmla="*/ 200 w 210"/>
                <a:gd name="T33" fmla="*/ 1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0" h="92">
                  <a:moveTo>
                    <a:pt x="200" y="16"/>
                  </a:moveTo>
                  <a:cubicBezTo>
                    <a:pt x="191" y="5"/>
                    <a:pt x="176" y="1"/>
                    <a:pt x="162" y="1"/>
                  </a:cubicBezTo>
                  <a:cubicBezTo>
                    <a:pt x="147" y="0"/>
                    <a:pt x="133" y="3"/>
                    <a:pt x="119" y="4"/>
                  </a:cubicBezTo>
                  <a:cubicBezTo>
                    <a:pt x="102" y="4"/>
                    <a:pt x="86" y="2"/>
                    <a:pt x="69" y="1"/>
                  </a:cubicBezTo>
                  <a:cubicBezTo>
                    <a:pt x="70" y="5"/>
                    <a:pt x="70" y="9"/>
                    <a:pt x="71" y="13"/>
                  </a:cubicBezTo>
                  <a:cubicBezTo>
                    <a:pt x="87" y="13"/>
                    <a:pt x="102" y="14"/>
                    <a:pt x="118" y="14"/>
                  </a:cubicBezTo>
                  <a:cubicBezTo>
                    <a:pt x="122" y="14"/>
                    <a:pt x="127" y="14"/>
                    <a:pt x="131" y="16"/>
                  </a:cubicBezTo>
                  <a:cubicBezTo>
                    <a:pt x="137" y="19"/>
                    <a:pt x="140" y="26"/>
                    <a:pt x="140" y="32"/>
                  </a:cubicBezTo>
                  <a:cubicBezTo>
                    <a:pt x="140" y="38"/>
                    <a:pt x="136" y="44"/>
                    <a:pt x="130" y="47"/>
                  </a:cubicBezTo>
                  <a:cubicBezTo>
                    <a:pt x="125" y="50"/>
                    <a:pt x="118" y="50"/>
                    <a:pt x="112" y="50"/>
                  </a:cubicBezTo>
                  <a:cubicBezTo>
                    <a:pt x="98" y="50"/>
                    <a:pt x="84" y="50"/>
                    <a:pt x="71" y="49"/>
                  </a:cubicBezTo>
                  <a:cubicBezTo>
                    <a:pt x="66" y="58"/>
                    <a:pt x="56" y="64"/>
                    <a:pt x="47" y="68"/>
                  </a:cubicBezTo>
                  <a:cubicBezTo>
                    <a:pt x="32" y="76"/>
                    <a:pt x="16" y="81"/>
                    <a:pt x="0" y="84"/>
                  </a:cubicBezTo>
                  <a:cubicBezTo>
                    <a:pt x="38" y="92"/>
                    <a:pt x="78" y="90"/>
                    <a:pt x="117" y="85"/>
                  </a:cubicBezTo>
                  <a:cubicBezTo>
                    <a:pt x="138" y="82"/>
                    <a:pt x="159" y="78"/>
                    <a:pt x="177" y="68"/>
                  </a:cubicBezTo>
                  <a:cubicBezTo>
                    <a:pt x="189" y="61"/>
                    <a:pt x="200" y="52"/>
                    <a:pt x="210" y="41"/>
                  </a:cubicBezTo>
                  <a:cubicBezTo>
                    <a:pt x="209" y="32"/>
                    <a:pt x="207" y="23"/>
                    <a:pt x="200" y="16"/>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1" name="Freeform 463"/>
            <p:cNvSpPr>
              <a:spLocks/>
            </p:cNvSpPr>
            <p:nvPr/>
          </p:nvSpPr>
          <p:spPr bwMode="auto">
            <a:xfrm>
              <a:off x="2187575" y="4140201"/>
              <a:ext cx="201612" cy="65088"/>
            </a:xfrm>
            <a:custGeom>
              <a:avLst/>
              <a:gdLst>
                <a:gd name="T0" fmla="*/ 5 w 156"/>
                <a:gd name="T1" fmla="*/ 20 h 50"/>
                <a:gd name="T2" fmla="*/ 112 w 156"/>
                <a:gd name="T3" fmla="*/ 29 h 50"/>
                <a:gd name="T4" fmla="*/ 156 w 156"/>
                <a:gd name="T5" fmla="*/ 50 h 50"/>
                <a:gd name="T6" fmla="*/ 125 w 156"/>
                <a:gd name="T7" fmla="*/ 19 h 50"/>
                <a:gd name="T8" fmla="*/ 71 w 156"/>
                <a:gd name="T9" fmla="*/ 3 h 50"/>
                <a:gd name="T10" fmla="*/ 15 w 156"/>
                <a:gd name="T11" fmla="*/ 0 h 50"/>
                <a:gd name="T12" fmla="*/ 0 w 156"/>
                <a:gd name="T13" fmla="*/ 22 h 50"/>
                <a:gd name="T14" fmla="*/ 5 w 156"/>
                <a:gd name="T15" fmla="*/ 2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 h="50">
                  <a:moveTo>
                    <a:pt x="5" y="20"/>
                  </a:moveTo>
                  <a:cubicBezTo>
                    <a:pt x="18" y="14"/>
                    <a:pt x="92" y="20"/>
                    <a:pt x="112" y="29"/>
                  </a:cubicBezTo>
                  <a:cubicBezTo>
                    <a:pt x="127" y="36"/>
                    <a:pt x="141" y="44"/>
                    <a:pt x="156" y="50"/>
                  </a:cubicBezTo>
                  <a:cubicBezTo>
                    <a:pt x="147" y="39"/>
                    <a:pt x="138" y="27"/>
                    <a:pt x="125" y="19"/>
                  </a:cubicBezTo>
                  <a:cubicBezTo>
                    <a:pt x="109" y="8"/>
                    <a:pt x="90" y="5"/>
                    <a:pt x="71" y="3"/>
                  </a:cubicBezTo>
                  <a:cubicBezTo>
                    <a:pt x="52" y="2"/>
                    <a:pt x="33" y="4"/>
                    <a:pt x="15" y="0"/>
                  </a:cubicBezTo>
                  <a:cubicBezTo>
                    <a:pt x="11" y="8"/>
                    <a:pt x="6" y="15"/>
                    <a:pt x="0" y="22"/>
                  </a:cubicBezTo>
                  <a:cubicBezTo>
                    <a:pt x="2" y="21"/>
                    <a:pt x="3" y="20"/>
                    <a:pt x="5"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2" name="Freeform 464"/>
            <p:cNvSpPr>
              <a:spLocks/>
            </p:cNvSpPr>
            <p:nvPr/>
          </p:nvSpPr>
          <p:spPr bwMode="auto">
            <a:xfrm>
              <a:off x="2179638" y="3844926"/>
              <a:ext cx="260350" cy="268288"/>
            </a:xfrm>
            <a:custGeom>
              <a:avLst/>
              <a:gdLst>
                <a:gd name="T0" fmla="*/ 55 w 202"/>
                <a:gd name="T1" fmla="*/ 208 h 208"/>
                <a:gd name="T2" fmla="*/ 88 w 202"/>
                <a:gd name="T3" fmla="*/ 207 h 208"/>
                <a:gd name="T4" fmla="*/ 103 w 202"/>
                <a:gd name="T5" fmla="*/ 202 h 208"/>
                <a:gd name="T6" fmla="*/ 111 w 202"/>
                <a:gd name="T7" fmla="*/ 192 h 208"/>
                <a:gd name="T8" fmla="*/ 119 w 202"/>
                <a:gd name="T9" fmla="*/ 173 h 208"/>
                <a:gd name="T10" fmla="*/ 129 w 202"/>
                <a:gd name="T11" fmla="*/ 147 h 208"/>
                <a:gd name="T12" fmla="*/ 140 w 202"/>
                <a:gd name="T13" fmla="*/ 135 h 208"/>
                <a:gd name="T14" fmla="*/ 156 w 202"/>
                <a:gd name="T15" fmla="*/ 131 h 208"/>
                <a:gd name="T16" fmla="*/ 165 w 202"/>
                <a:gd name="T17" fmla="*/ 149 h 208"/>
                <a:gd name="T18" fmla="*/ 170 w 202"/>
                <a:gd name="T19" fmla="*/ 168 h 208"/>
                <a:gd name="T20" fmla="*/ 181 w 202"/>
                <a:gd name="T21" fmla="*/ 143 h 208"/>
                <a:gd name="T22" fmla="*/ 182 w 202"/>
                <a:gd name="T23" fmla="*/ 132 h 208"/>
                <a:gd name="T24" fmla="*/ 187 w 202"/>
                <a:gd name="T25" fmla="*/ 117 h 208"/>
                <a:gd name="T26" fmla="*/ 200 w 202"/>
                <a:gd name="T27" fmla="*/ 73 h 208"/>
                <a:gd name="T28" fmla="*/ 200 w 202"/>
                <a:gd name="T29" fmla="*/ 53 h 208"/>
                <a:gd name="T30" fmla="*/ 175 w 202"/>
                <a:gd name="T31" fmla="*/ 24 h 208"/>
                <a:gd name="T32" fmla="*/ 40 w 202"/>
                <a:gd name="T33" fmla="*/ 30 h 208"/>
                <a:gd name="T34" fmla="*/ 20 w 202"/>
                <a:gd name="T35" fmla="*/ 49 h 208"/>
                <a:gd name="T36" fmla="*/ 3 w 202"/>
                <a:gd name="T37" fmla="*/ 96 h 208"/>
                <a:gd name="T38" fmla="*/ 0 w 202"/>
                <a:gd name="T39" fmla="*/ 115 h 208"/>
                <a:gd name="T40" fmla="*/ 3 w 202"/>
                <a:gd name="T41" fmla="*/ 139 h 208"/>
                <a:gd name="T42" fmla="*/ 12 w 202"/>
                <a:gd name="T43" fmla="*/ 171 h 208"/>
                <a:gd name="T44" fmla="*/ 31 w 202"/>
                <a:gd name="T45" fmla="*/ 202 h 208"/>
                <a:gd name="T46" fmla="*/ 55 w 202"/>
                <a:gd name="T47"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2" h="208">
                  <a:moveTo>
                    <a:pt x="55" y="208"/>
                  </a:moveTo>
                  <a:cubicBezTo>
                    <a:pt x="66" y="208"/>
                    <a:pt x="77" y="208"/>
                    <a:pt x="88" y="207"/>
                  </a:cubicBezTo>
                  <a:cubicBezTo>
                    <a:pt x="93" y="206"/>
                    <a:pt x="99" y="205"/>
                    <a:pt x="103" y="202"/>
                  </a:cubicBezTo>
                  <a:cubicBezTo>
                    <a:pt x="107" y="200"/>
                    <a:pt x="109" y="196"/>
                    <a:pt x="111" y="192"/>
                  </a:cubicBezTo>
                  <a:cubicBezTo>
                    <a:pt x="114" y="186"/>
                    <a:pt x="117" y="179"/>
                    <a:pt x="119" y="173"/>
                  </a:cubicBezTo>
                  <a:cubicBezTo>
                    <a:pt x="122" y="164"/>
                    <a:pt x="124" y="155"/>
                    <a:pt x="129" y="147"/>
                  </a:cubicBezTo>
                  <a:cubicBezTo>
                    <a:pt x="132" y="142"/>
                    <a:pt x="136" y="138"/>
                    <a:pt x="140" y="135"/>
                  </a:cubicBezTo>
                  <a:cubicBezTo>
                    <a:pt x="145" y="132"/>
                    <a:pt x="151" y="129"/>
                    <a:pt x="156" y="131"/>
                  </a:cubicBezTo>
                  <a:cubicBezTo>
                    <a:pt x="162" y="134"/>
                    <a:pt x="164" y="142"/>
                    <a:pt x="165" y="149"/>
                  </a:cubicBezTo>
                  <a:cubicBezTo>
                    <a:pt x="165" y="156"/>
                    <a:pt x="165" y="163"/>
                    <a:pt x="170" y="168"/>
                  </a:cubicBezTo>
                  <a:cubicBezTo>
                    <a:pt x="178" y="164"/>
                    <a:pt x="181" y="153"/>
                    <a:pt x="181" y="143"/>
                  </a:cubicBezTo>
                  <a:cubicBezTo>
                    <a:pt x="181" y="139"/>
                    <a:pt x="181" y="136"/>
                    <a:pt x="182" y="132"/>
                  </a:cubicBezTo>
                  <a:cubicBezTo>
                    <a:pt x="183" y="127"/>
                    <a:pt x="185" y="122"/>
                    <a:pt x="187" y="117"/>
                  </a:cubicBezTo>
                  <a:cubicBezTo>
                    <a:pt x="194" y="103"/>
                    <a:pt x="198" y="88"/>
                    <a:pt x="200" y="73"/>
                  </a:cubicBezTo>
                  <a:cubicBezTo>
                    <a:pt x="201" y="67"/>
                    <a:pt x="202" y="60"/>
                    <a:pt x="200" y="53"/>
                  </a:cubicBezTo>
                  <a:cubicBezTo>
                    <a:pt x="197" y="40"/>
                    <a:pt x="186" y="31"/>
                    <a:pt x="175" y="24"/>
                  </a:cubicBezTo>
                  <a:cubicBezTo>
                    <a:pt x="133" y="0"/>
                    <a:pt x="79" y="3"/>
                    <a:pt x="40" y="30"/>
                  </a:cubicBezTo>
                  <a:cubicBezTo>
                    <a:pt x="32" y="35"/>
                    <a:pt x="25" y="41"/>
                    <a:pt x="20" y="49"/>
                  </a:cubicBezTo>
                  <a:cubicBezTo>
                    <a:pt x="10" y="62"/>
                    <a:pt x="6" y="80"/>
                    <a:pt x="3" y="96"/>
                  </a:cubicBezTo>
                  <a:cubicBezTo>
                    <a:pt x="2" y="102"/>
                    <a:pt x="0" y="109"/>
                    <a:pt x="0" y="115"/>
                  </a:cubicBezTo>
                  <a:cubicBezTo>
                    <a:pt x="0" y="123"/>
                    <a:pt x="2" y="131"/>
                    <a:pt x="3" y="139"/>
                  </a:cubicBezTo>
                  <a:cubicBezTo>
                    <a:pt x="6" y="150"/>
                    <a:pt x="9" y="161"/>
                    <a:pt x="12" y="171"/>
                  </a:cubicBezTo>
                  <a:cubicBezTo>
                    <a:pt x="16" y="183"/>
                    <a:pt x="21" y="196"/>
                    <a:pt x="31" y="202"/>
                  </a:cubicBezTo>
                  <a:cubicBezTo>
                    <a:pt x="38" y="207"/>
                    <a:pt x="47" y="207"/>
                    <a:pt x="55" y="20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3" name="Freeform 465"/>
            <p:cNvSpPr>
              <a:spLocks/>
            </p:cNvSpPr>
            <p:nvPr/>
          </p:nvSpPr>
          <p:spPr bwMode="auto">
            <a:xfrm>
              <a:off x="2211388" y="3943351"/>
              <a:ext cx="234950" cy="238125"/>
            </a:xfrm>
            <a:custGeom>
              <a:avLst/>
              <a:gdLst>
                <a:gd name="T0" fmla="*/ 182 w 182"/>
                <a:gd name="T1" fmla="*/ 29 h 185"/>
                <a:gd name="T2" fmla="*/ 176 w 182"/>
                <a:gd name="T3" fmla="*/ 0 h 185"/>
                <a:gd name="T4" fmla="*/ 163 w 182"/>
                <a:gd name="T5" fmla="*/ 41 h 185"/>
                <a:gd name="T6" fmla="*/ 158 w 182"/>
                <a:gd name="T7" fmla="*/ 56 h 185"/>
                <a:gd name="T8" fmla="*/ 157 w 182"/>
                <a:gd name="T9" fmla="*/ 67 h 185"/>
                <a:gd name="T10" fmla="*/ 146 w 182"/>
                <a:gd name="T11" fmla="*/ 92 h 185"/>
                <a:gd name="T12" fmla="*/ 141 w 182"/>
                <a:gd name="T13" fmla="*/ 73 h 185"/>
                <a:gd name="T14" fmla="*/ 132 w 182"/>
                <a:gd name="T15" fmla="*/ 55 h 185"/>
                <a:gd name="T16" fmla="*/ 116 w 182"/>
                <a:gd name="T17" fmla="*/ 59 h 185"/>
                <a:gd name="T18" fmla="*/ 105 w 182"/>
                <a:gd name="T19" fmla="*/ 71 h 185"/>
                <a:gd name="T20" fmla="*/ 95 w 182"/>
                <a:gd name="T21" fmla="*/ 97 h 185"/>
                <a:gd name="T22" fmla="*/ 87 w 182"/>
                <a:gd name="T23" fmla="*/ 116 h 185"/>
                <a:gd name="T24" fmla="*/ 79 w 182"/>
                <a:gd name="T25" fmla="*/ 126 h 185"/>
                <a:gd name="T26" fmla="*/ 64 w 182"/>
                <a:gd name="T27" fmla="*/ 131 h 185"/>
                <a:gd name="T28" fmla="*/ 31 w 182"/>
                <a:gd name="T29" fmla="*/ 132 h 185"/>
                <a:gd name="T30" fmla="*/ 7 w 182"/>
                <a:gd name="T31" fmla="*/ 126 h 185"/>
                <a:gd name="T32" fmla="*/ 1 w 182"/>
                <a:gd name="T33" fmla="*/ 121 h 185"/>
                <a:gd name="T34" fmla="*/ 0 w 182"/>
                <a:gd name="T35" fmla="*/ 153 h 185"/>
                <a:gd name="T36" fmla="*/ 53 w 182"/>
                <a:gd name="T37" fmla="*/ 156 h 185"/>
                <a:gd name="T38" fmla="*/ 107 w 182"/>
                <a:gd name="T39" fmla="*/ 172 h 185"/>
                <a:gd name="T40" fmla="*/ 120 w 182"/>
                <a:gd name="T41" fmla="*/ 182 h 185"/>
                <a:gd name="T42" fmla="*/ 141 w 182"/>
                <a:gd name="T43" fmla="*/ 180 h 185"/>
                <a:gd name="T44" fmla="*/ 147 w 182"/>
                <a:gd name="T45" fmla="*/ 171 h 185"/>
                <a:gd name="T46" fmla="*/ 156 w 182"/>
                <a:gd name="T47" fmla="*/ 145 h 185"/>
                <a:gd name="T48" fmla="*/ 167 w 182"/>
                <a:gd name="T49" fmla="*/ 115 h 185"/>
                <a:gd name="T50" fmla="*/ 174 w 182"/>
                <a:gd name="T51" fmla="*/ 92 h 185"/>
                <a:gd name="T52" fmla="*/ 174 w 182"/>
                <a:gd name="T53" fmla="*/ 79 h 185"/>
                <a:gd name="T54" fmla="*/ 177 w 182"/>
                <a:gd name="T55" fmla="*/ 68 h 185"/>
                <a:gd name="T56" fmla="*/ 181 w 182"/>
                <a:gd name="T57" fmla="*/ 49 h 185"/>
                <a:gd name="T58" fmla="*/ 182 w 182"/>
                <a:gd name="T59" fmla="*/ 29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2" h="185">
                  <a:moveTo>
                    <a:pt x="182" y="29"/>
                  </a:moveTo>
                  <a:cubicBezTo>
                    <a:pt x="181" y="19"/>
                    <a:pt x="180" y="10"/>
                    <a:pt x="176" y="0"/>
                  </a:cubicBezTo>
                  <a:cubicBezTo>
                    <a:pt x="174" y="15"/>
                    <a:pt x="169" y="28"/>
                    <a:pt x="163" y="41"/>
                  </a:cubicBezTo>
                  <a:cubicBezTo>
                    <a:pt x="161" y="46"/>
                    <a:pt x="159" y="51"/>
                    <a:pt x="158" y="56"/>
                  </a:cubicBezTo>
                  <a:cubicBezTo>
                    <a:pt x="157" y="60"/>
                    <a:pt x="157" y="63"/>
                    <a:pt x="157" y="67"/>
                  </a:cubicBezTo>
                  <a:cubicBezTo>
                    <a:pt x="157" y="77"/>
                    <a:pt x="154" y="88"/>
                    <a:pt x="146" y="92"/>
                  </a:cubicBezTo>
                  <a:cubicBezTo>
                    <a:pt x="141" y="87"/>
                    <a:pt x="141" y="80"/>
                    <a:pt x="141" y="73"/>
                  </a:cubicBezTo>
                  <a:cubicBezTo>
                    <a:pt x="140" y="66"/>
                    <a:pt x="138" y="58"/>
                    <a:pt x="132" y="55"/>
                  </a:cubicBezTo>
                  <a:cubicBezTo>
                    <a:pt x="127" y="53"/>
                    <a:pt x="121" y="56"/>
                    <a:pt x="116" y="59"/>
                  </a:cubicBezTo>
                  <a:cubicBezTo>
                    <a:pt x="112" y="62"/>
                    <a:pt x="108" y="66"/>
                    <a:pt x="105" y="71"/>
                  </a:cubicBezTo>
                  <a:cubicBezTo>
                    <a:pt x="100" y="79"/>
                    <a:pt x="98" y="88"/>
                    <a:pt x="95" y="97"/>
                  </a:cubicBezTo>
                  <a:cubicBezTo>
                    <a:pt x="93" y="103"/>
                    <a:pt x="90" y="110"/>
                    <a:pt x="87" y="116"/>
                  </a:cubicBezTo>
                  <a:cubicBezTo>
                    <a:pt x="85" y="120"/>
                    <a:pt x="83" y="124"/>
                    <a:pt x="79" y="126"/>
                  </a:cubicBezTo>
                  <a:cubicBezTo>
                    <a:pt x="75" y="129"/>
                    <a:pt x="69" y="130"/>
                    <a:pt x="64" y="131"/>
                  </a:cubicBezTo>
                  <a:cubicBezTo>
                    <a:pt x="53" y="132"/>
                    <a:pt x="42" y="132"/>
                    <a:pt x="31" y="132"/>
                  </a:cubicBezTo>
                  <a:cubicBezTo>
                    <a:pt x="23" y="131"/>
                    <a:pt x="14" y="131"/>
                    <a:pt x="7" y="126"/>
                  </a:cubicBezTo>
                  <a:cubicBezTo>
                    <a:pt x="5" y="125"/>
                    <a:pt x="3" y="123"/>
                    <a:pt x="1" y="121"/>
                  </a:cubicBezTo>
                  <a:cubicBezTo>
                    <a:pt x="1" y="132"/>
                    <a:pt x="1" y="143"/>
                    <a:pt x="0" y="153"/>
                  </a:cubicBezTo>
                  <a:cubicBezTo>
                    <a:pt x="17" y="156"/>
                    <a:pt x="35" y="155"/>
                    <a:pt x="53" y="156"/>
                  </a:cubicBezTo>
                  <a:cubicBezTo>
                    <a:pt x="72" y="158"/>
                    <a:pt x="91" y="161"/>
                    <a:pt x="107" y="172"/>
                  </a:cubicBezTo>
                  <a:cubicBezTo>
                    <a:pt x="112" y="175"/>
                    <a:pt x="116" y="178"/>
                    <a:pt x="120" y="182"/>
                  </a:cubicBezTo>
                  <a:cubicBezTo>
                    <a:pt x="127" y="184"/>
                    <a:pt x="135" y="185"/>
                    <a:pt x="141" y="180"/>
                  </a:cubicBezTo>
                  <a:cubicBezTo>
                    <a:pt x="144" y="178"/>
                    <a:pt x="146" y="174"/>
                    <a:pt x="147" y="171"/>
                  </a:cubicBezTo>
                  <a:cubicBezTo>
                    <a:pt x="151" y="162"/>
                    <a:pt x="154" y="154"/>
                    <a:pt x="156" y="145"/>
                  </a:cubicBezTo>
                  <a:cubicBezTo>
                    <a:pt x="159" y="135"/>
                    <a:pt x="163" y="125"/>
                    <a:pt x="167" y="115"/>
                  </a:cubicBezTo>
                  <a:cubicBezTo>
                    <a:pt x="170" y="108"/>
                    <a:pt x="174" y="100"/>
                    <a:pt x="174" y="92"/>
                  </a:cubicBezTo>
                  <a:cubicBezTo>
                    <a:pt x="174" y="88"/>
                    <a:pt x="174" y="83"/>
                    <a:pt x="174" y="79"/>
                  </a:cubicBezTo>
                  <a:cubicBezTo>
                    <a:pt x="174" y="75"/>
                    <a:pt x="176" y="72"/>
                    <a:pt x="177" y="68"/>
                  </a:cubicBezTo>
                  <a:cubicBezTo>
                    <a:pt x="179" y="62"/>
                    <a:pt x="180" y="56"/>
                    <a:pt x="181" y="49"/>
                  </a:cubicBezTo>
                  <a:cubicBezTo>
                    <a:pt x="182" y="43"/>
                    <a:pt x="182" y="36"/>
                    <a:pt x="182" y="2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4" name="Freeform 466"/>
            <p:cNvSpPr>
              <a:spLocks/>
            </p:cNvSpPr>
            <p:nvPr/>
          </p:nvSpPr>
          <p:spPr bwMode="auto">
            <a:xfrm>
              <a:off x="2398713" y="5829301"/>
              <a:ext cx="90487" cy="47625"/>
            </a:xfrm>
            <a:custGeom>
              <a:avLst/>
              <a:gdLst>
                <a:gd name="T0" fmla="*/ 59 w 69"/>
                <a:gd name="T1" fmla="*/ 34 h 37"/>
                <a:gd name="T2" fmla="*/ 69 w 69"/>
                <a:gd name="T3" fmla="*/ 19 h 37"/>
                <a:gd name="T4" fmla="*/ 60 w 69"/>
                <a:gd name="T5" fmla="*/ 3 h 37"/>
                <a:gd name="T6" fmla="*/ 47 w 69"/>
                <a:gd name="T7" fmla="*/ 1 h 37"/>
                <a:gd name="T8" fmla="*/ 0 w 69"/>
                <a:gd name="T9" fmla="*/ 0 h 37"/>
                <a:gd name="T10" fmla="*/ 1 w 69"/>
                <a:gd name="T11" fmla="*/ 4 h 37"/>
                <a:gd name="T12" fmla="*/ 1 w 69"/>
                <a:gd name="T13" fmla="*/ 32 h 37"/>
                <a:gd name="T14" fmla="*/ 0 w 69"/>
                <a:gd name="T15" fmla="*/ 36 h 37"/>
                <a:gd name="T16" fmla="*/ 41 w 69"/>
                <a:gd name="T17" fmla="*/ 37 h 37"/>
                <a:gd name="T18" fmla="*/ 59 w 69"/>
                <a:gd name="T19"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9" h="37">
                  <a:moveTo>
                    <a:pt x="59" y="34"/>
                  </a:moveTo>
                  <a:cubicBezTo>
                    <a:pt x="65" y="31"/>
                    <a:pt x="69" y="25"/>
                    <a:pt x="69" y="19"/>
                  </a:cubicBezTo>
                  <a:cubicBezTo>
                    <a:pt x="69" y="13"/>
                    <a:pt x="66" y="6"/>
                    <a:pt x="60" y="3"/>
                  </a:cubicBezTo>
                  <a:cubicBezTo>
                    <a:pt x="56" y="1"/>
                    <a:pt x="51" y="1"/>
                    <a:pt x="47" y="1"/>
                  </a:cubicBezTo>
                  <a:cubicBezTo>
                    <a:pt x="31" y="1"/>
                    <a:pt x="16" y="0"/>
                    <a:pt x="0" y="0"/>
                  </a:cubicBezTo>
                  <a:cubicBezTo>
                    <a:pt x="0" y="1"/>
                    <a:pt x="0" y="2"/>
                    <a:pt x="1" y="4"/>
                  </a:cubicBezTo>
                  <a:cubicBezTo>
                    <a:pt x="2" y="13"/>
                    <a:pt x="4" y="23"/>
                    <a:pt x="1" y="32"/>
                  </a:cubicBezTo>
                  <a:cubicBezTo>
                    <a:pt x="1" y="33"/>
                    <a:pt x="0" y="35"/>
                    <a:pt x="0" y="36"/>
                  </a:cubicBezTo>
                  <a:cubicBezTo>
                    <a:pt x="13" y="37"/>
                    <a:pt x="27" y="37"/>
                    <a:pt x="41" y="37"/>
                  </a:cubicBezTo>
                  <a:cubicBezTo>
                    <a:pt x="47" y="37"/>
                    <a:pt x="54" y="37"/>
                    <a:pt x="59" y="3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19" name="Group 718"/>
          <p:cNvGrpSpPr/>
          <p:nvPr/>
        </p:nvGrpSpPr>
        <p:grpSpPr>
          <a:xfrm>
            <a:off x="10262694" y="5370180"/>
            <a:ext cx="313082" cy="959034"/>
            <a:chOff x="5789613" y="590550"/>
            <a:chExt cx="1984375" cy="6078538"/>
          </a:xfrm>
        </p:grpSpPr>
        <p:sp>
          <p:nvSpPr>
            <p:cNvPr id="720" name="Freeform 96"/>
            <p:cNvSpPr>
              <a:spLocks/>
            </p:cNvSpPr>
            <p:nvPr/>
          </p:nvSpPr>
          <p:spPr bwMode="auto">
            <a:xfrm>
              <a:off x="6621463" y="2374900"/>
              <a:ext cx="1057275" cy="611188"/>
            </a:xfrm>
            <a:custGeom>
              <a:avLst/>
              <a:gdLst>
                <a:gd name="T0" fmla="*/ 315 w 666"/>
                <a:gd name="T1" fmla="*/ 0 h 385"/>
                <a:gd name="T2" fmla="*/ 666 w 666"/>
                <a:gd name="T3" fmla="*/ 204 h 385"/>
                <a:gd name="T4" fmla="*/ 354 w 666"/>
                <a:gd name="T5" fmla="*/ 385 h 385"/>
                <a:gd name="T6" fmla="*/ 0 w 666"/>
                <a:gd name="T7" fmla="*/ 181 h 385"/>
                <a:gd name="T8" fmla="*/ 315 w 666"/>
                <a:gd name="T9" fmla="*/ 0 h 385"/>
              </a:gdLst>
              <a:ahLst/>
              <a:cxnLst>
                <a:cxn ang="0">
                  <a:pos x="T0" y="T1"/>
                </a:cxn>
                <a:cxn ang="0">
                  <a:pos x="T2" y="T3"/>
                </a:cxn>
                <a:cxn ang="0">
                  <a:pos x="T4" y="T5"/>
                </a:cxn>
                <a:cxn ang="0">
                  <a:pos x="T6" y="T7"/>
                </a:cxn>
                <a:cxn ang="0">
                  <a:pos x="T8" y="T9"/>
                </a:cxn>
              </a:cxnLst>
              <a:rect l="0" t="0" r="r" b="b"/>
              <a:pathLst>
                <a:path w="666" h="385">
                  <a:moveTo>
                    <a:pt x="315" y="0"/>
                  </a:moveTo>
                  <a:lnTo>
                    <a:pt x="666" y="204"/>
                  </a:lnTo>
                  <a:lnTo>
                    <a:pt x="354" y="385"/>
                  </a:lnTo>
                  <a:lnTo>
                    <a:pt x="0" y="181"/>
                  </a:lnTo>
                  <a:lnTo>
                    <a:pt x="315"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1" name="Freeform 97"/>
            <p:cNvSpPr>
              <a:spLocks noEditPoints="1"/>
            </p:cNvSpPr>
            <p:nvPr/>
          </p:nvSpPr>
          <p:spPr bwMode="auto">
            <a:xfrm>
              <a:off x="6573838" y="2346325"/>
              <a:ext cx="1200150" cy="693738"/>
            </a:xfrm>
            <a:custGeom>
              <a:avLst/>
              <a:gdLst>
                <a:gd name="T0" fmla="*/ 143 w 329"/>
                <a:gd name="T1" fmla="*/ 2 h 191"/>
                <a:gd name="T2" fmla="*/ 157 w 329"/>
                <a:gd name="T3" fmla="*/ 2 h 191"/>
                <a:gd name="T4" fmla="*/ 325 w 329"/>
                <a:gd name="T5" fmla="*/ 100 h 191"/>
                <a:gd name="T6" fmla="*/ 325 w 329"/>
                <a:gd name="T7" fmla="*/ 108 h 191"/>
                <a:gd name="T8" fmla="*/ 186 w 329"/>
                <a:gd name="T9" fmla="*/ 189 h 191"/>
                <a:gd name="T10" fmla="*/ 171 w 329"/>
                <a:gd name="T11" fmla="*/ 189 h 191"/>
                <a:gd name="T12" fmla="*/ 4 w 329"/>
                <a:gd name="T13" fmla="*/ 91 h 191"/>
                <a:gd name="T14" fmla="*/ 4 w 329"/>
                <a:gd name="T15" fmla="*/ 83 h 191"/>
                <a:gd name="T16" fmla="*/ 143 w 329"/>
                <a:gd name="T17" fmla="*/ 2 h 191"/>
                <a:gd name="T18" fmla="*/ 303 w 329"/>
                <a:gd name="T19" fmla="*/ 97 h 191"/>
                <a:gd name="T20" fmla="*/ 150 w 329"/>
                <a:gd name="T21" fmla="*/ 8 h 191"/>
                <a:gd name="T22" fmla="*/ 13 w 329"/>
                <a:gd name="T23" fmla="*/ 87 h 191"/>
                <a:gd name="T24" fmla="*/ 167 w 329"/>
                <a:gd name="T25" fmla="*/ 176 h 191"/>
                <a:gd name="T26" fmla="*/ 303 w 329"/>
                <a:gd name="T27" fmla="*/ 97 h 191"/>
                <a:gd name="T28" fmla="*/ 253 w 329"/>
                <a:gd name="T29" fmla="*/ 146 h 191"/>
                <a:gd name="T30" fmla="*/ 253 w 329"/>
                <a:gd name="T31" fmla="*/ 139 h 191"/>
                <a:gd name="T32" fmla="*/ 242 w 329"/>
                <a:gd name="T33" fmla="*/ 139 h 191"/>
                <a:gd name="T34" fmla="*/ 242 w 329"/>
                <a:gd name="T35" fmla="*/ 146 h 191"/>
                <a:gd name="T36" fmla="*/ 253 w 329"/>
                <a:gd name="T37" fmla="*/ 1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9" h="191">
                  <a:moveTo>
                    <a:pt x="143" y="2"/>
                  </a:moveTo>
                  <a:cubicBezTo>
                    <a:pt x="147" y="0"/>
                    <a:pt x="153" y="0"/>
                    <a:pt x="157" y="2"/>
                  </a:cubicBezTo>
                  <a:cubicBezTo>
                    <a:pt x="325" y="100"/>
                    <a:pt x="325" y="100"/>
                    <a:pt x="325" y="100"/>
                  </a:cubicBezTo>
                  <a:cubicBezTo>
                    <a:pt x="329" y="102"/>
                    <a:pt x="329" y="106"/>
                    <a:pt x="325" y="108"/>
                  </a:cubicBezTo>
                  <a:cubicBezTo>
                    <a:pt x="186" y="189"/>
                    <a:pt x="186" y="189"/>
                    <a:pt x="186" y="189"/>
                  </a:cubicBezTo>
                  <a:cubicBezTo>
                    <a:pt x="182" y="191"/>
                    <a:pt x="175" y="191"/>
                    <a:pt x="171" y="189"/>
                  </a:cubicBezTo>
                  <a:cubicBezTo>
                    <a:pt x="4" y="91"/>
                    <a:pt x="4" y="91"/>
                    <a:pt x="4" y="91"/>
                  </a:cubicBezTo>
                  <a:cubicBezTo>
                    <a:pt x="0" y="89"/>
                    <a:pt x="0" y="85"/>
                    <a:pt x="4" y="83"/>
                  </a:cubicBezTo>
                  <a:lnTo>
                    <a:pt x="143" y="2"/>
                  </a:lnTo>
                  <a:close/>
                  <a:moveTo>
                    <a:pt x="303" y="97"/>
                  </a:moveTo>
                  <a:cubicBezTo>
                    <a:pt x="150" y="8"/>
                    <a:pt x="150" y="8"/>
                    <a:pt x="150" y="8"/>
                  </a:cubicBezTo>
                  <a:cubicBezTo>
                    <a:pt x="13" y="87"/>
                    <a:pt x="13" y="87"/>
                    <a:pt x="13" y="87"/>
                  </a:cubicBezTo>
                  <a:cubicBezTo>
                    <a:pt x="167" y="176"/>
                    <a:pt x="167" y="176"/>
                    <a:pt x="167" y="176"/>
                  </a:cubicBezTo>
                  <a:cubicBezTo>
                    <a:pt x="303" y="97"/>
                    <a:pt x="303" y="97"/>
                    <a:pt x="303" y="97"/>
                  </a:cubicBezTo>
                  <a:moveTo>
                    <a:pt x="253" y="146"/>
                  </a:moveTo>
                  <a:cubicBezTo>
                    <a:pt x="256" y="144"/>
                    <a:pt x="256" y="141"/>
                    <a:pt x="253" y="139"/>
                  </a:cubicBezTo>
                  <a:cubicBezTo>
                    <a:pt x="250" y="137"/>
                    <a:pt x="245" y="137"/>
                    <a:pt x="242" y="139"/>
                  </a:cubicBezTo>
                  <a:cubicBezTo>
                    <a:pt x="239" y="141"/>
                    <a:pt x="239" y="144"/>
                    <a:pt x="242" y="146"/>
                  </a:cubicBezTo>
                  <a:cubicBezTo>
                    <a:pt x="245" y="147"/>
                    <a:pt x="250" y="147"/>
                    <a:pt x="253" y="146"/>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2" name="Freeform 98"/>
            <p:cNvSpPr>
              <a:spLocks/>
            </p:cNvSpPr>
            <p:nvPr/>
          </p:nvSpPr>
          <p:spPr bwMode="auto">
            <a:xfrm>
              <a:off x="7445376" y="2844800"/>
              <a:ext cx="61913" cy="36513"/>
            </a:xfrm>
            <a:custGeom>
              <a:avLst/>
              <a:gdLst>
                <a:gd name="T0" fmla="*/ 3 w 17"/>
                <a:gd name="T1" fmla="*/ 2 h 10"/>
                <a:gd name="T2" fmla="*/ 14 w 17"/>
                <a:gd name="T3" fmla="*/ 2 h 10"/>
                <a:gd name="T4" fmla="*/ 14 w 17"/>
                <a:gd name="T5" fmla="*/ 9 h 10"/>
                <a:gd name="T6" fmla="*/ 3 w 17"/>
                <a:gd name="T7" fmla="*/ 9 h 10"/>
                <a:gd name="T8" fmla="*/ 3 w 17"/>
                <a:gd name="T9" fmla="*/ 2 h 10"/>
              </a:gdLst>
              <a:ahLst/>
              <a:cxnLst>
                <a:cxn ang="0">
                  <a:pos x="T0" y="T1"/>
                </a:cxn>
                <a:cxn ang="0">
                  <a:pos x="T2" y="T3"/>
                </a:cxn>
                <a:cxn ang="0">
                  <a:pos x="T4" y="T5"/>
                </a:cxn>
                <a:cxn ang="0">
                  <a:pos x="T6" y="T7"/>
                </a:cxn>
                <a:cxn ang="0">
                  <a:pos x="T8" y="T9"/>
                </a:cxn>
              </a:cxnLst>
              <a:rect l="0" t="0" r="r" b="b"/>
              <a:pathLst>
                <a:path w="17" h="10">
                  <a:moveTo>
                    <a:pt x="3" y="2"/>
                  </a:moveTo>
                  <a:cubicBezTo>
                    <a:pt x="6" y="0"/>
                    <a:pt x="11" y="0"/>
                    <a:pt x="14" y="2"/>
                  </a:cubicBezTo>
                  <a:cubicBezTo>
                    <a:pt x="17" y="4"/>
                    <a:pt x="17" y="7"/>
                    <a:pt x="14" y="9"/>
                  </a:cubicBezTo>
                  <a:cubicBezTo>
                    <a:pt x="11" y="10"/>
                    <a:pt x="6" y="10"/>
                    <a:pt x="3" y="9"/>
                  </a:cubicBezTo>
                  <a:cubicBezTo>
                    <a:pt x="0" y="7"/>
                    <a:pt x="0" y="4"/>
                    <a:pt x="3" y="2"/>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3" name="Freeform 99"/>
            <p:cNvSpPr>
              <a:spLocks/>
            </p:cNvSpPr>
            <p:nvPr/>
          </p:nvSpPr>
          <p:spPr bwMode="auto">
            <a:xfrm>
              <a:off x="6577013" y="2662238"/>
              <a:ext cx="1193800" cy="396875"/>
            </a:xfrm>
            <a:custGeom>
              <a:avLst/>
              <a:gdLst>
                <a:gd name="T0" fmla="*/ 327 w 327"/>
                <a:gd name="T1" fmla="*/ 17 h 109"/>
                <a:gd name="T2" fmla="*/ 324 w 327"/>
                <a:gd name="T3" fmla="*/ 21 h 109"/>
                <a:gd name="T4" fmla="*/ 185 w 327"/>
                <a:gd name="T5" fmla="*/ 102 h 109"/>
                <a:gd name="T6" fmla="*/ 170 w 327"/>
                <a:gd name="T7" fmla="*/ 102 h 109"/>
                <a:gd name="T8" fmla="*/ 3 w 327"/>
                <a:gd name="T9" fmla="*/ 4 h 109"/>
                <a:gd name="T10" fmla="*/ 0 w 327"/>
                <a:gd name="T11" fmla="*/ 0 h 109"/>
                <a:gd name="T12" fmla="*/ 0 w 327"/>
                <a:gd name="T13" fmla="*/ 5 h 109"/>
                <a:gd name="T14" fmla="*/ 3 w 327"/>
                <a:gd name="T15" fmla="*/ 9 h 109"/>
                <a:gd name="T16" fmla="*/ 170 w 327"/>
                <a:gd name="T17" fmla="*/ 107 h 109"/>
                <a:gd name="T18" fmla="*/ 185 w 327"/>
                <a:gd name="T19" fmla="*/ 107 h 109"/>
                <a:gd name="T20" fmla="*/ 324 w 327"/>
                <a:gd name="T21" fmla="*/ 27 h 109"/>
                <a:gd name="T22" fmla="*/ 327 w 327"/>
                <a:gd name="T23" fmla="*/ 22 h 109"/>
                <a:gd name="T24" fmla="*/ 327 w 327"/>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7" h="109">
                  <a:moveTo>
                    <a:pt x="327" y="17"/>
                  </a:moveTo>
                  <a:cubicBezTo>
                    <a:pt x="327" y="19"/>
                    <a:pt x="326" y="20"/>
                    <a:pt x="324" y="21"/>
                  </a:cubicBezTo>
                  <a:cubicBezTo>
                    <a:pt x="185" y="102"/>
                    <a:pt x="185" y="102"/>
                    <a:pt x="185" y="102"/>
                  </a:cubicBezTo>
                  <a:cubicBezTo>
                    <a:pt x="181" y="104"/>
                    <a:pt x="174" y="104"/>
                    <a:pt x="170" y="102"/>
                  </a:cubicBezTo>
                  <a:cubicBezTo>
                    <a:pt x="3" y="4"/>
                    <a:pt x="3" y="4"/>
                    <a:pt x="3" y="4"/>
                  </a:cubicBezTo>
                  <a:cubicBezTo>
                    <a:pt x="1" y="3"/>
                    <a:pt x="0" y="1"/>
                    <a:pt x="0" y="0"/>
                  </a:cubicBezTo>
                  <a:cubicBezTo>
                    <a:pt x="0" y="5"/>
                    <a:pt x="0" y="5"/>
                    <a:pt x="0" y="5"/>
                  </a:cubicBezTo>
                  <a:cubicBezTo>
                    <a:pt x="0" y="7"/>
                    <a:pt x="1" y="8"/>
                    <a:pt x="3" y="9"/>
                  </a:cubicBezTo>
                  <a:cubicBezTo>
                    <a:pt x="170" y="107"/>
                    <a:pt x="170" y="107"/>
                    <a:pt x="170" y="107"/>
                  </a:cubicBezTo>
                  <a:cubicBezTo>
                    <a:pt x="174" y="109"/>
                    <a:pt x="181" y="109"/>
                    <a:pt x="185" y="107"/>
                  </a:cubicBezTo>
                  <a:cubicBezTo>
                    <a:pt x="324" y="27"/>
                    <a:pt x="324" y="27"/>
                    <a:pt x="324" y="27"/>
                  </a:cubicBezTo>
                  <a:cubicBezTo>
                    <a:pt x="326" y="26"/>
                    <a:pt x="327" y="24"/>
                    <a:pt x="327" y="22"/>
                  </a:cubicBezTo>
                  <a:lnTo>
                    <a:pt x="327" y="17"/>
                  </a:lnTo>
                  <a:close/>
                </a:path>
              </a:pathLst>
            </a:custGeom>
            <a:solidFill>
              <a:srgbClr val="CDD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4" name="Freeform 100"/>
            <p:cNvSpPr>
              <a:spLocks/>
            </p:cNvSpPr>
            <p:nvPr/>
          </p:nvSpPr>
          <p:spPr bwMode="auto">
            <a:xfrm>
              <a:off x="6116638" y="1106488"/>
              <a:ext cx="868363" cy="704850"/>
            </a:xfrm>
            <a:custGeom>
              <a:avLst/>
              <a:gdLst>
                <a:gd name="T0" fmla="*/ 7 w 238"/>
                <a:gd name="T1" fmla="*/ 178 h 194"/>
                <a:gd name="T2" fmla="*/ 82 w 238"/>
                <a:gd name="T3" fmla="*/ 173 h 194"/>
                <a:gd name="T4" fmla="*/ 140 w 238"/>
                <a:gd name="T5" fmla="*/ 164 h 194"/>
                <a:gd name="T6" fmla="*/ 139 w 238"/>
                <a:gd name="T7" fmla="*/ 160 h 194"/>
                <a:gd name="T8" fmla="*/ 139 w 238"/>
                <a:gd name="T9" fmla="*/ 151 h 194"/>
                <a:gd name="T10" fmla="*/ 145 w 238"/>
                <a:gd name="T11" fmla="*/ 145 h 194"/>
                <a:gd name="T12" fmla="*/ 153 w 238"/>
                <a:gd name="T13" fmla="*/ 148 h 194"/>
                <a:gd name="T14" fmla="*/ 167 w 238"/>
                <a:gd name="T15" fmla="*/ 154 h 194"/>
                <a:gd name="T16" fmla="*/ 182 w 238"/>
                <a:gd name="T17" fmla="*/ 151 h 194"/>
                <a:gd name="T18" fmla="*/ 194 w 238"/>
                <a:gd name="T19" fmla="*/ 135 h 194"/>
                <a:gd name="T20" fmla="*/ 215 w 238"/>
                <a:gd name="T21" fmla="*/ 94 h 194"/>
                <a:gd name="T22" fmla="*/ 229 w 238"/>
                <a:gd name="T23" fmla="*/ 58 h 194"/>
                <a:gd name="T24" fmla="*/ 238 w 238"/>
                <a:gd name="T25" fmla="*/ 15 h 194"/>
                <a:gd name="T26" fmla="*/ 224 w 238"/>
                <a:gd name="T27" fmla="*/ 5 h 194"/>
                <a:gd name="T28" fmla="*/ 169 w 238"/>
                <a:gd name="T29" fmla="*/ 7 h 194"/>
                <a:gd name="T30" fmla="*/ 123 w 238"/>
                <a:gd name="T31" fmla="*/ 20 h 194"/>
                <a:gd name="T32" fmla="*/ 76 w 238"/>
                <a:gd name="T33" fmla="*/ 55 h 194"/>
                <a:gd name="T34" fmla="*/ 57 w 238"/>
                <a:gd name="T35" fmla="*/ 83 h 194"/>
                <a:gd name="T36" fmla="*/ 8 w 238"/>
                <a:gd name="T37" fmla="*/ 149 h 194"/>
                <a:gd name="T38" fmla="*/ 7 w 238"/>
                <a:gd name="T39"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8" h="194">
                  <a:moveTo>
                    <a:pt x="7" y="178"/>
                  </a:moveTo>
                  <a:cubicBezTo>
                    <a:pt x="17" y="184"/>
                    <a:pt x="46" y="194"/>
                    <a:pt x="82" y="173"/>
                  </a:cubicBezTo>
                  <a:cubicBezTo>
                    <a:pt x="107" y="161"/>
                    <a:pt x="121" y="155"/>
                    <a:pt x="140" y="164"/>
                  </a:cubicBezTo>
                  <a:cubicBezTo>
                    <a:pt x="140" y="163"/>
                    <a:pt x="139" y="162"/>
                    <a:pt x="139" y="160"/>
                  </a:cubicBezTo>
                  <a:cubicBezTo>
                    <a:pt x="137" y="158"/>
                    <a:pt x="138" y="154"/>
                    <a:pt x="139" y="151"/>
                  </a:cubicBezTo>
                  <a:cubicBezTo>
                    <a:pt x="140" y="148"/>
                    <a:pt x="142" y="146"/>
                    <a:pt x="145" y="145"/>
                  </a:cubicBezTo>
                  <a:cubicBezTo>
                    <a:pt x="148" y="145"/>
                    <a:pt x="151" y="147"/>
                    <a:pt x="153" y="148"/>
                  </a:cubicBezTo>
                  <a:cubicBezTo>
                    <a:pt x="158" y="151"/>
                    <a:pt x="162" y="153"/>
                    <a:pt x="167" y="154"/>
                  </a:cubicBezTo>
                  <a:cubicBezTo>
                    <a:pt x="172" y="154"/>
                    <a:pt x="178" y="154"/>
                    <a:pt x="182" y="151"/>
                  </a:cubicBezTo>
                  <a:cubicBezTo>
                    <a:pt x="188" y="147"/>
                    <a:pt x="191" y="141"/>
                    <a:pt x="194" y="135"/>
                  </a:cubicBezTo>
                  <a:cubicBezTo>
                    <a:pt x="201" y="121"/>
                    <a:pt x="208" y="107"/>
                    <a:pt x="215" y="94"/>
                  </a:cubicBezTo>
                  <a:cubicBezTo>
                    <a:pt x="221" y="82"/>
                    <a:pt x="226" y="71"/>
                    <a:pt x="229" y="58"/>
                  </a:cubicBezTo>
                  <a:cubicBezTo>
                    <a:pt x="232" y="43"/>
                    <a:pt x="234" y="30"/>
                    <a:pt x="238" y="15"/>
                  </a:cubicBezTo>
                  <a:cubicBezTo>
                    <a:pt x="235" y="10"/>
                    <a:pt x="230" y="7"/>
                    <a:pt x="224" y="5"/>
                  </a:cubicBezTo>
                  <a:cubicBezTo>
                    <a:pt x="207" y="0"/>
                    <a:pt x="188" y="3"/>
                    <a:pt x="169" y="7"/>
                  </a:cubicBezTo>
                  <a:cubicBezTo>
                    <a:pt x="154" y="10"/>
                    <a:pt x="138" y="13"/>
                    <a:pt x="123" y="20"/>
                  </a:cubicBezTo>
                  <a:cubicBezTo>
                    <a:pt x="105" y="28"/>
                    <a:pt x="91" y="42"/>
                    <a:pt x="76" y="55"/>
                  </a:cubicBezTo>
                  <a:cubicBezTo>
                    <a:pt x="68" y="62"/>
                    <a:pt x="59" y="72"/>
                    <a:pt x="57" y="83"/>
                  </a:cubicBezTo>
                  <a:cubicBezTo>
                    <a:pt x="51" y="110"/>
                    <a:pt x="33" y="135"/>
                    <a:pt x="8" y="149"/>
                  </a:cubicBezTo>
                  <a:cubicBezTo>
                    <a:pt x="2" y="160"/>
                    <a:pt x="0" y="173"/>
                    <a:pt x="7"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5" name="Freeform 101"/>
            <p:cNvSpPr>
              <a:spLocks/>
            </p:cNvSpPr>
            <p:nvPr/>
          </p:nvSpPr>
          <p:spPr bwMode="auto">
            <a:xfrm>
              <a:off x="6088063" y="4643438"/>
              <a:ext cx="466725" cy="1633538"/>
            </a:xfrm>
            <a:custGeom>
              <a:avLst/>
              <a:gdLst>
                <a:gd name="T0" fmla="*/ 123 w 128"/>
                <a:gd name="T1" fmla="*/ 10 h 449"/>
                <a:gd name="T2" fmla="*/ 125 w 128"/>
                <a:gd name="T3" fmla="*/ 49 h 449"/>
                <a:gd name="T4" fmla="*/ 115 w 128"/>
                <a:gd name="T5" fmla="*/ 88 h 449"/>
                <a:gd name="T6" fmla="*/ 110 w 128"/>
                <a:gd name="T7" fmla="*/ 147 h 449"/>
                <a:gd name="T8" fmla="*/ 74 w 128"/>
                <a:gd name="T9" fmla="*/ 390 h 449"/>
                <a:gd name="T10" fmla="*/ 83 w 128"/>
                <a:gd name="T11" fmla="*/ 389 h 449"/>
                <a:gd name="T12" fmla="*/ 90 w 128"/>
                <a:gd name="T13" fmla="*/ 392 h 449"/>
                <a:gd name="T14" fmla="*/ 94 w 128"/>
                <a:gd name="T15" fmla="*/ 401 h 449"/>
                <a:gd name="T16" fmla="*/ 90 w 128"/>
                <a:gd name="T17" fmla="*/ 427 h 449"/>
                <a:gd name="T18" fmla="*/ 70 w 128"/>
                <a:gd name="T19" fmla="*/ 444 h 449"/>
                <a:gd name="T20" fmla="*/ 33 w 128"/>
                <a:gd name="T21" fmla="*/ 448 h 449"/>
                <a:gd name="T22" fmla="*/ 2 w 128"/>
                <a:gd name="T23" fmla="*/ 445 h 449"/>
                <a:gd name="T24" fmla="*/ 24 w 128"/>
                <a:gd name="T25" fmla="*/ 299 h 449"/>
                <a:gd name="T26" fmla="*/ 17 w 128"/>
                <a:gd name="T27" fmla="*/ 110 h 449"/>
                <a:gd name="T28" fmla="*/ 37 w 128"/>
                <a:gd name="T29" fmla="*/ 56 h 449"/>
                <a:gd name="T30" fmla="*/ 35 w 128"/>
                <a:gd name="T31" fmla="*/ 0 h 449"/>
                <a:gd name="T32" fmla="*/ 123 w 128"/>
                <a:gd name="T33" fmla="*/ 1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9">
                  <a:moveTo>
                    <a:pt x="123" y="10"/>
                  </a:moveTo>
                  <a:cubicBezTo>
                    <a:pt x="128" y="22"/>
                    <a:pt x="128" y="36"/>
                    <a:pt x="125" y="49"/>
                  </a:cubicBezTo>
                  <a:cubicBezTo>
                    <a:pt x="123" y="62"/>
                    <a:pt x="118" y="75"/>
                    <a:pt x="115" y="88"/>
                  </a:cubicBezTo>
                  <a:cubicBezTo>
                    <a:pt x="111" y="107"/>
                    <a:pt x="111" y="127"/>
                    <a:pt x="110" y="147"/>
                  </a:cubicBezTo>
                  <a:cubicBezTo>
                    <a:pt x="104" y="229"/>
                    <a:pt x="73" y="308"/>
                    <a:pt x="74" y="390"/>
                  </a:cubicBezTo>
                  <a:cubicBezTo>
                    <a:pt x="77" y="390"/>
                    <a:pt x="80" y="389"/>
                    <a:pt x="83" y="389"/>
                  </a:cubicBezTo>
                  <a:cubicBezTo>
                    <a:pt x="85" y="389"/>
                    <a:pt x="88" y="390"/>
                    <a:pt x="90" y="392"/>
                  </a:cubicBezTo>
                  <a:cubicBezTo>
                    <a:pt x="93" y="395"/>
                    <a:pt x="94" y="398"/>
                    <a:pt x="94" y="401"/>
                  </a:cubicBezTo>
                  <a:cubicBezTo>
                    <a:pt x="95" y="410"/>
                    <a:pt x="94" y="419"/>
                    <a:pt x="90" y="427"/>
                  </a:cubicBezTo>
                  <a:cubicBezTo>
                    <a:pt x="85" y="435"/>
                    <a:pt x="78" y="441"/>
                    <a:pt x="70" y="444"/>
                  </a:cubicBezTo>
                  <a:cubicBezTo>
                    <a:pt x="59" y="449"/>
                    <a:pt x="45" y="449"/>
                    <a:pt x="33" y="448"/>
                  </a:cubicBezTo>
                  <a:cubicBezTo>
                    <a:pt x="23" y="447"/>
                    <a:pt x="12" y="446"/>
                    <a:pt x="2" y="445"/>
                  </a:cubicBezTo>
                  <a:cubicBezTo>
                    <a:pt x="15" y="397"/>
                    <a:pt x="25" y="348"/>
                    <a:pt x="24" y="299"/>
                  </a:cubicBezTo>
                  <a:cubicBezTo>
                    <a:pt x="22" y="236"/>
                    <a:pt x="0" y="171"/>
                    <a:pt x="17" y="110"/>
                  </a:cubicBezTo>
                  <a:cubicBezTo>
                    <a:pt x="23" y="92"/>
                    <a:pt x="32" y="75"/>
                    <a:pt x="37" y="56"/>
                  </a:cubicBezTo>
                  <a:cubicBezTo>
                    <a:pt x="43" y="38"/>
                    <a:pt x="44" y="17"/>
                    <a:pt x="35" y="0"/>
                  </a:cubicBezTo>
                  <a:lnTo>
                    <a:pt x="123"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6" name="Freeform 102"/>
            <p:cNvSpPr>
              <a:spLocks/>
            </p:cNvSpPr>
            <p:nvPr/>
          </p:nvSpPr>
          <p:spPr bwMode="auto">
            <a:xfrm>
              <a:off x="6062663" y="5949950"/>
              <a:ext cx="412750" cy="541338"/>
            </a:xfrm>
            <a:custGeom>
              <a:avLst/>
              <a:gdLst>
                <a:gd name="T0" fmla="*/ 103 w 113"/>
                <a:gd name="T1" fmla="*/ 4 h 149"/>
                <a:gd name="T2" fmla="*/ 82 w 113"/>
                <a:gd name="T3" fmla="*/ 1 h 149"/>
                <a:gd name="T4" fmla="*/ 81 w 113"/>
                <a:gd name="T5" fmla="*/ 31 h 149"/>
                <a:gd name="T6" fmla="*/ 90 w 113"/>
                <a:gd name="T7" fmla="*/ 30 h 149"/>
                <a:gd name="T8" fmla="*/ 97 w 113"/>
                <a:gd name="T9" fmla="*/ 33 h 149"/>
                <a:gd name="T10" fmla="*/ 101 w 113"/>
                <a:gd name="T11" fmla="*/ 42 h 149"/>
                <a:gd name="T12" fmla="*/ 97 w 113"/>
                <a:gd name="T13" fmla="*/ 68 h 149"/>
                <a:gd name="T14" fmla="*/ 77 w 113"/>
                <a:gd name="T15" fmla="*/ 85 h 149"/>
                <a:gd name="T16" fmla="*/ 40 w 113"/>
                <a:gd name="T17" fmla="*/ 89 h 149"/>
                <a:gd name="T18" fmla="*/ 9 w 113"/>
                <a:gd name="T19" fmla="*/ 86 h 149"/>
                <a:gd name="T20" fmla="*/ 36 w 113"/>
                <a:gd name="T21" fmla="*/ 146 h 149"/>
                <a:gd name="T22" fmla="*/ 85 w 113"/>
                <a:gd name="T23" fmla="*/ 110 h 149"/>
                <a:gd name="T24" fmla="*/ 89 w 113"/>
                <a:gd name="T25" fmla="*/ 95 h 149"/>
                <a:gd name="T26" fmla="*/ 99 w 113"/>
                <a:gd name="T27" fmla="*/ 83 h 149"/>
                <a:gd name="T28" fmla="*/ 111 w 113"/>
                <a:gd name="T29" fmla="*/ 57 h 149"/>
                <a:gd name="T30" fmla="*/ 112 w 113"/>
                <a:gd name="T31" fmla="*/ 28 h 149"/>
                <a:gd name="T32" fmla="*/ 103 w 113"/>
                <a:gd name="T33"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49">
                  <a:moveTo>
                    <a:pt x="103" y="4"/>
                  </a:moveTo>
                  <a:cubicBezTo>
                    <a:pt x="97" y="0"/>
                    <a:pt x="89" y="0"/>
                    <a:pt x="82" y="1"/>
                  </a:cubicBezTo>
                  <a:cubicBezTo>
                    <a:pt x="82" y="11"/>
                    <a:pt x="81" y="21"/>
                    <a:pt x="81" y="31"/>
                  </a:cubicBezTo>
                  <a:cubicBezTo>
                    <a:pt x="84" y="31"/>
                    <a:pt x="87" y="30"/>
                    <a:pt x="90" y="30"/>
                  </a:cubicBezTo>
                  <a:cubicBezTo>
                    <a:pt x="92" y="30"/>
                    <a:pt x="95" y="31"/>
                    <a:pt x="97" y="33"/>
                  </a:cubicBezTo>
                  <a:cubicBezTo>
                    <a:pt x="100" y="36"/>
                    <a:pt x="101" y="39"/>
                    <a:pt x="101" y="42"/>
                  </a:cubicBezTo>
                  <a:cubicBezTo>
                    <a:pt x="102" y="51"/>
                    <a:pt x="101" y="60"/>
                    <a:pt x="97" y="68"/>
                  </a:cubicBezTo>
                  <a:cubicBezTo>
                    <a:pt x="92" y="76"/>
                    <a:pt x="85" y="82"/>
                    <a:pt x="77" y="85"/>
                  </a:cubicBezTo>
                  <a:cubicBezTo>
                    <a:pt x="66" y="90"/>
                    <a:pt x="52" y="90"/>
                    <a:pt x="40" y="89"/>
                  </a:cubicBezTo>
                  <a:cubicBezTo>
                    <a:pt x="30" y="88"/>
                    <a:pt x="19" y="87"/>
                    <a:pt x="9" y="86"/>
                  </a:cubicBezTo>
                  <a:cubicBezTo>
                    <a:pt x="9" y="92"/>
                    <a:pt x="0" y="146"/>
                    <a:pt x="36" y="146"/>
                  </a:cubicBezTo>
                  <a:cubicBezTo>
                    <a:pt x="36" y="146"/>
                    <a:pt x="75" y="149"/>
                    <a:pt x="85" y="110"/>
                  </a:cubicBezTo>
                  <a:cubicBezTo>
                    <a:pt x="86" y="104"/>
                    <a:pt x="86" y="99"/>
                    <a:pt x="89" y="95"/>
                  </a:cubicBezTo>
                  <a:cubicBezTo>
                    <a:pt x="92" y="90"/>
                    <a:pt x="96" y="87"/>
                    <a:pt x="99" y="83"/>
                  </a:cubicBezTo>
                  <a:cubicBezTo>
                    <a:pt x="105" y="75"/>
                    <a:pt x="109" y="66"/>
                    <a:pt x="111" y="57"/>
                  </a:cubicBezTo>
                  <a:cubicBezTo>
                    <a:pt x="113" y="47"/>
                    <a:pt x="113" y="38"/>
                    <a:pt x="112" y="28"/>
                  </a:cubicBezTo>
                  <a:cubicBezTo>
                    <a:pt x="112" y="19"/>
                    <a:pt x="110" y="9"/>
                    <a:pt x="103" y="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7" name="Freeform 103"/>
            <p:cNvSpPr>
              <a:spLocks/>
            </p:cNvSpPr>
            <p:nvPr/>
          </p:nvSpPr>
          <p:spPr bwMode="auto">
            <a:xfrm>
              <a:off x="6340476" y="6246813"/>
              <a:ext cx="776288" cy="422275"/>
            </a:xfrm>
            <a:custGeom>
              <a:avLst/>
              <a:gdLst>
                <a:gd name="T0" fmla="*/ 209 w 213"/>
                <a:gd name="T1" fmla="*/ 2 h 116"/>
                <a:gd name="T2" fmla="*/ 195 w 213"/>
                <a:gd name="T3" fmla="*/ 1 h 116"/>
                <a:gd name="T4" fmla="*/ 168 w 213"/>
                <a:gd name="T5" fmla="*/ 0 h 116"/>
                <a:gd name="T6" fmla="*/ 140 w 213"/>
                <a:gd name="T7" fmla="*/ 4 h 116"/>
                <a:gd name="T8" fmla="*/ 172 w 213"/>
                <a:gd name="T9" fmla="*/ 37 h 116"/>
                <a:gd name="T10" fmla="*/ 116 w 213"/>
                <a:gd name="T11" fmla="*/ 67 h 116"/>
                <a:gd name="T12" fmla="*/ 52 w 213"/>
                <a:gd name="T13" fmla="*/ 63 h 116"/>
                <a:gd name="T14" fmla="*/ 23 w 213"/>
                <a:gd name="T15" fmla="*/ 51 h 116"/>
                <a:gd name="T16" fmla="*/ 13 w 213"/>
                <a:gd name="T17" fmla="*/ 40 h 116"/>
                <a:gd name="T18" fmla="*/ 10 w 213"/>
                <a:gd name="T19" fmla="*/ 51 h 116"/>
                <a:gd name="T20" fmla="*/ 4 w 213"/>
                <a:gd name="T21" fmla="*/ 61 h 116"/>
                <a:gd name="T22" fmla="*/ 1 w 213"/>
                <a:gd name="T23" fmla="*/ 71 h 116"/>
                <a:gd name="T24" fmla="*/ 4 w 213"/>
                <a:gd name="T25" fmla="*/ 95 h 116"/>
                <a:gd name="T26" fmla="*/ 15 w 213"/>
                <a:gd name="T27" fmla="*/ 112 h 116"/>
                <a:gd name="T28" fmla="*/ 37 w 213"/>
                <a:gd name="T29" fmla="*/ 114 h 116"/>
                <a:gd name="T30" fmla="*/ 84 w 213"/>
                <a:gd name="T31" fmla="*/ 99 h 116"/>
                <a:gd name="T32" fmla="*/ 148 w 213"/>
                <a:gd name="T33" fmla="*/ 90 h 116"/>
                <a:gd name="T34" fmla="*/ 195 w 213"/>
                <a:gd name="T35" fmla="*/ 57 h 116"/>
                <a:gd name="T36" fmla="*/ 211 w 213"/>
                <a:gd name="T37" fmla="*/ 11 h 116"/>
                <a:gd name="T38" fmla="*/ 209 w 213"/>
                <a:gd name="T39"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3" h="116">
                  <a:moveTo>
                    <a:pt x="209" y="2"/>
                  </a:moveTo>
                  <a:cubicBezTo>
                    <a:pt x="205" y="1"/>
                    <a:pt x="200" y="1"/>
                    <a:pt x="195" y="1"/>
                  </a:cubicBezTo>
                  <a:cubicBezTo>
                    <a:pt x="186" y="0"/>
                    <a:pt x="177" y="0"/>
                    <a:pt x="168" y="0"/>
                  </a:cubicBezTo>
                  <a:cubicBezTo>
                    <a:pt x="159" y="1"/>
                    <a:pt x="149" y="3"/>
                    <a:pt x="140" y="4"/>
                  </a:cubicBezTo>
                  <a:cubicBezTo>
                    <a:pt x="153" y="13"/>
                    <a:pt x="164" y="24"/>
                    <a:pt x="172" y="37"/>
                  </a:cubicBezTo>
                  <a:cubicBezTo>
                    <a:pt x="158" y="53"/>
                    <a:pt x="138" y="63"/>
                    <a:pt x="116" y="67"/>
                  </a:cubicBezTo>
                  <a:cubicBezTo>
                    <a:pt x="95" y="71"/>
                    <a:pt x="73" y="69"/>
                    <a:pt x="52" y="63"/>
                  </a:cubicBezTo>
                  <a:cubicBezTo>
                    <a:pt x="42" y="61"/>
                    <a:pt x="32" y="57"/>
                    <a:pt x="23" y="51"/>
                  </a:cubicBezTo>
                  <a:cubicBezTo>
                    <a:pt x="20" y="48"/>
                    <a:pt x="16" y="44"/>
                    <a:pt x="13" y="40"/>
                  </a:cubicBezTo>
                  <a:cubicBezTo>
                    <a:pt x="12" y="44"/>
                    <a:pt x="11" y="48"/>
                    <a:pt x="10" y="51"/>
                  </a:cubicBezTo>
                  <a:cubicBezTo>
                    <a:pt x="8" y="54"/>
                    <a:pt x="5" y="58"/>
                    <a:pt x="4" y="61"/>
                  </a:cubicBezTo>
                  <a:cubicBezTo>
                    <a:pt x="2" y="64"/>
                    <a:pt x="1" y="68"/>
                    <a:pt x="1" y="71"/>
                  </a:cubicBezTo>
                  <a:cubicBezTo>
                    <a:pt x="0" y="79"/>
                    <a:pt x="1" y="87"/>
                    <a:pt x="4" y="95"/>
                  </a:cubicBezTo>
                  <a:cubicBezTo>
                    <a:pt x="6" y="101"/>
                    <a:pt x="9" y="108"/>
                    <a:pt x="15" y="112"/>
                  </a:cubicBezTo>
                  <a:cubicBezTo>
                    <a:pt x="22" y="116"/>
                    <a:pt x="30" y="115"/>
                    <a:pt x="37" y="114"/>
                  </a:cubicBezTo>
                  <a:cubicBezTo>
                    <a:pt x="53" y="111"/>
                    <a:pt x="68" y="103"/>
                    <a:pt x="84" y="99"/>
                  </a:cubicBezTo>
                  <a:cubicBezTo>
                    <a:pt x="105" y="94"/>
                    <a:pt x="127" y="96"/>
                    <a:pt x="148" y="90"/>
                  </a:cubicBezTo>
                  <a:cubicBezTo>
                    <a:pt x="167" y="84"/>
                    <a:pt x="184" y="72"/>
                    <a:pt x="195" y="57"/>
                  </a:cubicBezTo>
                  <a:cubicBezTo>
                    <a:pt x="205" y="43"/>
                    <a:pt x="210" y="27"/>
                    <a:pt x="211" y="11"/>
                  </a:cubicBezTo>
                  <a:cubicBezTo>
                    <a:pt x="212" y="7"/>
                    <a:pt x="213" y="3"/>
                    <a:pt x="209" y="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8" name="Freeform 104"/>
            <p:cNvSpPr>
              <a:spLocks/>
            </p:cNvSpPr>
            <p:nvPr/>
          </p:nvSpPr>
          <p:spPr bwMode="auto">
            <a:xfrm>
              <a:off x="6388101" y="4673600"/>
              <a:ext cx="623888" cy="1831975"/>
            </a:xfrm>
            <a:custGeom>
              <a:avLst/>
              <a:gdLst>
                <a:gd name="T0" fmla="*/ 10 w 171"/>
                <a:gd name="T1" fmla="*/ 484 h 504"/>
                <a:gd name="T2" fmla="*/ 39 w 171"/>
                <a:gd name="T3" fmla="*/ 496 h 504"/>
                <a:gd name="T4" fmla="*/ 103 w 171"/>
                <a:gd name="T5" fmla="*/ 500 h 504"/>
                <a:gd name="T6" fmla="*/ 159 w 171"/>
                <a:gd name="T7" fmla="*/ 470 h 504"/>
                <a:gd name="T8" fmla="*/ 127 w 171"/>
                <a:gd name="T9" fmla="*/ 437 h 504"/>
                <a:gd name="T10" fmla="*/ 124 w 171"/>
                <a:gd name="T11" fmla="*/ 438 h 504"/>
                <a:gd name="T12" fmla="*/ 107 w 171"/>
                <a:gd name="T13" fmla="*/ 439 h 504"/>
                <a:gd name="T14" fmla="*/ 92 w 171"/>
                <a:gd name="T15" fmla="*/ 438 h 504"/>
                <a:gd name="T16" fmla="*/ 74 w 171"/>
                <a:gd name="T17" fmla="*/ 422 h 504"/>
                <a:gd name="T18" fmla="*/ 73 w 171"/>
                <a:gd name="T19" fmla="*/ 395 h 504"/>
                <a:gd name="T20" fmla="*/ 171 w 171"/>
                <a:gd name="T21" fmla="*/ 1 h 504"/>
                <a:gd name="T22" fmla="*/ 45 w 171"/>
                <a:gd name="T23" fmla="*/ 0 h 504"/>
                <a:gd name="T24" fmla="*/ 42 w 171"/>
                <a:gd name="T25" fmla="*/ 94 h 504"/>
                <a:gd name="T26" fmla="*/ 10 w 171"/>
                <a:gd name="T27" fmla="*/ 184 h 504"/>
                <a:gd name="T28" fmla="*/ 1 w 171"/>
                <a:gd name="T29" fmla="*/ 227 h 504"/>
                <a:gd name="T30" fmla="*/ 1 w 171"/>
                <a:gd name="T31" fmla="*/ 268 h 504"/>
                <a:gd name="T32" fmla="*/ 8 w 171"/>
                <a:gd name="T33" fmla="*/ 359 h 504"/>
                <a:gd name="T34" fmla="*/ 0 w 171"/>
                <a:gd name="T35" fmla="*/ 473 h 504"/>
                <a:gd name="T36" fmla="*/ 10 w 171"/>
                <a:gd name="T37" fmla="*/ 48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4">
                  <a:moveTo>
                    <a:pt x="10" y="484"/>
                  </a:moveTo>
                  <a:cubicBezTo>
                    <a:pt x="19" y="490"/>
                    <a:pt x="29" y="494"/>
                    <a:pt x="39" y="496"/>
                  </a:cubicBezTo>
                  <a:cubicBezTo>
                    <a:pt x="60" y="502"/>
                    <a:pt x="82" y="504"/>
                    <a:pt x="103" y="500"/>
                  </a:cubicBezTo>
                  <a:cubicBezTo>
                    <a:pt x="125" y="496"/>
                    <a:pt x="145" y="486"/>
                    <a:pt x="159" y="470"/>
                  </a:cubicBezTo>
                  <a:cubicBezTo>
                    <a:pt x="151" y="457"/>
                    <a:pt x="140" y="446"/>
                    <a:pt x="127" y="437"/>
                  </a:cubicBezTo>
                  <a:cubicBezTo>
                    <a:pt x="126" y="438"/>
                    <a:pt x="125" y="438"/>
                    <a:pt x="124" y="438"/>
                  </a:cubicBezTo>
                  <a:cubicBezTo>
                    <a:pt x="118" y="439"/>
                    <a:pt x="113" y="439"/>
                    <a:pt x="107" y="439"/>
                  </a:cubicBezTo>
                  <a:cubicBezTo>
                    <a:pt x="102" y="439"/>
                    <a:pt x="97" y="438"/>
                    <a:pt x="92" y="438"/>
                  </a:cubicBezTo>
                  <a:cubicBezTo>
                    <a:pt x="84" y="437"/>
                    <a:pt x="77" y="430"/>
                    <a:pt x="74" y="422"/>
                  </a:cubicBezTo>
                  <a:cubicBezTo>
                    <a:pt x="71" y="414"/>
                    <a:pt x="72" y="404"/>
                    <a:pt x="73" y="395"/>
                  </a:cubicBezTo>
                  <a:cubicBezTo>
                    <a:pt x="87" y="260"/>
                    <a:pt x="122" y="127"/>
                    <a:pt x="171" y="1"/>
                  </a:cubicBezTo>
                  <a:cubicBezTo>
                    <a:pt x="45" y="0"/>
                    <a:pt x="45" y="0"/>
                    <a:pt x="45" y="0"/>
                  </a:cubicBezTo>
                  <a:cubicBezTo>
                    <a:pt x="56" y="30"/>
                    <a:pt x="52" y="63"/>
                    <a:pt x="42" y="94"/>
                  </a:cubicBezTo>
                  <a:cubicBezTo>
                    <a:pt x="33" y="124"/>
                    <a:pt x="18" y="153"/>
                    <a:pt x="10" y="184"/>
                  </a:cubicBezTo>
                  <a:cubicBezTo>
                    <a:pt x="6" y="198"/>
                    <a:pt x="3" y="212"/>
                    <a:pt x="1" y="227"/>
                  </a:cubicBezTo>
                  <a:cubicBezTo>
                    <a:pt x="0" y="241"/>
                    <a:pt x="0" y="254"/>
                    <a:pt x="1" y="268"/>
                  </a:cubicBezTo>
                  <a:cubicBezTo>
                    <a:pt x="3" y="298"/>
                    <a:pt x="7" y="329"/>
                    <a:pt x="8" y="359"/>
                  </a:cubicBezTo>
                  <a:cubicBezTo>
                    <a:pt x="11" y="398"/>
                    <a:pt x="10" y="437"/>
                    <a:pt x="0" y="473"/>
                  </a:cubicBezTo>
                  <a:cubicBezTo>
                    <a:pt x="3" y="477"/>
                    <a:pt x="7" y="481"/>
                    <a:pt x="10" y="48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9" name="Freeform 105"/>
            <p:cNvSpPr>
              <a:spLocks/>
            </p:cNvSpPr>
            <p:nvPr/>
          </p:nvSpPr>
          <p:spPr bwMode="auto">
            <a:xfrm>
              <a:off x="5789613" y="1647825"/>
              <a:ext cx="1641475" cy="3144838"/>
            </a:xfrm>
            <a:custGeom>
              <a:avLst/>
              <a:gdLst>
                <a:gd name="T0" fmla="*/ 448 w 450"/>
                <a:gd name="T1" fmla="*/ 791 h 865"/>
                <a:gd name="T2" fmla="*/ 444 w 450"/>
                <a:gd name="T3" fmla="*/ 794 h 865"/>
                <a:gd name="T4" fmla="*/ 417 w 450"/>
                <a:gd name="T5" fmla="*/ 800 h 865"/>
                <a:gd name="T6" fmla="*/ 391 w 450"/>
                <a:gd name="T7" fmla="*/ 809 h 865"/>
                <a:gd name="T8" fmla="*/ 379 w 450"/>
                <a:gd name="T9" fmla="*/ 824 h 865"/>
                <a:gd name="T10" fmla="*/ 353 w 450"/>
                <a:gd name="T11" fmla="*/ 838 h 865"/>
                <a:gd name="T12" fmla="*/ 335 w 450"/>
                <a:gd name="T13" fmla="*/ 839 h 865"/>
                <a:gd name="T14" fmla="*/ 326 w 450"/>
                <a:gd name="T15" fmla="*/ 838 h 865"/>
                <a:gd name="T16" fmla="*/ 320 w 450"/>
                <a:gd name="T17" fmla="*/ 836 h 865"/>
                <a:gd name="T18" fmla="*/ 291 w 450"/>
                <a:gd name="T19" fmla="*/ 842 h 865"/>
                <a:gd name="T20" fmla="*/ 262 w 450"/>
                <a:gd name="T21" fmla="*/ 861 h 865"/>
                <a:gd name="T22" fmla="*/ 231 w 450"/>
                <a:gd name="T23" fmla="*/ 854 h 865"/>
                <a:gd name="T24" fmla="*/ 225 w 450"/>
                <a:gd name="T25" fmla="*/ 844 h 865"/>
                <a:gd name="T26" fmla="*/ 205 w 450"/>
                <a:gd name="T27" fmla="*/ 843 h 865"/>
                <a:gd name="T28" fmla="*/ 188 w 450"/>
                <a:gd name="T29" fmla="*/ 857 h 865"/>
                <a:gd name="T30" fmla="*/ 167 w 450"/>
                <a:gd name="T31" fmla="*/ 859 h 865"/>
                <a:gd name="T32" fmla="*/ 152 w 450"/>
                <a:gd name="T33" fmla="*/ 843 h 865"/>
                <a:gd name="T34" fmla="*/ 138 w 450"/>
                <a:gd name="T35" fmla="*/ 847 h 865"/>
                <a:gd name="T36" fmla="*/ 122 w 450"/>
                <a:gd name="T37" fmla="*/ 833 h 865"/>
                <a:gd name="T38" fmla="*/ 115 w 450"/>
                <a:gd name="T39" fmla="*/ 835 h 865"/>
                <a:gd name="T40" fmla="*/ 88 w 450"/>
                <a:gd name="T41" fmla="*/ 839 h 865"/>
                <a:gd name="T42" fmla="*/ 59 w 450"/>
                <a:gd name="T43" fmla="*/ 835 h 865"/>
                <a:gd name="T44" fmla="*/ 46 w 450"/>
                <a:gd name="T45" fmla="*/ 812 h 865"/>
                <a:gd name="T46" fmla="*/ 40 w 450"/>
                <a:gd name="T47" fmla="*/ 795 h 865"/>
                <a:gd name="T48" fmla="*/ 38 w 450"/>
                <a:gd name="T49" fmla="*/ 780 h 865"/>
                <a:gd name="T50" fmla="*/ 21 w 450"/>
                <a:gd name="T51" fmla="*/ 788 h 865"/>
                <a:gd name="T52" fmla="*/ 4 w 450"/>
                <a:gd name="T53" fmla="*/ 782 h 865"/>
                <a:gd name="T54" fmla="*/ 3 w 450"/>
                <a:gd name="T55" fmla="*/ 762 h 865"/>
                <a:gd name="T56" fmla="*/ 53 w 450"/>
                <a:gd name="T57" fmla="*/ 479 h 865"/>
                <a:gd name="T58" fmla="*/ 79 w 450"/>
                <a:gd name="T59" fmla="*/ 430 h 865"/>
                <a:gd name="T60" fmla="*/ 92 w 450"/>
                <a:gd name="T61" fmla="*/ 377 h 865"/>
                <a:gd name="T62" fmla="*/ 80 w 450"/>
                <a:gd name="T63" fmla="*/ 344 h 865"/>
                <a:gd name="T64" fmla="*/ 78 w 450"/>
                <a:gd name="T65" fmla="*/ 312 h 865"/>
                <a:gd name="T66" fmla="*/ 74 w 450"/>
                <a:gd name="T67" fmla="*/ 302 h 865"/>
                <a:gd name="T68" fmla="*/ 62 w 450"/>
                <a:gd name="T69" fmla="*/ 281 h 865"/>
                <a:gd name="T70" fmla="*/ 52 w 450"/>
                <a:gd name="T71" fmla="*/ 262 h 865"/>
                <a:gd name="T72" fmla="*/ 32 w 450"/>
                <a:gd name="T73" fmla="*/ 217 h 865"/>
                <a:gd name="T74" fmla="*/ 12 w 450"/>
                <a:gd name="T75" fmla="*/ 122 h 865"/>
                <a:gd name="T76" fmla="*/ 15 w 450"/>
                <a:gd name="T77" fmla="*/ 68 h 865"/>
                <a:gd name="T78" fmla="*/ 44 w 450"/>
                <a:gd name="T79" fmla="*/ 23 h 865"/>
                <a:gd name="T80" fmla="*/ 94 w 450"/>
                <a:gd name="T81" fmla="*/ 2 h 865"/>
                <a:gd name="T82" fmla="*/ 98 w 450"/>
                <a:gd name="T83" fmla="*/ 0 h 865"/>
                <a:gd name="T84" fmla="*/ 97 w 450"/>
                <a:gd name="T85" fmla="*/ 29 h 865"/>
                <a:gd name="T86" fmla="*/ 172 w 450"/>
                <a:gd name="T87" fmla="*/ 24 h 865"/>
                <a:gd name="T88" fmla="*/ 230 w 450"/>
                <a:gd name="T89" fmla="*/ 15 h 865"/>
                <a:gd name="T90" fmla="*/ 300 w 450"/>
                <a:gd name="T91" fmla="*/ 88 h 865"/>
                <a:gd name="T92" fmla="*/ 300 w 450"/>
                <a:gd name="T93" fmla="*/ 89 h 865"/>
                <a:gd name="T94" fmla="*/ 314 w 450"/>
                <a:gd name="T95" fmla="*/ 126 h 865"/>
                <a:gd name="T96" fmla="*/ 319 w 450"/>
                <a:gd name="T97" fmla="*/ 133 h 865"/>
                <a:gd name="T98" fmla="*/ 344 w 450"/>
                <a:gd name="T99" fmla="*/ 167 h 865"/>
                <a:gd name="T100" fmla="*/ 346 w 450"/>
                <a:gd name="T101" fmla="*/ 217 h 865"/>
                <a:gd name="T102" fmla="*/ 346 w 450"/>
                <a:gd name="T103" fmla="*/ 221 h 865"/>
                <a:gd name="T104" fmla="*/ 345 w 450"/>
                <a:gd name="T105" fmla="*/ 327 h 865"/>
                <a:gd name="T106" fmla="*/ 345 w 450"/>
                <a:gd name="T107" fmla="*/ 336 h 865"/>
                <a:gd name="T108" fmla="*/ 361 w 450"/>
                <a:gd name="T109" fmla="*/ 430 h 865"/>
                <a:gd name="T110" fmla="*/ 367 w 450"/>
                <a:gd name="T111" fmla="*/ 448 h 865"/>
                <a:gd name="T112" fmla="*/ 384 w 450"/>
                <a:gd name="T113" fmla="*/ 495 h 865"/>
                <a:gd name="T114" fmla="*/ 410 w 450"/>
                <a:gd name="T115" fmla="*/ 594 h 865"/>
                <a:gd name="T116" fmla="*/ 430 w 450"/>
                <a:gd name="T117" fmla="*/ 698 h 865"/>
                <a:gd name="T118" fmla="*/ 438 w 450"/>
                <a:gd name="T119" fmla="*/ 750 h 865"/>
                <a:gd name="T120" fmla="*/ 442 w 450"/>
                <a:gd name="T121" fmla="*/ 772 h 865"/>
                <a:gd name="T122" fmla="*/ 448 w 450"/>
                <a:gd name="T123" fmla="*/ 791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 h="865">
                  <a:moveTo>
                    <a:pt x="448" y="791"/>
                  </a:moveTo>
                  <a:cubicBezTo>
                    <a:pt x="447" y="792"/>
                    <a:pt x="446" y="793"/>
                    <a:pt x="444" y="794"/>
                  </a:cubicBezTo>
                  <a:cubicBezTo>
                    <a:pt x="436" y="798"/>
                    <a:pt x="426" y="799"/>
                    <a:pt x="417" y="800"/>
                  </a:cubicBezTo>
                  <a:cubicBezTo>
                    <a:pt x="408" y="801"/>
                    <a:pt x="398" y="803"/>
                    <a:pt x="391" y="809"/>
                  </a:cubicBezTo>
                  <a:cubicBezTo>
                    <a:pt x="387" y="814"/>
                    <a:pt x="384" y="819"/>
                    <a:pt x="379" y="824"/>
                  </a:cubicBezTo>
                  <a:cubicBezTo>
                    <a:pt x="373" y="832"/>
                    <a:pt x="363" y="836"/>
                    <a:pt x="353" y="838"/>
                  </a:cubicBezTo>
                  <a:cubicBezTo>
                    <a:pt x="347" y="839"/>
                    <a:pt x="341" y="840"/>
                    <a:pt x="335" y="839"/>
                  </a:cubicBezTo>
                  <a:cubicBezTo>
                    <a:pt x="332" y="839"/>
                    <a:pt x="329" y="839"/>
                    <a:pt x="326" y="838"/>
                  </a:cubicBezTo>
                  <a:cubicBezTo>
                    <a:pt x="324" y="838"/>
                    <a:pt x="322" y="837"/>
                    <a:pt x="320" y="836"/>
                  </a:cubicBezTo>
                  <a:cubicBezTo>
                    <a:pt x="310" y="833"/>
                    <a:pt x="299" y="837"/>
                    <a:pt x="291" y="842"/>
                  </a:cubicBezTo>
                  <a:cubicBezTo>
                    <a:pt x="281" y="848"/>
                    <a:pt x="273" y="856"/>
                    <a:pt x="262" y="861"/>
                  </a:cubicBezTo>
                  <a:cubicBezTo>
                    <a:pt x="251" y="865"/>
                    <a:pt x="236" y="864"/>
                    <a:pt x="231" y="854"/>
                  </a:cubicBezTo>
                  <a:cubicBezTo>
                    <a:pt x="229" y="850"/>
                    <a:pt x="228" y="846"/>
                    <a:pt x="225" y="844"/>
                  </a:cubicBezTo>
                  <a:cubicBezTo>
                    <a:pt x="220" y="838"/>
                    <a:pt x="211" y="839"/>
                    <a:pt x="205" y="843"/>
                  </a:cubicBezTo>
                  <a:cubicBezTo>
                    <a:pt x="198" y="847"/>
                    <a:pt x="194" y="853"/>
                    <a:pt x="188" y="857"/>
                  </a:cubicBezTo>
                  <a:cubicBezTo>
                    <a:pt x="181" y="861"/>
                    <a:pt x="173" y="863"/>
                    <a:pt x="167" y="859"/>
                  </a:cubicBezTo>
                  <a:cubicBezTo>
                    <a:pt x="161" y="854"/>
                    <a:pt x="159" y="844"/>
                    <a:pt x="152" y="843"/>
                  </a:cubicBezTo>
                  <a:cubicBezTo>
                    <a:pt x="147" y="843"/>
                    <a:pt x="143" y="847"/>
                    <a:pt x="138" y="847"/>
                  </a:cubicBezTo>
                  <a:cubicBezTo>
                    <a:pt x="131" y="846"/>
                    <a:pt x="129" y="834"/>
                    <a:pt x="122" y="833"/>
                  </a:cubicBezTo>
                  <a:cubicBezTo>
                    <a:pt x="120" y="833"/>
                    <a:pt x="117" y="834"/>
                    <a:pt x="115" y="835"/>
                  </a:cubicBezTo>
                  <a:cubicBezTo>
                    <a:pt x="106" y="838"/>
                    <a:pt x="97" y="838"/>
                    <a:pt x="88" y="839"/>
                  </a:cubicBezTo>
                  <a:cubicBezTo>
                    <a:pt x="78" y="839"/>
                    <a:pt x="68" y="839"/>
                    <a:pt x="59" y="835"/>
                  </a:cubicBezTo>
                  <a:cubicBezTo>
                    <a:pt x="51" y="831"/>
                    <a:pt x="43" y="821"/>
                    <a:pt x="46" y="812"/>
                  </a:cubicBezTo>
                  <a:cubicBezTo>
                    <a:pt x="49" y="806"/>
                    <a:pt x="46" y="798"/>
                    <a:pt x="40" y="795"/>
                  </a:cubicBezTo>
                  <a:cubicBezTo>
                    <a:pt x="39" y="790"/>
                    <a:pt x="39" y="785"/>
                    <a:pt x="38" y="780"/>
                  </a:cubicBezTo>
                  <a:cubicBezTo>
                    <a:pt x="33" y="783"/>
                    <a:pt x="27" y="786"/>
                    <a:pt x="21" y="788"/>
                  </a:cubicBezTo>
                  <a:cubicBezTo>
                    <a:pt x="15" y="789"/>
                    <a:pt x="8" y="787"/>
                    <a:pt x="4" y="782"/>
                  </a:cubicBezTo>
                  <a:cubicBezTo>
                    <a:pt x="0" y="776"/>
                    <a:pt x="1" y="768"/>
                    <a:pt x="3" y="762"/>
                  </a:cubicBezTo>
                  <a:cubicBezTo>
                    <a:pt x="23" y="667"/>
                    <a:pt x="26" y="571"/>
                    <a:pt x="53" y="479"/>
                  </a:cubicBezTo>
                  <a:cubicBezTo>
                    <a:pt x="58" y="461"/>
                    <a:pt x="70" y="446"/>
                    <a:pt x="79" y="430"/>
                  </a:cubicBezTo>
                  <a:cubicBezTo>
                    <a:pt x="88" y="414"/>
                    <a:pt x="96" y="395"/>
                    <a:pt x="92" y="377"/>
                  </a:cubicBezTo>
                  <a:cubicBezTo>
                    <a:pt x="89" y="366"/>
                    <a:pt x="82" y="355"/>
                    <a:pt x="80" y="344"/>
                  </a:cubicBezTo>
                  <a:cubicBezTo>
                    <a:pt x="78" y="334"/>
                    <a:pt x="79" y="323"/>
                    <a:pt x="78" y="312"/>
                  </a:cubicBezTo>
                  <a:cubicBezTo>
                    <a:pt x="77" y="309"/>
                    <a:pt x="76" y="305"/>
                    <a:pt x="74" y="302"/>
                  </a:cubicBezTo>
                  <a:cubicBezTo>
                    <a:pt x="71" y="294"/>
                    <a:pt x="66" y="288"/>
                    <a:pt x="62" y="281"/>
                  </a:cubicBezTo>
                  <a:cubicBezTo>
                    <a:pt x="58" y="275"/>
                    <a:pt x="55" y="268"/>
                    <a:pt x="52" y="262"/>
                  </a:cubicBezTo>
                  <a:cubicBezTo>
                    <a:pt x="44" y="247"/>
                    <a:pt x="38" y="232"/>
                    <a:pt x="32" y="217"/>
                  </a:cubicBezTo>
                  <a:cubicBezTo>
                    <a:pt x="21" y="187"/>
                    <a:pt x="14" y="155"/>
                    <a:pt x="12" y="122"/>
                  </a:cubicBezTo>
                  <a:cubicBezTo>
                    <a:pt x="10" y="104"/>
                    <a:pt x="10" y="85"/>
                    <a:pt x="15" y="68"/>
                  </a:cubicBezTo>
                  <a:cubicBezTo>
                    <a:pt x="19" y="50"/>
                    <a:pt x="29" y="33"/>
                    <a:pt x="44" y="23"/>
                  </a:cubicBezTo>
                  <a:cubicBezTo>
                    <a:pt x="59" y="12"/>
                    <a:pt x="78" y="9"/>
                    <a:pt x="94" y="2"/>
                  </a:cubicBezTo>
                  <a:cubicBezTo>
                    <a:pt x="95" y="1"/>
                    <a:pt x="97" y="0"/>
                    <a:pt x="98" y="0"/>
                  </a:cubicBezTo>
                  <a:cubicBezTo>
                    <a:pt x="92" y="11"/>
                    <a:pt x="90" y="24"/>
                    <a:pt x="97" y="29"/>
                  </a:cubicBezTo>
                  <a:cubicBezTo>
                    <a:pt x="107" y="35"/>
                    <a:pt x="136" y="45"/>
                    <a:pt x="172" y="24"/>
                  </a:cubicBezTo>
                  <a:cubicBezTo>
                    <a:pt x="197" y="12"/>
                    <a:pt x="211" y="6"/>
                    <a:pt x="230" y="15"/>
                  </a:cubicBezTo>
                  <a:cubicBezTo>
                    <a:pt x="248" y="44"/>
                    <a:pt x="285" y="58"/>
                    <a:pt x="300" y="88"/>
                  </a:cubicBezTo>
                  <a:cubicBezTo>
                    <a:pt x="300" y="89"/>
                    <a:pt x="300" y="89"/>
                    <a:pt x="300" y="89"/>
                  </a:cubicBezTo>
                  <a:cubicBezTo>
                    <a:pt x="306" y="101"/>
                    <a:pt x="308" y="114"/>
                    <a:pt x="314" y="126"/>
                  </a:cubicBezTo>
                  <a:cubicBezTo>
                    <a:pt x="316" y="128"/>
                    <a:pt x="318" y="131"/>
                    <a:pt x="319" y="133"/>
                  </a:cubicBezTo>
                  <a:cubicBezTo>
                    <a:pt x="328" y="144"/>
                    <a:pt x="339" y="154"/>
                    <a:pt x="344" y="167"/>
                  </a:cubicBezTo>
                  <a:cubicBezTo>
                    <a:pt x="351" y="182"/>
                    <a:pt x="348" y="200"/>
                    <a:pt x="346" y="217"/>
                  </a:cubicBezTo>
                  <a:cubicBezTo>
                    <a:pt x="346" y="218"/>
                    <a:pt x="346" y="219"/>
                    <a:pt x="346" y="221"/>
                  </a:cubicBezTo>
                  <a:cubicBezTo>
                    <a:pt x="342" y="256"/>
                    <a:pt x="341" y="292"/>
                    <a:pt x="345" y="327"/>
                  </a:cubicBezTo>
                  <a:cubicBezTo>
                    <a:pt x="345" y="330"/>
                    <a:pt x="345" y="333"/>
                    <a:pt x="345" y="336"/>
                  </a:cubicBezTo>
                  <a:cubicBezTo>
                    <a:pt x="349" y="368"/>
                    <a:pt x="352" y="399"/>
                    <a:pt x="361" y="430"/>
                  </a:cubicBezTo>
                  <a:cubicBezTo>
                    <a:pt x="363" y="436"/>
                    <a:pt x="365" y="442"/>
                    <a:pt x="367" y="448"/>
                  </a:cubicBezTo>
                  <a:cubicBezTo>
                    <a:pt x="372" y="463"/>
                    <a:pt x="379" y="479"/>
                    <a:pt x="384" y="495"/>
                  </a:cubicBezTo>
                  <a:cubicBezTo>
                    <a:pt x="394" y="528"/>
                    <a:pt x="402" y="561"/>
                    <a:pt x="410" y="594"/>
                  </a:cubicBezTo>
                  <a:cubicBezTo>
                    <a:pt x="418" y="629"/>
                    <a:pt x="425" y="663"/>
                    <a:pt x="430" y="698"/>
                  </a:cubicBezTo>
                  <a:cubicBezTo>
                    <a:pt x="433" y="715"/>
                    <a:pt x="436" y="733"/>
                    <a:pt x="438" y="750"/>
                  </a:cubicBezTo>
                  <a:cubicBezTo>
                    <a:pt x="439" y="758"/>
                    <a:pt x="439" y="766"/>
                    <a:pt x="442" y="772"/>
                  </a:cubicBezTo>
                  <a:cubicBezTo>
                    <a:pt x="444" y="777"/>
                    <a:pt x="450" y="785"/>
                    <a:pt x="448" y="79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0" name="Freeform 106"/>
            <p:cNvSpPr>
              <a:spLocks/>
            </p:cNvSpPr>
            <p:nvPr/>
          </p:nvSpPr>
          <p:spPr bwMode="auto">
            <a:xfrm>
              <a:off x="6242051" y="590550"/>
              <a:ext cx="801688" cy="839788"/>
            </a:xfrm>
            <a:custGeom>
              <a:avLst/>
              <a:gdLst>
                <a:gd name="T0" fmla="*/ 172 w 220"/>
                <a:gd name="T1" fmla="*/ 41 h 231"/>
                <a:gd name="T2" fmla="*/ 135 w 220"/>
                <a:gd name="T3" fmla="*/ 12 h 231"/>
                <a:gd name="T4" fmla="*/ 90 w 220"/>
                <a:gd name="T5" fmla="*/ 1 h 231"/>
                <a:gd name="T6" fmla="*/ 38 w 220"/>
                <a:gd name="T7" fmla="*/ 35 h 231"/>
                <a:gd name="T8" fmla="*/ 13 w 220"/>
                <a:gd name="T9" fmla="*/ 94 h 231"/>
                <a:gd name="T10" fmla="*/ 4 w 220"/>
                <a:gd name="T11" fmla="*/ 170 h 231"/>
                <a:gd name="T12" fmla="*/ 16 w 220"/>
                <a:gd name="T13" fmla="*/ 209 h 231"/>
                <a:gd name="T14" fmla="*/ 24 w 220"/>
                <a:gd name="T15" fmla="*/ 221 h 231"/>
                <a:gd name="T16" fmla="*/ 34 w 220"/>
                <a:gd name="T17" fmla="*/ 214 h 231"/>
                <a:gd name="T18" fmla="*/ 66 w 220"/>
                <a:gd name="T19" fmla="*/ 229 h 231"/>
                <a:gd name="T20" fmla="*/ 99 w 220"/>
                <a:gd name="T21" fmla="*/ 213 h 231"/>
                <a:gd name="T22" fmla="*/ 122 w 220"/>
                <a:gd name="T23" fmla="*/ 196 h 231"/>
                <a:gd name="T24" fmla="*/ 144 w 220"/>
                <a:gd name="T25" fmla="*/ 191 h 231"/>
                <a:gd name="T26" fmla="*/ 190 w 220"/>
                <a:gd name="T27" fmla="*/ 173 h 231"/>
                <a:gd name="T28" fmla="*/ 217 w 220"/>
                <a:gd name="T29" fmla="*/ 132 h 231"/>
                <a:gd name="T30" fmla="*/ 207 w 220"/>
                <a:gd name="T31" fmla="*/ 81 h 231"/>
                <a:gd name="T32" fmla="*/ 172 w 220"/>
                <a:gd name="T33" fmla="*/ 4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0" h="231">
                  <a:moveTo>
                    <a:pt x="172" y="41"/>
                  </a:moveTo>
                  <a:cubicBezTo>
                    <a:pt x="161" y="30"/>
                    <a:pt x="149" y="19"/>
                    <a:pt x="135" y="12"/>
                  </a:cubicBezTo>
                  <a:cubicBezTo>
                    <a:pt x="121" y="4"/>
                    <a:pt x="105" y="0"/>
                    <a:pt x="90" y="1"/>
                  </a:cubicBezTo>
                  <a:cubicBezTo>
                    <a:pt x="69" y="4"/>
                    <a:pt x="50" y="18"/>
                    <a:pt x="38" y="35"/>
                  </a:cubicBezTo>
                  <a:cubicBezTo>
                    <a:pt x="26" y="53"/>
                    <a:pt x="19" y="73"/>
                    <a:pt x="13" y="94"/>
                  </a:cubicBezTo>
                  <a:cubicBezTo>
                    <a:pt x="6" y="119"/>
                    <a:pt x="0" y="145"/>
                    <a:pt x="4" y="170"/>
                  </a:cubicBezTo>
                  <a:cubicBezTo>
                    <a:pt x="6" y="184"/>
                    <a:pt x="11" y="196"/>
                    <a:pt x="16" y="209"/>
                  </a:cubicBezTo>
                  <a:cubicBezTo>
                    <a:pt x="18" y="214"/>
                    <a:pt x="20" y="219"/>
                    <a:pt x="24" y="221"/>
                  </a:cubicBezTo>
                  <a:cubicBezTo>
                    <a:pt x="29" y="223"/>
                    <a:pt x="35" y="219"/>
                    <a:pt x="34" y="214"/>
                  </a:cubicBezTo>
                  <a:cubicBezTo>
                    <a:pt x="40" y="225"/>
                    <a:pt x="54" y="231"/>
                    <a:pt x="66" y="229"/>
                  </a:cubicBezTo>
                  <a:cubicBezTo>
                    <a:pt x="78" y="228"/>
                    <a:pt x="89" y="221"/>
                    <a:pt x="99" y="213"/>
                  </a:cubicBezTo>
                  <a:cubicBezTo>
                    <a:pt x="106" y="207"/>
                    <a:pt x="113" y="200"/>
                    <a:pt x="122" y="196"/>
                  </a:cubicBezTo>
                  <a:cubicBezTo>
                    <a:pt x="129" y="193"/>
                    <a:pt x="136" y="192"/>
                    <a:pt x="144" y="191"/>
                  </a:cubicBezTo>
                  <a:cubicBezTo>
                    <a:pt x="160" y="188"/>
                    <a:pt x="177" y="183"/>
                    <a:pt x="190" y="173"/>
                  </a:cubicBezTo>
                  <a:cubicBezTo>
                    <a:pt x="203" y="163"/>
                    <a:pt x="214" y="149"/>
                    <a:pt x="217" y="132"/>
                  </a:cubicBezTo>
                  <a:cubicBezTo>
                    <a:pt x="220" y="115"/>
                    <a:pt x="215" y="97"/>
                    <a:pt x="207" y="81"/>
                  </a:cubicBezTo>
                  <a:cubicBezTo>
                    <a:pt x="198" y="66"/>
                    <a:pt x="185" y="53"/>
                    <a:pt x="172"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1" name="Freeform 107"/>
            <p:cNvSpPr>
              <a:spLocks/>
            </p:cNvSpPr>
            <p:nvPr/>
          </p:nvSpPr>
          <p:spPr bwMode="auto">
            <a:xfrm>
              <a:off x="5967413" y="1135063"/>
              <a:ext cx="398463" cy="549275"/>
            </a:xfrm>
            <a:custGeom>
              <a:avLst/>
              <a:gdLst>
                <a:gd name="T0" fmla="*/ 16 w 109"/>
                <a:gd name="T1" fmla="*/ 135 h 151"/>
                <a:gd name="T2" fmla="*/ 24 w 109"/>
                <a:gd name="T3" fmla="*/ 151 h 151"/>
                <a:gd name="T4" fmla="*/ 45 w 109"/>
                <a:gd name="T5" fmla="*/ 143 h 151"/>
                <a:gd name="T6" fmla="*/ 49 w 109"/>
                <a:gd name="T7" fmla="*/ 141 h 151"/>
                <a:gd name="T8" fmla="*/ 85 w 109"/>
                <a:gd name="T9" fmla="*/ 106 h 151"/>
                <a:gd name="T10" fmla="*/ 80 w 109"/>
                <a:gd name="T11" fmla="*/ 102 h 151"/>
                <a:gd name="T12" fmla="*/ 70 w 109"/>
                <a:gd name="T13" fmla="*/ 92 h 151"/>
                <a:gd name="T14" fmla="*/ 74 w 109"/>
                <a:gd name="T15" fmla="*/ 73 h 151"/>
                <a:gd name="T16" fmla="*/ 90 w 109"/>
                <a:gd name="T17" fmla="*/ 48 h 151"/>
                <a:gd name="T18" fmla="*/ 103 w 109"/>
                <a:gd name="T19" fmla="*/ 34 h 151"/>
                <a:gd name="T20" fmla="*/ 109 w 109"/>
                <a:gd name="T21" fmla="*/ 16 h 151"/>
                <a:gd name="T22" fmla="*/ 99 w 109"/>
                <a:gd name="T23" fmla="*/ 1 h 151"/>
                <a:gd name="T24" fmla="*/ 82 w 109"/>
                <a:gd name="T25" fmla="*/ 4 h 151"/>
                <a:gd name="T26" fmla="*/ 6 w 109"/>
                <a:gd name="T27" fmla="*/ 91 h 151"/>
                <a:gd name="T28" fmla="*/ 4 w 109"/>
                <a:gd name="T29" fmla="*/ 119 h 151"/>
                <a:gd name="T30" fmla="*/ 16 w 109"/>
                <a:gd name="T31" fmla="*/ 13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1">
                  <a:moveTo>
                    <a:pt x="16" y="135"/>
                  </a:moveTo>
                  <a:cubicBezTo>
                    <a:pt x="20" y="139"/>
                    <a:pt x="24" y="145"/>
                    <a:pt x="24" y="151"/>
                  </a:cubicBezTo>
                  <a:cubicBezTo>
                    <a:pt x="31" y="148"/>
                    <a:pt x="38" y="146"/>
                    <a:pt x="45" y="143"/>
                  </a:cubicBezTo>
                  <a:cubicBezTo>
                    <a:pt x="46" y="142"/>
                    <a:pt x="48" y="141"/>
                    <a:pt x="49" y="141"/>
                  </a:cubicBezTo>
                  <a:cubicBezTo>
                    <a:pt x="64" y="133"/>
                    <a:pt x="76" y="121"/>
                    <a:pt x="85" y="106"/>
                  </a:cubicBezTo>
                  <a:cubicBezTo>
                    <a:pt x="84" y="105"/>
                    <a:pt x="82" y="103"/>
                    <a:pt x="80" y="102"/>
                  </a:cubicBezTo>
                  <a:cubicBezTo>
                    <a:pt x="76" y="99"/>
                    <a:pt x="72" y="97"/>
                    <a:pt x="70" y="92"/>
                  </a:cubicBezTo>
                  <a:cubicBezTo>
                    <a:pt x="68" y="86"/>
                    <a:pt x="71" y="79"/>
                    <a:pt x="74" y="73"/>
                  </a:cubicBezTo>
                  <a:cubicBezTo>
                    <a:pt x="79" y="65"/>
                    <a:pt x="84" y="56"/>
                    <a:pt x="90" y="48"/>
                  </a:cubicBezTo>
                  <a:cubicBezTo>
                    <a:pt x="94" y="43"/>
                    <a:pt x="99" y="39"/>
                    <a:pt x="103" y="34"/>
                  </a:cubicBezTo>
                  <a:cubicBezTo>
                    <a:pt x="107" y="29"/>
                    <a:pt x="109" y="22"/>
                    <a:pt x="109" y="16"/>
                  </a:cubicBezTo>
                  <a:cubicBezTo>
                    <a:pt x="109" y="9"/>
                    <a:pt x="105" y="3"/>
                    <a:pt x="99" y="1"/>
                  </a:cubicBezTo>
                  <a:cubicBezTo>
                    <a:pt x="93" y="0"/>
                    <a:pt x="88" y="2"/>
                    <a:pt x="82" y="4"/>
                  </a:cubicBezTo>
                  <a:cubicBezTo>
                    <a:pt x="47" y="22"/>
                    <a:pt x="20" y="54"/>
                    <a:pt x="6" y="91"/>
                  </a:cubicBezTo>
                  <a:cubicBezTo>
                    <a:pt x="3" y="100"/>
                    <a:pt x="0" y="110"/>
                    <a:pt x="4" y="119"/>
                  </a:cubicBezTo>
                  <a:cubicBezTo>
                    <a:pt x="6" y="125"/>
                    <a:pt x="12" y="130"/>
                    <a:pt x="16"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2" name="Freeform 108"/>
            <p:cNvSpPr>
              <a:spLocks/>
            </p:cNvSpPr>
            <p:nvPr/>
          </p:nvSpPr>
          <p:spPr bwMode="auto">
            <a:xfrm>
              <a:off x="6278563" y="1092200"/>
              <a:ext cx="149225" cy="163513"/>
            </a:xfrm>
            <a:custGeom>
              <a:avLst/>
              <a:gdLst>
                <a:gd name="T0" fmla="*/ 38 w 41"/>
                <a:gd name="T1" fmla="*/ 13 h 45"/>
                <a:gd name="T2" fmla="*/ 26 w 41"/>
                <a:gd name="T3" fmla="*/ 2 h 45"/>
                <a:gd name="T4" fmla="*/ 12 w 41"/>
                <a:gd name="T5" fmla="*/ 1 h 45"/>
                <a:gd name="T6" fmla="*/ 2 w 41"/>
                <a:gd name="T7" fmla="*/ 10 h 45"/>
                <a:gd name="T8" fmla="*/ 0 w 41"/>
                <a:gd name="T9" fmla="*/ 15 h 45"/>
                <a:gd name="T10" fmla="*/ 14 w 41"/>
                <a:gd name="T11" fmla="*/ 13 h 45"/>
                <a:gd name="T12" fmla="*/ 24 w 41"/>
                <a:gd name="T13" fmla="*/ 28 h 45"/>
                <a:gd name="T14" fmla="*/ 18 w 41"/>
                <a:gd name="T15" fmla="*/ 45 h 45"/>
                <a:gd name="T16" fmla="*/ 23 w 41"/>
                <a:gd name="T17" fmla="*/ 45 h 45"/>
                <a:gd name="T18" fmla="*/ 32 w 41"/>
                <a:gd name="T19" fmla="*/ 43 h 45"/>
                <a:gd name="T20" fmla="*/ 39 w 41"/>
                <a:gd name="T21" fmla="*/ 32 h 45"/>
                <a:gd name="T22" fmla="*/ 38 w 41"/>
                <a:gd name="T2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5">
                  <a:moveTo>
                    <a:pt x="38" y="13"/>
                  </a:moveTo>
                  <a:cubicBezTo>
                    <a:pt x="35" y="8"/>
                    <a:pt x="31" y="4"/>
                    <a:pt x="26" y="2"/>
                  </a:cubicBezTo>
                  <a:cubicBezTo>
                    <a:pt x="21" y="0"/>
                    <a:pt x="16" y="0"/>
                    <a:pt x="12" y="1"/>
                  </a:cubicBezTo>
                  <a:cubicBezTo>
                    <a:pt x="8" y="3"/>
                    <a:pt x="4" y="6"/>
                    <a:pt x="2" y="10"/>
                  </a:cubicBezTo>
                  <a:cubicBezTo>
                    <a:pt x="1" y="12"/>
                    <a:pt x="0" y="13"/>
                    <a:pt x="0" y="15"/>
                  </a:cubicBezTo>
                  <a:cubicBezTo>
                    <a:pt x="4" y="13"/>
                    <a:pt x="9" y="12"/>
                    <a:pt x="14" y="13"/>
                  </a:cubicBezTo>
                  <a:cubicBezTo>
                    <a:pt x="20" y="15"/>
                    <a:pt x="24" y="21"/>
                    <a:pt x="24" y="28"/>
                  </a:cubicBezTo>
                  <a:cubicBezTo>
                    <a:pt x="24" y="34"/>
                    <a:pt x="22" y="40"/>
                    <a:pt x="18" y="45"/>
                  </a:cubicBezTo>
                  <a:cubicBezTo>
                    <a:pt x="20" y="45"/>
                    <a:pt x="22" y="45"/>
                    <a:pt x="23" y="45"/>
                  </a:cubicBezTo>
                  <a:cubicBezTo>
                    <a:pt x="26" y="45"/>
                    <a:pt x="30" y="45"/>
                    <a:pt x="32" y="43"/>
                  </a:cubicBezTo>
                  <a:cubicBezTo>
                    <a:pt x="36" y="41"/>
                    <a:pt x="38" y="37"/>
                    <a:pt x="39" y="32"/>
                  </a:cubicBezTo>
                  <a:cubicBezTo>
                    <a:pt x="40" y="26"/>
                    <a:pt x="41" y="19"/>
                    <a:pt x="38" y="1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3" name="Freeform 109"/>
            <p:cNvSpPr>
              <a:spLocks/>
            </p:cNvSpPr>
            <p:nvPr/>
          </p:nvSpPr>
          <p:spPr bwMode="auto">
            <a:xfrm>
              <a:off x="6091238" y="2994025"/>
              <a:ext cx="1011238" cy="398463"/>
            </a:xfrm>
            <a:custGeom>
              <a:avLst/>
              <a:gdLst>
                <a:gd name="T0" fmla="*/ 277 w 277"/>
                <a:gd name="T1" fmla="*/ 55 h 110"/>
                <a:gd name="T2" fmla="*/ 267 w 277"/>
                <a:gd name="T3" fmla="*/ 8 h 110"/>
                <a:gd name="T4" fmla="*/ 7 w 277"/>
                <a:gd name="T5" fmla="*/ 0 h 110"/>
                <a:gd name="T6" fmla="*/ 9 w 277"/>
                <a:gd name="T7" fmla="*/ 7 h 110"/>
                <a:gd name="T8" fmla="*/ 0 w 277"/>
                <a:gd name="T9" fmla="*/ 52 h 110"/>
                <a:gd name="T10" fmla="*/ 277 w 277"/>
                <a:gd name="T11" fmla="*/ 55 h 110"/>
              </a:gdLst>
              <a:ahLst/>
              <a:cxnLst>
                <a:cxn ang="0">
                  <a:pos x="T0" y="T1"/>
                </a:cxn>
                <a:cxn ang="0">
                  <a:pos x="T2" y="T3"/>
                </a:cxn>
                <a:cxn ang="0">
                  <a:pos x="T4" y="T5"/>
                </a:cxn>
                <a:cxn ang="0">
                  <a:pos x="T6" y="T7"/>
                </a:cxn>
                <a:cxn ang="0">
                  <a:pos x="T8" y="T9"/>
                </a:cxn>
                <a:cxn ang="0">
                  <a:pos x="T10" y="T11"/>
                </a:cxn>
              </a:cxnLst>
              <a:rect l="0" t="0" r="r" b="b"/>
              <a:pathLst>
                <a:path w="277" h="110">
                  <a:moveTo>
                    <a:pt x="277" y="55"/>
                  </a:moveTo>
                  <a:cubicBezTo>
                    <a:pt x="273" y="40"/>
                    <a:pt x="270" y="24"/>
                    <a:pt x="267" y="8"/>
                  </a:cubicBezTo>
                  <a:cubicBezTo>
                    <a:pt x="130" y="56"/>
                    <a:pt x="75" y="41"/>
                    <a:pt x="7" y="0"/>
                  </a:cubicBezTo>
                  <a:cubicBezTo>
                    <a:pt x="7" y="3"/>
                    <a:pt x="8" y="5"/>
                    <a:pt x="9" y="7"/>
                  </a:cubicBezTo>
                  <a:cubicBezTo>
                    <a:pt x="12" y="22"/>
                    <a:pt x="7" y="38"/>
                    <a:pt x="0" y="52"/>
                  </a:cubicBezTo>
                  <a:cubicBezTo>
                    <a:pt x="72" y="95"/>
                    <a:pt x="128" y="110"/>
                    <a:pt x="277" y="5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4" name="Freeform 110"/>
            <p:cNvSpPr>
              <a:spLocks noEditPoints="1"/>
            </p:cNvSpPr>
            <p:nvPr/>
          </p:nvSpPr>
          <p:spPr bwMode="auto">
            <a:xfrm>
              <a:off x="6532563" y="1971675"/>
              <a:ext cx="1055688" cy="1330325"/>
            </a:xfrm>
            <a:custGeom>
              <a:avLst/>
              <a:gdLst>
                <a:gd name="T0" fmla="*/ 288 w 289"/>
                <a:gd name="T1" fmla="*/ 273 h 366"/>
                <a:gd name="T2" fmla="*/ 287 w 289"/>
                <a:gd name="T3" fmla="*/ 251 h 366"/>
                <a:gd name="T4" fmla="*/ 281 w 289"/>
                <a:gd name="T5" fmla="*/ 236 h 366"/>
                <a:gd name="T6" fmla="*/ 269 w 289"/>
                <a:gd name="T7" fmla="*/ 231 h 366"/>
                <a:gd name="T8" fmla="*/ 273 w 289"/>
                <a:gd name="T9" fmla="*/ 218 h 366"/>
                <a:gd name="T10" fmla="*/ 268 w 289"/>
                <a:gd name="T11" fmla="*/ 212 h 366"/>
                <a:gd name="T12" fmla="*/ 263 w 289"/>
                <a:gd name="T13" fmla="*/ 217 h 366"/>
                <a:gd name="T14" fmla="*/ 254 w 289"/>
                <a:gd name="T15" fmla="*/ 227 h 366"/>
                <a:gd name="T16" fmla="*/ 247 w 289"/>
                <a:gd name="T17" fmla="*/ 225 h 366"/>
                <a:gd name="T18" fmla="*/ 240 w 289"/>
                <a:gd name="T19" fmla="*/ 223 h 366"/>
                <a:gd name="T20" fmla="*/ 234 w 289"/>
                <a:gd name="T21" fmla="*/ 226 h 366"/>
                <a:gd name="T22" fmla="*/ 237 w 289"/>
                <a:gd name="T23" fmla="*/ 233 h 366"/>
                <a:gd name="T24" fmla="*/ 244 w 289"/>
                <a:gd name="T25" fmla="*/ 235 h 366"/>
                <a:gd name="T26" fmla="*/ 245 w 289"/>
                <a:gd name="T27" fmla="*/ 235 h 366"/>
                <a:gd name="T28" fmla="*/ 227 w 289"/>
                <a:gd name="T29" fmla="*/ 253 h 366"/>
                <a:gd name="T30" fmla="*/ 217 w 289"/>
                <a:gd name="T31" fmla="*/ 293 h 366"/>
                <a:gd name="T32" fmla="*/ 217 w 289"/>
                <a:gd name="T33" fmla="*/ 293 h 366"/>
                <a:gd name="T34" fmla="*/ 203 w 289"/>
                <a:gd name="T35" fmla="*/ 293 h 366"/>
                <a:gd name="T36" fmla="*/ 168 w 289"/>
                <a:gd name="T37" fmla="*/ 288 h 366"/>
                <a:gd name="T38" fmla="*/ 156 w 289"/>
                <a:gd name="T39" fmla="*/ 282 h 366"/>
                <a:gd name="T40" fmla="*/ 151 w 289"/>
                <a:gd name="T41" fmla="*/ 273 h 366"/>
                <a:gd name="T42" fmla="*/ 141 w 289"/>
                <a:gd name="T43" fmla="*/ 247 h 366"/>
                <a:gd name="T44" fmla="*/ 140 w 289"/>
                <a:gd name="T45" fmla="*/ 243 h 366"/>
                <a:gd name="T46" fmla="*/ 115 w 289"/>
                <a:gd name="T47" fmla="*/ 44 h 366"/>
                <a:gd name="T48" fmla="*/ 110 w 289"/>
                <a:gd name="T49" fmla="*/ 37 h 366"/>
                <a:gd name="T50" fmla="*/ 96 w 289"/>
                <a:gd name="T51" fmla="*/ 0 h 366"/>
                <a:gd name="T52" fmla="*/ 6 w 289"/>
                <a:gd name="T53" fmla="*/ 123 h 366"/>
                <a:gd name="T54" fmla="*/ 18 w 289"/>
                <a:gd name="T55" fmla="*/ 139 h 366"/>
                <a:gd name="T56" fmla="*/ 35 w 289"/>
                <a:gd name="T57" fmla="*/ 176 h 366"/>
                <a:gd name="T58" fmla="*/ 48 w 289"/>
                <a:gd name="T59" fmla="*/ 207 h 366"/>
                <a:gd name="T60" fmla="*/ 78 w 289"/>
                <a:gd name="T61" fmla="*/ 284 h 366"/>
                <a:gd name="T62" fmla="*/ 82 w 289"/>
                <a:gd name="T63" fmla="*/ 300 h 366"/>
                <a:gd name="T64" fmla="*/ 86 w 289"/>
                <a:gd name="T65" fmla="*/ 317 h 366"/>
                <a:gd name="T66" fmla="*/ 102 w 289"/>
                <a:gd name="T67" fmla="*/ 348 h 366"/>
                <a:gd name="T68" fmla="*/ 122 w 289"/>
                <a:gd name="T69" fmla="*/ 364 h 366"/>
                <a:gd name="T70" fmla="*/ 147 w 289"/>
                <a:gd name="T71" fmla="*/ 362 h 366"/>
                <a:gd name="T72" fmla="*/ 163 w 289"/>
                <a:gd name="T73" fmla="*/ 359 h 366"/>
                <a:gd name="T74" fmla="*/ 198 w 289"/>
                <a:gd name="T75" fmla="*/ 350 h 366"/>
                <a:gd name="T76" fmla="*/ 243 w 289"/>
                <a:gd name="T77" fmla="*/ 334 h 366"/>
                <a:gd name="T78" fmla="*/ 278 w 289"/>
                <a:gd name="T79" fmla="*/ 306 h 366"/>
                <a:gd name="T80" fmla="*/ 285 w 289"/>
                <a:gd name="T81" fmla="*/ 292 h 366"/>
                <a:gd name="T82" fmla="*/ 288 w 289"/>
                <a:gd name="T83" fmla="*/ 273 h 366"/>
                <a:gd name="T84" fmla="*/ 267 w 289"/>
                <a:gd name="T85" fmla="*/ 254 h 366"/>
                <a:gd name="T86" fmla="*/ 262 w 289"/>
                <a:gd name="T87" fmla="*/ 257 h 366"/>
                <a:gd name="T88" fmla="*/ 254 w 289"/>
                <a:gd name="T89" fmla="*/ 255 h 366"/>
                <a:gd name="T90" fmla="*/ 253 w 289"/>
                <a:gd name="T91" fmla="*/ 251 h 366"/>
                <a:gd name="T92" fmla="*/ 255 w 289"/>
                <a:gd name="T93" fmla="*/ 247 h 366"/>
                <a:gd name="T94" fmla="*/ 260 w 289"/>
                <a:gd name="T95" fmla="*/ 242 h 366"/>
                <a:gd name="T96" fmla="*/ 260 w 289"/>
                <a:gd name="T97" fmla="*/ 242 h 366"/>
                <a:gd name="T98" fmla="*/ 266 w 289"/>
                <a:gd name="T99" fmla="*/ 244 h 366"/>
                <a:gd name="T100" fmla="*/ 270 w 289"/>
                <a:gd name="T101" fmla="*/ 249 h 366"/>
                <a:gd name="T102" fmla="*/ 267 w 289"/>
                <a:gd name="T103" fmla="*/ 25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 h="366">
                  <a:moveTo>
                    <a:pt x="288" y="273"/>
                  </a:moveTo>
                  <a:cubicBezTo>
                    <a:pt x="286" y="262"/>
                    <a:pt x="288" y="257"/>
                    <a:pt x="287" y="251"/>
                  </a:cubicBezTo>
                  <a:cubicBezTo>
                    <a:pt x="286" y="245"/>
                    <a:pt x="285" y="240"/>
                    <a:pt x="281" y="236"/>
                  </a:cubicBezTo>
                  <a:cubicBezTo>
                    <a:pt x="278" y="233"/>
                    <a:pt x="274" y="232"/>
                    <a:pt x="269" y="231"/>
                  </a:cubicBezTo>
                  <a:cubicBezTo>
                    <a:pt x="272" y="227"/>
                    <a:pt x="274" y="223"/>
                    <a:pt x="273" y="218"/>
                  </a:cubicBezTo>
                  <a:cubicBezTo>
                    <a:pt x="273" y="215"/>
                    <a:pt x="271" y="212"/>
                    <a:pt x="268" y="212"/>
                  </a:cubicBezTo>
                  <a:cubicBezTo>
                    <a:pt x="266" y="213"/>
                    <a:pt x="264" y="215"/>
                    <a:pt x="263" y="217"/>
                  </a:cubicBezTo>
                  <a:cubicBezTo>
                    <a:pt x="261" y="221"/>
                    <a:pt x="257" y="224"/>
                    <a:pt x="254" y="227"/>
                  </a:cubicBezTo>
                  <a:cubicBezTo>
                    <a:pt x="252" y="227"/>
                    <a:pt x="249" y="226"/>
                    <a:pt x="247" y="225"/>
                  </a:cubicBezTo>
                  <a:cubicBezTo>
                    <a:pt x="245" y="224"/>
                    <a:pt x="242" y="223"/>
                    <a:pt x="240" y="223"/>
                  </a:cubicBezTo>
                  <a:cubicBezTo>
                    <a:pt x="237" y="223"/>
                    <a:pt x="235" y="224"/>
                    <a:pt x="234" y="226"/>
                  </a:cubicBezTo>
                  <a:cubicBezTo>
                    <a:pt x="233" y="228"/>
                    <a:pt x="234" y="231"/>
                    <a:pt x="237" y="233"/>
                  </a:cubicBezTo>
                  <a:cubicBezTo>
                    <a:pt x="239" y="234"/>
                    <a:pt x="242" y="235"/>
                    <a:pt x="244" y="235"/>
                  </a:cubicBezTo>
                  <a:cubicBezTo>
                    <a:pt x="245" y="235"/>
                    <a:pt x="245" y="235"/>
                    <a:pt x="245" y="235"/>
                  </a:cubicBezTo>
                  <a:cubicBezTo>
                    <a:pt x="238" y="241"/>
                    <a:pt x="232" y="246"/>
                    <a:pt x="227" y="253"/>
                  </a:cubicBezTo>
                  <a:cubicBezTo>
                    <a:pt x="218" y="264"/>
                    <a:pt x="215" y="279"/>
                    <a:pt x="217" y="293"/>
                  </a:cubicBezTo>
                  <a:cubicBezTo>
                    <a:pt x="217" y="293"/>
                    <a:pt x="217" y="293"/>
                    <a:pt x="217" y="293"/>
                  </a:cubicBezTo>
                  <a:cubicBezTo>
                    <a:pt x="213" y="294"/>
                    <a:pt x="207" y="293"/>
                    <a:pt x="203" y="293"/>
                  </a:cubicBezTo>
                  <a:cubicBezTo>
                    <a:pt x="191" y="292"/>
                    <a:pt x="179" y="291"/>
                    <a:pt x="168" y="288"/>
                  </a:cubicBezTo>
                  <a:cubicBezTo>
                    <a:pt x="164" y="287"/>
                    <a:pt x="159" y="285"/>
                    <a:pt x="156" y="282"/>
                  </a:cubicBezTo>
                  <a:cubicBezTo>
                    <a:pt x="154" y="280"/>
                    <a:pt x="152" y="277"/>
                    <a:pt x="151" y="273"/>
                  </a:cubicBezTo>
                  <a:cubicBezTo>
                    <a:pt x="148" y="265"/>
                    <a:pt x="144" y="256"/>
                    <a:pt x="141" y="247"/>
                  </a:cubicBezTo>
                  <a:cubicBezTo>
                    <a:pt x="141" y="246"/>
                    <a:pt x="141" y="245"/>
                    <a:pt x="140" y="243"/>
                  </a:cubicBezTo>
                  <a:cubicBezTo>
                    <a:pt x="120" y="179"/>
                    <a:pt x="117" y="111"/>
                    <a:pt x="115" y="44"/>
                  </a:cubicBezTo>
                  <a:cubicBezTo>
                    <a:pt x="114" y="42"/>
                    <a:pt x="112" y="39"/>
                    <a:pt x="110" y="37"/>
                  </a:cubicBezTo>
                  <a:cubicBezTo>
                    <a:pt x="104" y="25"/>
                    <a:pt x="102" y="12"/>
                    <a:pt x="96" y="0"/>
                  </a:cubicBezTo>
                  <a:cubicBezTo>
                    <a:pt x="63" y="12"/>
                    <a:pt x="0" y="58"/>
                    <a:pt x="6" y="123"/>
                  </a:cubicBezTo>
                  <a:cubicBezTo>
                    <a:pt x="10" y="128"/>
                    <a:pt x="14" y="133"/>
                    <a:pt x="18" y="139"/>
                  </a:cubicBezTo>
                  <a:cubicBezTo>
                    <a:pt x="25" y="150"/>
                    <a:pt x="30" y="163"/>
                    <a:pt x="35" y="176"/>
                  </a:cubicBezTo>
                  <a:cubicBezTo>
                    <a:pt x="39" y="186"/>
                    <a:pt x="43" y="197"/>
                    <a:pt x="48" y="207"/>
                  </a:cubicBezTo>
                  <a:cubicBezTo>
                    <a:pt x="58" y="233"/>
                    <a:pt x="68" y="258"/>
                    <a:pt x="78" y="284"/>
                  </a:cubicBezTo>
                  <a:cubicBezTo>
                    <a:pt x="80" y="289"/>
                    <a:pt x="81" y="294"/>
                    <a:pt x="82" y="300"/>
                  </a:cubicBezTo>
                  <a:cubicBezTo>
                    <a:pt x="83" y="306"/>
                    <a:pt x="84" y="312"/>
                    <a:pt x="86" y="317"/>
                  </a:cubicBezTo>
                  <a:cubicBezTo>
                    <a:pt x="90" y="328"/>
                    <a:pt x="95" y="338"/>
                    <a:pt x="102" y="348"/>
                  </a:cubicBezTo>
                  <a:cubicBezTo>
                    <a:pt x="108" y="355"/>
                    <a:pt x="114" y="361"/>
                    <a:pt x="122" y="364"/>
                  </a:cubicBezTo>
                  <a:cubicBezTo>
                    <a:pt x="131" y="366"/>
                    <a:pt x="139" y="364"/>
                    <a:pt x="147" y="362"/>
                  </a:cubicBezTo>
                  <a:cubicBezTo>
                    <a:pt x="152" y="361"/>
                    <a:pt x="158" y="360"/>
                    <a:pt x="163" y="359"/>
                  </a:cubicBezTo>
                  <a:cubicBezTo>
                    <a:pt x="175" y="356"/>
                    <a:pt x="186" y="353"/>
                    <a:pt x="198" y="350"/>
                  </a:cubicBezTo>
                  <a:cubicBezTo>
                    <a:pt x="214" y="347"/>
                    <a:pt x="230" y="343"/>
                    <a:pt x="243" y="334"/>
                  </a:cubicBezTo>
                  <a:cubicBezTo>
                    <a:pt x="257" y="328"/>
                    <a:pt x="271" y="317"/>
                    <a:pt x="278" y="306"/>
                  </a:cubicBezTo>
                  <a:cubicBezTo>
                    <a:pt x="285" y="296"/>
                    <a:pt x="283" y="296"/>
                    <a:pt x="285" y="292"/>
                  </a:cubicBezTo>
                  <a:cubicBezTo>
                    <a:pt x="287" y="288"/>
                    <a:pt x="289" y="285"/>
                    <a:pt x="288" y="273"/>
                  </a:cubicBezTo>
                  <a:close/>
                  <a:moveTo>
                    <a:pt x="267" y="254"/>
                  </a:moveTo>
                  <a:cubicBezTo>
                    <a:pt x="265" y="256"/>
                    <a:pt x="263" y="256"/>
                    <a:pt x="262" y="257"/>
                  </a:cubicBezTo>
                  <a:cubicBezTo>
                    <a:pt x="259" y="257"/>
                    <a:pt x="255" y="258"/>
                    <a:pt x="254" y="255"/>
                  </a:cubicBezTo>
                  <a:cubicBezTo>
                    <a:pt x="253" y="254"/>
                    <a:pt x="252" y="252"/>
                    <a:pt x="253" y="251"/>
                  </a:cubicBezTo>
                  <a:cubicBezTo>
                    <a:pt x="253" y="249"/>
                    <a:pt x="254" y="248"/>
                    <a:pt x="255" y="247"/>
                  </a:cubicBezTo>
                  <a:cubicBezTo>
                    <a:pt x="257" y="245"/>
                    <a:pt x="258" y="243"/>
                    <a:pt x="260" y="242"/>
                  </a:cubicBezTo>
                  <a:cubicBezTo>
                    <a:pt x="260" y="242"/>
                    <a:pt x="260" y="242"/>
                    <a:pt x="260" y="242"/>
                  </a:cubicBezTo>
                  <a:cubicBezTo>
                    <a:pt x="262" y="242"/>
                    <a:pt x="265" y="243"/>
                    <a:pt x="266" y="244"/>
                  </a:cubicBezTo>
                  <a:cubicBezTo>
                    <a:pt x="268" y="245"/>
                    <a:pt x="270" y="247"/>
                    <a:pt x="270" y="249"/>
                  </a:cubicBezTo>
                  <a:cubicBezTo>
                    <a:pt x="270" y="251"/>
                    <a:pt x="269" y="253"/>
                    <a:pt x="267" y="25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5" name="Freeform 111"/>
            <p:cNvSpPr>
              <a:spLocks/>
            </p:cNvSpPr>
            <p:nvPr/>
          </p:nvSpPr>
          <p:spPr bwMode="auto">
            <a:xfrm>
              <a:off x="5846763" y="2281238"/>
              <a:ext cx="277813" cy="741363"/>
            </a:xfrm>
            <a:custGeom>
              <a:avLst/>
              <a:gdLst>
                <a:gd name="T0" fmla="*/ 4 w 76"/>
                <a:gd name="T1" fmla="*/ 134 h 204"/>
                <a:gd name="T2" fmla="*/ 26 w 76"/>
                <a:gd name="T3" fmla="*/ 190 h 204"/>
                <a:gd name="T4" fmla="*/ 57 w 76"/>
                <a:gd name="T5" fmla="*/ 203 h 204"/>
                <a:gd name="T6" fmla="*/ 76 w 76"/>
                <a:gd name="T7" fmla="*/ 203 h 204"/>
                <a:gd name="T8" fmla="*/ 76 w 76"/>
                <a:gd name="T9" fmla="*/ 203 h 204"/>
                <a:gd name="T10" fmla="*/ 64 w 76"/>
                <a:gd name="T11" fmla="*/ 170 h 204"/>
                <a:gd name="T12" fmla="*/ 62 w 76"/>
                <a:gd name="T13" fmla="*/ 138 h 204"/>
                <a:gd name="T14" fmla="*/ 58 w 76"/>
                <a:gd name="T15" fmla="*/ 128 h 204"/>
                <a:gd name="T16" fmla="*/ 46 w 76"/>
                <a:gd name="T17" fmla="*/ 107 h 204"/>
                <a:gd name="T18" fmla="*/ 36 w 76"/>
                <a:gd name="T19" fmla="*/ 88 h 204"/>
                <a:gd name="T20" fmla="*/ 16 w 76"/>
                <a:gd name="T21" fmla="*/ 43 h 204"/>
                <a:gd name="T22" fmla="*/ 4 w 76"/>
                <a:gd name="T23" fmla="*/ 0 h 204"/>
                <a:gd name="T24" fmla="*/ 4 w 76"/>
                <a:gd name="T25" fmla="*/ 13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204">
                  <a:moveTo>
                    <a:pt x="4" y="134"/>
                  </a:moveTo>
                  <a:cubicBezTo>
                    <a:pt x="6" y="155"/>
                    <a:pt x="11" y="177"/>
                    <a:pt x="26" y="190"/>
                  </a:cubicBezTo>
                  <a:cubicBezTo>
                    <a:pt x="35" y="198"/>
                    <a:pt x="46" y="201"/>
                    <a:pt x="57" y="203"/>
                  </a:cubicBezTo>
                  <a:cubicBezTo>
                    <a:pt x="63" y="203"/>
                    <a:pt x="69" y="204"/>
                    <a:pt x="76" y="203"/>
                  </a:cubicBezTo>
                  <a:cubicBezTo>
                    <a:pt x="76" y="203"/>
                    <a:pt x="76" y="203"/>
                    <a:pt x="76" y="203"/>
                  </a:cubicBezTo>
                  <a:cubicBezTo>
                    <a:pt x="73" y="192"/>
                    <a:pt x="66" y="181"/>
                    <a:pt x="64" y="170"/>
                  </a:cubicBezTo>
                  <a:cubicBezTo>
                    <a:pt x="62" y="160"/>
                    <a:pt x="63" y="149"/>
                    <a:pt x="62" y="138"/>
                  </a:cubicBezTo>
                  <a:cubicBezTo>
                    <a:pt x="61" y="135"/>
                    <a:pt x="60" y="131"/>
                    <a:pt x="58" y="128"/>
                  </a:cubicBezTo>
                  <a:cubicBezTo>
                    <a:pt x="55" y="120"/>
                    <a:pt x="50" y="114"/>
                    <a:pt x="46" y="107"/>
                  </a:cubicBezTo>
                  <a:cubicBezTo>
                    <a:pt x="42" y="101"/>
                    <a:pt x="39" y="94"/>
                    <a:pt x="36" y="88"/>
                  </a:cubicBezTo>
                  <a:cubicBezTo>
                    <a:pt x="28" y="73"/>
                    <a:pt x="22" y="58"/>
                    <a:pt x="16" y="43"/>
                  </a:cubicBezTo>
                  <a:cubicBezTo>
                    <a:pt x="11" y="29"/>
                    <a:pt x="7" y="15"/>
                    <a:pt x="4" y="0"/>
                  </a:cubicBezTo>
                  <a:cubicBezTo>
                    <a:pt x="1" y="45"/>
                    <a:pt x="0" y="90"/>
                    <a:pt x="4" y="13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6" name="Freeform 112"/>
            <p:cNvSpPr>
              <a:spLocks/>
            </p:cNvSpPr>
            <p:nvPr/>
          </p:nvSpPr>
          <p:spPr bwMode="auto">
            <a:xfrm>
              <a:off x="6054726" y="1647825"/>
              <a:ext cx="603250" cy="211138"/>
            </a:xfrm>
            <a:custGeom>
              <a:avLst/>
              <a:gdLst>
                <a:gd name="T0" fmla="*/ 6 w 165"/>
                <a:gd name="T1" fmla="*/ 35 h 58"/>
                <a:gd name="T2" fmla="*/ 36 w 165"/>
                <a:gd name="T3" fmla="*/ 56 h 58"/>
                <a:gd name="T4" fmla="*/ 73 w 165"/>
                <a:gd name="T5" fmla="*/ 54 h 58"/>
                <a:gd name="T6" fmla="*/ 108 w 165"/>
                <a:gd name="T7" fmla="*/ 41 h 58"/>
                <a:gd name="T8" fmla="*/ 165 w 165"/>
                <a:gd name="T9" fmla="*/ 25 h 58"/>
                <a:gd name="T10" fmla="*/ 157 w 165"/>
                <a:gd name="T11" fmla="*/ 15 h 58"/>
                <a:gd name="T12" fmla="*/ 99 w 165"/>
                <a:gd name="T13" fmla="*/ 24 h 58"/>
                <a:gd name="T14" fmla="*/ 24 w 165"/>
                <a:gd name="T15" fmla="*/ 29 h 58"/>
                <a:gd name="T16" fmla="*/ 25 w 165"/>
                <a:gd name="T17" fmla="*/ 0 h 58"/>
                <a:gd name="T18" fmla="*/ 21 w 165"/>
                <a:gd name="T19" fmla="*/ 2 h 58"/>
                <a:gd name="T20" fmla="*/ 3 w 165"/>
                <a:gd name="T21" fmla="*/ 9 h 58"/>
                <a:gd name="T22" fmla="*/ 6 w 165"/>
                <a:gd name="T23" fmla="*/ 3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58">
                  <a:moveTo>
                    <a:pt x="6" y="35"/>
                  </a:moveTo>
                  <a:cubicBezTo>
                    <a:pt x="12" y="46"/>
                    <a:pt x="23" y="53"/>
                    <a:pt x="36" y="56"/>
                  </a:cubicBezTo>
                  <a:cubicBezTo>
                    <a:pt x="48" y="58"/>
                    <a:pt x="61" y="57"/>
                    <a:pt x="73" y="54"/>
                  </a:cubicBezTo>
                  <a:cubicBezTo>
                    <a:pt x="85" y="50"/>
                    <a:pt x="96" y="45"/>
                    <a:pt x="108" y="41"/>
                  </a:cubicBezTo>
                  <a:cubicBezTo>
                    <a:pt x="126" y="33"/>
                    <a:pt x="145" y="26"/>
                    <a:pt x="165" y="25"/>
                  </a:cubicBezTo>
                  <a:cubicBezTo>
                    <a:pt x="162" y="21"/>
                    <a:pt x="160" y="18"/>
                    <a:pt x="157" y="15"/>
                  </a:cubicBezTo>
                  <a:cubicBezTo>
                    <a:pt x="138" y="6"/>
                    <a:pt x="124" y="12"/>
                    <a:pt x="99" y="24"/>
                  </a:cubicBezTo>
                  <a:cubicBezTo>
                    <a:pt x="63" y="45"/>
                    <a:pt x="34" y="35"/>
                    <a:pt x="24" y="29"/>
                  </a:cubicBezTo>
                  <a:cubicBezTo>
                    <a:pt x="17" y="24"/>
                    <a:pt x="19" y="11"/>
                    <a:pt x="25" y="0"/>
                  </a:cubicBezTo>
                  <a:cubicBezTo>
                    <a:pt x="24" y="0"/>
                    <a:pt x="22" y="1"/>
                    <a:pt x="21" y="2"/>
                  </a:cubicBezTo>
                  <a:cubicBezTo>
                    <a:pt x="15" y="4"/>
                    <a:pt x="9" y="7"/>
                    <a:pt x="3" y="9"/>
                  </a:cubicBezTo>
                  <a:cubicBezTo>
                    <a:pt x="0" y="17"/>
                    <a:pt x="1" y="27"/>
                    <a:pt x="6" y="3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7" name="Freeform 113"/>
            <p:cNvSpPr>
              <a:spLocks/>
            </p:cNvSpPr>
            <p:nvPr/>
          </p:nvSpPr>
          <p:spPr bwMode="auto">
            <a:xfrm>
              <a:off x="6515101" y="1927225"/>
              <a:ext cx="368300" cy="492125"/>
            </a:xfrm>
            <a:custGeom>
              <a:avLst/>
              <a:gdLst>
                <a:gd name="T0" fmla="*/ 101 w 101"/>
                <a:gd name="T1" fmla="*/ 12 h 135"/>
                <a:gd name="T2" fmla="*/ 101 w 101"/>
                <a:gd name="T3" fmla="*/ 11 h 135"/>
                <a:gd name="T4" fmla="*/ 94 w 101"/>
                <a:gd name="T5" fmla="*/ 0 h 135"/>
                <a:gd name="T6" fmla="*/ 29 w 101"/>
                <a:gd name="T7" fmla="*/ 49 h 135"/>
                <a:gd name="T8" fmla="*/ 11 w 101"/>
                <a:gd name="T9" fmla="*/ 135 h 135"/>
                <a:gd name="T10" fmla="*/ 101 w 101"/>
                <a:gd name="T11" fmla="*/ 12 h 135"/>
              </a:gdLst>
              <a:ahLst/>
              <a:cxnLst>
                <a:cxn ang="0">
                  <a:pos x="T0" y="T1"/>
                </a:cxn>
                <a:cxn ang="0">
                  <a:pos x="T2" y="T3"/>
                </a:cxn>
                <a:cxn ang="0">
                  <a:pos x="T4" y="T5"/>
                </a:cxn>
                <a:cxn ang="0">
                  <a:pos x="T6" y="T7"/>
                </a:cxn>
                <a:cxn ang="0">
                  <a:pos x="T8" y="T9"/>
                </a:cxn>
                <a:cxn ang="0">
                  <a:pos x="T10" y="T11"/>
                </a:cxn>
              </a:cxnLst>
              <a:rect l="0" t="0" r="r" b="b"/>
              <a:pathLst>
                <a:path w="101" h="135">
                  <a:moveTo>
                    <a:pt x="101" y="12"/>
                  </a:moveTo>
                  <a:cubicBezTo>
                    <a:pt x="101" y="12"/>
                    <a:pt x="101" y="12"/>
                    <a:pt x="101" y="11"/>
                  </a:cubicBezTo>
                  <a:cubicBezTo>
                    <a:pt x="99" y="7"/>
                    <a:pt x="97" y="3"/>
                    <a:pt x="94" y="0"/>
                  </a:cubicBezTo>
                  <a:cubicBezTo>
                    <a:pt x="79" y="8"/>
                    <a:pt x="50" y="26"/>
                    <a:pt x="29" y="49"/>
                  </a:cubicBezTo>
                  <a:cubicBezTo>
                    <a:pt x="0" y="83"/>
                    <a:pt x="0" y="115"/>
                    <a:pt x="11" y="135"/>
                  </a:cubicBezTo>
                  <a:cubicBezTo>
                    <a:pt x="5" y="70"/>
                    <a:pt x="68" y="24"/>
                    <a:pt x="101" y="1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38" name="Group 737"/>
          <p:cNvGrpSpPr/>
          <p:nvPr/>
        </p:nvGrpSpPr>
        <p:grpSpPr>
          <a:xfrm>
            <a:off x="5009363" y="4838583"/>
            <a:ext cx="648581" cy="909367"/>
            <a:chOff x="1136650" y="2454276"/>
            <a:chExt cx="2586038" cy="3625850"/>
          </a:xfrm>
        </p:grpSpPr>
        <p:sp>
          <p:nvSpPr>
            <p:cNvPr id="739" name="Freeform 97"/>
            <p:cNvSpPr>
              <a:spLocks/>
            </p:cNvSpPr>
            <p:nvPr/>
          </p:nvSpPr>
          <p:spPr bwMode="auto">
            <a:xfrm>
              <a:off x="2955925" y="2454276"/>
              <a:ext cx="290512" cy="419100"/>
            </a:xfrm>
            <a:custGeom>
              <a:avLst/>
              <a:gdLst>
                <a:gd name="T0" fmla="*/ 66 w 182"/>
                <a:gd name="T1" fmla="*/ 251 h 262"/>
                <a:gd name="T2" fmla="*/ 91 w 182"/>
                <a:gd name="T3" fmla="*/ 223 h 262"/>
                <a:gd name="T4" fmla="*/ 128 w 182"/>
                <a:gd name="T5" fmla="*/ 192 h 262"/>
                <a:gd name="T6" fmla="*/ 154 w 182"/>
                <a:gd name="T7" fmla="*/ 153 h 262"/>
                <a:gd name="T8" fmla="*/ 176 w 182"/>
                <a:gd name="T9" fmla="*/ 132 h 262"/>
                <a:gd name="T10" fmla="*/ 179 w 182"/>
                <a:gd name="T11" fmla="*/ 114 h 262"/>
                <a:gd name="T12" fmla="*/ 167 w 182"/>
                <a:gd name="T13" fmla="*/ 109 h 262"/>
                <a:gd name="T14" fmla="*/ 150 w 182"/>
                <a:gd name="T15" fmla="*/ 125 h 262"/>
                <a:gd name="T16" fmla="*/ 126 w 182"/>
                <a:gd name="T17" fmla="*/ 146 h 262"/>
                <a:gd name="T18" fmla="*/ 111 w 182"/>
                <a:gd name="T19" fmla="*/ 149 h 262"/>
                <a:gd name="T20" fmla="*/ 101 w 182"/>
                <a:gd name="T21" fmla="*/ 128 h 262"/>
                <a:gd name="T22" fmla="*/ 110 w 182"/>
                <a:gd name="T23" fmla="*/ 64 h 262"/>
                <a:gd name="T24" fmla="*/ 132 w 182"/>
                <a:gd name="T25" fmla="*/ 36 h 262"/>
                <a:gd name="T26" fmla="*/ 131 w 182"/>
                <a:gd name="T27" fmla="*/ 24 h 262"/>
                <a:gd name="T28" fmla="*/ 111 w 182"/>
                <a:gd name="T29" fmla="*/ 32 h 262"/>
                <a:gd name="T30" fmla="*/ 94 w 182"/>
                <a:gd name="T31" fmla="*/ 49 h 262"/>
                <a:gd name="T32" fmla="*/ 87 w 182"/>
                <a:gd name="T33" fmla="*/ 52 h 262"/>
                <a:gd name="T34" fmla="*/ 108 w 182"/>
                <a:gd name="T35" fmla="*/ 19 h 262"/>
                <a:gd name="T36" fmla="*/ 112 w 182"/>
                <a:gd name="T37" fmla="*/ 1 h 262"/>
                <a:gd name="T38" fmla="*/ 101 w 182"/>
                <a:gd name="T39" fmla="*/ 4 h 262"/>
                <a:gd name="T40" fmla="*/ 80 w 182"/>
                <a:gd name="T41" fmla="*/ 21 h 262"/>
                <a:gd name="T42" fmla="*/ 75 w 182"/>
                <a:gd name="T43" fmla="*/ 31 h 262"/>
                <a:gd name="T44" fmla="*/ 63 w 182"/>
                <a:gd name="T45" fmla="*/ 33 h 262"/>
                <a:gd name="T46" fmla="*/ 50 w 182"/>
                <a:gd name="T47" fmla="*/ 40 h 262"/>
                <a:gd name="T48" fmla="*/ 41 w 182"/>
                <a:gd name="T49" fmla="*/ 57 h 262"/>
                <a:gd name="T50" fmla="*/ 37 w 182"/>
                <a:gd name="T51" fmla="*/ 65 h 262"/>
                <a:gd name="T52" fmla="*/ 23 w 182"/>
                <a:gd name="T53" fmla="*/ 77 h 262"/>
                <a:gd name="T54" fmla="*/ 13 w 182"/>
                <a:gd name="T55" fmla="*/ 110 h 262"/>
                <a:gd name="T56" fmla="*/ 11 w 182"/>
                <a:gd name="T57" fmla="*/ 141 h 262"/>
                <a:gd name="T58" fmla="*/ 11 w 182"/>
                <a:gd name="T59" fmla="*/ 172 h 262"/>
                <a:gd name="T60" fmla="*/ 7 w 182"/>
                <a:gd name="T61" fmla="*/ 201 h 262"/>
                <a:gd name="T62" fmla="*/ 4 w 182"/>
                <a:gd name="T63" fmla="*/ 219 h 262"/>
                <a:gd name="T64" fmla="*/ 1 w 182"/>
                <a:gd name="T65" fmla="*/ 231 h 262"/>
                <a:gd name="T66" fmla="*/ 0 w 182"/>
                <a:gd name="T67" fmla="*/ 242 h 262"/>
                <a:gd name="T68" fmla="*/ 24 w 182"/>
                <a:gd name="T69" fmla="*/ 261 h 262"/>
                <a:gd name="T70" fmla="*/ 66 w 182"/>
                <a:gd name="T71" fmla="*/ 25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262">
                  <a:moveTo>
                    <a:pt x="66" y="251"/>
                  </a:moveTo>
                  <a:cubicBezTo>
                    <a:pt x="76" y="237"/>
                    <a:pt x="81" y="231"/>
                    <a:pt x="91" y="223"/>
                  </a:cubicBezTo>
                  <a:cubicBezTo>
                    <a:pt x="102" y="216"/>
                    <a:pt x="122" y="202"/>
                    <a:pt x="128" y="192"/>
                  </a:cubicBezTo>
                  <a:cubicBezTo>
                    <a:pt x="135" y="183"/>
                    <a:pt x="144" y="162"/>
                    <a:pt x="154" y="153"/>
                  </a:cubicBezTo>
                  <a:cubicBezTo>
                    <a:pt x="164" y="145"/>
                    <a:pt x="173" y="138"/>
                    <a:pt x="176" y="132"/>
                  </a:cubicBezTo>
                  <a:cubicBezTo>
                    <a:pt x="180" y="125"/>
                    <a:pt x="182" y="117"/>
                    <a:pt x="179" y="114"/>
                  </a:cubicBezTo>
                  <a:cubicBezTo>
                    <a:pt x="176" y="111"/>
                    <a:pt x="172" y="107"/>
                    <a:pt x="167" y="109"/>
                  </a:cubicBezTo>
                  <a:cubicBezTo>
                    <a:pt x="162" y="111"/>
                    <a:pt x="154" y="121"/>
                    <a:pt x="150" y="125"/>
                  </a:cubicBezTo>
                  <a:cubicBezTo>
                    <a:pt x="146" y="129"/>
                    <a:pt x="131" y="143"/>
                    <a:pt x="126" y="146"/>
                  </a:cubicBezTo>
                  <a:cubicBezTo>
                    <a:pt x="122" y="148"/>
                    <a:pt x="115" y="150"/>
                    <a:pt x="111" y="149"/>
                  </a:cubicBezTo>
                  <a:cubicBezTo>
                    <a:pt x="108" y="148"/>
                    <a:pt x="101" y="138"/>
                    <a:pt x="101" y="128"/>
                  </a:cubicBezTo>
                  <a:cubicBezTo>
                    <a:pt x="101" y="119"/>
                    <a:pt x="105" y="72"/>
                    <a:pt x="110" y="64"/>
                  </a:cubicBezTo>
                  <a:cubicBezTo>
                    <a:pt x="114" y="56"/>
                    <a:pt x="126" y="43"/>
                    <a:pt x="132" y="36"/>
                  </a:cubicBezTo>
                  <a:cubicBezTo>
                    <a:pt x="137" y="30"/>
                    <a:pt x="139" y="26"/>
                    <a:pt x="131" y="24"/>
                  </a:cubicBezTo>
                  <a:cubicBezTo>
                    <a:pt x="122" y="21"/>
                    <a:pt x="115" y="28"/>
                    <a:pt x="111" y="32"/>
                  </a:cubicBezTo>
                  <a:cubicBezTo>
                    <a:pt x="107" y="37"/>
                    <a:pt x="97" y="44"/>
                    <a:pt x="94" y="49"/>
                  </a:cubicBezTo>
                  <a:cubicBezTo>
                    <a:pt x="92" y="53"/>
                    <a:pt x="83" y="61"/>
                    <a:pt x="87" y="52"/>
                  </a:cubicBezTo>
                  <a:cubicBezTo>
                    <a:pt x="92" y="42"/>
                    <a:pt x="104" y="23"/>
                    <a:pt x="108" y="19"/>
                  </a:cubicBezTo>
                  <a:cubicBezTo>
                    <a:pt x="111" y="14"/>
                    <a:pt x="112" y="1"/>
                    <a:pt x="112" y="1"/>
                  </a:cubicBezTo>
                  <a:cubicBezTo>
                    <a:pt x="111" y="0"/>
                    <a:pt x="104" y="0"/>
                    <a:pt x="101" y="4"/>
                  </a:cubicBezTo>
                  <a:cubicBezTo>
                    <a:pt x="98" y="7"/>
                    <a:pt x="82" y="19"/>
                    <a:pt x="80" y="21"/>
                  </a:cubicBezTo>
                  <a:cubicBezTo>
                    <a:pt x="78" y="24"/>
                    <a:pt x="75" y="31"/>
                    <a:pt x="75" y="31"/>
                  </a:cubicBezTo>
                  <a:cubicBezTo>
                    <a:pt x="75" y="31"/>
                    <a:pt x="68" y="32"/>
                    <a:pt x="63" y="33"/>
                  </a:cubicBezTo>
                  <a:cubicBezTo>
                    <a:pt x="58" y="35"/>
                    <a:pt x="52" y="38"/>
                    <a:pt x="50" y="40"/>
                  </a:cubicBezTo>
                  <a:cubicBezTo>
                    <a:pt x="47" y="43"/>
                    <a:pt x="41" y="56"/>
                    <a:pt x="41" y="57"/>
                  </a:cubicBezTo>
                  <a:cubicBezTo>
                    <a:pt x="40" y="59"/>
                    <a:pt x="41" y="61"/>
                    <a:pt x="37" y="65"/>
                  </a:cubicBezTo>
                  <a:cubicBezTo>
                    <a:pt x="34" y="69"/>
                    <a:pt x="26" y="73"/>
                    <a:pt x="23" y="77"/>
                  </a:cubicBezTo>
                  <a:cubicBezTo>
                    <a:pt x="19" y="81"/>
                    <a:pt x="13" y="103"/>
                    <a:pt x="13" y="110"/>
                  </a:cubicBezTo>
                  <a:cubicBezTo>
                    <a:pt x="12" y="117"/>
                    <a:pt x="12" y="138"/>
                    <a:pt x="11" y="141"/>
                  </a:cubicBezTo>
                  <a:cubicBezTo>
                    <a:pt x="11" y="145"/>
                    <a:pt x="13" y="167"/>
                    <a:pt x="11" y="172"/>
                  </a:cubicBezTo>
                  <a:cubicBezTo>
                    <a:pt x="10" y="177"/>
                    <a:pt x="9" y="193"/>
                    <a:pt x="7" y="201"/>
                  </a:cubicBezTo>
                  <a:cubicBezTo>
                    <a:pt x="6" y="208"/>
                    <a:pt x="5" y="215"/>
                    <a:pt x="4" y="219"/>
                  </a:cubicBezTo>
                  <a:cubicBezTo>
                    <a:pt x="3" y="223"/>
                    <a:pt x="1" y="231"/>
                    <a:pt x="1" y="231"/>
                  </a:cubicBezTo>
                  <a:cubicBezTo>
                    <a:pt x="0" y="242"/>
                    <a:pt x="0" y="242"/>
                    <a:pt x="0" y="242"/>
                  </a:cubicBezTo>
                  <a:cubicBezTo>
                    <a:pt x="0" y="242"/>
                    <a:pt x="16" y="260"/>
                    <a:pt x="24" y="261"/>
                  </a:cubicBezTo>
                  <a:cubicBezTo>
                    <a:pt x="32" y="262"/>
                    <a:pt x="66" y="251"/>
                    <a:pt x="66" y="25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0" name="Freeform 98"/>
            <p:cNvSpPr>
              <a:spLocks/>
            </p:cNvSpPr>
            <p:nvPr/>
          </p:nvSpPr>
          <p:spPr bwMode="auto">
            <a:xfrm>
              <a:off x="2935288" y="2822576"/>
              <a:ext cx="141287" cy="158750"/>
            </a:xfrm>
            <a:custGeom>
              <a:avLst/>
              <a:gdLst>
                <a:gd name="T0" fmla="*/ 0 w 88"/>
                <a:gd name="T1" fmla="*/ 4 h 99"/>
                <a:gd name="T2" fmla="*/ 14 w 88"/>
                <a:gd name="T3" fmla="*/ 0 h 99"/>
                <a:gd name="T4" fmla="*/ 47 w 88"/>
                <a:gd name="T5" fmla="*/ 13 h 99"/>
                <a:gd name="T6" fmla="*/ 88 w 88"/>
                <a:gd name="T7" fmla="*/ 16 h 99"/>
                <a:gd name="T8" fmla="*/ 88 w 88"/>
                <a:gd name="T9" fmla="*/ 30 h 99"/>
                <a:gd name="T10" fmla="*/ 78 w 88"/>
                <a:gd name="T11" fmla="*/ 59 h 99"/>
                <a:gd name="T12" fmla="*/ 57 w 88"/>
                <a:gd name="T13" fmla="*/ 83 h 99"/>
                <a:gd name="T14" fmla="*/ 15 w 88"/>
                <a:gd name="T15" fmla="*/ 99 h 99"/>
                <a:gd name="T16" fmla="*/ 0 w 88"/>
                <a:gd name="T17" fmla="*/ 99 h 99"/>
                <a:gd name="T18" fmla="*/ 0 w 88"/>
                <a:gd name="T19" fmla="*/ 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99">
                  <a:moveTo>
                    <a:pt x="0" y="4"/>
                  </a:moveTo>
                  <a:cubicBezTo>
                    <a:pt x="6" y="3"/>
                    <a:pt x="14" y="0"/>
                    <a:pt x="14" y="0"/>
                  </a:cubicBezTo>
                  <a:cubicBezTo>
                    <a:pt x="14" y="0"/>
                    <a:pt x="22" y="10"/>
                    <a:pt x="47" y="13"/>
                  </a:cubicBezTo>
                  <a:cubicBezTo>
                    <a:pt x="73" y="15"/>
                    <a:pt x="88" y="16"/>
                    <a:pt x="88" y="16"/>
                  </a:cubicBezTo>
                  <a:cubicBezTo>
                    <a:pt x="88" y="16"/>
                    <a:pt x="88" y="24"/>
                    <a:pt x="88" y="30"/>
                  </a:cubicBezTo>
                  <a:cubicBezTo>
                    <a:pt x="88" y="36"/>
                    <a:pt x="84" y="52"/>
                    <a:pt x="78" y="59"/>
                  </a:cubicBezTo>
                  <a:cubicBezTo>
                    <a:pt x="71" y="66"/>
                    <a:pt x="70" y="77"/>
                    <a:pt x="57" y="83"/>
                  </a:cubicBezTo>
                  <a:cubicBezTo>
                    <a:pt x="45" y="89"/>
                    <a:pt x="26" y="99"/>
                    <a:pt x="15" y="99"/>
                  </a:cubicBezTo>
                  <a:cubicBezTo>
                    <a:pt x="10" y="99"/>
                    <a:pt x="4" y="99"/>
                    <a:pt x="0" y="99"/>
                  </a:cubicBezTo>
                  <a:cubicBezTo>
                    <a:pt x="32" y="46"/>
                    <a:pt x="12" y="18"/>
                    <a:pt x="0" y="4"/>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1" name="Freeform 99"/>
            <p:cNvSpPr>
              <a:spLocks/>
            </p:cNvSpPr>
            <p:nvPr/>
          </p:nvSpPr>
          <p:spPr bwMode="auto">
            <a:xfrm>
              <a:off x="2287588" y="2798763"/>
              <a:ext cx="698500" cy="222250"/>
            </a:xfrm>
            <a:custGeom>
              <a:avLst/>
              <a:gdLst>
                <a:gd name="T0" fmla="*/ 102 w 438"/>
                <a:gd name="T1" fmla="*/ 12 h 139"/>
                <a:gd name="T2" fmla="*/ 136 w 438"/>
                <a:gd name="T3" fmla="*/ 3 h 139"/>
                <a:gd name="T4" fmla="*/ 405 w 438"/>
                <a:gd name="T5" fmla="*/ 19 h 139"/>
                <a:gd name="T6" fmla="*/ 406 w 438"/>
                <a:gd name="T7" fmla="*/ 19 h 139"/>
                <a:gd name="T8" fmla="*/ 406 w 438"/>
                <a:gd name="T9" fmla="*/ 114 h 139"/>
                <a:gd name="T10" fmla="*/ 400 w 438"/>
                <a:gd name="T11" fmla="*/ 114 h 139"/>
                <a:gd name="T12" fmla="*/ 382 w 438"/>
                <a:gd name="T13" fmla="*/ 133 h 139"/>
                <a:gd name="T14" fmla="*/ 348 w 438"/>
                <a:gd name="T15" fmla="*/ 138 h 139"/>
                <a:gd name="T16" fmla="*/ 205 w 438"/>
                <a:gd name="T17" fmla="*/ 138 h 139"/>
                <a:gd name="T18" fmla="*/ 45 w 438"/>
                <a:gd name="T19" fmla="*/ 113 h 139"/>
                <a:gd name="T20" fmla="*/ 0 w 438"/>
                <a:gd name="T21" fmla="*/ 35 h 139"/>
                <a:gd name="T22" fmla="*/ 102 w 438"/>
                <a:gd name="T23"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8" h="139">
                  <a:moveTo>
                    <a:pt x="102" y="12"/>
                  </a:moveTo>
                  <a:cubicBezTo>
                    <a:pt x="109" y="11"/>
                    <a:pt x="126" y="6"/>
                    <a:pt x="136" y="3"/>
                  </a:cubicBezTo>
                  <a:cubicBezTo>
                    <a:pt x="146" y="0"/>
                    <a:pt x="399" y="20"/>
                    <a:pt x="405" y="19"/>
                  </a:cubicBezTo>
                  <a:cubicBezTo>
                    <a:pt x="406" y="19"/>
                    <a:pt x="406" y="19"/>
                    <a:pt x="406" y="19"/>
                  </a:cubicBezTo>
                  <a:cubicBezTo>
                    <a:pt x="418" y="33"/>
                    <a:pt x="438" y="61"/>
                    <a:pt x="406" y="114"/>
                  </a:cubicBezTo>
                  <a:cubicBezTo>
                    <a:pt x="402" y="114"/>
                    <a:pt x="400" y="114"/>
                    <a:pt x="400" y="114"/>
                  </a:cubicBezTo>
                  <a:cubicBezTo>
                    <a:pt x="400" y="114"/>
                    <a:pt x="390" y="131"/>
                    <a:pt x="382" y="133"/>
                  </a:cubicBezTo>
                  <a:cubicBezTo>
                    <a:pt x="374" y="135"/>
                    <a:pt x="355" y="138"/>
                    <a:pt x="348" y="138"/>
                  </a:cubicBezTo>
                  <a:cubicBezTo>
                    <a:pt x="341" y="137"/>
                    <a:pt x="217" y="139"/>
                    <a:pt x="205" y="138"/>
                  </a:cubicBezTo>
                  <a:cubicBezTo>
                    <a:pt x="192" y="136"/>
                    <a:pt x="56" y="116"/>
                    <a:pt x="45" y="113"/>
                  </a:cubicBezTo>
                  <a:cubicBezTo>
                    <a:pt x="35" y="110"/>
                    <a:pt x="0" y="35"/>
                    <a:pt x="0" y="35"/>
                  </a:cubicBezTo>
                  <a:cubicBezTo>
                    <a:pt x="21" y="24"/>
                    <a:pt x="94" y="14"/>
                    <a:pt x="102" y="1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2" name="Freeform 100"/>
            <p:cNvSpPr>
              <a:spLocks/>
            </p:cNvSpPr>
            <p:nvPr/>
          </p:nvSpPr>
          <p:spPr bwMode="auto">
            <a:xfrm>
              <a:off x="2579688" y="3059113"/>
              <a:ext cx="893762" cy="585788"/>
            </a:xfrm>
            <a:custGeom>
              <a:avLst/>
              <a:gdLst>
                <a:gd name="T0" fmla="*/ 129 w 560"/>
                <a:gd name="T1" fmla="*/ 19 h 367"/>
                <a:gd name="T2" fmla="*/ 133 w 560"/>
                <a:gd name="T3" fmla="*/ 103 h 367"/>
                <a:gd name="T4" fmla="*/ 106 w 560"/>
                <a:gd name="T5" fmla="*/ 146 h 367"/>
                <a:gd name="T6" fmla="*/ 65 w 560"/>
                <a:gd name="T7" fmla="*/ 198 h 367"/>
                <a:gd name="T8" fmla="*/ 29 w 560"/>
                <a:gd name="T9" fmla="*/ 241 h 367"/>
                <a:gd name="T10" fmla="*/ 2 w 560"/>
                <a:gd name="T11" fmla="*/ 296 h 367"/>
                <a:gd name="T12" fmla="*/ 2 w 560"/>
                <a:gd name="T13" fmla="*/ 340 h 367"/>
                <a:gd name="T14" fmla="*/ 19 w 560"/>
                <a:gd name="T15" fmla="*/ 359 h 367"/>
                <a:gd name="T16" fmla="*/ 48 w 560"/>
                <a:gd name="T17" fmla="*/ 359 h 367"/>
                <a:gd name="T18" fmla="*/ 100 w 560"/>
                <a:gd name="T19" fmla="*/ 309 h 367"/>
                <a:gd name="T20" fmla="*/ 118 w 560"/>
                <a:gd name="T21" fmla="*/ 275 h 367"/>
                <a:gd name="T22" fmla="*/ 131 w 560"/>
                <a:gd name="T23" fmla="*/ 234 h 367"/>
                <a:gd name="T24" fmla="*/ 202 w 560"/>
                <a:gd name="T25" fmla="*/ 210 h 367"/>
                <a:gd name="T26" fmla="*/ 303 w 560"/>
                <a:gd name="T27" fmla="*/ 206 h 367"/>
                <a:gd name="T28" fmla="*/ 353 w 560"/>
                <a:gd name="T29" fmla="*/ 186 h 367"/>
                <a:gd name="T30" fmla="*/ 391 w 560"/>
                <a:gd name="T31" fmla="*/ 182 h 367"/>
                <a:gd name="T32" fmla="*/ 410 w 560"/>
                <a:gd name="T33" fmla="*/ 173 h 367"/>
                <a:gd name="T34" fmla="*/ 453 w 560"/>
                <a:gd name="T35" fmla="*/ 159 h 367"/>
                <a:gd name="T36" fmla="*/ 504 w 560"/>
                <a:gd name="T37" fmla="*/ 134 h 367"/>
                <a:gd name="T38" fmla="*/ 542 w 560"/>
                <a:gd name="T39" fmla="*/ 101 h 367"/>
                <a:gd name="T40" fmla="*/ 559 w 560"/>
                <a:gd name="T41" fmla="*/ 80 h 367"/>
                <a:gd name="T42" fmla="*/ 544 w 560"/>
                <a:gd name="T43" fmla="*/ 34 h 367"/>
                <a:gd name="T44" fmla="*/ 493 w 560"/>
                <a:gd name="T45" fmla="*/ 5 h 367"/>
                <a:gd name="T46" fmla="*/ 436 w 560"/>
                <a:gd name="T47" fmla="*/ 9 h 367"/>
                <a:gd name="T48" fmla="*/ 384 w 560"/>
                <a:gd name="T49" fmla="*/ 24 h 367"/>
                <a:gd name="T50" fmla="*/ 352 w 560"/>
                <a:gd name="T51" fmla="*/ 22 h 367"/>
                <a:gd name="T52" fmla="*/ 297 w 560"/>
                <a:gd name="T53" fmla="*/ 17 h 367"/>
                <a:gd name="T54" fmla="*/ 255 w 560"/>
                <a:gd name="T55" fmla="*/ 21 h 367"/>
                <a:gd name="T56" fmla="*/ 201 w 560"/>
                <a:gd name="T57" fmla="*/ 5 h 367"/>
                <a:gd name="T58" fmla="*/ 153 w 560"/>
                <a:gd name="T59" fmla="*/ 3 h 367"/>
                <a:gd name="T60" fmla="*/ 129 w 560"/>
                <a:gd name="T61" fmla="*/ 1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0" h="367">
                  <a:moveTo>
                    <a:pt x="129" y="19"/>
                  </a:moveTo>
                  <a:cubicBezTo>
                    <a:pt x="131" y="48"/>
                    <a:pt x="139" y="85"/>
                    <a:pt x="133" y="103"/>
                  </a:cubicBezTo>
                  <a:cubicBezTo>
                    <a:pt x="128" y="120"/>
                    <a:pt x="122" y="126"/>
                    <a:pt x="106" y="146"/>
                  </a:cubicBezTo>
                  <a:cubicBezTo>
                    <a:pt x="90" y="165"/>
                    <a:pt x="73" y="189"/>
                    <a:pt x="65" y="198"/>
                  </a:cubicBezTo>
                  <a:cubicBezTo>
                    <a:pt x="56" y="207"/>
                    <a:pt x="38" y="227"/>
                    <a:pt x="29" y="241"/>
                  </a:cubicBezTo>
                  <a:cubicBezTo>
                    <a:pt x="19" y="255"/>
                    <a:pt x="4" y="288"/>
                    <a:pt x="2" y="296"/>
                  </a:cubicBezTo>
                  <a:cubicBezTo>
                    <a:pt x="0" y="304"/>
                    <a:pt x="3" y="336"/>
                    <a:pt x="2" y="340"/>
                  </a:cubicBezTo>
                  <a:cubicBezTo>
                    <a:pt x="1" y="344"/>
                    <a:pt x="10" y="358"/>
                    <a:pt x="19" y="359"/>
                  </a:cubicBezTo>
                  <a:cubicBezTo>
                    <a:pt x="27" y="361"/>
                    <a:pt x="41" y="367"/>
                    <a:pt x="48" y="359"/>
                  </a:cubicBezTo>
                  <a:cubicBezTo>
                    <a:pt x="55" y="352"/>
                    <a:pt x="97" y="313"/>
                    <a:pt x="100" y="309"/>
                  </a:cubicBezTo>
                  <a:cubicBezTo>
                    <a:pt x="103" y="304"/>
                    <a:pt x="114" y="288"/>
                    <a:pt x="118" y="275"/>
                  </a:cubicBezTo>
                  <a:cubicBezTo>
                    <a:pt x="121" y="261"/>
                    <a:pt x="120" y="243"/>
                    <a:pt x="131" y="234"/>
                  </a:cubicBezTo>
                  <a:cubicBezTo>
                    <a:pt x="141" y="225"/>
                    <a:pt x="177" y="212"/>
                    <a:pt x="202" y="210"/>
                  </a:cubicBezTo>
                  <a:cubicBezTo>
                    <a:pt x="227" y="209"/>
                    <a:pt x="285" y="209"/>
                    <a:pt x="303" y="206"/>
                  </a:cubicBezTo>
                  <a:cubicBezTo>
                    <a:pt x="321" y="203"/>
                    <a:pt x="349" y="188"/>
                    <a:pt x="353" y="186"/>
                  </a:cubicBezTo>
                  <a:cubicBezTo>
                    <a:pt x="356" y="184"/>
                    <a:pt x="379" y="186"/>
                    <a:pt x="391" y="182"/>
                  </a:cubicBezTo>
                  <a:cubicBezTo>
                    <a:pt x="402" y="179"/>
                    <a:pt x="397" y="179"/>
                    <a:pt x="410" y="173"/>
                  </a:cubicBezTo>
                  <a:cubicBezTo>
                    <a:pt x="422" y="167"/>
                    <a:pt x="430" y="168"/>
                    <a:pt x="453" y="159"/>
                  </a:cubicBezTo>
                  <a:cubicBezTo>
                    <a:pt x="476" y="149"/>
                    <a:pt x="486" y="148"/>
                    <a:pt x="504" y="134"/>
                  </a:cubicBezTo>
                  <a:cubicBezTo>
                    <a:pt x="522" y="119"/>
                    <a:pt x="531" y="108"/>
                    <a:pt x="542" y="101"/>
                  </a:cubicBezTo>
                  <a:cubicBezTo>
                    <a:pt x="554" y="93"/>
                    <a:pt x="560" y="87"/>
                    <a:pt x="559" y="80"/>
                  </a:cubicBezTo>
                  <a:cubicBezTo>
                    <a:pt x="559" y="73"/>
                    <a:pt x="558" y="45"/>
                    <a:pt x="544" y="34"/>
                  </a:cubicBezTo>
                  <a:cubicBezTo>
                    <a:pt x="529" y="22"/>
                    <a:pt x="510" y="6"/>
                    <a:pt x="493" y="5"/>
                  </a:cubicBezTo>
                  <a:cubicBezTo>
                    <a:pt x="477" y="5"/>
                    <a:pt x="450" y="5"/>
                    <a:pt x="436" y="9"/>
                  </a:cubicBezTo>
                  <a:cubicBezTo>
                    <a:pt x="421" y="13"/>
                    <a:pt x="398" y="23"/>
                    <a:pt x="384" y="24"/>
                  </a:cubicBezTo>
                  <a:cubicBezTo>
                    <a:pt x="371" y="25"/>
                    <a:pt x="375" y="25"/>
                    <a:pt x="352" y="22"/>
                  </a:cubicBezTo>
                  <a:cubicBezTo>
                    <a:pt x="329" y="19"/>
                    <a:pt x="311" y="16"/>
                    <a:pt x="297" y="17"/>
                  </a:cubicBezTo>
                  <a:cubicBezTo>
                    <a:pt x="283" y="18"/>
                    <a:pt x="267" y="21"/>
                    <a:pt x="255" y="21"/>
                  </a:cubicBezTo>
                  <a:cubicBezTo>
                    <a:pt x="243" y="21"/>
                    <a:pt x="218" y="8"/>
                    <a:pt x="201" y="5"/>
                  </a:cubicBezTo>
                  <a:cubicBezTo>
                    <a:pt x="184" y="3"/>
                    <a:pt x="160" y="0"/>
                    <a:pt x="153" y="3"/>
                  </a:cubicBezTo>
                  <a:cubicBezTo>
                    <a:pt x="146" y="5"/>
                    <a:pt x="129" y="19"/>
                    <a:pt x="129" y="1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3" name="Freeform 101"/>
            <p:cNvSpPr>
              <a:spLocks/>
            </p:cNvSpPr>
            <p:nvPr/>
          </p:nvSpPr>
          <p:spPr bwMode="auto">
            <a:xfrm>
              <a:off x="1136650" y="5692776"/>
              <a:ext cx="357187" cy="387350"/>
            </a:xfrm>
            <a:custGeom>
              <a:avLst/>
              <a:gdLst>
                <a:gd name="T0" fmla="*/ 16 w 224"/>
                <a:gd name="T1" fmla="*/ 127 h 243"/>
                <a:gd name="T2" fmla="*/ 0 w 224"/>
                <a:gd name="T3" fmla="*/ 190 h 243"/>
                <a:gd name="T4" fmla="*/ 126 w 224"/>
                <a:gd name="T5" fmla="*/ 219 h 243"/>
                <a:gd name="T6" fmla="*/ 126 w 224"/>
                <a:gd name="T7" fmla="*/ 196 h 243"/>
                <a:gd name="T8" fmla="*/ 196 w 224"/>
                <a:gd name="T9" fmla="*/ 131 h 243"/>
                <a:gd name="T10" fmla="*/ 213 w 224"/>
                <a:gd name="T11" fmla="*/ 93 h 243"/>
                <a:gd name="T12" fmla="*/ 222 w 224"/>
                <a:gd name="T13" fmla="*/ 80 h 243"/>
                <a:gd name="T14" fmla="*/ 222 w 224"/>
                <a:gd name="T15" fmla="*/ 40 h 243"/>
                <a:gd name="T16" fmla="*/ 214 w 224"/>
                <a:gd name="T17" fmla="*/ 17 h 243"/>
                <a:gd name="T18" fmla="*/ 162 w 224"/>
                <a:gd name="T19" fmla="*/ 1 h 243"/>
                <a:gd name="T20" fmla="*/ 85 w 224"/>
                <a:gd name="T21" fmla="*/ 24 h 243"/>
                <a:gd name="T22" fmla="*/ 16 w 224"/>
                <a:gd name="T23" fmla="*/ 127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4" h="243">
                  <a:moveTo>
                    <a:pt x="16" y="127"/>
                  </a:moveTo>
                  <a:cubicBezTo>
                    <a:pt x="0" y="190"/>
                    <a:pt x="0" y="190"/>
                    <a:pt x="0" y="190"/>
                  </a:cubicBezTo>
                  <a:cubicBezTo>
                    <a:pt x="0" y="190"/>
                    <a:pt x="43" y="243"/>
                    <a:pt x="126" y="219"/>
                  </a:cubicBezTo>
                  <a:cubicBezTo>
                    <a:pt x="126" y="201"/>
                    <a:pt x="126" y="196"/>
                    <a:pt x="126" y="196"/>
                  </a:cubicBezTo>
                  <a:cubicBezTo>
                    <a:pt x="126" y="196"/>
                    <a:pt x="187" y="144"/>
                    <a:pt x="196" y="131"/>
                  </a:cubicBezTo>
                  <a:cubicBezTo>
                    <a:pt x="204" y="118"/>
                    <a:pt x="213" y="94"/>
                    <a:pt x="213" y="93"/>
                  </a:cubicBezTo>
                  <a:cubicBezTo>
                    <a:pt x="214" y="92"/>
                    <a:pt x="220" y="84"/>
                    <a:pt x="222" y="80"/>
                  </a:cubicBezTo>
                  <a:cubicBezTo>
                    <a:pt x="224" y="76"/>
                    <a:pt x="222" y="46"/>
                    <a:pt x="222" y="40"/>
                  </a:cubicBezTo>
                  <a:cubicBezTo>
                    <a:pt x="222" y="33"/>
                    <a:pt x="219" y="21"/>
                    <a:pt x="214" y="17"/>
                  </a:cubicBezTo>
                  <a:cubicBezTo>
                    <a:pt x="209" y="12"/>
                    <a:pt x="193" y="0"/>
                    <a:pt x="162" y="1"/>
                  </a:cubicBezTo>
                  <a:cubicBezTo>
                    <a:pt x="132" y="3"/>
                    <a:pt x="93" y="16"/>
                    <a:pt x="85" y="24"/>
                  </a:cubicBezTo>
                  <a:cubicBezTo>
                    <a:pt x="77" y="33"/>
                    <a:pt x="16" y="127"/>
                    <a:pt x="16" y="12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4" name="Freeform 102"/>
            <p:cNvSpPr>
              <a:spLocks/>
            </p:cNvSpPr>
            <p:nvPr/>
          </p:nvSpPr>
          <p:spPr bwMode="auto">
            <a:xfrm>
              <a:off x="2428875" y="5224463"/>
              <a:ext cx="449262" cy="319088"/>
            </a:xfrm>
            <a:custGeom>
              <a:avLst/>
              <a:gdLst>
                <a:gd name="T0" fmla="*/ 187 w 281"/>
                <a:gd name="T1" fmla="*/ 146 h 200"/>
                <a:gd name="T2" fmla="*/ 131 w 281"/>
                <a:gd name="T3" fmla="*/ 170 h 200"/>
                <a:gd name="T4" fmla="*/ 116 w 281"/>
                <a:gd name="T5" fmla="*/ 180 h 200"/>
                <a:gd name="T6" fmla="*/ 70 w 281"/>
                <a:gd name="T7" fmla="*/ 199 h 200"/>
                <a:gd name="T8" fmla="*/ 21 w 281"/>
                <a:gd name="T9" fmla="*/ 189 h 200"/>
                <a:gd name="T10" fmla="*/ 0 w 281"/>
                <a:gd name="T11" fmla="*/ 164 h 200"/>
                <a:gd name="T12" fmla="*/ 4 w 281"/>
                <a:gd name="T13" fmla="*/ 127 h 200"/>
                <a:gd name="T14" fmla="*/ 171 w 281"/>
                <a:gd name="T15" fmla="*/ 23 h 200"/>
                <a:gd name="T16" fmla="*/ 255 w 281"/>
                <a:gd name="T17" fmla="*/ 4 h 200"/>
                <a:gd name="T18" fmla="*/ 279 w 281"/>
                <a:gd name="T19" fmla="*/ 26 h 200"/>
                <a:gd name="T20" fmla="*/ 280 w 281"/>
                <a:gd name="T21" fmla="*/ 51 h 200"/>
                <a:gd name="T22" fmla="*/ 236 w 281"/>
                <a:gd name="T23" fmla="*/ 104 h 200"/>
                <a:gd name="T24" fmla="*/ 187 w 281"/>
                <a:gd name="T25" fmla="*/ 14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1" h="200">
                  <a:moveTo>
                    <a:pt x="187" y="146"/>
                  </a:moveTo>
                  <a:cubicBezTo>
                    <a:pt x="175" y="150"/>
                    <a:pt x="136" y="167"/>
                    <a:pt x="131" y="170"/>
                  </a:cubicBezTo>
                  <a:cubicBezTo>
                    <a:pt x="126" y="173"/>
                    <a:pt x="116" y="180"/>
                    <a:pt x="116" y="180"/>
                  </a:cubicBezTo>
                  <a:cubicBezTo>
                    <a:pt x="116" y="180"/>
                    <a:pt x="76" y="199"/>
                    <a:pt x="70" y="199"/>
                  </a:cubicBezTo>
                  <a:cubicBezTo>
                    <a:pt x="65" y="200"/>
                    <a:pt x="28" y="194"/>
                    <a:pt x="21" y="189"/>
                  </a:cubicBezTo>
                  <a:cubicBezTo>
                    <a:pt x="17" y="187"/>
                    <a:pt x="8" y="176"/>
                    <a:pt x="0" y="164"/>
                  </a:cubicBezTo>
                  <a:cubicBezTo>
                    <a:pt x="4" y="127"/>
                    <a:pt x="4" y="127"/>
                    <a:pt x="4" y="127"/>
                  </a:cubicBezTo>
                  <a:cubicBezTo>
                    <a:pt x="171" y="23"/>
                    <a:pt x="171" y="23"/>
                    <a:pt x="171" y="23"/>
                  </a:cubicBezTo>
                  <a:cubicBezTo>
                    <a:pt x="202" y="6"/>
                    <a:pt x="244" y="0"/>
                    <a:pt x="255" y="4"/>
                  </a:cubicBezTo>
                  <a:cubicBezTo>
                    <a:pt x="266" y="9"/>
                    <a:pt x="278" y="19"/>
                    <a:pt x="279" y="26"/>
                  </a:cubicBezTo>
                  <a:cubicBezTo>
                    <a:pt x="280" y="32"/>
                    <a:pt x="281" y="43"/>
                    <a:pt x="280" y="51"/>
                  </a:cubicBezTo>
                  <a:cubicBezTo>
                    <a:pt x="264" y="71"/>
                    <a:pt x="241" y="99"/>
                    <a:pt x="236" y="104"/>
                  </a:cubicBezTo>
                  <a:cubicBezTo>
                    <a:pt x="230" y="111"/>
                    <a:pt x="198" y="142"/>
                    <a:pt x="187" y="146"/>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5" name="Freeform 103"/>
            <p:cNvSpPr>
              <a:spLocks/>
            </p:cNvSpPr>
            <p:nvPr/>
          </p:nvSpPr>
          <p:spPr bwMode="auto">
            <a:xfrm>
              <a:off x="2419350" y="5305426"/>
              <a:ext cx="457200" cy="304800"/>
            </a:xfrm>
            <a:custGeom>
              <a:avLst/>
              <a:gdLst>
                <a:gd name="T0" fmla="*/ 6 w 286"/>
                <a:gd name="T1" fmla="*/ 113 h 191"/>
                <a:gd name="T2" fmla="*/ 27 w 286"/>
                <a:gd name="T3" fmla="*/ 138 h 191"/>
                <a:gd name="T4" fmla="*/ 76 w 286"/>
                <a:gd name="T5" fmla="*/ 148 h 191"/>
                <a:gd name="T6" fmla="*/ 122 w 286"/>
                <a:gd name="T7" fmla="*/ 129 h 191"/>
                <a:gd name="T8" fmla="*/ 137 w 286"/>
                <a:gd name="T9" fmla="*/ 119 h 191"/>
                <a:gd name="T10" fmla="*/ 193 w 286"/>
                <a:gd name="T11" fmla="*/ 95 h 191"/>
                <a:gd name="T12" fmla="*/ 242 w 286"/>
                <a:gd name="T13" fmla="*/ 53 h 191"/>
                <a:gd name="T14" fmla="*/ 286 w 286"/>
                <a:gd name="T15" fmla="*/ 0 h 191"/>
                <a:gd name="T16" fmla="*/ 285 w 286"/>
                <a:gd name="T17" fmla="*/ 4 h 191"/>
                <a:gd name="T18" fmla="*/ 269 w 286"/>
                <a:gd name="T19" fmla="*/ 40 h 191"/>
                <a:gd name="T20" fmla="*/ 210 w 286"/>
                <a:gd name="T21" fmla="*/ 101 h 191"/>
                <a:gd name="T22" fmla="*/ 141 w 286"/>
                <a:gd name="T23" fmla="*/ 137 h 191"/>
                <a:gd name="T24" fmla="*/ 137 w 286"/>
                <a:gd name="T25" fmla="*/ 160 h 191"/>
                <a:gd name="T26" fmla="*/ 78 w 286"/>
                <a:gd name="T27" fmla="*/ 190 h 191"/>
                <a:gd name="T28" fmla="*/ 28 w 286"/>
                <a:gd name="T29" fmla="*/ 175 h 191"/>
                <a:gd name="T30" fmla="*/ 5 w 286"/>
                <a:gd name="T31" fmla="*/ 119 h 191"/>
                <a:gd name="T32" fmla="*/ 6 w 286"/>
                <a:gd name="T33" fmla="*/ 1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6" h="191">
                  <a:moveTo>
                    <a:pt x="6" y="113"/>
                  </a:moveTo>
                  <a:cubicBezTo>
                    <a:pt x="14" y="125"/>
                    <a:pt x="23" y="136"/>
                    <a:pt x="27" y="138"/>
                  </a:cubicBezTo>
                  <a:cubicBezTo>
                    <a:pt x="34" y="143"/>
                    <a:pt x="71" y="149"/>
                    <a:pt x="76" y="148"/>
                  </a:cubicBezTo>
                  <a:cubicBezTo>
                    <a:pt x="82" y="148"/>
                    <a:pt x="122" y="129"/>
                    <a:pt x="122" y="129"/>
                  </a:cubicBezTo>
                  <a:cubicBezTo>
                    <a:pt x="122" y="129"/>
                    <a:pt x="132" y="122"/>
                    <a:pt x="137" y="119"/>
                  </a:cubicBezTo>
                  <a:cubicBezTo>
                    <a:pt x="142" y="116"/>
                    <a:pt x="181" y="99"/>
                    <a:pt x="193" y="95"/>
                  </a:cubicBezTo>
                  <a:cubicBezTo>
                    <a:pt x="204" y="91"/>
                    <a:pt x="236" y="60"/>
                    <a:pt x="242" y="53"/>
                  </a:cubicBezTo>
                  <a:cubicBezTo>
                    <a:pt x="247" y="48"/>
                    <a:pt x="270" y="20"/>
                    <a:pt x="286" y="0"/>
                  </a:cubicBezTo>
                  <a:cubicBezTo>
                    <a:pt x="286" y="1"/>
                    <a:pt x="285" y="2"/>
                    <a:pt x="285" y="4"/>
                  </a:cubicBezTo>
                  <a:cubicBezTo>
                    <a:pt x="283" y="11"/>
                    <a:pt x="275" y="33"/>
                    <a:pt x="269" y="40"/>
                  </a:cubicBezTo>
                  <a:cubicBezTo>
                    <a:pt x="264" y="47"/>
                    <a:pt x="222" y="95"/>
                    <a:pt x="210" y="101"/>
                  </a:cubicBezTo>
                  <a:cubicBezTo>
                    <a:pt x="198" y="108"/>
                    <a:pt x="145" y="132"/>
                    <a:pt x="141" y="137"/>
                  </a:cubicBezTo>
                  <a:cubicBezTo>
                    <a:pt x="137" y="142"/>
                    <a:pt x="137" y="160"/>
                    <a:pt x="137" y="160"/>
                  </a:cubicBezTo>
                  <a:cubicBezTo>
                    <a:pt x="137" y="160"/>
                    <a:pt x="96" y="191"/>
                    <a:pt x="78" y="190"/>
                  </a:cubicBezTo>
                  <a:cubicBezTo>
                    <a:pt x="59" y="190"/>
                    <a:pt x="33" y="179"/>
                    <a:pt x="28" y="175"/>
                  </a:cubicBezTo>
                  <a:cubicBezTo>
                    <a:pt x="23" y="171"/>
                    <a:pt x="0" y="161"/>
                    <a:pt x="5" y="119"/>
                  </a:cubicBezTo>
                  <a:cubicBezTo>
                    <a:pt x="5" y="117"/>
                    <a:pt x="5" y="115"/>
                    <a:pt x="6" y="11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6" name="Freeform 104"/>
            <p:cNvSpPr>
              <a:spLocks/>
            </p:cNvSpPr>
            <p:nvPr/>
          </p:nvSpPr>
          <p:spPr bwMode="auto">
            <a:xfrm>
              <a:off x="1154113" y="3730626"/>
              <a:ext cx="1601787" cy="2301875"/>
            </a:xfrm>
            <a:custGeom>
              <a:avLst/>
              <a:gdLst>
                <a:gd name="T0" fmla="*/ 13 w 1003"/>
                <a:gd name="T1" fmla="*/ 1303 h 1442"/>
                <a:gd name="T2" fmla="*/ 36 w 1003"/>
                <a:gd name="T3" fmla="*/ 1251 h 1442"/>
                <a:gd name="T4" fmla="*/ 57 w 1003"/>
                <a:gd name="T5" fmla="*/ 1182 h 1442"/>
                <a:gd name="T6" fmla="*/ 69 w 1003"/>
                <a:gd name="T7" fmla="*/ 1095 h 1442"/>
                <a:gd name="T8" fmla="*/ 90 w 1003"/>
                <a:gd name="T9" fmla="*/ 1019 h 1442"/>
                <a:gd name="T10" fmla="*/ 141 w 1003"/>
                <a:gd name="T11" fmla="*/ 910 h 1442"/>
                <a:gd name="T12" fmla="*/ 190 w 1003"/>
                <a:gd name="T13" fmla="*/ 751 h 1442"/>
                <a:gd name="T14" fmla="*/ 225 w 1003"/>
                <a:gd name="T15" fmla="*/ 636 h 1442"/>
                <a:gd name="T16" fmla="*/ 255 w 1003"/>
                <a:gd name="T17" fmla="*/ 480 h 1442"/>
                <a:gd name="T18" fmla="*/ 269 w 1003"/>
                <a:gd name="T19" fmla="*/ 320 h 1442"/>
                <a:gd name="T20" fmla="*/ 291 w 1003"/>
                <a:gd name="T21" fmla="*/ 208 h 1442"/>
                <a:gd name="T22" fmla="*/ 384 w 1003"/>
                <a:gd name="T23" fmla="*/ 23 h 1442"/>
                <a:gd name="T24" fmla="*/ 403 w 1003"/>
                <a:gd name="T25" fmla="*/ 24 h 1442"/>
                <a:gd name="T26" fmla="*/ 410 w 1003"/>
                <a:gd name="T27" fmla="*/ 0 h 1442"/>
                <a:gd name="T28" fmla="*/ 570 w 1003"/>
                <a:gd name="T29" fmla="*/ 18 h 1442"/>
                <a:gd name="T30" fmla="*/ 707 w 1003"/>
                <a:gd name="T31" fmla="*/ 99 h 1442"/>
                <a:gd name="T32" fmla="*/ 775 w 1003"/>
                <a:gd name="T33" fmla="*/ 202 h 1442"/>
                <a:gd name="T34" fmla="*/ 778 w 1003"/>
                <a:gd name="T35" fmla="*/ 278 h 1442"/>
                <a:gd name="T36" fmla="*/ 813 w 1003"/>
                <a:gd name="T37" fmla="*/ 306 h 1442"/>
                <a:gd name="T38" fmla="*/ 882 w 1003"/>
                <a:gd name="T39" fmla="*/ 354 h 1442"/>
                <a:gd name="T40" fmla="*/ 925 w 1003"/>
                <a:gd name="T41" fmla="*/ 416 h 1442"/>
                <a:gd name="T42" fmla="*/ 972 w 1003"/>
                <a:gd name="T43" fmla="*/ 475 h 1442"/>
                <a:gd name="T44" fmla="*/ 991 w 1003"/>
                <a:gd name="T45" fmla="*/ 531 h 1442"/>
                <a:gd name="T46" fmla="*/ 1003 w 1003"/>
                <a:gd name="T47" fmla="*/ 677 h 1442"/>
                <a:gd name="T48" fmla="*/ 996 w 1003"/>
                <a:gd name="T49" fmla="*/ 799 h 1442"/>
                <a:gd name="T50" fmla="*/ 991 w 1003"/>
                <a:gd name="T51" fmla="*/ 912 h 1442"/>
                <a:gd name="T52" fmla="*/ 971 w 1003"/>
                <a:gd name="T53" fmla="*/ 969 h 1442"/>
                <a:gd name="T54" fmla="*/ 939 w 1003"/>
                <a:gd name="T55" fmla="*/ 1051 h 1442"/>
                <a:gd name="T56" fmla="*/ 926 w 1003"/>
                <a:gd name="T57" fmla="*/ 1088 h 1442"/>
                <a:gd name="T58" fmla="*/ 877 w 1003"/>
                <a:gd name="T59" fmla="*/ 1126 h 1442"/>
                <a:gd name="T60" fmla="*/ 824 w 1003"/>
                <a:gd name="T61" fmla="*/ 1121 h 1442"/>
                <a:gd name="T62" fmla="*/ 800 w 1003"/>
                <a:gd name="T63" fmla="*/ 1076 h 1442"/>
                <a:gd name="T64" fmla="*/ 788 w 1003"/>
                <a:gd name="T65" fmla="*/ 1010 h 1442"/>
                <a:gd name="T66" fmla="*/ 789 w 1003"/>
                <a:gd name="T67" fmla="*/ 898 h 1442"/>
                <a:gd name="T68" fmla="*/ 797 w 1003"/>
                <a:gd name="T69" fmla="*/ 805 h 1442"/>
                <a:gd name="T70" fmla="*/ 790 w 1003"/>
                <a:gd name="T71" fmla="*/ 721 h 1442"/>
                <a:gd name="T72" fmla="*/ 800 w 1003"/>
                <a:gd name="T73" fmla="*/ 652 h 1442"/>
                <a:gd name="T74" fmla="*/ 778 w 1003"/>
                <a:gd name="T75" fmla="*/ 573 h 1442"/>
                <a:gd name="T76" fmla="*/ 699 w 1003"/>
                <a:gd name="T77" fmla="*/ 529 h 1442"/>
                <a:gd name="T78" fmla="*/ 623 w 1003"/>
                <a:gd name="T79" fmla="*/ 495 h 1442"/>
                <a:gd name="T80" fmla="*/ 542 w 1003"/>
                <a:gd name="T81" fmla="*/ 467 h 1442"/>
                <a:gd name="T82" fmla="*/ 520 w 1003"/>
                <a:gd name="T83" fmla="*/ 451 h 1442"/>
                <a:gd name="T84" fmla="*/ 470 w 1003"/>
                <a:gd name="T85" fmla="*/ 535 h 1442"/>
                <a:gd name="T86" fmla="*/ 372 w 1003"/>
                <a:gd name="T87" fmla="*/ 846 h 1442"/>
                <a:gd name="T88" fmla="*/ 283 w 1003"/>
                <a:gd name="T89" fmla="*/ 1054 h 1442"/>
                <a:gd name="T90" fmla="*/ 248 w 1003"/>
                <a:gd name="T91" fmla="*/ 1156 h 1442"/>
                <a:gd name="T92" fmla="*/ 209 w 1003"/>
                <a:gd name="T93" fmla="*/ 1246 h 1442"/>
                <a:gd name="T94" fmla="*/ 185 w 1003"/>
                <a:gd name="T95" fmla="*/ 1322 h 1442"/>
                <a:gd name="T96" fmla="*/ 109 w 1003"/>
                <a:gd name="T97" fmla="*/ 1411 h 1442"/>
                <a:gd name="T98" fmla="*/ 0 w 1003"/>
                <a:gd name="T99" fmla="*/ 1367 h 1442"/>
                <a:gd name="T100" fmla="*/ 13 w 1003"/>
                <a:gd name="T101" fmla="*/ 1303 h 1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03" h="1442">
                  <a:moveTo>
                    <a:pt x="13" y="1303"/>
                  </a:moveTo>
                  <a:cubicBezTo>
                    <a:pt x="21" y="1274"/>
                    <a:pt x="31" y="1264"/>
                    <a:pt x="36" y="1251"/>
                  </a:cubicBezTo>
                  <a:cubicBezTo>
                    <a:pt x="42" y="1238"/>
                    <a:pt x="55" y="1194"/>
                    <a:pt x="57" y="1182"/>
                  </a:cubicBezTo>
                  <a:cubicBezTo>
                    <a:pt x="59" y="1170"/>
                    <a:pt x="65" y="1114"/>
                    <a:pt x="69" y="1095"/>
                  </a:cubicBezTo>
                  <a:cubicBezTo>
                    <a:pt x="72" y="1076"/>
                    <a:pt x="80" y="1043"/>
                    <a:pt x="90" y="1019"/>
                  </a:cubicBezTo>
                  <a:cubicBezTo>
                    <a:pt x="100" y="994"/>
                    <a:pt x="132" y="930"/>
                    <a:pt x="141" y="910"/>
                  </a:cubicBezTo>
                  <a:cubicBezTo>
                    <a:pt x="149" y="889"/>
                    <a:pt x="186" y="768"/>
                    <a:pt x="190" y="751"/>
                  </a:cubicBezTo>
                  <a:cubicBezTo>
                    <a:pt x="194" y="733"/>
                    <a:pt x="221" y="647"/>
                    <a:pt x="225" y="636"/>
                  </a:cubicBezTo>
                  <a:cubicBezTo>
                    <a:pt x="228" y="624"/>
                    <a:pt x="255" y="513"/>
                    <a:pt x="255" y="480"/>
                  </a:cubicBezTo>
                  <a:cubicBezTo>
                    <a:pt x="255" y="446"/>
                    <a:pt x="265" y="346"/>
                    <a:pt x="269" y="320"/>
                  </a:cubicBezTo>
                  <a:cubicBezTo>
                    <a:pt x="272" y="294"/>
                    <a:pt x="284" y="234"/>
                    <a:pt x="291" y="208"/>
                  </a:cubicBezTo>
                  <a:cubicBezTo>
                    <a:pt x="299" y="183"/>
                    <a:pt x="348" y="70"/>
                    <a:pt x="384" y="23"/>
                  </a:cubicBezTo>
                  <a:cubicBezTo>
                    <a:pt x="403" y="24"/>
                    <a:pt x="403" y="24"/>
                    <a:pt x="403" y="24"/>
                  </a:cubicBezTo>
                  <a:cubicBezTo>
                    <a:pt x="407" y="10"/>
                    <a:pt x="410" y="0"/>
                    <a:pt x="410" y="0"/>
                  </a:cubicBezTo>
                  <a:cubicBezTo>
                    <a:pt x="410" y="0"/>
                    <a:pt x="555" y="13"/>
                    <a:pt x="570" y="18"/>
                  </a:cubicBezTo>
                  <a:cubicBezTo>
                    <a:pt x="584" y="23"/>
                    <a:pt x="690" y="74"/>
                    <a:pt x="707" y="99"/>
                  </a:cubicBezTo>
                  <a:cubicBezTo>
                    <a:pt x="724" y="123"/>
                    <a:pt x="775" y="202"/>
                    <a:pt x="775" y="202"/>
                  </a:cubicBezTo>
                  <a:cubicBezTo>
                    <a:pt x="769" y="221"/>
                    <a:pt x="767" y="264"/>
                    <a:pt x="778" y="278"/>
                  </a:cubicBezTo>
                  <a:cubicBezTo>
                    <a:pt x="788" y="292"/>
                    <a:pt x="795" y="296"/>
                    <a:pt x="813" y="306"/>
                  </a:cubicBezTo>
                  <a:cubicBezTo>
                    <a:pt x="832" y="316"/>
                    <a:pt x="874" y="342"/>
                    <a:pt x="882" y="354"/>
                  </a:cubicBezTo>
                  <a:cubicBezTo>
                    <a:pt x="891" y="366"/>
                    <a:pt x="915" y="403"/>
                    <a:pt x="925" y="416"/>
                  </a:cubicBezTo>
                  <a:cubicBezTo>
                    <a:pt x="935" y="430"/>
                    <a:pt x="969" y="468"/>
                    <a:pt x="972" y="475"/>
                  </a:cubicBezTo>
                  <a:cubicBezTo>
                    <a:pt x="975" y="482"/>
                    <a:pt x="985" y="510"/>
                    <a:pt x="991" y="531"/>
                  </a:cubicBezTo>
                  <a:cubicBezTo>
                    <a:pt x="996" y="553"/>
                    <a:pt x="1003" y="656"/>
                    <a:pt x="1003" y="677"/>
                  </a:cubicBezTo>
                  <a:cubicBezTo>
                    <a:pt x="1003" y="698"/>
                    <a:pt x="997" y="776"/>
                    <a:pt x="996" y="799"/>
                  </a:cubicBezTo>
                  <a:cubicBezTo>
                    <a:pt x="994" y="821"/>
                    <a:pt x="994" y="894"/>
                    <a:pt x="991" y="912"/>
                  </a:cubicBezTo>
                  <a:cubicBezTo>
                    <a:pt x="988" y="930"/>
                    <a:pt x="983" y="949"/>
                    <a:pt x="971" y="969"/>
                  </a:cubicBezTo>
                  <a:cubicBezTo>
                    <a:pt x="960" y="988"/>
                    <a:pt x="940" y="1048"/>
                    <a:pt x="939" y="1051"/>
                  </a:cubicBezTo>
                  <a:cubicBezTo>
                    <a:pt x="938" y="1054"/>
                    <a:pt x="936" y="1078"/>
                    <a:pt x="926" y="1088"/>
                  </a:cubicBezTo>
                  <a:cubicBezTo>
                    <a:pt x="916" y="1099"/>
                    <a:pt x="900" y="1121"/>
                    <a:pt x="877" y="1126"/>
                  </a:cubicBezTo>
                  <a:cubicBezTo>
                    <a:pt x="854" y="1132"/>
                    <a:pt x="831" y="1129"/>
                    <a:pt x="824" y="1121"/>
                  </a:cubicBezTo>
                  <a:cubicBezTo>
                    <a:pt x="817" y="1114"/>
                    <a:pt x="803" y="1083"/>
                    <a:pt x="800" y="1076"/>
                  </a:cubicBezTo>
                  <a:cubicBezTo>
                    <a:pt x="798" y="1068"/>
                    <a:pt x="791" y="1030"/>
                    <a:pt x="788" y="1010"/>
                  </a:cubicBezTo>
                  <a:cubicBezTo>
                    <a:pt x="784" y="989"/>
                    <a:pt x="790" y="916"/>
                    <a:pt x="789" y="898"/>
                  </a:cubicBezTo>
                  <a:cubicBezTo>
                    <a:pt x="788" y="880"/>
                    <a:pt x="796" y="820"/>
                    <a:pt x="797" y="805"/>
                  </a:cubicBezTo>
                  <a:cubicBezTo>
                    <a:pt x="798" y="790"/>
                    <a:pt x="790" y="740"/>
                    <a:pt x="790" y="721"/>
                  </a:cubicBezTo>
                  <a:cubicBezTo>
                    <a:pt x="791" y="703"/>
                    <a:pt x="800" y="671"/>
                    <a:pt x="800" y="652"/>
                  </a:cubicBezTo>
                  <a:cubicBezTo>
                    <a:pt x="799" y="632"/>
                    <a:pt x="798" y="589"/>
                    <a:pt x="778" y="573"/>
                  </a:cubicBezTo>
                  <a:cubicBezTo>
                    <a:pt x="757" y="557"/>
                    <a:pt x="727" y="539"/>
                    <a:pt x="699" y="529"/>
                  </a:cubicBezTo>
                  <a:cubicBezTo>
                    <a:pt x="672" y="519"/>
                    <a:pt x="663" y="510"/>
                    <a:pt x="623" y="495"/>
                  </a:cubicBezTo>
                  <a:cubicBezTo>
                    <a:pt x="582" y="480"/>
                    <a:pt x="568" y="484"/>
                    <a:pt x="542" y="467"/>
                  </a:cubicBezTo>
                  <a:cubicBezTo>
                    <a:pt x="535" y="463"/>
                    <a:pt x="528" y="457"/>
                    <a:pt x="520" y="451"/>
                  </a:cubicBezTo>
                  <a:cubicBezTo>
                    <a:pt x="510" y="464"/>
                    <a:pt x="481" y="507"/>
                    <a:pt x="470" y="535"/>
                  </a:cubicBezTo>
                  <a:cubicBezTo>
                    <a:pt x="459" y="565"/>
                    <a:pt x="389" y="797"/>
                    <a:pt x="372" y="846"/>
                  </a:cubicBezTo>
                  <a:cubicBezTo>
                    <a:pt x="355" y="896"/>
                    <a:pt x="300" y="1028"/>
                    <a:pt x="283" y="1054"/>
                  </a:cubicBezTo>
                  <a:cubicBezTo>
                    <a:pt x="265" y="1080"/>
                    <a:pt x="254" y="1129"/>
                    <a:pt x="248" y="1156"/>
                  </a:cubicBezTo>
                  <a:cubicBezTo>
                    <a:pt x="243" y="1183"/>
                    <a:pt x="215" y="1229"/>
                    <a:pt x="209" y="1246"/>
                  </a:cubicBezTo>
                  <a:cubicBezTo>
                    <a:pt x="204" y="1262"/>
                    <a:pt x="187" y="1313"/>
                    <a:pt x="185" y="1322"/>
                  </a:cubicBezTo>
                  <a:cubicBezTo>
                    <a:pt x="183" y="1331"/>
                    <a:pt x="166" y="1359"/>
                    <a:pt x="109" y="1411"/>
                  </a:cubicBezTo>
                  <a:cubicBezTo>
                    <a:pt x="33" y="1442"/>
                    <a:pt x="0" y="1367"/>
                    <a:pt x="0" y="1367"/>
                  </a:cubicBezTo>
                  <a:cubicBezTo>
                    <a:pt x="0" y="1367"/>
                    <a:pt x="4" y="1332"/>
                    <a:pt x="13" y="1303"/>
                  </a:cubicBezTo>
                  <a:close/>
                </a:path>
              </a:pathLst>
            </a:custGeom>
            <a:solidFill>
              <a:srgbClr val="2A29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7" name="Freeform 105"/>
            <p:cNvSpPr>
              <a:spLocks/>
            </p:cNvSpPr>
            <p:nvPr/>
          </p:nvSpPr>
          <p:spPr bwMode="auto">
            <a:xfrm>
              <a:off x="1690688" y="2838451"/>
              <a:ext cx="1111250" cy="1252538"/>
            </a:xfrm>
            <a:custGeom>
              <a:avLst/>
              <a:gdLst>
                <a:gd name="T0" fmla="*/ 660 w 696"/>
                <a:gd name="T1" fmla="*/ 442 h 784"/>
                <a:gd name="T2" fmla="*/ 604 w 696"/>
                <a:gd name="T3" fmla="*/ 523 h 784"/>
                <a:gd name="T4" fmla="*/ 558 w 696"/>
                <a:gd name="T5" fmla="*/ 568 h 784"/>
                <a:gd name="T6" fmla="*/ 520 w 696"/>
                <a:gd name="T7" fmla="*/ 604 h 784"/>
                <a:gd name="T8" fmla="*/ 506 w 696"/>
                <a:gd name="T9" fmla="*/ 641 h 784"/>
                <a:gd name="T10" fmla="*/ 503 w 696"/>
                <a:gd name="T11" fmla="*/ 688 h 784"/>
                <a:gd name="T12" fmla="*/ 487 w 696"/>
                <a:gd name="T13" fmla="*/ 733 h 784"/>
                <a:gd name="T14" fmla="*/ 455 w 696"/>
                <a:gd name="T15" fmla="*/ 778 h 784"/>
                <a:gd name="T16" fmla="*/ 404 w 696"/>
                <a:gd name="T17" fmla="*/ 771 h 784"/>
                <a:gd name="T18" fmla="*/ 340 w 696"/>
                <a:gd name="T19" fmla="*/ 739 h 784"/>
                <a:gd name="T20" fmla="*/ 280 w 696"/>
                <a:gd name="T21" fmla="*/ 682 h 784"/>
                <a:gd name="T22" fmla="*/ 206 w 696"/>
                <a:gd name="T23" fmla="*/ 636 h 784"/>
                <a:gd name="T24" fmla="*/ 126 w 696"/>
                <a:gd name="T25" fmla="*/ 621 h 784"/>
                <a:gd name="T26" fmla="*/ 63 w 696"/>
                <a:gd name="T27" fmla="*/ 611 h 784"/>
                <a:gd name="T28" fmla="*/ 27 w 696"/>
                <a:gd name="T29" fmla="*/ 595 h 784"/>
                <a:gd name="T30" fmla="*/ 9 w 696"/>
                <a:gd name="T31" fmla="*/ 552 h 784"/>
                <a:gd name="T32" fmla="*/ 89 w 696"/>
                <a:gd name="T33" fmla="*/ 486 h 784"/>
                <a:gd name="T34" fmla="*/ 101 w 696"/>
                <a:gd name="T35" fmla="*/ 456 h 784"/>
                <a:gd name="T36" fmla="*/ 102 w 696"/>
                <a:gd name="T37" fmla="*/ 306 h 784"/>
                <a:gd name="T38" fmla="*/ 141 w 696"/>
                <a:gd name="T39" fmla="*/ 226 h 784"/>
                <a:gd name="T40" fmla="*/ 196 w 696"/>
                <a:gd name="T41" fmla="*/ 145 h 784"/>
                <a:gd name="T42" fmla="*/ 264 w 696"/>
                <a:gd name="T43" fmla="*/ 72 h 784"/>
                <a:gd name="T44" fmla="*/ 308 w 696"/>
                <a:gd name="T45" fmla="*/ 52 h 784"/>
                <a:gd name="T46" fmla="*/ 352 w 696"/>
                <a:gd name="T47" fmla="*/ 28 h 784"/>
                <a:gd name="T48" fmla="*/ 384 w 696"/>
                <a:gd name="T49" fmla="*/ 5 h 784"/>
                <a:gd name="T50" fmla="*/ 433 w 696"/>
                <a:gd name="T51" fmla="*/ 5 h 784"/>
                <a:gd name="T52" fmla="*/ 461 w 696"/>
                <a:gd name="T53" fmla="*/ 20 h 784"/>
                <a:gd name="T54" fmla="*/ 468 w 696"/>
                <a:gd name="T55" fmla="*/ 30 h 784"/>
                <a:gd name="T56" fmla="*/ 470 w 696"/>
                <a:gd name="T57" fmla="*/ 46 h 784"/>
                <a:gd name="T58" fmla="*/ 469 w 696"/>
                <a:gd name="T59" fmla="*/ 53 h 784"/>
                <a:gd name="T60" fmla="*/ 551 w 696"/>
                <a:gd name="T61" fmla="*/ 87 h 784"/>
                <a:gd name="T62" fmla="*/ 605 w 696"/>
                <a:gd name="T63" fmla="*/ 114 h 784"/>
                <a:gd name="T64" fmla="*/ 633 w 696"/>
                <a:gd name="T65" fmla="*/ 137 h 784"/>
                <a:gd name="T66" fmla="*/ 660 w 696"/>
                <a:gd name="T67" fmla="*/ 155 h 784"/>
                <a:gd name="T68" fmla="*/ 686 w 696"/>
                <a:gd name="T69" fmla="*/ 157 h 784"/>
                <a:gd name="T70" fmla="*/ 690 w 696"/>
                <a:gd name="T71" fmla="*/ 241 h 784"/>
                <a:gd name="T72" fmla="*/ 663 w 696"/>
                <a:gd name="T73" fmla="*/ 284 h 784"/>
                <a:gd name="T74" fmla="*/ 622 w 696"/>
                <a:gd name="T75" fmla="*/ 336 h 784"/>
                <a:gd name="T76" fmla="*/ 586 w 696"/>
                <a:gd name="T77" fmla="*/ 379 h 784"/>
                <a:gd name="T78" fmla="*/ 559 w 696"/>
                <a:gd name="T79" fmla="*/ 434 h 784"/>
                <a:gd name="T80" fmla="*/ 559 w 696"/>
                <a:gd name="T81" fmla="*/ 478 h 784"/>
                <a:gd name="T82" fmla="*/ 576 w 696"/>
                <a:gd name="T83" fmla="*/ 497 h 784"/>
                <a:gd name="T84" fmla="*/ 605 w 696"/>
                <a:gd name="T85" fmla="*/ 497 h 784"/>
                <a:gd name="T86" fmla="*/ 660 w 696"/>
                <a:gd name="T87" fmla="*/ 442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6" h="784">
                  <a:moveTo>
                    <a:pt x="660" y="442"/>
                  </a:moveTo>
                  <a:cubicBezTo>
                    <a:pt x="636" y="488"/>
                    <a:pt x="618" y="504"/>
                    <a:pt x="604" y="523"/>
                  </a:cubicBezTo>
                  <a:cubicBezTo>
                    <a:pt x="589" y="542"/>
                    <a:pt x="576" y="556"/>
                    <a:pt x="558" y="568"/>
                  </a:cubicBezTo>
                  <a:cubicBezTo>
                    <a:pt x="541" y="580"/>
                    <a:pt x="525" y="595"/>
                    <a:pt x="520" y="604"/>
                  </a:cubicBezTo>
                  <a:cubicBezTo>
                    <a:pt x="514" y="613"/>
                    <a:pt x="507" y="627"/>
                    <a:pt x="506" y="641"/>
                  </a:cubicBezTo>
                  <a:cubicBezTo>
                    <a:pt x="504" y="655"/>
                    <a:pt x="508" y="672"/>
                    <a:pt x="503" y="688"/>
                  </a:cubicBezTo>
                  <a:cubicBezTo>
                    <a:pt x="498" y="704"/>
                    <a:pt x="496" y="717"/>
                    <a:pt x="487" y="733"/>
                  </a:cubicBezTo>
                  <a:cubicBezTo>
                    <a:pt x="477" y="749"/>
                    <a:pt x="464" y="772"/>
                    <a:pt x="455" y="778"/>
                  </a:cubicBezTo>
                  <a:cubicBezTo>
                    <a:pt x="446" y="784"/>
                    <a:pt x="416" y="777"/>
                    <a:pt x="404" y="771"/>
                  </a:cubicBezTo>
                  <a:cubicBezTo>
                    <a:pt x="391" y="764"/>
                    <a:pt x="355" y="749"/>
                    <a:pt x="340" y="739"/>
                  </a:cubicBezTo>
                  <a:cubicBezTo>
                    <a:pt x="326" y="729"/>
                    <a:pt x="300" y="698"/>
                    <a:pt x="280" y="682"/>
                  </a:cubicBezTo>
                  <a:cubicBezTo>
                    <a:pt x="259" y="667"/>
                    <a:pt x="238" y="645"/>
                    <a:pt x="206" y="636"/>
                  </a:cubicBezTo>
                  <a:cubicBezTo>
                    <a:pt x="175" y="627"/>
                    <a:pt x="150" y="626"/>
                    <a:pt x="126" y="621"/>
                  </a:cubicBezTo>
                  <a:cubicBezTo>
                    <a:pt x="102" y="616"/>
                    <a:pt x="82" y="616"/>
                    <a:pt x="63" y="611"/>
                  </a:cubicBezTo>
                  <a:cubicBezTo>
                    <a:pt x="45" y="606"/>
                    <a:pt x="41" y="613"/>
                    <a:pt x="27" y="595"/>
                  </a:cubicBezTo>
                  <a:cubicBezTo>
                    <a:pt x="12" y="578"/>
                    <a:pt x="0" y="563"/>
                    <a:pt x="9" y="552"/>
                  </a:cubicBezTo>
                  <a:cubicBezTo>
                    <a:pt x="18" y="542"/>
                    <a:pt x="78" y="494"/>
                    <a:pt x="89" y="486"/>
                  </a:cubicBezTo>
                  <a:cubicBezTo>
                    <a:pt x="100" y="477"/>
                    <a:pt x="105" y="476"/>
                    <a:pt x="101" y="456"/>
                  </a:cubicBezTo>
                  <a:cubicBezTo>
                    <a:pt x="97" y="436"/>
                    <a:pt x="97" y="323"/>
                    <a:pt x="102" y="306"/>
                  </a:cubicBezTo>
                  <a:cubicBezTo>
                    <a:pt x="107" y="289"/>
                    <a:pt x="128" y="247"/>
                    <a:pt x="141" y="226"/>
                  </a:cubicBezTo>
                  <a:cubicBezTo>
                    <a:pt x="155" y="206"/>
                    <a:pt x="187" y="156"/>
                    <a:pt x="196" y="145"/>
                  </a:cubicBezTo>
                  <a:cubicBezTo>
                    <a:pt x="205" y="134"/>
                    <a:pt x="256" y="79"/>
                    <a:pt x="264" y="72"/>
                  </a:cubicBezTo>
                  <a:cubicBezTo>
                    <a:pt x="271" y="66"/>
                    <a:pt x="293" y="57"/>
                    <a:pt x="308" y="52"/>
                  </a:cubicBezTo>
                  <a:cubicBezTo>
                    <a:pt x="324" y="46"/>
                    <a:pt x="333" y="40"/>
                    <a:pt x="352" y="28"/>
                  </a:cubicBezTo>
                  <a:cubicBezTo>
                    <a:pt x="370" y="16"/>
                    <a:pt x="371" y="10"/>
                    <a:pt x="384" y="5"/>
                  </a:cubicBezTo>
                  <a:cubicBezTo>
                    <a:pt x="398" y="0"/>
                    <a:pt x="425" y="3"/>
                    <a:pt x="433" y="5"/>
                  </a:cubicBezTo>
                  <a:cubicBezTo>
                    <a:pt x="440" y="7"/>
                    <a:pt x="457" y="17"/>
                    <a:pt x="461" y="20"/>
                  </a:cubicBezTo>
                  <a:cubicBezTo>
                    <a:pt x="464" y="23"/>
                    <a:pt x="467" y="26"/>
                    <a:pt x="468" y="30"/>
                  </a:cubicBezTo>
                  <a:cubicBezTo>
                    <a:pt x="469" y="35"/>
                    <a:pt x="470" y="42"/>
                    <a:pt x="470" y="46"/>
                  </a:cubicBezTo>
                  <a:cubicBezTo>
                    <a:pt x="471" y="49"/>
                    <a:pt x="469" y="53"/>
                    <a:pt x="469" y="53"/>
                  </a:cubicBezTo>
                  <a:cubicBezTo>
                    <a:pt x="469" y="53"/>
                    <a:pt x="537" y="83"/>
                    <a:pt x="551" y="87"/>
                  </a:cubicBezTo>
                  <a:cubicBezTo>
                    <a:pt x="564" y="91"/>
                    <a:pt x="599" y="110"/>
                    <a:pt x="605" y="114"/>
                  </a:cubicBezTo>
                  <a:cubicBezTo>
                    <a:pt x="611" y="117"/>
                    <a:pt x="628" y="131"/>
                    <a:pt x="633" y="137"/>
                  </a:cubicBezTo>
                  <a:cubicBezTo>
                    <a:pt x="638" y="143"/>
                    <a:pt x="650" y="154"/>
                    <a:pt x="660" y="155"/>
                  </a:cubicBezTo>
                  <a:cubicBezTo>
                    <a:pt x="670" y="156"/>
                    <a:pt x="686" y="157"/>
                    <a:pt x="686" y="157"/>
                  </a:cubicBezTo>
                  <a:cubicBezTo>
                    <a:pt x="688" y="186"/>
                    <a:pt x="696" y="223"/>
                    <a:pt x="690" y="241"/>
                  </a:cubicBezTo>
                  <a:cubicBezTo>
                    <a:pt x="685" y="258"/>
                    <a:pt x="679" y="264"/>
                    <a:pt x="663" y="284"/>
                  </a:cubicBezTo>
                  <a:cubicBezTo>
                    <a:pt x="647" y="303"/>
                    <a:pt x="630" y="327"/>
                    <a:pt x="622" y="336"/>
                  </a:cubicBezTo>
                  <a:cubicBezTo>
                    <a:pt x="613" y="345"/>
                    <a:pt x="595" y="365"/>
                    <a:pt x="586" y="379"/>
                  </a:cubicBezTo>
                  <a:cubicBezTo>
                    <a:pt x="576" y="393"/>
                    <a:pt x="561" y="426"/>
                    <a:pt x="559" y="434"/>
                  </a:cubicBezTo>
                  <a:cubicBezTo>
                    <a:pt x="557" y="442"/>
                    <a:pt x="560" y="474"/>
                    <a:pt x="559" y="478"/>
                  </a:cubicBezTo>
                  <a:cubicBezTo>
                    <a:pt x="558" y="482"/>
                    <a:pt x="567" y="496"/>
                    <a:pt x="576" y="497"/>
                  </a:cubicBezTo>
                  <a:cubicBezTo>
                    <a:pt x="584" y="499"/>
                    <a:pt x="598" y="505"/>
                    <a:pt x="605" y="497"/>
                  </a:cubicBezTo>
                  <a:cubicBezTo>
                    <a:pt x="612" y="490"/>
                    <a:pt x="657" y="446"/>
                    <a:pt x="660" y="44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8" name="Freeform 106"/>
            <p:cNvSpPr>
              <a:spLocks/>
            </p:cNvSpPr>
            <p:nvPr/>
          </p:nvSpPr>
          <p:spPr bwMode="auto">
            <a:xfrm>
              <a:off x="2439988" y="2917826"/>
              <a:ext cx="306387" cy="168275"/>
            </a:xfrm>
            <a:custGeom>
              <a:avLst/>
              <a:gdLst>
                <a:gd name="T0" fmla="*/ 191 w 192"/>
                <a:gd name="T1" fmla="*/ 106 h 106"/>
                <a:gd name="T2" fmla="*/ 164 w 192"/>
                <a:gd name="T3" fmla="*/ 88 h 106"/>
                <a:gd name="T4" fmla="*/ 136 w 192"/>
                <a:gd name="T5" fmla="*/ 65 h 106"/>
                <a:gd name="T6" fmla="*/ 82 w 192"/>
                <a:gd name="T7" fmla="*/ 38 h 106"/>
                <a:gd name="T8" fmla="*/ 0 w 192"/>
                <a:gd name="T9" fmla="*/ 4 h 106"/>
                <a:gd name="T10" fmla="*/ 57 w 192"/>
                <a:gd name="T11" fmla="*/ 0 h 106"/>
                <a:gd name="T12" fmla="*/ 161 w 192"/>
                <a:gd name="T13" fmla="*/ 54 h 106"/>
                <a:gd name="T14" fmla="*/ 192 w 192"/>
                <a:gd name="T15" fmla="*/ 106 h 106"/>
                <a:gd name="T16" fmla="*/ 191 w 192"/>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2" h="106">
                  <a:moveTo>
                    <a:pt x="191" y="106"/>
                  </a:moveTo>
                  <a:cubicBezTo>
                    <a:pt x="181" y="105"/>
                    <a:pt x="169" y="94"/>
                    <a:pt x="164" y="88"/>
                  </a:cubicBezTo>
                  <a:cubicBezTo>
                    <a:pt x="159" y="82"/>
                    <a:pt x="142" y="68"/>
                    <a:pt x="136" y="65"/>
                  </a:cubicBezTo>
                  <a:cubicBezTo>
                    <a:pt x="130" y="61"/>
                    <a:pt x="95" y="42"/>
                    <a:pt x="82" y="38"/>
                  </a:cubicBezTo>
                  <a:cubicBezTo>
                    <a:pt x="68" y="34"/>
                    <a:pt x="0" y="4"/>
                    <a:pt x="0" y="4"/>
                  </a:cubicBezTo>
                  <a:cubicBezTo>
                    <a:pt x="57" y="0"/>
                    <a:pt x="57" y="0"/>
                    <a:pt x="57" y="0"/>
                  </a:cubicBezTo>
                  <a:cubicBezTo>
                    <a:pt x="57" y="0"/>
                    <a:pt x="113" y="12"/>
                    <a:pt x="161" y="54"/>
                  </a:cubicBezTo>
                  <a:cubicBezTo>
                    <a:pt x="179" y="71"/>
                    <a:pt x="189" y="95"/>
                    <a:pt x="192" y="106"/>
                  </a:cubicBezTo>
                  <a:cubicBezTo>
                    <a:pt x="192" y="106"/>
                    <a:pt x="191" y="106"/>
                    <a:pt x="191" y="106"/>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9" name="Freeform 107"/>
            <p:cNvSpPr>
              <a:spLocks/>
            </p:cNvSpPr>
            <p:nvPr/>
          </p:nvSpPr>
          <p:spPr bwMode="auto">
            <a:xfrm>
              <a:off x="2536825" y="2533651"/>
              <a:ext cx="382587" cy="407988"/>
            </a:xfrm>
            <a:custGeom>
              <a:avLst/>
              <a:gdLst>
                <a:gd name="T0" fmla="*/ 227 w 240"/>
                <a:gd name="T1" fmla="*/ 171 h 255"/>
                <a:gd name="T2" fmla="*/ 218 w 240"/>
                <a:gd name="T3" fmla="*/ 196 h 255"/>
                <a:gd name="T4" fmla="*/ 204 w 240"/>
                <a:gd name="T5" fmla="*/ 242 h 255"/>
                <a:gd name="T6" fmla="*/ 204 w 240"/>
                <a:gd name="T7" fmla="*/ 210 h 255"/>
                <a:gd name="T8" fmla="*/ 200 w 240"/>
                <a:gd name="T9" fmla="*/ 194 h 255"/>
                <a:gd name="T10" fmla="*/ 188 w 240"/>
                <a:gd name="T11" fmla="*/ 189 h 255"/>
                <a:gd name="T12" fmla="*/ 169 w 240"/>
                <a:gd name="T13" fmla="*/ 202 h 255"/>
                <a:gd name="T14" fmla="*/ 146 w 240"/>
                <a:gd name="T15" fmla="*/ 226 h 255"/>
                <a:gd name="T16" fmla="*/ 123 w 240"/>
                <a:gd name="T17" fmla="*/ 249 h 255"/>
                <a:gd name="T18" fmla="*/ 88 w 240"/>
                <a:gd name="T19" fmla="*/ 255 h 255"/>
                <a:gd name="T20" fmla="*/ 51 w 240"/>
                <a:gd name="T21" fmla="*/ 247 h 255"/>
                <a:gd name="T22" fmla="*/ 24 w 240"/>
                <a:gd name="T23" fmla="*/ 237 h 255"/>
                <a:gd name="T24" fmla="*/ 8 w 240"/>
                <a:gd name="T25" fmla="*/ 224 h 255"/>
                <a:gd name="T26" fmla="*/ 0 w 240"/>
                <a:gd name="T27" fmla="*/ 216 h 255"/>
                <a:gd name="T28" fmla="*/ 1 w 240"/>
                <a:gd name="T29" fmla="*/ 173 h 255"/>
                <a:gd name="T30" fmla="*/ 5 w 240"/>
                <a:gd name="T31" fmla="*/ 118 h 255"/>
                <a:gd name="T32" fmla="*/ 13 w 240"/>
                <a:gd name="T33" fmla="*/ 75 h 255"/>
                <a:gd name="T34" fmla="*/ 41 w 240"/>
                <a:gd name="T35" fmla="*/ 29 h 255"/>
                <a:gd name="T36" fmla="*/ 110 w 240"/>
                <a:gd name="T37" fmla="*/ 2 h 255"/>
                <a:gd name="T38" fmla="*/ 173 w 240"/>
                <a:gd name="T39" fmla="*/ 11 h 255"/>
                <a:gd name="T40" fmla="*/ 213 w 240"/>
                <a:gd name="T41" fmla="*/ 39 h 255"/>
                <a:gd name="T42" fmla="*/ 235 w 240"/>
                <a:gd name="T43" fmla="*/ 89 h 255"/>
                <a:gd name="T44" fmla="*/ 240 w 240"/>
                <a:gd name="T45" fmla="*/ 120 h 255"/>
                <a:gd name="T46" fmla="*/ 235 w 240"/>
                <a:gd name="T47" fmla="*/ 148 h 255"/>
                <a:gd name="T48" fmla="*/ 227 w 240"/>
                <a:gd name="T49" fmla="*/ 171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255">
                  <a:moveTo>
                    <a:pt x="227" y="171"/>
                  </a:moveTo>
                  <a:cubicBezTo>
                    <a:pt x="226" y="175"/>
                    <a:pt x="219" y="194"/>
                    <a:pt x="218" y="196"/>
                  </a:cubicBezTo>
                  <a:cubicBezTo>
                    <a:pt x="217" y="198"/>
                    <a:pt x="205" y="238"/>
                    <a:pt x="204" y="242"/>
                  </a:cubicBezTo>
                  <a:cubicBezTo>
                    <a:pt x="203" y="246"/>
                    <a:pt x="206" y="215"/>
                    <a:pt x="204" y="210"/>
                  </a:cubicBezTo>
                  <a:cubicBezTo>
                    <a:pt x="203" y="205"/>
                    <a:pt x="203" y="197"/>
                    <a:pt x="200" y="194"/>
                  </a:cubicBezTo>
                  <a:cubicBezTo>
                    <a:pt x="197" y="190"/>
                    <a:pt x="191" y="187"/>
                    <a:pt x="188" y="189"/>
                  </a:cubicBezTo>
                  <a:cubicBezTo>
                    <a:pt x="185" y="190"/>
                    <a:pt x="173" y="197"/>
                    <a:pt x="169" y="202"/>
                  </a:cubicBezTo>
                  <a:cubicBezTo>
                    <a:pt x="164" y="206"/>
                    <a:pt x="151" y="221"/>
                    <a:pt x="146" y="226"/>
                  </a:cubicBezTo>
                  <a:cubicBezTo>
                    <a:pt x="141" y="231"/>
                    <a:pt x="128" y="246"/>
                    <a:pt x="123" y="249"/>
                  </a:cubicBezTo>
                  <a:cubicBezTo>
                    <a:pt x="118" y="251"/>
                    <a:pt x="97" y="255"/>
                    <a:pt x="88" y="255"/>
                  </a:cubicBezTo>
                  <a:cubicBezTo>
                    <a:pt x="79" y="254"/>
                    <a:pt x="54" y="248"/>
                    <a:pt x="51" y="247"/>
                  </a:cubicBezTo>
                  <a:cubicBezTo>
                    <a:pt x="47" y="245"/>
                    <a:pt x="27" y="239"/>
                    <a:pt x="24" y="237"/>
                  </a:cubicBezTo>
                  <a:cubicBezTo>
                    <a:pt x="21" y="235"/>
                    <a:pt x="9" y="227"/>
                    <a:pt x="8" y="224"/>
                  </a:cubicBezTo>
                  <a:cubicBezTo>
                    <a:pt x="7" y="223"/>
                    <a:pt x="4" y="220"/>
                    <a:pt x="0" y="216"/>
                  </a:cubicBezTo>
                  <a:cubicBezTo>
                    <a:pt x="1" y="199"/>
                    <a:pt x="1" y="178"/>
                    <a:pt x="1" y="173"/>
                  </a:cubicBezTo>
                  <a:cubicBezTo>
                    <a:pt x="2" y="165"/>
                    <a:pt x="4" y="124"/>
                    <a:pt x="5" y="118"/>
                  </a:cubicBezTo>
                  <a:cubicBezTo>
                    <a:pt x="5" y="111"/>
                    <a:pt x="10" y="83"/>
                    <a:pt x="13" y="75"/>
                  </a:cubicBezTo>
                  <a:cubicBezTo>
                    <a:pt x="15" y="67"/>
                    <a:pt x="34" y="39"/>
                    <a:pt x="41" y="29"/>
                  </a:cubicBezTo>
                  <a:cubicBezTo>
                    <a:pt x="49" y="19"/>
                    <a:pt x="93" y="5"/>
                    <a:pt x="110" y="2"/>
                  </a:cubicBezTo>
                  <a:cubicBezTo>
                    <a:pt x="127" y="0"/>
                    <a:pt x="158" y="7"/>
                    <a:pt x="173" y="11"/>
                  </a:cubicBezTo>
                  <a:cubicBezTo>
                    <a:pt x="187" y="16"/>
                    <a:pt x="203" y="28"/>
                    <a:pt x="213" y="39"/>
                  </a:cubicBezTo>
                  <a:cubicBezTo>
                    <a:pt x="224" y="50"/>
                    <a:pt x="231" y="74"/>
                    <a:pt x="235" y="89"/>
                  </a:cubicBezTo>
                  <a:cubicBezTo>
                    <a:pt x="237" y="95"/>
                    <a:pt x="239" y="107"/>
                    <a:pt x="240" y="120"/>
                  </a:cubicBezTo>
                  <a:cubicBezTo>
                    <a:pt x="239" y="133"/>
                    <a:pt x="236" y="145"/>
                    <a:pt x="235" y="148"/>
                  </a:cubicBezTo>
                  <a:cubicBezTo>
                    <a:pt x="233" y="154"/>
                    <a:pt x="229" y="167"/>
                    <a:pt x="227" y="17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0" name="Freeform 108"/>
            <p:cNvSpPr>
              <a:spLocks/>
            </p:cNvSpPr>
            <p:nvPr/>
          </p:nvSpPr>
          <p:spPr bwMode="auto">
            <a:xfrm>
              <a:off x="2489200" y="2741613"/>
              <a:ext cx="53975" cy="122238"/>
            </a:xfrm>
            <a:custGeom>
              <a:avLst/>
              <a:gdLst>
                <a:gd name="T0" fmla="*/ 31 w 34"/>
                <a:gd name="T1" fmla="*/ 43 h 76"/>
                <a:gd name="T2" fmla="*/ 30 w 34"/>
                <a:gd name="T3" fmla="*/ 76 h 76"/>
                <a:gd name="T4" fmla="*/ 34 w 34"/>
                <a:gd name="T5" fmla="*/ 0 h 76"/>
                <a:gd name="T6" fmla="*/ 31 w 34"/>
                <a:gd name="T7" fmla="*/ 43 h 76"/>
              </a:gdLst>
              <a:ahLst/>
              <a:cxnLst>
                <a:cxn ang="0">
                  <a:pos x="T0" y="T1"/>
                </a:cxn>
                <a:cxn ang="0">
                  <a:pos x="T2" y="T3"/>
                </a:cxn>
                <a:cxn ang="0">
                  <a:pos x="T4" y="T5"/>
                </a:cxn>
                <a:cxn ang="0">
                  <a:pos x="T6" y="T7"/>
                </a:cxn>
              </a:cxnLst>
              <a:rect l="0" t="0" r="r" b="b"/>
              <a:pathLst>
                <a:path w="34" h="76">
                  <a:moveTo>
                    <a:pt x="31" y="43"/>
                  </a:moveTo>
                  <a:cubicBezTo>
                    <a:pt x="31" y="47"/>
                    <a:pt x="31" y="61"/>
                    <a:pt x="30" y="76"/>
                  </a:cubicBezTo>
                  <a:cubicBezTo>
                    <a:pt x="17" y="59"/>
                    <a:pt x="0" y="19"/>
                    <a:pt x="34" y="0"/>
                  </a:cubicBezTo>
                  <a:cubicBezTo>
                    <a:pt x="33" y="14"/>
                    <a:pt x="31" y="37"/>
                    <a:pt x="31" y="43"/>
                  </a:cubicBezTo>
                  <a:close/>
                </a:path>
              </a:pathLst>
            </a:custGeom>
            <a:solidFill>
              <a:srgbClr val="E4A6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1" name="Freeform 109"/>
            <p:cNvSpPr>
              <a:spLocks/>
            </p:cNvSpPr>
            <p:nvPr/>
          </p:nvSpPr>
          <p:spPr bwMode="auto">
            <a:xfrm>
              <a:off x="3427413" y="2668588"/>
              <a:ext cx="295275" cy="460375"/>
            </a:xfrm>
            <a:custGeom>
              <a:avLst/>
              <a:gdLst>
                <a:gd name="T0" fmla="*/ 70 w 185"/>
                <a:gd name="T1" fmla="*/ 289 h 289"/>
                <a:gd name="T2" fmla="*/ 111 w 185"/>
                <a:gd name="T3" fmla="*/ 229 h 289"/>
                <a:gd name="T4" fmla="*/ 137 w 185"/>
                <a:gd name="T5" fmla="*/ 176 h 289"/>
                <a:gd name="T6" fmla="*/ 170 w 185"/>
                <a:gd name="T7" fmla="*/ 115 h 289"/>
                <a:gd name="T8" fmla="*/ 183 w 185"/>
                <a:gd name="T9" fmla="*/ 85 h 289"/>
                <a:gd name="T10" fmla="*/ 174 w 185"/>
                <a:gd name="T11" fmla="*/ 80 h 289"/>
                <a:gd name="T12" fmla="*/ 135 w 185"/>
                <a:gd name="T13" fmla="*/ 133 h 289"/>
                <a:gd name="T14" fmla="*/ 126 w 185"/>
                <a:gd name="T15" fmla="*/ 121 h 289"/>
                <a:gd name="T16" fmla="*/ 168 w 185"/>
                <a:gd name="T17" fmla="*/ 48 h 289"/>
                <a:gd name="T18" fmla="*/ 169 w 185"/>
                <a:gd name="T19" fmla="*/ 29 h 289"/>
                <a:gd name="T20" fmla="*/ 158 w 185"/>
                <a:gd name="T21" fmla="*/ 25 h 289"/>
                <a:gd name="T22" fmla="*/ 145 w 185"/>
                <a:gd name="T23" fmla="*/ 46 h 289"/>
                <a:gd name="T24" fmla="*/ 126 w 185"/>
                <a:gd name="T25" fmla="*/ 86 h 289"/>
                <a:gd name="T26" fmla="*/ 109 w 185"/>
                <a:gd name="T27" fmla="*/ 109 h 289"/>
                <a:gd name="T28" fmla="*/ 118 w 185"/>
                <a:gd name="T29" fmla="*/ 74 h 289"/>
                <a:gd name="T30" fmla="*/ 144 w 185"/>
                <a:gd name="T31" fmla="*/ 29 h 289"/>
                <a:gd name="T32" fmla="*/ 150 w 185"/>
                <a:gd name="T33" fmla="*/ 7 h 289"/>
                <a:gd name="T34" fmla="*/ 137 w 185"/>
                <a:gd name="T35" fmla="*/ 4 h 289"/>
                <a:gd name="T36" fmla="*/ 116 w 185"/>
                <a:gd name="T37" fmla="*/ 32 h 289"/>
                <a:gd name="T38" fmla="*/ 108 w 185"/>
                <a:gd name="T39" fmla="*/ 17 h 289"/>
                <a:gd name="T40" fmla="*/ 69 w 185"/>
                <a:gd name="T41" fmla="*/ 62 h 289"/>
                <a:gd name="T42" fmla="*/ 41 w 185"/>
                <a:gd name="T43" fmla="*/ 119 h 289"/>
                <a:gd name="T44" fmla="*/ 32 w 185"/>
                <a:gd name="T45" fmla="*/ 144 h 289"/>
                <a:gd name="T46" fmla="*/ 24 w 185"/>
                <a:gd name="T47" fmla="*/ 157 h 289"/>
                <a:gd name="T48" fmla="*/ 12 w 185"/>
                <a:gd name="T49" fmla="*/ 189 h 289"/>
                <a:gd name="T50" fmla="*/ 10 w 185"/>
                <a:gd name="T51" fmla="*/ 208 h 289"/>
                <a:gd name="T52" fmla="*/ 2 w 185"/>
                <a:gd name="T53" fmla="*/ 241 h 289"/>
                <a:gd name="T54" fmla="*/ 0 w 185"/>
                <a:gd name="T55" fmla="*/ 252 h 289"/>
                <a:gd name="T56" fmla="*/ 63 w 185"/>
                <a:gd name="T57" fmla="*/ 289 h 289"/>
                <a:gd name="T58" fmla="*/ 70 w 185"/>
                <a:gd name="T59" fmla="*/ 28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 h="289">
                  <a:moveTo>
                    <a:pt x="70" y="289"/>
                  </a:moveTo>
                  <a:cubicBezTo>
                    <a:pt x="87" y="261"/>
                    <a:pt x="104" y="239"/>
                    <a:pt x="111" y="229"/>
                  </a:cubicBezTo>
                  <a:cubicBezTo>
                    <a:pt x="118" y="218"/>
                    <a:pt x="129" y="193"/>
                    <a:pt x="137" y="176"/>
                  </a:cubicBezTo>
                  <a:cubicBezTo>
                    <a:pt x="145" y="158"/>
                    <a:pt x="161" y="128"/>
                    <a:pt x="170" y="115"/>
                  </a:cubicBezTo>
                  <a:cubicBezTo>
                    <a:pt x="179" y="102"/>
                    <a:pt x="185" y="91"/>
                    <a:pt x="183" y="85"/>
                  </a:cubicBezTo>
                  <a:cubicBezTo>
                    <a:pt x="182" y="79"/>
                    <a:pt x="178" y="77"/>
                    <a:pt x="174" y="80"/>
                  </a:cubicBezTo>
                  <a:cubicBezTo>
                    <a:pt x="169" y="83"/>
                    <a:pt x="139" y="130"/>
                    <a:pt x="135" y="133"/>
                  </a:cubicBezTo>
                  <a:cubicBezTo>
                    <a:pt x="132" y="135"/>
                    <a:pt x="118" y="135"/>
                    <a:pt x="126" y="121"/>
                  </a:cubicBezTo>
                  <a:cubicBezTo>
                    <a:pt x="133" y="107"/>
                    <a:pt x="166" y="54"/>
                    <a:pt x="168" y="48"/>
                  </a:cubicBezTo>
                  <a:cubicBezTo>
                    <a:pt x="171" y="41"/>
                    <a:pt x="170" y="31"/>
                    <a:pt x="169" y="29"/>
                  </a:cubicBezTo>
                  <a:cubicBezTo>
                    <a:pt x="168" y="27"/>
                    <a:pt x="163" y="22"/>
                    <a:pt x="158" y="25"/>
                  </a:cubicBezTo>
                  <a:cubicBezTo>
                    <a:pt x="153" y="29"/>
                    <a:pt x="146" y="42"/>
                    <a:pt x="145" y="46"/>
                  </a:cubicBezTo>
                  <a:cubicBezTo>
                    <a:pt x="143" y="51"/>
                    <a:pt x="128" y="82"/>
                    <a:pt x="126" y="86"/>
                  </a:cubicBezTo>
                  <a:cubicBezTo>
                    <a:pt x="123" y="91"/>
                    <a:pt x="111" y="109"/>
                    <a:pt x="109" y="109"/>
                  </a:cubicBezTo>
                  <a:cubicBezTo>
                    <a:pt x="107" y="110"/>
                    <a:pt x="115" y="84"/>
                    <a:pt x="118" y="74"/>
                  </a:cubicBezTo>
                  <a:cubicBezTo>
                    <a:pt x="121" y="65"/>
                    <a:pt x="141" y="36"/>
                    <a:pt x="144" y="29"/>
                  </a:cubicBezTo>
                  <a:cubicBezTo>
                    <a:pt x="148" y="22"/>
                    <a:pt x="151" y="9"/>
                    <a:pt x="150" y="7"/>
                  </a:cubicBezTo>
                  <a:cubicBezTo>
                    <a:pt x="149" y="5"/>
                    <a:pt x="141" y="0"/>
                    <a:pt x="137" y="4"/>
                  </a:cubicBezTo>
                  <a:cubicBezTo>
                    <a:pt x="133" y="7"/>
                    <a:pt x="116" y="32"/>
                    <a:pt x="116" y="32"/>
                  </a:cubicBezTo>
                  <a:cubicBezTo>
                    <a:pt x="116" y="32"/>
                    <a:pt x="119" y="8"/>
                    <a:pt x="108" y="17"/>
                  </a:cubicBezTo>
                  <a:cubicBezTo>
                    <a:pt x="98" y="26"/>
                    <a:pt x="75" y="52"/>
                    <a:pt x="69" y="62"/>
                  </a:cubicBezTo>
                  <a:cubicBezTo>
                    <a:pt x="63" y="72"/>
                    <a:pt x="44" y="113"/>
                    <a:pt x="41" y="119"/>
                  </a:cubicBezTo>
                  <a:cubicBezTo>
                    <a:pt x="38" y="125"/>
                    <a:pt x="34" y="140"/>
                    <a:pt x="32" y="144"/>
                  </a:cubicBezTo>
                  <a:cubicBezTo>
                    <a:pt x="30" y="148"/>
                    <a:pt x="28" y="152"/>
                    <a:pt x="24" y="157"/>
                  </a:cubicBezTo>
                  <a:cubicBezTo>
                    <a:pt x="21" y="163"/>
                    <a:pt x="13" y="185"/>
                    <a:pt x="12" y="189"/>
                  </a:cubicBezTo>
                  <a:cubicBezTo>
                    <a:pt x="12" y="193"/>
                    <a:pt x="11" y="203"/>
                    <a:pt x="10" y="208"/>
                  </a:cubicBezTo>
                  <a:cubicBezTo>
                    <a:pt x="9" y="214"/>
                    <a:pt x="3" y="237"/>
                    <a:pt x="2" y="241"/>
                  </a:cubicBezTo>
                  <a:cubicBezTo>
                    <a:pt x="1" y="245"/>
                    <a:pt x="0" y="252"/>
                    <a:pt x="0" y="252"/>
                  </a:cubicBezTo>
                  <a:cubicBezTo>
                    <a:pt x="63" y="289"/>
                    <a:pt x="63" y="289"/>
                    <a:pt x="63" y="289"/>
                  </a:cubicBezTo>
                  <a:lnTo>
                    <a:pt x="70" y="289"/>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2" name="Freeform 110"/>
            <p:cNvSpPr>
              <a:spLocks/>
            </p:cNvSpPr>
            <p:nvPr/>
          </p:nvSpPr>
          <p:spPr bwMode="auto">
            <a:xfrm>
              <a:off x="3382963" y="3057526"/>
              <a:ext cx="160337" cy="138113"/>
            </a:xfrm>
            <a:custGeom>
              <a:avLst/>
              <a:gdLst>
                <a:gd name="T0" fmla="*/ 56 w 101"/>
                <a:gd name="T1" fmla="*/ 81 h 86"/>
                <a:gd name="T2" fmla="*/ 41 w 101"/>
                <a:gd name="T3" fmla="*/ 35 h 86"/>
                <a:gd name="T4" fmla="*/ 0 w 101"/>
                <a:gd name="T5" fmla="*/ 8 h 86"/>
                <a:gd name="T6" fmla="*/ 37 w 101"/>
                <a:gd name="T7" fmla="*/ 0 h 86"/>
                <a:gd name="T8" fmla="*/ 100 w 101"/>
                <a:gd name="T9" fmla="*/ 50 h 86"/>
                <a:gd name="T10" fmla="*/ 56 w 101"/>
                <a:gd name="T11" fmla="*/ 86 h 86"/>
                <a:gd name="T12" fmla="*/ 55 w 101"/>
                <a:gd name="T13" fmla="*/ 86 h 86"/>
                <a:gd name="T14" fmla="*/ 56 w 101"/>
                <a:gd name="T15" fmla="*/ 81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86">
                  <a:moveTo>
                    <a:pt x="56" y="81"/>
                  </a:moveTo>
                  <a:cubicBezTo>
                    <a:pt x="56" y="74"/>
                    <a:pt x="55" y="46"/>
                    <a:pt x="41" y="35"/>
                  </a:cubicBezTo>
                  <a:cubicBezTo>
                    <a:pt x="29" y="26"/>
                    <a:pt x="14" y="13"/>
                    <a:pt x="0" y="8"/>
                  </a:cubicBezTo>
                  <a:cubicBezTo>
                    <a:pt x="11" y="5"/>
                    <a:pt x="24" y="2"/>
                    <a:pt x="37" y="0"/>
                  </a:cubicBezTo>
                  <a:cubicBezTo>
                    <a:pt x="69" y="1"/>
                    <a:pt x="101" y="47"/>
                    <a:pt x="100" y="50"/>
                  </a:cubicBezTo>
                  <a:cubicBezTo>
                    <a:pt x="100" y="52"/>
                    <a:pt x="56" y="86"/>
                    <a:pt x="56" y="86"/>
                  </a:cubicBezTo>
                  <a:cubicBezTo>
                    <a:pt x="55" y="86"/>
                    <a:pt x="55" y="86"/>
                    <a:pt x="55" y="86"/>
                  </a:cubicBezTo>
                  <a:cubicBezTo>
                    <a:pt x="56" y="84"/>
                    <a:pt x="57" y="83"/>
                    <a:pt x="56" y="81"/>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3" name="Freeform 111"/>
            <p:cNvSpPr>
              <a:spLocks/>
            </p:cNvSpPr>
            <p:nvPr/>
          </p:nvSpPr>
          <p:spPr bwMode="auto">
            <a:xfrm>
              <a:off x="2530475" y="2725738"/>
              <a:ext cx="396875" cy="350838"/>
            </a:xfrm>
            <a:custGeom>
              <a:avLst/>
              <a:gdLst>
                <a:gd name="T0" fmla="*/ 104 w 249"/>
                <a:gd name="T1" fmla="*/ 174 h 220"/>
                <a:gd name="T2" fmla="*/ 0 w 249"/>
                <a:gd name="T3" fmla="*/ 120 h 220"/>
                <a:gd name="T4" fmla="*/ 4 w 249"/>
                <a:gd name="T5" fmla="*/ 96 h 220"/>
                <a:gd name="T6" fmla="*/ 12 w 249"/>
                <a:gd name="T7" fmla="*/ 104 h 220"/>
                <a:gd name="T8" fmla="*/ 28 w 249"/>
                <a:gd name="T9" fmla="*/ 117 h 220"/>
                <a:gd name="T10" fmla="*/ 55 w 249"/>
                <a:gd name="T11" fmla="*/ 127 h 220"/>
                <a:gd name="T12" fmla="*/ 92 w 249"/>
                <a:gd name="T13" fmla="*/ 135 h 220"/>
                <a:gd name="T14" fmla="*/ 127 w 249"/>
                <a:gd name="T15" fmla="*/ 129 h 220"/>
                <a:gd name="T16" fmla="*/ 150 w 249"/>
                <a:gd name="T17" fmla="*/ 106 h 220"/>
                <a:gd name="T18" fmla="*/ 173 w 249"/>
                <a:gd name="T19" fmla="*/ 82 h 220"/>
                <a:gd name="T20" fmla="*/ 192 w 249"/>
                <a:gd name="T21" fmla="*/ 69 h 220"/>
                <a:gd name="T22" fmla="*/ 204 w 249"/>
                <a:gd name="T23" fmla="*/ 74 h 220"/>
                <a:gd name="T24" fmla="*/ 208 w 249"/>
                <a:gd name="T25" fmla="*/ 90 h 220"/>
                <a:gd name="T26" fmla="*/ 208 w 249"/>
                <a:gd name="T27" fmla="*/ 122 h 220"/>
                <a:gd name="T28" fmla="*/ 222 w 249"/>
                <a:gd name="T29" fmla="*/ 76 h 220"/>
                <a:gd name="T30" fmla="*/ 231 w 249"/>
                <a:gd name="T31" fmla="*/ 51 h 220"/>
                <a:gd name="T32" fmla="*/ 239 w 249"/>
                <a:gd name="T33" fmla="*/ 28 h 220"/>
                <a:gd name="T34" fmla="*/ 244 w 249"/>
                <a:gd name="T35" fmla="*/ 0 h 220"/>
                <a:gd name="T36" fmla="*/ 247 w 249"/>
                <a:gd name="T37" fmla="*/ 52 h 220"/>
                <a:gd name="T38" fmla="*/ 231 w 249"/>
                <a:gd name="T39" fmla="*/ 80 h 220"/>
                <a:gd name="T40" fmla="*/ 231 w 249"/>
                <a:gd name="T41" fmla="*/ 108 h 220"/>
                <a:gd name="T42" fmla="*/ 219 w 249"/>
                <a:gd name="T43" fmla="*/ 139 h 220"/>
                <a:gd name="T44" fmla="*/ 189 w 249"/>
                <a:gd name="T45" fmla="*/ 183 h 220"/>
                <a:gd name="T46" fmla="*/ 166 w 249"/>
                <a:gd name="T47" fmla="*/ 217 h 220"/>
                <a:gd name="T48" fmla="*/ 133 w 249"/>
                <a:gd name="T49" fmla="*/ 220 h 220"/>
                <a:gd name="T50" fmla="*/ 104 w 249"/>
                <a:gd name="T51" fmla="*/ 174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9" h="220">
                  <a:moveTo>
                    <a:pt x="104" y="174"/>
                  </a:moveTo>
                  <a:cubicBezTo>
                    <a:pt x="56" y="132"/>
                    <a:pt x="0" y="120"/>
                    <a:pt x="0" y="120"/>
                  </a:cubicBezTo>
                  <a:cubicBezTo>
                    <a:pt x="2" y="117"/>
                    <a:pt x="3" y="107"/>
                    <a:pt x="4" y="96"/>
                  </a:cubicBezTo>
                  <a:cubicBezTo>
                    <a:pt x="8" y="100"/>
                    <a:pt x="11" y="103"/>
                    <a:pt x="12" y="104"/>
                  </a:cubicBezTo>
                  <a:cubicBezTo>
                    <a:pt x="13" y="107"/>
                    <a:pt x="25" y="115"/>
                    <a:pt x="28" y="117"/>
                  </a:cubicBezTo>
                  <a:cubicBezTo>
                    <a:pt x="31" y="119"/>
                    <a:pt x="51" y="125"/>
                    <a:pt x="55" y="127"/>
                  </a:cubicBezTo>
                  <a:cubicBezTo>
                    <a:pt x="58" y="128"/>
                    <a:pt x="83" y="134"/>
                    <a:pt x="92" y="135"/>
                  </a:cubicBezTo>
                  <a:cubicBezTo>
                    <a:pt x="101" y="135"/>
                    <a:pt x="122" y="131"/>
                    <a:pt x="127" y="129"/>
                  </a:cubicBezTo>
                  <a:cubicBezTo>
                    <a:pt x="132" y="126"/>
                    <a:pt x="145" y="111"/>
                    <a:pt x="150" y="106"/>
                  </a:cubicBezTo>
                  <a:cubicBezTo>
                    <a:pt x="155" y="101"/>
                    <a:pt x="168" y="86"/>
                    <a:pt x="173" y="82"/>
                  </a:cubicBezTo>
                  <a:cubicBezTo>
                    <a:pt x="177" y="77"/>
                    <a:pt x="189" y="70"/>
                    <a:pt x="192" y="69"/>
                  </a:cubicBezTo>
                  <a:cubicBezTo>
                    <a:pt x="195" y="67"/>
                    <a:pt x="201" y="70"/>
                    <a:pt x="204" y="74"/>
                  </a:cubicBezTo>
                  <a:cubicBezTo>
                    <a:pt x="207" y="77"/>
                    <a:pt x="207" y="85"/>
                    <a:pt x="208" y="90"/>
                  </a:cubicBezTo>
                  <a:cubicBezTo>
                    <a:pt x="210" y="95"/>
                    <a:pt x="207" y="126"/>
                    <a:pt x="208" y="122"/>
                  </a:cubicBezTo>
                  <a:cubicBezTo>
                    <a:pt x="209" y="118"/>
                    <a:pt x="221" y="78"/>
                    <a:pt x="222" y="76"/>
                  </a:cubicBezTo>
                  <a:cubicBezTo>
                    <a:pt x="223" y="74"/>
                    <a:pt x="230" y="55"/>
                    <a:pt x="231" y="51"/>
                  </a:cubicBezTo>
                  <a:cubicBezTo>
                    <a:pt x="233" y="47"/>
                    <a:pt x="237" y="34"/>
                    <a:pt x="239" y="28"/>
                  </a:cubicBezTo>
                  <a:cubicBezTo>
                    <a:pt x="240" y="25"/>
                    <a:pt x="243" y="13"/>
                    <a:pt x="244" y="0"/>
                  </a:cubicBezTo>
                  <a:cubicBezTo>
                    <a:pt x="247" y="20"/>
                    <a:pt x="249" y="43"/>
                    <a:pt x="247" y="52"/>
                  </a:cubicBezTo>
                  <a:cubicBezTo>
                    <a:pt x="243" y="66"/>
                    <a:pt x="236" y="72"/>
                    <a:pt x="231" y="80"/>
                  </a:cubicBezTo>
                  <a:cubicBezTo>
                    <a:pt x="227" y="89"/>
                    <a:pt x="231" y="98"/>
                    <a:pt x="231" y="108"/>
                  </a:cubicBezTo>
                  <a:cubicBezTo>
                    <a:pt x="232" y="118"/>
                    <a:pt x="225" y="131"/>
                    <a:pt x="219" y="139"/>
                  </a:cubicBezTo>
                  <a:cubicBezTo>
                    <a:pt x="213" y="147"/>
                    <a:pt x="193" y="176"/>
                    <a:pt x="189" y="183"/>
                  </a:cubicBezTo>
                  <a:cubicBezTo>
                    <a:pt x="185" y="189"/>
                    <a:pt x="171" y="214"/>
                    <a:pt x="166" y="217"/>
                  </a:cubicBezTo>
                  <a:cubicBezTo>
                    <a:pt x="163" y="219"/>
                    <a:pt x="143" y="220"/>
                    <a:pt x="133" y="220"/>
                  </a:cubicBezTo>
                  <a:cubicBezTo>
                    <a:pt x="128" y="208"/>
                    <a:pt x="119" y="188"/>
                    <a:pt x="104" y="17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2" name="Text Placeholder 677">
            <a:extLst>
              <a:ext uri="{FF2B5EF4-FFF2-40B4-BE49-F238E27FC236}">
                <a16:creationId xmlns:a16="http://schemas.microsoft.com/office/drawing/2014/main" id="{59A0268B-CB3D-75AD-8AF5-A251E736CE3B}"/>
              </a:ext>
            </a:extLst>
          </p:cNvPr>
          <p:cNvSpPr txBox="1">
            <a:spLocks/>
          </p:cNvSpPr>
          <p:nvPr/>
        </p:nvSpPr>
        <p:spPr>
          <a:xfrm>
            <a:off x="8158609" y="80073"/>
            <a:ext cx="3893277" cy="1181282"/>
          </a:xfrm>
          <a:prstGeom prst="rect">
            <a:avLst/>
          </a:prstGeom>
        </p:spPr>
        <p:txBody>
          <a:bodyPr vert="horz" lIns="91440" tIns="45720" rIns="91440" bIns="45720" rtlCol="0">
            <a:noAutofit/>
            <a:scene3d>
              <a:camera prst="orthographicFront"/>
              <a:lightRig rig="harsh" dir="t"/>
            </a:scene3d>
            <a:sp3d extrusionH="57150" prstMaterial="matte">
              <a:bevelT w="63500" h="12700" prst="angle"/>
              <a:contourClr>
                <a:schemeClr val="bg1">
                  <a:lumMod val="65000"/>
                </a:schemeClr>
              </a:contourClr>
            </a:sp3d>
          </a:bodyPr>
          <a:lstStyle>
            <a:lvl1pPr marL="0" indent="0" algn="l" defTabSz="914400" rtl="0" eaLnBrk="1" latinLnBrk="0" hangingPunct="1">
              <a:lnSpc>
                <a:spcPct val="90000"/>
              </a:lnSpc>
              <a:spcBef>
                <a:spcPts val="1000"/>
              </a:spcBef>
              <a:buFont typeface="Arial" panose="020B0604020202020204" pitchFamily="34" charset="0"/>
              <a:buNone/>
              <a:defRPr sz="3600" kern="1200">
                <a:solidFill>
                  <a:srgbClr val="0070C0"/>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ar-DZ" sz="7200" b="1" dirty="0">
                <a:ln/>
                <a:solidFill>
                  <a:schemeClr val="accent3"/>
                </a:solidFill>
                <a:latin typeface="Sakkal Majalla" panose="02000000000000000000" pitchFamily="2" charset="-78"/>
                <a:cs typeface="Sakkal Majalla" panose="02000000000000000000" pitchFamily="2" charset="-78"/>
              </a:rPr>
              <a:t>أهمية الابتكار</a:t>
            </a:r>
            <a:endParaRPr lang="ru-RU" sz="5400" b="1" dirty="0">
              <a:ln/>
              <a:solidFill>
                <a:schemeClr val="accent3"/>
              </a:solidFill>
              <a:cs typeface="Sakkal Majalla" panose="02000000000000000000" pitchFamily="2" charset="-78"/>
            </a:endParaRPr>
          </a:p>
        </p:txBody>
      </p:sp>
      <p:sp>
        <p:nvSpPr>
          <p:cNvPr id="7" name="Text Placeholder 671">
            <a:extLst>
              <a:ext uri="{FF2B5EF4-FFF2-40B4-BE49-F238E27FC236}">
                <a16:creationId xmlns:a16="http://schemas.microsoft.com/office/drawing/2014/main" id="{B214C22B-01ED-CDCF-D29C-AD24C7A97EDC}"/>
              </a:ext>
            </a:extLst>
          </p:cNvPr>
          <p:cNvSpPr>
            <a:spLocks noGrp="1"/>
          </p:cNvSpPr>
          <p:nvPr>
            <p:ph type="body" sz="quarter" idx="10"/>
          </p:nvPr>
        </p:nvSpPr>
        <p:spPr>
          <a:xfrm>
            <a:off x="-1" y="1261354"/>
            <a:ext cx="4701599" cy="5368045"/>
          </a:xfrm>
        </p:spPr>
        <p:txBody>
          <a:bodyPr>
            <a:scene3d>
              <a:camera prst="orthographicFront"/>
              <a:lightRig rig="harsh" dir="t"/>
            </a:scene3d>
            <a:sp3d extrusionH="57150" prstMaterial="matte">
              <a:bevelT w="63500" h="12700" prst="angle"/>
              <a:contourClr>
                <a:schemeClr val="bg1">
                  <a:lumMod val="65000"/>
                </a:schemeClr>
              </a:contourClr>
            </a:sp3d>
          </a:bodyPr>
          <a:lstStyle/>
          <a:p>
            <a:pPr lvl="0" algn="just" rtl="1">
              <a:lnSpc>
                <a:spcPct val="150000"/>
              </a:lnSpc>
            </a:pPr>
            <a:r>
              <a:rPr lang="ar-DZ" sz="2800" b="1" dirty="0">
                <a:ln/>
                <a:latin typeface="Sakkal Majalla" panose="02000000000000000000" pitchFamily="2" charset="-78"/>
                <a:cs typeface="Sakkal Majalla" panose="02000000000000000000" pitchFamily="2" charset="-78"/>
              </a:rPr>
              <a:t>الابتكار مهم في جميع المجالات والصناعات، سواء كانت صغيرة أو كبيرة، فهو يمكنه تحسين عمل الشركات وتجاوز التحديات التي تواجهها. </a:t>
            </a:r>
          </a:p>
          <a:p>
            <a:pPr lvl="0" algn="just" rtl="1">
              <a:lnSpc>
                <a:spcPct val="150000"/>
              </a:lnSpc>
            </a:pPr>
            <a:r>
              <a:rPr lang="ar-DZ" sz="2800" b="1" dirty="0">
                <a:ln/>
                <a:latin typeface="Sakkal Majalla" panose="02000000000000000000" pitchFamily="2" charset="-78"/>
                <a:cs typeface="Sakkal Majalla" panose="02000000000000000000" pitchFamily="2" charset="-78"/>
              </a:rPr>
              <a:t>ولذلك، يتم تشجيع الابتكار في كل مكان، سواء في المؤسسات والشركات أو حتى على المستوى الشخصي.</a:t>
            </a:r>
            <a:endParaRPr lang="ru-RU" sz="2800" b="1" dirty="0">
              <a:ln/>
              <a:cs typeface="Sakkal Majalla" panose="02000000000000000000" pitchFamily="2" charset="-78"/>
            </a:endParaRPr>
          </a:p>
        </p:txBody>
      </p:sp>
      <p:sp>
        <p:nvSpPr>
          <p:cNvPr id="3" name="Rectangle 2">
            <a:extLst>
              <a:ext uri="{FF2B5EF4-FFF2-40B4-BE49-F238E27FC236}">
                <a16:creationId xmlns:a16="http://schemas.microsoft.com/office/drawing/2014/main" id="{6578FAD1-5ECB-6DB9-79B3-04355A0DDCF6}"/>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3444696530"/>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7000">
                                      <p:stCondLst>
                                        <p:cond delay="0"/>
                                      </p:stCondLst>
                                      <p:childTnLst>
                                        <p:set>
                                          <p:cBhvr>
                                            <p:cTn id="6" dur="1" fill="hold">
                                              <p:stCondLst>
                                                <p:cond delay="0"/>
                                              </p:stCondLst>
                                            </p:cTn>
                                            <p:tgtEl>
                                              <p:spTgt spid="2400"/>
                                            </p:tgtEl>
                                            <p:attrNameLst>
                                              <p:attrName>style.visibility</p:attrName>
                                            </p:attrNameLst>
                                          </p:cBhvr>
                                          <p:to>
                                            <p:strVal val="visible"/>
                                          </p:to>
                                        </p:set>
                                        <p:anim calcmode="lin" valueType="num" p14:bounceEnd="67000">
                                          <p:cBhvr additive="base">
                                            <p:cTn id="7" dur="1000" fill="hold"/>
                                            <p:tgtEl>
                                              <p:spTgt spid="2400"/>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2400"/>
                                            </p:tgtEl>
                                            <p:attrNameLst>
                                              <p:attrName>ppt_y</p:attrName>
                                            </p:attrNameLst>
                                          </p:cBhvr>
                                          <p:tavLst>
                                            <p:tav tm="0">
                                              <p:val>
                                                <p:strVal val="1+#ppt_h/2"/>
                                              </p:val>
                                            </p:tav>
                                            <p:tav tm="100000">
                                              <p:val>
                                                <p:strVal val="#ppt_y"/>
                                              </p:val>
                                            </p:tav>
                                          </p:tavLst>
                                        </p:anim>
                                      </p:childTnLst>
                                    </p:cTn>
                                  </p:par>
                                  <p:par>
                                    <p:cTn id="9" presetID="22" presetClass="entr" presetSubtype="4" fill="hold" nodeType="withEffect">
                                      <p:stCondLst>
                                        <p:cond delay="750"/>
                                      </p:stCondLst>
                                      <p:childTnLst>
                                        <p:set>
                                          <p:cBhvr>
                                            <p:cTn id="10" dur="1" fill="hold">
                                              <p:stCondLst>
                                                <p:cond delay="0"/>
                                              </p:stCondLst>
                                            </p:cTn>
                                            <p:tgtEl>
                                              <p:spTgt spid="2399"/>
                                            </p:tgtEl>
                                            <p:attrNameLst>
                                              <p:attrName>style.visibility</p:attrName>
                                            </p:attrNameLst>
                                          </p:cBhvr>
                                          <p:to>
                                            <p:strVal val="visible"/>
                                          </p:to>
                                        </p:set>
                                        <p:animEffect transition="in" filter="wipe(down)">
                                          <p:cBhvr>
                                            <p:cTn id="11" dur="500"/>
                                            <p:tgtEl>
                                              <p:spTgt spid="2399"/>
                                            </p:tgtEl>
                                          </p:cBhvr>
                                        </p:animEffect>
                                      </p:childTnLst>
                                    </p:cTn>
                                  </p:par>
                                  <p:par>
                                    <p:cTn id="12" presetID="2" presetClass="entr" presetSubtype="1" fill="hold" nodeType="withEffect" p14:presetBounceEnd="67000">
                                      <p:stCondLst>
                                        <p:cond delay="200"/>
                                      </p:stCondLst>
                                      <p:childTnLst>
                                        <p:set>
                                          <p:cBhvr>
                                            <p:cTn id="13" dur="1" fill="hold">
                                              <p:stCondLst>
                                                <p:cond delay="0"/>
                                              </p:stCondLst>
                                            </p:cTn>
                                            <p:tgtEl>
                                              <p:spTgt spid="525"/>
                                            </p:tgtEl>
                                            <p:attrNameLst>
                                              <p:attrName>style.visibility</p:attrName>
                                            </p:attrNameLst>
                                          </p:cBhvr>
                                          <p:to>
                                            <p:strVal val="visible"/>
                                          </p:to>
                                        </p:set>
                                        <p:anim calcmode="lin" valueType="num" p14:bounceEnd="67000">
                                          <p:cBhvr additive="base">
                                            <p:cTn id="14" dur="1000" fill="hold"/>
                                            <p:tgtEl>
                                              <p:spTgt spid="525"/>
                                            </p:tgtEl>
                                            <p:attrNameLst>
                                              <p:attrName>ppt_x</p:attrName>
                                            </p:attrNameLst>
                                          </p:cBhvr>
                                          <p:tavLst>
                                            <p:tav tm="0">
                                              <p:val>
                                                <p:strVal val="#ppt_x"/>
                                              </p:val>
                                            </p:tav>
                                            <p:tav tm="100000">
                                              <p:val>
                                                <p:strVal val="#ppt_x"/>
                                              </p:val>
                                            </p:tav>
                                          </p:tavLst>
                                        </p:anim>
                                        <p:anim calcmode="lin" valueType="num" p14:bounceEnd="67000">
                                          <p:cBhvr additive="base">
                                            <p:cTn id="15" dur="1000" fill="hold"/>
                                            <p:tgtEl>
                                              <p:spTgt spid="525"/>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14:presetBounceEnd="67000">
                                      <p:stCondLst>
                                        <p:cond delay="300"/>
                                      </p:stCondLst>
                                      <p:childTnLst>
                                        <p:set>
                                          <p:cBhvr>
                                            <p:cTn id="17" dur="1" fill="hold">
                                              <p:stCondLst>
                                                <p:cond delay="0"/>
                                              </p:stCondLst>
                                            </p:cTn>
                                            <p:tgtEl>
                                              <p:spTgt spid="409"/>
                                            </p:tgtEl>
                                            <p:attrNameLst>
                                              <p:attrName>style.visibility</p:attrName>
                                            </p:attrNameLst>
                                          </p:cBhvr>
                                          <p:to>
                                            <p:strVal val="visible"/>
                                          </p:to>
                                        </p:set>
                                        <p:anim calcmode="lin" valueType="num" p14:bounceEnd="67000">
                                          <p:cBhvr additive="base">
                                            <p:cTn id="18" dur="1000" fill="hold"/>
                                            <p:tgtEl>
                                              <p:spTgt spid="409"/>
                                            </p:tgtEl>
                                            <p:attrNameLst>
                                              <p:attrName>ppt_x</p:attrName>
                                            </p:attrNameLst>
                                          </p:cBhvr>
                                          <p:tavLst>
                                            <p:tav tm="0">
                                              <p:val>
                                                <p:strVal val="#ppt_x"/>
                                              </p:val>
                                            </p:tav>
                                            <p:tav tm="100000">
                                              <p:val>
                                                <p:strVal val="#ppt_x"/>
                                              </p:val>
                                            </p:tav>
                                          </p:tavLst>
                                        </p:anim>
                                        <p:anim calcmode="lin" valueType="num" p14:bounceEnd="67000">
                                          <p:cBhvr additive="base">
                                            <p:cTn id="19" dur="1000" fill="hold"/>
                                            <p:tgtEl>
                                              <p:spTgt spid="409"/>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14:presetBounceEnd="67000">
                                      <p:stCondLst>
                                        <p:cond delay="400"/>
                                      </p:stCondLst>
                                      <p:childTnLst>
                                        <p:set>
                                          <p:cBhvr>
                                            <p:cTn id="21" dur="1" fill="hold">
                                              <p:stCondLst>
                                                <p:cond delay="0"/>
                                              </p:stCondLst>
                                            </p:cTn>
                                            <p:tgtEl>
                                              <p:spTgt spid="408"/>
                                            </p:tgtEl>
                                            <p:attrNameLst>
                                              <p:attrName>style.visibility</p:attrName>
                                            </p:attrNameLst>
                                          </p:cBhvr>
                                          <p:to>
                                            <p:strVal val="visible"/>
                                          </p:to>
                                        </p:set>
                                        <p:anim calcmode="lin" valueType="num" p14:bounceEnd="67000">
                                          <p:cBhvr additive="base">
                                            <p:cTn id="22" dur="1000" fill="hold"/>
                                            <p:tgtEl>
                                              <p:spTgt spid="408"/>
                                            </p:tgtEl>
                                            <p:attrNameLst>
                                              <p:attrName>ppt_x</p:attrName>
                                            </p:attrNameLst>
                                          </p:cBhvr>
                                          <p:tavLst>
                                            <p:tav tm="0">
                                              <p:val>
                                                <p:strVal val="#ppt_x"/>
                                              </p:val>
                                            </p:tav>
                                            <p:tav tm="100000">
                                              <p:val>
                                                <p:strVal val="#ppt_x"/>
                                              </p:val>
                                            </p:tav>
                                          </p:tavLst>
                                        </p:anim>
                                        <p:anim calcmode="lin" valueType="num" p14:bounceEnd="67000">
                                          <p:cBhvr additive="base">
                                            <p:cTn id="23" dur="1000" fill="hold"/>
                                            <p:tgtEl>
                                              <p:spTgt spid="408"/>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14:presetBounceEnd="67000">
                                      <p:stCondLst>
                                        <p:cond delay="500"/>
                                      </p:stCondLst>
                                      <p:childTnLst>
                                        <p:set>
                                          <p:cBhvr>
                                            <p:cTn id="25" dur="1" fill="hold">
                                              <p:stCondLst>
                                                <p:cond delay="0"/>
                                              </p:stCondLst>
                                            </p:cTn>
                                            <p:tgtEl>
                                              <p:spTgt spid="407"/>
                                            </p:tgtEl>
                                            <p:attrNameLst>
                                              <p:attrName>style.visibility</p:attrName>
                                            </p:attrNameLst>
                                          </p:cBhvr>
                                          <p:to>
                                            <p:strVal val="visible"/>
                                          </p:to>
                                        </p:set>
                                        <p:anim calcmode="lin" valueType="num" p14:bounceEnd="67000">
                                          <p:cBhvr additive="base">
                                            <p:cTn id="26" dur="1000" fill="hold"/>
                                            <p:tgtEl>
                                              <p:spTgt spid="407"/>
                                            </p:tgtEl>
                                            <p:attrNameLst>
                                              <p:attrName>ppt_x</p:attrName>
                                            </p:attrNameLst>
                                          </p:cBhvr>
                                          <p:tavLst>
                                            <p:tav tm="0">
                                              <p:val>
                                                <p:strVal val="#ppt_x"/>
                                              </p:val>
                                            </p:tav>
                                            <p:tav tm="100000">
                                              <p:val>
                                                <p:strVal val="#ppt_x"/>
                                              </p:val>
                                            </p:tav>
                                          </p:tavLst>
                                        </p:anim>
                                        <p:anim calcmode="lin" valueType="num" p14:bounceEnd="67000">
                                          <p:cBhvr additive="base">
                                            <p:cTn id="27" dur="1000" fill="hold"/>
                                            <p:tgtEl>
                                              <p:spTgt spid="407"/>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14:presetBounceEnd="67000">
                                      <p:stCondLst>
                                        <p:cond delay="600"/>
                                      </p:stCondLst>
                                      <p:childTnLst>
                                        <p:set>
                                          <p:cBhvr>
                                            <p:cTn id="29" dur="1" fill="hold">
                                              <p:stCondLst>
                                                <p:cond delay="0"/>
                                              </p:stCondLst>
                                            </p:cTn>
                                            <p:tgtEl>
                                              <p:spTgt spid="2423"/>
                                            </p:tgtEl>
                                            <p:attrNameLst>
                                              <p:attrName>style.visibility</p:attrName>
                                            </p:attrNameLst>
                                          </p:cBhvr>
                                          <p:to>
                                            <p:strVal val="visible"/>
                                          </p:to>
                                        </p:set>
                                        <p:anim calcmode="lin" valueType="num" p14:bounceEnd="67000">
                                          <p:cBhvr additive="base">
                                            <p:cTn id="30" dur="1000" fill="hold"/>
                                            <p:tgtEl>
                                              <p:spTgt spid="2423"/>
                                            </p:tgtEl>
                                            <p:attrNameLst>
                                              <p:attrName>ppt_x</p:attrName>
                                            </p:attrNameLst>
                                          </p:cBhvr>
                                          <p:tavLst>
                                            <p:tav tm="0">
                                              <p:val>
                                                <p:strVal val="#ppt_x"/>
                                              </p:val>
                                            </p:tav>
                                            <p:tav tm="100000">
                                              <p:val>
                                                <p:strVal val="#ppt_x"/>
                                              </p:val>
                                            </p:tav>
                                          </p:tavLst>
                                        </p:anim>
                                        <p:anim calcmode="lin" valueType="num" p14:bounceEnd="67000">
                                          <p:cBhvr additive="base">
                                            <p:cTn id="31" dur="1000" fill="hold"/>
                                            <p:tgtEl>
                                              <p:spTgt spid="2423"/>
                                            </p:tgtEl>
                                            <p:attrNameLst>
                                              <p:attrName>ppt_y</p:attrName>
                                            </p:attrNameLst>
                                          </p:cBhvr>
                                          <p:tavLst>
                                            <p:tav tm="0">
                                              <p:val>
                                                <p:strVal val="0-#ppt_h/2"/>
                                              </p:val>
                                            </p:tav>
                                            <p:tav tm="100000">
                                              <p:val>
                                                <p:strVal val="#ppt_y"/>
                                              </p:val>
                                            </p:tav>
                                          </p:tavLst>
                                        </p:anim>
                                      </p:childTnLst>
                                    </p:cTn>
                                  </p:par>
                                  <p:par>
                                    <p:cTn id="32" presetID="22" presetClass="entr" presetSubtype="4" fill="hold" nodeType="withEffect">
                                      <p:stCondLst>
                                        <p:cond delay="750"/>
                                      </p:stCondLst>
                                      <p:childTnLst>
                                        <p:set>
                                          <p:cBhvr>
                                            <p:cTn id="33" dur="1" fill="hold">
                                              <p:stCondLst>
                                                <p:cond delay="0"/>
                                              </p:stCondLst>
                                            </p:cTn>
                                            <p:tgtEl>
                                              <p:spTgt spid="2424"/>
                                            </p:tgtEl>
                                            <p:attrNameLst>
                                              <p:attrName>style.visibility</p:attrName>
                                            </p:attrNameLst>
                                          </p:cBhvr>
                                          <p:to>
                                            <p:strVal val="visible"/>
                                          </p:to>
                                        </p:set>
                                        <p:animEffect transition="in" filter="wipe(down)">
                                          <p:cBhvr>
                                            <p:cTn id="34" dur="1000"/>
                                            <p:tgtEl>
                                              <p:spTgt spid="2424"/>
                                            </p:tgtEl>
                                          </p:cBhvr>
                                        </p:animEffect>
                                      </p:childTnLst>
                                    </p:cTn>
                                  </p:par>
                                  <p:par>
                                    <p:cTn id="35" presetID="2" presetClass="entr" presetSubtype="4" fill="hold" nodeType="withEffect" p14:presetBounceEnd="67000">
                                      <p:stCondLst>
                                        <p:cond delay="800"/>
                                      </p:stCondLst>
                                      <p:childTnLst>
                                        <p:set>
                                          <p:cBhvr>
                                            <p:cTn id="36" dur="1" fill="hold">
                                              <p:stCondLst>
                                                <p:cond delay="0"/>
                                              </p:stCondLst>
                                            </p:cTn>
                                            <p:tgtEl>
                                              <p:spTgt spid="410"/>
                                            </p:tgtEl>
                                            <p:attrNameLst>
                                              <p:attrName>style.visibility</p:attrName>
                                            </p:attrNameLst>
                                          </p:cBhvr>
                                          <p:to>
                                            <p:strVal val="visible"/>
                                          </p:to>
                                        </p:set>
                                        <p:anim calcmode="lin" valueType="num" p14:bounceEnd="67000">
                                          <p:cBhvr additive="base">
                                            <p:cTn id="37" dur="1000" fill="hold"/>
                                            <p:tgtEl>
                                              <p:spTgt spid="410"/>
                                            </p:tgtEl>
                                            <p:attrNameLst>
                                              <p:attrName>ppt_x</p:attrName>
                                            </p:attrNameLst>
                                          </p:cBhvr>
                                          <p:tavLst>
                                            <p:tav tm="0">
                                              <p:val>
                                                <p:strVal val="#ppt_x"/>
                                              </p:val>
                                            </p:tav>
                                            <p:tav tm="100000">
                                              <p:val>
                                                <p:strVal val="#ppt_x"/>
                                              </p:val>
                                            </p:tav>
                                          </p:tavLst>
                                        </p:anim>
                                        <p:anim calcmode="lin" valueType="num" p14:bounceEnd="67000">
                                          <p:cBhvr additive="base">
                                            <p:cTn id="38" dur="1000" fill="hold"/>
                                            <p:tgtEl>
                                              <p:spTgt spid="410"/>
                                            </p:tgtEl>
                                            <p:attrNameLst>
                                              <p:attrName>ppt_y</p:attrName>
                                            </p:attrNameLst>
                                          </p:cBhvr>
                                          <p:tavLst>
                                            <p:tav tm="0">
                                              <p:val>
                                                <p:strVal val="1+#ppt_h/2"/>
                                              </p:val>
                                            </p:tav>
                                            <p:tav tm="100000">
                                              <p:val>
                                                <p:strVal val="#ppt_y"/>
                                              </p:val>
                                            </p:tav>
                                          </p:tavLst>
                                        </p:anim>
                                      </p:childTnLst>
                                    </p:cTn>
                                  </p:par>
                                  <p:par>
                                    <p:cTn id="39" presetID="22" presetClass="entr" presetSubtype="1" fill="hold" nodeType="withEffect">
                                      <p:stCondLst>
                                        <p:cond delay="900"/>
                                      </p:stCondLst>
                                      <p:childTnLst>
                                        <p:set>
                                          <p:cBhvr>
                                            <p:cTn id="40" dur="1" fill="hold">
                                              <p:stCondLst>
                                                <p:cond delay="0"/>
                                              </p:stCondLst>
                                            </p:cTn>
                                            <p:tgtEl>
                                              <p:spTgt spid="578"/>
                                            </p:tgtEl>
                                            <p:attrNameLst>
                                              <p:attrName>style.visibility</p:attrName>
                                            </p:attrNameLst>
                                          </p:cBhvr>
                                          <p:to>
                                            <p:strVal val="visible"/>
                                          </p:to>
                                        </p:set>
                                        <p:animEffect transition="in" filter="wipe(up)">
                                          <p:cBhvr>
                                            <p:cTn id="41" dur="500"/>
                                            <p:tgtEl>
                                              <p:spTgt spid="578"/>
                                            </p:tgtEl>
                                          </p:cBhvr>
                                        </p:animEffect>
                                      </p:childTnLst>
                                    </p:cTn>
                                  </p:par>
                                  <p:par>
                                    <p:cTn id="42" presetID="22" presetClass="entr" presetSubtype="1" fill="hold" nodeType="withEffect">
                                      <p:stCondLst>
                                        <p:cond delay="1000"/>
                                      </p:stCondLst>
                                      <p:childTnLst>
                                        <p:set>
                                          <p:cBhvr>
                                            <p:cTn id="43" dur="1" fill="hold">
                                              <p:stCondLst>
                                                <p:cond delay="0"/>
                                              </p:stCondLst>
                                            </p:cTn>
                                            <p:tgtEl>
                                              <p:spTgt spid="579"/>
                                            </p:tgtEl>
                                            <p:attrNameLst>
                                              <p:attrName>style.visibility</p:attrName>
                                            </p:attrNameLst>
                                          </p:cBhvr>
                                          <p:to>
                                            <p:strVal val="visible"/>
                                          </p:to>
                                        </p:set>
                                        <p:animEffect transition="in" filter="wipe(up)">
                                          <p:cBhvr>
                                            <p:cTn id="44" dur="500"/>
                                            <p:tgtEl>
                                              <p:spTgt spid="579"/>
                                            </p:tgtEl>
                                          </p:cBhvr>
                                        </p:animEffect>
                                      </p:childTnLst>
                                    </p:cTn>
                                  </p:par>
                                  <p:par>
                                    <p:cTn id="45" presetID="2" presetClass="entr" presetSubtype="1" fill="hold" nodeType="withEffect" p14:presetBounceEnd="67000">
                                      <p:stCondLst>
                                        <p:cond delay="1100"/>
                                      </p:stCondLst>
                                      <p:childTnLst>
                                        <p:set>
                                          <p:cBhvr>
                                            <p:cTn id="46" dur="1" fill="hold">
                                              <p:stCondLst>
                                                <p:cond delay="0"/>
                                              </p:stCondLst>
                                            </p:cTn>
                                            <p:tgtEl>
                                              <p:spTgt spid="580"/>
                                            </p:tgtEl>
                                            <p:attrNameLst>
                                              <p:attrName>style.visibility</p:attrName>
                                            </p:attrNameLst>
                                          </p:cBhvr>
                                          <p:to>
                                            <p:strVal val="visible"/>
                                          </p:to>
                                        </p:set>
                                        <p:anim calcmode="lin" valueType="num" p14:bounceEnd="67000">
                                          <p:cBhvr additive="base">
                                            <p:cTn id="47" dur="1000" fill="hold"/>
                                            <p:tgtEl>
                                              <p:spTgt spid="580"/>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580"/>
                                            </p:tgtEl>
                                            <p:attrNameLst>
                                              <p:attrName>ppt_y</p:attrName>
                                            </p:attrNameLst>
                                          </p:cBhvr>
                                          <p:tavLst>
                                            <p:tav tm="0">
                                              <p:val>
                                                <p:strVal val="0-#ppt_h/2"/>
                                              </p:val>
                                            </p:tav>
                                            <p:tav tm="100000">
                                              <p:val>
                                                <p:strVal val="#ppt_y"/>
                                              </p:val>
                                            </p:tav>
                                          </p:tavLst>
                                        </p:anim>
                                      </p:childTnLst>
                                    </p:cTn>
                                  </p:par>
                                  <p:par>
                                    <p:cTn id="49" presetID="2" presetClass="entr" presetSubtype="1" fill="hold" nodeType="withEffect" p14:presetBounceEnd="67000">
                                      <p:stCondLst>
                                        <p:cond delay="1200"/>
                                      </p:stCondLst>
                                      <p:childTnLst>
                                        <p:set>
                                          <p:cBhvr>
                                            <p:cTn id="50" dur="1" fill="hold">
                                              <p:stCondLst>
                                                <p:cond delay="0"/>
                                              </p:stCondLst>
                                            </p:cTn>
                                            <p:tgtEl>
                                              <p:spTgt spid="581"/>
                                            </p:tgtEl>
                                            <p:attrNameLst>
                                              <p:attrName>style.visibility</p:attrName>
                                            </p:attrNameLst>
                                          </p:cBhvr>
                                          <p:to>
                                            <p:strVal val="visible"/>
                                          </p:to>
                                        </p:set>
                                        <p:anim calcmode="lin" valueType="num" p14:bounceEnd="67000">
                                          <p:cBhvr additive="base">
                                            <p:cTn id="51" dur="1000" fill="hold"/>
                                            <p:tgtEl>
                                              <p:spTgt spid="581"/>
                                            </p:tgtEl>
                                            <p:attrNameLst>
                                              <p:attrName>ppt_x</p:attrName>
                                            </p:attrNameLst>
                                          </p:cBhvr>
                                          <p:tavLst>
                                            <p:tav tm="0">
                                              <p:val>
                                                <p:strVal val="#ppt_x"/>
                                              </p:val>
                                            </p:tav>
                                            <p:tav tm="100000">
                                              <p:val>
                                                <p:strVal val="#ppt_x"/>
                                              </p:val>
                                            </p:tav>
                                          </p:tavLst>
                                        </p:anim>
                                        <p:anim calcmode="lin" valueType="num" p14:bounceEnd="67000">
                                          <p:cBhvr additive="base">
                                            <p:cTn id="52" dur="1000" fill="hold"/>
                                            <p:tgtEl>
                                              <p:spTgt spid="581"/>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14:presetBounceEnd="67000">
                                      <p:stCondLst>
                                        <p:cond delay="1300"/>
                                      </p:stCondLst>
                                      <p:childTnLst>
                                        <p:set>
                                          <p:cBhvr>
                                            <p:cTn id="54" dur="1" fill="hold">
                                              <p:stCondLst>
                                                <p:cond delay="0"/>
                                              </p:stCondLst>
                                            </p:cTn>
                                            <p:tgtEl>
                                              <p:spTgt spid="582"/>
                                            </p:tgtEl>
                                            <p:attrNameLst>
                                              <p:attrName>style.visibility</p:attrName>
                                            </p:attrNameLst>
                                          </p:cBhvr>
                                          <p:to>
                                            <p:strVal val="visible"/>
                                          </p:to>
                                        </p:set>
                                        <p:anim calcmode="lin" valueType="num" p14:bounceEnd="67000">
                                          <p:cBhvr additive="base">
                                            <p:cTn id="55" dur="1000" fill="hold"/>
                                            <p:tgtEl>
                                              <p:spTgt spid="582"/>
                                            </p:tgtEl>
                                            <p:attrNameLst>
                                              <p:attrName>ppt_x</p:attrName>
                                            </p:attrNameLst>
                                          </p:cBhvr>
                                          <p:tavLst>
                                            <p:tav tm="0">
                                              <p:val>
                                                <p:strVal val="#ppt_x"/>
                                              </p:val>
                                            </p:tav>
                                            <p:tav tm="100000">
                                              <p:val>
                                                <p:strVal val="#ppt_x"/>
                                              </p:val>
                                            </p:tav>
                                          </p:tavLst>
                                        </p:anim>
                                        <p:anim calcmode="lin" valueType="num" p14:bounceEnd="67000">
                                          <p:cBhvr additive="base">
                                            <p:cTn id="56" dur="1000" fill="hold"/>
                                            <p:tgtEl>
                                              <p:spTgt spid="582"/>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14:presetBounceEnd="67000">
                                      <p:stCondLst>
                                        <p:cond delay="1400"/>
                                      </p:stCondLst>
                                      <p:childTnLst>
                                        <p:set>
                                          <p:cBhvr>
                                            <p:cTn id="58" dur="1" fill="hold">
                                              <p:stCondLst>
                                                <p:cond delay="0"/>
                                              </p:stCondLst>
                                            </p:cTn>
                                            <p:tgtEl>
                                              <p:spTgt spid="583"/>
                                            </p:tgtEl>
                                            <p:attrNameLst>
                                              <p:attrName>style.visibility</p:attrName>
                                            </p:attrNameLst>
                                          </p:cBhvr>
                                          <p:to>
                                            <p:strVal val="visible"/>
                                          </p:to>
                                        </p:set>
                                        <p:anim calcmode="lin" valueType="num" p14:bounceEnd="67000">
                                          <p:cBhvr additive="base">
                                            <p:cTn id="59" dur="1000" fill="hold"/>
                                            <p:tgtEl>
                                              <p:spTgt spid="583"/>
                                            </p:tgtEl>
                                            <p:attrNameLst>
                                              <p:attrName>ppt_x</p:attrName>
                                            </p:attrNameLst>
                                          </p:cBhvr>
                                          <p:tavLst>
                                            <p:tav tm="0">
                                              <p:val>
                                                <p:strVal val="#ppt_x"/>
                                              </p:val>
                                            </p:tav>
                                            <p:tav tm="100000">
                                              <p:val>
                                                <p:strVal val="#ppt_x"/>
                                              </p:val>
                                            </p:tav>
                                          </p:tavLst>
                                        </p:anim>
                                        <p:anim calcmode="lin" valueType="num" p14:bounceEnd="67000">
                                          <p:cBhvr additive="base">
                                            <p:cTn id="60" dur="1000" fill="hold"/>
                                            <p:tgtEl>
                                              <p:spTgt spid="583"/>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14:presetBounceEnd="67000">
                                      <p:stCondLst>
                                        <p:cond delay="1500"/>
                                      </p:stCondLst>
                                      <p:childTnLst>
                                        <p:set>
                                          <p:cBhvr>
                                            <p:cTn id="62" dur="1" fill="hold">
                                              <p:stCondLst>
                                                <p:cond delay="0"/>
                                              </p:stCondLst>
                                            </p:cTn>
                                            <p:tgtEl>
                                              <p:spTgt spid="420"/>
                                            </p:tgtEl>
                                            <p:attrNameLst>
                                              <p:attrName>style.visibility</p:attrName>
                                            </p:attrNameLst>
                                          </p:cBhvr>
                                          <p:to>
                                            <p:strVal val="visible"/>
                                          </p:to>
                                        </p:set>
                                        <p:anim calcmode="lin" valueType="num" p14:bounceEnd="67000">
                                          <p:cBhvr additive="base">
                                            <p:cTn id="63" dur="1000" fill="hold"/>
                                            <p:tgtEl>
                                              <p:spTgt spid="420"/>
                                            </p:tgtEl>
                                            <p:attrNameLst>
                                              <p:attrName>ppt_x</p:attrName>
                                            </p:attrNameLst>
                                          </p:cBhvr>
                                          <p:tavLst>
                                            <p:tav tm="0">
                                              <p:val>
                                                <p:strVal val="#ppt_x"/>
                                              </p:val>
                                            </p:tav>
                                            <p:tav tm="100000">
                                              <p:val>
                                                <p:strVal val="#ppt_x"/>
                                              </p:val>
                                            </p:tav>
                                          </p:tavLst>
                                        </p:anim>
                                        <p:anim calcmode="lin" valueType="num" p14:bounceEnd="67000">
                                          <p:cBhvr additive="base">
                                            <p:cTn id="64" dur="1000" fill="hold"/>
                                            <p:tgtEl>
                                              <p:spTgt spid="420"/>
                                            </p:tgtEl>
                                            <p:attrNameLst>
                                              <p:attrName>ppt_y</p:attrName>
                                            </p:attrNameLst>
                                          </p:cBhvr>
                                          <p:tavLst>
                                            <p:tav tm="0">
                                              <p:val>
                                                <p:strVal val="0-#ppt_h/2"/>
                                              </p:val>
                                            </p:tav>
                                            <p:tav tm="100000">
                                              <p:val>
                                                <p:strVal val="#ppt_y"/>
                                              </p:val>
                                            </p:tav>
                                          </p:tavLst>
                                        </p:anim>
                                      </p:childTnLst>
                                    </p:cTn>
                                  </p:par>
                                  <p:par>
                                    <p:cTn id="65" presetID="2" presetClass="entr" presetSubtype="1" fill="hold" nodeType="withEffect" p14:presetBounceEnd="67000">
                                      <p:stCondLst>
                                        <p:cond delay="1600"/>
                                      </p:stCondLst>
                                      <p:childTnLst>
                                        <p:set>
                                          <p:cBhvr>
                                            <p:cTn id="66" dur="1" fill="hold">
                                              <p:stCondLst>
                                                <p:cond delay="0"/>
                                              </p:stCondLst>
                                            </p:cTn>
                                            <p:tgtEl>
                                              <p:spTgt spid="541"/>
                                            </p:tgtEl>
                                            <p:attrNameLst>
                                              <p:attrName>style.visibility</p:attrName>
                                            </p:attrNameLst>
                                          </p:cBhvr>
                                          <p:to>
                                            <p:strVal val="visible"/>
                                          </p:to>
                                        </p:set>
                                        <p:anim calcmode="lin" valueType="num" p14:bounceEnd="67000">
                                          <p:cBhvr additive="base">
                                            <p:cTn id="67" dur="1000" fill="hold"/>
                                            <p:tgtEl>
                                              <p:spTgt spid="541"/>
                                            </p:tgtEl>
                                            <p:attrNameLst>
                                              <p:attrName>ppt_x</p:attrName>
                                            </p:attrNameLst>
                                          </p:cBhvr>
                                          <p:tavLst>
                                            <p:tav tm="0">
                                              <p:val>
                                                <p:strVal val="#ppt_x"/>
                                              </p:val>
                                            </p:tav>
                                            <p:tav tm="100000">
                                              <p:val>
                                                <p:strVal val="#ppt_x"/>
                                              </p:val>
                                            </p:tav>
                                          </p:tavLst>
                                        </p:anim>
                                        <p:anim calcmode="lin" valueType="num" p14:bounceEnd="67000">
                                          <p:cBhvr additive="base">
                                            <p:cTn id="68" dur="1000" fill="hold"/>
                                            <p:tgtEl>
                                              <p:spTgt spid="541"/>
                                            </p:tgtEl>
                                            <p:attrNameLst>
                                              <p:attrName>ppt_y</p:attrName>
                                            </p:attrNameLst>
                                          </p:cBhvr>
                                          <p:tavLst>
                                            <p:tav tm="0">
                                              <p:val>
                                                <p:strVal val="0-#ppt_h/2"/>
                                              </p:val>
                                            </p:tav>
                                            <p:tav tm="100000">
                                              <p:val>
                                                <p:strVal val="#ppt_y"/>
                                              </p:val>
                                            </p:tav>
                                          </p:tavLst>
                                        </p:anim>
                                      </p:childTnLst>
                                    </p:cTn>
                                  </p:par>
                                  <p:par>
                                    <p:cTn id="69" presetID="2" presetClass="entr" presetSubtype="1" fill="hold" nodeType="withEffect" p14:presetBounceEnd="67000">
                                      <p:stCondLst>
                                        <p:cond delay="1200"/>
                                      </p:stCondLst>
                                      <p:childTnLst>
                                        <p:set>
                                          <p:cBhvr>
                                            <p:cTn id="70" dur="1" fill="hold">
                                              <p:stCondLst>
                                                <p:cond delay="0"/>
                                              </p:stCondLst>
                                            </p:cTn>
                                            <p:tgtEl>
                                              <p:spTgt spid="2452"/>
                                            </p:tgtEl>
                                            <p:attrNameLst>
                                              <p:attrName>style.visibility</p:attrName>
                                            </p:attrNameLst>
                                          </p:cBhvr>
                                          <p:to>
                                            <p:strVal val="visible"/>
                                          </p:to>
                                        </p:set>
                                        <p:anim calcmode="lin" valueType="num" p14:bounceEnd="67000">
                                          <p:cBhvr additive="base">
                                            <p:cTn id="71" dur="1000" fill="hold"/>
                                            <p:tgtEl>
                                              <p:spTgt spid="2452"/>
                                            </p:tgtEl>
                                            <p:attrNameLst>
                                              <p:attrName>ppt_x</p:attrName>
                                            </p:attrNameLst>
                                          </p:cBhvr>
                                          <p:tavLst>
                                            <p:tav tm="0">
                                              <p:val>
                                                <p:strVal val="#ppt_x"/>
                                              </p:val>
                                            </p:tav>
                                            <p:tav tm="100000">
                                              <p:val>
                                                <p:strVal val="#ppt_x"/>
                                              </p:val>
                                            </p:tav>
                                          </p:tavLst>
                                        </p:anim>
                                        <p:anim calcmode="lin" valueType="num" p14:bounceEnd="67000">
                                          <p:cBhvr additive="base">
                                            <p:cTn id="72" dur="1000" fill="hold"/>
                                            <p:tgtEl>
                                              <p:spTgt spid="2452"/>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14:presetBounceEnd="67000">
                                      <p:stCondLst>
                                        <p:cond delay="1500"/>
                                      </p:stCondLst>
                                      <p:childTnLst>
                                        <p:set>
                                          <p:cBhvr>
                                            <p:cTn id="74" dur="1" fill="hold">
                                              <p:stCondLst>
                                                <p:cond delay="0"/>
                                              </p:stCondLst>
                                            </p:cTn>
                                            <p:tgtEl>
                                              <p:spTgt spid="738"/>
                                            </p:tgtEl>
                                            <p:attrNameLst>
                                              <p:attrName>style.visibility</p:attrName>
                                            </p:attrNameLst>
                                          </p:cBhvr>
                                          <p:to>
                                            <p:strVal val="visible"/>
                                          </p:to>
                                        </p:set>
                                        <p:anim calcmode="lin" valueType="num" p14:bounceEnd="67000">
                                          <p:cBhvr additive="base">
                                            <p:cTn id="75" dur="1000" fill="hold"/>
                                            <p:tgtEl>
                                              <p:spTgt spid="738"/>
                                            </p:tgtEl>
                                            <p:attrNameLst>
                                              <p:attrName>ppt_x</p:attrName>
                                            </p:attrNameLst>
                                          </p:cBhvr>
                                          <p:tavLst>
                                            <p:tav tm="0">
                                              <p:val>
                                                <p:strVal val="#ppt_x"/>
                                              </p:val>
                                            </p:tav>
                                            <p:tav tm="100000">
                                              <p:val>
                                                <p:strVal val="#ppt_x"/>
                                              </p:val>
                                            </p:tav>
                                          </p:tavLst>
                                        </p:anim>
                                        <p:anim calcmode="lin" valueType="num" p14:bounceEnd="67000">
                                          <p:cBhvr additive="base">
                                            <p:cTn id="76" dur="1000" fill="hold"/>
                                            <p:tgtEl>
                                              <p:spTgt spid="738"/>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14:presetBounceEnd="67000">
                                      <p:stCondLst>
                                        <p:cond delay="1500"/>
                                      </p:stCondLst>
                                      <p:childTnLst>
                                        <p:set>
                                          <p:cBhvr>
                                            <p:cTn id="78" dur="1" fill="hold">
                                              <p:stCondLst>
                                                <p:cond delay="0"/>
                                              </p:stCondLst>
                                            </p:cTn>
                                            <p:tgtEl>
                                              <p:spTgt spid="667"/>
                                            </p:tgtEl>
                                            <p:attrNameLst>
                                              <p:attrName>style.visibility</p:attrName>
                                            </p:attrNameLst>
                                          </p:cBhvr>
                                          <p:to>
                                            <p:strVal val="visible"/>
                                          </p:to>
                                        </p:set>
                                        <p:anim calcmode="lin" valueType="num" p14:bounceEnd="67000">
                                          <p:cBhvr additive="base">
                                            <p:cTn id="79" dur="1000" fill="hold"/>
                                            <p:tgtEl>
                                              <p:spTgt spid="667"/>
                                            </p:tgtEl>
                                            <p:attrNameLst>
                                              <p:attrName>ppt_x</p:attrName>
                                            </p:attrNameLst>
                                          </p:cBhvr>
                                          <p:tavLst>
                                            <p:tav tm="0">
                                              <p:val>
                                                <p:strVal val="#ppt_x"/>
                                              </p:val>
                                            </p:tav>
                                            <p:tav tm="100000">
                                              <p:val>
                                                <p:strVal val="#ppt_x"/>
                                              </p:val>
                                            </p:tav>
                                          </p:tavLst>
                                        </p:anim>
                                        <p:anim calcmode="lin" valueType="num" p14:bounceEnd="67000">
                                          <p:cBhvr additive="base">
                                            <p:cTn id="80" dur="1000" fill="hold"/>
                                            <p:tgtEl>
                                              <p:spTgt spid="667"/>
                                            </p:tgtEl>
                                            <p:attrNameLst>
                                              <p:attrName>ppt_y</p:attrName>
                                            </p:attrNameLst>
                                          </p:cBhvr>
                                          <p:tavLst>
                                            <p:tav tm="0">
                                              <p:val>
                                                <p:strVal val="0-#ppt_h/2"/>
                                              </p:val>
                                            </p:tav>
                                            <p:tav tm="100000">
                                              <p:val>
                                                <p:strVal val="#ppt_y"/>
                                              </p:val>
                                            </p:tav>
                                          </p:tavLst>
                                        </p:anim>
                                      </p:childTnLst>
                                    </p:cTn>
                                  </p:par>
                                  <p:par>
                                    <p:cTn id="81" presetID="2" presetClass="entr" presetSubtype="4" fill="hold" nodeType="withEffect" p14:presetBounceEnd="67000">
                                      <p:stCondLst>
                                        <p:cond delay="1600"/>
                                      </p:stCondLst>
                                      <p:childTnLst>
                                        <p:set>
                                          <p:cBhvr>
                                            <p:cTn id="82" dur="1" fill="hold">
                                              <p:stCondLst>
                                                <p:cond delay="0"/>
                                              </p:stCondLst>
                                            </p:cTn>
                                            <p:tgtEl>
                                              <p:spTgt spid="719"/>
                                            </p:tgtEl>
                                            <p:attrNameLst>
                                              <p:attrName>style.visibility</p:attrName>
                                            </p:attrNameLst>
                                          </p:cBhvr>
                                          <p:to>
                                            <p:strVal val="visible"/>
                                          </p:to>
                                        </p:set>
                                        <p:anim calcmode="lin" valueType="num" p14:bounceEnd="67000">
                                          <p:cBhvr additive="base">
                                            <p:cTn id="83" dur="1000" fill="hold"/>
                                            <p:tgtEl>
                                              <p:spTgt spid="719"/>
                                            </p:tgtEl>
                                            <p:attrNameLst>
                                              <p:attrName>ppt_x</p:attrName>
                                            </p:attrNameLst>
                                          </p:cBhvr>
                                          <p:tavLst>
                                            <p:tav tm="0">
                                              <p:val>
                                                <p:strVal val="#ppt_x"/>
                                              </p:val>
                                            </p:tav>
                                            <p:tav tm="100000">
                                              <p:val>
                                                <p:strVal val="#ppt_x"/>
                                              </p:val>
                                            </p:tav>
                                          </p:tavLst>
                                        </p:anim>
                                        <p:anim calcmode="lin" valueType="num" p14:bounceEnd="67000">
                                          <p:cBhvr additive="base">
                                            <p:cTn id="84" dur="1000" fill="hold"/>
                                            <p:tgtEl>
                                              <p:spTgt spid="719"/>
                                            </p:tgtEl>
                                            <p:attrNameLst>
                                              <p:attrName>ppt_y</p:attrName>
                                            </p:attrNameLst>
                                          </p:cBhvr>
                                          <p:tavLst>
                                            <p:tav tm="0">
                                              <p:val>
                                                <p:strVal val="1+#ppt_h/2"/>
                                              </p:val>
                                            </p:tav>
                                            <p:tav tm="100000">
                                              <p:val>
                                                <p:strVal val="#ppt_y"/>
                                              </p:val>
                                            </p:tav>
                                          </p:tavLst>
                                        </p:anim>
                                      </p:childTnLst>
                                    </p:cTn>
                                  </p:par>
                                  <p:par>
                                    <p:cTn id="85" presetID="2" presetClass="entr" presetSubtype="1" fill="hold" nodeType="withEffect" p14:presetBounceEnd="67000">
                                      <p:stCondLst>
                                        <p:cond delay="1700"/>
                                      </p:stCondLst>
                                      <p:childTnLst>
                                        <p:set>
                                          <p:cBhvr>
                                            <p:cTn id="86" dur="1" fill="hold">
                                              <p:stCondLst>
                                                <p:cond delay="0"/>
                                              </p:stCondLst>
                                            </p:cTn>
                                            <p:tgtEl>
                                              <p:spTgt spid="645"/>
                                            </p:tgtEl>
                                            <p:attrNameLst>
                                              <p:attrName>style.visibility</p:attrName>
                                            </p:attrNameLst>
                                          </p:cBhvr>
                                          <p:to>
                                            <p:strVal val="visible"/>
                                          </p:to>
                                        </p:set>
                                        <p:anim calcmode="lin" valueType="num" p14:bounceEnd="67000">
                                          <p:cBhvr additive="base">
                                            <p:cTn id="87" dur="1000" fill="hold"/>
                                            <p:tgtEl>
                                              <p:spTgt spid="645"/>
                                            </p:tgtEl>
                                            <p:attrNameLst>
                                              <p:attrName>ppt_x</p:attrName>
                                            </p:attrNameLst>
                                          </p:cBhvr>
                                          <p:tavLst>
                                            <p:tav tm="0">
                                              <p:val>
                                                <p:strVal val="#ppt_x"/>
                                              </p:val>
                                            </p:tav>
                                            <p:tav tm="100000">
                                              <p:val>
                                                <p:strVal val="#ppt_x"/>
                                              </p:val>
                                            </p:tav>
                                          </p:tavLst>
                                        </p:anim>
                                        <p:anim calcmode="lin" valueType="num" p14:bounceEnd="67000">
                                          <p:cBhvr additive="base">
                                            <p:cTn id="88" dur="1000" fill="hold"/>
                                            <p:tgtEl>
                                              <p:spTgt spid="645"/>
                                            </p:tgtEl>
                                            <p:attrNameLst>
                                              <p:attrName>ppt_y</p:attrName>
                                            </p:attrNameLst>
                                          </p:cBhvr>
                                          <p:tavLst>
                                            <p:tav tm="0">
                                              <p:val>
                                                <p:strVal val="0-#ppt_h/2"/>
                                              </p:val>
                                            </p:tav>
                                            <p:tav tm="100000">
                                              <p:val>
                                                <p:strVal val="#ppt_y"/>
                                              </p:val>
                                            </p:tav>
                                          </p:tavLst>
                                        </p:anim>
                                      </p:childTnLst>
                                    </p:cTn>
                                  </p:par>
                                  <p:par>
                                    <p:cTn id="89" presetID="2" presetClass="entr" presetSubtype="8" fill="hold" grpId="0" nodeType="withEffect" p14:presetBounceEnd="80000">
                                      <p:stCondLst>
                                        <p:cond delay="0"/>
                                      </p:stCondLst>
                                      <p:childTnLst>
                                        <p:set>
                                          <p:cBhvr>
                                            <p:cTn id="90" dur="1" fill="hold">
                                              <p:stCondLst>
                                                <p:cond delay="0"/>
                                              </p:stCondLst>
                                            </p:cTn>
                                            <p:tgtEl>
                                              <p:spTgt spid="2">
                                                <p:txEl>
                                                  <p:pRg st="0" end="0"/>
                                                </p:txEl>
                                              </p:spTgt>
                                            </p:tgtEl>
                                            <p:attrNameLst>
                                              <p:attrName>style.visibility</p:attrName>
                                            </p:attrNameLst>
                                          </p:cBhvr>
                                          <p:to>
                                            <p:strVal val="visible"/>
                                          </p:to>
                                        </p:set>
                                        <p:anim calcmode="lin" valueType="num" p14:bounceEnd="80000">
                                          <p:cBhvr additive="base">
                                            <p:cTn id="91" dur="1000" fill="hold"/>
                                            <p:tgtEl>
                                              <p:spTgt spid="2">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92" dur="10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3" fill="hold">
                                <p:stCondLst>
                                  <p:cond delay="2700"/>
                                </p:stCondLst>
                                <p:childTnLst>
                                  <p:par>
                                    <p:cTn id="94" presetID="2" presetClass="entr" presetSubtype="8" fill="hold" grpId="0" nodeType="afterEffect" p14:presetBounceEnd="80000">
                                      <p:stCondLst>
                                        <p:cond delay="0"/>
                                      </p:stCondLst>
                                      <p:childTnLst>
                                        <p:set>
                                          <p:cBhvr>
                                            <p:cTn id="95" dur="1" fill="hold">
                                              <p:stCondLst>
                                                <p:cond delay="0"/>
                                              </p:stCondLst>
                                            </p:cTn>
                                            <p:tgtEl>
                                              <p:spTgt spid="7">
                                                <p:txEl>
                                                  <p:pRg st="0" end="0"/>
                                                </p:txEl>
                                              </p:spTgt>
                                            </p:tgtEl>
                                            <p:attrNameLst>
                                              <p:attrName>style.visibility</p:attrName>
                                            </p:attrNameLst>
                                          </p:cBhvr>
                                          <p:to>
                                            <p:strVal val="visible"/>
                                          </p:to>
                                        </p:set>
                                        <p:anim calcmode="lin" valueType="num" p14:bounceEnd="80000">
                                          <p:cBhvr additive="base">
                                            <p:cTn id="96" dur="1000" fill="hold"/>
                                            <p:tgtEl>
                                              <p:spTgt spid="7">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97" dur="10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98" fill="hold">
                                <p:stCondLst>
                                  <p:cond delay="3700"/>
                                </p:stCondLst>
                                <p:childTnLst>
                                  <p:par>
                                    <p:cTn id="99" presetID="2" presetClass="entr" presetSubtype="8" fill="hold" grpId="0" nodeType="afterEffect" p14:presetBounceEnd="80000">
                                      <p:stCondLst>
                                        <p:cond delay="0"/>
                                      </p:stCondLst>
                                      <p:childTnLst>
                                        <p:set>
                                          <p:cBhvr>
                                            <p:cTn id="100" dur="1" fill="hold">
                                              <p:stCondLst>
                                                <p:cond delay="0"/>
                                              </p:stCondLst>
                                            </p:cTn>
                                            <p:tgtEl>
                                              <p:spTgt spid="7">
                                                <p:txEl>
                                                  <p:pRg st="1" end="1"/>
                                                </p:txEl>
                                              </p:spTgt>
                                            </p:tgtEl>
                                            <p:attrNameLst>
                                              <p:attrName>style.visibility</p:attrName>
                                            </p:attrNameLst>
                                          </p:cBhvr>
                                          <p:to>
                                            <p:strVal val="visible"/>
                                          </p:to>
                                        </p:set>
                                        <p:anim calcmode="lin" valueType="num" p14:bounceEnd="80000">
                                          <p:cBhvr additive="base">
                                            <p:cTn id="101" dur="1000" fill="hold"/>
                                            <p:tgtEl>
                                              <p:spTgt spid="7">
                                                <p:txEl>
                                                  <p:pRg st="1" end="1"/>
                                                </p:txEl>
                                              </p:spTgt>
                                            </p:tgtEl>
                                            <p:attrNameLst>
                                              <p:attrName>ppt_x</p:attrName>
                                            </p:attrNameLst>
                                          </p:cBhvr>
                                          <p:tavLst>
                                            <p:tav tm="0">
                                              <p:val>
                                                <p:strVal val="0-#ppt_w/2"/>
                                              </p:val>
                                            </p:tav>
                                            <p:tav tm="100000">
                                              <p:val>
                                                <p:strVal val="#ppt_x"/>
                                              </p:val>
                                            </p:tav>
                                          </p:tavLst>
                                        </p:anim>
                                        <p:anim calcmode="lin" valueType="num" p14:bounceEnd="80000">
                                          <p:cBhvr additive="base">
                                            <p:cTn id="102" dur="10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7"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400"/>
                                            </p:tgtEl>
                                            <p:attrNameLst>
                                              <p:attrName>style.visibility</p:attrName>
                                            </p:attrNameLst>
                                          </p:cBhvr>
                                          <p:to>
                                            <p:strVal val="visible"/>
                                          </p:to>
                                        </p:set>
                                        <p:anim calcmode="lin" valueType="num">
                                          <p:cBhvr additive="base">
                                            <p:cTn id="7" dur="1000" fill="hold"/>
                                            <p:tgtEl>
                                              <p:spTgt spid="2400"/>
                                            </p:tgtEl>
                                            <p:attrNameLst>
                                              <p:attrName>ppt_x</p:attrName>
                                            </p:attrNameLst>
                                          </p:cBhvr>
                                          <p:tavLst>
                                            <p:tav tm="0">
                                              <p:val>
                                                <p:strVal val="#ppt_x"/>
                                              </p:val>
                                            </p:tav>
                                            <p:tav tm="100000">
                                              <p:val>
                                                <p:strVal val="#ppt_x"/>
                                              </p:val>
                                            </p:tav>
                                          </p:tavLst>
                                        </p:anim>
                                        <p:anim calcmode="lin" valueType="num">
                                          <p:cBhvr additive="base">
                                            <p:cTn id="8" dur="1000" fill="hold"/>
                                            <p:tgtEl>
                                              <p:spTgt spid="2400"/>
                                            </p:tgtEl>
                                            <p:attrNameLst>
                                              <p:attrName>ppt_y</p:attrName>
                                            </p:attrNameLst>
                                          </p:cBhvr>
                                          <p:tavLst>
                                            <p:tav tm="0">
                                              <p:val>
                                                <p:strVal val="1+#ppt_h/2"/>
                                              </p:val>
                                            </p:tav>
                                            <p:tav tm="100000">
                                              <p:val>
                                                <p:strVal val="#ppt_y"/>
                                              </p:val>
                                            </p:tav>
                                          </p:tavLst>
                                        </p:anim>
                                      </p:childTnLst>
                                    </p:cTn>
                                  </p:par>
                                  <p:par>
                                    <p:cTn id="9" presetID="22" presetClass="entr" presetSubtype="4" fill="hold" nodeType="withEffect">
                                      <p:stCondLst>
                                        <p:cond delay="750"/>
                                      </p:stCondLst>
                                      <p:childTnLst>
                                        <p:set>
                                          <p:cBhvr>
                                            <p:cTn id="10" dur="1" fill="hold">
                                              <p:stCondLst>
                                                <p:cond delay="0"/>
                                              </p:stCondLst>
                                            </p:cTn>
                                            <p:tgtEl>
                                              <p:spTgt spid="2399"/>
                                            </p:tgtEl>
                                            <p:attrNameLst>
                                              <p:attrName>style.visibility</p:attrName>
                                            </p:attrNameLst>
                                          </p:cBhvr>
                                          <p:to>
                                            <p:strVal val="visible"/>
                                          </p:to>
                                        </p:set>
                                        <p:animEffect transition="in" filter="wipe(down)">
                                          <p:cBhvr>
                                            <p:cTn id="11" dur="500"/>
                                            <p:tgtEl>
                                              <p:spTgt spid="2399"/>
                                            </p:tgtEl>
                                          </p:cBhvr>
                                        </p:animEffect>
                                      </p:childTnLst>
                                    </p:cTn>
                                  </p:par>
                                  <p:par>
                                    <p:cTn id="12" presetID="2" presetClass="entr" presetSubtype="1" fill="hold" nodeType="withEffect">
                                      <p:stCondLst>
                                        <p:cond delay="200"/>
                                      </p:stCondLst>
                                      <p:childTnLst>
                                        <p:set>
                                          <p:cBhvr>
                                            <p:cTn id="13" dur="1" fill="hold">
                                              <p:stCondLst>
                                                <p:cond delay="0"/>
                                              </p:stCondLst>
                                            </p:cTn>
                                            <p:tgtEl>
                                              <p:spTgt spid="525"/>
                                            </p:tgtEl>
                                            <p:attrNameLst>
                                              <p:attrName>style.visibility</p:attrName>
                                            </p:attrNameLst>
                                          </p:cBhvr>
                                          <p:to>
                                            <p:strVal val="visible"/>
                                          </p:to>
                                        </p:set>
                                        <p:anim calcmode="lin" valueType="num">
                                          <p:cBhvr additive="base">
                                            <p:cTn id="14" dur="1000" fill="hold"/>
                                            <p:tgtEl>
                                              <p:spTgt spid="525"/>
                                            </p:tgtEl>
                                            <p:attrNameLst>
                                              <p:attrName>ppt_x</p:attrName>
                                            </p:attrNameLst>
                                          </p:cBhvr>
                                          <p:tavLst>
                                            <p:tav tm="0">
                                              <p:val>
                                                <p:strVal val="#ppt_x"/>
                                              </p:val>
                                            </p:tav>
                                            <p:tav tm="100000">
                                              <p:val>
                                                <p:strVal val="#ppt_x"/>
                                              </p:val>
                                            </p:tav>
                                          </p:tavLst>
                                        </p:anim>
                                        <p:anim calcmode="lin" valueType="num">
                                          <p:cBhvr additive="base">
                                            <p:cTn id="15" dur="1000" fill="hold"/>
                                            <p:tgtEl>
                                              <p:spTgt spid="525"/>
                                            </p:tgtEl>
                                            <p:attrNameLst>
                                              <p:attrName>ppt_y</p:attrName>
                                            </p:attrNameLst>
                                          </p:cBhvr>
                                          <p:tavLst>
                                            <p:tav tm="0">
                                              <p:val>
                                                <p:strVal val="0-#ppt_h/2"/>
                                              </p:val>
                                            </p:tav>
                                            <p:tav tm="100000">
                                              <p:val>
                                                <p:strVal val="#ppt_y"/>
                                              </p:val>
                                            </p:tav>
                                          </p:tavLst>
                                        </p:anim>
                                      </p:childTnLst>
                                    </p:cTn>
                                  </p:par>
                                  <p:par>
                                    <p:cTn id="16" presetID="2" presetClass="entr" presetSubtype="1" fill="hold" nodeType="withEffect">
                                      <p:stCondLst>
                                        <p:cond delay="300"/>
                                      </p:stCondLst>
                                      <p:childTnLst>
                                        <p:set>
                                          <p:cBhvr>
                                            <p:cTn id="17" dur="1" fill="hold">
                                              <p:stCondLst>
                                                <p:cond delay="0"/>
                                              </p:stCondLst>
                                            </p:cTn>
                                            <p:tgtEl>
                                              <p:spTgt spid="409"/>
                                            </p:tgtEl>
                                            <p:attrNameLst>
                                              <p:attrName>style.visibility</p:attrName>
                                            </p:attrNameLst>
                                          </p:cBhvr>
                                          <p:to>
                                            <p:strVal val="visible"/>
                                          </p:to>
                                        </p:set>
                                        <p:anim calcmode="lin" valueType="num">
                                          <p:cBhvr additive="base">
                                            <p:cTn id="18" dur="1000" fill="hold"/>
                                            <p:tgtEl>
                                              <p:spTgt spid="409"/>
                                            </p:tgtEl>
                                            <p:attrNameLst>
                                              <p:attrName>ppt_x</p:attrName>
                                            </p:attrNameLst>
                                          </p:cBhvr>
                                          <p:tavLst>
                                            <p:tav tm="0">
                                              <p:val>
                                                <p:strVal val="#ppt_x"/>
                                              </p:val>
                                            </p:tav>
                                            <p:tav tm="100000">
                                              <p:val>
                                                <p:strVal val="#ppt_x"/>
                                              </p:val>
                                            </p:tav>
                                          </p:tavLst>
                                        </p:anim>
                                        <p:anim calcmode="lin" valueType="num">
                                          <p:cBhvr additive="base">
                                            <p:cTn id="19" dur="1000" fill="hold"/>
                                            <p:tgtEl>
                                              <p:spTgt spid="409"/>
                                            </p:tgtEl>
                                            <p:attrNameLst>
                                              <p:attrName>ppt_y</p:attrName>
                                            </p:attrNameLst>
                                          </p:cBhvr>
                                          <p:tavLst>
                                            <p:tav tm="0">
                                              <p:val>
                                                <p:strVal val="0-#ppt_h/2"/>
                                              </p:val>
                                            </p:tav>
                                            <p:tav tm="100000">
                                              <p:val>
                                                <p:strVal val="#ppt_y"/>
                                              </p:val>
                                            </p:tav>
                                          </p:tavLst>
                                        </p:anim>
                                      </p:childTnLst>
                                    </p:cTn>
                                  </p:par>
                                  <p:par>
                                    <p:cTn id="20" presetID="2" presetClass="entr" presetSubtype="1" fill="hold" nodeType="withEffect">
                                      <p:stCondLst>
                                        <p:cond delay="400"/>
                                      </p:stCondLst>
                                      <p:childTnLst>
                                        <p:set>
                                          <p:cBhvr>
                                            <p:cTn id="21" dur="1" fill="hold">
                                              <p:stCondLst>
                                                <p:cond delay="0"/>
                                              </p:stCondLst>
                                            </p:cTn>
                                            <p:tgtEl>
                                              <p:spTgt spid="408"/>
                                            </p:tgtEl>
                                            <p:attrNameLst>
                                              <p:attrName>style.visibility</p:attrName>
                                            </p:attrNameLst>
                                          </p:cBhvr>
                                          <p:to>
                                            <p:strVal val="visible"/>
                                          </p:to>
                                        </p:set>
                                        <p:anim calcmode="lin" valueType="num">
                                          <p:cBhvr additive="base">
                                            <p:cTn id="22" dur="1000" fill="hold"/>
                                            <p:tgtEl>
                                              <p:spTgt spid="408"/>
                                            </p:tgtEl>
                                            <p:attrNameLst>
                                              <p:attrName>ppt_x</p:attrName>
                                            </p:attrNameLst>
                                          </p:cBhvr>
                                          <p:tavLst>
                                            <p:tav tm="0">
                                              <p:val>
                                                <p:strVal val="#ppt_x"/>
                                              </p:val>
                                            </p:tav>
                                            <p:tav tm="100000">
                                              <p:val>
                                                <p:strVal val="#ppt_x"/>
                                              </p:val>
                                            </p:tav>
                                          </p:tavLst>
                                        </p:anim>
                                        <p:anim calcmode="lin" valueType="num">
                                          <p:cBhvr additive="base">
                                            <p:cTn id="23" dur="1000" fill="hold"/>
                                            <p:tgtEl>
                                              <p:spTgt spid="408"/>
                                            </p:tgtEl>
                                            <p:attrNameLst>
                                              <p:attrName>ppt_y</p:attrName>
                                            </p:attrNameLst>
                                          </p:cBhvr>
                                          <p:tavLst>
                                            <p:tav tm="0">
                                              <p:val>
                                                <p:strVal val="0-#ppt_h/2"/>
                                              </p:val>
                                            </p:tav>
                                            <p:tav tm="100000">
                                              <p:val>
                                                <p:strVal val="#ppt_y"/>
                                              </p:val>
                                            </p:tav>
                                          </p:tavLst>
                                        </p:anim>
                                      </p:childTnLst>
                                    </p:cTn>
                                  </p:par>
                                  <p:par>
                                    <p:cTn id="24" presetID="2" presetClass="entr" presetSubtype="1" fill="hold" nodeType="withEffect">
                                      <p:stCondLst>
                                        <p:cond delay="500"/>
                                      </p:stCondLst>
                                      <p:childTnLst>
                                        <p:set>
                                          <p:cBhvr>
                                            <p:cTn id="25" dur="1" fill="hold">
                                              <p:stCondLst>
                                                <p:cond delay="0"/>
                                              </p:stCondLst>
                                            </p:cTn>
                                            <p:tgtEl>
                                              <p:spTgt spid="407"/>
                                            </p:tgtEl>
                                            <p:attrNameLst>
                                              <p:attrName>style.visibility</p:attrName>
                                            </p:attrNameLst>
                                          </p:cBhvr>
                                          <p:to>
                                            <p:strVal val="visible"/>
                                          </p:to>
                                        </p:set>
                                        <p:anim calcmode="lin" valueType="num">
                                          <p:cBhvr additive="base">
                                            <p:cTn id="26" dur="1000" fill="hold"/>
                                            <p:tgtEl>
                                              <p:spTgt spid="407"/>
                                            </p:tgtEl>
                                            <p:attrNameLst>
                                              <p:attrName>ppt_x</p:attrName>
                                            </p:attrNameLst>
                                          </p:cBhvr>
                                          <p:tavLst>
                                            <p:tav tm="0">
                                              <p:val>
                                                <p:strVal val="#ppt_x"/>
                                              </p:val>
                                            </p:tav>
                                            <p:tav tm="100000">
                                              <p:val>
                                                <p:strVal val="#ppt_x"/>
                                              </p:val>
                                            </p:tav>
                                          </p:tavLst>
                                        </p:anim>
                                        <p:anim calcmode="lin" valueType="num">
                                          <p:cBhvr additive="base">
                                            <p:cTn id="27" dur="1000" fill="hold"/>
                                            <p:tgtEl>
                                              <p:spTgt spid="407"/>
                                            </p:tgtEl>
                                            <p:attrNameLst>
                                              <p:attrName>ppt_y</p:attrName>
                                            </p:attrNameLst>
                                          </p:cBhvr>
                                          <p:tavLst>
                                            <p:tav tm="0">
                                              <p:val>
                                                <p:strVal val="0-#ppt_h/2"/>
                                              </p:val>
                                            </p:tav>
                                            <p:tav tm="100000">
                                              <p:val>
                                                <p:strVal val="#ppt_y"/>
                                              </p:val>
                                            </p:tav>
                                          </p:tavLst>
                                        </p:anim>
                                      </p:childTnLst>
                                    </p:cTn>
                                  </p:par>
                                  <p:par>
                                    <p:cTn id="28" presetID="2" presetClass="entr" presetSubtype="1" fill="hold" nodeType="withEffect">
                                      <p:stCondLst>
                                        <p:cond delay="600"/>
                                      </p:stCondLst>
                                      <p:childTnLst>
                                        <p:set>
                                          <p:cBhvr>
                                            <p:cTn id="29" dur="1" fill="hold">
                                              <p:stCondLst>
                                                <p:cond delay="0"/>
                                              </p:stCondLst>
                                            </p:cTn>
                                            <p:tgtEl>
                                              <p:spTgt spid="2423"/>
                                            </p:tgtEl>
                                            <p:attrNameLst>
                                              <p:attrName>style.visibility</p:attrName>
                                            </p:attrNameLst>
                                          </p:cBhvr>
                                          <p:to>
                                            <p:strVal val="visible"/>
                                          </p:to>
                                        </p:set>
                                        <p:anim calcmode="lin" valueType="num">
                                          <p:cBhvr additive="base">
                                            <p:cTn id="30" dur="1000" fill="hold"/>
                                            <p:tgtEl>
                                              <p:spTgt spid="2423"/>
                                            </p:tgtEl>
                                            <p:attrNameLst>
                                              <p:attrName>ppt_x</p:attrName>
                                            </p:attrNameLst>
                                          </p:cBhvr>
                                          <p:tavLst>
                                            <p:tav tm="0">
                                              <p:val>
                                                <p:strVal val="#ppt_x"/>
                                              </p:val>
                                            </p:tav>
                                            <p:tav tm="100000">
                                              <p:val>
                                                <p:strVal val="#ppt_x"/>
                                              </p:val>
                                            </p:tav>
                                          </p:tavLst>
                                        </p:anim>
                                        <p:anim calcmode="lin" valueType="num">
                                          <p:cBhvr additive="base">
                                            <p:cTn id="31" dur="1000" fill="hold"/>
                                            <p:tgtEl>
                                              <p:spTgt spid="2423"/>
                                            </p:tgtEl>
                                            <p:attrNameLst>
                                              <p:attrName>ppt_y</p:attrName>
                                            </p:attrNameLst>
                                          </p:cBhvr>
                                          <p:tavLst>
                                            <p:tav tm="0">
                                              <p:val>
                                                <p:strVal val="0-#ppt_h/2"/>
                                              </p:val>
                                            </p:tav>
                                            <p:tav tm="100000">
                                              <p:val>
                                                <p:strVal val="#ppt_y"/>
                                              </p:val>
                                            </p:tav>
                                          </p:tavLst>
                                        </p:anim>
                                      </p:childTnLst>
                                    </p:cTn>
                                  </p:par>
                                  <p:par>
                                    <p:cTn id="32" presetID="22" presetClass="entr" presetSubtype="4" fill="hold" nodeType="withEffect">
                                      <p:stCondLst>
                                        <p:cond delay="750"/>
                                      </p:stCondLst>
                                      <p:childTnLst>
                                        <p:set>
                                          <p:cBhvr>
                                            <p:cTn id="33" dur="1" fill="hold">
                                              <p:stCondLst>
                                                <p:cond delay="0"/>
                                              </p:stCondLst>
                                            </p:cTn>
                                            <p:tgtEl>
                                              <p:spTgt spid="2424"/>
                                            </p:tgtEl>
                                            <p:attrNameLst>
                                              <p:attrName>style.visibility</p:attrName>
                                            </p:attrNameLst>
                                          </p:cBhvr>
                                          <p:to>
                                            <p:strVal val="visible"/>
                                          </p:to>
                                        </p:set>
                                        <p:animEffect transition="in" filter="wipe(down)">
                                          <p:cBhvr>
                                            <p:cTn id="34" dur="1000"/>
                                            <p:tgtEl>
                                              <p:spTgt spid="2424"/>
                                            </p:tgtEl>
                                          </p:cBhvr>
                                        </p:animEffect>
                                      </p:childTnLst>
                                    </p:cTn>
                                  </p:par>
                                  <p:par>
                                    <p:cTn id="35" presetID="2" presetClass="entr" presetSubtype="4" fill="hold" nodeType="withEffect">
                                      <p:stCondLst>
                                        <p:cond delay="800"/>
                                      </p:stCondLst>
                                      <p:childTnLst>
                                        <p:set>
                                          <p:cBhvr>
                                            <p:cTn id="36" dur="1" fill="hold">
                                              <p:stCondLst>
                                                <p:cond delay="0"/>
                                              </p:stCondLst>
                                            </p:cTn>
                                            <p:tgtEl>
                                              <p:spTgt spid="410"/>
                                            </p:tgtEl>
                                            <p:attrNameLst>
                                              <p:attrName>style.visibility</p:attrName>
                                            </p:attrNameLst>
                                          </p:cBhvr>
                                          <p:to>
                                            <p:strVal val="visible"/>
                                          </p:to>
                                        </p:set>
                                        <p:anim calcmode="lin" valueType="num">
                                          <p:cBhvr additive="base">
                                            <p:cTn id="37" dur="1000" fill="hold"/>
                                            <p:tgtEl>
                                              <p:spTgt spid="410"/>
                                            </p:tgtEl>
                                            <p:attrNameLst>
                                              <p:attrName>ppt_x</p:attrName>
                                            </p:attrNameLst>
                                          </p:cBhvr>
                                          <p:tavLst>
                                            <p:tav tm="0">
                                              <p:val>
                                                <p:strVal val="#ppt_x"/>
                                              </p:val>
                                            </p:tav>
                                            <p:tav tm="100000">
                                              <p:val>
                                                <p:strVal val="#ppt_x"/>
                                              </p:val>
                                            </p:tav>
                                          </p:tavLst>
                                        </p:anim>
                                        <p:anim calcmode="lin" valueType="num">
                                          <p:cBhvr additive="base">
                                            <p:cTn id="38" dur="1000" fill="hold"/>
                                            <p:tgtEl>
                                              <p:spTgt spid="410"/>
                                            </p:tgtEl>
                                            <p:attrNameLst>
                                              <p:attrName>ppt_y</p:attrName>
                                            </p:attrNameLst>
                                          </p:cBhvr>
                                          <p:tavLst>
                                            <p:tav tm="0">
                                              <p:val>
                                                <p:strVal val="1+#ppt_h/2"/>
                                              </p:val>
                                            </p:tav>
                                            <p:tav tm="100000">
                                              <p:val>
                                                <p:strVal val="#ppt_y"/>
                                              </p:val>
                                            </p:tav>
                                          </p:tavLst>
                                        </p:anim>
                                      </p:childTnLst>
                                    </p:cTn>
                                  </p:par>
                                  <p:par>
                                    <p:cTn id="39" presetID="22" presetClass="entr" presetSubtype="1" fill="hold" nodeType="withEffect">
                                      <p:stCondLst>
                                        <p:cond delay="900"/>
                                      </p:stCondLst>
                                      <p:childTnLst>
                                        <p:set>
                                          <p:cBhvr>
                                            <p:cTn id="40" dur="1" fill="hold">
                                              <p:stCondLst>
                                                <p:cond delay="0"/>
                                              </p:stCondLst>
                                            </p:cTn>
                                            <p:tgtEl>
                                              <p:spTgt spid="578"/>
                                            </p:tgtEl>
                                            <p:attrNameLst>
                                              <p:attrName>style.visibility</p:attrName>
                                            </p:attrNameLst>
                                          </p:cBhvr>
                                          <p:to>
                                            <p:strVal val="visible"/>
                                          </p:to>
                                        </p:set>
                                        <p:animEffect transition="in" filter="wipe(up)">
                                          <p:cBhvr>
                                            <p:cTn id="41" dur="500"/>
                                            <p:tgtEl>
                                              <p:spTgt spid="578"/>
                                            </p:tgtEl>
                                          </p:cBhvr>
                                        </p:animEffect>
                                      </p:childTnLst>
                                    </p:cTn>
                                  </p:par>
                                  <p:par>
                                    <p:cTn id="42" presetID="22" presetClass="entr" presetSubtype="1" fill="hold" nodeType="withEffect">
                                      <p:stCondLst>
                                        <p:cond delay="1000"/>
                                      </p:stCondLst>
                                      <p:childTnLst>
                                        <p:set>
                                          <p:cBhvr>
                                            <p:cTn id="43" dur="1" fill="hold">
                                              <p:stCondLst>
                                                <p:cond delay="0"/>
                                              </p:stCondLst>
                                            </p:cTn>
                                            <p:tgtEl>
                                              <p:spTgt spid="579"/>
                                            </p:tgtEl>
                                            <p:attrNameLst>
                                              <p:attrName>style.visibility</p:attrName>
                                            </p:attrNameLst>
                                          </p:cBhvr>
                                          <p:to>
                                            <p:strVal val="visible"/>
                                          </p:to>
                                        </p:set>
                                        <p:animEffect transition="in" filter="wipe(up)">
                                          <p:cBhvr>
                                            <p:cTn id="44" dur="500"/>
                                            <p:tgtEl>
                                              <p:spTgt spid="579"/>
                                            </p:tgtEl>
                                          </p:cBhvr>
                                        </p:animEffect>
                                      </p:childTnLst>
                                    </p:cTn>
                                  </p:par>
                                  <p:par>
                                    <p:cTn id="45" presetID="2" presetClass="entr" presetSubtype="1" fill="hold" nodeType="withEffect">
                                      <p:stCondLst>
                                        <p:cond delay="1100"/>
                                      </p:stCondLst>
                                      <p:childTnLst>
                                        <p:set>
                                          <p:cBhvr>
                                            <p:cTn id="46" dur="1" fill="hold">
                                              <p:stCondLst>
                                                <p:cond delay="0"/>
                                              </p:stCondLst>
                                            </p:cTn>
                                            <p:tgtEl>
                                              <p:spTgt spid="580"/>
                                            </p:tgtEl>
                                            <p:attrNameLst>
                                              <p:attrName>style.visibility</p:attrName>
                                            </p:attrNameLst>
                                          </p:cBhvr>
                                          <p:to>
                                            <p:strVal val="visible"/>
                                          </p:to>
                                        </p:set>
                                        <p:anim calcmode="lin" valueType="num">
                                          <p:cBhvr additive="base">
                                            <p:cTn id="47" dur="1000" fill="hold"/>
                                            <p:tgtEl>
                                              <p:spTgt spid="580"/>
                                            </p:tgtEl>
                                            <p:attrNameLst>
                                              <p:attrName>ppt_x</p:attrName>
                                            </p:attrNameLst>
                                          </p:cBhvr>
                                          <p:tavLst>
                                            <p:tav tm="0">
                                              <p:val>
                                                <p:strVal val="#ppt_x"/>
                                              </p:val>
                                            </p:tav>
                                            <p:tav tm="100000">
                                              <p:val>
                                                <p:strVal val="#ppt_x"/>
                                              </p:val>
                                            </p:tav>
                                          </p:tavLst>
                                        </p:anim>
                                        <p:anim calcmode="lin" valueType="num">
                                          <p:cBhvr additive="base">
                                            <p:cTn id="48" dur="1000" fill="hold"/>
                                            <p:tgtEl>
                                              <p:spTgt spid="580"/>
                                            </p:tgtEl>
                                            <p:attrNameLst>
                                              <p:attrName>ppt_y</p:attrName>
                                            </p:attrNameLst>
                                          </p:cBhvr>
                                          <p:tavLst>
                                            <p:tav tm="0">
                                              <p:val>
                                                <p:strVal val="0-#ppt_h/2"/>
                                              </p:val>
                                            </p:tav>
                                            <p:tav tm="100000">
                                              <p:val>
                                                <p:strVal val="#ppt_y"/>
                                              </p:val>
                                            </p:tav>
                                          </p:tavLst>
                                        </p:anim>
                                      </p:childTnLst>
                                    </p:cTn>
                                  </p:par>
                                  <p:par>
                                    <p:cTn id="49" presetID="2" presetClass="entr" presetSubtype="1" fill="hold" nodeType="withEffect">
                                      <p:stCondLst>
                                        <p:cond delay="1200"/>
                                      </p:stCondLst>
                                      <p:childTnLst>
                                        <p:set>
                                          <p:cBhvr>
                                            <p:cTn id="50" dur="1" fill="hold">
                                              <p:stCondLst>
                                                <p:cond delay="0"/>
                                              </p:stCondLst>
                                            </p:cTn>
                                            <p:tgtEl>
                                              <p:spTgt spid="581"/>
                                            </p:tgtEl>
                                            <p:attrNameLst>
                                              <p:attrName>style.visibility</p:attrName>
                                            </p:attrNameLst>
                                          </p:cBhvr>
                                          <p:to>
                                            <p:strVal val="visible"/>
                                          </p:to>
                                        </p:set>
                                        <p:anim calcmode="lin" valueType="num">
                                          <p:cBhvr additive="base">
                                            <p:cTn id="51" dur="1000" fill="hold"/>
                                            <p:tgtEl>
                                              <p:spTgt spid="581"/>
                                            </p:tgtEl>
                                            <p:attrNameLst>
                                              <p:attrName>ppt_x</p:attrName>
                                            </p:attrNameLst>
                                          </p:cBhvr>
                                          <p:tavLst>
                                            <p:tav tm="0">
                                              <p:val>
                                                <p:strVal val="#ppt_x"/>
                                              </p:val>
                                            </p:tav>
                                            <p:tav tm="100000">
                                              <p:val>
                                                <p:strVal val="#ppt_x"/>
                                              </p:val>
                                            </p:tav>
                                          </p:tavLst>
                                        </p:anim>
                                        <p:anim calcmode="lin" valueType="num">
                                          <p:cBhvr additive="base">
                                            <p:cTn id="52" dur="1000" fill="hold"/>
                                            <p:tgtEl>
                                              <p:spTgt spid="581"/>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1300"/>
                                      </p:stCondLst>
                                      <p:childTnLst>
                                        <p:set>
                                          <p:cBhvr>
                                            <p:cTn id="54" dur="1" fill="hold">
                                              <p:stCondLst>
                                                <p:cond delay="0"/>
                                              </p:stCondLst>
                                            </p:cTn>
                                            <p:tgtEl>
                                              <p:spTgt spid="582"/>
                                            </p:tgtEl>
                                            <p:attrNameLst>
                                              <p:attrName>style.visibility</p:attrName>
                                            </p:attrNameLst>
                                          </p:cBhvr>
                                          <p:to>
                                            <p:strVal val="visible"/>
                                          </p:to>
                                        </p:set>
                                        <p:anim calcmode="lin" valueType="num">
                                          <p:cBhvr additive="base">
                                            <p:cTn id="55" dur="1000" fill="hold"/>
                                            <p:tgtEl>
                                              <p:spTgt spid="582"/>
                                            </p:tgtEl>
                                            <p:attrNameLst>
                                              <p:attrName>ppt_x</p:attrName>
                                            </p:attrNameLst>
                                          </p:cBhvr>
                                          <p:tavLst>
                                            <p:tav tm="0">
                                              <p:val>
                                                <p:strVal val="#ppt_x"/>
                                              </p:val>
                                            </p:tav>
                                            <p:tav tm="100000">
                                              <p:val>
                                                <p:strVal val="#ppt_x"/>
                                              </p:val>
                                            </p:tav>
                                          </p:tavLst>
                                        </p:anim>
                                        <p:anim calcmode="lin" valueType="num">
                                          <p:cBhvr additive="base">
                                            <p:cTn id="56" dur="1000" fill="hold"/>
                                            <p:tgtEl>
                                              <p:spTgt spid="582"/>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1400"/>
                                      </p:stCondLst>
                                      <p:childTnLst>
                                        <p:set>
                                          <p:cBhvr>
                                            <p:cTn id="58" dur="1" fill="hold">
                                              <p:stCondLst>
                                                <p:cond delay="0"/>
                                              </p:stCondLst>
                                            </p:cTn>
                                            <p:tgtEl>
                                              <p:spTgt spid="583"/>
                                            </p:tgtEl>
                                            <p:attrNameLst>
                                              <p:attrName>style.visibility</p:attrName>
                                            </p:attrNameLst>
                                          </p:cBhvr>
                                          <p:to>
                                            <p:strVal val="visible"/>
                                          </p:to>
                                        </p:set>
                                        <p:anim calcmode="lin" valueType="num">
                                          <p:cBhvr additive="base">
                                            <p:cTn id="59" dur="1000" fill="hold"/>
                                            <p:tgtEl>
                                              <p:spTgt spid="583"/>
                                            </p:tgtEl>
                                            <p:attrNameLst>
                                              <p:attrName>ppt_x</p:attrName>
                                            </p:attrNameLst>
                                          </p:cBhvr>
                                          <p:tavLst>
                                            <p:tav tm="0">
                                              <p:val>
                                                <p:strVal val="#ppt_x"/>
                                              </p:val>
                                            </p:tav>
                                            <p:tav tm="100000">
                                              <p:val>
                                                <p:strVal val="#ppt_x"/>
                                              </p:val>
                                            </p:tav>
                                          </p:tavLst>
                                        </p:anim>
                                        <p:anim calcmode="lin" valueType="num">
                                          <p:cBhvr additive="base">
                                            <p:cTn id="60" dur="1000" fill="hold"/>
                                            <p:tgtEl>
                                              <p:spTgt spid="583"/>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stCondLst>
                                        <p:cond delay="1500"/>
                                      </p:stCondLst>
                                      <p:childTnLst>
                                        <p:set>
                                          <p:cBhvr>
                                            <p:cTn id="62" dur="1" fill="hold">
                                              <p:stCondLst>
                                                <p:cond delay="0"/>
                                              </p:stCondLst>
                                            </p:cTn>
                                            <p:tgtEl>
                                              <p:spTgt spid="420"/>
                                            </p:tgtEl>
                                            <p:attrNameLst>
                                              <p:attrName>style.visibility</p:attrName>
                                            </p:attrNameLst>
                                          </p:cBhvr>
                                          <p:to>
                                            <p:strVal val="visible"/>
                                          </p:to>
                                        </p:set>
                                        <p:anim calcmode="lin" valueType="num">
                                          <p:cBhvr additive="base">
                                            <p:cTn id="63" dur="1000" fill="hold"/>
                                            <p:tgtEl>
                                              <p:spTgt spid="420"/>
                                            </p:tgtEl>
                                            <p:attrNameLst>
                                              <p:attrName>ppt_x</p:attrName>
                                            </p:attrNameLst>
                                          </p:cBhvr>
                                          <p:tavLst>
                                            <p:tav tm="0">
                                              <p:val>
                                                <p:strVal val="#ppt_x"/>
                                              </p:val>
                                            </p:tav>
                                            <p:tav tm="100000">
                                              <p:val>
                                                <p:strVal val="#ppt_x"/>
                                              </p:val>
                                            </p:tav>
                                          </p:tavLst>
                                        </p:anim>
                                        <p:anim calcmode="lin" valueType="num">
                                          <p:cBhvr additive="base">
                                            <p:cTn id="64" dur="1000" fill="hold"/>
                                            <p:tgtEl>
                                              <p:spTgt spid="420"/>
                                            </p:tgtEl>
                                            <p:attrNameLst>
                                              <p:attrName>ppt_y</p:attrName>
                                            </p:attrNameLst>
                                          </p:cBhvr>
                                          <p:tavLst>
                                            <p:tav tm="0">
                                              <p:val>
                                                <p:strVal val="0-#ppt_h/2"/>
                                              </p:val>
                                            </p:tav>
                                            <p:tav tm="100000">
                                              <p:val>
                                                <p:strVal val="#ppt_y"/>
                                              </p:val>
                                            </p:tav>
                                          </p:tavLst>
                                        </p:anim>
                                      </p:childTnLst>
                                    </p:cTn>
                                  </p:par>
                                  <p:par>
                                    <p:cTn id="65" presetID="2" presetClass="entr" presetSubtype="1" fill="hold" nodeType="withEffect">
                                      <p:stCondLst>
                                        <p:cond delay="1600"/>
                                      </p:stCondLst>
                                      <p:childTnLst>
                                        <p:set>
                                          <p:cBhvr>
                                            <p:cTn id="66" dur="1" fill="hold">
                                              <p:stCondLst>
                                                <p:cond delay="0"/>
                                              </p:stCondLst>
                                            </p:cTn>
                                            <p:tgtEl>
                                              <p:spTgt spid="541"/>
                                            </p:tgtEl>
                                            <p:attrNameLst>
                                              <p:attrName>style.visibility</p:attrName>
                                            </p:attrNameLst>
                                          </p:cBhvr>
                                          <p:to>
                                            <p:strVal val="visible"/>
                                          </p:to>
                                        </p:set>
                                        <p:anim calcmode="lin" valueType="num">
                                          <p:cBhvr additive="base">
                                            <p:cTn id="67" dur="1000" fill="hold"/>
                                            <p:tgtEl>
                                              <p:spTgt spid="541"/>
                                            </p:tgtEl>
                                            <p:attrNameLst>
                                              <p:attrName>ppt_x</p:attrName>
                                            </p:attrNameLst>
                                          </p:cBhvr>
                                          <p:tavLst>
                                            <p:tav tm="0">
                                              <p:val>
                                                <p:strVal val="#ppt_x"/>
                                              </p:val>
                                            </p:tav>
                                            <p:tav tm="100000">
                                              <p:val>
                                                <p:strVal val="#ppt_x"/>
                                              </p:val>
                                            </p:tav>
                                          </p:tavLst>
                                        </p:anim>
                                        <p:anim calcmode="lin" valueType="num">
                                          <p:cBhvr additive="base">
                                            <p:cTn id="68" dur="1000" fill="hold"/>
                                            <p:tgtEl>
                                              <p:spTgt spid="541"/>
                                            </p:tgtEl>
                                            <p:attrNameLst>
                                              <p:attrName>ppt_y</p:attrName>
                                            </p:attrNameLst>
                                          </p:cBhvr>
                                          <p:tavLst>
                                            <p:tav tm="0">
                                              <p:val>
                                                <p:strVal val="0-#ppt_h/2"/>
                                              </p:val>
                                            </p:tav>
                                            <p:tav tm="100000">
                                              <p:val>
                                                <p:strVal val="#ppt_y"/>
                                              </p:val>
                                            </p:tav>
                                          </p:tavLst>
                                        </p:anim>
                                      </p:childTnLst>
                                    </p:cTn>
                                  </p:par>
                                  <p:par>
                                    <p:cTn id="69" presetID="2" presetClass="entr" presetSubtype="1" fill="hold" nodeType="withEffect">
                                      <p:stCondLst>
                                        <p:cond delay="1200"/>
                                      </p:stCondLst>
                                      <p:childTnLst>
                                        <p:set>
                                          <p:cBhvr>
                                            <p:cTn id="70" dur="1" fill="hold">
                                              <p:stCondLst>
                                                <p:cond delay="0"/>
                                              </p:stCondLst>
                                            </p:cTn>
                                            <p:tgtEl>
                                              <p:spTgt spid="2452"/>
                                            </p:tgtEl>
                                            <p:attrNameLst>
                                              <p:attrName>style.visibility</p:attrName>
                                            </p:attrNameLst>
                                          </p:cBhvr>
                                          <p:to>
                                            <p:strVal val="visible"/>
                                          </p:to>
                                        </p:set>
                                        <p:anim calcmode="lin" valueType="num">
                                          <p:cBhvr additive="base">
                                            <p:cTn id="71" dur="1000" fill="hold"/>
                                            <p:tgtEl>
                                              <p:spTgt spid="2452"/>
                                            </p:tgtEl>
                                            <p:attrNameLst>
                                              <p:attrName>ppt_x</p:attrName>
                                            </p:attrNameLst>
                                          </p:cBhvr>
                                          <p:tavLst>
                                            <p:tav tm="0">
                                              <p:val>
                                                <p:strVal val="#ppt_x"/>
                                              </p:val>
                                            </p:tav>
                                            <p:tav tm="100000">
                                              <p:val>
                                                <p:strVal val="#ppt_x"/>
                                              </p:val>
                                            </p:tav>
                                          </p:tavLst>
                                        </p:anim>
                                        <p:anim calcmode="lin" valueType="num">
                                          <p:cBhvr additive="base">
                                            <p:cTn id="72" dur="1000" fill="hold"/>
                                            <p:tgtEl>
                                              <p:spTgt spid="2452"/>
                                            </p:tgtEl>
                                            <p:attrNameLst>
                                              <p:attrName>ppt_y</p:attrName>
                                            </p:attrNameLst>
                                          </p:cBhvr>
                                          <p:tavLst>
                                            <p:tav tm="0">
                                              <p:val>
                                                <p:strVal val="0-#ppt_h/2"/>
                                              </p:val>
                                            </p:tav>
                                            <p:tav tm="100000">
                                              <p:val>
                                                <p:strVal val="#ppt_y"/>
                                              </p:val>
                                            </p:tav>
                                          </p:tavLst>
                                        </p:anim>
                                      </p:childTnLst>
                                    </p:cTn>
                                  </p:par>
                                  <p:par>
                                    <p:cTn id="73" presetID="2" presetClass="entr" presetSubtype="1" fill="hold" nodeType="withEffect">
                                      <p:stCondLst>
                                        <p:cond delay="1500"/>
                                      </p:stCondLst>
                                      <p:childTnLst>
                                        <p:set>
                                          <p:cBhvr>
                                            <p:cTn id="74" dur="1" fill="hold">
                                              <p:stCondLst>
                                                <p:cond delay="0"/>
                                              </p:stCondLst>
                                            </p:cTn>
                                            <p:tgtEl>
                                              <p:spTgt spid="738"/>
                                            </p:tgtEl>
                                            <p:attrNameLst>
                                              <p:attrName>style.visibility</p:attrName>
                                            </p:attrNameLst>
                                          </p:cBhvr>
                                          <p:to>
                                            <p:strVal val="visible"/>
                                          </p:to>
                                        </p:set>
                                        <p:anim calcmode="lin" valueType="num">
                                          <p:cBhvr additive="base">
                                            <p:cTn id="75" dur="1000" fill="hold"/>
                                            <p:tgtEl>
                                              <p:spTgt spid="738"/>
                                            </p:tgtEl>
                                            <p:attrNameLst>
                                              <p:attrName>ppt_x</p:attrName>
                                            </p:attrNameLst>
                                          </p:cBhvr>
                                          <p:tavLst>
                                            <p:tav tm="0">
                                              <p:val>
                                                <p:strVal val="#ppt_x"/>
                                              </p:val>
                                            </p:tav>
                                            <p:tav tm="100000">
                                              <p:val>
                                                <p:strVal val="#ppt_x"/>
                                              </p:val>
                                            </p:tav>
                                          </p:tavLst>
                                        </p:anim>
                                        <p:anim calcmode="lin" valueType="num">
                                          <p:cBhvr additive="base">
                                            <p:cTn id="76" dur="1000" fill="hold"/>
                                            <p:tgtEl>
                                              <p:spTgt spid="738"/>
                                            </p:tgtEl>
                                            <p:attrNameLst>
                                              <p:attrName>ppt_y</p:attrName>
                                            </p:attrNameLst>
                                          </p:cBhvr>
                                          <p:tavLst>
                                            <p:tav tm="0">
                                              <p:val>
                                                <p:strVal val="0-#ppt_h/2"/>
                                              </p:val>
                                            </p:tav>
                                            <p:tav tm="100000">
                                              <p:val>
                                                <p:strVal val="#ppt_y"/>
                                              </p:val>
                                            </p:tav>
                                          </p:tavLst>
                                        </p:anim>
                                      </p:childTnLst>
                                    </p:cTn>
                                  </p:par>
                                  <p:par>
                                    <p:cTn id="77" presetID="2" presetClass="entr" presetSubtype="1" fill="hold" nodeType="withEffect">
                                      <p:stCondLst>
                                        <p:cond delay="1500"/>
                                      </p:stCondLst>
                                      <p:childTnLst>
                                        <p:set>
                                          <p:cBhvr>
                                            <p:cTn id="78" dur="1" fill="hold">
                                              <p:stCondLst>
                                                <p:cond delay="0"/>
                                              </p:stCondLst>
                                            </p:cTn>
                                            <p:tgtEl>
                                              <p:spTgt spid="667"/>
                                            </p:tgtEl>
                                            <p:attrNameLst>
                                              <p:attrName>style.visibility</p:attrName>
                                            </p:attrNameLst>
                                          </p:cBhvr>
                                          <p:to>
                                            <p:strVal val="visible"/>
                                          </p:to>
                                        </p:set>
                                        <p:anim calcmode="lin" valueType="num">
                                          <p:cBhvr additive="base">
                                            <p:cTn id="79" dur="1000" fill="hold"/>
                                            <p:tgtEl>
                                              <p:spTgt spid="667"/>
                                            </p:tgtEl>
                                            <p:attrNameLst>
                                              <p:attrName>ppt_x</p:attrName>
                                            </p:attrNameLst>
                                          </p:cBhvr>
                                          <p:tavLst>
                                            <p:tav tm="0">
                                              <p:val>
                                                <p:strVal val="#ppt_x"/>
                                              </p:val>
                                            </p:tav>
                                            <p:tav tm="100000">
                                              <p:val>
                                                <p:strVal val="#ppt_x"/>
                                              </p:val>
                                            </p:tav>
                                          </p:tavLst>
                                        </p:anim>
                                        <p:anim calcmode="lin" valueType="num">
                                          <p:cBhvr additive="base">
                                            <p:cTn id="80" dur="1000" fill="hold"/>
                                            <p:tgtEl>
                                              <p:spTgt spid="667"/>
                                            </p:tgtEl>
                                            <p:attrNameLst>
                                              <p:attrName>ppt_y</p:attrName>
                                            </p:attrNameLst>
                                          </p:cBhvr>
                                          <p:tavLst>
                                            <p:tav tm="0">
                                              <p:val>
                                                <p:strVal val="0-#ppt_h/2"/>
                                              </p:val>
                                            </p:tav>
                                            <p:tav tm="100000">
                                              <p:val>
                                                <p:strVal val="#ppt_y"/>
                                              </p:val>
                                            </p:tav>
                                          </p:tavLst>
                                        </p:anim>
                                      </p:childTnLst>
                                    </p:cTn>
                                  </p:par>
                                  <p:par>
                                    <p:cTn id="81" presetID="2" presetClass="entr" presetSubtype="4" fill="hold" nodeType="withEffect">
                                      <p:stCondLst>
                                        <p:cond delay="1600"/>
                                      </p:stCondLst>
                                      <p:childTnLst>
                                        <p:set>
                                          <p:cBhvr>
                                            <p:cTn id="82" dur="1" fill="hold">
                                              <p:stCondLst>
                                                <p:cond delay="0"/>
                                              </p:stCondLst>
                                            </p:cTn>
                                            <p:tgtEl>
                                              <p:spTgt spid="719"/>
                                            </p:tgtEl>
                                            <p:attrNameLst>
                                              <p:attrName>style.visibility</p:attrName>
                                            </p:attrNameLst>
                                          </p:cBhvr>
                                          <p:to>
                                            <p:strVal val="visible"/>
                                          </p:to>
                                        </p:set>
                                        <p:anim calcmode="lin" valueType="num">
                                          <p:cBhvr additive="base">
                                            <p:cTn id="83" dur="1000" fill="hold"/>
                                            <p:tgtEl>
                                              <p:spTgt spid="719"/>
                                            </p:tgtEl>
                                            <p:attrNameLst>
                                              <p:attrName>ppt_x</p:attrName>
                                            </p:attrNameLst>
                                          </p:cBhvr>
                                          <p:tavLst>
                                            <p:tav tm="0">
                                              <p:val>
                                                <p:strVal val="#ppt_x"/>
                                              </p:val>
                                            </p:tav>
                                            <p:tav tm="100000">
                                              <p:val>
                                                <p:strVal val="#ppt_x"/>
                                              </p:val>
                                            </p:tav>
                                          </p:tavLst>
                                        </p:anim>
                                        <p:anim calcmode="lin" valueType="num">
                                          <p:cBhvr additive="base">
                                            <p:cTn id="84" dur="1000" fill="hold"/>
                                            <p:tgtEl>
                                              <p:spTgt spid="719"/>
                                            </p:tgtEl>
                                            <p:attrNameLst>
                                              <p:attrName>ppt_y</p:attrName>
                                            </p:attrNameLst>
                                          </p:cBhvr>
                                          <p:tavLst>
                                            <p:tav tm="0">
                                              <p:val>
                                                <p:strVal val="1+#ppt_h/2"/>
                                              </p:val>
                                            </p:tav>
                                            <p:tav tm="100000">
                                              <p:val>
                                                <p:strVal val="#ppt_y"/>
                                              </p:val>
                                            </p:tav>
                                          </p:tavLst>
                                        </p:anim>
                                      </p:childTnLst>
                                    </p:cTn>
                                  </p:par>
                                  <p:par>
                                    <p:cTn id="85" presetID="2" presetClass="entr" presetSubtype="1" fill="hold" nodeType="withEffect">
                                      <p:stCondLst>
                                        <p:cond delay="1700"/>
                                      </p:stCondLst>
                                      <p:childTnLst>
                                        <p:set>
                                          <p:cBhvr>
                                            <p:cTn id="86" dur="1" fill="hold">
                                              <p:stCondLst>
                                                <p:cond delay="0"/>
                                              </p:stCondLst>
                                            </p:cTn>
                                            <p:tgtEl>
                                              <p:spTgt spid="645"/>
                                            </p:tgtEl>
                                            <p:attrNameLst>
                                              <p:attrName>style.visibility</p:attrName>
                                            </p:attrNameLst>
                                          </p:cBhvr>
                                          <p:to>
                                            <p:strVal val="visible"/>
                                          </p:to>
                                        </p:set>
                                        <p:anim calcmode="lin" valueType="num">
                                          <p:cBhvr additive="base">
                                            <p:cTn id="87" dur="1000" fill="hold"/>
                                            <p:tgtEl>
                                              <p:spTgt spid="645"/>
                                            </p:tgtEl>
                                            <p:attrNameLst>
                                              <p:attrName>ppt_x</p:attrName>
                                            </p:attrNameLst>
                                          </p:cBhvr>
                                          <p:tavLst>
                                            <p:tav tm="0">
                                              <p:val>
                                                <p:strVal val="#ppt_x"/>
                                              </p:val>
                                            </p:tav>
                                            <p:tav tm="100000">
                                              <p:val>
                                                <p:strVal val="#ppt_x"/>
                                              </p:val>
                                            </p:tav>
                                          </p:tavLst>
                                        </p:anim>
                                        <p:anim calcmode="lin" valueType="num">
                                          <p:cBhvr additive="base">
                                            <p:cTn id="88" dur="1000" fill="hold"/>
                                            <p:tgtEl>
                                              <p:spTgt spid="645"/>
                                            </p:tgtEl>
                                            <p:attrNameLst>
                                              <p:attrName>ppt_y</p:attrName>
                                            </p:attrNameLst>
                                          </p:cBhvr>
                                          <p:tavLst>
                                            <p:tav tm="0">
                                              <p:val>
                                                <p:strVal val="0-#ppt_h/2"/>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2">
                                                <p:txEl>
                                                  <p:pRg st="0" end="0"/>
                                                </p:txEl>
                                              </p:spTgt>
                                            </p:tgtEl>
                                            <p:attrNameLst>
                                              <p:attrName>style.visibility</p:attrName>
                                            </p:attrNameLst>
                                          </p:cBhvr>
                                          <p:to>
                                            <p:strVal val="visible"/>
                                          </p:to>
                                        </p:set>
                                        <p:anim calcmode="lin" valueType="num">
                                          <p:cBhvr additive="base">
                                            <p:cTn id="91" dur="10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92" dur="1000" fill="hold"/>
                                            <p:tgtEl>
                                              <p:spTgt spid="2">
                                                <p:txEl>
                                                  <p:pRg st="0" end="0"/>
                                                </p:txEl>
                                              </p:spTgt>
                                            </p:tgtEl>
                                            <p:attrNameLst>
                                              <p:attrName>ppt_y</p:attrName>
                                            </p:attrNameLst>
                                          </p:cBhvr>
                                          <p:tavLst>
                                            <p:tav tm="0">
                                              <p:val>
                                                <p:strVal val="#ppt_y"/>
                                              </p:val>
                                            </p:tav>
                                            <p:tav tm="100000">
                                              <p:val>
                                                <p:strVal val="#ppt_y"/>
                                              </p:val>
                                            </p:tav>
                                          </p:tavLst>
                                        </p:anim>
                                      </p:childTnLst>
                                    </p:cTn>
                                  </p:par>
                                </p:childTnLst>
                              </p:cTn>
                            </p:par>
                            <p:par>
                              <p:cTn id="93" fill="hold">
                                <p:stCondLst>
                                  <p:cond delay="2700"/>
                                </p:stCondLst>
                                <p:childTnLst>
                                  <p:par>
                                    <p:cTn id="94" presetID="2" presetClass="entr" presetSubtype="8" fill="hold" grpId="0" nodeType="afterEffect">
                                      <p:stCondLst>
                                        <p:cond delay="0"/>
                                      </p:stCondLst>
                                      <p:childTnLst>
                                        <p:set>
                                          <p:cBhvr>
                                            <p:cTn id="95" dur="1" fill="hold">
                                              <p:stCondLst>
                                                <p:cond delay="0"/>
                                              </p:stCondLst>
                                            </p:cTn>
                                            <p:tgtEl>
                                              <p:spTgt spid="7">
                                                <p:txEl>
                                                  <p:pRg st="0" end="0"/>
                                                </p:txEl>
                                              </p:spTgt>
                                            </p:tgtEl>
                                            <p:attrNameLst>
                                              <p:attrName>style.visibility</p:attrName>
                                            </p:attrNameLst>
                                          </p:cBhvr>
                                          <p:to>
                                            <p:strVal val="visible"/>
                                          </p:to>
                                        </p:set>
                                        <p:anim calcmode="lin" valueType="num">
                                          <p:cBhvr additive="base">
                                            <p:cTn id="96" dur="10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97" dur="10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par>
                              <p:cTn id="98" fill="hold">
                                <p:stCondLst>
                                  <p:cond delay="3700"/>
                                </p:stCondLst>
                                <p:childTnLst>
                                  <p:par>
                                    <p:cTn id="99" presetID="2" presetClass="entr" presetSubtype="8" fill="hold" grpId="0" nodeType="afterEffect">
                                      <p:stCondLst>
                                        <p:cond delay="0"/>
                                      </p:stCondLst>
                                      <p:childTnLst>
                                        <p:set>
                                          <p:cBhvr>
                                            <p:cTn id="100" dur="1" fill="hold">
                                              <p:stCondLst>
                                                <p:cond delay="0"/>
                                              </p:stCondLst>
                                            </p:cTn>
                                            <p:tgtEl>
                                              <p:spTgt spid="7">
                                                <p:txEl>
                                                  <p:pRg st="1" end="1"/>
                                                </p:txEl>
                                              </p:spTgt>
                                            </p:tgtEl>
                                            <p:attrNameLst>
                                              <p:attrName>style.visibility</p:attrName>
                                            </p:attrNameLst>
                                          </p:cBhvr>
                                          <p:to>
                                            <p:strVal val="visible"/>
                                          </p:to>
                                        </p:set>
                                        <p:anim calcmode="lin" valueType="num">
                                          <p:cBhvr additive="base">
                                            <p:cTn id="101" dur="10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02" dur="10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7" grpId="0" build="p"/>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88" name="Group 1887"/>
          <p:cNvGrpSpPr/>
          <p:nvPr/>
        </p:nvGrpSpPr>
        <p:grpSpPr>
          <a:xfrm>
            <a:off x="7014123" y="1966913"/>
            <a:ext cx="2297112" cy="1900237"/>
            <a:chOff x="6635750" y="1966913"/>
            <a:chExt cx="2297112" cy="1900237"/>
          </a:xfrm>
          <a:solidFill>
            <a:schemeClr val="bg2">
              <a:lumMod val="90000"/>
              <a:lumOff val="10000"/>
            </a:schemeClr>
          </a:solidFill>
        </p:grpSpPr>
        <p:sp>
          <p:nvSpPr>
            <p:cNvPr id="1822" name="Freeform 475"/>
            <p:cNvSpPr>
              <a:spLocks/>
            </p:cNvSpPr>
            <p:nvPr/>
          </p:nvSpPr>
          <p:spPr bwMode="auto">
            <a:xfrm>
              <a:off x="6643688" y="2632075"/>
              <a:ext cx="2281237" cy="1235075"/>
            </a:xfrm>
            <a:custGeom>
              <a:avLst/>
              <a:gdLst>
                <a:gd name="T0" fmla="*/ 590 w 590"/>
                <a:gd name="T1" fmla="*/ 0 h 319"/>
                <a:gd name="T2" fmla="*/ 585 w 590"/>
                <a:gd name="T3" fmla="*/ 7 h 319"/>
                <a:gd name="T4" fmla="*/ 306 w 590"/>
                <a:gd name="T5" fmla="*/ 168 h 319"/>
                <a:gd name="T6" fmla="*/ 282 w 590"/>
                <a:gd name="T7" fmla="*/ 168 h 319"/>
                <a:gd name="T8" fmla="*/ 5 w 590"/>
                <a:gd name="T9" fmla="*/ 7 h 319"/>
                <a:gd name="T10" fmla="*/ 0 w 590"/>
                <a:gd name="T11" fmla="*/ 0 h 319"/>
                <a:gd name="T12" fmla="*/ 0 w 590"/>
                <a:gd name="T13" fmla="*/ 147 h 319"/>
                <a:gd name="T14" fmla="*/ 5 w 590"/>
                <a:gd name="T15" fmla="*/ 154 h 319"/>
                <a:gd name="T16" fmla="*/ 282 w 590"/>
                <a:gd name="T17" fmla="*/ 315 h 319"/>
                <a:gd name="T18" fmla="*/ 306 w 590"/>
                <a:gd name="T19" fmla="*/ 315 h 319"/>
                <a:gd name="T20" fmla="*/ 585 w 590"/>
                <a:gd name="T21" fmla="*/ 154 h 319"/>
                <a:gd name="T22" fmla="*/ 590 w 590"/>
                <a:gd name="T23" fmla="*/ 147 h 319"/>
                <a:gd name="T24" fmla="*/ 590 w 590"/>
                <a:gd name="T25"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0" h="319">
                  <a:moveTo>
                    <a:pt x="590" y="0"/>
                  </a:moveTo>
                  <a:cubicBezTo>
                    <a:pt x="590" y="2"/>
                    <a:pt x="589" y="5"/>
                    <a:pt x="585" y="7"/>
                  </a:cubicBezTo>
                  <a:cubicBezTo>
                    <a:pt x="306" y="168"/>
                    <a:pt x="306" y="168"/>
                    <a:pt x="306" y="168"/>
                  </a:cubicBezTo>
                  <a:cubicBezTo>
                    <a:pt x="299" y="172"/>
                    <a:pt x="289" y="172"/>
                    <a:pt x="282" y="168"/>
                  </a:cubicBezTo>
                  <a:cubicBezTo>
                    <a:pt x="5" y="7"/>
                    <a:pt x="5" y="7"/>
                    <a:pt x="5" y="7"/>
                  </a:cubicBezTo>
                  <a:cubicBezTo>
                    <a:pt x="2" y="5"/>
                    <a:pt x="0" y="2"/>
                    <a:pt x="0" y="0"/>
                  </a:cubicBezTo>
                  <a:cubicBezTo>
                    <a:pt x="0" y="147"/>
                    <a:pt x="0" y="147"/>
                    <a:pt x="0" y="147"/>
                  </a:cubicBezTo>
                  <a:cubicBezTo>
                    <a:pt x="0" y="150"/>
                    <a:pt x="2" y="152"/>
                    <a:pt x="5" y="154"/>
                  </a:cubicBezTo>
                  <a:cubicBezTo>
                    <a:pt x="282" y="315"/>
                    <a:pt x="282" y="315"/>
                    <a:pt x="282" y="315"/>
                  </a:cubicBezTo>
                  <a:cubicBezTo>
                    <a:pt x="289" y="319"/>
                    <a:pt x="299" y="319"/>
                    <a:pt x="306" y="315"/>
                  </a:cubicBezTo>
                  <a:cubicBezTo>
                    <a:pt x="585" y="154"/>
                    <a:pt x="585" y="154"/>
                    <a:pt x="585" y="154"/>
                  </a:cubicBezTo>
                  <a:cubicBezTo>
                    <a:pt x="589" y="152"/>
                    <a:pt x="590" y="150"/>
                    <a:pt x="590" y="147"/>
                  </a:cubicBezTo>
                  <a:lnTo>
                    <a:pt x="59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3" name="Freeform 476"/>
            <p:cNvSpPr>
              <a:spLocks/>
            </p:cNvSpPr>
            <p:nvPr/>
          </p:nvSpPr>
          <p:spPr bwMode="auto">
            <a:xfrm>
              <a:off x="6635750" y="1966913"/>
              <a:ext cx="2297112" cy="1330325"/>
            </a:xfrm>
            <a:custGeom>
              <a:avLst/>
              <a:gdLst>
                <a:gd name="T0" fmla="*/ 286 w 594"/>
                <a:gd name="T1" fmla="*/ 4 h 344"/>
                <a:gd name="T2" fmla="*/ 310 w 594"/>
                <a:gd name="T3" fmla="*/ 4 h 344"/>
                <a:gd name="T4" fmla="*/ 587 w 594"/>
                <a:gd name="T5" fmla="*/ 165 h 344"/>
                <a:gd name="T6" fmla="*/ 587 w 594"/>
                <a:gd name="T7" fmla="*/ 179 h 344"/>
                <a:gd name="T8" fmla="*/ 308 w 594"/>
                <a:gd name="T9" fmla="*/ 340 h 344"/>
                <a:gd name="T10" fmla="*/ 284 w 594"/>
                <a:gd name="T11" fmla="*/ 340 h 344"/>
                <a:gd name="T12" fmla="*/ 7 w 594"/>
                <a:gd name="T13" fmla="*/ 179 h 344"/>
                <a:gd name="T14" fmla="*/ 7 w 594"/>
                <a:gd name="T15" fmla="*/ 165 h 344"/>
                <a:gd name="T16" fmla="*/ 286 w 594"/>
                <a:gd name="T17" fmla="*/ 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4" h="344">
                  <a:moveTo>
                    <a:pt x="286" y="4"/>
                  </a:moveTo>
                  <a:cubicBezTo>
                    <a:pt x="293" y="0"/>
                    <a:pt x="303" y="0"/>
                    <a:pt x="310" y="4"/>
                  </a:cubicBezTo>
                  <a:cubicBezTo>
                    <a:pt x="587" y="165"/>
                    <a:pt x="587" y="165"/>
                    <a:pt x="587" y="165"/>
                  </a:cubicBezTo>
                  <a:cubicBezTo>
                    <a:pt x="594" y="169"/>
                    <a:pt x="594" y="175"/>
                    <a:pt x="587" y="179"/>
                  </a:cubicBezTo>
                  <a:cubicBezTo>
                    <a:pt x="308" y="340"/>
                    <a:pt x="308" y="340"/>
                    <a:pt x="308" y="340"/>
                  </a:cubicBezTo>
                  <a:cubicBezTo>
                    <a:pt x="301" y="344"/>
                    <a:pt x="291" y="344"/>
                    <a:pt x="284" y="340"/>
                  </a:cubicBezTo>
                  <a:cubicBezTo>
                    <a:pt x="7" y="179"/>
                    <a:pt x="7" y="179"/>
                    <a:pt x="7" y="179"/>
                  </a:cubicBezTo>
                  <a:cubicBezTo>
                    <a:pt x="0" y="175"/>
                    <a:pt x="0" y="169"/>
                    <a:pt x="7" y="165"/>
                  </a:cubicBezTo>
                  <a:lnTo>
                    <a:pt x="286" y="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87" name="Group 1886"/>
          <p:cNvGrpSpPr/>
          <p:nvPr/>
        </p:nvGrpSpPr>
        <p:grpSpPr>
          <a:xfrm>
            <a:off x="9079461" y="3471863"/>
            <a:ext cx="2293937" cy="1676400"/>
            <a:chOff x="8701088" y="3471863"/>
            <a:chExt cx="2293937" cy="1676400"/>
          </a:xfrm>
        </p:grpSpPr>
        <p:sp>
          <p:nvSpPr>
            <p:cNvPr id="1824" name="Freeform 477"/>
            <p:cNvSpPr>
              <a:spLocks/>
            </p:cNvSpPr>
            <p:nvPr/>
          </p:nvSpPr>
          <p:spPr bwMode="auto">
            <a:xfrm>
              <a:off x="8705850" y="4137025"/>
              <a:ext cx="2284412" cy="1011238"/>
            </a:xfrm>
            <a:custGeom>
              <a:avLst/>
              <a:gdLst>
                <a:gd name="T0" fmla="*/ 591 w 591"/>
                <a:gd name="T1" fmla="*/ 0 h 261"/>
                <a:gd name="T2" fmla="*/ 586 w 591"/>
                <a:gd name="T3" fmla="*/ 7 h 261"/>
                <a:gd name="T4" fmla="*/ 306 w 591"/>
                <a:gd name="T5" fmla="*/ 168 h 261"/>
                <a:gd name="T6" fmla="*/ 283 w 591"/>
                <a:gd name="T7" fmla="*/ 168 h 261"/>
                <a:gd name="T8" fmla="*/ 5 w 591"/>
                <a:gd name="T9" fmla="*/ 7 h 261"/>
                <a:gd name="T10" fmla="*/ 0 w 591"/>
                <a:gd name="T11" fmla="*/ 0 h 261"/>
                <a:gd name="T12" fmla="*/ 0 w 591"/>
                <a:gd name="T13" fmla="*/ 90 h 261"/>
                <a:gd name="T14" fmla="*/ 5 w 591"/>
                <a:gd name="T15" fmla="*/ 96 h 261"/>
                <a:gd name="T16" fmla="*/ 283 w 591"/>
                <a:gd name="T17" fmla="*/ 258 h 261"/>
                <a:gd name="T18" fmla="*/ 307 w 591"/>
                <a:gd name="T19" fmla="*/ 258 h 261"/>
                <a:gd name="T20" fmla="*/ 586 w 591"/>
                <a:gd name="T21" fmla="*/ 96 h 261"/>
                <a:gd name="T22" fmla="*/ 591 w 591"/>
                <a:gd name="T23" fmla="*/ 89 h 261"/>
                <a:gd name="T24" fmla="*/ 591 w 591"/>
                <a:gd name="T25"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1" h="261">
                  <a:moveTo>
                    <a:pt x="591" y="0"/>
                  </a:moveTo>
                  <a:cubicBezTo>
                    <a:pt x="591" y="3"/>
                    <a:pt x="589" y="5"/>
                    <a:pt x="586" y="7"/>
                  </a:cubicBezTo>
                  <a:cubicBezTo>
                    <a:pt x="306" y="168"/>
                    <a:pt x="306" y="168"/>
                    <a:pt x="306" y="168"/>
                  </a:cubicBezTo>
                  <a:cubicBezTo>
                    <a:pt x="300" y="172"/>
                    <a:pt x="289" y="172"/>
                    <a:pt x="283" y="168"/>
                  </a:cubicBezTo>
                  <a:cubicBezTo>
                    <a:pt x="5" y="7"/>
                    <a:pt x="5" y="7"/>
                    <a:pt x="5" y="7"/>
                  </a:cubicBezTo>
                  <a:cubicBezTo>
                    <a:pt x="2" y="5"/>
                    <a:pt x="0" y="3"/>
                    <a:pt x="0" y="0"/>
                  </a:cubicBezTo>
                  <a:cubicBezTo>
                    <a:pt x="0" y="90"/>
                    <a:pt x="0" y="90"/>
                    <a:pt x="0" y="90"/>
                  </a:cubicBezTo>
                  <a:cubicBezTo>
                    <a:pt x="0" y="92"/>
                    <a:pt x="2" y="94"/>
                    <a:pt x="5" y="96"/>
                  </a:cubicBezTo>
                  <a:cubicBezTo>
                    <a:pt x="283" y="258"/>
                    <a:pt x="283" y="258"/>
                    <a:pt x="283" y="258"/>
                  </a:cubicBezTo>
                  <a:cubicBezTo>
                    <a:pt x="289" y="261"/>
                    <a:pt x="300" y="261"/>
                    <a:pt x="307" y="258"/>
                  </a:cubicBezTo>
                  <a:cubicBezTo>
                    <a:pt x="586" y="96"/>
                    <a:pt x="586" y="96"/>
                    <a:pt x="586" y="96"/>
                  </a:cubicBezTo>
                  <a:cubicBezTo>
                    <a:pt x="589" y="94"/>
                    <a:pt x="591" y="92"/>
                    <a:pt x="591" y="89"/>
                  </a:cubicBezTo>
                  <a:lnTo>
                    <a:pt x="59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25" name="Freeform 478"/>
            <p:cNvSpPr>
              <a:spLocks/>
            </p:cNvSpPr>
            <p:nvPr/>
          </p:nvSpPr>
          <p:spPr bwMode="auto">
            <a:xfrm>
              <a:off x="8701088" y="3471863"/>
              <a:ext cx="2293937" cy="1331913"/>
            </a:xfrm>
            <a:custGeom>
              <a:avLst/>
              <a:gdLst>
                <a:gd name="T0" fmla="*/ 286 w 593"/>
                <a:gd name="T1" fmla="*/ 4 h 344"/>
                <a:gd name="T2" fmla="*/ 309 w 593"/>
                <a:gd name="T3" fmla="*/ 4 h 344"/>
                <a:gd name="T4" fmla="*/ 587 w 593"/>
                <a:gd name="T5" fmla="*/ 165 h 344"/>
                <a:gd name="T6" fmla="*/ 587 w 593"/>
                <a:gd name="T7" fmla="*/ 179 h 344"/>
                <a:gd name="T8" fmla="*/ 307 w 593"/>
                <a:gd name="T9" fmla="*/ 340 h 344"/>
                <a:gd name="T10" fmla="*/ 284 w 593"/>
                <a:gd name="T11" fmla="*/ 340 h 344"/>
                <a:gd name="T12" fmla="*/ 6 w 593"/>
                <a:gd name="T13" fmla="*/ 179 h 344"/>
                <a:gd name="T14" fmla="*/ 6 w 593"/>
                <a:gd name="T15" fmla="*/ 165 h 344"/>
                <a:gd name="T16" fmla="*/ 286 w 593"/>
                <a:gd name="T17" fmla="*/ 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3" h="344">
                  <a:moveTo>
                    <a:pt x="286" y="4"/>
                  </a:moveTo>
                  <a:cubicBezTo>
                    <a:pt x="292" y="0"/>
                    <a:pt x="303" y="0"/>
                    <a:pt x="309" y="4"/>
                  </a:cubicBezTo>
                  <a:cubicBezTo>
                    <a:pt x="587" y="165"/>
                    <a:pt x="587" y="165"/>
                    <a:pt x="587" y="165"/>
                  </a:cubicBezTo>
                  <a:cubicBezTo>
                    <a:pt x="593" y="169"/>
                    <a:pt x="593" y="175"/>
                    <a:pt x="587" y="179"/>
                  </a:cubicBezTo>
                  <a:cubicBezTo>
                    <a:pt x="307" y="340"/>
                    <a:pt x="307" y="340"/>
                    <a:pt x="307" y="340"/>
                  </a:cubicBezTo>
                  <a:cubicBezTo>
                    <a:pt x="301" y="344"/>
                    <a:pt x="290" y="344"/>
                    <a:pt x="284" y="340"/>
                  </a:cubicBezTo>
                  <a:cubicBezTo>
                    <a:pt x="6" y="179"/>
                    <a:pt x="6" y="179"/>
                    <a:pt x="6" y="179"/>
                  </a:cubicBezTo>
                  <a:cubicBezTo>
                    <a:pt x="0" y="175"/>
                    <a:pt x="0" y="169"/>
                    <a:pt x="6" y="165"/>
                  </a:cubicBezTo>
                  <a:lnTo>
                    <a:pt x="286" y="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901" name="Group 1900"/>
          <p:cNvGrpSpPr/>
          <p:nvPr/>
        </p:nvGrpSpPr>
        <p:grpSpPr>
          <a:xfrm>
            <a:off x="6456911" y="2392363"/>
            <a:ext cx="3117849" cy="2771775"/>
            <a:chOff x="6078538" y="2392363"/>
            <a:chExt cx="3117849" cy="2771775"/>
          </a:xfrm>
        </p:grpSpPr>
        <p:sp>
          <p:nvSpPr>
            <p:cNvPr id="1826" name="Freeform 479"/>
            <p:cNvSpPr>
              <a:spLocks/>
            </p:cNvSpPr>
            <p:nvPr/>
          </p:nvSpPr>
          <p:spPr bwMode="auto">
            <a:xfrm>
              <a:off x="6721475" y="4351338"/>
              <a:ext cx="2474912" cy="579438"/>
            </a:xfrm>
            <a:custGeom>
              <a:avLst/>
              <a:gdLst>
                <a:gd name="T0" fmla="*/ 0 w 1559"/>
                <a:gd name="T1" fmla="*/ 365 h 365"/>
                <a:gd name="T2" fmla="*/ 633 w 1559"/>
                <a:gd name="T3" fmla="*/ 0 h 365"/>
                <a:gd name="T4" fmla="*/ 1250 w 1559"/>
                <a:gd name="T5" fmla="*/ 348 h 365"/>
                <a:gd name="T6" fmla="*/ 1559 w 1559"/>
                <a:gd name="T7" fmla="*/ 173 h 365"/>
              </a:gdLst>
              <a:ahLst/>
              <a:cxnLst>
                <a:cxn ang="0">
                  <a:pos x="T0" y="T1"/>
                </a:cxn>
                <a:cxn ang="0">
                  <a:pos x="T2" y="T3"/>
                </a:cxn>
                <a:cxn ang="0">
                  <a:pos x="T4" y="T5"/>
                </a:cxn>
                <a:cxn ang="0">
                  <a:pos x="T6" y="T7"/>
                </a:cxn>
              </a:cxnLst>
              <a:rect l="0" t="0" r="r" b="b"/>
              <a:pathLst>
                <a:path w="1559" h="365">
                  <a:moveTo>
                    <a:pt x="0" y="365"/>
                  </a:moveTo>
                  <a:lnTo>
                    <a:pt x="633" y="0"/>
                  </a:lnTo>
                  <a:lnTo>
                    <a:pt x="1250" y="348"/>
                  </a:lnTo>
                  <a:lnTo>
                    <a:pt x="1559" y="173"/>
                  </a:lnTo>
                </a:path>
              </a:pathLst>
            </a:custGeom>
            <a:noFill/>
            <a:ln w="15875" cap="rnd">
              <a:solidFill>
                <a:schemeClr val="bg2">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27" name="Freeform 480"/>
            <p:cNvSpPr>
              <a:spLocks/>
            </p:cNvSpPr>
            <p:nvPr/>
          </p:nvSpPr>
          <p:spPr bwMode="auto">
            <a:xfrm>
              <a:off x="6078538" y="4559300"/>
              <a:ext cx="587375" cy="344488"/>
            </a:xfrm>
            <a:custGeom>
              <a:avLst/>
              <a:gdLst>
                <a:gd name="T0" fmla="*/ 0 w 370"/>
                <a:gd name="T1" fmla="*/ 0 h 217"/>
                <a:gd name="T2" fmla="*/ 370 w 370"/>
                <a:gd name="T3" fmla="*/ 217 h 217"/>
                <a:gd name="T4" fmla="*/ 370 w 370"/>
                <a:gd name="T5" fmla="*/ 100 h 217"/>
              </a:gdLst>
              <a:ahLst/>
              <a:cxnLst>
                <a:cxn ang="0">
                  <a:pos x="T0" y="T1"/>
                </a:cxn>
                <a:cxn ang="0">
                  <a:pos x="T2" y="T3"/>
                </a:cxn>
                <a:cxn ang="0">
                  <a:pos x="T4" y="T5"/>
                </a:cxn>
              </a:cxnLst>
              <a:rect l="0" t="0" r="r" b="b"/>
              <a:pathLst>
                <a:path w="370" h="217">
                  <a:moveTo>
                    <a:pt x="0" y="0"/>
                  </a:moveTo>
                  <a:lnTo>
                    <a:pt x="370" y="217"/>
                  </a:lnTo>
                  <a:lnTo>
                    <a:pt x="370" y="100"/>
                  </a:lnTo>
                </a:path>
              </a:pathLst>
            </a:custGeom>
            <a:noFill/>
            <a:ln w="15875" cap="rnd">
              <a:solidFill>
                <a:schemeClr val="bg2">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28" name="Freeform 481"/>
            <p:cNvSpPr>
              <a:spLocks/>
            </p:cNvSpPr>
            <p:nvPr/>
          </p:nvSpPr>
          <p:spPr bwMode="auto">
            <a:xfrm>
              <a:off x="6597650" y="2392363"/>
              <a:ext cx="1187450" cy="2433638"/>
            </a:xfrm>
            <a:custGeom>
              <a:avLst/>
              <a:gdLst>
                <a:gd name="T0" fmla="*/ 748 w 748"/>
                <a:gd name="T1" fmla="*/ 0 h 1533"/>
                <a:gd name="T2" fmla="*/ 748 w 748"/>
                <a:gd name="T3" fmla="*/ 110 h 1533"/>
                <a:gd name="T4" fmla="*/ 341 w 748"/>
                <a:gd name="T5" fmla="*/ 346 h 1533"/>
                <a:gd name="T6" fmla="*/ 341 w 748"/>
                <a:gd name="T7" fmla="*/ 702 h 1533"/>
                <a:gd name="T8" fmla="*/ 0 w 748"/>
                <a:gd name="T9" fmla="*/ 899 h 1533"/>
                <a:gd name="T10" fmla="*/ 560 w 748"/>
                <a:gd name="T11" fmla="*/ 1221 h 1533"/>
                <a:gd name="T12" fmla="*/ 17 w 748"/>
                <a:gd name="T13" fmla="*/ 1533 h 1533"/>
              </a:gdLst>
              <a:ahLst/>
              <a:cxnLst>
                <a:cxn ang="0">
                  <a:pos x="T0" y="T1"/>
                </a:cxn>
                <a:cxn ang="0">
                  <a:pos x="T2" y="T3"/>
                </a:cxn>
                <a:cxn ang="0">
                  <a:pos x="T4" y="T5"/>
                </a:cxn>
                <a:cxn ang="0">
                  <a:pos x="T6" y="T7"/>
                </a:cxn>
                <a:cxn ang="0">
                  <a:pos x="T8" y="T9"/>
                </a:cxn>
                <a:cxn ang="0">
                  <a:pos x="T10" y="T11"/>
                </a:cxn>
                <a:cxn ang="0">
                  <a:pos x="T12" y="T13"/>
                </a:cxn>
              </a:cxnLst>
              <a:rect l="0" t="0" r="r" b="b"/>
              <a:pathLst>
                <a:path w="748" h="1533">
                  <a:moveTo>
                    <a:pt x="748" y="0"/>
                  </a:moveTo>
                  <a:lnTo>
                    <a:pt x="748" y="110"/>
                  </a:lnTo>
                  <a:lnTo>
                    <a:pt x="341" y="346"/>
                  </a:lnTo>
                  <a:lnTo>
                    <a:pt x="341" y="702"/>
                  </a:lnTo>
                  <a:lnTo>
                    <a:pt x="0" y="899"/>
                  </a:lnTo>
                  <a:lnTo>
                    <a:pt x="560" y="1221"/>
                  </a:lnTo>
                  <a:lnTo>
                    <a:pt x="17" y="1533"/>
                  </a:lnTo>
                </a:path>
              </a:pathLst>
            </a:custGeom>
            <a:noFill/>
            <a:ln w="15875" cap="rnd">
              <a:solidFill>
                <a:schemeClr val="bg2">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sp>
          <p:nvSpPr>
            <p:cNvPr id="1829" name="Freeform 482"/>
            <p:cNvSpPr>
              <a:spLocks/>
            </p:cNvSpPr>
            <p:nvPr/>
          </p:nvSpPr>
          <p:spPr bwMode="auto">
            <a:xfrm>
              <a:off x="6721475" y="4745038"/>
              <a:ext cx="393700" cy="419100"/>
            </a:xfrm>
            <a:custGeom>
              <a:avLst/>
              <a:gdLst>
                <a:gd name="T0" fmla="*/ 248 w 248"/>
                <a:gd name="T1" fmla="*/ 264 h 264"/>
                <a:gd name="T2" fmla="*/ 0 w 248"/>
                <a:gd name="T3" fmla="*/ 117 h 264"/>
                <a:gd name="T4" fmla="*/ 0 w 248"/>
                <a:gd name="T5" fmla="*/ 0 h 264"/>
              </a:gdLst>
              <a:ahLst/>
              <a:cxnLst>
                <a:cxn ang="0">
                  <a:pos x="T0" y="T1"/>
                </a:cxn>
                <a:cxn ang="0">
                  <a:pos x="T2" y="T3"/>
                </a:cxn>
                <a:cxn ang="0">
                  <a:pos x="T4" y="T5"/>
                </a:cxn>
              </a:cxnLst>
              <a:rect l="0" t="0" r="r" b="b"/>
              <a:pathLst>
                <a:path w="248" h="264">
                  <a:moveTo>
                    <a:pt x="248" y="264"/>
                  </a:moveTo>
                  <a:lnTo>
                    <a:pt x="0" y="117"/>
                  </a:lnTo>
                  <a:lnTo>
                    <a:pt x="0" y="0"/>
                  </a:lnTo>
                </a:path>
              </a:pathLst>
            </a:custGeom>
            <a:noFill/>
            <a:ln w="15875" cap="rnd">
              <a:solidFill>
                <a:schemeClr val="bg2">
                  <a:lumMod val="8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ru-RU"/>
            </a:p>
          </p:txBody>
        </p:sp>
      </p:grpSp>
      <p:grpSp>
        <p:nvGrpSpPr>
          <p:cNvPr id="2047" name="Group 2046"/>
          <p:cNvGrpSpPr/>
          <p:nvPr/>
        </p:nvGrpSpPr>
        <p:grpSpPr>
          <a:xfrm>
            <a:off x="8465098" y="4203700"/>
            <a:ext cx="1419225" cy="1052513"/>
            <a:chOff x="8086725" y="4203700"/>
            <a:chExt cx="1419225" cy="1052513"/>
          </a:xfrm>
          <a:effectLst>
            <a:outerShdw blurRad="152400" dist="76200" dir="2700000" algn="tl" rotWithShape="0">
              <a:prstClr val="black">
                <a:alpha val="40000"/>
              </a:prstClr>
            </a:outerShdw>
          </a:effectLst>
        </p:grpSpPr>
        <p:grpSp>
          <p:nvGrpSpPr>
            <p:cNvPr id="1890" name="Group 1889"/>
            <p:cNvGrpSpPr/>
            <p:nvPr/>
          </p:nvGrpSpPr>
          <p:grpSpPr>
            <a:xfrm>
              <a:off x="8086725" y="4814888"/>
              <a:ext cx="714375" cy="441325"/>
              <a:chOff x="8086725" y="4814888"/>
              <a:chExt cx="714375" cy="441325"/>
            </a:xfrm>
          </p:grpSpPr>
          <p:sp>
            <p:nvSpPr>
              <p:cNvPr id="1830" name="Freeform 483"/>
              <p:cNvSpPr>
                <a:spLocks/>
              </p:cNvSpPr>
              <p:nvPr/>
            </p:nvSpPr>
            <p:spPr bwMode="auto">
              <a:xfrm>
                <a:off x="8086725" y="4900613"/>
                <a:ext cx="571500" cy="355600"/>
              </a:xfrm>
              <a:custGeom>
                <a:avLst/>
                <a:gdLst>
                  <a:gd name="T0" fmla="*/ 0 w 360"/>
                  <a:gd name="T1" fmla="*/ 0 h 224"/>
                  <a:gd name="T2" fmla="*/ 0 w 360"/>
                  <a:gd name="T3" fmla="*/ 17 h 224"/>
                  <a:gd name="T4" fmla="*/ 360 w 360"/>
                  <a:gd name="T5" fmla="*/ 224 h 224"/>
                  <a:gd name="T6" fmla="*/ 360 w 360"/>
                  <a:gd name="T7" fmla="*/ 209 h 224"/>
                  <a:gd name="T8" fmla="*/ 0 w 360"/>
                  <a:gd name="T9" fmla="*/ 0 h 224"/>
                </a:gdLst>
                <a:ahLst/>
                <a:cxnLst>
                  <a:cxn ang="0">
                    <a:pos x="T0" y="T1"/>
                  </a:cxn>
                  <a:cxn ang="0">
                    <a:pos x="T2" y="T3"/>
                  </a:cxn>
                  <a:cxn ang="0">
                    <a:pos x="T4" y="T5"/>
                  </a:cxn>
                  <a:cxn ang="0">
                    <a:pos x="T6" y="T7"/>
                  </a:cxn>
                  <a:cxn ang="0">
                    <a:pos x="T8" y="T9"/>
                  </a:cxn>
                </a:cxnLst>
                <a:rect l="0" t="0" r="r" b="b"/>
                <a:pathLst>
                  <a:path w="360" h="224">
                    <a:moveTo>
                      <a:pt x="0" y="0"/>
                    </a:moveTo>
                    <a:lnTo>
                      <a:pt x="0" y="17"/>
                    </a:lnTo>
                    <a:lnTo>
                      <a:pt x="360" y="224"/>
                    </a:lnTo>
                    <a:lnTo>
                      <a:pt x="360" y="209"/>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1" name="Freeform 484"/>
              <p:cNvSpPr>
                <a:spLocks/>
              </p:cNvSpPr>
              <p:nvPr/>
            </p:nvSpPr>
            <p:spPr bwMode="auto">
              <a:xfrm>
                <a:off x="8658225" y="5148263"/>
                <a:ext cx="142875" cy="107950"/>
              </a:xfrm>
              <a:custGeom>
                <a:avLst/>
                <a:gdLst>
                  <a:gd name="T0" fmla="*/ 0 w 90"/>
                  <a:gd name="T1" fmla="*/ 53 h 68"/>
                  <a:gd name="T2" fmla="*/ 0 w 90"/>
                  <a:gd name="T3" fmla="*/ 68 h 68"/>
                  <a:gd name="T4" fmla="*/ 90 w 90"/>
                  <a:gd name="T5" fmla="*/ 17 h 68"/>
                  <a:gd name="T6" fmla="*/ 90 w 90"/>
                  <a:gd name="T7" fmla="*/ 0 h 68"/>
                  <a:gd name="T8" fmla="*/ 0 w 90"/>
                  <a:gd name="T9" fmla="*/ 53 h 68"/>
                </a:gdLst>
                <a:ahLst/>
                <a:cxnLst>
                  <a:cxn ang="0">
                    <a:pos x="T0" y="T1"/>
                  </a:cxn>
                  <a:cxn ang="0">
                    <a:pos x="T2" y="T3"/>
                  </a:cxn>
                  <a:cxn ang="0">
                    <a:pos x="T4" y="T5"/>
                  </a:cxn>
                  <a:cxn ang="0">
                    <a:pos x="T6" y="T7"/>
                  </a:cxn>
                  <a:cxn ang="0">
                    <a:pos x="T8" y="T9"/>
                  </a:cxn>
                </a:cxnLst>
                <a:rect l="0" t="0" r="r" b="b"/>
                <a:pathLst>
                  <a:path w="90" h="68">
                    <a:moveTo>
                      <a:pt x="0" y="53"/>
                    </a:moveTo>
                    <a:lnTo>
                      <a:pt x="0" y="68"/>
                    </a:lnTo>
                    <a:lnTo>
                      <a:pt x="90" y="17"/>
                    </a:lnTo>
                    <a:lnTo>
                      <a:pt x="90" y="0"/>
                    </a:lnTo>
                    <a:lnTo>
                      <a:pt x="0" y="5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2" name="Freeform 485"/>
              <p:cNvSpPr>
                <a:spLocks/>
              </p:cNvSpPr>
              <p:nvPr/>
            </p:nvSpPr>
            <p:spPr bwMode="auto">
              <a:xfrm>
                <a:off x="8086725" y="4814888"/>
                <a:ext cx="714375" cy="417513"/>
              </a:xfrm>
              <a:custGeom>
                <a:avLst/>
                <a:gdLst>
                  <a:gd name="T0" fmla="*/ 90 w 450"/>
                  <a:gd name="T1" fmla="*/ 0 h 263"/>
                  <a:gd name="T2" fmla="*/ 0 w 450"/>
                  <a:gd name="T3" fmla="*/ 54 h 263"/>
                  <a:gd name="T4" fmla="*/ 360 w 450"/>
                  <a:gd name="T5" fmla="*/ 263 h 263"/>
                  <a:gd name="T6" fmla="*/ 450 w 450"/>
                  <a:gd name="T7" fmla="*/ 210 h 263"/>
                  <a:gd name="T8" fmla="*/ 90 w 450"/>
                  <a:gd name="T9" fmla="*/ 0 h 263"/>
                </a:gdLst>
                <a:ahLst/>
                <a:cxnLst>
                  <a:cxn ang="0">
                    <a:pos x="T0" y="T1"/>
                  </a:cxn>
                  <a:cxn ang="0">
                    <a:pos x="T2" y="T3"/>
                  </a:cxn>
                  <a:cxn ang="0">
                    <a:pos x="T4" y="T5"/>
                  </a:cxn>
                  <a:cxn ang="0">
                    <a:pos x="T6" y="T7"/>
                  </a:cxn>
                  <a:cxn ang="0">
                    <a:pos x="T8" y="T9"/>
                  </a:cxn>
                </a:cxnLst>
                <a:rect l="0" t="0" r="r" b="b"/>
                <a:pathLst>
                  <a:path w="450" h="263">
                    <a:moveTo>
                      <a:pt x="90" y="0"/>
                    </a:moveTo>
                    <a:lnTo>
                      <a:pt x="0" y="54"/>
                    </a:lnTo>
                    <a:lnTo>
                      <a:pt x="360" y="263"/>
                    </a:lnTo>
                    <a:lnTo>
                      <a:pt x="450" y="210"/>
                    </a:lnTo>
                    <a:lnTo>
                      <a:pt x="9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4" name="Group 1893"/>
            <p:cNvGrpSpPr/>
            <p:nvPr/>
          </p:nvGrpSpPr>
          <p:grpSpPr>
            <a:xfrm>
              <a:off x="8259763" y="4664075"/>
              <a:ext cx="720725" cy="441326"/>
              <a:chOff x="8259763" y="4664075"/>
              <a:chExt cx="720725" cy="441326"/>
            </a:xfrm>
          </p:grpSpPr>
          <p:sp>
            <p:nvSpPr>
              <p:cNvPr id="1833" name="Freeform 486"/>
              <p:cNvSpPr>
                <a:spLocks/>
              </p:cNvSpPr>
              <p:nvPr/>
            </p:nvSpPr>
            <p:spPr bwMode="auto">
              <a:xfrm>
                <a:off x="8259763" y="4749800"/>
                <a:ext cx="576262" cy="355600"/>
              </a:xfrm>
              <a:custGeom>
                <a:avLst/>
                <a:gdLst>
                  <a:gd name="T0" fmla="*/ 0 w 363"/>
                  <a:gd name="T1" fmla="*/ 0 h 224"/>
                  <a:gd name="T2" fmla="*/ 0 w 363"/>
                  <a:gd name="T3" fmla="*/ 14 h 224"/>
                  <a:gd name="T4" fmla="*/ 363 w 363"/>
                  <a:gd name="T5" fmla="*/ 224 h 224"/>
                  <a:gd name="T6" fmla="*/ 363 w 363"/>
                  <a:gd name="T7" fmla="*/ 207 h 224"/>
                  <a:gd name="T8" fmla="*/ 0 w 363"/>
                  <a:gd name="T9" fmla="*/ 0 h 224"/>
                </a:gdLst>
                <a:ahLst/>
                <a:cxnLst>
                  <a:cxn ang="0">
                    <a:pos x="T0" y="T1"/>
                  </a:cxn>
                  <a:cxn ang="0">
                    <a:pos x="T2" y="T3"/>
                  </a:cxn>
                  <a:cxn ang="0">
                    <a:pos x="T4" y="T5"/>
                  </a:cxn>
                  <a:cxn ang="0">
                    <a:pos x="T6" y="T7"/>
                  </a:cxn>
                  <a:cxn ang="0">
                    <a:pos x="T8" y="T9"/>
                  </a:cxn>
                </a:cxnLst>
                <a:rect l="0" t="0" r="r" b="b"/>
                <a:pathLst>
                  <a:path w="363" h="224">
                    <a:moveTo>
                      <a:pt x="0" y="0"/>
                    </a:moveTo>
                    <a:lnTo>
                      <a:pt x="0" y="14"/>
                    </a:lnTo>
                    <a:lnTo>
                      <a:pt x="363" y="224"/>
                    </a:lnTo>
                    <a:lnTo>
                      <a:pt x="363" y="207"/>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4" name="Freeform 487"/>
              <p:cNvSpPr>
                <a:spLocks/>
              </p:cNvSpPr>
              <p:nvPr/>
            </p:nvSpPr>
            <p:spPr bwMode="auto">
              <a:xfrm>
                <a:off x="8836025" y="4992688"/>
                <a:ext cx="144462" cy="112713"/>
              </a:xfrm>
              <a:custGeom>
                <a:avLst/>
                <a:gdLst>
                  <a:gd name="T0" fmla="*/ 0 w 91"/>
                  <a:gd name="T1" fmla="*/ 54 h 71"/>
                  <a:gd name="T2" fmla="*/ 0 w 91"/>
                  <a:gd name="T3" fmla="*/ 71 h 71"/>
                  <a:gd name="T4" fmla="*/ 91 w 91"/>
                  <a:gd name="T5" fmla="*/ 17 h 71"/>
                  <a:gd name="T6" fmla="*/ 91 w 91"/>
                  <a:gd name="T7" fmla="*/ 0 h 71"/>
                  <a:gd name="T8" fmla="*/ 0 w 91"/>
                  <a:gd name="T9" fmla="*/ 54 h 71"/>
                </a:gdLst>
                <a:ahLst/>
                <a:cxnLst>
                  <a:cxn ang="0">
                    <a:pos x="T0" y="T1"/>
                  </a:cxn>
                  <a:cxn ang="0">
                    <a:pos x="T2" y="T3"/>
                  </a:cxn>
                  <a:cxn ang="0">
                    <a:pos x="T4" y="T5"/>
                  </a:cxn>
                  <a:cxn ang="0">
                    <a:pos x="T6" y="T7"/>
                  </a:cxn>
                  <a:cxn ang="0">
                    <a:pos x="T8" y="T9"/>
                  </a:cxn>
                </a:cxnLst>
                <a:rect l="0" t="0" r="r" b="b"/>
                <a:pathLst>
                  <a:path w="91" h="71">
                    <a:moveTo>
                      <a:pt x="0" y="54"/>
                    </a:moveTo>
                    <a:lnTo>
                      <a:pt x="0" y="71"/>
                    </a:lnTo>
                    <a:lnTo>
                      <a:pt x="91" y="17"/>
                    </a:lnTo>
                    <a:lnTo>
                      <a:pt x="91" y="0"/>
                    </a:lnTo>
                    <a:lnTo>
                      <a:pt x="0" y="54"/>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5" name="Freeform 488"/>
              <p:cNvSpPr>
                <a:spLocks/>
              </p:cNvSpPr>
              <p:nvPr/>
            </p:nvSpPr>
            <p:spPr bwMode="auto">
              <a:xfrm>
                <a:off x="8259763" y="4664075"/>
                <a:ext cx="720725" cy="414338"/>
              </a:xfrm>
              <a:custGeom>
                <a:avLst/>
                <a:gdLst>
                  <a:gd name="T0" fmla="*/ 93 w 454"/>
                  <a:gd name="T1" fmla="*/ 0 h 261"/>
                  <a:gd name="T2" fmla="*/ 0 w 454"/>
                  <a:gd name="T3" fmla="*/ 54 h 261"/>
                  <a:gd name="T4" fmla="*/ 363 w 454"/>
                  <a:gd name="T5" fmla="*/ 261 h 261"/>
                  <a:gd name="T6" fmla="*/ 454 w 454"/>
                  <a:gd name="T7" fmla="*/ 207 h 261"/>
                  <a:gd name="T8" fmla="*/ 93 w 454"/>
                  <a:gd name="T9" fmla="*/ 0 h 261"/>
                </a:gdLst>
                <a:ahLst/>
                <a:cxnLst>
                  <a:cxn ang="0">
                    <a:pos x="T0" y="T1"/>
                  </a:cxn>
                  <a:cxn ang="0">
                    <a:pos x="T2" y="T3"/>
                  </a:cxn>
                  <a:cxn ang="0">
                    <a:pos x="T4" y="T5"/>
                  </a:cxn>
                  <a:cxn ang="0">
                    <a:pos x="T6" y="T7"/>
                  </a:cxn>
                  <a:cxn ang="0">
                    <a:pos x="T8" y="T9"/>
                  </a:cxn>
                </a:cxnLst>
                <a:rect l="0" t="0" r="r" b="b"/>
                <a:pathLst>
                  <a:path w="454" h="261">
                    <a:moveTo>
                      <a:pt x="93" y="0"/>
                    </a:moveTo>
                    <a:lnTo>
                      <a:pt x="0" y="54"/>
                    </a:lnTo>
                    <a:lnTo>
                      <a:pt x="363" y="261"/>
                    </a:lnTo>
                    <a:lnTo>
                      <a:pt x="454" y="207"/>
                    </a:lnTo>
                    <a:lnTo>
                      <a:pt x="93"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3" name="Group 1892"/>
            <p:cNvGrpSpPr/>
            <p:nvPr/>
          </p:nvGrpSpPr>
          <p:grpSpPr>
            <a:xfrm>
              <a:off x="8437563" y="4508500"/>
              <a:ext cx="715962" cy="441325"/>
              <a:chOff x="8437563" y="4508500"/>
              <a:chExt cx="715962" cy="441325"/>
            </a:xfrm>
          </p:grpSpPr>
          <p:sp>
            <p:nvSpPr>
              <p:cNvPr id="1836" name="Freeform 489"/>
              <p:cNvSpPr>
                <a:spLocks/>
              </p:cNvSpPr>
              <p:nvPr/>
            </p:nvSpPr>
            <p:spPr bwMode="auto">
              <a:xfrm>
                <a:off x="8437563" y="4594225"/>
                <a:ext cx="573087" cy="355600"/>
              </a:xfrm>
              <a:custGeom>
                <a:avLst/>
                <a:gdLst>
                  <a:gd name="T0" fmla="*/ 0 w 361"/>
                  <a:gd name="T1" fmla="*/ 0 h 224"/>
                  <a:gd name="T2" fmla="*/ 0 w 361"/>
                  <a:gd name="T3" fmla="*/ 17 h 224"/>
                  <a:gd name="T4" fmla="*/ 361 w 361"/>
                  <a:gd name="T5" fmla="*/ 224 h 224"/>
                  <a:gd name="T6" fmla="*/ 361 w 361"/>
                  <a:gd name="T7" fmla="*/ 207 h 224"/>
                  <a:gd name="T8" fmla="*/ 0 w 361"/>
                  <a:gd name="T9" fmla="*/ 0 h 224"/>
                </a:gdLst>
                <a:ahLst/>
                <a:cxnLst>
                  <a:cxn ang="0">
                    <a:pos x="T0" y="T1"/>
                  </a:cxn>
                  <a:cxn ang="0">
                    <a:pos x="T2" y="T3"/>
                  </a:cxn>
                  <a:cxn ang="0">
                    <a:pos x="T4" y="T5"/>
                  </a:cxn>
                  <a:cxn ang="0">
                    <a:pos x="T6" y="T7"/>
                  </a:cxn>
                  <a:cxn ang="0">
                    <a:pos x="T8" y="T9"/>
                  </a:cxn>
                </a:cxnLst>
                <a:rect l="0" t="0" r="r" b="b"/>
                <a:pathLst>
                  <a:path w="361" h="224">
                    <a:moveTo>
                      <a:pt x="0" y="0"/>
                    </a:moveTo>
                    <a:lnTo>
                      <a:pt x="0" y="17"/>
                    </a:lnTo>
                    <a:lnTo>
                      <a:pt x="361" y="224"/>
                    </a:lnTo>
                    <a:lnTo>
                      <a:pt x="361" y="207"/>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7" name="Freeform 490"/>
              <p:cNvSpPr>
                <a:spLocks/>
              </p:cNvSpPr>
              <p:nvPr/>
            </p:nvSpPr>
            <p:spPr bwMode="auto">
              <a:xfrm>
                <a:off x="9010650" y="4841875"/>
                <a:ext cx="142875" cy="107950"/>
              </a:xfrm>
              <a:custGeom>
                <a:avLst/>
                <a:gdLst>
                  <a:gd name="T0" fmla="*/ 0 w 90"/>
                  <a:gd name="T1" fmla="*/ 51 h 68"/>
                  <a:gd name="T2" fmla="*/ 0 w 90"/>
                  <a:gd name="T3" fmla="*/ 68 h 68"/>
                  <a:gd name="T4" fmla="*/ 90 w 90"/>
                  <a:gd name="T5" fmla="*/ 15 h 68"/>
                  <a:gd name="T6" fmla="*/ 90 w 90"/>
                  <a:gd name="T7" fmla="*/ 0 h 68"/>
                  <a:gd name="T8" fmla="*/ 0 w 90"/>
                  <a:gd name="T9" fmla="*/ 51 h 68"/>
                </a:gdLst>
                <a:ahLst/>
                <a:cxnLst>
                  <a:cxn ang="0">
                    <a:pos x="T0" y="T1"/>
                  </a:cxn>
                  <a:cxn ang="0">
                    <a:pos x="T2" y="T3"/>
                  </a:cxn>
                  <a:cxn ang="0">
                    <a:pos x="T4" y="T5"/>
                  </a:cxn>
                  <a:cxn ang="0">
                    <a:pos x="T6" y="T7"/>
                  </a:cxn>
                  <a:cxn ang="0">
                    <a:pos x="T8" y="T9"/>
                  </a:cxn>
                </a:cxnLst>
                <a:rect l="0" t="0" r="r" b="b"/>
                <a:pathLst>
                  <a:path w="90" h="68">
                    <a:moveTo>
                      <a:pt x="0" y="51"/>
                    </a:moveTo>
                    <a:lnTo>
                      <a:pt x="0" y="68"/>
                    </a:lnTo>
                    <a:lnTo>
                      <a:pt x="90" y="15"/>
                    </a:lnTo>
                    <a:lnTo>
                      <a:pt x="90" y="0"/>
                    </a:lnTo>
                    <a:lnTo>
                      <a:pt x="0" y="5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38" name="Freeform 491"/>
              <p:cNvSpPr>
                <a:spLocks/>
              </p:cNvSpPr>
              <p:nvPr/>
            </p:nvSpPr>
            <p:spPr bwMode="auto">
              <a:xfrm>
                <a:off x="8437563" y="4508500"/>
                <a:ext cx="715962" cy="414338"/>
              </a:xfrm>
              <a:custGeom>
                <a:avLst/>
                <a:gdLst>
                  <a:gd name="T0" fmla="*/ 91 w 451"/>
                  <a:gd name="T1" fmla="*/ 0 h 261"/>
                  <a:gd name="T2" fmla="*/ 0 w 451"/>
                  <a:gd name="T3" fmla="*/ 54 h 261"/>
                  <a:gd name="T4" fmla="*/ 361 w 451"/>
                  <a:gd name="T5" fmla="*/ 261 h 261"/>
                  <a:gd name="T6" fmla="*/ 451 w 451"/>
                  <a:gd name="T7" fmla="*/ 210 h 261"/>
                  <a:gd name="T8" fmla="*/ 91 w 451"/>
                  <a:gd name="T9" fmla="*/ 0 h 261"/>
                </a:gdLst>
                <a:ahLst/>
                <a:cxnLst>
                  <a:cxn ang="0">
                    <a:pos x="T0" y="T1"/>
                  </a:cxn>
                  <a:cxn ang="0">
                    <a:pos x="T2" y="T3"/>
                  </a:cxn>
                  <a:cxn ang="0">
                    <a:pos x="T4" y="T5"/>
                  </a:cxn>
                  <a:cxn ang="0">
                    <a:pos x="T6" y="T7"/>
                  </a:cxn>
                  <a:cxn ang="0">
                    <a:pos x="T8" y="T9"/>
                  </a:cxn>
                </a:cxnLst>
                <a:rect l="0" t="0" r="r" b="b"/>
                <a:pathLst>
                  <a:path w="451" h="261">
                    <a:moveTo>
                      <a:pt x="91" y="0"/>
                    </a:moveTo>
                    <a:lnTo>
                      <a:pt x="0" y="54"/>
                    </a:lnTo>
                    <a:lnTo>
                      <a:pt x="361" y="261"/>
                    </a:lnTo>
                    <a:lnTo>
                      <a:pt x="451" y="210"/>
                    </a:lnTo>
                    <a:lnTo>
                      <a:pt x="91"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2" name="Group 1891"/>
            <p:cNvGrpSpPr/>
            <p:nvPr/>
          </p:nvGrpSpPr>
          <p:grpSpPr>
            <a:xfrm>
              <a:off x="8612188" y="4354513"/>
              <a:ext cx="719137" cy="441325"/>
              <a:chOff x="8612188" y="4354513"/>
              <a:chExt cx="719137" cy="441325"/>
            </a:xfrm>
          </p:grpSpPr>
          <p:sp>
            <p:nvSpPr>
              <p:cNvPr id="1839" name="Freeform 492"/>
              <p:cNvSpPr>
                <a:spLocks/>
              </p:cNvSpPr>
              <p:nvPr/>
            </p:nvSpPr>
            <p:spPr bwMode="auto">
              <a:xfrm>
                <a:off x="8612188" y="4440238"/>
                <a:ext cx="573087" cy="355600"/>
              </a:xfrm>
              <a:custGeom>
                <a:avLst/>
                <a:gdLst>
                  <a:gd name="T0" fmla="*/ 0 w 361"/>
                  <a:gd name="T1" fmla="*/ 0 h 224"/>
                  <a:gd name="T2" fmla="*/ 0 w 361"/>
                  <a:gd name="T3" fmla="*/ 17 h 224"/>
                  <a:gd name="T4" fmla="*/ 361 w 361"/>
                  <a:gd name="T5" fmla="*/ 224 h 224"/>
                  <a:gd name="T6" fmla="*/ 361 w 361"/>
                  <a:gd name="T7" fmla="*/ 209 h 224"/>
                  <a:gd name="T8" fmla="*/ 0 w 361"/>
                  <a:gd name="T9" fmla="*/ 0 h 224"/>
                </a:gdLst>
                <a:ahLst/>
                <a:cxnLst>
                  <a:cxn ang="0">
                    <a:pos x="T0" y="T1"/>
                  </a:cxn>
                  <a:cxn ang="0">
                    <a:pos x="T2" y="T3"/>
                  </a:cxn>
                  <a:cxn ang="0">
                    <a:pos x="T4" y="T5"/>
                  </a:cxn>
                  <a:cxn ang="0">
                    <a:pos x="T6" y="T7"/>
                  </a:cxn>
                  <a:cxn ang="0">
                    <a:pos x="T8" y="T9"/>
                  </a:cxn>
                </a:cxnLst>
                <a:rect l="0" t="0" r="r" b="b"/>
                <a:pathLst>
                  <a:path w="361" h="224">
                    <a:moveTo>
                      <a:pt x="0" y="0"/>
                    </a:moveTo>
                    <a:lnTo>
                      <a:pt x="0" y="17"/>
                    </a:lnTo>
                    <a:lnTo>
                      <a:pt x="361" y="224"/>
                    </a:lnTo>
                    <a:lnTo>
                      <a:pt x="361" y="209"/>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0" name="Freeform 493"/>
              <p:cNvSpPr>
                <a:spLocks/>
              </p:cNvSpPr>
              <p:nvPr/>
            </p:nvSpPr>
            <p:spPr bwMode="auto">
              <a:xfrm>
                <a:off x="9185275" y="4687888"/>
                <a:ext cx="146050" cy="107950"/>
              </a:xfrm>
              <a:custGeom>
                <a:avLst/>
                <a:gdLst>
                  <a:gd name="T0" fmla="*/ 0 w 92"/>
                  <a:gd name="T1" fmla="*/ 53 h 68"/>
                  <a:gd name="T2" fmla="*/ 0 w 92"/>
                  <a:gd name="T3" fmla="*/ 68 h 68"/>
                  <a:gd name="T4" fmla="*/ 92 w 92"/>
                  <a:gd name="T5" fmla="*/ 17 h 68"/>
                  <a:gd name="T6" fmla="*/ 92 w 92"/>
                  <a:gd name="T7" fmla="*/ 0 h 68"/>
                  <a:gd name="T8" fmla="*/ 0 w 92"/>
                  <a:gd name="T9" fmla="*/ 53 h 68"/>
                </a:gdLst>
                <a:ahLst/>
                <a:cxnLst>
                  <a:cxn ang="0">
                    <a:pos x="T0" y="T1"/>
                  </a:cxn>
                  <a:cxn ang="0">
                    <a:pos x="T2" y="T3"/>
                  </a:cxn>
                  <a:cxn ang="0">
                    <a:pos x="T4" y="T5"/>
                  </a:cxn>
                  <a:cxn ang="0">
                    <a:pos x="T6" y="T7"/>
                  </a:cxn>
                  <a:cxn ang="0">
                    <a:pos x="T8" y="T9"/>
                  </a:cxn>
                </a:cxnLst>
                <a:rect l="0" t="0" r="r" b="b"/>
                <a:pathLst>
                  <a:path w="92" h="68">
                    <a:moveTo>
                      <a:pt x="0" y="53"/>
                    </a:moveTo>
                    <a:lnTo>
                      <a:pt x="0" y="68"/>
                    </a:lnTo>
                    <a:lnTo>
                      <a:pt x="92" y="17"/>
                    </a:lnTo>
                    <a:lnTo>
                      <a:pt x="92" y="0"/>
                    </a:lnTo>
                    <a:lnTo>
                      <a:pt x="0" y="5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1" name="Freeform 494"/>
              <p:cNvSpPr>
                <a:spLocks/>
              </p:cNvSpPr>
              <p:nvPr/>
            </p:nvSpPr>
            <p:spPr bwMode="auto">
              <a:xfrm>
                <a:off x="8612188" y="4354513"/>
                <a:ext cx="719137" cy="417513"/>
              </a:xfrm>
              <a:custGeom>
                <a:avLst/>
                <a:gdLst>
                  <a:gd name="T0" fmla="*/ 93 w 453"/>
                  <a:gd name="T1" fmla="*/ 0 h 263"/>
                  <a:gd name="T2" fmla="*/ 0 w 453"/>
                  <a:gd name="T3" fmla="*/ 54 h 263"/>
                  <a:gd name="T4" fmla="*/ 361 w 453"/>
                  <a:gd name="T5" fmla="*/ 263 h 263"/>
                  <a:gd name="T6" fmla="*/ 453 w 453"/>
                  <a:gd name="T7" fmla="*/ 210 h 263"/>
                  <a:gd name="T8" fmla="*/ 93 w 453"/>
                  <a:gd name="T9" fmla="*/ 0 h 263"/>
                </a:gdLst>
                <a:ahLst/>
                <a:cxnLst>
                  <a:cxn ang="0">
                    <a:pos x="T0" y="T1"/>
                  </a:cxn>
                  <a:cxn ang="0">
                    <a:pos x="T2" y="T3"/>
                  </a:cxn>
                  <a:cxn ang="0">
                    <a:pos x="T4" y="T5"/>
                  </a:cxn>
                  <a:cxn ang="0">
                    <a:pos x="T6" y="T7"/>
                  </a:cxn>
                  <a:cxn ang="0">
                    <a:pos x="T8" y="T9"/>
                  </a:cxn>
                </a:cxnLst>
                <a:rect l="0" t="0" r="r" b="b"/>
                <a:pathLst>
                  <a:path w="453" h="263">
                    <a:moveTo>
                      <a:pt x="93" y="0"/>
                    </a:moveTo>
                    <a:lnTo>
                      <a:pt x="0" y="54"/>
                    </a:lnTo>
                    <a:lnTo>
                      <a:pt x="361" y="263"/>
                    </a:lnTo>
                    <a:lnTo>
                      <a:pt x="453" y="210"/>
                    </a:lnTo>
                    <a:lnTo>
                      <a:pt x="93"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1" name="Group 1890"/>
            <p:cNvGrpSpPr/>
            <p:nvPr/>
          </p:nvGrpSpPr>
          <p:grpSpPr>
            <a:xfrm>
              <a:off x="8789988" y="4203700"/>
              <a:ext cx="715962" cy="436563"/>
              <a:chOff x="8789988" y="4203700"/>
              <a:chExt cx="715962" cy="436563"/>
            </a:xfrm>
          </p:grpSpPr>
          <p:sp>
            <p:nvSpPr>
              <p:cNvPr id="1842" name="Freeform 495"/>
              <p:cNvSpPr>
                <a:spLocks/>
              </p:cNvSpPr>
              <p:nvPr/>
            </p:nvSpPr>
            <p:spPr bwMode="auto">
              <a:xfrm>
                <a:off x="8789988" y="4284663"/>
                <a:ext cx="573087" cy="355600"/>
              </a:xfrm>
              <a:custGeom>
                <a:avLst/>
                <a:gdLst>
                  <a:gd name="T0" fmla="*/ 0 w 361"/>
                  <a:gd name="T1" fmla="*/ 0 h 224"/>
                  <a:gd name="T2" fmla="*/ 0 w 361"/>
                  <a:gd name="T3" fmla="*/ 17 h 224"/>
                  <a:gd name="T4" fmla="*/ 361 w 361"/>
                  <a:gd name="T5" fmla="*/ 224 h 224"/>
                  <a:gd name="T6" fmla="*/ 361 w 361"/>
                  <a:gd name="T7" fmla="*/ 210 h 224"/>
                  <a:gd name="T8" fmla="*/ 0 w 361"/>
                  <a:gd name="T9" fmla="*/ 0 h 224"/>
                </a:gdLst>
                <a:ahLst/>
                <a:cxnLst>
                  <a:cxn ang="0">
                    <a:pos x="T0" y="T1"/>
                  </a:cxn>
                  <a:cxn ang="0">
                    <a:pos x="T2" y="T3"/>
                  </a:cxn>
                  <a:cxn ang="0">
                    <a:pos x="T4" y="T5"/>
                  </a:cxn>
                  <a:cxn ang="0">
                    <a:pos x="T6" y="T7"/>
                  </a:cxn>
                  <a:cxn ang="0">
                    <a:pos x="T8" y="T9"/>
                  </a:cxn>
                </a:cxnLst>
                <a:rect l="0" t="0" r="r" b="b"/>
                <a:pathLst>
                  <a:path w="361" h="224">
                    <a:moveTo>
                      <a:pt x="0" y="0"/>
                    </a:moveTo>
                    <a:lnTo>
                      <a:pt x="0" y="17"/>
                    </a:lnTo>
                    <a:lnTo>
                      <a:pt x="361" y="224"/>
                    </a:lnTo>
                    <a:lnTo>
                      <a:pt x="361" y="210"/>
                    </a:lnTo>
                    <a:lnTo>
                      <a:pt x="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3" name="Freeform 496"/>
              <p:cNvSpPr>
                <a:spLocks/>
              </p:cNvSpPr>
              <p:nvPr/>
            </p:nvSpPr>
            <p:spPr bwMode="auto">
              <a:xfrm>
                <a:off x="9363075" y="4532313"/>
                <a:ext cx="142875" cy="107950"/>
              </a:xfrm>
              <a:custGeom>
                <a:avLst/>
                <a:gdLst>
                  <a:gd name="T0" fmla="*/ 0 w 90"/>
                  <a:gd name="T1" fmla="*/ 54 h 68"/>
                  <a:gd name="T2" fmla="*/ 0 w 90"/>
                  <a:gd name="T3" fmla="*/ 68 h 68"/>
                  <a:gd name="T4" fmla="*/ 90 w 90"/>
                  <a:gd name="T5" fmla="*/ 17 h 68"/>
                  <a:gd name="T6" fmla="*/ 90 w 90"/>
                  <a:gd name="T7" fmla="*/ 0 h 68"/>
                  <a:gd name="T8" fmla="*/ 0 w 90"/>
                  <a:gd name="T9" fmla="*/ 54 h 68"/>
                </a:gdLst>
                <a:ahLst/>
                <a:cxnLst>
                  <a:cxn ang="0">
                    <a:pos x="T0" y="T1"/>
                  </a:cxn>
                  <a:cxn ang="0">
                    <a:pos x="T2" y="T3"/>
                  </a:cxn>
                  <a:cxn ang="0">
                    <a:pos x="T4" y="T5"/>
                  </a:cxn>
                  <a:cxn ang="0">
                    <a:pos x="T6" y="T7"/>
                  </a:cxn>
                  <a:cxn ang="0">
                    <a:pos x="T8" y="T9"/>
                  </a:cxn>
                </a:cxnLst>
                <a:rect l="0" t="0" r="r" b="b"/>
                <a:pathLst>
                  <a:path w="90" h="68">
                    <a:moveTo>
                      <a:pt x="0" y="54"/>
                    </a:moveTo>
                    <a:lnTo>
                      <a:pt x="0" y="68"/>
                    </a:lnTo>
                    <a:lnTo>
                      <a:pt x="90" y="17"/>
                    </a:lnTo>
                    <a:lnTo>
                      <a:pt x="90" y="0"/>
                    </a:lnTo>
                    <a:lnTo>
                      <a:pt x="0" y="54"/>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4" name="Freeform 497"/>
              <p:cNvSpPr>
                <a:spLocks/>
              </p:cNvSpPr>
              <p:nvPr/>
            </p:nvSpPr>
            <p:spPr bwMode="auto">
              <a:xfrm>
                <a:off x="8789988" y="4203700"/>
                <a:ext cx="715962" cy="414338"/>
              </a:xfrm>
              <a:custGeom>
                <a:avLst/>
                <a:gdLst>
                  <a:gd name="T0" fmla="*/ 90 w 451"/>
                  <a:gd name="T1" fmla="*/ 0 h 261"/>
                  <a:gd name="T2" fmla="*/ 0 w 451"/>
                  <a:gd name="T3" fmla="*/ 51 h 261"/>
                  <a:gd name="T4" fmla="*/ 361 w 451"/>
                  <a:gd name="T5" fmla="*/ 261 h 261"/>
                  <a:gd name="T6" fmla="*/ 451 w 451"/>
                  <a:gd name="T7" fmla="*/ 207 h 261"/>
                  <a:gd name="T8" fmla="*/ 90 w 451"/>
                  <a:gd name="T9" fmla="*/ 0 h 261"/>
                </a:gdLst>
                <a:ahLst/>
                <a:cxnLst>
                  <a:cxn ang="0">
                    <a:pos x="T0" y="T1"/>
                  </a:cxn>
                  <a:cxn ang="0">
                    <a:pos x="T2" y="T3"/>
                  </a:cxn>
                  <a:cxn ang="0">
                    <a:pos x="T4" y="T5"/>
                  </a:cxn>
                  <a:cxn ang="0">
                    <a:pos x="T6" y="T7"/>
                  </a:cxn>
                  <a:cxn ang="0">
                    <a:pos x="T8" y="T9"/>
                  </a:cxn>
                </a:cxnLst>
                <a:rect l="0" t="0" r="r" b="b"/>
                <a:pathLst>
                  <a:path w="451" h="261">
                    <a:moveTo>
                      <a:pt x="90" y="0"/>
                    </a:moveTo>
                    <a:lnTo>
                      <a:pt x="0" y="51"/>
                    </a:lnTo>
                    <a:lnTo>
                      <a:pt x="361" y="261"/>
                    </a:lnTo>
                    <a:lnTo>
                      <a:pt x="451" y="207"/>
                    </a:lnTo>
                    <a:lnTo>
                      <a:pt x="9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1900" name="Group 1899"/>
          <p:cNvGrpSpPr/>
          <p:nvPr/>
        </p:nvGrpSpPr>
        <p:grpSpPr>
          <a:xfrm>
            <a:off x="8568286" y="2855913"/>
            <a:ext cx="1420812" cy="1054100"/>
            <a:chOff x="8189913" y="2855913"/>
            <a:chExt cx="1420812" cy="1054100"/>
          </a:xfrm>
          <a:effectLst>
            <a:outerShdw blurRad="241300" dist="38100" dir="8100000" algn="tr" rotWithShape="0">
              <a:prstClr val="black">
                <a:alpha val="40000"/>
              </a:prstClr>
            </a:outerShdw>
          </a:effectLst>
        </p:grpSpPr>
        <p:grpSp>
          <p:nvGrpSpPr>
            <p:cNvPr id="1895" name="Group 1894"/>
            <p:cNvGrpSpPr/>
            <p:nvPr/>
          </p:nvGrpSpPr>
          <p:grpSpPr>
            <a:xfrm>
              <a:off x="8894763" y="3468688"/>
              <a:ext cx="715962" cy="441325"/>
              <a:chOff x="8894763" y="3468688"/>
              <a:chExt cx="715962" cy="441325"/>
            </a:xfrm>
          </p:grpSpPr>
          <p:sp>
            <p:nvSpPr>
              <p:cNvPr id="1845" name="Freeform 498"/>
              <p:cNvSpPr>
                <a:spLocks/>
              </p:cNvSpPr>
              <p:nvPr/>
            </p:nvSpPr>
            <p:spPr bwMode="auto">
              <a:xfrm>
                <a:off x="9037638" y="3552825"/>
                <a:ext cx="573087" cy="357188"/>
              </a:xfrm>
              <a:custGeom>
                <a:avLst/>
                <a:gdLst>
                  <a:gd name="T0" fmla="*/ 361 w 361"/>
                  <a:gd name="T1" fmla="*/ 0 h 225"/>
                  <a:gd name="T2" fmla="*/ 361 w 361"/>
                  <a:gd name="T3" fmla="*/ 17 h 225"/>
                  <a:gd name="T4" fmla="*/ 0 w 361"/>
                  <a:gd name="T5" fmla="*/ 225 h 225"/>
                  <a:gd name="T6" fmla="*/ 0 w 361"/>
                  <a:gd name="T7" fmla="*/ 208 h 225"/>
                  <a:gd name="T8" fmla="*/ 361 w 361"/>
                  <a:gd name="T9" fmla="*/ 0 h 225"/>
                </a:gdLst>
                <a:ahLst/>
                <a:cxnLst>
                  <a:cxn ang="0">
                    <a:pos x="T0" y="T1"/>
                  </a:cxn>
                  <a:cxn ang="0">
                    <a:pos x="T2" y="T3"/>
                  </a:cxn>
                  <a:cxn ang="0">
                    <a:pos x="T4" y="T5"/>
                  </a:cxn>
                  <a:cxn ang="0">
                    <a:pos x="T6" y="T7"/>
                  </a:cxn>
                  <a:cxn ang="0">
                    <a:pos x="T8" y="T9"/>
                  </a:cxn>
                </a:cxnLst>
                <a:rect l="0" t="0" r="r" b="b"/>
                <a:pathLst>
                  <a:path w="361" h="225">
                    <a:moveTo>
                      <a:pt x="361" y="0"/>
                    </a:moveTo>
                    <a:lnTo>
                      <a:pt x="361" y="17"/>
                    </a:lnTo>
                    <a:lnTo>
                      <a:pt x="0" y="225"/>
                    </a:lnTo>
                    <a:lnTo>
                      <a:pt x="0" y="208"/>
                    </a:lnTo>
                    <a:lnTo>
                      <a:pt x="36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6" name="Freeform 499"/>
              <p:cNvSpPr>
                <a:spLocks/>
              </p:cNvSpPr>
              <p:nvPr/>
            </p:nvSpPr>
            <p:spPr bwMode="auto">
              <a:xfrm>
                <a:off x="8894763" y="3800475"/>
                <a:ext cx="142875" cy="109538"/>
              </a:xfrm>
              <a:custGeom>
                <a:avLst/>
                <a:gdLst>
                  <a:gd name="T0" fmla="*/ 90 w 90"/>
                  <a:gd name="T1" fmla="*/ 52 h 69"/>
                  <a:gd name="T2" fmla="*/ 90 w 90"/>
                  <a:gd name="T3" fmla="*/ 69 h 69"/>
                  <a:gd name="T4" fmla="*/ 0 w 90"/>
                  <a:gd name="T5" fmla="*/ 17 h 69"/>
                  <a:gd name="T6" fmla="*/ 0 w 90"/>
                  <a:gd name="T7" fmla="*/ 0 h 69"/>
                  <a:gd name="T8" fmla="*/ 90 w 90"/>
                  <a:gd name="T9" fmla="*/ 52 h 69"/>
                </a:gdLst>
                <a:ahLst/>
                <a:cxnLst>
                  <a:cxn ang="0">
                    <a:pos x="T0" y="T1"/>
                  </a:cxn>
                  <a:cxn ang="0">
                    <a:pos x="T2" y="T3"/>
                  </a:cxn>
                  <a:cxn ang="0">
                    <a:pos x="T4" y="T5"/>
                  </a:cxn>
                  <a:cxn ang="0">
                    <a:pos x="T6" y="T7"/>
                  </a:cxn>
                  <a:cxn ang="0">
                    <a:pos x="T8" y="T9"/>
                  </a:cxn>
                </a:cxnLst>
                <a:rect l="0" t="0" r="r" b="b"/>
                <a:pathLst>
                  <a:path w="90" h="69">
                    <a:moveTo>
                      <a:pt x="90" y="52"/>
                    </a:moveTo>
                    <a:lnTo>
                      <a:pt x="90" y="69"/>
                    </a:lnTo>
                    <a:lnTo>
                      <a:pt x="0" y="17"/>
                    </a:lnTo>
                    <a:lnTo>
                      <a:pt x="0" y="0"/>
                    </a:lnTo>
                    <a:lnTo>
                      <a:pt x="90" y="5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7" name="Freeform 500"/>
              <p:cNvSpPr>
                <a:spLocks/>
              </p:cNvSpPr>
              <p:nvPr/>
            </p:nvSpPr>
            <p:spPr bwMode="auto">
              <a:xfrm>
                <a:off x="8894763" y="3468688"/>
                <a:ext cx="715962" cy="414338"/>
              </a:xfrm>
              <a:custGeom>
                <a:avLst/>
                <a:gdLst>
                  <a:gd name="T0" fmla="*/ 360 w 451"/>
                  <a:gd name="T1" fmla="*/ 0 h 261"/>
                  <a:gd name="T2" fmla="*/ 451 w 451"/>
                  <a:gd name="T3" fmla="*/ 53 h 261"/>
                  <a:gd name="T4" fmla="*/ 90 w 451"/>
                  <a:gd name="T5" fmla="*/ 261 h 261"/>
                  <a:gd name="T6" fmla="*/ 0 w 451"/>
                  <a:gd name="T7" fmla="*/ 209 h 261"/>
                  <a:gd name="T8" fmla="*/ 360 w 451"/>
                  <a:gd name="T9" fmla="*/ 0 h 261"/>
                </a:gdLst>
                <a:ahLst/>
                <a:cxnLst>
                  <a:cxn ang="0">
                    <a:pos x="T0" y="T1"/>
                  </a:cxn>
                  <a:cxn ang="0">
                    <a:pos x="T2" y="T3"/>
                  </a:cxn>
                  <a:cxn ang="0">
                    <a:pos x="T4" y="T5"/>
                  </a:cxn>
                  <a:cxn ang="0">
                    <a:pos x="T6" y="T7"/>
                  </a:cxn>
                  <a:cxn ang="0">
                    <a:pos x="T8" y="T9"/>
                  </a:cxn>
                </a:cxnLst>
                <a:rect l="0" t="0" r="r" b="b"/>
                <a:pathLst>
                  <a:path w="451" h="261">
                    <a:moveTo>
                      <a:pt x="360" y="0"/>
                    </a:moveTo>
                    <a:lnTo>
                      <a:pt x="451" y="53"/>
                    </a:lnTo>
                    <a:lnTo>
                      <a:pt x="90" y="261"/>
                    </a:lnTo>
                    <a:lnTo>
                      <a:pt x="0" y="209"/>
                    </a:lnTo>
                    <a:lnTo>
                      <a:pt x="36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6" name="Group 1895"/>
            <p:cNvGrpSpPr/>
            <p:nvPr/>
          </p:nvGrpSpPr>
          <p:grpSpPr>
            <a:xfrm>
              <a:off x="8716963" y="3317875"/>
              <a:ext cx="715962" cy="439738"/>
              <a:chOff x="8716963" y="3317875"/>
              <a:chExt cx="715962" cy="439738"/>
            </a:xfrm>
          </p:grpSpPr>
          <p:sp>
            <p:nvSpPr>
              <p:cNvPr id="1848" name="Freeform 501"/>
              <p:cNvSpPr>
                <a:spLocks/>
              </p:cNvSpPr>
              <p:nvPr/>
            </p:nvSpPr>
            <p:spPr bwMode="auto">
              <a:xfrm>
                <a:off x="8859838" y="3398838"/>
                <a:ext cx="573087" cy="358775"/>
              </a:xfrm>
              <a:custGeom>
                <a:avLst/>
                <a:gdLst>
                  <a:gd name="T0" fmla="*/ 361 w 361"/>
                  <a:gd name="T1" fmla="*/ 0 h 226"/>
                  <a:gd name="T2" fmla="*/ 361 w 361"/>
                  <a:gd name="T3" fmla="*/ 17 h 226"/>
                  <a:gd name="T4" fmla="*/ 0 w 361"/>
                  <a:gd name="T5" fmla="*/ 226 h 226"/>
                  <a:gd name="T6" fmla="*/ 0 w 361"/>
                  <a:gd name="T7" fmla="*/ 209 h 226"/>
                  <a:gd name="T8" fmla="*/ 361 w 361"/>
                  <a:gd name="T9" fmla="*/ 0 h 226"/>
                </a:gdLst>
                <a:ahLst/>
                <a:cxnLst>
                  <a:cxn ang="0">
                    <a:pos x="T0" y="T1"/>
                  </a:cxn>
                  <a:cxn ang="0">
                    <a:pos x="T2" y="T3"/>
                  </a:cxn>
                  <a:cxn ang="0">
                    <a:pos x="T4" y="T5"/>
                  </a:cxn>
                  <a:cxn ang="0">
                    <a:pos x="T6" y="T7"/>
                  </a:cxn>
                  <a:cxn ang="0">
                    <a:pos x="T8" y="T9"/>
                  </a:cxn>
                </a:cxnLst>
                <a:rect l="0" t="0" r="r" b="b"/>
                <a:pathLst>
                  <a:path w="361" h="226">
                    <a:moveTo>
                      <a:pt x="361" y="0"/>
                    </a:moveTo>
                    <a:lnTo>
                      <a:pt x="361" y="17"/>
                    </a:lnTo>
                    <a:lnTo>
                      <a:pt x="0" y="226"/>
                    </a:lnTo>
                    <a:lnTo>
                      <a:pt x="0" y="209"/>
                    </a:lnTo>
                    <a:lnTo>
                      <a:pt x="36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49" name="Freeform 502"/>
              <p:cNvSpPr>
                <a:spLocks/>
              </p:cNvSpPr>
              <p:nvPr/>
            </p:nvSpPr>
            <p:spPr bwMode="auto">
              <a:xfrm>
                <a:off x="8716963" y="3646488"/>
                <a:ext cx="142875" cy="111125"/>
              </a:xfrm>
              <a:custGeom>
                <a:avLst/>
                <a:gdLst>
                  <a:gd name="T0" fmla="*/ 90 w 90"/>
                  <a:gd name="T1" fmla="*/ 53 h 70"/>
                  <a:gd name="T2" fmla="*/ 90 w 90"/>
                  <a:gd name="T3" fmla="*/ 70 h 70"/>
                  <a:gd name="T4" fmla="*/ 0 w 90"/>
                  <a:gd name="T5" fmla="*/ 17 h 70"/>
                  <a:gd name="T6" fmla="*/ 0 w 90"/>
                  <a:gd name="T7" fmla="*/ 0 h 70"/>
                  <a:gd name="T8" fmla="*/ 90 w 90"/>
                  <a:gd name="T9" fmla="*/ 53 h 70"/>
                </a:gdLst>
                <a:ahLst/>
                <a:cxnLst>
                  <a:cxn ang="0">
                    <a:pos x="T0" y="T1"/>
                  </a:cxn>
                  <a:cxn ang="0">
                    <a:pos x="T2" y="T3"/>
                  </a:cxn>
                  <a:cxn ang="0">
                    <a:pos x="T4" y="T5"/>
                  </a:cxn>
                  <a:cxn ang="0">
                    <a:pos x="T6" y="T7"/>
                  </a:cxn>
                  <a:cxn ang="0">
                    <a:pos x="T8" y="T9"/>
                  </a:cxn>
                </a:cxnLst>
                <a:rect l="0" t="0" r="r" b="b"/>
                <a:pathLst>
                  <a:path w="90" h="70">
                    <a:moveTo>
                      <a:pt x="90" y="53"/>
                    </a:moveTo>
                    <a:lnTo>
                      <a:pt x="90" y="70"/>
                    </a:lnTo>
                    <a:lnTo>
                      <a:pt x="0" y="17"/>
                    </a:lnTo>
                    <a:lnTo>
                      <a:pt x="0" y="0"/>
                    </a:lnTo>
                    <a:lnTo>
                      <a:pt x="90" y="5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0" name="Freeform 503"/>
              <p:cNvSpPr>
                <a:spLocks/>
              </p:cNvSpPr>
              <p:nvPr/>
            </p:nvSpPr>
            <p:spPr bwMode="auto">
              <a:xfrm>
                <a:off x="8716963" y="3317875"/>
                <a:ext cx="715962" cy="412750"/>
              </a:xfrm>
              <a:custGeom>
                <a:avLst/>
                <a:gdLst>
                  <a:gd name="T0" fmla="*/ 360 w 451"/>
                  <a:gd name="T1" fmla="*/ 0 h 260"/>
                  <a:gd name="T2" fmla="*/ 451 w 451"/>
                  <a:gd name="T3" fmla="*/ 51 h 260"/>
                  <a:gd name="T4" fmla="*/ 90 w 451"/>
                  <a:gd name="T5" fmla="*/ 260 h 260"/>
                  <a:gd name="T6" fmla="*/ 0 w 451"/>
                  <a:gd name="T7" fmla="*/ 207 h 260"/>
                  <a:gd name="T8" fmla="*/ 360 w 451"/>
                  <a:gd name="T9" fmla="*/ 0 h 260"/>
                </a:gdLst>
                <a:ahLst/>
                <a:cxnLst>
                  <a:cxn ang="0">
                    <a:pos x="T0" y="T1"/>
                  </a:cxn>
                  <a:cxn ang="0">
                    <a:pos x="T2" y="T3"/>
                  </a:cxn>
                  <a:cxn ang="0">
                    <a:pos x="T4" y="T5"/>
                  </a:cxn>
                  <a:cxn ang="0">
                    <a:pos x="T6" y="T7"/>
                  </a:cxn>
                  <a:cxn ang="0">
                    <a:pos x="T8" y="T9"/>
                  </a:cxn>
                </a:cxnLst>
                <a:rect l="0" t="0" r="r" b="b"/>
                <a:pathLst>
                  <a:path w="451" h="260">
                    <a:moveTo>
                      <a:pt x="360" y="0"/>
                    </a:moveTo>
                    <a:lnTo>
                      <a:pt x="451" y="51"/>
                    </a:lnTo>
                    <a:lnTo>
                      <a:pt x="90" y="260"/>
                    </a:lnTo>
                    <a:lnTo>
                      <a:pt x="0" y="207"/>
                    </a:lnTo>
                    <a:lnTo>
                      <a:pt x="36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7" name="Group 1896"/>
            <p:cNvGrpSpPr/>
            <p:nvPr/>
          </p:nvGrpSpPr>
          <p:grpSpPr>
            <a:xfrm>
              <a:off x="8542338" y="3162300"/>
              <a:ext cx="715962" cy="441325"/>
              <a:chOff x="8542338" y="3162300"/>
              <a:chExt cx="715962" cy="441325"/>
            </a:xfrm>
          </p:grpSpPr>
          <p:sp>
            <p:nvSpPr>
              <p:cNvPr id="1851" name="Freeform 504"/>
              <p:cNvSpPr>
                <a:spLocks/>
              </p:cNvSpPr>
              <p:nvPr/>
            </p:nvSpPr>
            <p:spPr bwMode="auto">
              <a:xfrm>
                <a:off x="8685213" y="3248025"/>
                <a:ext cx="573087" cy="355600"/>
              </a:xfrm>
              <a:custGeom>
                <a:avLst/>
                <a:gdLst>
                  <a:gd name="T0" fmla="*/ 361 w 361"/>
                  <a:gd name="T1" fmla="*/ 0 h 224"/>
                  <a:gd name="T2" fmla="*/ 361 w 361"/>
                  <a:gd name="T3" fmla="*/ 14 h 224"/>
                  <a:gd name="T4" fmla="*/ 0 w 361"/>
                  <a:gd name="T5" fmla="*/ 224 h 224"/>
                  <a:gd name="T6" fmla="*/ 0 w 361"/>
                  <a:gd name="T7" fmla="*/ 207 h 224"/>
                  <a:gd name="T8" fmla="*/ 361 w 361"/>
                  <a:gd name="T9" fmla="*/ 0 h 224"/>
                </a:gdLst>
                <a:ahLst/>
                <a:cxnLst>
                  <a:cxn ang="0">
                    <a:pos x="T0" y="T1"/>
                  </a:cxn>
                  <a:cxn ang="0">
                    <a:pos x="T2" y="T3"/>
                  </a:cxn>
                  <a:cxn ang="0">
                    <a:pos x="T4" y="T5"/>
                  </a:cxn>
                  <a:cxn ang="0">
                    <a:pos x="T6" y="T7"/>
                  </a:cxn>
                  <a:cxn ang="0">
                    <a:pos x="T8" y="T9"/>
                  </a:cxn>
                </a:cxnLst>
                <a:rect l="0" t="0" r="r" b="b"/>
                <a:pathLst>
                  <a:path w="361" h="224">
                    <a:moveTo>
                      <a:pt x="361" y="0"/>
                    </a:moveTo>
                    <a:lnTo>
                      <a:pt x="361" y="14"/>
                    </a:lnTo>
                    <a:lnTo>
                      <a:pt x="0" y="224"/>
                    </a:lnTo>
                    <a:lnTo>
                      <a:pt x="0" y="207"/>
                    </a:lnTo>
                    <a:lnTo>
                      <a:pt x="36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2" name="Freeform 505"/>
              <p:cNvSpPr>
                <a:spLocks/>
              </p:cNvSpPr>
              <p:nvPr/>
            </p:nvSpPr>
            <p:spPr bwMode="auto">
              <a:xfrm>
                <a:off x="8542338" y="3495675"/>
                <a:ext cx="142875" cy="107950"/>
              </a:xfrm>
              <a:custGeom>
                <a:avLst/>
                <a:gdLst>
                  <a:gd name="T0" fmla="*/ 90 w 90"/>
                  <a:gd name="T1" fmla="*/ 51 h 68"/>
                  <a:gd name="T2" fmla="*/ 90 w 90"/>
                  <a:gd name="T3" fmla="*/ 68 h 68"/>
                  <a:gd name="T4" fmla="*/ 0 w 90"/>
                  <a:gd name="T5" fmla="*/ 14 h 68"/>
                  <a:gd name="T6" fmla="*/ 0 w 90"/>
                  <a:gd name="T7" fmla="*/ 0 h 68"/>
                  <a:gd name="T8" fmla="*/ 90 w 90"/>
                  <a:gd name="T9" fmla="*/ 51 h 68"/>
                </a:gdLst>
                <a:ahLst/>
                <a:cxnLst>
                  <a:cxn ang="0">
                    <a:pos x="T0" y="T1"/>
                  </a:cxn>
                  <a:cxn ang="0">
                    <a:pos x="T2" y="T3"/>
                  </a:cxn>
                  <a:cxn ang="0">
                    <a:pos x="T4" y="T5"/>
                  </a:cxn>
                  <a:cxn ang="0">
                    <a:pos x="T6" y="T7"/>
                  </a:cxn>
                  <a:cxn ang="0">
                    <a:pos x="T8" y="T9"/>
                  </a:cxn>
                </a:cxnLst>
                <a:rect l="0" t="0" r="r" b="b"/>
                <a:pathLst>
                  <a:path w="90" h="68">
                    <a:moveTo>
                      <a:pt x="90" y="51"/>
                    </a:moveTo>
                    <a:lnTo>
                      <a:pt x="90" y="68"/>
                    </a:lnTo>
                    <a:lnTo>
                      <a:pt x="0" y="14"/>
                    </a:lnTo>
                    <a:lnTo>
                      <a:pt x="0" y="0"/>
                    </a:lnTo>
                    <a:lnTo>
                      <a:pt x="90" y="5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3" name="Freeform 506"/>
              <p:cNvSpPr>
                <a:spLocks/>
              </p:cNvSpPr>
              <p:nvPr/>
            </p:nvSpPr>
            <p:spPr bwMode="auto">
              <a:xfrm>
                <a:off x="8542338" y="3162300"/>
                <a:ext cx="715962" cy="414338"/>
              </a:xfrm>
              <a:custGeom>
                <a:avLst/>
                <a:gdLst>
                  <a:gd name="T0" fmla="*/ 361 w 451"/>
                  <a:gd name="T1" fmla="*/ 0 h 261"/>
                  <a:gd name="T2" fmla="*/ 451 w 451"/>
                  <a:gd name="T3" fmla="*/ 54 h 261"/>
                  <a:gd name="T4" fmla="*/ 90 w 451"/>
                  <a:gd name="T5" fmla="*/ 261 h 261"/>
                  <a:gd name="T6" fmla="*/ 0 w 451"/>
                  <a:gd name="T7" fmla="*/ 210 h 261"/>
                  <a:gd name="T8" fmla="*/ 361 w 451"/>
                  <a:gd name="T9" fmla="*/ 0 h 261"/>
                </a:gdLst>
                <a:ahLst/>
                <a:cxnLst>
                  <a:cxn ang="0">
                    <a:pos x="T0" y="T1"/>
                  </a:cxn>
                  <a:cxn ang="0">
                    <a:pos x="T2" y="T3"/>
                  </a:cxn>
                  <a:cxn ang="0">
                    <a:pos x="T4" y="T5"/>
                  </a:cxn>
                  <a:cxn ang="0">
                    <a:pos x="T6" y="T7"/>
                  </a:cxn>
                  <a:cxn ang="0">
                    <a:pos x="T8" y="T9"/>
                  </a:cxn>
                </a:cxnLst>
                <a:rect l="0" t="0" r="r" b="b"/>
                <a:pathLst>
                  <a:path w="451" h="261">
                    <a:moveTo>
                      <a:pt x="361" y="0"/>
                    </a:moveTo>
                    <a:lnTo>
                      <a:pt x="451" y="54"/>
                    </a:lnTo>
                    <a:lnTo>
                      <a:pt x="90" y="261"/>
                    </a:lnTo>
                    <a:lnTo>
                      <a:pt x="0" y="210"/>
                    </a:lnTo>
                    <a:lnTo>
                      <a:pt x="361"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8" name="Group 1897"/>
            <p:cNvGrpSpPr/>
            <p:nvPr/>
          </p:nvGrpSpPr>
          <p:grpSpPr>
            <a:xfrm>
              <a:off x="8364538" y="3006725"/>
              <a:ext cx="719137" cy="441325"/>
              <a:chOff x="8364538" y="3006725"/>
              <a:chExt cx="719137" cy="441325"/>
            </a:xfrm>
          </p:grpSpPr>
          <p:sp>
            <p:nvSpPr>
              <p:cNvPr id="1854" name="Freeform 507"/>
              <p:cNvSpPr>
                <a:spLocks/>
              </p:cNvSpPr>
              <p:nvPr/>
            </p:nvSpPr>
            <p:spPr bwMode="auto">
              <a:xfrm>
                <a:off x="8507413" y="3092450"/>
                <a:ext cx="576262" cy="355600"/>
              </a:xfrm>
              <a:custGeom>
                <a:avLst/>
                <a:gdLst>
                  <a:gd name="T0" fmla="*/ 363 w 363"/>
                  <a:gd name="T1" fmla="*/ 0 h 224"/>
                  <a:gd name="T2" fmla="*/ 363 w 363"/>
                  <a:gd name="T3" fmla="*/ 17 h 224"/>
                  <a:gd name="T4" fmla="*/ 3 w 363"/>
                  <a:gd name="T5" fmla="*/ 224 h 224"/>
                  <a:gd name="T6" fmla="*/ 0 w 363"/>
                  <a:gd name="T7" fmla="*/ 207 h 224"/>
                  <a:gd name="T8" fmla="*/ 363 w 363"/>
                  <a:gd name="T9" fmla="*/ 0 h 224"/>
                </a:gdLst>
                <a:ahLst/>
                <a:cxnLst>
                  <a:cxn ang="0">
                    <a:pos x="T0" y="T1"/>
                  </a:cxn>
                  <a:cxn ang="0">
                    <a:pos x="T2" y="T3"/>
                  </a:cxn>
                  <a:cxn ang="0">
                    <a:pos x="T4" y="T5"/>
                  </a:cxn>
                  <a:cxn ang="0">
                    <a:pos x="T6" y="T7"/>
                  </a:cxn>
                  <a:cxn ang="0">
                    <a:pos x="T8" y="T9"/>
                  </a:cxn>
                </a:cxnLst>
                <a:rect l="0" t="0" r="r" b="b"/>
                <a:pathLst>
                  <a:path w="363" h="224">
                    <a:moveTo>
                      <a:pt x="363" y="0"/>
                    </a:moveTo>
                    <a:lnTo>
                      <a:pt x="363" y="17"/>
                    </a:lnTo>
                    <a:lnTo>
                      <a:pt x="3" y="224"/>
                    </a:lnTo>
                    <a:lnTo>
                      <a:pt x="0" y="207"/>
                    </a:lnTo>
                    <a:lnTo>
                      <a:pt x="363"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5" name="Freeform 508"/>
              <p:cNvSpPr>
                <a:spLocks/>
              </p:cNvSpPr>
              <p:nvPr/>
            </p:nvSpPr>
            <p:spPr bwMode="auto">
              <a:xfrm>
                <a:off x="8364538" y="3340100"/>
                <a:ext cx="147637" cy="107950"/>
              </a:xfrm>
              <a:custGeom>
                <a:avLst/>
                <a:gdLst>
                  <a:gd name="T0" fmla="*/ 90 w 93"/>
                  <a:gd name="T1" fmla="*/ 51 h 68"/>
                  <a:gd name="T2" fmla="*/ 93 w 93"/>
                  <a:gd name="T3" fmla="*/ 68 h 68"/>
                  <a:gd name="T4" fmla="*/ 0 w 93"/>
                  <a:gd name="T5" fmla="*/ 17 h 68"/>
                  <a:gd name="T6" fmla="*/ 0 w 93"/>
                  <a:gd name="T7" fmla="*/ 0 h 68"/>
                  <a:gd name="T8" fmla="*/ 90 w 93"/>
                  <a:gd name="T9" fmla="*/ 51 h 68"/>
                </a:gdLst>
                <a:ahLst/>
                <a:cxnLst>
                  <a:cxn ang="0">
                    <a:pos x="T0" y="T1"/>
                  </a:cxn>
                  <a:cxn ang="0">
                    <a:pos x="T2" y="T3"/>
                  </a:cxn>
                  <a:cxn ang="0">
                    <a:pos x="T4" y="T5"/>
                  </a:cxn>
                  <a:cxn ang="0">
                    <a:pos x="T6" y="T7"/>
                  </a:cxn>
                  <a:cxn ang="0">
                    <a:pos x="T8" y="T9"/>
                  </a:cxn>
                </a:cxnLst>
                <a:rect l="0" t="0" r="r" b="b"/>
                <a:pathLst>
                  <a:path w="93" h="68">
                    <a:moveTo>
                      <a:pt x="90" y="51"/>
                    </a:moveTo>
                    <a:lnTo>
                      <a:pt x="93" y="68"/>
                    </a:lnTo>
                    <a:lnTo>
                      <a:pt x="0" y="17"/>
                    </a:lnTo>
                    <a:lnTo>
                      <a:pt x="0" y="0"/>
                    </a:lnTo>
                    <a:lnTo>
                      <a:pt x="90" y="5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6" name="Freeform 509"/>
              <p:cNvSpPr>
                <a:spLocks/>
              </p:cNvSpPr>
              <p:nvPr/>
            </p:nvSpPr>
            <p:spPr bwMode="auto">
              <a:xfrm>
                <a:off x="8364538" y="3006725"/>
                <a:ext cx="719137" cy="414338"/>
              </a:xfrm>
              <a:custGeom>
                <a:avLst/>
                <a:gdLst>
                  <a:gd name="T0" fmla="*/ 361 w 453"/>
                  <a:gd name="T1" fmla="*/ 0 h 261"/>
                  <a:gd name="T2" fmla="*/ 453 w 453"/>
                  <a:gd name="T3" fmla="*/ 54 h 261"/>
                  <a:gd name="T4" fmla="*/ 90 w 453"/>
                  <a:gd name="T5" fmla="*/ 261 h 261"/>
                  <a:gd name="T6" fmla="*/ 0 w 453"/>
                  <a:gd name="T7" fmla="*/ 210 h 261"/>
                  <a:gd name="T8" fmla="*/ 361 w 453"/>
                  <a:gd name="T9" fmla="*/ 0 h 261"/>
                </a:gdLst>
                <a:ahLst/>
                <a:cxnLst>
                  <a:cxn ang="0">
                    <a:pos x="T0" y="T1"/>
                  </a:cxn>
                  <a:cxn ang="0">
                    <a:pos x="T2" y="T3"/>
                  </a:cxn>
                  <a:cxn ang="0">
                    <a:pos x="T4" y="T5"/>
                  </a:cxn>
                  <a:cxn ang="0">
                    <a:pos x="T6" y="T7"/>
                  </a:cxn>
                  <a:cxn ang="0">
                    <a:pos x="T8" y="T9"/>
                  </a:cxn>
                </a:cxnLst>
                <a:rect l="0" t="0" r="r" b="b"/>
                <a:pathLst>
                  <a:path w="453" h="261">
                    <a:moveTo>
                      <a:pt x="361" y="0"/>
                    </a:moveTo>
                    <a:lnTo>
                      <a:pt x="453" y="54"/>
                    </a:lnTo>
                    <a:lnTo>
                      <a:pt x="90" y="261"/>
                    </a:lnTo>
                    <a:lnTo>
                      <a:pt x="0" y="210"/>
                    </a:lnTo>
                    <a:lnTo>
                      <a:pt x="361"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9" name="Group 1898"/>
            <p:cNvGrpSpPr/>
            <p:nvPr/>
          </p:nvGrpSpPr>
          <p:grpSpPr>
            <a:xfrm>
              <a:off x="8189913" y="2855913"/>
              <a:ext cx="715962" cy="438150"/>
              <a:chOff x="8189913" y="2855913"/>
              <a:chExt cx="715962" cy="438150"/>
            </a:xfrm>
          </p:grpSpPr>
          <p:sp>
            <p:nvSpPr>
              <p:cNvPr id="1857" name="Freeform 510"/>
              <p:cNvSpPr>
                <a:spLocks/>
              </p:cNvSpPr>
              <p:nvPr/>
            </p:nvSpPr>
            <p:spPr bwMode="auto">
              <a:xfrm>
                <a:off x="8334375" y="2938463"/>
                <a:ext cx="571500" cy="355600"/>
              </a:xfrm>
              <a:custGeom>
                <a:avLst/>
                <a:gdLst>
                  <a:gd name="T0" fmla="*/ 360 w 360"/>
                  <a:gd name="T1" fmla="*/ 0 h 224"/>
                  <a:gd name="T2" fmla="*/ 360 w 360"/>
                  <a:gd name="T3" fmla="*/ 17 h 224"/>
                  <a:gd name="T4" fmla="*/ 0 w 360"/>
                  <a:gd name="T5" fmla="*/ 224 h 224"/>
                  <a:gd name="T6" fmla="*/ 0 w 360"/>
                  <a:gd name="T7" fmla="*/ 209 h 224"/>
                  <a:gd name="T8" fmla="*/ 360 w 360"/>
                  <a:gd name="T9" fmla="*/ 0 h 224"/>
                </a:gdLst>
                <a:ahLst/>
                <a:cxnLst>
                  <a:cxn ang="0">
                    <a:pos x="T0" y="T1"/>
                  </a:cxn>
                  <a:cxn ang="0">
                    <a:pos x="T2" y="T3"/>
                  </a:cxn>
                  <a:cxn ang="0">
                    <a:pos x="T4" y="T5"/>
                  </a:cxn>
                  <a:cxn ang="0">
                    <a:pos x="T6" y="T7"/>
                  </a:cxn>
                  <a:cxn ang="0">
                    <a:pos x="T8" y="T9"/>
                  </a:cxn>
                </a:cxnLst>
                <a:rect l="0" t="0" r="r" b="b"/>
                <a:pathLst>
                  <a:path w="360" h="224">
                    <a:moveTo>
                      <a:pt x="360" y="0"/>
                    </a:moveTo>
                    <a:lnTo>
                      <a:pt x="360" y="17"/>
                    </a:lnTo>
                    <a:lnTo>
                      <a:pt x="0" y="224"/>
                    </a:lnTo>
                    <a:lnTo>
                      <a:pt x="0" y="209"/>
                    </a:lnTo>
                    <a:lnTo>
                      <a:pt x="360"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8" name="Freeform 511"/>
              <p:cNvSpPr>
                <a:spLocks/>
              </p:cNvSpPr>
              <p:nvPr/>
            </p:nvSpPr>
            <p:spPr bwMode="auto">
              <a:xfrm>
                <a:off x="8189913" y="3186113"/>
                <a:ext cx="144462" cy="107950"/>
              </a:xfrm>
              <a:custGeom>
                <a:avLst/>
                <a:gdLst>
                  <a:gd name="T0" fmla="*/ 91 w 91"/>
                  <a:gd name="T1" fmla="*/ 53 h 68"/>
                  <a:gd name="T2" fmla="*/ 91 w 91"/>
                  <a:gd name="T3" fmla="*/ 68 h 68"/>
                  <a:gd name="T4" fmla="*/ 0 w 91"/>
                  <a:gd name="T5" fmla="*/ 17 h 68"/>
                  <a:gd name="T6" fmla="*/ 0 w 91"/>
                  <a:gd name="T7" fmla="*/ 0 h 68"/>
                  <a:gd name="T8" fmla="*/ 91 w 91"/>
                  <a:gd name="T9" fmla="*/ 53 h 68"/>
                </a:gdLst>
                <a:ahLst/>
                <a:cxnLst>
                  <a:cxn ang="0">
                    <a:pos x="T0" y="T1"/>
                  </a:cxn>
                  <a:cxn ang="0">
                    <a:pos x="T2" y="T3"/>
                  </a:cxn>
                  <a:cxn ang="0">
                    <a:pos x="T4" y="T5"/>
                  </a:cxn>
                  <a:cxn ang="0">
                    <a:pos x="T6" y="T7"/>
                  </a:cxn>
                  <a:cxn ang="0">
                    <a:pos x="T8" y="T9"/>
                  </a:cxn>
                </a:cxnLst>
                <a:rect l="0" t="0" r="r" b="b"/>
                <a:pathLst>
                  <a:path w="91" h="68">
                    <a:moveTo>
                      <a:pt x="91" y="53"/>
                    </a:moveTo>
                    <a:lnTo>
                      <a:pt x="91" y="68"/>
                    </a:lnTo>
                    <a:lnTo>
                      <a:pt x="0" y="17"/>
                    </a:lnTo>
                    <a:lnTo>
                      <a:pt x="0" y="0"/>
                    </a:lnTo>
                    <a:lnTo>
                      <a:pt x="91" y="5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59" name="Freeform 512"/>
              <p:cNvSpPr>
                <a:spLocks/>
              </p:cNvSpPr>
              <p:nvPr/>
            </p:nvSpPr>
            <p:spPr bwMode="auto">
              <a:xfrm>
                <a:off x="8189913" y="2855913"/>
                <a:ext cx="715962" cy="414338"/>
              </a:xfrm>
              <a:custGeom>
                <a:avLst/>
                <a:gdLst>
                  <a:gd name="T0" fmla="*/ 361 w 451"/>
                  <a:gd name="T1" fmla="*/ 0 h 261"/>
                  <a:gd name="T2" fmla="*/ 451 w 451"/>
                  <a:gd name="T3" fmla="*/ 52 h 261"/>
                  <a:gd name="T4" fmla="*/ 91 w 451"/>
                  <a:gd name="T5" fmla="*/ 261 h 261"/>
                  <a:gd name="T6" fmla="*/ 0 w 451"/>
                  <a:gd name="T7" fmla="*/ 208 h 261"/>
                  <a:gd name="T8" fmla="*/ 361 w 451"/>
                  <a:gd name="T9" fmla="*/ 0 h 261"/>
                </a:gdLst>
                <a:ahLst/>
                <a:cxnLst>
                  <a:cxn ang="0">
                    <a:pos x="T0" y="T1"/>
                  </a:cxn>
                  <a:cxn ang="0">
                    <a:pos x="T2" y="T3"/>
                  </a:cxn>
                  <a:cxn ang="0">
                    <a:pos x="T4" y="T5"/>
                  </a:cxn>
                  <a:cxn ang="0">
                    <a:pos x="T6" y="T7"/>
                  </a:cxn>
                  <a:cxn ang="0">
                    <a:pos x="T8" y="T9"/>
                  </a:cxn>
                </a:cxnLst>
                <a:rect l="0" t="0" r="r" b="b"/>
                <a:pathLst>
                  <a:path w="451" h="261">
                    <a:moveTo>
                      <a:pt x="361" y="0"/>
                    </a:moveTo>
                    <a:lnTo>
                      <a:pt x="451" y="52"/>
                    </a:lnTo>
                    <a:lnTo>
                      <a:pt x="91" y="261"/>
                    </a:lnTo>
                    <a:lnTo>
                      <a:pt x="0" y="208"/>
                    </a:lnTo>
                    <a:lnTo>
                      <a:pt x="361"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1885" name="Group 1884"/>
          <p:cNvGrpSpPr/>
          <p:nvPr/>
        </p:nvGrpSpPr>
        <p:grpSpPr>
          <a:xfrm>
            <a:off x="4697961" y="3522663"/>
            <a:ext cx="2292350" cy="1389062"/>
            <a:chOff x="4319588" y="3522663"/>
            <a:chExt cx="2292350" cy="1389062"/>
          </a:xfrm>
        </p:grpSpPr>
        <p:sp>
          <p:nvSpPr>
            <p:cNvPr id="1860" name="Freeform 513"/>
            <p:cNvSpPr>
              <a:spLocks/>
            </p:cNvSpPr>
            <p:nvPr/>
          </p:nvSpPr>
          <p:spPr bwMode="auto">
            <a:xfrm>
              <a:off x="4322763" y="4187825"/>
              <a:ext cx="2286000" cy="723900"/>
            </a:xfrm>
            <a:custGeom>
              <a:avLst/>
              <a:gdLst>
                <a:gd name="T0" fmla="*/ 591 w 591"/>
                <a:gd name="T1" fmla="*/ 0 h 187"/>
                <a:gd name="T2" fmla="*/ 586 w 591"/>
                <a:gd name="T3" fmla="*/ 7 h 187"/>
                <a:gd name="T4" fmla="*/ 307 w 591"/>
                <a:gd name="T5" fmla="*/ 168 h 187"/>
                <a:gd name="T6" fmla="*/ 283 w 591"/>
                <a:gd name="T7" fmla="*/ 168 h 187"/>
                <a:gd name="T8" fmla="*/ 5 w 591"/>
                <a:gd name="T9" fmla="*/ 7 h 187"/>
                <a:gd name="T10" fmla="*/ 0 w 591"/>
                <a:gd name="T11" fmla="*/ 0 h 187"/>
                <a:gd name="T12" fmla="*/ 0 w 591"/>
                <a:gd name="T13" fmla="*/ 15 h 187"/>
                <a:gd name="T14" fmla="*/ 5 w 591"/>
                <a:gd name="T15" fmla="*/ 22 h 187"/>
                <a:gd name="T16" fmla="*/ 283 w 591"/>
                <a:gd name="T17" fmla="*/ 183 h 187"/>
                <a:gd name="T18" fmla="*/ 307 w 591"/>
                <a:gd name="T19" fmla="*/ 183 h 187"/>
                <a:gd name="T20" fmla="*/ 586 w 591"/>
                <a:gd name="T21" fmla="*/ 22 h 187"/>
                <a:gd name="T22" fmla="*/ 591 w 591"/>
                <a:gd name="T23" fmla="*/ 15 h 187"/>
                <a:gd name="T24" fmla="*/ 591 w 591"/>
                <a:gd name="T25"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1" h="187">
                  <a:moveTo>
                    <a:pt x="591" y="0"/>
                  </a:moveTo>
                  <a:cubicBezTo>
                    <a:pt x="591" y="3"/>
                    <a:pt x="589" y="5"/>
                    <a:pt x="586" y="7"/>
                  </a:cubicBezTo>
                  <a:cubicBezTo>
                    <a:pt x="307" y="168"/>
                    <a:pt x="307" y="168"/>
                    <a:pt x="307" y="168"/>
                  </a:cubicBezTo>
                  <a:cubicBezTo>
                    <a:pt x="300" y="172"/>
                    <a:pt x="289" y="172"/>
                    <a:pt x="283" y="168"/>
                  </a:cubicBezTo>
                  <a:cubicBezTo>
                    <a:pt x="5" y="7"/>
                    <a:pt x="5" y="7"/>
                    <a:pt x="5" y="7"/>
                  </a:cubicBezTo>
                  <a:cubicBezTo>
                    <a:pt x="2" y="5"/>
                    <a:pt x="0" y="3"/>
                    <a:pt x="0" y="0"/>
                  </a:cubicBezTo>
                  <a:cubicBezTo>
                    <a:pt x="0" y="15"/>
                    <a:pt x="0" y="15"/>
                    <a:pt x="0" y="15"/>
                  </a:cubicBezTo>
                  <a:cubicBezTo>
                    <a:pt x="1" y="17"/>
                    <a:pt x="2" y="20"/>
                    <a:pt x="5" y="22"/>
                  </a:cubicBezTo>
                  <a:cubicBezTo>
                    <a:pt x="283" y="183"/>
                    <a:pt x="283" y="183"/>
                    <a:pt x="283" y="183"/>
                  </a:cubicBezTo>
                  <a:cubicBezTo>
                    <a:pt x="289" y="187"/>
                    <a:pt x="300" y="187"/>
                    <a:pt x="307" y="183"/>
                  </a:cubicBezTo>
                  <a:cubicBezTo>
                    <a:pt x="586" y="22"/>
                    <a:pt x="586" y="22"/>
                    <a:pt x="586" y="22"/>
                  </a:cubicBezTo>
                  <a:cubicBezTo>
                    <a:pt x="589" y="20"/>
                    <a:pt x="591" y="17"/>
                    <a:pt x="591" y="15"/>
                  </a:cubicBezTo>
                  <a:lnTo>
                    <a:pt x="59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1" name="Freeform 514"/>
            <p:cNvSpPr>
              <a:spLocks/>
            </p:cNvSpPr>
            <p:nvPr/>
          </p:nvSpPr>
          <p:spPr bwMode="auto">
            <a:xfrm>
              <a:off x="4319588" y="3522663"/>
              <a:ext cx="2292350" cy="1330325"/>
            </a:xfrm>
            <a:custGeom>
              <a:avLst/>
              <a:gdLst>
                <a:gd name="T0" fmla="*/ 286 w 593"/>
                <a:gd name="T1" fmla="*/ 4 h 344"/>
                <a:gd name="T2" fmla="*/ 309 w 593"/>
                <a:gd name="T3" fmla="*/ 4 h 344"/>
                <a:gd name="T4" fmla="*/ 587 w 593"/>
                <a:gd name="T5" fmla="*/ 165 h 344"/>
                <a:gd name="T6" fmla="*/ 587 w 593"/>
                <a:gd name="T7" fmla="*/ 179 h 344"/>
                <a:gd name="T8" fmla="*/ 308 w 593"/>
                <a:gd name="T9" fmla="*/ 340 h 344"/>
                <a:gd name="T10" fmla="*/ 284 w 593"/>
                <a:gd name="T11" fmla="*/ 340 h 344"/>
                <a:gd name="T12" fmla="*/ 6 w 593"/>
                <a:gd name="T13" fmla="*/ 179 h 344"/>
                <a:gd name="T14" fmla="*/ 6 w 593"/>
                <a:gd name="T15" fmla="*/ 165 h 344"/>
                <a:gd name="T16" fmla="*/ 286 w 593"/>
                <a:gd name="T17" fmla="*/ 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3" h="344">
                  <a:moveTo>
                    <a:pt x="286" y="4"/>
                  </a:moveTo>
                  <a:cubicBezTo>
                    <a:pt x="292" y="0"/>
                    <a:pt x="303" y="0"/>
                    <a:pt x="309" y="4"/>
                  </a:cubicBezTo>
                  <a:cubicBezTo>
                    <a:pt x="587" y="165"/>
                    <a:pt x="587" y="165"/>
                    <a:pt x="587" y="165"/>
                  </a:cubicBezTo>
                  <a:cubicBezTo>
                    <a:pt x="593" y="169"/>
                    <a:pt x="593" y="175"/>
                    <a:pt x="587" y="179"/>
                  </a:cubicBezTo>
                  <a:cubicBezTo>
                    <a:pt x="308" y="340"/>
                    <a:pt x="308" y="340"/>
                    <a:pt x="308" y="340"/>
                  </a:cubicBezTo>
                  <a:cubicBezTo>
                    <a:pt x="301" y="344"/>
                    <a:pt x="290" y="344"/>
                    <a:pt x="284" y="340"/>
                  </a:cubicBezTo>
                  <a:cubicBezTo>
                    <a:pt x="6" y="179"/>
                    <a:pt x="6" y="179"/>
                    <a:pt x="6" y="179"/>
                  </a:cubicBezTo>
                  <a:cubicBezTo>
                    <a:pt x="0" y="175"/>
                    <a:pt x="0" y="169"/>
                    <a:pt x="6" y="165"/>
                  </a:cubicBezTo>
                  <a:lnTo>
                    <a:pt x="286" y="4"/>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86" name="Group 1885"/>
          <p:cNvGrpSpPr/>
          <p:nvPr/>
        </p:nvGrpSpPr>
        <p:grpSpPr>
          <a:xfrm>
            <a:off x="6925223" y="4776788"/>
            <a:ext cx="2293937" cy="1520825"/>
            <a:chOff x="6546850" y="4776788"/>
            <a:chExt cx="2293937" cy="1520825"/>
          </a:xfrm>
        </p:grpSpPr>
        <p:sp>
          <p:nvSpPr>
            <p:cNvPr id="1862" name="Freeform 515"/>
            <p:cNvSpPr>
              <a:spLocks/>
            </p:cNvSpPr>
            <p:nvPr/>
          </p:nvSpPr>
          <p:spPr bwMode="auto">
            <a:xfrm>
              <a:off x="6550025" y="5441950"/>
              <a:ext cx="2286000" cy="855663"/>
            </a:xfrm>
            <a:custGeom>
              <a:avLst/>
              <a:gdLst>
                <a:gd name="T0" fmla="*/ 591 w 591"/>
                <a:gd name="T1" fmla="*/ 0 h 221"/>
                <a:gd name="T2" fmla="*/ 586 w 591"/>
                <a:gd name="T3" fmla="*/ 6 h 221"/>
                <a:gd name="T4" fmla="*/ 306 w 591"/>
                <a:gd name="T5" fmla="*/ 168 h 221"/>
                <a:gd name="T6" fmla="*/ 283 w 591"/>
                <a:gd name="T7" fmla="*/ 168 h 221"/>
                <a:gd name="T8" fmla="*/ 5 w 591"/>
                <a:gd name="T9" fmla="*/ 6 h 221"/>
                <a:gd name="T10" fmla="*/ 0 w 591"/>
                <a:gd name="T11" fmla="*/ 0 h 221"/>
                <a:gd name="T12" fmla="*/ 0 w 591"/>
                <a:gd name="T13" fmla="*/ 49 h 221"/>
                <a:gd name="T14" fmla="*/ 5 w 591"/>
                <a:gd name="T15" fmla="*/ 56 h 221"/>
                <a:gd name="T16" fmla="*/ 283 w 591"/>
                <a:gd name="T17" fmla="*/ 218 h 221"/>
                <a:gd name="T18" fmla="*/ 307 w 591"/>
                <a:gd name="T19" fmla="*/ 218 h 221"/>
                <a:gd name="T20" fmla="*/ 586 w 591"/>
                <a:gd name="T21" fmla="*/ 56 h 221"/>
                <a:gd name="T22" fmla="*/ 591 w 591"/>
                <a:gd name="T23" fmla="*/ 49 h 221"/>
                <a:gd name="T24" fmla="*/ 591 w 591"/>
                <a:gd name="T25" fmla="*/ 0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1" h="221">
                  <a:moveTo>
                    <a:pt x="591" y="0"/>
                  </a:moveTo>
                  <a:cubicBezTo>
                    <a:pt x="591" y="2"/>
                    <a:pt x="589" y="5"/>
                    <a:pt x="586" y="6"/>
                  </a:cubicBezTo>
                  <a:cubicBezTo>
                    <a:pt x="306" y="168"/>
                    <a:pt x="306" y="168"/>
                    <a:pt x="306" y="168"/>
                  </a:cubicBezTo>
                  <a:cubicBezTo>
                    <a:pt x="300" y="171"/>
                    <a:pt x="289" y="171"/>
                    <a:pt x="283" y="168"/>
                  </a:cubicBezTo>
                  <a:cubicBezTo>
                    <a:pt x="5" y="6"/>
                    <a:pt x="5" y="6"/>
                    <a:pt x="5" y="6"/>
                  </a:cubicBezTo>
                  <a:cubicBezTo>
                    <a:pt x="2" y="5"/>
                    <a:pt x="0" y="2"/>
                    <a:pt x="0" y="0"/>
                  </a:cubicBezTo>
                  <a:cubicBezTo>
                    <a:pt x="0" y="49"/>
                    <a:pt x="0" y="49"/>
                    <a:pt x="0" y="49"/>
                  </a:cubicBezTo>
                  <a:cubicBezTo>
                    <a:pt x="0" y="52"/>
                    <a:pt x="2" y="54"/>
                    <a:pt x="5" y="56"/>
                  </a:cubicBezTo>
                  <a:cubicBezTo>
                    <a:pt x="283" y="218"/>
                    <a:pt x="283" y="218"/>
                    <a:pt x="283" y="218"/>
                  </a:cubicBezTo>
                  <a:cubicBezTo>
                    <a:pt x="289" y="221"/>
                    <a:pt x="300" y="221"/>
                    <a:pt x="307" y="218"/>
                  </a:cubicBezTo>
                  <a:cubicBezTo>
                    <a:pt x="586" y="56"/>
                    <a:pt x="586" y="56"/>
                    <a:pt x="586" y="56"/>
                  </a:cubicBezTo>
                  <a:cubicBezTo>
                    <a:pt x="589" y="54"/>
                    <a:pt x="591" y="52"/>
                    <a:pt x="591" y="49"/>
                  </a:cubicBezTo>
                  <a:lnTo>
                    <a:pt x="591"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3" name="Freeform 516"/>
            <p:cNvSpPr>
              <a:spLocks/>
            </p:cNvSpPr>
            <p:nvPr/>
          </p:nvSpPr>
          <p:spPr bwMode="auto">
            <a:xfrm>
              <a:off x="6546850" y="4776788"/>
              <a:ext cx="2293937" cy="1327150"/>
            </a:xfrm>
            <a:custGeom>
              <a:avLst/>
              <a:gdLst>
                <a:gd name="T0" fmla="*/ 286 w 593"/>
                <a:gd name="T1" fmla="*/ 3 h 343"/>
                <a:gd name="T2" fmla="*/ 309 w 593"/>
                <a:gd name="T3" fmla="*/ 3 h 343"/>
                <a:gd name="T4" fmla="*/ 587 w 593"/>
                <a:gd name="T5" fmla="*/ 165 h 343"/>
                <a:gd name="T6" fmla="*/ 587 w 593"/>
                <a:gd name="T7" fmla="*/ 178 h 343"/>
                <a:gd name="T8" fmla="*/ 307 w 593"/>
                <a:gd name="T9" fmla="*/ 340 h 343"/>
                <a:gd name="T10" fmla="*/ 284 w 593"/>
                <a:gd name="T11" fmla="*/ 340 h 343"/>
                <a:gd name="T12" fmla="*/ 6 w 593"/>
                <a:gd name="T13" fmla="*/ 178 h 343"/>
                <a:gd name="T14" fmla="*/ 6 w 593"/>
                <a:gd name="T15" fmla="*/ 165 h 343"/>
                <a:gd name="T16" fmla="*/ 286 w 593"/>
                <a:gd name="T17" fmla="*/ 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3" h="343">
                  <a:moveTo>
                    <a:pt x="286" y="3"/>
                  </a:moveTo>
                  <a:cubicBezTo>
                    <a:pt x="292" y="0"/>
                    <a:pt x="303" y="0"/>
                    <a:pt x="309" y="3"/>
                  </a:cubicBezTo>
                  <a:cubicBezTo>
                    <a:pt x="587" y="165"/>
                    <a:pt x="587" y="165"/>
                    <a:pt x="587" y="165"/>
                  </a:cubicBezTo>
                  <a:cubicBezTo>
                    <a:pt x="593" y="168"/>
                    <a:pt x="593" y="175"/>
                    <a:pt x="587" y="178"/>
                  </a:cubicBezTo>
                  <a:cubicBezTo>
                    <a:pt x="307" y="340"/>
                    <a:pt x="307" y="340"/>
                    <a:pt x="307" y="340"/>
                  </a:cubicBezTo>
                  <a:cubicBezTo>
                    <a:pt x="301" y="343"/>
                    <a:pt x="290" y="343"/>
                    <a:pt x="284" y="340"/>
                  </a:cubicBezTo>
                  <a:cubicBezTo>
                    <a:pt x="6" y="178"/>
                    <a:pt x="6" y="178"/>
                    <a:pt x="6" y="178"/>
                  </a:cubicBezTo>
                  <a:cubicBezTo>
                    <a:pt x="0" y="175"/>
                    <a:pt x="0" y="168"/>
                    <a:pt x="6" y="165"/>
                  </a:cubicBezTo>
                  <a:lnTo>
                    <a:pt x="286" y="3"/>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89" name="Group 1888"/>
          <p:cNvGrpSpPr/>
          <p:nvPr/>
        </p:nvGrpSpPr>
        <p:grpSpPr>
          <a:xfrm>
            <a:off x="7617373" y="681037"/>
            <a:ext cx="1090612" cy="1947863"/>
            <a:chOff x="7239000" y="681037"/>
            <a:chExt cx="1090612" cy="1947863"/>
          </a:xfrm>
        </p:grpSpPr>
        <p:sp>
          <p:nvSpPr>
            <p:cNvPr id="1864" name="Freeform 517"/>
            <p:cNvSpPr>
              <a:spLocks/>
            </p:cNvSpPr>
            <p:nvPr/>
          </p:nvSpPr>
          <p:spPr bwMode="auto">
            <a:xfrm>
              <a:off x="7791450" y="1792288"/>
              <a:ext cx="538162" cy="285750"/>
            </a:xfrm>
            <a:custGeom>
              <a:avLst/>
              <a:gdLst>
                <a:gd name="T0" fmla="*/ 0 w 139"/>
                <a:gd name="T1" fmla="*/ 9 h 74"/>
                <a:gd name="T2" fmla="*/ 136 w 139"/>
                <a:gd name="T3" fmla="*/ 61 h 74"/>
                <a:gd name="T4" fmla="*/ 125 w 139"/>
                <a:gd name="T5" fmla="*/ 71 h 74"/>
                <a:gd name="T6" fmla="*/ 51 w 139"/>
                <a:gd name="T7" fmla="*/ 74 h 74"/>
                <a:gd name="T8" fmla="*/ 0 w 139"/>
                <a:gd name="T9" fmla="*/ 9 h 74"/>
              </a:gdLst>
              <a:ahLst/>
              <a:cxnLst>
                <a:cxn ang="0">
                  <a:pos x="T0" y="T1"/>
                </a:cxn>
                <a:cxn ang="0">
                  <a:pos x="T2" y="T3"/>
                </a:cxn>
                <a:cxn ang="0">
                  <a:pos x="T4" y="T5"/>
                </a:cxn>
                <a:cxn ang="0">
                  <a:pos x="T6" y="T7"/>
                </a:cxn>
                <a:cxn ang="0">
                  <a:pos x="T8" y="T9"/>
                </a:cxn>
              </a:cxnLst>
              <a:rect l="0" t="0" r="r" b="b"/>
              <a:pathLst>
                <a:path w="139" h="74">
                  <a:moveTo>
                    <a:pt x="0" y="9"/>
                  </a:moveTo>
                  <a:cubicBezTo>
                    <a:pt x="0" y="9"/>
                    <a:pt x="89" y="0"/>
                    <a:pt x="136" y="61"/>
                  </a:cubicBezTo>
                  <a:cubicBezTo>
                    <a:pt x="139" y="65"/>
                    <a:pt x="134" y="70"/>
                    <a:pt x="125" y="71"/>
                  </a:cubicBezTo>
                  <a:cubicBezTo>
                    <a:pt x="96" y="72"/>
                    <a:pt x="51" y="74"/>
                    <a:pt x="51" y="74"/>
                  </a:cubicBezTo>
                  <a:lnTo>
                    <a:pt x="0" y="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5" name="Freeform 518"/>
            <p:cNvSpPr>
              <a:spLocks/>
            </p:cNvSpPr>
            <p:nvPr/>
          </p:nvSpPr>
          <p:spPr bwMode="auto">
            <a:xfrm>
              <a:off x="7239000" y="1792288"/>
              <a:ext cx="538162" cy="285750"/>
            </a:xfrm>
            <a:custGeom>
              <a:avLst/>
              <a:gdLst>
                <a:gd name="T0" fmla="*/ 139 w 139"/>
                <a:gd name="T1" fmla="*/ 9 h 74"/>
                <a:gd name="T2" fmla="*/ 4 w 139"/>
                <a:gd name="T3" fmla="*/ 61 h 74"/>
                <a:gd name="T4" fmla="*/ 14 w 139"/>
                <a:gd name="T5" fmla="*/ 71 h 74"/>
                <a:gd name="T6" fmla="*/ 88 w 139"/>
                <a:gd name="T7" fmla="*/ 74 h 74"/>
                <a:gd name="T8" fmla="*/ 139 w 139"/>
                <a:gd name="T9" fmla="*/ 9 h 74"/>
              </a:gdLst>
              <a:ahLst/>
              <a:cxnLst>
                <a:cxn ang="0">
                  <a:pos x="T0" y="T1"/>
                </a:cxn>
                <a:cxn ang="0">
                  <a:pos x="T2" y="T3"/>
                </a:cxn>
                <a:cxn ang="0">
                  <a:pos x="T4" y="T5"/>
                </a:cxn>
                <a:cxn ang="0">
                  <a:pos x="T6" y="T7"/>
                </a:cxn>
                <a:cxn ang="0">
                  <a:pos x="T8" y="T9"/>
                </a:cxn>
              </a:cxnLst>
              <a:rect l="0" t="0" r="r" b="b"/>
              <a:pathLst>
                <a:path w="139" h="74">
                  <a:moveTo>
                    <a:pt x="139" y="9"/>
                  </a:moveTo>
                  <a:cubicBezTo>
                    <a:pt x="139" y="9"/>
                    <a:pt x="50" y="0"/>
                    <a:pt x="4" y="61"/>
                  </a:cubicBezTo>
                  <a:cubicBezTo>
                    <a:pt x="0" y="65"/>
                    <a:pt x="5" y="70"/>
                    <a:pt x="14" y="71"/>
                  </a:cubicBezTo>
                  <a:cubicBezTo>
                    <a:pt x="43" y="72"/>
                    <a:pt x="88" y="74"/>
                    <a:pt x="88" y="74"/>
                  </a:cubicBezTo>
                  <a:lnTo>
                    <a:pt x="139" y="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6" name="Freeform 519"/>
            <p:cNvSpPr>
              <a:spLocks/>
            </p:cNvSpPr>
            <p:nvPr/>
          </p:nvSpPr>
          <p:spPr bwMode="auto">
            <a:xfrm>
              <a:off x="7389813" y="681037"/>
              <a:ext cx="788987" cy="1706563"/>
            </a:xfrm>
            <a:custGeom>
              <a:avLst/>
              <a:gdLst>
                <a:gd name="T0" fmla="*/ 107 w 204"/>
                <a:gd name="T1" fmla="*/ 3 h 441"/>
                <a:gd name="T2" fmla="*/ 97 w 204"/>
                <a:gd name="T3" fmla="*/ 3 h 441"/>
                <a:gd name="T4" fmla="*/ 0 w 204"/>
                <a:gd name="T5" fmla="*/ 229 h 441"/>
                <a:gd name="T6" fmla="*/ 18 w 204"/>
                <a:gd name="T7" fmla="*/ 394 h 441"/>
                <a:gd name="T8" fmla="*/ 21 w 204"/>
                <a:gd name="T9" fmla="*/ 402 h 441"/>
                <a:gd name="T10" fmla="*/ 23 w 204"/>
                <a:gd name="T11" fmla="*/ 405 h 441"/>
                <a:gd name="T12" fmla="*/ 42 w 204"/>
                <a:gd name="T13" fmla="*/ 422 h 441"/>
                <a:gd name="T14" fmla="*/ 162 w 204"/>
                <a:gd name="T15" fmla="*/ 422 h 441"/>
                <a:gd name="T16" fmla="*/ 181 w 204"/>
                <a:gd name="T17" fmla="*/ 405 h 441"/>
                <a:gd name="T18" fmla="*/ 183 w 204"/>
                <a:gd name="T19" fmla="*/ 401 h 441"/>
                <a:gd name="T20" fmla="*/ 186 w 204"/>
                <a:gd name="T21" fmla="*/ 395 h 441"/>
                <a:gd name="T22" fmla="*/ 204 w 204"/>
                <a:gd name="T23" fmla="*/ 229 h 441"/>
                <a:gd name="T24" fmla="*/ 107 w 204"/>
                <a:gd name="T25" fmla="*/ 3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441">
                  <a:moveTo>
                    <a:pt x="107" y="3"/>
                  </a:moveTo>
                  <a:cubicBezTo>
                    <a:pt x="104" y="0"/>
                    <a:pt x="100" y="0"/>
                    <a:pt x="97" y="3"/>
                  </a:cubicBezTo>
                  <a:cubicBezTo>
                    <a:pt x="76" y="24"/>
                    <a:pt x="0" y="109"/>
                    <a:pt x="0" y="229"/>
                  </a:cubicBezTo>
                  <a:cubicBezTo>
                    <a:pt x="0" y="294"/>
                    <a:pt x="3" y="352"/>
                    <a:pt x="18" y="394"/>
                  </a:cubicBezTo>
                  <a:cubicBezTo>
                    <a:pt x="19" y="397"/>
                    <a:pt x="20" y="399"/>
                    <a:pt x="21" y="402"/>
                  </a:cubicBezTo>
                  <a:cubicBezTo>
                    <a:pt x="21" y="403"/>
                    <a:pt x="22" y="404"/>
                    <a:pt x="23" y="405"/>
                  </a:cubicBezTo>
                  <a:cubicBezTo>
                    <a:pt x="27" y="411"/>
                    <a:pt x="33" y="417"/>
                    <a:pt x="42" y="422"/>
                  </a:cubicBezTo>
                  <a:cubicBezTo>
                    <a:pt x="75" y="441"/>
                    <a:pt x="129" y="441"/>
                    <a:pt x="162" y="422"/>
                  </a:cubicBezTo>
                  <a:cubicBezTo>
                    <a:pt x="171" y="417"/>
                    <a:pt x="177" y="411"/>
                    <a:pt x="181" y="405"/>
                  </a:cubicBezTo>
                  <a:cubicBezTo>
                    <a:pt x="182" y="404"/>
                    <a:pt x="183" y="403"/>
                    <a:pt x="183" y="401"/>
                  </a:cubicBezTo>
                  <a:cubicBezTo>
                    <a:pt x="184" y="399"/>
                    <a:pt x="185" y="397"/>
                    <a:pt x="186" y="395"/>
                  </a:cubicBezTo>
                  <a:cubicBezTo>
                    <a:pt x="201" y="353"/>
                    <a:pt x="204" y="294"/>
                    <a:pt x="204" y="229"/>
                  </a:cubicBezTo>
                  <a:cubicBezTo>
                    <a:pt x="204" y="109"/>
                    <a:pt x="128" y="24"/>
                    <a:pt x="107" y="3"/>
                  </a:cubicBez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7" name="Freeform 520"/>
            <p:cNvSpPr>
              <a:spLocks/>
            </p:cNvSpPr>
            <p:nvPr/>
          </p:nvSpPr>
          <p:spPr bwMode="auto">
            <a:xfrm>
              <a:off x="7505700" y="2279650"/>
              <a:ext cx="557212" cy="163513"/>
            </a:xfrm>
            <a:custGeom>
              <a:avLst/>
              <a:gdLst>
                <a:gd name="T0" fmla="*/ 132 w 144"/>
                <a:gd name="T1" fmla="*/ 9 h 42"/>
                <a:gd name="T2" fmla="*/ 12 w 144"/>
                <a:gd name="T3" fmla="*/ 9 h 42"/>
                <a:gd name="T4" fmla="*/ 0 w 144"/>
                <a:gd name="T5" fmla="*/ 0 h 42"/>
                <a:gd name="T6" fmla="*/ 2 w 144"/>
                <a:gd name="T7" fmla="*/ 6 h 42"/>
                <a:gd name="T8" fmla="*/ 4 w 144"/>
                <a:gd name="T9" fmla="*/ 9 h 42"/>
                <a:gd name="T10" fmla="*/ 20 w 144"/>
                <a:gd name="T11" fmla="*/ 25 h 42"/>
                <a:gd name="T12" fmla="*/ 124 w 144"/>
                <a:gd name="T13" fmla="*/ 25 h 42"/>
                <a:gd name="T14" fmla="*/ 141 w 144"/>
                <a:gd name="T15" fmla="*/ 9 h 42"/>
                <a:gd name="T16" fmla="*/ 142 w 144"/>
                <a:gd name="T17" fmla="*/ 6 h 42"/>
                <a:gd name="T18" fmla="*/ 144 w 144"/>
                <a:gd name="T19" fmla="*/ 0 h 42"/>
                <a:gd name="T20" fmla="*/ 132 w 144"/>
                <a:gd name="T21"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42">
                  <a:moveTo>
                    <a:pt x="132" y="9"/>
                  </a:moveTo>
                  <a:cubicBezTo>
                    <a:pt x="99" y="28"/>
                    <a:pt x="45" y="28"/>
                    <a:pt x="12" y="9"/>
                  </a:cubicBezTo>
                  <a:cubicBezTo>
                    <a:pt x="7" y="6"/>
                    <a:pt x="3" y="3"/>
                    <a:pt x="0" y="0"/>
                  </a:cubicBezTo>
                  <a:cubicBezTo>
                    <a:pt x="0" y="2"/>
                    <a:pt x="1" y="4"/>
                    <a:pt x="2" y="6"/>
                  </a:cubicBezTo>
                  <a:cubicBezTo>
                    <a:pt x="2" y="7"/>
                    <a:pt x="3" y="8"/>
                    <a:pt x="4" y="9"/>
                  </a:cubicBezTo>
                  <a:cubicBezTo>
                    <a:pt x="7" y="15"/>
                    <a:pt x="13" y="20"/>
                    <a:pt x="20" y="25"/>
                  </a:cubicBezTo>
                  <a:cubicBezTo>
                    <a:pt x="49" y="42"/>
                    <a:pt x="95" y="42"/>
                    <a:pt x="124" y="25"/>
                  </a:cubicBezTo>
                  <a:cubicBezTo>
                    <a:pt x="131" y="20"/>
                    <a:pt x="137" y="15"/>
                    <a:pt x="141" y="9"/>
                  </a:cubicBezTo>
                  <a:cubicBezTo>
                    <a:pt x="141" y="8"/>
                    <a:pt x="142" y="7"/>
                    <a:pt x="142" y="6"/>
                  </a:cubicBezTo>
                  <a:cubicBezTo>
                    <a:pt x="143" y="4"/>
                    <a:pt x="144" y="2"/>
                    <a:pt x="144" y="0"/>
                  </a:cubicBezTo>
                  <a:cubicBezTo>
                    <a:pt x="141" y="3"/>
                    <a:pt x="137" y="6"/>
                    <a:pt x="132" y="9"/>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8" name="Freeform 521"/>
            <p:cNvSpPr>
              <a:spLocks/>
            </p:cNvSpPr>
            <p:nvPr/>
          </p:nvSpPr>
          <p:spPr bwMode="auto">
            <a:xfrm>
              <a:off x="7462838" y="1501775"/>
              <a:ext cx="263525" cy="347663"/>
            </a:xfrm>
            <a:custGeom>
              <a:avLst/>
              <a:gdLst>
                <a:gd name="T0" fmla="*/ 68 w 68"/>
                <a:gd name="T1" fmla="*/ 65 h 90"/>
                <a:gd name="T2" fmla="*/ 34 w 68"/>
                <a:gd name="T3" fmla="*/ 79 h 90"/>
                <a:gd name="T4" fmla="*/ 0 w 68"/>
                <a:gd name="T5" fmla="*/ 25 h 90"/>
                <a:gd name="T6" fmla="*/ 34 w 68"/>
                <a:gd name="T7" fmla="*/ 11 h 90"/>
                <a:gd name="T8" fmla="*/ 68 w 68"/>
                <a:gd name="T9" fmla="*/ 65 h 90"/>
              </a:gdLst>
              <a:ahLst/>
              <a:cxnLst>
                <a:cxn ang="0">
                  <a:pos x="T0" y="T1"/>
                </a:cxn>
                <a:cxn ang="0">
                  <a:pos x="T2" y="T3"/>
                </a:cxn>
                <a:cxn ang="0">
                  <a:pos x="T4" y="T5"/>
                </a:cxn>
                <a:cxn ang="0">
                  <a:pos x="T6" y="T7"/>
                </a:cxn>
                <a:cxn ang="0">
                  <a:pos x="T8" y="T9"/>
                </a:cxn>
              </a:cxnLst>
              <a:rect l="0" t="0" r="r" b="b"/>
              <a:pathLst>
                <a:path w="68" h="90">
                  <a:moveTo>
                    <a:pt x="68" y="65"/>
                  </a:moveTo>
                  <a:cubicBezTo>
                    <a:pt x="68" y="84"/>
                    <a:pt x="53" y="90"/>
                    <a:pt x="34" y="79"/>
                  </a:cubicBezTo>
                  <a:cubicBezTo>
                    <a:pt x="15" y="68"/>
                    <a:pt x="0" y="44"/>
                    <a:pt x="0" y="25"/>
                  </a:cubicBezTo>
                  <a:cubicBezTo>
                    <a:pt x="0" y="7"/>
                    <a:pt x="15" y="0"/>
                    <a:pt x="34" y="11"/>
                  </a:cubicBezTo>
                  <a:cubicBezTo>
                    <a:pt x="53" y="22"/>
                    <a:pt x="68" y="46"/>
                    <a:pt x="68" y="65"/>
                  </a:cubicBez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69" name="Freeform 522"/>
            <p:cNvSpPr>
              <a:spLocks/>
            </p:cNvSpPr>
            <p:nvPr/>
          </p:nvSpPr>
          <p:spPr bwMode="auto">
            <a:xfrm>
              <a:off x="7462838" y="1533525"/>
              <a:ext cx="247650" cy="304800"/>
            </a:xfrm>
            <a:custGeom>
              <a:avLst/>
              <a:gdLst>
                <a:gd name="T0" fmla="*/ 42 w 64"/>
                <a:gd name="T1" fmla="*/ 66 h 79"/>
                <a:gd name="T2" fmla="*/ 7 w 64"/>
                <a:gd name="T3" fmla="*/ 10 h 79"/>
                <a:gd name="T4" fmla="*/ 8 w 64"/>
                <a:gd name="T5" fmla="*/ 0 h 79"/>
                <a:gd name="T6" fmla="*/ 0 w 64"/>
                <a:gd name="T7" fmla="*/ 17 h 79"/>
                <a:gd name="T8" fmla="*/ 34 w 64"/>
                <a:gd name="T9" fmla="*/ 71 h 79"/>
                <a:gd name="T10" fmla="*/ 64 w 64"/>
                <a:gd name="T11" fmla="*/ 71 h 79"/>
                <a:gd name="T12" fmla="*/ 42 w 64"/>
                <a:gd name="T13" fmla="*/ 66 h 79"/>
              </a:gdLst>
              <a:ahLst/>
              <a:cxnLst>
                <a:cxn ang="0">
                  <a:pos x="T0" y="T1"/>
                </a:cxn>
                <a:cxn ang="0">
                  <a:pos x="T2" y="T3"/>
                </a:cxn>
                <a:cxn ang="0">
                  <a:pos x="T4" y="T5"/>
                </a:cxn>
                <a:cxn ang="0">
                  <a:pos x="T6" y="T7"/>
                </a:cxn>
                <a:cxn ang="0">
                  <a:pos x="T8" y="T9"/>
                </a:cxn>
                <a:cxn ang="0">
                  <a:pos x="T10" y="T11"/>
                </a:cxn>
                <a:cxn ang="0">
                  <a:pos x="T12" y="T13"/>
                </a:cxn>
              </a:cxnLst>
              <a:rect l="0" t="0" r="r" b="b"/>
              <a:pathLst>
                <a:path w="64" h="79">
                  <a:moveTo>
                    <a:pt x="42" y="66"/>
                  </a:moveTo>
                  <a:cubicBezTo>
                    <a:pt x="23" y="55"/>
                    <a:pt x="7" y="29"/>
                    <a:pt x="7" y="10"/>
                  </a:cubicBezTo>
                  <a:cubicBezTo>
                    <a:pt x="7" y="6"/>
                    <a:pt x="7" y="3"/>
                    <a:pt x="8" y="0"/>
                  </a:cubicBezTo>
                  <a:cubicBezTo>
                    <a:pt x="3" y="3"/>
                    <a:pt x="0" y="9"/>
                    <a:pt x="0" y="17"/>
                  </a:cubicBezTo>
                  <a:cubicBezTo>
                    <a:pt x="0" y="36"/>
                    <a:pt x="15" y="60"/>
                    <a:pt x="34" y="71"/>
                  </a:cubicBezTo>
                  <a:cubicBezTo>
                    <a:pt x="47" y="79"/>
                    <a:pt x="58" y="78"/>
                    <a:pt x="64" y="71"/>
                  </a:cubicBezTo>
                  <a:cubicBezTo>
                    <a:pt x="58" y="72"/>
                    <a:pt x="50" y="71"/>
                    <a:pt x="42" y="66"/>
                  </a:cubicBezTo>
                  <a:close/>
                </a:path>
              </a:pathLst>
            </a:custGeom>
            <a:solidFill>
              <a:srgbClr val="00A8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0" name="Freeform 523"/>
            <p:cNvSpPr>
              <a:spLocks/>
            </p:cNvSpPr>
            <p:nvPr/>
          </p:nvSpPr>
          <p:spPr bwMode="auto">
            <a:xfrm>
              <a:off x="7900988" y="1905000"/>
              <a:ext cx="409575" cy="723900"/>
            </a:xfrm>
            <a:custGeom>
              <a:avLst/>
              <a:gdLst>
                <a:gd name="T0" fmla="*/ 29 w 106"/>
                <a:gd name="T1" fmla="*/ 0 h 187"/>
                <a:gd name="T2" fmla="*/ 79 w 106"/>
                <a:gd name="T3" fmla="*/ 181 h 187"/>
                <a:gd name="T4" fmla="*/ 61 w 106"/>
                <a:gd name="T5" fmla="*/ 178 h 187"/>
                <a:gd name="T6" fmla="*/ 0 w 106"/>
                <a:gd name="T7" fmla="*/ 104 h 187"/>
                <a:gd name="T8" fmla="*/ 29 w 106"/>
                <a:gd name="T9" fmla="*/ 0 h 187"/>
              </a:gdLst>
              <a:ahLst/>
              <a:cxnLst>
                <a:cxn ang="0">
                  <a:pos x="T0" y="T1"/>
                </a:cxn>
                <a:cxn ang="0">
                  <a:pos x="T2" y="T3"/>
                </a:cxn>
                <a:cxn ang="0">
                  <a:pos x="T4" y="T5"/>
                </a:cxn>
                <a:cxn ang="0">
                  <a:pos x="T6" y="T7"/>
                </a:cxn>
                <a:cxn ang="0">
                  <a:pos x="T8" y="T9"/>
                </a:cxn>
              </a:cxnLst>
              <a:rect l="0" t="0" r="r" b="b"/>
              <a:pathLst>
                <a:path w="106" h="187">
                  <a:moveTo>
                    <a:pt x="29" y="0"/>
                  </a:moveTo>
                  <a:cubicBezTo>
                    <a:pt x="29" y="0"/>
                    <a:pt x="106" y="86"/>
                    <a:pt x="79" y="181"/>
                  </a:cubicBezTo>
                  <a:cubicBezTo>
                    <a:pt x="77" y="187"/>
                    <a:pt x="68" y="186"/>
                    <a:pt x="61" y="178"/>
                  </a:cubicBezTo>
                  <a:cubicBezTo>
                    <a:pt x="37" y="148"/>
                    <a:pt x="0" y="104"/>
                    <a:pt x="0" y="104"/>
                  </a:cubicBezTo>
                  <a:lnTo>
                    <a:pt x="29"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1" name="Freeform 524"/>
            <p:cNvSpPr>
              <a:spLocks/>
            </p:cNvSpPr>
            <p:nvPr/>
          </p:nvSpPr>
          <p:spPr bwMode="auto">
            <a:xfrm>
              <a:off x="8012113" y="1905000"/>
              <a:ext cx="298450" cy="719138"/>
            </a:xfrm>
            <a:custGeom>
              <a:avLst/>
              <a:gdLst>
                <a:gd name="T0" fmla="*/ 0 w 77"/>
                <a:gd name="T1" fmla="*/ 0 h 186"/>
                <a:gd name="T2" fmla="*/ 43 w 77"/>
                <a:gd name="T3" fmla="*/ 181 h 186"/>
                <a:gd name="T4" fmla="*/ 41 w 77"/>
                <a:gd name="T5" fmla="*/ 184 h 186"/>
                <a:gd name="T6" fmla="*/ 50 w 77"/>
                <a:gd name="T7" fmla="*/ 181 h 186"/>
                <a:gd name="T8" fmla="*/ 0 w 77"/>
                <a:gd name="T9" fmla="*/ 0 h 186"/>
              </a:gdLst>
              <a:ahLst/>
              <a:cxnLst>
                <a:cxn ang="0">
                  <a:pos x="T0" y="T1"/>
                </a:cxn>
                <a:cxn ang="0">
                  <a:pos x="T2" y="T3"/>
                </a:cxn>
                <a:cxn ang="0">
                  <a:pos x="T4" y="T5"/>
                </a:cxn>
                <a:cxn ang="0">
                  <a:pos x="T6" y="T7"/>
                </a:cxn>
                <a:cxn ang="0">
                  <a:pos x="T8" y="T9"/>
                </a:cxn>
              </a:cxnLst>
              <a:rect l="0" t="0" r="r" b="b"/>
              <a:pathLst>
                <a:path w="77" h="186">
                  <a:moveTo>
                    <a:pt x="0" y="0"/>
                  </a:moveTo>
                  <a:cubicBezTo>
                    <a:pt x="0" y="0"/>
                    <a:pt x="66" y="101"/>
                    <a:pt x="43" y="181"/>
                  </a:cubicBezTo>
                  <a:cubicBezTo>
                    <a:pt x="43" y="182"/>
                    <a:pt x="42" y="183"/>
                    <a:pt x="41" y="184"/>
                  </a:cubicBezTo>
                  <a:cubicBezTo>
                    <a:pt x="45" y="186"/>
                    <a:pt x="48" y="185"/>
                    <a:pt x="50" y="181"/>
                  </a:cubicBezTo>
                  <a:cubicBezTo>
                    <a:pt x="77" y="86"/>
                    <a:pt x="0" y="0"/>
                    <a:pt x="0"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2" name="Freeform 525"/>
            <p:cNvSpPr>
              <a:spLocks/>
            </p:cNvSpPr>
            <p:nvPr/>
          </p:nvSpPr>
          <p:spPr bwMode="auto">
            <a:xfrm>
              <a:off x="7258050" y="1905000"/>
              <a:ext cx="411162" cy="723900"/>
            </a:xfrm>
            <a:custGeom>
              <a:avLst/>
              <a:gdLst>
                <a:gd name="T0" fmla="*/ 77 w 106"/>
                <a:gd name="T1" fmla="*/ 0 h 187"/>
                <a:gd name="T2" fmla="*/ 27 w 106"/>
                <a:gd name="T3" fmla="*/ 181 h 187"/>
                <a:gd name="T4" fmla="*/ 45 w 106"/>
                <a:gd name="T5" fmla="*/ 178 h 187"/>
                <a:gd name="T6" fmla="*/ 106 w 106"/>
                <a:gd name="T7" fmla="*/ 104 h 187"/>
                <a:gd name="T8" fmla="*/ 77 w 106"/>
                <a:gd name="T9" fmla="*/ 0 h 187"/>
              </a:gdLst>
              <a:ahLst/>
              <a:cxnLst>
                <a:cxn ang="0">
                  <a:pos x="T0" y="T1"/>
                </a:cxn>
                <a:cxn ang="0">
                  <a:pos x="T2" y="T3"/>
                </a:cxn>
                <a:cxn ang="0">
                  <a:pos x="T4" y="T5"/>
                </a:cxn>
                <a:cxn ang="0">
                  <a:pos x="T6" y="T7"/>
                </a:cxn>
                <a:cxn ang="0">
                  <a:pos x="T8" y="T9"/>
                </a:cxn>
              </a:cxnLst>
              <a:rect l="0" t="0" r="r" b="b"/>
              <a:pathLst>
                <a:path w="106" h="187">
                  <a:moveTo>
                    <a:pt x="77" y="0"/>
                  </a:moveTo>
                  <a:cubicBezTo>
                    <a:pt x="77" y="0"/>
                    <a:pt x="0" y="86"/>
                    <a:pt x="27" y="181"/>
                  </a:cubicBezTo>
                  <a:cubicBezTo>
                    <a:pt x="29" y="187"/>
                    <a:pt x="38" y="186"/>
                    <a:pt x="45" y="178"/>
                  </a:cubicBezTo>
                  <a:cubicBezTo>
                    <a:pt x="69" y="148"/>
                    <a:pt x="106" y="104"/>
                    <a:pt x="106" y="104"/>
                  </a:cubicBezTo>
                  <a:lnTo>
                    <a:pt x="77"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3" name="Freeform 526"/>
            <p:cNvSpPr>
              <a:spLocks/>
            </p:cNvSpPr>
            <p:nvPr/>
          </p:nvSpPr>
          <p:spPr bwMode="auto">
            <a:xfrm>
              <a:off x="7258050" y="1905000"/>
              <a:ext cx="298450" cy="719138"/>
            </a:xfrm>
            <a:custGeom>
              <a:avLst/>
              <a:gdLst>
                <a:gd name="T0" fmla="*/ 77 w 77"/>
                <a:gd name="T1" fmla="*/ 0 h 186"/>
                <a:gd name="T2" fmla="*/ 34 w 77"/>
                <a:gd name="T3" fmla="*/ 181 h 186"/>
                <a:gd name="T4" fmla="*/ 37 w 77"/>
                <a:gd name="T5" fmla="*/ 184 h 186"/>
                <a:gd name="T6" fmla="*/ 27 w 77"/>
                <a:gd name="T7" fmla="*/ 181 h 186"/>
                <a:gd name="T8" fmla="*/ 77 w 77"/>
                <a:gd name="T9" fmla="*/ 0 h 186"/>
              </a:gdLst>
              <a:ahLst/>
              <a:cxnLst>
                <a:cxn ang="0">
                  <a:pos x="T0" y="T1"/>
                </a:cxn>
                <a:cxn ang="0">
                  <a:pos x="T2" y="T3"/>
                </a:cxn>
                <a:cxn ang="0">
                  <a:pos x="T4" y="T5"/>
                </a:cxn>
                <a:cxn ang="0">
                  <a:pos x="T6" y="T7"/>
                </a:cxn>
                <a:cxn ang="0">
                  <a:pos x="T8" y="T9"/>
                </a:cxn>
              </a:cxnLst>
              <a:rect l="0" t="0" r="r" b="b"/>
              <a:pathLst>
                <a:path w="77" h="186">
                  <a:moveTo>
                    <a:pt x="77" y="0"/>
                  </a:moveTo>
                  <a:cubicBezTo>
                    <a:pt x="77" y="0"/>
                    <a:pt x="11" y="101"/>
                    <a:pt x="34" y="181"/>
                  </a:cubicBezTo>
                  <a:cubicBezTo>
                    <a:pt x="35" y="182"/>
                    <a:pt x="35" y="183"/>
                    <a:pt x="37" y="184"/>
                  </a:cubicBezTo>
                  <a:cubicBezTo>
                    <a:pt x="32" y="186"/>
                    <a:pt x="29" y="185"/>
                    <a:pt x="27" y="181"/>
                  </a:cubicBezTo>
                  <a:cubicBezTo>
                    <a:pt x="0" y="86"/>
                    <a:pt x="77" y="0"/>
                    <a:pt x="77"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4" name="Freeform 527"/>
            <p:cNvSpPr>
              <a:spLocks/>
            </p:cNvSpPr>
            <p:nvPr/>
          </p:nvSpPr>
          <p:spPr bwMode="auto">
            <a:xfrm>
              <a:off x="7478713" y="681037"/>
              <a:ext cx="611187" cy="588963"/>
            </a:xfrm>
            <a:custGeom>
              <a:avLst/>
              <a:gdLst>
                <a:gd name="T0" fmla="*/ 79 w 158"/>
                <a:gd name="T1" fmla="*/ 152 h 152"/>
                <a:gd name="T2" fmla="*/ 158 w 158"/>
                <a:gd name="T3" fmla="*/ 115 h 152"/>
                <a:gd name="T4" fmla="*/ 84 w 158"/>
                <a:gd name="T5" fmla="*/ 3 h 152"/>
                <a:gd name="T6" fmla="*/ 74 w 158"/>
                <a:gd name="T7" fmla="*/ 3 h 152"/>
                <a:gd name="T8" fmla="*/ 0 w 158"/>
                <a:gd name="T9" fmla="*/ 115 h 152"/>
                <a:gd name="T10" fmla="*/ 79 w 158"/>
                <a:gd name="T11" fmla="*/ 152 h 152"/>
              </a:gdLst>
              <a:ahLst/>
              <a:cxnLst>
                <a:cxn ang="0">
                  <a:pos x="T0" y="T1"/>
                </a:cxn>
                <a:cxn ang="0">
                  <a:pos x="T2" y="T3"/>
                </a:cxn>
                <a:cxn ang="0">
                  <a:pos x="T4" y="T5"/>
                </a:cxn>
                <a:cxn ang="0">
                  <a:pos x="T6" y="T7"/>
                </a:cxn>
                <a:cxn ang="0">
                  <a:pos x="T8" y="T9"/>
                </a:cxn>
                <a:cxn ang="0">
                  <a:pos x="T10" y="T11"/>
                </a:cxn>
              </a:cxnLst>
              <a:rect l="0" t="0" r="r" b="b"/>
              <a:pathLst>
                <a:path w="158" h="152">
                  <a:moveTo>
                    <a:pt x="79" y="152"/>
                  </a:moveTo>
                  <a:cubicBezTo>
                    <a:pt x="111" y="152"/>
                    <a:pt x="139" y="138"/>
                    <a:pt x="158" y="115"/>
                  </a:cubicBezTo>
                  <a:cubicBezTo>
                    <a:pt x="133" y="56"/>
                    <a:pt x="97" y="16"/>
                    <a:pt x="84" y="3"/>
                  </a:cubicBezTo>
                  <a:cubicBezTo>
                    <a:pt x="81" y="0"/>
                    <a:pt x="77" y="0"/>
                    <a:pt x="74" y="3"/>
                  </a:cubicBezTo>
                  <a:cubicBezTo>
                    <a:pt x="61" y="16"/>
                    <a:pt x="25" y="56"/>
                    <a:pt x="0" y="115"/>
                  </a:cubicBezTo>
                  <a:cubicBezTo>
                    <a:pt x="19" y="138"/>
                    <a:pt x="47" y="152"/>
                    <a:pt x="79" y="15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902" name="Group 1901"/>
          <p:cNvGrpSpPr/>
          <p:nvPr/>
        </p:nvGrpSpPr>
        <p:grpSpPr>
          <a:xfrm>
            <a:off x="6914111" y="4625975"/>
            <a:ext cx="328612" cy="352426"/>
            <a:chOff x="6535738" y="4625975"/>
            <a:chExt cx="328612" cy="352426"/>
          </a:xfrm>
        </p:grpSpPr>
        <p:sp>
          <p:nvSpPr>
            <p:cNvPr id="1875" name="Freeform 528"/>
            <p:cNvSpPr>
              <a:spLocks/>
            </p:cNvSpPr>
            <p:nvPr/>
          </p:nvSpPr>
          <p:spPr bwMode="auto">
            <a:xfrm>
              <a:off x="6546850" y="4722813"/>
              <a:ext cx="301625" cy="255588"/>
            </a:xfrm>
            <a:custGeom>
              <a:avLst/>
              <a:gdLst>
                <a:gd name="T0" fmla="*/ 78 w 78"/>
                <a:gd name="T1" fmla="*/ 0 h 66"/>
                <a:gd name="T2" fmla="*/ 78 w 78"/>
                <a:gd name="T3" fmla="*/ 42 h 66"/>
                <a:gd name="T4" fmla="*/ 66 w 78"/>
                <a:gd name="T5" fmla="*/ 58 h 66"/>
                <a:gd name="T6" fmla="*/ 12 w 78"/>
                <a:gd name="T7" fmla="*/ 58 h 66"/>
                <a:gd name="T8" fmla="*/ 0 w 78"/>
                <a:gd name="T9" fmla="*/ 42 h 66"/>
                <a:gd name="T10" fmla="*/ 0 w 78"/>
                <a:gd name="T11" fmla="*/ 0 h 66"/>
                <a:gd name="T12" fmla="*/ 12 w 78"/>
                <a:gd name="T13" fmla="*/ 16 h 66"/>
                <a:gd name="T14" fmla="*/ 66 w 78"/>
                <a:gd name="T15" fmla="*/ 16 h 66"/>
                <a:gd name="T16" fmla="*/ 78 w 78"/>
                <a:gd name="T1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66">
                  <a:moveTo>
                    <a:pt x="78" y="0"/>
                  </a:moveTo>
                  <a:cubicBezTo>
                    <a:pt x="78" y="42"/>
                    <a:pt x="78" y="42"/>
                    <a:pt x="78" y="42"/>
                  </a:cubicBezTo>
                  <a:cubicBezTo>
                    <a:pt x="78" y="48"/>
                    <a:pt x="74" y="53"/>
                    <a:pt x="66" y="58"/>
                  </a:cubicBezTo>
                  <a:cubicBezTo>
                    <a:pt x="51" y="66"/>
                    <a:pt x="27" y="66"/>
                    <a:pt x="12" y="58"/>
                  </a:cubicBezTo>
                  <a:cubicBezTo>
                    <a:pt x="4" y="53"/>
                    <a:pt x="0" y="48"/>
                    <a:pt x="0" y="42"/>
                  </a:cubicBezTo>
                  <a:cubicBezTo>
                    <a:pt x="0" y="0"/>
                    <a:pt x="0" y="0"/>
                    <a:pt x="0" y="0"/>
                  </a:cubicBezTo>
                  <a:cubicBezTo>
                    <a:pt x="0" y="6"/>
                    <a:pt x="4" y="11"/>
                    <a:pt x="12" y="16"/>
                  </a:cubicBezTo>
                  <a:cubicBezTo>
                    <a:pt x="27" y="25"/>
                    <a:pt x="51" y="25"/>
                    <a:pt x="66" y="16"/>
                  </a:cubicBezTo>
                  <a:cubicBezTo>
                    <a:pt x="74" y="11"/>
                    <a:pt x="78" y="6"/>
                    <a:pt x="78" y="0"/>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6" name="Freeform 529"/>
            <p:cNvSpPr>
              <a:spLocks/>
            </p:cNvSpPr>
            <p:nvPr/>
          </p:nvSpPr>
          <p:spPr bwMode="auto">
            <a:xfrm>
              <a:off x="6535738" y="4625975"/>
              <a:ext cx="328612" cy="193675"/>
            </a:xfrm>
            <a:custGeom>
              <a:avLst/>
              <a:gdLst>
                <a:gd name="T0" fmla="*/ 15 w 85"/>
                <a:gd name="T1" fmla="*/ 9 h 50"/>
                <a:gd name="T2" fmla="*/ 69 w 85"/>
                <a:gd name="T3" fmla="*/ 9 h 50"/>
                <a:gd name="T4" fmla="*/ 69 w 85"/>
                <a:gd name="T5" fmla="*/ 41 h 50"/>
                <a:gd name="T6" fmla="*/ 15 w 85"/>
                <a:gd name="T7" fmla="*/ 41 h 50"/>
                <a:gd name="T8" fmla="*/ 15 w 85"/>
                <a:gd name="T9" fmla="*/ 9 h 50"/>
              </a:gdLst>
              <a:ahLst/>
              <a:cxnLst>
                <a:cxn ang="0">
                  <a:pos x="T0" y="T1"/>
                </a:cxn>
                <a:cxn ang="0">
                  <a:pos x="T2" y="T3"/>
                </a:cxn>
                <a:cxn ang="0">
                  <a:pos x="T4" y="T5"/>
                </a:cxn>
                <a:cxn ang="0">
                  <a:pos x="T6" y="T7"/>
                </a:cxn>
                <a:cxn ang="0">
                  <a:pos x="T8" y="T9"/>
                </a:cxn>
              </a:cxnLst>
              <a:rect l="0" t="0" r="r" b="b"/>
              <a:pathLst>
                <a:path w="85" h="50">
                  <a:moveTo>
                    <a:pt x="15" y="9"/>
                  </a:moveTo>
                  <a:cubicBezTo>
                    <a:pt x="30" y="0"/>
                    <a:pt x="54" y="0"/>
                    <a:pt x="69" y="9"/>
                  </a:cubicBezTo>
                  <a:cubicBezTo>
                    <a:pt x="85" y="18"/>
                    <a:pt x="84" y="32"/>
                    <a:pt x="69" y="41"/>
                  </a:cubicBezTo>
                  <a:cubicBezTo>
                    <a:pt x="54" y="50"/>
                    <a:pt x="30" y="50"/>
                    <a:pt x="15" y="41"/>
                  </a:cubicBezTo>
                  <a:cubicBezTo>
                    <a:pt x="0" y="32"/>
                    <a:pt x="0" y="18"/>
                    <a:pt x="15" y="9"/>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61" name="Group 460"/>
          <p:cNvGrpSpPr/>
          <p:nvPr/>
        </p:nvGrpSpPr>
        <p:grpSpPr>
          <a:xfrm>
            <a:off x="7201600" y="3140075"/>
            <a:ext cx="438859" cy="1367761"/>
            <a:chOff x="4465638" y="417513"/>
            <a:chExt cx="2014538" cy="6278563"/>
          </a:xfrm>
        </p:grpSpPr>
        <p:sp>
          <p:nvSpPr>
            <p:cNvPr id="462" name="Freeform 56"/>
            <p:cNvSpPr>
              <a:spLocks/>
            </p:cNvSpPr>
            <p:nvPr/>
          </p:nvSpPr>
          <p:spPr bwMode="auto">
            <a:xfrm>
              <a:off x="4465638" y="4273550"/>
              <a:ext cx="855663" cy="1900238"/>
            </a:xfrm>
            <a:custGeom>
              <a:avLst/>
              <a:gdLst>
                <a:gd name="T0" fmla="*/ 69 w 201"/>
                <a:gd name="T1" fmla="*/ 0 h 448"/>
                <a:gd name="T2" fmla="*/ 8 w 201"/>
                <a:gd name="T3" fmla="*/ 398 h 448"/>
                <a:gd name="T4" fmla="*/ 18 w 201"/>
                <a:gd name="T5" fmla="*/ 433 h 448"/>
                <a:gd name="T6" fmla="*/ 60 w 201"/>
                <a:gd name="T7" fmla="*/ 444 h 448"/>
                <a:gd name="T8" fmla="*/ 97 w 201"/>
                <a:gd name="T9" fmla="*/ 418 h 448"/>
                <a:gd name="T10" fmla="*/ 153 w 201"/>
                <a:gd name="T11" fmla="*/ 166 h 448"/>
                <a:gd name="T12" fmla="*/ 201 w 201"/>
                <a:gd name="T13" fmla="*/ 62 h 448"/>
                <a:gd name="T14" fmla="*/ 69 w 201"/>
                <a:gd name="T15" fmla="*/ 0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 h="448">
                  <a:moveTo>
                    <a:pt x="69" y="0"/>
                  </a:moveTo>
                  <a:cubicBezTo>
                    <a:pt x="58" y="134"/>
                    <a:pt x="0" y="263"/>
                    <a:pt x="8" y="398"/>
                  </a:cubicBezTo>
                  <a:cubicBezTo>
                    <a:pt x="9" y="410"/>
                    <a:pt x="10" y="423"/>
                    <a:pt x="18" y="433"/>
                  </a:cubicBezTo>
                  <a:cubicBezTo>
                    <a:pt x="28" y="444"/>
                    <a:pt x="45" y="448"/>
                    <a:pt x="60" y="444"/>
                  </a:cubicBezTo>
                  <a:cubicBezTo>
                    <a:pt x="74" y="440"/>
                    <a:pt x="87" y="430"/>
                    <a:pt x="97" y="418"/>
                  </a:cubicBezTo>
                  <a:cubicBezTo>
                    <a:pt x="95" y="331"/>
                    <a:pt x="113" y="244"/>
                    <a:pt x="153" y="166"/>
                  </a:cubicBezTo>
                  <a:cubicBezTo>
                    <a:pt x="170" y="132"/>
                    <a:pt x="191" y="99"/>
                    <a:pt x="201" y="62"/>
                  </a:cubicBezTo>
                  <a:cubicBezTo>
                    <a:pt x="154" y="51"/>
                    <a:pt x="109" y="28"/>
                    <a:pt x="69" y="0"/>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3" name="Freeform 57"/>
            <p:cNvSpPr>
              <a:spLocks/>
            </p:cNvSpPr>
            <p:nvPr/>
          </p:nvSpPr>
          <p:spPr bwMode="auto">
            <a:xfrm>
              <a:off x="4529138" y="5965825"/>
              <a:ext cx="584200" cy="377825"/>
            </a:xfrm>
            <a:custGeom>
              <a:avLst/>
              <a:gdLst>
                <a:gd name="T0" fmla="*/ 52 w 137"/>
                <a:gd name="T1" fmla="*/ 83 h 89"/>
                <a:gd name="T2" fmla="*/ 74 w 137"/>
                <a:gd name="T3" fmla="*/ 69 h 89"/>
                <a:gd name="T4" fmla="*/ 110 w 137"/>
                <a:gd name="T5" fmla="*/ 56 h 89"/>
                <a:gd name="T6" fmla="*/ 133 w 137"/>
                <a:gd name="T7" fmla="*/ 40 h 89"/>
                <a:gd name="T8" fmla="*/ 137 w 137"/>
                <a:gd name="T9" fmla="*/ 23 h 89"/>
                <a:gd name="T10" fmla="*/ 128 w 137"/>
                <a:gd name="T11" fmla="*/ 5 h 89"/>
                <a:gd name="T12" fmla="*/ 105 w 137"/>
                <a:gd name="T13" fmla="*/ 1 h 89"/>
                <a:gd name="T14" fmla="*/ 82 w 137"/>
                <a:gd name="T15" fmla="*/ 5 h 89"/>
                <a:gd name="T16" fmla="*/ 82 w 137"/>
                <a:gd name="T17" fmla="*/ 19 h 89"/>
                <a:gd name="T18" fmla="*/ 45 w 137"/>
                <a:gd name="T19" fmla="*/ 45 h 89"/>
                <a:gd name="T20" fmla="*/ 3 w 137"/>
                <a:gd name="T21" fmla="*/ 34 h 89"/>
                <a:gd name="T22" fmla="*/ 0 w 137"/>
                <a:gd name="T23" fmla="*/ 30 h 89"/>
                <a:gd name="T24" fmla="*/ 0 w 137"/>
                <a:gd name="T25" fmla="*/ 79 h 89"/>
                <a:gd name="T26" fmla="*/ 21 w 137"/>
                <a:gd name="T27" fmla="*/ 88 h 89"/>
                <a:gd name="T28" fmla="*/ 52 w 137"/>
                <a:gd name="T29"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89">
                  <a:moveTo>
                    <a:pt x="52" y="83"/>
                  </a:moveTo>
                  <a:cubicBezTo>
                    <a:pt x="60" y="79"/>
                    <a:pt x="67" y="73"/>
                    <a:pt x="74" y="69"/>
                  </a:cubicBezTo>
                  <a:cubicBezTo>
                    <a:pt x="86" y="63"/>
                    <a:pt x="99" y="61"/>
                    <a:pt x="110" y="56"/>
                  </a:cubicBezTo>
                  <a:cubicBezTo>
                    <a:pt x="119" y="52"/>
                    <a:pt x="127" y="47"/>
                    <a:pt x="133" y="40"/>
                  </a:cubicBezTo>
                  <a:cubicBezTo>
                    <a:pt x="135" y="34"/>
                    <a:pt x="137" y="29"/>
                    <a:pt x="137" y="23"/>
                  </a:cubicBezTo>
                  <a:cubicBezTo>
                    <a:pt x="137" y="16"/>
                    <a:pt x="134" y="9"/>
                    <a:pt x="128" y="5"/>
                  </a:cubicBezTo>
                  <a:cubicBezTo>
                    <a:pt x="122" y="0"/>
                    <a:pt x="113" y="0"/>
                    <a:pt x="105" y="1"/>
                  </a:cubicBezTo>
                  <a:cubicBezTo>
                    <a:pt x="97" y="2"/>
                    <a:pt x="89" y="4"/>
                    <a:pt x="82" y="5"/>
                  </a:cubicBezTo>
                  <a:cubicBezTo>
                    <a:pt x="82" y="10"/>
                    <a:pt x="82" y="15"/>
                    <a:pt x="82" y="19"/>
                  </a:cubicBezTo>
                  <a:cubicBezTo>
                    <a:pt x="72" y="31"/>
                    <a:pt x="59" y="41"/>
                    <a:pt x="45" y="45"/>
                  </a:cubicBezTo>
                  <a:cubicBezTo>
                    <a:pt x="30" y="49"/>
                    <a:pt x="13" y="45"/>
                    <a:pt x="3" y="34"/>
                  </a:cubicBezTo>
                  <a:cubicBezTo>
                    <a:pt x="2" y="32"/>
                    <a:pt x="1" y="31"/>
                    <a:pt x="0" y="30"/>
                  </a:cubicBezTo>
                  <a:cubicBezTo>
                    <a:pt x="0" y="79"/>
                    <a:pt x="0" y="79"/>
                    <a:pt x="0" y="79"/>
                  </a:cubicBezTo>
                  <a:cubicBezTo>
                    <a:pt x="7" y="83"/>
                    <a:pt x="14" y="86"/>
                    <a:pt x="21" y="88"/>
                  </a:cubicBezTo>
                  <a:cubicBezTo>
                    <a:pt x="32" y="89"/>
                    <a:pt x="43" y="88"/>
                    <a:pt x="52" y="8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4" name="Freeform 58"/>
            <p:cNvSpPr>
              <a:spLocks/>
            </p:cNvSpPr>
            <p:nvPr/>
          </p:nvSpPr>
          <p:spPr bwMode="auto">
            <a:xfrm>
              <a:off x="4529138" y="6135688"/>
              <a:ext cx="566738" cy="263525"/>
            </a:xfrm>
            <a:custGeom>
              <a:avLst/>
              <a:gdLst>
                <a:gd name="T0" fmla="*/ 110 w 133"/>
                <a:gd name="T1" fmla="*/ 16 h 62"/>
                <a:gd name="T2" fmla="*/ 74 w 133"/>
                <a:gd name="T3" fmla="*/ 29 h 62"/>
                <a:gd name="T4" fmla="*/ 52 w 133"/>
                <a:gd name="T5" fmla="*/ 43 h 62"/>
                <a:gd name="T6" fmla="*/ 21 w 133"/>
                <a:gd name="T7" fmla="*/ 48 h 62"/>
                <a:gd name="T8" fmla="*/ 0 w 133"/>
                <a:gd name="T9" fmla="*/ 39 h 62"/>
                <a:gd name="T10" fmla="*/ 0 w 133"/>
                <a:gd name="T11" fmla="*/ 48 h 62"/>
                <a:gd name="T12" fmla="*/ 1 w 133"/>
                <a:gd name="T13" fmla="*/ 51 h 62"/>
                <a:gd name="T14" fmla="*/ 30 w 133"/>
                <a:gd name="T15" fmla="*/ 62 h 62"/>
                <a:gd name="T16" fmla="*/ 62 w 133"/>
                <a:gd name="T17" fmla="*/ 54 h 62"/>
                <a:gd name="T18" fmla="*/ 62 w 133"/>
                <a:gd name="T19" fmla="*/ 42 h 62"/>
                <a:gd name="T20" fmla="*/ 90 w 133"/>
                <a:gd name="T21" fmla="*/ 30 h 62"/>
                <a:gd name="T22" fmla="*/ 119 w 133"/>
                <a:gd name="T23" fmla="*/ 20 h 62"/>
                <a:gd name="T24" fmla="*/ 131 w 133"/>
                <a:gd name="T25" fmla="*/ 3 h 62"/>
                <a:gd name="T26" fmla="*/ 133 w 133"/>
                <a:gd name="T27" fmla="*/ 0 h 62"/>
                <a:gd name="T28" fmla="*/ 110 w 133"/>
                <a:gd name="T29" fmla="*/ 1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62">
                  <a:moveTo>
                    <a:pt x="110" y="16"/>
                  </a:moveTo>
                  <a:cubicBezTo>
                    <a:pt x="99" y="21"/>
                    <a:pt x="86" y="23"/>
                    <a:pt x="74" y="29"/>
                  </a:cubicBezTo>
                  <a:cubicBezTo>
                    <a:pt x="67" y="33"/>
                    <a:pt x="60" y="39"/>
                    <a:pt x="52" y="43"/>
                  </a:cubicBezTo>
                  <a:cubicBezTo>
                    <a:pt x="43" y="48"/>
                    <a:pt x="32" y="49"/>
                    <a:pt x="21" y="48"/>
                  </a:cubicBezTo>
                  <a:cubicBezTo>
                    <a:pt x="14" y="46"/>
                    <a:pt x="7" y="43"/>
                    <a:pt x="0" y="39"/>
                  </a:cubicBezTo>
                  <a:cubicBezTo>
                    <a:pt x="0" y="48"/>
                    <a:pt x="0" y="48"/>
                    <a:pt x="0" y="48"/>
                  </a:cubicBezTo>
                  <a:cubicBezTo>
                    <a:pt x="1" y="49"/>
                    <a:pt x="0" y="50"/>
                    <a:pt x="1" y="51"/>
                  </a:cubicBezTo>
                  <a:cubicBezTo>
                    <a:pt x="8" y="58"/>
                    <a:pt x="19" y="62"/>
                    <a:pt x="30" y="62"/>
                  </a:cubicBezTo>
                  <a:cubicBezTo>
                    <a:pt x="41" y="62"/>
                    <a:pt x="52" y="59"/>
                    <a:pt x="62" y="54"/>
                  </a:cubicBezTo>
                  <a:cubicBezTo>
                    <a:pt x="62" y="42"/>
                    <a:pt x="62" y="42"/>
                    <a:pt x="62" y="42"/>
                  </a:cubicBezTo>
                  <a:cubicBezTo>
                    <a:pt x="69" y="34"/>
                    <a:pt x="80" y="32"/>
                    <a:pt x="90" y="30"/>
                  </a:cubicBezTo>
                  <a:cubicBezTo>
                    <a:pt x="100" y="28"/>
                    <a:pt x="111" y="26"/>
                    <a:pt x="119" y="20"/>
                  </a:cubicBezTo>
                  <a:cubicBezTo>
                    <a:pt x="124" y="16"/>
                    <a:pt x="128" y="10"/>
                    <a:pt x="131" y="3"/>
                  </a:cubicBezTo>
                  <a:cubicBezTo>
                    <a:pt x="132" y="2"/>
                    <a:pt x="133" y="1"/>
                    <a:pt x="133" y="0"/>
                  </a:cubicBezTo>
                  <a:cubicBezTo>
                    <a:pt x="127" y="7"/>
                    <a:pt x="119" y="12"/>
                    <a:pt x="110" y="1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5" name="Freeform 59"/>
            <p:cNvSpPr>
              <a:spLocks/>
            </p:cNvSpPr>
            <p:nvPr/>
          </p:nvSpPr>
          <p:spPr bwMode="auto">
            <a:xfrm>
              <a:off x="5062538" y="3951288"/>
              <a:ext cx="779463" cy="2511425"/>
            </a:xfrm>
            <a:custGeom>
              <a:avLst/>
              <a:gdLst>
                <a:gd name="T0" fmla="*/ 8 w 183"/>
                <a:gd name="T1" fmla="*/ 568 h 592"/>
                <a:gd name="T2" fmla="*/ 19 w 183"/>
                <a:gd name="T3" fmla="*/ 384 h 592"/>
                <a:gd name="T4" fmla="*/ 47 w 183"/>
                <a:gd name="T5" fmla="*/ 283 h 592"/>
                <a:gd name="T6" fmla="*/ 33 w 183"/>
                <a:gd name="T7" fmla="*/ 136 h 592"/>
                <a:gd name="T8" fmla="*/ 37 w 183"/>
                <a:gd name="T9" fmla="*/ 96 h 592"/>
                <a:gd name="T10" fmla="*/ 59 w 183"/>
                <a:gd name="T11" fmla="*/ 37 h 592"/>
                <a:gd name="T12" fmla="*/ 98 w 183"/>
                <a:gd name="T13" fmla="*/ 6 h 592"/>
                <a:gd name="T14" fmla="*/ 117 w 183"/>
                <a:gd name="T15" fmla="*/ 0 h 592"/>
                <a:gd name="T16" fmla="*/ 135 w 183"/>
                <a:gd name="T17" fmla="*/ 8 h 592"/>
                <a:gd name="T18" fmla="*/ 156 w 183"/>
                <a:gd name="T19" fmla="*/ 27 h 592"/>
                <a:gd name="T20" fmla="*/ 163 w 183"/>
                <a:gd name="T21" fmla="*/ 56 h 592"/>
                <a:gd name="T22" fmla="*/ 165 w 183"/>
                <a:gd name="T23" fmla="*/ 86 h 592"/>
                <a:gd name="T24" fmla="*/ 179 w 183"/>
                <a:gd name="T25" fmla="*/ 115 h 592"/>
                <a:gd name="T26" fmla="*/ 159 w 183"/>
                <a:gd name="T27" fmla="*/ 321 h 592"/>
                <a:gd name="T28" fmla="*/ 124 w 183"/>
                <a:gd name="T29" fmla="*/ 440 h 592"/>
                <a:gd name="T30" fmla="*/ 112 w 183"/>
                <a:gd name="T31" fmla="*/ 563 h 592"/>
                <a:gd name="T32" fmla="*/ 73 w 183"/>
                <a:gd name="T33" fmla="*/ 589 h 592"/>
                <a:gd name="T34" fmla="*/ 25 w 183"/>
                <a:gd name="T35" fmla="*/ 582 h 592"/>
                <a:gd name="T36" fmla="*/ 8 w 183"/>
                <a:gd name="T37" fmla="*/ 568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3" h="592">
                  <a:moveTo>
                    <a:pt x="8" y="568"/>
                  </a:moveTo>
                  <a:cubicBezTo>
                    <a:pt x="3" y="508"/>
                    <a:pt x="0" y="442"/>
                    <a:pt x="19" y="384"/>
                  </a:cubicBezTo>
                  <a:cubicBezTo>
                    <a:pt x="30" y="351"/>
                    <a:pt x="49" y="318"/>
                    <a:pt x="47" y="283"/>
                  </a:cubicBezTo>
                  <a:cubicBezTo>
                    <a:pt x="45" y="234"/>
                    <a:pt x="39" y="185"/>
                    <a:pt x="33" y="136"/>
                  </a:cubicBezTo>
                  <a:cubicBezTo>
                    <a:pt x="31" y="123"/>
                    <a:pt x="34" y="109"/>
                    <a:pt x="37" y="96"/>
                  </a:cubicBezTo>
                  <a:cubicBezTo>
                    <a:pt x="42" y="75"/>
                    <a:pt x="47" y="54"/>
                    <a:pt x="59" y="37"/>
                  </a:cubicBezTo>
                  <a:cubicBezTo>
                    <a:pt x="69" y="24"/>
                    <a:pt x="84" y="14"/>
                    <a:pt x="98" y="6"/>
                  </a:cubicBezTo>
                  <a:cubicBezTo>
                    <a:pt x="104" y="3"/>
                    <a:pt x="110" y="0"/>
                    <a:pt x="117" y="0"/>
                  </a:cubicBezTo>
                  <a:cubicBezTo>
                    <a:pt x="124" y="0"/>
                    <a:pt x="130" y="4"/>
                    <a:pt x="135" y="8"/>
                  </a:cubicBezTo>
                  <a:cubicBezTo>
                    <a:pt x="143" y="13"/>
                    <a:pt x="151" y="19"/>
                    <a:pt x="156" y="27"/>
                  </a:cubicBezTo>
                  <a:cubicBezTo>
                    <a:pt x="162" y="36"/>
                    <a:pt x="163" y="46"/>
                    <a:pt x="163" y="56"/>
                  </a:cubicBezTo>
                  <a:cubicBezTo>
                    <a:pt x="163" y="66"/>
                    <a:pt x="163" y="76"/>
                    <a:pt x="165" y="86"/>
                  </a:cubicBezTo>
                  <a:cubicBezTo>
                    <a:pt x="168" y="96"/>
                    <a:pt x="174" y="106"/>
                    <a:pt x="179" y="115"/>
                  </a:cubicBezTo>
                  <a:cubicBezTo>
                    <a:pt x="183" y="184"/>
                    <a:pt x="176" y="253"/>
                    <a:pt x="159" y="321"/>
                  </a:cubicBezTo>
                  <a:cubicBezTo>
                    <a:pt x="148" y="361"/>
                    <a:pt x="134" y="400"/>
                    <a:pt x="124" y="440"/>
                  </a:cubicBezTo>
                  <a:cubicBezTo>
                    <a:pt x="114" y="480"/>
                    <a:pt x="107" y="522"/>
                    <a:pt x="112" y="563"/>
                  </a:cubicBezTo>
                  <a:cubicBezTo>
                    <a:pt x="104" y="578"/>
                    <a:pt x="89" y="587"/>
                    <a:pt x="73" y="589"/>
                  </a:cubicBezTo>
                  <a:cubicBezTo>
                    <a:pt x="57" y="592"/>
                    <a:pt x="40" y="589"/>
                    <a:pt x="25" y="582"/>
                  </a:cubicBezTo>
                  <a:cubicBezTo>
                    <a:pt x="18" y="579"/>
                    <a:pt x="11" y="575"/>
                    <a:pt x="8" y="568"/>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6" name="Freeform 60"/>
            <p:cNvSpPr>
              <a:spLocks/>
            </p:cNvSpPr>
            <p:nvPr/>
          </p:nvSpPr>
          <p:spPr bwMode="auto">
            <a:xfrm>
              <a:off x="6072188" y="528638"/>
              <a:ext cx="407988" cy="700088"/>
            </a:xfrm>
            <a:custGeom>
              <a:avLst/>
              <a:gdLst>
                <a:gd name="T0" fmla="*/ 30 w 96"/>
                <a:gd name="T1" fmla="*/ 60 h 165"/>
                <a:gd name="T2" fmla="*/ 36 w 96"/>
                <a:gd name="T3" fmla="*/ 14 h 165"/>
                <a:gd name="T4" fmla="*/ 38 w 96"/>
                <a:gd name="T5" fmla="*/ 5 h 165"/>
                <a:gd name="T6" fmla="*/ 46 w 96"/>
                <a:gd name="T7" fmla="*/ 2 h 165"/>
                <a:gd name="T8" fmla="*/ 50 w 96"/>
                <a:gd name="T9" fmla="*/ 7 h 165"/>
                <a:gd name="T10" fmla="*/ 50 w 96"/>
                <a:gd name="T11" fmla="*/ 14 h 165"/>
                <a:gd name="T12" fmla="*/ 44 w 96"/>
                <a:gd name="T13" fmla="*/ 62 h 165"/>
                <a:gd name="T14" fmla="*/ 53 w 96"/>
                <a:gd name="T15" fmla="*/ 14 h 165"/>
                <a:gd name="T16" fmla="*/ 55 w 96"/>
                <a:gd name="T17" fmla="*/ 5 h 165"/>
                <a:gd name="T18" fmla="*/ 63 w 96"/>
                <a:gd name="T19" fmla="*/ 1 h 165"/>
                <a:gd name="T20" fmla="*/ 67 w 96"/>
                <a:gd name="T21" fmla="*/ 12 h 165"/>
                <a:gd name="T22" fmla="*/ 63 w 96"/>
                <a:gd name="T23" fmla="*/ 62 h 165"/>
                <a:gd name="T24" fmla="*/ 69 w 96"/>
                <a:gd name="T25" fmla="*/ 15 h 165"/>
                <a:gd name="T26" fmla="*/ 72 w 96"/>
                <a:gd name="T27" fmla="*/ 12 h 165"/>
                <a:gd name="T28" fmla="*/ 78 w 96"/>
                <a:gd name="T29" fmla="*/ 19 h 165"/>
                <a:gd name="T30" fmla="*/ 80 w 96"/>
                <a:gd name="T31" fmla="*/ 27 h 165"/>
                <a:gd name="T32" fmla="*/ 80 w 96"/>
                <a:gd name="T33" fmla="*/ 67 h 165"/>
                <a:gd name="T34" fmla="*/ 84 w 96"/>
                <a:gd name="T35" fmla="*/ 37 h 165"/>
                <a:gd name="T36" fmla="*/ 85 w 96"/>
                <a:gd name="T37" fmla="*/ 31 h 165"/>
                <a:gd name="T38" fmla="*/ 90 w 96"/>
                <a:gd name="T39" fmla="*/ 28 h 165"/>
                <a:gd name="T40" fmla="*/ 93 w 96"/>
                <a:gd name="T41" fmla="*/ 34 h 165"/>
                <a:gd name="T42" fmla="*/ 87 w 96"/>
                <a:gd name="T43" fmla="*/ 101 h 165"/>
                <a:gd name="T44" fmla="*/ 56 w 96"/>
                <a:gd name="T45" fmla="*/ 165 h 165"/>
                <a:gd name="T46" fmla="*/ 24 w 96"/>
                <a:gd name="T47" fmla="*/ 152 h 165"/>
                <a:gd name="T48" fmla="*/ 17 w 96"/>
                <a:gd name="T49" fmla="*/ 123 h 165"/>
                <a:gd name="T50" fmla="*/ 5 w 96"/>
                <a:gd name="T51" fmla="*/ 95 h 165"/>
                <a:gd name="T52" fmla="*/ 0 w 96"/>
                <a:gd name="T53" fmla="*/ 46 h 165"/>
                <a:gd name="T54" fmla="*/ 4 w 96"/>
                <a:gd name="T55" fmla="*/ 42 h 165"/>
                <a:gd name="T56" fmla="*/ 15 w 96"/>
                <a:gd name="T57" fmla="*/ 51 h 165"/>
                <a:gd name="T58" fmla="*/ 18 w 96"/>
                <a:gd name="T59" fmla="*/ 69 h 165"/>
                <a:gd name="T60" fmla="*/ 20 w 96"/>
                <a:gd name="T61" fmla="*/ 80 h 165"/>
                <a:gd name="T62" fmla="*/ 25 w 96"/>
                <a:gd name="T63" fmla="*/ 80 h 165"/>
                <a:gd name="T64" fmla="*/ 30 w 96"/>
                <a:gd name="T65" fmla="*/ 6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65">
                  <a:moveTo>
                    <a:pt x="30" y="60"/>
                  </a:moveTo>
                  <a:cubicBezTo>
                    <a:pt x="32" y="45"/>
                    <a:pt x="34" y="29"/>
                    <a:pt x="36" y="14"/>
                  </a:cubicBezTo>
                  <a:cubicBezTo>
                    <a:pt x="36" y="11"/>
                    <a:pt x="36" y="8"/>
                    <a:pt x="38" y="5"/>
                  </a:cubicBezTo>
                  <a:cubicBezTo>
                    <a:pt x="40" y="2"/>
                    <a:pt x="43" y="1"/>
                    <a:pt x="46" y="2"/>
                  </a:cubicBezTo>
                  <a:cubicBezTo>
                    <a:pt x="48" y="2"/>
                    <a:pt x="50" y="5"/>
                    <a:pt x="50" y="7"/>
                  </a:cubicBezTo>
                  <a:cubicBezTo>
                    <a:pt x="51" y="10"/>
                    <a:pt x="51" y="12"/>
                    <a:pt x="50" y="14"/>
                  </a:cubicBezTo>
                  <a:cubicBezTo>
                    <a:pt x="48" y="30"/>
                    <a:pt x="46" y="46"/>
                    <a:pt x="44" y="62"/>
                  </a:cubicBezTo>
                  <a:cubicBezTo>
                    <a:pt x="46" y="63"/>
                    <a:pt x="52" y="26"/>
                    <a:pt x="53" y="14"/>
                  </a:cubicBezTo>
                  <a:cubicBezTo>
                    <a:pt x="53" y="10"/>
                    <a:pt x="53" y="7"/>
                    <a:pt x="55" y="5"/>
                  </a:cubicBezTo>
                  <a:cubicBezTo>
                    <a:pt x="56" y="2"/>
                    <a:pt x="60" y="0"/>
                    <a:pt x="63" y="1"/>
                  </a:cubicBezTo>
                  <a:cubicBezTo>
                    <a:pt x="66" y="3"/>
                    <a:pt x="67" y="8"/>
                    <a:pt x="67" y="12"/>
                  </a:cubicBezTo>
                  <a:cubicBezTo>
                    <a:pt x="65" y="29"/>
                    <a:pt x="65" y="46"/>
                    <a:pt x="63" y="62"/>
                  </a:cubicBezTo>
                  <a:cubicBezTo>
                    <a:pt x="65" y="63"/>
                    <a:pt x="68" y="30"/>
                    <a:pt x="69" y="15"/>
                  </a:cubicBezTo>
                  <a:cubicBezTo>
                    <a:pt x="70" y="13"/>
                    <a:pt x="71" y="12"/>
                    <a:pt x="72" y="12"/>
                  </a:cubicBezTo>
                  <a:cubicBezTo>
                    <a:pt x="76" y="13"/>
                    <a:pt x="77" y="16"/>
                    <a:pt x="78" y="19"/>
                  </a:cubicBezTo>
                  <a:cubicBezTo>
                    <a:pt x="79" y="21"/>
                    <a:pt x="80" y="24"/>
                    <a:pt x="80" y="27"/>
                  </a:cubicBezTo>
                  <a:cubicBezTo>
                    <a:pt x="80" y="67"/>
                    <a:pt x="80" y="67"/>
                    <a:pt x="80" y="67"/>
                  </a:cubicBezTo>
                  <a:cubicBezTo>
                    <a:pt x="83" y="56"/>
                    <a:pt x="85" y="49"/>
                    <a:pt x="84" y="37"/>
                  </a:cubicBezTo>
                  <a:cubicBezTo>
                    <a:pt x="84" y="35"/>
                    <a:pt x="84" y="33"/>
                    <a:pt x="85" y="31"/>
                  </a:cubicBezTo>
                  <a:cubicBezTo>
                    <a:pt x="86" y="28"/>
                    <a:pt x="88" y="27"/>
                    <a:pt x="90" y="28"/>
                  </a:cubicBezTo>
                  <a:cubicBezTo>
                    <a:pt x="92" y="29"/>
                    <a:pt x="93" y="31"/>
                    <a:pt x="93" y="34"/>
                  </a:cubicBezTo>
                  <a:cubicBezTo>
                    <a:pt x="95" y="56"/>
                    <a:pt x="96" y="80"/>
                    <a:pt x="87" y="101"/>
                  </a:cubicBezTo>
                  <a:cubicBezTo>
                    <a:pt x="78" y="123"/>
                    <a:pt x="59" y="141"/>
                    <a:pt x="56" y="165"/>
                  </a:cubicBezTo>
                  <a:cubicBezTo>
                    <a:pt x="24" y="152"/>
                    <a:pt x="24" y="152"/>
                    <a:pt x="24" y="152"/>
                  </a:cubicBezTo>
                  <a:cubicBezTo>
                    <a:pt x="25" y="142"/>
                    <a:pt x="21" y="132"/>
                    <a:pt x="17" y="123"/>
                  </a:cubicBezTo>
                  <a:cubicBezTo>
                    <a:pt x="13" y="113"/>
                    <a:pt x="7" y="104"/>
                    <a:pt x="5" y="95"/>
                  </a:cubicBezTo>
                  <a:cubicBezTo>
                    <a:pt x="1" y="79"/>
                    <a:pt x="3" y="62"/>
                    <a:pt x="0" y="46"/>
                  </a:cubicBezTo>
                  <a:cubicBezTo>
                    <a:pt x="0" y="44"/>
                    <a:pt x="2" y="42"/>
                    <a:pt x="4" y="42"/>
                  </a:cubicBezTo>
                  <a:cubicBezTo>
                    <a:pt x="9" y="43"/>
                    <a:pt x="12" y="47"/>
                    <a:pt x="15" y="51"/>
                  </a:cubicBezTo>
                  <a:cubicBezTo>
                    <a:pt x="17" y="56"/>
                    <a:pt x="18" y="63"/>
                    <a:pt x="18" y="69"/>
                  </a:cubicBezTo>
                  <a:cubicBezTo>
                    <a:pt x="18" y="74"/>
                    <a:pt x="19" y="77"/>
                    <a:pt x="20" y="80"/>
                  </a:cubicBezTo>
                  <a:cubicBezTo>
                    <a:pt x="21" y="82"/>
                    <a:pt x="24" y="82"/>
                    <a:pt x="25" y="80"/>
                  </a:cubicBezTo>
                  <a:cubicBezTo>
                    <a:pt x="28" y="74"/>
                    <a:pt x="29" y="68"/>
                    <a:pt x="30" y="6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7" name="Freeform 61"/>
            <p:cNvSpPr>
              <a:spLocks/>
            </p:cNvSpPr>
            <p:nvPr/>
          </p:nvSpPr>
          <p:spPr bwMode="auto">
            <a:xfrm>
              <a:off x="4478338" y="1084263"/>
              <a:ext cx="1930400" cy="3490913"/>
            </a:xfrm>
            <a:custGeom>
              <a:avLst/>
              <a:gdLst>
                <a:gd name="T0" fmla="*/ 343 w 453"/>
                <a:gd name="T1" fmla="*/ 795 h 823"/>
                <a:gd name="T2" fmla="*/ 321 w 453"/>
                <a:gd name="T3" fmla="*/ 719 h 823"/>
                <a:gd name="T4" fmla="*/ 303 w 453"/>
                <a:gd name="T5" fmla="*/ 582 h 823"/>
                <a:gd name="T6" fmla="*/ 329 w 453"/>
                <a:gd name="T7" fmla="*/ 458 h 823"/>
                <a:gd name="T8" fmla="*/ 326 w 453"/>
                <a:gd name="T9" fmla="*/ 429 h 823"/>
                <a:gd name="T10" fmla="*/ 326 w 453"/>
                <a:gd name="T11" fmla="*/ 414 h 823"/>
                <a:gd name="T12" fmla="*/ 332 w 453"/>
                <a:gd name="T13" fmla="*/ 401 h 823"/>
                <a:gd name="T14" fmla="*/ 348 w 453"/>
                <a:gd name="T15" fmla="*/ 357 h 823"/>
                <a:gd name="T16" fmla="*/ 364 w 453"/>
                <a:gd name="T17" fmla="*/ 311 h 823"/>
                <a:gd name="T18" fmla="*/ 395 w 453"/>
                <a:gd name="T19" fmla="*/ 218 h 823"/>
                <a:gd name="T20" fmla="*/ 422 w 453"/>
                <a:gd name="T21" fmla="*/ 131 h 823"/>
                <a:gd name="T22" fmla="*/ 437 w 453"/>
                <a:gd name="T23" fmla="*/ 86 h 823"/>
                <a:gd name="T24" fmla="*/ 451 w 453"/>
                <a:gd name="T25" fmla="*/ 46 h 823"/>
                <a:gd name="T26" fmla="*/ 416 w 453"/>
                <a:gd name="T27" fmla="*/ 25 h 823"/>
                <a:gd name="T28" fmla="*/ 379 w 453"/>
                <a:gd name="T29" fmla="*/ 12 h 823"/>
                <a:gd name="T30" fmla="*/ 366 w 453"/>
                <a:gd name="T31" fmla="*/ 37 h 823"/>
                <a:gd name="T32" fmla="*/ 346 w 453"/>
                <a:gd name="T33" fmla="*/ 75 h 823"/>
                <a:gd name="T34" fmla="*/ 328 w 453"/>
                <a:gd name="T35" fmla="*/ 114 h 823"/>
                <a:gd name="T36" fmla="*/ 312 w 453"/>
                <a:gd name="T37" fmla="*/ 153 h 823"/>
                <a:gd name="T38" fmla="*/ 296 w 453"/>
                <a:gd name="T39" fmla="*/ 193 h 823"/>
                <a:gd name="T40" fmla="*/ 279 w 453"/>
                <a:gd name="T41" fmla="*/ 233 h 823"/>
                <a:gd name="T42" fmla="*/ 262 w 453"/>
                <a:gd name="T43" fmla="*/ 273 h 823"/>
                <a:gd name="T44" fmla="*/ 243 w 453"/>
                <a:gd name="T45" fmla="*/ 311 h 823"/>
                <a:gd name="T46" fmla="*/ 233 w 453"/>
                <a:gd name="T47" fmla="*/ 329 h 823"/>
                <a:gd name="T48" fmla="*/ 227 w 453"/>
                <a:gd name="T49" fmla="*/ 339 h 823"/>
                <a:gd name="T50" fmla="*/ 224 w 453"/>
                <a:gd name="T51" fmla="*/ 343 h 823"/>
                <a:gd name="T52" fmla="*/ 222 w 453"/>
                <a:gd name="T53" fmla="*/ 348 h 823"/>
                <a:gd name="T54" fmla="*/ 169 w 453"/>
                <a:gd name="T55" fmla="*/ 340 h 823"/>
                <a:gd name="T56" fmla="*/ 116 w 453"/>
                <a:gd name="T57" fmla="*/ 329 h 823"/>
                <a:gd name="T58" fmla="*/ 113 w 453"/>
                <a:gd name="T59" fmla="*/ 124 h 823"/>
                <a:gd name="T60" fmla="*/ 126 w 453"/>
                <a:gd name="T61" fmla="*/ 14 h 823"/>
                <a:gd name="T62" fmla="*/ 56 w 453"/>
                <a:gd name="T63" fmla="*/ 8 h 823"/>
                <a:gd name="T64" fmla="*/ 13 w 453"/>
                <a:gd name="T65" fmla="*/ 251 h 823"/>
                <a:gd name="T66" fmla="*/ 42 w 453"/>
                <a:gd name="T67" fmla="*/ 494 h 823"/>
                <a:gd name="T68" fmla="*/ 82 w 453"/>
                <a:gd name="T69" fmla="*/ 598 h 823"/>
                <a:gd name="T70" fmla="*/ 75 w 453"/>
                <a:gd name="T71" fmla="*/ 676 h 823"/>
                <a:gd name="T72" fmla="*/ 48 w 453"/>
                <a:gd name="T73" fmla="*/ 751 h 823"/>
                <a:gd name="T74" fmla="*/ 138 w 453"/>
                <a:gd name="T75" fmla="*/ 810 h 823"/>
                <a:gd name="T76" fmla="*/ 249 w 453"/>
                <a:gd name="T77" fmla="*/ 821 h 823"/>
                <a:gd name="T78" fmla="*/ 256 w 453"/>
                <a:gd name="T79" fmla="*/ 699 h 823"/>
                <a:gd name="T80" fmla="*/ 263 w 453"/>
                <a:gd name="T81" fmla="*/ 822 h 823"/>
                <a:gd name="T82" fmla="*/ 343 w 453"/>
                <a:gd name="T83" fmla="*/ 795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3" h="823">
                  <a:moveTo>
                    <a:pt x="343" y="795"/>
                  </a:moveTo>
                  <a:cubicBezTo>
                    <a:pt x="333" y="770"/>
                    <a:pt x="327" y="745"/>
                    <a:pt x="321" y="719"/>
                  </a:cubicBezTo>
                  <a:cubicBezTo>
                    <a:pt x="309" y="674"/>
                    <a:pt x="303" y="628"/>
                    <a:pt x="303" y="582"/>
                  </a:cubicBezTo>
                  <a:cubicBezTo>
                    <a:pt x="303" y="540"/>
                    <a:pt x="331" y="502"/>
                    <a:pt x="329" y="458"/>
                  </a:cubicBezTo>
                  <a:cubicBezTo>
                    <a:pt x="329" y="448"/>
                    <a:pt x="327" y="439"/>
                    <a:pt x="326" y="429"/>
                  </a:cubicBezTo>
                  <a:cubicBezTo>
                    <a:pt x="326" y="424"/>
                    <a:pt x="326" y="419"/>
                    <a:pt x="326" y="414"/>
                  </a:cubicBezTo>
                  <a:cubicBezTo>
                    <a:pt x="327" y="409"/>
                    <a:pt x="330" y="405"/>
                    <a:pt x="332" y="401"/>
                  </a:cubicBezTo>
                  <a:cubicBezTo>
                    <a:pt x="338" y="386"/>
                    <a:pt x="343" y="372"/>
                    <a:pt x="348" y="357"/>
                  </a:cubicBezTo>
                  <a:cubicBezTo>
                    <a:pt x="353" y="341"/>
                    <a:pt x="358" y="326"/>
                    <a:pt x="364" y="311"/>
                  </a:cubicBezTo>
                  <a:cubicBezTo>
                    <a:pt x="374" y="280"/>
                    <a:pt x="385" y="249"/>
                    <a:pt x="395" y="218"/>
                  </a:cubicBezTo>
                  <a:cubicBezTo>
                    <a:pt x="404" y="189"/>
                    <a:pt x="413" y="160"/>
                    <a:pt x="422" y="131"/>
                  </a:cubicBezTo>
                  <a:cubicBezTo>
                    <a:pt x="427" y="116"/>
                    <a:pt x="432" y="101"/>
                    <a:pt x="437" y="86"/>
                  </a:cubicBezTo>
                  <a:cubicBezTo>
                    <a:pt x="439" y="81"/>
                    <a:pt x="453" y="49"/>
                    <a:pt x="451" y="46"/>
                  </a:cubicBezTo>
                  <a:cubicBezTo>
                    <a:pt x="442" y="35"/>
                    <a:pt x="429" y="30"/>
                    <a:pt x="416" y="25"/>
                  </a:cubicBezTo>
                  <a:cubicBezTo>
                    <a:pt x="404" y="21"/>
                    <a:pt x="392" y="17"/>
                    <a:pt x="379" y="12"/>
                  </a:cubicBezTo>
                  <a:cubicBezTo>
                    <a:pt x="375" y="21"/>
                    <a:pt x="370" y="28"/>
                    <a:pt x="366" y="37"/>
                  </a:cubicBezTo>
                  <a:cubicBezTo>
                    <a:pt x="359" y="49"/>
                    <a:pt x="352" y="62"/>
                    <a:pt x="346" y="75"/>
                  </a:cubicBezTo>
                  <a:cubicBezTo>
                    <a:pt x="340" y="87"/>
                    <a:pt x="334" y="100"/>
                    <a:pt x="328" y="114"/>
                  </a:cubicBezTo>
                  <a:cubicBezTo>
                    <a:pt x="322" y="127"/>
                    <a:pt x="317" y="140"/>
                    <a:pt x="312" y="153"/>
                  </a:cubicBezTo>
                  <a:cubicBezTo>
                    <a:pt x="306" y="167"/>
                    <a:pt x="301" y="180"/>
                    <a:pt x="296" y="193"/>
                  </a:cubicBezTo>
                  <a:cubicBezTo>
                    <a:pt x="290" y="207"/>
                    <a:pt x="285" y="220"/>
                    <a:pt x="279" y="233"/>
                  </a:cubicBezTo>
                  <a:cubicBezTo>
                    <a:pt x="274" y="246"/>
                    <a:pt x="268" y="260"/>
                    <a:pt x="262" y="273"/>
                  </a:cubicBezTo>
                  <a:cubicBezTo>
                    <a:pt x="256" y="286"/>
                    <a:pt x="250" y="298"/>
                    <a:pt x="243" y="311"/>
                  </a:cubicBezTo>
                  <a:cubicBezTo>
                    <a:pt x="240" y="317"/>
                    <a:pt x="236" y="323"/>
                    <a:pt x="233" y="329"/>
                  </a:cubicBezTo>
                  <a:cubicBezTo>
                    <a:pt x="231" y="333"/>
                    <a:pt x="229" y="336"/>
                    <a:pt x="227" y="339"/>
                  </a:cubicBezTo>
                  <a:cubicBezTo>
                    <a:pt x="226" y="340"/>
                    <a:pt x="225" y="342"/>
                    <a:pt x="224" y="343"/>
                  </a:cubicBezTo>
                  <a:cubicBezTo>
                    <a:pt x="224" y="344"/>
                    <a:pt x="222" y="347"/>
                    <a:pt x="222" y="348"/>
                  </a:cubicBezTo>
                  <a:cubicBezTo>
                    <a:pt x="204" y="351"/>
                    <a:pt x="186" y="346"/>
                    <a:pt x="169" y="340"/>
                  </a:cubicBezTo>
                  <a:cubicBezTo>
                    <a:pt x="151" y="334"/>
                    <a:pt x="134" y="327"/>
                    <a:pt x="116" y="329"/>
                  </a:cubicBezTo>
                  <a:cubicBezTo>
                    <a:pt x="126" y="261"/>
                    <a:pt x="105" y="192"/>
                    <a:pt x="113" y="124"/>
                  </a:cubicBezTo>
                  <a:cubicBezTo>
                    <a:pt x="117" y="87"/>
                    <a:pt x="129" y="51"/>
                    <a:pt x="126" y="14"/>
                  </a:cubicBezTo>
                  <a:cubicBezTo>
                    <a:pt x="105" y="2"/>
                    <a:pt x="79" y="0"/>
                    <a:pt x="56" y="8"/>
                  </a:cubicBezTo>
                  <a:cubicBezTo>
                    <a:pt x="36" y="87"/>
                    <a:pt x="18" y="168"/>
                    <a:pt x="13" y="251"/>
                  </a:cubicBezTo>
                  <a:cubicBezTo>
                    <a:pt x="7" y="333"/>
                    <a:pt x="0" y="423"/>
                    <a:pt x="42" y="494"/>
                  </a:cubicBezTo>
                  <a:cubicBezTo>
                    <a:pt x="61" y="526"/>
                    <a:pt x="78" y="561"/>
                    <a:pt x="82" y="598"/>
                  </a:cubicBezTo>
                  <a:cubicBezTo>
                    <a:pt x="85" y="624"/>
                    <a:pt x="81" y="651"/>
                    <a:pt x="75" y="676"/>
                  </a:cubicBezTo>
                  <a:cubicBezTo>
                    <a:pt x="68" y="702"/>
                    <a:pt x="58" y="726"/>
                    <a:pt x="48" y="751"/>
                  </a:cubicBezTo>
                  <a:cubicBezTo>
                    <a:pt x="68" y="782"/>
                    <a:pt x="103" y="800"/>
                    <a:pt x="138" y="810"/>
                  </a:cubicBezTo>
                  <a:cubicBezTo>
                    <a:pt x="174" y="820"/>
                    <a:pt x="212" y="821"/>
                    <a:pt x="249" y="821"/>
                  </a:cubicBezTo>
                  <a:cubicBezTo>
                    <a:pt x="254" y="781"/>
                    <a:pt x="256" y="740"/>
                    <a:pt x="256" y="699"/>
                  </a:cubicBezTo>
                  <a:cubicBezTo>
                    <a:pt x="258" y="740"/>
                    <a:pt x="260" y="781"/>
                    <a:pt x="263" y="822"/>
                  </a:cubicBezTo>
                  <a:cubicBezTo>
                    <a:pt x="292" y="823"/>
                    <a:pt x="321" y="813"/>
                    <a:pt x="343" y="79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8" name="Freeform 62"/>
            <p:cNvSpPr>
              <a:spLocks/>
            </p:cNvSpPr>
            <p:nvPr/>
          </p:nvSpPr>
          <p:spPr bwMode="auto">
            <a:xfrm>
              <a:off x="4895851" y="2471738"/>
              <a:ext cx="528638" cy="165100"/>
            </a:xfrm>
            <a:custGeom>
              <a:avLst/>
              <a:gdLst>
                <a:gd name="T0" fmla="*/ 38 w 124"/>
                <a:gd name="T1" fmla="*/ 29 h 39"/>
                <a:gd name="T2" fmla="*/ 79 w 124"/>
                <a:gd name="T3" fmla="*/ 36 h 39"/>
                <a:gd name="T4" fmla="*/ 124 w 124"/>
                <a:gd name="T5" fmla="*/ 21 h 39"/>
                <a:gd name="T6" fmla="*/ 71 w 124"/>
                <a:gd name="T7" fmla="*/ 13 h 39"/>
                <a:gd name="T8" fmla="*/ 18 w 124"/>
                <a:gd name="T9" fmla="*/ 2 h 39"/>
                <a:gd name="T10" fmla="*/ 0 w 124"/>
                <a:gd name="T11" fmla="*/ 27 h 39"/>
                <a:gd name="T12" fmla="*/ 38 w 1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124" h="39">
                  <a:moveTo>
                    <a:pt x="38" y="29"/>
                  </a:moveTo>
                  <a:cubicBezTo>
                    <a:pt x="47" y="31"/>
                    <a:pt x="64" y="39"/>
                    <a:pt x="79" y="36"/>
                  </a:cubicBezTo>
                  <a:cubicBezTo>
                    <a:pt x="94" y="34"/>
                    <a:pt x="124" y="21"/>
                    <a:pt x="124" y="21"/>
                  </a:cubicBezTo>
                  <a:cubicBezTo>
                    <a:pt x="106" y="24"/>
                    <a:pt x="88" y="19"/>
                    <a:pt x="71" y="13"/>
                  </a:cubicBezTo>
                  <a:cubicBezTo>
                    <a:pt x="53" y="7"/>
                    <a:pt x="36" y="0"/>
                    <a:pt x="18" y="2"/>
                  </a:cubicBezTo>
                  <a:cubicBezTo>
                    <a:pt x="0" y="27"/>
                    <a:pt x="0" y="27"/>
                    <a:pt x="0" y="27"/>
                  </a:cubicBezTo>
                  <a:cubicBezTo>
                    <a:pt x="0" y="27"/>
                    <a:pt x="30" y="27"/>
                    <a:pt x="38" y="29"/>
                  </a:cubicBezTo>
                  <a:close/>
                </a:path>
              </a:pathLst>
            </a:custGeom>
            <a:solidFill>
              <a:srgbClr val="323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9" name="Freeform 63"/>
            <p:cNvSpPr>
              <a:spLocks/>
            </p:cNvSpPr>
            <p:nvPr/>
          </p:nvSpPr>
          <p:spPr bwMode="auto">
            <a:xfrm>
              <a:off x="5121276" y="6297613"/>
              <a:ext cx="792163" cy="330200"/>
            </a:xfrm>
            <a:custGeom>
              <a:avLst/>
              <a:gdLst>
                <a:gd name="T0" fmla="*/ 52 w 186"/>
                <a:gd name="T1" fmla="*/ 75 h 78"/>
                <a:gd name="T2" fmla="*/ 140 w 186"/>
                <a:gd name="T3" fmla="*/ 66 h 78"/>
                <a:gd name="T4" fmla="*/ 185 w 186"/>
                <a:gd name="T5" fmla="*/ 36 h 78"/>
                <a:gd name="T6" fmla="*/ 181 w 186"/>
                <a:gd name="T7" fmla="*/ 18 h 78"/>
                <a:gd name="T8" fmla="*/ 167 w 186"/>
                <a:gd name="T9" fmla="*/ 10 h 78"/>
                <a:gd name="T10" fmla="*/ 151 w 186"/>
                <a:gd name="T11" fmla="*/ 9 h 78"/>
                <a:gd name="T12" fmla="*/ 97 w 186"/>
                <a:gd name="T13" fmla="*/ 0 h 78"/>
                <a:gd name="T14" fmla="*/ 98 w 186"/>
                <a:gd name="T15" fmla="*/ 10 h 78"/>
                <a:gd name="T16" fmla="*/ 59 w 186"/>
                <a:gd name="T17" fmla="*/ 36 h 78"/>
                <a:gd name="T18" fmla="*/ 11 w 186"/>
                <a:gd name="T19" fmla="*/ 29 h 78"/>
                <a:gd name="T20" fmla="*/ 4 w 186"/>
                <a:gd name="T21" fmla="*/ 25 h 78"/>
                <a:gd name="T22" fmla="*/ 0 w 186"/>
                <a:gd name="T23" fmla="*/ 58 h 78"/>
                <a:gd name="T24" fmla="*/ 21 w 186"/>
                <a:gd name="T25" fmla="*/ 70 h 78"/>
                <a:gd name="T26" fmla="*/ 52 w 186"/>
                <a:gd name="T27"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78">
                  <a:moveTo>
                    <a:pt x="52" y="75"/>
                  </a:moveTo>
                  <a:cubicBezTo>
                    <a:pt x="82" y="78"/>
                    <a:pt x="112" y="77"/>
                    <a:pt x="140" y="66"/>
                  </a:cubicBezTo>
                  <a:cubicBezTo>
                    <a:pt x="156" y="59"/>
                    <a:pt x="171" y="48"/>
                    <a:pt x="185" y="36"/>
                  </a:cubicBezTo>
                  <a:cubicBezTo>
                    <a:pt x="186" y="30"/>
                    <a:pt x="185" y="23"/>
                    <a:pt x="181" y="18"/>
                  </a:cubicBezTo>
                  <a:cubicBezTo>
                    <a:pt x="178" y="14"/>
                    <a:pt x="172" y="12"/>
                    <a:pt x="167" y="10"/>
                  </a:cubicBezTo>
                  <a:cubicBezTo>
                    <a:pt x="162" y="9"/>
                    <a:pt x="156" y="9"/>
                    <a:pt x="151" y="9"/>
                  </a:cubicBezTo>
                  <a:cubicBezTo>
                    <a:pt x="133" y="9"/>
                    <a:pt x="114" y="6"/>
                    <a:pt x="97" y="0"/>
                  </a:cubicBezTo>
                  <a:cubicBezTo>
                    <a:pt x="97" y="4"/>
                    <a:pt x="97" y="7"/>
                    <a:pt x="98" y="10"/>
                  </a:cubicBezTo>
                  <a:cubicBezTo>
                    <a:pt x="90" y="25"/>
                    <a:pt x="75" y="34"/>
                    <a:pt x="59" y="36"/>
                  </a:cubicBezTo>
                  <a:cubicBezTo>
                    <a:pt x="43" y="39"/>
                    <a:pt x="26" y="36"/>
                    <a:pt x="11" y="29"/>
                  </a:cubicBezTo>
                  <a:cubicBezTo>
                    <a:pt x="9" y="28"/>
                    <a:pt x="6" y="27"/>
                    <a:pt x="4" y="25"/>
                  </a:cubicBezTo>
                  <a:cubicBezTo>
                    <a:pt x="2" y="36"/>
                    <a:pt x="1" y="47"/>
                    <a:pt x="0" y="58"/>
                  </a:cubicBezTo>
                  <a:cubicBezTo>
                    <a:pt x="6" y="64"/>
                    <a:pt x="13" y="67"/>
                    <a:pt x="21" y="70"/>
                  </a:cubicBezTo>
                  <a:cubicBezTo>
                    <a:pt x="31" y="73"/>
                    <a:pt x="41" y="74"/>
                    <a:pt x="52" y="7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0" name="Freeform 64"/>
            <p:cNvSpPr>
              <a:spLocks/>
            </p:cNvSpPr>
            <p:nvPr/>
          </p:nvSpPr>
          <p:spPr bwMode="auto">
            <a:xfrm>
              <a:off x="5121276" y="6450013"/>
              <a:ext cx="788988" cy="246063"/>
            </a:xfrm>
            <a:custGeom>
              <a:avLst/>
              <a:gdLst>
                <a:gd name="T0" fmla="*/ 140 w 185"/>
                <a:gd name="T1" fmla="*/ 30 h 58"/>
                <a:gd name="T2" fmla="*/ 52 w 185"/>
                <a:gd name="T3" fmla="*/ 39 h 58"/>
                <a:gd name="T4" fmla="*/ 21 w 185"/>
                <a:gd name="T5" fmla="*/ 34 h 58"/>
                <a:gd name="T6" fmla="*/ 0 w 185"/>
                <a:gd name="T7" fmla="*/ 22 h 58"/>
                <a:gd name="T8" fmla="*/ 0 w 185"/>
                <a:gd name="T9" fmla="*/ 34 h 58"/>
                <a:gd name="T10" fmla="*/ 3 w 185"/>
                <a:gd name="T11" fmla="*/ 46 h 58"/>
                <a:gd name="T12" fmla="*/ 11 w 185"/>
                <a:gd name="T13" fmla="*/ 53 h 58"/>
                <a:gd name="T14" fmla="*/ 36 w 185"/>
                <a:gd name="T15" fmla="*/ 58 h 58"/>
                <a:gd name="T16" fmla="*/ 62 w 185"/>
                <a:gd name="T17" fmla="*/ 55 h 58"/>
                <a:gd name="T18" fmla="*/ 62 w 185"/>
                <a:gd name="T19" fmla="*/ 46 h 58"/>
                <a:gd name="T20" fmla="*/ 118 w 185"/>
                <a:gd name="T21" fmla="*/ 43 h 58"/>
                <a:gd name="T22" fmla="*/ 161 w 185"/>
                <a:gd name="T23" fmla="*/ 26 h 58"/>
                <a:gd name="T24" fmla="*/ 182 w 185"/>
                <a:gd name="T25" fmla="*/ 8 h 58"/>
                <a:gd name="T26" fmla="*/ 185 w 185"/>
                <a:gd name="T27" fmla="*/ 0 h 58"/>
                <a:gd name="T28" fmla="*/ 140 w 185"/>
                <a:gd name="T2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58">
                  <a:moveTo>
                    <a:pt x="140" y="30"/>
                  </a:moveTo>
                  <a:cubicBezTo>
                    <a:pt x="112" y="41"/>
                    <a:pt x="82" y="42"/>
                    <a:pt x="52" y="39"/>
                  </a:cubicBezTo>
                  <a:cubicBezTo>
                    <a:pt x="41" y="38"/>
                    <a:pt x="31" y="37"/>
                    <a:pt x="21" y="34"/>
                  </a:cubicBezTo>
                  <a:cubicBezTo>
                    <a:pt x="13" y="31"/>
                    <a:pt x="6" y="28"/>
                    <a:pt x="0" y="22"/>
                  </a:cubicBezTo>
                  <a:cubicBezTo>
                    <a:pt x="0" y="26"/>
                    <a:pt x="0" y="30"/>
                    <a:pt x="0" y="34"/>
                  </a:cubicBezTo>
                  <a:cubicBezTo>
                    <a:pt x="0" y="38"/>
                    <a:pt x="1" y="42"/>
                    <a:pt x="3" y="46"/>
                  </a:cubicBezTo>
                  <a:cubicBezTo>
                    <a:pt x="5" y="49"/>
                    <a:pt x="8" y="51"/>
                    <a:pt x="11" y="53"/>
                  </a:cubicBezTo>
                  <a:cubicBezTo>
                    <a:pt x="19" y="57"/>
                    <a:pt x="27" y="58"/>
                    <a:pt x="36" y="58"/>
                  </a:cubicBezTo>
                  <a:cubicBezTo>
                    <a:pt x="44" y="58"/>
                    <a:pt x="53" y="57"/>
                    <a:pt x="62" y="55"/>
                  </a:cubicBezTo>
                  <a:cubicBezTo>
                    <a:pt x="62" y="46"/>
                    <a:pt x="62" y="46"/>
                    <a:pt x="62" y="46"/>
                  </a:cubicBezTo>
                  <a:cubicBezTo>
                    <a:pt x="80" y="43"/>
                    <a:pt x="99" y="46"/>
                    <a:pt x="118" y="43"/>
                  </a:cubicBezTo>
                  <a:cubicBezTo>
                    <a:pt x="133" y="40"/>
                    <a:pt x="148" y="34"/>
                    <a:pt x="161" y="26"/>
                  </a:cubicBezTo>
                  <a:cubicBezTo>
                    <a:pt x="169" y="22"/>
                    <a:pt x="177" y="16"/>
                    <a:pt x="182" y="8"/>
                  </a:cubicBezTo>
                  <a:cubicBezTo>
                    <a:pt x="183" y="6"/>
                    <a:pt x="184" y="3"/>
                    <a:pt x="185" y="0"/>
                  </a:cubicBezTo>
                  <a:cubicBezTo>
                    <a:pt x="171" y="12"/>
                    <a:pt x="156" y="23"/>
                    <a:pt x="140" y="3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1" name="Freeform 65"/>
            <p:cNvSpPr>
              <a:spLocks/>
            </p:cNvSpPr>
            <p:nvPr/>
          </p:nvSpPr>
          <p:spPr bwMode="auto">
            <a:xfrm>
              <a:off x="5040313" y="1889125"/>
              <a:ext cx="523875" cy="658813"/>
            </a:xfrm>
            <a:custGeom>
              <a:avLst/>
              <a:gdLst>
                <a:gd name="T0" fmla="*/ 123 w 123"/>
                <a:gd name="T1" fmla="*/ 38 h 155"/>
                <a:gd name="T2" fmla="*/ 115 w 123"/>
                <a:gd name="T3" fmla="*/ 3 h 155"/>
                <a:gd name="T4" fmla="*/ 113 w 123"/>
                <a:gd name="T5" fmla="*/ 0 h 155"/>
                <a:gd name="T6" fmla="*/ 107 w 123"/>
                <a:gd name="T7" fmla="*/ 56 h 155"/>
                <a:gd name="T8" fmla="*/ 106 w 123"/>
                <a:gd name="T9" fmla="*/ 66 h 155"/>
                <a:gd name="T10" fmla="*/ 99 w 123"/>
                <a:gd name="T11" fmla="*/ 70 h 155"/>
                <a:gd name="T12" fmla="*/ 92 w 123"/>
                <a:gd name="T13" fmla="*/ 58 h 155"/>
                <a:gd name="T14" fmla="*/ 77 w 123"/>
                <a:gd name="T15" fmla="*/ 56 h 155"/>
                <a:gd name="T16" fmla="*/ 68 w 123"/>
                <a:gd name="T17" fmla="*/ 70 h 155"/>
                <a:gd name="T18" fmla="*/ 66 w 123"/>
                <a:gd name="T19" fmla="*/ 87 h 155"/>
                <a:gd name="T20" fmla="*/ 60 w 123"/>
                <a:gd name="T21" fmla="*/ 103 h 155"/>
                <a:gd name="T22" fmla="*/ 32 w 123"/>
                <a:gd name="T23" fmla="*/ 111 h 155"/>
                <a:gd name="T24" fmla="*/ 9 w 123"/>
                <a:gd name="T25" fmla="*/ 107 h 155"/>
                <a:gd name="T26" fmla="*/ 1 w 123"/>
                <a:gd name="T27" fmla="*/ 102 h 155"/>
                <a:gd name="T28" fmla="*/ 1 w 123"/>
                <a:gd name="T29" fmla="*/ 127 h 155"/>
                <a:gd name="T30" fmla="*/ 1 w 123"/>
                <a:gd name="T31" fmla="*/ 128 h 155"/>
                <a:gd name="T32" fmla="*/ 86 w 123"/>
                <a:gd name="T33" fmla="*/ 155 h 155"/>
                <a:gd name="T34" fmla="*/ 85 w 123"/>
                <a:gd name="T35" fmla="*/ 134 h 155"/>
                <a:gd name="T36" fmla="*/ 88 w 123"/>
                <a:gd name="T37" fmla="*/ 126 h 155"/>
                <a:gd name="T38" fmla="*/ 96 w 123"/>
                <a:gd name="T39" fmla="*/ 124 h 155"/>
                <a:gd name="T40" fmla="*/ 114 w 123"/>
                <a:gd name="T41" fmla="*/ 110 h 155"/>
                <a:gd name="T42" fmla="*/ 119 w 123"/>
                <a:gd name="T43" fmla="*/ 87 h 155"/>
                <a:gd name="T44" fmla="*/ 123 w 123"/>
                <a:gd name="T45" fmla="*/ 3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3" h="155">
                  <a:moveTo>
                    <a:pt x="123" y="38"/>
                  </a:moveTo>
                  <a:cubicBezTo>
                    <a:pt x="123" y="26"/>
                    <a:pt x="121" y="14"/>
                    <a:pt x="115" y="3"/>
                  </a:cubicBezTo>
                  <a:cubicBezTo>
                    <a:pt x="115" y="2"/>
                    <a:pt x="114" y="1"/>
                    <a:pt x="113" y="0"/>
                  </a:cubicBezTo>
                  <a:cubicBezTo>
                    <a:pt x="112" y="19"/>
                    <a:pt x="107" y="37"/>
                    <a:pt x="107" y="56"/>
                  </a:cubicBezTo>
                  <a:cubicBezTo>
                    <a:pt x="107" y="60"/>
                    <a:pt x="108" y="63"/>
                    <a:pt x="106" y="66"/>
                  </a:cubicBezTo>
                  <a:cubicBezTo>
                    <a:pt x="105" y="69"/>
                    <a:pt x="102" y="71"/>
                    <a:pt x="99" y="70"/>
                  </a:cubicBezTo>
                  <a:cubicBezTo>
                    <a:pt x="94" y="69"/>
                    <a:pt x="94" y="62"/>
                    <a:pt x="92" y="58"/>
                  </a:cubicBezTo>
                  <a:cubicBezTo>
                    <a:pt x="89" y="54"/>
                    <a:pt x="81" y="53"/>
                    <a:pt x="77" y="56"/>
                  </a:cubicBezTo>
                  <a:cubicBezTo>
                    <a:pt x="72" y="59"/>
                    <a:pt x="69" y="64"/>
                    <a:pt x="68" y="70"/>
                  </a:cubicBezTo>
                  <a:cubicBezTo>
                    <a:pt x="66" y="75"/>
                    <a:pt x="66" y="81"/>
                    <a:pt x="66" y="87"/>
                  </a:cubicBezTo>
                  <a:cubicBezTo>
                    <a:pt x="65" y="92"/>
                    <a:pt x="64" y="98"/>
                    <a:pt x="60" y="103"/>
                  </a:cubicBezTo>
                  <a:cubicBezTo>
                    <a:pt x="54" y="110"/>
                    <a:pt x="42" y="111"/>
                    <a:pt x="32" y="111"/>
                  </a:cubicBezTo>
                  <a:cubicBezTo>
                    <a:pt x="24" y="111"/>
                    <a:pt x="16" y="110"/>
                    <a:pt x="9" y="107"/>
                  </a:cubicBezTo>
                  <a:cubicBezTo>
                    <a:pt x="6" y="105"/>
                    <a:pt x="4" y="104"/>
                    <a:pt x="1" y="102"/>
                  </a:cubicBezTo>
                  <a:cubicBezTo>
                    <a:pt x="0" y="110"/>
                    <a:pt x="1" y="119"/>
                    <a:pt x="1" y="127"/>
                  </a:cubicBezTo>
                  <a:cubicBezTo>
                    <a:pt x="1" y="127"/>
                    <a:pt x="1" y="128"/>
                    <a:pt x="1" y="128"/>
                  </a:cubicBezTo>
                  <a:cubicBezTo>
                    <a:pt x="11" y="127"/>
                    <a:pt x="41" y="127"/>
                    <a:pt x="86" y="155"/>
                  </a:cubicBezTo>
                  <a:cubicBezTo>
                    <a:pt x="86" y="148"/>
                    <a:pt x="86" y="141"/>
                    <a:pt x="85" y="134"/>
                  </a:cubicBezTo>
                  <a:cubicBezTo>
                    <a:pt x="85" y="131"/>
                    <a:pt x="85" y="128"/>
                    <a:pt x="88" y="126"/>
                  </a:cubicBezTo>
                  <a:cubicBezTo>
                    <a:pt x="90" y="124"/>
                    <a:pt x="93" y="124"/>
                    <a:pt x="96" y="124"/>
                  </a:cubicBezTo>
                  <a:cubicBezTo>
                    <a:pt x="104" y="123"/>
                    <a:pt x="110" y="117"/>
                    <a:pt x="114" y="110"/>
                  </a:cubicBezTo>
                  <a:cubicBezTo>
                    <a:pt x="117" y="103"/>
                    <a:pt x="118" y="95"/>
                    <a:pt x="119" y="87"/>
                  </a:cubicBezTo>
                  <a:cubicBezTo>
                    <a:pt x="121" y="71"/>
                    <a:pt x="123" y="55"/>
                    <a:pt x="123" y="3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2" name="Freeform 66"/>
            <p:cNvSpPr>
              <a:spLocks/>
            </p:cNvSpPr>
            <p:nvPr/>
          </p:nvSpPr>
          <p:spPr bwMode="auto">
            <a:xfrm>
              <a:off x="4972051" y="2398713"/>
              <a:ext cx="452438" cy="174625"/>
            </a:xfrm>
            <a:custGeom>
              <a:avLst/>
              <a:gdLst>
                <a:gd name="T0" fmla="*/ 14 w 106"/>
                <a:gd name="T1" fmla="*/ 8 h 41"/>
                <a:gd name="T2" fmla="*/ 0 w 106"/>
                <a:gd name="T3" fmla="*/ 19 h 41"/>
                <a:gd name="T4" fmla="*/ 53 w 106"/>
                <a:gd name="T5" fmla="*/ 30 h 41"/>
                <a:gd name="T6" fmla="*/ 106 w 106"/>
                <a:gd name="T7" fmla="*/ 38 h 41"/>
                <a:gd name="T8" fmla="*/ 14 w 106"/>
                <a:gd name="T9" fmla="*/ 8 h 41"/>
              </a:gdLst>
              <a:ahLst/>
              <a:cxnLst>
                <a:cxn ang="0">
                  <a:pos x="T0" y="T1"/>
                </a:cxn>
                <a:cxn ang="0">
                  <a:pos x="T2" y="T3"/>
                </a:cxn>
                <a:cxn ang="0">
                  <a:pos x="T4" y="T5"/>
                </a:cxn>
                <a:cxn ang="0">
                  <a:pos x="T6" y="T7"/>
                </a:cxn>
                <a:cxn ang="0">
                  <a:pos x="T8" y="T9"/>
                </a:cxn>
              </a:cxnLst>
              <a:rect l="0" t="0" r="r" b="b"/>
              <a:pathLst>
                <a:path w="106" h="41">
                  <a:moveTo>
                    <a:pt x="14" y="8"/>
                  </a:moveTo>
                  <a:cubicBezTo>
                    <a:pt x="0" y="19"/>
                    <a:pt x="0" y="19"/>
                    <a:pt x="0" y="19"/>
                  </a:cubicBezTo>
                  <a:cubicBezTo>
                    <a:pt x="18" y="17"/>
                    <a:pt x="35" y="24"/>
                    <a:pt x="53" y="30"/>
                  </a:cubicBezTo>
                  <a:cubicBezTo>
                    <a:pt x="70" y="36"/>
                    <a:pt x="88" y="41"/>
                    <a:pt x="106" y="38"/>
                  </a:cubicBezTo>
                  <a:cubicBezTo>
                    <a:pt x="48" y="0"/>
                    <a:pt x="14" y="8"/>
                    <a:pt x="14" y="8"/>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3" name="Freeform 67"/>
            <p:cNvSpPr>
              <a:spLocks/>
            </p:cNvSpPr>
            <p:nvPr/>
          </p:nvSpPr>
          <p:spPr bwMode="auto">
            <a:xfrm>
              <a:off x="4926013" y="1716088"/>
              <a:ext cx="600075" cy="644525"/>
            </a:xfrm>
            <a:custGeom>
              <a:avLst/>
              <a:gdLst>
                <a:gd name="T0" fmla="*/ 59 w 141"/>
                <a:gd name="T1" fmla="*/ 152 h 152"/>
                <a:gd name="T2" fmla="*/ 36 w 141"/>
                <a:gd name="T3" fmla="*/ 148 h 152"/>
                <a:gd name="T4" fmla="*/ 18 w 141"/>
                <a:gd name="T5" fmla="*/ 130 h 152"/>
                <a:gd name="T6" fmla="*/ 11 w 141"/>
                <a:gd name="T7" fmla="*/ 51 h 152"/>
                <a:gd name="T8" fmla="*/ 74 w 141"/>
                <a:gd name="T9" fmla="*/ 3 h 152"/>
                <a:gd name="T10" fmla="*/ 120 w 141"/>
                <a:gd name="T11" fmla="*/ 6 h 152"/>
                <a:gd name="T12" fmla="*/ 135 w 141"/>
                <a:gd name="T13" fmla="*/ 14 h 152"/>
                <a:gd name="T14" fmla="*/ 141 w 141"/>
                <a:gd name="T15" fmla="*/ 34 h 152"/>
                <a:gd name="T16" fmla="*/ 134 w 141"/>
                <a:gd name="T17" fmla="*/ 97 h 152"/>
                <a:gd name="T18" fmla="*/ 133 w 141"/>
                <a:gd name="T19" fmla="*/ 107 h 152"/>
                <a:gd name="T20" fmla="*/ 126 w 141"/>
                <a:gd name="T21" fmla="*/ 111 h 152"/>
                <a:gd name="T22" fmla="*/ 119 w 141"/>
                <a:gd name="T23" fmla="*/ 99 h 152"/>
                <a:gd name="T24" fmla="*/ 104 w 141"/>
                <a:gd name="T25" fmla="*/ 97 h 152"/>
                <a:gd name="T26" fmla="*/ 95 w 141"/>
                <a:gd name="T27" fmla="*/ 111 h 152"/>
                <a:gd name="T28" fmla="*/ 93 w 141"/>
                <a:gd name="T29" fmla="*/ 128 h 152"/>
                <a:gd name="T30" fmla="*/ 87 w 141"/>
                <a:gd name="T31" fmla="*/ 144 h 152"/>
                <a:gd name="T32" fmla="*/ 59 w 141"/>
                <a:gd name="T33"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 h="152">
                  <a:moveTo>
                    <a:pt x="59" y="152"/>
                  </a:moveTo>
                  <a:cubicBezTo>
                    <a:pt x="51" y="152"/>
                    <a:pt x="43" y="151"/>
                    <a:pt x="36" y="148"/>
                  </a:cubicBezTo>
                  <a:cubicBezTo>
                    <a:pt x="28" y="144"/>
                    <a:pt x="22" y="137"/>
                    <a:pt x="18" y="130"/>
                  </a:cubicBezTo>
                  <a:cubicBezTo>
                    <a:pt x="3" y="107"/>
                    <a:pt x="0" y="76"/>
                    <a:pt x="11" y="51"/>
                  </a:cubicBezTo>
                  <a:cubicBezTo>
                    <a:pt x="23" y="26"/>
                    <a:pt x="47" y="7"/>
                    <a:pt x="74" y="3"/>
                  </a:cubicBezTo>
                  <a:cubicBezTo>
                    <a:pt x="90" y="0"/>
                    <a:pt x="105" y="2"/>
                    <a:pt x="120" y="6"/>
                  </a:cubicBezTo>
                  <a:cubicBezTo>
                    <a:pt x="126" y="8"/>
                    <a:pt x="131" y="10"/>
                    <a:pt x="135" y="14"/>
                  </a:cubicBezTo>
                  <a:cubicBezTo>
                    <a:pt x="140" y="20"/>
                    <a:pt x="141" y="27"/>
                    <a:pt x="141" y="34"/>
                  </a:cubicBezTo>
                  <a:cubicBezTo>
                    <a:pt x="141" y="55"/>
                    <a:pt x="134" y="76"/>
                    <a:pt x="134" y="97"/>
                  </a:cubicBezTo>
                  <a:cubicBezTo>
                    <a:pt x="134" y="101"/>
                    <a:pt x="135" y="104"/>
                    <a:pt x="133" y="107"/>
                  </a:cubicBezTo>
                  <a:cubicBezTo>
                    <a:pt x="132" y="110"/>
                    <a:pt x="129" y="112"/>
                    <a:pt x="126" y="111"/>
                  </a:cubicBezTo>
                  <a:cubicBezTo>
                    <a:pt x="121" y="110"/>
                    <a:pt x="121" y="103"/>
                    <a:pt x="119" y="99"/>
                  </a:cubicBezTo>
                  <a:cubicBezTo>
                    <a:pt x="116" y="95"/>
                    <a:pt x="108" y="94"/>
                    <a:pt x="104" y="97"/>
                  </a:cubicBezTo>
                  <a:cubicBezTo>
                    <a:pt x="99" y="100"/>
                    <a:pt x="96" y="105"/>
                    <a:pt x="95" y="111"/>
                  </a:cubicBezTo>
                  <a:cubicBezTo>
                    <a:pt x="93" y="116"/>
                    <a:pt x="93" y="122"/>
                    <a:pt x="93" y="128"/>
                  </a:cubicBezTo>
                  <a:cubicBezTo>
                    <a:pt x="92" y="133"/>
                    <a:pt x="91" y="139"/>
                    <a:pt x="87" y="144"/>
                  </a:cubicBezTo>
                  <a:cubicBezTo>
                    <a:pt x="81" y="151"/>
                    <a:pt x="69" y="152"/>
                    <a:pt x="59" y="15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4" name="Freeform 68"/>
            <p:cNvSpPr>
              <a:spLocks/>
            </p:cNvSpPr>
            <p:nvPr/>
          </p:nvSpPr>
          <p:spPr bwMode="auto">
            <a:xfrm>
              <a:off x="4660901" y="417513"/>
              <a:ext cx="349250" cy="682625"/>
            </a:xfrm>
            <a:custGeom>
              <a:avLst/>
              <a:gdLst>
                <a:gd name="T0" fmla="*/ 33 w 82"/>
                <a:gd name="T1" fmla="*/ 157 h 161"/>
                <a:gd name="T2" fmla="*/ 25 w 82"/>
                <a:gd name="T3" fmla="*/ 137 h 161"/>
                <a:gd name="T4" fmla="*/ 4 w 82"/>
                <a:gd name="T5" fmla="*/ 78 h 161"/>
                <a:gd name="T6" fmla="*/ 2 w 82"/>
                <a:gd name="T7" fmla="*/ 52 h 161"/>
                <a:gd name="T8" fmla="*/ 24 w 82"/>
                <a:gd name="T9" fmla="*/ 20 h 161"/>
                <a:gd name="T10" fmla="*/ 26 w 82"/>
                <a:gd name="T11" fmla="*/ 11 h 161"/>
                <a:gd name="T12" fmla="*/ 30 w 82"/>
                <a:gd name="T13" fmla="*/ 3 h 161"/>
                <a:gd name="T14" fmla="*/ 38 w 82"/>
                <a:gd name="T15" fmla="*/ 1 h 161"/>
                <a:gd name="T16" fmla="*/ 42 w 82"/>
                <a:gd name="T17" fmla="*/ 8 h 161"/>
                <a:gd name="T18" fmla="*/ 52 w 82"/>
                <a:gd name="T19" fmla="*/ 16 h 161"/>
                <a:gd name="T20" fmla="*/ 50 w 82"/>
                <a:gd name="T21" fmla="*/ 29 h 161"/>
                <a:gd name="T22" fmla="*/ 43 w 82"/>
                <a:gd name="T23" fmla="*/ 42 h 161"/>
                <a:gd name="T24" fmla="*/ 50 w 82"/>
                <a:gd name="T25" fmla="*/ 74 h 161"/>
                <a:gd name="T26" fmla="*/ 60 w 82"/>
                <a:gd name="T27" fmla="*/ 77 h 161"/>
                <a:gd name="T28" fmla="*/ 63 w 82"/>
                <a:gd name="T29" fmla="*/ 70 h 161"/>
                <a:gd name="T30" fmla="*/ 61 w 82"/>
                <a:gd name="T31" fmla="*/ 63 h 161"/>
                <a:gd name="T32" fmla="*/ 62 w 82"/>
                <a:gd name="T33" fmla="*/ 46 h 161"/>
                <a:gd name="T34" fmla="*/ 67 w 82"/>
                <a:gd name="T35" fmla="*/ 39 h 161"/>
                <a:gd name="T36" fmla="*/ 76 w 82"/>
                <a:gd name="T37" fmla="*/ 38 h 161"/>
                <a:gd name="T38" fmla="*/ 79 w 82"/>
                <a:gd name="T39" fmla="*/ 45 h 161"/>
                <a:gd name="T40" fmla="*/ 78 w 82"/>
                <a:gd name="T41" fmla="*/ 53 h 161"/>
                <a:gd name="T42" fmla="*/ 80 w 82"/>
                <a:gd name="T43" fmla="*/ 102 h 161"/>
                <a:gd name="T44" fmla="*/ 69 w 82"/>
                <a:gd name="T45" fmla="*/ 161 h 161"/>
                <a:gd name="T46" fmla="*/ 33 w 82"/>
                <a:gd name="T47" fmla="*/ 15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161">
                  <a:moveTo>
                    <a:pt x="33" y="157"/>
                  </a:moveTo>
                  <a:cubicBezTo>
                    <a:pt x="32" y="150"/>
                    <a:pt x="28" y="143"/>
                    <a:pt x="25" y="137"/>
                  </a:cubicBezTo>
                  <a:cubicBezTo>
                    <a:pt x="15" y="119"/>
                    <a:pt x="9" y="98"/>
                    <a:pt x="4" y="78"/>
                  </a:cubicBezTo>
                  <a:cubicBezTo>
                    <a:pt x="2" y="69"/>
                    <a:pt x="0" y="60"/>
                    <a:pt x="2" y="52"/>
                  </a:cubicBezTo>
                  <a:cubicBezTo>
                    <a:pt x="6" y="40"/>
                    <a:pt x="19" y="32"/>
                    <a:pt x="24" y="20"/>
                  </a:cubicBezTo>
                  <a:cubicBezTo>
                    <a:pt x="25" y="17"/>
                    <a:pt x="25" y="14"/>
                    <a:pt x="26" y="11"/>
                  </a:cubicBezTo>
                  <a:cubicBezTo>
                    <a:pt x="27" y="8"/>
                    <a:pt x="28" y="5"/>
                    <a:pt x="30" y="3"/>
                  </a:cubicBezTo>
                  <a:cubicBezTo>
                    <a:pt x="32" y="1"/>
                    <a:pt x="35" y="0"/>
                    <a:pt x="38" y="1"/>
                  </a:cubicBezTo>
                  <a:cubicBezTo>
                    <a:pt x="41" y="2"/>
                    <a:pt x="43" y="5"/>
                    <a:pt x="42" y="8"/>
                  </a:cubicBezTo>
                  <a:cubicBezTo>
                    <a:pt x="46" y="7"/>
                    <a:pt x="51" y="11"/>
                    <a:pt x="52" y="16"/>
                  </a:cubicBezTo>
                  <a:cubicBezTo>
                    <a:pt x="53" y="20"/>
                    <a:pt x="52" y="25"/>
                    <a:pt x="50" y="29"/>
                  </a:cubicBezTo>
                  <a:cubicBezTo>
                    <a:pt x="48" y="33"/>
                    <a:pt x="45" y="37"/>
                    <a:pt x="43" y="42"/>
                  </a:cubicBezTo>
                  <a:cubicBezTo>
                    <a:pt x="39" y="53"/>
                    <a:pt x="41" y="66"/>
                    <a:pt x="50" y="74"/>
                  </a:cubicBezTo>
                  <a:cubicBezTo>
                    <a:pt x="53" y="77"/>
                    <a:pt x="57" y="80"/>
                    <a:pt x="60" y="77"/>
                  </a:cubicBezTo>
                  <a:cubicBezTo>
                    <a:pt x="63" y="76"/>
                    <a:pt x="63" y="73"/>
                    <a:pt x="63" y="70"/>
                  </a:cubicBezTo>
                  <a:cubicBezTo>
                    <a:pt x="63" y="68"/>
                    <a:pt x="62" y="65"/>
                    <a:pt x="61" y="63"/>
                  </a:cubicBezTo>
                  <a:cubicBezTo>
                    <a:pt x="60" y="57"/>
                    <a:pt x="60" y="51"/>
                    <a:pt x="62" y="46"/>
                  </a:cubicBezTo>
                  <a:cubicBezTo>
                    <a:pt x="63" y="43"/>
                    <a:pt x="65" y="40"/>
                    <a:pt x="67" y="39"/>
                  </a:cubicBezTo>
                  <a:cubicBezTo>
                    <a:pt x="70" y="37"/>
                    <a:pt x="73" y="36"/>
                    <a:pt x="76" y="38"/>
                  </a:cubicBezTo>
                  <a:cubicBezTo>
                    <a:pt x="78" y="40"/>
                    <a:pt x="79" y="43"/>
                    <a:pt x="79" y="45"/>
                  </a:cubicBezTo>
                  <a:cubicBezTo>
                    <a:pt x="79" y="48"/>
                    <a:pt x="79" y="51"/>
                    <a:pt x="78" y="53"/>
                  </a:cubicBezTo>
                  <a:cubicBezTo>
                    <a:pt x="76" y="69"/>
                    <a:pt x="82" y="85"/>
                    <a:pt x="80" y="102"/>
                  </a:cubicBezTo>
                  <a:cubicBezTo>
                    <a:pt x="79" y="122"/>
                    <a:pt x="67" y="141"/>
                    <a:pt x="69" y="161"/>
                  </a:cubicBezTo>
                  <a:cubicBezTo>
                    <a:pt x="57" y="159"/>
                    <a:pt x="45" y="158"/>
                    <a:pt x="33" y="15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5" name="Freeform 69"/>
            <p:cNvSpPr>
              <a:spLocks/>
            </p:cNvSpPr>
            <p:nvPr/>
          </p:nvSpPr>
          <p:spPr bwMode="auto">
            <a:xfrm>
              <a:off x="4746626" y="1062038"/>
              <a:ext cx="242888" cy="68263"/>
            </a:xfrm>
            <a:custGeom>
              <a:avLst/>
              <a:gdLst>
                <a:gd name="T0" fmla="*/ 56 w 57"/>
                <a:gd name="T1" fmla="*/ 16 h 16"/>
                <a:gd name="T2" fmla="*/ 57 w 57"/>
                <a:gd name="T3" fmla="*/ 10 h 16"/>
                <a:gd name="T4" fmla="*/ 56 w 57"/>
                <a:gd name="T5" fmla="*/ 8 h 16"/>
                <a:gd name="T6" fmla="*/ 54 w 57"/>
                <a:gd name="T7" fmla="*/ 7 h 16"/>
                <a:gd name="T8" fmla="*/ 11 w 57"/>
                <a:gd name="T9" fmla="*/ 0 h 16"/>
                <a:gd name="T10" fmla="*/ 6 w 57"/>
                <a:gd name="T11" fmla="*/ 1 h 16"/>
                <a:gd name="T12" fmla="*/ 2 w 57"/>
                <a:gd name="T13" fmla="*/ 7 h 16"/>
                <a:gd name="T14" fmla="*/ 0 w 57"/>
                <a:gd name="T15" fmla="*/ 11 h 16"/>
                <a:gd name="T16" fmla="*/ 56 w 57"/>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6">
                  <a:moveTo>
                    <a:pt x="56" y="16"/>
                  </a:moveTo>
                  <a:cubicBezTo>
                    <a:pt x="56" y="14"/>
                    <a:pt x="57" y="12"/>
                    <a:pt x="57" y="10"/>
                  </a:cubicBezTo>
                  <a:cubicBezTo>
                    <a:pt x="57" y="9"/>
                    <a:pt x="57" y="8"/>
                    <a:pt x="56" y="8"/>
                  </a:cubicBezTo>
                  <a:cubicBezTo>
                    <a:pt x="56" y="7"/>
                    <a:pt x="55" y="7"/>
                    <a:pt x="54" y="7"/>
                  </a:cubicBezTo>
                  <a:cubicBezTo>
                    <a:pt x="40" y="2"/>
                    <a:pt x="25" y="0"/>
                    <a:pt x="11" y="0"/>
                  </a:cubicBezTo>
                  <a:cubicBezTo>
                    <a:pt x="9" y="1"/>
                    <a:pt x="7" y="1"/>
                    <a:pt x="6" y="1"/>
                  </a:cubicBezTo>
                  <a:cubicBezTo>
                    <a:pt x="4" y="2"/>
                    <a:pt x="3" y="5"/>
                    <a:pt x="2" y="7"/>
                  </a:cubicBezTo>
                  <a:cubicBezTo>
                    <a:pt x="1" y="8"/>
                    <a:pt x="1" y="9"/>
                    <a:pt x="0" y="11"/>
                  </a:cubicBezTo>
                  <a:cubicBezTo>
                    <a:pt x="19" y="6"/>
                    <a:pt x="39" y="8"/>
                    <a:pt x="56" y="16"/>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6" name="Freeform 70"/>
            <p:cNvSpPr>
              <a:spLocks/>
            </p:cNvSpPr>
            <p:nvPr/>
          </p:nvSpPr>
          <p:spPr bwMode="auto">
            <a:xfrm>
              <a:off x="6118226" y="1100138"/>
              <a:ext cx="265113" cy="149225"/>
            </a:xfrm>
            <a:custGeom>
              <a:avLst/>
              <a:gdLst>
                <a:gd name="T0" fmla="*/ 31 w 62"/>
                <a:gd name="T1" fmla="*/ 21 h 35"/>
                <a:gd name="T2" fmla="*/ 58 w 62"/>
                <a:gd name="T3" fmla="*/ 35 h 35"/>
                <a:gd name="T4" fmla="*/ 60 w 62"/>
                <a:gd name="T5" fmla="*/ 31 h 35"/>
                <a:gd name="T6" fmla="*/ 60 w 62"/>
                <a:gd name="T7" fmla="*/ 20 h 35"/>
                <a:gd name="T8" fmla="*/ 54 w 62"/>
                <a:gd name="T9" fmla="*/ 16 h 35"/>
                <a:gd name="T10" fmla="*/ 6 w 62"/>
                <a:gd name="T11" fmla="*/ 0 h 35"/>
                <a:gd name="T12" fmla="*/ 3 w 62"/>
                <a:gd name="T13" fmla="*/ 0 h 35"/>
                <a:gd name="T14" fmla="*/ 2 w 62"/>
                <a:gd name="T15" fmla="*/ 3 h 35"/>
                <a:gd name="T16" fmla="*/ 0 w 62"/>
                <a:gd name="T17" fmla="*/ 8 h 35"/>
                <a:gd name="T18" fmla="*/ 0 w 62"/>
                <a:gd name="T19" fmla="*/ 10 h 35"/>
                <a:gd name="T20" fmla="*/ 31 w 62"/>
                <a:gd name="T2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35">
                  <a:moveTo>
                    <a:pt x="31" y="21"/>
                  </a:moveTo>
                  <a:cubicBezTo>
                    <a:pt x="41" y="25"/>
                    <a:pt x="51" y="29"/>
                    <a:pt x="58" y="35"/>
                  </a:cubicBezTo>
                  <a:cubicBezTo>
                    <a:pt x="59" y="33"/>
                    <a:pt x="59" y="32"/>
                    <a:pt x="60" y="31"/>
                  </a:cubicBezTo>
                  <a:cubicBezTo>
                    <a:pt x="61" y="28"/>
                    <a:pt x="62" y="23"/>
                    <a:pt x="60" y="20"/>
                  </a:cubicBezTo>
                  <a:cubicBezTo>
                    <a:pt x="58" y="18"/>
                    <a:pt x="56" y="17"/>
                    <a:pt x="54" y="16"/>
                  </a:cubicBezTo>
                  <a:cubicBezTo>
                    <a:pt x="38" y="9"/>
                    <a:pt x="22" y="4"/>
                    <a:pt x="6" y="0"/>
                  </a:cubicBezTo>
                  <a:cubicBezTo>
                    <a:pt x="5" y="0"/>
                    <a:pt x="4" y="0"/>
                    <a:pt x="3" y="0"/>
                  </a:cubicBezTo>
                  <a:cubicBezTo>
                    <a:pt x="2" y="1"/>
                    <a:pt x="2" y="2"/>
                    <a:pt x="2" y="3"/>
                  </a:cubicBezTo>
                  <a:cubicBezTo>
                    <a:pt x="1" y="4"/>
                    <a:pt x="1" y="6"/>
                    <a:pt x="0" y="8"/>
                  </a:cubicBezTo>
                  <a:cubicBezTo>
                    <a:pt x="0" y="9"/>
                    <a:pt x="0" y="9"/>
                    <a:pt x="0" y="10"/>
                  </a:cubicBezTo>
                  <a:cubicBezTo>
                    <a:pt x="10" y="14"/>
                    <a:pt x="21" y="17"/>
                    <a:pt x="31" y="2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903" name="Group 1902"/>
          <p:cNvGrpSpPr/>
          <p:nvPr/>
        </p:nvGrpSpPr>
        <p:grpSpPr>
          <a:xfrm>
            <a:off x="6831561" y="3971925"/>
            <a:ext cx="487362" cy="762000"/>
            <a:chOff x="6453188" y="3971925"/>
            <a:chExt cx="487362" cy="762000"/>
          </a:xfrm>
        </p:grpSpPr>
        <p:sp>
          <p:nvSpPr>
            <p:cNvPr id="1877" name="Freeform 530"/>
            <p:cNvSpPr>
              <a:spLocks/>
            </p:cNvSpPr>
            <p:nvPr/>
          </p:nvSpPr>
          <p:spPr bwMode="auto">
            <a:xfrm>
              <a:off x="6619875" y="4645025"/>
              <a:ext cx="155575" cy="88900"/>
            </a:xfrm>
            <a:custGeom>
              <a:avLst/>
              <a:gdLst>
                <a:gd name="T0" fmla="*/ 33 w 40"/>
                <a:gd name="T1" fmla="*/ 4 h 23"/>
                <a:gd name="T2" fmla="*/ 33 w 40"/>
                <a:gd name="T3" fmla="*/ 19 h 23"/>
                <a:gd name="T4" fmla="*/ 7 w 40"/>
                <a:gd name="T5" fmla="*/ 19 h 23"/>
                <a:gd name="T6" fmla="*/ 7 w 40"/>
                <a:gd name="T7" fmla="*/ 4 h 23"/>
                <a:gd name="T8" fmla="*/ 33 w 40"/>
                <a:gd name="T9" fmla="*/ 4 h 23"/>
              </a:gdLst>
              <a:ahLst/>
              <a:cxnLst>
                <a:cxn ang="0">
                  <a:pos x="T0" y="T1"/>
                </a:cxn>
                <a:cxn ang="0">
                  <a:pos x="T2" y="T3"/>
                </a:cxn>
                <a:cxn ang="0">
                  <a:pos x="T4" y="T5"/>
                </a:cxn>
                <a:cxn ang="0">
                  <a:pos x="T6" y="T7"/>
                </a:cxn>
                <a:cxn ang="0">
                  <a:pos x="T8" y="T9"/>
                </a:cxn>
              </a:cxnLst>
              <a:rect l="0" t="0" r="r" b="b"/>
              <a:pathLst>
                <a:path w="40" h="23">
                  <a:moveTo>
                    <a:pt x="33" y="4"/>
                  </a:moveTo>
                  <a:cubicBezTo>
                    <a:pt x="40" y="8"/>
                    <a:pt x="40" y="15"/>
                    <a:pt x="33" y="19"/>
                  </a:cubicBezTo>
                  <a:cubicBezTo>
                    <a:pt x="26" y="23"/>
                    <a:pt x="14" y="23"/>
                    <a:pt x="7" y="19"/>
                  </a:cubicBezTo>
                  <a:cubicBezTo>
                    <a:pt x="0" y="15"/>
                    <a:pt x="0" y="8"/>
                    <a:pt x="7" y="4"/>
                  </a:cubicBezTo>
                  <a:cubicBezTo>
                    <a:pt x="14" y="0"/>
                    <a:pt x="26" y="0"/>
                    <a:pt x="33" y="4"/>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8" name="Freeform 531"/>
            <p:cNvSpPr>
              <a:spLocks/>
            </p:cNvSpPr>
            <p:nvPr/>
          </p:nvSpPr>
          <p:spPr bwMode="auto">
            <a:xfrm>
              <a:off x="6597650" y="4540250"/>
              <a:ext cx="200025" cy="166688"/>
            </a:xfrm>
            <a:custGeom>
              <a:avLst/>
              <a:gdLst>
                <a:gd name="T0" fmla="*/ 52 w 52"/>
                <a:gd name="T1" fmla="*/ 0 h 43"/>
                <a:gd name="T2" fmla="*/ 52 w 52"/>
                <a:gd name="T3" fmla="*/ 26 h 43"/>
                <a:gd name="T4" fmla="*/ 44 w 52"/>
                <a:gd name="T5" fmla="*/ 37 h 43"/>
                <a:gd name="T6" fmla="*/ 8 w 52"/>
                <a:gd name="T7" fmla="*/ 37 h 43"/>
                <a:gd name="T8" fmla="*/ 0 w 52"/>
                <a:gd name="T9" fmla="*/ 26 h 43"/>
                <a:gd name="T10" fmla="*/ 0 w 52"/>
                <a:gd name="T11" fmla="*/ 0 h 43"/>
                <a:gd name="T12" fmla="*/ 8 w 52"/>
                <a:gd name="T13" fmla="*/ 11 h 43"/>
                <a:gd name="T14" fmla="*/ 44 w 52"/>
                <a:gd name="T15" fmla="*/ 11 h 43"/>
                <a:gd name="T16" fmla="*/ 52 w 52"/>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43">
                  <a:moveTo>
                    <a:pt x="52" y="0"/>
                  </a:moveTo>
                  <a:cubicBezTo>
                    <a:pt x="52" y="26"/>
                    <a:pt x="52" y="26"/>
                    <a:pt x="52" y="26"/>
                  </a:cubicBezTo>
                  <a:cubicBezTo>
                    <a:pt x="52" y="30"/>
                    <a:pt x="49" y="34"/>
                    <a:pt x="44" y="37"/>
                  </a:cubicBezTo>
                  <a:cubicBezTo>
                    <a:pt x="34" y="43"/>
                    <a:pt x="18" y="43"/>
                    <a:pt x="8" y="37"/>
                  </a:cubicBezTo>
                  <a:cubicBezTo>
                    <a:pt x="3" y="34"/>
                    <a:pt x="0" y="30"/>
                    <a:pt x="0" y="26"/>
                  </a:cubicBezTo>
                  <a:cubicBezTo>
                    <a:pt x="0" y="0"/>
                    <a:pt x="0" y="0"/>
                    <a:pt x="0" y="0"/>
                  </a:cubicBezTo>
                  <a:cubicBezTo>
                    <a:pt x="0" y="4"/>
                    <a:pt x="3" y="8"/>
                    <a:pt x="8" y="11"/>
                  </a:cubicBezTo>
                  <a:cubicBezTo>
                    <a:pt x="18" y="17"/>
                    <a:pt x="34" y="17"/>
                    <a:pt x="44" y="11"/>
                  </a:cubicBezTo>
                  <a:cubicBezTo>
                    <a:pt x="49" y="8"/>
                    <a:pt x="52" y="4"/>
                    <a:pt x="52"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79" name="Freeform 532"/>
            <p:cNvSpPr>
              <a:spLocks/>
            </p:cNvSpPr>
            <p:nvPr/>
          </p:nvSpPr>
          <p:spPr bwMode="auto">
            <a:xfrm>
              <a:off x="6589713" y="4478338"/>
              <a:ext cx="215900" cy="127000"/>
            </a:xfrm>
            <a:custGeom>
              <a:avLst/>
              <a:gdLst>
                <a:gd name="T0" fmla="*/ 10 w 56"/>
                <a:gd name="T1" fmla="*/ 6 h 33"/>
                <a:gd name="T2" fmla="*/ 46 w 56"/>
                <a:gd name="T3" fmla="*/ 6 h 33"/>
                <a:gd name="T4" fmla="*/ 46 w 56"/>
                <a:gd name="T5" fmla="*/ 27 h 33"/>
                <a:gd name="T6" fmla="*/ 10 w 56"/>
                <a:gd name="T7" fmla="*/ 27 h 33"/>
                <a:gd name="T8" fmla="*/ 10 w 56"/>
                <a:gd name="T9" fmla="*/ 6 h 33"/>
              </a:gdLst>
              <a:ahLst/>
              <a:cxnLst>
                <a:cxn ang="0">
                  <a:pos x="T0" y="T1"/>
                </a:cxn>
                <a:cxn ang="0">
                  <a:pos x="T2" y="T3"/>
                </a:cxn>
                <a:cxn ang="0">
                  <a:pos x="T4" y="T5"/>
                </a:cxn>
                <a:cxn ang="0">
                  <a:pos x="T6" y="T7"/>
                </a:cxn>
                <a:cxn ang="0">
                  <a:pos x="T8" y="T9"/>
                </a:cxn>
              </a:cxnLst>
              <a:rect l="0" t="0" r="r" b="b"/>
              <a:pathLst>
                <a:path w="56" h="33">
                  <a:moveTo>
                    <a:pt x="10" y="6"/>
                  </a:moveTo>
                  <a:cubicBezTo>
                    <a:pt x="20" y="0"/>
                    <a:pt x="36" y="0"/>
                    <a:pt x="46" y="6"/>
                  </a:cubicBezTo>
                  <a:cubicBezTo>
                    <a:pt x="56" y="11"/>
                    <a:pt x="56" y="21"/>
                    <a:pt x="46" y="27"/>
                  </a:cubicBezTo>
                  <a:cubicBezTo>
                    <a:pt x="36" y="33"/>
                    <a:pt x="20" y="33"/>
                    <a:pt x="10" y="27"/>
                  </a:cubicBezTo>
                  <a:cubicBezTo>
                    <a:pt x="0" y="21"/>
                    <a:pt x="0" y="11"/>
                    <a:pt x="10" y="6"/>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0" name="Freeform 533"/>
            <p:cNvSpPr>
              <a:spLocks/>
            </p:cNvSpPr>
            <p:nvPr/>
          </p:nvSpPr>
          <p:spPr bwMode="auto">
            <a:xfrm>
              <a:off x="6581775" y="4219575"/>
              <a:ext cx="231775" cy="358775"/>
            </a:xfrm>
            <a:custGeom>
              <a:avLst/>
              <a:gdLst>
                <a:gd name="T0" fmla="*/ 17 w 60"/>
                <a:gd name="T1" fmla="*/ 93 h 93"/>
                <a:gd name="T2" fmla="*/ 15 w 60"/>
                <a:gd name="T3" fmla="*/ 92 h 93"/>
                <a:gd name="T4" fmla="*/ 0 w 60"/>
                <a:gd name="T5" fmla="*/ 34 h 93"/>
                <a:gd name="T6" fmla="*/ 1 w 60"/>
                <a:gd name="T7" fmla="*/ 33 h 93"/>
                <a:gd name="T8" fmla="*/ 2 w 60"/>
                <a:gd name="T9" fmla="*/ 33 h 93"/>
                <a:gd name="T10" fmla="*/ 13 w 60"/>
                <a:gd name="T11" fmla="*/ 37 h 93"/>
                <a:gd name="T12" fmla="*/ 22 w 60"/>
                <a:gd name="T13" fmla="*/ 19 h 93"/>
                <a:gd name="T14" fmla="*/ 23 w 60"/>
                <a:gd name="T15" fmla="*/ 18 h 93"/>
                <a:gd name="T16" fmla="*/ 24 w 60"/>
                <a:gd name="T17" fmla="*/ 18 h 93"/>
                <a:gd name="T18" fmla="*/ 30 w 60"/>
                <a:gd name="T19" fmla="*/ 25 h 93"/>
                <a:gd name="T20" fmla="*/ 35 w 60"/>
                <a:gd name="T21" fmla="*/ 11 h 93"/>
                <a:gd name="T22" fmla="*/ 37 w 60"/>
                <a:gd name="T23" fmla="*/ 10 h 93"/>
                <a:gd name="T24" fmla="*/ 38 w 60"/>
                <a:gd name="T25" fmla="*/ 10 h 93"/>
                <a:gd name="T26" fmla="*/ 46 w 60"/>
                <a:gd name="T27" fmla="*/ 18 h 93"/>
                <a:gd name="T28" fmla="*/ 57 w 60"/>
                <a:gd name="T29" fmla="*/ 1 h 93"/>
                <a:gd name="T30" fmla="*/ 59 w 60"/>
                <a:gd name="T31" fmla="*/ 0 h 93"/>
                <a:gd name="T32" fmla="*/ 60 w 60"/>
                <a:gd name="T33" fmla="*/ 2 h 93"/>
                <a:gd name="T34" fmla="*/ 45 w 60"/>
                <a:gd name="T35" fmla="*/ 76 h 93"/>
                <a:gd name="T36" fmla="*/ 43 w 60"/>
                <a:gd name="T37" fmla="*/ 78 h 93"/>
                <a:gd name="T38" fmla="*/ 42 w 60"/>
                <a:gd name="T39" fmla="*/ 76 h 93"/>
                <a:gd name="T40" fmla="*/ 55 w 60"/>
                <a:gd name="T41" fmla="*/ 10 h 93"/>
                <a:gd name="T42" fmla="*/ 48 w 60"/>
                <a:gd name="T43" fmla="*/ 22 h 93"/>
                <a:gd name="T44" fmla="*/ 46 w 60"/>
                <a:gd name="T45" fmla="*/ 22 h 93"/>
                <a:gd name="T46" fmla="*/ 45 w 60"/>
                <a:gd name="T47" fmla="*/ 22 h 93"/>
                <a:gd name="T48" fmla="*/ 38 w 60"/>
                <a:gd name="T49" fmla="*/ 14 h 93"/>
                <a:gd name="T50" fmla="*/ 32 w 60"/>
                <a:gd name="T51" fmla="*/ 29 h 93"/>
                <a:gd name="T52" fmla="*/ 30 w 60"/>
                <a:gd name="T53" fmla="*/ 30 h 93"/>
                <a:gd name="T54" fmla="*/ 29 w 60"/>
                <a:gd name="T55" fmla="*/ 30 h 93"/>
                <a:gd name="T56" fmla="*/ 23 w 60"/>
                <a:gd name="T57" fmla="*/ 23 h 93"/>
                <a:gd name="T58" fmla="*/ 15 w 60"/>
                <a:gd name="T59" fmla="*/ 40 h 93"/>
                <a:gd name="T60" fmla="*/ 13 w 60"/>
                <a:gd name="T61" fmla="*/ 41 h 93"/>
                <a:gd name="T62" fmla="*/ 4 w 60"/>
                <a:gd name="T63" fmla="*/ 37 h 93"/>
                <a:gd name="T64" fmla="*/ 18 w 60"/>
                <a:gd name="T65" fmla="*/ 91 h 93"/>
                <a:gd name="T66" fmla="*/ 17 w 60"/>
                <a:gd name="T67" fmla="*/ 93 h 93"/>
                <a:gd name="T68" fmla="*/ 17 w 60"/>
                <a:gd name="T6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93">
                  <a:moveTo>
                    <a:pt x="17" y="93"/>
                  </a:moveTo>
                  <a:cubicBezTo>
                    <a:pt x="16" y="93"/>
                    <a:pt x="15" y="93"/>
                    <a:pt x="15" y="92"/>
                  </a:cubicBezTo>
                  <a:cubicBezTo>
                    <a:pt x="0" y="34"/>
                    <a:pt x="0" y="34"/>
                    <a:pt x="0" y="34"/>
                  </a:cubicBezTo>
                  <a:cubicBezTo>
                    <a:pt x="0" y="34"/>
                    <a:pt x="0" y="33"/>
                    <a:pt x="1" y="33"/>
                  </a:cubicBezTo>
                  <a:cubicBezTo>
                    <a:pt x="1" y="32"/>
                    <a:pt x="2" y="32"/>
                    <a:pt x="2" y="33"/>
                  </a:cubicBezTo>
                  <a:cubicBezTo>
                    <a:pt x="13" y="37"/>
                    <a:pt x="13" y="37"/>
                    <a:pt x="13" y="37"/>
                  </a:cubicBezTo>
                  <a:cubicBezTo>
                    <a:pt x="22" y="19"/>
                    <a:pt x="22" y="19"/>
                    <a:pt x="22" y="19"/>
                  </a:cubicBezTo>
                  <a:cubicBezTo>
                    <a:pt x="22" y="18"/>
                    <a:pt x="22" y="18"/>
                    <a:pt x="23" y="18"/>
                  </a:cubicBezTo>
                  <a:cubicBezTo>
                    <a:pt x="24" y="18"/>
                    <a:pt x="24" y="18"/>
                    <a:pt x="24" y="18"/>
                  </a:cubicBezTo>
                  <a:cubicBezTo>
                    <a:pt x="30" y="25"/>
                    <a:pt x="30" y="25"/>
                    <a:pt x="30" y="25"/>
                  </a:cubicBezTo>
                  <a:cubicBezTo>
                    <a:pt x="35" y="11"/>
                    <a:pt x="35" y="11"/>
                    <a:pt x="35" y="11"/>
                  </a:cubicBezTo>
                  <a:cubicBezTo>
                    <a:pt x="36" y="10"/>
                    <a:pt x="36" y="10"/>
                    <a:pt x="37" y="10"/>
                  </a:cubicBezTo>
                  <a:cubicBezTo>
                    <a:pt x="37" y="10"/>
                    <a:pt x="38" y="10"/>
                    <a:pt x="38" y="10"/>
                  </a:cubicBezTo>
                  <a:cubicBezTo>
                    <a:pt x="46" y="18"/>
                    <a:pt x="46" y="18"/>
                    <a:pt x="46" y="18"/>
                  </a:cubicBezTo>
                  <a:cubicBezTo>
                    <a:pt x="57" y="1"/>
                    <a:pt x="57" y="1"/>
                    <a:pt x="57" y="1"/>
                  </a:cubicBezTo>
                  <a:cubicBezTo>
                    <a:pt x="57" y="0"/>
                    <a:pt x="58" y="0"/>
                    <a:pt x="59" y="0"/>
                  </a:cubicBezTo>
                  <a:cubicBezTo>
                    <a:pt x="60" y="0"/>
                    <a:pt x="60" y="1"/>
                    <a:pt x="60" y="2"/>
                  </a:cubicBezTo>
                  <a:cubicBezTo>
                    <a:pt x="45" y="76"/>
                    <a:pt x="45" y="76"/>
                    <a:pt x="45" y="76"/>
                  </a:cubicBezTo>
                  <a:cubicBezTo>
                    <a:pt x="45" y="77"/>
                    <a:pt x="44" y="78"/>
                    <a:pt x="43" y="78"/>
                  </a:cubicBezTo>
                  <a:cubicBezTo>
                    <a:pt x="42" y="77"/>
                    <a:pt x="42" y="77"/>
                    <a:pt x="42" y="76"/>
                  </a:cubicBezTo>
                  <a:cubicBezTo>
                    <a:pt x="55" y="10"/>
                    <a:pt x="55" y="10"/>
                    <a:pt x="55" y="10"/>
                  </a:cubicBezTo>
                  <a:cubicBezTo>
                    <a:pt x="48" y="22"/>
                    <a:pt x="48" y="22"/>
                    <a:pt x="48" y="22"/>
                  </a:cubicBezTo>
                  <a:cubicBezTo>
                    <a:pt x="47" y="22"/>
                    <a:pt x="47" y="22"/>
                    <a:pt x="46" y="22"/>
                  </a:cubicBezTo>
                  <a:cubicBezTo>
                    <a:pt x="46" y="22"/>
                    <a:pt x="45" y="22"/>
                    <a:pt x="45" y="22"/>
                  </a:cubicBezTo>
                  <a:cubicBezTo>
                    <a:pt x="38" y="14"/>
                    <a:pt x="38" y="14"/>
                    <a:pt x="38" y="14"/>
                  </a:cubicBezTo>
                  <a:cubicBezTo>
                    <a:pt x="32" y="29"/>
                    <a:pt x="32" y="29"/>
                    <a:pt x="32" y="29"/>
                  </a:cubicBezTo>
                  <a:cubicBezTo>
                    <a:pt x="31" y="30"/>
                    <a:pt x="31" y="30"/>
                    <a:pt x="30" y="30"/>
                  </a:cubicBezTo>
                  <a:cubicBezTo>
                    <a:pt x="30" y="30"/>
                    <a:pt x="29" y="30"/>
                    <a:pt x="29" y="30"/>
                  </a:cubicBezTo>
                  <a:cubicBezTo>
                    <a:pt x="23" y="23"/>
                    <a:pt x="23" y="23"/>
                    <a:pt x="23" y="23"/>
                  </a:cubicBezTo>
                  <a:cubicBezTo>
                    <a:pt x="15" y="40"/>
                    <a:pt x="15" y="40"/>
                    <a:pt x="15" y="40"/>
                  </a:cubicBezTo>
                  <a:cubicBezTo>
                    <a:pt x="15" y="41"/>
                    <a:pt x="14" y="41"/>
                    <a:pt x="13" y="41"/>
                  </a:cubicBezTo>
                  <a:cubicBezTo>
                    <a:pt x="4" y="37"/>
                    <a:pt x="4" y="37"/>
                    <a:pt x="4" y="37"/>
                  </a:cubicBezTo>
                  <a:cubicBezTo>
                    <a:pt x="18" y="91"/>
                    <a:pt x="18" y="91"/>
                    <a:pt x="18" y="91"/>
                  </a:cubicBezTo>
                  <a:cubicBezTo>
                    <a:pt x="18" y="92"/>
                    <a:pt x="18" y="93"/>
                    <a:pt x="17" y="93"/>
                  </a:cubicBezTo>
                  <a:cubicBezTo>
                    <a:pt x="17" y="93"/>
                    <a:pt x="17" y="93"/>
                    <a:pt x="17" y="93"/>
                  </a:cubicBezTo>
                  <a:close/>
                </a:path>
              </a:pathLst>
            </a:custGeom>
            <a:solidFill>
              <a:srgbClr val="2140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1" name="Freeform 534"/>
            <p:cNvSpPr>
              <a:spLocks/>
            </p:cNvSpPr>
            <p:nvPr/>
          </p:nvSpPr>
          <p:spPr bwMode="auto">
            <a:xfrm>
              <a:off x="6453188" y="3971925"/>
              <a:ext cx="487362" cy="633413"/>
            </a:xfrm>
            <a:custGeom>
              <a:avLst/>
              <a:gdLst>
                <a:gd name="T0" fmla="*/ 126 w 126"/>
                <a:gd name="T1" fmla="*/ 63 h 164"/>
                <a:gd name="T2" fmla="*/ 111 w 126"/>
                <a:gd name="T3" fmla="*/ 104 h 164"/>
                <a:gd name="T4" fmla="*/ 96 w 126"/>
                <a:gd name="T5" fmla="*/ 142 h 164"/>
                <a:gd name="T6" fmla="*/ 96 w 126"/>
                <a:gd name="T7" fmla="*/ 143 h 164"/>
                <a:gd name="T8" fmla="*/ 94 w 126"/>
                <a:gd name="T9" fmla="*/ 150 h 164"/>
                <a:gd name="T10" fmla="*/ 87 w 126"/>
                <a:gd name="T11" fmla="*/ 157 h 164"/>
                <a:gd name="T12" fmla="*/ 40 w 126"/>
                <a:gd name="T13" fmla="*/ 157 h 164"/>
                <a:gd name="T14" fmla="*/ 32 w 126"/>
                <a:gd name="T15" fmla="*/ 150 h 164"/>
                <a:gd name="T16" fmla="*/ 30 w 126"/>
                <a:gd name="T17" fmla="*/ 143 h 164"/>
                <a:gd name="T18" fmla="*/ 30 w 126"/>
                <a:gd name="T19" fmla="*/ 142 h 164"/>
                <a:gd name="T20" fmla="*/ 15 w 126"/>
                <a:gd name="T21" fmla="*/ 104 h 164"/>
                <a:gd name="T22" fmla="*/ 0 w 126"/>
                <a:gd name="T23" fmla="*/ 63 h 164"/>
                <a:gd name="T24" fmla="*/ 63 w 126"/>
                <a:gd name="T25" fmla="*/ 0 h 164"/>
                <a:gd name="T26" fmla="*/ 126 w 126"/>
                <a:gd name="T27" fmla="*/ 6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164">
                  <a:moveTo>
                    <a:pt x="126" y="63"/>
                  </a:moveTo>
                  <a:cubicBezTo>
                    <a:pt x="126" y="79"/>
                    <a:pt x="120" y="93"/>
                    <a:pt x="111" y="104"/>
                  </a:cubicBezTo>
                  <a:cubicBezTo>
                    <a:pt x="97" y="124"/>
                    <a:pt x="96" y="142"/>
                    <a:pt x="96" y="142"/>
                  </a:cubicBezTo>
                  <a:cubicBezTo>
                    <a:pt x="96" y="143"/>
                    <a:pt x="96" y="143"/>
                    <a:pt x="96" y="143"/>
                  </a:cubicBezTo>
                  <a:cubicBezTo>
                    <a:pt x="96" y="146"/>
                    <a:pt x="95" y="148"/>
                    <a:pt x="94" y="150"/>
                  </a:cubicBezTo>
                  <a:cubicBezTo>
                    <a:pt x="92" y="152"/>
                    <a:pt x="90" y="155"/>
                    <a:pt x="87" y="157"/>
                  </a:cubicBezTo>
                  <a:cubicBezTo>
                    <a:pt x="74" y="164"/>
                    <a:pt x="53" y="164"/>
                    <a:pt x="40" y="157"/>
                  </a:cubicBezTo>
                  <a:cubicBezTo>
                    <a:pt x="36" y="155"/>
                    <a:pt x="34" y="152"/>
                    <a:pt x="32" y="150"/>
                  </a:cubicBezTo>
                  <a:cubicBezTo>
                    <a:pt x="31" y="148"/>
                    <a:pt x="30" y="146"/>
                    <a:pt x="30" y="143"/>
                  </a:cubicBezTo>
                  <a:cubicBezTo>
                    <a:pt x="30" y="142"/>
                    <a:pt x="30" y="142"/>
                    <a:pt x="30" y="142"/>
                  </a:cubicBezTo>
                  <a:cubicBezTo>
                    <a:pt x="30" y="142"/>
                    <a:pt x="29" y="124"/>
                    <a:pt x="15" y="104"/>
                  </a:cubicBezTo>
                  <a:cubicBezTo>
                    <a:pt x="6" y="93"/>
                    <a:pt x="0" y="79"/>
                    <a:pt x="0" y="63"/>
                  </a:cubicBezTo>
                  <a:cubicBezTo>
                    <a:pt x="0" y="28"/>
                    <a:pt x="28" y="0"/>
                    <a:pt x="63" y="0"/>
                  </a:cubicBezTo>
                  <a:cubicBezTo>
                    <a:pt x="98" y="0"/>
                    <a:pt x="126" y="28"/>
                    <a:pt x="126" y="63"/>
                  </a:cubicBezTo>
                  <a:close/>
                </a:path>
              </a:pathLst>
            </a:custGeom>
            <a:gradFill flip="none" rotWithShape="1">
              <a:gsLst>
                <a:gs pos="0">
                  <a:schemeClr val="accent2"/>
                </a:gs>
                <a:gs pos="100000">
                  <a:schemeClr val="accent1">
                    <a:lumMod val="99000"/>
                    <a:alpha val="78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ru-RU"/>
            </a:p>
          </p:txBody>
        </p:sp>
        <p:sp>
          <p:nvSpPr>
            <p:cNvPr id="1882" name="Freeform 535"/>
            <p:cNvSpPr>
              <a:spLocks/>
            </p:cNvSpPr>
            <p:nvPr/>
          </p:nvSpPr>
          <p:spPr bwMode="auto">
            <a:xfrm>
              <a:off x="6597650" y="4621213"/>
              <a:ext cx="200025" cy="77788"/>
            </a:xfrm>
            <a:custGeom>
              <a:avLst/>
              <a:gdLst>
                <a:gd name="T0" fmla="*/ 52 w 52"/>
                <a:gd name="T1" fmla="*/ 0 h 20"/>
                <a:gd name="T2" fmla="*/ 50 w 52"/>
                <a:gd name="T3" fmla="*/ 5 h 20"/>
                <a:gd name="T4" fmla="*/ 2 w 52"/>
                <a:gd name="T5" fmla="*/ 6 h 20"/>
                <a:gd name="T6" fmla="*/ 0 w 52"/>
                <a:gd name="T7" fmla="*/ 0 h 20"/>
                <a:gd name="T8" fmla="*/ 52 w 52"/>
                <a:gd name="T9" fmla="*/ 0 h 20"/>
              </a:gdLst>
              <a:ahLst/>
              <a:cxnLst>
                <a:cxn ang="0">
                  <a:pos x="T0" y="T1"/>
                </a:cxn>
                <a:cxn ang="0">
                  <a:pos x="T2" y="T3"/>
                </a:cxn>
                <a:cxn ang="0">
                  <a:pos x="T4" y="T5"/>
                </a:cxn>
                <a:cxn ang="0">
                  <a:pos x="T6" y="T7"/>
                </a:cxn>
                <a:cxn ang="0">
                  <a:pos x="T8" y="T9"/>
                </a:cxn>
              </a:cxnLst>
              <a:rect l="0" t="0" r="r" b="b"/>
              <a:pathLst>
                <a:path w="52" h="20">
                  <a:moveTo>
                    <a:pt x="52" y="0"/>
                  </a:moveTo>
                  <a:cubicBezTo>
                    <a:pt x="52" y="2"/>
                    <a:pt x="52" y="4"/>
                    <a:pt x="50" y="5"/>
                  </a:cubicBezTo>
                  <a:cubicBezTo>
                    <a:pt x="42" y="20"/>
                    <a:pt x="10" y="20"/>
                    <a:pt x="2" y="6"/>
                  </a:cubicBezTo>
                  <a:cubicBezTo>
                    <a:pt x="1" y="4"/>
                    <a:pt x="0" y="2"/>
                    <a:pt x="0" y="0"/>
                  </a:cubicBezTo>
                  <a:cubicBezTo>
                    <a:pt x="3" y="18"/>
                    <a:pt x="50" y="19"/>
                    <a:pt x="52"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3" name="Freeform 536"/>
            <p:cNvSpPr>
              <a:spLocks/>
            </p:cNvSpPr>
            <p:nvPr/>
          </p:nvSpPr>
          <p:spPr bwMode="auto">
            <a:xfrm>
              <a:off x="6597650" y="4594225"/>
              <a:ext cx="200025" cy="77788"/>
            </a:xfrm>
            <a:custGeom>
              <a:avLst/>
              <a:gdLst>
                <a:gd name="T0" fmla="*/ 52 w 52"/>
                <a:gd name="T1" fmla="*/ 0 h 20"/>
                <a:gd name="T2" fmla="*/ 50 w 52"/>
                <a:gd name="T3" fmla="*/ 6 h 20"/>
                <a:gd name="T4" fmla="*/ 2 w 52"/>
                <a:gd name="T5" fmla="*/ 6 h 20"/>
                <a:gd name="T6" fmla="*/ 0 w 52"/>
                <a:gd name="T7" fmla="*/ 0 h 20"/>
                <a:gd name="T8" fmla="*/ 52 w 52"/>
                <a:gd name="T9" fmla="*/ 0 h 20"/>
              </a:gdLst>
              <a:ahLst/>
              <a:cxnLst>
                <a:cxn ang="0">
                  <a:pos x="T0" y="T1"/>
                </a:cxn>
                <a:cxn ang="0">
                  <a:pos x="T2" y="T3"/>
                </a:cxn>
                <a:cxn ang="0">
                  <a:pos x="T4" y="T5"/>
                </a:cxn>
                <a:cxn ang="0">
                  <a:pos x="T6" y="T7"/>
                </a:cxn>
                <a:cxn ang="0">
                  <a:pos x="T8" y="T9"/>
                </a:cxn>
              </a:cxnLst>
              <a:rect l="0" t="0" r="r" b="b"/>
              <a:pathLst>
                <a:path w="52" h="20">
                  <a:moveTo>
                    <a:pt x="52" y="0"/>
                  </a:moveTo>
                  <a:cubicBezTo>
                    <a:pt x="52" y="2"/>
                    <a:pt x="52" y="4"/>
                    <a:pt x="50" y="6"/>
                  </a:cubicBezTo>
                  <a:cubicBezTo>
                    <a:pt x="42" y="20"/>
                    <a:pt x="10" y="20"/>
                    <a:pt x="2" y="6"/>
                  </a:cubicBezTo>
                  <a:cubicBezTo>
                    <a:pt x="1" y="4"/>
                    <a:pt x="0" y="2"/>
                    <a:pt x="0" y="0"/>
                  </a:cubicBezTo>
                  <a:cubicBezTo>
                    <a:pt x="3" y="19"/>
                    <a:pt x="50" y="19"/>
                    <a:pt x="52"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884" name="Freeform 537"/>
            <p:cNvSpPr>
              <a:spLocks/>
            </p:cNvSpPr>
            <p:nvPr/>
          </p:nvSpPr>
          <p:spPr bwMode="auto">
            <a:xfrm>
              <a:off x="6597650" y="4567238"/>
              <a:ext cx="200025" cy="77788"/>
            </a:xfrm>
            <a:custGeom>
              <a:avLst/>
              <a:gdLst>
                <a:gd name="T0" fmla="*/ 52 w 52"/>
                <a:gd name="T1" fmla="*/ 0 h 20"/>
                <a:gd name="T2" fmla="*/ 50 w 52"/>
                <a:gd name="T3" fmla="*/ 6 h 20"/>
                <a:gd name="T4" fmla="*/ 2 w 52"/>
                <a:gd name="T5" fmla="*/ 6 h 20"/>
                <a:gd name="T6" fmla="*/ 0 w 52"/>
                <a:gd name="T7" fmla="*/ 0 h 20"/>
                <a:gd name="T8" fmla="*/ 52 w 52"/>
                <a:gd name="T9" fmla="*/ 0 h 20"/>
              </a:gdLst>
              <a:ahLst/>
              <a:cxnLst>
                <a:cxn ang="0">
                  <a:pos x="T0" y="T1"/>
                </a:cxn>
                <a:cxn ang="0">
                  <a:pos x="T2" y="T3"/>
                </a:cxn>
                <a:cxn ang="0">
                  <a:pos x="T4" y="T5"/>
                </a:cxn>
                <a:cxn ang="0">
                  <a:pos x="T6" y="T7"/>
                </a:cxn>
                <a:cxn ang="0">
                  <a:pos x="T8" y="T9"/>
                </a:cxn>
              </a:cxnLst>
              <a:rect l="0" t="0" r="r" b="b"/>
              <a:pathLst>
                <a:path w="52" h="20">
                  <a:moveTo>
                    <a:pt x="52" y="0"/>
                  </a:moveTo>
                  <a:cubicBezTo>
                    <a:pt x="52" y="2"/>
                    <a:pt x="52" y="4"/>
                    <a:pt x="50" y="6"/>
                  </a:cubicBezTo>
                  <a:cubicBezTo>
                    <a:pt x="42" y="20"/>
                    <a:pt x="10" y="20"/>
                    <a:pt x="2" y="6"/>
                  </a:cubicBezTo>
                  <a:cubicBezTo>
                    <a:pt x="1" y="4"/>
                    <a:pt x="0" y="2"/>
                    <a:pt x="0" y="0"/>
                  </a:cubicBezTo>
                  <a:cubicBezTo>
                    <a:pt x="3" y="19"/>
                    <a:pt x="50" y="20"/>
                    <a:pt x="52"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026" name="Group 2025"/>
          <p:cNvGrpSpPr/>
          <p:nvPr/>
        </p:nvGrpSpPr>
        <p:grpSpPr>
          <a:xfrm>
            <a:off x="5448206" y="3369688"/>
            <a:ext cx="817566" cy="1161299"/>
            <a:chOff x="2794000" y="476250"/>
            <a:chExt cx="4319588" cy="6135688"/>
          </a:xfrm>
        </p:grpSpPr>
        <p:grpSp>
          <p:nvGrpSpPr>
            <p:cNvPr id="2023" name="Group 2022"/>
            <p:cNvGrpSpPr/>
            <p:nvPr/>
          </p:nvGrpSpPr>
          <p:grpSpPr>
            <a:xfrm>
              <a:off x="3082925" y="3397250"/>
              <a:ext cx="3698875" cy="2638426"/>
              <a:chOff x="3082925" y="3397250"/>
              <a:chExt cx="3698875" cy="2638426"/>
            </a:xfrm>
          </p:grpSpPr>
          <p:sp>
            <p:nvSpPr>
              <p:cNvPr id="1908" name="Freeform 541"/>
              <p:cNvSpPr>
                <a:spLocks/>
              </p:cNvSpPr>
              <p:nvPr/>
            </p:nvSpPr>
            <p:spPr bwMode="auto">
              <a:xfrm>
                <a:off x="3343275" y="3954463"/>
                <a:ext cx="3438525" cy="1987550"/>
              </a:xfrm>
              <a:custGeom>
                <a:avLst/>
                <a:gdLst>
                  <a:gd name="T0" fmla="*/ 961 w 2166"/>
                  <a:gd name="T1" fmla="*/ 0 h 1252"/>
                  <a:gd name="T2" fmla="*/ 2166 w 2166"/>
                  <a:gd name="T3" fmla="*/ 699 h 1252"/>
                  <a:gd name="T4" fmla="*/ 1205 w 2166"/>
                  <a:gd name="T5" fmla="*/ 1252 h 1252"/>
                  <a:gd name="T6" fmla="*/ 0 w 2166"/>
                  <a:gd name="T7" fmla="*/ 555 h 1252"/>
                  <a:gd name="T8" fmla="*/ 961 w 2166"/>
                  <a:gd name="T9" fmla="*/ 0 h 1252"/>
                </a:gdLst>
                <a:ahLst/>
                <a:cxnLst>
                  <a:cxn ang="0">
                    <a:pos x="T0" y="T1"/>
                  </a:cxn>
                  <a:cxn ang="0">
                    <a:pos x="T2" y="T3"/>
                  </a:cxn>
                  <a:cxn ang="0">
                    <a:pos x="T4" y="T5"/>
                  </a:cxn>
                  <a:cxn ang="0">
                    <a:pos x="T6" y="T7"/>
                  </a:cxn>
                  <a:cxn ang="0">
                    <a:pos x="T8" y="T9"/>
                  </a:cxn>
                </a:cxnLst>
                <a:rect l="0" t="0" r="r" b="b"/>
                <a:pathLst>
                  <a:path w="2166" h="1252">
                    <a:moveTo>
                      <a:pt x="961" y="0"/>
                    </a:moveTo>
                    <a:lnTo>
                      <a:pt x="2166" y="699"/>
                    </a:lnTo>
                    <a:lnTo>
                      <a:pt x="1205" y="1252"/>
                    </a:lnTo>
                    <a:lnTo>
                      <a:pt x="0" y="555"/>
                    </a:lnTo>
                    <a:lnTo>
                      <a:pt x="961" y="0"/>
                    </a:ln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09" name="Freeform 542"/>
              <p:cNvSpPr>
                <a:spLocks/>
              </p:cNvSpPr>
              <p:nvPr/>
            </p:nvSpPr>
            <p:spPr bwMode="auto">
              <a:xfrm>
                <a:off x="5057775" y="4621213"/>
                <a:ext cx="1528763" cy="1271588"/>
              </a:xfrm>
              <a:custGeom>
                <a:avLst/>
                <a:gdLst>
                  <a:gd name="T0" fmla="*/ 393 w 406"/>
                  <a:gd name="T1" fmla="*/ 84 h 338"/>
                  <a:gd name="T2" fmla="*/ 396 w 406"/>
                  <a:gd name="T3" fmla="*/ 30 h 338"/>
                  <a:gd name="T4" fmla="*/ 406 w 406"/>
                  <a:gd name="T5" fmla="*/ 0 h 338"/>
                  <a:gd name="T6" fmla="*/ 53 w 406"/>
                  <a:gd name="T7" fmla="*/ 204 h 338"/>
                  <a:gd name="T8" fmla="*/ 33 w 406"/>
                  <a:gd name="T9" fmla="*/ 338 h 338"/>
                  <a:gd name="T10" fmla="*/ 400 w 406"/>
                  <a:gd name="T11" fmla="*/ 126 h 338"/>
                  <a:gd name="T12" fmla="*/ 393 w 406"/>
                  <a:gd name="T13" fmla="*/ 84 h 338"/>
                </a:gdLst>
                <a:ahLst/>
                <a:cxnLst>
                  <a:cxn ang="0">
                    <a:pos x="T0" y="T1"/>
                  </a:cxn>
                  <a:cxn ang="0">
                    <a:pos x="T2" y="T3"/>
                  </a:cxn>
                  <a:cxn ang="0">
                    <a:pos x="T4" y="T5"/>
                  </a:cxn>
                  <a:cxn ang="0">
                    <a:pos x="T6" y="T7"/>
                  </a:cxn>
                  <a:cxn ang="0">
                    <a:pos x="T8" y="T9"/>
                  </a:cxn>
                  <a:cxn ang="0">
                    <a:pos x="T10" y="T11"/>
                  </a:cxn>
                  <a:cxn ang="0">
                    <a:pos x="T12" y="T13"/>
                  </a:cxn>
                </a:cxnLst>
                <a:rect l="0" t="0" r="r" b="b"/>
                <a:pathLst>
                  <a:path w="406" h="338">
                    <a:moveTo>
                      <a:pt x="393" y="84"/>
                    </a:moveTo>
                    <a:cubicBezTo>
                      <a:pt x="391" y="66"/>
                      <a:pt x="392" y="47"/>
                      <a:pt x="396" y="30"/>
                    </a:cubicBezTo>
                    <a:cubicBezTo>
                      <a:pt x="398" y="19"/>
                      <a:pt x="401" y="9"/>
                      <a:pt x="406" y="0"/>
                    </a:cubicBezTo>
                    <a:cubicBezTo>
                      <a:pt x="53" y="204"/>
                      <a:pt x="53" y="204"/>
                      <a:pt x="53" y="204"/>
                    </a:cubicBezTo>
                    <a:cubicBezTo>
                      <a:pt x="53" y="204"/>
                      <a:pt x="0" y="255"/>
                      <a:pt x="33" y="338"/>
                    </a:cubicBezTo>
                    <a:cubicBezTo>
                      <a:pt x="400" y="126"/>
                      <a:pt x="400" y="126"/>
                      <a:pt x="400" y="126"/>
                    </a:cubicBezTo>
                    <a:cubicBezTo>
                      <a:pt x="397" y="112"/>
                      <a:pt x="394" y="98"/>
                      <a:pt x="393" y="8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1" name="Freeform 544"/>
              <p:cNvSpPr>
                <a:spLocks/>
              </p:cNvSpPr>
              <p:nvPr/>
            </p:nvSpPr>
            <p:spPr bwMode="auto">
              <a:xfrm>
                <a:off x="3343275" y="3397250"/>
                <a:ext cx="3438525" cy="1990725"/>
              </a:xfrm>
              <a:custGeom>
                <a:avLst/>
                <a:gdLst>
                  <a:gd name="T0" fmla="*/ 961 w 2166"/>
                  <a:gd name="T1" fmla="*/ 0 h 1254"/>
                  <a:gd name="T2" fmla="*/ 2166 w 2166"/>
                  <a:gd name="T3" fmla="*/ 699 h 1254"/>
                  <a:gd name="T4" fmla="*/ 1205 w 2166"/>
                  <a:gd name="T5" fmla="*/ 1254 h 1254"/>
                  <a:gd name="T6" fmla="*/ 0 w 2166"/>
                  <a:gd name="T7" fmla="*/ 555 h 1254"/>
                  <a:gd name="T8" fmla="*/ 961 w 2166"/>
                  <a:gd name="T9" fmla="*/ 0 h 1254"/>
                </a:gdLst>
                <a:ahLst/>
                <a:cxnLst>
                  <a:cxn ang="0">
                    <a:pos x="T0" y="T1"/>
                  </a:cxn>
                  <a:cxn ang="0">
                    <a:pos x="T2" y="T3"/>
                  </a:cxn>
                  <a:cxn ang="0">
                    <a:pos x="T4" y="T5"/>
                  </a:cxn>
                  <a:cxn ang="0">
                    <a:pos x="T6" y="T7"/>
                  </a:cxn>
                  <a:cxn ang="0">
                    <a:pos x="T8" y="T9"/>
                  </a:cxn>
                </a:cxnLst>
                <a:rect l="0" t="0" r="r" b="b"/>
                <a:pathLst>
                  <a:path w="2166" h="1254">
                    <a:moveTo>
                      <a:pt x="961" y="0"/>
                    </a:moveTo>
                    <a:lnTo>
                      <a:pt x="2166" y="699"/>
                    </a:lnTo>
                    <a:lnTo>
                      <a:pt x="1205" y="1254"/>
                    </a:lnTo>
                    <a:lnTo>
                      <a:pt x="0" y="555"/>
                    </a:lnTo>
                    <a:lnTo>
                      <a:pt x="961" y="0"/>
                    </a:ln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2" name="Freeform 545"/>
              <p:cNvSpPr>
                <a:spLocks/>
              </p:cNvSpPr>
              <p:nvPr/>
            </p:nvSpPr>
            <p:spPr bwMode="auto">
              <a:xfrm>
                <a:off x="3082925" y="4278313"/>
                <a:ext cx="2173288" cy="1757363"/>
              </a:xfrm>
              <a:custGeom>
                <a:avLst/>
                <a:gdLst>
                  <a:gd name="T0" fmla="*/ 69 w 577"/>
                  <a:gd name="T1" fmla="*/ 0 h 467"/>
                  <a:gd name="T2" fmla="*/ 69 w 577"/>
                  <a:gd name="T3" fmla="*/ 172 h 467"/>
                  <a:gd name="T4" fmla="*/ 577 w 577"/>
                  <a:gd name="T5" fmla="*/ 467 h 467"/>
                  <a:gd name="T6" fmla="*/ 577 w 577"/>
                  <a:gd name="T7" fmla="*/ 295 h 467"/>
                  <a:gd name="T8" fmla="*/ 69 w 577"/>
                  <a:gd name="T9" fmla="*/ 0 h 467"/>
                </a:gdLst>
                <a:ahLst/>
                <a:cxnLst>
                  <a:cxn ang="0">
                    <a:pos x="T0" y="T1"/>
                  </a:cxn>
                  <a:cxn ang="0">
                    <a:pos x="T2" y="T3"/>
                  </a:cxn>
                  <a:cxn ang="0">
                    <a:pos x="T4" y="T5"/>
                  </a:cxn>
                  <a:cxn ang="0">
                    <a:pos x="T6" y="T7"/>
                  </a:cxn>
                  <a:cxn ang="0">
                    <a:pos x="T8" y="T9"/>
                  </a:cxn>
                </a:cxnLst>
                <a:rect l="0" t="0" r="r" b="b"/>
                <a:pathLst>
                  <a:path w="577" h="467">
                    <a:moveTo>
                      <a:pt x="69" y="0"/>
                    </a:moveTo>
                    <a:cubicBezTo>
                      <a:pt x="69" y="0"/>
                      <a:pt x="0" y="66"/>
                      <a:pt x="69" y="172"/>
                    </a:cubicBezTo>
                    <a:cubicBezTo>
                      <a:pt x="577" y="467"/>
                      <a:pt x="577" y="467"/>
                      <a:pt x="577" y="467"/>
                    </a:cubicBezTo>
                    <a:cubicBezTo>
                      <a:pt x="508" y="361"/>
                      <a:pt x="577" y="295"/>
                      <a:pt x="577" y="295"/>
                    </a:cubicBezTo>
                    <a:cubicBezTo>
                      <a:pt x="69" y="0"/>
                      <a:pt x="69" y="0"/>
                      <a:pt x="69" y="0"/>
                    </a:cubicBezTo>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3" name="Freeform 546"/>
              <p:cNvSpPr>
                <a:spLocks/>
              </p:cNvSpPr>
              <p:nvPr/>
            </p:nvSpPr>
            <p:spPr bwMode="auto">
              <a:xfrm>
                <a:off x="4997450" y="4506913"/>
                <a:ext cx="1784350" cy="1528763"/>
              </a:xfrm>
              <a:custGeom>
                <a:avLst/>
                <a:gdLst>
                  <a:gd name="T0" fmla="*/ 73 w 474"/>
                  <a:gd name="T1" fmla="*/ 379 h 406"/>
                  <a:gd name="T2" fmla="*/ 75 w 474"/>
                  <a:gd name="T3" fmla="*/ 253 h 406"/>
                  <a:gd name="T4" fmla="*/ 474 w 474"/>
                  <a:gd name="T5" fmla="*/ 24 h 406"/>
                  <a:gd name="T6" fmla="*/ 474 w 474"/>
                  <a:gd name="T7" fmla="*/ 0 h 406"/>
                  <a:gd name="T8" fmla="*/ 69 w 474"/>
                  <a:gd name="T9" fmla="*/ 234 h 406"/>
                  <a:gd name="T10" fmla="*/ 69 w 474"/>
                  <a:gd name="T11" fmla="*/ 406 h 406"/>
                  <a:gd name="T12" fmla="*/ 474 w 474"/>
                  <a:gd name="T13" fmla="*/ 172 h 406"/>
                  <a:gd name="T14" fmla="*/ 474 w 474"/>
                  <a:gd name="T15" fmla="*/ 148 h 406"/>
                  <a:gd name="T16" fmla="*/ 73 w 474"/>
                  <a:gd name="T17" fmla="*/ 379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4" h="406">
                    <a:moveTo>
                      <a:pt x="73" y="379"/>
                    </a:moveTo>
                    <a:cubicBezTo>
                      <a:pt x="45" y="325"/>
                      <a:pt x="63" y="260"/>
                      <a:pt x="75" y="253"/>
                    </a:cubicBezTo>
                    <a:cubicBezTo>
                      <a:pt x="474" y="24"/>
                      <a:pt x="474" y="24"/>
                      <a:pt x="474" y="24"/>
                    </a:cubicBezTo>
                    <a:cubicBezTo>
                      <a:pt x="474" y="0"/>
                      <a:pt x="474" y="0"/>
                      <a:pt x="474" y="0"/>
                    </a:cubicBezTo>
                    <a:cubicBezTo>
                      <a:pt x="69" y="234"/>
                      <a:pt x="69" y="234"/>
                      <a:pt x="69" y="234"/>
                    </a:cubicBezTo>
                    <a:cubicBezTo>
                      <a:pt x="69" y="234"/>
                      <a:pt x="0" y="300"/>
                      <a:pt x="69" y="406"/>
                    </a:cubicBezTo>
                    <a:cubicBezTo>
                      <a:pt x="474" y="172"/>
                      <a:pt x="474" y="172"/>
                      <a:pt x="474" y="172"/>
                    </a:cubicBezTo>
                    <a:cubicBezTo>
                      <a:pt x="474" y="148"/>
                      <a:pt x="474" y="148"/>
                      <a:pt x="474" y="148"/>
                    </a:cubicBezTo>
                    <a:lnTo>
                      <a:pt x="73" y="379"/>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022" name="Group 2021"/>
            <p:cNvGrpSpPr/>
            <p:nvPr/>
          </p:nvGrpSpPr>
          <p:grpSpPr>
            <a:xfrm>
              <a:off x="3419475" y="2538413"/>
              <a:ext cx="3694113" cy="2635250"/>
              <a:chOff x="3419475" y="2538413"/>
              <a:chExt cx="3694113" cy="2635250"/>
            </a:xfrm>
          </p:grpSpPr>
          <p:sp>
            <p:nvSpPr>
              <p:cNvPr id="1914" name="Freeform 547"/>
              <p:cNvSpPr>
                <a:spLocks/>
              </p:cNvSpPr>
              <p:nvPr/>
            </p:nvSpPr>
            <p:spPr bwMode="auto">
              <a:xfrm>
                <a:off x="3678238" y="3095625"/>
                <a:ext cx="3435350" cy="1987550"/>
              </a:xfrm>
              <a:custGeom>
                <a:avLst/>
                <a:gdLst>
                  <a:gd name="T0" fmla="*/ 961 w 2164"/>
                  <a:gd name="T1" fmla="*/ 0 h 1252"/>
                  <a:gd name="T2" fmla="*/ 2164 w 2164"/>
                  <a:gd name="T3" fmla="*/ 697 h 1252"/>
                  <a:gd name="T4" fmla="*/ 1203 w 2164"/>
                  <a:gd name="T5" fmla="*/ 1252 h 1252"/>
                  <a:gd name="T6" fmla="*/ 0 w 2164"/>
                  <a:gd name="T7" fmla="*/ 553 h 1252"/>
                  <a:gd name="T8" fmla="*/ 961 w 2164"/>
                  <a:gd name="T9" fmla="*/ 0 h 1252"/>
                </a:gdLst>
                <a:ahLst/>
                <a:cxnLst>
                  <a:cxn ang="0">
                    <a:pos x="T0" y="T1"/>
                  </a:cxn>
                  <a:cxn ang="0">
                    <a:pos x="T2" y="T3"/>
                  </a:cxn>
                  <a:cxn ang="0">
                    <a:pos x="T4" y="T5"/>
                  </a:cxn>
                  <a:cxn ang="0">
                    <a:pos x="T6" y="T7"/>
                  </a:cxn>
                  <a:cxn ang="0">
                    <a:pos x="T8" y="T9"/>
                  </a:cxn>
                </a:cxnLst>
                <a:rect l="0" t="0" r="r" b="b"/>
                <a:pathLst>
                  <a:path w="2164" h="1252">
                    <a:moveTo>
                      <a:pt x="961" y="0"/>
                    </a:moveTo>
                    <a:lnTo>
                      <a:pt x="2164" y="697"/>
                    </a:lnTo>
                    <a:lnTo>
                      <a:pt x="1203" y="1252"/>
                    </a:lnTo>
                    <a:lnTo>
                      <a:pt x="0" y="553"/>
                    </a:lnTo>
                    <a:lnTo>
                      <a:pt x="961"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5" name="Freeform 548"/>
              <p:cNvSpPr>
                <a:spLocks/>
              </p:cNvSpPr>
              <p:nvPr/>
            </p:nvSpPr>
            <p:spPr bwMode="auto">
              <a:xfrm>
                <a:off x="5387975" y="3762375"/>
                <a:ext cx="1530350" cy="1271588"/>
              </a:xfrm>
              <a:custGeom>
                <a:avLst/>
                <a:gdLst>
                  <a:gd name="T0" fmla="*/ 393 w 406"/>
                  <a:gd name="T1" fmla="*/ 84 h 338"/>
                  <a:gd name="T2" fmla="*/ 396 w 406"/>
                  <a:gd name="T3" fmla="*/ 29 h 338"/>
                  <a:gd name="T4" fmla="*/ 406 w 406"/>
                  <a:gd name="T5" fmla="*/ 0 h 338"/>
                  <a:gd name="T6" fmla="*/ 53 w 406"/>
                  <a:gd name="T7" fmla="*/ 204 h 338"/>
                  <a:gd name="T8" fmla="*/ 33 w 406"/>
                  <a:gd name="T9" fmla="*/ 338 h 338"/>
                  <a:gd name="T10" fmla="*/ 401 w 406"/>
                  <a:gd name="T11" fmla="*/ 126 h 338"/>
                  <a:gd name="T12" fmla="*/ 393 w 406"/>
                  <a:gd name="T13" fmla="*/ 84 h 338"/>
                </a:gdLst>
                <a:ahLst/>
                <a:cxnLst>
                  <a:cxn ang="0">
                    <a:pos x="T0" y="T1"/>
                  </a:cxn>
                  <a:cxn ang="0">
                    <a:pos x="T2" y="T3"/>
                  </a:cxn>
                  <a:cxn ang="0">
                    <a:pos x="T4" y="T5"/>
                  </a:cxn>
                  <a:cxn ang="0">
                    <a:pos x="T6" y="T7"/>
                  </a:cxn>
                  <a:cxn ang="0">
                    <a:pos x="T8" y="T9"/>
                  </a:cxn>
                  <a:cxn ang="0">
                    <a:pos x="T10" y="T11"/>
                  </a:cxn>
                  <a:cxn ang="0">
                    <a:pos x="T12" y="T13"/>
                  </a:cxn>
                </a:cxnLst>
                <a:rect l="0" t="0" r="r" b="b"/>
                <a:pathLst>
                  <a:path w="406" h="338">
                    <a:moveTo>
                      <a:pt x="393" y="84"/>
                    </a:moveTo>
                    <a:cubicBezTo>
                      <a:pt x="392" y="66"/>
                      <a:pt x="393" y="47"/>
                      <a:pt x="396" y="29"/>
                    </a:cubicBezTo>
                    <a:cubicBezTo>
                      <a:pt x="399" y="19"/>
                      <a:pt x="402" y="9"/>
                      <a:pt x="406" y="0"/>
                    </a:cubicBezTo>
                    <a:cubicBezTo>
                      <a:pt x="53" y="204"/>
                      <a:pt x="53" y="204"/>
                      <a:pt x="53" y="204"/>
                    </a:cubicBezTo>
                    <a:cubicBezTo>
                      <a:pt x="53" y="204"/>
                      <a:pt x="0" y="255"/>
                      <a:pt x="33" y="338"/>
                    </a:cubicBezTo>
                    <a:cubicBezTo>
                      <a:pt x="401" y="126"/>
                      <a:pt x="401" y="126"/>
                      <a:pt x="401" y="126"/>
                    </a:cubicBezTo>
                    <a:cubicBezTo>
                      <a:pt x="397" y="112"/>
                      <a:pt x="394" y="98"/>
                      <a:pt x="393" y="8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7" name="Freeform 550"/>
              <p:cNvSpPr>
                <a:spLocks/>
              </p:cNvSpPr>
              <p:nvPr/>
            </p:nvSpPr>
            <p:spPr bwMode="auto">
              <a:xfrm>
                <a:off x="3678238" y="2538413"/>
                <a:ext cx="3435350" cy="1992313"/>
              </a:xfrm>
              <a:custGeom>
                <a:avLst/>
                <a:gdLst>
                  <a:gd name="T0" fmla="*/ 961 w 2164"/>
                  <a:gd name="T1" fmla="*/ 0 h 1255"/>
                  <a:gd name="T2" fmla="*/ 2164 w 2164"/>
                  <a:gd name="T3" fmla="*/ 700 h 1255"/>
                  <a:gd name="T4" fmla="*/ 1203 w 2164"/>
                  <a:gd name="T5" fmla="*/ 1255 h 1255"/>
                  <a:gd name="T6" fmla="*/ 0 w 2164"/>
                  <a:gd name="T7" fmla="*/ 555 h 1255"/>
                  <a:gd name="T8" fmla="*/ 961 w 2164"/>
                  <a:gd name="T9" fmla="*/ 0 h 1255"/>
                </a:gdLst>
                <a:ahLst/>
                <a:cxnLst>
                  <a:cxn ang="0">
                    <a:pos x="T0" y="T1"/>
                  </a:cxn>
                  <a:cxn ang="0">
                    <a:pos x="T2" y="T3"/>
                  </a:cxn>
                  <a:cxn ang="0">
                    <a:pos x="T4" y="T5"/>
                  </a:cxn>
                  <a:cxn ang="0">
                    <a:pos x="T6" y="T7"/>
                  </a:cxn>
                  <a:cxn ang="0">
                    <a:pos x="T8" y="T9"/>
                  </a:cxn>
                </a:cxnLst>
                <a:rect l="0" t="0" r="r" b="b"/>
                <a:pathLst>
                  <a:path w="2164" h="1255">
                    <a:moveTo>
                      <a:pt x="961" y="0"/>
                    </a:moveTo>
                    <a:lnTo>
                      <a:pt x="2164" y="700"/>
                    </a:lnTo>
                    <a:lnTo>
                      <a:pt x="1203" y="1255"/>
                    </a:lnTo>
                    <a:lnTo>
                      <a:pt x="0" y="555"/>
                    </a:lnTo>
                    <a:lnTo>
                      <a:pt x="961"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8" name="Freeform 551"/>
              <p:cNvSpPr>
                <a:spLocks/>
              </p:cNvSpPr>
              <p:nvPr/>
            </p:nvSpPr>
            <p:spPr bwMode="auto">
              <a:xfrm>
                <a:off x="3419475" y="3419475"/>
                <a:ext cx="2168525" cy="1754188"/>
              </a:xfrm>
              <a:custGeom>
                <a:avLst/>
                <a:gdLst>
                  <a:gd name="T0" fmla="*/ 69 w 576"/>
                  <a:gd name="T1" fmla="*/ 0 h 466"/>
                  <a:gd name="T2" fmla="*/ 69 w 576"/>
                  <a:gd name="T3" fmla="*/ 172 h 466"/>
                  <a:gd name="T4" fmla="*/ 576 w 576"/>
                  <a:gd name="T5" fmla="*/ 466 h 466"/>
                  <a:gd name="T6" fmla="*/ 576 w 576"/>
                  <a:gd name="T7" fmla="*/ 295 h 466"/>
                  <a:gd name="T8" fmla="*/ 69 w 576"/>
                  <a:gd name="T9" fmla="*/ 0 h 466"/>
                </a:gdLst>
                <a:ahLst/>
                <a:cxnLst>
                  <a:cxn ang="0">
                    <a:pos x="T0" y="T1"/>
                  </a:cxn>
                  <a:cxn ang="0">
                    <a:pos x="T2" y="T3"/>
                  </a:cxn>
                  <a:cxn ang="0">
                    <a:pos x="T4" y="T5"/>
                  </a:cxn>
                  <a:cxn ang="0">
                    <a:pos x="T6" y="T7"/>
                  </a:cxn>
                  <a:cxn ang="0">
                    <a:pos x="T8" y="T9"/>
                  </a:cxn>
                </a:cxnLst>
                <a:rect l="0" t="0" r="r" b="b"/>
                <a:pathLst>
                  <a:path w="576" h="466">
                    <a:moveTo>
                      <a:pt x="69" y="0"/>
                    </a:moveTo>
                    <a:cubicBezTo>
                      <a:pt x="69" y="0"/>
                      <a:pt x="0" y="66"/>
                      <a:pt x="69" y="172"/>
                    </a:cubicBezTo>
                    <a:cubicBezTo>
                      <a:pt x="576" y="466"/>
                      <a:pt x="576" y="466"/>
                      <a:pt x="576" y="466"/>
                    </a:cubicBezTo>
                    <a:cubicBezTo>
                      <a:pt x="507" y="361"/>
                      <a:pt x="576" y="295"/>
                      <a:pt x="576" y="295"/>
                    </a:cubicBezTo>
                    <a:cubicBezTo>
                      <a:pt x="69" y="0"/>
                      <a:pt x="69" y="0"/>
                      <a:pt x="69" y="0"/>
                    </a:cubicBezTo>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9" name="Freeform 552"/>
              <p:cNvSpPr>
                <a:spLocks/>
              </p:cNvSpPr>
              <p:nvPr/>
            </p:nvSpPr>
            <p:spPr bwMode="auto">
              <a:xfrm>
                <a:off x="5327650" y="3649663"/>
                <a:ext cx="1785938" cy="1524000"/>
              </a:xfrm>
              <a:custGeom>
                <a:avLst/>
                <a:gdLst>
                  <a:gd name="T0" fmla="*/ 73 w 474"/>
                  <a:gd name="T1" fmla="*/ 379 h 405"/>
                  <a:gd name="T2" fmla="*/ 75 w 474"/>
                  <a:gd name="T3" fmla="*/ 253 h 405"/>
                  <a:gd name="T4" fmla="*/ 474 w 474"/>
                  <a:gd name="T5" fmla="*/ 24 h 405"/>
                  <a:gd name="T6" fmla="*/ 474 w 474"/>
                  <a:gd name="T7" fmla="*/ 0 h 405"/>
                  <a:gd name="T8" fmla="*/ 69 w 474"/>
                  <a:gd name="T9" fmla="*/ 234 h 405"/>
                  <a:gd name="T10" fmla="*/ 69 w 474"/>
                  <a:gd name="T11" fmla="*/ 405 h 405"/>
                  <a:gd name="T12" fmla="*/ 474 w 474"/>
                  <a:gd name="T13" fmla="*/ 172 h 405"/>
                  <a:gd name="T14" fmla="*/ 474 w 474"/>
                  <a:gd name="T15" fmla="*/ 147 h 405"/>
                  <a:gd name="T16" fmla="*/ 73 w 474"/>
                  <a:gd name="T17" fmla="*/ 379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4" h="405">
                    <a:moveTo>
                      <a:pt x="73" y="379"/>
                    </a:moveTo>
                    <a:cubicBezTo>
                      <a:pt x="45" y="325"/>
                      <a:pt x="63" y="260"/>
                      <a:pt x="75" y="253"/>
                    </a:cubicBezTo>
                    <a:cubicBezTo>
                      <a:pt x="474" y="24"/>
                      <a:pt x="474" y="24"/>
                      <a:pt x="474" y="24"/>
                    </a:cubicBezTo>
                    <a:cubicBezTo>
                      <a:pt x="474" y="0"/>
                      <a:pt x="474" y="0"/>
                      <a:pt x="474" y="0"/>
                    </a:cubicBezTo>
                    <a:cubicBezTo>
                      <a:pt x="69" y="234"/>
                      <a:pt x="69" y="234"/>
                      <a:pt x="69" y="234"/>
                    </a:cubicBezTo>
                    <a:cubicBezTo>
                      <a:pt x="69" y="234"/>
                      <a:pt x="0" y="300"/>
                      <a:pt x="69" y="405"/>
                    </a:cubicBezTo>
                    <a:cubicBezTo>
                      <a:pt x="474" y="172"/>
                      <a:pt x="474" y="172"/>
                      <a:pt x="474" y="172"/>
                    </a:cubicBezTo>
                    <a:cubicBezTo>
                      <a:pt x="474" y="147"/>
                      <a:pt x="474" y="147"/>
                      <a:pt x="474" y="147"/>
                    </a:cubicBezTo>
                    <a:lnTo>
                      <a:pt x="73" y="379"/>
                    </a:lnTo>
                    <a:close/>
                  </a:path>
                </a:pathLst>
              </a:custGeom>
              <a:solidFill>
                <a:srgbClr val="FF6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025" name="Group 2024"/>
            <p:cNvGrpSpPr/>
            <p:nvPr/>
          </p:nvGrpSpPr>
          <p:grpSpPr>
            <a:xfrm>
              <a:off x="2794000" y="476250"/>
              <a:ext cx="3032125" cy="6135688"/>
              <a:chOff x="2794000" y="476250"/>
              <a:chExt cx="3032125" cy="6135688"/>
            </a:xfrm>
          </p:grpSpPr>
          <p:sp>
            <p:nvSpPr>
              <p:cNvPr id="1920" name="Freeform 553"/>
              <p:cNvSpPr>
                <a:spLocks/>
              </p:cNvSpPr>
              <p:nvPr/>
            </p:nvSpPr>
            <p:spPr bwMode="auto">
              <a:xfrm>
                <a:off x="4292600" y="1319213"/>
                <a:ext cx="1454150" cy="2355850"/>
              </a:xfrm>
              <a:custGeom>
                <a:avLst/>
                <a:gdLst>
                  <a:gd name="T0" fmla="*/ 210 w 386"/>
                  <a:gd name="T1" fmla="*/ 27 h 626"/>
                  <a:gd name="T2" fmla="*/ 200 w 386"/>
                  <a:gd name="T3" fmla="*/ 38 h 626"/>
                  <a:gd name="T4" fmla="*/ 178 w 386"/>
                  <a:gd name="T5" fmla="*/ 70 h 626"/>
                  <a:gd name="T6" fmla="*/ 141 w 386"/>
                  <a:gd name="T7" fmla="*/ 93 h 626"/>
                  <a:gd name="T8" fmla="*/ 105 w 386"/>
                  <a:gd name="T9" fmla="*/ 90 h 626"/>
                  <a:gd name="T10" fmla="*/ 89 w 386"/>
                  <a:gd name="T11" fmla="*/ 67 h 626"/>
                  <a:gd name="T12" fmla="*/ 84 w 386"/>
                  <a:gd name="T13" fmla="*/ 39 h 626"/>
                  <a:gd name="T14" fmla="*/ 86 w 386"/>
                  <a:gd name="T15" fmla="*/ 10 h 626"/>
                  <a:gd name="T16" fmla="*/ 33 w 386"/>
                  <a:gd name="T17" fmla="*/ 22 h 626"/>
                  <a:gd name="T18" fmla="*/ 1 w 386"/>
                  <a:gd name="T19" fmla="*/ 77 h 626"/>
                  <a:gd name="T20" fmla="*/ 10 w 386"/>
                  <a:gd name="T21" fmla="*/ 91 h 626"/>
                  <a:gd name="T22" fmla="*/ 19 w 386"/>
                  <a:gd name="T23" fmla="*/ 107 h 626"/>
                  <a:gd name="T24" fmla="*/ 35 w 386"/>
                  <a:gd name="T25" fmla="*/ 139 h 626"/>
                  <a:gd name="T26" fmla="*/ 45 w 386"/>
                  <a:gd name="T27" fmla="*/ 173 h 626"/>
                  <a:gd name="T28" fmla="*/ 52 w 386"/>
                  <a:gd name="T29" fmla="*/ 213 h 626"/>
                  <a:gd name="T30" fmla="*/ 65 w 386"/>
                  <a:gd name="T31" fmla="*/ 299 h 626"/>
                  <a:gd name="T32" fmla="*/ 68 w 386"/>
                  <a:gd name="T33" fmla="*/ 352 h 626"/>
                  <a:gd name="T34" fmla="*/ 55 w 386"/>
                  <a:gd name="T35" fmla="*/ 403 h 626"/>
                  <a:gd name="T36" fmla="*/ 79 w 386"/>
                  <a:gd name="T37" fmla="*/ 516 h 626"/>
                  <a:gd name="T38" fmla="*/ 261 w 386"/>
                  <a:gd name="T39" fmla="*/ 514 h 626"/>
                  <a:gd name="T40" fmla="*/ 297 w 386"/>
                  <a:gd name="T41" fmla="*/ 524 h 626"/>
                  <a:gd name="T42" fmla="*/ 323 w 386"/>
                  <a:gd name="T43" fmla="*/ 550 h 626"/>
                  <a:gd name="T44" fmla="*/ 323 w 386"/>
                  <a:gd name="T45" fmla="*/ 604 h 626"/>
                  <a:gd name="T46" fmla="*/ 341 w 386"/>
                  <a:gd name="T47" fmla="*/ 626 h 626"/>
                  <a:gd name="T48" fmla="*/ 366 w 386"/>
                  <a:gd name="T49" fmla="*/ 488 h 626"/>
                  <a:gd name="T50" fmla="*/ 352 w 386"/>
                  <a:gd name="T51" fmla="*/ 346 h 626"/>
                  <a:gd name="T52" fmla="*/ 386 w 386"/>
                  <a:gd name="T53" fmla="*/ 110 h 626"/>
                  <a:gd name="T54" fmla="*/ 378 w 386"/>
                  <a:gd name="T55" fmla="*/ 97 h 626"/>
                  <a:gd name="T56" fmla="*/ 335 w 386"/>
                  <a:gd name="T57" fmla="*/ 53 h 626"/>
                  <a:gd name="T58" fmla="*/ 217 w 386"/>
                  <a:gd name="T59" fmla="*/ 1 h 626"/>
                  <a:gd name="T60" fmla="*/ 212 w 386"/>
                  <a:gd name="T61" fmla="*/ 0 h 626"/>
                  <a:gd name="T62" fmla="*/ 218 w 386"/>
                  <a:gd name="T63" fmla="*/ 13 h 626"/>
                  <a:gd name="T64" fmla="*/ 210 w 386"/>
                  <a:gd name="T65" fmla="*/ 27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6" h="626">
                    <a:moveTo>
                      <a:pt x="210" y="27"/>
                    </a:moveTo>
                    <a:cubicBezTo>
                      <a:pt x="207" y="31"/>
                      <a:pt x="204" y="34"/>
                      <a:pt x="200" y="38"/>
                    </a:cubicBezTo>
                    <a:cubicBezTo>
                      <a:pt x="192" y="48"/>
                      <a:pt x="187" y="60"/>
                      <a:pt x="178" y="70"/>
                    </a:cubicBezTo>
                    <a:cubicBezTo>
                      <a:pt x="169" y="81"/>
                      <a:pt x="155" y="90"/>
                      <a:pt x="141" y="93"/>
                    </a:cubicBezTo>
                    <a:cubicBezTo>
                      <a:pt x="129" y="96"/>
                      <a:pt x="116" y="96"/>
                      <a:pt x="105" y="90"/>
                    </a:cubicBezTo>
                    <a:cubicBezTo>
                      <a:pt x="97" y="85"/>
                      <a:pt x="92" y="76"/>
                      <a:pt x="89" y="67"/>
                    </a:cubicBezTo>
                    <a:cubicBezTo>
                      <a:pt x="85" y="58"/>
                      <a:pt x="85" y="48"/>
                      <a:pt x="84" y="39"/>
                    </a:cubicBezTo>
                    <a:cubicBezTo>
                      <a:pt x="84" y="29"/>
                      <a:pt x="84" y="19"/>
                      <a:pt x="86" y="10"/>
                    </a:cubicBezTo>
                    <a:cubicBezTo>
                      <a:pt x="68" y="11"/>
                      <a:pt x="50" y="15"/>
                      <a:pt x="33" y="22"/>
                    </a:cubicBezTo>
                    <a:cubicBezTo>
                      <a:pt x="19" y="38"/>
                      <a:pt x="9" y="57"/>
                      <a:pt x="1" y="77"/>
                    </a:cubicBezTo>
                    <a:cubicBezTo>
                      <a:pt x="0" y="78"/>
                      <a:pt x="9" y="89"/>
                      <a:pt x="10" y="91"/>
                    </a:cubicBezTo>
                    <a:cubicBezTo>
                      <a:pt x="13" y="96"/>
                      <a:pt x="16" y="101"/>
                      <a:pt x="19" y="107"/>
                    </a:cubicBezTo>
                    <a:cubicBezTo>
                      <a:pt x="25" y="117"/>
                      <a:pt x="30" y="128"/>
                      <a:pt x="35" y="139"/>
                    </a:cubicBezTo>
                    <a:cubicBezTo>
                      <a:pt x="40" y="151"/>
                      <a:pt x="43" y="161"/>
                      <a:pt x="45" y="173"/>
                    </a:cubicBezTo>
                    <a:cubicBezTo>
                      <a:pt x="47" y="187"/>
                      <a:pt x="50" y="200"/>
                      <a:pt x="52" y="213"/>
                    </a:cubicBezTo>
                    <a:cubicBezTo>
                      <a:pt x="56" y="242"/>
                      <a:pt x="61" y="270"/>
                      <a:pt x="65" y="299"/>
                    </a:cubicBezTo>
                    <a:cubicBezTo>
                      <a:pt x="68" y="317"/>
                      <a:pt x="71" y="334"/>
                      <a:pt x="68" y="352"/>
                    </a:cubicBezTo>
                    <a:cubicBezTo>
                      <a:pt x="65" y="369"/>
                      <a:pt x="56" y="386"/>
                      <a:pt x="55" y="403"/>
                    </a:cubicBezTo>
                    <a:cubicBezTo>
                      <a:pt x="52" y="443"/>
                      <a:pt x="62" y="481"/>
                      <a:pt x="79" y="516"/>
                    </a:cubicBezTo>
                    <a:cubicBezTo>
                      <a:pt x="140" y="510"/>
                      <a:pt x="201" y="504"/>
                      <a:pt x="261" y="514"/>
                    </a:cubicBezTo>
                    <a:cubicBezTo>
                      <a:pt x="273" y="516"/>
                      <a:pt x="285" y="519"/>
                      <a:pt x="297" y="524"/>
                    </a:cubicBezTo>
                    <a:cubicBezTo>
                      <a:pt x="308" y="530"/>
                      <a:pt x="318" y="539"/>
                      <a:pt x="323" y="550"/>
                    </a:cubicBezTo>
                    <a:cubicBezTo>
                      <a:pt x="331" y="567"/>
                      <a:pt x="327" y="586"/>
                      <a:pt x="323" y="604"/>
                    </a:cubicBezTo>
                    <a:cubicBezTo>
                      <a:pt x="329" y="611"/>
                      <a:pt x="334" y="619"/>
                      <a:pt x="341" y="626"/>
                    </a:cubicBezTo>
                    <a:cubicBezTo>
                      <a:pt x="360" y="583"/>
                      <a:pt x="367" y="536"/>
                      <a:pt x="366" y="488"/>
                    </a:cubicBezTo>
                    <a:cubicBezTo>
                      <a:pt x="364" y="440"/>
                      <a:pt x="357" y="393"/>
                      <a:pt x="352" y="346"/>
                    </a:cubicBezTo>
                    <a:cubicBezTo>
                      <a:pt x="386" y="110"/>
                      <a:pt x="386" y="110"/>
                      <a:pt x="386" y="110"/>
                    </a:cubicBezTo>
                    <a:cubicBezTo>
                      <a:pt x="384" y="106"/>
                      <a:pt x="381" y="101"/>
                      <a:pt x="378" y="97"/>
                    </a:cubicBezTo>
                    <a:cubicBezTo>
                      <a:pt x="367" y="80"/>
                      <a:pt x="353" y="64"/>
                      <a:pt x="335" y="53"/>
                    </a:cubicBezTo>
                    <a:cubicBezTo>
                      <a:pt x="298" y="31"/>
                      <a:pt x="258" y="13"/>
                      <a:pt x="217" y="1"/>
                    </a:cubicBezTo>
                    <a:cubicBezTo>
                      <a:pt x="215" y="0"/>
                      <a:pt x="213" y="0"/>
                      <a:pt x="212" y="0"/>
                    </a:cubicBezTo>
                    <a:cubicBezTo>
                      <a:pt x="216" y="3"/>
                      <a:pt x="218" y="8"/>
                      <a:pt x="218" y="13"/>
                    </a:cubicBezTo>
                    <a:cubicBezTo>
                      <a:pt x="218" y="18"/>
                      <a:pt x="214" y="23"/>
                      <a:pt x="210" y="2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1" name="Freeform 554"/>
              <p:cNvSpPr>
                <a:spLocks/>
              </p:cNvSpPr>
              <p:nvPr/>
            </p:nvSpPr>
            <p:spPr bwMode="auto">
              <a:xfrm>
                <a:off x="4564063" y="1319213"/>
                <a:ext cx="598488" cy="406400"/>
              </a:xfrm>
              <a:custGeom>
                <a:avLst/>
                <a:gdLst>
                  <a:gd name="T0" fmla="*/ 0 w 159"/>
                  <a:gd name="T1" fmla="*/ 24 h 108"/>
                  <a:gd name="T2" fmla="*/ 0 w 159"/>
                  <a:gd name="T3" fmla="*/ 39 h 108"/>
                  <a:gd name="T4" fmla="*/ 5 w 159"/>
                  <a:gd name="T5" fmla="*/ 71 h 108"/>
                  <a:gd name="T6" fmla="*/ 27 w 159"/>
                  <a:gd name="T7" fmla="*/ 100 h 108"/>
                  <a:gd name="T8" fmla="*/ 54 w 159"/>
                  <a:gd name="T9" fmla="*/ 108 h 108"/>
                  <a:gd name="T10" fmla="*/ 72 w 159"/>
                  <a:gd name="T11" fmla="*/ 105 h 108"/>
                  <a:gd name="T12" fmla="*/ 116 w 159"/>
                  <a:gd name="T13" fmla="*/ 78 h 108"/>
                  <a:gd name="T14" fmla="*/ 128 w 159"/>
                  <a:gd name="T15" fmla="*/ 60 h 108"/>
                  <a:gd name="T16" fmla="*/ 138 w 159"/>
                  <a:gd name="T17" fmla="*/ 46 h 108"/>
                  <a:gd name="T18" fmla="*/ 143 w 159"/>
                  <a:gd name="T19" fmla="*/ 41 h 108"/>
                  <a:gd name="T20" fmla="*/ 148 w 159"/>
                  <a:gd name="T21" fmla="*/ 35 h 108"/>
                  <a:gd name="T22" fmla="*/ 149 w 159"/>
                  <a:gd name="T23" fmla="*/ 33 h 108"/>
                  <a:gd name="T24" fmla="*/ 158 w 159"/>
                  <a:gd name="T25" fmla="*/ 18 h 108"/>
                  <a:gd name="T26" fmla="*/ 155 w 159"/>
                  <a:gd name="T27" fmla="*/ 4 h 108"/>
                  <a:gd name="T28" fmla="*/ 145 w 159"/>
                  <a:gd name="T29" fmla="*/ 1 h 108"/>
                  <a:gd name="T30" fmla="*/ 140 w 159"/>
                  <a:gd name="T31" fmla="*/ 0 h 108"/>
                  <a:gd name="T32" fmla="*/ 146 w 159"/>
                  <a:gd name="T33" fmla="*/ 13 h 108"/>
                  <a:gd name="T34" fmla="*/ 138 w 159"/>
                  <a:gd name="T35" fmla="*/ 27 h 108"/>
                  <a:gd name="T36" fmla="*/ 128 w 159"/>
                  <a:gd name="T37" fmla="*/ 38 h 108"/>
                  <a:gd name="T38" fmla="*/ 106 w 159"/>
                  <a:gd name="T39" fmla="*/ 70 h 108"/>
                  <a:gd name="T40" fmla="*/ 69 w 159"/>
                  <a:gd name="T41" fmla="*/ 93 h 108"/>
                  <a:gd name="T42" fmla="*/ 33 w 159"/>
                  <a:gd name="T43" fmla="*/ 90 h 108"/>
                  <a:gd name="T44" fmla="*/ 17 w 159"/>
                  <a:gd name="T45" fmla="*/ 67 h 108"/>
                  <a:gd name="T46" fmla="*/ 12 w 159"/>
                  <a:gd name="T47" fmla="*/ 39 h 108"/>
                  <a:gd name="T48" fmla="*/ 14 w 159"/>
                  <a:gd name="T49" fmla="*/ 10 h 108"/>
                  <a:gd name="T50" fmla="*/ 0 w 159"/>
                  <a:gd name="T51" fmla="*/ 11 h 108"/>
                  <a:gd name="T52" fmla="*/ 0 w 159"/>
                  <a:gd name="T53" fmla="*/ 2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08">
                    <a:moveTo>
                      <a:pt x="0" y="24"/>
                    </a:moveTo>
                    <a:cubicBezTo>
                      <a:pt x="0" y="29"/>
                      <a:pt x="0" y="33"/>
                      <a:pt x="0" y="39"/>
                    </a:cubicBezTo>
                    <a:cubicBezTo>
                      <a:pt x="0" y="49"/>
                      <a:pt x="1" y="60"/>
                      <a:pt x="5" y="71"/>
                    </a:cubicBezTo>
                    <a:cubicBezTo>
                      <a:pt x="9" y="84"/>
                      <a:pt x="17" y="94"/>
                      <a:pt x="27" y="100"/>
                    </a:cubicBezTo>
                    <a:cubicBezTo>
                      <a:pt x="35" y="105"/>
                      <a:pt x="44" y="108"/>
                      <a:pt x="54" y="108"/>
                    </a:cubicBezTo>
                    <a:cubicBezTo>
                      <a:pt x="60" y="108"/>
                      <a:pt x="66" y="107"/>
                      <a:pt x="72" y="105"/>
                    </a:cubicBezTo>
                    <a:cubicBezTo>
                      <a:pt x="89" y="101"/>
                      <a:pt x="104" y="91"/>
                      <a:pt x="116" y="78"/>
                    </a:cubicBezTo>
                    <a:cubicBezTo>
                      <a:pt x="121" y="72"/>
                      <a:pt x="124" y="66"/>
                      <a:pt x="128" y="60"/>
                    </a:cubicBezTo>
                    <a:cubicBezTo>
                      <a:pt x="131" y="55"/>
                      <a:pt x="134" y="50"/>
                      <a:pt x="138" y="46"/>
                    </a:cubicBezTo>
                    <a:cubicBezTo>
                      <a:pt x="139" y="44"/>
                      <a:pt x="141" y="42"/>
                      <a:pt x="143" y="41"/>
                    </a:cubicBezTo>
                    <a:cubicBezTo>
                      <a:pt x="144" y="39"/>
                      <a:pt x="146" y="37"/>
                      <a:pt x="148" y="35"/>
                    </a:cubicBezTo>
                    <a:cubicBezTo>
                      <a:pt x="149" y="33"/>
                      <a:pt x="149" y="33"/>
                      <a:pt x="149" y="33"/>
                    </a:cubicBezTo>
                    <a:cubicBezTo>
                      <a:pt x="152" y="30"/>
                      <a:pt x="156" y="25"/>
                      <a:pt x="158" y="18"/>
                    </a:cubicBezTo>
                    <a:cubicBezTo>
                      <a:pt x="159" y="13"/>
                      <a:pt x="157" y="9"/>
                      <a:pt x="155" y="4"/>
                    </a:cubicBezTo>
                    <a:cubicBezTo>
                      <a:pt x="152" y="3"/>
                      <a:pt x="148" y="2"/>
                      <a:pt x="145" y="1"/>
                    </a:cubicBezTo>
                    <a:cubicBezTo>
                      <a:pt x="143" y="0"/>
                      <a:pt x="141" y="0"/>
                      <a:pt x="140" y="0"/>
                    </a:cubicBezTo>
                    <a:cubicBezTo>
                      <a:pt x="144" y="3"/>
                      <a:pt x="146" y="8"/>
                      <a:pt x="146" y="13"/>
                    </a:cubicBezTo>
                    <a:cubicBezTo>
                      <a:pt x="146" y="18"/>
                      <a:pt x="142" y="23"/>
                      <a:pt x="138" y="27"/>
                    </a:cubicBezTo>
                    <a:cubicBezTo>
                      <a:pt x="135" y="31"/>
                      <a:pt x="132" y="34"/>
                      <a:pt x="128" y="38"/>
                    </a:cubicBezTo>
                    <a:cubicBezTo>
                      <a:pt x="120" y="48"/>
                      <a:pt x="115" y="60"/>
                      <a:pt x="106" y="70"/>
                    </a:cubicBezTo>
                    <a:cubicBezTo>
                      <a:pt x="97" y="81"/>
                      <a:pt x="83" y="90"/>
                      <a:pt x="69" y="93"/>
                    </a:cubicBezTo>
                    <a:cubicBezTo>
                      <a:pt x="57" y="96"/>
                      <a:pt x="44" y="96"/>
                      <a:pt x="33" y="90"/>
                    </a:cubicBezTo>
                    <a:cubicBezTo>
                      <a:pt x="25" y="85"/>
                      <a:pt x="20" y="76"/>
                      <a:pt x="17" y="67"/>
                    </a:cubicBezTo>
                    <a:cubicBezTo>
                      <a:pt x="13" y="58"/>
                      <a:pt x="13" y="48"/>
                      <a:pt x="12" y="39"/>
                    </a:cubicBezTo>
                    <a:cubicBezTo>
                      <a:pt x="12" y="29"/>
                      <a:pt x="12" y="19"/>
                      <a:pt x="14" y="10"/>
                    </a:cubicBezTo>
                    <a:cubicBezTo>
                      <a:pt x="10" y="10"/>
                      <a:pt x="5" y="11"/>
                      <a:pt x="0" y="11"/>
                    </a:cubicBezTo>
                    <a:cubicBezTo>
                      <a:pt x="0" y="16"/>
                      <a:pt x="0" y="20"/>
                      <a:pt x="0" y="2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2" name="Freeform 555"/>
              <p:cNvSpPr>
                <a:spLocks/>
              </p:cNvSpPr>
              <p:nvPr/>
            </p:nvSpPr>
            <p:spPr bwMode="auto">
              <a:xfrm>
                <a:off x="5387975" y="1733550"/>
                <a:ext cx="438150" cy="708025"/>
              </a:xfrm>
              <a:custGeom>
                <a:avLst/>
                <a:gdLst>
                  <a:gd name="T0" fmla="*/ 95 w 116"/>
                  <a:gd name="T1" fmla="*/ 0 h 188"/>
                  <a:gd name="T2" fmla="*/ 101 w 116"/>
                  <a:gd name="T3" fmla="*/ 15 h 188"/>
                  <a:gd name="T4" fmla="*/ 109 w 116"/>
                  <a:gd name="T5" fmla="*/ 52 h 188"/>
                  <a:gd name="T6" fmla="*/ 111 w 116"/>
                  <a:gd name="T7" fmla="*/ 177 h 188"/>
                  <a:gd name="T8" fmla="*/ 93 w 116"/>
                  <a:gd name="T9" fmla="*/ 183 h 188"/>
                  <a:gd name="T10" fmla="*/ 12 w 116"/>
                  <a:gd name="T11" fmla="*/ 187 h 188"/>
                  <a:gd name="T12" fmla="*/ 4 w 116"/>
                  <a:gd name="T13" fmla="*/ 127 h 188"/>
                  <a:gd name="T14" fmla="*/ 14 w 116"/>
                  <a:gd name="T15" fmla="*/ 92 h 188"/>
                  <a:gd name="T16" fmla="*/ 7 w 116"/>
                  <a:gd name="T17" fmla="*/ 58 h 188"/>
                  <a:gd name="T18" fmla="*/ 95 w 116"/>
                  <a:gd name="T19"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6" h="188">
                    <a:moveTo>
                      <a:pt x="95" y="0"/>
                    </a:moveTo>
                    <a:cubicBezTo>
                      <a:pt x="98" y="5"/>
                      <a:pt x="100" y="10"/>
                      <a:pt x="101" y="15"/>
                    </a:cubicBezTo>
                    <a:cubicBezTo>
                      <a:pt x="105" y="27"/>
                      <a:pt x="107" y="40"/>
                      <a:pt x="109" y="52"/>
                    </a:cubicBezTo>
                    <a:cubicBezTo>
                      <a:pt x="116" y="94"/>
                      <a:pt x="116" y="136"/>
                      <a:pt x="111" y="177"/>
                    </a:cubicBezTo>
                    <a:cubicBezTo>
                      <a:pt x="106" y="181"/>
                      <a:pt x="99" y="182"/>
                      <a:pt x="93" y="183"/>
                    </a:cubicBezTo>
                    <a:cubicBezTo>
                      <a:pt x="66" y="187"/>
                      <a:pt x="39" y="188"/>
                      <a:pt x="12" y="187"/>
                    </a:cubicBezTo>
                    <a:cubicBezTo>
                      <a:pt x="3" y="169"/>
                      <a:pt x="0" y="147"/>
                      <a:pt x="4" y="127"/>
                    </a:cubicBezTo>
                    <a:cubicBezTo>
                      <a:pt x="7" y="115"/>
                      <a:pt x="12" y="104"/>
                      <a:pt x="14" y="92"/>
                    </a:cubicBezTo>
                    <a:cubicBezTo>
                      <a:pt x="16" y="81"/>
                      <a:pt x="15" y="68"/>
                      <a:pt x="7" y="58"/>
                    </a:cubicBezTo>
                    <a:cubicBezTo>
                      <a:pt x="22" y="38"/>
                      <a:pt x="75" y="5"/>
                      <a:pt x="95" y="0"/>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3" name="Freeform 556"/>
              <p:cNvSpPr>
                <a:spLocks/>
              </p:cNvSpPr>
              <p:nvPr/>
            </p:nvSpPr>
            <p:spPr bwMode="auto">
              <a:xfrm>
                <a:off x="4295775" y="1609725"/>
                <a:ext cx="203200" cy="598488"/>
              </a:xfrm>
              <a:custGeom>
                <a:avLst/>
                <a:gdLst>
                  <a:gd name="T0" fmla="*/ 54 w 54"/>
                  <a:gd name="T1" fmla="*/ 159 h 159"/>
                  <a:gd name="T2" fmla="*/ 51 w 54"/>
                  <a:gd name="T3" fmla="*/ 136 h 159"/>
                  <a:gd name="T4" fmla="*/ 44 w 54"/>
                  <a:gd name="T5" fmla="*/ 96 h 159"/>
                  <a:gd name="T6" fmla="*/ 34 w 54"/>
                  <a:gd name="T7" fmla="*/ 62 h 159"/>
                  <a:gd name="T8" fmla="*/ 18 w 54"/>
                  <a:gd name="T9" fmla="*/ 30 h 159"/>
                  <a:gd name="T10" fmla="*/ 9 w 54"/>
                  <a:gd name="T11" fmla="*/ 14 h 159"/>
                  <a:gd name="T12" fmla="*/ 0 w 54"/>
                  <a:gd name="T13" fmla="*/ 0 h 159"/>
                  <a:gd name="T14" fmla="*/ 4 w 54"/>
                  <a:gd name="T15" fmla="*/ 33 h 159"/>
                  <a:gd name="T16" fmla="*/ 5 w 54"/>
                  <a:gd name="T17" fmla="*/ 47 h 159"/>
                  <a:gd name="T18" fmla="*/ 8 w 54"/>
                  <a:gd name="T19" fmla="*/ 65 h 159"/>
                  <a:gd name="T20" fmla="*/ 5 w 54"/>
                  <a:gd name="T21" fmla="*/ 139 h 159"/>
                  <a:gd name="T22" fmla="*/ 54 w 54"/>
                  <a:gd name="T23"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159">
                    <a:moveTo>
                      <a:pt x="54" y="159"/>
                    </a:moveTo>
                    <a:cubicBezTo>
                      <a:pt x="53" y="152"/>
                      <a:pt x="52" y="144"/>
                      <a:pt x="51" y="136"/>
                    </a:cubicBezTo>
                    <a:cubicBezTo>
                      <a:pt x="49" y="123"/>
                      <a:pt x="46" y="110"/>
                      <a:pt x="44" y="96"/>
                    </a:cubicBezTo>
                    <a:cubicBezTo>
                      <a:pt x="42" y="84"/>
                      <a:pt x="39" y="74"/>
                      <a:pt x="34" y="62"/>
                    </a:cubicBezTo>
                    <a:cubicBezTo>
                      <a:pt x="29" y="51"/>
                      <a:pt x="24" y="40"/>
                      <a:pt x="18" y="30"/>
                    </a:cubicBezTo>
                    <a:cubicBezTo>
                      <a:pt x="15" y="24"/>
                      <a:pt x="12" y="19"/>
                      <a:pt x="9" y="14"/>
                    </a:cubicBezTo>
                    <a:cubicBezTo>
                      <a:pt x="8" y="12"/>
                      <a:pt x="0" y="3"/>
                      <a:pt x="0" y="0"/>
                    </a:cubicBezTo>
                    <a:cubicBezTo>
                      <a:pt x="1" y="11"/>
                      <a:pt x="3" y="22"/>
                      <a:pt x="4" y="33"/>
                    </a:cubicBezTo>
                    <a:cubicBezTo>
                      <a:pt x="4" y="38"/>
                      <a:pt x="4" y="42"/>
                      <a:pt x="5" y="47"/>
                    </a:cubicBezTo>
                    <a:cubicBezTo>
                      <a:pt x="6" y="53"/>
                      <a:pt x="7" y="59"/>
                      <a:pt x="8" y="65"/>
                    </a:cubicBezTo>
                    <a:cubicBezTo>
                      <a:pt x="10" y="90"/>
                      <a:pt x="7" y="114"/>
                      <a:pt x="5" y="139"/>
                    </a:cubicBezTo>
                    <a:cubicBezTo>
                      <a:pt x="19" y="150"/>
                      <a:pt x="36" y="157"/>
                      <a:pt x="54" y="159"/>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4" name="Freeform 557"/>
              <p:cNvSpPr>
                <a:spLocks/>
              </p:cNvSpPr>
              <p:nvPr/>
            </p:nvSpPr>
            <p:spPr bwMode="auto">
              <a:xfrm>
                <a:off x="4202113" y="476250"/>
                <a:ext cx="790575" cy="708025"/>
              </a:xfrm>
              <a:custGeom>
                <a:avLst/>
                <a:gdLst>
                  <a:gd name="T0" fmla="*/ 23 w 210"/>
                  <a:gd name="T1" fmla="*/ 137 h 188"/>
                  <a:gd name="T2" fmla="*/ 49 w 210"/>
                  <a:gd name="T3" fmla="*/ 132 h 188"/>
                  <a:gd name="T4" fmla="*/ 80 w 210"/>
                  <a:gd name="T5" fmla="*/ 119 h 188"/>
                  <a:gd name="T6" fmla="*/ 98 w 210"/>
                  <a:gd name="T7" fmla="*/ 118 h 188"/>
                  <a:gd name="T8" fmla="*/ 105 w 210"/>
                  <a:gd name="T9" fmla="*/ 133 h 188"/>
                  <a:gd name="T10" fmla="*/ 126 w 210"/>
                  <a:gd name="T11" fmla="*/ 147 h 188"/>
                  <a:gd name="T12" fmla="*/ 145 w 210"/>
                  <a:gd name="T13" fmla="*/ 162 h 188"/>
                  <a:gd name="T14" fmla="*/ 146 w 210"/>
                  <a:gd name="T15" fmla="*/ 177 h 188"/>
                  <a:gd name="T16" fmla="*/ 156 w 210"/>
                  <a:gd name="T17" fmla="*/ 187 h 188"/>
                  <a:gd name="T18" fmla="*/ 163 w 210"/>
                  <a:gd name="T19" fmla="*/ 176 h 188"/>
                  <a:gd name="T20" fmla="*/ 179 w 210"/>
                  <a:gd name="T21" fmla="*/ 144 h 188"/>
                  <a:gd name="T22" fmla="*/ 201 w 210"/>
                  <a:gd name="T23" fmla="*/ 136 h 188"/>
                  <a:gd name="T24" fmla="*/ 206 w 210"/>
                  <a:gd name="T25" fmla="*/ 120 h 188"/>
                  <a:gd name="T26" fmla="*/ 207 w 210"/>
                  <a:gd name="T27" fmla="*/ 84 h 188"/>
                  <a:gd name="T28" fmla="*/ 195 w 210"/>
                  <a:gd name="T29" fmla="*/ 51 h 188"/>
                  <a:gd name="T30" fmla="*/ 90 w 210"/>
                  <a:gd name="T31" fmla="*/ 6 h 188"/>
                  <a:gd name="T32" fmla="*/ 42 w 210"/>
                  <a:gd name="T33" fmla="*/ 27 h 188"/>
                  <a:gd name="T34" fmla="*/ 11 w 210"/>
                  <a:gd name="T35" fmla="*/ 62 h 188"/>
                  <a:gd name="T36" fmla="*/ 4 w 210"/>
                  <a:gd name="T37" fmla="*/ 124 h 188"/>
                  <a:gd name="T38" fmla="*/ 23 w 210"/>
                  <a:gd name="T39" fmla="*/ 13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88">
                    <a:moveTo>
                      <a:pt x="23" y="137"/>
                    </a:moveTo>
                    <a:cubicBezTo>
                      <a:pt x="32" y="139"/>
                      <a:pt x="41" y="135"/>
                      <a:pt x="49" y="132"/>
                    </a:cubicBezTo>
                    <a:cubicBezTo>
                      <a:pt x="59" y="127"/>
                      <a:pt x="70" y="123"/>
                      <a:pt x="80" y="119"/>
                    </a:cubicBezTo>
                    <a:cubicBezTo>
                      <a:pt x="86" y="117"/>
                      <a:pt x="93" y="114"/>
                      <a:pt x="98" y="118"/>
                    </a:cubicBezTo>
                    <a:cubicBezTo>
                      <a:pt x="102" y="122"/>
                      <a:pt x="103" y="128"/>
                      <a:pt x="105" y="133"/>
                    </a:cubicBezTo>
                    <a:cubicBezTo>
                      <a:pt x="109" y="141"/>
                      <a:pt x="118" y="144"/>
                      <a:pt x="126" y="147"/>
                    </a:cubicBezTo>
                    <a:cubicBezTo>
                      <a:pt x="134" y="150"/>
                      <a:pt x="143" y="154"/>
                      <a:pt x="145" y="162"/>
                    </a:cubicBezTo>
                    <a:cubicBezTo>
                      <a:pt x="147" y="167"/>
                      <a:pt x="146" y="172"/>
                      <a:pt x="146" y="177"/>
                    </a:cubicBezTo>
                    <a:cubicBezTo>
                      <a:pt x="147" y="183"/>
                      <a:pt x="151" y="188"/>
                      <a:pt x="156" y="187"/>
                    </a:cubicBezTo>
                    <a:cubicBezTo>
                      <a:pt x="160" y="186"/>
                      <a:pt x="162" y="180"/>
                      <a:pt x="163" y="176"/>
                    </a:cubicBezTo>
                    <a:cubicBezTo>
                      <a:pt x="166" y="164"/>
                      <a:pt x="171" y="153"/>
                      <a:pt x="179" y="144"/>
                    </a:cubicBezTo>
                    <a:cubicBezTo>
                      <a:pt x="185" y="139"/>
                      <a:pt x="193" y="136"/>
                      <a:pt x="201" y="136"/>
                    </a:cubicBezTo>
                    <a:cubicBezTo>
                      <a:pt x="202" y="130"/>
                      <a:pt x="204" y="125"/>
                      <a:pt x="206" y="120"/>
                    </a:cubicBezTo>
                    <a:cubicBezTo>
                      <a:pt x="210" y="108"/>
                      <a:pt x="209" y="96"/>
                      <a:pt x="207" y="84"/>
                    </a:cubicBezTo>
                    <a:cubicBezTo>
                      <a:pt x="204" y="73"/>
                      <a:pt x="199" y="62"/>
                      <a:pt x="195" y="51"/>
                    </a:cubicBezTo>
                    <a:cubicBezTo>
                      <a:pt x="179" y="14"/>
                      <a:pt x="129" y="0"/>
                      <a:pt x="90" y="6"/>
                    </a:cubicBezTo>
                    <a:cubicBezTo>
                      <a:pt x="72" y="9"/>
                      <a:pt x="56" y="17"/>
                      <a:pt x="42" y="27"/>
                    </a:cubicBezTo>
                    <a:cubicBezTo>
                      <a:pt x="29" y="37"/>
                      <a:pt x="18" y="48"/>
                      <a:pt x="11" y="62"/>
                    </a:cubicBezTo>
                    <a:cubicBezTo>
                      <a:pt x="2" y="81"/>
                      <a:pt x="0" y="103"/>
                      <a:pt x="4" y="124"/>
                    </a:cubicBezTo>
                    <a:cubicBezTo>
                      <a:pt x="9" y="131"/>
                      <a:pt x="15" y="136"/>
                      <a:pt x="23" y="13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5" name="Freeform 558"/>
              <p:cNvSpPr>
                <a:spLocks/>
              </p:cNvSpPr>
              <p:nvPr/>
            </p:nvSpPr>
            <p:spPr bwMode="auto">
              <a:xfrm>
                <a:off x="4216400" y="904875"/>
                <a:ext cx="757238" cy="639763"/>
              </a:xfrm>
              <a:custGeom>
                <a:avLst/>
                <a:gdLst>
                  <a:gd name="T0" fmla="*/ 200 w 201"/>
                  <a:gd name="T1" fmla="*/ 41 h 170"/>
                  <a:gd name="T2" fmla="*/ 197 w 201"/>
                  <a:gd name="T3" fmla="*/ 23 h 170"/>
                  <a:gd name="T4" fmla="*/ 197 w 201"/>
                  <a:gd name="T5" fmla="*/ 22 h 170"/>
                  <a:gd name="T6" fmla="*/ 175 w 201"/>
                  <a:gd name="T7" fmla="*/ 30 h 170"/>
                  <a:gd name="T8" fmla="*/ 159 w 201"/>
                  <a:gd name="T9" fmla="*/ 62 h 170"/>
                  <a:gd name="T10" fmla="*/ 152 w 201"/>
                  <a:gd name="T11" fmla="*/ 73 h 170"/>
                  <a:gd name="T12" fmla="*/ 142 w 201"/>
                  <a:gd name="T13" fmla="*/ 63 h 170"/>
                  <a:gd name="T14" fmla="*/ 141 w 201"/>
                  <a:gd name="T15" fmla="*/ 48 h 170"/>
                  <a:gd name="T16" fmla="*/ 122 w 201"/>
                  <a:gd name="T17" fmla="*/ 33 h 170"/>
                  <a:gd name="T18" fmla="*/ 101 w 201"/>
                  <a:gd name="T19" fmla="*/ 19 h 170"/>
                  <a:gd name="T20" fmla="*/ 94 w 201"/>
                  <a:gd name="T21" fmla="*/ 4 h 170"/>
                  <a:gd name="T22" fmla="*/ 76 w 201"/>
                  <a:gd name="T23" fmla="*/ 5 h 170"/>
                  <a:gd name="T24" fmla="*/ 45 w 201"/>
                  <a:gd name="T25" fmla="*/ 18 h 170"/>
                  <a:gd name="T26" fmla="*/ 19 w 201"/>
                  <a:gd name="T27" fmla="*/ 23 h 170"/>
                  <a:gd name="T28" fmla="*/ 0 w 201"/>
                  <a:gd name="T29" fmla="*/ 11 h 170"/>
                  <a:gd name="T30" fmla="*/ 19 w 201"/>
                  <a:gd name="T31" fmla="*/ 69 h 170"/>
                  <a:gd name="T32" fmla="*/ 28 w 201"/>
                  <a:gd name="T33" fmla="*/ 108 h 170"/>
                  <a:gd name="T34" fmla="*/ 27 w 201"/>
                  <a:gd name="T35" fmla="*/ 119 h 170"/>
                  <a:gd name="T36" fmla="*/ 33 w 201"/>
                  <a:gd name="T37" fmla="*/ 128 h 170"/>
                  <a:gd name="T38" fmla="*/ 43 w 201"/>
                  <a:gd name="T39" fmla="*/ 127 h 170"/>
                  <a:gd name="T40" fmla="*/ 53 w 201"/>
                  <a:gd name="T41" fmla="*/ 136 h 170"/>
                  <a:gd name="T42" fmla="*/ 57 w 201"/>
                  <a:gd name="T43" fmla="*/ 150 h 170"/>
                  <a:gd name="T44" fmla="*/ 78 w 201"/>
                  <a:gd name="T45" fmla="*/ 168 h 170"/>
                  <a:gd name="T46" fmla="*/ 108 w 201"/>
                  <a:gd name="T47" fmla="*/ 158 h 170"/>
                  <a:gd name="T48" fmla="*/ 164 w 201"/>
                  <a:gd name="T49" fmla="*/ 111 h 170"/>
                  <a:gd name="T50" fmla="*/ 192 w 201"/>
                  <a:gd name="T51" fmla="*/ 77 h 170"/>
                  <a:gd name="T52" fmla="*/ 192 w 201"/>
                  <a:gd name="T53" fmla="*/ 73 h 170"/>
                  <a:gd name="T54" fmla="*/ 200 w 201"/>
                  <a:gd name="T55" fmla="*/ 4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170">
                    <a:moveTo>
                      <a:pt x="200" y="41"/>
                    </a:moveTo>
                    <a:cubicBezTo>
                      <a:pt x="200" y="35"/>
                      <a:pt x="197" y="29"/>
                      <a:pt x="197" y="23"/>
                    </a:cubicBezTo>
                    <a:cubicBezTo>
                      <a:pt x="197" y="23"/>
                      <a:pt x="197" y="22"/>
                      <a:pt x="197" y="22"/>
                    </a:cubicBezTo>
                    <a:cubicBezTo>
                      <a:pt x="189" y="22"/>
                      <a:pt x="181" y="25"/>
                      <a:pt x="175" y="30"/>
                    </a:cubicBezTo>
                    <a:cubicBezTo>
                      <a:pt x="167" y="39"/>
                      <a:pt x="162" y="50"/>
                      <a:pt x="159" y="62"/>
                    </a:cubicBezTo>
                    <a:cubicBezTo>
                      <a:pt x="158" y="66"/>
                      <a:pt x="156" y="72"/>
                      <a:pt x="152" y="73"/>
                    </a:cubicBezTo>
                    <a:cubicBezTo>
                      <a:pt x="147" y="74"/>
                      <a:pt x="143" y="69"/>
                      <a:pt x="142" y="63"/>
                    </a:cubicBezTo>
                    <a:cubicBezTo>
                      <a:pt x="142" y="58"/>
                      <a:pt x="143" y="53"/>
                      <a:pt x="141" y="48"/>
                    </a:cubicBezTo>
                    <a:cubicBezTo>
                      <a:pt x="139" y="40"/>
                      <a:pt x="130" y="36"/>
                      <a:pt x="122" y="33"/>
                    </a:cubicBezTo>
                    <a:cubicBezTo>
                      <a:pt x="114" y="30"/>
                      <a:pt x="105" y="27"/>
                      <a:pt x="101" y="19"/>
                    </a:cubicBezTo>
                    <a:cubicBezTo>
                      <a:pt x="99" y="14"/>
                      <a:pt x="98" y="8"/>
                      <a:pt x="94" y="4"/>
                    </a:cubicBezTo>
                    <a:cubicBezTo>
                      <a:pt x="89" y="0"/>
                      <a:pt x="82" y="3"/>
                      <a:pt x="76" y="5"/>
                    </a:cubicBezTo>
                    <a:cubicBezTo>
                      <a:pt x="66" y="9"/>
                      <a:pt x="55" y="13"/>
                      <a:pt x="45" y="18"/>
                    </a:cubicBezTo>
                    <a:cubicBezTo>
                      <a:pt x="37" y="21"/>
                      <a:pt x="28" y="25"/>
                      <a:pt x="19" y="23"/>
                    </a:cubicBezTo>
                    <a:cubicBezTo>
                      <a:pt x="11" y="22"/>
                      <a:pt x="5" y="17"/>
                      <a:pt x="0" y="11"/>
                    </a:cubicBezTo>
                    <a:cubicBezTo>
                      <a:pt x="3" y="31"/>
                      <a:pt x="11" y="50"/>
                      <a:pt x="19" y="69"/>
                    </a:cubicBezTo>
                    <a:cubicBezTo>
                      <a:pt x="24" y="82"/>
                      <a:pt x="30" y="95"/>
                      <a:pt x="28" y="108"/>
                    </a:cubicBezTo>
                    <a:cubicBezTo>
                      <a:pt x="28" y="112"/>
                      <a:pt x="27" y="115"/>
                      <a:pt x="27" y="119"/>
                    </a:cubicBezTo>
                    <a:cubicBezTo>
                      <a:pt x="27" y="123"/>
                      <a:pt x="29" y="127"/>
                      <a:pt x="33" y="128"/>
                    </a:cubicBezTo>
                    <a:cubicBezTo>
                      <a:pt x="36" y="128"/>
                      <a:pt x="39" y="127"/>
                      <a:pt x="43" y="127"/>
                    </a:cubicBezTo>
                    <a:cubicBezTo>
                      <a:pt x="48" y="127"/>
                      <a:pt x="51" y="131"/>
                      <a:pt x="53" y="136"/>
                    </a:cubicBezTo>
                    <a:cubicBezTo>
                      <a:pt x="55" y="140"/>
                      <a:pt x="55" y="145"/>
                      <a:pt x="57" y="150"/>
                    </a:cubicBezTo>
                    <a:cubicBezTo>
                      <a:pt x="60" y="159"/>
                      <a:pt x="68" y="166"/>
                      <a:pt x="78" y="168"/>
                    </a:cubicBezTo>
                    <a:cubicBezTo>
                      <a:pt x="88" y="170"/>
                      <a:pt x="99" y="163"/>
                      <a:pt x="108" y="158"/>
                    </a:cubicBezTo>
                    <a:cubicBezTo>
                      <a:pt x="130" y="146"/>
                      <a:pt x="148" y="129"/>
                      <a:pt x="164" y="111"/>
                    </a:cubicBezTo>
                    <a:cubicBezTo>
                      <a:pt x="174" y="100"/>
                      <a:pt x="184" y="89"/>
                      <a:pt x="192" y="77"/>
                    </a:cubicBezTo>
                    <a:cubicBezTo>
                      <a:pt x="192" y="76"/>
                      <a:pt x="192" y="74"/>
                      <a:pt x="192" y="73"/>
                    </a:cubicBezTo>
                    <a:cubicBezTo>
                      <a:pt x="192" y="61"/>
                      <a:pt x="201" y="52"/>
                      <a:pt x="200" y="41"/>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6" name="Freeform 559"/>
              <p:cNvSpPr>
                <a:spLocks/>
              </p:cNvSpPr>
              <p:nvPr/>
            </p:nvSpPr>
            <p:spPr bwMode="auto">
              <a:xfrm>
                <a:off x="4613275" y="1195388"/>
                <a:ext cx="500063" cy="485775"/>
              </a:xfrm>
              <a:custGeom>
                <a:avLst/>
                <a:gdLst>
                  <a:gd name="T0" fmla="*/ 127 w 133"/>
                  <a:gd name="T1" fmla="*/ 33 h 129"/>
                  <a:gd name="T2" fmla="*/ 102 w 133"/>
                  <a:gd name="T3" fmla="*/ 22 h 129"/>
                  <a:gd name="T4" fmla="*/ 87 w 133"/>
                  <a:gd name="T5" fmla="*/ 0 h 129"/>
                  <a:gd name="T6" fmla="*/ 59 w 133"/>
                  <a:gd name="T7" fmla="*/ 34 h 129"/>
                  <a:gd name="T8" fmla="*/ 3 w 133"/>
                  <a:gd name="T9" fmla="*/ 81 h 129"/>
                  <a:gd name="T10" fmla="*/ 0 w 133"/>
                  <a:gd name="T11" fmla="*/ 83 h 129"/>
                  <a:gd name="T12" fmla="*/ 4 w 133"/>
                  <a:gd name="T13" fmla="*/ 100 h 129"/>
                  <a:gd name="T14" fmla="*/ 20 w 133"/>
                  <a:gd name="T15" fmla="*/ 123 h 129"/>
                  <a:gd name="T16" fmla="*/ 56 w 133"/>
                  <a:gd name="T17" fmla="*/ 126 h 129"/>
                  <a:gd name="T18" fmla="*/ 93 w 133"/>
                  <a:gd name="T19" fmla="*/ 103 h 129"/>
                  <a:gd name="T20" fmla="*/ 115 w 133"/>
                  <a:gd name="T21" fmla="*/ 71 h 129"/>
                  <a:gd name="T22" fmla="*/ 125 w 133"/>
                  <a:gd name="T23" fmla="*/ 60 h 129"/>
                  <a:gd name="T24" fmla="*/ 133 w 133"/>
                  <a:gd name="T25" fmla="*/ 46 h 129"/>
                  <a:gd name="T26" fmla="*/ 127 w 133"/>
                  <a:gd name="T27" fmla="*/ 3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129">
                    <a:moveTo>
                      <a:pt x="127" y="33"/>
                    </a:moveTo>
                    <a:cubicBezTo>
                      <a:pt x="118" y="30"/>
                      <a:pt x="109" y="27"/>
                      <a:pt x="102" y="22"/>
                    </a:cubicBezTo>
                    <a:cubicBezTo>
                      <a:pt x="94" y="17"/>
                      <a:pt x="88" y="9"/>
                      <a:pt x="87" y="0"/>
                    </a:cubicBezTo>
                    <a:cubicBezTo>
                      <a:pt x="79" y="12"/>
                      <a:pt x="69" y="23"/>
                      <a:pt x="59" y="34"/>
                    </a:cubicBezTo>
                    <a:cubicBezTo>
                      <a:pt x="43" y="52"/>
                      <a:pt x="25" y="69"/>
                      <a:pt x="3" y="81"/>
                    </a:cubicBezTo>
                    <a:cubicBezTo>
                      <a:pt x="2" y="82"/>
                      <a:pt x="1" y="82"/>
                      <a:pt x="0" y="83"/>
                    </a:cubicBezTo>
                    <a:cubicBezTo>
                      <a:pt x="1" y="89"/>
                      <a:pt x="2" y="95"/>
                      <a:pt x="4" y="100"/>
                    </a:cubicBezTo>
                    <a:cubicBezTo>
                      <a:pt x="7" y="109"/>
                      <a:pt x="12" y="118"/>
                      <a:pt x="20" y="123"/>
                    </a:cubicBezTo>
                    <a:cubicBezTo>
                      <a:pt x="31" y="129"/>
                      <a:pt x="44" y="129"/>
                      <a:pt x="56" y="126"/>
                    </a:cubicBezTo>
                    <a:cubicBezTo>
                      <a:pt x="70" y="123"/>
                      <a:pt x="84" y="114"/>
                      <a:pt x="93" y="103"/>
                    </a:cubicBezTo>
                    <a:cubicBezTo>
                      <a:pt x="102" y="93"/>
                      <a:pt x="107" y="81"/>
                      <a:pt x="115" y="71"/>
                    </a:cubicBezTo>
                    <a:cubicBezTo>
                      <a:pt x="119" y="67"/>
                      <a:pt x="122" y="64"/>
                      <a:pt x="125" y="60"/>
                    </a:cubicBezTo>
                    <a:cubicBezTo>
                      <a:pt x="129" y="56"/>
                      <a:pt x="133" y="51"/>
                      <a:pt x="133" y="46"/>
                    </a:cubicBezTo>
                    <a:cubicBezTo>
                      <a:pt x="133" y="41"/>
                      <a:pt x="131" y="36"/>
                      <a:pt x="127" y="33"/>
                    </a:cubicBezTo>
                    <a:close/>
                  </a:path>
                </a:pathLst>
              </a:custGeom>
              <a:solidFill>
                <a:srgbClr val="FDBB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7" name="Freeform 560"/>
              <p:cNvSpPr>
                <a:spLocks/>
              </p:cNvSpPr>
              <p:nvPr/>
            </p:nvSpPr>
            <p:spPr bwMode="auto">
              <a:xfrm>
                <a:off x="4144963" y="3221038"/>
                <a:ext cx="1393825" cy="2795588"/>
              </a:xfrm>
              <a:custGeom>
                <a:avLst/>
                <a:gdLst>
                  <a:gd name="T0" fmla="*/ 362 w 370"/>
                  <a:gd name="T1" fmla="*/ 45 h 743"/>
                  <a:gd name="T2" fmla="*/ 336 w 370"/>
                  <a:gd name="T3" fmla="*/ 19 h 743"/>
                  <a:gd name="T4" fmla="*/ 300 w 370"/>
                  <a:gd name="T5" fmla="*/ 9 h 743"/>
                  <a:gd name="T6" fmla="*/ 148 w 370"/>
                  <a:gd name="T7" fmla="*/ 8 h 743"/>
                  <a:gd name="T8" fmla="*/ 130 w 370"/>
                  <a:gd name="T9" fmla="*/ 35 h 743"/>
                  <a:gd name="T10" fmla="*/ 88 w 370"/>
                  <a:gd name="T11" fmla="*/ 107 h 743"/>
                  <a:gd name="T12" fmla="*/ 19 w 370"/>
                  <a:gd name="T13" fmla="*/ 241 h 743"/>
                  <a:gd name="T14" fmla="*/ 12 w 370"/>
                  <a:gd name="T15" fmla="*/ 376 h 743"/>
                  <a:gd name="T16" fmla="*/ 40 w 370"/>
                  <a:gd name="T17" fmla="*/ 499 h 743"/>
                  <a:gd name="T18" fmla="*/ 41 w 370"/>
                  <a:gd name="T19" fmla="*/ 596 h 743"/>
                  <a:gd name="T20" fmla="*/ 60 w 370"/>
                  <a:gd name="T21" fmla="*/ 690 h 743"/>
                  <a:gd name="T22" fmla="*/ 136 w 370"/>
                  <a:gd name="T23" fmla="*/ 743 h 743"/>
                  <a:gd name="T24" fmla="*/ 172 w 370"/>
                  <a:gd name="T25" fmla="*/ 733 h 743"/>
                  <a:gd name="T26" fmla="*/ 193 w 370"/>
                  <a:gd name="T27" fmla="*/ 701 h 743"/>
                  <a:gd name="T28" fmla="*/ 182 w 370"/>
                  <a:gd name="T29" fmla="*/ 496 h 743"/>
                  <a:gd name="T30" fmla="*/ 188 w 370"/>
                  <a:gd name="T31" fmla="*/ 431 h 743"/>
                  <a:gd name="T32" fmla="*/ 154 w 370"/>
                  <a:gd name="T33" fmla="*/ 311 h 743"/>
                  <a:gd name="T34" fmla="*/ 151 w 370"/>
                  <a:gd name="T35" fmla="*/ 303 h 743"/>
                  <a:gd name="T36" fmla="*/ 161 w 370"/>
                  <a:gd name="T37" fmla="*/ 294 h 743"/>
                  <a:gd name="T38" fmla="*/ 256 w 370"/>
                  <a:gd name="T39" fmla="*/ 212 h 743"/>
                  <a:gd name="T40" fmla="*/ 317 w 370"/>
                  <a:gd name="T41" fmla="*/ 164 h 743"/>
                  <a:gd name="T42" fmla="*/ 347 w 370"/>
                  <a:gd name="T43" fmla="*/ 128 h 743"/>
                  <a:gd name="T44" fmla="*/ 362 w 370"/>
                  <a:gd name="T45" fmla="*/ 98 h 743"/>
                  <a:gd name="T46" fmla="*/ 362 w 370"/>
                  <a:gd name="T47" fmla="*/ 45 h 7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0" h="743">
                    <a:moveTo>
                      <a:pt x="362" y="45"/>
                    </a:moveTo>
                    <a:cubicBezTo>
                      <a:pt x="357" y="34"/>
                      <a:pt x="347" y="25"/>
                      <a:pt x="336" y="19"/>
                    </a:cubicBezTo>
                    <a:cubicBezTo>
                      <a:pt x="324" y="14"/>
                      <a:pt x="312" y="11"/>
                      <a:pt x="300" y="9"/>
                    </a:cubicBezTo>
                    <a:cubicBezTo>
                      <a:pt x="250" y="0"/>
                      <a:pt x="198" y="3"/>
                      <a:pt x="148" y="8"/>
                    </a:cubicBezTo>
                    <a:cubicBezTo>
                      <a:pt x="142" y="17"/>
                      <a:pt x="136" y="26"/>
                      <a:pt x="130" y="35"/>
                    </a:cubicBezTo>
                    <a:cubicBezTo>
                      <a:pt x="116" y="59"/>
                      <a:pt x="102" y="83"/>
                      <a:pt x="88" y="107"/>
                    </a:cubicBezTo>
                    <a:cubicBezTo>
                      <a:pt x="63" y="150"/>
                      <a:pt x="39" y="195"/>
                      <a:pt x="19" y="241"/>
                    </a:cubicBezTo>
                    <a:cubicBezTo>
                      <a:pt x="0" y="284"/>
                      <a:pt x="2" y="331"/>
                      <a:pt x="12" y="376"/>
                    </a:cubicBezTo>
                    <a:cubicBezTo>
                      <a:pt x="21" y="417"/>
                      <a:pt x="36" y="457"/>
                      <a:pt x="40" y="499"/>
                    </a:cubicBezTo>
                    <a:cubicBezTo>
                      <a:pt x="43" y="531"/>
                      <a:pt x="41" y="564"/>
                      <a:pt x="41" y="596"/>
                    </a:cubicBezTo>
                    <a:cubicBezTo>
                      <a:pt x="41" y="628"/>
                      <a:pt x="45" y="661"/>
                      <a:pt x="60" y="690"/>
                    </a:cubicBezTo>
                    <a:cubicBezTo>
                      <a:pt x="75" y="718"/>
                      <a:pt x="103" y="742"/>
                      <a:pt x="136" y="743"/>
                    </a:cubicBezTo>
                    <a:cubicBezTo>
                      <a:pt x="148" y="743"/>
                      <a:pt x="162" y="740"/>
                      <a:pt x="172" y="733"/>
                    </a:cubicBezTo>
                    <a:cubicBezTo>
                      <a:pt x="182" y="725"/>
                      <a:pt x="189" y="713"/>
                      <a:pt x="193" y="701"/>
                    </a:cubicBezTo>
                    <a:cubicBezTo>
                      <a:pt x="214" y="635"/>
                      <a:pt x="182" y="565"/>
                      <a:pt x="182" y="496"/>
                    </a:cubicBezTo>
                    <a:cubicBezTo>
                      <a:pt x="182" y="474"/>
                      <a:pt x="186" y="453"/>
                      <a:pt x="188" y="431"/>
                    </a:cubicBezTo>
                    <a:cubicBezTo>
                      <a:pt x="192" y="389"/>
                      <a:pt x="180" y="345"/>
                      <a:pt x="154" y="311"/>
                    </a:cubicBezTo>
                    <a:cubicBezTo>
                      <a:pt x="153" y="308"/>
                      <a:pt x="151" y="306"/>
                      <a:pt x="151" y="303"/>
                    </a:cubicBezTo>
                    <a:cubicBezTo>
                      <a:pt x="151" y="298"/>
                      <a:pt x="157" y="296"/>
                      <a:pt x="161" y="294"/>
                    </a:cubicBezTo>
                    <a:cubicBezTo>
                      <a:pt x="201" y="279"/>
                      <a:pt x="224" y="240"/>
                      <a:pt x="256" y="212"/>
                    </a:cubicBezTo>
                    <a:cubicBezTo>
                      <a:pt x="275" y="195"/>
                      <a:pt x="298" y="181"/>
                      <a:pt x="317" y="164"/>
                    </a:cubicBezTo>
                    <a:cubicBezTo>
                      <a:pt x="329" y="153"/>
                      <a:pt x="339" y="141"/>
                      <a:pt x="347" y="128"/>
                    </a:cubicBezTo>
                    <a:cubicBezTo>
                      <a:pt x="353" y="119"/>
                      <a:pt x="357" y="108"/>
                      <a:pt x="362" y="98"/>
                    </a:cubicBezTo>
                    <a:cubicBezTo>
                      <a:pt x="366" y="81"/>
                      <a:pt x="370" y="62"/>
                      <a:pt x="362" y="4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8" name="Freeform 561"/>
              <p:cNvSpPr>
                <a:spLocks/>
              </p:cNvSpPr>
              <p:nvPr/>
            </p:nvSpPr>
            <p:spPr bwMode="auto">
              <a:xfrm>
                <a:off x="3252788" y="2930525"/>
                <a:ext cx="1450975" cy="2355850"/>
              </a:xfrm>
              <a:custGeom>
                <a:avLst/>
                <a:gdLst>
                  <a:gd name="T0" fmla="*/ 281 w 385"/>
                  <a:gd name="T1" fmla="*/ 222 h 626"/>
                  <a:gd name="T2" fmla="*/ 308 w 385"/>
                  <a:gd name="T3" fmla="*/ 213 h 626"/>
                  <a:gd name="T4" fmla="*/ 325 w 385"/>
                  <a:gd name="T5" fmla="*/ 184 h 626"/>
                  <a:gd name="T6" fmla="*/ 367 w 385"/>
                  <a:gd name="T7" fmla="*/ 112 h 626"/>
                  <a:gd name="T8" fmla="*/ 385 w 385"/>
                  <a:gd name="T9" fmla="*/ 85 h 626"/>
                  <a:gd name="T10" fmla="*/ 356 w 385"/>
                  <a:gd name="T11" fmla="*/ 88 h 626"/>
                  <a:gd name="T12" fmla="*/ 332 w 385"/>
                  <a:gd name="T13" fmla="*/ 10 h 626"/>
                  <a:gd name="T14" fmla="*/ 287 w 385"/>
                  <a:gd name="T15" fmla="*/ 3 h 626"/>
                  <a:gd name="T16" fmla="*/ 234 w 385"/>
                  <a:gd name="T17" fmla="*/ 26 h 626"/>
                  <a:gd name="T18" fmla="*/ 80 w 385"/>
                  <a:gd name="T19" fmla="*/ 127 h 626"/>
                  <a:gd name="T20" fmla="*/ 9 w 385"/>
                  <a:gd name="T21" fmla="*/ 220 h 626"/>
                  <a:gd name="T22" fmla="*/ 1 w 385"/>
                  <a:gd name="T23" fmla="*/ 289 h 626"/>
                  <a:gd name="T24" fmla="*/ 3 w 385"/>
                  <a:gd name="T25" fmla="*/ 325 h 626"/>
                  <a:gd name="T26" fmla="*/ 13 w 385"/>
                  <a:gd name="T27" fmla="*/ 357 h 626"/>
                  <a:gd name="T28" fmla="*/ 24 w 385"/>
                  <a:gd name="T29" fmla="*/ 452 h 626"/>
                  <a:gd name="T30" fmla="*/ 19 w 385"/>
                  <a:gd name="T31" fmla="*/ 497 h 626"/>
                  <a:gd name="T32" fmla="*/ 25 w 385"/>
                  <a:gd name="T33" fmla="*/ 546 h 626"/>
                  <a:gd name="T34" fmla="*/ 47 w 385"/>
                  <a:gd name="T35" fmla="*/ 608 h 626"/>
                  <a:gd name="T36" fmla="*/ 110 w 385"/>
                  <a:gd name="T37" fmla="*/ 625 h 626"/>
                  <a:gd name="T38" fmla="*/ 163 w 385"/>
                  <a:gd name="T39" fmla="*/ 608 h 626"/>
                  <a:gd name="T40" fmla="*/ 166 w 385"/>
                  <a:gd name="T41" fmla="*/ 525 h 626"/>
                  <a:gd name="T42" fmla="*/ 171 w 385"/>
                  <a:gd name="T43" fmla="*/ 429 h 626"/>
                  <a:gd name="T44" fmla="*/ 180 w 385"/>
                  <a:gd name="T45" fmla="*/ 344 h 626"/>
                  <a:gd name="T46" fmla="*/ 154 w 385"/>
                  <a:gd name="T47" fmla="*/ 264 h 626"/>
                  <a:gd name="T48" fmla="*/ 281 w 385"/>
                  <a:gd name="T49" fmla="*/ 222 h 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5" h="626">
                    <a:moveTo>
                      <a:pt x="281" y="222"/>
                    </a:moveTo>
                    <a:cubicBezTo>
                      <a:pt x="290" y="219"/>
                      <a:pt x="300" y="216"/>
                      <a:pt x="308" y="213"/>
                    </a:cubicBezTo>
                    <a:cubicBezTo>
                      <a:pt x="314" y="203"/>
                      <a:pt x="319" y="193"/>
                      <a:pt x="325" y="184"/>
                    </a:cubicBezTo>
                    <a:cubicBezTo>
                      <a:pt x="339" y="160"/>
                      <a:pt x="353" y="136"/>
                      <a:pt x="367" y="112"/>
                    </a:cubicBezTo>
                    <a:cubicBezTo>
                      <a:pt x="373" y="103"/>
                      <a:pt x="379" y="94"/>
                      <a:pt x="385" y="85"/>
                    </a:cubicBezTo>
                    <a:cubicBezTo>
                      <a:pt x="375" y="86"/>
                      <a:pt x="365" y="87"/>
                      <a:pt x="356" y="88"/>
                    </a:cubicBezTo>
                    <a:cubicBezTo>
                      <a:pt x="343" y="63"/>
                      <a:pt x="335" y="37"/>
                      <a:pt x="332" y="10"/>
                    </a:cubicBezTo>
                    <a:cubicBezTo>
                      <a:pt x="319" y="2"/>
                      <a:pt x="302" y="0"/>
                      <a:pt x="287" y="3"/>
                    </a:cubicBezTo>
                    <a:cubicBezTo>
                      <a:pt x="268" y="6"/>
                      <a:pt x="251" y="16"/>
                      <a:pt x="234" y="26"/>
                    </a:cubicBezTo>
                    <a:cubicBezTo>
                      <a:pt x="181" y="56"/>
                      <a:pt x="127" y="87"/>
                      <a:pt x="80" y="127"/>
                    </a:cubicBezTo>
                    <a:cubicBezTo>
                      <a:pt x="50" y="152"/>
                      <a:pt x="22" y="182"/>
                      <a:pt x="9" y="220"/>
                    </a:cubicBezTo>
                    <a:cubicBezTo>
                      <a:pt x="2" y="242"/>
                      <a:pt x="0" y="266"/>
                      <a:pt x="1" y="289"/>
                    </a:cubicBezTo>
                    <a:cubicBezTo>
                      <a:pt x="1" y="301"/>
                      <a:pt x="2" y="313"/>
                      <a:pt x="3" y="325"/>
                    </a:cubicBezTo>
                    <a:cubicBezTo>
                      <a:pt x="4" y="336"/>
                      <a:pt x="9" y="346"/>
                      <a:pt x="13" y="357"/>
                    </a:cubicBezTo>
                    <a:cubicBezTo>
                      <a:pt x="22" y="388"/>
                      <a:pt x="26" y="420"/>
                      <a:pt x="24" y="452"/>
                    </a:cubicBezTo>
                    <a:cubicBezTo>
                      <a:pt x="23" y="467"/>
                      <a:pt x="17" y="483"/>
                      <a:pt x="19" y="497"/>
                    </a:cubicBezTo>
                    <a:cubicBezTo>
                      <a:pt x="21" y="513"/>
                      <a:pt x="23" y="530"/>
                      <a:pt x="25" y="546"/>
                    </a:cubicBezTo>
                    <a:cubicBezTo>
                      <a:pt x="27" y="568"/>
                      <a:pt x="30" y="593"/>
                      <a:pt x="47" y="608"/>
                    </a:cubicBezTo>
                    <a:cubicBezTo>
                      <a:pt x="63" y="624"/>
                      <a:pt x="87" y="625"/>
                      <a:pt x="110" y="625"/>
                    </a:cubicBezTo>
                    <a:cubicBezTo>
                      <a:pt x="129" y="626"/>
                      <a:pt x="152" y="625"/>
                      <a:pt x="163" y="608"/>
                    </a:cubicBezTo>
                    <a:cubicBezTo>
                      <a:pt x="177" y="586"/>
                      <a:pt x="166" y="549"/>
                      <a:pt x="166" y="525"/>
                    </a:cubicBezTo>
                    <a:cubicBezTo>
                      <a:pt x="165" y="493"/>
                      <a:pt x="167" y="461"/>
                      <a:pt x="171" y="429"/>
                    </a:cubicBezTo>
                    <a:cubicBezTo>
                      <a:pt x="175" y="401"/>
                      <a:pt x="180" y="373"/>
                      <a:pt x="180" y="344"/>
                    </a:cubicBezTo>
                    <a:cubicBezTo>
                      <a:pt x="179" y="315"/>
                      <a:pt x="172" y="286"/>
                      <a:pt x="154" y="264"/>
                    </a:cubicBezTo>
                    <a:cubicBezTo>
                      <a:pt x="197" y="251"/>
                      <a:pt x="239" y="236"/>
                      <a:pt x="281" y="22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1" name="Freeform 644"/>
              <p:cNvSpPr>
                <a:spLocks/>
              </p:cNvSpPr>
              <p:nvPr/>
            </p:nvSpPr>
            <p:spPr bwMode="auto">
              <a:xfrm>
                <a:off x="3471863" y="2151063"/>
                <a:ext cx="1081088" cy="1268413"/>
              </a:xfrm>
              <a:custGeom>
                <a:avLst/>
                <a:gdLst>
                  <a:gd name="T0" fmla="*/ 287 w 287"/>
                  <a:gd name="T1" fmla="*/ 115 h 337"/>
                  <a:gd name="T2" fmla="*/ 283 w 287"/>
                  <a:gd name="T3" fmla="*/ 78 h 337"/>
                  <a:gd name="T4" fmla="*/ 273 w 287"/>
                  <a:gd name="T5" fmla="*/ 15 h 337"/>
                  <a:gd name="T6" fmla="*/ 232 w 287"/>
                  <a:gd name="T7" fmla="*/ 0 h 337"/>
                  <a:gd name="T8" fmla="*/ 224 w 287"/>
                  <a:gd name="T9" fmla="*/ 60 h 337"/>
                  <a:gd name="T10" fmla="*/ 200 w 287"/>
                  <a:gd name="T11" fmla="*/ 95 h 337"/>
                  <a:gd name="T12" fmla="*/ 175 w 287"/>
                  <a:gd name="T13" fmla="*/ 143 h 337"/>
                  <a:gd name="T14" fmla="*/ 137 w 287"/>
                  <a:gd name="T15" fmla="*/ 227 h 337"/>
                  <a:gd name="T16" fmla="*/ 130 w 287"/>
                  <a:gd name="T17" fmla="*/ 226 h 337"/>
                  <a:gd name="T18" fmla="*/ 85 w 287"/>
                  <a:gd name="T19" fmla="*/ 231 h 337"/>
                  <a:gd name="T20" fmla="*/ 42 w 287"/>
                  <a:gd name="T21" fmla="*/ 245 h 337"/>
                  <a:gd name="T22" fmla="*/ 18 w 287"/>
                  <a:gd name="T23" fmla="*/ 273 h 337"/>
                  <a:gd name="T24" fmla="*/ 0 w 287"/>
                  <a:gd name="T25" fmla="*/ 321 h 337"/>
                  <a:gd name="T26" fmla="*/ 0 w 287"/>
                  <a:gd name="T27" fmla="*/ 328 h 337"/>
                  <a:gd name="T28" fmla="*/ 5 w 287"/>
                  <a:gd name="T29" fmla="*/ 333 h 337"/>
                  <a:gd name="T30" fmla="*/ 14 w 287"/>
                  <a:gd name="T31" fmla="*/ 327 h 337"/>
                  <a:gd name="T32" fmla="*/ 21 w 287"/>
                  <a:gd name="T33" fmla="*/ 314 h 337"/>
                  <a:gd name="T34" fmla="*/ 19 w 287"/>
                  <a:gd name="T35" fmla="*/ 324 h 337"/>
                  <a:gd name="T36" fmla="*/ 20 w 287"/>
                  <a:gd name="T37" fmla="*/ 333 h 337"/>
                  <a:gd name="T38" fmla="*/ 32 w 287"/>
                  <a:gd name="T39" fmla="*/ 333 h 337"/>
                  <a:gd name="T40" fmla="*/ 37 w 287"/>
                  <a:gd name="T41" fmla="*/ 322 h 337"/>
                  <a:gd name="T42" fmla="*/ 64 w 287"/>
                  <a:gd name="T43" fmla="*/ 272 h 337"/>
                  <a:gd name="T44" fmla="*/ 76 w 287"/>
                  <a:gd name="T45" fmla="*/ 266 h 337"/>
                  <a:gd name="T46" fmla="*/ 88 w 287"/>
                  <a:gd name="T47" fmla="*/ 271 h 337"/>
                  <a:gd name="T48" fmla="*/ 86 w 287"/>
                  <a:gd name="T49" fmla="*/ 285 h 337"/>
                  <a:gd name="T50" fmla="*/ 74 w 287"/>
                  <a:gd name="T51" fmla="*/ 295 h 337"/>
                  <a:gd name="T52" fmla="*/ 55 w 287"/>
                  <a:gd name="T53" fmla="*/ 308 h 337"/>
                  <a:gd name="T54" fmla="*/ 49 w 287"/>
                  <a:gd name="T55" fmla="*/ 321 h 337"/>
                  <a:gd name="T56" fmla="*/ 56 w 287"/>
                  <a:gd name="T57" fmla="*/ 327 h 337"/>
                  <a:gd name="T58" fmla="*/ 66 w 287"/>
                  <a:gd name="T59" fmla="*/ 325 h 337"/>
                  <a:gd name="T60" fmla="*/ 92 w 287"/>
                  <a:gd name="T61" fmla="*/ 313 h 337"/>
                  <a:gd name="T62" fmla="*/ 126 w 287"/>
                  <a:gd name="T63" fmla="*/ 292 h 337"/>
                  <a:gd name="T64" fmla="*/ 154 w 287"/>
                  <a:gd name="T65" fmla="*/ 262 h 337"/>
                  <a:gd name="T66" fmla="*/ 221 w 287"/>
                  <a:gd name="T67" fmla="*/ 200 h 337"/>
                  <a:gd name="T68" fmla="*/ 281 w 287"/>
                  <a:gd name="T69" fmla="*/ 127 h 337"/>
                  <a:gd name="T70" fmla="*/ 287 w 287"/>
                  <a:gd name="T71" fmla="*/ 11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7" h="337">
                    <a:moveTo>
                      <a:pt x="287" y="115"/>
                    </a:moveTo>
                    <a:cubicBezTo>
                      <a:pt x="287" y="103"/>
                      <a:pt x="285" y="90"/>
                      <a:pt x="283" y="78"/>
                    </a:cubicBezTo>
                    <a:cubicBezTo>
                      <a:pt x="280" y="57"/>
                      <a:pt x="277" y="36"/>
                      <a:pt x="273" y="15"/>
                    </a:cubicBezTo>
                    <a:cubicBezTo>
                      <a:pt x="259" y="13"/>
                      <a:pt x="244" y="8"/>
                      <a:pt x="232" y="0"/>
                    </a:cubicBezTo>
                    <a:cubicBezTo>
                      <a:pt x="233" y="21"/>
                      <a:pt x="232" y="42"/>
                      <a:pt x="224" y="60"/>
                    </a:cubicBezTo>
                    <a:cubicBezTo>
                      <a:pt x="218" y="73"/>
                      <a:pt x="208" y="83"/>
                      <a:pt x="200" y="95"/>
                    </a:cubicBezTo>
                    <a:cubicBezTo>
                      <a:pt x="190" y="110"/>
                      <a:pt x="183" y="126"/>
                      <a:pt x="175" y="143"/>
                    </a:cubicBezTo>
                    <a:cubicBezTo>
                      <a:pt x="162" y="171"/>
                      <a:pt x="149" y="199"/>
                      <a:pt x="137" y="227"/>
                    </a:cubicBezTo>
                    <a:cubicBezTo>
                      <a:pt x="135" y="227"/>
                      <a:pt x="132" y="227"/>
                      <a:pt x="130" y="226"/>
                    </a:cubicBezTo>
                    <a:cubicBezTo>
                      <a:pt x="116" y="229"/>
                      <a:pt x="100" y="229"/>
                      <a:pt x="85" y="231"/>
                    </a:cubicBezTo>
                    <a:cubicBezTo>
                      <a:pt x="70" y="233"/>
                      <a:pt x="55" y="236"/>
                      <a:pt x="42" y="245"/>
                    </a:cubicBezTo>
                    <a:cubicBezTo>
                      <a:pt x="32" y="252"/>
                      <a:pt x="24" y="262"/>
                      <a:pt x="18" y="273"/>
                    </a:cubicBezTo>
                    <a:cubicBezTo>
                      <a:pt x="9" y="288"/>
                      <a:pt x="3" y="304"/>
                      <a:pt x="0" y="321"/>
                    </a:cubicBezTo>
                    <a:cubicBezTo>
                      <a:pt x="0" y="324"/>
                      <a:pt x="0" y="326"/>
                      <a:pt x="0" y="328"/>
                    </a:cubicBezTo>
                    <a:cubicBezTo>
                      <a:pt x="1" y="330"/>
                      <a:pt x="2" y="333"/>
                      <a:pt x="5" y="333"/>
                    </a:cubicBezTo>
                    <a:cubicBezTo>
                      <a:pt x="9" y="334"/>
                      <a:pt x="12" y="330"/>
                      <a:pt x="14" y="327"/>
                    </a:cubicBezTo>
                    <a:cubicBezTo>
                      <a:pt x="16" y="323"/>
                      <a:pt x="19" y="318"/>
                      <a:pt x="21" y="314"/>
                    </a:cubicBezTo>
                    <a:cubicBezTo>
                      <a:pt x="20" y="317"/>
                      <a:pt x="19" y="321"/>
                      <a:pt x="19" y="324"/>
                    </a:cubicBezTo>
                    <a:cubicBezTo>
                      <a:pt x="18" y="327"/>
                      <a:pt x="18" y="331"/>
                      <a:pt x="20" y="333"/>
                    </a:cubicBezTo>
                    <a:cubicBezTo>
                      <a:pt x="23" y="337"/>
                      <a:pt x="28" y="336"/>
                      <a:pt x="32" y="333"/>
                    </a:cubicBezTo>
                    <a:cubicBezTo>
                      <a:pt x="35" y="330"/>
                      <a:pt x="36" y="326"/>
                      <a:pt x="37" y="322"/>
                    </a:cubicBezTo>
                    <a:cubicBezTo>
                      <a:pt x="43" y="303"/>
                      <a:pt x="49" y="285"/>
                      <a:pt x="64" y="272"/>
                    </a:cubicBezTo>
                    <a:cubicBezTo>
                      <a:pt x="67" y="269"/>
                      <a:pt x="71" y="267"/>
                      <a:pt x="76" y="266"/>
                    </a:cubicBezTo>
                    <a:cubicBezTo>
                      <a:pt x="80" y="265"/>
                      <a:pt x="85" y="267"/>
                      <a:pt x="88" y="271"/>
                    </a:cubicBezTo>
                    <a:cubicBezTo>
                      <a:pt x="91" y="275"/>
                      <a:pt x="89" y="281"/>
                      <a:pt x="86" y="285"/>
                    </a:cubicBezTo>
                    <a:cubicBezTo>
                      <a:pt x="83" y="289"/>
                      <a:pt x="78" y="292"/>
                      <a:pt x="74" y="295"/>
                    </a:cubicBezTo>
                    <a:cubicBezTo>
                      <a:pt x="68" y="299"/>
                      <a:pt x="61" y="304"/>
                      <a:pt x="55" y="308"/>
                    </a:cubicBezTo>
                    <a:cubicBezTo>
                      <a:pt x="51" y="312"/>
                      <a:pt x="47" y="316"/>
                      <a:pt x="49" y="321"/>
                    </a:cubicBezTo>
                    <a:cubicBezTo>
                      <a:pt x="50" y="324"/>
                      <a:pt x="53" y="326"/>
                      <a:pt x="56" y="327"/>
                    </a:cubicBezTo>
                    <a:cubicBezTo>
                      <a:pt x="60" y="327"/>
                      <a:pt x="63" y="326"/>
                      <a:pt x="66" y="325"/>
                    </a:cubicBezTo>
                    <a:cubicBezTo>
                      <a:pt x="75" y="322"/>
                      <a:pt x="84" y="317"/>
                      <a:pt x="92" y="313"/>
                    </a:cubicBezTo>
                    <a:cubicBezTo>
                      <a:pt x="104" y="306"/>
                      <a:pt x="116" y="300"/>
                      <a:pt x="126" y="292"/>
                    </a:cubicBezTo>
                    <a:cubicBezTo>
                      <a:pt x="137" y="283"/>
                      <a:pt x="145" y="272"/>
                      <a:pt x="154" y="262"/>
                    </a:cubicBezTo>
                    <a:cubicBezTo>
                      <a:pt x="174" y="239"/>
                      <a:pt x="197" y="218"/>
                      <a:pt x="221" y="200"/>
                    </a:cubicBezTo>
                    <a:cubicBezTo>
                      <a:pt x="247" y="181"/>
                      <a:pt x="266" y="155"/>
                      <a:pt x="281" y="127"/>
                    </a:cubicBezTo>
                    <a:cubicBezTo>
                      <a:pt x="283" y="123"/>
                      <a:pt x="285" y="119"/>
                      <a:pt x="287" y="1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5" name="Freeform 648"/>
              <p:cNvSpPr>
                <a:spLocks/>
              </p:cNvSpPr>
              <p:nvPr/>
            </p:nvSpPr>
            <p:spPr bwMode="auto">
              <a:xfrm>
                <a:off x="4695825" y="2411413"/>
                <a:ext cx="1103313" cy="1466850"/>
              </a:xfrm>
              <a:custGeom>
                <a:avLst/>
                <a:gdLst>
                  <a:gd name="T0" fmla="*/ 291 w 293"/>
                  <a:gd name="T1" fmla="*/ 10 h 390"/>
                  <a:gd name="T2" fmla="*/ 289 w 293"/>
                  <a:gd name="T3" fmla="*/ 0 h 390"/>
                  <a:gd name="T4" fmla="*/ 277 w 293"/>
                  <a:gd name="T5" fmla="*/ 3 h 390"/>
                  <a:gd name="T6" fmla="*/ 205 w 293"/>
                  <a:gd name="T7" fmla="*/ 7 h 390"/>
                  <a:gd name="T8" fmla="*/ 217 w 293"/>
                  <a:gd name="T9" fmla="*/ 63 h 390"/>
                  <a:gd name="T10" fmla="*/ 218 w 293"/>
                  <a:gd name="T11" fmla="*/ 74 h 390"/>
                  <a:gd name="T12" fmla="*/ 207 w 293"/>
                  <a:gd name="T13" fmla="*/ 87 h 390"/>
                  <a:gd name="T14" fmla="*/ 191 w 293"/>
                  <a:gd name="T15" fmla="*/ 102 h 390"/>
                  <a:gd name="T16" fmla="*/ 162 w 293"/>
                  <a:gd name="T17" fmla="*/ 133 h 390"/>
                  <a:gd name="T18" fmla="*/ 112 w 293"/>
                  <a:gd name="T19" fmla="*/ 202 h 390"/>
                  <a:gd name="T20" fmla="*/ 49 w 293"/>
                  <a:gd name="T21" fmla="*/ 262 h 390"/>
                  <a:gd name="T22" fmla="*/ 18 w 293"/>
                  <a:gd name="T23" fmla="*/ 316 h 390"/>
                  <a:gd name="T24" fmla="*/ 2 w 293"/>
                  <a:gd name="T25" fmla="*/ 354 h 390"/>
                  <a:gd name="T26" fmla="*/ 0 w 293"/>
                  <a:gd name="T27" fmla="*/ 363 h 390"/>
                  <a:gd name="T28" fmla="*/ 4 w 293"/>
                  <a:gd name="T29" fmla="*/ 370 h 390"/>
                  <a:gd name="T30" fmla="*/ 13 w 293"/>
                  <a:gd name="T31" fmla="*/ 368 h 390"/>
                  <a:gd name="T32" fmla="*/ 18 w 293"/>
                  <a:gd name="T33" fmla="*/ 360 h 390"/>
                  <a:gd name="T34" fmla="*/ 50 w 293"/>
                  <a:gd name="T35" fmla="*/ 313 h 390"/>
                  <a:gd name="T36" fmla="*/ 24 w 293"/>
                  <a:gd name="T37" fmla="*/ 375 h 390"/>
                  <a:gd name="T38" fmla="*/ 26 w 293"/>
                  <a:gd name="T39" fmla="*/ 387 h 390"/>
                  <a:gd name="T40" fmla="*/ 32 w 293"/>
                  <a:gd name="T41" fmla="*/ 387 h 390"/>
                  <a:gd name="T42" fmla="*/ 41 w 293"/>
                  <a:gd name="T43" fmla="*/ 378 h 390"/>
                  <a:gd name="T44" fmla="*/ 68 w 293"/>
                  <a:gd name="T45" fmla="*/ 334 h 390"/>
                  <a:gd name="T46" fmla="*/ 47 w 293"/>
                  <a:gd name="T47" fmla="*/ 378 h 390"/>
                  <a:gd name="T48" fmla="*/ 47 w 293"/>
                  <a:gd name="T49" fmla="*/ 385 h 390"/>
                  <a:gd name="T50" fmla="*/ 58 w 293"/>
                  <a:gd name="T51" fmla="*/ 386 h 390"/>
                  <a:gd name="T52" fmla="*/ 91 w 293"/>
                  <a:gd name="T53" fmla="*/ 335 h 390"/>
                  <a:gd name="T54" fmla="*/ 74 w 293"/>
                  <a:gd name="T55" fmla="*/ 379 h 390"/>
                  <a:gd name="T56" fmla="*/ 80 w 293"/>
                  <a:gd name="T57" fmla="*/ 386 h 390"/>
                  <a:gd name="T58" fmla="*/ 90 w 293"/>
                  <a:gd name="T59" fmla="*/ 377 h 390"/>
                  <a:gd name="T60" fmla="*/ 107 w 293"/>
                  <a:gd name="T61" fmla="*/ 341 h 390"/>
                  <a:gd name="T62" fmla="*/ 125 w 293"/>
                  <a:gd name="T63" fmla="*/ 285 h 390"/>
                  <a:gd name="T64" fmla="*/ 132 w 293"/>
                  <a:gd name="T65" fmla="*/ 270 h 390"/>
                  <a:gd name="T66" fmla="*/ 156 w 293"/>
                  <a:gd name="T67" fmla="*/ 247 h 390"/>
                  <a:gd name="T68" fmla="*/ 202 w 293"/>
                  <a:gd name="T69" fmla="*/ 202 h 390"/>
                  <a:gd name="T70" fmla="*/ 269 w 293"/>
                  <a:gd name="T71" fmla="*/ 128 h 390"/>
                  <a:gd name="T72" fmla="*/ 291 w 293"/>
                  <a:gd name="T73" fmla="*/ 53 h 390"/>
                  <a:gd name="T74" fmla="*/ 291 w 293"/>
                  <a:gd name="T75" fmla="*/ 1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3" h="390">
                    <a:moveTo>
                      <a:pt x="291" y="10"/>
                    </a:moveTo>
                    <a:cubicBezTo>
                      <a:pt x="291" y="7"/>
                      <a:pt x="290" y="3"/>
                      <a:pt x="289" y="0"/>
                    </a:cubicBezTo>
                    <a:cubicBezTo>
                      <a:pt x="286" y="2"/>
                      <a:pt x="281" y="3"/>
                      <a:pt x="277" y="3"/>
                    </a:cubicBezTo>
                    <a:cubicBezTo>
                      <a:pt x="253" y="7"/>
                      <a:pt x="229" y="8"/>
                      <a:pt x="205" y="7"/>
                    </a:cubicBezTo>
                    <a:cubicBezTo>
                      <a:pt x="207" y="26"/>
                      <a:pt x="211" y="45"/>
                      <a:pt x="217" y="63"/>
                    </a:cubicBezTo>
                    <a:cubicBezTo>
                      <a:pt x="218" y="67"/>
                      <a:pt x="218" y="70"/>
                      <a:pt x="218" y="74"/>
                    </a:cubicBezTo>
                    <a:cubicBezTo>
                      <a:pt x="216" y="81"/>
                      <a:pt x="212" y="83"/>
                      <a:pt x="207" y="87"/>
                    </a:cubicBezTo>
                    <a:cubicBezTo>
                      <a:pt x="201" y="91"/>
                      <a:pt x="196" y="97"/>
                      <a:pt x="191" y="102"/>
                    </a:cubicBezTo>
                    <a:cubicBezTo>
                      <a:pt x="181" y="112"/>
                      <a:pt x="172" y="122"/>
                      <a:pt x="162" y="133"/>
                    </a:cubicBezTo>
                    <a:cubicBezTo>
                      <a:pt x="144" y="155"/>
                      <a:pt x="127" y="178"/>
                      <a:pt x="112" y="202"/>
                    </a:cubicBezTo>
                    <a:cubicBezTo>
                      <a:pt x="96" y="227"/>
                      <a:pt x="68" y="239"/>
                      <a:pt x="49" y="262"/>
                    </a:cubicBezTo>
                    <a:cubicBezTo>
                      <a:pt x="35" y="278"/>
                      <a:pt x="27" y="298"/>
                      <a:pt x="18" y="316"/>
                    </a:cubicBezTo>
                    <a:cubicBezTo>
                      <a:pt x="12" y="329"/>
                      <a:pt x="7" y="341"/>
                      <a:pt x="2" y="354"/>
                    </a:cubicBezTo>
                    <a:cubicBezTo>
                      <a:pt x="1" y="357"/>
                      <a:pt x="0" y="360"/>
                      <a:pt x="0" y="363"/>
                    </a:cubicBezTo>
                    <a:cubicBezTo>
                      <a:pt x="0" y="366"/>
                      <a:pt x="1" y="369"/>
                      <a:pt x="4" y="370"/>
                    </a:cubicBezTo>
                    <a:cubicBezTo>
                      <a:pt x="7" y="371"/>
                      <a:pt x="11" y="370"/>
                      <a:pt x="13" y="368"/>
                    </a:cubicBezTo>
                    <a:cubicBezTo>
                      <a:pt x="15" y="366"/>
                      <a:pt x="17" y="363"/>
                      <a:pt x="18" y="360"/>
                    </a:cubicBezTo>
                    <a:cubicBezTo>
                      <a:pt x="25" y="344"/>
                      <a:pt x="41" y="327"/>
                      <a:pt x="50" y="313"/>
                    </a:cubicBezTo>
                    <a:cubicBezTo>
                      <a:pt x="52" y="312"/>
                      <a:pt x="30" y="357"/>
                      <a:pt x="24" y="375"/>
                    </a:cubicBezTo>
                    <a:cubicBezTo>
                      <a:pt x="23" y="379"/>
                      <a:pt x="22" y="384"/>
                      <a:pt x="26" y="387"/>
                    </a:cubicBezTo>
                    <a:cubicBezTo>
                      <a:pt x="28" y="388"/>
                      <a:pt x="30" y="388"/>
                      <a:pt x="32" y="387"/>
                    </a:cubicBezTo>
                    <a:cubicBezTo>
                      <a:pt x="36" y="386"/>
                      <a:pt x="39" y="382"/>
                      <a:pt x="41" y="378"/>
                    </a:cubicBezTo>
                    <a:cubicBezTo>
                      <a:pt x="54" y="350"/>
                      <a:pt x="85" y="298"/>
                      <a:pt x="68" y="334"/>
                    </a:cubicBezTo>
                    <a:cubicBezTo>
                      <a:pt x="61" y="348"/>
                      <a:pt x="55" y="365"/>
                      <a:pt x="47" y="378"/>
                    </a:cubicBezTo>
                    <a:cubicBezTo>
                      <a:pt x="46" y="381"/>
                      <a:pt x="46" y="383"/>
                      <a:pt x="47" y="385"/>
                    </a:cubicBezTo>
                    <a:cubicBezTo>
                      <a:pt x="49" y="390"/>
                      <a:pt x="55" y="389"/>
                      <a:pt x="58" y="386"/>
                    </a:cubicBezTo>
                    <a:cubicBezTo>
                      <a:pt x="73" y="370"/>
                      <a:pt x="91" y="332"/>
                      <a:pt x="91" y="335"/>
                    </a:cubicBezTo>
                    <a:cubicBezTo>
                      <a:pt x="90" y="345"/>
                      <a:pt x="73" y="373"/>
                      <a:pt x="74" y="379"/>
                    </a:cubicBezTo>
                    <a:cubicBezTo>
                      <a:pt x="74" y="383"/>
                      <a:pt x="76" y="386"/>
                      <a:pt x="80" y="386"/>
                    </a:cubicBezTo>
                    <a:cubicBezTo>
                      <a:pt x="85" y="387"/>
                      <a:pt x="88" y="382"/>
                      <a:pt x="90" y="377"/>
                    </a:cubicBezTo>
                    <a:cubicBezTo>
                      <a:pt x="96" y="365"/>
                      <a:pt x="102" y="353"/>
                      <a:pt x="107" y="341"/>
                    </a:cubicBezTo>
                    <a:cubicBezTo>
                      <a:pt x="114" y="326"/>
                      <a:pt x="123" y="301"/>
                      <a:pt x="125" y="285"/>
                    </a:cubicBezTo>
                    <a:cubicBezTo>
                      <a:pt x="126" y="280"/>
                      <a:pt x="128" y="275"/>
                      <a:pt x="132" y="270"/>
                    </a:cubicBezTo>
                    <a:cubicBezTo>
                      <a:pt x="140" y="262"/>
                      <a:pt x="148" y="255"/>
                      <a:pt x="156" y="247"/>
                    </a:cubicBezTo>
                    <a:cubicBezTo>
                      <a:pt x="171" y="232"/>
                      <a:pt x="187" y="217"/>
                      <a:pt x="202" y="202"/>
                    </a:cubicBezTo>
                    <a:cubicBezTo>
                      <a:pt x="226" y="178"/>
                      <a:pt x="250" y="155"/>
                      <a:pt x="269" y="128"/>
                    </a:cubicBezTo>
                    <a:cubicBezTo>
                      <a:pt x="283" y="110"/>
                      <a:pt x="293" y="76"/>
                      <a:pt x="291" y="53"/>
                    </a:cubicBezTo>
                    <a:cubicBezTo>
                      <a:pt x="290" y="38"/>
                      <a:pt x="291" y="24"/>
                      <a:pt x="291" y="1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6" name="Freeform 649"/>
              <p:cNvSpPr>
                <a:spLocks/>
              </p:cNvSpPr>
              <p:nvPr/>
            </p:nvSpPr>
            <p:spPr bwMode="auto">
              <a:xfrm>
                <a:off x="2794000" y="5324475"/>
                <a:ext cx="1125538" cy="346075"/>
              </a:xfrm>
              <a:custGeom>
                <a:avLst/>
                <a:gdLst>
                  <a:gd name="T0" fmla="*/ 225 w 299"/>
                  <a:gd name="T1" fmla="*/ 18 h 92"/>
                  <a:gd name="T2" fmla="*/ 146 w 299"/>
                  <a:gd name="T3" fmla="*/ 50 h 92"/>
                  <a:gd name="T4" fmla="*/ 64 w 299"/>
                  <a:gd name="T5" fmla="*/ 73 h 92"/>
                  <a:gd name="T6" fmla="*/ 2 w 299"/>
                  <a:gd name="T7" fmla="*/ 48 h 92"/>
                  <a:gd name="T8" fmla="*/ 1 w 299"/>
                  <a:gd name="T9" fmla="*/ 53 h 92"/>
                  <a:gd name="T10" fmla="*/ 12 w 299"/>
                  <a:gd name="T11" fmla="*/ 78 h 92"/>
                  <a:gd name="T12" fmla="*/ 39 w 299"/>
                  <a:gd name="T13" fmla="*/ 88 h 92"/>
                  <a:gd name="T14" fmla="*/ 121 w 299"/>
                  <a:gd name="T15" fmla="*/ 74 h 92"/>
                  <a:gd name="T16" fmla="*/ 199 w 299"/>
                  <a:gd name="T17" fmla="*/ 40 h 92"/>
                  <a:gd name="T18" fmla="*/ 261 w 299"/>
                  <a:gd name="T19" fmla="*/ 28 h 92"/>
                  <a:gd name="T20" fmla="*/ 293 w 299"/>
                  <a:gd name="T21" fmla="*/ 15 h 92"/>
                  <a:gd name="T22" fmla="*/ 299 w 299"/>
                  <a:gd name="T23" fmla="*/ 0 h 92"/>
                  <a:gd name="T24" fmla="*/ 276 w 299"/>
                  <a:gd name="T25" fmla="*/ 8 h 92"/>
                  <a:gd name="T26" fmla="*/ 225 w 299"/>
                  <a:gd name="T27" fmla="*/ 1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9" h="92">
                    <a:moveTo>
                      <a:pt x="225" y="18"/>
                    </a:moveTo>
                    <a:cubicBezTo>
                      <a:pt x="197" y="24"/>
                      <a:pt x="171" y="38"/>
                      <a:pt x="146" y="50"/>
                    </a:cubicBezTo>
                    <a:cubicBezTo>
                      <a:pt x="120" y="62"/>
                      <a:pt x="93" y="73"/>
                      <a:pt x="64" y="73"/>
                    </a:cubicBezTo>
                    <a:cubicBezTo>
                      <a:pt x="41" y="73"/>
                      <a:pt x="17" y="64"/>
                      <a:pt x="2" y="48"/>
                    </a:cubicBezTo>
                    <a:cubicBezTo>
                      <a:pt x="1" y="50"/>
                      <a:pt x="1" y="51"/>
                      <a:pt x="1" y="53"/>
                    </a:cubicBezTo>
                    <a:cubicBezTo>
                      <a:pt x="0" y="62"/>
                      <a:pt x="5" y="72"/>
                      <a:pt x="12" y="78"/>
                    </a:cubicBezTo>
                    <a:cubicBezTo>
                      <a:pt x="20" y="84"/>
                      <a:pt x="29" y="87"/>
                      <a:pt x="39" y="88"/>
                    </a:cubicBezTo>
                    <a:cubicBezTo>
                      <a:pt x="67" y="92"/>
                      <a:pt x="95" y="85"/>
                      <a:pt x="121" y="74"/>
                    </a:cubicBezTo>
                    <a:cubicBezTo>
                      <a:pt x="147" y="63"/>
                      <a:pt x="172" y="49"/>
                      <a:pt x="199" y="40"/>
                    </a:cubicBezTo>
                    <a:cubicBezTo>
                      <a:pt x="219" y="34"/>
                      <a:pt x="240" y="30"/>
                      <a:pt x="261" y="28"/>
                    </a:cubicBezTo>
                    <a:cubicBezTo>
                      <a:pt x="272" y="26"/>
                      <a:pt x="285" y="24"/>
                      <a:pt x="293" y="15"/>
                    </a:cubicBezTo>
                    <a:cubicBezTo>
                      <a:pt x="297" y="11"/>
                      <a:pt x="298" y="5"/>
                      <a:pt x="299" y="0"/>
                    </a:cubicBezTo>
                    <a:cubicBezTo>
                      <a:pt x="292" y="4"/>
                      <a:pt x="284" y="6"/>
                      <a:pt x="276" y="8"/>
                    </a:cubicBezTo>
                    <a:cubicBezTo>
                      <a:pt x="259" y="13"/>
                      <a:pt x="241" y="14"/>
                      <a:pt x="225" y="18"/>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7" name="Freeform 650"/>
              <p:cNvSpPr>
                <a:spLocks/>
              </p:cNvSpPr>
              <p:nvPr/>
            </p:nvSpPr>
            <p:spPr bwMode="auto">
              <a:xfrm>
                <a:off x="3005138" y="5132388"/>
                <a:ext cx="442913" cy="331788"/>
              </a:xfrm>
              <a:custGeom>
                <a:avLst/>
                <a:gdLst>
                  <a:gd name="T0" fmla="*/ 28 w 118"/>
                  <a:gd name="T1" fmla="*/ 87 h 88"/>
                  <a:gd name="T2" fmla="*/ 46 w 118"/>
                  <a:gd name="T3" fmla="*/ 81 h 88"/>
                  <a:gd name="T4" fmla="*/ 118 w 118"/>
                  <a:gd name="T5" fmla="*/ 28 h 88"/>
                  <a:gd name="T6" fmla="*/ 113 w 118"/>
                  <a:gd name="T7" fmla="*/ 23 h 88"/>
                  <a:gd name="T8" fmla="*/ 98 w 118"/>
                  <a:gd name="T9" fmla="*/ 0 h 88"/>
                  <a:gd name="T10" fmla="*/ 64 w 118"/>
                  <a:gd name="T11" fmla="*/ 18 h 88"/>
                  <a:gd name="T12" fmla="*/ 0 w 118"/>
                  <a:gd name="T13" fmla="*/ 54 h 88"/>
                  <a:gd name="T14" fmla="*/ 14 w 118"/>
                  <a:gd name="T15" fmla="*/ 75 h 88"/>
                  <a:gd name="T16" fmla="*/ 28 w 118"/>
                  <a:gd name="T17" fmla="*/ 8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88">
                    <a:moveTo>
                      <a:pt x="28" y="87"/>
                    </a:moveTo>
                    <a:cubicBezTo>
                      <a:pt x="34" y="88"/>
                      <a:pt x="41" y="85"/>
                      <a:pt x="46" y="81"/>
                    </a:cubicBezTo>
                    <a:cubicBezTo>
                      <a:pt x="71" y="65"/>
                      <a:pt x="95" y="47"/>
                      <a:pt x="118" y="28"/>
                    </a:cubicBezTo>
                    <a:cubicBezTo>
                      <a:pt x="116" y="26"/>
                      <a:pt x="114" y="25"/>
                      <a:pt x="113" y="23"/>
                    </a:cubicBezTo>
                    <a:cubicBezTo>
                      <a:pt x="105" y="17"/>
                      <a:pt x="101" y="9"/>
                      <a:pt x="98" y="0"/>
                    </a:cubicBezTo>
                    <a:cubicBezTo>
                      <a:pt x="86" y="5"/>
                      <a:pt x="75" y="12"/>
                      <a:pt x="64" y="18"/>
                    </a:cubicBezTo>
                    <a:cubicBezTo>
                      <a:pt x="43" y="31"/>
                      <a:pt x="21" y="42"/>
                      <a:pt x="0" y="54"/>
                    </a:cubicBezTo>
                    <a:cubicBezTo>
                      <a:pt x="5" y="61"/>
                      <a:pt x="10" y="68"/>
                      <a:pt x="14" y="75"/>
                    </a:cubicBezTo>
                    <a:cubicBezTo>
                      <a:pt x="18" y="80"/>
                      <a:pt x="22" y="85"/>
                      <a:pt x="28" y="8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8" name="Freeform 651"/>
              <p:cNvSpPr>
                <a:spLocks/>
              </p:cNvSpPr>
              <p:nvPr/>
            </p:nvSpPr>
            <p:spPr bwMode="auto">
              <a:xfrm>
                <a:off x="2800350" y="5154613"/>
                <a:ext cx="1122363" cy="444500"/>
              </a:xfrm>
              <a:custGeom>
                <a:avLst/>
                <a:gdLst>
                  <a:gd name="T0" fmla="*/ 298 w 298"/>
                  <a:gd name="T1" fmla="*/ 27 h 118"/>
                  <a:gd name="T2" fmla="*/ 289 w 298"/>
                  <a:gd name="T3" fmla="*/ 0 h 118"/>
                  <a:gd name="T4" fmla="*/ 283 w 298"/>
                  <a:gd name="T5" fmla="*/ 17 h 118"/>
                  <a:gd name="T6" fmla="*/ 230 w 298"/>
                  <a:gd name="T7" fmla="*/ 34 h 118"/>
                  <a:gd name="T8" fmla="*/ 172 w 298"/>
                  <a:gd name="T9" fmla="*/ 22 h 118"/>
                  <a:gd name="T10" fmla="*/ 100 w 298"/>
                  <a:gd name="T11" fmla="*/ 75 h 118"/>
                  <a:gd name="T12" fmla="*/ 82 w 298"/>
                  <a:gd name="T13" fmla="*/ 81 h 118"/>
                  <a:gd name="T14" fmla="*/ 68 w 298"/>
                  <a:gd name="T15" fmla="*/ 69 h 118"/>
                  <a:gd name="T16" fmla="*/ 54 w 298"/>
                  <a:gd name="T17" fmla="*/ 48 h 118"/>
                  <a:gd name="T18" fmla="*/ 20 w 298"/>
                  <a:gd name="T19" fmla="*/ 70 h 118"/>
                  <a:gd name="T20" fmla="*/ 0 w 298"/>
                  <a:gd name="T21" fmla="*/ 93 h 118"/>
                  <a:gd name="T22" fmla="*/ 62 w 298"/>
                  <a:gd name="T23" fmla="*/ 118 h 118"/>
                  <a:gd name="T24" fmla="*/ 144 w 298"/>
                  <a:gd name="T25" fmla="*/ 95 h 118"/>
                  <a:gd name="T26" fmla="*/ 223 w 298"/>
                  <a:gd name="T27" fmla="*/ 63 h 118"/>
                  <a:gd name="T28" fmla="*/ 274 w 298"/>
                  <a:gd name="T29" fmla="*/ 53 h 118"/>
                  <a:gd name="T30" fmla="*/ 297 w 298"/>
                  <a:gd name="T31" fmla="*/ 45 h 118"/>
                  <a:gd name="T32" fmla="*/ 298 w 298"/>
                  <a:gd name="T33" fmla="*/ 2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8" h="118">
                    <a:moveTo>
                      <a:pt x="298" y="27"/>
                    </a:moveTo>
                    <a:cubicBezTo>
                      <a:pt x="297" y="17"/>
                      <a:pt x="296" y="7"/>
                      <a:pt x="289" y="0"/>
                    </a:cubicBezTo>
                    <a:cubicBezTo>
                      <a:pt x="288" y="7"/>
                      <a:pt x="286" y="12"/>
                      <a:pt x="283" y="17"/>
                    </a:cubicBezTo>
                    <a:cubicBezTo>
                      <a:pt x="272" y="34"/>
                      <a:pt x="249" y="35"/>
                      <a:pt x="230" y="34"/>
                    </a:cubicBezTo>
                    <a:cubicBezTo>
                      <a:pt x="210" y="34"/>
                      <a:pt x="188" y="33"/>
                      <a:pt x="172" y="22"/>
                    </a:cubicBezTo>
                    <a:cubicBezTo>
                      <a:pt x="149" y="41"/>
                      <a:pt x="125" y="59"/>
                      <a:pt x="100" y="75"/>
                    </a:cubicBezTo>
                    <a:cubicBezTo>
                      <a:pt x="95" y="79"/>
                      <a:pt x="88" y="82"/>
                      <a:pt x="82" y="81"/>
                    </a:cubicBezTo>
                    <a:cubicBezTo>
                      <a:pt x="76" y="79"/>
                      <a:pt x="72" y="74"/>
                      <a:pt x="68" y="69"/>
                    </a:cubicBezTo>
                    <a:cubicBezTo>
                      <a:pt x="64" y="62"/>
                      <a:pt x="59" y="55"/>
                      <a:pt x="54" y="48"/>
                    </a:cubicBezTo>
                    <a:cubicBezTo>
                      <a:pt x="42" y="55"/>
                      <a:pt x="31" y="62"/>
                      <a:pt x="20" y="70"/>
                    </a:cubicBezTo>
                    <a:cubicBezTo>
                      <a:pt x="11" y="76"/>
                      <a:pt x="3" y="84"/>
                      <a:pt x="0" y="93"/>
                    </a:cubicBezTo>
                    <a:cubicBezTo>
                      <a:pt x="15" y="109"/>
                      <a:pt x="39" y="118"/>
                      <a:pt x="62" y="118"/>
                    </a:cubicBezTo>
                    <a:cubicBezTo>
                      <a:pt x="91" y="118"/>
                      <a:pt x="118" y="107"/>
                      <a:pt x="144" y="95"/>
                    </a:cubicBezTo>
                    <a:cubicBezTo>
                      <a:pt x="169" y="83"/>
                      <a:pt x="195" y="69"/>
                      <a:pt x="223" y="63"/>
                    </a:cubicBezTo>
                    <a:cubicBezTo>
                      <a:pt x="239" y="59"/>
                      <a:pt x="257" y="58"/>
                      <a:pt x="274" y="53"/>
                    </a:cubicBezTo>
                    <a:cubicBezTo>
                      <a:pt x="282" y="51"/>
                      <a:pt x="290" y="49"/>
                      <a:pt x="297" y="45"/>
                    </a:cubicBezTo>
                    <a:cubicBezTo>
                      <a:pt x="298" y="39"/>
                      <a:pt x="298" y="33"/>
                      <a:pt x="298" y="2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9" name="Freeform 652"/>
              <p:cNvSpPr>
                <a:spLocks/>
              </p:cNvSpPr>
              <p:nvPr/>
            </p:nvSpPr>
            <p:spPr bwMode="auto">
              <a:xfrm>
                <a:off x="4054475" y="6076950"/>
                <a:ext cx="693738" cy="534988"/>
              </a:xfrm>
              <a:custGeom>
                <a:avLst/>
                <a:gdLst>
                  <a:gd name="T0" fmla="*/ 148 w 184"/>
                  <a:gd name="T1" fmla="*/ 63 h 142"/>
                  <a:gd name="T2" fmla="*/ 40 w 184"/>
                  <a:gd name="T3" fmla="*/ 116 h 142"/>
                  <a:gd name="T4" fmla="*/ 19 w 184"/>
                  <a:gd name="T5" fmla="*/ 111 h 142"/>
                  <a:gd name="T6" fmla="*/ 3 w 184"/>
                  <a:gd name="T7" fmla="*/ 82 h 142"/>
                  <a:gd name="T8" fmla="*/ 3 w 184"/>
                  <a:gd name="T9" fmla="*/ 81 h 142"/>
                  <a:gd name="T10" fmla="*/ 0 w 184"/>
                  <a:gd name="T11" fmla="*/ 99 h 142"/>
                  <a:gd name="T12" fmla="*/ 10 w 184"/>
                  <a:gd name="T13" fmla="*/ 126 h 142"/>
                  <a:gd name="T14" fmla="*/ 48 w 184"/>
                  <a:gd name="T15" fmla="*/ 140 h 142"/>
                  <a:gd name="T16" fmla="*/ 141 w 184"/>
                  <a:gd name="T17" fmla="*/ 104 h 142"/>
                  <a:gd name="T18" fmla="*/ 167 w 184"/>
                  <a:gd name="T19" fmla="*/ 54 h 142"/>
                  <a:gd name="T20" fmla="*/ 184 w 184"/>
                  <a:gd name="T21" fmla="*/ 0 h 142"/>
                  <a:gd name="T22" fmla="*/ 173 w 184"/>
                  <a:gd name="T23" fmla="*/ 18 h 142"/>
                  <a:gd name="T24" fmla="*/ 148 w 184"/>
                  <a:gd name="T25" fmla="*/ 6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4" h="142">
                    <a:moveTo>
                      <a:pt x="148" y="63"/>
                    </a:moveTo>
                    <a:cubicBezTo>
                      <a:pt x="124" y="97"/>
                      <a:pt x="82" y="118"/>
                      <a:pt x="40" y="116"/>
                    </a:cubicBezTo>
                    <a:cubicBezTo>
                      <a:pt x="32" y="116"/>
                      <a:pt x="25" y="115"/>
                      <a:pt x="19" y="111"/>
                    </a:cubicBezTo>
                    <a:cubicBezTo>
                      <a:pt x="9" y="105"/>
                      <a:pt x="4" y="93"/>
                      <a:pt x="3" y="82"/>
                    </a:cubicBezTo>
                    <a:cubicBezTo>
                      <a:pt x="3" y="81"/>
                      <a:pt x="3" y="81"/>
                      <a:pt x="3" y="81"/>
                    </a:cubicBezTo>
                    <a:cubicBezTo>
                      <a:pt x="1" y="87"/>
                      <a:pt x="0" y="93"/>
                      <a:pt x="0" y="99"/>
                    </a:cubicBezTo>
                    <a:cubicBezTo>
                      <a:pt x="0" y="109"/>
                      <a:pt x="3" y="119"/>
                      <a:pt x="10" y="126"/>
                    </a:cubicBezTo>
                    <a:cubicBezTo>
                      <a:pt x="19" y="137"/>
                      <a:pt x="34" y="140"/>
                      <a:pt x="48" y="140"/>
                    </a:cubicBezTo>
                    <a:cubicBezTo>
                      <a:pt x="83" y="142"/>
                      <a:pt x="119" y="131"/>
                      <a:pt x="141" y="104"/>
                    </a:cubicBezTo>
                    <a:cubicBezTo>
                      <a:pt x="153" y="90"/>
                      <a:pt x="160" y="72"/>
                      <a:pt x="167" y="54"/>
                    </a:cubicBezTo>
                    <a:cubicBezTo>
                      <a:pt x="173" y="36"/>
                      <a:pt x="179" y="18"/>
                      <a:pt x="184" y="0"/>
                    </a:cubicBezTo>
                    <a:cubicBezTo>
                      <a:pt x="180" y="6"/>
                      <a:pt x="177" y="12"/>
                      <a:pt x="173" y="18"/>
                    </a:cubicBezTo>
                    <a:cubicBezTo>
                      <a:pt x="165" y="33"/>
                      <a:pt x="158" y="49"/>
                      <a:pt x="148" y="6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0" name="Freeform 653"/>
              <p:cNvSpPr>
                <a:spLocks/>
              </p:cNvSpPr>
              <p:nvPr/>
            </p:nvSpPr>
            <p:spPr bwMode="auto">
              <a:xfrm>
                <a:off x="4144963" y="5824538"/>
                <a:ext cx="425450" cy="493713"/>
              </a:xfrm>
              <a:custGeom>
                <a:avLst/>
                <a:gdLst>
                  <a:gd name="T0" fmla="*/ 113 w 113"/>
                  <a:gd name="T1" fmla="*/ 46 h 131"/>
                  <a:gd name="T2" fmla="*/ 61 w 113"/>
                  <a:gd name="T3" fmla="*/ 0 h 131"/>
                  <a:gd name="T4" fmla="*/ 32 w 113"/>
                  <a:gd name="T5" fmla="*/ 68 h 131"/>
                  <a:gd name="T6" fmla="*/ 0 w 113"/>
                  <a:gd name="T7" fmla="*/ 109 h 131"/>
                  <a:gd name="T8" fmla="*/ 73 w 113"/>
                  <a:gd name="T9" fmla="*/ 131 h 131"/>
                  <a:gd name="T10" fmla="*/ 113 w 113"/>
                  <a:gd name="T11" fmla="*/ 46 h 131"/>
                </a:gdLst>
                <a:ahLst/>
                <a:cxnLst>
                  <a:cxn ang="0">
                    <a:pos x="T0" y="T1"/>
                  </a:cxn>
                  <a:cxn ang="0">
                    <a:pos x="T2" y="T3"/>
                  </a:cxn>
                  <a:cxn ang="0">
                    <a:pos x="T4" y="T5"/>
                  </a:cxn>
                  <a:cxn ang="0">
                    <a:pos x="T6" y="T7"/>
                  </a:cxn>
                  <a:cxn ang="0">
                    <a:pos x="T8" y="T9"/>
                  </a:cxn>
                  <a:cxn ang="0">
                    <a:pos x="T10" y="T11"/>
                  </a:cxn>
                </a:cxnLst>
                <a:rect l="0" t="0" r="r" b="b"/>
                <a:pathLst>
                  <a:path w="113" h="131">
                    <a:moveTo>
                      <a:pt x="113" y="46"/>
                    </a:moveTo>
                    <a:cubicBezTo>
                      <a:pt x="91" y="38"/>
                      <a:pt x="73" y="21"/>
                      <a:pt x="61" y="0"/>
                    </a:cubicBezTo>
                    <a:cubicBezTo>
                      <a:pt x="60" y="24"/>
                      <a:pt x="47" y="48"/>
                      <a:pt x="32" y="68"/>
                    </a:cubicBezTo>
                    <a:cubicBezTo>
                      <a:pt x="22" y="82"/>
                      <a:pt x="10" y="95"/>
                      <a:pt x="0" y="109"/>
                    </a:cubicBezTo>
                    <a:cubicBezTo>
                      <a:pt x="25" y="113"/>
                      <a:pt x="50" y="120"/>
                      <a:pt x="73" y="131"/>
                    </a:cubicBezTo>
                    <a:cubicBezTo>
                      <a:pt x="90" y="105"/>
                      <a:pt x="103" y="76"/>
                      <a:pt x="113" y="4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1" name="Freeform 654"/>
              <p:cNvSpPr>
                <a:spLocks/>
              </p:cNvSpPr>
              <p:nvPr/>
            </p:nvSpPr>
            <p:spPr bwMode="auto">
              <a:xfrm>
                <a:off x="4067175" y="5991225"/>
                <a:ext cx="703263" cy="530225"/>
              </a:xfrm>
              <a:custGeom>
                <a:avLst/>
                <a:gdLst>
                  <a:gd name="T0" fmla="*/ 157 w 187"/>
                  <a:gd name="T1" fmla="*/ 7 h 141"/>
                  <a:gd name="T2" fmla="*/ 134 w 187"/>
                  <a:gd name="T3" fmla="*/ 2 h 141"/>
                  <a:gd name="T4" fmla="*/ 103 w 187"/>
                  <a:gd name="T5" fmla="*/ 71 h 141"/>
                  <a:gd name="T6" fmla="*/ 78 w 187"/>
                  <a:gd name="T7" fmla="*/ 81 h 141"/>
                  <a:gd name="T8" fmla="*/ 21 w 187"/>
                  <a:gd name="T9" fmla="*/ 65 h 141"/>
                  <a:gd name="T10" fmla="*/ 4 w 187"/>
                  <a:gd name="T11" fmla="*/ 93 h 141"/>
                  <a:gd name="T12" fmla="*/ 0 w 187"/>
                  <a:gd name="T13" fmla="*/ 104 h 141"/>
                  <a:gd name="T14" fmla="*/ 16 w 187"/>
                  <a:gd name="T15" fmla="*/ 134 h 141"/>
                  <a:gd name="T16" fmla="*/ 37 w 187"/>
                  <a:gd name="T17" fmla="*/ 139 h 141"/>
                  <a:gd name="T18" fmla="*/ 145 w 187"/>
                  <a:gd name="T19" fmla="*/ 86 h 141"/>
                  <a:gd name="T20" fmla="*/ 170 w 187"/>
                  <a:gd name="T21" fmla="*/ 41 h 141"/>
                  <a:gd name="T22" fmla="*/ 176 w 187"/>
                  <a:gd name="T23" fmla="*/ 31 h 141"/>
                  <a:gd name="T24" fmla="*/ 185 w 187"/>
                  <a:gd name="T25" fmla="*/ 9 h 141"/>
                  <a:gd name="T26" fmla="*/ 187 w 187"/>
                  <a:gd name="T27" fmla="*/ 0 h 141"/>
                  <a:gd name="T28" fmla="*/ 157 w 187"/>
                  <a:gd name="T29" fmla="*/ 7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41">
                    <a:moveTo>
                      <a:pt x="157" y="7"/>
                    </a:moveTo>
                    <a:cubicBezTo>
                      <a:pt x="149" y="7"/>
                      <a:pt x="142" y="5"/>
                      <a:pt x="134" y="2"/>
                    </a:cubicBezTo>
                    <a:cubicBezTo>
                      <a:pt x="126" y="26"/>
                      <a:pt x="116" y="50"/>
                      <a:pt x="103" y="71"/>
                    </a:cubicBezTo>
                    <a:cubicBezTo>
                      <a:pt x="98" y="80"/>
                      <a:pt x="88" y="84"/>
                      <a:pt x="78" y="81"/>
                    </a:cubicBezTo>
                    <a:cubicBezTo>
                      <a:pt x="60" y="73"/>
                      <a:pt x="41" y="68"/>
                      <a:pt x="21" y="65"/>
                    </a:cubicBezTo>
                    <a:cubicBezTo>
                      <a:pt x="15" y="74"/>
                      <a:pt x="9" y="83"/>
                      <a:pt x="4" y="93"/>
                    </a:cubicBezTo>
                    <a:cubicBezTo>
                      <a:pt x="3" y="96"/>
                      <a:pt x="1" y="100"/>
                      <a:pt x="0" y="104"/>
                    </a:cubicBezTo>
                    <a:cubicBezTo>
                      <a:pt x="0" y="116"/>
                      <a:pt x="5" y="128"/>
                      <a:pt x="16" y="134"/>
                    </a:cubicBezTo>
                    <a:cubicBezTo>
                      <a:pt x="22" y="138"/>
                      <a:pt x="29" y="139"/>
                      <a:pt x="37" y="139"/>
                    </a:cubicBezTo>
                    <a:cubicBezTo>
                      <a:pt x="79" y="141"/>
                      <a:pt x="121" y="120"/>
                      <a:pt x="145" y="86"/>
                    </a:cubicBezTo>
                    <a:cubicBezTo>
                      <a:pt x="155" y="72"/>
                      <a:pt x="162" y="56"/>
                      <a:pt x="170" y="41"/>
                    </a:cubicBezTo>
                    <a:cubicBezTo>
                      <a:pt x="172" y="38"/>
                      <a:pt x="174" y="34"/>
                      <a:pt x="176" y="31"/>
                    </a:cubicBezTo>
                    <a:cubicBezTo>
                      <a:pt x="178" y="25"/>
                      <a:pt x="182" y="15"/>
                      <a:pt x="185" y="9"/>
                    </a:cubicBezTo>
                    <a:cubicBezTo>
                      <a:pt x="186" y="6"/>
                      <a:pt x="186" y="3"/>
                      <a:pt x="187" y="0"/>
                    </a:cubicBezTo>
                    <a:cubicBezTo>
                      <a:pt x="178" y="5"/>
                      <a:pt x="167" y="7"/>
                      <a:pt x="157"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024" name="Group 2023"/>
            <p:cNvGrpSpPr/>
            <p:nvPr/>
          </p:nvGrpSpPr>
          <p:grpSpPr>
            <a:xfrm>
              <a:off x="3203575" y="2622550"/>
              <a:ext cx="2068513" cy="1554163"/>
              <a:chOff x="3203575" y="2622550"/>
              <a:chExt cx="2068513" cy="1554163"/>
            </a:xfrm>
          </p:grpSpPr>
          <p:sp>
            <p:nvSpPr>
              <p:cNvPr id="1929" name="Freeform 562"/>
              <p:cNvSpPr>
                <a:spLocks/>
              </p:cNvSpPr>
              <p:nvPr/>
            </p:nvSpPr>
            <p:spPr bwMode="auto">
              <a:xfrm>
                <a:off x="3219450" y="2960688"/>
                <a:ext cx="2052638" cy="1185863"/>
              </a:xfrm>
              <a:custGeom>
                <a:avLst/>
                <a:gdLst>
                  <a:gd name="T0" fmla="*/ 316 w 545"/>
                  <a:gd name="T1" fmla="*/ 313 h 315"/>
                  <a:gd name="T2" fmla="*/ 2 w 545"/>
                  <a:gd name="T3" fmla="*/ 132 h 315"/>
                  <a:gd name="T4" fmla="*/ 2 w 545"/>
                  <a:gd name="T5" fmla="*/ 127 h 315"/>
                  <a:gd name="T6" fmla="*/ 219 w 545"/>
                  <a:gd name="T7" fmla="*/ 1 h 315"/>
                  <a:gd name="T8" fmla="*/ 229 w 545"/>
                  <a:gd name="T9" fmla="*/ 1 h 315"/>
                  <a:gd name="T10" fmla="*/ 542 w 545"/>
                  <a:gd name="T11" fmla="*/ 182 h 315"/>
                  <a:gd name="T12" fmla="*/ 542 w 545"/>
                  <a:gd name="T13" fmla="*/ 188 h 315"/>
                  <a:gd name="T14" fmla="*/ 325 w 545"/>
                  <a:gd name="T15" fmla="*/ 313 h 315"/>
                  <a:gd name="T16" fmla="*/ 316 w 545"/>
                  <a:gd name="T17" fmla="*/ 3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315">
                    <a:moveTo>
                      <a:pt x="316" y="313"/>
                    </a:moveTo>
                    <a:cubicBezTo>
                      <a:pt x="2" y="132"/>
                      <a:pt x="2" y="132"/>
                      <a:pt x="2" y="132"/>
                    </a:cubicBezTo>
                    <a:cubicBezTo>
                      <a:pt x="0" y="130"/>
                      <a:pt x="0" y="128"/>
                      <a:pt x="2" y="127"/>
                    </a:cubicBezTo>
                    <a:cubicBezTo>
                      <a:pt x="219" y="1"/>
                      <a:pt x="219" y="1"/>
                      <a:pt x="219" y="1"/>
                    </a:cubicBezTo>
                    <a:cubicBezTo>
                      <a:pt x="222" y="0"/>
                      <a:pt x="226" y="0"/>
                      <a:pt x="229" y="1"/>
                    </a:cubicBezTo>
                    <a:cubicBezTo>
                      <a:pt x="542" y="182"/>
                      <a:pt x="542" y="182"/>
                      <a:pt x="542" y="182"/>
                    </a:cubicBezTo>
                    <a:cubicBezTo>
                      <a:pt x="545" y="184"/>
                      <a:pt x="545" y="186"/>
                      <a:pt x="542" y="188"/>
                    </a:cubicBezTo>
                    <a:cubicBezTo>
                      <a:pt x="325" y="313"/>
                      <a:pt x="325" y="313"/>
                      <a:pt x="325" y="313"/>
                    </a:cubicBezTo>
                    <a:cubicBezTo>
                      <a:pt x="323" y="315"/>
                      <a:pt x="319" y="315"/>
                      <a:pt x="316" y="313"/>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0" name="Freeform 563"/>
              <p:cNvSpPr>
                <a:spLocks/>
              </p:cNvSpPr>
              <p:nvPr/>
            </p:nvSpPr>
            <p:spPr bwMode="auto">
              <a:xfrm>
                <a:off x="3302000" y="3386138"/>
                <a:ext cx="142875" cy="82550"/>
              </a:xfrm>
              <a:custGeom>
                <a:avLst/>
                <a:gdLst>
                  <a:gd name="T0" fmla="*/ 37 w 38"/>
                  <a:gd name="T1" fmla="*/ 16 h 22"/>
                  <a:gd name="T2" fmla="*/ 9 w 38"/>
                  <a:gd name="T3" fmla="*/ 0 h 22"/>
                  <a:gd name="T4" fmla="*/ 7 w 38"/>
                  <a:gd name="T5" fmla="*/ 0 h 22"/>
                  <a:gd name="T6" fmla="*/ 1 w 38"/>
                  <a:gd name="T7" fmla="*/ 4 h 22"/>
                  <a:gd name="T8" fmla="*/ 1 w 38"/>
                  <a:gd name="T9" fmla="*/ 5 h 22"/>
                  <a:gd name="T10" fmla="*/ 29 w 38"/>
                  <a:gd name="T11" fmla="*/ 21 h 22"/>
                  <a:gd name="T12" fmla="*/ 31 w 38"/>
                  <a:gd name="T13" fmla="*/ 21 h 22"/>
                  <a:gd name="T14" fmla="*/ 37 w 38"/>
                  <a:gd name="T15" fmla="*/ 18 h 22"/>
                  <a:gd name="T16" fmla="*/ 37 w 38"/>
                  <a:gd name="T17"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6"/>
                    </a:moveTo>
                    <a:cubicBezTo>
                      <a:pt x="9" y="0"/>
                      <a:pt x="9" y="0"/>
                      <a:pt x="9" y="0"/>
                    </a:cubicBezTo>
                    <a:cubicBezTo>
                      <a:pt x="9" y="0"/>
                      <a:pt x="8" y="0"/>
                      <a:pt x="7" y="0"/>
                    </a:cubicBezTo>
                    <a:cubicBezTo>
                      <a:pt x="1" y="4"/>
                      <a:pt x="1" y="4"/>
                      <a:pt x="1" y="4"/>
                    </a:cubicBezTo>
                    <a:cubicBezTo>
                      <a:pt x="0" y="4"/>
                      <a:pt x="0" y="5"/>
                      <a:pt x="1" y="5"/>
                    </a:cubicBezTo>
                    <a:cubicBezTo>
                      <a:pt x="29" y="21"/>
                      <a:pt x="29" y="21"/>
                      <a:pt x="29" y="21"/>
                    </a:cubicBezTo>
                    <a:cubicBezTo>
                      <a:pt x="29" y="22"/>
                      <a:pt x="30" y="22"/>
                      <a:pt x="31" y="21"/>
                    </a:cubicBezTo>
                    <a:cubicBezTo>
                      <a:pt x="37" y="18"/>
                      <a:pt x="37" y="18"/>
                      <a:pt x="37" y="18"/>
                    </a:cubicBezTo>
                    <a:cubicBezTo>
                      <a:pt x="38" y="17"/>
                      <a:pt x="38" y="17"/>
                      <a:pt x="37" y="1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1" name="Freeform 564"/>
              <p:cNvSpPr>
                <a:spLocks/>
              </p:cNvSpPr>
              <p:nvPr/>
            </p:nvSpPr>
            <p:spPr bwMode="auto">
              <a:xfrm>
                <a:off x="3425825" y="3457575"/>
                <a:ext cx="106363"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2" name="Freeform 565"/>
              <p:cNvSpPr>
                <a:spLocks/>
              </p:cNvSpPr>
              <p:nvPr/>
            </p:nvSpPr>
            <p:spPr bwMode="auto">
              <a:xfrm>
                <a:off x="3508375" y="3506788"/>
                <a:ext cx="106363" cy="60325"/>
              </a:xfrm>
              <a:custGeom>
                <a:avLst/>
                <a:gdLst>
                  <a:gd name="T0" fmla="*/ 27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0"/>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3" name="Freeform 566"/>
              <p:cNvSpPr>
                <a:spLocks/>
              </p:cNvSpPr>
              <p:nvPr/>
            </p:nvSpPr>
            <p:spPr bwMode="auto">
              <a:xfrm>
                <a:off x="3592513" y="3556000"/>
                <a:ext cx="104775" cy="55563"/>
              </a:xfrm>
              <a:custGeom>
                <a:avLst/>
                <a:gdLst>
                  <a:gd name="T0" fmla="*/ 27 w 28"/>
                  <a:gd name="T1" fmla="*/ 10 h 15"/>
                  <a:gd name="T2" fmla="*/ 9 w 28"/>
                  <a:gd name="T3" fmla="*/ 0 h 15"/>
                  <a:gd name="T4" fmla="*/ 7 w 28"/>
                  <a:gd name="T5" fmla="*/ 0 h 15"/>
                  <a:gd name="T6" fmla="*/ 1 w 28"/>
                  <a:gd name="T7" fmla="*/ 3 h 15"/>
                  <a:gd name="T8" fmla="*/ 1 w 28"/>
                  <a:gd name="T9" fmla="*/ 5 h 15"/>
                  <a:gd name="T10" fmla="*/ 19 w 28"/>
                  <a:gd name="T11" fmla="*/ 15 h 15"/>
                  <a:gd name="T12" fmla="*/ 21 w 28"/>
                  <a:gd name="T13" fmla="*/ 15 h 15"/>
                  <a:gd name="T14" fmla="*/ 27 w 28"/>
                  <a:gd name="T15" fmla="*/ 12 h 15"/>
                  <a:gd name="T16" fmla="*/ 27 w 28"/>
                  <a:gd name="T1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5">
                    <a:moveTo>
                      <a:pt x="27" y="10"/>
                    </a:moveTo>
                    <a:cubicBezTo>
                      <a:pt x="9" y="0"/>
                      <a:pt x="9" y="0"/>
                      <a:pt x="9" y="0"/>
                    </a:cubicBezTo>
                    <a:cubicBezTo>
                      <a:pt x="9" y="0"/>
                      <a:pt x="8" y="0"/>
                      <a:pt x="7" y="0"/>
                    </a:cubicBezTo>
                    <a:cubicBezTo>
                      <a:pt x="1" y="3"/>
                      <a:pt x="1" y="3"/>
                      <a:pt x="1" y="3"/>
                    </a:cubicBezTo>
                    <a:cubicBezTo>
                      <a:pt x="0" y="4"/>
                      <a:pt x="0" y="4"/>
                      <a:pt x="1" y="5"/>
                    </a:cubicBezTo>
                    <a:cubicBezTo>
                      <a:pt x="19" y="15"/>
                      <a:pt x="19" y="15"/>
                      <a:pt x="19" y="15"/>
                    </a:cubicBezTo>
                    <a:cubicBezTo>
                      <a:pt x="20" y="15"/>
                      <a:pt x="21" y="15"/>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4" name="Freeform 567"/>
              <p:cNvSpPr>
                <a:spLocks/>
              </p:cNvSpPr>
              <p:nvPr/>
            </p:nvSpPr>
            <p:spPr bwMode="auto">
              <a:xfrm>
                <a:off x="3678238" y="3600450"/>
                <a:ext cx="101600" cy="60325"/>
              </a:xfrm>
              <a:custGeom>
                <a:avLst/>
                <a:gdLst>
                  <a:gd name="T0" fmla="*/ 27 w 27"/>
                  <a:gd name="T1" fmla="*/ 11 h 16"/>
                  <a:gd name="T2" fmla="*/ 9 w 27"/>
                  <a:gd name="T3" fmla="*/ 1 h 16"/>
                  <a:gd name="T4" fmla="*/ 6 w 27"/>
                  <a:gd name="T5" fmla="*/ 1 h 16"/>
                  <a:gd name="T6" fmla="*/ 0 w 27"/>
                  <a:gd name="T7" fmla="*/ 4 h 16"/>
                  <a:gd name="T8" fmla="*/ 0 w 27"/>
                  <a:gd name="T9" fmla="*/ 6 h 16"/>
                  <a:gd name="T10" fmla="*/ 18 w 27"/>
                  <a:gd name="T11" fmla="*/ 16 h 16"/>
                  <a:gd name="T12" fmla="*/ 20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6" y="1"/>
                    </a:cubicBezTo>
                    <a:cubicBezTo>
                      <a:pt x="0" y="4"/>
                      <a:pt x="0" y="4"/>
                      <a:pt x="0" y="4"/>
                    </a:cubicBezTo>
                    <a:cubicBezTo>
                      <a:pt x="0" y="5"/>
                      <a:pt x="0" y="5"/>
                      <a:pt x="0" y="6"/>
                    </a:cubicBezTo>
                    <a:cubicBezTo>
                      <a:pt x="18" y="16"/>
                      <a:pt x="18" y="16"/>
                      <a:pt x="18" y="16"/>
                    </a:cubicBezTo>
                    <a:cubicBezTo>
                      <a:pt x="19" y="16"/>
                      <a:pt x="20" y="16"/>
                      <a:pt x="20"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5" name="Freeform 568"/>
              <p:cNvSpPr>
                <a:spLocks/>
              </p:cNvSpPr>
              <p:nvPr/>
            </p:nvSpPr>
            <p:spPr bwMode="auto">
              <a:xfrm>
                <a:off x="3760788" y="3649663"/>
                <a:ext cx="101600" cy="60325"/>
              </a:xfrm>
              <a:custGeom>
                <a:avLst/>
                <a:gdLst>
                  <a:gd name="T0" fmla="*/ 27 w 27"/>
                  <a:gd name="T1" fmla="*/ 11 h 16"/>
                  <a:gd name="T2" fmla="*/ 9 w 27"/>
                  <a:gd name="T3" fmla="*/ 0 h 16"/>
                  <a:gd name="T4" fmla="*/ 7 w 27"/>
                  <a:gd name="T5" fmla="*/ 0 h 16"/>
                  <a:gd name="T6" fmla="*/ 0 w 27"/>
                  <a:gd name="T7" fmla="*/ 4 h 16"/>
                  <a:gd name="T8" fmla="*/ 0 w 27"/>
                  <a:gd name="T9" fmla="*/ 5 h 16"/>
                  <a:gd name="T10" fmla="*/ 18 w 27"/>
                  <a:gd name="T11" fmla="*/ 16 h 16"/>
                  <a:gd name="T12" fmla="*/ 21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0"/>
                      <a:pt x="9" y="0"/>
                      <a:pt x="9" y="0"/>
                    </a:cubicBezTo>
                    <a:cubicBezTo>
                      <a:pt x="8" y="0"/>
                      <a:pt x="7" y="0"/>
                      <a:pt x="7" y="0"/>
                    </a:cubicBezTo>
                    <a:cubicBezTo>
                      <a:pt x="0" y="4"/>
                      <a:pt x="0" y="4"/>
                      <a:pt x="0" y="4"/>
                    </a:cubicBezTo>
                    <a:cubicBezTo>
                      <a:pt x="0" y="4"/>
                      <a:pt x="0" y="5"/>
                      <a:pt x="0" y="5"/>
                    </a:cubicBezTo>
                    <a:cubicBezTo>
                      <a:pt x="18" y="16"/>
                      <a:pt x="18" y="16"/>
                      <a:pt x="18" y="16"/>
                    </a:cubicBezTo>
                    <a:cubicBezTo>
                      <a:pt x="19" y="16"/>
                      <a:pt x="20" y="16"/>
                      <a:pt x="21"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6" name="Freeform 569"/>
              <p:cNvSpPr>
                <a:spLocks/>
              </p:cNvSpPr>
              <p:nvPr/>
            </p:nvSpPr>
            <p:spPr bwMode="auto">
              <a:xfrm>
                <a:off x="3844925" y="3698875"/>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7" name="Freeform 570"/>
              <p:cNvSpPr>
                <a:spLocks/>
              </p:cNvSpPr>
              <p:nvPr/>
            </p:nvSpPr>
            <p:spPr bwMode="auto">
              <a:xfrm>
                <a:off x="3927475" y="3746500"/>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19" y="16"/>
                      <a:pt x="20" y="16"/>
                      <a:pt x="21" y="15"/>
                    </a:cubicBezTo>
                    <a:cubicBezTo>
                      <a:pt x="27" y="12"/>
                      <a:pt x="27" y="12"/>
                      <a:pt x="27" y="12"/>
                    </a:cubicBezTo>
                    <a:cubicBezTo>
                      <a:pt x="28" y="11"/>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8" name="Freeform 571"/>
              <p:cNvSpPr>
                <a:spLocks/>
              </p:cNvSpPr>
              <p:nvPr/>
            </p:nvSpPr>
            <p:spPr bwMode="auto">
              <a:xfrm>
                <a:off x="4010025" y="3795713"/>
                <a:ext cx="104775" cy="60325"/>
              </a:xfrm>
              <a:custGeom>
                <a:avLst/>
                <a:gdLst>
                  <a:gd name="T0" fmla="*/ 27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7 w 28"/>
                  <a:gd name="T15" fmla="*/ 12 h 16"/>
                  <a:gd name="T16" fmla="*/ 27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0"/>
                    </a:moveTo>
                    <a:cubicBezTo>
                      <a:pt x="9" y="0"/>
                      <a:pt x="9" y="0"/>
                      <a:pt x="9" y="0"/>
                    </a:cubicBezTo>
                    <a:cubicBezTo>
                      <a:pt x="9" y="0"/>
                      <a:pt x="8" y="0"/>
                      <a:pt x="7" y="0"/>
                    </a:cubicBezTo>
                    <a:cubicBezTo>
                      <a:pt x="1" y="4"/>
                      <a:pt x="1" y="4"/>
                      <a:pt x="1" y="4"/>
                    </a:cubicBezTo>
                    <a:cubicBezTo>
                      <a:pt x="0" y="4"/>
                      <a:pt x="0" y="4"/>
                      <a:pt x="1" y="5"/>
                    </a:cubicBezTo>
                    <a:cubicBezTo>
                      <a:pt x="19" y="15"/>
                      <a:pt x="19" y="15"/>
                      <a:pt x="19" y="15"/>
                    </a:cubicBezTo>
                    <a:cubicBezTo>
                      <a:pt x="20" y="16"/>
                      <a:pt x="21" y="16"/>
                      <a:pt x="21" y="15"/>
                    </a:cubicBezTo>
                    <a:cubicBezTo>
                      <a:pt x="27" y="12"/>
                      <a:pt x="27" y="12"/>
                      <a:pt x="27" y="12"/>
                    </a:cubicBezTo>
                    <a:cubicBezTo>
                      <a:pt x="28" y="11"/>
                      <a:pt x="28" y="11"/>
                      <a:pt x="2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9" name="Freeform 572"/>
              <p:cNvSpPr>
                <a:spLocks/>
              </p:cNvSpPr>
              <p:nvPr/>
            </p:nvSpPr>
            <p:spPr bwMode="auto">
              <a:xfrm>
                <a:off x="4097338" y="3841750"/>
                <a:ext cx="101600" cy="60325"/>
              </a:xfrm>
              <a:custGeom>
                <a:avLst/>
                <a:gdLst>
                  <a:gd name="T0" fmla="*/ 27 w 27"/>
                  <a:gd name="T1" fmla="*/ 11 h 16"/>
                  <a:gd name="T2" fmla="*/ 9 w 27"/>
                  <a:gd name="T3" fmla="*/ 1 h 16"/>
                  <a:gd name="T4" fmla="*/ 6 w 27"/>
                  <a:gd name="T5" fmla="*/ 1 h 16"/>
                  <a:gd name="T6" fmla="*/ 0 w 27"/>
                  <a:gd name="T7" fmla="*/ 4 h 16"/>
                  <a:gd name="T8" fmla="*/ 0 w 27"/>
                  <a:gd name="T9" fmla="*/ 6 h 16"/>
                  <a:gd name="T10" fmla="*/ 18 w 27"/>
                  <a:gd name="T11" fmla="*/ 16 h 16"/>
                  <a:gd name="T12" fmla="*/ 20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6" y="1"/>
                    </a:cubicBezTo>
                    <a:cubicBezTo>
                      <a:pt x="0" y="4"/>
                      <a:pt x="0" y="4"/>
                      <a:pt x="0" y="4"/>
                    </a:cubicBezTo>
                    <a:cubicBezTo>
                      <a:pt x="0" y="5"/>
                      <a:pt x="0" y="5"/>
                      <a:pt x="0" y="6"/>
                    </a:cubicBezTo>
                    <a:cubicBezTo>
                      <a:pt x="18" y="16"/>
                      <a:pt x="18" y="16"/>
                      <a:pt x="18" y="16"/>
                    </a:cubicBezTo>
                    <a:cubicBezTo>
                      <a:pt x="19" y="16"/>
                      <a:pt x="20" y="16"/>
                      <a:pt x="20" y="16"/>
                    </a:cubicBezTo>
                    <a:cubicBezTo>
                      <a:pt x="27" y="12"/>
                      <a:pt x="27" y="12"/>
                      <a:pt x="27" y="12"/>
                    </a:cubicBezTo>
                    <a:cubicBezTo>
                      <a:pt x="27" y="12"/>
                      <a:pt x="27" y="12"/>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0" name="Freeform 573"/>
              <p:cNvSpPr>
                <a:spLocks/>
              </p:cNvSpPr>
              <p:nvPr/>
            </p:nvSpPr>
            <p:spPr bwMode="auto">
              <a:xfrm>
                <a:off x="4179888" y="3890963"/>
                <a:ext cx="101600" cy="58738"/>
              </a:xfrm>
              <a:custGeom>
                <a:avLst/>
                <a:gdLst>
                  <a:gd name="T0" fmla="*/ 27 w 27"/>
                  <a:gd name="T1" fmla="*/ 11 h 16"/>
                  <a:gd name="T2" fmla="*/ 9 w 27"/>
                  <a:gd name="T3" fmla="*/ 1 h 16"/>
                  <a:gd name="T4" fmla="*/ 7 w 27"/>
                  <a:gd name="T5" fmla="*/ 1 h 16"/>
                  <a:gd name="T6" fmla="*/ 0 w 27"/>
                  <a:gd name="T7" fmla="*/ 4 h 16"/>
                  <a:gd name="T8" fmla="*/ 0 w 27"/>
                  <a:gd name="T9" fmla="*/ 5 h 16"/>
                  <a:gd name="T10" fmla="*/ 18 w 27"/>
                  <a:gd name="T11" fmla="*/ 16 h 16"/>
                  <a:gd name="T12" fmla="*/ 21 w 27"/>
                  <a:gd name="T13" fmla="*/ 16 h 16"/>
                  <a:gd name="T14" fmla="*/ 27 w 27"/>
                  <a:gd name="T15" fmla="*/ 12 h 16"/>
                  <a:gd name="T16" fmla="*/ 27 w 27"/>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6">
                    <a:moveTo>
                      <a:pt x="27" y="11"/>
                    </a:moveTo>
                    <a:cubicBezTo>
                      <a:pt x="9" y="1"/>
                      <a:pt x="9" y="1"/>
                      <a:pt x="9" y="1"/>
                    </a:cubicBezTo>
                    <a:cubicBezTo>
                      <a:pt x="8" y="0"/>
                      <a:pt x="7" y="0"/>
                      <a:pt x="7" y="1"/>
                    </a:cubicBezTo>
                    <a:cubicBezTo>
                      <a:pt x="0" y="4"/>
                      <a:pt x="0" y="4"/>
                      <a:pt x="0" y="4"/>
                    </a:cubicBezTo>
                    <a:cubicBezTo>
                      <a:pt x="0" y="5"/>
                      <a:pt x="0" y="5"/>
                      <a:pt x="0" y="5"/>
                    </a:cubicBezTo>
                    <a:cubicBezTo>
                      <a:pt x="18" y="16"/>
                      <a:pt x="18" y="16"/>
                      <a:pt x="18" y="16"/>
                    </a:cubicBezTo>
                    <a:cubicBezTo>
                      <a:pt x="19" y="16"/>
                      <a:pt x="20" y="16"/>
                      <a:pt x="21" y="16"/>
                    </a:cubicBezTo>
                    <a:cubicBezTo>
                      <a:pt x="27" y="12"/>
                      <a:pt x="27" y="12"/>
                      <a:pt x="27" y="12"/>
                    </a:cubicBezTo>
                    <a:cubicBezTo>
                      <a:pt x="27" y="12"/>
                      <a:pt x="27"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1" name="Freeform 574"/>
              <p:cNvSpPr>
                <a:spLocks/>
              </p:cNvSpPr>
              <p:nvPr/>
            </p:nvSpPr>
            <p:spPr bwMode="auto">
              <a:xfrm>
                <a:off x="4262438" y="3938588"/>
                <a:ext cx="104775"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8" y="0"/>
                      <a:pt x="7"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2" name="Freeform 575"/>
              <p:cNvSpPr>
                <a:spLocks/>
              </p:cNvSpPr>
              <p:nvPr/>
            </p:nvSpPr>
            <p:spPr bwMode="auto">
              <a:xfrm>
                <a:off x="4344988" y="3987800"/>
                <a:ext cx="106363" cy="60325"/>
              </a:xfrm>
              <a:custGeom>
                <a:avLst/>
                <a:gdLst>
                  <a:gd name="T0" fmla="*/ 27 w 28"/>
                  <a:gd name="T1" fmla="*/ 11 h 16"/>
                  <a:gd name="T2" fmla="*/ 9 w 28"/>
                  <a:gd name="T3" fmla="*/ 0 h 16"/>
                  <a:gd name="T4" fmla="*/ 7 w 28"/>
                  <a:gd name="T5" fmla="*/ 0 h 16"/>
                  <a:gd name="T6" fmla="*/ 1 w 28"/>
                  <a:gd name="T7" fmla="*/ 4 h 16"/>
                  <a:gd name="T8" fmla="*/ 1 w 28"/>
                  <a:gd name="T9" fmla="*/ 5 h 16"/>
                  <a:gd name="T10" fmla="*/ 19 w 28"/>
                  <a:gd name="T11" fmla="*/ 16 h 16"/>
                  <a:gd name="T12" fmla="*/ 21 w 28"/>
                  <a:gd name="T13" fmla="*/ 16 h 16"/>
                  <a:gd name="T14" fmla="*/ 27 w 28"/>
                  <a:gd name="T15" fmla="*/ 12 h 16"/>
                  <a:gd name="T16" fmla="*/ 27 w 28"/>
                  <a:gd name="T1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7" y="11"/>
                    </a:moveTo>
                    <a:cubicBezTo>
                      <a:pt x="9" y="0"/>
                      <a:pt x="9" y="0"/>
                      <a:pt x="9" y="0"/>
                    </a:cubicBezTo>
                    <a:cubicBezTo>
                      <a:pt x="9" y="0"/>
                      <a:pt x="8" y="0"/>
                      <a:pt x="7" y="0"/>
                    </a:cubicBezTo>
                    <a:cubicBezTo>
                      <a:pt x="1" y="4"/>
                      <a:pt x="1" y="4"/>
                      <a:pt x="1" y="4"/>
                    </a:cubicBezTo>
                    <a:cubicBezTo>
                      <a:pt x="0" y="4"/>
                      <a:pt x="0" y="5"/>
                      <a:pt x="1" y="5"/>
                    </a:cubicBezTo>
                    <a:cubicBezTo>
                      <a:pt x="19" y="16"/>
                      <a:pt x="19" y="16"/>
                      <a:pt x="19" y="16"/>
                    </a:cubicBezTo>
                    <a:cubicBezTo>
                      <a:pt x="19" y="16"/>
                      <a:pt x="20" y="16"/>
                      <a:pt x="21" y="16"/>
                    </a:cubicBezTo>
                    <a:cubicBezTo>
                      <a:pt x="27" y="12"/>
                      <a:pt x="27" y="12"/>
                      <a:pt x="27" y="12"/>
                    </a:cubicBezTo>
                    <a:cubicBezTo>
                      <a:pt x="28" y="12"/>
                      <a:pt x="28" y="11"/>
                      <a:pt x="2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3" name="Freeform 576"/>
              <p:cNvSpPr>
                <a:spLocks/>
              </p:cNvSpPr>
              <p:nvPr/>
            </p:nvSpPr>
            <p:spPr bwMode="auto">
              <a:xfrm>
                <a:off x="4427538" y="4037013"/>
                <a:ext cx="106363" cy="60325"/>
              </a:xfrm>
              <a:custGeom>
                <a:avLst/>
                <a:gdLst>
                  <a:gd name="T0" fmla="*/ 28 w 28"/>
                  <a:gd name="T1" fmla="*/ 10 h 16"/>
                  <a:gd name="T2" fmla="*/ 9 w 28"/>
                  <a:gd name="T3" fmla="*/ 0 h 16"/>
                  <a:gd name="T4" fmla="*/ 7 w 28"/>
                  <a:gd name="T5" fmla="*/ 0 h 16"/>
                  <a:gd name="T6" fmla="*/ 1 w 28"/>
                  <a:gd name="T7" fmla="*/ 4 h 16"/>
                  <a:gd name="T8" fmla="*/ 1 w 28"/>
                  <a:gd name="T9" fmla="*/ 5 h 16"/>
                  <a:gd name="T10" fmla="*/ 19 w 28"/>
                  <a:gd name="T11" fmla="*/ 15 h 16"/>
                  <a:gd name="T12" fmla="*/ 21 w 28"/>
                  <a:gd name="T13" fmla="*/ 15 h 16"/>
                  <a:gd name="T14" fmla="*/ 28 w 28"/>
                  <a:gd name="T15" fmla="*/ 12 h 16"/>
                  <a:gd name="T16" fmla="*/ 28 w 28"/>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6">
                    <a:moveTo>
                      <a:pt x="28" y="10"/>
                    </a:moveTo>
                    <a:cubicBezTo>
                      <a:pt x="9" y="0"/>
                      <a:pt x="9" y="0"/>
                      <a:pt x="9" y="0"/>
                    </a:cubicBezTo>
                    <a:cubicBezTo>
                      <a:pt x="9" y="0"/>
                      <a:pt x="8" y="0"/>
                      <a:pt x="7" y="0"/>
                    </a:cubicBezTo>
                    <a:cubicBezTo>
                      <a:pt x="1" y="4"/>
                      <a:pt x="1" y="4"/>
                      <a:pt x="1" y="4"/>
                    </a:cubicBezTo>
                    <a:cubicBezTo>
                      <a:pt x="0" y="4"/>
                      <a:pt x="0" y="5"/>
                      <a:pt x="1" y="5"/>
                    </a:cubicBezTo>
                    <a:cubicBezTo>
                      <a:pt x="19" y="15"/>
                      <a:pt x="19" y="15"/>
                      <a:pt x="19" y="15"/>
                    </a:cubicBezTo>
                    <a:cubicBezTo>
                      <a:pt x="20" y="16"/>
                      <a:pt x="21" y="16"/>
                      <a:pt x="21" y="15"/>
                    </a:cubicBezTo>
                    <a:cubicBezTo>
                      <a:pt x="28" y="12"/>
                      <a:pt x="28" y="12"/>
                      <a:pt x="28" y="12"/>
                    </a:cubicBezTo>
                    <a:cubicBezTo>
                      <a:pt x="28" y="11"/>
                      <a:pt x="28" y="11"/>
                      <a:pt x="2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4" name="Freeform 577"/>
              <p:cNvSpPr>
                <a:spLocks/>
              </p:cNvSpPr>
              <p:nvPr/>
            </p:nvSpPr>
            <p:spPr bwMode="auto">
              <a:xfrm>
                <a:off x="3343275" y="3336925"/>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5" name="Freeform 578"/>
              <p:cNvSpPr>
                <a:spLocks/>
              </p:cNvSpPr>
              <p:nvPr/>
            </p:nvSpPr>
            <p:spPr bwMode="auto">
              <a:xfrm>
                <a:off x="3425825" y="3292475"/>
                <a:ext cx="185738" cy="104775"/>
              </a:xfrm>
              <a:custGeom>
                <a:avLst/>
                <a:gdLst>
                  <a:gd name="T0" fmla="*/ 49 w 49"/>
                  <a:gd name="T1" fmla="*/ 17 h 28"/>
                  <a:gd name="T2" fmla="*/ 20 w 49"/>
                  <a:gd name="T3" fmla="*/ 0 h 28"/>
                  <a:gd name="T4" fmla="*/ 18 w 49"/>
                  <a:gd name="T5" fmla="*/ 0 h 28"/>
                  <a:gd name="T6" fmla="*/ 0 w 49"/>
                  <a:gd name="T7" fmla="*/ 10 h 28"/>
                  <a:gd name="T8" fmla="*/ 0 w 49"/>
                  <a:gd name="T9" fmla="*/ 12 h 28"/>
                  <a:gd name="T10" fmla="*/ 29 w 49"/>
                  <a:gd name="T11" fmla="*/ 28 h 28"/>
                  <a:gd name="T12" fmla="*/ 31 w 49"/>
                  <a:gd name="T13" fmla="*/ 28 h 28"/>
                  <a:gd name="T14" fmla="*/ 49 w 49"/>
                  <a:gd name="T15" fmla="*/ 18 h 28"/>
                  <a:gd name="T16" fmla="*/ 49 w 49"/>
                  <a:gd name="T17" fmla="*/ 1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28">
                    <a:moveTo>
                      <a:pt x="49" y="17"/>
                    </a:moveTo>
                    <a:cubicBezTo>
                      <a:pt x="20" y="0"/>
                      <a:pt x="20" y="0"/>
                      <a:pt x="20" y="0"/>
                    </a:cubicBezTo>
                    <a:cubicBezTo>
                      <a:pt x="19" y="0"/>
                      <a:pt x="18" y="0"/>
                      <a:pt x="18" y="0"/>
                    </a:cubicBezTo>
                    <a:cubicBezTo>
                      <a:pt x="0" y="10"/>
                      <a:pt x="0" y="10"/>
                      <a:pt x="0" y="10"/>
                    </a:cubicBezTo>
                    <a:cubicBezTo>
                      <a:pt x="0" y="11"/>
                      <a:pt x="0" y="11"/>
                      <a:pt x="0" y="12"/>
                    </a:cubicBezTo>
                    <a:cubicBezTo>
                      <a:pt x="29" y="28"/>
                      <a:pt x="29" y="28"/>
                      <a:pt x="29" y="28"/>
                    </a:cubicBezTo>
                    <a:cubicBezTo>
                      <a:pt x="30" y="28"/>
                      <a:pt x="31" y="28"/>
                      <a:pt x="31" y="28"/>
                    </a:cubicBezTo>
                    <a:cubicBezTo>
                      <a:pt x="49" y="18"/>
                      <a:pt x="49" y="18"/>
                      <a:pt x="49" y="18"/>
                    </a:cubicBezTo>
                    <a:cubicBezTo>
                      <a:pt x="49" y="18"/>
                      <a:pt x="49" y="17"/>
                      <a:pt x="49" y="1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6" name="Freeform 579"/>
              <p:cNvSpPr>
                <a:spLocks/>
              </p:cNvSpPr>
              <p:nvPr/>
            </p:nvSpPr>
            <p:spPr bwMode="auto">
              <a:xfrm>
                <a:off x="3505200" y="3246438"/>
                <a:ext cx="207963" cy="117475"/>
              </a:xfrm>
              <a:custGeom>
                <a:avLst/>
                <a:gdLst>
                  <a:gd name="T0" fmla="*/ 54 w 55"/>
                  <a:gd name="T1" fmla="*/ 20 h 31"/>
                  <a:gd name="T2" fmla="*/ 20 w 55"/>
                  <a:gd name="T3" fmla="*/ 0 h 31"/>
                  <a:gd name="T4" fmla="*/ 18 w 55"/>
                  <a:gd name="T5" fmla="*/ 0 h 31"/>
                  <a:gd name="T6" fmla="*/ 1 w 55"/>
                  <a:gd name="T7" fmla="*/ 10 h 31"/>
                  <a:gd name="T8" fmla="*/ 1 w 55"/>
                  <a:gd name="T9" fmla="*/ 11 h 31"/>
                  <a:gd name="T10" fmla="*/ 35 w 55"/>
                  <a:gd name="T11" fmla="*/ 31 h 31"/>
                  <a:gd name="T12" fmla="*/ 37 w 55"/>
                  <a:gd name="T13" fmla="*/ 31 h 31"/>
                  <a:gd name="T14" fmla="*/ 54 w 55"/>
                  <a:gd name="T15" fmla="*/ 21 h 31"/>
                  <a:gd name="T16" fmla="*/ 54 w 55"/>
                  <a:gd name="T1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1">
                    <a:moveTo>
                      <a:pt x="54" y="20"/>
                    </a:moveTo>
                    <a:cubicBezTo>
                      <a:pt x="20" y="0"/>
                      <a:pt x="20" y="0"/>
                      <a:pt x="20" y="0"/>
                    </a:cubicBezTo>
                    <a:cubicBezTo>
                      <a:pt x="20" y="0"/>
                      <a:pt x="19" y="0"/>
                      <a:pt x="18" y="0"/>
                    </a:cubicBezTo>
                    <a:cubicBezTo>
                      <a:pt x="1" y="10"/>
                      <a:pt x="1" y="10"/>
                      <a:pt x="1" y="10"/>
                    </a:cubicBezTo>
                    <a:cubicBezTo>
                      <a:pt x="0" y="10"/>
                      <a:pt x="0" y="11"/>
                      <a:pt x="1" y="11"/>
                    </a:cubicBezTo>
                    <a:cubicBezTo>
                      <a:pt x="35" y="31"/>
                      <a:pt x="35" y="31"/>
                      <a:pt x="35" y="31"/>
                    </a:cubicBezTo>
                    <a:cubicBezTo>
                      <a:pt x="35" y="31"/>
                      <a:pt x="36" y="31"/>
                      <a:pt x="37" y="31"/>
                    </a:cubicBezTo>
                    <a:cubicBezTo>
                      <a:pt x="54" y="21"/>
                      <a:pt x="54" y="21"/>
                      <a:pt x="54" y="21"/>
                    </a:cubicBezTo>
                    <a:cubicBezTo>
                      <a:pt x="55" y="21"/>
                      <a:pt x="55" y="20"/>
                      <a:pt x="54"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7" name="Freeform 580"/>
              <p:cNvSpPr>
                <a:spLocks/>
              </p:cNvSpPr>
              <p:nvPr/>
            </p:nvSpPr>
            <p:spPr bwMode="auto">
              <a:xfrm>
                <a:off x="3584575" y="3197225"/>
                <a:ext cx="252413" cy="147638"/>
              </a:xfrm>
              <a:custGeom>
                <a:avLst/>
                <a:gdLst>
                  <a:gd name="T0" fmla="*/ 66 w 67"/>
                  <a:gd name="T1" fmla="*/ 27 h 39"/>
                  <a:gd name="T2" fmla="*/ 21 w 67"/>
                  <a:gd name="T3" fmla="*/ 1 h 39"/>
                  <a:gd name="T4" fmla="*/ 18 w 67"/>
                  <a:gd name="T5" fmla="*/ 1 h 39"/>
                  <a:gd name="T6" fmla="*/ 1 w 67"/>
                  <a:gd name="T7" fmla="*/ 11 h 39"/>
                  <a:gd name="T8" fmla="*/ 1 w 67"/>
                  <a:gd name="T9" fmla="*/ 12 h 39"/>
                  <a:gd name="T10" fmla="*/ 46 w 67"/>
                  <a:gd name="T11" fmla="*/ 38 h 39"/>
                  <a:gd name="T12" fmla="*/ 49 w 67"/>
                  <a:gd name="T13" fmla="*/ 38 h 39"/>
                  <a:gd name="T14" fmla="*/ 66 w 67"/>
                  <a:gd name="T15" fmla="*/ 28 h 39"/>
                  <a:gd name="T16" fmla="*/ 66 w 67"/>
                  <a:gd name="T1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9">
                    <a:moveTo>
                      <a:pt x="66" y="27"/>
                    </a:moveTo>
                    <a:cubicBezTo>
                      <a:pt x="21" y="1"/>
                      <a:pt x="21" y="1"/>
                      <a:pt x="21" y="1"/>
                    </a:cubicBezTo>
                    <a:cubicBezTo>
                      <a:pt x="20" y="0"/>
                      <a:pt x="19" y="0"/>
                      <a:pt x="18" y="1"/>
                    </a:cubicBezTo>
                    <a:cubicBezTo>
                      <a:pt x="1" y="11"/>
                      <a:pt x="1" y="11"/>
                      <a:pt x="1" y="11"/>
                    </a:cubicBezTo>
                    <a:cubicBezTo>
                      <a:pt x="0" y="11"/>
                      <a:pt x="0" y="12"/>
                      <a:pt x="1" y="12"/>
                    </a:cubicBezTo>
                    <a:cubicBezTo>
                      <a:pt x="46" y="38"/>
                      <a:pt x="46" y="38"/>
                      <a:pt x="46" y="38"/>
                    </a:cubicBezTo>
                    <a:cubicBezTo>
                      <a:pt x="47" y="39"/>
                      <a:pt x="48" y="39"/>
                      <a:pt x="49" y="38"/>
                    </a:cubicBezTo>
                    <a:cubicBezTo>
                      <a:pt x="66" y="28"/>
                      <a:pt x="66" y="28"/>
                      <a:pt x="66" y="28"/>
                    </a:cubicBezTo>
                    <a:cubicBezTo>
                      <a:pt x="67" y="28"/>
                      <a:pt x="67" y="27"/>
                      <a:pt x="66" y="2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8" name="Freeform 581"/>
              <p:cNvSpPr>
                <a:spLocks/>
              </p:cNvSpPr>
              <p:nvPr/>
            </p:nvSpPr>
            <p:spPr bwMode="auto">
              <a:xfrm>
                <a:off x="3430588" y="3386138"/>
                <a:ext cx="142875" cy="82550"/>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8" y="0"/>
                      <a:pt x="18" y="0"/>
                    </a:cubicBezTo>
                    <a:cubicBezTo>
                      <a:pt x="0" y="11"/>
                      <a:pt x="0" y="11"/>
                      <a:pt x="0" y="11"/>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9" name="Freeform 582"/>
              <p:cNvSpPr>
                <a:spLocks/>
              </p:cNvSpPr>
              <p:nvPr/>
            </p:nvSpPr>
            <p:spPr bwMode="auto">
              <a:xfrm>
                <a:off x="3513138" y="343535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0" name="Freeform 583"/>
              <p:cNvSpPr>
                <a:spLocks/>
              </p:cNvSpPr>
              <p:nvPr/>
            </p:nvSpPr>
            <p:spPr bwMode="auto">
              <a:xfrm>
                <a:off x="3595688" y="3482975"/>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19" y="0"/>
                      <a:pt x="19" y="0"/>
                      <a:pt x="18" y="0"/>
                    </a:cubicBezTo>
                    <a:cubicBezTo>
                      <a:pt x="1" y="10"/>
                      <a:pt x="1" y="10"/>
                      <a:pt x="1" y="10"/>
                    </a:cubicBezTo>
                    <a:cubicBezTo>
                      <a:pt x="0" y="10"/>
                      <a:pt x="0" y="11"/>
                      <a:pt x="1" y="11"/>
                    </a:cubicBezTo>
                    <a:cubicBezTo>
                      <a:pt x="18" y="21"/>
                      <a:pt x="18" y="21"/>
                      <a:pt x="18" y="21"/>
                    </a:cubicBezTo>
                    <a:cubicBezTo>
                      <a:pt x="19" y="22"/>
                      <a:pt x="19"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1" name="Freeform 584"/>
              <p:cNvSpPr>
                <a:spLocks/>
              </p:cNvSpPr>
              <p:nvPr/>
            </p:nvSpPr>
            <p:spPr bwMode="auto">
              <a:xfrm>
                <a:off x="3678238" y="353218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2" name="Freeform 585"/>
              <p:cNvSpPr>
                <a:spLocks/>
              </p:cNvSpPr>
              <p:nvPr/>
            </p:nvSpPr>
            <p:spPr bwMode="auto">
              <a:xfrm>
                <a:off x="3760788" y="3578225"/>
                <a:ext cx="144463"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3" name="Freeform 586"/>
              <p:cNvSpPr>
                <a:spLocks/>
              </p:cNvSpPr>
              <p:nvPr/>
            </p:nvSpPr>
            <p:spPr bwMode="auto">
              <a:xfrm>
                <a:off x="3844925" y="3627438"/>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4" name="Freeform 587"/>
              <p:cNvSpPr>
                <a:spLocks/>
              </p:cNvSpPr>
              <p:nvPr/>
            </p:nvSpPr>
            <p:spPr bwMode="auto">
              <a:xfrm>
                <a:off x="3930650" y="3675063"/>
                <a:ext cx="142875" cy="84138"/>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5" name="Freeform 588"/>
              <p:cNvSpPr>
                <a:spLocks/>
              </p:cNvSpPr>
              <p:nvPr/>
            </p:nvSpPr>
            <p:spPr bwMode="auto">
              <a:xfrm>
                <a:off x="4013200" y="3724275"/>
                <a:ext cx="144463"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6" name="Freeform 589"/>
              <p:cNvSpPr>
                <a:spLocks/>
              </p:cNvSpPr>
              <p:nvPr/>
            </p:nvSpPr>
            <p:spPr bwMode="auto">
              <a:xfrm>
                <a:off x="4097338" y="3770313"/>
                <a:ext cx="142875" cy="85725"/>
              </a:xfrm>
              <a:custGeom>
                <a:avLst/>
                <a:gdLst>
                  <a:gd name="T0" fmla="*/ 37 w 38"/>
                  <a:gd name="T1" fmla="*/ 11 h 23"/>
                  <a:gd name="T2" fmla="*/ 20 w 38"/>
                  <a:gd name="T3" fmla="*/ 1 h 23"/>
                  <a:gd name="T4" fmla="*/ 18 w 38"/>
                  <a:gd name="T5" fmla="*/ 1 h 23"/>
                  <a:gd name="T6" fmla="*/ 0 w 38"/>
                  <a:gd name="T7" fmla="*/ 11 h 23"/>
                  <a:gd name="T8" fmla="*/ 0 w 38"/>
                  <a:gd name="T9" fmla="*/ 12 h 23"/>
                  <a:gd name="T10" fmla="*/ 18 w 38"/>
                  <a:gd name="T11" fmla="*/ 22 h 23"/>
                  <a:gd name="T12" fmla="*/ 20 w 38"/>
                  <a:gd name="T13" fmla="*/ 22 h 23"/>
                  <a:gd name="T14" fmla="*/ 37 w 38"/>
                  <a:gd name="T15" fmla="*/ 12 h 23"/>
                  <a:gd name="T16" fmla="*/ 37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3"/>
                      <a:pt x="19" y="23"/>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7" name="Freeform 590"/>
              <p:cNvSpPr>
                <a:spLocks/>
              </p:cNvSpPr>
              <p:nvPr/>
            </p:nvSpPr>
            <p:spPr bwMode="auto">
              <a:xfrm>
                <a:off x="4179888" y="3817938"/>
                <a:ext cx="142875" cy="84138"/>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8" name="Freeform 591"/>
              <p:cNvSpPr>
                <a:spLocks/>
              </p:cNvSpPr>
              <p:nvPr/>
            </p:nvSpPr>
            <p:spPr bwMode="auto">
              <a:xfrm>
                <a:off x="4262438" y="3867150"/>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9" name="Freeform 592"/>
              <p:cNvSpPr>
                <a:spLocks/>
              </p:cNvSpPr>
              <p:nvPr/>
            </p:nvSpPr>
            <p:spPr bwMode="auto">
              <a:xfrm>
                <a:off x="4344988" y="3916363"/>
                <a:ext cx="147638"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0" name="Freeform 593"/>
              <p:cNvSpPr>
                <a:spLocks/>
              </p:cNvSpPr>
              <p:nvPr/>
            </p:nvSpPr>
            <p:spPr bwMode="auto">
              <a:xfrm>
                <a:off x="3551238" y="3363913"/>
                <a:ext cx="142875" cy="82550"/>
              </a:xfrm>
              <a:custGeom>
                <a:avLst/>
                <a:gdLst>
                  <a:gd name="T0" fmla="*/ 38 w 38"/>
                  <a:gd name="T1" fmla="*/ 11 h 22"/>
                  <a:gd name="T2" fmla="*/ 20 w 38"/>
                  <a:gd name="T3" fmla="*/ 0 h 22"/>
                  <a:gd name="T4" fmla="*/ 18 w 38"/>
                  <a:gd name="T5" fmla="*/ 0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0"/>
                      <a:pt x="20" y="0"/>
                      <a:pt x="20" y="0"/>
                    </a:cubicBezTo>
                    <a:cubicBezTo>
                      <a:pt x="20" y="0"/>
                      <a:pt x="19" y="0"/>
                      <a:pt x="18" y="0"/>
                    </a:cubicBezTo>
                    <a:cubicBezTo>
                      <a:pt x="1" y="11"/>
                      <a:pt x="1" y="11"/>
                      <a:pt x="1" y="11"/>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1" name="Freeform 594"/>
              <p:cNvSpPr>
                <a:spLocks/>
              </p:cNvSpPr>
              <p:nvPr/>
            </p:nvSpPr>
            <p:spPr bwMode="auto">
              <a:xfrm>
                <a:off x="3633788" y="3411538"/>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2" name="Freeform 595"/>
              <p:cNvSpPr>
                <a:spLocks/>
              </p:cNvSpPr>
              <p:nvPr/>
            </p:nvSpPr>
            <p:spPr bwMode="auto">
              <a:xfrm>
                <a:off x="3716338" y="3460750"/>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1 h 22"/>
                  <a:gd name="T12" fmla="*/ 21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1"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3" name="Freeform 596"/>
              <p:cNvSpPr>
                <a:spLocks/>
              </p:cNvSpPr>
              <p:nvPr/>
            </p:nvSpPr>
            <p:spPr bwMode="auto">
              <a:xfrm>
                <a:off x="3803650" y="3509963"/>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4" name="Freeform 597"/>
              <p:cNvSpPr>
                <a:spLocks/>
              </p:cNvSpPr>
              <p:nvPr/>
            </p:nvSpPr>
            <p:spPr bwMode="auto">
              <a:xfrm>
                <a:off x="3886200" y="3556000"/>
                <a:ext cx="142875" cy="82550"/>
              </a:xfrm>
              <a:custGeom>
                <a:avLst/>
                <a:gdLst>
                  <a:gd name="T0" fmla="*/ 37 w 38"/>
                  <a:gd name="T1" fmla="*/ 11 h 22"/>
                  <a:gd name="T2" fmla="*/ 20 w 38"/>
                  <a:gd name="T3" fmla="*/ 1 h 22"/>
                  <a:gd name="T4" fmla="*/ 18 w 38"/>
                  <a:gd name="T5" fmla="*/ 1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2"/>
                      <a:pt x="19" y="22"/>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5" name="Freeform 598"/>
              <p:cNvSpPr>
                <a:spLocks/>
              </p:cNvSpPr>
              <p:nvPr/>
            </p:nvSpPr>
            <p:spPr bwMode="auto">
              <a:xfrm>
                <a:off x="3968750" y="3603625"/>
                <a:ext cx="142875" cy="84138"/>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9" y="0"/>
                      <a:pt x="18" y="0"/>
                    </a:cubicBezTo>
                    <a:cubicBezTo>
                      <a:pt x="0" y="11"/>
                      <a:pt x="0" y="11"/>
                      <a:pt x="0" y="11"/>
                    </a:cubicBezTo>
                    <a:cubicBezTo>
                      <a:pt x="0" y="11"/>
                      <a:pt x="0" y="11"/>
                      <a:pt x="0" y="12"/>
                    </a:cubicBezTo>
                    <a:cubicBezTo>
                      <a:pt x="18" y="22"/>
                      <a:pt x="18" y="22"/>
                      <a:pt x="18" y="22"/>
                    </a:cubicBezTo>
                    <a:cubicBezTo>
                      <a:pt x="19"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6" name="Freeform 599"/>
              <p:cNvSpPr>
                <a:spLocks/>
              </p:cNvSpPr>
              <p:nvPr/>
            </p:nvSpPr>
            <p:spPr bwMode="auto">
              <a:xfrm>
                <a:off x="4051300" y="365283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7" name="Freeform 600"/>
              <p:cNvSpPr>
                <a:spLocks/>
              </p:cNvSpPr>
              <p:nvPr/>
            </p:nvSpPr>
            <p:spPr bwMode="auto">
              <a:xfrm>
                <a:off x="4133850" y="3702050"/>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8" name="Freeform 601"/>
              <p:cNvSpPr>
                <a:spLocks/>
              </p:cNvSpPr>
              <p:nvPr/>
            </p:nvSpPr>
            <p:spPr bwMode="auto">
              <a:xfrm>
                <a:off x="4216400" y="3746500"/>
                <a:ext cx="147638" cy="87313"/>
              </a:xfrm>
              <a:custGeom>
                <a:avLst/>
                <a:gdLst>
                  <a:gd name="T0" fmla="*/ 38 w 39"/>
                  <a:gd name="T1" fmla="*/ 11 h 23"/>
                  <a:gd name="T2" fmla="*/ 21 w 39"/>
                  <a:gd name="T3" fmla="*/ 1 h 23"/>
                  <a:gd name="T4" fmla="*/ 18 w 39"/>
                  <a:gd name="T5" fmla="*/ 1 h 23"/>
                  <a:gd name="T6" fmla="*/ 1 w 39"/>
                  <a:gd name="T7" fmla="*/ 11 h 23"/>
                  <a:gd name="T8" fmla="*/ 1 w 39"/>
                  <a:gd name="T9" fmla="*/ 12 h 23"/>
                  <a:gd name="T10" fmla="*/ 18 w 39"/>
                  <a:gd name="T11" fmla="*/ 22 h 23"/>
                  <a:gd name="T12" fmla="*/ 21 w 39"/>
                  <a:gd name="T13" fmla="*/ 22 h 23"/>
                  <a:gd name="T14" fmla="*/ 38 w 39"/>
                  <a:gd name="T15" fmla="*/ 12 h 23"/>
                  <a:gd name="T16" fmla="*/ 38 w 39"/>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9" name="Freeform 602"/>
              <p:cNvSpPr>
                <a:spLocks/>
              </p:cNvSpPr>
              <p:nvPr/>
            </p:nvSpPr>
            <p:spPr bwMode="auto">
              <a:xfrm>
                <a:off x="4303713" y="3795713"/>
                <a:ext cx="142875" cy="82550"/>
              </a:xfrm>
              <a:custGeom>
                <a:avLst/>
                <a:gdLst>
                  <a:gd name="T0" fmla="*/ 37 w 38"/>
                  <a:gd name="T1" fmla="*/ 11 h 22"/>
                  <a:gd name="T2" fmla="*/ 20 w 38"/>
                  <a:gd name="T3" fmla="*/ 1 h 22"/>
                  <a:gd name="T4" fmla="*/ 18 w 38"/>
                  <a:gd name="T5" fmla="*/ 1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2"/>
                      <a:pt x="19" y="22"/>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0" name="Freeform 603"/>
              <p:cNvSpPr>
                <a:spLocks/>
              </p:cNvSpPr>
              <p:nvPr/>
            </p:nvSpPr>
            <p:spPr bwMode="auto">
              <a:xfrm>
                <a:off x="4386263" y="3844925"/>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1" name="Freeform 604"/>
              <p:cNvSpPr>
                <a:spLocks/>
              </p:cNvSpPr>
              <p:nvPr/>
            </p:nvSpPr>
            <p:spPr bwMode="auto">
              <a:xfrm>
                <a:off x="4468813" y="3894138"/>
                <a:ext cx="144463"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2" name="Freeform 605"/>
              <p:cNvSpPr>
                <a:spLocks/>
              </p:cNvSpPr>
              <p:nvPr/>
            </p:nvSpPr>
            <p:spPr bwMode="auto">
              <a:xfrm>
                <a:off x="3652838" y="3328988"/>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3" name="Freeform 606"/>
              <p:cNvSpPr>
                <a:spLocks/>
              </p:cNvSpPr>
              <p:nvPr/>
            </p:nvSpPr>
            <p:spPr bwMode="auto">
              <a:xfrm>
                <a:off x="3735388" y="337820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4" name="Freeform 607"/>
              <p:cNvSpPr>
                <a:spLocks/>
              </p:cNvSpPr>
              <p:nvPr/>
            </p:nvSpPr>
            <p:spPr bwMode="auto">
              <a:xfrm>
                <a:off x="3817938" y="3424238"/>
                <a:ext cx="142875" cy="85725"/>
              </a:xfrm>
              <a:custGeom>
                <a:avLst/>
                <a:gdLst>
                  <a:gd name="T0" fmla="*/ 38 w 38"/>
                  <a:gd name="T1" fmla="*/ 11 h 23"/>
                  <a:gd name="T2" fmla="*/ 20 w 38"/>
                  <a:gd name="T3" fmla="*/ 1 h 23"/>
                  <a:gd name="T4" fmla="*/ 18 w 38"/>
                  <a:gd name="T5" fmla="*/ 1 h 23"/>
                  <a:gd name="T6" fmla="*/ 1 w 38"/>
                  <a:gd name="T7" fmla="*/ 11 h 23"/>
                  <a:gd name="T8" fmla="*/ 1 w 38"/>
                  <a:gd name="T9" fmla="*/ 12 h 23"/>
                  <a:gd name="T10" fmla="*/ 18 w 38"/>
                  <a:gd name="T11" fmla="*/ 22 h 23"/>
                  <a:gd name="T12" fmla="*/ 20 w 38"/>
                  <a:gd name="T13" fmla="*/ 22 h 23"/>
                  <a:gd name="T14" fmla="*/ 38 w 38"/>
                  <a:gd name="T15" fmla="*/ 12 h 23"/>
                  <a:gd name="T16" fmla="*/ 38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5" name="Freeform 608"/>
              <p:cNvSpPr>
                <a:spLocks/>
              </p:cNvSpPr>
              <p:nvPr/>
            </p:nvSpPr>
            <p:spPr bwMode="auto">
              <a:xfrm>
                <a:off x="3900488" y="3471863"/>
                <a:ext cx="142875" cy="84138"/>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6" name="Freeform 609"/>
              <p:cNvSpPr>
                <a:spLocks/>
              </p:cNvSpPr>
              <p:nvPr/>
            </p:nvSpPr>
            <p:spPr bwMode="auto">
              <a:xfrm>
                <a:off x="3983038" y="3521075"/>
                <a:ext cx="147638" cy="82550"/>
              </a:xfrm>
              <a:custGeom>
                <a:avLst/>
                <a:gdLst>
                  <a:gd name="T0" fmla="*/ 38 w 39"/>
                  <a:gd name="T1" fmla="*/ 10 h 22"/>
                  <a:gd name="T2" fmla="*/ 20 w 39"/>
                  <a:gd name="T3" fmla="*/ 0 h 22"/>
                  <a:gd name="T4" fmla="*/ 18 w 39"/>
                  <a:gd name="T5" fmla="*/ 0 h 22"/>
                  <a:gd name="T6" fmla="*/ 1 w 39"/>
                  <a:gd name="T7" fmla="*/ 10 h 22"/>
                  <a:gd name="T8" fmla="*/ 1 w 39"/>
                  <a:gd name="T9" fmla="*/ 12 h 22"/>
                  <a:gd name="T10" fmla="*/ 18 w 39"/>
                  <a:gd name="T11" fmla="*/ 22 h 22"/>
                  <a:gd name="T12" fmla="*/ 20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7" name="Freeform 610"/>
              <p:cNvSpPr>
                <a:spLocks/>
              </p:cNvSpPr>
              <p:nvPr/>
            </p:nvSpPr>
            <p:spPr bwMode="auto">
              <a:xfrm>
                <a:off x="4067175" y="3570288"/>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8" name="Freeform 611"/>
              <p:cNvSpPr>
                <a:spLocks/>
              </p:cNvSpPr>
              <p:nvPr/>
            </p:nvSpPr>
            <p:spPr bwMode="auto">
              <a:xfrm>
                <a:off x="4152900" y="361950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9" name="Freeform 612"/>
              <p:cNvSpPr>
                <a:spLocks/>
              </p:cNvSpPr>
              <p:nvPr/>
            </p:nvSpPr>
            <p:spPr bwMode="auto">
              <a:xfrm>
                <a:off x="4235450" y="3663950"/>
                <a:ext cx="142875" cy="87313"/>
              </a:xfrm>
              <a:custGeom>
                <a:avLst/>
                <a:gdLst>
                  <a:gd name="T0" fmla="*/ 37 w 38"/>
                  <a:gd name="T1" fmla="*/ 11 h 23"/>
                  <a:gd name="T2" fmla="*/ 20 w 38"/>
                  <a:gd name="T3" fmla="*/ 1 h 23"/>
                  <a:gd name="T4" fmla="*/ 18 w 38"/>
                  <a:gd name="T5" fmla="*/ 1 h 23"/>
                  <a:gd name="T6" fmla="*/ 0 w 38"/>
                  <a:gd name="T7" fmla="*/ 11 h 23"/>
                  <a:gd name="T8" fmla="*/ 0 w 38"/>
                  <a:gd name="T9" fmla="*/ 12 h 23"/>
                  <a:gd name="T10" fmla="*/ 18 w 38"/>
                  <a:gd name="T11" fmla="*/ 22 h 23"/>
                  <a:gd name="T12" fmla="*/ 20 w 38"/>
                  <a:gd name="T13" fmla="*/ 22 h 23"/>
                  <a:gd name="T14" fmla="*/ 37 w 38"/>
                  <a:gd name="T15" fmla="*/ 12 h 23"/>
                  <a:gd name="T16" fmla="*/ 37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7" y="11"/>
                    </a:moveTo>
                    <a:cubicBezTo>
                      <a:pt x="20" y="1"/>
                      <a:pt x="20" y="1"/>
                      <a:pt x="20" y="1"/>
                    </a:cubicBezTo>
                    <a:cubicBezTo>
                      <a:pt x="19" y="0"/>
                      <a:pt x="18" y="0"/>
                      <a:pt x="18" y="1"/>
                    </a:cubicBezTo>
                    <a:cubicBezTo>
                      <a:pt x="0" y="11"/>
                      <a:pt x="0" y="11"/>
                      <a:pt x="0" y="11"/>
                    </a:cubicBezTo>
                    <a:cubicBezTo>
                      <a:pt x="0" y="11"/>
                      <a:pt x="0" y="12"/>
                      <a:pt x="0" y="12"/>
                    </a:cubicBezTo>
                    <a:cubicBezTo>
                      <a:pt x="18" y="22"/>
                      <a:pt x="18" y="22"/>
                      <a:pt x="18" y="22"/>
                    </a:cubicBezTo>
                    <a:cubicBezTo>
                      <a:pt x="18" y="23"/>
                      <a:pt x="19" y="23"/>
                      <a:pt x="20" y="22"/>
                    </a:cubicBezTo>
                    <a:cubicBezTo>
                      <a:pt x="37" y="12"/>
                      <a:pt x="37" y="12"/>
                      <a:pt x="37" y="12"/>
                    </a:cubicBezTo>
                    <a:cubicBezTo>
                      <a:pt x="38" y="12"/>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0" name="Freeform 613"/>
              <p:cNvSpPr>
                <a:spLocks/>
              </p:cNvSpPr>
              <p:nvPr/>
            </p:nvSpPr>
            <p:spPr bwMode="auto">
              <a:xfrm>
                <a:off x="4319588" y="3713163"/>
                <a:ext cx="142875"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1" name="Freeform 614"/>
              <p:cNvSpPr>
                <a:spLocks/>
              </p:cNvSpPr>
              <p:nvPr/>
            </p:nvSpPr>
            <p:spPr bwMode="auto">
              <a:xfrm>
                <a:off x="4402138" y="37623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2" name="Freeform 615"/>
              <p:cNvSpPr>
                <a:spLocks/>
              </p:cNvSpPr>
              <p:nvPr/>
            </p:nvSpPr>
            <p:spPr bwMode="auto">
              <a:xfrm>
                <a:off x="4484688" y="3811588"/>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2 h 22"/>
                  <a:gd name="T12" fmla="*/ 20 w 38"/>
                  <a:gd name="T13" fmla="*/ 22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3" name="Freeform 616"/>
              <p:cNvSpPr>
                <a:spLocks/>
              </p:cNvSpPr>
              <p:nvPr/>
            </p:nvSpPr>
            <p:spPr bwMode="auto">
              <a:xfrm>
                <a:off x="3773488" y="3306763"/>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2 h 22"/>
                  <a:gd name="T10" fmla="*/ 18 w 38"/>
                  <a:gd name="T11" fmla="*/ 22 h 22"/>
                  <a:gd name="T12" fmla="*/ 20 w 38"/>
                  <a:gd name="T13" fmla="*/ 22 h 22"/>
                  <a:gd name="T14" fmla="*/ 38 w 38"/>
                  <a:gd name="T15" fmla="*/ 12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0" y="22"/>
                    </a:cubicBezTo>
                    <a:cubicBezTo>
                      <a:pt x="38" y="12"/>
                      <a:pt x="38" y="12"/>
                      <a:pt x="38" y="12"/>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4" name="Freeform 617"/>
              <p:cNvSpPr>
                <a:spLocks/>
              </p:cNvSpPr>
              <p:nvPr/>
            </p:nvSpPr>
            <p:spPr bwMode="auto">
              <a:xfrm>
                <a:off x="3667125" y="31527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2 h 22"/>
                  <a:gd name="T12" fmla="*/ 20 w 38"/>
                  <a:gd name="T13" fmla="*/ 22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1"/>
                      <a:pt x="0" y="11"/>
                      <a:pt x="1" y="11"/>
                    </a:cubicBezTo>
                    <a:cubicBezTo>
                      <a:pt x="18" y="22"/>
                      <a:pt x="18" y="22"/>
                      <a:pt x="18" y="22"/>
                    </a:cubicBezTo>
                    <a:cubicBezTo>
                      <a:pt x="19" y="22"/>
                      <a:pt x="20" y="22"/>
                      <a:pt x="20" y="22"/>
                    </a:cubicBezTo>
                    <a:cubicBezTo>
                      <a:pt x="38" y="11"/>
                      <a:pt x="38" y="11"/>
                      <a:pt x="38" y="11"/>
                    </a:cubicBezTo>
                    <a:cubicBezTo>
                      <a:pt x="38" y="11"/>
                      <a:pt x="38"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5" name="Freeform 618"/>
              <p:cNvSpPr>
                <a:spLocks/>
              </p:cNvSpPr>
              <p:nvPr/>
            </p:nvSpPr>
            <p:spPr bwMode="auto">
              <a:xfrm>
                <a:off x="3749675" y="3201988"/>
                <a:ext cx="147638" cy="82550"/>
              </a:xfrm>
              <a:custGeom>
                <a:avLst/>
                <a:gdLst>
                  <a:gd name="T0" fmla="*/ 38 w 39"/>
                  <a:gd name="T1" fmla="*/ 10 h 22"/>
                  <a:gd name="T2" fmla="*/ 21 w 39"/>
                  <a:gd name="T3" fmla="*/ 0 h 22"/>
                  <a:gd name="T4" fmla="*/ 18 w 39"/>
                  <a:gd name="T5" fmla="*/ 0 h 22"/>
                  <a:gd name="T6" fmla="*/ 1 w 39"/>
                  <a:gd name="T7" fmla="*/ 10 h 22"/>
                  <a:gd name="T8" fmla="*/ 1 w 39"/>
                  <a:gd name="T9" fmla="*/ 11 h 22"/>
                  <a:gd name="T10" fmla="*/ 18 w 39"/>
                  <a:gd name="T11" fmla="*/ 21 h 22"/>
                  <a:gd name="T12" fmla="*/ 21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1"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6" name="Freeform 619"/>
              <p:cNvSpPr>
                <a:spLocks/>
              </p:cNvSpPr>
              <p:nvPr/>
            </p:nvSpPr>
            <p:spPr bwMode="auto">
              <a:xfrm>
                <a:off x="3832225" y="3246438"/>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7" name="Freeform 620"/>
              <p:cNvSpPr>
                <a:spLocks/>
              </p:cNvSpPr>
              <p:nvPr/>
            </p:nvSpPr>
            <p:spPr bwMode="auto">
              <a:xfrm>
                <a:off x="3919538" y="3295650"/>
                <a:ext cx="165100" cy="98425"/>
              </a:xfrm>
              <a:custGeom>
                <a:avLst/>
                <a:gdLst>
                  <a:gd name="T0" fmla="*/ 43 w 44"/>
                  <a:gd name="T1" fmla="*/ 14 h 26"/>
                  <a:gd name="T2" fmla="*/ 20 w 44"/>
                  <a:gd name="T3" fmla="*/ 1 h 26"/>
                  <a:gd name="T4" fmla="*/ 18 w 44"/>
                  <a:gd name="T5" fmla="*/ 1 h 26"/>
                  <a:gd name="T6" fmla="*/ 0 w 44"/>
                  <a:gd name="T7" fmla="*/ 11 h 26"/>
                  <a:gd name="T8" fmla="*/ 0 w 44"/>
                  <a:gd name="T9" fmla="*/ 12 h 26"/>
                  <a:gd name="T10" fmla="*/ 24 w 44"/>
                  <a:gd name="T11" fmla="*/ 25 h 26"/>
                  <a:gd name="T12" fmla="*/ 26 w 44"/>
                  <a:gd name="T13" fmla="*/ 25 h 26"/>
                  <a:gd name="T14" fmla="*/ 43 w 44"/>
                  <a:gd name="T15" fmla="*/ 15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0" y="1"/>
                      <a:pt x="20" y="1"/>
                      <a:pt x="20" y="1"/>
                    </a:cubicBezTo>
                    <a:cubicBezTo>
                      <a:pt x="19" y="0"/>
                      <a:pt x="18" y="0"/>
                      <a:pt x="18" y="1"/>
                    </a:cubicBezTo>
                    <a:cubicBezTo>
                      <a:pt x="0" y="11"/>
                      <a:pt x="0" y="11"/>
                      <a:pt x="0" y="11"/>
                    </a:cubicBezTo>
                    <a:cubicBezTo>
                      <a:pt x="0" y="11"/>
                      <a:pt x="0" y="12"/>
                      <a:pt x="0" y="12"/>
                    </a:cubicBezTo>
                    <a:cubicBezTo>
                      <a:pt x="24" y="25"/>
                      <a:pt x="24" y="25"/>
                      <a:pt x="24" y="25"/>
                    </a:cubicBezTo>
                    <a:cubicBezTo>
                      <a:pt x="24" y="26"/>
                      <a:pt x="25" y="26"/>
                      <a:pt x="26" y="25"/>
                    </a:cubicBezTo>
                    <a:cubicBezTo>
                      <a:pt x="43" y="15"/>
                      <a:pt x="43" y="15"/>
                      <a:pt x="43" y="15"/>
                    </a:cubicBezTo>
                    <a:cubicBezTo>
                      <a:pt x="44" y="15"/>
                      <a:pt x="44" y="14"/>
                      <a:pt x="43"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8" name="Freeform 621"/>
              <p:cNvSpPr>
                <a:spLocks/>
              </p:cNvSpPr>
              <p:nvPr/>
            </p:nvSpPr>
            <p:spPr bwMode="auto">
              <a:xfrm>
                <a:off x="4021138" y="3355975"/>
                <a:ext cx="477838" cy="274638"/>
              </a:xfrm>
              <a:custGeom>
                <a:avLst/>
                <a:gdLst>
                  <a:gd name="T0" fmla="*/ 126 w 127"/>
                  <a:gd name="T1" fmla="*/ 62 h 73"/>
                  <a:gd name="T2" fmla="*/ 20 w 127"/>
                  <a:gd name="T3" fmla="*/ 0 h 73"/>
                  <a:gd name="T4" fmla="*/ 18 w 127"/>
                  <a:gd name="T5" fmla="*/ 0 h 73"/>
                  <a:gd name="T6" fmla="*/ 1 w 127"/>
                  <a:gd name="T7" fmla="*/ 10 h 73"/>
                  <a:gd name="T8" fmla="*/ 1 w 127"/>
                  <a:gd name="T9" fmla="*/ 12 h 73"/>
                  <a:gd name="T10" fmla="*/ 107 w 127"/>
                  <a:gd name="T11" fmla="*/ 73 h 73"/>
                  <a:gd name="T12" fmla="*/ 109 w 127"/>
                  <a:gd name="T13" fmla="*/ 73 h 73"/>
                  <a:gd name="T14" fmla="*/ 126 w 127"/>
                  <a:gd name="T15" fmla="*/ 63 h 73"/>
                  <a:gd name="T16" fmla="*/ 126 w 127"/>
                  <a:gd name="T17" fmla="*/ 6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73">
                    <a:moveTo>
                      <a:pt x="126" y="62"/>
                    </a:moveTo>
                    <a:cubicBezTo>
                      <a:pt x="20" y="0"/>
                      <a:pt x="20" y="0"/>
                      <a:pt x="20" y="0"/>
                    </a:cubicBezTo>
                    <a:cubicBezTo>
                      <a:pt x="20" y="0"/>
                      <a:pt x="19" y="0"/>
                      <a:pt x="18" y="0"/>
                    </a:cubicBezTo>
                    <a:cubicBezTo>
                      <a:pt x="1" y="10"/>
                      <a:pt x="1" y="10"/>
                      <a:pt x="1" y="10"/>
                    </a:cubicBezTo>
                    <a:cubicBezTo>
                      <a:pt x="0" y="11"/>
                      <a:pt x="0" y="11"/>
                      <a:pt x="1" y="12"/>
                    </a:cubicBezTo>
                    <a:cubicBezTo>
                      <a:pt x="107" y="73"/>
                      <a:pt x="107" y="73"/>
                      <a:pt x="107" y="73"/>
                    </a:cubicBezTo>
                    <a:cubicBezTo>
                      <a:pt x="107" y="73"/>
                      <a:pt x="108" y="73"/>
                      <a:pt x="109" y="73"/>
                    </a:cubicBezTo>
                    <a:cubicBezTo>
                      <a:pt x="126" y="63"/>
                      <a:pt x="126" y="63"/>
                      <a:pt x="126" y="63"/>
                    </a:cubicBezTo>
                    <a:cubicBezTo>
                      <a:pt x="127" y="62"/>
                      <a:pt x="127" y="62"/>
                      <a:pt x="126" y="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9" name="Freeform 622"/>
              <p:cNvSpPr>
                <a:spLocks/>
              </p:cNvSpPr>
              <p:nvPr/>
            </p:nvSpPr>
            <p:spPr bwMode="auto">
              <a:xfrm>
                <a:off x="3856038" y="33559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0" name="Freeform 623"/>
              <p:cNvSpPr>
                <a:spLocks/>
              </p:cNvSpPr>
              <p:nvPr/>
            </p:nvSpPr>
            <p:spPr bwMode="auto">
              <a:xfrm>
                <a:off x="3938588" y="3405188"/>
                <a:ext cx="146050" cy="82550"/>
              </a:xfrm>
              <a:custGeom>
                <a:avLst/>
                <a:gdLst>
                  <a:gd name="T0" fmla="*/ 38 w 39"/>
                  <a:gd name="T1" fmla="*/ 10 h 22"/>
                  <a:gd name="T2" fmla="*/ 20 w 39"/>
                  <a:gd name="T3" fmla="*/ 0 h 22"/>
                  <a:gd name="T4" fmla="*/ 18 w 39"/>
                  <a:gd name="T5" fmla="*/ 0 h 22"/>
                  <a:gd name="T6" fmla="*/ 1 w 39"/>
                  <a:gd name="T7" fmla="*/ 10 h 22"/>
                  <a:gd name="T8" fmla="*/ 1 w 39"/>
                  <a:gd name="T9" fmla="*/ 11 h 22"/>
                  <a:gd name="T10" fmla="*/ 18 w 39"/>
                  <a:gd name="T11" fmla="*/ 21 h 22"/>
                  <a:gd name="T12" fmla="*/ 20 w 39"/>
                  <a:gd name="T13" fmla="*/ 21 h 22"/>
                  <a:gd name="T14" fmla="*/ 38 w 39"/>
                  <a:gd name="T15" fmla="*/ 11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9" y="11"/>
                      <a:pt x="39"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1" name="Freeform 624"/>
              <p:cNvSpPr>
                <a:spLocks/>
              </p:cNvSpPr>
              <p:nvPr/>
            </p:nvSpPr>
            <p:spPr bwMode="auto">
              <a:xfrm>
                <a:off x="4021138" y="3449638"/>
                <a:ext cx="147638" cy="82550"/>
              </a:xfrm>
              <a:custGeom>
                <a:avLst/>
                <a:gdLst>
                  <a:gd name="T0" fmla="*/ 38 w 39"/>
                  <a:gd name="T1" fmla="*/ 11 h 22"/>
                  <a:gd name="T2" fmla="*/ 21 w 39"/>
                  <a:gd name="T3" fmla="*/ 1 h 22"/>
                  <a:gd name="T4" fmla="*/ 18 w 39"/>
                  <a:gd name="T5" fmla="*/ 1 h 22"/>
                  <a:gd name="T6" fmla="*/ 1 w 39"/>
                  <a:gd name="T7" fmla="*/ 11 h 22"/>
                  <a:gd name="T8" fmla="*/ 1 w 39"/>
                  <a:gd name="T9" fmla="*/ 12 h 22"/>
                  <a:gd name="T10" fmla="*/ 18 w 39"/>
                  <a:gd name="T11" fmla="*/ 22 h 22"/>
                  <a:gd name="T12" fmla="*/ 21 w 39"/>
                  <a:gd name="T13" fmla="*/ 22 h 22"/>
                  <a:gd name="T14" fmla="*/ 38 w 39"/>
                  <a:gd name="T15" fmla="*/ 12 h 22"/>
                  <a:gd name="T16" fmla="*/ 38 w 39"/>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1"/>
                    </a:moveTo>
                    <a:cubicBezTo>
                      <a:pt x="21" y="1"/>
                      <a:pt x="21" y="1"/>
                      <a:pt x="21"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1" y="22"/>
                    </a:cubicBezTo>
                    <a:cubicBezTo>
                      <a:pt x="38" y="12"/>
                      <a:pt x="38" y="12"/>
                      <a:pt x="38" y="12"/>
                    </a:cubicBezTo>
                    <a:cubicBezTo>
                      <a:pt x="39" y="12"/>
                      <a:pt x="39"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2" name="Freeform 625"/>
              <p:cNvSpPr>
                <a:spLocks/>
              </p:cNvSpPr>
              <p:nvPr/>
            </p:nvSpPr>
            <p:spPr bwMode="auto">
              <a:xfrm>
                <a:off x="4108450" y="3498850"/>
                <a:ext cx="142875" cy="82550"/>
              </a:xfrm>
              <a:custGeom>
                <a:avLst/>
                <a:gdLst>
                  <a:gd name="T0" fmla="*/ 37 w 38"/>
                  <a:gd name="T1" fmla="*/ 11 h 22"/>
                  <a:gd name="T2" fmla="*/ 20 w 38"/>
                  <a:gd name="T3" fmla="*/ 0 h 22"/>
                  <a:gd name="T4" fmla="*/ 18 w 38"/>
                  <a:gd name="T5" fmla="*/ 0 h 22"/>
                  <a:gd name="T6" fmla="*/ 0 w 38"/>
                  <a:gd name="T7" fmla="*/ 11 h 22"/>
                  <a:gd name="T8" fmla="*/ 0 w 38"/>
                  <a:gd name="T9" fmla="*/ 12 h 22"/>
                  <a:gd name="T10" fmla="*/ 18 w 38"/>
                  <a:gd name="T11" fmla="*/ 22 h 22"/>
                  <a:gd name="T12" fmla="*/ 20 w 38"/>
                  <a:gd name="T13" fmla="*/ 22 h 22"/>
                  <a:gd name="T14" fmla="*/ 37 w 38"/>
                  <a:gd name="T15" fmla="*/ 12 h 22"/>
                  <a:gd name="T16" fmla="*/ 37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1"/>
                    </a:moveTo>
                    <a:cubicBezTo>
                      <a:pt x="20" y="0"/>
                      <a:pt x="20" y="0"/>
                      <a:pt x="20" y="0"/>
                    </a:cubicBezTo>
                    <a:cubicBezTo>
                      <a:pt x="19" y="0"/>
                      <a:pt x="18" y="0"/>
                      <a:pt x="18" y="0"/>
                    </a:cubicBezTo>
                    <a:cubicBezTo>
                      <a:pt x="0" y="11"/>
                      <a:pt x="0" y="11"/>
                      <a:pt x="0" y="11"/>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3" name="Freeform 626"/>
              <p:cNvSpPr>
                <a:spLocks/>
              </p:cNvSpPr>
              <p:nvPr/>
            </p:nvSpPr>
            <p:spPr bwMode="auto">
              <a:xfrm>
                <a:off x="4191000" y="3548063"/>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2 h 22"/>
                  <a:gd name="T10" fmla="*/ 18 w 38"/>
                  <a:gd name="T11" fmla="*/ 22 h 22"/>
                  <a:gd name="T12" fmla="*/ 20 w 38"/>
                  <a:gd name="T13" fmla="*/ 22 h 22"/>
                  <a:gd name="T14" fmla="*/ 37 w 38"/>
                  <a:gd name="T15" fmla="*/ 12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1"/>
                      <a:pt x="0" y="11"/>
                      <a:pt x="0" y="12"/>
                    </a:cubicBezTo>
                    <a:cubicBezTo>
                      <a:pt x="18" y="22"/>
                      <a:pt x="18" y="22"/>
                      <a:pt x="18" y="22"/>
                    </a:cubicBezTo>
                    <a:cubicBezTo>
                      <a:pt x="18" y="22"/>
                      <a:pt x="19" y="22"/>
                      <a:pt x="20" y="22"/>
                    </a:cubicBezTo>
                    <a:cubicBezTo>
                      <a:pt x="37" y="12"/>
                      <a:pt x="37" y="12"/>
                      <a:pt x="37" y="12"/>
                    </a:cubicBezTo>
                    <a:cubicBezTo>
                      <a:pt x="38" y="11"/>
                      <a:pt x="38" y="11"/>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4" name="Freeform 627"/>
              <p:cNvSpPr>
                <a:spLocks/>
              </p:cNvSpPr>
              <p:nvPr/>
            </p:nvSpPr>
            <p:spPr bwMode="auto">
              <a:xfrm>
                <a:off x="4273550" y="3597275"/>
                <a:ext cx="142875" cy="82550"/>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5" name="Freeform 628"/>
              <p:cNvSpPr>
                <a:spLocks/>
              </p:cNvSpPr>
              <p:nvPr/>
            </p:nvSpPr>
            <p:spPr bwMode="auto">
              <a:xfrm>
                <a:off x="4356100" y="3644900"/>
                <a:ext cx="142875" cy="84138"/>
              </a:xfrm>
              <a:custGeom>
                <a:avLst/>
                <a:gdLst>
                  <a:gd name="T0" fmla="*/ 38 w 38"/>
                  <a:gd name="T1" fmla="*/ 10 h 22"/>
                  <a:gd name="T2" fmla="*/ 20 w 38"/>
                  <a:gd name="T3" fmla="*/ 0 h 22"/>
                  <a:gd name="T4" fmla="*/ 18 w 38"/>
                  <a:gd name="T5" fmla="*/ 0 h 22"/>
                  <a:gd name="T6" fmla="*/ 1 w 38"/>
                  <a:gd name="T7" fmla="*/ 10 h 22"/>
                  <a:gd name="T8" fmla="*/ 1 w 38"/>
                  <a:gd name="T9" fmla="*/ 11 h 22"/>
                  <a:gd name="T10" fmla="*/ 18 w 38"/>
                  <a:gd name="T11" fmla="*/ 21 h 22"/>
                  <a:gd name="T12" fmla="*/ 20 w 38"/>
                  <a:gd name="T13" fmla="*/ 21 h 22"/>
                  <a:gd name="T14" fmla="*/ 38 w 38"/>
                  <a:gd name="T15" fmla="*/ 11 h 22"/>
                  <a:gd name="T16" fmla="*/ 38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0"/>
                    </a:moveTo>
                    <a:cubicBezTo>
                      <a:pt x="20" y="0"/>
                      <a:pt x="20" y="0"/>
                      <a:pt x="20" y="0"/>
                    </a:cubicBezTo>
                    <a:cubicBezTo>
                      <a:pt x="20" y="0"/>
                      <a:pt x="19" y="0"/>
                      <a:pt x="18" y="0"/>
                    </a:cubicBezTo>
                    <a:cubicBezTo>
                      <a:pt x="1" y="10"/>
                      <a:pt x="1" y="10"/>
                      <a:pt x="1" y="10"/>
                    </a:cubicBezTo>
                    <a:cubicBezTo>
                      <a:pt x="0" y="10"/>
                      <a:pt x="0" y="11"/>
                      <a:pt x="1" y="11"/>
                    </a:cubicBezTo>
                    <a:cubicBezTo>
                      <a:pt x="18" y="21"/>
                      <a:pt x="18" y="21"/>
                      <a:pt x="18" y="21"/>
                    </a:cubicBezTo>
                    <a:cubicBezTo>
                      <a:pt x="19" y="22"/>
                      <a:pt x="20" y="22"/>
                      <a:pt x="20" y="21"/>
                    </a:cubicBezTo>
                    <a:cubicBezTo>
                      <a:pt x="38" y="11"/>
                      <a:pt x="38" y="11"/>
                      <a:pt x="38" y="11"/>
                    </a:cubicBezTo>
                    <a:cubicBezTo>
                      <a:pt x="38" y="11"/>
                      <a:pt x="38" y="10"/>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6" name="Freeform 629"/>
              <p:cNvSpPr>
                <a:spLocks/>
              </p:cNvSpPr>
              <p:nvPr/>
            </p:nvSpPr>
            <p:spPr bwMode="auto">
              <a:xfrm>
                <a:off x="4438650" y="3597275"/>
                <a:ext cx="166688" cy="93663"/>
              </a:xfrm>
              <a:custGeom>
                <a:avLst/>
                <a:gdLst>
                  <a:gd name="T0" fmla="*/ 43 w 44"/>
                  <a:gd name="T1" fmla="*/ 14 h 25"/>
                  <a:gd name="T2" fmla="*/ 20 w 44"/>
                  <a:gd name="T3" fmla="*/ 0 h 25"/>
                  <a:gd name="T4" fmla="*/ 18 w 44"/>
                  <a:gd name="T5" fmla="*/ 0 h 25"/>
                  <a:gd name="T6" fmla="*/ 0 w 44"/>
                  <a:gd name="T7" fmla="*/ 10 h 25"/>
                  <a:gd name="T8" fmla="*/ 0 w 44"/>
                  <a:gd name="T9" fmla="*/ 12 h 25"/>
                  <a:gd name="T10" fmla="*/ 24 w 44"/>
                  <a:gd name="T11" fmla="*/ 25 h 25"/>
                  <a:gd name="T12" fmla="*/ 26 w 44"/>
                  <a:gd name="T13" fmla="*/ 25 h 25"/>
                  <a:gd name="T14" fmla="*/ 43 w 44"/>
                  <a:gd name="T15" fmla="*/ 15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0" y="0"/>
                      <a:pt x="20" y="0"/>
                      <a:pt x="20" y="0"/>
                    </a:cubicBezTo>
                    <a:cubicBezTo>
                      <a:pt x="19" y="0"/>
                      <a:pt x="18" y="0"/>
                      <a:pt x="18" y="0"/>
                    </a:cubicBezTo>
                    <a:cubicBezTo>
                      <a:pt x="0" y="10"/>
                      <a:pt x="0" y="10"/>
                      <a:pt x="0" y="10"/>
                    </a:cubicBezTo>
                    <a:cubicBezTo>
                      <a:pt x="0" y="11"/>
                      <a:pt x="0" y="11"/>
                      <a:pt x="0" y="12"/>
                    </a:cubicBezTo>
                    <a:cubicBezTo>
                      <a:pt x="24" y="25"/>
                      <a:pt x="24" y="25"/>
                      <a:pt x="24" y="25"/>
                    </a:cubicBezTo>
                    <a:cubicBezTo>
                      <a:pt x="24" y="25"/>
                      <a:pt x="25" y="25"/>
                      <a:pt x="26" y="25"/>
                    </a:cubicBezTo>
                    <a:cubicBezTo>
                      <a:pt x="43" y="15"/>
                      <a:pt x="43" y="15"/>
                      <a:pt x="43" y="15"/>
                    </a:cubicBezTo>
                    <a:cubicBezTo>
                      <a:pt x="44" y="15"/>
                      <a:pt x="44" y="14"/>
                      <a:pt x="43"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7" name="Freeform 630"/>
              <p:cNvSpPr>
                <a:spLocks/>
              </p:cNvSpPr>
              <p:nvPr/>
            </p:nvSpPr>
            <p:spPr bwMode="auto">
              <a:xfrm>
                <a:off x="4438650" y="3690938"/>
                <a:ext cx="144463" cy="82550"/>
              </a:xfrm>
              <a:custGeom>
                <a:avLst/>
                <a:gdLst>
                  <a:gd name="T0" fmla="*/ 38 w 38"/>
                  <a:gd name="T1" fmla="*/ 11 h 22"/>
                  <a:gd name="T2" fmla="*/ 20 w 38"/>
                  <a:gd name="T3" fmla="*/ 1 h 22"/>
                  <a:gd name="T4" fmla="*/ 18 w 38"/>
                  <a:gd name="T5" fmla="*/ 1 h 22"/>
                  <a:gd name="T6" fmla="*/ 1 w 38"/>
                  <a:gd name="T7" fmla="*/ 11 h 22"/>
                  <a:gd name="T8" fmla="*/ 1 w 38"/>
                  <a:gd name="T9" fmla="*/ 12 h 22"/>
                  <a:gd name="T10" fmla="*/ 18 w 38"/>
                  <a:gd name="T11" fmla="*/ 22 h 22"/>
                  <a:gd name="T12" fmla="*/ 20 w 38"/>
                  <a:gd name="T13" fmla="*/ 22 h 22"/>
                  <a:gd name="T14" fmla="*/ 38 w 38"/>
                  <a:gd name="T15" fmla="*/ 12 h 22"/>
                  <a:gd name="T16" fmla="*/ 38 w 38"/>
                  <a:gd name="T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2"/>
                      <a:pt x="20" y="22"/>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8" name="Freeform 631"/>
              <p:cNvSpPr>
                <a:spLocks/>
              </p:cNvSpPr>
              <p:nvPr/>
            </p:nvSpPr>
            <p:spPr bwMode="auto">
              <a:xfrm>
                <a:off x="4541838" y="3657600"/>
                <a:ext cx="146050" cy="82550"/>
              </a:xfrm>
              <a:custGeom>
                <a:avLst/>
                <a:gdLst>
                  <a:gd name="T0" fmla="*/ 38 w 39"/>
                  <a:gd name="T1" fmla="*/ 10 h 22"/>
                  <a:gd name="T2" fmla="*/ 21 w 39"/>
                  <a:gd name="T3" fmla="*/ 0 h 22"/>
                  <a:gd name="T4" fmla="*/ 19 w 39"/>
                  <a:gd name="T5" fmla="*/ 0 h 22"/>
                  <a:gd name="T6" fmla="*/ 1 w 39"/>
                  <a:gd name="T7" fmla="*/ 10 h 22"/>
                  <a:gd name="T8" fmla="*/ 1 w 39"/>
                  <a:gd name="T9" fmla="*/ 12 h 22"/>
                  <a:gd name="T10" fmla="*/ 19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9" y="0"/>
                    </a:cubicBezTo>
                    <a:cubicBezTo>
                      <a:pt x="1" y="10"/>
                      <a:pt x="1" y="10"/>
                      <a:pt x="1" y="10"/>
                    </a:cubicBezTo>
                    <a:cubicBezTo>
                      <a:pt x="0" y="11"/>
                      <a:pt x="0" y="11"/>
                      <a:pt x="1" y="12"/>
                    </a:cubicBezTo>
                    <a:cubicBezTo>
                      <a:pt x="19" y="22"/>
                      <a:pt x="19" y="22"/>
                      <a:pt x="19"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9" name="Freeform 632"/>
              <p:cNvSpPr>
                <a:spLocks/>
              </p:cNvSpPr>
              <p:nvPr/>
            </p:nvSpPr>
            <p:spPr bwMode="auto">
              <a:xfrm>
                <a:off x="4627563" y="3705225"/>
                <a:ext cx="142875" cy="84138"/>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0" name="Freeform 633"/>
              <p:cNvSpPr>
                <a:spLocks/>
              </p:cNvSpPr>
              <p:nvPr/>
            </p:nvSpPr>
            <p:spPr bwMode="auto">
              <a:xfrm>
                <a:off x="4710113" y="3754438"/>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1" name="Freeform 634"/>
              <p:cNvSpPr>
                <a:spLocks/>
              </p:cNvSpPr>
              <p:nvPr/>
            </p:nvSpPr>
            <p:spPr bwMode="auto">
              <a:xfrm>
                <a:off x="4792663" y="3800475"/>
                <a:ext cx="144463" cy="85725"/>
              </a:xfrm>
              <a:custGeom>
                <a:avLst/>
                <a:gdLst>
                  <a:gd name="T0" fmla="*/ 38 w 38"/>
                  <a:gd name="T1" fmla="*/ 11 h 23"/>
                  <a:gd name="T2" fmla="*/ 20 w 38"/>
                  <a:gd name="T3" fmla="*/ 1 h 23"/>
                  <a:gd name="T4" fmla="*/ 18 w 38"/>
                  <a:gd name="T5" fmla="*/ 1 h 23"/>
                  <a:gd name="T6" fmla="*/ 1 w 38"/>
                  <a:gd name="T7" fmla="*/ 11 h 23"/>
                  <a:gd name="T8" fmla="*/ 1 w 38"/>
                  <a:gd name="T9" fmla="*/ 12 h 23"/>
                  <a:gd name="T10" fmla="*/ 18 w 38"/>
                  <a:gd name="T11" fmla="*/ 22 h 23"/>
                  <a:gd name="T12" fmla="*/ 20 w 38"/>
                  <a:gd name="T13" fmla="*/ 22 h 23"/>
                  <a:gd name="T14" fmla="*/ 38 w 38"/>
                  <a:gd name="T15" fmla="*/ 12 h 23"/>
                  <a:gd name="T16" fmla="*/ 38 w 38"/>
                  <a:gd name="T17"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3">
                    <a:moveTo>
                      <a:pt x="38" y="11"/>
                    </a:moveTo>
                    <a:cubicBezTo>
                      <a:pt x="20" y="1"/>
                      <a:pt x="20" y="1"/>
                      <a:pt x="20" y="1"/>
                    </a:cubicBezTo>
                    <a:cubicBezTo>
                      <a:pt x="20" y="0"/>
                      <a:pt x="19" y="0"/>
                      <a:pt x="18" y="1"/>
                    </a:cubicBezTo>
                    <a:cubicBezTo>
                      <a:pt x="1" y="11"/>
                      <a:pt x="1" y="11"/>
                      <a:pt x="1" y="11"/>
                    </a:cubicBezTo>
                    <a:cubicBezTo>
                      <a:pt x="0" y="11"/>
                      <a:pt x="0" y="12"/>
                      <a:pt x="1" y="12"/>
                    </a:cubicBezTo>
                    <a:cubicBezTo>
                      <a:pt x="18" y="22"/>
                      <a:pt x="18" y="22"/>
                      <a:pt x="18" y="22"/>
                    </a:cubicBezTo>
                    <a:cubicBezTo>
                      <a:pt x="19" y="23"/>
                      <a:pt x="20" y="23"/>
                      <a:pt x="20" y="22"/>
                    </a:cubicBezTo>
                    <a:cubicBezTo>
                      <a:pt x="38" y="12"/>
                      <a:pt x="38" y="12"/>
                      <a:pt x="38" y="12"/>
                    </a:cubicBezTo>
                    <a:cubicBezTo>
                      <a:pt x="38" y="12"/>
                      <a:pt x="38" y="11"/>
                      <a:pt x="38"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2" name="Freeform 635"/>
              <p:cNvSpPr>
                <a:spLocks/>
              </p:cNvSpPr>
              <p:nvPr/>
            </p:nvSpPr>
            <p:spPr bwMode="auto">
              <a:xfrm>
                <a:off x="4522788" y="3740150"/>
                <a:ext cx="146050" cy="82550"/>
              </a:xfrm>
              <a:custGeom>
                <a:avLst/>
                <a:gdLst>
                  <a:gd name="T0" fmla="*/ 38 w 39"/>
                  <a:gd name="T1" fmla="*/ 10 h 22"/>
                  <a:gd name="T2" fmla="*/ 21 w 39"/>
                  <a:gd name="T3" fmla="*/ 0 h 22"/>
                  <a:gd name="T4" fmla="*/ 18 w 39"/>
                  <a:gd name="T5" fmla="*/ 0 h 22"/>
                  <a:gd name="T6" fmla="*/ 1 w 39"/>
                  <a:gd name="T7" fmla="*/ 10 h 22"/>
                  <a:gd name="T8" fmla="*/ 1 w 39"/>
                  <a:gd name="T9" fmla="*/ 12 h 22"/>
                  <a:gd name="T10" fmla="*/ 18 w 39"/>
                  <a:gd name="T11" fmla="*/ 22 h 22"/>
                  <a:gd name="T12" fmla="*/ 21 w 39"/>
                  <a:gd name="T13" fmla="*/ 22 h 22"/>
                  <a:gd name="T14" fmla="*/ 38 w 39"/>
                  <a:gd name="T15" fmla="*/ 12 h 22"/>
                  <a:gd name="T16" fmla="*/ 38 w 39"/>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8" y="10"/>
                    </a:moveTo>
                    <a:cubicBezTo>
                      <a:pt x="21" y="0"/>
                      <a:pt x="21" y="0"/>
                      <a:pt x="21" y="0"/>
                    </a:cubicBezTo>
                    <a:cubicBezTo>
                      <a:pt x="20" y="0"/>
                      <a:pt x="19" y="0"/>
                      <a:pt x="18" y="0"/>
                    </a:cubicBezTo>
                    <a:cubicBezTo>
                      <a:pt x="1" y="10"/>
                      <a:pt x="1" y="10"/>
                      <a:pt x="1" y="10"/>
                    </a:cubicBezTo>
                    <a:cubicBezTo>
                      <a:pt x="0" y="11"/>
                      <a:pt x="0" y="11"/>
                      <a:pt x="1" y="12"/>
                    </a:cubicBezTo>
                    <a:cubicBezTo>
                      <a:pt x="18" y="22"/>
                      <a:pt x="18" y="22"/>
                      <a:pt x="18" y="22"/>
                    </a:cubicBezTo>
                    <a:cubicBezTo>
                      <a:pt x="19" y="22"/>
                      <a:pt x="20" y="22"/>
                      <a:pt x="21" y="22"/>
                    </a:cubicBezTo>
                    <a:cubicBezTo>
                      <a:pt x="38" y="12"/>
                      <a:pt x="38" y="12"/>
                      <a:pt x="38" y="12"/>
                    </a:cubicBezTo>
                    <a:cubicBezTo>
                      <a:pt x="39" y="11"/>
                      <a:pt x="39" y="11"/>
                      <a:pt x="38"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3" name="Freeform 636"/>
              <p:cNvSpPr>
                <a:spLocks/>
              </p:cNvSpPr>
              <p:nvPr/>
            </p:nvSpPr>
            <p:spPr bwMode="auto">
              <a:xfrm>
                <a:off x="4567238" y="3860800"/>
                <a:ext cx="207963" cy="115888"/>
              </a:xfrm>
              <a:custGeom>
                <a:avLst/>
                <a:gdLst>
                  <a:gd name="T0" fmla="*/ 55 w 55"/>
                  <a:gd name="T1" fmla="*/ 20 h 31"/>
                  <a:gd name="T2" fmla="*/ 21 w 55"/>
                  <a:gd name="T3" fmla="*/ 0 h 31"/>
                  <a:gd name="T4" fmla="*/ 18 w 55"/>
                  <a:gd name="T5" fmla="*/ 0 h 31"/>
                  <a:gd name="T6" fmla="*/ 1 w 55"/>
                  <a:gd name="T7" fmla="*/ 10 h 31"/>
                  <a:gd name="T8" fmla="*/ 1 w 55"/>
                  <a:gd name="T9" fmla="*/ 11 h 31"/>
                  <a:gd name="T10" fmla="*/ 35 w 55"/>
                  <a:gd name="T11" fmla="*/ 31 h 31"/>
                  <a:gd name="T12" fmla="*/ 37 w 55"/>
                  <a:gd name="T13" fmla="*/ 31 h 31"/>
                  <a:gd name="T14" fmla="*/ 55 w 55"/>
                  <a:gd name="T15" fmla="*/ 21 h 31"/>
                  <a:gd name="T16" fmla="*/ 55 w 55"/>
                  <a:gd name="T17"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1">
                    <a:moveTo>
                      <a:pt x="55" y="20"/>
                    </a:moveTo>
                    <a:cubicBezTo>
                      <a:pt x="21" y="0"/>
                      <a:pt x="21" y="0"/>
                      <a:pt x="21" y="0"/>
                    </a:cubicBezTo>
                    <a:cubicBezTo>
                      <a:pt x="20" y="0"/>
                      <a:pt x="19" y="0"/>
                      <a:pt x="18" y="0"/>
                    </a:cubicBezTo>
                    <a:cubicBezTo>
                      <a:pt x="1" y="10"/>
                      <a:pt x="1" y="10"/>
                      <a:pt x="1" y="10"/>
                    </a:cubicBezTo>
                    <a:cubicBezTo>
                      <a:pt x="0" y="10"/>
                      <a:pt x="0" y="11"/>
                      <a:pt x="1" y="11"/>
                    </a:cubicBezTo>
                    <a:cubicBezTo>
                      <a:pt x="35" y="31"/>
                      <a:pt x="35" y="31"/>
                      <a:pt x="35" y="31"/>
                    </a:cubicBezTo>
                    <a:cubicBezTo>
                      <a:pt x="36" y="31"/>
                      <a:pt x="37" y="31"/>
                      <a:pt x="37" y="31"/>
                    </a:cubicBezTo>
                    <a:cubicBezTo>
                      <a:pt x="55" y="21"/>
                      <a:pt x="55" y="21"/>
                      <a:pt x="55" y="21"/>
                    </a:cubicBezTo>
                    <a:cubicBezTo>
                      <a:pt x="55" y="21"/>
                      <a:pt x="55" y="20"/>
                      <a:pt x="55" y="2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4" name="Freeform 637"/>
              <p:cNvSpPr>
                <a:spLocks/>
              </p:cNvSpPr>
              <p:nvPr/>
            </p:nvSpPr>
            <p:spPr bwMode="auto">
              <a:xfrm>
                <a:off x="4608513" y="3789363"/>
                <a:ext cx="249238" cy="142875"/>
              </a:xfrm>
              <a:custGeom>
                <a:avLst/>
                <a:gdLst>
                  <a:gd name="T0" fmla="*/ 65 w 66"/>
                  <a:gd name="T1" fmla="*/ 26 h 38"/>
                  <a:gd name="T2" fmla="*/ 20 w 66"/>
                  <a:gd name="T3" fmla="*/ 0 h 38"/>
                  <a:gd name="T4" fmla="*/ 18 w 66"/>
                  <a:gd name="T5" fmla="*/ 0 h 38"/>
                  <a:gd name="T6" fmla="*/ 0 w 66"/>
                  <a:gd name="T7" fmla="*/ 10 h 38"/>
                  <a:gd name="T8" fmla="*/ 0 w 66"/>
                  <a:gd name="T9" fmla="*/ 12 h 38"/>
                  <a:gd name="T10" fmla="*/ 45 w 66"/>
                  <a:gd name="T11" fmla="*/ 38 h 38"/>
                  <a:gd name="T12" fmla="*/ 48 w 66"/>
                  <a:gd name="T13" fmla="*/ 38 h 38"/>
                  <a:gd name="T14" fmla="*/ 65 w 66"/>
                  <a:gd name="T15" fmla="*/ 28 h 38"/>
                  <a:gd name="T16" fmla="*/ 65 w 66"/>
                  <a:gd name="T17" fmla="*/ 2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38">
                    <a:moveTo>
                      <a:pt x="65" y="26"/>
                    </a:moveTo>
                    <a:cubicBezTo>
                      <a:pt x="20" y="0"/>
                      <a:pt x="20" y="0"/>
                      <a:pt x="20" y="0"/>
                    </a:cubicBezTo>
                    <a:cubicBezTo>
                      <a:pt x="19" y="0"/>
                      <a:pt x="18" y="0"/>
                      <a:pt x="18" y="0"/>
                    </a:cubicBezTo>
                    <a:cubicBezTo>
                      <a:pt x="0" y="10"/>
                      <a:pt x="0" y="10"/>
                      <a:pt x="0" y="10"/>
                    </a:cubicBezTo>
                    <a:cubicBezTo>
                      <a:pt x="0" y="11"/>
                      <a:pt x="0" y="11"/>
                      <a:pt x="0" y="12"/>
                    </a:cubicBezTo>
                    <a:cubicBezTo>
                      <a:pt x="45" y="38"/>
                      <a:pt x="45" y="38"/>
                      <a:pt x="45" y="38"/>
                    </a:cubicBezTo>
                    <a:cubicBezTo>
                      <a:pt x="46" y="38"/>
                      <a:pt x="47" y="38"/>
                      <a:pt x="48" y="38"/>
                    </a:cubicBezTo>
                    <a:cubicBezTo>
                      <a:pt x="65" y="28"/>
                      <a:pt x="65" y="28"/>
                      <a:pt x="65" y="28"/>
                    </a:cubicBezTo>
                    <a:cubicBezTo>
                      <a:pt x="66" y="27"/>
                      <a:pt x="66" y="27"/>
                      <a:pt x="65" y="2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5" name="Freeform 638"/>
              <p:cNvSpPr>
                <a:spLocks/>
              </p:cNvSpPr>
              <p:nvPr/>
            </p:nvSpPr>
            <p:spPr bwMode="auto">
              <a:xfrm>
                <a:off x="4552950" y="3943350"/>
                <a:ext cx="142875" cy="82550"/>
              </a:xfrm>
              <a:custGeom>
                <a:avLst/>
                <a:gdLst>
                  <a:gd name="T0" fmla="*/ 37 w 38"/>
                  <a:gd name="T1" fmla="*/ 10 h 22"/>
                  <a:gd name="T2" fmla="*/ 20 w 38"/>
                  <a:gd name="T3" fmla="*/ 0 h 22"/>
                  <a:gd name="T4" fmla="*/ 18 w 38"/>
                  <a:gd name="T5" fmla="*/ 0 h 22"/>
                  <a:gd name="T6" fmla="*/ 0 w 38"/>
                  <a:gd name="T7" fmla="*/ 10 h 22"/>
                  <a:gd name="T8" fmla="*/ 0 w 38"/>
                  <a:gd name="T9" fmla="*/ 11 h 22"/>
                  <a:gd name="T10" fmla="*/ 18 w 38"/>
                  <a:gd name="T11" fmla="*/ 21 h 22"/>
                  <a:gd name="T12" fmla="*/ 20 w 38"/>
                  <a:gd name="T13" fmla="*/ 21 h 22"/>
                  <a:gd name="T14" fmla="*/ 37 w 38"/>
                  <a:gd name="T15" fmla="*/ 11 h 22"/>
                  <a:gd name="T16" fmla="*/ 37 w 38"/>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2">
                    <a:moveTo>
                      <a:pt x="37" y="10"/>
                    </a:moveTo>
                    <a:cubicBezTo>
                      <a:pt x="20" y="0"/>
                      <a:pt x="20" y="0"/>
                      <a:pt x="20" y="0"/>
                    </a:cubicBezTo>
                    <a:cubicBezTo>
                      <a:pt x="19" y="0"/>
                      <a:pt x="18" y="0"/>
                      <a:pt x="18" y="0"/>
                    </a:cubicBezTo>
                    <a:cubicBezTo>
                      <a:pt x="0" y="10"/>
                      <a:pt x="0" y="10"/>
                      <a:pt x="0" y="10"/>
                    </a:cubicBezTo>
                    <a:cubicBezTo>
                      <a:pt x="0" y="10"/>
                      <a:pt x="0" y="11"/>
                      <a:pt x="0" y="11"/>
                    </a:cubicBezTo>
                    <a:cubicBezTo>
                      <a:pt x="18" y="21"/>
                      <a:pt x="18" y="21"/>
                      <a:pt x="18" y="21"/>
                    </a:cubicBezTo>
                    <a:cubicBezTo>
                      <a:pt x="18" y="22"/>
                      <a:pt x="19" y="22"/>
                      <a:pt x="20" y="21"/>
                    </a:cubicBezTo>
                    <a:cubicBezTo>
                      <a:pt x="37" y="11"/>
                      <a:pt x="37" y="11"/>
                      <a:pt x="37" y="11"/>
                    </a:cubicBezTo>
                    <a:cubicBezTo>
                      <a:pt x="38" y="11"/>
                      <a:pt x="38" y="10"/>
                      <a:pt x="37" y="1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6" name="Freeform 639"/>
              <p:cNvSpPr>
                <a:spLocks/>
              </p:cNvSpPr>
              <p:nvPr/>
            </p:nvSpPr>
            <p:spPr bwMode="auto">
              <a:xfrm>
                <a:off x="4427538" y="3962400"/>
                <a:ext cx="188913" cy="107950"/>
              </a:xfrm>
              <a:custGeom>
                <a:avLst/>
                <a:gdLst>
                  <a:gd name="T0" fmla="*/ 50 w 50"/>
                  <a:gd name="T1" fmla="*/ 18 h 29"/>
                  <a:gd name="T2" fmla="*/ 20 w 50"/>
                  <a:gd name="T3" fmla="*/ 1 h 29"/>
                  <a:gd name="T4" fmla="*/ 18 w 50"/>
                  <a:gd name="T5" fmla="*/ 1 h 29"/>
                  <a:gd name="T6" fmla="*/ 1 w 50"/>
                  <a:gd name="T7" fmla="*/ 11 h 29"/>
                  <a:gd name="T8" fmla="*/ 1 w 50"/>
                  <a:gd name="T9" fmla="*/ 12 h 29"/>
                  <a:gd name="T10" fmla="*/ 30 w 50"/>
                  <a:gd name="T11" fmla="*/ 29 h 29"/>
                  <a:gd name="T12" fmla="*/ 32 w 50"/>
                  <a:gd name="T13" fmla="*/ 29 h 29"/>
                  <a:gd name="T14" fmla="*/ 50 w 50"/>
                  <a:gd name="T15" fmla="*/ 19 h 29"/>
                  <a:gd name="T16" fmla="*/ 50 w 50"/>
                  <a:gd name="T17"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50" y="18"/>
                    </a:moveTo>
                    <a:cubicBezTo>
                      <a:pt x="20" y="1"/>
                      <a:pt x="20" y="1"/>
                      <a:pt x="20" y="1"/>
                    </a:cubicBezTo>
                    <a:cubicBezTo>
                      <a:pt x="20" y="0"/>
                      <a:pt x="19" y="0"/>
                      <a:pt x="18" y="1"/>
                    </a:cubicBezTo>
                    <a:cubicBezTo>
                      <a:pt x="1" y="11"/>
                      <a:pt x="1" y="11"/>
                      <a:pt x="1" y="11"/>
                    </a:cubicBezTo>
                    <a:cubicBezTo>
                      <a:pt x="0" y="11"/>
                      <a:pt x="0" y="12"/>
                      <a:pt x="1" y="12"/>
                    </a:cubicBezTo>
                    <a:cubicBezTo>
                      <a:pt x="30" y="29"/>
                      <a:pt x="30" y="29"/>
                      <a:pt x="30" y="29"/>
                    </a:cubicBezTo>
                    <a:cubicBezTo>
                      <a:pt x="31" y="29"/>
                      <a:pt x="32" y="29"/>
                      <a:pt x="32" y="29"/>
                    </a:cubicBezTo>
                    <a:cubicBezTo>
                      <a:pt x="50" y="19"/>
                      <a:pt x="50" y="19"/>
                      <a:pt x="50" y="19"/>
                    </a:cubicBezTo>
                    <a:cubicBezTo>
                      <a:pt x="50" y="19"/>
                      <a:pt x="50" y="18"/>
                      <a:pt x="50" y="18"/>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7" name="Freeform 640"/>
              <p:cNvSpPr>
                <a:spLocks/>
              </p:cNvSpPr>
              <p:nvPr/>
            </p:nvSpPr>
            <p:spPr bwMode="auto">
              <a:xfrm>
                <a:off x="4108450" y="3171825"/>
                <a:ext cx="793750" cy="458788"/>
              </a:xfrm>
              <a:custGeom>
                <a:avLst/>
                <a:gdLst>
                  <a:gd name="T0" fmla="*/ 211 w 211"/>
                  <a:gd name="T1" fmla="*/ 75 h 122"/>
                  <a:gd name="T2" fmla="*/ 81 w 211"/>
                  <a:gd name="T3" fmla="*/ 0 h 122"/>
                  <a:gd name="T4" fmla="*/ 79 w 211"/>
                  <a:gd name="T5" fmla="*/ 0 h 122"/>
                  <a:gd name="T6" fmla="*/ 1 w 211"/>
                  <a:gd name="T7" fmla="*/ 45 h 122"/>
                  <a:gd name="T8" fmla="*/ 1 w 211"/>
                  <a:gd name="T9" fmla="*/ 47 h 122"/>
                  <a:gd name="T10" fmla="*/ 131 w 211"/>
                  <a:gd name="T11" fmla="*/ 121 h 122"/>
                  <a:gd name="T12" fmla="*/ 133 w 211"/>
                  <a:gd name="T13" fmla="*/ 121 h 122"/>
                  <a:gd name="T14" fmla="*/ 211 w 211"/>
                  <a:gd name="T15" fmla="*/ 76 h 122"/>
                  <a:gd name="T16" fmla="*/ 211 w 211"/>
                  <a:gd name="T17" fmla="*/ 7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122">
                    <a:moveTo>
                      <a:pt x="211" y="75"/>
                    </a:moveTo>
                    <a:cubicBezTo>
                      <a:pt x="81" y="0"/>
                      <a:pt x="81" y="0"/>
                      <a:pt x="81" y="0"/>
                    </a:cubicBezTo>
                    <a:cubicBezTo>
                      <a:pt x="81" y="0"/>
                      <a:pt x="80" y="0"/>
                      <a:pt x="79" y="0"/>
                    </a:cubicBezTo>
                    <a:cubicBezTo>
                      <a:pt x="1" y="45"/>
                      <a:pt x="1" y="45"/>
                      <a:pt x="1" y="45"/>
                    </a:cubicBezTo>
                    <a:cubicBezTo>
                      <a:pt x="0" y="46"/>
                      <a:pt x="0" y="46"/>
                      <a:pt x="1" y="47"/>
                    </a:cubicBezTo>
                    <a:cubicBezTo>
                      <a:pt x="131" y="121"/>
                      <a:pt x="131" y="121"/>
                      <a:pt x="131" y="121"/>
                    </a:cubicBezTo>
                    <a:cubicBezTo>
                      <a:pt x="131" y="122"/>
                      <a:pt x="132" y="122"/>
                      <a:pt x="133" y="121"/>
                    </a:cubicBezTo>
                    <a:cubicBezTo>
                      <a:pt x="211" y="76"/>
                      <a:pt x="211" y="76"/>
                      <a:pt x="211" y="76"/>
                    </a:cubicBezTo>
                    <a:cubicBezTo>
                      <a:pt x="211" y="76"/>
                      <a:pt x="211" y="76"/>
                      <a:pt x="211" y="75"/>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8" name="Freeform 641"/>
              <p:cNvSpPr>
                <a:spLocks/>
              </p:cNvSpPr>
              <p:nvPr/>
            </p:nvSpPr>
            <p:spPr bwMode="auto">
              <a:xfrm>
                <a:off x="3478213" y="3611563"/>
                <a:ext cx="663575" cy="384175"/>
              </a:xfrm>
              <a:custGeom>
                <a:avLst/>
                <a:gdLst>
                  <a:gd name="T0" fmla="*/ 418 w 418"/>
                  <a:gd name="T1" fmla="*/ 228 h 242"/>
                  <a:gd name="T2" fmla="*/ 24 w 418"/>
                  <a:gd name="T3" fmla="*/ 0 h 242"/>
                  <a:gd name="T4" fmla="*/ 0 w 418"/>
                  <a:gd name="T5" fmla="*/ 14 h 242"/>
                  <a:gd name="T6" fmla="*/ 394 w 418"/>
                  <a:gd name="T7" fmla="*/ 242 h 242"/>
                  <a:gd name="T8" fmla="*/ 418 w 418"/>
                  <a:gd name="T9" fmla="*/ 228 h 242"/>
                </a:gdLst>
                <a:ahLst/>
                <a:cxnLst>
                  <a:cxn ang="0">
                    <a:pos x="T0" y="T1"/>
                  </a:cxn>
                  <a:cxn ang="0">
                    <a:pos x="T2" y="T3"/>
                  </a:cxn>
                  <a:cxn ang="0">
                    <a:pos x="T4" y="T5"/>
                  </a:cxn>
                  <a:cxn ang="0">
                    <a:pos x="T6" y="T7"/>
                  </a:cxn>
                  <a:cxn ang="0">
                    <a:pos x="T8" y="T9"/>
                  </a:cxn>
                </a:cxnLst>
                <a:rect l="0" t="0" r="r" b="b"/>
                <a:pathLst>
                  <a:path w="418" h="242">
                    <a:moveTo>
                      <a:pt x="418" y="228"/>
                    </a:moveTo>
                    <a:lnTo>
                      <a:pt x="24" y="0"/>
                    </a:lnTo>
                    <a:lnTo>
                      <a:pt x="0" y="14"/>
                    </a:lnTo>
                    <a:lnTo>
                      <a:pt x="394" y="242"/>
                    </a:lnTo>
                    <a:lnTo>
                      <a:pt x="418" y="228"/>
                    </a:lnTo>
                    <a:close/>
                  </a:path>
                </a:pathLst>
              </a:custGeom>
              <a:solidFill>
                <a:srgbClr val="C3C3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9" name="Freeform 642"/>
              <p:cNvSpPr>
                <a:spLocks/>
              </p:cNvSpPr>
              <p:nvPr/>
            </p:nvSpPr>
            <p:spPr bwMode="auto">
              <a:xfrm>
                <a:off x="3219450" y="3460750"/>
                <a:ext cx="2047875" cy="715963"/>
              </a:xfrm>
              <a:custGeom>
                <a:avLst/>
                <a:gdLst>
                  <a:gd name="T0" fmla="*/ 542 w 544"/>
                  <a:gd name="T1" fmla="*/ 55 h 190"/>
                  <a:gd name="T2" fmla="*/ 325 w 544"/>
                  <a:gd name="T3" fmla="*/ 180 h 190"/>
                  <a:gd name="T4" fmla="*/ 316 w 544"/>
                  <a:gd name="T5" fmla="*/ 180 h 190"/>
                  <a:gd name="T6" fmla="*/ 4 w 544"/>
                  <a:gd name="T7" fmla="*/ 0 h 190"/>
                  <a:gd name="T8" fmla="*/ 2 w 544"/>
                  <a:gd name="T9" fmla="*/ 2 h 190"/>
                  <a:gd name="T10" fmla="*/ 2 w 544"/>
                  <a:gd name="T11" fmla="*/ 7 h 190"/>
                  <a:gd name="T12" fmla="*/ 316 w 544"/>
                  <a:gd name="T13" fmla="*/ 188 h 190"/>
                  <a:gd name="T14" fmla="*/ 325 w 544"/>
                  <a:gd name="T15" fmla="*/ 188 h 190"/>
                  <a:gd name="T16" fmla="*/ 542 w 544"/>
                  <a:gd name="T17" fmla="*/ 63 h 190"/>
                  <a:gd name="T18" fmla="*/ 544 w 544"/>
                  <a:gd name="T19" fmla="*/ 60 h 190"/>
                  <a:gd name="T20" fmla="*/ 544 w 544"/>
                  <a:gd name="T21" fmla="*/ 52 h 190"/>
                  <a:gd name="T22" fmla="*/ 542 w 544"/>
                  <a:gd name="T23" fmla="*/ 5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4" h="190">
                    <a:moveTo>
                      <a:pt x="542" y="55"/>
                    </a:moveTo>
                    <a:cubicBezTo>
                      <a:pt x="325" y="180"/>
                      <a:pt x="325" y="180"/>
                      <a:pt x="325" y="180"/>
                    </a:cubicBezTo>
                    <a:cubicBezTo>
                      <a:pt x="323" y="182"/>
                      <a:pt x="319" y="182"/>
                      <a:pt x="316" y="180"/>
                    </a:cubicBezTo>
                    <a:cubicBezTo>
                      <a:pt x="4" y="0"/>
                      <a:pt x="4" y="0"/>
                      <a:pt x="4" y="0"/>
                    </a:cubicBezTo>
                    <a:cubicBezTo>
                      <a:pt x="2" y="2"/>
                      <a:pt x="2" y="2"/>
                      <a:pt x="2" y="2"/>
                    </a:cubicBezTo>
                    <a:cubicBezTo>
                      <a:pt x="0" y="3"/>
                      <a:pt x="0" y="5"/>
                      <a:pt x="2" y="7"/>
                    </a:cubicBezTo>
                    <a:cubicBezTo>
                      <a:pt x="316" y="188"/>
                      <a:pt x="316" y="188"/>
                      <a:pt x="316" y="188"/>
                    </a:cubicBezTo>
                    <a:cubicBezTo>
                      <a:pt x="319" y="190"/>
                      <a:pt x="323" y="190"/>
                      <a:pt x="325" y="188"/>
                    </a:cubicBezTo>
                    <a:cubicBezTo>
                      <a:pt x="542" y="63"/>
                      <a:pt x="542" y="63"/>
                      <a:pt x="542" y="63"/>
                    </a:cubicBezTo>
                    <a:cubicBezTo>
                      <a:pt x="544" y="62"/>
                      <a:pt x="544" y="61"/>
                      <a:pt x="544" y="60"/>
                    </a:cubicBezTo>
                    <a:cubicBezTo>
                      <a:pt x="544" y="52"/>
                      <a:pt x="544" y="52"/>
                      <a:pt x="544" y="52"/>
                    </a:cubicBezTo>
                    <a:cubicBezTo>
                      <a:pt x="544" y="53"/>
                      <a:pt x="544" y="54"/>
                      <a:pt x="542" y="55"/>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0" name="Rectangle 643"/>
              <p:cNvSpPr>
                <a:spLocks noChangeArrowheads="1"/>
              </p:cNvSpPr>
              <p:nvPr/>
            </p:nvSpPr>
            <p:spPr bwMode="auto">
              <a:xfrm>
                <a:off x="5267325" y="3657600"/>
                <a:ext cx="1588" cy="1588"/>
              </a:xfrm>
              <a:prstGeom prst="rect">
                <a:avLst/>
              </a:prstGeom>
              <a:solidFill>
                <a:srgbClr val="BCBEC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2" name="Freeform 645"/>
              <p:cNvSpPr>
                <a:spLocks/>
              </p:cNvSpPr>
              <p:nvPr/>
            </p:nvSpPr>
            <p:spPr bwMode="auto">
              <a:xfrm>
                <a:off x="3203575" y="2625725"/>
                <a:ext cx="1217613" cy="1546225"/>
              </a:xfrm>
              <a:custGeom>
                <a:avLst/>
                <a:gdLst>
                  <a:gd name="T0" fmla="*/ 319 w 323"/>
                  <a:gd name="T1" fmla="*/ 409 h 411"/>
                  <a:gd name="T2" fmla="*/ 5 w 323"/>
                  <a:gd name="T3" fmla="*/ 228 h 411"/>
                  <a:gd name="T4" fmla="*/ 0 w 323"/>
                  <a:gd name="T5" fmla="*/ 221 h 411"/>
                  <a:gd name="T6" fmla="*/ 0 w 323"/>
                  <a:gd name="T7" fmla="*/ 4 h 411"/>
                  <a:gd name="T8" fmla="*/ 5 w 323"/>
                  <a:gd name="T9" fmla="*/ 2 h 411"/>
                  <a:gd name="T10" fmla="*/ 319 w 323"/>
                  <a:gd name="T11" fmla="*/ 183 h 411"/>
                  <a:gd name="T12" fmla="*/ 323 w 323"/>
                  <a:gd name="T13" fmla="*/ 190 h 411"/>
                  <a:gd name="T14" fmla="*/ 323 w 323"/>
                  <a:gd name="T15" fmla="*/ 407 h 411"/>
                  <a:gd name="T16" fmla="*/ 319 w 323"/>
                  <a:gd name="T17" fmla="*/ 409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3" h="411">
                    <a:moveTo>
                      <a:pt x="319" y="409"/>
                    </a:moveTo>
                    <a:cubicBezTo>
                      <a:pt x="5" y="228"/>
                      <a:pt x="5" y="228"/>
                      <a:pt x="5" y="228"/>
                    </a:cubicBezTo>
                    <a:cubicBezTo>
                      <a:pt x="2" y="226"/>
                      <a:pt x="0" y="223"/>
                      <a:pt x="0" y="221"/>
                    </a:cubicBezTo>
                    <a:cubicBezTo>
                      <a:pt x="0" y="4"/>
                      <a:pt x="0" y="4"/>
                      <a:pt x="0" y="4"/>
                    </a:cubicBezTo>
                    <a:cubicBezTo>
                      <a:pt x="0" y="1"/>
                      <a:pt x="2" y="0"/>
                      <a:pt x="5" y="2"/>
                    </a:cubicBezTo>
                    <a:cubicBezTo>
                      <a:pt x="319" y="183"/>
                      <a:pt x="319" y="183"/>
                      <a:pt x="319" y="183"/>
                    </a:cubicBezTo>
                    <a:cubicBezTo>
                      <a:pt x="321" y="184"/>
                      <a:pt x="323" y="188"/>
                      <a:pt x="323" y="190"/>
                    </a:cubicBezTo>
                    <a:cubicBezTo>
                      <a:pt x="323" y="407"/>
                      <a:pt x="323" y="407"/>
                      <a:pt x="323" y="407"/>
                    </a:cubicBezTo>
                    <a:cubicBezTo>
                      <a:pt x="323" y="410"/>
                      <a:pt x="321" y="411"/>
                      <a:pt x="319" y="409"/>
                    </a:cubicBez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3" name="Freeform 646"/>
              <p:cNvSpPr>
                <a:spLocks/>
              </p:cNvSpPr>
              <p:nvPr/>
            </p:nvSpPr>
            <p:spPr bwMode="auto">
              <a:xfrm>
                <a:off x="3211513" y="2622550"/>
                <a:ext cx="1220788" cy="1543050"/>
              </a:xfrm>
              <a:custGeom>
                <a:avLst/>
                <a:gdLst>
                  <a:gd name="T0" fmla="*/ 320 w 324"/>
                  <a:gd name="T1" fmla="*/ 182 h 410"/>
                  <a:gd name="T2" fmla="*/ 6 w 324"/>
                  <a:gd name="T3" fmla="*/ 1 h 410"/>
                  <a:gd name="T4" fmla="*/ 2 w 324"/>
                  <a:gd name="T5" fmla="*/ 1 h 410"/>
                  <a:gd name="T6" fmla="*/ 2 w 324"/>
                  <a:gd name="T7" fmla="*/ 1 h 410"/>
                  <a:gd name="T8" fmla="*/ 0 w 324"/>
                  <a:gd name="T9" fmla="*/ 2 h 410"/>
                  <a:gd name="T10" fmla="*/ 0 w 324"/>
                  <a:gd name="T11" fmla="*/ 2 h 410"/>
                  <a:gd name="T12" fmla="*/ 3 w 324"/>
                  <a:gd name="T13" fmla="*/ 3 h 410"/>
                  <a:gd name="T14" fmla="*/ 317 w 324"/>
                  <a:gd name="T15" fmla="*/ 184 h 410"/>
                  <a:gd name="T16" fmla="*/ 321 w 324"/>
                  <a:gd name="T17" fmla="*/ 191 h 410"/>
                  <a:gd name="T18" fmla="*/ 321 w 324"/>
                  <a:gd name="T19" fmla="*/ 408 h 410"/>
                  <a:gd name="T20" fmla="*/ 321 w 324"/>
                  <a:gd name="T21" fmla="*/ 409 h 410"/>
                  <a:gd name="T22" fmla="*/ 324 w 324"/>
                  <a:gd name="T23" fmla="*/ 407 h 410"/>
                  <a:gd name="T24" fmla="*/ 324 w 324"/>
                  <a:gd name="T25" fmla="*/ 190 h 410"/>
                  <a:gd name="T26" fmla="*/ 320 w 324"/>
                  <a:gd name="T27" fmla="*/ 182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4" h="410">
                    <a:moveTo>
                      <a:pt x="320" y="182"/>
                    </a:moveTo>
                    <a:cubicBezTo>
                      <a:pt x="6" y="1"/>
                      <a:pt x="6" y="1"/>
                      <a:pt x="6" y="1"/>
                    </a:cubicBezTo>
                    <a:cubicBezTo>
                      <a:pt x="4" y="1"/>
                      <a:pt x="3" y="0"/>
                      <a:pt x="2" y="1"/>
                    </a:cubicBezTo>
                    <a:cubicBezTo>
                      <a:pt x="2" y="1"/>
                      <a:pt x="2" y="1"/>
                      <a:pt x="2" y="1"/>
                    </a:cubicBezTo>
                    <a:cubicBezTo>
                      <a:pt x="0" y="2"/>
                      <a:pt x="0" y="2"/>
                      <a:pt x="0" y="2"/>
                    </a:cubicBezTo>
                    <a:cubicBezTo>
                      <a:pt x="0" y="2"/>
                      <a:pt x="0" y="2"/>
                      <a:pt x="0" y="2"/>
                    </a:cubicBezTo>
                    <a:cubicBezTo>
                      <a:pt x="1" y="2"/>
                      <a:pt x="2" y="2"/>
                      <a:pt x="3" y="3"/>
                    </a:cubicBezTo>
                    <a:cubicBezTo>
                      <a:pt x="317" y="184"/>
                      <a:pt x="317" y="184"/>
                      <a:pt x="317" y="184"/>
                    </a:cubicBezTo>
                    <a:cubicBezTo>
                      <a:pt x="319" y="185"/>
                      <a:pt x="321" y="189"/>
                      <a:pt x="321" y="191"/>
                    </a:cubicBezTo>
                    <a:cubicBezTo>
                      <a:pt x="321" y="408"/>
                      <a:pt x="321" y="408"/>
                      <a:pt x="321" y="408"/>
                    </a:cubicBezTo>
                    <a:cubicBezTo>
                      <a:pt x="321" y="409"/>
                      <a:pt x="321" y="409"/>
                      <a:pt x="321" y="409"/>
                    </a:cubicBezTo>
                    <a:cubicBezTo>
                      <a:pt x="323" y="410"/>
                      <a:pt x="324" y="409"/>
                      <a:pt x="324" y="407"/>
                    </a:cubicBezTo>
                    <a:cubicBezTo>
                      <a:pt x="324" y="190"/>
                      <a:pt x="324" y="190"/>
                      <a:pt x="324" y="190"/>
                    </a:cubicBezTo>
                    <a:cubicBezTo>
                      <a:pt x="324" y="187"/>
                      <a:pt x="322" y="184"/>
                      <a:pt x="320" y="182"/>
                    </a:cubicBez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4" name="Freeform 647"/>
              <p:cNvSpPr>
                <a:spLocks/>
              </p:cNvSpPr>
              <p:nvPr/>
            </p:nvSpPr>
            <p:spPr bwMode="auto">
              <a:xfrm>
                <a:off x="3686175" y="3235325"/>
                <a:ext cx="252413" cy="327025"/>
              </a:xfrm>
              <a:custGeom>
                <a:avLst/>
                <a:gdLst>
                  <a:gd name="T0" fmla="*/ 67 w 67"/>
                  <a:gd name="T1" fmla="*/ 63 h 87"/>
                  <a:gd name="T2" fmla="*/ 34 w 67"/>
                  <a:gd name="T3" fmla="*/ 77 h 87"/>
                  <a:gd name="T4" fmla="*/ 0 w 67"/>
                  <a:gd name="T5" fmla="*/ 24 h 87"/>
                  <a:gd name="T6" fmla="*/ 34 w 67"/>
                  <a:gd name="T7" fmla="*/ 10 h 87"/>
                  <a:gd name="T8" fmla="*/ 67 w 67"/>
                  <a:gd name="T9" fmla="*/ 63 h 87"/>
                </a:gdLst>
                <a:ahLst/>
                <a:cxnLst>
                  <a:cxn ang="0">
                    <a:pos x="T0" y="T1"/>
                  </a:cxn>
                  <a:cxn ang="0">
                    <a:pos x="T2" y="T3"/>
                  </a:cxn>
                  <a:cxn ang="0">
                    <a:pos x="T4" y="T5"/>
                  </a:cxn>
                  <a:cxn ang="0">
                    <a:pos x="T6" y="T7"/>
                  </a:cxn>
                  <a:cxn ang="0">
                    <a:pos x="T8" y="T9"/>
                  </a:cxn>
                </a:cxnLst>
                <a:rect l="0" t="0" r="r" b="b"/>
                <a:pathLst>
                  <a:path w="67" h="87">
                    <a:moveTo>
                      <a:pt x="67" y="63"/>
                    </a:moveTo>
                    <a:cubicBezTo>
                      <a:pt x="67" y="81"/>
                      <a:pt x="52" y="87"/>
                      <a:pt x="34" y="77"/>
                    </a:cubicBezTo>
                    <a:cubicBezTo>
                      <a:pt x="15" y="66"/>
                      <a:pt x="0" y="43"/>
                      <a:pt x="0" y="24"/>
                    </a:cubicBezTo>
                    <a:cubicBezTo>
                      <a:pt x="0" y="6"/>
                      <a:pt x="15" y="0"/>
                      <a:pt x="34" y="10"/>
                    </a:cubicBezTo>
                    <a:cubicBezTo>
                      <a:pt x="52" y="21"/>
                      <a:pt x="67" y="44"/>
                      <a:pt x="67" y="6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701" name="Group 700"/>
          <p:cNvGrpSpPr/>
          <p:nvPr/>
        </p:nvGrpSpPr>
        <p:grpSpPr>
          <a:xfrm>
            <a:off x="8208961" y="4454789"/>
            <a:ext cx="391410" cy="1170129"/>
            <a:chOff x="5694363" y="811213"/>
            <a:chExt cx="1817687" cy="5434012"/>
          </a:xfrm>
        </p:grpSpPr>
        <p:sp>
          <p:nvSpPr>
            <p:cNvPr id="702" name="Freeform 5"/>
            <p:cNvSpPr>
              <a:spLocks/>
            </p:cNvSpPr>
            <p:nvPr/>
          </p:nvSpPr>
          <p:spPr bwMode="auto">
            <a:xfrm>
              <a:off x="6802438" y="3763963"/>
              <a:ext cx="654050" cy="1984375"/>
            </a:xfrm>
            <a:custGeom>
              <a:avLst/>
              <a:gdLst>
                <a:gd name="T0" fmla="*/ 188 w 188"/>
                <a:gd name="T1" fmla="*/ 0 h 571"/>
                <a:gd name="T2" fmla="*/ 158 w 188"/>
                <a:gd name="T3" fmla="*/ 233 h 571"/>
                <a:gd name="T4" fmla="*/ 154 w 188"/>
                <a:gd name="T5" fmla="*/ 429 h 571"/>
                <a:gd name="T6" fmla="*/ 133 w 188"/>
                <a:gd name="T7" fmla="*/ 561 h 571"/>
                <a:gd name="T8" fmla="*/ 69 w 188"/>
                <a:gd name="T9" fmla="*/ 558 h 571"/>
                <a:gd name="T10" fmla="*/ 41 w 188"/>
                <a:gd name="T11" fmla="*/ 501 h 571"/>
                <a:gd name="T12" fmla="*/ 32 w 188"/>
                <a:gd name="T13" fmla="*/ 304 h 571"/>
                <a:gd name="T14" fmla="*/ 0 w 188"/>
                <a:gd name="T15" fmla="*/ 127 h 571"/>
                <a:gd name="T16" fmla="*/ 19 w 188"/>
                <a:gd name="T17" fmla="*/ 74 h 571"/>
                <a:gd name="T18" fmla="*/ 53 w 188"/>
                <a:gd name="T19" fmla="*/ 66 h 571"/>
                <a:gd name="T20" fmla="*/ 188 w 188"/>
                <a:gd name="T2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571">
                  <a:moveTo>
                    <a:pt x="188" y="0"/>
                  </a:moveTo>
                  <a:cubicBezTo>
                    <a:pt x="172" y="67"/>
                    <a:pt x="160" y="165"/>
                    <a:pt x="158" y="233"/>
                  </a:cubicBezTo>
                  <a:cubicBezTo>
                    <a:pt x="156" y="299"/>
                    <a:pt x="160" y="364"/>
                    <a:pt x="154" y="429"/>
                  </a:cubicBezTo>
                  <a:cubicBezTo>
                    <a:pt x="150" y="474"/>
                    <a:pt x="143" y="518"/>
                    <a:pt x="133" y="561"/>
                  </a:cubicBezTo>
                  <a:cubicBezTo>
                    <a:pt x="113" y="571"/>
                    <a:pt x="88" y="571"/>
                    <a:pt x="69" y="558"/>
                  </a:cubicBezTo>
                  <a:cubicBezTo>
                    <a:pt x="51" y="546"/>
                    <a:pt x="40" y="524"/>
                    <a:pt x="41" y="501"/>
                  </a:cubicBezTo>
                  <a:cubicBezTo>
                    <a:pt x="44" y="439"/>
                    <a:pt x="45" y="366"/>
                    <a:pt x="32" y="304"/>
                  </a:cubicBezTo>
                  <a:cubicBezTo>
                    <a:pt x="20" y="242"/>
                    <a:pt x="0" y="190"/>
                    <a:pt x="0" y="127"/>
                  </a:cubicBezTo>
                  <a:cubicBezTo>
                    <a:pt x="0" y="107"/>
                    <a:pt x="3" y="85"/>
                    <a:pt x="19" y="74"/>
                  </a:cubicBezTo>
                  <a:cubicBezTo>
                    <a:pt x="29" y="67"/>
                    <a:pt x="41" y="67"/>
                    <a:pt x="53" y="66"/>
                  </a:cubicBezTo>
                  <a:cubicBezTo>
                    <a:pt x="98" y="62"/>
                    <a:pt x="147" y="19"/>
                    <a:pt x="188" y="0"/>
                  </a:cubicBezTo>
                  <a:close/>
                </a:path>
              </a:pathLst>
            </a:custGeom>
            <a:solidFill>
              <a:srgbClr val="2E2D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3" name="Freeform 6"/>
            <p:cNvSpPr>
              <a:spLocks/>
            </p:cNvSpPr>
            <p:nvPr/>
          </p:nvSpPr>
          <p:spPr bwMode="auto">
            <a:xfrm>
              <a:off x="6696075" y="5394325"/>
              <a:ext cx="573088" cy="534987"/>
            </a:xfrm>
            <a:custGeom>
              <a:avLst/>
              <a:gdLst>
                <a:gd name="T0" fmla="*/ 38 w 165"/>
                <a:gd name="T1" fmla="*/ 97 h 154"/>
                <a:gd name="T2" fmla="*/ 83 w 165"/>
                <a:gd name="T3" fmla="*/ 125 h 154"/>
                <a:gd name="T4" fmla="*/ 105 w 165"/>
                <a:gd name="T5" fmla="*/ 146 h 154"/>
                <a:gd name="T6" fmla="*/ 145 w 165"/>
                <a:gd name="T7" fmla="*/ 149 h 154"/>
                <a:gd name="T8" fmla="*/ 165 w 165"/>
                <a:gd name="T9" fmla="*/ 138 h 154"/>
                <a:gd name="T10" fmla="*/ 165 w 165"/>
                <a:gd name="T11" fmla="*/ 95 h 154"/>
                <a:gd name="T12" fmla="*/ 162 w 165"/>
                <a:gd name="T13" fmla="*/ 94 h 154"/>
                <a:gd name="T14" fmla="*/ 100 w 165"/>
                <a:gd name="T15" fmla="*/ 89 h 154"/>
                <a:gd name="T16" fmla="*/ 72 w 165"/>
                <a:gd name="T17" fmla="*/ 32 h 154"/>
                <a:gd name="T18" fmla="*/ 72 w 165"/>
                <a:gd name="T19" fmla="*/ 22 h 154"/>
                <a:gd name="T20" fmla="*/ 16 w 165"/>
                <a:gd name="T21" fmla="*/ 1 h 154"/>
                <a:gd name="T22" fmla="*/ 8 w 165"/>
                <a:gd name="T23" fmla="*/ 1 h 154"/>
                <a:gd name="T24" fmla="*/ 3 w 165"/>
                <a:gd name="T25" fmla="*/ 8 h 154"/>
                <a:gd name="T26" fmla="*/ 5 w 165"/>
                <a:gd name="T27" fmla="*/ 48 h 154"/>
                <a:gd name="T28" fmla="*/ 5 w 165"/>
                <a:gd name="T29" fmla="*/ 52 h 154"/>
                <a:gd name="T30" fmla="*/ 38 w 165"/>
                <a:gd name="T31" fmla="*/ 9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154">
                  <a:moveTo>
                    <a:pt x="38" y="97"/>
                  </a:moveTo>
                  <a:cubicBezTo>
                    <a:pt x="52" y="108"/>
                    <a:pt x="70" y="114"/>
                    <a:pt x="83" y="125"/>
                  </a:cubicBezTo>
                  <a:cubicBezTo>
                    <a:pt x="90" y="132"/>
                    <a:pt x="96" y="141"/>
                    <a:pt x="105" y="146"/>
                  </a:cubicBezTo>
                  <a:cubicBezTo>
                    <a:pt x="117" y="154"/>
                    <a:pt x="132" y="154"/>
                    <a:pt x="145" y="149"/>
                  </a:cubicBezTo>
                  <a:cubicBezTo>
                    <a:pt x="152" y="147"/>
                    <a:pt x="159" y="143"/>
                    <a:pt x="165" y="138"/>
                  </a:cubicBezTo>
                  <a:cubicBezTo>
                    <a:pt x="165" y="95"/>
                    <a:pt x="165" y="95"/>
                    <a:pt x="165" y="95"/>
                  </a:cubicBezTo>
                  <a:cubicBezTo>
                    <a:pt x="164" y="95"/>
                    <a:pt x="163" y="95"/>
                    <a:pt x="162" y="94"/>
                  </a:cubicBezTo>
                  <a:cubicBezTo>
                    <a:pt x="142" y="102"/>
                    <a:pt x="118" y="101"/>
                    <a:pt x="100" y="89"/>
                  </a:cubicBezTo>
                  <a:cubicBezTo>
                    <a:pt x="82" y="77"/>
                    <a:pt x="71" y="55"/>
                    <a:pt x="72" y="32"/>
                  </a:cubicBezTo>
                  <a:cubicBezTo>
                    <a:pt x="72" y="29"/>
                    <a:pt x="72" y="25"/>
                    <a:pt x="72" y="22"/>
                  </a:cubicBezTo>
                  <a:cubicBezTo>
                    <a:pt x="54" y="13"/>
                    <a:pt x="35" y="6"/>
                    <a:pt x="16" y="1"/>
                  </a:cubicBezTo>
                  <a:cubicBezTo>
                    <a:pt x="13" y="0"/>
                    <a:pt x="11" y="0"/>
                    <a:pt x="8" y="1"/>
                  </a:cubicBezTo>
                  <a:cubicBezTo>
                    <a:pt x="5" y="2"/>
                    <a:pt x="4" y="5"/>
                    <a:pt x="3" y="8"/>
                  </a:cubicBezTo>
                  <a:cubicBezTo>
                    <a:pt x="0" y="21"/>
                    <a:pt x="2" y="35"/>
                    <a:pt x="5" y="48"/>
                  </a:cubicBezTo>
                  <a:cubicBezTo>
                    <a:pt x="5" y="49"/>
                    <a:pt x="5" y="50"/>
                    <a:pt x="5" y="52"/>
                  </a:cubicBezTo>
                  <a:cubicBezTo>
                    <a:pt x="13" y="69"/>
                    <a:pt x="23" y="86"/>
                    <a:pt x="38" y="97"/>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4" name="Freeform 7"/>
            <p:cNvSpPr>
              <a:spLocks/>
            </p:cNvSpPr>
            <p:nvPr/>
          </p:nvSpPr>
          <p:spPr bwMode="auto">
            <a:xfrm>
              <a:off x="6711950" y="5575300"/>
              <a:ext cx="560388" cy="433387"/>
            </a:xfrm>
            <a:custGeom>
              <a:avLst/>
              <a:gdLst>
                <a:gd name="T0" fmla="*/ 160 w 161"/>
                <a:gd name="T1" fmla="*/ 86 h 125"/>
                <a:gd name="T2" fmla="*/ 140 w 161"/>
                <a:gd name="T3" fmla="*/ 97 h 125"/>
                <a:gd name="T4" fmla="*/ 100 w 161"/>
                <a:gd name="T5" fmla="*/ 94 h 125"/>
                <a:gd name="T6" fmla="*/ 78 w 161"/>
                <a:gd name="T7" fmla="*/ 73 h 125"/>
                <a:gd name="T8" fmla="*/ 33 w 161"/>
                <a:gd name="T9" fmla="*/ 45 h 125"/>
                <a:gd name="T10" fmla="*/ 0 w 161"/>
                <a:gd name="T11" fmla="*/ 0 h 125"/>
                <a:gd name="T12" fmla="*/ 19 w 161"/>
                <a:gd name="T13" fmla="*/ 45 h 125"/>
                <a:gd name="T14" fmla="*/ 61 w 161"/>
                <a:gd name="T15" fmla="*/ 72 h 125"/>
                <a:gd name="T16" fmla="*/ 73 w 161"/>
                <a:gd name="T17" fmla="*/ 83 h 125"/>
                <a:gd name="T18" fmla="*/ 78 w 161"/>
                <a:gd name="T19" fmla="*/ 95 h 125"/>
                <a:gd name="T20" fmla="*/ 94 w 161"/>
                <a:gd name="T21" fmla="*/ 113 h 125"/>
                <a:gd name="T22" fmla="*/ 146 w 161"/>
                <a:gd name="T23" fmla="*/ 118 h 125"/>
                <a:gd name="T24" fmla="*/ 156 w 161"/>
                <a:gd name="T25" fmla="*/ 111 h 125"/>
                <a:gd name="T26" fmla="*/ 160 w 161"/>
                <a:gd name="T27" fmla="*/ 99 h 125"/>
                <a:gd name="T28" fmla="*/ 160 w 161"/>
                <a:gd name="T29" fmla="*/ 86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125">
                  <a:moveTo>
                    <a:pt x="160" y="86"/>
                  </a:moveTo>
                  <a:cubicBezTo>
                    <a:pt x="154" y="91"/>
                    <a:pt x="147" y="95"/>
                    <a:pt x="140" y="97"/>
                  </a:cubicBezTo>
                  <a:cubicBezTo>
                    <a:pt x="127" y="102"/>
                    <a:pt x="112" y="102"/>
                    <a:pt x="100" y="94"/>
                  </a:cubicBezTo>
                  <a:cubicBezTo>
                    <a:pt x="91" y="89"/>
                    <a:pt x="85" y="80"/>
                    <a:pt x="78" y="73"/>
                  </a:cubicBezTo>
                  <a:cubicBezTo>
                    <a:pt x="65" y="62"/>
                    <a:pt x="47" y="56"/>
                    <a:pt x="33" y="45"/>
                  </a:cubicBezTo>
                  <a:cubicBezTo>
                    <a:pt x="18" y="34"/>
                    <a:pt x="8" y="17"/>
                    <a:pt x="0" y="0"/>
                  </a:cubicBezTo>
                  <a:cubicBezTo>
                    <a:pt x="3" y="16"/>
                    <a:pt x="7" y="33"/>
                    <a:pt x="19" y="45"/>
                  </a:cubicBezTo>
                  <a:cubicBezTo>
                    <a:pt x="30" y="57"/>
                    <a:pt x="47" y="63"/>
                    <a:pt x="61" y="72"/>
                  </a:cubicBezTo>
                  <a:cubicBezTo>
                    <a:pt x="65" y="75"/>
                    <a:pt x="70" y="78"/>
                    <a:pt x="73" y="83"/>
                  </a:cubicBezTo>
                  <a:cubicBezTo>
                    <a:pt x="75" y="87"/>
                    <a:pt x="76" y="91"/>
                    <a:pt x="78" y="95"/>
                  </a:cubicBezTo>
                  <a:cubicBezTo>
                    <a:pt x="81" y="103"/>
                    <a:pt x="87" y="109"/>
                    <a:pt x="94" y="113"/>
                  </a:cubicBezTo>
                  <a:cubicBezTo>
                    <a:pt x="109" y="123"/>
                    <a:pt x="129" y="125"/>
                    <a:pt x="146" y="118"/>
                  </a:cubicBezTo>
                  <a:cubicBezTo>
                    <a:pt x="150" y="116"/>
                    <a:pt x="154" y="114"/>
                    <a:pt x="156" y="111"/>
                  </a:cubicBezTo>
                  <a:cubicBezTo>
                    <a:pt x="159" y="107"/>
                    <a:pt x="161" y="103"/>
                    <a:pt x="160" y="99"/>
                  </a:cubicBezTo>
                  <a:lnTo>
                    <a:pt x="160" y="8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5" name="Freeform 8"/>
            <p:cNvSpPr>
              <a:spLocks/>
            </p:cNvSpPr>
            <p:nvPr/>
          </p:nvSpPr>
          <p:spPr bwMode="auto">
            <a:xfrm>
              <a:off x="6261100" y="3848100"/>
              <a:ext cx="768350" cy="2171700"/>
            </a:xfrm>
            <a:custGeom>
              <a:avLst/>
              <a:gdLst>
                <a:gd name="T0" fmla="*/ 51 w 221"/>
                <a:gd name="T1" fmla="*/ 0 h 625"/>
                <a:gd name="T2" fmla="*/ 10 w 221"/>
                <a:gd name="T3" fmla="*/ 287 h 625"/>
                <a:gd name="T4" fmla="*/ 0 w 221"/>
                <a:gd name="T5" fmla="*/ 578 h 625"/>
                <a:gd name="T6" fmla="*/ 122 w 221"/>
                <a:gd name="T7" fmla="*/ 614 h 625"/>
                <a:gd name="T8" fmla="*/ 157 w 221"/>
                <a:gd name="T9" fmla="*/ 244 h 625"/>
                <a:gd name="T10" fmla="*/ 212 w 221"/>
                <a:gd name="T11" fmla="*/ 67 h 625"/>
                <a:gd name="T12" fmla="*/ 214 w 221"/>
                <a:gd name="T13" fmla="*/ 41 h 625"/>
                <a:gd name="T14" fmla="*/ 204 w 221"/>
                <a:gd name="T15" fmla="*/ 37 h 625"/>
                <a:gd name="T16" fmla="*/ 51 w 221"/>
                <a:gd name="T17"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625">
                  <a:moveTo>
                    <a:pt x="51" y="0"/>
                  </a:moveTo>
                  <a:cubicBezTo>
                    <a:pt x="15" y="90"/>
                    <a:pt x="10" y="190"/>
                    <a:pt x="10" y="287"/>
                  </a:cubicBezTo>
                  <a:cubicBezTo>
                    <a:pt x="11" y="384"/>
                    <a:pt x="16" y="482"/>
                    <a:pt x="0" y="578"/>
                  </a:cubicBezTo>
                  <a:cubicBezTo>
                    <a:pt x="31" y="611"/>
                    <a:pt x="78" y="625"/>
                    <a:pt x="122" y="614"/>
                  </a:cubicBezTo>
                  <a:cubicBezTo>
                    <a:pt x="165" y="497"/>
                    <a:pt x="139" y="367"/>
                    <a:pt x="157" y="244"/>
                  </a:cubicBezTo>
                  <a:cubicBezTo>
                    <a:pt x="166" y="182"/>
                    <a:pt x="185" y="123"/>
                    <a:pt x="212" y="67"/>
                  </a:cubicBezTo>
                  <a:cubicBezTo>
                    <a:pt x="217" y="59"/>
                    <a:pt x="221" y="47"/>
                    <a:pt x="214" y="41"/>
                  </a:cubicBezTo>
                  <a:cubicBezTo>
                    <a:pt x="211" y="38"/>
                    <a:pt x="207" y="37"/>
                    <a:pt x="204" y="37"/>
                  </a:cubicBezTo>
                  <a:cubicBezTo>
                    <a:pt x="153" y="25"/>
                    <a:pt x="102" y="12"/>
                    <a:pt x="51" y="0"/>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6" name="Freeform 9"/>
            <p:cNvSpPr>
              <a:spLocks/>
            </p:cNvSpPr>
            <p:nvPr/>
          </p:nvSpPr>
          <p:spPr bwMode="auto">
            <a:xfrm>
              <a:off x="5808663" y="5859463"/>
              <a:ext cx="882650" cy="327025"/>
            </a:xfrm>
            <a:custGeom>
              <a:avLst/>
              <a:gdLst>
                <a:gd name="T0" fmla="*/ 73 w 254"/>
                <a:gd name="T1" fmla="*/ 86 h 94"/>
                <a:gd name="T2" fmla="*/ 174 w 254"/>
                <a:gd name="T3" fmla="*/ 92 h 94"/>
                <a:gd name="T4" fmla="*/ 226 w 254"/>
                <a:gd name="T5" fmla="*/ 87 h 94"/>
                <a:gd name="T6" fmla="*/ 253 w 254"/>
                <a:gd name="T7" fmla="*/ 78 h 94"/>
                <a:gd name="T8" fmla="*/ 253 w 254"/>
                <a:gd name="T9" fmla="*/ 57 h 94"/>
                <a:gd name="T10" fmla="*/ 247 w 254"/>
                <a:gd name="T11" fmla="*/ 36 h 94"/>
                <a:gd name="T12" fmla="*/ 130 w 254"/>
                <a:gd name="T13" fmla="*/ 0 h 94"/>
                <a:gd name="T14" fmla="*/ 45 w 254"/>
                <a:gd name="T15" fmla="*/ 5 h 94"/>
                <a:gd name="T16" fmla="*/ 21 w 254"/>
                <a:gd name="T17" fmla="*/ 8 h 94"/>
                <a:gd name="T18" fmla="*/ 6 w 254"/>
                <a:gd name="T19" fmla="*/ 23 h 94"/>
                <a:gd name="T20" fmla="*/ 0 w 254"/>
                <a:gd name="T21" fmla="*/ 36 h 94"/>
                <a:gd name="T22" fmla="*/ 73 w 254"/>
                <a:gd name="T23" fmla="*/ 8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4" h="94">
                  <a:moveTo>
                    <a:pt x="73" y="86"/>
                  </a:moveTo>
                  <a:cubicBezTo>
                    <a:pt x="105" y="94"/>
                    <a:pt x="140" y="93"/>
                    <a:pt x="174" y="92"/>
                  </a:cubicBezTo>
                  <a:cubicBezTo>
                    <a:pt x="191" y="91"/>
                    <a:pt x="209" y="91"/>
                    <a:pt x="226" y="87"/>
                  </a:cubicBezTo>
                  <a:cubicBezTo>
                    <a:pt x="235" y="85"/>
                    <a:pt x="244" y="82"/>
                    <a:pt x="253" y="78"/>
                  </a:cubicBezTo>
                  <a:cubicBezTo>
                    <a:pt x="254" y="71"/>
                    <a:pt x="253" y="64"/>
                    <a:pt x="253" y="57"/>
                  </a:cubicBezTo>
                  <a:cubicBezTo>
                    <a:pt x="252" y="50"/>
                    <a:pt x="251" y="42"/>
                    <a:pt x="247" y="36"/>
                  </a:cubicBezTo>
                  <a:cubicBezTo>
                    <a:pt x="205" y="45"/>
                    <a:pt x="160" y="31"/>
                    <a:pt x="130" y="0"/>
                  </a:cubicBezTo>
                  <a:cubicBezTo>
                    <a:pt x="102" y="4"/>
                    <a:pt x="73" y="5"/>
                    <a:pt x="45" y="5"/>
                  </a:cubicBezTo>
                  <a:cubicBezTo>
                    <a:pt x="37" y="4"/>
                    <a:pt x="28" y="4"/>
                    <a:pt x="21" y="8"/>
                  </a:cubicBezTo>
                  <a:cubicBezTo>
                    <a:pt x="15" y="11"/>
                    <a:pt x="10" y="17"/>
                    <a:pt x="6" y="23"/>
                  </a:cubicBezTo>
                  <a:cubicBezTo>
                    <a:pt x="3" y="27"/>
                    <a:pt x="1" y="31"/>
                    <a:pt x="0" y="36"/>
                  </a:cubicBezTo>
                  <a:cubicBezTo>
                    <a:pt x="15" y="61"/>
                    <a:pt x="44" y="78"/>
                    <a:pt x="73" y="86"/>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7" name="Freeform 10"/>
            <p:cNvSpPr>
              <a:spLocks/>
            </p:cNvSpPr>
            <p:nvPr/>
          </p:nvSpPr>
          <p:spPr bwMode="auto">
            <a:xfrm>
              <a:off x="5802313" y="5984875"/>
              <a:ext cx="885825" cy="260350"/>
            </a:xfrm>
            <a:custGeom>
              <a:avLst/>
              <a:gdLst>
                <a:gd name="T0" fmla="*/ 228 w 255"/>
                <a:gd name="T1" fmla="*/ 51 h 75"/>
                <a:gd name="T2" fmla="*/ 176 w 255"/>
                <a:gd name="T3" fmla="*/ 56 h 75"/>
                <a:gd name="T4" fmla="*/ 75 w 255"/>
                <a:gd name="T5" fmla="*/ 50 h 75"/>
                <a:gd name="T6" fmla="*/ 2 w 255"/>
                <a:gd name="T7" fmla="*/ 0 h 75"/>
                <a:gd name="T8" fmla="*/ 1 w 255"/>
                <a:gd name="T9" fmla="*/ 4 h 75"/>
                <a:gd name="T10" fmla="*/ 14 w 255"/>
                <a:gd name="T11" fmla="*/ 28 h 75"/>
                <a:gd name="T12" fmla="*/ 102 w 255"/>
                <a:gd name="T13" fmla="*/ 66 h 75"/>
                <a:gd name="T14" fmla="*/ 180 w 255"/>
                <a:gd name="T15" fmla="*/ 61 h 75"/>
                <a:gd name="T16" fmla="*/ 180 w 255"/>
                <a:gd name="T17" fmla="*/ 73 h 75"/>
                <a:gd name="T18" fmla="*/ 216 w 255"/>
                <a:gd name="T19" fmla="*/ 75 h 75"/>
                <a:gd name="T20" fmla="*/ 248 w 255"/>
                <a:gd name="T21" fmla="*/ 62 h 75"/>
                <a:gd name="T22" fmla="*/ 255 w 255"/>
                <a:gd name="T23" fmla="*/ 42 h 75"/>
                <a:gd name="T24" fmla="*/ 228 w 255"/>
                <a:gd name="T25" fmla="*/ 5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75">
                  <a:moveTo>
                    <a:pt x="228" y="51"/>
                  </a:moveTo>
                  <a:cubicBezTo>
                    <a:pt x="211" y="55"/>
                    <a:pt x="193" y="55"/>
                    <a:pt x="176" y="56"/>
                  </a:cubicBezTo>
                  <a:cubicBezTo>
                    <a:pt x="142" y="57"/>
                    <a:pt x="107" y="58"/>
                    <a:pt x="75" y="50"/>
                  </a:cubicBezTo>
                  <a:cubicBezTo>
                    <a:pt x="46" y="42"/>
                    <a:pt x="17" y="25"/>
                    <a:pt x="2" y="0"/>
                  </a:cubicBezTo>
                  <a:cubicBezTo>
                    <a:pt x="1" y="1"/>
                    <a:pt x="1" y="2"/>
                    <a:pt x="1" y="4"/>
                  </a:cubicBezTo>
                  <a:cubicBezTo>
                    <a:pt x="0" y="13"/>
                    <a:pt x="7" y="21"/>
                    <a:pt x="14" y="28"/>
                  </a:cubicBezTo>
                  <a:cubicBezTo>
                    <a:pt x="37" y="51"/>
                    <a:pt x="70" y="65"/>
                    <a:pt x="102" y="66"/>
                  </a:cubicBezTo>
                  <a:cubicBezTo>
                    <a:pt x="128" y="67"/>
                    <a:pt x="154" y="60"/>
                    <a:pt x="180" y="61"/>
                  </a:cubicBezTo>
                  <a:cubicBezTo>
                    <a:pt x="180" y="73"/>
                    <a:pt x="180" y="73"/>
                    <a:pt x="180" y="73"/>
                  </a:cubicBezTo>
                  <a:cubicBezTo>
                    <a:pt x="192" y="73"/>
                    <a:pt x="204" y="75"/>
                    <a:pt x="216" y="75"/>
                  </a:cubicBezTo>
                  <a:cubicBezTo>
                    <a:pt x="228" y="74"/>
                    <a:pt x="240" y="71"/>
                    <a:pt x="248" y="62"/>
                  </a:cubicBezTo>
                  <a:cubicBezTo>
                    <a:pt x="252" y="56"/>
                    <a:pt x="254" y="49"/>
                    <a:pt x="255" y="42"/>
                  </a:cubicBezTo>
                  <a:cubicBezTo>
                    <a:pt x="246" y="46"/>
                    <a:pt x="237" y="49"/>
                    <a:pt x="228" y="5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8" name="Freeform 11"/>
            <p:cNvSpPr>
              <a:spLocks/>
            </p:cNvSpPr>
            <p:nvPr/>
          </p:nvSpPr>
          <p:spPr bwMode="auto">
            <a:xfrm>
              <a:off x="6369050" y="1558925"/>
              <a:ext cx="1143000" cy="2535237"/>
            </a:xfrm>
            <a:custGeom>
              <a:avLst/>
              <a:gdLst>
                <a:gd name="T0" fmla="*/ 207 w 329"/>
                <a:gd name="T1" fmla="*/ 0 h 730"/>
                <a:gd name="T2" fmla="*/ 297 w 329"/>
                <a:gd name="T3" fmla="*/ 186 h 730"/>
                <a:gd name="T4" fmla="*/ 316 w 329"/>
                <a:gd name="T5" fmla="*/ 391 h 730"/>
                <a:gd name="T6" fmla="*/ 311 w 329"/>
                <a:gd name="T7" fmla="*/ 531 h 730"/>
                <a:gd name="T8" fmla="*/ 328 w 329"/>
                <a:gd name="T9" fmla="*/ 633 h 730"/>
                <a:gd name="T10" fmla="*/ 303 w 329"/>
                <a:gd name="T11" fmla="*/ 650 h 730"/>
                <a:gd name="T12" fmla="*/ 198 w 329"/>
                <a:gd name="T13" fmla="*/ 725 h 730"/>
                <a:gd name="T14" fmla="*/ 138 w 329"/>
                <a:gd name="T15" fmla="*/ 722 h 730"/>
                <a:gd name="T16" fmla="*/ 85 w 329"/>
                <a:gd name="T17" fmla="*/ 710 h 730"/>
                <a:gd name="T18" fmla="*/ 41 w 329"/>
                <a:gd name="T19" fmla="*/ 692 h 730"/>
                <a:gd name="T20" fmla="*/ 0 w 329"/>
                <a:gd name="T21" fmla="*/ 642 h 730"/>
                <a:gd name="T22" fmla="*/ 47 w 329"/>
                <a:gd name="T23" fmla="*/ 519 h 730"/>
                <a:gd name="T24" fmla="*/ 44 w 329"/>
                <a:gd name="T25" fmla="*/ 379 h 730"/>
                <a:gd name="T26" fmla="*/ 43 w 329"/>
                <a:gd name="T27" fmla="*/ 281 h 730"/>
                <a:gd name="T28" fmla="*/ 60 w 329"/>
                <a:gd name="T29" fmla="*/ 182 h 730"/>
                <a:gd name="T30" fmla="*/ 124 w 329"/>
                <a:gd name="T31" fmla="*/ 85 h 730"/>
                <a:gd name="T32" fmla="*/ 207 w 329"/>
                <a:gd name="T33" fmla="*/ 0 h 7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730">
                  <a:moveTo>
                    <a:pt x="207" y="0"/>
                  </a:moveTo>
                  <a:cubicBezTo>
                    <a:pt x="250" y="54"/>
                    <a:pt x="279" y="119"/>
                    <a:pt x="297" y="186"/>
                  </a:cubicBezTo>
                  <a:cubicBezTo>
                    <a:pt x="314" y="252"/>
                    <a:pt x="319" y="322"/>
                    <a:pt x="316" y="391"/>
                  </a:cubicBezTo>
                  <a:cubicBezTo>
                    <a:pt x="314" y="438"/>
                    <a:pt x="312" y="484"/>
                    <a:pt x="311" y="531"/>
                  </a:cubicBezTo>
                  <a:cubicBezTo>
                    <a:pt x="311" y="554"/>
                    <a:pt x="329" y="624"/>
                    <a:pt x="328" y="633"/>
                  </a:cubicBezTo>
                  <a:cubicBezTo>
                    <a:pt x="326" y="642"/>
                    <a:pt x="308" y="643"/>
                    <a:pt x="303" y="650"/>
                  </a:cubicBezTo>
                  <a:cubicBezTo>
                    <a:pt x="293" y="662"/>
                    <a:pt x="225" y="718"/>
                    <a:pt x="198" y="725"/>
                  </a:cubicBezTo>
                  <a:cubicBezTo>
                    <a:pt x="178" y="730"/>
                    <a:pt x="158" y="726"/>
                    <a:pt x="138" y="722"/>
                  </a:cubicBezTo>
                  <a:cubicBezTo>
                    <a:pt x="121" y="718"/>
                    <a:pt x="103" y="715"/>
                    <a:pt x="85" y="710"/>
                  </a:cubicBezTo>
                  <a:cubicBezTo>
                    <a:pt x="70" y="706"/>
                    <a:pt x="54" y="701"/>
                    <a:pt x="41" y="692"/>
                  </a:cubicBezTo>
                  <a:cubicBezTo>
                    <a:pt x="28" y="683"/>
                    <a:pt x="3" y="658"/>
                    <a:pt x="0" y="642"/>
                  </a:cubicBezTo>
                  <a:cubicBezTo>
                    <a:pt x="20" y="600"/>
                    <a:pt x="44" y="566"/>
                    <a:pt x="47" y="519"/>
                  </a:cubicBezTo>
                  <a:cubicBezTo>
                    <a:pt x="50" y="472"/>
                    <a:pt x="47" y="426"/>
                    <a:pt x="44" y="379"/>
                  </a:cubicBezTo>
                  <a:cubicBezTo>
                    <a:pt x="42" y="345"/>
                    <a:pt x="44" y="315"/>
                    <a:pt x="43" y="281"/>
                  </a:cubicBezTo>
                  <a:cubicBezTo>
                    <a:pt x="43" y="247"/>
                    <a:pt x="46" y="213"/>
                    <a:pt x="60" y="182"/>
                  </a:cubicBezTo>
                  <a:cubicBezTo>
                    <a:pt x="76" y="147"/>
                    <a:pt x="98" y="114"/>
                    <a:pt x="124" y="85"/>
                  </a:cubicBezTo>
                  <a:cubicBezTo>
                    <a:pt x="151" y="57"/>
                    <a:pt x="181" y="28"/>
                    <a:pt x="207"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9" name="Freeform 12"/>
            <p:cNvSpPr>
              <a:spLocks/>
            </p:cNvSpPr>
            <p:nvPr/>
          </p:nvSpPr>
          <p:spPr bwMode="auto">
            <a:xfrm>
              <a:off x="6524625" y="1558925"/>
              <a:ext cx="630238" cy="841375"/>
            </a:xfrm>
            <a:custGeom>
              <a:avLst/>
              <a:gdLst>
                <a:gd name="T0" fmla="*/ 76 w 181"/>
                <a:gd name="T1" fmla="*/ 127 h 242"/>
                <a:gd name="T2" fmla="*/ 78 w 181"/>
                <a:gd name="T3" fmla="*/ 108 h 242"/>
                <a:gd name="T4" fmla="*/ 181 w 181"/>
                <a:gd name="T5" fmla="*/ 26 h 242"/>
                <a:gd name="T6" fmla="*/ 162 w 181"/>
                <a:gd name="T7" fmla="*/ 0 h 242"/>
                <a:gd name="T8" fmla="*/ 79 w 181"/>
                <a:gd name="T9" fmla="*/ 85 h 242"/>
                <a:gd name="T10" fmla="*/ 15 w 181"/>
                <a:gd name="T11" fmla="*/ 182 h 242"/>
                <a:gd name="T12" fmla="*/ 0 w 181"/>
                <a:gd name="T13" fmla="*/ 242 h 242"/>
                <a:gd name="T14" fmla="*/ 40 w 181"/>
                <a:gd name="T15" fmla="*/ 158 h 242"/>
                <a:gd name="T16" fmla="*/ 76 w 181"/>
                <a:gd name="T17" fmla="*/ 127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242">
                  <a:moveTo>
                    <a:pt x="76" y="127"/>
                  </a:moveTo>
                  <a:cubicBezTo>
                    <a:pt x="77" y="121"/>
                    <a:pt x="78" y="114"/>
                    <a:pt x="78" y="108"/>
                  </a:cubicBezTo>
                  <a:cubicBezTo>
                    <a:pt x="90" y="97"/>
                    <a:pt x="149" y="55"/>
                    <a:pt x="181" y="26"/>
                  </a:cubicBezTo>
                  <a:cubicBezTo>
                    <a:pt x="175" y="17"/>
                    <a:pt x="169" y="8"/>
                    <a:pt x="162" y="0"/>
                  </a:cubicBezTo>
                  <a:cubicBezTo>
                    <a:pt x="136" y="28"/>
                    <a:pt x="106" y="57"/>
                    <a:pt x="79" y="85"/>
                  </a:cubicBezTo>
                  <a:cubicBezTo>
                    <a:pt x="53" y="114"/>
                    <a:pt x="31" y="147"/>
                    <a:pt x="15" y="182"/>
                  </a:cubicBezTo>
                  <a:cubicBezTo>
                    <a:pt x="6" y="201"/>
                    <a:pt x="2" y="221"/>
                    <a:pt x="0" y="242"/>
                  </a:cubicBezTo>
                  <a:cubicBezTo>
                    <a:pt x="10" y="212"/>
                    <a:pt x="22" y="184"/>
                    <a:pt x="40" y="158"/>
                  </a:cubicBezTo>
                  <a:cubicBezTo>
                    <a:pt x="49" y="145"/>
                    <a:pt x="61" y="132"/>
                    <a:pt x="76" y="127"/>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0" name="Freeform 13"/>
            <p:cNvSpPr>
              <a:spLocks/>
            </p:cNvSpPr>
            <p:nvPr/>
          </p:nvSpPr>
          <p:spPr bwMode="auto">
            <a:xfrm>
              <a:off x="6737350" y="2097088"/>
              <a:ext cx="601663" cy="1719262"/>
            </a:xfrm>
            <a:custGeom>
              <a:avLst/>
              <a:gdLst>
                <a:gd name="T0" fmla="*/ 173 w 173"/>
                <a:gd name="T1" fmla="*/ 65 h 495"/>
                <a:gd name="T2" fmla="*/ 93 w 173"/>
                <a:gd name="T3" fmla="*/ 493 h 495"/>
                <a:gd name="T4" fmla="*/ 0 w 173"/>
                <a:gd name="T5" fmla="*/ 478 h 495"/>
                <a:gd name="T6" fmla="*/ 19 w 173"/>
                <a:gd name="T7" fmla="*/ 368 h 495"/>
                <a:gd name="T8" fmla="*/ 21 w 173"/>
                <a:gd name="T9" fmla="*/ 11 h 495"/>
                <a:gd name="T10" fmla="*/ 173 w 173"/>
                <a:gd name="T11" fmla="*/ 65 h 495"/>
              </a:gdLst>
              <a:ahLst/>
              <a:cxnLst>
                <a:cxn ang="0">
                  <a:pos x="T0" y="T1"/>
                </a:cxn>
                <a:cxn ang="0">
                  <a:pos x="T2" y="T3"/>
                </a:cxn>
                <a:cxn ang="0">
                  <a:pos x="T4" y="T5"/>
                </a:cxn>
                <a:cxn ang="0">
                  <a:pos x="T6" y="T7"/>
                </a:cxn>
                <a:cxn ang="0">
                  <a:pos x="T8" y="T9"/>
                </a:cxn>
                <a:cxn ang="0">
                  <a:pos x="T10" y="T11"/>
                </a:cxn>
              </a:cxnLst>
              <a:rect l="0" t="0" r="r" b="b"/>
              <a:pathLst>
                <a:path w="173" h="495">
                  <a:moveTo>
                    <a:pt x="173" y="65"/>
                  </a:moveTo>
                  <a:cubicBezTo>
                    <a:pt x="119" y="199"/>
                    <a:pt x="129" y="353"/>
                    <a:pt x="93" y="493"/>
                  </a:cubicBezTo>
                  <a:cubicBezTo>
                    <a:pt x="61" y="495"/>
                    <a:pt x="29" y="490"/>
                    <a:pt x="0" y="478"/>
                  </a:cubicBezTo>
                  <a:cubicBezTo>
                    <a:pt x="3" y="441"/>
                    <a:pt x="13" y="406"/>
                    <a:pt x="19" y="368"/>
                  </a:cubicBezTo>
                  <a:cubicBezTo>
                    <a:pt x="36" y="250"/>
                    <a:pt x="37" y="129"/>
                    <a:pt x="21" y="11"/>
                  </a:cubicBezTo>
                  <a:cubicBezTo>
                    <a:pt x="76" y="0"/>
                    <a:pt x="137" y="21"/>
                    <a:pt x="173" y="65"/>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1" name="Freeform 14"/>
            <p:cNvSpPr>
              <a:spLocks/>
            </p:cNvSpPr>
            <p:nvPr/>
          </p:nvSpPr>
          <p:spPr bwMode="auto">
            <a:xfrm>
              <a:off x="6497638" y="4397375"/>
              <a:ext cx="96838" cy="184150"/>
            </a:xfrm>
            <a:custGeom>
              <a:avLst/>
              <a:gdLst>
                <a:gd name="T0" fmla="*/ 0 w 61"/>
                <a:gd name="T1" fmla="*/ 0 h 116"/>
                <a:gd name="T2" fmla="*/ 0 w 61"/>
                <a:gd name="T3" fmla="*/ 30 h 116"/>
                <a:gd name="T4" fmla="*/ 0 w 61"/>
                <a:gd name="T5" fmla="*/ 81 h 116"/>
                <a:gd name="T6" fmla="*/ 61 w 61"/>
                <a:gd name="T7" fmla="*/ 116 h 116"/>
                <a:gd name="T8" fmla="*/ 61 w 61"/>
                <a:gd name="T9" fmla="*/ 74 h 116"/>
                <a:gd name="T10" fmla="*/ 61 w 61"/>
                <a:gd name="T11" fmla="*/ 33 h 116"/>
                <a:gd name="T12" fmla="*/ 0 w 61"/>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61" h="116">
                  <a:moveTo>
                    <a:pt x="0" y="0"/>
                  </a:moveTo>
                  <a:lnTo>
                    <a:pt x="0" y="30"/>
                  </a:lnTo>
                  <a:lnTo>
                    <a:pt x="0" y="81"/>
                  </a:lnTo>
                  <a:lnTo>
                    <a:pt x="61" y="116"/>
                  </a:lnTo>
                  <a:lnTo>
                    <a:pt x="61" y="74"/>
                  </a:lnTo>
                  <a:lnTo>
                    <a:pt x="61" y="33"/>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2" name="Freeform 15"/>
            <p:cNvSpPr>
              <a:spLocks/>
            </p:cNvSpPr>
            <p:nvPr/>
          </p:nvSpPr>
          <p:spPr bwMode="auto">
            <a:xfrm>
              <a:off x="6904038" y="4629150"/>
              <a:ext cx="93663" cy="184150"/>
            </a:xfrm>
            <a:custGeom>
              <a:avLst/>
              <a:gdLst>
                <a:gd name="T0" fmla="*/ 0 w 59"/>
                <a:gd name="T1" fmla="*/ 0 h 116"/>
                <a:gd name="T2" fmla="*/ 0 w 59"/>
                <a:gd name="T3" fmla="*/ 40 h 116"/>
                <a:gd name="T4" fmla="*/ 0 w 59"/>
                <a:gd name="T5" fmla="*/ 84 h 116"/>
                <a:gd name="T6" fmla="*/ 59 w 59"/>
                <a:gd name="T7" fmla="*/ 116 h 116"/>
                <a:gd name="T8" fmla="*/ 59 w 59"/>
                <a:gd name="T9" fmla="*/ 68 h 116"/>
                <a:gd name="T10" fmla="*/ 59 w 59"/>
                <a:gd name="T11" fmla="*/ 35 h 116"/>
                <a:gd name="T12" fmla="*/ 0 w 59"/>
                <a:gd name="T13" fmla="*/ 0 h 116"/>
              </a:gdLst>
              <a:ahLst/>
              <a:cxnLst>
                <a:cxn ang="0">
                  <a:pos x="T0" y="T1"/>
                </a:cxn>
                <a:cxn ang="0">
                  <a:pos x="T2" y="T3"/>
                </a:cxn>
                <a:cxn ang="0">
                  <a:pos x="T4" y="T5"/>
                </a:cxn>
                <a:cxn ang="0">
                  <a:pos x="T6" y="T7"/>
                </a:cxn>
                <a:cxn ang="0">
                  <a:pos x="T8" y="T9"/>
                </a:cxn>
                <a:cxn ang="0">
                  <a:pos x="T10" y="T11"/>
                </a:cxn>
                <a:cxn ang="0">
                  <a:pos x="T12" y="T13"/>
                </a:cxn>
              </a:cxnLst>
              <a:rect l="0" t="0" r="r" b="b"/>
              <a:pathLst>
                <a:path w="59" h="116">
                  <a:moveTo>
                    <a:pt x="0" y="0"/>
                  </a:moveTo>
                  <a:lnTo>
                    <a:pt x="0" y="40"/>
                  </a:lnTo>
                  <a:lnTo>
                    <a:pt x="0" y="84"/>
                  </a:lnTo>
                  <a:lnTo>
                    <a:pt x="59" y="116"/>
                  </a:lnTo>
                  <a:lnTo>
                    <a:pt x="59" y="68"/>
                  </a:lnTo>
                  <a:lnTo>
                    <a:pt x="59" y="35"/>
                  </a:lnTo>
                  <a:lnTo>
                    <a:pt x="0"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3" name="Freeform 16"/>
            <p:cNvSpPr>
              <a:spLocks/>
            </p:cNvSpPr>
            <p:nvPr/>
          </p:nvSpPr>
          <p:spPr bwMode="auto">
            <a:xfrm>
              <a:off x="6326188" y="3944938"/>
              <a:ext cx="849313" cy="847725"/>
            </a:xfrm>
            <a:custGeom>
              <a:avLst/>
              <a:gdLst>
                <a:gd name="T0" fmla="*/ 30 w 244"/>
                <a:gd name="T1" fmla="*/ 10 h 244"/>
                <a:gd name="T2" fmla="*/ 0 w 244"/>
                <a:gd name="T3" fmla="*/ 27 h 244"/>
                <a:gd name="T4" fmla="*/ 0 w 244"/>
                <a:gd name="T5" fmla="*/ 104 h 244"/>
                <a:gd name="T6" fmla="*/ 49 w 244"/>
                <a:gd name="T7" fmla="*/ 144 h 244"/>
                <a:gd name="T8" fmla="*/ 49 w 244"/>
                <a:gd name="T9" fmla="*/ 130 h 244"/>
                <a:gd name="T10" fmla="*/ 77 w 244"/>
                <a:gd name="T11" fmla="*/ 145 h 244"/>
                <a:gd name="T12" fmla="*/ 77 w 244"/>
                <a:gd name="T13" fmla="*/ 164 h 244"/>
                <a:gd name="T14" fmla="*/ 121 w 244"/>
                <a:gd name="T15" fmla="*/ 192 h 244"/>
                <a:gd name="T16" fmla="*/ 166 w 244"/>
                <a:gd name="T17" fmla="*/ 215 h 244"/>
                <a:gd name="T18" fmla="*/ 166 w 244"/>
                <a:gd name="T19" fmla="*/ 197 h 244"/>
                <a:gd name="T20" fmla="*/ 193 w 244"/>
                <a:gd name="T21" fmla="*/ 213 h 244"/>
                <a:gd name="T22" fmla="*/ 193 w 244"/>
                <a:gd name="T23" fmla="*/ 228 h 244"/>
                <a:gd name="T24" fmla="*/ 243 w 244"/>
                <a:gd name="T25" fmla="*/ 244 h 244"/>
                <a:gd name="T26" fmla="*/ 243 w 244"/>
                <a:gd name="T27" fmla="*/ 168 h 244"/>
                <a:gd name="T28" fmla="*/ 214 w 244"/>
                <a:gd name="T29" fmla="*/ 116 h 244"/>
                <a:gd name="T30" fmla="*/ 30 w 244"/>
                <a:gd name="T31" fmla="*/ 1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244">
                  <a:moveTo>
                    <a:pt x="30" y="10"/>
                  </a:moveTo>
                  <a:cubicBezTo>
                    <a:pt x="13" y="0"/>
                    <a:pt x="0" y="8"/>
                    <a:pt x="0" y="27"/>
                  </a:cubicBezTo>
                  <a:cubicBezTo>
                    <a:pt x="0" y="104"/>
                    <a:pt x="0" y="104"/>
                    <a:pt x="0" y="104"/>
                  </a:cubicBezTo>
                  <a:cubicBezTo>
                    <a:pt x="15" y="117"/>
                    <a:pt x="32" y="131"/>
                    <a:pt x="49" y="144"/>
                  </a:cubicBezTo>
                  <a:cubicBezTo>
                    <a:pt x="49" y="130"/>
                    <a:pt x="49" y="130"/>
                    <a:pt x="49" y="130"/>
                  </a:cubicBezTo>
                  <a:cubicBezTo>
                    <a:pt x="77" y="145"/>
                    <a:pt x="77" y="145"/>
                    <a:pt x="77" y="145"/>
                  </a:cubicBezTo>
                  <a:cubicBezTo>
                    <a:pt x="77" y="164"/>
                    <a:pt x="77" y="164"/>
                    <a:pt x="77" y="164"/>
                  </a:cubicBezTo>
                  <a:cubicBezTo>
                    <a:pt x="91" y="174"/>
                    <a:pt x="106" y="183"/>
                    <a:pt x="121" y="192"/>
                  </a:cubicBezTo>
                  <a:cubicBezTo>
                    <a:pt x="137" y="201"/>
                    <a:pt x="151" y="209"/>
                    <a:pt x="166" y="215"/>
                  </a:cubicBezTo>
                  <a:cubicBezTo>
                    <a:pt x="166" y="197"/>
                    <a:pt x="166" y="197"/>
                    <a:pt x="166" y="197"/>
                  </a:cubicBezTo>
                  <a:cubicBezTo>
                    <a:pt x="193" y="213"/>
                    <a:pt x="193" y="213"/>
                    <a:pt x="193" y="213"/>
                  </a:cubicBezTo>
                  <a:cubicBezTo>
                    <a:pt x="193" y="228"/>
                    <a:pt x="193" y="228"/>
                    <a:pt x="193" y="228"/>
                  </a:cubicBezTo>
                  <a:cubicBezTo>
                    <a:pt x="211" y="235"/>
                    <a:pt x="228" y="240"/>
                    <a:pt x="243" y="244"/>
                  </a:cubicBezTo>
                  <a:cubicBezTo>
                    <a:pt x="243" y="168"/>
                    <a:pt x="243" y="168"/>
                    <a:pt x="243" y="168"/>
                  </a:cubicBezTo>
                  <a:cubicBezTo>
                    <a:pt x="244" y="149"/>
                    <a:pt x="230" y="125"/>
                    <a:pt x="214" y="116"/>
                  </a:cubicBezTo>
                  <a:lnTo>
                    <a:pt x="30" y="10"/>
                  </a:lnTo>
                  <a:close/>
                </a:path>
              </a:pathLst>
            </a:custGeom>
            <a:solidFill>
              <a:srgbClr val="754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4" name="Freeform 17"/>
            <p:cNvSpPr>
              <a:spLocks/>
            </p:cNvSpPr>
            <p:nvPr/>
          </p:nvSpPr>
          <p:spPr bwMode="auto">
            <a:xfrm>
              <a:off x="6323013" y="4306888"/>
              <a:ext cx="849313" cy="774700"/>
            </a:xfrm>
            <a:custGeom>
              <a:avLst/>
              <a:gdLst>
                <a:gd name="T0" fmla="*/ 244 w 244"/>
                <a:gd name="T1" fmla="*/ 140 h 223"/>
                <a:gd name="T2" fmla="*/ 194 w 244"/>
                <a:gd name="T3" fmla="*/ 124 h 223"/>
                <a:gd name="T4" fmla="*/ 194 w 244"/>
                <a:gd name="T5" fmla="*/ 146 h 223"/>
                <a:gd name="T6" fmla="*/ 167 w 244"/>
                <a:gd name="T7" fmla="*/ 131 h 223"/>
                <a:gd name="T8" fmla="*/ 167 w 244"/>
                <a:gd name="T9" fmla="*/ 111 h 223"/>
                <a:gd name="T10" fmla="*/ 122 w 244"/>
                <a:gd name="T11" fmla="*/ 88 h 223"/>
                <a:gd name="T12" fmla="*/ 78 w 244"/>
                <a:gd name="T13" fmla="*/ 60 h 223"/>
                <a:gd name="T14" fmla="*/ 78 w 244"/>
                <a:gd name="T15" fmla="*/ 79 h 223"/>
                <a:gd name="T16" fmla="*/ 50 w 244"/>
                <a:gd name="T17" fmla="*/ 63 h 223"/>
                <a:gd name="T18" fmla="*/ 50 w 244"/>
                <a:gd name="T19" fmla="*/ 40 h 223"/>
                <a:gd name="T20" fmla="*/ 1 w 244"/>
                <a:gd name="T21" fmla="*/ 0 h 223"/>
                <a:gd name="T22" fmla="*/ 0 w 244"/>
                <a:gd name="T23" fmla="*/ 56 h 223"/>
                <a:gd name="T24" fmla="*/ 30 w 244"/>
                <a:gd name="T25" fmla="*/ 108 h 223"/>
                <a:gd name="T26" fmla="*/ 214 w 244"/>
                <a:gd name="T27" fmla="*/ 214 h 223"/>
                <a:gd name="T28" fmla="*/ 244 w 244"/>
                <a:gd name="T29" fmla="*/ 197 h 223"/>
                <a:gd name="T30" fmla="*/ 244 w 244"/>
                <a:gd name="T31" fmla="*/ 14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4" h="223">
                  <a:moveTo>
                    <a:pt x="244" y="140"/>
                  </a:moveTo>
                  <a:cubicBezTo>
                    <a:pt x="229" y="136"/>
                    <a:pt x="212" y="131"/>
                    <a:pt x="194" y="124"/>
                  </a:cubicBezTo>
                  <a:cubicBezTo>
                    <a:pt x="194" y="146"/>
                    <a:pt x="194" y="146"/>
                    <a:pt x="194" y="146"/>
                  </a:cubicBezTo>
                  <a:cubicBezTo>
                    <a:pt x="167" y="131"/>
                    <a:pt x="167" y="131"/>
                    <a:pt x="167" y="131"/>
                  </a:cubicBezTo>
                  <a:cubicBezTo>
                    <a:pt x="167" y="111"/>
                    <a:pt x="167" y="111"/>
                    <a:pt x="167" y="111"/>
                  </a:cubicBezTo>
                  <a:cubicBezTo>
                    <a:pt x="152" y="105"/>
                    <a:pt x="138" y="97"/>
                    <a:pt x="122" y="88"/>
                  </a:cubicBezTo>
                  <a:cubicBezTo>
                    <a:pt x="107" y="79"/>
                    <a:pt x="92" y="70"/>
                    <a:pt x="78" y="60"/>
                  </a:cubicBezTo>
                  <a:cubicBezTo>
                    <a:pt x="78" y="79"/>
                    <a:pt x="78" y="79"/>
                    <a:pt x="78" y="79"/>
                  </a:cubicBezTo>
                  <a:cubicBezTo>
                    <a:pt x="50" y="63"/>
                    <a:pt x="50" y="63"/>
                    <a:pt x="50" y="63"/>
                  </a:cubicBezTo>
                  <a:cubicBezTo>
                    <a:pt x="50" y="40"/>
                    <a:pt x="50" y="40"/>
                    <a:pt x="50" y="40"/>
                  </a:cubicBezTo>
                  <a:cubicBezTo>
                    <a:pt x="33" y="27"/>
                    <a:pt x="16" y="13"/>
                    <a:pt x="1" y="0"/>
                  </a:cubicBezTo>
                  <a:cubicBezTo>
                    <a:pt x="0" y="56"/>
                    <a:pt x="0" y="56"/>
                    <a:pt x="0" y="56"/>
                  </a:cubicBezTo>
                  <a:cubicBezTo>
                    <a:pt x="0" y="75"/>
                    <a:pt x="14" y="98"/>
                    <a:pt x="30" y="108"/>
                  </a:cubicBezTo>
                  <a:cubicBezTo>
                    <a:pt x="214" y="214"/>
                    <a:pt x="214" y="214"/>
                    <a:pt x="214" y="214"/>
                  </a:cubicBezTo>
                  <a:cubicBezTo>
                    <a:pt x="231" y="223"/>
                    <a:pt x="244" y="216"/>
                    <a:pt x="244" y="197"/>
                  </a:cubicBezTo>
                  <a:lnTo>
                    <a:pt x="244" y="140"/>
                  </a:ln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5" name="Freeform 18"/>
            <p:cNvSpPr>
              <a:spLocks/>
            </p:cNvSpPr>
            <p:nvPr/>
          </p:nvSpPr>
          <p:spPr bwMode="auto">
            <a:xfrm>
              <a:off x="6354763" y="3859213"/>
              <a:ext cx="998538" cy="1198562"/>
            </a:xfrm>
            <a:custGeom>
              <a:avLst/>
              <a:gdLst>
                <a:gd name="T0" fmla="*/ 52 w 287"/>
                <a:gd name="T1" fmla="*/ 3 h 345"/>
                <a:gd name="T2" fmla="*/ 73 w 287"/>
                <a:gd name="T3" fmla="*/ 5 h 345"/>
                <a:gd name="T4" fmla="*/ 257 w 287"/>
                <a:gd name="T5" fmla="*/ 111 h 345"/>
                <a:gd name="T6" fmla="*/ 287 w 287"/>
                <a:gd name="T7" fmla="*/ 163 h 345"/>
                <a:gd name="T8" fmla="*/ 287 w 287"/>
                <a:gd name="T9" fmla="*/ 296 h 345"/>
                <a:gd name="T10" fmla="*/ 278 w 287"/>
                <a:gd name="T11" fmla="*/ 315 h 345"/>
                <a:gd name="T12" fmla="*/ 226 w 287"/>
                <a:gd name="T13" fmla="*/ 345 h 345"/>
                <a:gd name="T14" fmla="*/ 235 w 287"/>
                <a:gd name="T15" fmla="*/ 326 h 345"/>
                <a:gd name="T16" fmla="*/ 235 w 287"/>
                <a:gd name="T17" fmla="*/ 193 h 345"/>
                <a:gd name="T18" fmla="*/ 206 w 287"/>
                <a:gd name="T19" fmla="*/ 141 h 345"/>
                <a:gd name="T20" fmla="*/ 22 w 287"/>
                <a:gd name="T21" fmla="*/ 35 h 345"/>
                <a:gd name="T22" fmla="*/ 0 w 287"/>
                <a:gd name="T23" fmla="*/ 33 h 345"/>
                <a:gd name="T24" fmla="*/ 52 w 287"/>
                <a:gd name="T25" fmla="*/ 3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7" h="345">
                  <a:moveTo>
                    <a:pt x="52" y="3"/>
                  </a:moveTo>
                  <a:cubicBezTo>
                    <a:pt x="57" y="0"/>
                    <a:pt x="65" y="0"/>
                    <a:pt x="73" y="5"/>
                  </a:cubicBezTo>
                  <a:cubicBezTo>
                    <a:pt x="257" y="111"/>
                    <a:pt x="257" y="111"/>
                    <a:pt x="257" y="111"/>
                  </a:cubicBezTo>
                  <a:cubicBezTo>
                    <a:pt x="274" y="120"/>
                    <a:pt x="287" y="144"/>
                    <a:pt x="287" y="163"/>
                  </a:cubicBezTo>
                  <a:cubicBezTo>
                    <a:pt x="287" y="296"/>
                    <a:pt x="287" y="296"/>
                    <a:pt x="287" y="296"/>
                  </a:cubicBezTo>
                  <a:cubicBezTo>
                    <a:pt x="287" y="305"/>
                    <a:pt x="283" y="312"/>
                    <a:pt x="278" y="315"/>
                  </a:cubicBezTo>
                  <a:cubicBezTo>
                    <a:pt x="226" y="345"/>
                    <a:pt x="226" y="345"/>
                    <a:pt x="226" y="345"/>
                  </a:cubicBezTo>
                  <a:cubicBezTo>
                    <a:pt x="232" y="342"/>
                    <a:pt x="235" y="335"/>
                    <a:pt x="235" y="326"/>
                  </a:cubicBezTo>
                  <a:cubicBezTo>
                    <a:pt x="235" y="193"/>
                    <a:pt x="235" y="193"/>
                    <a:pt x="235" y="193"/>
                  </a:cubicBezTo>
                  <a:cubicBezTo>
                    <a:pt x="236" y="174"/>
                    <a:pt x="222" y="150"/>
                    <a:pt x="206" y="141"/>
                  </a:cubicBezTo>
                  <a:cubicBezTo>
                    <a:pt x="22" y="35"/>
                    <a:pt x="22" y="35"/>
                    <a:pt x="22" y="35"/>
                  </a:cubicBezTo>
                  <a:cubicBezTo>
                    <a:pt x="13" y="30"/>
                    <a:pt x="6" y="30"/>
                    <a:pt x="0" y="33"/>
                  </a:cubicBezTo>
                  <a:lnTo>
                    <a:pt x="52" y="3"/>
                  </a:lnTo>
                  <a:close/>
                </a:path>
              </a:pathLst>
            </a:custGeom>
            <a:solidFill>
              <a:srgbClr val="8B5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6" name="Freeform 19"/>
            <p:cNvSpPr>
              <a:spLocks/>
            </p:cNvSpPr>
            <p:nvPr/>
          </p:nvSpPr>
          <p:spPr bwMode="auto">
            <a:xfrm>
              <a:off x="6723063" y="3976688"/>
              <a:ext cx="73025" cy="117475"/>
            </a:xfrm>
            <a:custGeom>
              <a:avLst/>
              <a:gdLst>
                <a:gd name="T0" fmla="*/ 1 w 21"/>
                <a:gd name="T1" fmla="*/ 17 h 34"/>
                <a:gd name="T2" fmla="*/ 2 w 21"/>
                <a:gd name="T3" fmla="*/ 13 h 34"/>
                <a:gd name="T4" fmla="*/ 4 w 21"/>
                <a:gd name="T5" fmla="*/ 10 h 34"/>
                <a:gd name="T6" fmla="*/ 6 w 21"/>
                <a:gd name="T7" fmla="*/ 8 h 34"/>
                <a:gd name="T8" fmla="*/ 21 w 21"/>
                <a:gd name="T9" fmla="*/ 0 h 34"/>
                <a:gd name="T10" fmla="*/ 19 w 21"/>
                <a:gd name="T11" fmla="*/ 2 h 34"/>
                <a:gd name="T12" fmla="*/ 17 w 21"/>
                <a:gd name="T13" fmla="*/ 4 h 34"/>
                <a:gd name="T14" fmla="*/ 16 w 21"/>
                <a:gd name="T15" fmla="*/ 8 h 34"/>
                <a:gd name="T16" fmla="*/ 15 w 21"/>
                <a:gd name="T17" fmla="*/ 12 h 34"/>
                <a:gd name="T18" fmla="*/ 15 w 21"/>
                <a:gd name="T19" fmla="*/ 25 h 34"/>
                <a:gd name="T20" fmla="*/ 0 w 21"/>
                <a:gd name="T21" fmla="*/ 34 h 34"/>
                <a:gd name="T22" fmla="*/ 0 w 21"/>
                <a:gd name="T23" fmla="*/ 21 h 34"/>
                <a:gd name="T24" fmla="*/ 1 w 21"/>
                <a:gd name="T25" fmla="*/ 1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34">
                  <a:moveTo>
                    <a:pt x="1" y="17"/>
                  </a:moveTo>
                  <a:cubicBezTo>
                    <a:pt x="1" y="15"/>
                    <a:pt x="1" y="14"/>
                    <a:pt x="2" y="13"/>
                  </a:cubicBezTo>
                  <a:cubicBezTo>
                    <a:pt x="2" y="12"/>
                    <a:pt x="3" y="11"/>
                    <a:pt x="4" y="10"/>
                  </a:cubicBezTo>
                  <a:cubicBezTo>
                    <a:pt x="4" y="9"/>
                    <a:pt x="5" y="9"/>
                    <a:pt x="6" y="8"/>
                  </a:cubicBezTo>
                  <a:cubicBezTo>
                    <a:pt x="11" y="5"/>
                    <a:pt x="16" y="3"/>
                    <a:pt x="21" y="0"/>
                  </a:cubicBezTo>
                  <a:cubicBezTo>
                    <a:pt x="20" y="0"/>
                    <a:pt x="19" y="1"/>
                    <a:pt x="19" y="2"/>
                  </a:cubicBezTo>
                  <a:cubicBezTo>
                    <a:pt x="18" y="2"/>
                    <a:pt x="17" y="3"/>
                    <a:pt x="17" y="4"/>
                  </a:cubicBezTo>
                  <a:cubicBezTo>
                    <a:pt x="16" y="5"/>
                    <a:pt x="16" y="7"/>
                    <a:pt x="16" y="8"/>
                  </a:cubicBezTo>
                  <a:cubicBezTo>
                    <a:pt x="16" y="9"/>
                    <a:pt x="15" y="11"/>
                    <a:pt x="15" y="12"/>
                  </a:cubicBezTo>
                  <a:cubicBezTo>
                    <a:pt x="15" y="25"/>
                    <a:pt x="15" y="25"/>
                    <a:pt x="15" y="25"/>
                  </a:cubicBezTo>
                  <a:cubicBezTo>
                    <a:pt x="0" y="34"/>
                    <a:pt x="0" y="34"/>
                    <a:pt x="0" y="34"/>
                  </a:cubicBezTo>
                  <a:cubicBezTo>
                    <a:pt x="0" y="21"/>
                    <a:pt x="0" y="21"/>
                    <a:pt x="0" y="21"/>
                  </a:cubicBezTo>
                  <a:cubicBezTo>
                    <a:pt x="0" y="19"/>
                    <a:pt x="1" y="18"/>
                    <a:pt x="1" y="17"/>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7" name="Freeform 20"/>
            <p:cNvSpPr>
              <a:spLocks/>
            </p:cNvSpPr>
            <p:nvPr/>
          </p:nvSpPr>
          <p:spPr bwMode="auto">
            <a:xfrm>
              <a:off x="6711950" y="3914775"/>
              <a:ext cx="317500" cy="325437"/>
            </a:xfrm>
            <a:custGeom>
              <a:avLst/>
              <a:gdLst>
                <a:gd name="T0" fmla="*/ 15 w 91"/>
                <a:gd name="T1" fmla="*/ 2 h 94"/>
                <a:gd name="T2" fmla="*/ 20 w 91"/>
                <a:gd name="T3" fmla="*/ 0 h 94"/>
                <a:gd name="T4" fmla="*/ 25 w 91"/>
                <a:gd name="T5" fmla="*/ 0 h 94"/>
                <a:gd name="T6" fmla="*/ 31 w 91"/>
                <a:gd name="T7" fmla="*/ 1 h 94"/>
                <a:gd name="T8" fmla="*/ 38 w 91"/>
                <a:gd name="T9" fmla="*/ 4 h 94"/>
                <a:gd name="T10" fmla="*/ 59 w 91"/>
                <a:gd name="T11" fmla="*/ 16 h 94"/>
                <a:gd name="T12" fmla="*/ 71 w 91"/>
                <a:gd name="T13" fmla="*/ 26 h 94"/>
                <a:gd name="T14" fmla="*/ 82 w 91"/>
                <a:gd name="T15" fmla="*/ 40 h 94"/>
                <a:gd name="T16" fmla="*/ 89 w 91"/>
                <a:gd name="T17" fmla="*/ 56 h 94"/>
                <a:gd name="T18" fmla="*/ 91 w 91"/>
                <a:gd name="T19" fmla="*/ 72 h 94"/>
                <a:gd name="T20" fmla="*/ 91 w 91"/>
                <a:gd name="T21" fmla="*/ 85 h 94"/>
                <a:gd name="T22" fmla="*/ 76 w 91"/>
                <a:gd name="T23" fmla="*/ 94 h 94"/>
                <a:gd name="T24" fmla="*/ 76 w 91"/>
                <a:gd name="T25" fmla="*/ 81 h 94"/>
                <a:gd name="T26" fmla="*/ 73 w 91"/>
                <a:gd name="T27" fmla="*/ 65 h 94"/>
                <a:gd name="T28" fmla="*/ 67 w 91"/>
                <a:gd name="T29" fmla="*/ 49 h 94"/>
                <a:gd name="T30" fmla="*/ 56 w 91"/>
                <a:gd name="T31" fmla="*/ 35 h 94"/>
                <a:gd name="T32" fmla="*/ 43 w 91"/>
                <a:gd name="T33" fmla="*/ 25 h 94"/>
                <a:gd name="T34" fmla="*/ 23 w 91"/>
                <a:gd name="T35" fmla="*/ 13 h 94"/>
                <a:gd name="T36" fmla="*/ 16 w 91"/>
                <a:gd name="T37" fmla="*/ 10 h 94"/>
                <a:gd name="T38" fmla="*/ 10 w 91"/>
                <a:gd name="T39" fmla="*/ 8 h 94"/>
                <a:gd name="T40" fmla="*/ 5 w 91"/>
                <a:gd name="T41" fmla="*/ 9 h 94"/>
                <a:gd name="T42" fmla="*/ 0 w 91"/>
                <a:gd name="T43" fmla="*/ 10 h 94"/>
                <a:gd name="T44" fmla="*/ 15 w 91"/>
                <a:gd name="T45"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1" h="94">
                  <a:moveTo>
                    <a:pt x="15" y="2"/>
                  </a:moveTo>
                  <a:cubicBezTo>
                    <a:pt x="17" y="1"/>
                    <a:pt x="18" y="0"/>
                    <a:pt x="20" y="0"/>
                  </a:cubicBezTo>
                  <a:cubicBezTo>
                    <a:pt x="22" y="0"/>
                    <a:pt x="23" y="0"/>
                    <a:pt x="25" y="0"/>
                  </a:cubicBezTo>
                  <a:cubicBezTo>
                    <a:pt x="27" y="0"/>
                    <a:pt x="29" y="0"/>
                    <a:pt x="31" y="1"/>
                  </a:cubicBezTo>
                  <a:cubicBezTo>
                    <a:pt x="33" y="2"/>
                    <a:pt x="36" y="3"/>
                    <a:pt x="38" y="4"/>
                  </a:cubicBezTo>
                  <a:cubicBezTo>
                    <a:pt x="59" y="16"/>
                    <a:pt x="59" y="16"/>
                    <a:pt x="59" y="16"/>
                  </a:cubicBezTo>
                  <a:cubicBezTo>
                    <a:pt x="63" y="18"/>
                    <a:pt x="67" y="22"/>
                    <a:pt x="71" y="26"/>
                  </a:cubicBezTo>
                  <a:cubicBezTo>
                    <a:pt x="75" y="30"/>
                    <a:pt x="79" y="35"/>
                    <a:pt x="82" y="40"/>
                  </a:cubicBezTo>
                  <a:cubicBezTo>
                    <a:pt x="85" y="45"/>
                    <a:pt x="87" y="51"/>
                    <a:pt x="89" y="56"/>
                  </a:cubicBezTo>
                  <a:cubicBezTo>
                    <a:pt x="90" y="61"/>
                    <a:pt x="91" y="67"/>
                    <a:pt x="91" y="72"/>
                  </a:cubicBezTo>
                  <a:cubicBezTo>
                    <a:pt x="91" y="85"/>
                    <a:pt x="91" y="85"/>
                    <a:pt x="91" y="85"/>
                  </a:cubicBezTo>
                  <a:cubicBezTo>
                    <a:pt x="76" y="94"/>
                    <a:pt x="76" y="94"/>
                    <a:pt x="76" y="94"/>
                  </a:cubicBezTo>
                  <a:cubicBezTo>
                    <a:pt x="76" y="81"/>
                    <a:pt x="76" y="81"/>
                    <a:pt x="76" y="81"/>
                  </a:cubicBezTo>
                  <a:cubicBezTo>
                    <a:pt x="76" y="76"/>
                    <a:pt x="75" y="70"/>
                    <a:pt x="73" y="65"/>
                  </a:cubicBezTo>
                  <a:cubicBezTo>
                    <a:pt x="72" y="59"/>
                    <a:pt x="69" y="54"/>
                    <a:pt x="67" y="49"/>
                  </a:cubicBezTo>
                  <a:cubicBezTo>
                    <a:pt x="64" y="44"/>
                    <a:pt x="60" y="39"/>
                    <a:pt x="56" y="35"/>
                  </a:cubicBezTo>
                  <a:cubicBezTo>
                    <a:pt x="52" y="31"/>
                    <a:pt x="48" y="27"/>
                    <a:pt x="43" y="25"/>
                  </a:cubicBezTo>
                  <a:cubicBezTo>
                    <a:pt x="23" y="13"/>
                    <a:pt x="23" y="13"/>
                    <a:pt x="23" y="13"/>
                  </a:cubicBezTo>
                  <a:cubicBezTo>
                    <a:pt x="21" y="11"/>
                    <a:pt x="18" y="10"/>
                    <a:pt x="16" y="10"/>
                  </a:cubicBezTo>
                  <a:cubicBezTo>
                    <a:pt x="14" y="9"/>
                    <a:pt x="12" y="9"/>
                    <a:pt x="10" y="8"/>
                  </a:cubicBezTo>
                  <a:cubicBezTo>
                    <a:pt x="8" y="8"/>
                    <a:pt x="6" y="8"/>
                    <a:pt x="5" y="9"/>
                  </a:cubicBezTo>
                  <a:cubicBezTo>
                    <a:pt x="3" y="9"/>
                    <a:pt x="1" y="10"/>
                    <a:pt x="0" y="10"/>
                  </a:cubicBezTo>
                  <a:lnTo>
                    <a:pt x="15" y="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8" name="Freeform 21"/>
            <p:cNvSpPr>
              <a:spLocks/>
            </p:cNvSpPr>
            <p:nvPr/>
          </p:nvSpPr>
          <p:spPr bwMode="auto">
            <a:xfrm>
              <a:off x="6681788" y="3941763"/>
              <a:ext cx="295275" cy="298450"/>
            </a:xfrm>
            <a:custGeom>
              <a:avLst/>
              <a:gdLst>
                <a:gd name="T0" fmla="*/ 32 w 85"/>
                <a:gd name="T1" fmla="*/ 5 h 86"/>
                <a:gd name="T2" fmla="*/ 19 w 85"/>
                <a:gd name="T3" fmla="*/ 0 h 86"/>
                <a:gd name="T4" fmla="*/ 9 w 85"/>
                <a:gd name="T5" fmla="*/ 2 h 86"/>
                <a:gd name="T6" fmla="*/ 2 w 85"/>
                <a:gd name="T7" fmla="*/ 10 h 86"/>
                <a:gd name="T8" fmla="*/ 0 w 85"/>
                <a:gd name="T9" fmla="*/ 23 h 86"/>
                <a:gd name="T10" fmla="*/ 0 w 85"/>
                <a:gd name="T11" fmla="*/ 37 h 86"/>
                <a:gd name="T12" fmla="*/ 12 w 85"/>
                <a:gd name="T13" fmla="*/ 44 h 86"/>
                <a:gd name="T14" fmla="*/ 12 w 85"/>
                <a:gd name="T15" fmla="*/ 31 h 86"/>
                <a:gd name="T16" fmla="*/ 14 w 85"/>
                <a:gd name="T17" fmla="*/ 23 h 86"/>
                <a:gd name="T18" fmla="*/ 18 w 85"/>
                <a:gd name="T19" fmla="*/ 18 h 86"/>
                <a:gd name="T20" fmla="*/ 24 w 85"/>
                <a:gd name="T21" fmla="*/ 17 h 86"/>
                <a:gd name="T22" fmla="*/ 32 w 85"/>
                <a:gd name="T23" fmla="*/ 20 h 86"/>
                <a:gd name="T24" fmla="*/ 52 w 85"/>
                <a:gd name="T25" fmla="*/ 32 h 86"/>
                <a:gd name="T26" fmla="*/ 60 w 85"/>
                <a:gd name="T27" fmla="*/ 38 h 86"/>
                <a:gd name="T28" fmla="*/ 66 w 85"/>
                <a:gd name="T29" fmla="*/ 46 h 86"/>
                <a:gd name="T30" fmla="*/ 70 w 85"/>
                <a:gd name="T31" fmla="*/ 56 h 86"/>
                <a:gd name="T32" fmla="*/ 72 w 85"/>
                <a:gd name="T33" fmla="*/ 65 h 86"/>
                <a:gd name="T34" fmla="*/ 72 w 85"/>
                <a:gd name="T35" fmla="*/ 79 h 86"/>
                <a:gd name="T36" fmla="*/ 85 w 85"/>
                <a:gd name="T37" fmla="*/ 86 h 86"/>
                <a:gd name="T38" fmla="*/ 85 w 85"/>
                <a:gd name="T39" fmla="*/ 73 h 86"/>
                <a:gd name="T40" fmla="*/ 82 w 85"/>
                <a:gd name="T41" fmla="*/ 57 h 86"/>
                <a:gd name="T42" fmla="*/ 76 w 85"/>
                <a:gd name="T43" fmla="*/ 41 h 86"/>
                <a:gd name="T44" fmla="*/ 65 w 85"/>
                <a:gd name="T45" fmla="*/ 27 h 86"/>
                <a:gd name="T46" fmla="*/ 52 w 85"/>
                <a:gd name="T47" fmla="*/ 17 h 86"/>
                <a:gd name="T48" fmla="*/ 32 w 85"/>
                <a:gd name="T49"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86">
                  <a:moveTo>
                    <a:pt x="32" y="5"/>
                  </a:moveTo>
                  <a:cubicBezTo>
                    <a:pt x="27" y="2"/>
                    <a:pt x="23" y="1"/>
                    <a:pt x="19" y="0"/>
                  </a:cubicBezTo>
                  <a:cubicBezTo>
                    <a:pt x="15" y="0"/>
                    <a:pt x="12" y="1"/>
                    <a:pt x="9" y="2"/>
                  </a:cubicBezTo>
                  <a:cubicBezTo>
                    <a:pt x="6" y="4"/>
                    <a:pt x="4" y="7"/>
                    <a:pt x="2" y="10"/>
                  </a:cubicBezTo>
                  <a:cubicBezTo>
                    <a:pt x="0" y="14"/>
                    <a:pt x="0" y="18"/>
                    <a:pt x="0" y="23"/>
                  </a:cubicBezTo>
                  <a:cubicBezTo>
                    <a:pt x="0" y="37"/>
                    <a:pt x="0" y="37"/>
                    <a:pt x="0" y="37"/>
                  </a:cubicBezTo>
                  <a:cubicBezTo>
                    <a:pt x="12" y="44"/>
                    <a:pt x="12" y="44"/>
                    <a:pt x="12" y="44"/>
                  </a:cubicBezTo>
                  <a:cubicBezTo>
                    <a:pt x="12" y="31"/>
                    <a:pt x="12" y="31"/>
                    <a:pt x="12" y="31"/>
                  </a:cubicBezTo>
                  <a:cubicBezTo>
                    <a:pt x="12" y="28"/>
                    <a:pt x="13" y="25"/>
                    <a:pt x="14" y="23"/>
                  </a:cubicBezTo>
                  <a:cubicBezTo>
                    <a:pt x="15" y="21"/>
                    <a:pt x="16" y="19"/>
                    <a:pt x="18" y="18"/>
                  </a:cubicBezTo>
                  <a:cubicBezTo>
                    <a:pt x="20" y="17"/>
                    <a:pt x="22" y="17"/>
                    <a:pt x="24" y="17"/>
                  </a:cubicBezTo>
                  <a:cubicBezTo>
                    <a:pt x="27" y="17"/>
                    <a:pt x="29" y="18"/>
                    <a:pt x="32" y="20"/>
                  </a:cubicBezTo>
                  <a:cubicBezTo>
                    <a:pt x="52" y="32"/>
                    <a:pt x="52" y="32"/>
                    <a:pt x="52" y="32"/>
                  </a:cubicBezTo>
                  <a:cubicBezTo>
                    <a:pt x="55" y="33"/>
                    <a:pt x="58" y="35"/>
                    <a:pt x="60" y="38"/>
                  </a:cubicBezTo>
                  <a:cubicBezTo>
                    <a:pt x="62" y="40"/>
                    <a:pt x="64" y="43"/>
                    <a:pt x="66" y="46"/>
                  </a:cubicBezTo>
                  <a:cubicBezTo>
                    <a:pt x="68" y="49"/>
                    <a:pt x="69" y="52"/>
                    <a:pt x="70" y="56"/>
                  </a:cubicBezTo>
                  <a:cubicBezTo>
                    <a:pt x="71" y="59"/>
                    <a:pt x="72" y="62"/>
                    <a:pt x="72" y="65"/>
                  </a:cubicBezTo>
                  <a:cubicBezTo>
                    <a:pt x="72" y="79"/>
                    <a:pt x="72" y="79"/>
                    <a:pt x="72" y="79"/>
                  </a:cubicBezTo>
                  <a:cubicBezTo>
                    <a:pt x="85" y="86"/>
                    <a:pt x="85" y="86"/>
                    <a:pt x="85" y="86"/>
                  </a:cubicBezTo>
                  <a:cubicBezTo>
                    <a:pt x="85" y="73"/>
                    <a:pt x="85" y="73"/>
                    <a:pt x="85" y="73"/>
                  </a:cubicBezTo>
                  <a:cubicBezTo>
                    <a:pt x="85" y="68"/>
                    <a:pt x="84" y="62"/>
                    <a:pt x="82" y="57"/>
                  </a:cubicBezTo>
                  <a:cubicBezTo>
                    <a:pt x="81" y="51"/>
                    <a:pt x="78" y="46"/>
                    <a:pt x="76" y="41"/>
                  </a:cubicBezTo>
                  <a:cubicBezTo>
                    <a:pt x="73" y="36"/>
                    <a:pt x="69" y="31"/>
                    <a:pt x="65" y="27"/>
                  </a:cubicBezTo>
                  <a:cubicBezTo>
                    <a:pt x="61" y="23"/>
                    <a:pt x="57" y="19"/>
                    <a:pt x="52" y="17"/>
                  </a:cubicBezTo>
                  <a:lnTo>
                    <a:pt x="32" y="5"/>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9" name="Freeform 22"/>
            <p:cNvSpPr>
              <a:spLocks/>
            </p:cNvSpPr>
            <p:nvPr/>
          </p:nvSpPr>
          <p:spPr bwMode="auto">
            <a:xfrm>
              <a:off x="6673850" y="3778250"/>
              <a:ext cx="317500" cy="341312"/>
            </a:xfrm>
            <a:custGeom>
              <a:avLst/>
              <a:gdLst>
                <a:gd name="T0" fmla="*/ 23 w 91"/>
                <a:gd name="T1" fmla="*/ 13 h 98"/>
                <a:gd name="T2" fmla="*/ 85 w 91"/>
                <a:gd name="T3" fmla="*/ 23 h 98"/>
                <a:gd name="T4" fmla="*/ 62 w 91"/>
                <a:gd name="T5" fmla="*/ 70 h 98"/>
                <a:gd name="T6" fmla="*/ 62 w 91"/>
                <a:gd name="T7" fmla="*/ 70 h 98"/>
                <a:gd name="T8" fmla="*/ 81 w 91"/>
                <a:gd name="T9" fmla="*/ 90 h 98"/>
                <a:gd name="T10" fmla="*/ 81 w 91"/>
                <a:gd name="T11" fmla="*/ 90 h 98"/>
                <a:gd name="T12" fmla="*/ 77 w 91"/>
                <a:gd name="T13" fmla="*/ 94 h 98"/>
                <a:gd name="T14" fmla="*/ 66 w 91"/>
                <a:gd name="T15" fmla="*/ 96 h 98"/>
                <a:gd name="T16" fmla="*/ 13 w 91"/>
                <a:gd name="T17" fmla="*/ 66 h 98"/>
                <a:gd name="T18" fmla="*/ 23 w 91"/>
                <a:gd name="T19" fmla="*/ 1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1" h="98">
                  <a:moveTo>
                    <a:pt x="23" y="13"/>
                  </a:moveTo>
                  <a:cubicBezTo>
                    <a:pt x="23" y="13"/>
                    <a:pt x="72" y="0"/>
                    <a:pt x="85" y="23"/>
                  </a:cubicBezTo>
                  <a:cubicBezTo>
                    <a:pt x="91" y="47"/>
                    <a:pt x="58" y="62"/>
                    <a:pt x="62" y="70"/>
                  </a:cubicBezTo>
                  <a:cubicBezTo>
                    <a:pt x="62" y="70"/>
                    <a:pt x="62" y="70"/>
                    <a:pt x="62" y="70"/>
                  </a:cubicBezTo>
                  <a:cubicBezTo>
                    <a:pt x="67" y="73"/>
                    <a:pt x="76" y="81"/>
                    <a:pt x="81" y="90"/>
                  </a:cubicBezTo>
                  <a:cubicBezTo>
                    <a:pt x="81" y="90"/>
                    <a:pt x="81" y="90"/>
                    <a:pt x="81" y="90"/>
                  </a:cubicBezTo>
                  <a:cubicBezTo>
                    <a:pt x="77" y="94"/>
                    <a:pt x="77" y="94"/>
                    <a:pt x="77" y="94"/>
                  </a:cubicBezTo>
                  <a:cubicBezTo>
                    <a:pt x="74" y="97"/>
                    <a:pt x="70" y="98"/>
                    <a:pt x="66" y="96"/>
                  </a:cubicBezTo>
                  <a:cubicBezTo>
                    <a:pt x="52" y="90"/>
                    <a:pt x="18" y="76"/>
                    <a:pt x="13" y="66"/>
                  </a:cubicBezTo>
                  <a:cubicBezTo>
                    <a:pt x="0" y="52"/>
                    <a:pt x="19" y="22"/>
                    <a:pt x="23" y="1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0" name="Freeform 23"/>
            <p:cNvSpPr>
              <a:spLocks/>
            </p:cNvSpPr>
            <p:nvPr/>
          </p:nvSpPr>
          <p:spPr bwMode="auto">
            <a:xfrm>
              <a:off x="6740525" y="3763963"/>
              <a:ext cx="254000" cy="112712"/>
            </a:xfrm>
            <a:custGeom>
              <a:avLst/>
              <a:gdLst>
                <a:gd name="T0" fmla="*/ 4 w 73"/>
                <a:gd name="T1" fmla="*/ 0 h 32"/>
                <a:gd name="T2" fmla="*/ 0 w 73"/>
                <a:gd name="T3" fmla="*/ 22 h 32"/>
                <a:gd name="T4" fmla="*/ 69 w 73"/>
                <a:gd name="T5" fmla="*/ 32 h 32"/>
                <a:gd name="T6" fmla="*/ 73 w 73"/>
                <a:gd name="T7" fmla="*/ 13 h 32"/>
                <a:gd name="T8" fmla="*/ 4 w 73"/>
                <a:gd name="T9" fmla="*/ 0 h 32"/>
              </a:gdLst>
              <a:ahLst/>
              <a:cxnLst>
                <a:cxn ang="0">
                  <a:pos x="T0" y="T1"/>
                </a:cxn>
                <a:cxn ang="0">
                  <a:pos x="T2" y="T3"/>
                </a:cxn>
                <a:cxn ang="0">
                  <a:pos x="T4" y="T5"/>
                </a:cxn>
                <a:cxn ang="0">
                  <a:pos x="T6" y="T7"/>
                </a:cxn>
                <a:cxn ang="0">
                  <a:pos x="T8" y="T9"/>
                </a:cxn>
              </a:cxnLst>
              <a:rect l="0" t="0" r="r" b="b"/>
              <a:pathLst>
                <a:path w="73" h="32">
                  <a:moveTo>
                    <a:pt x="4" y="0"/>
                  </a:moveTo>
                  <a:cubicBezTo>
                    <a:pt x="1" y="7"/>
                    <a:pt x="0" y="15"/>
                    <a:pt x="0" y="22"/>
                  </a:cubicBezTo>
                  <a:cubicBezTo>
                    <a:pt x="23" y="24"/>
                    <a:pt x="46" y="28"/>
                    <a:pt x="69" y="32"/>
                  </a:cubicBezTo>
                  <a:cubicBezTo>
                    <a:pt x="70" y="26"/>
                    <a:pt x="72" y="20"/>
                    <a:pt x="73" y="13"/>
                  </a:cubicBezTo>
                  <a:cubicBezTo>
                    <a:pt x="50" y="13"/>
                    <a:pt x="26" y="9"/>
                    <a:pt x="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1" name="Freeform 24"/>
            <p:cNvSpPr>
              <a:spLocks/>
            </p:cNvSpPr>
            <p:nvPr/>
          </p:nvSpPr>
          <p:spPr bwMode="auto">
            <a:xfrm>
              <a:off x="6524625" y="2003425"/>
              <a:ext cx="149225" cy="396875"/>
            </a:xfrm>
            <a:custGeom>
              <a:avLst/>
              <a:gdLst>
                <a:gd name="T0" fmla="*/ 0 w 43"/>
                <a:gd name="T1" fmla="*/ 114 h 114"/>
                <a:gd name="T2" fmla="*/ 15 w 43"/>
                <a:gd name="T3" fmla="*/ 54 h 114"/>
                <a:gd name="T4" fmla="*/ 43 w 43"/>
                <a:gd name="T5" fmla="*/ 5 h 114"/>
                <a:gd name="T6" fmla="*/ 35 w 43"/>
                <a:gd name="T7" fmla="*/ 0 h 114"/>
                <a:gd name="T8" fmla="*/ 0 w 43"/>
                <a:gd name="T9" fmla="*/ 114 h 114"/>
              </a:gdLst>
              <a:ahLst/>
              <a:cxnLst>
                <a:cxn ang="0">
                  <a:pos x="T0" y="T1"/>
                </a:cxn>
                <a:cxn ang="0">
                  <a:pos x="T2" y="T3"/>
                </a:cxn>
                <a:cxn ang="0">
                  <a:pos x="T4" y="T5"/>
                </a:cxn>
                <a:cxn ang="0">
                  <a:pos x="T6" y="T7"/>
                </a:cxn>
                <a:cxn ang="0">
                  <a:pos x="T8" y="T9"/>
                </a:cxn>
              </a:cxnLst>
              <a:rect l="0" t="0" r="r" b="b"/>
              <a:pathLst>
                <a:path w="43" h="114">
                  <a:moveTo>
                    <a:pt x="0" y="114"/>
                  </a:moveTo>
                  <a:cubicBezTo>
                    <a:pt x="2" y="93"/>
                    <a:pt x="6" y="73"/>
                    <a:pt x="15" y="54"/>
                  </a:cubicBezTo>
                  <a:cubicBezTo>
                    <a:pt x="23" y="37"/>
                    <a:pt x="32" y="20"/>
                    <a:pt x="43" y="5"/>
                  </a:cubicBezTo>
                  <a:cubicBezTo>
                    <a:pt x="35" y="0"/>
                    <a:pt x="35" y="0"/>
                    <a:pt x="35" y="0"/>
                  </a:cubicBezTo>
                  <a:cubicBezTo>
                    <a:pt x="26" y="11"/>
                    <a:pt x="1" y="75"/>
                    <a:pt x="0" y="1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2" name="Freeform 25"/>
            <p:cNvSpPr>
              <a:spLocks/>
            </p:cNvSpPr>
            <p:nvPr/>
          </p:nvSpPr>
          <p:spPr bwMode="auto">
            <a:xfrm>
              <a:off x="6643688" y="1881188"/>
              <a:ext cx="41275" cy="139700"/>
            </a:xfrm>
            <a:custGeom>
              <a:avLst/>
              <a:gdLst>
                <a:gd name="T0" fmla="*/ 1 w 12"/>
                <a:gd name="T1" fmla="*/ 35 h 40"/>
                <a:gd name="T2" fmla="*/ 9 w 12"/>
                <a:gd name="T3" fmla="*/ 40 h 40"/>
                <a:gd name="T4" fmla="*/ 12 w 12"/>
                <a:gd name="T5" fmla="*/ 34 h 40"/>
                <a:gd name="T6" fmla="*/ 11 w 12"/>
                <a:gd name="T7" fmla="*/ 0 h 40"/>
                <a:gd name="T8" fmla="*/ 1 w 12"/>
                <a:gd name="T9" fmla="*/ 35 h 40"/>
              </a:gdLst>
              <a:ahLst/>
              <a:cxnLst>
                <a:cxn ang="0">
                  <a:pos x="T0" y="T1"/>
                </a:cxn>
                <a:cxn ang="0">
                  <a:pos x="T2" y="T3"/>
                </a:cxn>
                <a:cxn ang="0">
                  <a:pos x="T4" y="T5"/>
                </a:cxn>
                <a:cxn ang="0">
                  <a:pos x="T6" y="T7"/>
                </a:cxn>
                <a:cxn ang="0">
                  <a:pos x="T8" y="T9"/>
                </a:cxn>
              </a:cxnLst>
              <a:rect l="0" t="0" r="r" b="b"/>
              <a:pathLst>
                <a:path w="12" h="40">
                  <a:moveTo>
                    <a:pt x="1" y="35"/>
                  </a:moveTo>
                  <a:cubicBezTo>
                    <a:pt x="9" y="40"/>
                    <a:pt x="9" y="40"/>
                    <a:pt x="9" y="40"/>
                  </a:cubicBezTo>
                  <a:cubicBezTo>
                    <a:pt x="10" y="38"/>
                    <a:pt x="11" y="36"/>
                    <a:pt x="12" y="34"/>
                  </a:cubicBezTo>
                  <a:cubicBezTo>
                    <a:pt x="11" y="0"/>
                    <a:pt x="11" y="0"/>
                    <a:pt x="11" y="0"/>
                  </a:cubicBezTo>
                  <a:cubicBezTo>
                    <a:pt x="0" y="10"/>
                    <a:pt x="1" y="24"/>
                    <a:pt x="1" y="35"/>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3" name="Freeform 26"/>
            <p:cNvSpPr>
              <a:spLocks/>
            </p:cNvSpPr>
            <p:nvPr/>
          </p:nvSpPr>
          <p:spPr bwMode="auto">
            <a:xfrm>
              <a:off x="6681788" y="1530350"/>
              <a:ext cx="385763" cy="469900"/>
            </a:xfrm>
            <a:custGeom>
              <a:avLst/>
              <a:gdLst>
                <a:gd name="T0" fmla="*/ 111 w 111"/>
                <a:gd name="T1" fmla="*/ 14 h 135"/>
                <a:gd name="T2" fmla="*/ 95 w 111"/>
                <a:gd name="T3" fmla="*/ 0 h 135"/>
                <a:gd name="T4" fmla="*/ 0 w 111"/>
                <a:gd name="T5" fmla="*/ 92 h 135"/>
                <a:gd name="T6" fmla="*/ 0 w 111"/>
                <a:gd name="T7" fmla="*/ 101 h 135"/>
                <a:gd name="T8" fmla="*/ 1 w 111"/>
                <a:gd name="T9" fmla="*/ 135 h 135"/>
                <a:gd name="T10" fmla="*/ 34 w 111"/>
                <a:gd name="T11" fmla="*/ 93 h 135"/>
                <a:gd name="T12" fmla="*/ 111 w 111"/>
                <a:gd name="T13" fmla="*/ 14 h 135"/>
              </a:gdLst>
              <a:ahLst/>
              <a:cxnLst>
                <a:cxn ang="0">
                  <a:pos x="T0" y="T1"/>
                </a:cxn>
                <a:cxn ang="0">
                  <a:pos x="T2" y="T3"/>
                </a:cxn>
                <a:cxn ang="0">
                  <a:pos x="T4" y="T5"/>
                </a:cxn>
                <a:cxn ang="0">
                  <a:pos x="T6" y="T7"/>
                </a:cxn>
                <a:cxn ang="0">
                  <a:pos x="T8" y="T9"/>
                </a:cxn>
                <a:cxn ang="0">
                  <a:pos x="T10" y="T11"/>
                </a:cxn>
                <a:cxn ang="0">
                  <a:pos x="T12" y="T13"/>
                </a:cxn>
              </a:cxnLst>
              <a:rect l="0" t="0" r="r" b="b"/>
              <a:pathLst>
                <a:path w="111" h="135">
                  <a:moveTo>
                    <a:pt x="111" y="14"/>
                  </a:moveTo>
                  <a:cubicBezTo>
                    <a:pt x="107" y="10"/>
                    <a:pt x="100" y="3"/>
                    <a:pt x="95" y="0"/>
                  </a:cubicBezTo>
                  <a:cubicBezTo>
                    <a:pt x="76" y="11"/>
                    <a:pt x="0" y="92"/>
                    <a:pt x="0" y="92"/>
                  </a:cubicBezTo>
                  <a:cubicBezTo>
                    <a:pt x="0" y="92"/>
                    <a:pt x="0" y="96"/>
                    <a:pt x="0" y="101"/>
                  </a:cubicBezTo>
                  <a:cubicBezTo>
                    <a:pt x="1" y="135"/>
                    <a:pt x="1" y="135"/>
                    <a:pt x="1" y="135"/>
                  </a:cubicBezTo>
                  <a:cubicBezTo>
                    <a:pt x="11" y="120"/>
                    <a:pt x="22" y="106"/>
                    <a:pt x="34" y="93"/>
                  </a:cubicBezTo>
                  <a:cubicBezTo>
                    <a:pt x="59" y="67"/>
                    <a:pt x="86" y="40"/>
                    <a:pt x="111"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4" name="Freeform 27"/>
            <p:cNvSpPr>
              <a:spLocks/>
            </p:cNvSpPr>
            <p:nvPr/>
          </p:nvSpPr>
          <p:spPr bwMode="auto">
            <a:xfrm>
              <a:off x="6170613" y="2986088"/>
              <a:ext cx="155575" cy="227012"/>
            </a:xfrm>
            <a:custGeom>
              <a:avLst/>
              <a:gdLst>
                <a:gd name="T0" fmla="*/ 22 w 45"/>
                <a:gd name="T1" fmla="*/ 35 h 65"/>
                <a:gd name="T2" fmla="*/ 9 w 45"/>
                <a:gd name="T3" fmla="*/ 0 h 65"/>
                <a:gd name="T4" fmla="*/ 2 w 45"/>
                <a:gd name="T5" fmla="*/ 5 h 65"/>
                <a:gd name="T6" fmla="*/ 1 w 45"/>
                <a:gd name="T7" fmla="*/ 17 h 65"/>
                <a:gd name="T8" fmla="*/ 30 w 45"/>
                <a:gd name="T9" fmla="*/ 62 h 65"/>
                <a:gd name="T10" fmla="*/ 35 w 45"/>
                <a:gd name="T11" fmla="*/ 65 h 65"/>
                <a:gd name="T12" fmla="*/ 45 w 45"/>
                <a:gd name="T13" fmla="*/ 62 h 65"/>
                <a:gd name="T14" fmla="*/ 22 w 45"/>
                <a:gd name="T15" fmla="*/ 35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65">
                  <a:moveTo>
                    <a:pt x="22" y="35"/>
                  </a:moveTo>
                  <a:cubicBezTo>
                    <a:pt x="15" y="24"/>
                    <a:pt x="10" y="12"/>
                    <a:pt x="9" y="0"/>
                  </a:cubicBezTo>
                  <a:cubicBezTo>
                    <a:pt x="6" y="1"/>
                    <a:pt x="3" y="3"/>
                    <a:pt x="2" y="5"/>
                  </a:cubicBezTo>
                  <a:cubicBezTo>
                    <a:pt x="0" y="9"/>
                    <a:pt x="0" y="13"/>
                    <a:pt x="1" y="17"/>
                  </a:cubicBezTo>
                  <a:cubicBezTo>
                    <a:pt x="5" y="35"/>
                    <a:pt x="16" y="51"/>
                    <a:pt x="30" y="62"/>
                  </a:cubicBezTo>
                  <a:cubicBezTo>
                    <a:pt x="32" y="63"/>
                    <a:pt x="34" y="64"/>
                    <a:pt x="35" y="65"/>
                  </a:cubicBezTo>
                  <a:cubicBezTo>
                    <a:pt x="39" y="65"/>
                    <a:pt x="42" y="64"/>
                    <a:pt x="45" y="62"/>
                  </a:cubicBezTo>
                  <a:cubicBezTo>
                    <a:pt x="37" y="54"/>
                    <a:pt x="28" y="45"/>
                    <a:pt x="22" y="3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5" name="Freeform 28"/>
            <p:cNvSpPr>
              <a:spLocks/>
            </p:cNvSpPr>
            <p:nvPr/>
          </p:nvSpPr>
          <p:spPr bwMode="auto">
            <a:xfrm>
              <a:off x="6197600" y="2801938"/>
              <a:ext cx="338138" cy="420687"/>
            </a:xfrm>
            <a:custGeom>
              <a:avLst/>
              <a:gdLst>
                <a:gd name="T0" fmla="*/ 93 w 97"/>
                <a:gd name="T1" fmla="*/ 21 h 121"/>
                <a:gd name="T2" fmla="*/ 92 w 97"/>
                <a:gd name="T3" fmla="*/ 0 h 121"/>
                <a:gd name="T4" fmla="*/ 1 w 97"/>
                <a:gd name="T5" fmla="*/ 47 h 121"/>
                <a:gd name="T6" fmla="*/ 14 w 97"/>
                <a:gd name="T7" fmla="*/ 88 h 121"/>
                <a:gd name="T8" fmla="*/ 44 w 97"/>
                <a:gd name="T9" fmla="*/ 121 h 121"/>
                <a:gd name="T10" fmla="*/ 97 w 97"/>
                <a:gd name="T11" fmla="*/ 99 h 121"/>
                <a:gd name="T12" fmla="*/ 93 w 97"/>
                <a:gd name="T13" fmla="*/ 21 h 121"/>
              </a:gdLst>
              <a:ahLst/>
              <a:cxnLst>
                <a:cxn ang="0">
                  <a:pos x="T0" y="T1"/>
                </a:cxn>
                <a:cxn ang="0">
                  <a:pos x="T2" y="T3"/>
                </a:cxn>
                <a:cxn ang="0">
                  <a:pos x="T4" y="T5"/>
                </a:cxn>
                <a:cxn ang="0">
                  <a:pos x="T6" y="T7"/>
                </a:cxn>
                <a:cxn ang="0">
                  <a:pos x="T8" y="T9"/>
                </a:cxn>
                <a:cxn ang="0">
                  <a:pos x="T10" y="T11"/>
                </a:cxn>
                <a:cxn ang="0">
                  <a:pos x="T12" y="T13"/>
                </a:cxn>
              </a:cxnLst>
              <a:rect l="0" t="0" r="r" b="b"/>
              <a:pathLst>
                <a:path w="97" h="121">
                  <a:moveTo>
                    <a:pt x="93" y="21"/>
                  </a:moveTo>
                  <a:cubicBezTo>
                    <a:pt x="93" y="14"/>
                    <a:pt x="92" y="7"/>
                    <a:pt x="92" y="0"/>
                  </a:cubicBezTo>
                  <a:cubicBezTo>
                    <a:pt x="63" y="17"/>
                    <a:pt x="29" y="27"/>
                    <a:pt x="1" y="47"/>
                  </a:cubicBezTo>
                  <a:cubicBezTo>
                    <a:pt x="0" y="61"/>
                    <a:pt x="6" y="75"/>
                    <a:pt x="14" y="88"/>
                  </a:cubicBezTo>
                  <a:cubicBezTo>
                    <a:pt x="22" y="100"/>
                    <a:pt x="33" y="111"/>
                    <a:pt x="44" y="121"/>
                  </a:cubicBezTo>
                  <a:cubicBezTo>
                    <a:pt x="62" y="114"/>
                    <a:pt x="79" y="106"/>
                    <a:pt x="97" y="99"/>
                  </a:cubicBezTo>
                  <a:cubicBezTo>
                    <a:pt x="97" y="73"/>
                    <a:pt x="95" y="47"/>
                    <a:pt x="93" y="21"/>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6" name="Freeform 29"/>
            <p:cNvSpPr>
              <a:spLocks/>
            </p:cNvSpPr>
            <p:nvPr/>
          </p:nvSpPr>
          <p:spPr bwMode="auto">
            <a:xfrm>
              <a:off x="5694363" y="2979738"/>
              <a:ext cx="555625" cy="423862"/>
            </a:xfrm>
            <a:custGeom>
              <a:avLst/>
              <a:gdLst>
                <a:gd name="T0" fmla="*/ 138 w 160"/>
                <a:gd name="T1" fmla="*/ 19 h 122"/>
                <a:gd name="T2" fmla="*/ 138 w 160"/>
                <a:gd name="T3" fmla="*/ 11 h 122"/>
                <a:gd name="T4" fmla="*/ 117 w 160"/>
                <a:gd name="T5" fmla="*/ 15 h 122"/>
                <a:gd name="T6" fmla="*/ 93 w 160"/>
                <a:gd name="T7" fmla="*/ 10 h 122"/>
                <a:gd name="T8" fmla="*/ 57 w 160"/>
                <a:gd name="T9" fmla="*/ 3 h 122"/>
                <a:gd name="T10" fmla="*/ 29 w 160"/>
                <a:gd name="T11" fmla="*/ 3 h 122"/>
                <a:gd name="T12" fmla="*/ 20 w 160"/>
                <a:gd name="T13" fmla="*/ 2 h 122"/>
                <a:gd name="T14" fmla="*/ 19 w 160"/>
                <a:gd name="T15" fmla="*/ 8 h 122"/>
                <a:gd name="T16" fmla="*/ 23 w 160"/>
                <a:gd name="T17" fmla="*/ 13 h 122"/>
                <a:gd name="T18" fmla="*/ 48 w 160"/>
                <a:gd name="T19" fmla="*/ 21 h 122"/>
                <a:gd name="T20" fmla="*/ 58 w 160"/>
                <a:gd name="T21" fmla="*/ 21 h 122"/>
                <a:gd name="T22" fmla="*/ 64 w 160"/>
                <a:gd name="T23" fmla="*/ 27 h 122"/>
                <a:gd name="T24" fmla="*/ 62 w 160"/>
                <a:gd name="T25" fmla="*/ 34 h 122"/>
                <a:gd name="T26" fmla="*/ 26 w 160"/>
                <a:gd name="T27" fmla="*/ 52 h 122"/>
                <a:gd name="T28" fmla="*/ 8 w 160"/>
                <a:gd name="T29" fmla="*/ 59 h 122"/>
                <a:gd name="T30" fmla="*/ 2 w 160"/>
                <a:gd name="T31" fmla="*/ 64 h 122"/>
                <a:gd name="T32" fmla="*/ 1 w 160"/>
                <a:gd name="T33" fmla="*/ 71 h 122"/>
                <a:gd name="T34" fmla="*/ 9 w 160"/>
                <a:gd name="T35" fmla="*/ 75 h 122"/>
                <a:gd name="T36" fmla="*/ 18 w 160"/>
                <a:gd name="T37" fmla="*/ 71 h 122"/>
                <a:gd name="T38" fmla="*/ 49 w 160"/>
                <a:gd name="T39" fmla="*/ 62 h 122"/>
                <a:gd name="T40" fmla="*/ 50 w 160"/>
                <a:gd name="T41" fmla="*/ 67 h 122"/>
                <a:gd name="T42" fmla="*/ 44 w 160"/>
                <a:gd name="T43" fmla="*/ 69 h 122"/>
                <a:gd name="T44" fmla="*/ 7 w 160"/>
                <a:gd name="T45" fmla="*/ 86 h 122"/>
                <a:gd name="T46" fmla="*/ 2 w 160"/>
                <a:gd name="T47" fmla="*/ 90 h 122"/>
                <a:gd name="T48" fmla="*/ 1 w 160"/>
                <a:gd name="T49" fmla="*/ 97 h 122"/>
                <a:gd name="T50" fmla="*/ 7 w 160"/>
                <a:gd name="T51" fmla="*/ 100 h 122"/>
                <a:gd name="T52" fmla="*/ 14 w 160"/>
                <a:gd name="T53" fmla="*/ 98 h 122"/>
                <a:gd name="T54" fmla="*/ 58 w 160"/>
                <a:gd name="T55" fmla="*/ 84 h 122"/>
                <a:gd name="T56" fmla="*/ 51 w 160"/>
                <a:gd name="T57" fmla="*/ 87 h 122"/>
                <a:gd name="T58" fmla="*/ 23 w 160"/>
                <a:gd name="T59" fmla="*/ 97 h 122"/>
                <a:gd name="T60" fmla="*/ 17 w 160"/>
                <a:gd name="T61" fmla="*/ 101 h 122"/>
                <a:gd name="T62" fmla="*/ 16 w 160"/>
                <a:gd name="T63" fmla="*/ 109 h 122"/>
                <a:gd name="T64" fmla="*/ 23 w 160"/>
                <a:gd name="T65" fmla="*/ 111 h 122"/>
                <a:gd name="T66" fmla="*/ 30 w 160"/>
                <a:gd name="T67" fmla="*/ 109 h 122"/>
                <a:gd name="T68" fmla="*/ 68 w 160"/>
                <a:gd name="T69" fmla="*/ 94 h 122"/>
                <a:gd name="T70" fmla="*/ 73 w 160"/>
                <a:gd name="T71" fmla="*/ 94 h 122"/>
                <a:gd name="T72" fmla="*/ 70 w 160"/>
                <a:gd name="T73" fmla="*/ 100 h 122"/>
                <a:gd name="T74" fmla="*/ 45 w 160"/>
                <a:gd name="T75" fmla="*/ 111 h 122"/>
                <a:gd name="T76" fmla="*/ 40 w 160"/>
                <a:gd name="T77" fmla="*/ 114 h 122"/>
                <a:gd name="T78" fmla="*/ 39 w 160"/>
                <a:gd name="T79" fmla="*/ 120 h 122"/>
                <a:gd name="T80" fmla="*/ 47 w 160"/>
                <a:gd name="T81" fmla="*/ 121 h 122"/>
                <a:gd name="T82" fmla="*/ 70 w 160"/>
                <a:gd name="T83" fmla="*/ 114 h 122"/>
                <a:gd name="T84" fmla="*/ 160 w 160"/>
                <a:gd name="T85" fmla="*/ 57 h 122"/>
                <a:gd name="T86" fmla="*/ 138 w 160"/>
                <a:gd name="T87" fmla="*/ 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0" h="122">
                  <a:moveTo>
                    <a:pt x="138" y="19"/>
                  </a:moveTo>
                  <a:cubicBezTo>
                    <a:pt x="137" y="16"/>
                    <a:pt x="137" y="13"/>
                    <a:pt x="138" y="11"/>
                  </a:cubicBezTo>
                  <a:cubicBezTo>
                    <a:pt x="131" y="14"/>
                    <a:pt x="124" y="15"/>
                    <a:pt x="117" y="15"/>
                  </a:cubicBezTo>
                  <a:cubicBezTo>
                    <a:pt x="109" y="14"/>
                    <a:pt x="101" y="12"/>
                    <a:pt x="93" y="10"/>
                  </a:cubicBezTo>
                  <a:cubicBezTo>
                    <a:pt x="81" y="6"/>
                    <a:pt x="69" y="2"/>
                    <a:pt x="57" y="3"/>
                  </a:cubicBezTo>
                  <a:cubicBezTo>
                    <a:pt x="48" y="4"/>
                    <a:pt x="38" y="7"/>
                    <a:pt x="29" y="3"/>
                  </a:cubicBezTo>
                  <a:cubicBezTo>
                    <a:pt x="26" y="2"/>
                    <a:pt x="23" y="0"/>
                    <a:pt x="20" y="2"/>
                  </a:cubicBezTo>
                  <a:cubicBezTo>
                    <a:pt x="18" y="3"/>
                    <a:pt x="18" y="6"/>
                    <a:pt x="19" y="8"/>
                  </a:cubicBezTo>
                  <a:cubicBezTo>
                    <a:pt x="20" y="10"/>
                    <a:pt x="21" y="12"/>
                    <a:pt x="23" y="13"/>
                  </a:cubicBezTo>
                  <a:cubicBezTo>
                    <a:pt x="30" y="18"/>
                    <a:pt x="39" y="21"/>
                    <a:pt x="48" y="21"/>
                  </a:cubicBezTo>
                  <a:cubicBezTo>
                    <a:pt x="51" y="21"/>
                    <a:pt x="55" y="21"/>
                    <a:pt x="58" y="21"/>
                  </a:cubicBezTo>
                  <a:cubicBezTo>
                    <a:pt x="61" y="22"/>
                    <a:pt x="64" y="24"/>
                    <a:pt x="64" y="27"/>
                  </a:cubicBezTo>
                  <a:cubicBezTo>
                    <a:pt x="65" y="30"/>
                    <a:pt x="63" y="32"/>
                    <a:pt x="62" y="34"/>
                  </a:cubicBezTo>
                  <a:cubicBezTo>
                    <a:pt x="54" y="45"/>
                    <a:pt x="38" y="49"/>
                    <a:pt x="26" y="52"/>
                  </a:cubicBezTo>
                  <a:cubicBezTo>
                    <a:pt x="20" y="54"/>
                    <a:pt x="14" y="56"/>
                    <a:pt x="8" y="59"/>
                  </a:cubicBezTo>
                  <a:cubicBezTo>
                    <a:pt x="6" y="60"/>
                    <a:pt x="4" y="62"/>
                    <a:pt x="2" y="64"/>
                  </a:cubicBezTo>
                  <a:cubicBezTo>
                    <a:pt x="1" y="66"/>
                    <a:pt x="0" y="68"/>
                    <a:pt x="1" y="71"/>
                  </a:cubicBezTo>
                  <a:cubicBezTo>
                    <a:pt x="2" y="74"/>
                    <a:pt x="6" y="75"/>
                    <a:pt x="9" y="75"/>
                  </a:cubicBezTo>
                  <a:cubicBezTo>
                    <a:pt x="12" y="74"/>
                    <a:pt x="15" y="73"/>
                    <a:pt x="18" y="71"/>
                  </a:cubicBezTo>
                  <a:cubicBezTo>
                    <a:pt x="28" y="67"/>
                    <a:pt x="38" y="63"/>
                    <a:pt x="49" y="62"/>
                  </a:cubicBezTo>
                  <a:cubicBezTo>
                    <a:pt x="51" y="62"/>
                    <a:pt x="53" y="66"/>
                    <a:pt x="50" y="67"/>
                  </a:cubicBezTo>
                  <a:cubicBezTo>
                    <a:pt x="48" y="68"/>
                    <a:pt x="46" y="69"/>
                    <a:pt x="44" y="69"/>
                  </a:cubicBezTo>
                  <a:cubicBezTo>
                    <a:pt x="31" y="73"/>
                    <a:pt x="18" y="78"/>
                    <a:pt x="7" y="86"/>
                  </a:cubicBezTo>
                  <a:cubicBezTo>
                    <a:pt x="5" y="87"/>
                    <a:pt x="3" y="89"/>
                    <a:pt x="2" y="90"/>
                  </a:cubicBezTo>
                  <a:cubicBezTo>
                    <a:pt x="0" y="92"/>
                    <a:pt x="0" y="95"/>
                    <a:pt x="1" y="97"/>
                  </a:cubicBezTo>
                  <a:cubicBezTo>
                    <a:pt x="2" y="99"/>
                    <a:pt x="5" y="100"/>
                    <a:pt x="7" y="100"/>
                  </a:cubicBezTo>
                  <a:cubicBezTo>
                    <a:pt x="10" y="100"/>
                    <a:pt x="12" y="99"/>
                    <a:pt x="14" y="98"/>
                  </a:cubicBezTo>
                  <a:cubicBezTo>
                    <a:pt x="30" y="91"/>
                    <a:pt x="57" y="77"/>
                    <a:pt x="58" y="84"/>
                  </a:cubicBezTo>
                  <a:cubicBezTo>
                    <a:pt x="58" y="85"/>
                    <a:pt x="53" y="86"/>
                    <a:pt x="51" y="87"/>
                  </a:cubicBezTo>
                  <a:cubicBezTo>
                    <a:pt x="41" y="89"/>
                    <a:pt x="32" y="92"/>
                    <a:pt x="23" y="97"/>
                  </a:cubicBezTo>
                  <a:cubicBezTo>
                    <a:pt x="20" y="98"/>
                    <a:pt x="18" y="99"/>
                    <a:pt x="17" y="101"/>
                  </a:cubicBezTo>
                  <a:cubicBezTo>
                    <a:pt x="15" y="104"/>
                    <a:pt x="14" y="106"/>
                    <a:pt x="16" y="109"/>
                  </a:cubicBezTo>
                  <a:cubicBezTo>
                    <a:pt x="17" y="111"/>
                    <a:pt x="20" y="112"/>
                    <a:pt x="23" y="111"/>
                  </a:cubicBezTo>
                  <a:cubicBezTo>
                    <a:pt x="25" y="111"/>
                    <a:pt x="27" y="110"/>
                    <a:pt x="30" y="109"/>
                  </a:cubicBezTo>
                  <a:cubicBezTo>
                    <a:pt x="42" y="103"/>
                    <a:pt x="55" y="98"/>
                    <a:pt x="68" y="94"/>
                  </a:cubicBezTo>
                  <a:cubicBezTo>
                    <a:pt x="70" y="93"/>
                    <a:pt x="72" y="93"/>
                    <a:pt x="73" y="94"/>
                  </a:cubicBezTo>
                  <a:cubicBezTo>
                    <a:pt x="75" y="96"/>
                    <a:pt x="72" y="99"/>
                    <a:pt x="70" y="100"/>
                  </a:cubicBezTo>
                  <a:cubicBezTo>
                    <a:pt x="61" y="103"/>
                    <a:pt x="53" y="107"/>
                    <a:pt x="45" y="111"/>
                  </a:cubicBezTo>
                  <a:cubicBezTo>
                    <a:pt x="43" y="111"/>
                    <a:pt x="41" y="112"/>
                    <a:pt x="40" y="114"/>
                  </a:cubicBezTo>
                  <a:cubicBezTo>
                    <a:pt x="39" y="115"/>
                    <a:pt x="38" y="118"/>
                    <a:pt x="39" y="120"/>
                  </a:cubicBezTo>
                  <a:cubicBezTo>
                    <a:pt x="41" y="122"/>
                    <a:pt x="45" y="122"/>
                    <a:pt x="47" y="121"/>
                  </a:cubicBezTo>
                  <a:cubicBezTo>
                    <a:pt x="55" y="119"/>
                    <a:pt x="63" y="117"/>
                    <a:pt x="70" y="114"/>
                  </a:cubicBezTo>
                  <a:cubicBezTo>
                    <a:pt x="104" y="102"/>
                    <a:pt x="132" y="79"/>
                    <a:pt x="160" y="57"/>
                  </a:cubicBezTo>
                  <a:cubicBezTo>
                    <a:pt x="149" y="47"/>
                    <a:pt x="141" y="34"/>
                    <a:pt x="138" y="1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7" name="Freeform 30"/>
            <p:cNvSpPr>
              <a:spLocks/>
            </p:cNvSpPr>
            <p:nvPr/>
          </p:nvSpPr>
          <p:spPr bwMode="auto">
            <a:xfrm>
              <a:off x="6416675" y="895350"/>
              <a:ext cx="595313" cy="909637"/>
            </a:xfrm>
            <a:custGeom>
              <a:avLst/>
              <a:gdLst>
                <a:gd name="T0" fmla="*/ 170 w 171"/>
                <a:gd name="T1" fmla="*/ 184 h 262"/>
                <a:gd name="T2" fmla="*/ 166 w 171"/>
                <a:gd name="T3" fmla="*/ 111 h 262"/>
                <a:gd name="T4" fmla="*/ 164 w 171"/>
                <a:gd name="T5" fmla="*/ 55 h 262"/>
                <a:gd name="T6" fmla="*/ 140 w 171"/>
                <a:gd name="T7" fmla="*/ 25 h 262"/>
                <a:gd name="T8" fmla="*/ 87 w 171"/>
                <a:gd name="T9" fmla="*/ 3 h 262"/>
                <a:gd name="T10" fmla="*/ 20 w 171"/>
                <a:gd name="T11" fmla="*/ 23 h 262"/>
                <a:gd name="T12" fmla="*/ 8 w 171"/>
                <a:gd name="T13" fmla="*/ 36 h 262"/>
                <a:gd name="T14" fmla="*/ 5 w 171"/>
                <a:gd name="T15" fmla="*/ 49 h 262"/>
                <a:gd name="T16" fmla="*/ 6 w 171"/>
                <a:gd name="T17" fmla="*/ 55 h 262"/>
                <a:gd name="T18" fmla="*/ 4 w 171"/>
                <a:gd name="T19" fmla="*/ 61 h 262"/>
                <a:gd name="T20" fmla="*/ 2 w 171"/>
                <a:gd name="T21" fmla="*/ 89 h 262"/>
                <a:gd name="T22" fmla="*/ 8 w 171"/>
                <a:gd name="T23" fmla="*/ 106 h 262"/>
                <a:gd name="T24" fmla="*/ 7 w 171"/>
                <a:gd name="T25" fmla="*/ 129 h 262"/>
                <a:gd name="T26" fmla="*/ 6 w 171"/>
                <a:gd name="T27" fmla="*/ 141 h 262"/>
                <a:gd name="T28" fmla="*/ 12 w 171"/>
                <a:gd name="T29" fmla="*/ 153 h 262"/>
                <a:gd name="T30" fmla="*/ 28 w 171"/>
                <a:gd name="T31" fmla="*/ 197 h 262"/>
                <a:gd name="T32" fmla="*/ 35 w 171"/>
                <a:gd name="T33" fmla="*/ 214 h 262"/>
                <a:gd name="T34" fmla="*/ 49 w 171"/>
                <a:gd name="T35" fmla="*/ 218 h 262"/>
                <a:gd name="T36" fmla="*/ 65 w 171"/>
                <a:gd name="T37" fmla="*/ 216 h 262"/>
                <a:gd name="T38" fmla="*/ 88 w 171"/>
                <a:gd name="T39" fmla="*/ 262 h 262"/>
                <a:gd name="T40" fmla="*/ 170 w 171"/>
                <a:gd name="T41" fmla="*/ 18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1" h="262">
                  <a:moveTo>
                    <a:pt x="170" y="184"/>
                  </a:moveTo>
                  <a:cubicBezTo>
                    <a:pt x="165" y="160"/>
                    <a:pt x="164" y="135"/>
                    <a:pt x="166" y="111"/>
                  </a:cubicBezTo>
                  <a:cubicBezTo>
                    <a:pt x="167" y="92"/>
                    <a:pt x="171" y="72"/>
                    <a:pt x="164" y="55"/>
                  </a:cubicBezTo>
                  <a:cubicBezTo>
                    <a:pt x="159" y="43"/>
                    <a:pt x="150" y="33"/>
                    <a:pt x="140" y="25"/>
                  </a:cubicBezTo>
                  <a:cubicBezTo>
                    <a:pt x="124" y="14"/>
                    <a:pt x="106" y="5"/>
                    <a:pt x="87" y="3"/>
                  </a:cubicBezTo>
                  <a:cubicBezTo>
                    <a:pt x="63" y="0"/>
                    <a:pt x="39" y="8"/>
                    <a:pt x="20" y="23"/>
                  </a:cubicBezTo>
                  <a:cubicBezTo>
                    <a:pt x="15" y="27"/>
                    <a:pt x="11" y="31"/>
                    <a:pt x="8" y="36"/>
                  </a:cubicBezTo>
                  <a:cubicBezTo>
                    <a:pt x="6" y="40"/>
                    <a:pt x="5" y="45"/>
                    <a:pt x="5" y="49"/>
                  </a:cubicBezTo>
                  <a:cubicBezTo>
                    <a:pt x="5" y="51"/>
                    <a:pt x="6" y="53"/>
                    <a:pt x="6" y="55"/>
                  </a:cubicBezTo>
                  <a:cubicBezTo>
                    <a:pt x="6" y="57"/>
                    <a:pt x="4" y="59"/>
                    <a:pt x="4" y="61"/>
                  </a:cubicBezTo>
                  <a:cubicBezTo>
                    <a:pt x="1" y="70"/>
                    <a:pt x="0" y="80"/>
                    <a:pt x="2" y="89"/>
                  </a:cubicBezTo>
                  <a:cubicBezTo>
                    <a:pt x="3" y="95"/>
                    <a:pt x="6" y="100"/>
                    <a:pt x="8" y="106"/>
                  </a:cubicBezTo>
                  <a:cubicBezTo>
                    <a:pt x="9" y="113"/>
                    <a:pt x="8" y="121"/>
                    <a:pt x="7" y="129"/>
                  </a:cubicBezTo>
                  <a:cubicBezTo>
                    <a:pt x="6" y="133"/>
                    <a:pt x="5" y="137"/>
                    <a:pt x="6" y="141"/>
                  </a:cubicBezTo>
                  <a:cubicBezTo>
                    <a:pt x="7" y="145"/>
                    <a:pt x="9" y="149"/>
                    <a:pt x="12" y="153"/>
                  </a:cubicBezTo>
                  <a:cubicBezTo>
                    <a:pt x="20" y="166"/>
                    <a:pt x="24" y="182"/>
                    <a:pt x="28" y="197"/>
                  </a:cubicBezTo>
                  <a:cubicBezTo>
                    <a:pt x="29" y="203"/>
                    <a:pt x="31" y="209"/>
                    <a:pt x="35" y="214"/>
                  </a:cubicBezTo>
                  <a:cubicBezTo>
                    <a:pt x="39" y="217"/>
                    <a:pt x="44" y="218"/>
                    <a:pt x="49" y="218"/>
                  </a:cubicBezTo>
                  <a:cubicBezTo>
                    <a:pt x="55" y="219"/>
                    <a:pt x="60" y="218"/>
                    <a:pt x="65" y="216"/>
                  </a:cubicBezTo>
                  <a:cubicBezTo>
                    <a:pt x="73" y="231"/>
                    <a:pt x="81" y="247"/>
                    <a:pt x="88" y="262"/>
                  </a:cubicBezTo>
                  <a:cubicBezTo>
                    <a:pt x="109" y="240"/>
                    <a:pt x="155" y="194"/>
                    <a:pt x="170" y="18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8" name="Freeform 31"/>
            <p:cNvSpPr>
              <a:spLocks/>
            </p:cNvSpPr>
            <p:nvPr/>
          </p:nvSpPr>
          <p:spPr bwMode="auto">
            <a:xfrm>
              <a:off x="6396038" y="811213"/>
              <a:ext cx="712788" cy="633412"/>
            </a:xfrm>
            <a:custGeom>
              <a:avLst/>
              <a:gdLst>
                <a:gd name="T0" fmla="*/ 172 w 205"/>
                <a:gd name="T1" fmla="*/ 182 h 182"/>
                <a:gd name="T2" fmla="*/ 116 w 205"/>
                <a:gd name="T3" fmla="*/ 176 h 182"/>
                <a:gd name="T4" fmla="*/ 99 w 205"/>
                <a:gd name="T5" fmla="*/ 174 h 182"/>
                <a:gd name="T6" fmla="*/ 89 w 205"/>
                <a:gd name="T7" fmla="*/ 159 h 182"/>
                <a:gd name="T8" fmla="*/ 72 w 205"/>
                <a:gd name="T9" fmla="*/ 127 h 182"/>
                <a:gd name="T10" fmla="*/ 64 w 205"/>
                <a:gd name="T11" fmla="*/ 119 h 182"/>
                <a:gd name="T12" fmla="*/ 54 w 205"/>
                <a:gd name="T13" fmla="*/ 119 h 182"/>
                <a:gd name="T14" fmla="*/ 49 w 205"/>
                <a:gd name="T15" fmla="*/ 134 h 182"/>
                <a:gd name="T16" fmla="*/ 44 w 205"/>
                <a:gd name="T17" fmla="*/ 149 h 182"/>
                <a:gd name="T18" fmla="*/ 33 w 205"/>
                <a:gd name="T19" fmla="*/ 144 h 182"/>
                <a:gd name="T20" fmla="*/ 32 w 205"/>
                <a:gd name="T21" fmla="*/ 132 h 182"/>
                <a:gd name="T22" fmla="*/ 33 w 205"/>
                <a:gd name="T23" fmla="*/ 119 h 182"/>
                <a:gd name="T24" fmla="*/ 22 w 205"/>
                <a:gd name="T25" fmla="*/ 98 h 182"/>
                <a:gd name="T26" fmla="*/ 21 w 205"/>
                <a:gd name="T27" fmla="*/ 61 h 182"/>
                <a:gd name="T28" fmla="*/ 12 w 205"/>
                <a:gd name="T29" fmla="*/ 66 h 182"/>
                <a:gd name="T30" fmla="*/ 3 w 205"/>
                <a:gd name="T31" fmla="*/ 63 h 182"/>
                <a:gd name="T32" fmla="*/ 3 w 205"/>
                <a:gd name="T33" fmla="*/ 51 h 182"/>
                <a:gd name="T34" fmla="*/ 22 w 205"/>
                <a:gd name="T35" fmla="*/ 32 h 182"/>
                <a:gd name="T36" fmla="*/ 103 w 205"/>
                <a:gd name="T37" fmla="*/ 0 h 182"/>
                <a:gd name="T38" fmla="*/ 180 w 205"/>
                <a:gd name="T39" fmla="*/ 37 h 182"/>
                <a:gd name="T40" fmla="*/ 198 w 205"/>
                <a:gd name="T41" fmla="*/ 121 h 182"/>
                <a:gd name="T42" fmla="*/ 172 w 205"/>
                <a:gd name="T4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 h="182">
                  <a:moveTo>
                    <a:pt x="172" y="182"/>
                  </a:moveTo>
                  <a:cubicBezTo>
                    <a:pt x="152" y="175"/>
                    <a:pt x="137" y="173"/>
                    <a:pt x="116" y="176"/>
                  </a:cubicBezTo>
                  <a:cubicBezTo>
                    <a:pt x="110" y="176"/>
                    <a:pt x="104" y="177"/>
                    <a:pt x="99" y="174"/>
                  </a:cubicBezTo>
                  <a:cubicBezTo>
                    <a:pt x="94" y="171"/>
                    <a:pt x="91" y="165"/>
                    <a:pt x="89" y="159"/>
                  </a:cubicBezTo>
                  <a:cubicBezTo>
                    <a:pt x="84" y="148"/>
                    <a:pt x="79" y="137"/>
                    <a:pt x="72" y="127"/>
                  </a:cubicBezTo>
                  <a:cubicBezTo>
                    <a:pt x="69" y="124"/>
                    <a:pt x="67" y="121"/>
                    <a:pt x="64" y="119"/>
                  </a:cubicBezTo>
                  <a:cubicBezTo>
                    <a:pt x="61" y="117"/>
                    <a:pt x="57" y="117"/>
                    <a:pt x="54" y="119"/>
                  </a:cubicBezTo>
                  <a:cubicBezTo>
                    <a:pt x="49" y="122"/>
                    <a:pt x="49" y="129"/>
                    <a:pt x="49" y="134"/>
                  </a:cubicBezTo>
                  <a:cubicBezTo>
                    <a:pt x="50" y="140"/>
                    <a:pt x="49" y="148"/>
                    <a:pt x="44" y="149"/>
                  </a:cubicBezTo>
                  <a:cubicBezTo>
                    <a:pt x="40" y="151"/>
                    <a:pt x="35" y="148"/>
                    <a:pt x="33" y="144"/>
                  </a:cubicBezTo>
                  <a:cubicBezTo>
                    <a:pt x="31" y="140"/>
                    <a:pt x="31" y="136"/>
                    <a:pt x="32" y="132"/>
                  </a:cubicBezTo>
                  <a:cubicBezTo>
                    <a:pt x="32" y="128"/>
                    <a:pt x="33" y="123"/>
                    <a:pt x="33" y="119"/>
                  </a:cubicBezTo>
                  <a:cubicBezTo>
                    <a:pt x="31" y="111"/>
                    <a:pt x="26" y="105"/>
                    <a:pt x="22" y="98"/>
                  </a:cubicBezTo>
                  <a:cubicBezTo>
                    <a:pt x="17" y="87"/>
                    <a:pt x="19" y="74"/>
                    <a:pt x="21" y="61"/>
                  </a:cubicBezTo>
                  <a:cubicBezTo>
                    <a:pt x="18" y="63"/>
                    <a:pt x="15" y="65"/>
                    <a:pt x="12" y="66"/>
                  </a:cubicBezTo>
                  <a:cubicBezTo>
                    <a:pt x="9" y="67"/>
                    <a:pt x="5" y="66"/>
                    <a:pt x="3" y="63"/>
                  </a:cubicBezTo>
                  <a:cubicBezTo>
                    <a:pt x="0" y="60"/>
                    <a:pt x="1" y="55"/>
                    <a:pt x="3" y="51"/>
                  </a:cubicBezTo>
                  <a:cubicBezTo>
                    <a:pt x="7" y="44"/>
                    <a:pt x="14" y="38"/>
                    <a:pt x="22" y="32"/>
                  </a:cubicBezTo>
                  <a:cubicBezTo>
                    <a:pt x="46" y="15"/>
                    <a:pt x="73" y="1"/>
                    <a:pt x="103" y="0"/>
                  </a:cubicBezTo>
                  <a:cubicBezTo>
                    <a:pt x="133" y="0"/>
                    <a:pt x="162" y="14"/>
                    <a:pt x="180" y="37"/>
                  </a:cubicBezTo>
                  <a:cubicBezTo>
                    <a:pt x="199" y="61"/>
                    <a:pt x="205" y="93"/>
                    <a:pt x="198" y="121"/>
                  </a:cubicBezTo>
                  <a:cubicBezTo>
                    <a:pt x="192" y="142"/>
                    <a:pt x="174" y="160"/>
                    <a:pt x="172" y="182"/>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50" name="Group 749"/>
          <p:cNvGrpSpPr/>
          <p:nvPr/>
        </p:nvGrpSpPr>
        <p:grpSpPr>
          <a:xfrm>
            <a:off x="9650430" y="3084396"/>
            <a:ext cx="1270947" cy="1325589"/>
            <a:chOff x="2816225" y="211138"/>
            <a:chExt cx="6129338" cy="6392862"/>
          </a:xfrm>
        </p:grpSpPr>
        <p:grpSp>
          <p:nvGrpSpPr>
            <p:cNvPr id="751" name="Group 750"/>
            <p:cNvGrpSpPr/>
            <p:nvPr/>
          </p:nvGrpSpPr>
          <p:grpSpPr>
            <a:xfrm>
              <a:off x="2816225" y="1343025"/>
              <a:ext cx="6129338" cy="5260975"/>
              <a:chOff x="2816225" y="1343025"/>
              <a:chExt cx="6129338" cy="5260975"/>
            </a:xfrm>
          </p:grpSpPr>
          <p:sp>
            <p:nvSpPr>
              <p:cNvPr id="875" name="Freeform 54"/>
              <p:cNvSpPr>
                <a:spLocks/>
              </p:cNvSpPr>
              <p:nvPr/>
            </p:nvSpPr>
            <p:spPr bwMode="auto">
              <a:xfrm>
                <a:off x="4792663" y="4460875"/>
                <a:ext cx="150813" cy="2143125"/>
              </a:xfrm>
              <a:custGeom>
                <a:avLst/>
                <a:gdLst>
                  <a:gd name="T0" fmla="*/ 40 w 41"/>
                  <a:gd name="T1" fmla="*/ 0 h 583"/>
                  <a:gd name="T2" fmla="*/ 41 w 41"/>
                  <a:gd name="T3" fmla="*/ 570 h 583"/>
                  <a:gd name="T4" fmla="*/ 35 w 41"/>
                  <a:gd name="T5" fmla="*/ 578 h 583"/>
                  <a:gd name="T6" fmla="*/ 7 w 41"/>
                  <a:gd name="T7" fmla="*/ 578 h 583"/>
                  <a:gd name="T8" fmla="*/ 1 w 41"/>
                  <a:gd name="T9" fmla="*/ 570 h 583"/>
                  <a:gd name="T10" fmla="*/ 0 w 41"/>
                  <a:gd name="T11" fmla="*/ 0 h 583"/>
                  <a:gd name="T12" fmla="*/ 6 w 41"/>
                  <a:gd name="T13" fmla="*/ 8 h 583"/>
                  <a:gd name="T14" fmla="*/ 34 w 41"/>
                  <a:gd name="T15" fmla="*/ 8 h 583"/>
                  <a:gd name="T16" fmla="*/ 40 w 41"/>
                  <a:gd name="T17"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83">
                    <a:moveTo>
                      <a:pt x="40" y="0"/>
                    </a:moveTo>
                    <a:cubicBezTo>
                      <a:pt x="41" y="570"/>
                      <a:pt x="41" y="570"/>
                      <a:pt x="41" y="570"/>
                    </a:cubicBezTo>
                    <a:cubicBezTo>
                      <a:pt x="41" y="573"/>
                      <a:pt x="39" y="576"/>
                      <a:pt x="35" y="578"/>
                    </a:cubicBezTo>
                    <a:cubicBezTo>
                      <a:pt x="28" y="583"/>
                      <a:pt x="15" y="583"/>
                      <a:pt x="7" y="578"/>
                    </a:cubicBezTo>
                    <a:cubicBezTo>
                      <a:pt x="3" y="576"/>
                      <a:pt x="1" y="573"/>
                      <a:pt x="1" y="570"/>
                    </a:cubicBezTo>
                    <a:cubicBezTo>
                      <a:pt x="0" y="0"/>
                      <a:pt x="0" y="0"/>
                      <a:pt x="0" y="0"/>
                    </a:cubicBezTo>
                    <a:cubicBezTo>
                      <a:pt x="0" y="3"/>
                      <a:pt x="2" y="6"/>
                      <a:pt x="6" y="8"/>
                    </a:cubicBezTo>
                    <a:cubicBezTo>
                      <a:pt x="14" y="13"/>
                      <a:pt x="27" y="13"/>
                      <a:pt x="34" y="8"/>
                    </a:cubicBezTo>
                    <a:cubicBezTo>
                      <a:pt x="38" y="6"/>
                      <a:pt x="40" y="3"/>
                      <a:pt x="40"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6" name="Freeform 56"/>
              <p:cNvSpPr>
                <a:spLocks/>
              </p:cNvSpPr>
              <p:nvPr/>
            </p:nvSpPr>
            <p:spPr bwMode="auto">
              <a:xfrm>
                <a:off x="3521075" y="3706813"/>
                <a:ext cx="150813" cy="2143125"/>
              </a:xfrm>
              <a:custGeom>
                <a:avLst/>
                <a:gdLst>
                  <a:gd name="T0" fmla="*/ 40 w 41"/>
                  <a:gd name="T1" fmla="*/ 0 h 583"/>
                  <a:gd name="T2" fmla="*/ 41 w 41"/>
                  <a:gd name="T3" fmla="*/ 570 h 583"/>
                  <a:gd name="T4" fmla="*/ 35 w 41"/>
                  <a:gd name="T5" fmla="*/ 578 h 583"/>
                  <a:gd name="T6" fmla="*/ 7 w 41"/>
                  <a:gd name="T7" fmla="*/ 578 h 583"/>
                  <a:gd name="T8" fmla="*/ 1 w 41"/>
                  <a:gd name="T9" fmla="*/ 570 h 583"/>
                  <a:gd name="T10" fmla="*/ 0 w 41"/>
                  <a:gd name="T11" fmla="*/ 0 h 583"/>
                  <a:gd name="T12" fmla="*/ 6 w 41"/>
                  <a:gd name="T13" fmla="*/ 8 h 583"/>
                  <a:gd name="T14" fmla="*/ 34 w 41"/>
                  <a:gd name="T15" fmla="*/ 8 h 583"/>
                  <a:gd name="T16" fmla="*/ 40 w 41"/>
                  <a:gd name="T17" fmla="*/ 0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583">
                    <a:moveTo>
                      <a:pt x="40" y="0"/>
                    </a:moveTo>
                    <a:cubicBezTo>
                      <a:pt x="41" y="570"/>
                      <a:pt x="41" y="570"/>
                      <a:pt x="41" y="570"/>
                    </a:cubicBezTo>
                    <a:cubicBezTo>
                      <a:pt x="41" y="573"/>
                      <a:pt x="39" y="576"/>
                      <a:pt x="35" y="578"/>
                    </a:cubicBezTo>
                    <a:cubicBezTo>
                      <a:pt x="27" y="583"/>
                      <a:pt x="14" y="583"/>
                      <a:pt x="7" y="578"/>
                    </a:cubicBezTo>
                    <a:cubicBezTo>
                      <a:pt x="3" y="576"/>
                      <a:pt x="1" y="573"/>
                      <a:pt x="1" y="570"/>
                    </a:cubicBezTo>
                    <a:cubicBezTo>
                      <a:pt x="0" y="0"/>
                      <a:pt x="0" y="0"/>
                      <a:pt x="0" y="0"/>
                    </a:cubicBezTo>
                    <a:cubicBezTo>
                      <a:pt x="0" y="3"/>
                      <a:pt x="2" y="6"/>
                      <a:pt x="6" y="8"/>
                    </a:cubicBezTo>
                    <a:cubicBezTo>
                      <a:pt x="13" y="13"/>
                      <a:pt x="26" y="13"/>
                      <a:pt x="34" y="8"/>
                    </a:cubicBezTo>
                    <a:cubicBezTo>
                      <a:pt x="38" y="6"/>
                      <a:pt x="40" y="3"/>
                      <a:pt x="40"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7" name="Freeform 62"/>
              <p:cNvSpPr>
                <a:spLocks/>
              </p:cNvSpPr>
              <p:nvPr/>
            </p:nvSpPr>
            <p:spPr bwMode="auto">
              <a:xfrm>
                <a:off x="2816225" y="1343025"/>
                <a:ext cx="6129338" cy="3548063"/>
              </a:xfrm>
              <a:custGeom>
                <a:avLst/>
                <a:gdLst>
                  <a:gd name="T0" fmla="*/ 0 w 3861"/>
                  <a:gd name="T1" fmla="*/ 1485 h 2235"/>
                  <a:gd name="T2" fmla="*/ 2569 w 3861"/>
                  <a:gd name="T3" fmla="*/ 0 h 2235"/>
                  <a:gd name="T4" fmla="*/ 3861 w 3861"/>
                  <a:gd name="T5" fmla="*/ 751 h 2235"/>
                  <a:gd name="T6" fmla="*/ 1289 w 3861"/>
                  <a:gd name="T7" fmla="*/ 2235 h 2235"/>
                  <a:gd name="T8" fmla="*/ 0 w 3861"/>
                  <a:gd name="T9" fmla="*/ 1485 h 2235"/>
                </a:gdLst>
                <a:ahLst/>
                <a:cxnLst>
                  <a:cxn ang="0">
                    <a:pos x="T0" y="T1"/>
                  </a:cxn>
                  <a:cxn ang="0">
                    <a:pos x="T2" y="T3"/>
                  </a:cxn>
                  <a:cxn ang="0">
                    <a:pos x="T4" y="T5"/>
                  </a:cxn>
                  <a:cxn ang="0">
                    <a:pos x="T6" y="T7"/>
                  </a:cxn>
                  <a:cxn ang="0">
                    <a:pos x="T8" y="T9"/>
                  </a:cxn>
                </a:cxnLst>
                <a:rect l="0" t="0" r="r" b="b"/>
                <a:pathLst>
                  <a:path w="3861" h="2235">
                    <a:moveTo>
                      <a:pt x="0" y="1485"/>
                    </a:moveTo>
                    <a:lnTo>
                      <a:pt x="2569" y="0"/>
                    </a:lnTo>
                    <a:lnTo>
                      <a:pt x="3861" y="751"/>
                    </a:lnTo>
                    <a:lnTo>
                      <a:pt x="1289" y="2235"/>
                    </a:lnTo>
                    <a:lnTo>
                      <a:pt x="0" y="1485"/>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8" name="Freeform 63"/>
              <p:cNvSpPr>
                <a:spLocks/>
              </p:cNvSpPr>
              <p:nvPr/>
            </p:nvSpPr>
            <p:spPr bwMode="auto">
              <a:xfrm>
                <a:off x="4862513" y="2535238"/>
                <a:ext cx="4083050" cy="2520950"/>
              </a:xfrm>
              <a:custGeom>
                <a:avLst/>
                <a:gdLst>
                  <a:gd name="T0" fmla="*/ 2572 w 2572"/>
                  <a:gd name="T1" fmla="*/ 0 h 1588"/>
                  <a:gd name="T2" fmla="*/ 2572 w 2572"/>
                  <a:gd name="T3" fmla="*/ 102 h 1588"/>
                  <a:gd name="T4" fmla="*/ 0 w 2572"/>
                  <a:gd name="T5" fmla="*/ 1588 h 1588"/>
                  <a:gd name="T6" fmla="*/ 0 w 2572"/>
                  <a:gd name="T7" fmla="*/ 1484 h 1588"/>
                  <a:gd name="T8" fmla="*/ 2572 w 2572"/>
                  <a:gd name="T9" fmla="*/ 0 h 1588"/>
                </a:gdLst>
                <a:ahLst/>
                <a:cxnLst>
                  <a:cxn ang="0">
                    <a:pos x="T0" y="T1"/>
                  </a:cxn>
                  <a:cxn ang="0">
                    <a:pos x="T2" y="T3"/>
                  </a:cxn>
                  <a:cxn ang="0">
                    <a:pos x="T4" y="T5"/>
                  </a:cxn>
                  <a:cxn ang="0">
                    <a:pos x="T6" y="T7"/>
                  </a:cxn>
                  <a:cxn ang="0">
                    <a:pos x="T8" y="T9"/>
                  </a:cxn>
                </a:cxnLst>
                <a:rect l="0" t="0" r="r" b="b"/>
                <a:pathLst>
                  <a:path w="2572" h="1588">
                    <a:moveTo>
                      <a:pt x="2572" y="0"/>
                    </a:moveTo>
                    <a:lnTo>
                      <a:pt x="2572" y="102"/>
                    </a:lnTo>
                    <a:lnTo>
                      <a:pt x="0" y="1588"/>
                    </a:lnTo>
                    <a:lnTo>
                      <a:pt x="0" y="1484"/>
                    </a:lnTo>
                    <a:lnTo>
                      <a:pt x="2572"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9" name="Freeform 64"/>
              <p:cNvSpPr>
                <a:spLocks/>
              </p:cNvSpPr>
              <p:nvPr/>
            </p:nvSpPr>
            <p:spPr bwMode="auto">
              <a:xfrm>
                <a:off x="2816225" y="3700463"/>
                <a:ext cx="2046288" cy="1355725"/>
              </a:xfrm>
              <a:custGeom>
                <a:avLst/>
                <a:gdLst>
                  <a:gd name="T0" fmla="*/ 1289 w 1289"/>
                  <a:gd name="T1" fmla="*/ 750 h 854"/>
                  <a:gd name="T2" fmla="*/ 1289 w 1289"/>
                  <a:gd name="T3" fmla="*/ 854 h 854"/>
                  <a:gd name="T4" fmla="*/ 0 w 1289"/>
                  <a:gd name="T5" fmla="*/ 104 h 854"/>
                  <a:gd name="T6" fmla="*/ 0 w 1289"/>
                  <a:gd name="T7" fmla="*/ 0 h 854"/>
                  <a:gd name="T8" fmla="*/ 1289 w 1289"/>
                  <a:gd name="T9" fmla="*/ 750 h 854"/>
                </a:gdLst>
                <a:ahLst/>
                <a:cxnLst>
                  <a:cxn ang="0">
                    <a:pos x="T0" y="T1"/>
                  </a:cxn>
                  <a:cxn ang="0">
                    <a:pos x="T2" y="T3"/>
                  </a:cxn>
                  <a:cxn ang="0">
                    <a:pos x="T4" y="T5"/>
                  </a:cxn>
                  <a:cxn ang="0">
                    <a:pos x="T6" y="T7"/>
                  </a:cxn>
                  <a:cxn ang="0">
                    <a:pos x="T8" y="T9"/>
                  </a:cxn>
                </a:cxnLst>
                <a:rect l="0" t="0" r="r" b="b"/>
                <a:pathLst>
                  <a:path w="1289" h="854">
                    <a:moveTo>
                      <a:pt x="1289" y="750"/>
                    </a:moveTo>
                    <a:lnTo>
                      <a:pt x="1289" y="854"/>
                    </a:lnTo>
                    <a:lnTo>
                      <a:pt x="0" y="104"/>
                    </a:lnTo>
                    <a:lnTo>
                      <a:pt x="0" y="0"/>
                    </a:lnTo>
                    <a:lnTo>
                      <a:pt x="1289" y="75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52" name="Group 751"/>
            <p:cNvGrpSpPr/>
            <p:nvPr/>
          </p:nvGrpSpPr>
          <p:grpSpPr>
            <a:xfrm>
              <a:off x="5157788" y="2652713"/>
              <a:ext cx="1968500" cy="1182687"/>
              <a:chOff x="5157788" y="2652713"/>
              <a:chExt cx="1968500" cy="1182687"/>
            </a:xfrm>
          </p:grpSpPr>
          <p:sp>
            <p:nvSpPr>
              <p:cNvPr id="796" name="Freeform 65"/>
              <p:cNvSpPr>
                <a:spLocks/>
              </p:cNvSpPr>
              <p:nvPr/>
            </p:nvSpPr>
            <p:spPr bwMode="auto">
              <a:xfrm>
                <a:off x="5157788" y="2979738"/>
                <a:ext cx="1965325" cy="855662"/>
              </a:xfrm>
              <a:custGeom>
                <a:avLst/>
                <a:gdLst>
                  <a:gd name="T0" fmla="*/ 535 w 535"/>
                  <a:gd name="T1" fmla="*/ 0 h 233"/>
                  <a:gd name="T2" fmla="*/ 533 w 535"/>
                  <a:gd name="T3" fmla="*/ 3 h 233"/>
                  <a:gd name="T4" fmla="*/ 158 w 535"/>
                  <a:gd name="T5" fmla="*/ 219 h 233"/>
                  <a:gd name="T6" fmla="*/ 148 w 535"/>
                  <a:gd name="T7" fmla="*/ 219 h 233"/>
                  <a:gd name="T8" fmla="*/ 3 w 535"/>
                  <a:gd name="T9" fmla="*/ 135 h 233"/>
                  <a:gd name="T10" fmla="*/ 0 w 535"/>
                  <a:gd name="T11" fmla="*/ 132 h 233"/>
                  <a:gd name="T12" fmla="*/ 1 w 535"/>
                  <a:gd name="T13" fmla="*/ 144 h 233"/>
                  <a:gd name="T14" fmla="*/ 3 w 535"/>
                  <a:gd name="T15" fmla="*/ 147 h 233"/>
                  <a:gd name="T16" fmla="*/ 148 w 535"/>
                  <a:gd name="T17" fmla="*/ 231 h 233"/>
                  <a:gd name="T18" fmla="*/ 158 w 535"/>
                  <a:gd name="T19" fmla="*/ 231 h 233"/>
                  <a:gd name="T20" fmla="*/ 533 w 535"/>
                  <a:gd name="T21" fmla="*/ 15 h 233"/>
                  <a:gd name="T22" fmla="*/ 535 w 535"/>
                  <a:gd name="T23" fmla="*/ 12 h 233"/>
                  <a:gd name="T24" fmla="*/ 535 w 535"/>
                  <a:gd name="T25"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5" h="233">
                    <a:moveTo>
                      <a:pt x="535" y="0"/>
                    </a:moveTo>
                    <a:cubicBezTo>
                      <a:pt x="535" y="1"/>
                      <a:pt x="534" y="2"/>
                      <a:pt x="533" y="3"/>
                    </a:cubicBezTo>
                    <a:cubicBezTo>
                      <a:pt x="158" y="219"/>
                      <a:pt x="158" y="219"/>
                      <a:pt x="158" y="219"/>
                    </a:cubicBezTo>
                    <a:cubicBezTo>
                      <a:pt x="155" y="221"/>
                      <a:pt x="151" y="221"/>
                      <a:pt x="148" y="219"/>
                    </a:cubicBezTo>
                    <a:cubicBezTo>
                      <a:pt x="3" y="135"/>
                      <a:pt x="3" y="135"/>
                      <a:pt x="3" y="135"/>
                    </a:cubicBezTo>
                    <a:cubicBezTo>
                      <a:pt x="1" y="134"/>
                      <a:pt x="0" y="133"/>
                      <a:pt x="0" y="132"/>
                    </a:cubicBezTo>
                    <a:cubicBezTo>
                      <a:pt x="1" y="144"/>
                      <a:pt x="1" y="144"/>
                      <a:pt x="1" y="144"/>
                    </a:cubicBezTo>
                    <a:cubicBezTo>
                      <a:pt x="1" y="145"/>
                      <a:pt x="1" y="146"/>
                      <a:pt x="3" y="147"/>
                    </a:cubicBezTo>
                    <a:cubicBezTo>
                      <a:pt x="148" y="231"/>
                      <a:pt x="148" y="231"/>
                      <a:pt x="148" y="231"/>
                    </a:cubicBezTo>
                    <a:cubicBezTo>
                      <a:pt x="151" y="233"/>
                      <a:pt x="155" y="233"/>
                      <a:pt x="158" y="231"/>
                    </a:cubicBezTo>
                    <a:cubicBezTo>
                      <a:pt x="533" y="15"/>
                      <a:pt x="533" y="15"/>
                      <a:pt x="533" y="15"/>
                    </a:cubicBezTo>
                    <a:cubicBezTo>
                      <a:pt x="534" y="14"/>
                      <a:pt x="535" y="13"/>
                      <a:pt x="535" y="12"/>
                    </a:cubicBezTo>
                    <a:lnTo>
                      <a:pt x="535" y="0"/>
                    </a:ln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7" name="Freeform 66"/>
              <p:cNvSpPr>
                <a:spLocks/>
              </p:cNvSpPr>
              <p:nvPr/>
            </p:nvSpPr>
            <p:spPr bwMode="auto">
              <a:xfrm>
                <a:off x="5157788" y="2652713"/>
                <a:ext cx="1968500" cy="1139825"/>
              </a:xfrm>
              <a:custGeom>
                <a:avLst/>
                <a:gdLst>
                  <a:gd name="T0" fmla="*/ 377 w 536"/>
                  <a:gd name="T1" fmla="*/ 2 h 310"/>
                  <a:gd name="T2" fmla="*/ 387 w 536"/>
                  <a:gd name="T3" fmla="*/ 2 h 310"/>
                  <a:gd name="T4" fmla="*/ 533 w 536"/>
                  <a:gd name="T5" fmla="*/ 86 h 310"/>
                  <a:gd name="T6" fmla="*/ 533 w 536"/>
                  <a:gd name="T7" fmla="*/ 92 h 310"/>
                  <a:gd name="T8" fmla="*/ 158 w 536"/>
                  <a:gd name="T9" fmla="*/ 308 h 310"/>
                  <a:gd name="T10" fmla="*/ 148 w 536"/>
                  <a:gd name="T11" fmla="*/ 308 h 310"/>
                  <a:gd name="T12" fmla="*/ 3 w 536"/>
                  <a:gd name="T13" fmla="*/ 224 h 310"/>
                  <a:gd name="T14" fmla="*/ 3 w 536"/>
                  <a:gd name="T15" fmla="*/ 218 h 310"/>
                  <a:gd name="T16" fmla="*/ 377 w 536"/>
                  <a:gd name="T17" fmla="*/ 2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6" h="310">
                    <a:moveTo>
                      <a:pt x="377" y="2"/>
                    </a:moveTo>
                    <a:cubicBezTo>
                      <a:pt x="380" y="0"/>
                      <a:pt x="385" y="0"/>
                      <a:pt x="387" y="2"/>
                    </a:cubicBezTo>
                    <a:cubicBezTo>
                      <a:pt x="533" y="86"/>
                      <a:pt x="533" y="86"/>
                      <a:pt x="533" y="86"/>
                    </a:cubicBezTo>
                    <a:cubicBezTo>
                      <a:pt x="536" y="88"/>
                      <a:pt x="536" y="90"/>
                      <a:pt x="533" y="92"/>
                    </a:cubicBezTo>
                    <a:cubicBezTo>
                      <a:pt x="158" y="308"/>
                      <a:pt x="158" y="308"/>
                      <a:pt x="158" y="308"/>
                    </a:cubicBezTo>
                    <a:cubicBezTo>
                      <a:pt x="155" y="310"/>
                      <a:pt x="151" y="310"/>
                      <a:pt x="148" y="308"/>
                    </a:cubicBezTo>
                    <a:cubicBezTo>
                      <a:pt x="3" y="224"/>
                      <a:pt x="3" y="224"/>
                      <a:pt x="3" y="224"/>
                    </a:cubicBezTo>
                    <a:cubicBezTo>
                      <a:pt x="0" y="222"/>
                      <a:pt x="0" y="220"/>
                      <a:pt x="3" y="218"/>
                    </a:cubicBezTo>
                    <a:lnTo>
                      <a:pt x="377" y="2"/>
                    </a:ln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8" name="Freeform 67"/>
              <p:cNvSpPr>
                <a:spLocks/>
              </p:cNvSpPr>
              <p:nvPr/>
            </p:nvSpPr>
            <p:spPr bwMode="auto">
              <a:xfrm>
                <a:off x="5178425" y="3390900"/>
                <a:ext cx="203200" cy="117475"/>
              </a:xfrm>
              <a:custGeom>
                <a:avLst/>
                <a:gdLst>
                  <a:gd name="T0" fmla="*/ 54 w 55"/>
                  <a:gd name="T1" fmla="*/ 14 h 32"/>
                  <a:gd name="T2" fmla="*/ 24 w 55"/>
                  <a:gd name="T3" fmla="*/ 31 h 32"/>
                  <a:gd name="T4" fmla="*/ 19 w 55"/>
                  <a:gd name="T5" fmla="*/ 31 h 32"/>
                  <a:gd name="T6" fmla="*/ 1 w 55"/>
                  <a:gd name="T7" fmla="*/ 21 h 32"/>
                  <a:gd name="T8" fmla="*/ 1 w 55"/>
                  <a:gd name="T9" fmla="*/ 18 h 32"/>
                  <a:gd name="T10" fmla="*/ 32 w 55"/>
                  <a:gd name="T11" fmla="*/ 1 h 32"/>
                  <a:gd name="T12" fmla="*/ 37 w 55"/>
                  <a:gd name="T13" fmla="*/ 1 h 32"/>
                  <a:gd name="T14" fmla="*/ 54 w 55"/>
                  <a:gd name="T15" fmla="*/ 11 h 32"/>
                  <a:gd name="T16" fmla="*/ 54 w 55"/>
                  <a:gd name="T1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32">
                    <a:moveTo>
                      <a:pt x="54" y="14"/>
                    </a:moveTo>
                    <a:cubicBezTo>
                      <a:pt x="24" y="31"/>
                      <a:pt x="24" y="31"/>
                      <a:pt x="24" y="31"/>
                    </a:cubicBezTo>
                    <a:cubicBezTo>
                      <a:pt x="22" y="32"/>
                      <a:pt x="20" y="32"/>
                      <a:pt x="19" y="31"/>
                    </a:cubicBezTo>
                    <a:cubicBezTo>
                      <a:pt x="1" y="21"/>
                      <a:pt x="1" y="21"/>
                      <a:pt x="1" y="21"/>
                    </a:cubicBezTo>
                    <a:cubicBezTo>
                      <a:pt x="0" y="20"/>
                      <a:pt x="0" y="19"/>
                      <a:pt x="1" y="18"/>
                    </a:cubicBezTo>
                    <a:cubicBezTo>
                      <a:pt x="32" y="1"/>
                      <a:pt x="32" y="1"/>
                      <a:pt x="32" y="1"/>
                    </a:cubicBezTo>
                    <a:cubicBezTo>
                      <a:pt x="33" y="0"/>
                      <a:pt x="35" y="0"/>
                      <a:pt x="37" y="1"/>
                    </a:cubicBezTo>
                    <a:cubicBezTo>
                      <a:pt x="54" y="11"/>
                      <a:pt x="54" y="11"/>
                      <a:pt x="54" y="11"/>
                    </a:cubicBezTo>
                    <a:cubicBezTo>
                      <a:pt x="55" y="12"/>
                      <a:pt x="55" y="13"/>
                      <a:pt x="54"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9" name="Freeform 68"/>
              <p:cNvSpPr>
                <a:spLocks/>
              </p:cNvSpPr>
              <p:nvPr/>
            </p:nvSpPr>
            <p:spPr bwMode="auto">
              <a:xfrm>
                <a:off x="5318125" y="3335338"/>
                <a:ext cx="161925" cy="92075"/>
              </a:xfrm>
              <a:custGeom>
                <a:avLst/>
                <a:gdLst>
                  <a:gd name="T0" fmla="*/ 43 w 44"/>
                  <a:gd name="T1" fmla="*/ 13 h 25"/>
                  <a:gd name="T2" fmla="*/ 24 w 44"/>
                  <a:gd name="T3" fmla="*/ 24 h 25"/>
                  <a:gd name="T4" fmla="*/ 19 w 44"/>
                  <a:gd name="T5" fmla="*/ 24 h 25"/>
                  <a:gd name="T6" fmla="*/ 2 w 44"/>
                  <a:gd name="T7" fmla="*/ 14 h 25"/>
                  <a:gd name="T8" fmla="*/ 2 w 44"/>
                  <a:gd name="T9" fmla="*/ 11 h 25"/>
                  <a:gd name="T10" fmla="*/ 20 w 44"/>
                  <a:gd name="T11" fmla="*/ 0 h 25"/>
                  <a:gd name="T12" fmla="*/ 25 w 44"/>
                  <a:gd name="T13" fmla="*/ 0 h 25"/>
                  <a:gd name="T14" fmla="*/ 43 w 44"/>
                  <a:gd name="T15" fmla="*/ 11 h 25"/>
                  <a:gd name="T16" fmla="*/ 43 w 44"/>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3"/>
                    </a:moveTo>
                    <a:cubicBezTo>
                      <a:pt x="24" y="24"/>
                      <a:pt x="24" y="24"/>
                      <a:pt x="24" y="24"/>
                    </a:cubicBezTo>
                    <a:cubicBezTo>
                      <a:pt x="23" y="25"/>
                      <a:pt x="20" y="25"/>
                      <a:pt x="19" y="24"/>
                    </a:cubicBezTo>
                    <a:cubicBezTo>
                      <a:pt x="2" y="14"/>
                      <a:pt x="2" y="14"/>
                      <a:pt x="2" y="14"/>
                    </a:cubicBezTo>
                    <a:cubicBezTo>
                      <a:pt x="0" y="13"/>
                      <a:pt x="0" y="12"/>
                      <a:pt x="2" y="11"/>
                    </a:cubicBezTo>
                    <a:cubicBezTo>
                      <a:pt x="20" y="0"/>
                      <a:pt x="20" y="0"/>
                      <a:pt x="20" y="0"/>
                    </a:cubicBezTo>
                    <a:cubicBezTo>
                      <a:pt x="22" y="0"/>
                      <a:pt x="24" y="0"/>
                      <a:pt x="25" y="0"/>
                    </a:cubicBezTo>
                    <a:cubicBezTo>
                      <a:pt x="43" y="11"/>
                      <a:pt x="43" y="11"/>
                      <a:pt x="43" y="11"/>
                    </a:cubicBezTo>
                    <a:cubicBezTo>
                      <a:pt x="44" y="11"/>
                      <a:pt x="44" y="13"/>
                      <a:pt x="43" y="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0" name="Freeform 69"/>
              <p:cNvSpPr>
                <a:spLocks/>
              </p:cNvSpPr>
              <p:nvPr/>
            </p:nvSpPr>
            <p:spPr bwMode="auto">
              <a:xfrm>
                <a:off x="5414963" y="3281363"/>
                <a:ext cx="160338" cy="92075"/>
              </a:xfrm>
              <a:custGeom>
                <a:avLst/>
                <a:gdLst>
                  <a:gd name="T0" fmla="*/ 43 w 44"/>
                  <a:gd name="T1" fmla="*/ 13 h 25"/>
                  <a:gd name="T2" fmla="*/ 24 w 44"/>
                  <a:gd name="T3" fmla="*/ 24 h 25"/>
                  <a:gd name="T4" fmla="*/ 19 w 44"/>
                  <a:gd name="T5" fmla="*/ 24 h 25"/>
                  <a:gd name="T6" fmla="*/ 2 w 44"/>
                  <a:gd name="T7" fmla="*/ 14 h 25"/>
                  <a:gd name="T8" fmla="*/ 2 w 44"/>
                  <a:gd name="T9" fmla="*/ 11 h 25"/>
                  <a:gd name="T10" fmla="*/ 20 w 44"/>
                  <a:gd name="T11" fmla="*/ 0 h 25"/>
                  <a:gd name="T12" fmla="*/ 25 w 44"/>
                  <a:gd name="T13" fmla="*/ 0 h 25"/>
                  <a:gd name="T14" fmla="*/ 43 w 44"/>
                  <a:gd name="T15" fmla="*/ 10 h 25"/>
                  <a:gd name="T16" fmla="*/ 43 w 44"/>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3"/>
                    </a:moveTo>
                    <a:cubicBezTo>
                      <a:pt x="24" y="24"/>
                      <a:pt x="24" y="24"/>
                      <a:pt x="24" y="24"/>
                    </a:cubicBezTo>
                    <a:cubicBezTo>
                      <a:pt x="23" y="25"/>
                      <a:pt x="21" y="25"/>
                      <a:pt x="19" y="24"/>
                    </a:cubicBezTo>
                    <a:cubicBezTo>
                      <a:pt x="2" y="14"/>
                      <a:pt x="2" y="14"/>
                      <a:pt x="2" y="14"/>
                    </a:cubicBezTo>
                    <a:cubicBezTo>
                      <a:pt x="0" y="13"/>
                      <a:pt x="0" y="12"/>
                      <a:pt x="2" y="11"/>
                    </a:cubicBezTo>
                    <a:cubicBezTo>
                      <a:pt x="20" y="0"/>
                      <a:pt x="20" y="0"/>
                      <a:pt x="20" y="0"/>
                    </a:cubicBezTo>
                    <a:cubicBezTo>
                      <a:pt x="22" y="0"/>
                      <a:pt x="24" y="0"/>
                      <a:pt x="25" y="0"/>
                    </a:cubicBezTo>
                    <a:cubicBezTo>
                      <a:pt x="43" y="10"/>
                      <a:pt x="43" y="10"/>
                      <a:pt x="43" y="10"/>
                    </a:cubicBezTo>
                    <a:cubicBezTo>
                      <a:pt x="44" y="11"/>
                      <a:pt x="44" y="13"/>
                      <a:pt x="43" y="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1" name="Freeform 70"/>
              <p:cNvSpPr>
                <a:spLocks/>
              </p:cNvSpPr>
              <p:nvPr/>
            </p:nvSpPr>
            <p:spPr bwMode="auto">
              <a:xfrm>
                <a:off x="5510213" y="3222625"/>
                <a:ext cx="161925" cy="95250"/>
              </a:xfrm>
              <a:custGeom>
                <a:avLst/>
                <a:gdLst>
                  <a:gd name="T0" fmla="*/ 43 w 44"/>
                  <a:gd name="T1" fmla="*/ 14 h 26"/>
                  <a:gd name="T2" fmla="*/ 24 w 44"/>
                  <a:gd name="T3" fmla="*/ 25 h 26"/>
                  <a:gd name="T4" fmla="*/ 19 w 44"/>
                  <a:gd name="T5" fmla="*/ 25 h 26"/>
                  <a:gd name="T6" fmla="*/ 2 w 44"/>
                  <a:gd name="T7" fmla="*/ 15 h 26"/>
                  <a:gd name="T8" fmla="*/ 2 w 44"/>
                  <a:gd name="T9" fmla="*/ 12 h 26"/>
                  <a:gd name="T10" fmla="*/ 21 w 44"/>
                  <a:gd name="T11" fmla="*/ 1 h 26"/>
                  <a:gd name="T12" fmla="*/ 25 w 44"/>
                  <a:gd name="T13" fmla="*/ 1 h 26"/>
                  <a:gd name="T14" fmla="*/ 43 w 44"/>
                  <a:gd name="T15" fmla="*/ 11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4" y="25"/>
                      <a:pt x="24" y="25"/>
                      <a:pt x="24" y="25"/>
                    </a:cubicBezTo>
                    <a:cubicBezTo>
                      <a:pt x="23" y="26"/>
                      <a:pt x="21" y="26"/>
                      <a:pt x="19" y="25"/>
                    </a:cubicBezTo>
                    <a:cubicBezTo>
                      <a:pt x="2" y="15"/>
                      <a:pt x="2" y="15"/>
                      <a:pt x="2" y="15"/>
                    </a:cubicBezTo>
                    <a:cubicBezTo>
                      <a:pt x="0" y="14"/>
                      <a:pt x="0" y="13"/>
                      <a:pt x="2" y="12"/>
                    </a:cubicBezTo>
                    <a:cubicBezTo>
                      <a:pt x="21" y="1"/>
                      <a:pt x="21" y="1"/>
                      <a:pt x="21" y="1"/>
                    </a:cubicBezTo>
                    <a:cubicBezTo>
                      <a:pt x="22"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2" name="Freeform 71"/>
              <p:cNvSpPr>
                <a:spLocks/>
              </p:cNvSpPr>
              <p:nvPr/>
            </p:nvSpPr>
            <p:spPr bwMode="auto">
              <a:xfrm>
                <a:off x="5605463" y="3167063"/>
                <a:ext cx="161925" cy="95250"/>
              </a:xfrm>
              <a:custGeom>
                <a:avLst/>
                <a:gdLst>
                  <a:gd name="T0" fmla="*/ 43 w 44"/>
                  <a:gd name="T1" fmla="*/ 14 h 26"/>
                  <a:gd name="T2" fmla="*/ 24 w 44"/>
                  <a:gd name="T3" fmla="*/ 25 h 26"/>
                  <a:gd name="T4" fmla="*/ 19 w 44"/>
                  <a:gd name="T5" fmla="*/ 25 h 26"/>
                  <a:gd name="T6" fmla="*/ 2 w 44"/>
                  <a:gd name="T7" fmla="*/ 15 h 26"/>
                  <a:gd name="T8" fmla="*/ 2 w 44"/>
                  <a:gd name="T9" fmla="*/ 12 h 26"/>
                  <a:gd name="T10" fmla="*/ 21 w 44"/>
                  <a:gd name="T11" fmla="*/ 1 h 26"/>
                  <a:gd name="T12" fmla="*/ 26 w 44"/>
                  <a:gd name="T13" fmla="*/ 1 h 26"/>
                  <a:gd name="T14" fmla="*/ 43 w 44"/>
                  <a:gd name="T15" fmla="*/ 11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4" y="25"/>
                      <a:pt x="24" y="25"/>
                      <a:pt x="24" y="25"/>
                    </a:cubicBezTo>
                    <a:cubicBezTo>
                      <a:pt x="23" y="26"/>
                      <a:pt x="21" y="26"/>
                      <a:pt x="19" y="25"/>
                    </a:cubicBezTo>
                    <a:cubicBezTo>
                      <a:pt x="2" y="15"/>
                      <a:pt x="2" y="15"/>
                      <a:pt x="2" y="15"/>
                    </a:cubicBezTo>
                    <a:cubicBezTo>
                      <a:pt x="0" y="14"/>
                      <a:pt x="0" y="13"/>
                      <a:pt x="2" y="12"/>
                    </a:cubicBezTo>
                    <a:cubicBezTo>
                      <a:pt x="21" y="1"/>
                      <a:pt x="21" y="1"/>
                      <a:pt x="21" y="1"/>
                    </a:cubicBezTo>
                    <a:cubicBezTo>
                      <a:pt x="22" y="0"/>
                      <a:pt x="24" y="0"/>
                      <a:pt x="26"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3" name="Freeform 72"/>
              <p:cNvSpPr>
                <a:spLocks/>
              </p:cNvSpPr>
              <p:nvPr/>
            </p:nvSpPr>
            <p:spPr bwMode="auto">
              <a:xfrm>
                <a:off x="5703888" y="3111500"/>
                <a:ext cx="161925" cy="95250"/>
              </a:xfrm>
              <a:custGeom>
                <a:avLst/>
                <a:gdLst>
                  <a:gd name="T0" fmla="*/ 42 w 44"/>
                  <a:gd name="T1" fmla="*/ 14 h 26"/>
                  <a:gd name="T2" fmla="*/ 23 w 44"/>
                  <a:gd name="T3" fmla="*/ 25 h 26"/>
                  <a:gd name="T4" fmla="*/ 18 w 44"/>
                  <a:gd name="T5" fmla="*/ 25 h 26"/>
                  <a:gd name="T6" fmla="*/ 1 w 44"/>
                  <a:gd name="T7" fmla="*/ 15 h 26"/>
                  <a:gd name="T8" fmla="*/ 1 w 44"/>
                  <a:gd name="T9" fmla="*/ 12 h 26"/>
                  <a:gd name="T10" fmla="*/ 20 w 44"/>
                  <a:gd name="T11" fmla="*/ 1 h 26"/>
                  <a:gd name="T12" fmla="*/ 25 w 44"/>
                  <a:gd name="T13" fmla="*/ 1 h 26"/>
                  <a:gd name="T14" fmla="*/ 42 w 44"/>
                  <a:gd name="T15" fmla="*/ 11 h 26"/>
                  <a:gd name="T16" fmla="*/ 42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2" y="14"/>
                    </a:moveTo>
                    <a:cubicBezTo>
                      <a:pt x="23" y="25"/>
                      <a:pt x="23" y="25"/>
                      <a:pt x="23" y="25"/>
                    </a:cubicBezTo>
                    <a:cubicBezTo>
                      <a:pt x="22" y="26"/>
                      <a:pt x="20" y="26"/>
                      <a:pt x="18" y="25"/>
                    </a:cubicBezTo>
                    <a:cubicBezTo>
                      <a:pt x="1" y="15"/>
                      <a:pt x="1" y="15"/>
                      <a:pt x="1" y="15"/>
                    </a:cubicBezTo>
                    <a:cubicBezTo>
                      <a:pt x="0" y="14"/>
                      <a:pt x="0" y="13"/>
                      <a:pt x="1" y="12"/>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4" name="Freeform 73"/>
              <p:cNvSpPr>
                <a:spLocks/>
              </p:cNvSpPr>
              <p:nvPr/>
            </p:nvSpPr>
            <p:spPr bwMode="auto">
              <a:xfrm>
                <a:off x="5800725" y="3055938"/>
                <a:ext cx="160338" cy="96837"/>
              </a:xfrm>
              <a:custGeom>
                <a:avLst/>
                <a:gdLst>
                  <a:gd name="T0" fmla="*/ 42 w 44"/>
                  <a:gd name="T1" fmla="*/ 14 h 26"/>
                  <a:gd name="T2" fmla="*/ 24 w 44"/>
                  <a:gd name="T3" fmla="*/ 25 h 26"/>
                  <a:gd name="T4" fmla="*/ 19 w 44"/>
                  <a:gd name="T5" fmla="*/ 25 h 26"/>
                  <a:gd name="T6" fmla="*/ 1 w 44"/>
                  <a:gd name="T7" fmla="*/ 15 h 26"/>
                  <a:gd name="T8" fmla="*/ 1 w 44"/>
                  <a:gd name="T9" fmla="*/ 12 h 26"/>
                  <a:gd name="T10" fmla="*/ 20 w 44"/>
                  <a:gd name="T11" fmla="*/ 1 h 26"/>
                  <a:gd name="T12" fmla="*/ 25 w 44"/>
                  <a:gd name="T13" fmla="*/ 1 h 26"/>
                  <a:gd name="T14" fmla="*/ 42 w 44"/>
                  <a:gd name="T15" fmla="*/ 11 h 26"/>
                  <a:gd name="T16" fmla="*/ 42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2" y="14"/>
                    </a:moveTo>
                    <a:cubicBezTo>
                      <a:pt x="24" y="25"/>
                      <a:pt x="24" y="25"/>
                      <a:pt x="24" y="25"/>
                    </a:cubicBezTo>
                    <a:cubicBezTo>
                      <a:pt x="22" y="26"/>
                      <a:pt x="20" y="26"/>
                      <a:pt x="19" y="25"/>
                    </a:cubicBezTo>
                    <a:cubicBezTo>
                      <a:pt x="1" y="15"/>
                      <a:pt x="1" y="15"/>
                      <a:pt x="1" y="15"/>
                    </a:cubicBezTo>
                    <a:cubicBezTo>
                      <a:pt x="0" y="14"/>
                      <a:pt x="0" y="13"/>
                      <a:pt x="1" y="12"/>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5" name="Freeform 74"/>
              <p:cNvSpPr>
                <a:spLocks/>
              </p:cNvSpPr>
              <p:nvPr/>
            </p:nvSpPr>
            <p:spPr bwMode="auto">
              <a:xfrm>
                <a:off x="5895975" y="3001963"/>
                <a:ext cx="161925" cy="95250"/>
              </a:xfrm>
              <a:custGeom>
                <a:avLst/>
                <a:gdLst>
                  <a:gd name="T0" fmla="*/ 42 w 44"/>
                  <a:gd name="T1" fmla="*/ 14 h 26"/>
                  <a:gd name="T2" fmla="*/ 24 w 44"/>
                  <a:gd name="T3" fmla="*/ 25 h 26"/>
                  <a:gd name="T4" fmla="*/ 19 w 44"/>
                  <a:gd name="T5" fmla="*/ 25 h 26"/>
                  <a:gd name="T6" fmla="*/ 1 w 44"/>
                  <a:gd name="T7" fmla="*/ 15 h 26"/>
                  <a:gd name="T8" fmla="*/ 1 w 44"/>
                  <a:gd name="T9" fmla="*/ 12 h 26"/>
                  <a:gd name="T10" fmla="*/ 20 w 44"/>
                  <a:gd name="T11" fmla="*/ 1 h 26"/>
                  <a:gd name="T12" fmla="*/ 25 w 44"/>
                  <a:gd name="T13" fmla="*/ 1 h 26"/>
                  <a:gd name="T14" fmla="*/ 42 w 44"/>
                  <a:gd name="T15" fmla="*/ 11 h 26"/>
                  <a:gd name="T16" fmla="*/ 42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2" y="14"/>
                    </a:moveTo>
                    <a:cubicBezTo>
                      <a:pt x="24" y="25"/>
                      <a:pt x="24" y="25"/>
                      <a:pt x="24" y="25"/>
                    </a:cubicBezTo>
                    <a:cubicBezTo>
                      <a:pt x="22" y="26"/>
                      <a:pt x="20" y="26"/>
                      <a:pt x="19" y="25"/>
                    </a:cubicBezTo>
                    <a:cubicBezTo>
                      <a:pt x="1" y="15"/>
                      <a:pt x="1" y="15"/>
                      <a:pt x="1" y="15"/>
                    </a:cubicBezTo>
                    <a:cubicBezTo>
                      <a:pt x="0" y="14"/>
                      <a:pt x="0" y="13"/>
                      <a:pt x="1" y="12"/>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6" name="Freeform 75"/>
              <p:cNvSpPr>
                <a:spLocks/>
              </p:cNvSpPr>
              <p:nvPr/>
            </p:nvSpPr>
            <p:spPr bwMode="auto">
              <a:xfrm>
                <a:off x="5991225" y="2946400"/>
                <a:ext cx="161925" cy="95250"/>
              </a:xfrm>
              <a:custGeom>
                <a:avLst/>
                <a:gdLst>
                  <a:gd name="T0" fmla="*/ 42 w 44"/>
                  <a:gd name="T1" fmla="*/ 14 h 26"/>
                  <a:gd name="T2" fmla="*/ 24 w 44"/>
                  <a:gd name="T3" fmla="*/ 25 h 26"/>
                  <a:gd name="T4" fmla="*/ 19 w 44"/>
                  <a:gd name="T5" fmla="*/ 25 h 26"/>
                  <a:gd name="T6" fmla="*/ 1 w 44"/>
                  <a:gd name="T7" fmla="*/ 15 h 26"/>
                  <a:gd name="T8" fmla="*/ 1 w 44"/>
                  <a:gd name="T9" fmla="*/ 12 h 26"/>
                  <a:gd name="T10" fmla="*/ 20 w 44"/>
                  <a:gd name="T11" fmla="*/ 1 h 26"/>
                  <a:gd name="T12" fmla="*/ 25 w 44"/>
                  <a:gd name="T13" fmla="*/ 1 h 26"/>
                  <a:gd name="T14" fmla="*/ 42 w 44"/>
                  <a:gd name="T15" fmla="*/ 11 h 26"/>
                  <a:gd name="T16" fmla="*/ 42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2" y="14"/>
                    </a:moveTo>
                    <a:cubicBezTo>
                      <a:pt x="24" y="25"/>
                      <a:pt x="24" y="25"/>
                      <a:pt x="24" y="25"/>
                    </a:cubicBezTo>
                    <a:cubicBezTo>
                      <a:pt x="22" y="26"/>
                      <a:pt x="20" y="26"/>
                      <a:pt x="19" y="25"/>
                    </a:cubicBezTo>
                    <a:cubicBezTo>
                      <a:pt x="1" y="15"/>
                      <a:pt x="1" y="15"/>
                      <a:pt x="1" y="15"/>
                    </a:cubicBezTo>
                    <a:cubicBezTo>
                      <a:pt x="0" y="14"/>
                      <a:pt x="0" y="13"/>
                      <a:pt x="1" y="12"/>
                    </a:cubicBezTo>
                    <a:cubicBezTo>
                      <a:pt x="20" y="1"/>
                      <a:pt x="20" y="1"/>
                      <a:pt x="20" y="1"/>
                    </a:cubicBezTo>
                    <a:cubicBezTo>
                      <a:pt x="21" y="0"/>
                      <a:pt x="24"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7" name="Freeform 76"/>
              <p:cNvSpPr>
                <a:spLocks/>
              </p:cNvSpPr>
              <p:nvPr/>
            </p:nvSpPr>
            <p:spPr bwMode="auto">
              <a:xfrm>
                <a:off x="6086475" y="2890838"/>
                <a:ext cx="161925" cy="92075"/>
              </a:xfrm>
              <a:custGeom>
                <a:avLst/>
                <a:gdLst>
                  <a:gd name="T0" fmla="*/ 43 w 44"/>
                  <a:gd name="T1" fmla="*/ 14 h 25"/>
                  <a:gd name="T2" fmla="*/ 24 w 44"/>
                  <a:gd name="T3" fmla="*/ 25 h 25"/>
                  <a:gd name="T4" fmla="*/ 19 w 44"/>
                  <a:gd name="T5" fmla="*/ 25 h 25"/>
                  <a:gd name="T6" fmla="*/ 1 w 44"/>
                  <a:gd name="T7" fmla="*/ 15 h 25"/>
                  <a:gd name="T8" fmla="*/ 1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5"/>
                      <a:pt x="24" y="25"/>
                      <a:pt x="24" y="25"/>
                    </a:cubicBezTo>
                    <a:cubicBezTo>
                      <a:pt x="22" y="25"/>
                      <a:pt x="20" y="25"/>
                      <a:pt x="19" y="25"/>
                    </a:cubicBezTo>
                    <a:cubicBezTo>
                      <a:pt x="1" y="15"/>
                      <a:pt x="1" y="15"/>
                      <a:pt x="1" y="15"/>
                    </a:cubicBezTo>
                    <a:cubicBezTo>
                      <a:pt x="0" y="14"/>
                      <a:pt x="0" y="13"/>
                      <a:pt x="1" y="12"/>
                    </a:cubicBezTo>
                    <a:cubicBezTo>
                      <a:pt x="20" y="1"/>
                      <a:pt x="20" y="1"/>
                      <a:pt x="20" y="1"/>
                    </a:cubicBezTo>
                    <a:cubicBezTo>
                      <a:pt x="21"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8" name="Freeform 77"/>
              <p:cNvSpPr>
                <a:spLocks/>
              </p:cNvSpPr>
              <p:nvPr/>
            </p:nvSpPr>
            <p:spPr bwMode="auto">
              <a:xfrm>
                <a:off x="6181725" y="2835275"/>
                <a:ext cx="161925" cy="92075"/>
              </a:xfrm>
              <a:custGeom>
                <a:avLst/>
                <a:gdLst>
                  <a:gd name="T0" fmla="*/ 43 w 44"/>
                  <a:gd name="T1" fmla="*/ 14 h 25"/>
                  <a:gd name="T2" fmla="*/ 24 w 44"/>
                  <a:gd name="T3" fmla="*/ 25 h 25"/>
                  <a:gd name="T4" fmla="*/ 19 w 44"/>
                  <a:gd name="T5" fmla="*/ 25 h 25"/>
                  <a:gd name="T6" fmla="*/ 1 w 44"/>
                  <a:gd name="T7" fmla="*/ 15 h 25"/>
                  <a:gd name="T8" fmla="*/ 1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5"/>
                      <a:pt x="24" y="25"/>
                      <a:pt x="24" y="25"/>
                    </a:cubicBezTo>
                    <a:cubicBezTo>
                      <a:pt x="23" y="25"/>
                      <a:pt x="20" y="25"/>
                      <a:pt x="19" y="25"/>
                    </a:cubicBezTo>
                    <a:cubicBezTo>
                      <a:pt x="1" y="15"/>
                      <a:pt x="1" y="15"/>
                      <a:pt x="1" y="15"/>
                    </a:cubicBezTo>
                    <a:cubicBezTo>
                      <a:pt x="0" y="14"/>
                      <a:pt x="0" y="12"/>
                      <a:pt x="1" y="12"/>
                    </a:cubicBezTo>
                    <a:cubicBezTo>
                      <a:pt x="20" y="1"/>
                      <a:pt x="20" y="1"/>
                      <a:pt x="20" y="1"/>
                    </a:cubicBezTo>
                    <a:cubicBezTo>
                      <a:pt x="22"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9" name="Freeform 78"/>
              <p:cNvSpPr>
                <a:spLocks/>
              </p:cNvSpPr>
              <p:nvPr/>
            </p:nvSpPr>
            <p:spPr bwMode="auto">
              <a:xfrm>
                <a:off x="6278563" y="2781300"/>
                <a:ext cx="160338" cy="92075"/>
              </a:xfrm>
              <a:custGeom>
                <a:avLst/>
                <a:gdLst>
                  <a:gd name="T0" fmla="*/ 43 w 44"/>
                  <a:gd name="T1" fmla="*/ 14 h 25"/>
                  <a:gd name="T2" fmla="*/ 24 w 44"/>
                  <a:gd name="T3" fmla="*/ 25 h 25"/>
                  <a:gd name="T4" fmla="*/ 19 w 44"/>
                  <a:gd name="T5" fmla="*/ 25 h 25"/>
                  <a:gd name="T6" fmla="*/ 2 w 44"/>
                  <a:gd name="T7" fmla="*/ 14 h 25"/>
                  <a:gd name="T8" fmla="*/ 2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5"/>
                      <a:pt x="24" y="25"/>
                      <a:pt x="24" y="25"/>
                    </a:cubicBezTo>
                    <a:cubicBezTo>
                      <a:pt x="23" y="25"/>
                      <a:pt x="20" y="25"/>
                      <a:pt x="19" y="25"/>
                    </a:cubicBezTo>
                    <a:cubicBezTo>
                      <a:pt x="2" y="14"/>
                      <a:pt x="2" y="14"/>
                      <a:pt x="2" y="14"/>
                    </a:cubicBezTo>
                    <a:cubicBezTo>
                      <a:pt x="0" y="14"/>
                      <a:pt x="0" y="12"/>
                      <a:pt x="2" y="12"/>
                    </a:cubicBezTo>
                    <a:cubicBezTo>
                      <a:pt x="20" y="1"/>
                      <a:pt x="20" y="1"/>
                      <a:pt x="20" y="1"/>
                    </a:cubicBezTo>
                    <a:cubicBezTo>
                      <a:pt x="22"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0" name="Freeform 79"/>
              <p:cNvSpPr>
                <a:spLocks/>
              </p:cNvSpPr>
              <p:nvPr/>
            </p:nvSpPr>
            <p:spPr bwMode="auto">
              <a:xfrm>
                <a:off x="6373813" y="2725738"/>
                <a:ext cx="161925" cy="92075"/>
              </a:xfrm>
              <a:custGeom>
                <a:avLst/>
                <a:gdLst>
                  <a:gd name="T0" fmla="*/ 43 w 44"/>
                  <a:gd name="T1" fmla="*/ 14 h 25"/>
                  <a:gd name="T2" fmla="*/ 24 w 44"/>
                  <a:gd name="T3" fmla="*/ 24 h 25"/>
                  <a:gd name="T4" fmla="*/ 19 w 44"/>
                  <a:gd name="T5" fmla="*/ 24 h 25"/>
                  <a:gd name="T6" fmla="*/ 2 w 44"/>
                  <a:gd name="T7" fmla="*/ 14 h 25"/>
                  <a:gd name="T8" fmla="*/ 2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4"/>
                      <a:pt x="24" y="24"/>
                      <a:pt x="24" y="24"/>
                    </a:cubicBezTo>
                    <a:cubicBezTo>
                      <a:pt x="23" y="25"/>
                      <a:pt x="20" y="25"/>
                      <a:pt x="19" y="24"/>
                    </a:cubicBezTo>
                    <a:cubicBezTo>
                      <a:pt x="2" y="14"/>
                      <a:pt x="2" y="14"/>
                      <a:pt x="2" y="14"/>
                    </a:cubicBezTo>
                    <a:cubicBezTo>
                      <a:pt x="0" y="14"/>
                      <a:pt x="0" y="12"/>
                      <a:pt x="2" y="12"/>
                    </a:cubicBezTo>
                    <a:cubicBezTo>
                      <a:pt x="20" y="1"/>
                      <a:pt x="20" y="1"/>
                      <a:pt x="20" y="1"/>
                    </a:cubicBezTo>
                    <a:cubicBezTo>
                      <a:pt x="22"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1" name="Freeform 80"/>
              <p:cNvSpPr>
                <a:spLocks/>
              </p:cNvSpPr>
              <p:nvPr/>
            </p:nvSpPr>
            <p:spPr bwMode="auto">
              <a:xfrm>
                <a:off x="6469063" y="2670175"/>
                <a:ext cx="161925" cy="92075"/>
              </a:xfrm>
              <a:custGeom>
                <a:avLst/>
                <a:gdLst>
                  <a:gd name="T0" fmla="*/ 43 w 44"/>
                  <a:gd name="T1" fmla="*/ 14 h 25"/>
                  <a:gd name="T2" fmla="*/ 24 w 44"/>
                  <a:gd name="T3" fmla="*/ 24 h 25"/>
                  <a:gd name="T4" fmla="*/ 19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4"/>
                      <a:pt x="24" y="24"/>
                      <a:pt x="24" y="24"/>
                    </a:cubicBezTo>
                    <a:cubicBezTo>
                      <a:pt x="23" y="25"/>
                      <a:pt x="21" y="25"/>
                      <a:pt x="19" y="24"/>
                    </a:cubicBezTo>
                    <a:cubicBezTo>
                      <a:pt x="2" y="14"/>
                      <a:pt x="2" y="14"/>
                      <a:pt x="2" y="14"/>
                    </a:cubicBezTo>
                    <a:cubicBezTo>
                      <a:pt x="0" y="14"/>
                      <a:pt x="0" y="12"/>
                      <a:pt x="2" y="11"/>
                    </a:cubicBezTo>
                    <a:cubicBezTo>
                      <a:pt x="20" y="1"/>
                      <a:pt x="20" y="1"/>
                      <a:pt x="20" y="1"/>
                    </a:cubicBezTo>
                    <a:cubicBezTo>
                      <a:pt x="22"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2" name="Freeform 81"/>
              <p:cNvSpPr>
                <a:spLocks/>
              </p:cNvSpPr>
              <p:nvPr/>
            </p:nvSpPr>
            <p:spPr bwMode="auto">
              <a:xfrm>
                <a:off x="5270500" y="3471863"/>
                <a:ext cx="161925"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3" name="Freeform 82"/>
              <p:cNvSpPr>
                <a:spLocks/>
              </p:cNvSpPr>
              <p:nvPr/>
            </p:nvSpPr>
            <p:spPr bwMode="auto">
              <a:xfrm>
                <a:off x="5362575" y="3497263"/>
                <a:ext cx="209550" cy="117475"/>
              </a:xfrm>
              <a:custGeom>
                <a:avLst/>
                <a:gdLst>
                  <a:gd name="T0" fmla="*/ 56 w 57"/>
                  <a:gd name="T1" fmla="*/ 14 h 32"/>
                  <a:gd name="T2" fmla="*/ 25 w 57"/>
                  <a:gd name="T3" fmla="*/ 32 h 32"/>
                  <a:gd name="T4" fmla="*/ 20 w 57"/>
                  <a:gd name="T5" fmla="*/ 32 h 32"/>
                  <a:gd name="T6" fmla="*/ 2 w 57"/>
                  <a:gd name="T7" fmla="*/ 21 h 32"/>
                  <a:gd name="T8" fmla="*/ 2 w 57"/>
                  <a:gd name="T9" fmla="*/ 18 h 32"/>
                  <a:gd name="T10" fmla="*/ 33 w 57"/>
                  <a:gd name="T11" fmla="*/ 0 h 32"/>
                  <a:gd name="T12" fmla="*/ 38 w 57"/>
                  <a:gd name="T13" fmla="*/ 0 h 32"/>
                  <a:gd name="T14" fmla="*/ 56 w 57"/>
                  <a:gd name="T15" fmla="*/ 11 h 32"/>
                  <a:gd name="T16" fmla="*/ 56 w 57"/>
                  <a:gd name="T1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2">
                    <a:moveTo>
                      <a:pt x="56" y="14"/>
                    </a:moveTo>
                    <a:cubicBezTo>
                      <a:pt x="25" y="32"/>
                      <a:pt x="25" y="32"/>
                      <a:pt x="25" y="32"/>
                    </a:cubicBezTo>
                    <a:cubicBezTo>
                      <a:pt x="23" y="32"/>
                      <a:pt x="21" y="32"/>
                      <a:pt x="20" y="32"/>
                    </a:cubicBezTo>
                    <a:cubicBezTo>
                      <a:pt x="2" y="21"/>
                      <a:pt x="2" y="21"/>
                      <a:pt x="2" y="21"/>
                    </a:cubicBezTo>
                    <a:cubicBezTo>
                      <a:pt x="0" y="20"/>
                      <a:pt x="0" y="19"/>
                      <a:pt x="2" y="18"/>
                    </a:cubicBezTo>
                    <a:cubicBezTo>
                      <a:pt x="33" y="0"/>
                      <a:pt x="33" y="0"/>
                      <a:pt x="33" y="0"/>
                    </a:cubicBezTo>
                    <a:cubicBezTo>
                      <a:pt x="34" y="0"/>
                      <a:pt x="36" y="0"/>
                      <a:pt x="38" y="0"/>
                    </a:cubicBezTo>
                    <a:cubicBezTo>
                      <a:pt x="56" y="11"/>
                      <a:pt x="56" y="11"/>
                      <a:pt x="56" y="11"/>
                    </a:cubicBezTo>
                    <a:cubicBezTo>
                      <a:pt x="57" y="12"/>
                      <a:pt x="57" y="13"/>
                      <a:pt x="56"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4" name="Freeform 83"/>
              <p:cNvSpPr>
                <a:spLocks/>
              </p:cNvSpPr>
              <p:nvPr/>
            </p:nvSpPr>
            <p:spPr bwMode="auto">
              <a:xfrm>
                <a:off x="5454650" y="3533775"/>
                <a:ext cx="231775" cy="136525"/>
              </a:xfrm>
              <a:custGeom>
                <a:avLst/>
                <a:gdLst>
                  <a:gd name="T0" fmla="*/ 62 w 63"/>
                  <a:gd name="T1" fmla="*/ 14 h 37"/>
                  <a:gd name="T2" fmla="*/ 24 w 63"/>
                  <a:gd name="T3" fmla="*/ 36 h 37"/>
                  <a:gd name="T4" fmla="*/ 19 w 63"/>
                  <a:gd name="T5" fmla="*/ 36 h 37"/>
                  <a:gd name="T6" fmla="*/ 2 w 63"/>
                  <a:gd name="T7" fmla="*/ 26 h 37"/>
                  <a:gd name="T8" fmla="*/ 2 w 63"/>
                  <a:gd name="T9" fmla="*/ 23 h 37"/>
                  <a:gd name="T10" fmla="*/ 39 w 63"/>
                  <a:gd name="T11" fmla="*/ 1 h 37"/>
                  <a:gd name="T12" fmla="*/ 44 w 63"/>
                  <a:gd name="T13" fmla="*/ 1 h 37"/>
                  <a:gd name="T14" fmla="*/ 62 w 63"/>
                  <a:gd name="T15" fmla="*/ 11 h 37"/>
                  <a:gd name="T16" fmla="*/ 62 w 63"/>
                  <a:gd name="T17"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7">
                    <a:moveTo>
                      <a:pt x="62" y="14"/>
                    </a:moveTo>
                    <a:cubicBezTo>
                      <a:pt x="24" y="36"/>
                      <a:pt x="24" y="36"/>
                      <a:pt x="24" y="36"/>
                    </a:cubicBezTo>
                    <a:cubicBezTo>
                      <a:pt x="23" y="37"/>
                      <a:pt x="21" y="37"/>
                      <a:pt x="19" y="36"/>
                    </a:cubicBezTo>
                    <a:cubicBezTo>
                      <a:pt x="2" y="26"/>
                      <a:pt x="2" y="26"/>
                      <a:pt x="2" y="26"/>
                    </a:cubicBezTo>
                    <a:cubicBezTo>
                      <a:pt x="0" y="25"/>
                      <a:pt x="0" y="23"/>
                      <a:pt x="2" y="23"/>
                    </a:cubicBezTo>
                    <a:cubicBezTo>
                      <a:pt x="39" y="1"/>
                      <a:pt x="39" y="1"/>
                      <a:pt x="39" y="1"/>
                    </a:cubicBezTo>
                    <a:cubicBezTo>
                      <a:pt x="41" y="0"/>
                      <a:pt x="43" y="0"/>
                      <a:pt x="44" y="1"/>
                    </a:cubicBezTo>
                    <a:cubicBezTo>
                      <a:pt x="62" y="11"/>
                      <a:pt x="62" y="11"/>
                      <a:pt x="62" y="11"/>
                    </a:cubicBezTo>
                    <a:cubicBezTo>
                      <a:pt x="63" y="12"/>
                      <a:pt x="63" y="13"/>
                      <a:pt x="6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5" name="Freeform 84"/>
              <p:cNvSpPr>
                <a:spLocks/>
              </p:cNvSpPr>
              <p:nvPr/>
            </p:nvSpPr>
            <p:spPr bwMode="auto">
              <a:xfrm>
                <a:off x="5546725" y="3560763"/>
                <a:ext cx="279400" cy="161925"/>
              </a:xfrm>
              <a:custGeom>
                <a:avLst/>
                <a:gdLst>
                  <a:gd name="T0" fmla="*/ 75 w 76"/>
                  <a:gd name="T1" fmla="*/ 14 h 44"/>
                  <a:gd name="T2" fmla="*/ 24 w 76"/>
                  <a:gd name="T3" fmla="*/ 43 h 44"/>
                  <a:gd name="T4" fmla="*/ 19 w 76"/>
                  <a:gd name="T5" fmla="*/ 43 h 44"/>
                  <a:gd name="T6" fmla="*/ 1 w 76"/>
                  <a:gd name="T7" fmla="*/ 33 h 44"/>
                  <a:gd name="T8" fmla="*/ 1 w 76"/>
                  <a:gd name="T9" fmla="*/ 30 h 44"/>
                  <a:gd name="T10" fmla="*/ 52 w 76"/>
                  <a:gd name="T11" fmla="*/ 1 h 44"/>
                  <a:gd name="T12" fmla="*/ 57 w 76"/>
                  <a:gd name="T13" fmla="*/ 1 h 44"/>
                  <a:gd name="T14" fmla="*/ 75 w 76"/>
                  <a:gd name="T15" fmla="*/ 11 h 44"/>
                  <a:gd name="T16" fmla="*/ 75 w 76"/>
                  <a:gd name="T17"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4">
                    <a:moveTo>
                      <a:pt x="75" y="14"/>
                    </a:moveTo>
                    <a:cubicBezTo>
                      <a:pt x="24" y="43"/>
                      <a:pt x="24" y="43"/>
                      <a:pt x="24" y="43"/>
                    </a:cubicBezTo>
                    <a:cubicBezTo>
                      <a:pt x="23" y="44"/>
                      <a:pt x="21" y="44"/>
                      <a:pt x="19" y="43"/>
                    </a:cubicBezTo>
                    <a:cubicBezTo>
                      <a:pt x="1" y="33"/>
                      <a:pt x="1" y="33"/>
                      <a:pt x="1" y="33"/>
                    </a:cubicBezTo>
                    <a:cubicBezTo>
                      <a:pt x="0" y="32"/>
                      <a:pt x="0" y="31"/>
                      <a:pt x="1" y="30"/>
                    </a:cubicBezTo>
                    <a:cubicBezTo>
                      <a:pt x="52" y="1"/>
                      <a:pt x="52" y="1"/>
                      <a:pt x="52" y="1"/>
                    </a:cubicBezTo>
                    <a:cubicBezTo>
                      <a:pt x="54" y="0"/>
                      <a:pt x="56" y="0"/>
                      <a:pt x="57" y="1"/>
                    </a:cubicBezTo>
                    <a:cubicBezTo>
                      <a:pt x="75" y="11"/>
                      <a:pt x="75" y="11"/>
                      <a:pt x="75" y="11"/>
                    </a:cubicBezTo>
                    <a:cubicBezTo>
                      <a:pt x="76" y="12"/>
                      <a:pt x="76" y="13"/>
                      <a:pt x="75"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6" name="Freeform 85"/>
              <p:cNvSpPr>
                <a:spLocks/>
              </p:cNvSpPr>
              <p:nvPr/>
            </p:nvSpPr>
            <p:spPr bwMode="auto">
              <a:xfrm>
                <a:off x="5365750" y="3416300"/>
                <a:ext cx="161925"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7" name="Freeform 86"/>
              <p:cNvSpPr>
                <a:spLocks/>
              </p:cNvSpPr>
              <p:nvPr/>
            </p:nvSpPr>
            <p:spPr bwMode="auto">
              <a:xfrm>
                <a:off x="5462588" y="3362325"/>
                <a:ext cx="160338"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0 h 25"/>
                  <a:gd name="T12" fmla="*/ 25 w 44"/>
                  <a:gd name="T13" fmla="*/ 0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0"/>
                      <a:pt x="20" y="0"/>
                      <a:pt x="20" y="0"/>
                    </a:cubicBezTo>
                    <a:cubicBezTo>
                      <a:pt x="21" y="0"/>
                      <a:pt x="24" y="0"/>
                      <a:pt x="25" y="0"/>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8" name="Freeform 87"/>
              <p:cNvSpPr>
                <a:spLocks/>
              </p:cNvSpPr>
              <p:nvPr/>
            </p:nvSpPr>
            <p:spPr bwMode="auto">
              <a:xfrm>
                <a:off x="5561013" y="3306763"/>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9" name="Freeform 88"/>
              <p:cNvSpPr>
                <a:spLocks/>
              </p:cNvSpPr>
              <p:nvPr/>
            </p:nvSpPr>
            <p:spPr bwMode="auto">
              <a:xfrm>
                <a:off x="5656263" y="3251200"/>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0" name="Freeform 89"/>
              <p:cNvSpPr>
                <a:spLocks/>
              </p:cNvSpPr>
              <p:nvPr/>
            </p:nvSpPr>
            <p:spPr bwMode="auto">
              <a:xfrm>
                <a:off x="5753100" y="3195638"/>
                <a:ext cx="157163"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1" name="Freeform 90"/>
              <p:cNvSpPr>
                <a:spLocks/>
              </p:cNvSpPr>
              <p:nvPr/>
            </p:nvSpPr>
            <p:spPr bwMode="auto">
              <a:xfrm>
                <a:off x="5848350" y="3141663"/>
                <a:ext cx="157163"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2" name="Freeform 91"/>
              <p:cNvSpPr>
                <a:spLocks/>
              </p:cNvSpPr>
              <p:nvPr/>
            </p:nvSpPr>
            <p:spPr bwMode="auto">
              <a:xfrm>
                <a:off x="5943600" y="3086100"/>
                <a:ext cx="157163" cy="92075"/>
              </a:xfrm>
              <a:custGeom>
                <a:avLst/>
                <a:gdLst>
                  <a:gd name="T0" fmla="*/ 42 w 43"/>
                  <a:gd name="T1" fmla="*/ 13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3"/>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3" name="Freeform 92"/>
              <p:cNvSpPr>
                <a:spLocks/>
              </p:cNvSpPr>
              <p:nvPr/>
            </p:nvSpPr>
            <p:spPr bwMode="auto">
              <a:xfrm>
                <a:off x="6038850" y="3027363"/>
                <a:ext cx="158750" cy="95250"/>
              </a:xfrm>
              <a:custGeom>
                <a:avLst/>
                <a:gdLst>
                  <a:gd name="T0" fmla="*/ 42 w 43"/>
                  <a:gd name="T1" fmla="*/ 14 h 26"/>
                  <a:gd name="T2" fmla="*/ 24 w 43"/>
                  <a:gd name="T3" fmla="*/ 25 h 26"/>
                  <a:gd name="T4" fmla="*/ 19 w 43"/>
                  <a:gd name="T5" fmla="*/ 25 h 26"/>
                  <a:gd name="T6" fmla="*/ 1 w 43"/>
                  <a:gd name="T7" fmla="*/ 15 h 26"/>
                  <a:gd name="T8" fmla="*/ 1 w 43"/>
                  <a:gd name="T9" fmla="*/ 12 h 26"/>
                  <a:gd name="T10" fmla="*/ 19 w 43"/>
                  <a:gd name="T11" fmla="*/ 1 h 26"/>
                  <a:gd name="T12" fmla="*/ 24 w 43"/>
                  <a:gd name="T13" fmla="*/ 1 h 26"/>
                  <a:gd name="T14" fmla="*/ 42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5"/>
                      <a:pt x="1" y="15"/>
                      <a:pt x="1" y="15"/>
                    </a:cubicBezTo>
                    <a:cubicBezTo>
                      <a:pt x="0" y="14"/>
                      <a:pt x="0" y="12"/>
                      <a:pt x="1" y="12"/>
                    </a:cubicBezTo>
                    <a:cubicBezTo>
                      <a:pt x="19" y="1"/>
                      <a:pt x="19" y="1"/>
                      <a:pt x="19" y="1"/>
                    </a:cubicBezTo>
                    <a:cubicBezTo>
                      <a:pt x="21" y="0"/>
                      <a:pt x="23" y="0"/>
                      <a:pt x="24" y="1"/>
                    </a:cubicBezTo>
                    <a:cubicBezTo>
                      <a:pt x="42" y="12"/>
                      <a:pt x="42" y="12"/>
                      <a:pt x="42" y="12"/>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4" name="Freeform 93"/>
              <p:cNvSpPr>
                <a:spLocks/>
              </p:cNvSpPr>
              <p:nvPr/>
            </p:nvSpPr>
            <p:spPr bwMode="auto">
              <a:xfrm>
                <a:off x="6134100" y="2971800"/>
                <a:ext cx="158750" cy="95250"/>
              </a:xfrm>
              <a:custGeom>
                <a:avLst/>
                <a:gdLst>
                  <a:gd name="T0" fmla="*/ 42 w 43"/>
                  <a:gd name="T1" fmla="*/ 14 h 26"/>
                  <a:gd name="T2" fmla="*/ 24 w 43"/>
                  <a:gd name="T3" fmla="*/ 25 h 26"/>
                  <a:gd name="T4" fmla="*/ 19 w 43"/>
                  <a:gd name="T5" fmla="*/ 25 h 26"/>
                  <a:gd name="T6" fmla="*/ 1 w 43"/>
                  <a:gd name="T7" fmla="*/ 15 h 26"/>
                  <a:gd name="T8" fmla="*/ 1 w 43"/>
                  <a:gd name="T9" fmla="*/ 12 h 26"/>
                  <a:gd name="T10" fmla="*/ 19 w 43"/>
                  <a:gd name="T11" fmla="*/ 1 h 26"/>
                  <a:gd name="T12" fmla="*/ 24 w 43"/>
                  <a:gd name="T13" fmla="*/ 1 h 26"/>
                  <a:gd name="T14" fmla="*/ 42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5"/>
                      <a:pt x="1" y="15"/>
                      <a:pt x="1" y="15"/>
                    </a:cubicBezTo>
                    <a:cubicBezTo>
                      <a:pt x="0" y="14"/>
                      <a:pt x="0" y="12"/>
                      <a:pt x="1" y="12"/>
                    </a:cubicBezTo>
                    <a:cubicBezTo>
                      <a:pt x="19" y="1"/>
                      <a:pt x="19" y="1"/>
                      <a:pt x="19" y="1"/>
                    </a:cubicBezTo>
                    <a:cubicBezTo>
                      <a:pt x="21" y="0"/>
                      <a:pt x="23" y="0"/>
                      <a:pt x="24" y="1"/>
                    </a:cubicBezTo>
                    <a:cubicBezTo>
                      <a:pt x="42" y="12"/>
                      <a:pt x="42" y="12"/>
                      <a:pt x="42" y="12"/>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5" name="Freeform 94"/>
              <p:cNvSpPr>
                <a:spLocks/>
              </p:cNvSpPr>
              <p:nvPr/>
            </p:nvSpPr>
            <p:spPr bwMode="auto">
              <a:xfrm>
                <a:off x="6229350" y="2916238"/>
                <a:ext cx="158750" cy="96837"/>
              </a:xfrm>
              <a:custGeom>
                <a:avLst/>
                <a:gdLst>
                  <a:gd name="T0" fmla="*/ 42 w 43"/>
                  <a:gd name="T1" fmla="*/ 14 h 26"/>
                  <a:gd name="T2" fmla="*/ 24 w 43"/>
                  <a:gd name="T3" fmla="*/ 25 h 26"/>
                  <a:gd name="T4" fmla="*/ 19 w 43"/>
                  <a:gd name="T5" fmla="*/ 25 h 26"/>
                  <a:gd name="T6" fmla="*/ 1 w 43"/>
                  <a:gd name="T7" fmla="*/ 15 h 26"/>
                  <a:gd name="T8" fmla="*/ 1 w 43"/>
                  <a:gd name="T9" fmla="*/ 12 h 26"/>
                  <a:gd name="T10" fmla="*/ 19 w 43"/>
                  <a:gd name="T11" fmla="*/ 1 h 26"/>
                  <a:gd name="T12" fmla="*/ 24 w 43"/>
                  <a:gd name="T13" fmla="*/ 1 h 26"/>
                  <a:gd name="T14" fmla="*/ 42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5"/>
                      <a:pt x="1" y="15"/>
                      <a:pt x="1" y="15"/>
                    </a:cubicBezTo>
                    <a:cubicBezTo>
                      <a:pt x="0" y="14"/>
                      <a:pt x="0" y="12"/>
                      <a:pt x="1" y="12"/>
                    </a:cubicBezTo>
                    <a:cubicBezTo>
                      <a:pt x="19" y="1"/>
                      <a:pt x="19" y="1"/>
                      <a:pt x="19" y="1"/>
                    </a:cubicBezTo>
                    <a:cubicBezTo>
                      <a:pt x="21" y="0"/>
                      <a:pt x="23" y="0"/>
                      <a:pt x="24" y="1"/>
                    </a:cubicBezTo>
                    <a:cubicBezTo>
                      <a:pt x="42" y="12"/>
                      <a:pt x="42" y="12"/>
                      <a:pt x="42" y="12"/>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6" name="Freeform 95"/>
              <p:cNvSpPr>
                <a:spLocks/>
              </p:cNvSpPr>
              <p:nvPr/>
            </p:nvSpPr>
            <p:spPr bwMode="auto">
              <a:xfrm>
                <a:off x="6326188" y="2862263"/>
                <a:ext cx="157163" cy="95250"/>
              </a:xfrm>
              <a:custGeom>
                <a:avLst/>
                <a:gdLst>
                  <a:gd name="T0" fmla="*/ 42 w 43"/>
                  <a:gd name="T1" fmla="*/ 14 h 26"/>
                  <a:gd name="T2" fmla="*/ 24 w 43"/>
                  <a:gd name="T3" fmla="*/ 25 h 26"/>
                  <a:gd name="T4" fmla="*/ 19 w 43"/>
                  <a:gd name="T5" fmla="*/ 25 h 26"/>
                  <a:gd name="T6" fmla="*/ 1 w 43"/>
                  <a:gd name="T7" fmla="*/ 14 h 26"/>
                  <a:gd name="T8" fmla="*/ 1 w 43"/>
                  <a:gd name="T9" fmla="*/ 12 h 26"/>
                  <a:gd name="T10" fmla="*/ 19 w 43"/>
                  <a:gd name="T11" fmla="*/ 1 h 26"/>
                  <a:gd name="T12" fmla="*/ 24 w 43"/>
                  <a:gd name="T13" fmla="*/ 1 h 26"/>
                  <a:gd name="T14" fmla="*/ 42 w 43"/>
                  <a:gd name="T15" fmla="*/ 11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4"/>
                      <a:pt x="1" y="14"/>
                      <a:pt x="1" y="14"/>
                    </a:cubicBezTo>
                    <a:cubicBezTo>
                      <a:pt x="0" y="14"/>
                      <a:pt x="0" y="12"/>
                      <a:pt x="1" y="12"/>
                    </a:cubicBezTo>
                    <a:cubicBezTo>
                      <a:pt x="19" y="1"/>
                      <a:pt x="19" y="1"/>
                      <a:pt x="19" y="1"/>
                    </a:cubicBezTo>
                    <a:cubicBezTo>
                      <a:pt x="21" y="0"/>
                      <a:pt x="23" y="0"/>
                      <a:pt x="24" y="1"/>
                    </a:cubicBezTo>
                    <a:cubicBezTo>
                      <a:pt x="42" y="11"/>
                      <a:pt x="42" y="11"/>
                      <a:pt x="42" y="11"/>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7" name="Freeform 96"/>
              <p:cNvSpPr>
                <a:spLocks/>
              </p:cNvSpPr>
              <p:nvPr/>
            </p:nvSpPr>
            <p:spPr bwMode="auto">
              <a:xfrm>
                <a:off x="6421438" y="2806700"/>
                <a:ext cx="157163" cy="95250"/>
              </a:xfrm>
              <a:custGeom>
                <a:avLst/>
                <a:gdLst>
                  <a:gd name="T0" fmla="*/ 42 w 43"/>
                  <a:gd name="T1" fmla="*/ 14 h 26"/>
                  <a:gd name="T2" fmla="*/ 24 w 43"/>
                  <a:gd name="T3" fmla="*/ 25 h 26"/>
                  <a:gd name="T4" fmla="*/ 19 w 43"/>
                  <a:gd name="T5" fmla="*/ 25 h 26"/>
                  <a:gd name="T6" fmla="*/ 1 w 43"/>
                  <a:gd name="T7" fmla="*/ 14 h 26"/>
                  <a:gd name="T8" fmla="*/ 1 w 43"/>
                  <a:gd name="T9" fmla="*/ 12 h 26"/>
                  <a:gd name="T10" fmla="*/ 19 w 43"/>
                  <a:gd name="T11" fmla="*/ 1 h 26"/>
                  <a:gd name="T12" fmla="*/ 24 w 43"/>
                  <a:gd name="T13" fmla="*/ 1 h 26"/>
                  <a:gd name="T14" fmla="*/ 42 w 43"/>
                  <a:gd name="T15" fmla="*/ 11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4"/>
                      <a:pt x="1" y="14"/>
                      <a:pt x="1" y="14"/>
                    </a:cubicBezTo>
                    <a:cubicBezTo>
                      <a:pt x="0" y="14"/>
                      <a:pt x="0" y="12"/>
                      <a:pt x="1" y="12"/>
                    </a:cubicBezTo>
                    <a:cubicBezTo>
                      <a:pt x="19" y="1"/>
                      <a:pt x="19" y="1"/>
                      <a:pt x="19" y="1"/>
                    </a:cubicBezTo>
                    <a:cubicBezTo>
                      <a:pt x="21" y="0"/>
                      <a:pt x="23" y="0"/>
                      <a:pt x="24" y="1"/>
                    </a:cubicBezTo>
                    <a:cubicBezTo>
                      <a:pt x="42" y="11"/>
                      <a:pt x="42" y="11"/>
                      <a:pt x="42" y="11"/>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8" name="Freeform 97"/>
              <p:cNvSpPr>
                <a:spLocks/>
              </p:cNvSpPr>
              <p:nvPr/>
            </p:nvSpPr>
            <p:spPr bwMode="auto">
              <a:xfrm>
                <a:off x="5505450" y="3443288"/>
                <a:ext cx="161925" cy="90487"/>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0 h 25"/>
                  <a:gd name="T12" fmla="*/ 25 w 44"/>
                  <a:gd name="T13" fmla="*/ 0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0"/>
                      <a:pt x="20" y="0"/>
                      <a:pt x="20" y="0"/>
                    </a:cubicBezTo>
                    <a:cubicBezTo>
                      <a:pt x="21" y="0"/>
                      <a:pt x="23" y="0"/>
                      <a:pt x="25" y="0"/>
                    </a:cubicBezTo>
                    <a:cubicBezTo>
                      <a:pt x="43" y="11"/>
                      <a:pt x="43" y="11"/>
                      <a:pt x="43" y="11"/>
                    </a:cubicBezTo>
                    <a:cubicBezTo>
                      <a:pt x="44" y="11"/>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9" name="Freeform 98"/>
              <p:cNvSpPr>
                <a:spLocks/>
              </p:cNvSpPr>
              <p:nvPr/>
            </p:nvSpPr>
            <p:spPr bwMode="auto">
              <a:xfrm>
                <a:off x="5602288" y="3387725"/>
                <a:ext cx="160338"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0 h 25"/>
                  <a:gd name="T12" fmla="*/ 25 w 44"/>
                  <a:gd name="T13" fmla="*/ 0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0"/>
                      <a:pt x="20" y="0"/>
                      <a:pt x="20" y="0"/>
                    </a:cubicBezTo>
                    <a:cubicBezTo>
                      <a:pt x="21" y="0"/>
                      <a:pt x="23" y="0"/>
                      <a:pt x="25" y="0"/>
                    </a:cubicBezTo>
                    <a:cubicBezTo>
                      <a:pt x="43" y="11"/>
                      <a:pt x="43" y="11"/>
                      <a:pt x="43" y="11"/>
                    </a:cubicBezTo>
                    <a:cubicBezTo>
                      <a:pt x="44" y="11"/>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0" name="Freeform 99"/>
              <p:cNvSpPr>
                <a:spLocks/>
              </p:cNvSpPr>
              <p:nvPr/>
            </p:nvSpPr>
            <p:spPr bwMode="auto">
              <a:xfrm>
                <a:off x="5700713" y="3332163"/>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1" name="Freeform 100"/>
              <p:cNvSpPr>
                <a:spLocks/>
              </p:cNvSpPr>
              <p:nvPr/>
            </p:nvSpPr>
            <p:spPr bwMode="auto">
              <a:xfrm>
                <a:off x="5795963" y="3276600"/>
                <a:ext cx="158750" cy="92075"/>
              </a:xfrm>
              <a:custGeom>
                <a:avLst/>
                <a:gdLst>
                  <a:gd name="T0" fmla="*/ 42 w 43"/>
                  <a:gd name="T1" fmla="*/ 13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3"/>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2" name="Freeform 101"/>
              <p:cNvSpPr>
                <a:spLocks/>
              </p:cNvSpPr>
              <p:nvPr/>
            </p:nvSpPr>
            <p:spPr bwMode="auto">
              <a:xfrm>
                <a:off x="5891213" y="3217863"/>
                <a:ext cx="158750" cy="96837"/>
              </a:xfrm>
              <a:custGeom>
                <a:avLst/>
                <a:gdLst>
                  <a:gd name="T0" fmla="*/ 42 w 43"/>
                  <a:gd name="T1" fmla="*/ 14 h 26"/>
                  <a:gd name="T2" fmla="*/ 24 w 43"/>
                  <a:gd name="T3" fmla="*/ 25 h 26"/>
                  <a:gd name="T4" fmla="*/ 19 w 43"/>
                  <a:gd name="T5" fmla="*/ 25 h 26"/>
                  <a:gd name="T6" fmla="*/ 1 w 43"/>
                  <a:gd name="T7" fmla="*/ 15 h 26"/>
                  <a:gd name="T8" fmla="*/ 1 w 43"/>
                  <a:gd name="T9" fmla="*/ 12 h 26"/>
                  <a:gd name="T10" fmla="*/ 19 w 43"/>
                  <a:gd name="T11" fmla="*/ 1 h 26"/>
                  <a:gd name="T12" fmla="*/ 24 w 43"/>
                  <a:gd name="T13" fmla="*/ 1 h 26"/>
                  <a:gd name="T14" fmla="*/ 42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2" y="26"/>
                      <a:pt x="20" y="26"/>
                      <a:pt x="19" y="25"/>
                    </a:cubicBezTo>
                    <a:cubicBezTo>
                      <a:pt x="1" y="15"/>
                      <a:pt x="1" y="15"/>
                      <a:pt x="1" y="15"/>
                    </a:cubicBezTo>
                    <a:cubicBezTo>
                      <a:pt x="0" y="14"/>
                      <a:pt x="0" y="12"/>
                      <a:pt x="1" y="12"/>
                    </a:cubicBezTo>
                    <a:cubicBezTo>
                      <a:pt x="19" y="1"/>
                      <a:pt x="19" y="1"/>
                      <a:pt x="19" y="1"/>
                    </a:cubicBezTo>
                    <a:cubicBezTo>
                      <a:pt x="20" y="0"/>
                      <a:pt x="23" y="0"/>
                      <a:pt x="24" y="1"/>
                    </a:cubicBezTo>
                    <a:cubicBezTo>
                      <a:pt x="42" y="12"/>
                      <a:pt x="42" y="12"/>
                      <a:pt x="42" y="12"/>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3" name="Freeform 102"/>
              <p:cNvSpPr>
                <a:spLocks/>
              </p:cNvSpPr>
              <p:nvPr/>
            </p:nvSpPr>
            <p:spPr bwMode="auto">
              <a:xfrm>
                <a:off x="5988050" y="3163888"/>
                <a:ext cx="157163" cy="95250"/>
              </a:xfrm>
              <a:custGeom>
                <a:avLst/>
                <a:gdLst>
                  <a:gd name="T0" fmla="*/ 42 w 43"/>
                  <a:gd name="T1" fmla="*/ 14 h 26"/>
                  <a:gd name="T2" fmla="*/ 24 w 43"/>
                  <a:gd name="T3" fmla="*/ 25 h 26"/>
                  <a:gd name="T4" fmla="*/ 19 w 43"/>
                  <a:gd name="T5" fmla="*/ 25 h 26"/>
                  <a:gd name="T6" fmla="*/ 1 w 43"/>
                  <a:gd name="T7" fmla="*/ 15 h 26"/>
                  <a:gd name="T8" fmla="*/ 1 w 43"/>
                  <a:gd name="T9" fmla="*/ 12 h 26"/>
                  <a:gd name="T10" fmla="*/ 19 w 43"/>
                  <a:gd name="T11" fmla="*/ 1 h 26"/>
                  <a:gd name="T12" fmla="*/ 24 w 43"/>
                  <a:gd name="T13" fmla="*/ 1 h 26"/>
                  <a:gd name="T14" fmla="*/ 42 w 43"/>
                  <a:gd name="T15" fmla="*/ 12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2" y="26"/>
                      <a:pt x="20" y="26"/>
                      <a:pt x="19" y="25"/>
                    </a:cubicBezTo>
                    <a:cubicBezTo>
                      <a:pt x="1" y="15"/>
                      <a:pt x="1" y="15"/>
                      <a:pt x="1" y="15"/>
                    </a:cubicBezTo>
                    <a:cubicBezTo>
                      <a:pt x="0" y="14"/>
                      <a:pt x="0" y="12"/>
                      <a:pt x="1" y="12"/>
                    </a:cubicBezTo>
                    <a:cubicBezTo>
                      <a:pt x="19" y="1"/>
                      <a:pt x="19" y="1"/>
                      <a:pt x="19" y="1"/>
                    </a:cubicBezTo>
                    <a:cubicBezTo>
                      <a:pt x="20" y="0"/>
                      <a:pt x="23" y="0"/>
                      <a:pt x="24" y="1"/>
                    </a:cubicBezTo>
                    <a:cubicBezTo>
                      <a:pt x="42" y="12"/>
                      <a:pt x="42" y="12"/>
                      <a:pt x="42" y="12"/>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4" name="Freeform 103"/>
              <p:cNvSpPr>
                <a:spLocks/>
              </p:cNvSpPr>
              <p:nvPr/>
            </p:nvSpPr>
            <p:spPr bwMode="auto">
              <a:xfrm>
                <a:off x="6083300" y="3108325"/>
                <a:ext cx="157163" cy="95250"/>
              </a:xfrm>
              <a:custGeom>
                <a:avLst/>
                <a:gdLst>
                  <a:gd name="T0" fmla="*/ 42 w 43"/>
                  <a:gd name="T1" fmla="*/ 14 h 26"/>
                  <a:gd name="T2" fmla="*/ 24 w 43"/>
                  <a:gd name="T3" fmla="*/ 25 h 26"/>
                  <a:gd name="T4" fmla="*/ 19 w 43"/>
                  <a:gd name="T5" fmla="*/ 25 h 26"/>
                  <a:gd name="T6" fmla="*/ 1 w 43"/>
                  <a:gd name="T7" fmla="*/ 14 h 26"/>
                  <a:gd name="T8" fmla="*/ 1 w 43"/>
                  <a:gd name="T9" fmla="*/ 12 h 26"/>
                  <a:gd name="T10" fmla="*/ 19 w 43"/>
                  <a:gd name="T11" fmla="*/ 1 h 26"/>
                  <a:gd name="T12" fmla="*/ 24 w 43"/>
                  <a:gd name="T13" fmla="*/ 1 h 26"/>
                  <a:gd name="T14" fmla="*/ 42 w 43"/>
                  <a:gd name="T15" fmla="*/ 11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2" y="26"/>
                      <a:pt x="20" y="26"/>
                      <a:pt x="19" y="25"/>
                    </a:cubicBezTo>
                    <a:cubicBezTo>
                      <a:pt x="1" y="14"/>
                      <a:pt x="1" y="14"/>
                      <a:pt x="1" y="14"/>
                    </a:cubicBezTo>
                    <a:cubicBezTo>
                      <a:pt x="0" y="14"/>
                      <a:pt x="0" y="12"/>
                      <a:pt x="1" y="12"/>
                    </a:cubicBezTo>
                    <a:cubicBezTo>
                      <a:pt x="19" y="1"/>
                      <a:pt x="19" y="1"/>
                      <a:pt x="19" y="1"/>
                    </a:cubicBezTo>
                    <a:cubicBezTo>
                      <a:pt x="20" y="0"/>
                      <a:pt x="23" y="0"/>
                      <a:pt x="24" y="1"/>
                    </a:cubicBezTo>
                    <a:cubicBezTo>
                      <a:pt x="42" y="11"/>
                      <a:pt x="42" y="11"/>
                      <a:pt x="42" y="11"/>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5" name="Freeform 104"/>
              <p:cNvSpPr>
                <a:spLocks/>
              </p:cNvSpPr>
              <p:nvPr/>
            </p:nvSpPr>
            <p:spPr bwMode="auto">
              <a:xfrm>
                <a:off x="6178550" y="3052763"/>
                <a:ext cx="158750" cy="95250"/>
              </a:xfrm>
              <a:custGeom>
                <a:avLst/>
                <a:gdLst>
                  <a:gd name="T0" fmla="*/ 42 w 43"/>
                  <a:gd name="T1" fmla="*/ 14 h 26"/>
                  <a:gd name="T2" fmla="*/ 24 w 43"/>
                  <a:gd name="T3" fmla="*/ 25 h 26"/>
                  <a:gd name="T4" fmla="*/ 19 w 43"/>
                  <a:gd name="T5" fmla="*/ 25 h 26"/>
                  <a:gd name="T6" fmla="*/ 1 w 43"/>
                  <a:gd name="T7" fmla="*/ 14 h 26"/>
                  <a:gd name="T8" fmla="*/ 1 w 43"/>
                  <a:gd name="T9" fmla="*/ 12 h 26"/>
                  <a:gd name="T10" fmla="*/ 19 w 43"/>
                  <a:gd name="T11" fmla="*/ 1 h 26"/>
                  <a:gd name="T12" fmla="*/ 24 w 43"/>
                  <a:gd name="T13" fmla="*/ 1 h 26"/>
                  <a:gd name="T14" fmla="*/ 42 w 43"/>
                  <a:gd name="T15" fmla="*/ 11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4"/>
                      <a:pt x="1" y="14"/>
                      <a:pt x="1" y="14"/>
                    </a:cubicBezTo>
                    <a:cubicBezTo>
                      <a:pt x="0" y="14"/>
                      <a:pt x="0" y="12"/>
                      <a:pt x="1" y="12"/>
                    </a:cubicBezTo>
                    <a:cubicBezTo>
                      <a:pt x="19" y="1"/>
                      <a:pt x="19" y="1"/>
                      <a:pt x="19" y="1"/>
                    </a:cubicBezTo>
                    <a:cubicBezTo>
                      <a:pt x="20" y="0"/>
                      <a:pt x="23" y="0"/>
                      <a:pt x="24" y="1"/>
                    </a:cubicBezTo>
                    <a:cubicBezTo>
                      <a:pt x="42" y="11"/>
                      <a:pt x="42" y="11"/>
                      <a:pt x="42" y="11"/>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6" name="Freeform 105"/>
              <p:cNvSpPr>
                <a:spLocks/>
              </p:cNvSpPr>
              <p:nvPr/>
            </p:nvSpPr>
            <p:spPr bwMode="auto">
              <a:xfrm>
                <a:off x="6273800" y="2997200"/>
                <a:ext cx="158750" cy="96837"/>
              </a:xfrm>
              <a:custGeom>
                <a:avLst/>
                <a:gdLst>
                  <a:gd name="T0" fmla="*/ 42 w 43"/>
                  <a:gd name="T1" fmla="*/ 14 h 26"/>
                  <a:gd name="T2" fmla="*/ 24 w 43"/>
                  <a:gd name="T3" fmla="*/ 25 h 26"/>
                  <a:gd name="T4" fmla="*/ 19 w 43"/>
                  <a:gd name="T5" fmla="*/ 25 h 26"/>
                  <a:gd name="T6" fmla="*/ 1 w 43"/>
                  <a:gd name="T7" fmla="*/ 14 h 26"/>
                  <a:gd name="T8" fmla="*/ 1 w 43"/>
                  <a:gd name="T9" fmla="*/ 12 h 26"/>
                  <a:gd name="T10" fmla="*/ 19 w 43"/>
                  <a:gd name="T11" fmla="*/ 1 h 26"/>
                  <a:gd name="T12" fmla="*/ 24 w 43"/>
                  <a:gd name="T13" fmla="*/ 1 h 26"/>
                  <a:gd name="T14" fmla="*/ 42 w 43"/>
                  <a:gd name="T15" fmla="*/ 11 h 26"/>
                  <a:gd name="T16" fmla="*/ 42 w 43"/>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6">
                    <a:moveTo>
                      <a:pt x="42" y="14"/>
                    </a:moveTo>
                    <a:cubicBezTo>
                      <a:pt x="24" y="25"/>
                      <a:pt x="24" y="25"/>
                      <a:pt x="24" y="25"/>
                    </a:cubicBezTo>
                    <a:cubicBezTo>
                      <a:pt x="23" y="26"/>
                      <a:pt x="20" y="26"/>
                      <a:pt x="19" y="25"/>
                    </a:cubicBezTo>
                    <a:cubicBezTo>
                      <a:pt x="1" y="14"/>
                      <a:pt x="1" y="14"/>
                      <a:pt x="1" y="14"/>
                    </a:cubicBezTo>
                    <a:cubicBezTo>
                      <a:pt x="0" y="14"/>
                      <a:pt x="0" y="12"/>
                      <a:pt x="1" y="12"/>
                    </a:cubicBezTo>
                    <a:cubicBezTo>
                      <a:pt x="19" y="1"/>
                      <a:pt x="19" y="1"/>
                      <a:pt x="19" y="1"/>
                    </a:cubicBezTo>
                    <a:cubicBezTo>
                      <a:pt x="21" y="0"/>
                      <a:pt x="23" y="0"/>
                      <a:pt x="24" y="1"/>
                    </a:cubicBezTo>
                    <a:cubicBezTo>
                      <a:pt x="42" y="11"/>
                      <a:pt x="42" y="11"/>
                      <a:pt x="42" y="11"/>
                    </a:cubicBezTo>
                    <a:cubicBezTo>
                      <a:pt x="43" y="12"/>
                      <a:pt x="43"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7" name="Freeform 106"/>
              <p:cNvSpPr>
                <a:spLocks/>
              </p:cNvSpPr>
              <p:nvPr/>
            </p:nvSpPr>
            <p:spPr bwMode="auto">
              <a:xfrm>
                <a:off x="6369050" y="2943225"/>
                <a:ext cx="158750" cy="92075"/>
              </a:xfrm>
              <a:custGeom>
                <a:avLst/>
                <a:gdLst>
                  <a:gd name="T0" fmla="*/ 42 w 43"/>
                  <a:gd name="T1" fmla="*/ 14 h 25"/>
                  <a:gd name="T2" fmla="*/ 24 w 43"/>
                  <a:gd name="T3" fmla="*/ 25 h 25"/>
                  <a:gd name="T4" fmla="*/ 19 w 43"/>
                  <a:gd name="T5" fmla="*/ 25 h 25"/>
                  <a:gd name="T6" fmla="*/ 1 w 43"/>
                  <a:gd name="T7" fmla="*/ 14 h 25"/>
                  <a:gd name="T8" fmla="*/ 1 w 43"/>
                  <a:gd name="T9" fmla="*/ 12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3" y="25"/>
                      <a:pt x="20" y="25"/>
                      <a:pt x="19" y="25"/>
                    </a:cubicBezTo>
                    <a:cubicBezTo>
                      <a:pt x="1" y="14"/>
                      <a:pt x="1" y="14"/>
                      <a:pt x="1" y="14"/>
                    </a:cubicBezTo>
                    <a:cubicBezTo>
                      <a:pt x="0" y="14"/>
                      <a:pt x="0" y="12"/>
                      <a:pt x="1" y="12"/>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8" name="Freeform 107"/>
              <p:cNvSpPr>
                <a:spLocks/>
              </p:cNvSpPr>
              <p:nvPr/>
            </p:nvSpPr>
            <p:spPr bwMode="auto">
              <a:xfrm>
                <a:off x="6465888" y="2887663"/>
                <a:ext cx="157163"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3" y="25"/>
                      <a:pt x="20" y="25"/>
                      <a:pt x="19" y="25"/>
                    </a:cubicBezTo>
                    <a:cubicBezTo>
                      <a:pt x="1" y="14"/>
                      <a:pt x="1" y="14"/>
                      <a:pt x="1" y="14"/>
                    </a:cubicBezTo>
                    <a:cubicBezTo>
                      <a:pt x="0" y="14"/>
                      <a:pt x="0" y="12"/>
                      <a:pt x="1" y="11"/>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9" name="Freeform 108"/>
              <p:cNvSpPr>
                <a:spLocks/>
              </p:cNvSpPr>
              <p:nvPr/>
            </p:nvSpPr>
            <p:spPr bwMode="auto">
              <a:xfrm>
                <a:off x="6561138" y="2832100"/>
                <a:ext cx="157163"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3" y="25"/>
                      <a:pt x="20" y="25"/>
                      <a:pt x="19" y="25"/>
                    </a:cubicBezTo>
                    <a:cubicBezTo>
                      <a:pt x="1" y="14"/>
                      <a:pt x="1" y="14"/>
                      <a:pt x="1" y="14"/>
                    </a:cubicBezTo>
                    <a:cubicBezTo>
                      <a:pt x="0" y="14"/>
                      <a:pt x="0" y="12"/>
                      <a:pt x="1" y="11"/>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0" name="Freeform 109"/>
              <p:cNvSpPr>
                <a:spLocks/>
              </p:cNvSpPr>
              <p:nvPr/>
            </p:nvSpPr>
            <p:spPr bwMode="auto">
              <a:xfrm>
                <a:off x="5619750" y="3479800"/>
                <a:ext cx="161925" cy="95250"/>
              </a:xfrm>
              <a:custGeom>
                <a:avLst/>
                <a:gdLst>
                  <a:gd name="T0" fmla="*/ 43 w 44"/>
                  <a:gd name="T1" fmla="*/ 14 h 26"/>
                  <a:gd name="T2" fmla="*/ 25 w 44"/>
                  <a:gd name="T3" fmla="*/ 25 h 26"/>
                  <a:gd name="T4" fmla="*/ 20 w 44"/>
                  <a:gd name="T5" fmla="*/ 25 h 26"/>
                  <a:gd name="T6" fmla="*/ 2 w 44"/>
                  <a:gd name="T7" fmla="*/ 14 h 26"/>
                  <a:gd name="T8" fmla="*/ 2 w 44"/>
                  <a:gd name="T9" fmla="*/ 12 h 26"/>
                  <a:gd name="T10" fmla="*/ 20 w 44"/>
                  <a:gd name="T11" fmla="*/ 1 h 26"/>
                  <a:gd name="T12" fmla="*/ 25 w 44"/>
                  <a:gd name="T13" fmla="*/ 1 h 26"/>
                  <a:gd name="T14" fmla="*/ 43 w 44"/>
                  <a:gd name="T15" fmla="*/ 11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5" y="25"/>
                      <a:pt x="25" y="25"/>
                      <a:pt x="25" y="25"/>
                    </a:cubicBezTo>
                    <a:cubicBezTo>
                      <a:pt x="23" y="26"/>
                      <a:pt x="21" y="26"/>
                      <a:pt x="20" y="25"/>
                    </a:cubicBezTo>
                    <a:cubicBezTo>
                      <a:pt x="2" y="14"/>
                      <a:pt x="2" y="14"/>
                      <a:pt x="2" y="14"/>
                    </a:cubicBezTo>
                    <a:cubicBezTo>
                      <a:pt x="0" y="14"/>
                      <a:pt x="0" y="12"/>
                      <a:pt x="2" y="12"/>
                    </a:cubicBezTo>
                    <a:cubicBezTo>
                      <a:pt x="20" y="1"/>
                      <a:pt x="20" y="1"/>
                      <a:pt x="20" y="1"/>
                    </a:cubicBezTo>
                    <a:cubicBezTo>
                      <a:pt x="21" y="0"/>
                      <a:pt x="23" y="0"/>
                      <a:pt x="25" y="1"/>
                    </a:cubicBezTo>
                    <a:cubicBezTo>
                      <a:pt x="43" y="11"/>
                      <a:pt x="43" y="11"/>
                      <a:pt x="43" y="11"/>
                    </a:cubicBezTo>
                    <a:cubicBezTo>
                      <a:pt x="44" y="12"/>
                      <a:pt x="44" y="14"/>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1" name="Freeform 110"/>
              <p:cNvSpPr>
                <a:spLocks/>
              </p:cNvSpPr>
              <p:nvPr/>
            </p:nvSpPr>
            <p:spPr bwMode="auto">
              <a:xfrm>
                <a:off x="5715000" y="3424238"/>
                <a:ext cx="161925" cy="92075"/>
              </a:xfrm>
              <a:custGeom>
                <a:avLst/>
                <a:gdLst>
                  <a:gd name="T0" fmla="*/ 43 w 44"/>
                  <a:gd name="T1" fmla="*/ 14 h 25"/>
                  <a:gd name="T2" fmla="*/ 25 w 44"/>
                  <a:gd name="T3" fmla="*/ 25 h 25"/>
                  <a:gd name="T4" fmla="*/ 20 w 44"/>
                  <a:gd name="T5" fmla="*/ 25 h 25"/>
                  <a:gd name="T6" fmla="*/ 2 w 44"/>
                  <a:gd name="T7" fmla="*/ 14 h 25"/>
                  <a:gd name="T8" fmla="*/ 2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5"/>
                      <a:pt x="25" y="25"/>
                      <a:pt x="25" y="25"/>
                    </a:cubicBezTo>
                    <a:cubicBezTo>
                      <a:pt x="23" y="25"/>
                      <a:pt x="21" y="25"/>
                      <a:pt x="20" y="25"/>
                    </a:cubicBezTo>
                    <a:cubicBezTo>
                      <a:pt x="2" y="14"/>
                      <a:pt x="2" y="14"/>
                      <a:pt x="2" y="14"/>
                    </a:cubicBezTo>
                    <a:cubicBezTo>
                      <a:pt x="0" y="14"/>
                      <a:pt x="0" y="12"/>
                      <a:pt x="2" y="12"/>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2" name="Freeform 111"/>
              <p:cNvSpPr>
                <a:spLocks/>
              </p:cNvSpPr>
              <p:nvPr/>
            </p:nvSpPr>
            <p:spPr bwMode="auto">
              <a:xfrm>
                <a:off x="5815013" y="3368675"/>
                <a:ext cx="157163"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4"/>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3" name="Freeform 112"/>
              <p:cNvSpPr>
                <a:spLocks/>
              </p:cNvSpPr>
              <p:nvPr/>
            </p:nvSpPr>
            <p:spPr bwMode="auto">
              <a:xfrm>
                <a:off x="5910263" y="3314700"/>
                <a:ext cx="158750" cy="90487"/>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4"/>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4" name="Freeform 113"/>
              <p:cNvSpPr>
                <a:spLocks/>
              </p:cNvSpPr>
              <p:nvPr/>
            </p:nvSpPr>
            <p:spPr bwMode="auto">
              <a:xfrm>
                <a:off x="6005513" y="3259138"/>
                <a:ext cx="158750"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4"/>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5" name="Freeform 114"/>
              <p:cNvSpPr>
                <a:spLocks/>
              </p:cNvSpPr>
              <p:nvPr/>
            </p:nvSpPr>
            <p:spPr bwMode="auto">
              <a:xfrm>
                <a:off x="6100763" y="3203575"/>
                <a:ext cx="158750"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3"/>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6" name="Freeform 115"/>
              <p:cNvSpPr>
                <a:spLocks/>
              </p:cNvSpPr>
              <p:nvPr/>
            </p:nvSpPr>
            <p:spPr bwMode="auto">
              <a:xfrm>
                <a:off x="6197600" y="3148013"/>
                <a:ext cx="157163" cy="92075"/>
              </a:xfrm>
              <a:custGeom>
                <a:avLst/>
                <a:gdLst>
                  <a:gd name="T0" fmla="*/ 42 w 43"/>
                  <a:gd name="T1" fmla="*/ 14 h 25"/>
                  <a:gd name="T2" fmla="*/ 24 w 43"/>
                  <a:gd name="T3" fmla="*/ 25 h 25"/>
                  <a:gd name="T4" fmla="*/ 19 w 43"/>
                  <a:gd name="T5" fmla="*/ 25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3"/>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7" name="Freeform 116"/>
              <p:cNvSpPr>
                <a:spLocks/>
              </p:cNvSpPr>
              <p:nvPr/>
            </p:nvSpPr>
            <p:spPr bwMode="auto">
              <a:xfrm>
                <a:off x="6292850" y="3094038"/>
                <a:ext cx="157163" cy="90487"/>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3" y="25"/>
                      <a:pt x="20" y="25"/>
                      <a:pt x="19" y="24"/>
                    </a:cubicBezTo>
                    <a:cubicBezTo>
                      <a:pt x="1" y="14"/>
                      <a:pt x="1" y="14"/>
                      <a:pt x="1" y="14"/>
                    </a:cubicBezTo>
                    <a:cubicBezTo>
                      <a:pt x="0" y="13"/>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8" name="Freeform 117"/>
              <p:cNvSpPr>
                <a:spLocks/>
              </p:cNvSpPr>
              <p:nvPr/>
            </p:nvSpPr>
            <p:spPr bwMode="auto">
              <a:xfrm>
                <a:off x="6388100" y="3038475"/>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3" y="25"/>
                      <a:pt x="20" y="25"/>
                      <a:pt x="19" y="24"/>
                    </a:cubicBezTo>
                    <a:cubicBezTo>
                      <a:pt x="1" y="14"/>
                      <a:pt x="1" y="14"/>
                      <a:pt x="1" y="14"/>
                    </a:cubicBezTo>
                    <a:cubicBezTo>
                      <a:pt x="0" y="13"/>
                      <a:pt x="0" y="12"/>
                      <a:pt x="1" y="11"/>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9" name="Freeform 118"/>
              <p:cNvSpPr>
                <a:spLocks/>
              </p:cNvSpPr>
              <p:nvPr/>
            </p:nvSpPr>
            <p:spPr bwMode="auto">
              <a:xfrm>
                <a:off x="6483350" y="2982913"/>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3" y="25"/>
                      <a:pt x="20" y="25"/>
                      <a:pt x="19" y="24"/>
                    </a:cubicBezTo>
                    <a:cubicBezTo>
                      <a:pt x="1" y="14"/>
                      <a:pt x="1" y="14"/>
                      <a:pt x="1" y="14"/>
                    </a:cubicBezTo>
                    <a:cubicBezTo>
                      <a:pt x="0" y="13"/>
                      <a:pt x="0" y="12"/>
                      <a:pt x="1" y="11"/>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0" name="Freeform 119"/>
              <p:cNvSpPr>
                <a:spLocks/>
              </p:cNvSpPr>
              <p:nvPr/>
            </p:nvSpPr>
            <p:spPr bwMode="auto">
              <a:xfrm>
                <a:off x="6578600" y="2927350"/>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3" y="25"/>
                      <a:pt x="20" y="25"/>
                      <a:pt x="19" y="24"/>
                    </a:cubicBezTo>
                    <a:cubicBezTo>
                      <a:pt x="1" y="14"/>
                      <a:pt x="1" y="14"/>
                      <a:pt x="1" y="14"/>
                    </a:cubicBezTo>
                    <a:cubicBezTo>
                      <a:pt x="0" y="13"/>
                      <a:pt x="0" y="12"/>
                      <a:pt x="1" y="11"/>
                    </a:cubicBezTo>
                    <a:cubicBezTo>
                      <a:pt x="19" y="1"/>
                      <a:pt x="19" y="1"/>
                      <a:pt x="19" y="1"/>
                    </a:cubicBezTo>
                    <a:cubicBezTo>
                      <a:pt x="21"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1" name="Freeform 120"/>
              <p:cNvSpPr>
                <a:spLocks/>
              </p:cNvSpPr>
              <p:nvPr/>
            </p:nvSpPr>
            <p:spPr bwMode="auto">
              <a:xfrm>
                <a:off x="5759450" y="3505200"/>
                <a:ext cx="161925" cy="92075"/>
              </a:xfrm>
              <a:custGeom>
                <a:avLst/>
                <a:gdLst>
                  <a:gd name="T0" fmla="*/ 42 w 44"/>
                  <a:gd name="T1" fmla="*/ 14 h 25"/>
                  <a:gd name="T2" fmla="*/ 24 w 44"/>
                  <a:gd name="T3" fmla="*/ 25 h 25"/>
                  <a:gd name="T4" fmla="*/ 19 w 44"/>
                  <a:gd name="T5" fmla="*/ 25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5"/>
                      <a:pt x="24" y="25"/>
                      <a:pt x="24" y="25"/>
                    </a:cubicBezTo>
                    <a:cubicBezTo>
                      <a:pt x="23" y="25"/>
                      <a:pt x="21" y="25"/>
                      <a:pt x="19" y="25"/>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2" name="Freeform 121"/>
              <p:cNvSpPr>
                <a:spLocks/>
              </p:cNvSpPr>
              <p:nvPr/>
            </p:nvSpPr>
            <p:spPr bwMode="auto">
              <a:xfrm>
                <a:off x="5638800" y="3681413"/>
                <a:ext cx="161925" cy="95250"/>
              </a:xfrm>
              <a:custGeom>
                <a:avLst/>
                <a:gdLst>
                  <a:gd name="T0" fmla="*/ 42 w 44"/>
                  <a:gd name="T1" fmla="*/ 14 h 26"/>
                  <a:gd name="T2" fmla="*/ 24 w 44"/>
                  <a:gd name="T3" fmla="*/ 25 h 26"/>
                  <a:gd name="T4" fmla="*/ 19 w 44"/>
                  <a:gd name="T5" fmla="*/ 25 h 26"/>
                  <a:gd name="T6" fmla="*/ 2 w 44"/>
                  <a:gd name="T7" fmla="*/ 14 h 26"/>
                  <a:gd name="T8" fmla="*/ 2 w 44"/>
                  <a:gd name="T9" fmla="*/ 12 h 26"/>
                  <a:gd name="T10" fmla="*/ 20 w 44"/>
                  <a:gd name="T11" fmla="*/ 1 h 26"/>
                  <a:gd name="T12" fmla="*/ 25 w 44"/>
                  <a:gd name="T13" fmla="*/ 1 h 26"/>
                  <a:gd name="T14" fmla="*/ 42 w 44"/>
                  <a:gd name="T15" fmla="*/ 11 h 26"/>
                  <a:gd name="T16" fmla="*/ 42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2" y="14"/>
                    </a:moveTo>
                    <a:cubicBezTo>
                      <a:pt x="24" y="25"/>
                      <a:pt x="24" y="25"/>
                      <a:pt x="24" y="25"/>
                    </a:cubicBezTo>
                    <a:cubicBezTo>
                      <a:pt x="23" y="26"/>
                      <a:pt x="21" y="26"/>
                      <a:pt x="19" y="25"/>
                    </a:cubicBezTo>
                    <a:cubicBezTo>
                      <a:pt x="2" y="14"/>
                      <a:pt x="2" y="14"/>
                      <a:pt x="2" y="14"/>
                    </a:cubicBezTo>
                    <a:cubicBezTo>
                      <a:pt x="0" y="14"/>
                      <a:pt x="0" y="12"/>
                      <a:pt x="2" y="12"/>
                    </a:cubicBezTo>
                    <a:cubicBezTo>
                      <a:pt x="20" y="1"/>
                      <a:pt x="20" y="1"/>
                      <a:pt x="20" y="1"/>
                    </a:cubicBezTo>
                    <a:cubicBezTo>
                      <a:pt x="21" y="0"/>
                      <a:pt x="23" y="0"/>
                      <a:pt x="25" y="1"/>
                    </a:cubicBezTo>
                    <a:cubicBezTo>
                      <a:pt x="42" y="11"/>
                      <a:pt x="42" y="11"/>
                      <a:pt x="42" y="11"/>
                    </a:cubicBezTo>
                    <a:cubicBezTo>
                      <a:pt x="44" y="12"/>
                      <a:pt x="44" y="14"/>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3" name="Freeform 122"/>
              <p:cNvSpPr>
                <a:spLocks/>
              </p:cNvSpPr>
              <p:nvPr/>
            </p:nvSpPr>
            <p:spPr bwMode="auto">
              <a:xfrm>
                <a:off x="5734050" y="3625850"/>
                <a:ext cx="161925" cy="96837"/>
              </a:xfrm>
              <a:custGeom>
                <a:avLst/>
                <a:gdLst>
                  <a:gd name="T0" fmla="*/ 43 w 44"/>
                  <a:gd name="T1" fmla="*/ 14 h 26"/>
                  <a:gd name="T2" fmla="*/ 24 w 44"/>
                  <a:gd name="T3" fmla="*/ 25 h 26"/>
                  <a:gd name="T4" fmla="*/ 20 w 44"/>
                  <a:gd name="T5" fmla="*/ 25 h 26"/>
                  <a:gd name="T6" fmla="*/ 2 w 44"/>
                  <a:gd name="T7" fmla="*/ 14 h 26"/>
                  <a:gd name="T8" fmla="*/ 2 w 44"/>
                  <a:gd name="T9" fmla="*/ 12 h 26"/>
                  <a:gd name="T10" fmla="*/ 20 w 44"/>
                  <a:gd name="T11" fmla="*/ 1 h 26"/>
                  <a:gd name="T12" fmla="*/ 25 w 44"/>
                  <a:gd name="T13" fmla="*/ 1 h 26"/>
                  <a:gd name="T14" fmla="*/ 43 w 44"/>
                  <a:gd name="T15" fmla="*/ 11 h 26"/>
                  <a:gd name="T16" fmla="*/ 43 w 44"/>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6">
                    <a:moveTo>
                      <a:pt x="43" y="14"/>
                    </a:moveTo>
                    <a:cubicBezTo>
                      <a:pt x="24" y="25"/>
                      <a:pt x="24" y="25"/>
                      <a:pt x="24" y="25"/>
                    </a:cubicBezTo>
                    <a:cubicBezTo>
                      <a:pt x="23" y="26"/>
                      <a:pt x="21" y="26"/>
                      <a:pt x="20" y="25"/>
                    </a:cubicBezTo>
                    <a:cubicBezTo>
                      <a:pt x="2" y="14"/>
                      <a:pt x="2" y="14"/>
                      <a:pt x="2" y="14"/>
                    </a:cubicBezTo>
                    <a:cubicBezTo>
                      <a:pt x="0" y="14"/>
                      <a:pt x="0" y="12"/>
                      <a:pt x="2" y="12"/>
                    </a:cubicBezTo>
                    <a:cubicBezTo>
                      <a:pt x="20" y="1"/>
                      <a:pt x="20" y="1"/>
                      <a:pt x="20" y="1"/>
                    </a:cubicBezTo>
                    <a:cubicBezTo>
                      <a:pt x="21" y="0"/>
                      <a:pt x="23" y="0"/>
                      <a:pt x="25" y="1"/>
                    </a:cubicBezTo>
                    <a:cubicBezTo>
                      <a:pt x="43" y="11"/>
                      <a:pt x="43" y="11"/>
                      <a:pt x="43" y="11"/>
                    </a:cubicBezTo>
                    <a:cubicBezTo>
                      <a:pt x="44" y="12"/>
                      <a:pt x="44" y="14"/>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4" name="Freeform 123"/>
              <p:cNvSpPr>
                <a:spLocks/>
              </p:cNvSpPr>
              <p:nvPr/>
            </p:nvSpPr>
            <p:spPr bwMode="auto">
              <a:xfrm>
                <a:off x="5829300" y="3571875"/>
                <a:ext cx="161925" cy="90487"/>
              </a:xfrm>
              <a:custGeom>
                <a:avLst/>
                <a:gdLst>
                  <a:gd name="T0" fmla="*/ 43 w 44"/>
                  <a:gd name="T1" fmla="*/ 14 h 25"/>
                  <a:gd name="T2" fmla="*/ 25 w 44"/>
                  <a:gd name="T3" fmla="*/ 25 h 25"/>
                  <a:gd name="T4" fmla="*/ 20 w 44"/>
                  <a:gd name="T5" fmla="*/ 25 h 25"/>
                  <a:gd name="T6" fmla="*/ 2 w 44"/>
                  <a:gd name="T7" fmla="*/ 14 h 25"/>
                  <a:gd name="T8" fmla="*/ 2 w 44"/>
                  <a:gd name="T9" fmla="*/ 12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5"/>
                      <a:pt x="25" y="25"/>
                      <a:pt x="25" y="25"/>
                    </a:cubicBezTo>
                    <a:cubicBezTo>
                      <a:pt x="23" y="25"/>
                      <a:pt x="21" y="25"/>
                      <a:pt x="20" y="25"/>
                    </a:cubicBezTo>
                    <a:cubicBezTo>
                      <a:pt x="2" y="14"/>
                      <a:pt x="2" y="14"/>
                      <a:pt x="2" y="14"/>
                    </a:cubicBezTo>
                    <a:cubicBezTo>
                      <a:pt x="0" y="14"/>
                      <a:pt x="0" y="12"/>
                      <a:pt x="2" y="12"/>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5" name="Freeform 124"/>
              <p:cNvSpPr>
                <a:spLocks/>
              </p:cNvSpPr>
              <p:nvPr/>
            </p:nvSpPr>
            <p:spPr bwMode="auto">
              <a:xfrm>
                <a:off x="5924550" y="3502025"/>
                <a:ext cx="187325" cy="106362"/>
              </a:xfrm>
              <a:custGeom>
                <a:avLst/>
                <a:gdLst>
                  <a:gd name="T0" fmla="*/ 50 w 51"/>
                  <a:gd name="T1" fmla="*/ 14 h 29"/>
                  <a:gd name="T2" fmla="*/ 25 w 51"/>
                  <a:gd name="T3" fmla="*/ 29 h 29"/>
                  <a:gd name="T4" fmla="*/ 20 w 51"/>
                  <a:gd name="T5" fmla="*/ 29 h 29"/>
                  <a:gd name="T6" fmla="*/ 2 w 51"/>
                  <a:gd name="T7" fmla="*/ 18 h 29"/>
                  <a:gd name="T8" fmla="*/ 2 w 51"/>
                  <a:gd name="T9" fmla="*/ 15 h 29"/>
                  <a:gd name="T10" fmla="*/ 27 w 51"/>
                  <a:gd name="T11" fmla="*/ 1 h 29"/>
                  <a:gd name="T12" fmla="*/ 32 w 51"/>
                  <a:gd name="T13" fmla="*/ 1 h 29"/>
                  <a:gd name="T14" fmla="*/ 50 w 51"/>
                  <a:gd name="T15" fmla="*/ 11 h 29"/>
                  <a:gd name="T16" fmla="*/ 50 w 51"/>
                  <a:gd name="T1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29">
                    <a:moveTo>
                      <a:pt x="50" y="14"/>
                    </a:moveTo>
                    <a:cubicBezTo>
                      <a:pt x="25" y="29"/>
                      <a:pt x="25" y="29"/>
                      <a:pt x="25" y="29"/>
                    </a:cubicBezTo>
                    <a:cubicBezTo>
                      <a:pt x="23" y="29"/>
                      <a:pt x="21" y="29"/>
                      <a:pt x="20" y="29"/>
                    </a:cubicBezTo>
                    <a:cubicBezTo>
                      <a:pt x="2" y="18"/>
                      <a:pt x="2" y="18"/>
                      <a:pt x="2" y="18"/>
                    </a:cubicBezTo>
                    <a:cubicBezTo>
                      <a:pt x="0" y="18"/>
                      <a:pt x="0" y="16"/>
                      <a:pt x="2" y="15"/>
                    </a:cubicBezTo>
                    <a:cubicBezTo>
                      <a:pt x="27" y="1"/>
                      <a:pt x="27" y="1"/>
                      <a:pt x="27" y="1"/>
                    </a:cubicBezTo>
                    <a:cubicBezTo>
                      <a:pt x="28" y="0"/>
                      <a:pt x="30" y="0"/>
                      <a:pt x="32" y="1"/>
                    </a:cubicBezTo>
                    <a:cubicBezTo>
                      <a:pt x="50" y="11"/>
                      <a:pt x="50" y="11"/>
                      <a:pt x="50" y="11"/>
                    </a:cubicBezTo>
                    <a:cubicBezTo>
                      <a:pt x="51" y="12"/>
                      <a:pt x="51" y="13"/>
                      <a:pt x="50"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6" name="Freeform 125"/>
              <p:cNvSpPr>
                <a:spLocks/>
              </p:cNvSpPr>
              <p:nvPr/>
            </p:nvSpPr>
            <p:spPr bwMode="auto">
              <a:xfrm>
                <a:off x="6046788" y="3228975"/>
                <a:ext cx="539750" cy="312737"/>
              </a:xfrm>
              <a:custGeom>
                <a:avLst/>
                <a:gdLst>
                  <a:gd name="T0" fmla="*/ 146 w 147"/>
                  <a:gd name="T1" fmla="*/ 14 h 85"/>
                  <a:gd name="T2" fmla="*/ 24 w 147"/>
                  <a:gd name="T3" fmla="*/ 84 h 85"/>
                  <a:gd name="T4" fmla="*/ 19 w 147"/>
                  <a:gd name="T5" fmla="*/ 84 h 85"/>
                  <a:gd name="T6" fmla="*/ 1 w 147"/>
                  <a:gd name="T7" fmla="*/ 74 h 85"/>
                  <a:gd name="T8" fmla="*/ 1 w 147"/>
                  <a:gd name="T9" fmla="*/ 71 h 85"/>
                  <a:gd name="T10" fmla="*/ 123 w 147"/>
                  <a:gd name="T11" fmla="*/ 0 h 85"/>
                  <a:gd name="T12" fmla="*/ 128 w 147"/>
                  <a:gd name="T13" fmla="*/ 0 h 85"/>
                  <a:gd name="T14" fmla="*/ 146 w 147"/>
                  <a:gd name="T15" fmla="*/ 11 h 85"/>
                  <a:gd name="T16" fmla="*/ 146 w 147"/>
                  <a:gd name="T17" fmla="*/ 1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85">
                    <a:moveTo>
                      <a:pt x="146" y="14"/>
                    </a:moveTo>
                    <a:cubicBezTo>
                      <a:pt x="24" y="84"/>
                      <a:pt x="24" y="84"/>
                      <a:pt x="24" y="84"/>
                    </a:cubicBezTo>
                    <a:cubicBezTo>
                      <a:pt x="22" y="85"/>
                      <a:pt x="20" y="85"/>
                      <a:pt x="19" y="84"/>
                    </a:cubicBezTo>
                    <a:cubicBezTo>
                      <a:pt x="1" y="74"/>
                      <a:pt x="1" y="74"/>
                      <a:pt x="1" y="74"/>
                    </a:cubicBezTo>
                    <a:cubicBezTo>
                      <a:pt x="0" y="73"/>
                      <a:pt x="0" y="72"/>
                      <a:pt x="1" y="71"/>
                    </a:cubicBezTo>
                    <a:cubicBezTo>
                      <a:pt x="123" y="0"/>
                      <a:pt x="123" y="0"/>
                      <a:pt x="123" y="0"/>
                    </a:cubicBezTo>
                    <a:cubicBezTo>
                      <a:pt x="124" y="0"/>
                      <a:pt x="127" y="0"/>
                      <a:pt x="128" y="0"/>
                    </a:cubicBezTo>
                    <a:cubicBezTo>
                      <a:pt x="146" y="11"/>
                      <a:pt x="146" y="11"/>
                      <a:pt x="146" y="11"/>
                    </a:cubicBezTo>
                    <a:cubicBezTo>
                      <a:pt x="147" y="11"/>
                      <a:pt x="147" y="13"/>
                      <a:pt x="146"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7" name="Freeform 126"/>
              <p:cNvSpPr>
                <a:spLocks/>
              </p:cNvSpPr>
              <p:nvPr/>
            </p:nvSpPr>
            <p:spPr bwMode="auto">
              <a:xfrm>
                <a:off x="5854700" y="3449638"/>
                <a:ext cx="161925" cy="92075"/>
              </a:xfrm>
              <a:custGeom>
                <a:avLst/>
                <a:gdLst>
                  <a:gd name="T0" fmla="*/ 42 w 44"/>
                  <a:gd name="T1" fmla="*/ 14 h 25"/>
                  <a:gd name="T2" fmla="*/ 24 w 44"/>
                  <a:gd name="T3" fmla="*/ 25 h 25"/>
                  <a:gd name="T4" fmla="*/ 19 w 44"/>
                  <a:gd name="T5" fmla="*/ 25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5"/>
                      <a:pt x="24" y="25"/>
                      <a:pt x="24" y="25"/>
                    </a:cubicBezTo>
                    <a:cubicBezTo>
                      <a:pt x="23" y="25"/>
                      <a:pt x="21" y="25"/>
                      <a:pt x="19" y="25"/>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8" name="Freeform 127"/>
              <p:cNvSpPr>
                <a:spLocks/>
              </p:cNvSpPr>
              <p:nvPr/>
            </p:nvSpPr>
            <p:spPr bwMode="auto">
              <a:xfrm>
                <a:off x="5951538" y="3394075"/>
                <a:ext cx="160338" cy="92075"/>
              </a:xfrm>
              <a:custGeom>
                <a:avLst/>
                <a:gdLst>
                  <a:gd name="T0" fmla="*/ 42 w 44"/>
                  <a:gd name="T1" fmla="*/ 14 h 25"/>
                  <a:gd name="T2" fmla="*/ 24 w 44"/>
                  <a:gd name="T3" fmla="*/ 25 h 25"/>
                  <a:gd name="T4" fmla="*/ 19 w 44"/>
                  <a:gd name="T5" fmla="*/ 25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5"/>
                      <a:pt x="24" y="25"/>
                      <a:pt x="24" y="25"/>
                    </a:cubicBezTo>
                    <a:cubicBezTo>
                      <a:pt x="23" y="25"/>
                      <a:pt x="21" y="25"/>
                      <a:pt x="19" y="25"/>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9" name="Freeform 128"/>
              <p:cNvSpPr>
                <a:spLocks/>
              </p:cNvSpPr>
              <p:nvPr/>
            </p:nvSpPr>
            <p:spPr bwMode="auto">
              <a:xfrm>
                <a:off x="6046788" y="3340100"/>
                <a:ext cx="161925" cy="92075"/>
              </a:xfrm>
              <a:custGeom>
                <a:avLst/>
                <a:gdLst>
                  <a:gd name="T0" fmla="*/ 43 w 44"/>
                  <a:gd name="T1" fmla="*/ 14 h 25"/>
                  <a:gd name="T2" fmla="*/ 24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4" y="24"/>
                      <a:pt x="24" y="24"/>
                      <a:pt x="24"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0" name="Freeform 129"/>
              <p:cNvSpPr>
                <a:spLocks/>
              </p:cNvSpPr>
              <p:nvPr/>
            </p:nvSpPr>
            <p:spPr bwMode="auto">
              <a:xfrm>
                <a:off x="6142038" y="3284538"/>
                <a:ext cx="161925"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1" name="Freeform 130"/>
              <p:cNvSpPr>
                <a:spLocks/>
              </p:cNvSpPr>
              <p:nvPr/>
            </p:nvSpPr>
            <p:spPr bwMode="auto">
              <a:xfrm>
                <a:off x="6237288" y="3228975"/>
                <a:ext cx="161925"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2" name="Freeform 131"/>
              <p:cNvSpPr>
                <a:spLocks/>
              </p:cNvSpPr>
              <p:nvPr/>
            </p:nvSpPr>
            <p:spPr bwMode="auto">
              <a:xfrm>
                <a:off x="6332538" y="3175000"/>
                <a:ext cx="161925" cy="90487"/>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3" name="Freeform 132"/>
              <p:cNvSpPr>
                <a:spLocks/>
              </p:cNvSpPr>
              <p:nvPr/>
            </p:nvSpPr>
            <p:spPr bwMode="auto">
              <a:xfrm>
                <a:off x="6427788" y="3119438"/>
                <a:ext cx="161925"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3"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4" name="Freeform 133"/>
              <p:cNvSpPr>
                <a:spLocks/>
              </p:cNvSpPr>
              <p:nvPr/>
            </p:nvSpPr>
            <p:spPr bwMode="auto">
              <a:xfrm>
                <a:off x="6524625" y="3159125"/>
                <a:ext cx="182563" cy="106362"/>
              </a:xfrm>
              <a:custGeom>
                <a:avLst/>
                <a:gdLst>
                  <a:gd name="T0" fmla="*/ 49 w 50"/>
                  <a:gd name="T1" fmla="*/ 14 h 29"/>
                  <a:gd name="T2" fmla="*/ 24 w 50"/>
                  <a:gd name="T3" fmla="*/ 28 h 29"/>
                  <a:gd name="T4" fmla="*/ 19 w 50"/>
                  <a:gd name="T5" fmla="*/ 28 h 29"/>
                  <a:gd name="T6" fmla="*/ 1 w 50"/>
                  <a:gd name="T7" fmla="*/ 18 h 29"/>
                  <a:gd name="T8" fmla="*/ 1 w 50"/>
                  <a:gd name="T9" fmla="*/ 15 h 29"/>
                  <a:gd name="T10" fmla="*/ 26 w 50"/>
                  <a:gd name="T11" fmla="*/ 0 h 29"/>
                  <a:gd name="T12" fmla="*/ 31 w 50"/>
                  <a:gd name="T13" fmla="*/ 0 h 29"/>
                  <a:gd name="T14" fmla="*/ 49 w 50"/>
                  <a:gd name="T15" fmla="*/ 11 h 29"/>
                  <a:gd name="T16" fmla="*/ 49 w 50"/>
                  <a:gd name="T17" fmla="*/ 1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29">
                    <a:moveTo>
                      <a:pt x="49" y="14"/>
                    </a:moveTo>
                    <a:cubicBezTo>
                      <a:pt x="24" y="28"/>
                      <a:pt x="24" y="28"/>
                      <a:pt x="24" y="28"/>
                    </a:cubicBezTo>
                    <a:cubicBezTo>
                      <a:pt x="23" y="29"/>
                      <a:pt x="20" y="29"/>
                      <a:pt x="19" y="28"/>
                    </a:cubicBezTo>
                    <a:cubicBezTo>
                      <a:pt x="1" y="18"/>
                      <a:pt x="1" y="18"/>
                      <a:pt x="1" y="18"/>
                    </a:cubicBezTo>
                    <a:cubicBezTo>
                      <a:pt x="0" y="17"/>
                      <a:pt x="0" y="16"/>
                      <a:pt x="1" y="15"/>
                    </a:cubicBezTo>
                    <a:cubicBezTo>
                      <a:pt x="26" y="0"/>
                      <a:pt x="26" y="0"/>
                      <a:pt x="26" y="0"/>
                    </a:cubicBezTo>
                    <a:cubicBezTo>
                      <a:pt x="27" y="0"/>
                      <a:pt x="30" y="0"/>
                      <a:pt x="31" y="0"/>
                    </a:cubicBezTo>
                    <a:cubicBezTo>
                      <a:pt x="49" y="11"/>
                      <a:pt x="49" y="11"/>
                      <a:pt x="49" y="11"/>
                    </a:cubicBezTo>
                    <a:cubicBezTo>
                      <a:pt x="50" y="11"/>
                      <a:pt x="50" y="13"/>
                      <a:pt x="49"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5" name="Freeform 134"/>
              <p:cNvSpPr>
                <a:spLocks/>
              </p:cNvSpPr>
              <p:nvPr/>
            </p:nvSpPr>
            <p:spPr bwMode="auto">
              <a:xfrm>
                <a:off x="6524625" y="3063875"/>
                <a:ext cx="160338" cy="92075"/>
              </a:xfrm>
              <a:custGeom>
                <a:avLst/>
                <a:gdLst>
                  <a:gd name="T0" fmla="*/ 43 w 44"/>
                  <a:gd name="T1" fmla="*/ 14 h 25"/>
                  <a:gd name="T2" fmla="*/ 25 w 44"/>
                  <a:gd name="T3" fmla="*/ 24 h 25"/>
                  <a:gd name="T4" fmla="*/ 20 w 44"/>
                  <a:gd name="T5" fmla="*/ 24 h 25"/>
                  <a:gd name="T6" fmla="*/ 2 w 44"/>
                  <a:gd name="T7" fmla="*/ 14 h 25"/>
                  <a:gd name="T8" fmla="*/ 2 w 44"/>
                  <a:gd name="T9" fmla="*/ 11 h 25"/>
                  <a:gd name="T10" fmla="*/ 20 w 44"/>
                  <a:gd name="T11" fmla="*/ 1 h 25"/>
                  <a:gd name="T12" fmla="*/ 25 w 44"/>
                  <a:gd name="T13" fmla="*/ 1 h 25"/>
                  <a:gd name="T14" fmla="*/ 43 w 44"/>
                  <a:gd name="T15" fmla="*/ 11 h 25"/>
                  <a:gd name="T16" fmla="*/ 43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3" y="14"/>
                    </a:moveTo>
                    <a:cubicBezTo>
                      <a:pt x="25" y="24"/>
                      <a:pt x="25" y="24"/>
                      <a:pt x="25" y="24"/>
                    </a:cubicBezTo>
                    <a:cubicBezTo>
                      <a:pt x="23" y="25"/>
                      <a:pt x="21" y="25"/>
                      <a:pt x="20" y="24"/>
                    </a:cubicBezTo>
                    <a:cubicBezTo>
                      <a:pt x="2" y="14"/>
                      <a:pt x="2" y="14"/>
                      <a:pt x="2" y="14"/>
                    </a:cubicBezTo>
                    <a:cubicBezTo>
                      <a:pt x="0" y="13"/>
                      <a:pt x="0" y="12"/>
                      <a:pt x="2" y="11"/>
                    </a:cubicBezTo>
                    <a:cubicBezTo>
                      <a:pt x="20" y="1"/>
                      <a:pt x="20" y="1"/>
                      <a:pt x="20" y="1"/>
                    </a:cubicBezTo>
                    <a:cubicBezTo>
                      <a:pt x="21" y="0"/>
                      <a:pt x="24" y="0"/>
                      <a:pt x="25" y="1"/>
                    </a:cubicBezTo>
                    <a:cubicBezTo>
                      <a:pt x="43" y="11"/>
                      <a:pt x="43" y="11"/>
                      <a:pt x="43" y="11"/>
                    </a:cubicBezTo>
                    <a:cubicBezTo>
                      <a:pt x="44" y="12"/>
                      <a:pt x="44" y="13"/>
                      <a:pt x="43"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6" name="Freeform 135"/>
              <p:cNvSpPr>
                <a:spLocks/>
              </p:cNvSpPr>
              <p:nvPr/>
            </p:nvSpPr>
            <p:spPr bwMode="auto">
              <a:xfrm>
                <a:off x="6642100" y="3105150"/>
                <a:ext cx="161925" cy="90487"/>
              </a:xfrm>
              <a:custGeom>
                <a:avLst/>
                <a:gdLst>
                  <a:gd name="T0" fmla="*/ 42 w 44"/>
                  <a:gd name="T1" fmla="*/ 14 h 25"/>
                  <a:gd name="T2" fmla="*/ 24 w 44"/>
                  <a:gd name="T3" fmla="*/ 24 h 25"/>
                  <a:gd name="T4" fmla="*/ 19 w 44"/>
                  <a:gd name="T5" fmla="*/ 24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4"/>
                      <a:pt x="24" y="24"/>
                      <a:pt x="24" y="24"/>
                    </a:cubicBezTo>
                    <a:cubicBezTo>
                      <a:pt x="23" y="25"/>
                      <a:pt x="21" y="25"/>
                      <a:pt x="19" y="24"/>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7" name="Freeform 136"/>
              <p:cNvSpPr>
                <a:spLocks/>
              </p:cNvSpPr>
              <p:nvPr/>
            </p:nvSpPr>
            <p:spPr bwMode="auto">
              <a:xfrm>
                <a:off x="6737350" y="3049588"/>
                <a:ext cx="161925" cy="92075"/>
              </a:xfrm>
              <a:custGeom>
                <a:avLst/>
                <a:gdLst>
                  <a:gd name="T0" fmla="*/ 42 w 44"/>
                  <a:gd name="T1" fmla="*/ 14 h 25"/>
                  <a:gd name="T2" fmla="*/ 24 w 44"/>
                  <a:gd name="T3" fmla="*/ 24 h 25"/>
                  <a:gd name="T4" fmla="*/ 19 w 44"/>
                  <a:gd name="T5" fmla="*/ 24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4"/>
                      <a:pt x="24" y="24"/>
                      <a:pt x="24" y="24"/>
                    </a:cubicBezTo>
                    <a:cubicBezTo>
                      <a:pt x="23" y="25"/>
                      <a:pt x="21" y="25"/>
                      <a:pt x="19" y="24"/>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8" name="Freeform 137"/>
              <p:cNvSpPr>
                <a:spLocks/>
              </p:cNvSpPr>
              <p:nvPr/>
            </p:nvSpPr>
            <p:spPr bwMode="auto">
              <a:xfrm>
                <a:off x="6832600" y="2994025"/>
                <a:ext cx="161925" cy="92075"/>
              </a:xfrm>
              <a:custGeom>
                <a:avLst/>
                <a:gdLst>
                  <a:gd name="T0" fmla="*/ 42 w 44"/>
                  <a:gd name="T1" fmla="*/ 14 h 25"/>
                  <a:gd name="T2" fmla="*/ 24 w 44"/>
                  <a:gd name="T3" fmla="*/ 24 h 25"/>
                  <a:gd name="T4" fmla="*/ 19 w 44"/>
                  <a:gd name="T5" fmla="*/ 24 h 25"/>
                  <a:gd name="T6" fmla="*/ 2 w 44"/>
                  <a:gd name="T7" fmla="*/ 14 h 25"/>
                  <a:gd name="T8" fmla="*/ 2 w 44"/>
                  <a:gd name="T9" fmla="*/ 11 h 25"/>
                  <a:gd name="T10" fmla="*/ 20 w 44"/>
                  <a:gd name="T11" fmla="*/ 1 h 25"/>
                  <a:gd name="T12" fmla="*/ 25 w 44"/>
                  <a:gd name="T13" fmla="*/ 1 h 25"/>
                  <a:gd name="T14" fmla="*/ 42 w 44"/>
                  <a:gd name="T15" fmla="*/ 11 h 25"/>
                  <a:gd name="T16" fmla="*/ 42 w 44"/>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25">
                    <a:moveTo>
                      <a:pt x="42" y="14"/>
                    </a:moveTo>
                    <a:cubicBezTo>
                      <a:pt x="24" y="24"/>
                      <a:pt x="24" y="24"/>
                      <a:pt x="24" y="24"/>
                    </a:cubicBezTo>
                    <a:cubicBezTo>
                      <a:pt x="23" y="25"/>
                      <a:pt x="21" y="25"/>
                      <a:pt x="19" y="24"/>
                    </a:cubicBezTo>
                    <a:cubicBezTo>
                      <a:pt x="2" y="14"/>
                      <a:pt x="2" y="14"/>
                      <a:pt x="2" y="14"/>
                    </a:cubicBezTo>
                    <a:cubicBezTo>
                      <a:pt x="0" y="13"/>
                      <a:pt x="0" y="12"/>
                      <a:pt x="2" y="11"/>
                    </a:cubicBezTo>
                    <a:cubicBezTo>
                      <a:pt x="20" y="1"/>
                      <a:pt x="20" y="1"/>
                      <a:pt x="20" y="1"/>
                    </a:cubicBezTo>
                    <a:cubicBezTo>
                      <a:pt x="21" y="0"/>
                      <a:pt x="23" y="0"/>
                      <a:pt x="25" y="1"/>
                    </a:cubicBezTo>
                    <a:cubicBezTo>
                      <a:pt x="42" y="11"/>
                      <a:pt x="42" y="11"/>
                      <a:pt x="42" y="11"/>
                    </a:cubicBezTo>
                    <a:cubicBezTo>
                      <a:pt x="44" y="12"/>
                      <a:pt x="44"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9" name="Freeform 138"/>
              <p:cNvSpPr>
                <a:spLocks/>
              </p:cNvSpPr>
              <p:nvPr/>
            </p:nvSpPr>
            <p:spPr bwMode="auto">
              <a:xfrm>
                <a:off x="6932613" y="2938463"/>
                <a:ext cx="157163"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0 h 25"/>
                  <a:gd name="T12" fmla="*/ 24 w 43"/>
                  <a:gd name="T13" fmla="*/ 0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0"/>
                      <a:pt x="19" y="0"/>
                      <a:pt x="19" y="0"/>
                    </a:cubicBezTo>
                    <a:cubicBezTo>
                      <a:pt x="20" y="0"/>
                      <a:pt x="23" y="0"/>
                      <a:pt x="24" y="0"/>
                    </a:cubicBezTo>
                    <a:cubicBezTo>
                      <a:pt x="42" y="11"/>
                      <a:pt x="42" y="11"/>
                      <a:pt x="42" y="11"/>
                    </a:cubicBezTo>
                    <a:cubicBezTo>
                      <a:pt x="43" y="11"/>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0" name="Freeform 139"/>
              <p:cNvSpPr>
                <a:spLocks/>
              </p:cNvSpPr>
              <p:nvPr/>
            </p:nvSpPr>
            <p:spPr bwMode="auto">
              <a:xfrm>
                <a:off x="6623050" y="3008313"/>
                <a:ext cx="158750" cy="92075"/>
              </a:xfrm>
              <a:custGeom>
                <a:avLst/>
                <a:gdLst>
                  <a:gd name="T0" fmla="*/ 42 w 43"/>
                  <a:gd name="T1" fmla="*/ 14 h 25"/>
                  <a:gd name="T2" fmla="*/ 24 w 43"/>
                  <a:gd name="T3" fmla="*/ 24 h 25"/>
                  <a:gd name="T4" fmla="*/ 19 w 43"/>
                  <a:gd name="T5" fmla="*/ 24 h 25"/>
                  <a:gd name="T6" fmla="*/ 1 w 43"/>
                  <a:gd name="T7" fmla="*/ 14 h 25"/>
                  <a:gd name="T8" fmla="*/ 1 w 43"/>
                  <a:gd name="T9" fmla="*/ 11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4"/>
                      <a:pt x="24" y="24"/>
                      <a:pt x="24" y="24"/>
                    </a:cubicBezTo>
                    <a:cubicBezTo>
                      <a:pt x="22" y="25"/>
                      <a:pt x="20" y="25"/>
                      <a:pt x="19" y="24"/>
                    </a:cubicBezTo>
                    <a:cubicBezTo>
                      <a:pt x="1" y="14"/>
                      <a:pt x="1" y="14"/>
                      <a:pt x="1" y="14"/>
                    </a:cubicBezTo>
                    <a:cubicBezTo>
                      <a:pt x="0" y="13"/>
                      <a:pt x="0" y="12"/>
                      <a:pt x="1" y="11"/>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1" name="Freeform 140"/>
              <p:cNvSpPr>
                <a:spLocks/>
              </p:cNvSpPr>
              <p:nvPr/>
            </p:nvSpPr>
            <p:spPr bwMode="auto">
              <a:xfrm>
                <a:off x="6675438" y="2832100"/>
                <a:ext cx="230188" cy="133350"/>
              </a:xfrm>
              <a:custGeom>
                <a:avLst/>
                <a:gdLst>
                  <a:gd name="T0" fmla="*/ 62 w 63"/>
                  <a:gd name="T1" fmla="*/ 14 h 36"/>
                  <a:gd name="T2" fmla="*/ 24 w 63"/>
                  <a:gd name="T3" fmla="*/ 35 h 36"/>
                  <a:gd name="T4" fmla="*/ 19 w 63"/>
                  <a:gd name="T5" fmla="*/ 35 h 36"/>
                  <a:gd name="T6" fmla="*/ 1 w 63"/>
                  <a:gd name="T7" fmla="*/ 25 h 36"/>
                  <a:gd name="T8" fmla="*/ 1 w 63"/>
                  <a:gd name="T9" fmla="*/ 22 h 36"/>
                  <a:gd name="T10" fmla="*/ 39 w 63"/>
                  <a:gd name="T11" fmla="*/ 0 h 36"/>
                  <a:gd name="T12" fmla="*/ 44 w 63"/>
                  <a:gd name="T13" fmla="*/ 0 h 36"/>
                  <a:gd name="T14" fmla="*/ 62 w 63"/>
                  <a:gd name="T15" fmla="*/ 11 h 36"/>
                  <a:gd name="T16" fmla="*/ 62 w 63"/>
                  <a:gd name="T17"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36">
                    <a:moveTo>
                      <a:pt x="62" y="14"/>
                    </a:moveTo>
                    <a:cubicBezTo>
                      <a:pt x="24" y="35"/>
                      <a:pt x="24" y="35"/>
                      <a:pt x="24" y="35"/>
                    </a:cubicBezTo>
                    <a:cubicBezTo>
                      <a:pt x="23" y="36"/>
                      <a:pt x="20" y="36"/>
                      <a:pt x="19" y="35"/>
                    </a:cubicBezTo>
                    <a:cubicBezTo>
                      <a:pt x="1" y="25"/>
                      <a:pt x="1" y="25"/>
                      <a:pt x="1" y="25"/>
                    </a:cubicBezTo>
                    <a:cubicBezTo>
                      <a:pt x="0" y="24"/>
                      <a:pt x="0" y="23"/>
                      <a:pt x="1" y="22"/>
                    </a:cubicBezTo>
                    <a:cubicBezTo>
                      <a:pt x="39" y="0"/>
                      <a:pt x="39" y="0"/>
                      <a:pt x="39" y="0"/>
                    </a:cubicBezTo>
                    <a:cubicBezTo>
                      <a:pt x="40" y="0"/>
                      <a:pt x="43" y="0"/>
                      <a:pt x="44" y="0"/>
                    </a:cubicBezTo>
                    <a:cubicBezTo>
                      <a:pt x="62" y="11"/>
                      <a:pt x="62" y="11"/>
                      <a:pt x="62" y="11"/>
                    </a:cubicBezTo>
                    <a:cubicBezTo>
                      <a:pt x="63" y="12"/>
                      <a:pt x="63" y="13"/>
                      <a:pt x="6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2" name="Freeform 141"/>
              <p:cNvSpPr>
                <a:spLocks/>
              </p:cNvSpPr>
              <p:nvPr/>
            </p:nvSpPr>
            <p:spPr bwMode="auto">
              <a:xfrm>
                <a:off x="6718300" y="2884488"/>
                <a:ext cx="279400" cy="160337"/>
              </a:xfrm>
              <a:custGeom>
                <a:avLst/>
                <a:gdLst>
                  <a:gd name="T0" fmla="*/ 75 w 76"/>
                  <a:gd name="T1" fmla="*/ 14 h 44"/>
                  <a:gd name="T2" fmla="*/ 24 w 76"/>
                  <a:gd name="T3" fmla="*/ 43 h 44"/>
                  <a:gd name="T4" fmla="*/ 19 w 76"/>
                  <a:gd name="T5" fmla="*/ 43 h 44"/>
                  <a:gd name="T6" fmla="*/ 1 w 76"/>
                  <a:gd name="T7" fmla="*/ 33 h 44"/>
                  <a:gd name="T8" fmla="*/ 1 w 76"/>
                  <a:gd name="T9" fmla="*/ 30 h 44"/>
                  <a:gd name="T10" fmla="*/ 52 w 76"/>
                  <a:gd name="T11" fmla="*/ 1 h 44"/>
                  <a:gd name="T12" fmla="*/ 57 w 76"/>
                  <a:gd name="T13" fmla="*/ 1 h 44"/>
                  <a:gd name="T14" fmla="*/ 75 w 76"/>
                  <a:gd name="T15" fmla="*/ 11 h 44"/>
                  <a:gd name="T16" fmla="*/ 75 w 76"/>
                  <a:gd name="T17"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44">
                    <a:moveTo>
                      <a:pt x="75" y="14"/>
                    </a:moveTo>
                    <a:cubicBezTo>
                      <a:pt x="24" y="43"/>
                      <a:pt x="24" y="43"/>
                      <a:pt x="24" y="43"/>
                    </a:cubicBezTo>
                    <a:cubicBezTo>
                      <a:pt x="22" y="44"/>
                      <a:pt x="20" y="44"/>
                      <a:pt x="19" y="43"/>
                    </a:cubicBezTo>
                    <a:cubicBezTo>
                      <a:pt x="1" y="33"/>
                      <a:pt x="1" y="33"/>
                      <a:pt x="1" y="33"/>
                    </a:cubicBezTo>
                    <a:cubicBezTo>
                      <a:pt x="0" y="32"/>
                      <a:pt x="0" y="31"/>
                      <a:pt x="1" y="30"/>
                    </a:cubicBezTo>
                    <a:cubicBezTo>
                      <a:pt x="52" y="1"/>
                      <a:pt x="52" y="1"/>
                      <a:pt x="52" y="1"/>
                    </a:cubicBezTo>
                    <a:cubicBezTo>
                      <a:pt x="53" y="0"/>
                      <a:pt x="55" y="0"/>
                      <a:pt x="57" y="1"/>
                    </a:cubicBezTo>
                    <a:cubicBezTo>
                      <a:pt x="75" y="11"/>
                      <a:pt x="75" y="11"/>
                      <a:pt x="75" y="11"/>
                    </a:cubicBezTo>
                    <a:cubicBezTo>
                      <a:pt x="76" y="12"/>
                      <a:pt x="76" y="13"/>
                      <a:pt x="75"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3" name="Freeform 142"/>
              <p:cNvSpPr>
                <a:spLocks/>
              </p:cNvSpPr>
              <p:nvPr/>
            </p:nvSpPr>
            <p:spPr bwMode="auto">
              <a:xfrm>
                <a:off x="6656388" y="2776538"/>
                <a:ext cx="157163" cy="92075"/>
              </a:xfrm>
              <a:custGeom>
                <a:avLst/>
                <a:gdLst>
                  <a:gd name="T0" fmla="*/ 42 w 43"/>
                  <a:gd name="T1" fmla="*/ 14 h 25"/>
                  <a:gd name="T2" fmla="*/ 24 w 43"/>
                  <a:gd name="T3" fmla="*/ 25 h 25"/>
                  <a:gd name="T4" fmla="*/ 19 w 43"/>
                  <a:gd name="T5" fmla="*/ 25 h 25"/>
                  <a:gd name="T6" fmla="*/ 1 w 43"/>
                  <a:gd name="T7" fmla="*/ 14 h 25"/>
                  <a:gd name="T8" fmla="*/ 1 w 43"/>
                  <a:gd name="T9" fmla="*/ 12 h 25"/>
                  <a:gd name="T10" fmla="*/ 19 w 43"/>
                  <a:gd name="T11" fmla="*/ 1 h 25"/>
                  <a:gd name="T12" fmla="*/ 24 w 43"/>
                  <a:gd name="T13" fmla="*/ 1 h 25"/>
                  <a:gd name="T14" fmla="*/ 42 w 43"/>
                  <a:gd name="T15" fmla="*/ 11 h 25"/>
                  <a:gd name="T16" fmla="*/ 42 w 43"/>
                  <a:gd name="T1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5">
                    <a:moveTo>
                      <a:pt x="42" y="14"/>
                    </a:moveTo>
                    <a:cubicBezTo>
                      <a:pt x="24" y="25"/>
                      <a:pt x="24" y="25"/>
                      <a:pt x="24" y="25"/>
                    </a:cubicBezTo>
                    <a:cubicBezTo>
                      <a:pt x="22" y="25"/>
                      <a:pt x="20" y="25"/>
                      <a:pt x="19" y="25"/>
                    </a:cubicBezTo>
                    <a:cubicBezTo>
                      <a:pt x="1" y="14"/>
                      <a:pt x="1" y="14"/>
                      <a:pt x="1" y="14"/>
                    </a:cubicBezTo>
                    <a:cubicBezTo>
                      <a:pt x="0" y="14"/>
                      <a:pt x="0" y="12"/>
                      <a:pt x="1" y="12"/>
                    </a:cubicBezTo>
                    <a:cubicBezTo>
                      <a:pt x="19" y="1"/>
                      <a:pt x="19" y="1"/>
                      <a:pt x="19" y="1"/>
                    </a:cubicBezTo>
                    <a:cubicBezTo>
                      <a:pt x="20" y="0"/>
                      <a:pt x="23" y="0"/>
                      <a:pt x="24" y="1"/>
                    </a:cubicBezTo>
                    <a:cubicBezTo>
                      <a:pt x="42" y="11"/>
                      <a:pt x="42" y="11"/>
                      <a:pt x="42" y="11"/>
                    </a:cubicBezTo>
                    <a:cubicBezTo>
                      <a:pt x="43" y="12"/>
                      <a:pt x="43" y="13"/>
                      <a:pt x="42" y="14"/>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4" name="Freeform 143"/>
              <p:cNvSpPr>
                <a:spLocks/>
              </p:cNvSpPr>
              <p:nvPr/>
            </p:nvSpPr>
            <p:spPr bwMode="auto">
              <a:xfrm>
                <a:off x="6516688" y="2725738"/>
                <a:ext cx="209550" cy="120650"/>
              </a:xfrm>
              <a:custGeom>
                <a:avLst/>
                <a:gdLst>
                  <a:gd name="T0" fmla="*/ 56 w 57"/>
                  <a:gd name="T1" fmla="*/ 13 h 33"/>
                  <a:gd name="T2" fmla="*/ 24 w 57"/>
                  <a:gd name="T3" fmla="*/ 32 h 33"/>
                  <a:gd name="T4" fmla="*/ 19 w 57"/>
                  <a:gd name="T5" fmla="*/ 32 h 33"/>
                  <a:gd name="T6" fmla="*/ 1 w 57"/>
                  <a:gd name="T7" fmla="*/ 22 h 33"/>
                  <a:gd name="T8" fmla="*/ 1 w 57"/>
                  <a:gd name="T9" fmla="*/ 19 h 33"/>
                  <a:gd name="T10" fmla="*/ 33 w 57"/>
                  <a:gd name="T11" fmla="*/ 0 h 33"/>
                  <a:gd name="T12" fmla="*/ 38 w 57"/>
                  <a:gd name="T13" fmla="*/ 0 h 33"/>
                  <a:gd name="T14" fmla="*/ 56 w 57"/>
                  <a:gd name="T15" fmla="*/ 11 h 33"/>
                  <a:gd name="T16" fmla="*/ 56 w 57"/>
                  <a:gd name="T17"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3">
                    <a:moveTo>
                      <a:pt x="56" y="13"/>
                    </a:moveTo>
                    <a:cubicBezTo>
                      <a:pt x="24" y="32"/>
                      <a:pt x="24" y="32"/>
                      <a:pt x="24" y="32"/>
                    </a:cubicBezTo>
                    <a:cubicBezTo>
                      <a:pt x="22" y="33"/>
                      <a:pt x="20" y="33"/>
                      <a:pt x="19" y="32"/>
                    </a:cubicBezTo>
                    <a:cubicBezTo>
                      <a:pt x="1" y="22"/>
                      <a:pt x="1" y="22"/>
                      <a:pt x="1" y="22"/>
                    </a:cubicBezTo>
                    <a:cubicBezTo>
                      <a:pt x="0" y="21"/>
                      <a:pt x="0" y="20"/>
                      <a:pt x="1" y="19"/>
                    </a:cubicBezTo>
                    <a:cubicBezTo>
                      <a:pt x="33" y="0"/>
                      <a:pt x="33" y="0"/>
                      <a:pt x="33" y="0"/>
                    </a:cubicBezTo>
                    <a:cubicBezTo>
                      <a:pt x="34" y="0"/>
                      <a:pt x="36" y="0"/>
                      <a:pt x="38" y="0"/>
                    </a:cubicBezTo>
                    <a:cubicBezTo>
                      <a:pt x="56" y="11"/>
                      <a:pt x="56" y="11"/>
                      <a:pt x="56" y="11"/>
                    </a:cubicBezTo>
                    <a:cubicBezTo>
                      <a:pt x="57" y="11"/>
                      <a:pt x="57" y="13"/>
                      <a:pt x="56" y="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53" name="Group 752"/>
            <p:cNvGrpSpPr/>
            <p:nvPr/>
          </p:nvGrpSpPr>
          <p:grpSpPr>
            <a:xfrm>
              <a:off x="5359400" y="1711325"/>
              <a:ext cx="3406776" cy="4859337"/>
              <a:chOff x="5359400" y="1711325"/>
              <a:chExt cx="3406776" cy="4859337"/>
            </a:xfrm>
          </p:grpSpPr>
          <p:sp>
            <p:nvSpPr>
              <p:cNvPr id="763" name="Oval 144"/>
              <p:cNvSpPr>
                <a:spLocks noChangeArrowheads="1"/>
              </p:cNvSpPr>
              <p:nvPr/>
            </p:nvSpPr>
            <p:spPr bwMode="auto">
              <a:xfrm>
                <a:off x="6704013" y="5221288"/>
                <a:ext cx="217488" cy="217487"/>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4" name="Freeform 145"/>
              <p:cNvSpPr>
                <a:spLocks/>
              </p:cNvSpPr>
              <p:nvPr/>
            </p:nvSpPr>
            <p:spPr bwMode="auto">
              <a:xfrm>
                <a:off x="6734175" y="5214938"/>
                <a:ext cx="947738" cy="609600"/>
              </a:xfrm>
              <a:custGeom>
                <a:avLst/>
                <a:gdLst>
                  <a:gd name="T0" fmla="*/ 211 w 258"/>
                  <a:gd name="T1" fmla="*/ 147 h 166"/>
                  <a:gd name="T2" fmla="*/ 34 w 258"/>
                  <a:gd name="T3" fmla="*/ 19 h 166"/>
                  <a:gd name="T4" fmla="*/ 15 w 258"/>
                  <a:gd name="T5" fmla="*/ 13 h 166"/>
                  <a:gd name="T6" fmla="*/ 1 w 258"/>
                  <a:gd name="T7" fmla="*/ 7 h 166"/>
                  <a:gd name="T8" fmla="*/ 17 w 258"/>
                  <a:gd name="T9" fmla="*/ 4 h 166"/>
                  <a:gd name="T10" fmla="*/ 37 w 258"/>
                  <a:gd name="T11" fmla="*/ 8 h 166"/>
                  <a:gd name="T12" fmla="*/ 238 w 258"/>
                  <a:gd name="T13" fmla="*/ 120 h 166"/>
                  <a:gd name="T14" fmla="*/ 211 w 258"/>
                  <a:gd name="T15" fmla="*/ 147 h 1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8" h="166">
                    <a:moveTo>
                      <a:pt x="211" y="147"/>
                    </a:moveTo>
                    <a:cubicBezTo>
                      <a:pt x="162" y="93"/>
                      <a:pt x="101" y="47"/>
                      <a:pt x="34" y="19"/>
                    </a:cubicBezTo>
                    <a:cubicBezTo>
                      <a:pt x="28" y="17"/>
                      <a:pt x="21" y="14"/>
                      <a:pt x="15" y="13"/>
                    </a:cubicBezTo>
                    <a:cubicBezTo>
                      <a:pt x="11" y="12"/>
                      <a:pt x="2" y="12"/>
                      <a:pt x="1" y="7"/>
                    </a:cubicBezTo>
                    <a:cubicBezTo>
                      <a:pt x="0" y="0"/>
                      <a:pt x="13" y="3"/>
                      <a:pt x="17" y="4"/>
                    </a:cubicBezTo>
                    <a:cubicBezTo>
                      <a:pt x="24" y="4"/>
                      <a:pt x="31" y="6"/>
                      <a:pt x="37" y="8"/>
                    </a:cubicBezTo>
                    <a:cubicBezTo>
                      <a:pt x="111" y="28"/>
                      <a:pt x="181" y="69"/>
                      <a:pt x="238" y="120"/>
                    </a:cubicBezTo>
                    <a:cubicBezTo>
                      <a:pt x="258" y="137"/>
                      <a:pt x="228" y="166"/>
                      <a:pt x="211" y="14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5" name="Freeform 146"/>
              <p:cNvSpPr>
                <a:spLocks/>
              </p:cNvSpPr>
              <p:nvPr/>
            </p:nvSpPr>
            <p:spPr bwMode="auto">
              <a:xfrm>
                <a:off x="6642100" y="3898900"/>
                <a:ext cx="601663" cy="1822450"/>
              </a:xfrm>
              <a:custGeom>
                <a:avLst/>
                <a:gdLst>
                  <a:gd name="T0" fmla="*/ 128 w 164"/>
                  <a:gd name="T1" fmla="*/ 0 h 496"/>
                  <a:gd name="T2" fmla="*/ 59 w 164"/>
                  <a:gd name="T3" fmla="*/ 14 h 496"/>
                  <a:gd name="T4" fmla="*/ 9 w 164"/>
                  <a:gd name="T5" fmla="*/ 62 h 496"/>
                  <a:gd name="T6" fmla="*/ 7 w 164"/>
                  <a:gd name="T7" fmla="*/ 125 h 496"/>
                  <a:gd name="T8" fmla="*/ 4 w 164"/>
                  <a:gd name="T9" fmla="*/ 382 h 496"/>
                  <a:gd name="T10" fmla="*/ 14 w 164"/>
                  <a:gd name="T11" fmla="*/ 458 h 496"/>
                  <a:gd name="T12" fmla="*/ 79 w 164"/>
                  <a:gd name="T13" fmla="*/ 495 h 496"/>
                  <a:gd name="T14" fmla="*/ 108 w 164"/>
                  <a:gd name="T15" fmla="*/ 489 h 496"/>
                  <a:gd name="T16" fmla="*/ 125 w 164"/>
                  <a:gd name="T17" fmla="*/ 444 h 496"/>
                  <a:gd name="T18" fmla="*/ 117 w 164"/>
                  <a:gd name="T19" fmla="*/ 393 h 496"/>
                  <a:gd name="T20" fmla="*/ 129 w 164"/>
                  <a:gd name="T21" fmla="*/ 314 h 496"/>
                  <a:gd name="T22" fmla="*/ 123 w 164"/>
                  <a:gd name="T23" fmla="*/ 174 h 496"/>
                  <a:gd name="T24" fmla="*/ 144 w 164"/>
                  <a:gd name="T25" fmla="*/ 139 h 496"/>
                  <a:gd name="T26" fmla="*/ 162 w 164"/>
                  <a:gd name="T27" fmla="*/ 67 h 496"/>
                  <a:gd name="T28" fmla="*/ 128 w 164"/>
                  <a:gd name="T29"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496">
                    <a:moveTo>
                      <a:pt x="128" y="0"/>
                    </a:moveTo>
                    <a:cubicBezTo>
                      <a:pt x="105" y="3"/>
                      <a:pt x="81" y="5"/>
                      <a:pt x="59" y="14"/>
                    </a:cubicBezTo>
                    <a:cubicBezTo>
                      <a:pt x="37" y="23"/>
                      <a:pt x="17" y="40"/>
                      <a:pt x="9" y="62"/>
                    </a:cubicBezTo>
                    <a:cubicBezTo>
                      <a:pt x="2" y="82"/>
                      <a:pt x="5" y="104"/>
                      <a:pt x="7" y="125"/>
                    </a:cubicBezTo>
                    <a:cubicBezTo>
                      <a:pt x="16" y="210"/>
                      <a:pt x="15" y="297"/>
                      <a:pt x="4" y="382"/>
                    </a:cubicBezTo>
                    <a:cubicBezTo>
                      <a:pt x="1" y="408"/>
                      <a:pt x="0" y="436"/>
                      <a:pt x="14" y="458"/>
                    </a:cubicBezTo>
                    <a:cubicBezTo>
                      <a:pt x="29" y="479"/>
                      <a:pt x="53" y="493"/>
                      <a:pt x="79" y="495"/>
                    </a:cubicBezTo>
                    <a:cubicBezTo>
                      <a:pt x="89" y="496"/>
                      <a:pt x="99" y="495"/>
                      <a:pt x="108" y="489"/>
                    </a:cubicBezTo>
                    <a:cubicBezTo>
                      <a:pt x="122" y="480"/>
                      <a:pt x="127" y="461"/>
                      <a:pt x="125" y="444"/>
                    </a:cubicBezTo>
                    <a:cubicBezTo>
                      <a:pt x="124" y="427"/>
                      <a:pt x="118" y="410"/>
                      <a:pt x="117" y="393"/>
                    </a:cubicBezTo>
                    <a:cubicBezTo>
                      <a:pt x="115" y="366"/>
                      <a:pt x="125" y="340"/>
                      <a:pt x="129" y="314"/>
                    </a:cubicBezTo>
                    <a:cubicBezTo>
                      <a:pt x="137" y="268"/>
                      <a:pt x="130" y="220"/>
                      <a:pt x="123" y="174"/>
                    </a:cubicBezTo>
                    <a:cubicBezTo>
                      <a:pt x="121" y="160"/>
                      <a:pt x="136" y="150"/>
                      <a:pt x="144" y="139"/>
                    </a:cubicBezTo>
                    <a:cubicBezTo>
                      <a:pt x="157" y="118"/>
                      <a:pt x="164" y="92"/>
                      <a:pt x="162" y="67"/>
                    </a:cubicBezTo>
                    <a:cubicBezTo>
                      <a:pt x="159" y="42"/>
                      <a:pt x="146" y="18"/>
                      <a:pt x="128" y="0"/>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6" name="Freeform 149"/>
              <p:cNvSpPr>
                <a:spLocks/>
              </p:cNvSpPr>
              <p:nvPr/>
            </p:nvSpPr>
            <p:spPr bwMode="auto">
              <a:xfrm>
                <a:off x="6281738" y="3927475"/>
                <a:ext cx="2065338" cy="1195387"/>
              </a:xfrm>
              <a:custGeom>
                <a:avLst/>
                <a:gdLst>
                  <a:gd name="T0" fmla="*/ 162 w 562"/>
                  <a:gd name="T1" fmla="*/ 93 h 325"/>
                  <a:gd name="T2" fmla="*/ 348 w 562"/>
                  <a:gd name="T3" fmla="*/ 0 h 325"/>
                  <a:gd name="T4" fmla="*/ 562 w 562"/>
                  <a:gd name="T5" fmla="*/ 124 h 325"/>
                  <a:gd name="T6" fmla="*/ 214 w 562"/>
                  <a:gd name="T7" fmla="*/ 325 h 325"/>
                  <a:gd name="T8" fmla="*/ 0 w 562"/>
                  <a:gd name="T9" fmla="*/ 201 h 325"/>
                  <a:gd name="T10" fmla="*/ 162 w 562"/>
                  <a:gd name="T11" fmla="*/ 93 h 325"/>
                </a:gdLst>
                <a:ahLst/>
                <a:cxnLst>
                  <a:cxn ang="0">
                    <a:pos x="T0" y="T1"/>
                  </a:cxn>
                  <a:cxn ang="0">
                    <a:pos x="T2" y="T3"/>
                  </a:cxn>
                  <a:cxn ang="0">
                    <a:pos x="T4" y="T5"/>
                  </a:cxn>
                  <a:cxn ang="0">
                    <a:pos x="T6" y="T7"/>
                  </a:cxn>
                  <a:cxn ang="0">
                    <a:pos x="T8" y="T9"/>
                  </a:cxn>
                  <a:cxn ang="0">
                    <a:pos x="T10" y="T11"/>
                  </a:cxn>
                </a:cxnLst>
                <a:rect l="0" t="0" r="r" b="b"/>
                <a:pathLst>
                  <a:path w="562" h="325">
                    <a:moveTo>
                      <a:pt x="162" y="93"/>
                    </a:moveTo>
                    <a:cubicBezTo>
                      <a:pt x="228" y="55"/>
                      <a:pt x="293" y="23"/>
                      <a:pt x="348" y="0"/>
                    </a:cubicBezTo>
                    <a:cubicBezTo>
                      <a:pt x="562" y="124"/>
                      <a:pt x="562" y="124"/>
                      <a:pt x="562" y="124"/>
                    </a:cubicBezTo>
                    <a:cubicBezTo>
                      <a:pt x="214" y="325"/>
                      <a:pt x="214" y="325"/>
                      <a:pt x="214" y="325"/>
                    </a:cubicBezTo>
                    <a:cubicBezTo>
                      <a:pt x="0" y="201"/>
                      <a:pt x="0" y="201"/>
                      <a:pt x="0" y="201"/>
                    </a:cubicBezTo>
                    <a:cubicBezTo>
                      <a:pt x="41" y="169"/>
                      <a:pt x="97" y="131"/>
                      <a:pt x="162" y="93"/>
                    </a:cubicBez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7" name="Freeform 148"/>
              <p:cNvSpPr>
                <a:spLocks/>
              </p:cNvSpPr>
              <p:nvPr/>
            </p:nvSpPr>
            <p:spPr bwMode="auto">
              <a:xfrm>
                <a:off x="6281738" y="4667250"/>
                <a:ext cx="785813" cy="668337"/>
              </a:xfrm>
              <a:custGeom>
                <a:avLst/>
                <a:gdLst>
                  <a:gd name="T0" fmla="*/ 495 w 495"/>
                  <a:gd name="T1" fmla="*/ 287 h 421"/>
                  <a:gd name="T2" fmla="*/ 495 w 495"/>
                  <a:gd name="T3" fmla="*/ 421 h 421"/>
                  <a:gd name="T4" fmla="*/ 2 w 495"/>
                  <a:gd name="T5" fmla="*/ 134 h 421"/>
                  <a:gd name="T6" fmla="*/ 0 w 495"/>
                  <a:gd name="T7" fmla="*/ 0 h 421"/>
                  <a:gd name="T8" fmla="*/ 495 w 495"/>
                  <a:gd name="T9" fmla="*/ 287 h 421"/>
                </a:gdLst>
                <a:ahLst/>
                <a:cxnLst>
                  <a:cxn ang="0">
                    <a:pos x="T0" y="T1"/>
                  </a:cxn>
                  <a:cxn ang="0">
                    <a:pos x="T2" y="T3"/>
                  </a:cxn>
                  <a:cxn ang="0">
                    <a:pos x="T4" y="T5"/>
                  </a:cxn>
                  <a:cxn ang="0">
                    <a:pos x="T6" y="T7"/>
                  </a:cxn>
                  <a:cxn ang="0">
                    <a:pos x="T8" y="T9"/>
                  </a:cxn>
                </a:cxnLst>
                <a:rect l="0" t="0" r="r" b="b"/>
                <a:pathLst>
                  <a:path w="495" h="421">
                    <a:moveTo>
                      <a:pt x="495" y="287"/>
                    </a:moveTo>
                    <a:lnTo>
                      <a:pt x="495" y="421"/>
                    </a:lnTo>
                    <a:lnTo>
                      <a:pt x="2" y="134"/>
                    </a:lnTo>
                    <a:lnTo>
                      <a:pt x="0" y="0"/>
                    </a:lnTo>
                    <a:lnTo>
                      <a:pt x="495" y="287"/>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8" name="Freeform 150"/>
              <p:cNvSpPr>
                <a:spLocks/>
              </p:cNvSpPr>
              <p:nvPr/>
            </p:nvSpPr>
            <p:spPr bwMode="auto">
              <a:xfrm>
                <a:off x="5756275" y="4100513"/>
                <a:ext cx="2535238" cy="1908175"/>
              </a:xfrm>
              <a:custGeom>
                <a:avLst/>
                <a:gdLst>
                  <a:gd name="T0" fmla="*/ 677 w 690"/>
                  <a:gd name="T1" fmla="*/ 0 h 519"/>
                  <a:gd name="T2" fmla="*/ 679 w 690"/>
                  <a:gd name="T3" fmla="*/ 120 h 519"/>
                  <a:gd name="T4" fmla="*/ 612 w 690"/>
                  <a:gd name="T5" fmla="*/ 216 h 519"/>
                  <a:gd name="T6" fmla="*/ 523 w 690"/>
                  <a:gd name="T7" fmla="*/ 248 h 519"/>
                  <a:gd name="T8" fmla="*/ 434 w 690"/>
                  <a:gd name="T9" fmla="*/ 257 h 519"/>
                  <a:gd name="T10" fmla="*/ 349 w 690"/>
                  <a:gd name="T11" fmla="*/ 232 h 519"/>
                  <a:gd name="T12" fmla="*/ 159 w 690"/>
                  <a:gd name="T13" fmla="*/ 155 h 519"/>
                  <a:gd name="T14" fmla="*/ 158 w 690"/>
                  <a:gd name="T15" fmla="*/ 282 h 519"/>
                  <a:gd name="T16" fmla="*/ 161 w 690"/>
                  <a:gd name="T17" fmla="*/ 416 h 519"/>
                  <a:gd name="T18" fmla="*/ 166 w 690"/>
                  <a:gd name="T19" fmla="*/ 495 h 519"/>
                  <a:gd name="T20" fmla="*/ 158 w 690"/>
                  <a:gd name="T21" fmla="*/ 514 h 519"/>
                  <a:gd name="T22" fmla="*/ 136 w 690"/>
                  <a:gd name="T23" fmla="*/ 516 h 519"/>
                  <a:gd name="T24" fmla="*/ 73 w 690"/>
                  <a:gd name="T25" fmla="*/ 491 h 519"/>
                  <a:gd name="T26" fmla="*/ 55 w 690"/>
                  <a:gd name="T27" fmla="*/ 464 h 519"/>
                  <a:gd name="T28" fmla="*/ 44 w 690"/>
                  <a:gd name="T29" fmla="*/ 423 h 519"/>
                  <a:gd name="T30" fmla="*/ 13 w 690"/>
                  <a:gd name="T31" fmla="*/ 260 h 519"/>
                  <a:gd name="T32" fmla="*/ 4 w 690"/>
                  <a:gd name="T33" fmla="*/ 176 h 519"/>
                  <a:gd name="T34" fmla="*/ 3 w 690"/>
                  <a:gd name="T35" fmla="*/ 102 h 519"/>
                  <a:gd name="T36" fmla="*/ 37 w 690"/>
                  <a:gd name="T37" fmla="*/ 37 h 519"/>
                  <a:gd name="T38" fmla="*/ 118 w 690"/>
                  <a:gd name="T39" fmla="*/ 14 h 519"/>
                  <a:gd name="T40" fmla="*/ 404 w 690"/>
                  <a:gd name="T41" fmla="*/ 57 h 519"/>
                  <a:gd name="T42" fmla="*/ 677 w 690"/>
                  <a:gd name="T43" fmla="*/ 0 h 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0" h="519">
                    <a:moveTo>
                      <a:pt x="677" y="0"/>
                    </a:moveTo>
                    <a:cubicBezTo>
                      <a:pt x="688" y="39"/>
                      <a:pt x="690" y="81"/>
                      <a:pt x="679" y="120"/>
                    </a:cubicBezTo>
                    <a:cubicBezTo>
                      <a:pt x="669" y="158"/>
                      <a:pt x="646" y="194"/>
                      <a:pt x="612" y="216"/>
                    </a:cubicBezTo>
                    <a:cubicBezTo>
                      <a:pt x="586" y="234"/>
                      <a:pt x="554" y="242"/>
                      <a:pt x="523" y="248"/>
                    </a:cubicBezTo>
                    <a:cubicBezTo>
                      <a:pt x="494" y="254"/>
                      <a:pt x="464" y="258"/>
                      <a:pt x="434" y="257"/>
                    </a:cubicBezTo>
                    <a:cubicBezTo>
                      <a:pt x="405" y="255"/>
                      <a:pt x="375" y="248"/>
                      <a:pt x="349" y="232"/>
                    </a:cubicBezTo>
                    <a:cubicBezTo>
                      <a:pt x="291" y="196"/>
                      <a:pt x="222" y="181"/>
                      <a:pt x="159" y="155"/>
                    </a:cubicBezTo>
                    <a:cubicBezTo>
                      <a:pt x="164" y="197"/>
                      <a:pt x="164" y="240"/>
                      <a:pt x="158" y="282"/>
                    </a:cubicBezTo>
                    <a:cubicBezTo>
                      <a:pt x="152" y="327"/>
                      <a:pt x="156" y="371"/>
                      <a:pt x="161" y="416"/>
                    </a:cubicBezTo>
                    <a:cubicBezTo>
                      <a:pt x="164" y="442"/>
                      <a:pt x="168" y="469"/>
                      <a:pt x="166" y="495"/>
                    </a:cubicBezTo>
                    <a:cubicBezTo>
                      <a:pt x="165" y="502"/>
                      <a:pt x="164" y="510"/>
                      <a:pt x="158" y="514"/>
                    </a:cubicBezTo>
                    <a:cubicBezTo>
                      <a:pt x="152" y="519"/>
                      <a:pt x="143" y="518"/>
                      <a:pt x="136" y="516"/>
                    </a:cubicBezTo>
                    <a:cubicBezTo>
                      <a:pt x="114" y="512"/>
                      <a:pt x="91" y="505"/>
                      <a:pt x="73" y="491"/>
                    </a:cubicBezTo>
                    <a:cubicBezTo>
                      <a:pt x="63" y="483"/>
                      <a:pt x="59" y="476"/>
                      <a:pt x="55" y="464"/>
                    </a:cubicBezTo>
                    <a:cubicBezTo>
                      <a:pt x="51" y="450"/>
                      <a:pt x="48" y="437"/>
                      <a:pt x="44" y="423"/>
                    </a:cubicBezTo>
                    <a:cubicBezTo>
                      <a:pt x="31" y="370"/>
                      <a:pt x="20" y="315"/>
                      <a:pt x="13" y="260"/>
                    </a:cubicBezTo>
                    <a:cubicBezTo>
                      <a:pt x="9" y="232"/>
                      <a:pt x="6" y="204"/>
                      <a:pt x="4" y="176"/>
                    </a:cubicBezTo>
                    <a:cubicBezTo>
                      <a:pt x="2" y="151"/>
                      <a:pt x="0" y="127"/>
                      <a:pt x="3" y="102"/>
                    </a:cubicBezTo>
                    <a:cubicBezTo>
                      <a:pt x="7" y="77"/>
                      <a:pt x="18" y="53"/>
                      <a:pt x="37" y="37"/>
                    </a:cubicBezTo>
                    <a:cubicBezTo>
                      <a:pt x="59" y="19"/>
                      <a:pt x="89" y="14"/>
                      <a:pt x="118" y="14"/>
                    </a:cubicBezTo>
                    <a:cubicBezTo>
                      <a:pt x="214" y="14"/>
                      <a:pt x="308" y="54"/>
                      <a:pt x="404" y="57"/>
                    </a:cubicBezTo>
                    <a:cubicBezTo>
                      <a:pt x="497" y="60"/>
                      <a:pt x="589" y="30"/>
                      <a:pt x="677"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9" name="Freeform 151"/>
              <p:cNvSpPr>
                <a:spLocks/>
              </p:cNvSpPr>
              <p:nvPr/>
            </p:nvSpPr>
            <p:spPr bwMode="auto">
              <a:xfrm>
                <a:off x="6818313" y="2446338"/>
                <a:ext cx="1512888" cy="2000250"/>
              </a:xfrm>
              <a:custGeom>
                <a:avLst/>
                <a:gdLst>
                  <a:gd name="T0" fmla="*/ 42 w 412"/>
                  <a:gd name="T1" fmla="*/ 327 h 544"/>
                  <a:gd name="T2" fmla="*/ 90 w 412"/>
                  <a:gd name="T3" fmla="*/ 486 h 544"/>
                  <a:gd name="T4" fmla="*/ 95 w 412"/>
                  <a:gd name="T5" fmla="*/ 512 h 544"/>
                  <a:gd name="T6" fmla="*/ 132 w 412"/>
                  <a:gd name="T7" fmla="*/ 536 h 544"/>
                  <a:gd name="T8" fmla="*/ 240 w 412"/>
                  <a:gd name="T9" fmla="*/ 523 h 544"/>
                  <a:gd name="T10" fmla="*/ 344 w 412"/>
                  <a:gd name="T11" fmla="*/ 484 h 544"/>
                  <a:gd name="T12" fmla="*/ 402 w 412"/>
                  <a:gd name="T13" fmla="*/ 454 h 544"/>
                  <a:gd name="T14" fmla="*/ 408 w 412"/>
                  <a:gd name="T15" fmla="*/ 403 h 544"/>
                  <a:gd name="T16" fmla="*/ 395 w 412"/>
                  <a:gd name="T17" fmla="*/ 352 h 544"/>
                  <a:gd name="T18" fmla="*/ 403 w 412"/>
                  <a:gd name="T19" fmla="*/ 280 h 544"/>
                  <a:gd name="T20" fmla="*/ 362 w 412"/>
                  <a:gd name="T21" fmla="*/ 105 h 544"/>
                  <a:gd name="T22" fmla="*/ 214 w 412"/>
                  <a:gd name="T23" fmla="*/ 2 h 544"/>
                  <a:gd name="T24" fmla="*/ 74 w 412"/>
                  <a:gd name="T25" fmla="*/ 43 h 544"/>
                  <a:gd name="T26" fmla="*/ 39 w 412"/>
                  <a:gd name="T27" fmla="*/ 83 h 544"/>
                  <a:gd name="T28" fmla="*/ 0 w 412"/>
                  <a:gd name="T29" fmla="*/ 116 h 544"/>
                  <a:gd name="T30" fmla="*/ 42 w 412"/>
                  <a:gd name="T31" fmla="*/ 32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2" h="544">
                    <a:moveTo>
                      <a:pt x="42" y="327"/>
                    </a:moveTo>
                    <a:cubicBezTo>
                      <a:pt x="70" y="375"/>
                      <a:pt x="87" y="430"/>
                      <a:pt x="90" y="486"/>
                    </a:cubicBezTo>
                    <a:cubicBezTo>
                      <a:pt x="91" y="495"/>
                      <a:pt x="91" y="504"/>
                      <a:pt x="95" y="512"/>
                    </a:cubicBezTo>
                    <a:cubicBezTo>
                      <a:pt x="102" y="526"/>
                      <a:pt x="117" y="533"/>
                      <a:pt x="132" y="536"/>
                    </a:cubicBezTo>
                    <a:cubicBezTo>
                      <a:pt x="168" y="544"/>
                      <a:pt x="206" y="536"/>
                      <a:pt x="240" y="523"/>
                    </a:cubicBezTo>
                    <a:cubicBezTo>
                      <a:pt x="275" y="511"/>
                      <a:pt x="308" y="494"/>
                      <a:pt x="344" y="484"/>
                    </a:cubicBezTo>
                    <a:cubicBezTo>
                      <a:pt x="365" y="478"/>
                      <a:pt x="390" y="472"/>
                      <a:pt x="402" y="454"/>
                    </a:cubicBezTo>
                    <a:cubicBezTo>
                      <a:pt x="412" y="439"/>
                      <a:pt x="412" y="420"/>
                      <a:pt x="408" y="403"/>
                    </a:cubicBezTo>
                    <a:cubicBezTo>
                      <a:pt x="404" y="386"/>
                      <a:pt x="397" y="370"/>
                      <a:pt x="395" y="352"/>
                    </a:cubicBezTo>
                    <a:cubicBezTo>
                      <a:pt x="392" y="328"/>
                      <a:pt x="399" y="304"/>
                      <a:pt x="403" y="280"/>
                    </a:cubicBezTo>
                    <a:cubicBezTo>
                      <a:pt x="411" y="219"/>
                      <a:pt x="397" y="156"/>
                      <a:pt x="362" y="105"/>
                    </a:cubicBezTo>
                    <a:cubicBezTo>
                      <a:pt x="328" y="54"/>
                      <a:pt x="272" y="22"/>
                      <a:pt x="214" y="2"/>
                    </a:cubicBezTo>
                    <a:cubicBezTo>
                      <a:pt x="208" y="0"/>
                      <a:pt x="90" y="26"/>
                      <a:pt x="74" y="43"/>
                    </a:cubicBezTo>
                    <a:cubicBezTo>
                      <a:pt x="57" y="60"/>
                      <a:pt x="40" y="81"/>
                      <a:pt x="39" y="83"/>
                    </a:cubicBezTo>
                    <a:cubicBezTo>
                      <a:pt x="39" y="84"/>
                      <a:pt x="0" y="116"/>
                      <a:pt x="0" y="116"/>
                    </a:cubicBezTo>
                    <a:lnTo>
                      <a:pt x="42" y="327"/>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0" name="Freeform 152"/>
              <p:cNvSpPr>
                <a:spLocks/>
              </p:cNvSpPr>
              <p:nvPr/>
            </p:nvSpPr>
            <p:spPr bwMode="auto">
              <a:xfrm>
                <a:off x="6497638" y="2943225"/>
                <a:ext cx="242888" cy="260350"/>
              </a:xfrm>
              <a:custGeom>
                <a:avLst/>
                <a:gdLst>
                  <a:gd name="T0" fmla="*/ 5 w 66"/>
                  <a:gd name="T1" fmla="*/ 20 h 71"/>
                  <a:gd name="T2" fmla="*/ 30 w 66"/>
                  <a:gd name="T3" fmla="*/ 8 h 71"/>
                  <a:gd name="T4" fmla="*/ 56 w 66"/>
                  <a:gd name="T5" fmla="*/ 1 h 71"/>
                  <a:gd name="T6" fmla="*/ 61 w 66"/>
                  <a:gd name="T7" fmla="*/ 2 h 71"/>
                  <a:gd name="T8" fmla="*/ 65 w 66"/>
                  <a:gd name="T9" fmla="*/ 10 h 71"/>
                  <a:gd name="T10" fmla="*/ 63 w 66"/>
                  <a:gd name="T11" fmla="*/ 28 h 71"/>
                  <a:gd name="T12" fmla="*/ 55 w 66"/>
                  <a:gd name="T13" fmla="*/ 45 h 71"/>
                  <a:gd name="T14" fmla="*/ 41 w 66"/>
                  <a:gd name="T15" fmla="*/ 66 h 71"/>
                  <a:gd name="T16" fmla="*/ 37 w 66"/>
                  <a:gd name="T17" fmla="*/ 70 h 71"/>
                  <a:gd name="T18" fmla="*/ 31 w 66"/>
                  <a:gd name="T19" fmla="*/ 70 h 71"/>
                  <a:gd name="T20" fmla="*/ 20 w 66"/>
                  <a:gd name="T21" fmla="*/ 70 h 71"/>
                  <a:gd name="T22" fmla="*/ 15 w 66"/>
                  <a:gd name="T23" fmla="*/ 69 h 71"/>
                  <a:gd name="T24" fmla="*/ 11 w 66"/>
                  <a:gd name="T25" fmla="*/ 66 h 71"/>
                  <a:gd name="T26" fmla="*/ 14 w 66"/>
                  <a:gd name="T27" fmla="*/ 57 h 71"/>
                  <a:gd name="T28" fmla="*/ 26 w 66"/>
                  <a:gd name="T29" fmla="*/ 53 h 71"/>
                  <a:gd name="T30" fmla="*/ 38 w 66"/>
                  <a:gd name="T31" fmla="*/ 52 h 71"/>
                  <a:gd name="T32" fmla="*/ 40 w 66"/>
                  <a:gd name="T33" fmla="*/ 51 h 71"/>
                  <a:gd name="T34" fmla="*/ 39 w 66"/>
                  <a:gd name="T35" fmla="*/ 47 h 71"/>
                  <a:gd name="T36" fmla="*/ 36 w 66"/>
                  <a:gd name="T37" fmla="*/ 45 h 71"/>
                  <a:gd name="T38" fmla="*/ 36 w 66"/>
                  <a:gd name="T39" fmla="*/ 40 h 71"/>
                  <a:gd name="T40" fmla="*/ 40 w 66"/>
                  <a:gd name="T41" fmla="*/ 35 h 71"/>
                  <a:gd name="T42" fmla="*/ 43 w 66"/>
                  <a:gd name="T43" fmla="*/ 30 h 71"/>
                  <a:gd name="T44" fmla="*/ 36 w 66"/>
                  <a:gd name="T45" fmla="*/ 25 h 71"/>
                  <a:gd name="T46" fmla="*/ 27 w 66"/>
                  <a:gd name="T47" fmla="*/ 27 h 71"/>
                  <a:gd name="T48" fmla="*/ 3 w 66"/>
                  <a:gd name="T49" fmla="*/ 27 h 71"/>
                  <a:gd name="T50" fmla="*/ 0 w 66"/>
                  <a:gd name="T51" fmla="*/ 24 h 71"/>
                  <a:gd name="T52" fmla="*/ 2 w 66"/>
                  <a:gd name="T53" fmla="*/ 21 h 71"/>
                  <a:gd name="T54" fmla="*/ 5 w 66"/>
                  <a:gd name="T55" fmla="*/ 2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6" h="71">
                    <a:moveTo>
                      <a:pt x="5" y="20"/>
                    </a:moveTo>
                    <a:cubicBezTo>
                      <a:pt x="14" y="18"/>
                      <a:pt x="22" y="13"/>
                      <a:pt x="30" y="8"/>
                    </a:cubicBezTo>
                    <a:cubicBezTo>
                      <a:pt x="38" y="4"/>
                      <a:pt x="47" y="0"/>
                      <a:pt x="56" y="1"/>
                    </a:cubicBezTo>
                    <a:cubicBezTo>
                      <a:pt x="58" y="1"/>
                      <a:pt x="59" y="1"/>
                      <a:pt x="61" y="2"/>
                    </a:cubicBezTo>
                    <a:cubicBezTo>
                      <a:pt x="63" y="4"/>
                      <a:pt x="64" y="7"/>
                      <a:pt x="65" y="10"/>
                    </a:cubicBezTo>
                    <a:cubicBezTo>
                      <a:pt x="66" y="16"/>
                      <a:pt x="65" y="22"/>
                      <a:pt x="63" y="28"/>
                    </a:cubicBezTo>
                    <a:cubicBezTo>
                      <a:pt x="61" y="34"/>
                      <a:pt x="58" y="39"/>
                      <a:pt x="55" y="45"/>
                    </a:cubicBezTo>
                    <a:cubicBezTo>
                      <a:pt x="51" y="52"/>
                      <a:pt x="47" y="59"/>
                      <a:pt x="41" y="66"/>
                    </a:cubicBezTo>
                    <a:cubicBezTo>
                      <a:pt x="40" y="67"/>
                      <a:pt x="39" y="69"/>
                      <a:pt x="37" y="70"/>
                    </a:cubicBezTo>
                    <a:cubicBezTo>
                      <a:pt x="35" y="71"/>
                      <a:pt x="33" y="71"/>
                      <a:pt x="31" y="70"/>
                    </a:cubicBezTo>
                    <a:cubicBezTo>
                      <a:pt x="27" y="70"/>
                      <a:pt x="23" y="70"/>
                      <a:pt x="20" y="70"/>
                    </a:cubicBezTo>
                    <a:cubicBezTo>
                      <a:pt x="18" y="70"/>
                      <a:pt x="16" y="70"/>
                      <a:pt x="15" y="69"/>
                    </a:cubicBezTo>
                    <a:cubicBezTo>
                      <a:pt x="13" y="69"/>
                      <a:pt x="11" y="67"/>
                      <a:pt x="11" y="66"/>
                    </a:cubicBezTo>
                    <a:cubicBezTo>
                      <a:pt x="9" y="63"/>
                      <a:pt x="11" y="59"/>
                      <a:pt x="14" y="57"/>
                    </a:cubicBezTo>
                    <a:cubicBezTo>
                      <a:pt x="17" y="55"/>
                      <a:pt x="21" y="54"/>
                      <a:pt x="26" y="53"/>
                    </a:cubicBezTo>
                    <a:cubicBezTo>
                      <a:pt x="30" y="53"/>
                      <a:pt x="34" y="52"/>
                      <a:pt x="38" y="52"/>
                    </a:cubicBezTo>
                    <a:cubicBezTo>
                      <a:pt x="39" y="52"/>
                      <a:pt x="40" y="51"/>
                      <a:pt x="40" y="51"/>
                    </a:cubicBezTo>
                    <a:cubicBezTo>
                      <a:pt x="41" y="49"/>
                      <a:pt x="40" y="48"/>
                      <a:pt x="39" y="47"/>
                    </a:cubicBezTo>
                    <a:cubicBezTo>
                      <a:pt x="38" y="47"/>
                      <a:pt x="37" y="46"/>
                      <a:pt x="36" y="45"/>
                    </a:cubicBezTo>
                    <a:cubicBezTo>
                      <a:pt x="35" y="44"/>
                      <a:pt x="35" y="41"/>
                      <a:pt x="36" y="40"/>
                    </a:cubicBezTo>
                    <a:cubicBezTo>
                      <a:pt x="37" y="38"/>
                      <a:pt x="39" y="37"/>
                      <a:pt x="40" y="35"/>
                    </a:cubicBezTo>
                    <a:cubicBezTo>
                      <a:pt x="41" y="34"/>
                      <a:pt x="43" y="32"/>
                      <a:pt x="43" y="30"/>
                    </a:cubicBezTo>
                    <a:cubicBezTo>
                      <a:pt x="42" y="27"/>
                      <a:pt x="39" y="25"/>
                      <a:pt x="36" y="25"/>
                    </a:cubicBezTo>
                    <a:cubicBezTo>
                      <a:pt x="33" y="25"/>
                      <a:pt x="30" y="26"/>
                      <a:pt x="27" y="27"/>
                    </a:cubicBezTo>
                    <a:cubicBezTo>
                      <a:pt x="19" y="29"/>
                      <a:pt x="11" y="30"/>
                      <a:pt x="3" y="27"/>
                    </a:cubicBezTo>
                    <a:cubicBezTo>
                      <a:pt x="2" y="26"/>
                      <a:pt x="0" y="25"/>
                      <a:pt x="0" y="24"/>
                    </a:cubicBezTo>
                    <a:cubicBezTo>
                      <a:pt x="0" y="23"/>
                      <a:pt x="0" y="22"/>
                      <a:pt x="2" y="21"/>
                    </a:cubicBezTo>
                    <a:cubicBezTo>
                      <a:pt x="3" y="20"/>
                      <a:pt x="4" y="20"/>
                      <a:pt x="5" y="2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1" name="Freeform 153"/>
              <p:cNvSpPr>
                <a:spLocks/>
              </p:cNvSpPr>
              <p:nvPr/>
            </p:nvSpPr>
            <p:spPr bwMode="auto">
              <a:xfrm>
                <a:off x="5730875" y="2840038"/>
                <a:ext cx="1454150" cy="1316037"/>
              </a:xfrm>
              <a:custGeom>
                <a:avLst/>
                <a:gdLst>
                  <a:gd name="T0" fmla="*/ 8 w 396"/>
                  <a:gd name="T1" fmla="*/ 250 h 358"/>
                  <a:gd name="T2" fmla="*/ 107 w 396"/>
                  <a:gd name="T3" fmla="*/ 336 h 358"/>
                  <a:gd name="T4" fmla="*/ 233 w 396"/>
                  <a:gd name="T5" fmla="*/ 334 h 358"/>
                  <a:gd name="T6" fmla="*/ 270 w 396"/>
                  <a:gd name="T7" fmla="*/ 299 h 358"/>
                  <a:gd name="T8" fmla="*/ 375 w 396"/>
                  <a:gd name="T9" fmla="*/ 168 h 358"/>
                  <a:gd name="T10" fmla="*/ 395 w 396"/>
                  <a:gd name="T11" fmla="*/ 106 h 358"/>
                  <a:gd name="T12" fmla="*/ 353 w 396"/>
                  <a:gd name="T13" fmla="*/ 29 h 358"/>
                  <a:gd name="T14" fmla="*/ 308 w 396"/>
                  <a:gd name="T15" fmla="*/ 1 h 358"/>
                  <a:gd name="T16" fmla="*/ 268 w 396"/>
                  <a:gd name="T17" fmla="*/ 32 h 358"/>
                  <a:gd name="T18" fmla="*/ 209 w 396"/>
                  <a:gd name="T19" fmla="*/ 157 h 358"/>
                  <a:gd name="T20" fmla="*/ 158 w 396"/>
                  <a:gd name="T21" fmla="*/ 214 h 358"/>
                  <a:gd name="T22" fmla="*/ 141 w 396"/>
                  <a:gd name="T23" fmla="*/ 232 h 358"/>
                  <a:gd name="T24" fmla="*/ 120 w 396"/>
                  <a:gd name="T25" fmla="*/ 230 h 358"/>
                  <a:gd name="T26" fmla="*/ 43 w 396"/>
                  <a:gd name="T27" fmla="*/ 206 h 358"/>
                  <a:gd name="T28" fmla="*/ 8 w 396"/>
                  <a:gd name="T29" fmla="*/ 25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6" h="358">
                    <a:moveTo>
                      <a:pt x="8" y="250"/>
                    </a:moveTo>
                    <a:cubicBezTo>
                      <a:pt x="39" y="282"/>
                      <a:pt x="67" y="317"/>
                      <a:pt x="107" y="336"/>
                    </a:cubicBezTo>
                    <a:cubicBezTo>
                      <a:pt x="146" y="355"/>
                      <a:pt x="196" y="358"/>
                      <a:pt x="233" y="334"/>
                    </a:cubicBezTo>
                    <a:cubicBezTo>
                      <a:pt x="247" y="325"/>
                      <a:pt x="259" y="312"/>
                      <a:pt x="270" y="299"/>
                    </a:cubicBezTo>
                    <a:cubicBezTo>
                      <a:pt x="308" y="258"/>
                      <a:pt x="347" y="216"/>
                      <a:pt x="375" y="168"/>
                    </a:cubicBezTo>
                    <a:cubicBezTo>
                      <a:pt x="386" y="149"/>
                      <a:pt x="396" y="128"/>
                      <a:pt x="395" y="106"/>
                    </a:cubicBezTo>
                    <a:cubicBezTo>
                      <a:pt x="393" y="76"/>
                      <a:pt x="373" y="51"/>
                      <a:pt x="353" y="29"/>
                    </a:cubicBezTo>
                    <a:cubicBezTo>
                      <a:pt x="341" y="15"/>
                      <a:pt x="326" y="0"/>
                      <a:pt x="308" y="1"/>
                    </a:cubicBezTo>
                    <a:cubicBezTo>
                      <a:pt x="290" y="2"/>
                      <a:pt x="277" y="17"/>
                      <a:pt x="268" y="32"/>
                    </a:cubicBezTo>
                    <a:cubicBezTo>
                      <a:pt x="245" y="72"/>
                      <a:pt x="237" y="120"/>
                      <a:pt x="209" y="157"/>
                    </a:cubicBezTo>
                    <a:cubicBezTo>
                      <a:pt x="193" y="177"/>
                      <a:pt x="172" y="193"/>
                      <a:pt x="158" y="214"/>
                    </a:cubicBezTo>
                    <a:cubicBezTo>
                      <a:pt x="153" y="221"/>
                      <a:pt x="149" y="229"/>
                      <a:pt x="141" y="232"/>
                    </a:cubicBezTo>
                    <a:cubicBezTo>
                      <a:pt x="134" y="234"/>
                      <a:pt x="127" y="232"/>
                      <a:pt x="120" y="230"/>
                    </a:cubicBezTo>
                    <a:cubicBezTo>
                      <a:pt x="95" y="222"/>
                      <a:pt x="69" y="214"/>
                      <a:pt x="43" y="206"/>
                    </a:cubicBezTo>
                    <a:cubicBezTo>
                      <a:pt x="30" y="203"/>
                      <a:pt x="0" y="242"/>
                      <a:pt x="8" y="25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2" name="Freeform 154"/>
              <p:cNvSpPr>
                <a:spLocks/>
              </p:cNvSpPr>
              <p:nvPr/>
            </p:nvSpPr>
            <p:spPr bwMode="auto">
              <a:xfrm>
                <a:off x="5359400" y="3405188"/>
                <a:ext cx="522288" cy="346075"/>
              </a:xfrm>
              <a:custGeom>
                <a:avLst/>
                <a:gdLst>
                  <a:gd name="T0" fmla="*/ 142 w 142"/>
                  <a:gd name="T1" fmla="*/ 52 h 94"/>
                  <a:gd name="T2" fmla="*/ 138 w 142"/>
                  <a:gd name="T3" fmla="*/ 41 h 94"/>
                  <a:gd name="T4" fmla="*/ 130 w 142"/>
                  <a:gd name="T5" fmla="*/ 32 h 94"/>
                  <a:gd name="T6" fmla="*/ 121 w 142"/>
                  <a:gd name="T7" fmla="*/ 29 h 94"/>
                  <a:gd name="T8" fmla="*/ 107 w 142"/>
                  <a:gd name="T9" fmla="*/ 17 h 94"/>
                  <a:gd name="T10" fmla="*/ 80 w 142"/>
                  <a:gd name="T11" fmla="*/ 3 h 94"/>
                  <a:gd name="T12" fmla="*/ 69 w 142"/>
                  <a:gd name="T13" fmla="*/ 3 h 94"/>
                  <a:gd name="T14" fmla="*/ 62 w 142"/>
                  <a:gd name="T15" fmla="*/ 7 h 94"/>
                  <a:gd name="T16" fmla="*/ 57 w 142"/>
                  <a:gd name="T17" fmla="*/ 9 h 94"/>
                  <a:gd name="T18" fmla="*/ 50 w 142"/>
                  <a:gd name="T19" fmla="*/ 4 h 94"/>
                  <a:gd name="T20" fmla="*/ 43 w 142"/>
                  <a:gd name="T21" fmla="*/ 1 h 94"/>
                  <a:gd name="T22" fmla="*/ 29 w 142"/>
                  <a:gd name="T23" fmla="*/ 2 h 94"/>
                  <a:gd name="T24" fmla="*/ 16 w 142"/>
                  <a:gd name="T25" fmla="*/ 13 h 94"/>
                  <a:gd name="T26" fmla="*/ 14 w 142"/>
                  <a:gd name="T27" fmla="*/ 21 h 94"/>
                  <a:gd name="T28" fmla="*/ 26 w 142"/>
                  <a:gd name="T29" fmla="*/ 19 h 94"/>
                  <a:gd name="T30" fmla="*/ 40 w 142"/>
                  <a:gd name="T31" fmla="*/ 18 h 94"/>
                  <a:gd name="T32" fmla="*/ 49 w 142"/>
                  <a:gd name="T33" fmla="*/ 20 h 94"/>
                  <a:gd name="T34" fmla="*/ 50 w 142"/>
                  <a:gd name="T35" fmla="*/ 25 h 94"/>
                  <a:gd name="T36" fmla="*/ 44 w 142"/>
                  <a:gd name="T37" fmla="*/ 24 h 94"/>
                  <a:gd name="T38" fmla="*/ 34 w 142"/>
                  <a:gd name="T39" fmla="*/ 20 h 94"/>
                  <a:gd name="T40" fmla="*/ 24 w 142"/>
                  <a:gd name="T41" fmla="*/ 20 h 94"/>
                  <a:gd name="T42" fmla="*/ 14 w 142"/>
                  <a:gd name="T43" fmla="*/ 23 h 94"/>
                  <a:gd name="T44" fmla="*/ 6 w 142"/>
                  <a:gd name="T45" fmla="*/ 36 h 94"/>
                  <a:gd name="T46" fmla="*/ 14 w 142"/>
                  <a:gd name="T47" fmla="*/ 43 h 94"/>
                  <a:gd name="T48" fmla="*/ 20 w 142"/>
                  <a:gd name="T49" fmla="*/ 38 h 94"/>
                  <a:gd name="T50" fmla="*/ 28 w 142"/>
                  <a:gd name="T51" fmla="*/ 36 h 94"/>
                  <a:gd name="T52" fmla="*/ 43 w 142"/>
                  <a:gd name="T53" fmla="*/ 42 h 94"/>
                  <a:gd name="T54" fmla="*/ 40 w 142"/>
                  <a:gd name="T55" fmla="*/ 46 h 94"/>
                  <a:gd name="T56" fmla="*/ 28 w 142"/>
                  <a:gd name="T57" fmla="*/ 43 h 94"/>
                  <a:gd name="T58" fmla="*/ 17 w 142"/>
                  <a:gd name="T59" fmla="*/ 44 h 94"/>
                  <a:gd name="T60" fmla="*/ 10 w 142"/>
                  <a:gd name="T61" fmla="*/ 48 h 94"/>
                  <a:gd name="T62" fmla="*/ 4 w 142"/>
                  <a:gd name="T63" fmla="*/ 59 h 94"/>
                  <a:gd name="T64" fmla="*/ 14 w 142"/>
                  <a:gd name="T65" fmla="*/ 63 h 94"/>
                  <a:gd name="T66" fmla="*/ 27 w 142"/>
                  <a:gd name="T67" fmla="*/ 59 h 94"/>
                  <a:gd name="T68" fmla="*/ 45 w 142"/>
                  <a:gd name="T69" fmla="*/ 72 h 94"/>
                  <a:gd name="T70" fmla="*/ 70 w 142"/>
                  <a:gd name="T71" fmla="*/ 88 h 94"/>
                  <a:gd name="T72" fmla="*/ 108 w 142"/>
                  <a:gd name="T73" fmla="*/ 93 h 94"/>
                  <a:gd name="T74" fmla="*/ 142 w 142"/>
                  <a:gd name="T75" fmla="*/ 5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94">
                    <a:moveTo>
                      <a:pt x="142" y="52"/>
                    </a:moveTo>
                    <a:cubicBezTo>
                      <a:pt x="141" y="48"/>
                      <a:pt x="139" y="43"/>
                      <a:pt x="138" y="41"/>
                    </a:cubicBezTo>
                    <a:cubicBezTo>
                      <a:pt x="136" y="38"/>
                      <a:pt x="133" y="34"/>
                      <a:pt x="130" y="32"/>
                    </a:cubicBezTo>
                    <a:cubicBezTo>
                      <a:pt x="127" y="31"/>
                      <a:pt x="125" y="30"/>
                      <a:pt x="121" y="29"/>
                    </a:cubicBezTo>
                    <a:cubicBezTo>
                      <a:pt x="117" y="28"/>
                      <a:pt x="112" y="21"/>
                      <a:pt x="107" y="17"/>
                    </a:cubicBezTo>
                    <a:cubicBezTo>
                      <a:pt x="101" y="12"/>
                      <a:pt x="83" y="3"/>
                      <a:pt x="80" y="3"/>
                    </a:cubicBezTo>
                    <a:cubicBezTo>
                      <a:pt x="76" y="2"/>
                      <a:pt x="73" y="2"/>
                      <a:pt x="69" y="3"/>
                    </a:cubicBezTo>
                    <a:cubicBezTo>
                      <a:pt x="64" y="4"/>
                      <a:pt x="64" y="6"/>
                      <a:pt x="62" y="7"/>
                    </a:cubicBezTo>
                    <a:cubicBezTo>
                      <a:pt x="61" y="9"/>
                      <a:pt x="58" y="10"/>
                      <a:pt x="57" y="9"/>
                    </a:cubicBezTo>
                    <a:cubicBezTo>
                      <a:pt x="56" y="8"/>
                      <a:pt x="52" y="5"/>
                      <a:pt x="50" y="4"/>
                    </a:cubicBezTo>
                    <a:cubicBezTo>
                      <a:pt x="49" y="4"/>
                      <a:pt x="46" y="2"/>
                      <a:pt x="43" y="1"/>
                    </a:cubicBezTo>
                    <a:cubicBezTo>
                      <a:pt x="40" y="0"/>
                      <a:pt x="33" y="2"/>
                      <a:pt x="29" y="2"/>
                    </a:cubicBezTo>
                    <a:cubicBezTo>
                      <a:pt x="26" y="3"/>
                      <a:pt x="19" y="10"/>
                      <a:pt x="16" y="13"/>
                    </a:cubicBezTo>
                    <a:cubicBezTo>
                      <a:pt x="12" y="15"/>
                      <a:pt x="14" y="21"/>
                      <a:pt x="14" y="21"/>
                    </a:cubicBezTo>
                    <a:cubicBezTo>
                      <a:pt x="14" y="22"/>
                      <a:pt x="26" y="19"/>
                      <a:pt x="26" y="19"/>
                    </a:cubicBezTo>
                    <a:cubicBezTo>
                      <a:pt x="26" y="19"/>
                      <a:pt x="39" y="18"/>
                      <a:pt x="40" y="18"/>
                    </a:cubicBezTo>
                    <a:cubicBezTo>
                      <a:pt x="42" y="18"/>
                      <a:pt x="47" y="19"/>
                      <a:pt x="49" y="20"/>
                    </a:cubicBezTo>
                    <a:cubicBezTo>
                      <a:pt x="51" y="21"/>
                      <a:pt x="50" y="23"/>
                      <a:pt x="50" y="25"/>
                    </a:cubicBezTo>
                    <a:cubicBezTo>
                      <a:pt x="49" y="26"/>
                      <a:pt x="48" y="25"/>
                      <a:pt x="44" y="24"/>
                    </a:cubicBezTo>
                    <a:cubicBezTo>
                      <a:pt x="40" y="24"/>
                      <a:pt x="37" y="21"/>
                      <a:pt x="34" y="20"/>
                    </a:cubicBezTo>
                    <a:cubicBezTo>
                      <a:pt x="30" y="19"/>
                      <a:pt x="29" y="20"/>
                      <a:pt x="24" y="20"/>
                    </a:cubicBezTo>
                    <a:cubicBezTo>
                      <a:pt x="18" y="20"/>
                      <a:pt x="16" y="22"/>
                      <a:pt x="14" y="23"/>
                    </a:cubicBezTo>
                    <a:cubicBezTo>
                      <a:pt x="13" y="24"/>
                      <a:pt x="13" y="26"/>
                      <a:pt x="6" y="36"/>
                    </a:cubicBezTo>
                    <a:cubicBezTo>
                      <a:pt x="0" y="46"/>
                      <a:pt x="12" y="44"/>
                      <a:pt x="14" y="43"/>
                    </a:cubicBezTo>
                    <a:cubicBezTo>
                      <a:pt x="15" y="43"/>
                      <a:pt x="18" y="40"/>
                      <a:pt x="20" y="38"/>
                    </a:cubicBezTo>
                    <a:cubicBezTo>
                      <a:pt x="22" y="37"/>
                      <a:pt x="26" y="36"/>
                      <a:pt x="28" y="36"/>
                    </a:cubicBezTo>
                    <a:cubicBezTo>
                      <a:pt x="30" y="36"/>
                      <a:pt x="41" y="41"/>
                      <a:pt x="43" y="42"/>
                    </a:cubicBezTo>
                    <a:cubicBezTo>
                      <a:pt x="44" y="43"/>
                      <a:pt x="43" y="45"/>
                      <a:pt x="40" y="46"/>
                    </a:cubicBezTo>
                    <a:cubicBezTo>
                      <a:pt x="38" y="47"/>
                      <a:pt x="33" y="44"/>
                      <a:pt x="28" y="43"/>
                    </a:cubicBezTo>
                    <a:cubicBezTo>
                      <a:pt x="24" y="42"/>
                      <a:pt x="20" y="43"/>
                      <a:pt x="17" y="44"/>
                    </a:cubicBezTo>
                    <a:cubicBezTo>
                      <a:pt x="14" y="44"/>
                      <a:pt x="12" y="47"/>
                      <a:pt x="10" y="48"/>
                    </a:cubicBezTo>
                    <a:cubicBezTo>
                      <a:pt x="8" y="50"/>
                      <a:pt x="5" y="54"/>
                      <a:pt x="4" y="59"/>
                    </a:cubicBezTo>
                    <a:cubicBezTo>
                      <a:pt x="3" y="64"/>
                      <a:pt x="12" y="64"/>
                      <a:pt x="14" y="63"/>
                    </a:cubicBezTo>
                    <a:cubicBezTo>
                      <a:pt x="17" y="62"/>
                      <a:pt x="22" y="59"/>
                      <a:pt x="27" y="59"/>
                    </a:cubicBezTo>
                    <a:cubicBezTo>
                      <a:pt x="31" y="60"/>
                      <a:pt x="41" y="69"/>
                      <a:pt x="45" y="72"/>
                    </a:cubicBezTo>
                    <a:cubicBezTo>
                      <a:pt x="49" y="75"/>
                      <a:pt x="59" y="82"/>
                      <a:pt x="70" y="88"/>
                    </a:cubicBezTo>
                    <a:cubicBezTo>
                      <a:pt x="80" y="93"/>
                      <a:pt x="93" y="94"/>
                      <a:pt x="108" y="93"/>
                    </a:cubicBezTo>
                    <a:cubicBezTo>
                      <a:pt x="107" y="82"/>
                      <a:pt x="129" y="53"/>
                      <a:pt x="142" y="5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3" name="Freeform 155"/>
              <p:cNvSpPr>
                <a:spLocks/>
              </p:cNvSpPr>
              <p:nvPr/>
            </p:nvSpPr>
            <p:spPr bwMode="auto">
              <a:xfrm>
                <a:off x="7097713" y="2401888"/>
                <a:ext cx="503238" cy="195262"/>
              </a:xfrm>
              <a:custGeom>
                <a:avLst/>
                <a:gdLst>
                  <a:gd name="T0" fmla="*/ 137 w 137"/>
                  <a:gd name="T1" fmla="*/ 14 h 53"/>
                  <a:gd name="T2" fmla="*/ 137 w 137"/>
                  <a:gd name="T3" fmla="*/ 14 h 53"/>
                  <a:gd name="T4" fmla="*/ 64 w 137"/>
                  <a:gd name="T5" fmla="*/ 8 h 53"/>
                  <a:gd name="T6" fmla="*/ 0 w 137"/>
                  <a:gd name="T7" fmla="*/ 53 h 53"/>
                  <a:gd name="T8" fmla="*/ 137 w 137"/>
                  <a:gd name="T9" fmla="*/ 14 h 53"/>
                </a:gdLst>
                <a:ahLst/>
                <a:cxnLst>
                  <a:cxn ang="0">
                    <a:pos x="T0" y="T1"/>
                  </a:cxn>
                  <a:cxn ang="0">
                    <a:pos x="T2" y="T3"/>
                  </a:cxn>
                  <a:cxn ang="0">
                    <a:pos x="T4" y="T5"/>
                  </a:cxn>
                  <a:cxn ang="0">
                    <a:pos x="T6" y="T7"/>
                  </a:cxn>
                  <a:cxn ang="0">
                    <a:pos x="T8" y="T9"/>
                  </a:cxn>
                </a:cxnLst>
                <a:rect l="0" t="0" r="r" b="b"/>
                <a:pathLst>
                  <a:path w="137" h="53">
                    <a:moveTo>
                      <a:pt x="137" y="14"/>
                    </a:moveTo>
                    <a:cubicBezTo>
                      <a:pt x="137" y="14"/>
                      <a:pt x="137" y="14"/>
                      <a:pt x="137" y="14"/>
                    </a:cubicBezTo>
                    <a:cubicBezTo>
                      <a:pt x="117" y="7"/>
                      <a:pt x="94" y="0"/>
                      <a:pt x="64" y="8"/>
                    </a:cubicBezTo>
                    <a:cubicBezTo>
                      <a:pt x="36" y="16"/>
                      <a:pt x="10" y="28"/>
                      <a:pt x="0" y="53"/>
                    </a:cubicBezTo>
                    <a:cubicBezTo>
                      <a:pt x="21" y="36"/>
                      <a:pt x="126" y="13"/>
                      <a:pt x="137" y="14"/>
                    </a:cubicBezTo>
                    <a:close/>
                  </a:path>
                </a:pathLst>
              </a:custGeom>
              <a:solidFill>
                <a:srgbClr val="253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4" name="Freeform 156"/>
              <p:cNvSpPr>
                <a:spLocks/>
              </p:cNvSpPr>
              <p:nvPr/>
            </p:nvSpPr>
            <p:spPr bwMode="auto">
              <a:xfrm>
                <a:off x="6723063" y="1711325"/>
                <a:ext cx="719138" cy="963612"/>
              </a:xfrm>
              <a:custGeom>
                <a:avLst/>
                <a:gdLst>
                  <a:gd name="T0" fmla="*/ 45 w 196"/>
                  <a:gd name="T1" fmla="*/ 256 h 262"/>
                  <a:gd name="T2" fmla="*/ 69 w 196"/>
                  <a:gd name="T3" fmla="*/ 262 h 262"/>
                  <a:gd name="T4" fmla="*/ 82 w 196"/>
                  <a:gd name="T5" fmla="*/ 262 h 262"/>
                  <a:gd name="T6" fmla="*/ 100 w 196"/>
                  <a:gd name="T7" fmla="*/ 243 h 262"/>
                  <a:gd name="T8" fmla="*/ 102 w 196"/>
                  <a:gd name="T9" fmla="*/ 241 h 262"/>
                  <a:gd name="T10" fmla="*/ 166 w 196"/>
                  <a:gd name="T11" fmla="*/ 196 h 262"/>
                  <a:gd name="T12" fmla="*/ 186 w 196"/>
                  <a:gd name="T13" fmla="*/ 193 h 262"/>
                  <a:gd name="T14" fmla="*/ 184 w 196"/>
                  <a:gd name="T15" fmla="*/ 184 h 262"/>
                  <a:gd name="T16" fmla="*/ 189 w 196"/>
                  <a:gd name="T17" fmla="*/ 143 h 262"/>
                  <a:gd name="T18" fmla="*/ 192 w 196"/>
                  <a:gd name="T19" fmla="*/ 74 h 262"/>
                  <a:gd name="T20" fmla="*/ 155 w 196"/>
                  <a:gd name="T21" fmla="*/ 17 h 262"/>
                  <a:gd name="T22" fmla="*/ 66 w 196"/>
                  <a:gd name="T23" fmla="*/ 17 h 262"/>
                  <a:gd name="T24" fmla="*/ 8 w 196"/>
                  <a:gd name="T25" fmla="*/ 88 h 262"/>
                  <a:gd name="T26" fmla="*/ 2 w 196"/>
                  <a:gd name="T27" fmla="*/ 120 h 262"/>
                  <a:gd name="T28" fmla="*/ 9 w 196"/>
                  <a:gd name="T29" fmla="*/ 142 h 262"/>
                  <a:gd name="T30" fmla="*/ 14 w 196"/>
                  <a:gd name="T31" fmla="*/ 180 h 262"/>
                  <a:gd name="T32" fmla="*/ 33 w 196"/>
                  <a:gd name="T33" fmla="*/ 238 h 262"/>
                  <a:gd name="T34" fmla="*/ 45 w 196"/>
                  <a:gd name="T35" fmla="*/ 25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62">
                    <a:moveTo>
                      <a:pt x="45" y="256"/>
                    </a:moveTo>
                    <a:cubicBezTo>
                      <a:pt x="52" y="262"/>
                      <a:pt x="61" y="262"/>
                      <a:pt x="69" y="262"/>
                    </a:cubicBezTo>
                    <a:cubicBezTo>
                      <a:pt x="74" y="262"/>
                      <a:pt x="78" y="262"/>
                      <a:pt x="82" y="262"/>
                    </a:cubicBezTo>
                    <a:cubicBezTo>
                      <a:pt x="88" y="256"/>
                      <a:pt x="94" y="249"/>
                      <a:pt x="100" y="243"/>
                    </a:cubicBezTo>
                    <a:cubicBezTo>
                      <a:pt x="100" y="242"/>
                      <a:pt x="101" y="242"/>
                      <a:pt x="102" y="241"/>
                    </a:cubicBezTo>
                    <a:cubicBezTo>
                      <a:pt x="112" y="216"/>
                      <a:pt x="138" y="204"/>
                      <a:pt x="166" y="196"/>
                    </a:cubicBezTo>
                    <a:cubicBezTo>
                      <a:pt x="173" y="195"/>
                      <a:pt x="180" y="194"/>
                      <a:pt x="186" y="193"/>
                    </a:cubicBezTo>
                    <a:cubicBezTo>
                      <a:pt x="185" y="190"/>
                      <a:pt x="185" y="187"/>
                      <a:pt x="184" y="184"/>
                    </a:cubicBezTo>
                    <a:cubicBezTo>
                      <a:pt x="183" y="170"/>
                      <a:pt x="186" y="157"/>
                      <a:pt x="189" y="143"/>
                    </a:cubicBezTo>
                    <a:cubicBezTo>
                      <a:pt x="194" y="121"/>
                      <a:pt x="196" y="97"/>
                      <a:pt x="192" y="74"/>
                    </a:cubicBezTo>
                    <a:cubicBezTo>
                      <a:pt x="187" y="52"/>
                      <a:pt x="175" y="30"/>
                      <a:pt x="155" y="17"/>
                    </a:cubicBezTo>
                    <a:cubicBezTo>
                      <a:pt x="129" y="0"/>
                      <a:pt x="94" y="2"/>
                      <a:pt x="66" y="17"/>
                    </a:cubicBezTo>
                    <a:cubicBezTo>
                      <a:pt x="39" y="32"/>
                      <a:pt x="20" y="59"/>
                      <a:pt x="8" y="88"/>
                    </a:cubicBezTo>
                    <a:cubicBezTo>
                      <a:pt x="3" y="98"/>
                      <a:pt x="0" y="109"/>
                      <a:pt x="2" y="120"/>
                    </a:cubicBezTo>
                    <a:cubicBezTo>
                      <a:pt x="3" y="128"/>
                      <a:pt x="7" y="134"/>
                      <a:pt x="9" y="142"/>
                    </a:cubicBezTo>
                    <a:cubicBezTo>
                      <a:pt x="13" y="154"/>
                      <a:pt x="12" y="167"/>
                      <a:pt x="14" y="180"/>
                    </a:cubicBezTo>
                    <a:cubicBezTo>
                      <a:pt x="16" y="200"/>
                      <a:pt x="25" y="219"/>
                      <a:pt x="33" y="238"/>
                    </a:cubicBezTo>
                    <a:cubicBezTo>
                      <a:pt x="36" y="245"/>
                      <a:pt x="39" y="252"/>
                      <a:pt x="45" y="25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5" name="Freeform 157"/>
              <p:cNvSpPr>
                <a:spLocks/>
              </p:cNvSpPr>
              <p:nvPr/>
            </p:nvSpPr>
            <p:spPr bwMode="auto">
              <a:xfrm>
                <a:off x="6799263" y="1711325"/>
                <a:ext cx="642938" cy="746125"/>
              </a:xfrm>
              <a:custGeom>
                <a:avLst/>
                <a:gdLst>
                  <a:gd name="T0" fmla="*/ 171 w 175"/>
                  <a:gd name="T1" fmla="*/ 74 h 203"/>
                  <a:gd name="T2" fmla="*/ 134 w 175"/>
                  <a:gd name="T3" fmla="*/ 17 h 203"/>
                  <a:gd name="T4" fmla="*/ 45 w 175"/>
                  <a:gd name="T5" fmla="*/ 17 h 203"/>
                  <a:gd name="T6" fmla="*/ 10 w 175"/>
                  <a:gd name="T7" fmla="*/ 48 h 203"/>
                  <a:gd name="T8" fmla="*/ 4 w 175"/>
                  <a:gd name="T9" fmla="*/ 107 h 203"/>
                  <a:gd name="T10" fmla="*/ 16 w 175"/>
                  <a:gd name="T11" fmla="*/ 154 h 203"/>
                  <a:gd name="T12" fmla="*/ 14 w 175"/>
                  <a:gd name="T13" fmla="*/ 167 h 203"/>
                  <a:gd name="T14" fmla="*/ 22 w 175"/>
                  <a:gd name="T15" fmla="*/ 177 h 203"/>
                  <a:gd name="T16" fmla="*/ 28 w 175"/>
                  <a:gd name="T17" fmla="*/ 145 h 203"/>
                  <a:gd name="T18" fmla="*/ 35 w 175"/>
                  <a:gd name="T19" fmla="*/ 127 h 203"/>
                  <a:gd name="T20" fmla="*/ 58 w 175"/>
                  <a:gd name="T21" fmla="*/ 123 h 203"/>
                  <a:gd name="T22" fmla="*/ 86 w 175"/>
                  <a:gd name="T23" fmla="*/ 149 h 203"/>
                  <a:gd name="T24" fmla="*/ 105 w 175"/>
                  <a:gd name="T25" fmla="*/ 183 h 203"/>
                  <a:gd name="T26" fmla="*/ 125 w 175"/>
                  <a:gd name="T27" fmla="*/ 203 h 203"/>
                  <a:gd name="T28" fmla="*/ 145 w 175"/>
                  <a:gd name="T29" fmla="*/ 196 h 203"/>
                  <a:gd name="T30" fmla="*/ 165 w 175"/>
                  <a:gd name="T31" fmla="*/ 193 h 203"/>
                  <a:gd name="T32" fmla="*/ 163 w 175"/>
                  <a:gd name="T33" fmla="*/ 184 h 203"/>
                  <a:gd name="T34" fmla="*/ 168 w 175"/>
                  <a:gd name="T35" fmla="*/ 143 h 203"/>
                  <a:gd name="T36" fmla="*/ 171 w 175"/>
                  <a:gd name="T37" fmla="*/ 7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5" h="203">
                    <a:moveTo>
                      <a:pt x="171" y="74"/>
                    </a:moveTo>
                    <a:cubicBezTo>
                      <a:pt x="166" y="52"/>
                      <a:pt x="154" y="30"/>
                      <a:pt x="134" y="17"/>
                    </a:cubicBezTo>
                    <a:cubicBezTo>
                      <a:pt x="108" y="0"/>
                      <a:pt x="73" y="2"/>
                      <a:pt x="45" y="17"/>
                    </a:cubicBezTo>
                    <a:cubicBezTo>
                      <a:pt x="32" y="25"/>
                      <a:pt x="20" y="35"/>
                      <a:pt x="10" y="48"/>
                    </a:cubicBezTo>
                    <a:cubicBezTo>
                      <a:pt x="6" y="68"/>
                      <a:pt x="0" y="87"/>
                      <a:pt x="4" y="107"/>
                    </a:cubicBezTo>
                    <a:cubicBezTo>
                      <a:pt x="8" y="123"/>
                      <a:pt x="18" y="138"/>
                      <a:pt x="16" y="154"/>
                    </a:cubicBezTo>
                    <a:cubicBezTo>
                      <a:pt x="15" y="159"/>
                      <a:pt x="14" y="163"/>
                      <a:pt x="14" y="167"/>
                    </a:cubicBezTo>
                    <a:cubicBezTo>
                      <a:pt x="14" y="172"/>
                      <a:pt x="17" y="177"/>
                      <a:pt x="22" y="177"/>
                    </a:cubicBezTo>
                    <a:cubicBezTo>
                      <a:pt x="24" y="166"/>
                      <a:pt x="26" y="156"/>
                      <a:pt x="28" y="145"/>
                    </a:cubicBezTo>
                    <a:cubicBezTo>
                      <a:pt x="29" y="138"/>
                      <a:pt x="31" y="131"/>
                      <a:pt x="35" y="127"/>
                    </a:cubicBezTo>
                    <a:cubicBezTo>
                      <a:pt x="41" y="121"/>
                      <a:pt x="50" y="121"/>
                      <a:pt x="58" y="123"/>
                    </a:cubicBezTo>
                    <a:cubicBezTo>
                      <a:pt x="70" y="127"/>
                      <a:pt x="80" y="137"/>
                      <a:pt x="86" y="149"/>
                    </a:cubicBezTo>
                    <a:cubicBezTo>
                      <a:pt x="93" y="160"/>
                      <a:pt x="98" y="172"/>
                      <a:pt x="105" y="183"/>
                    </a:cubicBezTo>
                    <a:cubicBezTo>
                      <a:pt x="110" y="191"/>
                      <a:pt x="117" y="198"/>
                      <a:pt x="125" y="203"/>
                    </a:cubicBezTo>
                    <a:cubicBezTo>
                      <a:pt x="131" y="201"/>
                      <a:pt x="138" y="198"/>
                      <a:pt x="145" y="196"/>
                    </a:cubicBezTo>
                    <a:cubicBezTo>
                      <a:pt x="152" y="195"/>
                      <a:pt x="159" y="194"/>
                      <a:pt x="165" y="193"/>
                    </a:cubicBezTo>
                    <a:cubicBezTo>
                      <a:pt x="164" y="190"/>
                      <a:pt x="164" y="187"/>
                      <a:pt x="163" y="184"/>
                    </a:cubicBezTo>
                    <a:cubicBezTo>
                      <a:pt x="162" y="170"/>
                      <a:pt x="165" y="157"/>
                      <a:pt x="168" y="143"/>
                    </a:cubicBezTo>
                    <a:cubicBezTo>
                      <a:pt x="173" y="121"/>
                      <a:pt x="175" y="97"/>
                      <a:pt x="171" y="7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6" name="Freeform 158"/>
              <p:cNvSpPr>
                <a:spLocks/>
              </p:cNvSpPr>
              <p:nvPr/>
            </p:nvSpPr>
            <p:spPr bwMode="auto">
              <a:xfrm>
                <a:off x="5487988" y="5751513"/>
                <a:ext cx="877888" cy="392112"/>
              </a:xfrm>
              <a:custGeom>
                <a:avLst/>
                <a:gdLst>
                  <a:gd name="T0" fmla="*/ 186 w 239"/>
                  <a:gd name="T1" fmla="*/ 81 h 107"/>
                  <a:gd name="T2" fmla="*/ 79 w 239"/>
                  <a:gd name="T3" fmla="*/ 65 h 107"/>
                  <a:gd name="T4" fmla="*/ 5 w 239"/>
                  <a:gd name="T5" fmla="*/ 0 h 107"/>
                  <a:gd name="T6" fmla="*/ 0 w 239"/>
                  <a:gd name="T7" fmla="*/ 16 h 107"/>
                  <a:gd name="T8" fmla="*/ 10 w 239"/>
                  <a:gd name="T9" fmla="*/ 41 h 107"/>
                  <a:gd name="T10" fmla="*/ 31 w 239"/>
                  <a:gd name="T11" fmla="*/ 59 h 107"/>
                  <a:gd name="T12" fmla="*/ 147 w 239"/>
                  <a:gd name="T13" fmla="*/ 85 h 107"/>
                  <a:gd name="T14" fmla="*/ 147 w 239"/>
                  <a:gd name="T15" fmla="*/ 87 h 107"/>
                  <a:gd name="T16" fmla="*/ 147 w 239"/>
                  <a:gd name="T17" fmla="*/ 98 h 107"/>
                  <a:gd name="T18" fmla="*/ 195 w 239"/>
                  <a:gd name="T19" fmla="*/ 106 h 107"/>
                  <a:gd name="T20" fmla="*/ 239 w 239"/>
                  <a:gd name="T21" fmla="*/ 88 h 107"/>
                  <a:gd name="T22" fmla="*/ 238 w 239"/>
                  <a:gd name="T23" fmla="*/ 75 h 107"/>
                  <a:gd name="T24" fmla="*/ 186 w 239"/>
                  <a:gd name="T25" fmla="*/ 8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9" h="107">
                    <a:moveTo>
                      <a:pt x="186" y="81"/>
                    </a:moveTo>
                    <a:cubicBezTo>
                      <a:pt x="159" y="81"/>
                      <a:pt x="134" y="74"/>
                      <a:pt x="79" y="65"/>
                    </a:cubicBezTo>
                    <a:cubicBezTo>
                      <a:pt x="23" y="54"/>
                      <a:pt x="9" y="26"/>
                      <a:pt x="5" y="0"/>
                    </a:cubicBezTo>
                    <a:cubicBezTo>
                      <a:pt x="2" y="4"/>
                      <a:pt x="0" y="10"/>
                      <a:pt x="0" y="16"/>
                    </a:cubicBezTo>
                    <a:cubicBezTo>
                      <a:pt x="0" y="25"/>
                      <a:pt x="4" y="34"/>
                      <a:pt x="10" y="41"/>
                    </a:cubicBezTo>
                    <a:cubicBezTo>
                      <a:pt x="16" y="49"/>
                      <a:pt x="23" y="54"/>
                      <a:pt x="31" y="59"/>
                    </a:cubicBezTo>
                    <a:cubicBezTo>
                      <a:pt x="66" y="79"/>
                      <a:pt x="107" y="84"/>
                      <a:pt x="147" y="85"/>
                    </a:cubicBezTo>
                    <a:cubicBezTo>
                      <a:pt x="147" y="86"/>
                      <a:pt x="147" y="86"/>
                      <a:pt x="147" y="87"/>
                    </a:cubicBezTo>
                    <a:cubicBezTo>
                      <a:pt x="147" y="98"/>
                      <a:pt x="147" y="98"/>
                      <a:pt x="147" y="98"/>
                    </a:cubicBezTo>
                    <a:cubicBezTo>
                      <a:pt x="163" y="98"/>
                      <a:pt x="179" y="107"/>
                      <a:pt x="195" y="106"/>
                    </a:cubicBezTo>
                    <a:cubicBezTo>
                      <a:pt x="211" y="105"/>
                      <a:pt x="227" y="100"/>
                      <a:pt x="239" y="88"/>
                    </a:cubicBezTo>
                    <a:cubicBezTo>
                      <a:pt x="238" y="75"/>
                      <a:pt x="238" y="75"/>
                      <a:pt x="238" y="75"/>
                    </a:cubicBezTo>
                    <a:cubicBezTo>
                      <a:pt x="223" y="82"/>
                      <a:pt x="208" y="80"/>
                      <a:pt x="186" y="8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7" name="Freeform 159"/>
              <p:cNvSpPr>
                <a:spLocks/>
              </p:cNvSpPr>
              <p:nvPr/>
            </p:nvSpPr>
            <p:spPr bwMode="auto">
              <a:xfrm>
                <a:off x="5505450" y="5673725"/>
                <a:ext cx="857250" cy="379412"/>
              </a:xfrm>
              <a:custGeom>
                <a:avLst/>
                <a:gdLst>
                  <a:gd name="T0" fmla="*/ 74 w 233"/>
                  <a:gd name="T1" fmla="*/ 86 h 103"/>
                  <a:gd name="T2" fmla="*/ 181 w 233"/>
                  <a:gd name="T3" fmla="*/ 102 h 103"/>
                  <a:gd name="T4" fmla="*/ 233 w 233"/>
                  <a:gd name="T5" fmla="*/ 96 h 103"/>
                  <a:gd name="T6" fmla="*/ 233 w 233"/>
                  <a:gd name="T7" fmla="*/ 72 h 103"/>
                  <a:gd name="T8" fmla="*/ 226 w 233"/>
                  <a:gd name="T9" fmla="*/ 86 h 103"/>
                  <a:gd name="T10" fmla="*/ 204 w 233"/>
                  <a:gd name="T11" fmla="*/ 88 h 103"/>
                  <a:gd name="T12" fmla="*/ 141 w 233"/>
                  <a:gd name="T13" fmla="*/ 63 h 103"/>
                  <a:gd name="T14" fmla="*/ 123 w 233"/>
                  <a:gd name="T15" fmla="*/ 36 h 103"/>
                  <a:gd name="T16" fmla="*/ 114 w 233"/>
                  <a:gd name="T17" fmla="*/ 0 h 103"/>
                  <a:gd name="T18" fmla="*/ 84 w 233"/>
                  <a:gd name="T19" fmla="*/ 14 h 103"/>
                  <a:gd name="T20" fmla="*/ 47 w 233"/>
                  <a:gd name="T21" fmla="*/ 11 h 103"/>
                  <a:gd name="T22" fmla="*/ 27 w 233"/>
                  <a:gd name="T23" fmla="*/ 8 h 103"/>
                  <a:gd name="T24" fmla="*/ 7 w 233"/>
                  <a:gd name="T25" fmla="*/ 13 h 103"/>
                  <a:gd name="T26" fmla="*/ 0 w 233"/>
                  <a:gd name="T27" fmla="*/ 21 h 103"/>
                  <a:gd name="T28" fmla="*/ 74 w 233"/>
                  <a:gd name="T29" fmla="*/ 8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3" h="103">
                    <a:moveTo>
                      <a:pt x="74" y="86"/>
                    </a:moveTo>
                    <a:cubicBezTo>
                      <a:pt x="129" y="95"/>
                      <a:pt x="154" y="102"/>
                      <a:pt x="181" y="102"/>
                    </a:cubicBezTo>
                    <a:cubicBezTo>
                      <a:pt x="203" y="101"/>
                      <a:pt x="218" y="103"/>
                      <a:pt x="233" y="96"/>
                    </a:cubicBezTo>
                    <a:cubicBezTo>
                      <a:pt x="233" y="72"/>
                      <a:pt x="233" y="72"/>
                      <a:pt x="233" y="72"/>
                    </a:cubicBezTo>
                    <a:cubicBezTo>
                      <a:pt x="232" y="77"/>
                      <a:pt x="230" y="83"/>
                      <a:pt x="226" y="86"/>
                    </a:cubicBezTo>
                    <a:cubicBezTo>
                      <a:pt x="220" y="91"/>
                      <a:pt x="211" y="90"/>
                      <a:pt x="204" y="88"/>
                    </a:cubicBezTo>
                    <a:cubicBezTo>
                      <a:pt x="182" y="84"/>
                      <a:pt x="159" y="77"/>
                      <a:pt x="141" y="63"/>
                    </a:cubicBezTo>
                    <a:cubicBezTo>
                      <a:pt x="131" y="55"/>
                      <a:pt x="127" y="48"/>
                      <a:pt x="123" y="36"/>
                    </a:cubicBezTo>
                    <a:cubicBezTo>
                      <a:pt x="120" y="24"/>
                      <a:pt x="117" y="12"/>
                      <a:pt x="114" y="0"/>
                    </a:cubicBezTo>
                    <a:cubicBezTo>
                      <a:pt x="106" y="8"/>
                      <a:pt x="95" y="12"/>
                      <a:pt x="84" y="14"/>
                    </a:cubicBezTo>
                    <a:cubicBezTo>
                      <a:pt x="72" y="15"/>
                      <a:pt x="60" y="14"/>
                      <a:pt x="47" y="11"/>
                    </a:cubicBezTo>
                    <a:cubicBezTo>
                      <a:pt x="41" y="10"/>
                      <a:pt x="34" y="8"/>
                      <a:pt x="27" y="8"/>
                    </a:cubicBezTo>
                    <a:cubicBezTo>
                      <a:pt x="20" y="8"/>
                      <a:pt x="12" y="9"/>
                      <a:pt x="7" y="13"/>
                    </a:cubicBezTo>
                    <a:cubicBezTo>
                      <a:pt x="4" y="15"/>
                      <a:pt x="2" y="18"/>
                      <a:pt x="0" y="21"/>
                    </a:cubicBezTo>
                    <a:cubicBezTo>
                      <a:pt x="4" y="47"/>
                      <a:pt x="18" y="75"/>
                      <a:pt x="74" y="8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8" name="Freeform 160"/>
              <p:cNvSpPr>
                <a:spLocks/>
              </p:cNvSpPr>
              <p:nvPr/>
            </p:nvSpPr>
            <p:spPr bwMode="auto">
              <a:xfrm>
                <a:off x="6535738" y="5349875"/>
                <a:ext cx="554038" cy="441325"/>
              </a:xfrm>
              <a:custGeom>
                <a:avLst/>
                <a:gdLst>
                  <a:gd name="T0" fmla="*/ 23 w 151"/>
                  <a:gd name="T1" fmla="*/ 73 h 120"/>
                  <a:gd name="T2" fmla="*/ 49 w 151"/>
                  <a:gd name="T3" fmla="*/ 89 h 120"/>
                  <a:gd name="T4" fmla="*/ 70 w 151"/>
                  <a:gd name="T5" fmla="*/ 101 h 120"/>
                  <a:gd name="T6" fmla="*/ 151 w 151"/>
                  <a:gd name="T7" fmla="*/ 93 h 120"/>
                  <a:gd name="T8" fmla="*/ 149 w 151"/>
                  <a:gd name="T9" fmla="*/ 79 h 120"/>
                  <a:gd name="T10" fmla="*/ 137 w 151"/>
                  <a:gd name="T11" fmla="*/ 94 h 120"/>
                  <a:gd name="T12" fmla="*/ 108 w 151"/>
                  <a:gd name="T13" fmla="*/ 100 h 120"/>
                  <a:gd name="T14" fmla="*/ 43 w 151"/>
                  <a:gd name="T15" fmla="*/ 63 h 120"/>
                  <a:gd name="T16" fmla="*/ 32 w 151"/>
                  <a:gd name="T17" fmla="*/ 0 h 120"/>
                  <a:gd name="T18" fmla="*/ 23 w 151"/>
                  <a:gd name="T19" fmla="*/ 2 h 120"/>
                  <a:gd name="T20" fmla="*/ 12 w 151"/>
                  <a:gd name="T21" fmla="*/ 14 h 120"/>
                  <a:gd name="T22" fmla="*/ 0 w 151"/>
                  <a:gd name="T23" fmla="*/ 37 h 120"/>
                  <a:gd name="T24" fmla="*/ 23 w 151"/>
                  <a:gd name="T25" fmla="*/ 73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120">
                    <a:moveTo>
                      <a:pt x="23" y="73"/>
                    </a:moveTo>
                    <a:cubicBezTo>
                      <a:pt x="43" y="85"/>
                      <a:pt x="47" y="87"/>
                      <a:pt x="49" y="89"/>
                    </a:cubicBezTo>
                    <a:cubicBezTo>
                      <a:pt x="52" y="90"/>
                      <a:pt x="65" y="99"/>
                      <a:pt x="70" y="101"/>
                    </a:cubicBezTo>
                    <a:cubicBezTo>
                      <a:pt x="74" y="104"/>
                      <a:pt x="130" y="120"/>
                      <a:pt x="151" y="93"/>
                    </a:cubicBezTo>
                    <a:cubicBezTo>
                      <a:pt x="151" y="88"/>
                      <a:pt x="151" y="83"/>
                      <a:pt x="149" y="79"/>
                    </a:cubicBezTo>
                    <a:cubicBezTo>
                      <a:pt x="147" y="85"/>
                      <a:pt x="142" y="91"/>
                      <a:pt x="137" y="94"/>
                    </a:cubicBezTo>
                    <a:cubicBezTo>
                      <a:pt x="128" y="100"/>
                      <a:pt x="118" y="101"/>
                      <a:pt x="108" y="100"/>
                    </a:cubicBezTo>
                    <a:cubicBezTo>
                      <a:pt x="82" y="98"/>
                      <a:pt x="58" y="84"/>
                      <a:pt x="43" y="63"/>
                    </a:cubicBezTo>
                    <a:cubicBezTo>
                      <a:pt x="32" y="45"/>
                      <a:pt x="30" y="22"/>
                      <a:pt x="32" y="0"/>
                    </a:cubicBezTo>
                    <a:cubicBezTo>
                      <a:pt x="29" y="0"/>
                      <a:pt x="26" y="1"/>
                      <a:pt x="23" y="2"/>
                    </a:cubicBezTo>
                    <a:cubicBezTo>
                      <a:pt x="18" y="5"/>
                      <a:pt x="15" y="10"/>
                      <a:pt x="12" y="14"/>
                    </a:cubicBezTo>
                    <a:cubicBezTo>
                      <a:pt x="7" y="21"/>
                      <a:pt x="3" y="29"/>
                      <a:pt x="0" y="37"/>
                    </a:cubicBezTo>
                    <a:cubicBezTo>
                      <a:pt x="2" y="48"/>
                      <a:pt x="7" y="61"/>
                      <a:pt x="23" y="73"/>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9" name="Freeform 161"/>
              <p:cNvSpPr>
                <a:spLocks/>
              </p:cNvSpPr>
              <p:nvPr/>
            </p:nvSpPr>
            <p:spPr bwMode="auto">
              <a:xfrm>
                <a:off x="6524625" y="5486400"/>
                <a:ext cx="565150" cy="346075"/>
              </a:xfrm>
              <a:custGeom>
                <a:avLst/>
                <a:gdLst>
                  <a:gd name="T0" fmla="*/ 73 w 154"/>
                  <a:gd name="T1" fmla="*/ 64 h 94"/>
                  <a:gd name="T2" fmla="*/ 52 w 154"/>
                  <a:gd name="T3" fmla="*/ 52 h 94"/>
                  <a:gd name="T4" fmla="*/ 26 w 154"/>
                  <a:gd name="T5" fmla="*/ 36 h 94"/>
                  <a:gd name="T6" fmla="*/ 3 w 154"/>
                  <a:gd name="T7" fmla="*/ 0 h 94"/>
                  <a:gd name="T8" fmla="*/ 2 w 154"/>
                  <a:gd name="T9" fmla="*/ 4 h 94"/>
                  <a:gd name="T10" fmla="*/ 14 w 154"/>
                  <a:gd name="T11" fmla="*/ 42 h 94"/>
                  <a:gd name="T12" fmla="*/ 50 w 154"/>
                  <a:gd name="T13" fmla="*/ 63 h 94"/>
                  <a:gd name="T14" fmla="*/ 61 w 154"/>
                  <a:gd name="T15" fmla="*/ 68 h 94"/>
                  <a:gd name="T16" fmla="*/ 68 w 154"/>
                  <a:gd name="T17" fmla="*/ 85 h 94"/>
                  <a:gd name="T18" fmla="*/ 85 w 154"/>
                  <a:gd name="T19" fmla="*/ 93 h 94"/>
                  <a:gd name="T20" fmla="*/ 127 w 154"/>
                  <a:gd name="T21" fmla="*/ 92 h 94"/>
                  <a:gd name="T22" fmla="*/ 143 w 154"/>
                  <a:gd name="T23" fmla="*/ 86 h 94"/>
                  <a:gd name="T24" fmla="*/ 153 w 154"/>
                  <a:gd name="T25" fmla="*/ 57 h 94"/>
                  <a:gd name="T26" fmla="*/ 154 w 154"/>
                  <a:gd name="T27" fmla="*/ 56 h 94"/>
                  <a:gd name="T28" fmla="*/ 73 w 154"/>
                  <a:gd name="T29" fmla="*/ 6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94">
                    <a:moveTo>
                      <a:pt x="73" y="64"/>
                    </a:moveTo>
                    <a:cubicBezTo>
                      <a:pt x="68" y="62"/>
                      <a:pt x="55" y="53"/>
                      <a:pt x="52" y="52"/>
                    </a:cubicBezTo>
                    <a:cubicBezTo>
                      <a:pt x="50" y="50"/>
                      <a:pt x="46" y="48"/>
                      <a:pt x="26" y="36"/>
                    </a:cubicBezTo>
                    <a:cubicBezTo>
                      <a:pt x="10" y="24"/>
                      <a:pt x="5" y="11"/>
                      <a:pt x="3" y="0"/>
                    </a:cubicBezTo>
                    <a:cubicBezTo>
                      <a:pt x="3" y="1"/>
                      <a:pt x="3" y="2"/>
                      <a:pt x="2" y="4"/>
                    </a:cubicBezTo>
                    <a:cubicBezTo>
                      <a:pt x="0" y="17"/>
                      <a:pt x="5" y="32"/>
                      <a:pt x="14" y="42"/>
                    </a:cubicBezTo>
                    <a:cubicBezTo>
                      <a:pt x="24" y="53"/>
                      <a:pt x="37" y="59"/>
                      <a:pt x="50" y="63"/>
                    </a:cubicBezTo>
                    <a:cubicBezTo>
                      <a:pt x="54" y="64"/>
                      <a:pt x="59" y="65"/>
                      <a:pt x="61" y="68"/>
                    </a:cubicBezTo>
                    <a:cubicBezTo>
                      <a:pt x="65" y="73"/>
                      <a:pt x="64" y="80"/>
                      <a:pt x="68" y="85"/>
                    </a:cubicBezTo>
                    <a:cubicBezTo>
                      <a:pt x="71" y="91"/>
                      <a:pt x="79" y="92"/>
                      <a:pt x="85" y="93"/>
                    </a:cubicBezTo>
                    <a:cubicBezTo>
                      <a:pt x="99" y="94"/>
                      <a:pt x="114" y="94"/>
                      <a:pt x="127" y="92"/>
                    </a:cubicBezTo>
                    <a:cubicBezTo>
                      <a:pt x="133" y="91"/>
                      <a:pt x="138" y="90"/>
                      <a:pt x="143" y="86"/>
                    </a:cubicBezTo>
                    <a:cubicBezTo>
                      <a:pt x="151" y="80"/>
                      <a:pt x="153" y="68"/>
                      <a:pt x="153" y="57"/>
                    </a:cubicBezTo>
                    <a:cubicBezTo>
                      <a:pt x="153" y="57"/>
                      <a:pt x="153" y="56"/>
                      <a:pt x="154" y="56"/>
                    </a:cubicBezTo>
                    <a:cubicBezTo>
                      <a:pt x="133" y="83"/>
                      <a:pt x="77" y="67"/>
                      <a:pt x="73" y="6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0" name="Freeform 178"/>
              <p:cNvSpPr>
                <a:spLocks/>
              </p:cNvSpPr>
              <p:nvPr/>
            </p:nvSpPr>
            <p:spPr bwMode="auto">
              <a:xfrm>
                <a:off x="6880225" y="4137025"/>
                <a:ext cx="223838" cy="161925"/>
              </a:xfrm>
              <a:custGeom>
                <a:avLst/>
                <a:gdLst>
                  <a:gd name="T0" fmla="*/ 0 w 61"/>
                  <a:gd name="T1" fmla="*/ 34 h 44"/>
                  <a:gd name="T2" fmla="*/ 59 w 61"/>
                  <a:gd name="T3" fmla="*/ 44 h 44"/>
                  <a:gd name="T4" fmla="*/ 61 w 61"/>
                  <a:gd name="T5" fmla="*/ 0 h 44"/>
                  <a:gd name="T6" fmla="*/ 0 w 61"/>
                  <a:gd name="T7" fmla="*/ 34 h 44"/>
                </a:gdLst>
                <a:ahLst/>
                <a:cxnLst>
                  <a:cxn ang="0">
                    <a:pos x="T0" y="T1"/>
                  </a:cxn>
                  <a:cxn ang="0">
                    <a:pos x="T2" y="T3"/>
                  </a:cxn>
                  <a:cxn ang="0">
                    <a:pos x="T4" y="T5"/>
                  </a:cxn>
                  <a:cxn ang="0">
                    <a:pos x="T6" y="T7"/>
                  </a:cxn>
                </a:cxnLst>
                <a:rect l="0" t="0" r="r" b="b"/>
                <a:pathLst>
                  <a:path w="61" h="44">
                    <a:moveTo>
                      <a:pt x="0" y="34"/>
                    </a:moveTo>
                    <a:cubicBezTo>
                      <a:pt x="19" y="38"/>
                      <a:pt x="39" y="41"/>
                      <a:pt x="59" y="44"/>
                    </a:cubicBezTo>
                    <a:cubicBezTo>
                      <a:pt x="61" y="0"/>
                      <a:pt x="61" y="0"/>
                      <a:pt x="61" y="0"/>
                    </a:cubicBezTo>
                    <a:cubicBezTo>
                      <a:pt x="40" y="11"/>
                      <a:pt x="20" y="22"/>
                      <a:pt x="0" y="34"/>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1" name="Oval 162"/>
              <p:cNvSpPr>
                <a:spLocks noChangeArrowheads="1"/>
              </p:cNvSpPr>
              <p:nvPr/>
            </p:nvSpPr>
            <p:spPr bwMode="auto">
              <a:xfrm>
                <a:off x="6326188" y="6000750"/>
                <a:ext cx="220663" cy="217487"/>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2" name="Oval 163"/>
              <p:cNvSpPr>
                <a:spLocks noChangeArrowheads="1"/>
              </p:cNvSpPr>
              <p:nvPr/>
            </p:nvSpPr>
            <p:spPr bwMode="auto">
              <a:xfrm>
                <a:off x="7662863" y="6353175"/>
                <a:ext cx="217488" cy="217487"/>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3" name="Oval 164"/>
              <p:cNvSpPr>
                <a:spLocks noChangeArrowheads="1"/>
              </p:cNvSpPr>
              <p:nvPr/>
            </p:nvSpPr>
            <p:spPr bwMode="auto">
              <a:xfrm>
                <a:off x="8537575" y="5754688"/>
                <a:ext cx="217488" cy="220662"/>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4" name="Oval 165"/>
              <p:cNvSpPr>
                <a:spLocks noChangeArrowheads="1"/>
              </p:cNvSpPr>
              <p:nvPr/>
            </p:nvSpPr>
            <p:spPr bwMode="auto">
              <a:xfrm>
                <a:off x="7934325" y="5122863"/>
                <a:ext cx="217488" cy="215900"/>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5" name="Freeform 166"/>
              <p:cNvSpPr>
                <a:spLocks/>
              </p:cNvSpPr>
              <p:nvPr/>
            </p:nvSpPr>
            <p:spPr bwMode="auto">
              <a:xfrm>
                <a:off x="6303963" y="5629275"/>
                <a:ext cx="1352550" cy="471487"/>
              </a:xfrm>
              <a:custGeom>
                <a:avLst/>
                <a:gdLst>
                  <a:gd name="T0" fmla="*/ 8 w 368"/>
                  <a:gd name="T1" fmla="*/ 111 h 128"/>
                  <a:gd name="T2" fmla="*/ 168 w 368"/>
                  <a:gd name="T3" fmla="*/ 34 h 128"/>
                  <a:gd name="T4" fmla="*/ 341 w 368"/>
                  <a:gd name="T5" fmla="*/ 1 h 128"/>
                  <a:gd name="T6" fmla="*/ 357 w 368"/>
                  <a:gd name="T7" fmla="*/ 33 h 128"/>
                  <a:gd name="T8" fmla="*/ 324 w 368"/>
                  <a:gd name="T9" fmla="*/ 40 h 128"/>
                  <a:gd name="T10" fmla="*/ 215 w 368"/>
                  <a:gd name="T11" fmla="*/ 51 h 128"/>
                  <a:gd name="T12" fmla="*/ 15 w 368"/>
                  <a:gd name="T13" fmla="*/ 124 h 128"/>
                  <a:gd name="T14" fmla="*/ 8 w 368"/>
                  <a:gd name="T15" fmla="*/ 111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128">
                    <a:moveTo>
                      <a:pt x="8" y="111"/>
                    </a:moveTo>
                    <a:cubicBezTo>
                      <a:pt x="59" y="81"/>
                      <a:pt x="112" y="53"/>
                      <a:pt x="168" y="34"/>
                    </a:cubicBezTo>
                    <a:cubicBezTo>
                      <a:pt x="224" y="15"/>
                      <a:pt x="282" y="5"/>
                      <a:pt x="341" y="1"/>
                    </a:cubicBezTo>
                    <a:cubicBezTo>
                      <a:pt x="358" y="0"/>
                      <a:pt x="368" y="20"/>
                      <a:pt x="357" y="33"/>
                    </a:cubicBezTo>
                    <a:cubicBezTo>
                      <a:pt x="349" y="42"/>
                      <a:pt x="334" y="40"/>
                      <a:pt x="324" y="40"/>
                    </a:cubicBezTo>
                    <a:cubicBezTo>
                      <a:pt x="287" y="40"/>
                      <a:pt x="250" y="44"/>
                      <a:pt x="215" y="51"/>
                    </a:cubicBezTo>
                    <a:cubicBezTo>
                      <a:pt x="144" y="65"/>
                      <a:pt x="79" y="92"/>
                      <a:pt x="15" y="124"/>
                    </a:cubicBezTo>
                    <a:cubicBezTo>
                      <a:pt x="6" y="128"/>
                      <a:pt x="0" y="115"/>
                      <a:pt x="8" y="11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6" name="Freeform 167"/>
              <p:cNvSpPr>
                <a:spLocks/>
              </p:cNvSpPr>
              <p:nvPr/>
            </p:nvSpPr>
            <p:spPr bwMode="auto">
              <a:xfrm>
                <a:off x="7450138" y="5078413"/>
                <a:ext cx="661988" cy="746125"/>
              </a:xfrm>
              <a:custGeom>
                <a:avLst/>
                <a:gdLst>
                  <a:gd name="T0" fmla="*/ 12 w 180"/>
                  <a:gd name="T1" fmla="*/ 162 h 203"/>
                  <a:gd name="T2" fmla="*/ 101 w 180"/>
                  <a:gd name="T3" fmla="*/ 44 h 203"/>
                  <a:gd name="T4" fmla="*/ 121 w 180"/>
                  <a:gd name="T5" fmla="*/ 30 h 203"/>
                  <a:gd name="T6" fmla="*/ 147 w 180"/>
                  <a:gd name="T7" fmla="*/ 14 h 203"/>
                  <a:gd name="T8" fmla="*/ 166 w 180"/>
                  <a:gd name="T9" fmla="*/ 5 h 203"/>
                  <a:gd name="T10" fmla="*/ 173 w 180"/>
                  <a:gd name="T11" fmla="*/ 18 h 203"/>
                  <a:gd name="T12" fmla="*/ 156 w 180"/>
                  <a:gd name="T13" fmla="*/ 29 h 203"/>
                  <a:gd name="T14" fmla="*/ 133 w 180"/>
                  <a:gd name="T15" fmla="*/ 47 h 203"/>
                  <a:gd name="T16" fmla="*/ 117 w 180"/>
                  <a:gd name="T17" fmla="*/ 62 h 203"/>
                  <a:gd name="T18" fmla="*/ 47 w 180"/>
                  <a:gd name="T19" fmla="*/ 179 h 203"/>
                  <a:gd name="T20" fmla="*/ 12 w 180"/>
                  <a:gd name="T21" fmla="*/ 16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203">
                    <a:moveTo>
                      <a:pt x="12" y="162"/>
                    </a:moveTo>
                    <a:cubicBezTo>
                      <a:pt x="36" y="117"/>
                      <a:pt x="63" y="78"/>
                      <a:pt x="101" y="44"/>
                    </a:cubicBezTo>
                    <a:cubicBezTo>
                      <a:pt x="108" y="40"/>
                      <a:pt x="114" y="34"/>
                      <a:pt x="121" y="30"/>
                    </a:cubicBezTo>
                    <a:cubicBezTo>
                      <a:pt x="129" y="25"/>
                      <a:pt x="138" y="19"/>
                      <a:pt x="147" y="14"/>
                    </a:cubicBezTo>
                    <a:cubicBezTo>
                      <a:pt x="153" y="11"/>
                      <a:pt x="160" y="8"/>
                      <a:pt x="166" y="5"/>
                    </a:cubicBezTo>
                    <a:cubicBezTo>
                      <a:pt x="175" y="0"/>
                      <a:pt x="180" y="12"/>
                      <a:pt x="173" y="18"/>
                    </a:cubicBezTo>
                    <a:cubicBezTo>
                      <a:pt x="169" y="23"/>
                      <a:pt x="162" y="26"/>
                      <a:pt x="156" y="29"/>
                    </a:cubicBezTo>
                    <a:cubicBezTo>
                      <a:pt x="149" y="35"/>
                      <a:pt x="141" y="41"/>
                      <a:pt x="133" y="47"/>
                    </a:cubicBezTo>
                    <a:cubicBezTo>
                      <a:pt x="128" y="51"/>
                      <a:pt x="122" y="57"/>
                      <a:pt x="117" y="62"/>
                    </a:cubicBezTo>
                    <a:cubicBezTo>
                      <a:pt x="85" y="96"/>
                      <a:pt x="65" y="135"/>
                      <a:pt x="47" y="179"/>
                    </a:cubicBezTo>
                    <a:cubicBezTo>
                      <a:pt x="37" y="203"/>
                      <a:pt x="0" y="185"/>
                      <a:pt x="12" y="162"/>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7" name="Freeform 168"/>
              <p:cNvSpPr>
                <a:spLocks/>
              </p:cNvSpPr>
              <p:nvPr/>
            </p:nvSpPr>
            <p:spPr bwMode="auto">
              <a:xfrm>
                <a:off x="7435850" y="5586413"/>
                <a:ext cx="392113" cy="936625"/>
              </a:xfrm>
              <a:custGeom>
                <a:avLst/>
                <a:gdLst>
                  <a:gd name="T0" fmla="*/ 46 w 107"/>
                  <a:gd name="T1" fmla="*/ 17 h 255"/>
                  <a:gd name="T2" fmla="*/ 62 w 107"/>
                  <a:gd name="T3" fmla="*/ 34 h 255"/>
                  <a:gd name="T4" fmla="*/ 72 w 107"/>
                  <a:gd name="T5" fmla="*/ 47 h 255"/>
                  <a:gd name="T6" fmla="*/ 82 w 107"/>
                  <a:gd name="T7" fmla="*/ 64 h 255"/>
                  <a:gd name="T8" fmla="*/ 87 w 107"/>
                  <a:gd name="T9" fmla="*/ 73 h 255"/>
                  <a:gd name="T10" fmla="*/ 93 w 107"/>
                  <a:gd name="T11" fmla="*/ 88 h 255"/>
                  <a:gd name="T12" fmla="*/ 98 w 107"/>
                  <a:gd name="T13" fmla="*/ 104 h 255"/>
                  <a:gd name="T14" fmla="*/ 102 w 107"/>
                  <a:gd name="T15" fmla="*/ 118 h 255"/>
                  <a:gd name="T16" fmla="*/ 105 w 107"/>
                  <a:gd name="T17" fmla="*/ 138 h 255"/>
                  <a:gd name="T18" fmla="*/ 107 w 107"/>
                  <a:gd name="T19" fmla="*/ 154 h 255"/>
                  <a:gd name="T20" fmla="*/ 99 w 107"/>
                  <a:gd name="T21" fmla="*/ 245 h 255"/>
                  <a:gd name="T22" fmla="*/ 84 w 107"/>
                  <a:gd name="T23" fmla="*/ 242 h 255"/>
                  <a:gd name="T24" fmla="*/ 86 w 107"/>
                  <a:gd name="T25" fmla="*/ 216 h 255"/>
                  <a:gd name="T26" fmla="*/ 82 w 107"/>
                  <a:gd name="T27" fmla="*/ 157 h 255"/>
                  <a:gd name="T28" fmla="*/ 80 w 107"/>
                  <a:gd name="T29" fmla="*/ 142 h 255"/>
                  <a:gd name="T30" fmla="*/ 75 w 107"/>
                  <a:gd name="T31" fmla="*/ 125 h 255"/>
                  <a:gd name="T32" fmla="*/ 71 w 107"/>
                  <a:gd name="T33" fmla="*/ 113 h 255"/>
                  <a:gd name="T34" fmla="*/ 65 w 107"/>
                  <a:gd name="T35" fmla="*/ 100 h 255"/>
                  <a:gd name="T36" fmla="*/ 58 w 107"/>
                  <a:gd name="T37" fmla="*/ 88 h 255"/>
                  <a:gd name="T38" fmla="*/ 54 w 107"/>
                  <a:gd name="T39" fmla="*/ 81 h 255"/>
                  <a:gd name="T40" fmla="*/ 44 w 107"/>
                  <a:gd name="T41" fmla="*/ 69 h 255"/>
                  <a:gd name="T42" fmla="*/ 35 w 107"/>
                  <a:gd name="T43" fmla="*/ 59 h 255"/>
                  <a:gd name="T44" fmla="*/ 21 w 107"/>
                  <a:gd name="T45" fmla="*/ 47 h 255"/>
                  <a:gd name="T46" fmla="*/ 46 w 107"/>
                  <a:gd name="T47" fmla="*/ 1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7" h="255">
                    <a:moveTo>
                      <a:pt x="46" y="17"/>
                    </a:moveTo>
                    <a:cubicBezTo>
                      <a:pt x="51" y="23"/>
                      <a:pt x="57" y="28"/>
                      <a:pt x="62" y="34"/>
                    </a:cubicBezTo>
                    <a:cubicBezTo>
                      <a:pt x="65" y="38"/>
                      <a:pt x="69" y="42"/>
                      <a:pt x="72" y="47"/>
                    </a:cubicBezTo>
                    <a:cubicBezTo>
                      <a:pt x="76" y="53"/>
                      <a:pt x="79" y="58"/>
                      <a:pt x="82" y="64"/>
                    </a:cubicBezTo>
                    <a:cubicBezTo>
                      <a:pt x="84" y="67"/>
                      <a:pt x="85" y="70"/>
                      <a:pt x="87" y="73"/>
                    </a:cubicBezTo>
                    <a:cubicBezTo>
                      <a:pt x="89" y="78"/>
                      <a:pt x="91" y="83"/>
                      <a:pt x="93" y="88"/>
                    </a:cubicBezTo>
                    <a:cubicBezTo>
                      <a:pt x="95" y="93"/>
                      <a:pt x="97" y="99"/>
                      <a:pt x="98" y="104"/>
                    </a:cubicBezTo>
                    <a:cubicBezTo>
                      <a:pt x="99" y="109"/>
                      <a:pt x="101" y="113"/>
                      <a:pt x="102" y="118"/>
                    </a:cubicBezTo>
                    <a:cubicBezTo>
                      <a:pt x="103" y="124"/>
                      <a:pt x="104" y="131"/>
                      <a:pt x="105" y="138"/>
                    </a:cubicBezTo>
                    <a:cubicBezTo>
                      <a:pt x="105" y="143"/>
                      <a:pt x="106" y="149"/>
                      <a:pt x="107" y="154"/>
                    </a:cubicBezTo>
                    <a:cubicBezTo>
                      <a:pt x="107" y="185"/>
                      <a:pt x="104" y="214"/>
                      <a:pt x="99" y="245"/>
                    </a:cubicBezTo>
                    <a:cubicBezTo>
                      <a:pt x="97" y="255"/>
                      <a:pt x="85" y="251"/>
                      <a:pt x="84" y="242"/>
                    </a:cubicBezTo>
                    <a:cubicBezTo>
                      <a:pt x="83" y="234"/>
                      <a:pt x="85" y="225"/>
                      <a:pt x="86" y="216"/>
                    </a:cubicBezTo>
                    <a:cubicBezTo>
                      <a:pt x="86" y="196"/>
                      <a:pt x="85" y="177"/>
                      <a:pt x="82" y="157"/>
                    </a:cubicBezTo>
                    <a:cubicBezTo>
                      <a:pt x="82" y="152"/>
                      <a:pt x="81" y="147"/>
                      <a:pt x="80" y="142"/>
                    </a:cubicBezTo>
                    <a:cubicBezTo>
                      <a:pt x="79" y="136"/>
                      <a:pt x="77" y="131"/>
                      <a:pt x="75" y="125"/>
                    </a:cubicBezTo>
                    <a:cubicBezTo>
                      <a:pt x="74" y="121"/>
                      <a:pt x="72" y="117"/>
                      <a:pt x="71" y="113"/>
                    </a:cubicBezTo>
                    <a:cubicBezTo>
                      <a:pt x="69" y="109"/>
                      <a:pt x="67" y="104"/>
                      <a:pt x="65" y="100"/>
                    </a:cubicBezTo>
                    <a:cubicBezTo>
                      <a:pt x="63" y="96"/>
                      <a:pt x="61" y="92"/>
                      <a:pt x="58" y="88"/>
                    </a:cubicBezTo>
                    <a:cubicBezTo>
                      <a:pt x="57" y="86"/>
                      <a:pt x="55" y="83"/>
                      <a:pt x="54" y="81"/>
                    </a:cubicBezTo>
                    <a:cubicBezTo>
                      <a:pt x="51" y="77"/>
                      <a:pt x="48" y="72"/>
                      <a:pt x="44" y="69"/>
                    </a:cubicBezTo>
                    <a:cubicBezTo>
                      <a:pt x="41" y="65"/>
                      <a:pt x="38" y="62"/>
                      <a:pt x="35" y="59"/>
                    </a:cubicBezTo>
                    <a:cubicBezTo>
                      <a:pt x="31" y="55"/>
                      <a:pt x="26" y="51"/>
                      <a:pt x="21" y="47"/>
                    </a:cubicBezTo>
                    <a:cubicBezTo>
                      <a:pt x="0" y="31"/>
                      <a:pt x="27" y="0"/>
                      <a:pt x="46" y="17"/>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8" name="Freeform 169"/>
              <p:cNvSpPr>
                <a:spLocks/>
              </p:cNvSpPr>
              <p:nvPr/>
            </p:nvSpPr>
            <p:spPr bwMode="auto">
              <a:xfrm>
                <a:off x="7469188" y="5578475"/>
                <a:ext cx="1296988" cy="265112"/>
              </a:xfrm>
              <a:custGeom>
                <a:avLst/>
                <a:gdLst>
                  <a:gd name="T0" fmla="*/ 18 w 353"/>
                  <a:gd name="T1" fmla="*/ 16 h 72"/>
                  <a:gd name="T2" fmla="*/ 192 w 353"/>
                  <a:gd name="T3" fmla="*/ 11 h 72"/>
                  <a:gd name="T4" fmla="*/ 344 w 353"/>
                  <a:gd name="T5" fmla="*/ 56 h 72"/>
                  <a:gd name="T6" fmla="*/ 338 w 353"/>
                  <a:gd name="T7" fmla="*/ 71 h 72"/>
                  <a:gd name="T8" fmla="*/ 321 w 353"/>
                  <a:gd name="T9" fmla="*/ 65 h 72"/>
                  <a:gd name="T10" fmla="*/ 263 w 353"/>
                  <a:gd name="T11" fmla="*/ 48 h 72"/>
                  <a:gd name="T12" fmla="*/ 170 w 353"/>
                  <a:gd name="T13" fmla="*/ 36 h 72"/>
                  <a:gd name="T14" fmla="*/ 54 w 353"/>
                  <a:gd name="T15" fmla="*/ 45 h 72"/>
                  <a:gd name="T16" fmla="*/ 15 w 353"/>
                  <a:gd name="T17" fmla="*/ 52 h 72"/>
                  <a:gd name="T18" fmla="*/ 18 w 353"/>
                  <a:gd name="T19" fmla="*/ 1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3" h="72">
                    <a:moveTo>
                      <a:pt x="18" y="16"/>
                    </a:moveTo>
                    <a:cubicBezTo>
                      <a:pt x="74" y="0"/>
                      <a:pt x="136" y="3"/>
                      <a:pt x="192" y="11"/>
                    </a:cubicBezTo>
                    <a:cubicBezTo>
                      <a:pt x="245" y="18"/>
                      <a:pt x="295" y="34"/>
                      <a:pt x="344" y="56"/>
                    </a:cubicBezTo>
                    <a:cubicBezTo>
                      <a:pt x="353" y="60"/>
                      <a:pt x="347" y="72"/>
                      <a:pt x="338" y="71"/>
                    </a:cubicBezTo>
                    <a:cubicBezTo>
                      <a:pt x="332" y="70"/>
                      <a:pt x="326" y="66"/>
                      <a:pt x="321" y="65"/>
                    </a:cubicBezTo>
                    <a:cubicBezTo>
                      <a:pt x="302" y="58"/>
                      <a:pt x="283" y="52"/>
                      <a:pt x="263" y="48"/>
                    </a:cubicBezTo>
                    <a:cubicBezTo>
                      <a:pt x="232" y="41"/>
                      <a:pt x="201" y="38"/>
                      <a:pt x="170" y="36"/>
                    </a:cubicBezTo>
                    <a:cubicBezTo>
                      <a:pt x="132" y="35"/>
                      <a:pt x="92" y="37"/>
                      <a:pt x="54" y="45"/>
                    </a:cubicBezTo>
                    <a:cubicBezTo>
                      <a:pt x="43" y="48"/>
                      <a:pt x="27" y="57"/>
                      <a:pt x="15" y="52"/>
                    </a:cubicBezTo>
                    <a:cubicBezTo>
                      <a:pt x="0" y="44"/>
                      <a:pt x="2" y="21"/>
                      <a:pt x="18" y="16"/>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9" name="Freeform 170"/>
              <p:cNvSpPr>
                <a:spLocks/>
              </p:cNvSpPr>
              <p:nvPr/>
            </p:nvSpPr>
            <p:spPr bwMode="auto">
              <a:xfrm>
                <a:off x="7383463" y="5581650"/>
                <a:ext cx="334963" cy="192087"/>
              </a:xfrm>
              <a:custGeom>
                <a:avLst/>
                <a:gdLst>
                  <a:gd name="T0" fmla="*/ 75 w 91"/>
                  <a:gd name="T1" fmla="*/ 9 h 52"/>
                  <a:gd name="T2" fmla="*/ 75 w 91"/>
                  <a:gd name="T3" fmla="*/ 43 h 52"/>
                  <a:gd name="T4" fmla="*/ 16 w 91"/>
                  <a:gd name="T5" fmla="*/ 43 h 52"/>
                  <a:gd name="T6" fmla="*/ 16 w 91"/>
                  <a:gd name="T7" fmla="*/ 9 h 52"/>
                  <a:gd name="T8" fmla="*/ 75 w 91"/>
                  <a:gd name="T9" fmla="*/ 9 h 52"/>
                </a:gdLst>
                <a:ahLst/>
                <a:cxnLst>
                  <a:cxn ang="0">
                    <a:pos x="T0" y="T1"/>
                  </a:cxn>
                  <a:cxn ang="0">
                    <a:pos x="T2" y="T3"/>
                  </a:cxn>
                  <a:cxn ang="0">
                    <a:pos x="T4" y="T5"/>
                  </a:cxn>
                  <a:cxn ang="0">
                    <a:pos x="T6" y="T7"/>
                  </a:cxn>
                  <a:cxn ang="0">
                    <a:pos x="T8" y="T9"/>
                  </a:cxn>
                </a:cxnLst>
                <a:rect l="0" t="0" r="r" b="b"/>
                <a:pathLst>
                  <a:path w="91" h="52">
                    <a:moveTo>
                      <a:pt x="75" y="9"/>
                    </a:moveTo>
                    <a:cubicBezTo>
                      <a:pt x="91" y="19"/>
                      <a:pt x="91" y="34"/>
                      <a:pt x="75" y="43"/>
                    </a:cubicBezTo>
                    <a:cubicBezTo>
                      <a:pt x="59" y="52"/>
                      <a:pt x="32" y="52"/>
                      <a:pt x="16" y="43"/>
                    </a:cubicBezTo>
                    <a:cubicBezTo>
                      <a:pt x="0" y="34"/>
                      <a:pt x="0" y="19"/>
                      <a:pt x="16" y="9"/>
                    </a:cubicBezTo>
                    <a:cubicBezTo>
                      <a:pt x="32" y="0"/>
                      <a:pt x="59" y="0"/>
                      <a:pt x="75" y="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0" name="Freeform 171"/>
              <p:cNvSpPr>
                <a:spLocks/>
              </p:cNvSpPr>
              <p:nvPr/>
            </p:nvSpPr>
            <p:spPr bwMode="auto">
              <a:xfrm>
                <a:off x="7475538" y="4776788"/>
                <a:ext cx="150813" cy="941387"/>
              </a:xfrm>
              <a:custGeom>
                <a:avLst/>
                <a:gdLst>
                  <a:gd name="T0" fmla="*/ 40 w 41"/>
                  <a:gd name="T1" fmla="*/ 0 h 256"/>
                  <a:gd name="T2" fmla="*/ 41 w 41"/>
                  <a:gd name="T3" fmla="*/ 243 h 256"/>
                  <a:gd name="T4" fmla="*/ 35 w 41"/>
                  <a:gd name="T5" fmla="*/ 252 h 256"/>
                  <a:gd name="T6" fmla="*/ 7 w 41"/>
                  <a:gd name="T7" fmla="*/ 252 h 256"/>
                  <a:gd name="T8" fmla="*/ 1 w 41"/>
                  <a:gd name="T9" fmla="*/ 244 h 256"/>
                  <a:gd name="T10" fmla="*/ 0 w 41"/>
                  <a:gd name="T11" fmla="*/ 0 h 256"/>
                  <a:gd name="T12" fmla="*/ 6 w 41"/>
                  <a:gd name="T13" fmla="*/ 8 h 256"/>
                  <a:gd name="T14" fmla="*/ 34 w 41"/>
                  <a:gd name="T15" fmla="*/ 8 h 256"/>
                  <a:gd name="T16" fmla="*/ 40 w 41"/>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256">
                    <a:moveTo>
                      <a:pt x="40" y="0"/>
                    </a:moveTo>
                    <a:cubicBezTo>
                      <a:pt x="41" y="243"/>
                      <a:pt x="41" y="243"/>
                      <a:pt x="41" y="243"/>
                    </a:cubicBezTo>
                    <a:cubicBezTo>
                      <a:pt x="41" y="246"/>
                      <a:pt x="39" y="249"/>
                      <a:pt x="35" y="252"/>
                    </a:cubicBezTo>
                    <a:cubicBezTo>
                      <a:pt x="27" y="256"/>
                      <a:pt x="15" y="256"/>
                      <a:pt x="7" y="252"/>
                    </a:cubicBezTo>
                    <a:cubicBezTo>
                      <a:pt x="3" y="249"/>
                      <a:pt x="1" y="247"/>
                      <a:pt x="1" y="244"/>
                    </a:cubicBezTo>
                    <a:cubicBezTo>
                      <a:pt x="0" y="0"/>
                      <a:pt x="0" y="0"/>
                      <a:pt x="0" y="0"/>
                    </a:cubicBezTo>
                    <a:cubicBezTo>
                      <a:pt x="0" y="3"/>
                      <a:pt x="2" y="6"/>
                      <a:pt x="6" y="8"/>
                    </a:cubicBezTo>
                    <a:cubicBezTo>
                      <a:pt x="14" y="12"/>
                      <a:pt x="26" y="12"/>
                      <a:pt x="34" y="8"/>
                    </a:cubicBezTo>
                    <a:cubicBezTo>
                      <a:pt x="38" y="6"/>
                      <a:pt x="40" y="3"/>
                      <a:pt x="40"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1" name="Freeform 173"/>
              <p:cNvSpPr>
                <a:spLocks/>
              </p:cNvSpPr>
              <p:nvPr/>
            </p:nvSpPr>
            <p:spPr bwMode="auto">
              <a:xfrm>
                <a:off x="7056438" y="2627313"/>
                <a:ext cx="1279525" cy="2808287"/>
              </a:xfrm>
              <a:custGeom>
                <a:avLst/>
                <a:gdLst>
                  <a:gd name="T0" fmla="*/ 300 w 348"/>
                  <a:gd name="T1" fmla="*/ 10 h 764"/>
                  <a:gd name="T2" fmla="*/ 232 w 348"/>
                  <a:gd name="T3" fmla="*/ 17 h 764"/>
                  <a:gd name="T4" fmla="*/ 113 w 348"/>
                  <a:gd name="T5" fmla="*/ 86 h 764"/>
                  <a:gd name="T6" fmla="*/ 19 w 348"/>
                  <a:gd name="T7" fmla="*/ 250 h 764"/>
                  <a:gd name="T8" fmla="*/ 0 w 348"/>
                  <a:gd name="T9" fmla="*/ 736 h 764"/>
                  <a:gd name="T10" fmla="*/ 49 w 348"/>
                  <a:gd name="T11" fmla="*/ 764 h 764"/>
                  <a:gd name="T12" fmla="*/ 67 w 348"/>
                  <a:gd name="T13" fmla="*/ 278 h 764"/>
                  <a:gd name="T14" fmla="*/ 162 w 348"/>
                  <a:gd name="T15" fmla="*/ 114 h 764"/>
                  <a:gd name="T16" fmla="*/ 281 w 348"/>
                  <a:gd name="T17" fmla="*/ 45 h 764"/>
                  <a:gd name="T18" fmla="*/ 348 w 348"/>
                  <a:gd name="T19" fmla="*/ 39 h 764"/>
                  <a:gd name="T20" fmla="*/ 300 w 348"/>
                  <a:gd name="T21" fmla="*/ 1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8" h="764">
                    <a:moveTo>
                      <a:pt x="300" y="10"/>
                    </a:moveTo>
                    <a:cubicBezTo>
                      <a:pt x="283" y="0"/>
                      <a:pt x="259" y="2"/>
                      <a:pt x="232" y="17"/>
                    </a:cubicBezTo>
                    <a:cubicBezTo>
                      <a:pt x="113" y="86"/>
                      <a:pt x="113" y="86"/>
                      <a:pt x="113" y="86"/>
                    </a:cubicBezTo>
                    <a:cubicBezTo>
                      <a:pt x="61" y="116"/>
                      <a:pt x="18" y="189"/>
                      <a:pt x="19" y="250"/>
                    </a:cubicBezTo>
                    <a:cubicBezTo>
                      <a:pt x="0" y="736"/>
                      <a:pt x="0" y="736"/>
                      <a:pt x="0" y="736"/>
                    </a:cubicBezTo>
                    <a:cubicBezTo>
                      <a:pt x="49" y="764"/>
                      <a:pt x="49" y="764"/>
                      <a:pt x="49" y="764"/>
                    </a:cubicBezTo>
                    <a:cubicBezTo>
                      <a:pt x="67" y="278"/>
                      <a:pt x="67" y="278"/>
                      <a:pt x="67" y="278"/>
                    </a:cubicBezTo>
                    <a:cubicBezTo>
                      <a:pt x="67" y="218"/>
                      <a:pt x="109" y="144"/>
                      <a:pt x="162" y="114"/>
                    </a:cubicBezTo>
                    <a:cubicBezTo>
                      <a:pt x="281" y="45"/>
                      <a:pt x="281" y="45"/>
                      <a:pt x="281" y="45"/>
                    </a:cubicBezTo>
                    <a:cubicBezTo>
                      <a:pt x="307" y="30"/>
                      <a:pt x="331" y="29"/>
                      <a:pt x="348" y="39"/>
                    </a:cubicBezTo>
                    <a:lnTo>
                      <a:pt x="300" y="1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2" name="Freeform 174"/>
              <p:cNvSpPr>
                <a:spLocks/>
              </p:cNvSpPr>
              <p:nvPr/>
            </p:nvSpPr>
            <p:spPr bwMode="auto">
              <a:xfrm>
                <a:off x="7237413" y="2681288"/>
                <a:ext cx="1277938" cy="2754312"/>
              </a:xfrm>
              <a:custGeom>
                <a:avLst/>
                <a:gdLst>
                  <a:gd name="T0" fmla="*/ 232 w 348"/>
                  <a:gd name="T1" fmla="*/ 30 h 749"/>
                  <a:gd name="T2" fmla="*/ 327 w 348"/>
                  <a:gd name="T3" fmla="*/ 85 h 749"/>
                  <a:gd name="T4" fmla="*/ 348 w 348"/>
                  <a:gd name="T5" fmla="*/ 548 h 749"/>
                  <a:gd name="T6" fmla="*/ 0 w 348"/>
                  <a:gd name="T7" fmla="*/ 749 h 749"/>
                  <a:gd name="T8" fmla="*/ 18 w 348"/>
                  <a:gd name="T9" fmla="*/ 263 h 749"/>
                  <a:gd name="T10" fmla="*/ 113 w 348"/>
                  <a:gd name="T11" fmla="*/ 99 h 749"/>
                  <a:gd name="T12" fmla="*/ 232 w 348"/>
                  <a:gd name="T13" fmla="*/ 30 h 749"/>
                </a:gdLst>
                <a:ahLst/>
                <a:cxnLst>
                  <a:cxn ang="0">
                    <a:pos x="T0" y="T1"/>
                  </a:cxn>
                  <a:cxn ang="0">
                    <a:pos x="T2" y="T3"/>
                  </a:cxn>
                  <a:cxn ang="0">
                    <a:pos x="T4" y="T5"/>
                  </a:cxn>
                  <a:cxn ang="0">
                    <a:pos x="T6" y="T7"/>
                  </a:cxn>
                  <a:cxn ang="0">
                    <a:pos x="T8" y="T9"/>
                  </a:cxn>
                  <a:cxn ang="0">
                    <a:pos x="T10" y="T11"/>
                  </a:cxn>
                  <a:cxn ang="0">
                    <a:pos x="T12" y="T13"/>
                  </a:cxn>
                </a:cxnLst>
                <a:rect l="0" t="0" r="r" b="b"/>
                <a:pathLst>
                  <a:path w="348" h="749">
                    <a:moveTo>
                      <a:pt x="232" y="30"/>
                    </a:moveTo>
                    <a:cubicBezTo>
                      <a:pt x="284" y="0"/>
                      <a:pt x="327" y="24"/>
                      <a:pt x="327" y="85"/>
                    </a:cubicBezTo>
                    <a:cubicBezTo>
                      <a:pt x="348" y="548"/>
                      <a:pt x="348" y="548"/>
                      <a:pt x="348" y="548"/>
                    </a:cubicBezTo>
                    <a:cubicBezTo>
                      <a:pt x="0" y="749"/>
                      <a:pt x="0" y="749"/>
                      <a:pt x="0" y="749"/>
                    </a:cubicBezTo>
                    <a:cubicBezTo>
                      <a:pt x="18" y="263"/>
                      <a:pt x="18" y="263"/>
                      <a:pt x="18" y="263"/>
                    </a:cubicBezTo>
                    <a:cubicBezTo>
                      <a:pt x="18" y="203"/>
                      <a:pt x="60" y="129"/>
                      <a:pt x="113" y="99"/>
                    </a:cubicBezTo>
                    <a:lnTo>
                      <a:pt x="232" y="30"/>
                    </a:ln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3" name="Freeform 175"/>
              <p:cNvSpPr>
                <a:spLocks/>
              </p:cNvSpPr>
              <p:nvPr/>
            </p:nvSpPr>
            <p:spPr bwMode="auto">
              <a:xfrm>
                <a:off x="6384925" y="4203700"/>
                <a:ext cx="620713" cy="812800"/>
              </a:xfrm>
              <a:custGeom>
                <a:avLst/>
                <a:gdLst>
                  <a:gd name="T0" fmla="*/ 69 w 169"/>
                  <a:gd name="T1" fmla="*/ 221 h 221"/>
                  <a:gd name="T2" fmla="*/ 65 w 169"/>
                  <a:gd name="T3" fmla="*/ 219 h 221"/>
                  <a:gd name="T4" fmla="*/ 12 w 169"/>
                  <a:gd name="T5" fmla="*/ 30 h 221"/>
                  <a:gd name="T6" fmla="*/ 13 w 169"/>
                  <a:gd name="T7" fmla="*/ 6 h 221"/>
                  <a:gd name="T8" fmla="*/ 19 w 169"/>
                  <a:gd name="T9" fmla="*/ 0 h 221"/>
                  <a:gd name="T10" fmla="*/ 24 w 169"/>
                  <a:gd name="T11" fmla="*/ 5 h 221"/>
                  <a:gd name="T12" fmla="*/ 23 w 169"/>
                  <a:gd name="T13" fmla="*/ 31 h 221"/>
                  <a:gd name="T14" fmla="*/ 70 w 169"/>
                  <a:gd name="T15" fmla="*/ 208 h 221"/>
                  <a:gd name="T16" fmla="*/ 158 w 169"/>
                  <a:gd name="T17" fmla="*/ 77 h 221"/>
                  <a:gd name="T18" fmla="*/ 165 w 169"/>
                  <a:gd name="T19" fmla="*/ 75 h 221"/>
                  <a:gd name="T20" fmla="*/ 168 w 169"/>
                  <a:gd name="T21" fmla="*/ 82 h 221"/>
                  <a:gd name="T22" fmla="*/ 73 w 169"/>
                  <a:gd name="T23" fmla="*/ 219 h 221"/>
                  <a:gd name="T24" fmla="*/ 69 w 169"/>
                  <a:gd name="T25"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221">
                    <a:moveTo>
                      <a:pt x="69" y="221"/>
                    </a:moveTo>
                    <a:cubicBezTo>
                      <a:pt x="68" y="221"/>
                      <a:pt x="67" y="220"/>
                      <a:pt x="65" y="219"/>
                    </a:cubicBezTo>
                    <a:cubicBezTo>
                      <a:pt x="0" y="152"/>
                      <a:pt x="7" y="76"/>
                      <a:pt x="12" y="30"/>
                    </a:cubicBezTo>
                    <a:cubicBezTo>
                      <a:pt x="13" y="20"/>
                      <a:pt x="14" y="12"/>
                      <a:pt x="13" y="6"/>
                    </a:cubicBezTo>
                    <a:cubicBezTo>
                      <a:pt x="13" y="3"/>
                      <a:pt x="16" y="0"/>
                      <a:pt x="19" y="0"/>
                    </a:cubicBezTo>
                    <a:cubicBezTo>
                      <a:pt x="22" y="0"/>
                      <a:pt x="24" y="2"/>
                      <a:pt x="24" y="5"/>
                    </a:cubicBezTo>
                    <a:cubicBezTo>
                      <a:pt x="25" y="12"/>
                      <a:pt x="24" y="21"/>
                      <a:pt x="23" y="31"/>
                    </a:cubicBezTo>
                    <a:cubicBezTo>
                      <a:pt x="19" y="74"/>
                      <a:pt x="12" y="145"/>
                      <a:pt x="70" y="208"/>
                    </a:cubicBezTo>
                    <a:cubicBezTo>
                      <a:pt x="119" y="164"/>
                      <a:pt x="157" y="78"/>
                      <a:pt x="158" y="77"/>
                    </a:cubicBezTo>
                    <a:cubicBezTo>
                      <a:pt x="159" y="75"/>
                      <a:pt x="162" y="73"/>
                      <a:pt x="165" y="75"/>
                    </a:cubicBezTo>
                    <a:cubicBezTo>
                      <a:pt x="168" y="76"/>
                      <a:pt x="169" y="79"/>
                      <a:pt x="168" y="82"/>
                    </a:cubicBezTo>
                    <a:cubicBezTo>
                      <a:pt x="166" y="86"/>
                      <a:pt x="126" y="175"/>
                      <a:pt x="73" y="219"/>
                    </a:cubicBezTo>
                    <a:cubicBezTo>
                      <a:pt x="72" y="220"/>
                      <a:pt x="71" y="221"/>
                      <a:pt x="69" y="22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4" name="Freeform 176"/>
              <p:cNvSpPr>
                <a:spLocks/>
              </p:cNvSpPr>
              <p:nvPr/>
            </p:nvSpPr>
            <p:spPr bwMode="auto">
              <a:xfrm>
                <a:off x="6391275" y="4240213"/>
                <a:ext cx="665163" cy="368300"/>
              </a:xfrm>
              <a:custGeom>
                <a:avLst/>
                <a:gdLst>
                  <a:gd name="T0" fmla="*/ 173 w 181"/>
                  <a:gd name="T1" fmla="*/ 82 h 100"/>
                  <a:gd name="T2" fmla="*/ 171 w 181"/>
                  <a:gd name="T3" fmla="*/ 83 h 100"/>
                  <a:gd name="T4" fmla="*/ 132 w 181"/>
                  <a:gd name="T5" fmla="*/ 83 h 100"/>
                  <a:gd name="T6" fmla="*/ 9 w 181"/>
                  <a:gd name="T7" fmla="*/ 12 h 100"/>
                  <a:gd name="T8" fmla="*/ 1 w 181"/>
                  <a:gd name="T9" fmla="*/ 0 h 100"/>
                  <a:gd name="T10" fmla="*/ 0 w 181"/>
                  <a:gd name="T11" fmla="*/ 12 h 100"/>
                  <a:gd name="T12" fmla="*/ 9 w 181"/>
                  <a:gd name="T13" fmla="*/ 23 h 100"/>
                  <a:gd name="T14" fmla="*/ 132 w 181"/>
                  <a:gd name="T15" fmla="*/ 94 h 100"/>
                  <a:gd name="T16" fmla="*/ 171 w 181"/>
                  <a:gd name="T17" fmla="*/ 94 h 100"/>
                  <a:gd name="T18" fmla="*/ 173 w 181"/>
                  <a:gd name="T19" fmla="*/ 93 h 100"/>
                  <a:gd name="T20" fmla="*/ 181 w 181"/>
                  <a:gd name="T21" fmla="*/ 82 h 100"/>
                  <a:gd name="T22" fmla="*/ 181 w 181"/>
                  <a:gd name="T23" fmla="*/ 70 h 100"/>
                  <a:gd name="T24" fmla="*/ 173 w 181"/>
                  <a:gd name="T25" fmla="*/ 8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 h="100">
                    <a:moveTo>
                      <a:pt x="173" y="82"/>
                    </a:moveTo>
                    <a:cubicBezTo>
                      <a:pt x="171" y="83"/>
                      <a:pt x="171" y="83"/>
                      <a:pt x="171" y="83"/>
                    </a:cubicBezTo>
                    <a:cubicBezTo>
                      <a:pt x="160" y="89"/>
                      <a:pt x="143" y="89"/>
                      <a:pt x="132" y="83"/>
                    </a:cubicBezTo>
                    <a:cubicBezTo>
                      <a:pt x="9" y="12"/>
                      <a:pt x="9" y="12"/>
                      <a:pt x="9" y="12"/>
                    </a:cubicBezTo>
                    <a:cubicBezTo>
                      <a:pt x="3" y="9"/>
                      <a:pt x="1" y="4"/>
                      <a:pt x="1" y="0"/>
                    </a:cubicBezTo>
                    <a:cubicBezTo>
                      <a:pt x="0" y="12"/>
                      <a:pt x="0" y="12"/>
                      <a:pt x="0" y="12"/>
                    </a:cubicBezTo>
                    <a:cubicBezTo>
                      <a:pt x="0" y="16"/>
                      <a:pt x="3" y="20"/>
                      <a:pt x="9" y="23"/>
                    </a:cubicBezTo>
                    <a:cubicBezTo>
                      <a:pt x="132" y="94"/>
                      <a:pt x="132" y="94"/>
                      <a:pt x="132" y="94"/>
                    </a:cubicBezTo>
                    <a:cubicBezTo>
                      <a:pt x="143" y="100"/>
                      <a:pt x="160" y="100"/>
                      <a:pt x="171" y="94"/>
                    </a:cubicBezTo>
                    <a:cubicBezTo>
                      <a:pt x="173" y="93"/>
                      <a:pt x="173" y="93"/>
                      <a:pt x="173" y="93"/>
                    </a:cubicBezTo>
                    <a:cubicBezTo>
                      <a:pt x="179" y="90"/>
                      <a:pt x="181" y="86"/>
                      <a:pt x="181" y="82"/>
                    </a:cubicBezTo>
                    <a:cubicBezTo>
                      <a:pt x="181" y="70"/>
                      <a:pt x="181" y="70"/>
                      <a:pt x="181" y="70"/>
                    </a:cubicBezTo>
                    <a:cubicBezTo>
                      <a:pt x="181" y="74"/>
                      <a:pt x="179" y="78"/>
                      <a:pt x="173" y="82"/>
                    </a:cubicBez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5" name="Freeform 177"/>
              <p:cNvSpPr>
                <a:spLocks/>
              </p:cNvSpPr>
              <p:nvPr/>
            </p:nvSpPr>
            <p:spPr bwMode="auto">
              <a:xfrm>
                <a:off x="6384925" y="4170363"/>
                <a:ext cx="682625" cy="396875"/>
              </a:xfrm>
              <a:custGeom>
                <a:avLst/>
                <a:gdLst>
                  <a:gd name="T0" fmla="*/ 52 w 186"/>
                  <a:gd name="T1" fmla="*/ 7 h 108"/>
                  <a:gd name="T2" fmla="*/ 13 w 186"/>
                  <a:gd name="T3" fmla="*/ 7 h 108"/>
                  <a:gd name="T4" fmla="*/ 11 w 186"/>
                  <a:gd name="T5" fmla="*/ 8 h 108"/>
                  <a:gd name="T6" fmla="*/ 11 w 186"/>
                  <a:gd name="T7" fmla="*/ 31 h 108"/>
                  <a:gd name="T8" fmla="*/ 134 w 186"/>
                  <a:gd name="T9" fmla="*/ 102 h 108"/>
                  <a:gd name="T10" fmla="*/ 173 w 186"/>
                  <a:gd name="T11" fmla="*/ 102 h 108"/>
                  <a:gd name="T12" fmla="*/ 175 w 186"/>
                  <a:gd name="T13" fmla="*/ 101 h 108"/>
                  <a:gd name="T14" fmla="*/ 175 w 186"/>
                  <a:gd name="T15" fmla="*/ 78 h 108"/>
                  <a:gd name="T16" fmla="*/ 52 w 186"/>
                  <a:gd name="T17" fmla="*/ 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108">
                    <a:moveTo>
                      <a:pt x="52" y="7"/>
                    </a:moveTo>
                    <a:cubicBezTo>
                      <a:pt x="41" y="0"/>
                      <a:pt x="24" y="0"/>
                      <a:pt x="13" y="7"/>
                    </a:cubicBezTo>
                    <a:cubicBezTo>
                      <a:pt x="11" y="8"/>
                      <a:pt x="11" y="8"/>
                      <a:pt x="11" y="8"/>
                    </a:cubicBezTo>
                    <a:cubicBezTo>
                      <a:pt x="0" y="14"/>
                      <a:pt x="0" y="25"/>
                      <a:pt x="11" y="31"/>
                    </a:cubicBezTo>
                    <a:cubicBezTo>
                      <a:pt x="134" y="102"/>
                      <a:pt x="134" y="102"/>
                      <a:pt x="134" y="102"/>
                    </a:cubicBezTo>
                    <a:cubicBezTo>
                      <a:pt x="145" y="108"/>
                      <a:pt x="162" y="108"/>
                      <a:pt x="173" y="102"/>
                    </a:cubicBezTo>
                    <a:cubicBezTo>
                      <a:pt x="175" y="101"/>
                      <a:pt x="175" y="101"/>
                      <a:pt x="175" y="101"/>
                    </a:cubicBezTo>
                    <a:cubicBezTo>
                      <a:pt x="186" y="94"/>
                      <a:pt x="186" y="84"/>
                      <a:pt x="175" y="78"/>
                    </a:cubicBezTo>
                    <a:lnTo>
                      <a:pt x="52" y="7"/>
                    </a:lnTo>
                    <a:close/>
                  </a:path>
                </a:pathLst>
              </a:custGeom>
              <a:solidFill>
                <a:srgbClr val="FF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54" name="Group 753"/>
            <p:cNvGrpSpPr/>
            <p:nvPr/>
          </p:nvGrpSpPr>
          <p:grpSpPr>
            <a:xfrm>
              <a:off x="4300538" y="211138"/>
              <a:ext cx="2255837" cy="3000374"/>
              <a:chOff x="4300538" y="211138"/>
              <a:chExt cx="2255837" cy="3000374"/>
            </a:xfrm>
          </p:grpSpPr>
          <p:sp>
            <p:nvSpPr>
              <p:cNvPr id="755" name="Freeform 179"/>
              <p:cNvSpPr>
                <a:spLocks/>
              </p:cNvSpPr>
              <p:nvPr/>
            </p:nvSpPr>
            <p:spPr bwMode="auto">
              <a:xfrm>
                <a:off x="5597525" y="2792413"/>
                <a:ext cx="374650" cy="279400"/>
              </a:xfrm>
              <a:custGeom>
                <a:avLst/>
                <a:gdLst>
                  <a:gd name="T0" fmla="*/ 236 w 236"/>
                  <a:gd name="T1" fmla="*/ 0 h 176"/>
                  <a:gd name="T2" fmla="*/ 236 w 236"/>
                  <a:gd name="T3" fmla="*/ 39 h 176"/>
                  <a:gd name="T4" fmla="*/ 0 w 236"/>
                  <a:gd name="T5" fmla="*/ 176 h 176"/>
                  <a:gd name="T6" fmla="*/ 0 w 236"/>
                  <a:gd name="T7" fmla="*/ 136 h 176"/>
                  <a:gd name="T8" fmla="*/ 236 w 236"/>
                  <a:gd name="T9" fmla="*/ 0 h 176"/>
                </a:gdLst>
                <a:ahLst/>
                <a:cxnLst>
                  <a:cxn ang="0">
                    <a:pos x="T0" y="T1"/>
                  </a:cxn>
                  <a:cxn ang="0">
                    <a:pos x="T2" y="T3"/>
                  </a:cxn>
                  <a:cxn ang="0">
                    <a:pos x="T4" y="T5"/>
                  </a:cxn>
                  <a:cxn ang="0">
                    <a:pos x="T6" y="T7"/>
                  </a:cxn>
                  <a:cxn ang="0">
                    <a:pos x="T8" y="T9"/>
                  </a:cxn>
                </a:cxnLst>
                <a:rect l="0" t="0" r="r" b="b"/>
                <a:pathLst>
                  <a:path w="236" h="176">
                    <a:moveTo>
                      <a:pt x="236" y="0"/>
                    </a:moveTo>
                    <a:lnTo>
                      <a:pt x="236" y="39"/>
                    </a:lnTo>
                    <a:lnTo>
                      <a:pt x="0" y="176"/>
                    </a:lnTo>
                    <a:lnTo>
                      <a:pt x="0" y="136"/>
                    </a:lnTo>
                    <a:lnTo>
                      <a:pt x="236"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6" name="Freeform 180"/>
              <p:cNvSpPr>
                <a:spLocks/>
              </p:cNvSpPr>
              <p:nvPr/>
            </p:nvSpPr>
            <p:spPr bwMode="auto">
              <a:xfrm>
                <a:off x="5322888" y="2586038"/>
                <a:ext cx="274638" cy="485775"/>
              </a:xfrm>
              <a:custGeom>
                <a:avLst/>
                <a:gdLst>
                  <a:gd name="T0" fmla="*/ 75 w 75"/>
                  <a:gd name="T1" fmla="*/ 132 h 132"/>
                  <a:gd name="T2" fmla="*/ 75 w 75"/>
                  <a:gd name="T3" fmla="*/ 115 h 132"/>
                  <a:gd name="T4" fmla="*/ 19 w 75"/>
                  <a:gd name="T5" fmla="*/ 83 h 132"/>
                  <a:gd name="T6" fmla="*/ 14 w 75"/>
                  <a:gd name="T7" fmla="*/ 74 h 132"/>
                  <a:gd name="T8" fmla="*/ 14 w 75"/>
                  <a:gd name="T9" fmla="*/ 9 h 132"/>
                  <a:gd name="T10" fmla="*/ 0 w 75"/>
                  <a:gd name="T11" fmla="*/ 0 h 132"/>
                  <a:gd name="T12" fmla="*/ 0 w 75"/>
                  <a:gd name="T13" fmla="*/ 82 h 132"/>
                  <a:gd name="T14" fmla="*/ 4 w 75"/>
                  <a:gd name="T15" fmla="*/ 91 h 132"/>
                  <a:gd name="T16" fmla="*/ 75 w 75"/>
                  <a:gd name="T1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32">
                    <a:moveTo>
                      <a:pt x="75" y="132"/>
                    </a:moveTo>
                    <a:cubicBezTo>
                      <a:pt x="75" y="115"/>
                      <a:pt x="75" y="115"/>
                      <a:pt x="75" y="115"/>
                    </a:cubicBezTo>
                    <a:cubicBezTo>
                      <a:pt x="19" y="83"/>
                      <a:pt x="19" y="83"/>
                      <a:pt x="19" y="83"/>
                    </a:cubicBezTo>
                    <a:cubicBezTo>
                      <a:pt x="16" y="81"/>
                      <a:pt x="14" y="78"/>
                      <a:pt x="14" y="74"/>
                    </a:cubicBezTo>
                    <a:cubicBezTo>
                      <a:pt x="14" y="9"/>
                      <a:pt x="14" y="9"/>
                      <a:pt x="14" y="9"/>
                    </a:cubicBezTo>
                    <a:cubicBezTo>
                      <a:pt x="0" y="0"/>
                      <a:pt x="0" y="0"/>
                      <a:pt x="0" y="0"/>
                    </a:cubicBezTo>
                    <a:cubicBezTo>
                      <a:pt x="0" y="82"/>
                      <a:pt x="0" y="82"/>
                      <a:pt x="0" y="82"/>
                    </a:cubicBezTo>
                    <a:cubicBezTo>
                      <a:pt x="0" y="86"/>
                      <a:pt x="1" y="89"/>
                      <a:pt x="4" y="91"/>
                    </a:cubicBezTo>
                    <a:lnTo>
                      <a:pt x="75" y="132"/>
                    </a:ln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7" name="Freeform 181"/>
              <p:cNvSpPr>
                <a:spLocks/>
              </p:cNvSpPr>
              <p:nvPr/>
            </p:nvSpPr>
            <p:spPr bwMode="auto">
              <a:xfrm>
                <a:off x="5373688" y="2401888"/>
                <a:ext cx="598488" cy="606425"/>
              </a:xfrm>
              <a:custGeom>
                <a:avLst/>
                <a:gdLst>
                  <a:gd name="T0" fmla="*/ 0 w 163"/>
                  <a:gd name="T1" fmla="*/ 113 h 165"/>
                  <a:gd name="T2" fmla="*/ 0 w 163"/>
                  <a:gd name="T3" fmla="*/ 124 h 165"/>
                  <a:gd name="T4" fmla="*/ 5 w 163"/>
                  <a:gd name="T5" fmla="*/ 133 h 165"/>
                  <a:gd name="T6" fmla="*/ 61 w 163"/>
                  <a:gd name="T7" fmla="*/ 165 h 165"/>
                  <a:gd name="T8" fmla="*/ 163 w 163"/>
                  <a:gd name="T9" fmla="*/ 106 h 165"/>
                  <a:gd name="T10" fmla="*/ 108 w 163"/>
                  <a:gd name="T11" fmla="*/ 74 h 165"/>
                  <a:gd name="T12" fmla="*/ 103 w 163"/>
                  <a:gd name="T13" fmla="*/ 65 h 165"/>
                  <a:gd name="T14" fmla="*/ 103 w 163"/>
                  <a:gd name="T15" fmla="*/ 0 h 165"/>
                  <a:gd name="T16" fmla="*/ 0 w 163"/>
                  <a:gd name="T17" fmla="*/ 59 h 165"/>
                  <a:gd name="T18" fmla="*/ 0 w 163"/>
                  <a:gd name="T19" fmla="*/ 11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5">
                    <a:moveTo>
                      <a:pt x="0" y="113"/>
                    </a:moveTo>
                    <a:cubicBezTo>
                      <a:pt x="0" y="124"/>
                      <a:pt x="0" y="124"/>
                      <a:pt x="0" y="124"/>
                    </a:cubicBezTo>
                    <a:cubicBezTo>
                      <a:pt x="0" y="128"/>
                      <a:pt x="2" y="131"/>
                      <a:pt x="5" y="133"/>
                    </a:cubicBezTo>
                    <a:cubicBezTo>
                      <a:pt x="61" y="165"/>
                      <a:pt x="61" y="165"/>
                      <a:pt x="61" y="165"/>
                    </a:cubicBezTo>
                    <a:cubicBezTo>
                      <a:pt x="163" y="106"/>
                      <a:pt x="163" y="106"/>
                      <a:pt x="163" y="106"/>
                    </a:cubicBezTo>
                    <a:cubicBezTo>
                      <a:pt x="108" y="74"/>
                      <a:pt x="108" y="74"/>
                      <a:pt x="108" y="74"/>
                    </a:cubicBezTo>
                    <a:cubicBezTo>
                      <a:pt x="105" y="72"/>
                      <a:pt x="103" y="69"/>
                      <a:pt x="103" y="65"/>
                    </a:cubicBezTo>
                    <a:cubicBezTo>
                      <a:pt x="103" y="0"/>
                      <a:pt x="103" y="0"/>
                      <a:pt x="103" y="0"/>
                    </a:cubicBezTo>
                    <a:cubicBezTo>
                      <a:pt x="0" y="59"/>
                      <a:pt x="0" y="59"/>
                      <a:pt x="0" y="59"/>
                    </a:cubicBezTo>
                    <a:cubicBezTo>
                      <a:pt x="0" y="113"/>
                      <a:pt x="0" y="113"/>
                      <a:pt x="0" y="1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8" name="Freeform 182"/>
              <p:cNvSpPr>
                <a:spLocks/>
              </p:cNvSpPr>
              <p:nvPr/>
            </p:nvSpPr>
            <p:spPr bwMode="auto">
              <a:xfrm>
                <a:off x="4305300" y="2965450"/>
                <a:ext cx="68263" cy="234950"/>
              </a:xfrm>
              <a:custGeom>
                <a:avLst/>
                <a:gdLst>
                  <a:gd name="T0" fmla="*/ 15 w 19"/>
                  <a:gd name="T1" fmla="*/ 56 h 64"/>
                  <a:gd name="T2" fmla="*/ 15 w 19"/>
                  <a:gd name="T3" fmla="*/ 9 h 64"/>
                  <a:gd name="T4" fmla="*/ 0 w 19"/>
                  <a:gd name="T5" fmla="*/ 0 h 64"/>
                  <a:gd name="T6" fmla="*/ 0 w 19"/>
                  <a:gd name="T7" fmla="*/ 47 h 64"/>
                  <a:gd name="T8" fmla="*/ 4 w 19"/>
                  <a:gd name="T9" fmla="*/ 55 h 64"/>
                  <a:gd name="T10" fmla="*/ 19 w 19"/>
                  <a:gd name="T11" fmla="*/ 64 h 64"/>
                  <a:gd name="T12" fmla="*/ 15 w 19"/>
                  <a:gd name="T13" fmla="*/ 56 h 64"/>
                </a:gdLst>
                <a:ahLst/>
                <a:cxnLst>
                  <a:cxn ang="0">
                    <a:pos x="T0" y="T1"/>
                  </a:cxn>
                  <a:cxn ang="0">
                    <a:pos x="T2" y="T3"/>
                  </a:cxn>
                  <a:cxn ang="0">
                    <a:pos x="T4" y="T5"/>
                  </a:cxn>
                  <a:cxn ang="0">
                    <a:pos x="T6" y="T7"/>
                  </a:cxn>
                  <a:cxn ang="0">
                    <a:pos x="T8" y="T9"/>
                  </a:cxn>
                  <a:cxn ang="0">
                    <a:pos x="T10" y="T11"/>
                  </a:cxn>
                  <a:cxn ang="0">
                    <a:pos x="T12" y="T13"/>
                  </a:cxn>
                </a:cxnLst>
                <a:rect l="0" t="0" r="r" b="b"/>
                <a:pathLst>
                  <a:path w="19" h="64">
                    <a:moveTo>
                      <a:pt x="15" y="56"/>
                    </a:moveTo>
                    <a:cubicBezTo>
                      <a:pt x="15" y="9"/>
                      <a:pt x="15" y="9"/>
                      <a:pt x="15" y="9"/>
                    </a:cubicBezTo>
                    <a:cubicBezTo>
                      <a:pt x="0" y="0"/>
                      <a:pt x="0" y="0"/>
                      <a:pt x="0" y="0"/>
                    </a:cubicBezTo>
                    <a:cubicBezTo>
                      <a:pt x="0" y="47"/>
                      <a:pt x="0" y="47"/>
                      <a:pt x="0" y="47"/>
                    </a:cubicBezTo>
                    <a:cubicBezTo>
                      <a:pt x="0" y="51"/>
                      <a:pt x="2" y="54"/>
                      <a:pt x="4" y="55"/>
                    </a:cubicBezTo>
                    <a:cubicBezTo>
                      <a:pt x="19" y="64"/>
                      <a:pt x="19" y="64"/>
                      <a:pt x="19" y="64"/>
                    </a:cubicBezTo>
                    <a:cubicBezTo>
                      <a:pt x="16" y="62"/>
                      <a:pt x="15" y="60"/>
                      <a:pt x="15" y="56"/>
                    </a:cubicBezTo>
                    <a:close/>
                  </a:path>
                </a:pathLst>
              </a:custGeom>
              <a:solidFill>
                <a:srgbClr val="A5B0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9" name="Freeform 184"/>
              <p:cNvSpPr>
                <a:spLocks/>
              </p:cNvSpPr>
              <p:nvPr/>
            </p:nvSpPr>
            <p:spPr bwMode="auto">
              <a:xfrm>
                <a:off x="4359275" y="1730375"/>
                <a:ext cx="2197100" cy="1481137"/>
              </a:xfrm>
              <a:custGeom>
                <a:avLst/>
                <a:gdLst>
                  <a:gd name="T0" fmla="*/ 598 w 598"/>
                  <a:gd name="T1" fmla="*/ 0 h 403"/>
                  <a:gd name="T2" fmla="*/ 598 w 598"/>
                  <a:gd name="T3" fmla="*/ 47 h 403"/>
                  <a:gd name="T4" fmla="*/ 586 w 598"/>
                  <a:gd name="T5" fmla="*/ 68 h 403"/>
                  <a:gd name="T6" fmla="*/ 350 w 598"/>
                  <a:gd name="T7" fmla="*/ 204 h 403"/>
                  <a:gd name="T8" fmla="*/ 248 w 598"/>
                  <a:gd name="T9" fmla="*/ 263 h 403"/>
                  <a:gd name="T10" fmla="*/ 12 w 598"/>
                  <a:gd name="T11" fmla="*/ 399 h 403"/>
                  <a:gd name="T12" fmla="*/ 0 w 598"/>
                  <a:gd name="T13" fmla="*/ 392 h 403"/>
                  <a:gd name="T14" fmla="*/ 0 w 598"/>
                  <a:gd name="T15" fmla="*/ 345 h 403"/>
                  <a:gd name="T16" fmla="*/ 598 w 598"/>
                  <a:gd name="T17"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8" h="403">
                    <a:moveTo>
                      <a:pt x="598" y="0"/>
                    </a:moveTo>
                    <a:cubicBezTo>
                      <a:pt x="598" y="47"/>
                      <a:pt x="598" y="47"/>
                      <a:pt x="598" y="47"/>
                    </a:cubicBezTo>
                    <a:cubicBezTo>
                      <a:pt x="598" y="54"/>
                      <a:pt x="593" y="64"/>
                      <a:pt x="586" y="68"/>
                    </a:cubicBezTo>
                    <a:cubicBezTo>
                      <a:pt x="350" y="204"/>
                      <a:pt x="350" y="204"/>
                      <a:pt x="350" y="204"/>
                    </a:cubicBezTo>
                    <a:cubicBezTo>
                      <a:pt x="248" y="263"/>
                      <a:pt x="248" y="263"/>
                      <a:pt x="248" y="263"/>
                    </a:cubicBezTo>
                    <a:cubicBezTo>
                      <a:pt x="12" y="399"/>
                      <a:pt x="12" y="399"/>
                      <a:pt x="12" y="399"/>
                    </a:cubicBezTo>
                    <a:cubicBezTo>
                      <a:pt x="6" y="403"/>
                      <a:pt x="0" y="400"/>
                      <a:pt x="0" y="392"/>
                    </a:cubicBezTo>
                    <a:cubicBezTo>
                      <a:pt x="0" y="345"/>
                      <a:pt x="0" y="345"/>
                      <a:pt x="0" y="345"/>
                    </a:cubicBezTo>
                    <a:lnTo>
                      <a:pt x="598" y="0"/>
                    </a:lnTo>
                    <a:close/>
                  </a:path>
                </a:pathLst>
              </a:custGeom>
              <a:solidFill>
                <a:srgbClr val="E6EA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0" name="Freeform 186"/>
              <p:cNvSpPr>
                <a:spLocks/>
              </p:cNvSpPr>
              <p:nvPr/>
            </p:nvSpPr>
            <p:spPr bwMode="auto">
              <a:xfrm>
                <a:off x="4356100" y="236538"/>
                <a:ext cx="2200275" cy="2760662"/>
              </a:xfrm>
              <a:custGeom>
                <a:avLst/>
                <a:gdLst>
                  <a:gd name="T0" fmla="*/ 586 w 599"/>
                  <a:gd name="T1" fmla="*/ 3 h 751"/>
                  <a:gd name="T2" fmla="*/ 598 w 599"/>
                  <a:gd name="T3" fmla="*/ 10 h 751"/>
                  <a:gd name="T4" fmla="*/ 599 w 599"/>
                  <a:gd name="T5" fmla="*/ 406 h 751"/>
                  <a:gd name="T6" fmla="*/ 1 w 599"/>
                  <a:gd name="T7" fmla="*/ 751 h 751"/>
                  <a:gd name="T8" fmla="*/ 0 w 599"/>
                  <a:gd name="T9" fmla="*/ 356 h 751"/>
                  <a:gd name="T10" fmla="*/ 12 w 599"/>
                  <a:gd name="T11" fmla="*/ 335 h 751"/>
                  <a:gd name="T12" fmla="*/ 586 w 599"/>
                  <a:gd name="T13" fmla="*/ 3 h 751"/>
                </a:gdLst>
                <a:ahLst/>
                <a:cxnLst>
                  <a:cxn ang="0">
                    <a:pos x="T0" y="T1"/>
                  </a:cxn>
                  <a:cxn ang="0">
                    <a:pos x="T2" y="T3"/>
                  </a:cxn>
                  <a:cxn ang="0">
                    <a:pos x="T4" y="T5"/>
                  </a:cxn>
                  <a:cxn ang="0">
                    <a:pos x="T6" y="T7"/>
                  </a:cxn>
                  <a:cxn ang="0">
                    <a:pos x="T8" y="T9"/>
                  </a:cxn>
                  <a:cxn ang="0">
                    <a:pos x="T10" y="T11"/>
                  </a:cxn>
                  <a:cxn ang="0">
                    <a:pos x="T12" y="T13"/>
                  </a:cxn>
                </a:cxnLst>
                <a:rect l="0" t="0" r="r" b="b"/>
                <a:pathLst>
                  <a:path w="599" h="751">
                    <a:moveTo>
                      <a:pt x="586" y="3"/>
                    </a:moveTo>
                    <a:cubicBezTo>
                      <a:pt x="592" y="0"/>
                      <a:pt x="598" y="3"/>
                      <a:pt x="598" y="10"/>
                    </a:cubicBezTo>
                    <a:cubicBezTo>
                      <a:pt x="599" y="406"/>
                      <a:pt x="599" y="406"/>
                      <a:pt x="599" y="406"/>
                    </a:cubicBezTo>
                    <a:cubicBezTo>
                      <a:pt x="1" y="751"/>
                      <a:pt x="1" y="751"/>
                      <a:pt x="1" y="751"/>
                    </a:cubicBezTo>
                    <a:cubicBezTo>
                      <a:pt x="0" y="356"/>
                      <a:pt x="0" y="356"/>
                      <a:pt x="0" y="356"/>
                    </a:cubicBezTo>
                    <a:cubicBezTo>
                      <a:pt x="0" y="348"/>
                      <a:pt x="5" y="339"/>
                      <a:pt x="12" y="335"/>
                    </a:cubicBezTo>
                    <a:lnTo>
                      <a:pt x="586" y="3"/>
                    </a:lnTo>
                    <a:close/>
                  </a:path>
                </a:pathLst>
              </a:custGeom>
              <a:solidFill>
                <a:srgbClr val="EEF1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1" name="Freeform 187"/>
              <p:cNvSpPr>
                <a:spLocks/>
              </p:cNvSpPr>
              <p:nvPr/>
            </p:nvSpPr>
            <p:spPr bwMode="auto">
              <a:xfrm>
                <a:off x="4300538" y="211138"/>
                <a:ext cx="2238375" cy="2786062"/>
              </a:xfrm>
              <a:custGeom>
                <a:avLst/>
                <a:gdLst>
                  <a:gd name="T0" fmla="*/ 595 w 609"/>
                  <a:gd name="T1" fmla="*/ 1 h 758"/>
                  <a:gd name="T2" fmla="*/ 586 w 609"/>
                  <a:gd name="T3" fmla="*/ 2 h 758"/>
                  <a:gd name="T4" fmla="*/ 12 w 609"/>
                  <a:gd name="T5" fmla="*/ 333 h 758"/>
                  <a:gd name="T6" fmla="*/ 0 w 609"/>
                  <a:gd name="T7" fmla="*/ 354 h 758"/>
                  <a:gd name="T8" fmla="*/ 1 w 609"/>
                  <a:gd name="T9" fmla="*/ 749 h 758"/>
                  <a:gd name="T10" fmla="*/ 16 w 609"/>
                  <a:gd name="T11" fmla="*/ 758 h 758"/>
                  <a:gd name="T12" fmla="*/ 15 w 609"/>
                  <a:gd name="T13" fmla="*/ 363 h 758"/>
                  <a:gd name="T14" fmla="*/ 27 w 609"/>
                  <a:gd name="T15" fmla="*/ 342 h 758"/>
                  <a:gd name="T16" fmla="*/ 601 w 609"/>
                  <a:gd name="T17" fmla="*/ 10 h 758"/>
                  <a:gd name="T18" fmla="*/ 609 w 609"/>
                  <a:gd name="T19" fmla="*/ 10 h 758"/>
                  <a:gd name="T20" fmla="*/ 595 w 609"/>
                  <a:gd name="T21" fmla="*/ 1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 h="758">
                    <a:moveTo>
                      <a:pt x="595" y="1"/>
                    </a:moveTo>
                    <a:cubicBezTo>
                      <a:pt x="592" y="0"/>
                      <a:pt x="589" y="0"/>
                      <a:pt x="586" y="2"/>
                    </a:cubicBezTo>
                    <a:cubicBezTo>
                      <a:pt x="12" y="333"/>
                      <a:pt x="12" y="333"/>
                      <a:pt x="12" y="333"/>
                    </a:cubicBezTo>
                    <a:cubicBezTo>
                      <a:pt x="6" y="337"/>
                      <a:pt x="0" y="346"/>
                      <a:pt x="0" y="354"/>
                    </a:cubicBezTo>
                    <a:cubicBezTo>
                      <a:pt x="1" y="749"/>
                      <a:pt x="1" y="749"/>
                      <a:pt x="1" y="749"/>
                    </a:cubicBezTo>
                    <a:cubicBezTo>
                      <a:pt x="16" y="758"/>
                      <a:pt x="16" y="758"/>
                      <a:pt x="16" y="758"/>
                    </a:cubicBezTo>
                    <a:cubicBezTo>
                      <a:pt x="15" y="363"/>
                      <a:pt x="15" y="363"/>
                      <a:pt x="15" y="363"/>
                    </a:cubicBezTo>
                    <a:cubicBezTo>
                      <a:pt x="15" y="355"/>
                      <a:pt x="20" y="346"/>
                      <a:pt x="27" y="342"/>
                    </a:cubicBezTo>
                    <a:cubicBezTo>
                      <a:pt x="601" y="10"/>
                      <a:pt x="601" y="10"/>
                      <a:pt x="601" y="10"/>
                    </a:cubicBezTo>
                    <a:cubicBezTo>
                      <a:pt x="604" y="9"/>
                      <a:pt x="607" y="8"/>
                      <a:pt x="609" y="10"/>
                    </a:cubicBezTo>
                    <a:lnTo>
                      <a:pt x="595" y="1"/>
                    </a:lnTo>
                    <a:close/>
                  </a:path>
                </a:pathLst>
              </a:custGeom>
              <a:solidFill>
                <a:srgbClr val="B4C0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2" name="Freeform 189"/>
              <p:cNvSpPr>
                <a:spLocks/>
              </p:cNvSpPr>
              <p:nvPr/>
            </p:nvSpPr>
            <p:spPr bwMode="auto">
              <a:xfrm>
                <a:off x="4448174" y="428625"/>
                <a:ext cx="2017711" cy="2381251"/>
              </a:xfrm>
              <a:custGeom>
                <a:avLst/>
                <a:gdLst>
                  <a:gd name="T0" fmla="*/ 520 w 549"/>
                  <a:gd name="T1" fmla="*/ 9 h 648"/>
                  <a:gd name="T2" fmla="*/ 548 w 549"/>
                  <a:gd name="T3" fmla="*/ 25 h 648"/>
                  <a:gd name="T4" fmla="*/ 549 w 549"/>
                  <a:gd name="T5" fmla="*/ 308 h 648"/>
                  <a:gd name="T6" fmla="*/ 521 w 549"/>
                  <a:gd name="T7" fmla="*/ 355 h 648"/>
                  <a:gd name="T8" fmla="*/ 29 w 549"/>
                  <a:gd name="T9" fmla="*/ 639 h 648"/>
                  <a:gd name="T10" fmla="*/ 1 w 549"/>
                  <a:gd name="T11" fmla="*/ 624 h 648"/>
                  <a:gd name="T12" fmla="*/ 0 w 549"/>
                  <a:gd name="T13" fmla="*/ 341 h 648"/>
                  <a:gd name="T14" fmla="*/ 28 w 549"/>
                  <a:gd name="T15" fmla="*/ 294 h 648"/>
                  <a:gd name="T16" fmla="*/ 520 w 549"/>
                  <a:gd name="T17" fmla="*/ 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9" h="648">
                    <a:moveTo>
                      <a:pt x="520" y="9"/>
                    </a:moveTo>
                    <a:cubicBezTo>
                      <a:pt x="535" y="0"/>
                      <a:pt x="548" y="8"/>
                      <a:pt x="548" y="25"/>
                    </a:cubicBezTo>
                    <a:cubicBezTo>
                      <a:pt x="549" y="308"/>
                      <a:pt x="549" y="308"/>
                      <a:pt x="549" y="308"/>
                    </a:cubicBezTo>
                    <a:cubicBezTo>
                      <a:pt x="549" y="325"/>
                      <a:pt x="536" y="346"/>
                      <a:pt x="521" y="355"/>
                    </a:cubicBezTo>
                    <a:cubicBezTo>
                      <a:pt x="29" y="639"/>
                      <a:pt x="29" y="639"/>
                      <a:pt x="29" y="639"/>
                    </a:cubicBezTo>
                    <a:cubicBezTo>
                      <a:pt x="13" y="648"/>
                      <a:pt x="1" y="641"/>
                      <a:pt x="1" y="624"/>
                    </a:cubicBezTo>
                    <a:cubicBezTo>
                      <a:pt x="0" y="341"/>
                      <a:pt x="0" y="341"/>
                      <a:pt x="0" y="341"/>
                    </a:cubicBezTo>
                    <a:cubicBezTo>
                      <a:pt x="0" y="324"/>
                      <a:pt x="12" y="302"/>
                      <a:pt x="28" y="294"/>
                    </a:cubicBezTo>
                    <a:lnTo>
                      <a:pt x="520" y="9"/>
                    </a:ln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nvGrpSpPr>
          <p:cNvPr id="880" name="Group 879"/>
          <p:cNvGrpSpPr/>
          <p:nvPr/>
        </p:nvGrpSpPr>
        <p:grpSpPr>
          <a:xfrm>
            <a:off x="9126436" y="2344290"/>
            <a:ext cx="392231" cy="1019601"/>
            <a:chOff x="3648076" y="215900"/>
            <a:chExt cx="2489200" cy="6470651"/>
          </a:xfrm>
        </p:grpSpPr>
        <p:sp>
          <p:nvSpPr>
            <p:cNvPr id="881" name="Freeform 193"/>
            <p:cNvSpPr>
              <a:spLocks/>
            </p:cNvSpPr>
            <p:nvPr/>
          </p:nvSpPr>
          <p:spPr bwMode="auto">
            <a:xfrm>
              <a:off x="5235576" y="6154738"/>
              <a:ext cx="457200" cy="422275"/>
            </a:xfrm>
            <a:custGeom>
              <a:avLst/>
              <a:gdLst>
                <a:gd name="T0" fmla="*/ 111 w 113"/>
                <a:gd name="T1" fmla="*/ 97 h 105"/>
                <a:gd name="T2" fmla="*/ 113 w 113"/>
                <a:gd name="T3" fmla="*/ 75 h 105"/>
                <a:gd name="T4" fmla="*/ 105 w 113"/>
                <a:gd name="T5" fmla="*/ 46 h 105"/>
                <a:gd name="T6" fmla="*/ 64 w 113"/>
                <a:gd name="T7" fmla="*/ 17 h 105"/>
                <a:gd name="T8" fmla="*/ 25 w 113"/>
                <a:gd name="T9" fmla="*/ 2 h 105"/>
                <a:gd name="T10" fmla="*/ 12 w 113"/>
                <a:gd name="T11" fmla="*/ 2 h 105"/>
                <a:gd name="T12" fmla="*/ 6 w 113"/>
                <a:gd name="T13" fmla="*/ 10 h 105"/>
                <a:gd name="T14" fmla="*/ 4 w 113"/>
                <a:gd name="T15" fmla="*/ 53 h 105"/>
                <a:gd name="T16" fmla="*/ 20 w 113"/>
                <a:gd name="T17" fmla="*/ 90 h 105"/>
                <a:gd name="T18" fmla="*/ 69 w 113"/>
                <a:gd name="T19" fmla="*/ 105 h 105"/>
                <a:gd name="T20" fmla="*/ 111 w 113"/>
                <a:gd name="T21" fmla="*/ 9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05">
                  <a:moveTo>
                    <a:pt x="111" y="97"/>
                  </a:moveTo>
                  <a:cubicBezTo>
                    <a:pt x="112" y="90"/>
                    <a:pt x="113" y="82"/>
                    <a:pt x="113" y="75"/>
                  </a:cubicBezTo>
                  <a:cubicBezTo>
                    <a:pt x="113" y="65"/>
                    <a:pt x="110" y="54"/>
                    <a:pt x="105" y="46"/>
                  </a:cubicBezTo>
                  <a:cubicBezTo>
                    <a:pt x="96" y="31"/>
                    <a:pt x="79" y="24"/>
                    <a:pt x="64" y="17"/>
                  </a:cubicBezTo>
                  <a:cubicBezTo>
                    <a:pt x="51" y="11"/>
                    <a:pt x="38" y="5"/>
                    <a:pt x="25" y="2"/>
                  </a:cubicBezTo>
                  <a:cubicBezTo>
                    <a:pt x="21" y="1"/>
                    <a:pt x="16" y="0"/>
                    <a:pt x="12" y="2"/>
                  </a:cubicBezTo>
                  <a:cubicBezTo>
                    <a:pt x="9" y="4"/>
                    <a:pt x="7" y="7"/>
                    <a:pt x="6" y="10"/>
                  </a:cubicBezTo>
                  <a:cubicBezTo>
                    <a:pt x="1" y="24"/>
                    <a:pt x="0" y="39"/>
                    <a:pt x="4" y="53"/>
                  </a:cubicBezTo>
                  <a:cubicBezTo>
                    <a:pt x="8" y="66"/>
                    <a:pt x="16" y="77"/>
                    <a:pt x="20" y="90"/>
                  </a:cubicBezTo>
                  <a:cubicBezTo>
                    <a:pt x="34" y="100"/>
                    <a:pt x="52" y="105"/>
                    <a:pt x="69" y="105"/>
                  </a:cubicBezTo>
                  <a:cubicBezTo>
                    <a:pt x="83" y="105"/>
                    <a:pt x="97" y="102"/>
                    <a:pt x="111" y="97"/>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2" name="Freeform 194"/>
            <p:cNvSpPr>
              <a:spLocks/>
            </p:cNvSpPr>
            <p:nvPr/>
          </p:nvSpPr>
          <p:spPr bwMode="auto">
            <a:xfrm>
              <a:off x="5316538" y="6516688"/>
              <a:ext cx="368300" cy="169863"/>
            </a:xfrm>
            <a:custGeom>
              <a:avLst/>
              <a:gdLst>
                <a:gd name="T0" fmla="*/ 49 w 91"/>
                <a:gd name="T1" fmla="*/ 15 h 42"/>
                <a:gd name="T2" fmla="*/ 0 w 91"/>
                <a:gd name="T3" fmla="*/ 0 h 42"/>
                <a:gd name="T4" fmla="*/ 1 w 91"/>
                <a:gd name="T5" fmla="*/ 5 h 42"/>
                <a:gd name="T6" fmla="*/ 2 w 91"/>
                <a:gd name="T7" fmla="*/ 21 h 42"/>
                <a:gd name="T8" fmla="*/ 8 w 91"/>
                <a:gd name="T9" fmla="*/ 35 h 42"/>
                <a:gd name="T10" fmla="*/ 24 w 91"/>
                <a:gd name="T11" fmla="*/ 41 h 42"/>
                <a:gd name="T12" fmla="*/ 65 w 91"/>
                <a:gd name="T13" fmla="*/ 39 h 42"/>
                <a:gd name="T14" fmla="*/ 81 w 91"/>
                <a:gd name="T15" fmla="*/ 33 h 42"/>
                <a:gd name="T16" fmla="*/ 89 w 91"/>
                <a:gd name="T17" fmla="*/ 15 h 42"/>
                <a:gd name="T18" fmla="*/ 91 w 91"/>
                <a:gd name="T19" fmla="*/ 7 h 42"/>
                <a:gd name="T20" fmla="*/ 49 w 91"/>
                <a:gd name="T21"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42">
                  <a:moveTo>
                    <a:pt x="49" y="15"/>
                  </a:moveTo>
                  <a:cubicBezTo>
                    <a:pt x="32" y="15"/>
                    <a:pt x="14" y="10"/>
                    <a:pt x="0" y="0"/>
                  </a:cubicBezTo>
                  <a:cubicBezTo>
                    <a:pt x="0" y="2"/>
                    <a:pt x="0" y="3"/>
                    <a:pt x="1" y="5"/>
                  </a:cubicBezTo>
                  <a:cubicBezTo>
                    <a:pt x="1" y="10"/>
                    <a:pt x="1" y="16"/>
                    <a:pt x="2" y="21"/>
                  </a:cubicBezTo>
                  <a:cubicBezTo>
                    <a:pt x="3" y="26"/>
                    <a:pt x="5" y="31"/>
                    <a:pt x="8" y="35"/>
                  </a:cubicBezTo>
                  <a:cubicBezTo>
                    <a:pt x="13" y="39"/>
                    <a:pt x="19" y="40"/>
                    <a:pt x="24" y="41"/>
                  </a:cubicBezTo>
                  <a:cubicBezTo>
                    <a:pt x="38" y="42"/>
                    <a:pt x="52" y="42"/>
                    <a:pt x="65" y="39"/>
                  </a:cubicBezTo>
                  <a:cubicBezTo>
                    <a:pt x="71" y="38"/>
                    <a:pt x="77" y="37"/>
                    <a:pt x="81" y="33"/>
                  </a:cubicBezTo>
                  <a:cubicBezTo>
                    <a:pt x="86" y="29"/>
                    <a:pt x="88" y="22"/>
                    <a:pt x="89" y="15"/>
                  </a:cubicBezTo>
                  <a:cubicBezTo>
                    <a:pt x="90" y="13"/>
                    <a:pt x="90" y="10"/>
                    <a:pt x="91" y="7"/>
                  </a:cubicBezTo>
                  <a:cubicBezTo>
                    <a:pt x="77" y="12"/>
                    <a:pt x="63" y="15"/>
                    <a:pt x="49" y="1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3" name="Freeform 195"/>
            <p:cNvSpPr>
              <a:spLocks/>
            </p:cNvSpPr>
            <p:nvPr/>
          </p:nvSpPr>
          <p:spPr bwMode="auto">
            <a:xfrm>
              <a:off x="3854451" y="5524500"/>
              <a:ext cx="1044575" cy="387350"/>
            </a:xfrm>
            <a:custGeom>
              <a:avLst/>
              <a:gdLst>
                <a:gd name="T0" fmla="*/ 157 w 258"/>
                <a:gd name="T1" fmla="*/ 68 h 96"/>
                <a:gd name="T2" fmla="*/ 109 w 258"/>
                <a:gd name="T3" fmla="*/ 65 h 96"/>
                <a:gd name="T4" fmla="*/ 66 w 258"/>
                <a:gd name="T5" fmla="*/ 60 h 96"/>
                <a:gd name="T6" fmla="*/ 28 w 258"/>
                <a:gd name="T7" fmla="*/ 41 h 96"/>
                <a:gd name="T8" fmla="*/ 9 w 258"/>
                <a:gd name="T9" fmla="*/ 0 h 96"/>
                <a:gd name="T10" fmla="*/ 2 w 258"/>
                <a:gd name="T11" fmla="*/ 11 h 96"/>
                <a:gd name="T12" fmla="*/ 6 w 258"/>
                <a:gd name="T13" fmla="*/ 37 h 96"/>
                <a:gd name="T14" fmla="*/ 36 w 258"/>
                <a:gd name="T15" fmla="*/ 71 h 96"/>
                <a:gd name="T16" fmla="*/ 79 w 258"/>
                <a:gd name="T17" fmla="*/ 81 h 96"/>
                <a:gd name="T18" fmla="*/ 124 w 258"/>
                <a:gd name="T19" fmla="*/ 82 h 96"/>
                <a:gd name="T20" fmla="*/ 233 w 258"/>
                <a:gd name="T21" fmla="*/ 90 h 96"/>
                <a:gd name="T22" fmla="*/ 253 w 258"/>
                <a:gd name="T23" fmla="*/ 81 h 96"/>
                <a:gd name="T24" fmla="*/ 257 w 258"/>
                <a:gd name="T25" fmla="*/ 56 h 96"/>
                <a:gd name="T26" fmla="*/ 257 w 258"/>
                <a:gd name="T27" fmla="*/ 52 h 96"/>
                <a:gd name="T28" fmla="*/ 223 w 258"/>
                <a:gd name="T29" fmla="*/ 65 h 96"/>
                <a:gd name="T30" fmla="*/ 157 w 258"/>
                <a:gd name="T31" fmla="*/ 6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8" h="96">
                  <a:moveTo>
                    <a:pt x="157" y="68"/>
                  </a:moveTo>
                  <a:cubicBezTo>
                    <a:pt x="141" y="67"/>
                    <a:pt x="125" y="66"/>
                    <a:pt x="109" y="65"/>
                  </a:cubicBezTo>
                  <a:cubicBezTo>
                    <a:pt x="94" y="64"/>
                    <a:pt x="80" y="64"/>
                    <a:pt x="66" y="60"/>
                  </a:cubicBezTo>
                  <a:cubicBezTo>
                    <a:pt x="52" y="57"/>
                    <a:pt x="38" y="51"/>
                    <a:pt x="28" y="41"/>
                  </a:cubicBezTo>
                  <a:cubicBezTo>
                    <a:pt x="17" y="31"/>
                    <a:pt x="10" y="15"/>
                    <a:pt x="9" y="0"/>
                  </a:cubicBezTo>
                  <a:cubicBezTo>
                    <a:pt x="6" y="3"/>
                    <a:pt x="4" y="6"/>
                    <a:pt x="2" y="11"/>
                  </a:cubicBezTo>
                  <a:cubicBezTo>
                    <a:pt x="0" y="19"/>
                    <a:pt x="2" y="29"/>
                    <a:pt x="6" y="37"/>
                  </a:cubicBezTo>
                  <a:cubicBezTo>
                    <a:pt x="13" y="51"/>
                    <a:pt x="23" y="63"/>
                    <a:pt x="36" y="71"/>
                  </a:cubicBezTo>
                  <a:cubicBezTo>
                    <a:pt x="49" y="78"/>
                    <a:pt x="64" y="81"/>
                    <a:pt x="79" y="81"/>
                  </a:cubicBezTo>
                  <a:cubicBezTo>
                    <a:pt x="94" y="82"/>
                    <a:pt x="109" y="81"/>
                    <a:pt x="124" y="82"/>
                  </a:cubicBezTo>
                  <a:cubicBezTo>
                    <a:pt x="161" y="84"/>
                    <a:pt x="197" y="96"/>
                    <a:pt x="233" y="90"/>
                  </a:cubicBezTo>
                  <a:cubicBezTo>
                    <a:pt x="240" y="89"/>
                    <a:pt x="248" y="87"/>
                    <a:pt x="253" y="81"/>
                  </a:cubicBezTo>
                  <a:cubicBezTo>
                    <a:pt x="258" y="74"/>
                    <a:pt x="258" y="65"/>
                    <a:pt x="257" y="56"/>
                  </a:cubicBezTo>
                  <a:cubicBezTo>
                    <a:pt x="257" y="55"/>
                    <a:pt x="257" y="53"/>
                    <a:pt x="257" y="52"/>
                  </a:cubicBezTo>
                  <a:cubicBezTo>
                    <a:pt x="247" y="58"/>
                    <a:pt x="235" y="63"/>
                    <a:pt x="223" y="65"/>
                  </a:cubicBezTo>
                  <a:cubicBezTo>
                    <a:pt x="201" y="70"/>
                    <a:pt x="179" y="69"/>
                    <a:pt x="157" y="6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4" name="Freeform 196"/>
            <p:cNvSpPr>
              <a:spLocks/>
            </p:cNvSpPr>
            <p:nvPr/>
          </p:nvSpPr>
          <p:spPr bwMode="auto">
            <a:xfrm>
              <a:off x="3890963" y="5435600"/>
              <a:ext cx="1004888" cy="371475"/>
            </a:xfrm>
            <a:custGeom>
              <a:avLst/>
              <a:gdLst>
                <a:gd name="T0" fmla="*/ 208 w 248"/>
                <a:gd name="T1" fmla="*/ 26 h 92"/>
                <a:gd name="T2" fmla="*/ 104 w 248"/>
                <a:gd name="T3" fmla="*/ 0 h 92"/>
                <a:gd name="T4" fmla="*/ 84 w 248"/>
                <a:gd name="T5" fmla="*/ 7 h 92"/>
                <a:gd name="T6" fmla="*/ 41 w 248"/>
                <a:gd name="T7" fmla="*/ 9 h 92"/>
                <a:gd name="T8" fmla="*/ 13 w 248"/>
                <a:gd name="T9" fmla="*/ 13 h 92"/>
                <a:gd name="T10" fmla="*/ 0 w 248"/>
                <a:gd name="T11" fmla="*/ 22 h 92"/>
                <a:gd name="T12" fmla="*/ 19 w 248"/>
                <a:gd name="T13" fmla="*/ 63 h 92"/>
                <a:gd name="T14" fmla="*/ 57 w 248"/>
                <a:gd name="T15" fmla="*/ 82 h 92"/>
                <a:gd name="T16" fmla="*/ 100 w 248"/>
                <a:gd name="T17" fmla="*/ 87 h 92"/>
                <a:gd name="T18" fmla="*/ 148 w 248"/>
                <a:gd name="T19" fmla="*/ 90 h 92"/>
                <a:gd name="T20" fmla="*/ 214 w 248"/>
                <a:gd name="T21" fmla="*/ 87 h 92"/>
                <a:gd name="T22" fmla="*/ 248 w 248"/>
                <a:gd name="T23" fmla="*/ 74 h 92"/>
                <a:gd name="T24" fmla="*/ 237 w 248"/>
                <a:gd name="T25" fmla="*/ 42 h 92"/>
                <a:gd name="T26" fmla="*/ 208 w 248"/>
                <a:gd name="T27" fmla="*/ 2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8" h="92">
                  <a:moveTo>
                    <a:pt x="208" y="26"/>
                  </a:moveTo>
                  <a:cubicBezTo>
                    <a:pt x="174" y="15"/>
                    <a:pt x="139" y="6"/>
                    <a:pt x="104" y="0"/>
                  </a:cubicBezTo>
                  <a:cubicBezTo>
                    <a:pt x="99" y="5"/>
                    <a:pt x="91" y="6"/>
                    <a:pt x="84" y="7"/>
                  </a:cubicBezTo>
                  <a:cubicBezTo>
                    <a:pt x="70" y="7"/>
                    <a:pt x="56" y="8"/>
                    <a:pt x="41" y="9"/>
                  </a:cubicBezTo>
                  <a:cubicBezTo>
                    <a:pt x="32" y="9"/>
                    <a:pt x="22" y="10"/>
                    <a:pt x="13" y="13"/>
                  </a:cubicBezTo>
                  <a:cubicBezTo>
                    <a:pt x="8" y="15"/>
                    <a:pt x="4" y="18"/>
                    <a:pt x="0" y="22"/>
                  </a:cubicBezTo>
                  <a:cubicBezTo>
                    <a:pt x="1" y="37"/>
                    <a:pt x="8" y="53"/>
                    <a:pt x="19" y="63"/>
                  </a:cubicBezTo>
                  <a:cubicBezTo>
                    <a:pt x="29" y="73"/>
                    <a:pt x="43" y="79"/>
                    <a:pt x="57" y="82"/>
                  </a:cubicBezTo>
                  <a:cubicBezTo>
                    <a:pt x="71" y="86"/>
                    <a:pt x="85" y="86"/>
                    <a:pt x="100" y="87"/>
                  </a:cubicBezTo>
                  <a:cubicBezTo>
                    <a:pt x="116" y="88"/>
                    <a:pt x="132" y="89"/>
                    <a:pt x="148" y="90"/>
                  </a:cubicBezTo>
                  <a:cubicBezTo>
                    <a:pt x="170" y="91"/>
                    <a:pt x="192" y="92"/>
                    <a:pt x="214" y="87"/>
                  </a:cubicBezTo>
                  <a:cubicBezTo>
                    <a:pt x="226" y="85"/>
                    <a:pt x="238" y="80"/>
                    <a:pt x="248" y="74"/>
                  </a:cubicBezTo>
                  <a:cubicBezTo>
                    <a:pt x="247" y="62"/>
                    <a:pt x="244" y="51"/>
                    <a:pt x="237" y="42"/>
                  </a:cubicBezTo>
                  <a:cubicBezTo>
                    <a:pt x="229" y="34"/>
                    <a:pt x="219" y="30"/>
                    <a:pt x="208" y="26"/>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5" name="Freeform 197"/>
            <p:cNvSpPr>
              <a:spLocks/>
            </p:cNvSpPr>
            <p:nvPr/>
          </p:nvSpPr>
          <p:spPr bwMode="auto">
            <a:xfrm>
              <a:off x="4818063" y="3398838"/>
              <a:ext cx="1076325" cy="3109913"/>
            </a:xfrm>
            <a:custGeom>
              <a:avLst/>
              <a:gdLst>
                <a:gd name="T0" fmla="*/ 168 w 266"/>
                <a:gd name="T1" fmla="*/ 771 h 771"/>
                <a:gd name="T2" fmla="*/ 91 w 266"/>
                <a:gd name="T3" fmla="*/ 731 h 771"/>
                <a:gd name="T4" fmla="*/ 61 w 266"/>
                <a:gd name="T5" fmla="*/ 656 h 771"/>
                <a:gd name="T6" fmla="*/ 57 w 266"/>
                <a:gd name="T7" fmla="*/ 609 h 771"/>
                <a:gd name="T8" fmla="*/ 55 w 266"/>
                <a:gd name="T9" fmla="*/ 585 h 771"/>
                <a:gd name="T10" fmla="*/ 31 w 266"/>
                <a:gd name="T11" fmla="*/ 467 h 771"/>
                <a:gd name="T12" fmla="*/ 6 w 266"/>
                <a:gd name="T13" fmla="*/ 335 h 771"/>
                <a:gd name="T14" fmla="*/ 27 w 266"/>
                <a:gd name="T15" fmla="*/ 113 h 771"/>
                <a:gd name="T16" fmla="*/ 44 w 266"/>
                <a:gd name="T17" fmla="*/ 72 h 771"/>
                <a:gd name="T18" fmla="*/ 88 w 266"/>
                <a:gd name="T19" fmla="*/ 48 h 771"/>
                <a:gd name="T20" fmla="*/ 261 w 266"/>
                <a:gd name="T21" fmla="*/ 0 h 771"/>
                <a:gd name="T22" fmla="*/ 246 w 266"/>
                <a:gd name="T23" fmla="*/ 231 h 771"/>
                <a:gd name="T24" fmla="*/ 242 w 266"/>
                <a:gd name="T25" fmla="*/ 407 h 771"/>
                <a:gd name="T26" fmla="*/ 249 w 266"/>
                <a:gd name="T27" fmla="*/ 489 h 771"/>
                <a:gd name="T28" fmla="*/ 245 w 266"/>
                <a:gd name="T29" fmla="*/ 715 h 771"/>
                <a:gd name="T30" fmla="*/ 172 w 266"/>
                <a:gd name="T31" fmla="*/ 771 h 771"/>
                <a:gd name="T32" fmla="*/ 168 w 266"/>
                <a:gd name="T33" fmla="*/ 771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771">
                  <a:moveTo>
                    <a:pt x="168" y="771"/>
                  </a:moveTo>
                  <a:cubicBezTo>
                    <a:pt x="139" y="771"/>
                    <a:pt x="111" y="756"/>
                    <a:pt x="91" y="731"/>
                  </a:cubicBezTo>
                  <a:cubicBezTo>
                    <a:pt x="76" y="712"/>
                    <a:pt x="66" y="687"/>
                    <a:pt x="61" y="656"/>
                  </a:cubicBezTo>
                  <a:cubicBezTo>
                    <a:pt x="59" y="640"/>
                    <a:pt x="58" y="624"/>
                    <a:pt x="57" y="609"/>
                  </a:cubicBezTo>
                  <a:cubicBezTo>
                    <a:pt x="56" y="601"/>
                    <a:pt x="55" y="593"/>
                    <a:pt x="55" y="585"/>
                  </a:cubicBezTo>
                  <a:cubicBezTo>
                    <a:pt x="51" y="545"/>
                    <a:pt x="41" y="507"/>
                    <a:pt x="31" y="467"/>
                  </a:cubicBezTo>
                  <a:cubicBezTo>
                    <a:pt x="21" y="424"/>
                    <a:pt x="10" y="380"/>
                    <a:pt x="6" y="335"/>
                  </a:cubicBezTo>
                  <a:cubicBezTo>
                    <a:pt x="0" y="259"/>
                    <a:pt x="14" y="185"/>
                    <a:pt x="27" y="113"/>
                  </a:cubicBezTo>
                  <a:cubicBezTo>
                    <a:pt x="29" y="101"/>
                    <a:pt x="32" y="85"/>
                    <a:pt x="44" y="72"/>
                  </a:cubicBezTo>
                  <a:cubicBezTo>
                    <a:pt x="57" y="57"/>
                    <a:pt x="75" y="52"/>
                    <a:pt x="88" y="48"/>
                  </a:cubicBezTo>
                  <a:cubicBezTo>
                    <a:pt x="261" y="0"/>
                    <a:pt x="261" y="0"/>
                    <a:pt x="261" y="0"/>
                  </a:cubicBezTo>
                  <a:cubicBezTo>
                    <a:pt x="246" y="231"/>
                    <a:pt x="246" y="231"/>
                    <a:pt x="246" y="231"/>
                  </a:cubicBezTo>
                  <a:cubicBezTo>
                    <a:pt x="242" y="289"/>
                    <a:pt x="239" y="349"/>
                    <a:pt x="242" y="407"/>
                  </a:cubicBezTo>
                  <a:cubicBezTo>
                    <a:pt x="243" y="434"/>
                    <a:pt x="246" y="462"/>
                    <a:pt x="249" y="489"/>
                  </a:cubicBezTo>
                  <a:cubicBezTo>
                    <a:pt x="257" y="563"/>
                    <a:pt x="266" y="640"/>
                    <a:pt x="245" y="715"/>
                  </a:cubicBezTo>
                  <a:cubicBezTo>
                    <a:pt x="236" y="746"/>
                    <a:pt x="207" y="769"/>
                    <a:pt x="172" y="771"/>
                  </a:cubicBezTo>
                  <a:cubicBezTo>
                    <a:pt x="171" y="771"/>
                    <a:pt x="169" y="771"/>
                    <a:pt x="168" y="771"/>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6" name="Freeform 198"/>
            <p:cNvSpPr>
              <a:spLocks/>
            </p:cNvSpPr>
            <p:nvPr/>
          </p:nvSpPr>
          <p:spPr bwMode="auto">
            <a:xfrm>
              <a:off x="3648076" y="3294063"/>
              <a:ext cx="1744663" cy="2379663"/>
            </a:xfrm>
            <a:custGeom>
              <a:avLst/>
              <a:gdLst>
                <a:gd name="T0" fmla="*/ 220 w 431"/>
                <a:gd name="T1" fmla="*/ 590 h 590"/>
                <a:gd name="T2" fmla="*/ 169 w 431"/>
                <a:gd name="T3" fmla="*/ 582 h 590"/>
                <a:gd name="T4" fmla="*/ 110 w 431"/>
                <a:gd name="T5" fmla="*/ 529 h 590"/>
                <a:gd name="T6" fmla="*/ 76 w 431"/>
                <a:gd name="T7" fmla="*/ 453 h 590"/>
                <a:gd name="T8" fmla="*/ 21 w 431"/>
                <a:gd name="T9" fmla="*/ 306 h 590"/>
                <a:gd name="T10" fmla="*/ 0 w 431"/>
                <a:gd name="T11" fmla="*/ 219 h 590"/>
                <a:gd name="T12" fmla="*/ 43 w 431"/>
                <a:gd name="T13" fmla="*/ 109 h 590"/>
                <a:gd name="T14" fmla="*/ 128 w 431"/>
                <a:gd name="T15" fmla="*/ 32 h 590"/>
                <a:gd name="T16" fmla="*/ 183 w 431"/>
                <a:gd name="T17" fmla="*/ 1 h 590"/>
                <a:gd name="T18" fmla="*/ 200 w 431"/>
                <a:gd name="T19" fmla="*/ 0 h 590"/>
                <a:gd name="T20" fmla="*/ 228 w 431"/>
                <a:gd name="T21" fmla="*/ 2 h 590"/>
                <a:gd name="T22" fmla="*/ 379 w 431"/>
                <a:gd name="T23" fmla="*/ 31 h 590"/>
                <a:gd name="T24" fmla="*/ 422 w 431"/>
                <a:gd name="T25" fmla="*/ 56 h 590"/>
                <a:gd name="T26" fmla="*/ 426 w 431"/>
                <a:gd name="T27" fmla="*/ 101 h 590"/>
                <a:gd name="T28" fmla="*/ 359 w 431"/>
                <a:gd name="T29" fmla="*/ 204 h 590"/>
                <a:gd name="T30" fmla="*/ 245 w 431"/>
                <a:gd name="T31" fmla="*/ 247 h 590"/>
                <a:gd name="T32" fmla="*/ 227 w 431"/>
                <a:gd name="T33" fmla="*/ 249 h 590"/>
                <a:gd name="T34" fmla="*/ 211 w 431"/>
                <a:gd name="T35" fmla="*/ 254 h 590"/>
                <a:gd name="T36" fmla="*/ 221 w 431"/>
                <a:gd name="T37" fmla="*/ 268 h 590"/>
                <a:gd name="T38" fmla="*/ 226 w 431"/>
                <a:gd name="T39" fmla="*/ 275 h 590"/>
                <a:gd name="T40" fmla="*/ 306 w 431"/>
                <a:gd name="T41" fmla="*/ 522 h 590"/>
                <a:gd name="T42" fmla="*/ 294 w 431"/>
                <a:gd name="T43" fmla="*/ 571 h 590"/>
                <a:gd name="T44" fmla="*/ 242 w 431"/>
                <a:gd name="T45" fmla="*/ 590 h 590"/>
                <a:gd name="T46" fmla="*/ 220 w 431"/>
                <a:gd name="T47" fmla="*/ 590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1" h="590">
                  <a:moveTo>
                    <a:pt x="220" y="590"/>
                  </a:moveTo>
                  <a:cubicBezTo>
                    <a:pt x="206" y="590"/>
                    <a:pt x="187" y="589"/>
                    <a:pt x="169" y="582"/>
                  </a:cubicBezTo>
                  <a:cubicBezTo>
                    <a:pt x="146" y="573"/>
                    <a:pt x="127" y="555"/>
                    <a:pt x="110" y="529"/>
                  </a:cubicBezTo>
                  <a:cubicBezTo>
                    <a:pt x="95" y="505"/>
                    <a:pt x="86" y="479"/>
                    <a:pt x="76" y="453"/>
                  </a:cubicBezTo>
                  <a:cubicBezTo>
                    <a:pt x="21" y="306"/>
                    <a:pt x="21" y="306"/>
                    <a:pt x="21" y="306"/>
                  </a:cubicBezTo>
                  <a:cubicBezTo>
                    <a:pt x="11" y="280"/>
                    <a:pt x="0" y="251"/>
                    <a:pt x="0" y="219"/>
                  </a:cubicBezTo>
                  <a:cubicBezTo>
                    <a:pt x="0" y="173"/>
                    <a:pt x="23" y="134"/>
                    <a:pt x="43" y="109"/>
                  </a:cubicBezTo>
                  <a:cubicBezTo>
                    <a:pt x="68" y="79"/>
                    <a:pt x="98" y="55"/>
                    <a:pt x="128" y="32"/>
                  </a:cubicBezTo>
                  <a:cubicBezTo>
                    <a:pt x="143" y="20"/>
                    <a:pt x="161" y="6"/>
                    <a:pt x="183" y="1"/>
                  </a:cubicBezTo>
                  <a:cubicBezTo>
                    <a:pt x="189" y="0"/>
                    <a:pt x="194" y="0"/>
                    <a:pt x="200" y="0"/>
                  </a:cubicBezTo>
                  <a:cubicBezTo>
                    <a:pt x="209" y="0"/>
                    <a:pt x="218" y="1"/>
                    <a:pt x="228" y="2"/>
                  </a:cubicBezTo>
                  <a:cubicBezTo>
                    <a:pt x="278" y="9"/>
                    <a:pt x="329" y="19"/>
                    <a:pt x="379" y="31"/>
                  </a:cubicBezTo>
                  <a:cubicBezTo>
                    <a:pt x="391" y="34"/>
                    <a:pt x="411" y="39"/>
                    <a:pt x="422" y="56"/>
                  </a:cubicBezTo>
                  <a:cubicBezTo>
                    <a:pt x="429" y="68"/>
                    <a:pt x="431" y="83"/>
                    <a:pt x="426" y="101"/>
                  </a:cubicBezTo>
                  <a:cubicBezTo>
                    <a:pt x="417" y="141"/>
                    <a:pt x="393" y="178"/>
                    <a:pt x="359" y="204"/>
                  </a:cubicBezTo>
                  <a:cubicBezTo>
                    <a:pt x="327" y="228"/>
                    <a:pt x="288" y="243"/>
                    <a:pt x="245" y="247"/>
                  </a:cubicBezTo>
                  <a:cubicBezTo>
                    <a:pt x="237" y="247"/>
                    <a:pt x="231" y="248"/>
                    <a:pt x="227" y="249"/>
                  </a:cubicBezTo>
                  <a:cubicBezTo>
                    <a:pt x="211" y="254"/>
                    <a:pt x="211" y="254"/>
                    <a:pt x="211" y="254"/>
                  </a:cubicBezTo>
                  <a:cubicBezTo>
                    <a:pt x="221" y="268"/>
                    <a:pt x="221" y="268"/>
                    <a:pt x="221" y="268"/>
                  </a:cubicBezTo>
                  <a:cubicBezTo>
                    <a:pt x="222" y="270"/>
                    <a:pt x="225" y="274"/>
                    <a:pt x="226" y="275"/>
                  </a:cubicBezTo>
                  <a:cubicBezTo>
                    <a:pt x="273" y="349"/>
                    <a:pt x="300" y="434"/>
                    <a:pt x="306" y="522"/>
                  </a:cubicBezTo>
                  <a:cubicBezTo>
                    <a:pt x="307" y="539"/>
                    <a:pt x="306" y="557"/>
                    <a:pt x="294" y="571"/>
                  </a:cubicBezTo>
                  <a:cubicBezTo>
                    <a:pt x="280" y="588"/>
                    <a:pt x="256" y="589"/>
                    <a:pt x="242" y="590"/>
                  </a:cubicBezTo>
                  <a:cubicBezTo>
                    <a:pt x="234" y="590"/>
                    <a:pt x="227" y="590"/>
                    <a:pt x="220" y="590"/>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7" name="Freeform 199"/>
            <p:cNvSpPr>
              <a:spLocks/>
            </p:cNvSpPr>
            <p:nvPr/>
          </p:nvSpPr>
          <p:spPr bwMode="auto">
            <a:xfrm>
              <a:off x="3648076" y="3668713"/>
              <a:ext cx="908050" cy="682625"/>
            </a:xfrm>
            <a:custGeom>
              <a:avLst/>
              <a:gdLst>
                <a:gd name="T0" fmla="*/ 58 w 224"/>
                <a:gd name="T1" fmla="*/ 0 h 169"/>
                <a:gd name="T2" fmla="*/ 43 w 224"/>
                <a:gd name="T3" fmla="*/ 16 h 169"/>
                <a:gd name="T4" fmla="*/ 0 w 224"/>
                <a:gd name="T5" fmla="*/ 126 h 169"/>
                <a:gd name="T6" fmla="*/ 5 w 224"/>
                <a:gd name="T7" fmla="*/ 163 h 169"/>
                <a:gd name="T8" fmla="*/ 215 w 224"/>
                <a:gd name="T9" fmla="*/ 167 h 169"/>
                <a:gd name="T10" fmla="*/ 211 w 224"/>
                <a:gd name="T11" fmla="*/ 161 h 169"/>
                <a:gd name="T12" fmla="*/ 224 w 224"/>
                <a:gd name="T13" fmla="*/ 157 h 169"/>
                <a:gd name="T14" fmla="*/ 58 w 224"/>
                <a:gd name="T15" fmla="*/ 0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169">
                  <a:moveTo>
                    <a:pt x="58" y="0"/>
                  </a:moveTo>
                  <a:cubicBezTo>
                    <a:pt x="53" y="5"/>
                    <a:pt x="48" y="10"/>
                    <a:pt x="43" y="16"/>
                  </a:cubicBezTo>
                  <a:cubicBezTo>
                    <a:pt x="23" y="41"/>
                    <a:pt x="0" y="80"/>
                    <a:pt x="0" y="126"/>
                  </a:cubicBezTo>
                  <a:cubicBezTo>
                    <a:pt x="0" y="139"/>
                    <a:pt x="2" y="151"/>
                    <a:pt x="5" y="163"/>
                  </a:cubicBezTo>
                  <a:cubicBezTo>
                    <a:pt x="75" y="168"/>
                    <a:pt x="145" y="169"/>
                    <a:pt x="215" y="167"/>
                  </a:cubicBezTo>
                  <a:cubicBezTo>
                    <a:pt x="211" y="161"/>
                    <a:pt x="211" y="161"/>
                    <a:pt x="211" y="161"/>
                  </a:cubicBezTo>
                  <a:cubicBezTo>
                    <a:pt x="224" y="157"/>
                    <a:pt x="224" y="157"/>
                    <a:pt x="224" y="157"/>
                  </a:cubicBezTo>
                  <a:cubicBezTo>
                    <a:pt x="161" y="115"/>
                    <a:pt x="108" y="58"/>
                    <a:pt x="58" y="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8" name="Freeform 200"/>
            <p:cNvSpPr>
              <a:spLocks/>
            </p:cNvSpPr>
            <p:nvPr/>
          </p:nvSpPr>
          <p:spPr bwMode="auto">
            <a:xfrm>
              <a:off x="3668713" y="4325938"/>
              <a:ext cx="1222375" cy="1347788"/>
            </a:xfrm>
            <a:custGeom>
              <a:avLst/>
              <a:gdLst>
                <a:gd name="T0" fmla="*/ 0 w 302"/>
                <a:gd name="T1" fmla="*/ 0 h 334"/>
                <a:gd name="T2" fmla="*/ 16 w 302"/>
                <a:gd name="T3" fmla="*/ 50 h 334"/>
                <a:gd name="T4" fmla="*/ 71 w 302"/>
                <a:gd name="T5" fmla="*/ 197 h 334"/>
                <a:gd name="T6" fmla="*/ 105 w 302"/>
                <a:gd name="T7" fmla="*/ 273 h 334"/>
                <a:gd name="T8" fmla="*/ 164 w 302"/>
                <a:gd name="T9" fmla="*/ 326 h 334"/>
                <a:gd name="T10" fmla="*/ 215 w 302"/>
                <a:gd name="T11" fmla="*/ 334 h 334"/>
                <a:gd name="T12" fmla="*/ 237 w 302"/>
                <a:gd name="T13" fmla="*/ 334 h 334"/>
                <a:gd name="T14" fmla="*/ 289 w 302"/>
                <a:gd name="T15" fmla="*/ 315 h 334"/>
                <a:gd name="T16" fmla="*/ 301 w 302"/>
                <a:gd name="T17" fmla="*/ 266 h 334"/>
                <a:gd name="T18" fmla="*/ 221 w 302"/>
                <a:gd name="T19" fmla="*/ 19 h 334"/>
                <a:gd name="T20" fmla="*/ 216 w 302"/>
                <a:gd name="T21" fmla="*/ 12 h 334"/>
                <a:gd name="T22" fmla="*/ 210 w 302"/>
                <a:gd name="T23" fmla="*/ 4 h 334"/>
                <a:gd name="T24" fmla="*/ 0 w 302"/>
                <a:gd name="T25" fmla="*/ 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2" h="334">
                  <a:moveTo>
                    <a:pt x="0" y="0"/>
                  </a:moveTo>
                  <a:cubicBezTo>
                    <a:pt x="4" y="18"/>
                    <a:pt x="10" y="35"/>
                    <a:pt x="16" y="50"/>
                  </a:cubicBezTo>
                  <a:cubicBezTo>
                    <a:pt x="71" y="197"/>
                    <a:pt x="71" y="197"/>
                    <a:pt x="71" y="197"/>
                  </a:cubicBezTo>
                  <a:cubicBezTo>
                    <a:pt x="81" y="223"/>
                    <a:pt x="90" y="249"/>
                    <a:pt x="105" y="273"/>
                  </a:cubicBezTo>
                  <a:cubicBezTo>
                    <a:pt x="122" y="299"/>
                    <a:pt x="141" y="317"/>
                    <a:pt x="164" y="326"/>
                  </a:cubicBezTo>
                  <a:cubicBezTo>
                    <a:pt x="182" y="333"/>
                    <a:pt x="201" y="334"/>
                    <a:pt x="215" y="334"/>
                  </a:cubicBezTo>
                  <a:cubicBezTo>
                    <a:pt x="222" y="334"/>
                    <a:pt x="229" y="334"/>
                    <a:pt x="237" y="334"/>
                  </a:cubicBezTo>
                  <a:cubicBezTo>
                    <a:pt x="251" y="333"/>
                    <a:pt x="275" y="332"/>
                    <a:pt x="289" y="315"/>
                  </a:cubicBezTo>
                  <a:cubicBezTo>
                    <a:pt x="301" y="301"/>
                    <a:pt x="302" y="283"/>
                    <a:pt x="301" y="266"/>
                  </a:cubicBezTo>
                  <a:cubicBezTo>
                    <a:pt x="295" y="178"/>
                    <a:pt x="268" y="93"/>
                    <a:pt x="221" y="19"/>
                  </a:cubicBezTo>
                  <a:cubicBezTo>
                    <a:pt x="220" y="18"/>
                    <a:pt x="217" y="14"/>
                    <a:pt x="216" y="12"/>
                  </a:cubicBezTo>
                  <a:cubicBezTo>
                    <a:pt x="210" y="4"/>
                    <a:pt x="210" y="4"/>
                    <a:pt x="210" y="4"/>
                  </a:cubicBezTo>
                  <a:cubicBezTo>
                    <a:pt x="140" y="6"/>
                    <a:pt x="70" y="5"/>
                    <a:pt x="0" y="0"/>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9" name="Freeform 201"/>
            <p:cNvSpPr>
              <a:spLocks/>
            </p:cNvSpPr>
            <p:nvPr/>
          </p:nvSpPr>
          <p:spPr bwMode="auto">
            <a:xfrm>
              <a:off x="3749676" y="3938588"/>
              <a:ext cx="566738" cy="831850"/>
            </a:xfrm>
            <a:custGeom>
              <a:avLst/>
              <a:gdLst>
                <a:gd name="T0" fmla="*/ 27 w 140"/>
                <a:gd name="T1" fmla="*/ 0 h 206"/>
                <a:gd name="T2" fmla="*/ 24 w 140"/>
                <a:gd name="T3" fmla="*/ 30 h 206"/>
                <a:gd name="T4" fmla="*/ 12 w 140"/>
                <a:gd name="T5" fmla="*/ 57 h 206"/>
                <a:gd name="T6" fmla="*/ 19 w 140"/>
                <a:gd name="T7" fmla="*/ 153 h 206"/>
                <a:gd name="T8" fmla="*/ 100 w 140"/>
                <a:gd name="T9" fmla="*/ 205 h 206"/>
                <a:gd name="T10" fmla="*/ 113 w 140"/>
                <a:gd name="T11" fmla="*/ 203 h 206"/>
                <a:gd name="T12" fmla="*/ 111 w 140"/>
                <a:gd name="T13" fmla="*/ 192 h 206"/>
                <a:gd name="T14" fmla="*/ 130 w 140"/>
                <a:gd name="T15" fmla="*/ 188 h 206"/>
                <a:gd name="T16" fmla="*/ 138 w 140"/>
                <a:gd name="T17" fmla="*/ 172 h 206"/>
                <a:gd name="T18" fmla="*/ 119 w 140"/>
                <a:gd name="T19" fmla="*/ 159 h 206"/>
                <a:gd name="T20" fmla="*/ 127 w 140"/>
                <a:gd name="T21" fmla="*/ 136 h 206"/>
                <a:gd name="T22" fmla="*/ 103 w 140"/>
                <a:gd name="T23" fmla="*/ 133 h 206"/>
                <a:gd name="T24" fmla="*/ 92 w 140"/>
                <a:gd name="T25" fmla="*/ 10 h 206"/>
                <a:gd name="T26" fmla="*/ 27 w 140"/>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0" h="206">
                  <a:moveTo>
                    <a:pt x="27" y="0"/>
                  </a:moveTo>
                  <a:cubicBezTo>
                    <a:pt x="30" y="10"/>
                    <a:pt x="28" y="20"/>
                    <a:pt x="24" y="30"/>
                  </a:cubicBezTo>
                  <a:cubicBezTo>
                    <a:pt x="21" y="39"/>
                    <a:pt x="16" y="48"/>
                    <a:pt x="12" y="57"/>
                  </a:cubicBezTo>
                  <a:cubicBezTo>
                    <a:pt x="0" y="88"/>
                    <a:pt x="3" y="124"/>
                    <a:pt x="19" y="153"/>
                  </a:cubicBezTo>
                  <a:cubicBezTo>
                    <a:pt x="36" y="181"/>
                    <a:pt x="67" y="201"/>
                    <a:pt x="100" y="205"/>
                  </a:cubicBezTo>
                  <a:cubicBezTo>
                    <a:pt x="104" y="206"/>
                    <a:pt x="109" y="206"/>
                    <a:pt x="113" y="203"/>
                  </a:cubicBezTo>
                  <a:cubicBezTo>
                    <a:pt x="116" y="200"/>
                    <a:pt x="116" y="193"/>
                    <a:pt x="111" y="192"/>
                  </a:cubicBezTo>
                  <a:cubicBezTo>
                    <a:pt x="118" y="192"/>
                    <a:pt x="124" y="191"/>
                    <a:pt x="130" y="188"/>
                  </a:cubicBezTo>
                  <a:cubicBezTo>
                    <a:pt x="135" y="185"/>
                    <a:pt x="140" y="178"/>
                    <a:pt x="138" y="172"/>
                  </a:cubicBezTo>
                  <a:cubicBezTo>
                    <a:pt x="136" y="164"/>
                    <a:pt x="127" y="161"/>
                    <a:pt x="119" y="159"/>
                  </a:cubicBezTo>
                  <a:cubicBezTo>
                    <a:pt x="128" y="156"/>
                    <a:pt x="132" y="144"/>
                    <a:pt x="127" y="136"/>
                  </a:cubicBezTo>
                  <a:cubicBezTo>
                    <a:pt x="122" y="128"/>
                    <a:pt x="109" y="127"/>
                    <a:pt x="103" y="133"/>
                  </a:cubicBezTo>
                  <a:cubicBezTo>
                    <a:pt x="99" y="92"/>
                    <a:pt x="96" y="51"/>
                    <a:pt x="92" y="10"/>
                  </a:cubicBezTo>
                  <a:cubicBezTo>
                    <a:pt x="71" y="5"/>
                    <a:pt x="49" y="2"/>
                    <a:pt x="27" y="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0" name="Freeform 202"/>
            <p:cNvSpPr>
              <a:spLocks/>
            </p:cNvSpPr>
            <p:nvPr/>
          </p:nvSpPr>
          <p:spPr bwMode="auto">
            <a:xfrm>
              <a:off x="3773491" y="1301751"/>
              <a:ext cx="2065340" cy="2827340"/>
            </a:xfrm>
            <a:custGeom>
              <a:avLst/>
              <a:gdLst>
                <a:gd name="T0" fmla="*/ 497 w 510"/>
                <a:gd name="T1" fmla="*/ 489 h 701"/>
                <a:gd name="T2" fmla="*/ 472 w 510"/>
                <a:gd name="T3" fmla="*/ 198 h 701"/>
                <a:gd name="T4" fmla="*/ 480 w 510"/>
                <a:gd name="T5" fmla="*/ 97 h 701"/>
                <a:gd name="T6" fmla="*/ 369 w 510"/>
                <a:gd name="T7" fmla="*/ 8 h 701"/>
                <a:gd name="T8" fmla="*/ 221 w 510"/>
                <a:gd name="T9" fmla="*/ 32 h 701"/>
                <a:gd name="T10" fmla="*/ 177 w 510"/>
                <a:gd name="T11" fmla="*/ 51 h 701"/>
                <a:gd name="T12" fmla="*/ 175 w 510"/>
                <a:gd name="T13" fmla="*/ 51 h 701"/>
                <a:gd name="T14" fmla="*/ 172 w 510"/>
                <a:gd name="T15" fmla="*/ 52 h 701"/>
                <a:gd name="T16" fmla="*/ 75 w 510"/>
                <a:gd name="T17" fmla="*/ 106 h 701"/>
                <a:gd name="T18" fmla="*/ 4 w 510"/>
                <a:gd name="T19" fmla="*/ 162 h 701"/>
                <a:gd name="T20" fmla="*/ 4 w 510"/>
                <a:gd name="T21" fmla="*/ 223 h 701"/>
                <a:gd name="T22" fmla="*/ 6 w 510"/>
                <a:gd name="T23" fmla="*/ 298 h 701"/>
                <a:gd name="T24" fmla="*/ 12 w 510"/>
                <a:gd name="T25" fmla="*/ 494 h 701"/>
                <a:gd name="T26" fmla="*/ 4 w 510"/>
                <a:gd name="T27" fmla="*/ 675 h 701"/>
                <a:gd name="T28" fmla="*/ 102 w 510"/>
                <a:gd name="T29" fmla="*/ 697 h 701"/>
                <a:gd name="T30" fmla="*/ 134 w 510"/>
                <a:gd name="T31" fmla="*/ 608 h 701"/>
                <a:gd name="T32" fmla="*/ 147 w 510"/>
                <a:gd name="T33" fmla="*/ 550 h 701"/>
                <a:gd name="T34" fmla="*/ 219 w 510"/>
                <a:gd name="T35" fmla="*/ 612 h 701"/>
                <a:gd name="T36" fmla="*/ 355 w 510"/>
                <a:gd name="T37" fmla="*/ 612 h 701"/>
                <a:gd name="T38" fmla="*/ 455 w 510"/>
                <a:gd name="T39" fmla="*/ 583 h 701"/>
                <a:gd name="T40" fmla="*/ 496 w 510"/>
                <a:gd name="T41" fmla="*/ 558 h 701"/>
                <a:gd name="T42" fmla="*/ 497 w 510"/>
                <a:gd name="T43" fmla="*/ 48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0" h="701">
                  <a:moveTo>
                    <a:pt x="497" y="489"/>
                  </a:moveTo>
                  <a:cubicBezTo>
                    <a:pt x="471" y="394"/>
                    <a:pt x="456" y="295"/>
                    <a:pt x="472" y="198"/>
                  </a:cubicBezTo>
                  <a:cubicBezTo>
                    <a:pt x="478" y="165"/>
                    <a:pt x="488" y="130"/>
                    <a:pt x="480" y="97"/>
                  </a:cubicBezTo>
                  <a:cubicBezTo>
                    <a:pt x="468" y="48"/>
                    <a:pt x="419" y="15"/>
                    <a:pt x="369" y="8"/>
                  </a:cubicBezTo>
                  <a:cubicBezTo>
                    <a:pt x="319" y="0"/>
                    <a:pt x="269" y="14"/>
                    <a:pt x="221" y="32"/>
                  </a:cubicBezTo>
                  <a:cubicBezTo>
                    <a:pt x="206" y="37"/>
                    <a:pt x="192" y="44"/>
                    <a:pt x="177" y="51"/>
                  </a:cubicBezTo>
                  <a:cubicBezTo>
                    <a:pt x="176" y="51"/>
                    <a:pt x="175" y="51"/>
                    <a:pt x="175" y="51"/>
                  </a:cubicBezTo>
                  <a:cubicBezTo>
                    <a:pt x="174" y="52"/>
                    <a:pt x="173" y="52"/>
                    <a:pt x="172" y="52"/>
                  </a:cubicBezTo>
                  <a:cubicBezTo>
                    <a:pt x="137" y="65"/>
                    <a:pt x="102" y="81"/>
                    <a:pt x="75" y="106"/>
                  </a:cubicBezTo>
                  <a:cubicBezTo>
                    <a:pt x="54" y="125"/>
                    <a:pt x="10" y="134"/>
                    <a:pt x="4" y="162"/>
                  </a:cubicBezTo>
                  <a:cubicBezTo>
                    <a:pt x="0" y="182"/>
                    <a:pt x="1" y="202"/>
                    <a:pt x="4" y="223"/>
                  </a:cubicBezTo>
                  <a:cubicBezTo>
                    <a:pt x="2" y="248"/>
                    <a:pt x="4" y="273"/>
                    <a:pt x="6" y="298"/>
                  </a:cubicBezTo>
                  <a:cubicBezTo>
                    <a:pt x="11" y="363"/>
                    <a:pt x="13" y="429"/>
                    <a:pt x="12" y="494"/>
                  </a:cubicBezTo>
                  <a:cubicBezTo>
                    <a:pt x="11" y="554"/>
                    <a:pt x="11" y="615"/>
                    <a:pt x="4" y="675"/>
                  </a:cubicBezTo>
                  <a:cubicBezTo>
                    <a:pt x="27" y="683"/>
                    <a:pt x="79" y="701"/>
                    <a:pt x="102" y="697"/>
                  </a:cubicBezTo>
                  <a:cubicBezTo>
                    <a:pt x="115" y="668"/>
                    <a:pt x="125" y="638"/>
                    <a:pt x="134" y="608"/>
                  </a:cubicBezTo>
                  <a:cubicBezTo>
                    <a:pt x="139" y="589"/>
                    <a:pt x="143" y="569"/>
                    <a:pt x="147" y="550"/>
                  </a:cubicBezTo>
                  <a:cubicBezTo>
                    <a:pt x="165" y="577"/>
                    <a:pt x="189" y="600"/>
                    <a:pt x="219" y="612"/>
                  </a:cubicBezTo>
                  <a:cubicBezTo>
                    <a:pt x="262" y="629"/>
                    <a:pt x="310" y="622"/>
                    <a:pt x="355" y="612"/>
                  </a:cubicBezTo>
                  <a:cubicBezTo>
                    <a:pt x="389" y="604"/>
                    <a:pt x="423" y="595"/>
                    <a:pt x="455" y="583"/>
                  </a:cubicBezTo>
                  <a:cubicBezTo>
                    <a:pt x="471" y="578"/>
                    <a:pt x="487" y="572"/>
                    <a:pt x="496" y="558"/>
                  </a:cubicBezTo>
                  <a:cubicBezTo>
                    <a:pt x="510" y="539"/>
                    <a:pt x="503" y="512"/>
                    <a:pt x="497" y="489"/>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1" name="Freeform 203"/>
            <p:cNvSpPr>
              <a:spLocks/>
            </p:cNvSpPr>
            <p:nvPr/>
          </p:nvSpPr>
          <p:spPr bwMode="auto">
            <a:xfrm>
              <a:off x="4457701" y="1247775"/>
              <a:ext cx="628650" cy="274638"/>
            </a:xfrm>
            <a:custGeom>
              <a:avLst/>
              <a:gdLst>
                <a:gd name="T0" fmla="*/ 52 w 155"/>
                <a:gd name="T1" fmla="*/ 45 h 68"/>
                <a:gd name="T2" fmla="*/ 155 w 155"/>
                <a:gd name="T3" fmla="*/ 19 h 68"/>
                <a:gd name="T4" fmla="*/ 141 w 155"/>
                <a:gd name="T5" fmla="*/ 0 h 68"/>
                <a:gd name="T6" fmla="*/ 105 w 155"/>
                <a:gd name="T7" fmla="*/ 16 h 68"/>
                <a:gd name="T8" fmla="*/ 25 w 155"/>
                <a:gd name="T9" fmla="*/ 35 h 68"/>
                <a:gd name="T10" fmla="*/ 8 w 155"/>
                <a:gd name="T11" fmla="*/ 36 h 68"/>
                <a:gd name="T12" fmla="*/ 8 w 155"/>
                <a:gd name="T13" fmla="*/ 40 h 68"/>
                <a:gd name="T14" fmla="*/ 0 w 155"/>
                <a:gd name="T15" fmla="*/ 68 h 68"/>
                <a:gd name="T16" fmla="*/ 52 w 155"/>
                <a:gd name="T17" fmla="*/ 4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68">
                  <a:moveTo>
                    <a:pt x="52" y="45"/>
                  </a:moveTo>
                  <a:cubicBezTo>
                    <a:pt x="85" y="33"/>
                    <a:pt x="120" y="22"/>
                    <a:pt x="155" y="19"/>
                  </a:cubicBezTo>
                  <a:cubicBezTo>
                    <a:pt x="150" y="13"/>
                    <a:pt x="145" y="7"/>
                    <a:pt x="141" y="0"/>
                  </a:cubicBezTo>
                  <a:cubicBezTo>
                    <a:pt x="129" y="7"/>
                    <a:pt x="117" y="12"/>
                    <a:pt x="105" y="16"/>
                  </a:cubicBezTo>
                  <a:cubicBezTo>
                    <a:pt x="79" y="25"/>
                    <a:pt x="52" y="29"/>
                    <a:pt x="25" y="35"/>
                  </a:cubicBezTo>
                  <a:cubicBezTo>
                    <a:pt x="19" y="36"/>
                    <a:pt x="14" y="36"/>
                    <a:pt x="8" y="36"/>
                  </a:cubicBezTo>
                  <a:cubicBezTo>
                    <a:pt x="8" y="38"/>
                    <a:pt x="8" y="39"/>
                    <a:pt x="8" y="40"/>
                  </a:cubicBezTo>
                  <a:cubicBezTo>
                    <a:pt x="7" y="49"/>
                    <a:pt x="4" y="59"/>
                    <a:pt x="0" y="68"/>
                  </a:cubicBezTo>
                  <a:cubicBezTo>
                    <a:pt x="17" y="59"/>
                    <a:pt x="35" y="52"/>
                    <a:pt x="52" y="4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2" name="Freeform 204"/>
            <p:cNvSpPr>
              <a:spLocks/>
            </p:cNvSpPr>
            <p:nvPr/>
          </p:nvSpPr>
          <p:spPr bwMode="auto">
            <a:xfrm>
              <a:off x="3867151" y="228600"/>
              <a:ext cx="1327150" cy="1301750"/>
            </a:xfrm>
            <a:custGeom>
              <a:avLst/>
              <a:gdLst>
                <a:gd name="T0" fmla="*/ 328 w 328"/>
                <a:gd name="T1" fmla="*/ 161 h 323"/>
                <a:gd name="T2" fmla="*/ 160 w 328"/>
                <a:gd name="T3" fmla="*/ 323 h 323"/>
                <a:gd name="T4" fmla="*/ 0 w 328"/>
                <a:gd name="T5" fmla="*/ 161 h 323"/>
                <a:gd name="T6" fmla="*/ 160 w 328"/>
                <a:gd name="T7" fmla="*/ 0 h 323"/>
                <a:gd name="T8" fmla="*/ 328 w 328"/>
                <a:gd name="T9" fmla="*/ 161 h 323"/>
              </a:gdLst>
              <a:ahLst/>
              <a:cxnLst>
                <a:cxn ang="0">
                  <a:pos x="T0" y="T1"/>
                </a:cxn>
                <a:cxn ang="0">
                  <a:pos x="T2" y="T3"/>
                </a:cxn>
                <a:cxn ang="0">
                  <a:pos x="T4" y="T5"/>
                </a:cxn>
                <a:cxn ang="0">
                  <a:pos x="T6" y="T7"/>
                </a:cxn>
                <a:cxn ang="0">
                  <a:pos x="T8" y="T9"/>
                </a:cxn>
              </a:cxnLst>
              <a:rect l="0" t="0" r="r" b="b"/>
              <a:pathLst>
                <a:path w="328" h="323">
                  <a:moveTo>
                    <a:pt x="328" y="161"/>
                  </a:moveTo>
                  <a:cubicBezTo>
                    <a:pt x="328" y="250"/>
                    <a:pt x="301" y="323"/>
                    <a:pt x="160" y="323"/>
                  </a:cubicBezTo>
                  <a:cubicBezTo>
                    <a:pt x="63" y="323"/>
                    <a:pt x="0" y="250"/>
                    <a:pt x="0" y="161"/>
                  </a:cubicBezTo>
                  <a:cubicBezTo>
                    <a:pt x="0" y="72"/>
                    <a:pt x="63" y="0"/>
                    <a:pt x="160" y="0"/>
                  </a:cubicBezTo>
                  <a:cubicBezTo>
                    <a:pt x="257" y="0"/>
                    <a:pt x="328" y="39"/>
                    <a:pt x="328" y="161"/>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3" name="Freeform 205"/>
            <p:cNvSpPr>
              <a:spLocks/>
            </p:cNvSpPr>
            <p:nvPr/>
          </p:nvSpPr>
          <p:spPr bwMode="auto">
            <a:xfrm>
              <a:off x="3867151" y="300038"/>
              <a:ext cx="381000" cy="795338"/>
            </a:xfrm>
            <a:custGeom>
              <a:avLst/>
              <a:gdLst>
                <a:gd name="T0" fmla="*/ 85 w 94"/>
                <a:gd name="T1" fmla="*/ 77 h 197"/>
                <a:gd name="T2" fmla="*/ 83 w 94"/>
                <a:gd name="T3" fmla="*/ 0 h 197"/>
                <a:gd name="T4" fmla="*/ 0 w 94"/>
                <a:gd name="T5" fmla="*/ 143 h 197"/>
                <a:gd name="T6" fmla="*/ 3 w 94"/>
                <a:gd name="T7" fmla="*/ 175 h 197"/>
                <a:gd name="T8" fmla="*/ 12 w 94"/>
                <a:gd name="T9" fmla="*/ 177 h 197"/>
                <a:gd name="T10" fmla="*/ 85 w 94"/>
                <a:gd name="T11" fmla="*/ 77 h 197"/>
              </a:gdLst>
              <a:ahLst/>
              <a:cxnLst>
                <a:cxn ang="0">
                  <a:pos x="T0" y="T1"/>
                </a:cxn>
                <a:cxn ang="0">
                  <a:pos x="T2" y="T3"/>
                </a:cxn>
                <a:cxn ang="0">
                  <a:pos x="T4" y="T5"/>
                </a:cxn>
                <a:cxn ang="0">
                  <a:pos x="T6" y="T7"/>
                </a:cxn>
                <a:cxn ang="0">
                  <a:pos x="T8" y="T9"/>
                </a:cxn>
                <a:cxn ang="0">
                  <a:pos x="T10" y="T11"/>
                </a:cxn>
              </a:cxnLst>
              <a:rect l="0" t="0" r="r" b="b"/>
              <a:pathLst>
                <a:path w="94" h="197">
                  <a:moveTo>
                    <a:pt x="85" y="77"/>
                  </a:moveTo>
                  <a:cubicBezTo>
                    <a:pt x="93" y="52"/>
                    <a:pt x="94" y="24"/>
                    <a:pt x="83" y="0"/>
                  </a:cubicBezTo>
                  <a:cubicBezTo>
                    <a:pt x="31" y="27"/>
                    <a:pt x="0" y="81"/>
                    <a:pt x="0" y="143"/>
                  </a:cubicBezTo>
                  <a:cubicBezTo>
                    <a:pt x="0" y="154"/>
                    <a:pt x="1" y="165"/>
                    <a:pt x="3" y="175"/>
                  </a:cubicBezTo>
                  <a:cubicBezTo>
                    <a:pt x="6" y="176"/>
                    <a:pt x="9" y="177"/>
                    <a:pt x="12" y="177"/>
                  </a:cubicBezTo>
                  <a:cubicBezTo>
                    <a:pt x="22" y="177"/>
                    <a:pt x="46" y="197"/>
                    <a:pt x="85" y="77"/>
                  </a:cubicBez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4" name="Freeform 206"/>
            <p:cNvSpPr>
              <a:spLocks/>
            </p:cNvSpPr>
            <p:nvPr/>
          </p:nvSpPr>
          <p:spPr bwMode="auto">
            <a:xfrm>
              <a:off x="3817938" y="2805113"/>
              <a:ext cx="749300" cy="371475"/>
            </a:xfrm>
            <a:custGeom>
              <a:avLst/>
              <a:gdLst>
                <a:gd name="T0" fmla="*/ 88 w 185"/>
                <a:gd name="T1" fmla="*/ 45 h 92"/>
                <a:gd name="T2" fmla="*/ 0 w 185"/>
                <a:gd name="T3" fmla="*/ 14 h 92"/>
                <a:gd name="T4" fmla="*/ 0 w 185"/>
                <a:gd name="T5" fmla="*/ 61 h 92"/>
                <a:gd name="T6" fmla="*/ 88 w 185"/>
                <a:gd name="T7" fmla="*/ 92 h 92"/>
                <a:gd name="T8" fmla="*/ 185 w 185"/>
                <a:gd name="T9" fmla="*/ 23 h 92"/>
                <a:gd name="T10" fmla="*/ 179 w 185"/>
                <a:gd name="T11" fmla="*/ 0 h 92"/>
                <a:gd name="T12" fmla="*/ 88 w 185"/>
                <a:gd name="T13" fmla="*/ 45 h 92"/>
              </a:gdLst>
              <a:ahLst/>
              <a:cxnLst>
                <a:cxn ang="0">
                  <a:pos x="T0" y="T1"/>
                </a:cxn>
                <a:cxn ang="0">
                  <a:pos x="T2" y="T3"/>
                </a:cxn>
                <a:cxn ang="0">
                  <a:pos x="T4" y="T5"/>
                </a:cxn>
                <a:cxn ang="0">
                  <a:pos x="T6" y="T7"/>
                </a:cxn>
                <a:cxn ang="0">
                  <a:pos x="T8" y="T9"/>
                </a:cxn>
                <a:cxn ang="0">
                  <a:pos x="T10" y="T11"/>
                </a:cxn>
                <a:cxn ang="0">
                  <a:pos x="T12" y="T13"/>
                </a:cxn>
              </a:cxnLst>
              <a:rect l="0" t="0" r="r" b="b"/>
              <a:pathLst>
                <a:path w="185" h="92">
                  <a:moveTo>
                    <a:pt x="88" y="45"/>
                  </a:moveTo>
                  <a:cubicBezTo>
                    <a:pt x="65" y="45"/>
                    <a:pt x="16" y="24"/>
                    <a:pt x="0" y="14"/>
                  </a:cubicBezTo>
                  <a:cubicBezTo>
                    <a:pt x="0" y="30"/>
                    <a:pt x="0" y="46"/>
                    <a:pt x="0" y="61"/>
                  </a:cubicBezTo>
                  <a:cubicBezTo>
                    <a:pt x="17" y="70"/>
                    <a:pt x="65" y="92"/>
                    <a:pt x="88" y="92"/>
                  </a:cubicBezTo>
                  <a:cubicBezTo>
                    <a:pt x="142" y="92"/>
                    <a:pt x="185" y="61"/>
                    <a:pt x="185" y="23"/>
                  </a:cubicBezTo>
                  <a:cubicBezTo>
                    <a:pt x="185" y="15"/>
                    <a:pt x="183" y="7"/>
                    <a:pt x="179" y="0"/>
                  </a:cubicBezTo>
                  <a:cubicBezTo>
                    <a:pt x="166" y="26"/>
                    <a:pt x="130" y="45"/>
                    <a:pt x="88" y="45"/>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5" name="Freeform 207"/>
            <p:cNvSpPr>
              <a:spLocks/>
            </p:cNvSpPr>
            <p:nvPr/>
          </p:nvSpPr>
          <p:spPr bwMode="auto">
            <a:xfrm>
              <a:off x="4316413" y="1273175"/>
              <a:ext cx="1704975" cy="2803525"/>
            </a:xfrm>
            <a:custGeom>
              <a:avLst/>
              <a:gdLst>
                <a:gd name="T0" fmla="*/ 319 w 421"/>
                <a:gd name="T1" fmla="*/ 10 h 695"/>
                <a:gd name="T2" fmla="*/ 249 w 421"/>
                <a:gd name="T3" fmla="*/ 17 h 695"/>
                <a:gd name="T4" fmla="*/ 98 w 421"/>
                <a:gd name="T5" fmla="*/ 105 h 695"/>
                <a:gd name="T6" fmla="*/ 0 w 421"/>
                <a:gd name="T7" fmla="*/ 275 h 695"/>
                <a:gd name="T8" fmla="*/ 1 w 421"/>
                <a:gd name="T9" fmla="*/ 573 h 695"/>
                <a:gd name="T10" fmla="*/ 30 w 421"/>
                <a:gd name="T11" fmla="*/ 636 h 695"/>
                <a:gd name="T12" fmla="*/ 131 w 421"/>
                <a:gd name="T13" fmla="*/ 695 h 695"/>
                <a:gd name="T14" fmla="*/ 102 w 421"/>
                <a:gd name="T15" fmla="*/ 632 h 695"/>
                <a:gd name="T16" fmla="*/ 101 w 421"/>
                <a:gd name="T17" fmla="*/ 333 h 695"/>
                <a:gd name="T18" fmla="*/ 199 w 421"/>
                <a:gd name="T19" fmla="*/ 164 h 695"/>
                <a:gd name="T20" fmla="*/ 351 w 421"/>
                <a:gd name="T21" fmla="*/ 76 h 695"/>
                <a:gd name="T22" fmla="*/ 421 w 421"/>
                <a:gd name="T23" fmla="*/ 69 h 695"/>
                <a:gd name="T24" fmla="*/ 319 w 421"/>
                <a:gd name="T25" fmla="*/ 10 h 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695">
                  <a:moveTo>
                    <a:pt x="319" y="10"/>
                  </a:moveTo>
                  <a:cubicBezTo>
                    <a:pt x="301" y="0"/>
                    <a:pt x="277" y="2"/>
                    <a:pt x="249" y="17"/>
                  </a:cubicBezTo>
                  <a:cubicBezTo>
                    <a:pt x="98" y="105"/>
                    <a:pt x="98" y="105"/>
                    <a:pt x="98" y="105"/>
                  </a:cubicBezTo>
                  <a:cubicBezTo>
                    <a:pt x="44" y="136"/>
                    <a:pt x="0" y="212"/>
                    <a:pt x="0" y="275"/>
                  </a:cubicBezTo>
                  <a:cubicBezTo>
                    <a:pt x="1" y="573"/>
                    <a:pt x="1" y="573"/>
                    <a:pt x="1" y="573"/>
                  </a:cubicBezTo>
                  <a:cubicBezTo>
                    <a:pt x="1" y="604"/>
                    <a:pt x="12" y="626"/>
                    <a:pt x="30" y="636"/>
                  </a:cubicBezTo>
                  <a:cubicBezTo>
                    <a:pt x="131" y="695"/>
                    <a:pt x="131" y="695"/>
                    <a:pt x="131" y="695"/>
                  </a:cubicBezTo>
                  <a:cubicBezTo>
                    <a:pt x="113" y="685"/>
                    <a:pt x="102" y="663"/>
                    <a:pt x="102" y="632"/>
                  </a:cubicBezTo>
                  <a:cubicBezTo>
                    <a:pt x="101" y="333"/>
                    <a:pt x="101" y="333"/>
                    <a:pt x="101" y="333"/>
                  </a:cubicBezTo>
                  <a:cubicBezTo>
                    <a:pt x="101" y="271"/>
                    <a:pt x="145" y="195"/>
                    <a:pt x="199" y="164"/>
                  </a:cubicBezTo>
                  <a:cubicBezTo>
                    <a:pt x="351" y="76"/>
                    <a:pt x="351" y="76"/>
                    <a:pt x="351" y="76"/>
                  </a:cubicBezTo>
                  <a:cubicBezTo>
                    <a:pt x="378" y="60"/>
                    <a:pt x="403" y="59"/>
                    <a:pt x="421" y="69"/>
                  </a:cubicBezTo>
                  <a:lnTo>
                    <a:pt x="319" y="10"/>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6" name="Freeform 208"/>
            <p:cNvSpPr>
              <a:spLocks/>
            </p:cNvSpPr>
            <p:nvPr/>
          </p:nvSpPr>
          <p:spPr bwMode="auto">
            <a:xfrm>
              <a:off x="4725988" y="1454150"/>
              <a:ext cx="1411288" cy="2722563"/>
            </a:xfrm>
            <a:custGeom>
              <a:avLst/>
              <a:gdLst>
                <a:gd name="T0" fmla="*/ 250 w 349"/>
                <a:gd name="T1" fmla="*/ 31 h 675"/>
                <a:gd name="T2" fmla="*/ 348 w 349"/>
                <a:gd name="T3" fmla="*/ 87 h 675"/>
                <a:gd name="T4" fmla="*/ 349 w 349"/>
                <a:gd name="T5" fmla="*/ 386 h 675"/>
                <a:gd name="T6" fmla="*/ 251 w 349"/>
                <a:gd name="T7" fmla="*/ 556 h 675"/>
                <a:gd name="T8" fmla="*/ 100 w 349"/>
                <a:gd name="T9" fmla="*/ 643 h 675"/>
                <a:gd name="T10" fmla="*/ 1 w 349"/>
                <a:gd name="T11" fmla="*/ 587 h 675"/>
                <a:gd name="T12" fmla="*/ 0 w 349"/>
                <a:gd name="T13" fmla="*/ 288 h 675"/>
                <a:gd name="T14" fmla="*/ 98 w 349"/>
                <a:gd name="T15" fmla="*/ 119 h 675"/>
                <a:gd name="T16" fmla="*/ 250 w 349"/>
                <a:gd name="T17" fmla="*/ 31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9" h="675">
                  <a:moveTo>
                    <a:pt x="250" y="31"/>
                  </a:moveTo>
                  <a:cubicBezTo>
                    <a:pt x="304" y="0"/>
                    <a:pt x="348" y="25"/>
                    <a:pt x="348" y="87"/>
                  </a:cubicBezTo>
                  <a:cubicBezTo>
                    <a:pt x="349" y="386"/>
                    <a:pt x="349" y="386"/>
                    <a:pt x="349" y="386"/>
                  </a:cubicBezTo>
                  <a:cubicBezTo>
                    <a:pt x="349" y="448"/>
                    <a:pt x="306" y="525"/>
                    <a:pt x="251" y="556"/>
                  </a:cubicBezTo>
                  <a:cubicBezTo>
                    <a:pt x="100" y="643"/>
                    <a:pt x="100" y="643"/>
                    <a:pt x="100" y="643"/>
                  </a:cubicBezTo>
                  <a:cubicBezTo>
                    <a:pt x="46" y="675"/>
                    <a:pt x="1" y="649"/>
                    <a:pt x="1" y="587"/>
                  </a:cubicBezTo>
                  <a:cubicBezTo>
                    <a:pt x="0" y="288"/>
                    <a:pt x="0" y="288"/>
                    <a:pt x="0" y="288"/>
                  </a:cubicBezTo>
                  <a:cubicBezTo>
                    <a:pt x="0" y="226"/>
                    <a:pt x="44" y="150"/>
                    <a:pt x="98" y="119"/>
                  </a:cubicBezTo>
                  <a:lnTo>
                    <a:pt x="250" y="31"/>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7" name="Freeform 209"/>
            <p:cNvSpPr>
              <a:spLocks/>
            </p:cNvSpPr>
            <p:nvPr/>
          </p:nvSpPr>
          <p:spPr bwMode="auto">
            <a:xfrm>
              <a:off x="5368926" y="1450975"/>
              <a:ext cx="258763" cy="149225"/>
            </a:xfrm>
            <a:custGeom>
              <a:avLst/>
              <a:gdLst>
                <a:gd name="T0" fmla="*/ 53 w 64"/>
                <a:gd name="T1" fmla="*/ 7 h 37"/>
                <a:gd name="T2" fmla="*/ 53 w 64"/>
                <a:gd name="T3" fmla="*/ 31 h 37"/>
                <a:gd name="T4" fmla="*/ 11 w 64"/>
                <a:gd name="T5" fmla="*/ 31 h 37"/>
                <a:gd name="T6" fmla="*/ 11 w 64"/>
                <a:gd name="T7" fmla="*/ 7 h 37"/>
                <a:gd name="T8" fmla="*/ 53 w 64"/>
                <a:gd name="T9" fmla="*/ 7 h 37"/>
              </a:gdLst>
              <a:ahLst/>
              <a:cxnLst>
                <a:cxn ang="0">
                  <a:pos x="T0" y="T1"/>
                </a:cxn>
                <a:cxn ang="0">
                  <a:pos x="T2" y="T3"/>
                </a:cxn>
                <a:cxn ang="0">
                  <a:pos x="T4" y="T5"/>
                </a:cxn>
                <a:cxn ang="0">
                  <a:pos x="T6" y="T7"/>
                </a:cxn>
                <a:cxn ang="0">
                  <a:pos x="T8" y="T9"/>
                </a:cxn>
              </a:cxnLst>
              <a:rect l="0" t="0" r="r" b="b"/>
              <a:pathLst>
                <a:path w="64" h="37">
                  <a:moveTo>
                    <a:pt x="53" y="7"/>
                  </a:moveTo>
                  <a:cubicBezTo>
                    <a:pt x="64" y="13"/>
                    <a:pt x="64" y="24"/>
                    <a:pt x="53" y="31"/>
                  </a:cubicBezTo>
                  <a:cubicBezTo>
                    <a:pt x="41" y="37"/>
                    <a:pt x="23" y="37"/>
                    <a:pt x="11" y="31"/>
                  </a:cubicBezTo>
                  <a:cubicBezTo>
                    <a:pt x="0" y="24"/>
                    <a:pt x="0" y="13"/>
                    <a:pt x="11" y="7"/>
                  </a:cubicBezTo>
                  <a:cubicBezTo>
                    <a:pt x="23" y="0"/>
                    <a:pt x="41" y="0"/>
                    <a:pt x="53" y="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8" name="Freeform 210"/>
            <p:cNvSpPr>
              <a:spLocks/>
            </p:cNvSpPr>
            <p:nvPr/>
          </p:nvSpPr>
          <p:spPr bwMode="auto">
            <a:xfrm>
              <a:off x="5481638" y="215900"/>
              <a:ext cx="33338" cy="1322388"/>
            </a:xfrm>
            <a:custGeom>
              <a:avLst/>
              <a:gdLst>
                <a:gd name="T0" fmla="*/ 4 w 8"/>
                <a:gd name="T1" fmla="*/ 328 h 328"/>
                <a:gd name="T2" fmla="*/ 0 w 8"/>
                <a:gd name="T3" fmla="*/ 325 h 328"/>
                <a:gd name="T4" fmla="*/ 0 w 8"/>
                <a:gd name="T5" fmla="*/ 4 h 328"/>
                <a:gd name="T6" fmla="*/ 4 w 8"/>
                <a:gd name="T7" fmla="*/ 0 h 328"/>
                <a:gd name="T8" fmla="*/ 8 w 8"/>
                <a:gd name="T9" fmla="*/ 4 h 328"/>
                <a:gd name="T10" fmla="*/ 8 w 8"/>
                <a:gd name="T11" fmla="*/ 325 h 328"/>
                <a:gd name="T12" fmla="*/ 4 w 8"/>
                <a:gd name="T13" fmla="*/ 328 h 328"/>
              </a:gdLst>
              <a:ahLst/>
              <a:cxnLst>
                <a:cxn ang="0">
                  <a:pos x="T0" y="T1"/>
                </a:cxn>
                <a:cxn ang="0">
                  <a:pos x="T2" y="T3"/>
                </a:cxn>
                <a:cxn ang="0">
                  <a:pos x="T4" y="T5"/>
                </a:cxn>
                <a:cxn ang="0">
                  <a:pos x="T6" y="T7"/>
                </a:cxn>
                <a:cxn ang="0">
                  <a:pos x="T8" y="T9"/>
                </a:cxn>
                <a:cxn ang="0">
                  <a:pos x="T10" y="T11"/>
                </a:cxn>
                <a:cxn ang="0">
                  <a:pos x="T12" y="T13"/>
                </a:cxn>
              </a:cxnLst>
              <a:rect l="0" t="0" r="r" b="b"/>
              <a:pathLst>
                <a:path w="8" h="328">
                  <a:moveTo>
                    <a:pt x="4" y="328"/>
                  </a:moveTo>
                  <a:cubicBezTo>
                    <a:pt x="2" y="328"/>
                    <a:pt x="0" y="327"/>
                    <a:pt x="0" y="325"/>
                  </a:cubicBezTo>
                  <a:cubicBezTo>
                    <a:pt x="0" y="4"/>
                    <a:pt x="0" y="4"/>
                    <a:pt x="0" y="4"/>
                  </a:cubicBezTo>
                  <a:cubicBezTo>
                    <a:pt x="0" y="2"/>
                    <a:pt x="2" y="0"/>
                    <a:pt x="4" y="0"/>
                  </a:cubicBezTo>
                  <a:cubicBezTo>
                    <a:pt x="6" y="0"/>
                    <a:pt x="8" y="2"/>
                    <a:pt x="8" y="4"/>
                  </a:cubicBezTo>
                  <a:cubicBezTo>
                    <a:pt x="8" y="325"/>
                    <a:pt x="8" y="325"/>
                    <a:pt x="8" y="325"/>
                  </a:cubicBezTo>
                  <a:cubicBezTo>
                    <a:pt x="8" y="327"/>
                    <a:pt x="6" y="328"/>
                    <a:pt x="4" y="328"/>
                  </a:cubicBez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9" name="Freeform 211"/>
            <p:cNvSpPr>
              <a:spLocks/>
            </p:cNvSpPr>
            <p:nvPr/>
          </p:nvSpPr>
          <p:spPr bwMode="auto">
            <a:xfrm>
              <a:off x="4389438" y="3297238"/>
              <a:ext cx="255588" cy="331788"/>
            </a:xfrm>
            <a:custGeom>
              <a:avLst/>
              <a:gdLst>
                <a:gd name="T0" fmla="*/ 63 w 63"/>
                <a:gd name="T1" fmla="*/ 59 h 82"/>
                <a:gd name="T2" fmla="*/ 31 w 63"/>
                <a:gd name="T3" fmla="*/ 72 h 82"/>
                <a:gd name="T4" fmla="*/ 0 w 63"/>
                <a:gd name="T5" fmla="*/ 23 h 82"/>
                <a:gd name="T6" fmla="*/ 31 w 63"/>
                <a:gd name="T7" fmla="*/ 9 h 82"/>
                <a:gd name="T8" fmla="*/ 63 w 63"/>
                <a:gd name="T9" fmla="*/ 59 h 82"/>
              </a:gdLst>
              <a:ahLst/>
              <a:cxnLst>
                <a:cxn ang="0">
                  <a:pos x="T0" y="T1"/>
                </a:cxn>
                <a:cxn ang="0">
                  <a:pos x="T2" y="T3"/>
                </a:cxn>
                <a:cxn ang="0">
                  <a:pos x="T4" y="T5"/>
                </a:cxn>
                <a:cxn ang="0">
                  <a:pos x="T6" y="T7"/>
                </a:cxn>
                <a:cxn ang="0">
                  <a:pos x="T8" y="T9"/>
                </a:cxn>
              </a:cxnLst>
              <a:rect l="0" t="0" r="r" b="b"/>
              <a:pathLst>
                <a:path w="63" h="82">
                  <a:moveTo>
                    <a:pt x="63" y="59"/>
                  </a:moveTo>
                  <a:cubicBezTo>
                    <a:pt x="63" y="76"/>
                    <a:pt x="49" y="82"/>
                    <a:pt x="31" y="72"/>
                  </a:cubicBezTo>
                  <a:cubicBezTo>
                    <a:pt x="14" y="62"/>
                    <a:pt x="0" y="40"/>
                    <a:pt x="0" y="23"/>
                  </a:cubicBezTo>
                  <a:cubicBezTo>
                    <a:pt x="0" y="5"/>
                    <a:pt x="14" y="0"/>
                    <a:pt x="31" y="9"/>
                  </a:cubicBezTo>
                  <a:cubicBezTo>
                    <a:pt x="49" y="19"/>
                    <a:pt x="63" y="42"/>
                    <a:pt x="63" y="59"/>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0" name="Freeform 212"/>
            <p:cNvSpPr>
              <a:spLocks/>
            </p:cNvSpPr>
            <p:nvPr/>
          </p:nvSpPr>
          <p:spPr bwMode="auto">
            <a:xfrm>
              <a:off x="4433888" y="2600325"/>
              <a:ext cx="166688" cy="576263"/>
            </a:xfrm>
            <a:custGeom>
              <a:avLst/>
              <a:gdLst>
                <a:gd name="T0" fmla="*/ 105 w 105"/>
                <a:gd name="T1" fmla="*/ 363 h 363"/>
                <a:gd name="T2" fmla="*/ 0 w 105"/>
                <a:gd name="T3" fmla="*/ 302 h 363"/>
                <a:gd name="T4" fmla="*/ 0 w 105"/>
                <a:gd name="T5" fmla="*/ 0 h 363"/>
                <a:gd name="T6" fmla="*/ 105 w 105"/>
                <a:gd name="T7" fmla="*/ 61 h 363"/>
                <a:gd name="T8" fmla="*/ 105 w 105"/>
                <a:gd name="T9" fmla="*/ 363 h 363"/>
              </a:gdLst>
              <a:ahLst/>
              <a:cxnLst>
                <a:cxn ang="0">
                  <a:pos x="T0" y="T1"/>
                </a:cxn>
                <a:cxn ang="0">
                  <a:pos x="T2" y="T3"/>
                </a:cxn>
                <a:cxn ang="0">
                  <a:pos x="T4" y="T5"/>
                </a:cxn>
                <a:cxn ang="0">
                  <a:pos x="T6" y="T7"/>
                </a:cxn>
                <a:cxn ang="0">
                  <a:pos x="T8" y="T9"/>
                </a:cxn>
              </a:cxnLst>
              <a:rect l="0" t="0" r="r" b="b"/>
              <a:pathLst>
                <a:path w="105" h="363">
                  <a:moveTo>
                    <a:pt x="105" y="363"/>
                  </a:moveTo>
                  <a:lnTo>
                    <a:pt x="0" y="302"/>
                  </a:lnTo>
                  <a:lnTo>
                    <a:pt x="0" y="0"/>
                  </a:lnTo>
                  <a:lnTo>
                    <a:pt x="105" y="61"/>
                  </a:lnTo>
                  <a:lnTo>
                    <a:pt x="105" y="363"/>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1" name="Freeform 213"/>
            <p:cNvSpPr>
              <a:spLocks/>
            </p:cNvSpPr>
            <p:nvPr/>
          </p:nvSpPr>
          <p:spPr bwMode="auto">
            <a:xfrm>
              <a:off x="4979988" y="3236913"/>
              <a:ext cx="65088" cy="476250"/>
            </a:xfrm>
            <a:custGeom>
              <a:avLst/>
              <a:gdLst>
                <a:gd name="T0" fmla="*/ 41 w 41"/>
                <a:gd name="T1" fmla="*/ 300 h 300"/>
                <a:gd name="T2" fmla="*/ 0 w 41"/>
                <a:gd name="T3" fmla="*/ 277 h 300"/>
                <a:gd name="T4" fmla="*/ 0 w 41"/>
                <a:gd name="T5" fmla="*/ 0 h 300"/>
                <a:gd name="T6" fmla="*/ 41 w 41"/>
                <a:gd name="T7" fmla="*/ 26 h 300"/>
                <a:gd name="T8" fmla="*/ 41 w 41"/>
                <a:gd name="T9" fmla="*/ 300 h 300"/>
              </a:gdLst>
              <a:ahLst/>
              <a:cxnLst>
                <a:cxn ang="0">
                  <a:pos x="T0" y="T1"/>
                </a:cxn>
                <a:cxn ang="0">
                  <a:pos x="T2" y="T3"/>
                </a:cxn>
                <a:cxn ang="0">
                  <a:pos x="T4" y="T5"/>
                </a:cxn>
                <a:cxn ang="0">
                  <a:pos x="T6" y="T7"/>
                </a:cxn>
                <a:cxn ang="0">
                  <a:pos x="T8" y="T9"/>
                </a:cxn>
              </a:cxnLst>
              <a:rect l="0" t="0" r="r" b="b"/>
              <a:pathLst>
                <a:path w="41" h="300">
                  <a:moveTo>
                    <a:pt x="41" y="300"/>
                  </a:moveTo>
                  <a:lnTo>
                    <a:pt x="0" y="277"/>
                  </a:lnTo>
                  <a:lnTo>
                    <a:pt x="0" y="0"/>
                  </a:lnTo>
                  <a:lnTo>
                    <a:pt x="41" y="26"/>
                  </a:lnTo>
                  <a:lnTo>
                    <a:pt x="41" y="30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2" name="Freeform 214"/>
            <p:cNvSpPr>
              <a:spLocks/>
            </p:cNvSpPr>
            <p:nvPr/>
          </p:nvSpPr>
          <p:spPr bwMode="auto">
            <a:xfrm>
              <a:off x="4979988" y="3016250"/>
              <a:ext cx="449263" cy="261938"/>
            </a:xfrm>
            <a:custGeom>
              <a:avLst/>
              <a:gdLst>
                <a:gd name="T0" fmla="*/ 41 w 283"/>
                <a:gd name="T1" fmla="*/ 165 h 165"/>
                <a:gd name="T2" fmla="*/ 0 w 283"/>
                <a:gd name="T3" fmla="*/ 139 h 165"/>
                <a:gd name="T4" fmla="*/ 242 w 283"/>
                <a:gd name="T5" fmla="*/ 0 h 165"/>
                <a:gd name="T6" fmla="*/ 283 w 283"/>
                <a:gd name="T7" fmla="*/ 25 h 165"/>
                <a:gd name="T8" fmla="*/ 41 w 283"/>
                <a:gd name="T9" fmla="*/ 165 h 165"/>
              </a:gdLst>
              <a:ahLst/>
              <a:cxnLst>
                <a:cxn ang="0">
                  <a:pos x="T0" y="T1"/>
                </a:cxn>
                <a:cxn ang="0">
                  <a:pos x="T2" y="T3"/>
                </a:cxn>
                <a:cxn ang="0">
                  <a:pos x="T4" y="T5"/>
                </a:cxn>
                <a:cxn ang="0">
                  <a:pos x="T6" y="T7"/>
                </a:cxn>
                <a:cxn ang="0">
                  <a:pos x="T8" y="T9"/>
                </a:cxn>
              </a:cxnLst>
              <a:rect l="0" t="0" r="r" b="b"/>
              <a:pathLst>
                <a:path w="283" h="165">
                  <a:moveTo>
                    <a:pt x="41" y="165"/>
                  </a:moveTo>
                  <a:lnTo>
                    <a:pt x="0" y="139"/>
                  </a:lnTo>
                  <a:lnTo>
                    <a:pt x="242" y="0"/>
                  </a:lnTo>
                  <a:lnTo>
                    <a:pt x="283" y="25"/>
                  </a:lnTo>
                  <a:lnTo>
                    <a:pt x="41" y="16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3" name="Freeform 215"/>
            <p:cNvSpPr>
              <a:spLocks/>
            </p:cNvSpPr>
            <p:nvPr/>
          </p:nvSpPr>
          <p:spPr bwMode="auto">
            <a:xfrm>
              <a:off x="5045076" y="3055938"/>
              <a:ext cx="384175" cy="657225"/>
            </a:xfrm>
            <a:custGeom>
              <a:avLst/>
              <a:gdLst>
                <a:gd name="T0" fmla="*/ 242 w 242"/>
                <a:gd name="T1" fmla="*/ 0 h 414"/>
                <a:gd name="T2" fmla="*/ 242 w 242"/>
                <a:gd name="T3" fmla="*/ 277 h 414"/>
                <a:gd name="T4" fmla="*/ 0 w 242"/>
                <a:gd name="T5" fmla="*/ 414 h 414"/>
                <a:gd name="T6" fmla="*/ 0 w 242"/>
                <a:gd name="T7" fmla="*/ 140 h 414"/>
                <a:gd name="T8" fmla="*/ 242 w 242"/>
                <a:gd name="T9" fmla="*/ 0 h 414"/>
              </a:gdLst>
              <a:ahLst/>
              <a:cxnLst>
                <a:cxn ang="0">
                  <a:pos x="T0" y="T1"/>
                </a:cxn>
                <a:cxn ang="0">
                  <a:pos x="T2" y="T3"/>
                </a:cxn>
                <a:cxn ang="0">
                  <a:pos x="T4" y="T5"/>
                </a:cxn>
                <a:cxn ang="0">
                  <a:pos x="T6" y="T7"/>
                </a:cxn>
                <a:cxn ang="0">
                  <a:pos x="T8" y="T9"/>
                </a:cxn>
              </a:cxnLst>
              <a:rect l="0" t="0" r="r" b="b"/>
              <a:pathLst>
                <a:path w="242" h="414">
                  <a:moveTo>
                    <a:pt x="242" y="0"/>
                  </a:moveTo>
                  <a:lnTo>
                    <a:pt x="242" y="277"/>
                  </a:lnTo>
                  <a:lnTo>
                    <a:pt x="0" y="414"/>
                  </a:lnTo>
                  <a:lnTo>
                    <a:pt x="0" y="140"/>
                  </a:lnTo>
                  <a:lnTo>
                    <a:pt x="24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4" name="Freeform 216"/>
            <p:cNvSpPr>
              <a:spLocks/>
            </p:cNvSpPr>
            <p:nvPr/>
          </p:nvSpPr>
          <p:spPr bwMode="auto">
            <a:xfrm>
              <a:off x="5465763" y="2979738"/>
              <a:ext cx="65088" cy="474663"/>
            </a:xfrm>
            <a:custGeom>
              <a:avLst/>
              <a:gdLst>
                <a:gd name="T0" fmla="*/ 41 w 41"/>
                <a:gd name="T1" fmla="*/ 299 h 299"/>
                <a:gd name="T2" fmla="*/ 0 w 41"/>
                <a:gd name="T3" fmla="*/ 277 h 299"/>
                <a:gd name="T4" fmla="*/ 0 w 41"/>
                <a:gd name="T5" fmla="*/ 0 h 299"/>
                <a:gd name="T6" fmla="*/ 41 w 41"/>
                <a:gd name="T7" fmla="*/ 23 h 299"/>
                <a:gd name="T8" fmla="*/ 41 w 41"/>
                <a:gd name="T9" fmla="*/ 299 h 299"/>
              </a:gdLst>
              <a:ahLst/>
              <a:cxnLst>
                <a:cxn ang="0">
                  <a:pos x="T0" y="T1"/>
                </a:cxn>
                <a:cxn ang="0">
                  <a:pos x="T2" y="T3"/>
                </a:cxn>
                <a:cxn ang="0">
                  <a:pos x="T4" y="T5"/>
                </a:cxn>
                <a:cxn ang="0">
                  <a:pos x="T6" y="T7"/>
                </a:cxn>
                <a:cxn ang="0">
                  <a:pos x="T8" y="T9"/>
                </a:cxn>
              </a:cxnLst>
              <a:rect l="0" t="0" r="r" b="b"/>
              <a:pathLst>
                <a:path w="41" h="299">
                  <a:moveTo>
                    <a:pt x="41" y="299"/>
                  </a:moveTo>
                  <a:lnTo>
                    <a:pt x="0" y="277"/>
                  </a:lnTo>
                  <a:lnTo>
                    <a:pt x="0" y="0"/>
                  </a:lnTo>
                  <a:lnTo>
                    <a:pt x="41" y="23"/>
                  </a:lnTo>
                  <a:lnTo>
                    <a:pt x="41" y="299"/>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5" name="Freeform 217"/>
            <p:cNvSpPr>
              <a:spLocks/>
            </p:cNvSpPr>
            <p:nvPr/>
          </p:nvSpPr>
          <p:spPr bwMode="auto">
            <a:xfrm>
              <a:off x="5465763" y="2757488"/>
              <a:ext cx="449263" cy="258763"/>
            </a:xfrm>
            <a:custGeom>
              <a:avLst/>
              <a:gdLst>
                <a:gd name="T0" fmla="*/ 41 w 283"/>
                <a:gd name="T1" fmla="*/ 163 h 163"/>
                <a:gd name="T2" fmla="*/ 0 w 283"/>
                <a:gd name="T3" fmla="*/ 140 h 163"/>
                <a:gd name="T4" fmla="*/ 240 w 283"/>
                <a:gd name="T5" fmla="*/ 0 h 163"/>
                <a:gd name="T6" fmla="*/ 283 w 283"/>
                <a:gd name="T7" fmla="*/ 25 h 163"/>
                <a:gd name="T8" fmla="*/ 41 w 283"/>
                <a:gd name="T9" fmla="*/ 163 h 163"/>
              </a:gdLst>
              <a:ahLst/>
              <a:cxnLst>
                <a:cxn ang="0">
                  <a:pos x="T0" y="T1"/>
                </a:cxn>
                <a:cxn ang="0">
                  <a:pos x="T2" y="T3"/>
                </a:cxn>
                <a:cxn ang="0">
                  <a:pos x="T4" y="T5"/>
                </a:cxn>
                <a:cxn ang="0">
                  <a:pos x="T6" y="T7"/>
                </a:cxn>
                <a:cxn ang="0">
                  <a:pos x="T8" y="T9"/>
                </a:cxn>
              </a:cxnLst>
              <a:rect l="0" t="0" r="r" b="b"/>
              <a:pathLst>
                <a:path w="283" h="163">
                  <a:moveTo>
                    <a:pt x="41" y="163"/>
                  </a:moveTo>
                  <a:lnTo>
                    <a:pt x="0" y="140"/>
                  </a:lnTo>
                  <a:lnTo>
                    <a:pt x="240" y="0"/>
                  </a:lnTo>
                  <a:lnTo>
                    <a:pt x="283" y="25"/>
                  </a:lnTo>
                  <a:lnTo>
                    <a:pt x="41" y="163"/>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6" name="Freeform 218"/>
            <p:cNvSpPr>
              <a:spLocks/>
            </p:cNvSpPr>
            <p:nvPr/>
          </p:nvSpPr>
          <p:spPr bwMode="auto">
            <a:xfrm>
              <a:off x="5530851" y="2797175"/>
              <a:ext cx="384175" cy="657225"/>
            </a:xfrm>
            <a:custGeom>
              <a:avLst/>
              <a:gdLst>
                <a:gd name="T0" fmla="*/ 242 w 242"/>
                <a:gd name="T1" fmla="*/ 0 h 414"/>
                <a:gd name="T2" fmla="*/ 242 w 242"/>
                <a:gd name="T3" fmla="*/ 277 h 414"/>
                <a:gd name="T4" fmla="*/ 0 w 242"/>
                <a:gd name="T5" fmla="*/ 414 h 414"/>
                <a:gd name="T6" fmla="*/ 0 w 242"/>
                <a:gd name="T7" fmla="*/ 138 h 414"/>
                <a:gd name="T8" fmla="*/ 242 w 242"/>
                <a:gd name="T9" fmla="*/ 0 h 414"/>
              </a:gdLst>
              <a:ahLst/>
              <a:cxnLst>
                <a:cxn ang="0">
                  <a:pos x="T0" y="T1"/>
                </a:cxn>
                <a:cxn ang="0">
                  <a:pos x="T2" y="T3"/>
                </a:cxn>
                <a:cxn ang="0">
                  <a:pos x="T4" y="T5"/>
                </a:cxn>
                <a:cxn ang="0">
                  <a:pos x="T6" y="T7"/>
                </a:cxn>
                <a:cxn ang="0">
                  <a:pos x="T8" y="T9"/>
                </a:cxn>
              </a:cxnLst>
              <a:rect l="0" t="0" r="r" b="b"/>
              <a:pathLst>
                <a:path w="242" h="414">
                  <a:moveTo>
                    <a:pt x="242" y="0"/>
                  </a:moveTo>
                  <a:lnTo>
                    <a:pt x="242" y="277"/>
                  </a:lnTo>
                  <a:lnTo>
                    <a:pt x="0" y="414"/>
                  </a:lnTo>
                  <a:lnTo>
                    <a:pt x="0" y="138"/>
                  </a:lnTo>
                  <a:lnTo>
                    <a:pt x="24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7" name="Freeform 219"/>
            <p:cNvSpPr>
              <a:spLocks/>
            </p:cNvSpPr>
            <p:nvPr/>
          </p:nvSpPr>
          <p:spPr bwMode="auto">
            <a:xfrm>
              <a:off x="4271963" y="1236663"/>
              <a:ext cx="906463" cy="358775"/>
            </a:xfrm>
            <a:custGeom>
              <a:avLst/>
              <a:gdLst>
                <a:gd name="T0" fmla="*/ 2 w 224"/>
                <a:gd name="T1" fmla="*/ 89 h 89"/>
                <a:gd name="T2" fmla="*/ 143 w 224"/>
                <a:gd name="T3" fmla="*/ 69 h 89"/>
                <a:gd name="T4" fmla="*/ 224 w 224"/>
                <a:gd name="T5" fmla="*/ 22 h 89"/>
                <a:gd name="T6" fmla="*/ 214 w 224"/>
                <a:gd name="T7" fmla="*/ 0 h 89"/>
                <a:gd name="T8" fmla="*/ 136 w 224"/>
                <a:gd name="T9" fmla="*/ 32 h 89"/>
                <a:gd name="T10" fmla="*/ 0 w 224"/>
                <a:gd name="T11" fmla="*/ 61 h 89"/>
                <a:gd name="T12" fmla="*/ 2 w 224"/>
                <a:gd name="T13" fmla="*/ 89 h 89"/>
              </a:gdLst>
              <a:ahLst/>
              <a:cxnLst>
                <a:cxn ang="0">
                  <a:pos x="T0" y="T1"/>
                </a:cxn>
                <a:cxn ang="0">
                  <a:pos x="T2" y="T3"/>
                </a:cxn>
                <a:cxn ang="0">
                  <a:pos x="T4" y="T5"/>
                </a:cxn>
                <a:cxn ang="0">
                  <a:pos x="T6" y="T7"/>
                </a:cxn>
                <a:cxn ang="0">
                  <a:pos x="T8" y="T9"/>
                </a:cxn>
                <a:cxn ang="0">
                  <a:pos x="T10" y="T11"/>
                </a:cxn>
                <a:cxn ang="0">
                  <a:pos x="T12" y="T13"/>
                </a:cxn>
              </a:cxnLst>
              <a:rect l="0" t="0" r="r" b="b"/>
              <a:pathLst>
                <a:path w="224" h="89">
                  <a:moveTo>
                    <a:pt x="2" y="89"/>
                  </a:moveTo>
                  <a:cubicBezTo>
                    <a:pt x="48" y="88"/>
                    <a:pt x="99" y="84"/>
                    <a:pt x="143" y="69"/>
                  </a:cubicBezTo>
                  <a:cubicBezTo>
                    <a:pt x="173" y="60"/>
                    <a:pt x="199" y="39"/>
                    <a:pt x="224" y="22"/>
                  </a:cubicBezTo>
                  <a:cubicBezTo>
                    <a:pt x="214" y="0"/>
                    <a:pt x="214" y="0"/>
                    <a:pt x="214" y="0"/>
                  </a:cubicBezTo>
                  <a:cubicBezTo>
                    <a:pt x="190" y="14"/>
                    <a:pt x="163" y="23"/>
                    <a:pt x="136" y="32"/>
                  </a:cubicBezTo>
                  <a:cubicBezTo>
                    <a:pt x="92" y="46"/>
                    <a:pt x="46" y="60"/>
                    <a:pt x="0" y="61"/>
                  </a:cubicBezTo>
                  <a:lnTo>
                    <a:pt x="2" y="89"/>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8" name="Freeform 220"/>
            <p:cNvSpPr>
              <a:spLocks/>
            </p:cNvSpPr>
            <p:nvPr/>
          </p:nvSpPr>
          <p:spPr bwMode="auto">
            <a:xfrm>
              <a:off x="4870451" y="4956175"/>
              <a:ext cx="931863" cy="196850"/>
            </a:xfrm>
            <a:custGeom>
              <a:avLst/>
              <a:gdLst>
                <a:gd name="T0" fmla="*/ 230 w 230"/>
                <a:gd name="T1" fmla="*/ 37 h 49"/>
                <a:gd name="T2" fmla="*/ 229 w 230"/>
                <a:gd name="T3" fmla="*/ 21 h 49"/>
                <a:gd name="T4" fmla="*/ 228 w 230"/>
                <a:gd name="T5" fmla="*/ 0 h 49"/>
                <a:gd name="T6" fmla="*/ 0 w 230"/>
                <a:gd name="T7" fmla="*/ 1 h 49"/>
                <a:gd name="T8" fmla="*/ 7 w 230"/>
                <a:gd name="T9" fmla="*/ 35 h 49"/>
                <a:gd name="T10" fmla="*/ 230 w 230"/>
                <a:gd name="T11" fmla="*/ 37 h 49"/>
              </a:gdLst>
              <a:ahLst/>
              <a:cxnLst>
                <a:cxn ang="0">
                  <a:pos x="T0" y="T1"/>
                </a:cxn>
                <a:cxn ang="0">
                  <a:pos x="T2" y="T3"/>
                </a:cxn>
                <a:cxn ang="0">
                  <a:pos x="T4" y="T5"/>
                </a:cxn>
                <a:cxn ang="0">
                  <a:pos x="T6" y="T7"/>
                </a:cxn>
                <a:cxn ang="0">
                  <a:pos x="T8" y="T9"/>
                </a:cxn>
                <a:cxn ang="0">
                  <a:pos x="T10" y="T11"/>
                </a:cxn>
              </a:cxnLst>
              <a:rect l="0" t="0" r="r" b="b"/>
              <a:pathLst>
                <a:path w="230" h="49">
                  <a:moveTo>
                    <a:pt x="230" y="37"/>
                  </a:moveTo>
                  <a:cubicBezTo>
                    <a:pt x="230" y="32"/>
                    <a:pt x="229" y="26"/>
                    <a:pt x="229" y="21"/>
                  </a:cubicBezTo>
                  <a:cubicBezTo>
                    <a:pt x="228" y="14"/>
                    <a:pt x="228" y="7"/>
                    <a:pt x="228" y="0"/>
                  </a:cubicBezTo>
                  <a:cubicBezTo>
                    <a:pt x="154" y="18"/>
                    <a:pt x="75" y="18"/>
                    <a:pt x="0" y="1"/>
                  </a:cubicBezTo>
                  <a:cubicBezTo>
                    <a:pt x="2" y="12"/>
                    <a:pt x="5" y="24"/>
                    <a:pt x="7" y="35"/>
                  </a:cubicBezTo>
                  <a:cubicBezTo>
                    <a:pt x="81" y="48"/>
                    <a:pt x="156" y="49"/>
                    <a:pt x="230" y="37"/>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09" name="Freeform 221"/>
            <p:cNvSpPr>
              <a:spLocks/>
            </p:cNvSpPr>
            <p:nvPr/>
          </p:nvSpPr>
          <p:spPr bwMode="auto">
            <a:xfrm>
              <a:off x="4987926" y="2466975"/>
              <a:ext cx="65088" cy="476250"/>
            </a:xfrm>
            <a:custGeom>
              <a:avLst/>
              <a:gdLst>
                <a:gd name="T0" fmla="*/ 41 w 41"/>
                <a:gd name="T1" fmla="*/ 300 h 300"/>
                <a:gd name="T2" fmla="*/ 0 w 41"/>
                <a:gd name="T3" fmla="*/ 277 h 300"/>
                <a:gd name="T4" fmla="*/ 0 w 41"/>
                <a:gd name="T5" fmla="*/ 0 h 300"/>
                <a:gd name="T6" fmla="*/ 41 w 41"/>
                <a:gd name="T7" fmla="*/ 23 h 300"/>
                <a:gd name="T8" fmla="*/ 41 w 41"/>
                <a:gd name="T9" fmla="*/ 300 h 300"/>
              </a:gdLst>
              <a:ahLst/>
              <a:cxnLst>
                <a:cxn ang="0">
                  <a:pos x="T0" y="T1"/>
                </a:cxn>
                <a:cxn ang="0">
                  <a:pos x="T2" y="T3"/>
                </a:cxn>
                <a:cxn ang="0">
                  <a:pos x="T4" y="T5"/>
                </a:cxn>
                <a:cxn ang="0">
                  <a:pos x="T6" y="T7"/>
                </a:cxn>
                <a:cxn ang="0">
                  <a:pos x="T8" y="T9"/>
                </a:cxn>
              </a:cxnLst>
              <a:rect l="0" t="0" r="r" b="b"/>
              <a:pathLst>
                <a:path w="41" h="300">
                  <a:moveTo>
                    <a:pt x="41" y="300"/>
                  </a:moveTo>
                  <a:lnTo>
                    <a:pt x="0" y="277"/>
                  </a:lnTo>
                  <a:lnTo>
                    <a:pt x="0" y="0"/>
                  </a:lnTo>
                  <a:lnTo>
                    <a:pt x="41" y="23"/>
                  </a:lnTo>
                  <a:lnTo>
                    <a:pt x="41" y="30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0" name="Freeform 222"/>
            <p:cNvSpPr>
              <a:spLocks/>
            </p:cNvSpPr>
            <p:nvPr/>
          </p:nvSpPr>
          <p:spPr bwMode="auto">
            <a:xfrm>
              <a:off x="4987926" y="1998663"/>
              <a:ext cx="846138" cy="504825"/>
            </a:xfrm>
            <a:custGeom>
              <a:avLst/>
              <a:gdLst>
                <a:gd name="T0" fmla="*/ 41 w 533"/>
                <a:gd name="T1" fmla="*/ 318 h 318"/>
                <a:gd name="T2" fmla="*/ 0 w 533"/>
                <a:gd name="T3" fmla="*/ 295 h 318"/>
                <a:gd name="T4" fmla="*/ 492 w 533"/>
                <a:gd name="T5" fmla="*/ 0 h 318"/>
                <a:gd name="T6" fmla="*/ 533 w 533"/>
                <a:gd name="T7" fmla="*/ 23 h 318"/>
                <a:gd name="T8" fmla="*/ 41 w 533"/>
                <a:gd name="T9" fmla="*/ 318 h 318"/>
              </a:gdLst>
              <a:ahLst/>
              <a:cxnLst>
                <a:cxn ang="0">
                  <a:pos x="T0" y="T1"/>
                </a:cxn>
                <a:cxn ang="0">
                  <a:pos x="T2" y="T3"/>
                </a:cxn>
                <a:cxn ang="0">
                  <a:pos x="T4" y="T5"/>
                </a:cxn>
                <a:cxn ang="0">
                  <a:pos x="T6" y="T7"/>
                </a:cxn>
                <a:cxn ang="0">
                  <a:pos x="T8" y="T9"/>
                </a:cxn>
              </a:cxnLst>
              <a:rect l="0" t="0" r="r" b="b"/>
              <a:pathLst>
                <a:path w="533" h="318">
                  <a:moveTo>
                    <a:pt x="41" y="318"/>
                  </a:moveTo>
                  <a:lnTo>
                    <a:pt x="0" y="295"/>
                  </a:lnTo>
                  <a:lnTo>
                    <a:pt x="492" y="0"/>
                  </a:lnTo>
                  <a:lnTo>
                    <a:pt x="533" y="23"/>
                  </a:lnTo>
                  <a:lnTo>
                    <a:pt x="41" y="318"/>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11" name="Freeform 223"/>
            <p:cNvSpPr>
              <a:spLocks/>
            </p:cNvSpPr>
            <p:nvPr/>
          </p:nvSpPr>
          <p:spPr bwMode="auto">
            <a:xfrm>
              <a:off x="5053013" y="2035175"/>
              <a:ext cx="785813" cy="908050"/>
            </a:xfrm>
            <a:custGeom>
              <a:avLst/>
              <a:gdLst>
                <a:gd name="T0" fmla="*/ 492 w 495"/>
                <a:gd name="T1" fmla="*/ 0 h 572"/>
                <a:gd name="T2" fmla="*/ 495 w 495"/>
                <a:gd name="T3" fmla="*/ 277 h 572"/>
                <a:gd name="T4" fmla="*/ 0 w 495"/>
                <a:gd name="T5" fmla="*/ 572 h 572"/>
                <a:gd name="T6" fmla="*/ 0 w 495"/>
                <a:gd name="T7" fmla="*/ 295 h 572"/>
                <a:gd name="T8" fmla="*/ 492 w 495"/>
                <a:gd name="T9" fmla="*/ 0 h 572"/>
              </a:gdLst>
              <a:ahLst/>
              <a:cxnLst>
                <a:cxn ang="0">
                  <a:pos x="T0" y="T1"/>
                </a:cxn>
                <a:cxn ang="0">
                  <a:pos x="T2" y="T3"/>
                </a:cxn>
                <a:cxn ang="0">
                  <a:pos x="T4" y="T5"/>
                </a:cxn>
                <a:cxn ang="0">
                  <a:pos x="T6" y="T7"/>
                </a:cxn>
                <a:cxn ang="0">
                  <a:pos x="T8" y="T9"/>
                </a:cxn>
              </a:cxnLst>
              <a:rect l="0" t="0" r="r" b="b"/>
              <a:pathLst>
                <a:path w="495" h="572">
                  <a:moveTo>
                    <a:pt x="492" y="0"/>
                  </a:moveTo>
                  <a:lnTo>
                    <a:pt x="495" y="277"/>
                  </a:lnTo>
                  <a:lnTo>
                    <a:pt x="0" y="572"/>
                  </a:lnTo>
                  <a:lnTo>
                    <a:pt x="0" y="295"/>
                  </a:lnTo>
                  <a:lnTo>
                    <a:pt x="492"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33" name="Group 932"/>
          <p:cNvGrpSpPr/>
          <p:nvPr/>
        </p:nvGrpSpPr>
        <p:grpSpPr>
          <a:xfrm>
            <a:off x="6264160" y="2079742"/>
            <a:ext cx="409124" cy="990111"/>
            <a:chOff x="3876675" y="1285875"/>
            <a:chExt cx="1708150" cy="4133850"/>
          </a:xfrm>
        </p:grpSpPr>
        <p:sp>
          <p:nvSpPr>
            <p:cNvPr id="942" name="Freeform 227"/>
            <p:cNvSpPr>
              <a:spLocks/>
            </p:cNvSpPr>
            <p:nvPr/>
          </p:nvSpPr>
          <p:spPr bwMode="auto">
            <a:xfrm>
              <a:off x="3876675" y="1774825"/>
              <a:ext cx="857250" cy="3644900"/>
            </a:xfrm>
            <a:custGeom>
              <a:avLst/>
              <a:gdLst>
                <a:gd name="T0" fmla="*/ 4 w 540"/>
                <a:gd name="T1" fmla="*/ 0 h 2296"/>
                <a:gd name="T2" fmla="*/ 0 w 540"/>
                <a:gd name="T3" fmla="*/ 1986 h 2296"/>
                <a:gd name="T4" fmla="*/ 538 w 540"/>
                <a:gd name="T5" fmla="*/ 2296 h 2296"/>
                <a:gd name="T6" fmla="*/ 540 w 540"/>
                <a:gd name="T7" fmla="*/ 311 h 2296"/>
                <a:gd name="T8" fmla="*/ 4 w 540"/>
                <a:gd name="T9" fmla="*/ 0 h 2296"/>
              </a:gdLst>
              <a:ahLst/>
              <a:cxnLst>
                <a:cxn ang="0">
                  <a:pos x="T0" y="T1"/>
                </a:cxn>
                <a:cxn ang="0">
                  <a:pos x="T2" y="T3"/>
                </a:cxn>
                <a:cxn ang="0">
                  <a:pos x="T4" y="T5"/>
                </a:cxn>
                <a:cxn ang="0">
                  <a:pos x="T6" y="T7"/>
                </a:cxn>
                <a:cxn ang="0">
                  <a:pos x="T8" y="T9"/>
                </a:cxn>
              </a:cxnLst>
              <a:rect l="0" t="0" r="r" b="b"/>
              <a:pathLst>
                <a:path w="540" h="2296">
                  <a:moveTo>
                    <a:pt x="4" y="0"/>
                  </a:moveTo>
                  <a:lnTo>
                    <a:pt x="0" y="1986"/>
                  </a:lnTo>
                  <a:lnTo>
                    <a:pt x="538" y="2296"/>
                  </a:lnTo>
                  <a:lnTo>
                    <a:pt x="540" y="311"/>
                  </a:lnTo>
                  <a:lnTo>
                    <a:pt x="4"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3" name="Freeform 228"/>
            <p:cNvSpPr>
              <a:spLocks/>
            </p:cNvSpPr>
            <p:nvPr/>
          </p:nvSpPr>
          <p:spPr bwMode="auto">
            <a:xfrm>
              <a:off x="4730750" y="1774825"/>
              <a:ext cx="854075" cy="3644900"/>
            </a:xfrm>
            <a:custGeom>
              <a:avLst/>
              <a:gdLst>
                <a:gd name="T0" fmla="*/ 2 w 538"/>
                <a:gd name="T1" fmla="*/ 311 h 2296"/>
                <a:gd name="T2" fmla="*/ 0 w 538"/>
                <a:gd name="T3" fmla="*/ 2296 h 2296"/>
                <a:gd name="T4" fmla="*/ 534 w 538"/>
                <a:gd name="T5" fmla="*/ 1986 h 2296"/>
                <a:gd name="T6" fmla="*/ 538 w 538"/>
                <a:gd name="T7" fmla="*/ 0 h 2296"/>
                <a:gd name="T8" fmla="*/ 2 w 538"/>
                <a:gd name="T9" fmla="*/ 311 h 2296"/>
              </a:gdLst>
              <a:ahLst/>
              <a:cxnLst>
                <a:cxn ang="0">
                  <a:pos x="T0" y="T1"/>
                </a:cxn>
                <a:cxn ang="0">
                  <a:pos x="T2" y="T3"/>
                </a:cxn>
                <a:cxn ang="0">
                  <a:pos x="T4" y="T5"/>
                </a:cxn>
                <a:cxn ang="0">
                  <a:pos x="T6" y="T7"/>
                </a:cxn>
                <a:cxn ang="0">
                  <a:pos x="T8" y="T9"/>
                </a:cxn>
              </a:cxnLst>
              <a:rect l="0" t="0" r="r" b="b"/>
              <a:pathLst>
                <a:path w="538" h="2296">
                  <a:moveTo>
                    <a:pt x="2" y="311"/>
                  </a:moveTo>
                  <a:lnTo>
                    <a:pt x="0" y="2296"/>
                  </a:lnTo>
                  <a:lnTo>
                    <a:pt x="534" y="1986"/>
                  </a:lnTo>
                  <a:lnTo>
                    <a:pt x="538" y="0"/>
                  </a:lnTo>
                  <a:lnTo>
                    <a:pt x="2" y="311"/>
                  </a:ln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4" name="Freeform 229"/>
            <p:cNvSpPr>
              <a:spLocks/>
            </p:cNvSpPr>
            <p:nvPr/>
          </p:nvSpPr>
          <p:spPr bwMode="auto">
            <a:xfrm>
              <a:off x="3883025" y="1285875"/>
              <a:ext cx="1701800" cy="982663"/>
            </a:xfrm>
            <a:custGeom>
              <a:avLst/>
              <a:gdLst>
                <a:gd name="T0" fmla="*/ 534 w 1072"/>
                <a:gd name="T1" fmla="*/ 0 h 619"/>
                <a:gd name="T2" fmla="*/ 0 w 1072"/>
                <a:gd name="T3" fmla="*/ 308 h 619"/>
                <a:gd name="T4" fmla="*/ 536 w 1072"/>
                <a:gd name="T5" fmla="*/ 619 h 619"/>
                <a:gd name="T6" fmla="*/ 1072 w 1072"/>
                <a:gd name="T7" fmla="*/ 308 h 619"/>
                <a:gd name="T8" fmla="*/ 534 w 1072"/>
                <a:gd name="T9" fmla="*/ 0 h 619"/>
              </a:gdLst>
              <a:ahLst/>
              <a:cxnLst>
                <a:cxn ang="0">
                  <a:pos x="T0" y="T1"/>
                </a:cxn>
                <a:cxn ang="0">
                  <a:pos x="T2" y="T3"/>
                </a:cxn>
                <a:cxn ang="0">
                  <a:pos x="T4" y="T5"/>
                </a:cxn>
                <a:cxn ang="0">
                  <a:pos x="T6" y="T7"/>
                </a:cxn>
                <a:cxn ang="0">
                  <a:pos x="T8" y="T9"/>
                </a:cxn>
              </a:cxnLst>
              <a:rect l="0" t="0" r="r" b="b"/>
              <a:pathLst>
                <a:path w="1072" h="619">
                  <a:moveTo>
                    <a:pt x="534" y="0"/>
                  </a:moveTo>
                  <a:lnTo>
                    <a:pt x="0" y="308"/>
                  </a:lnTo>
                  <a:lnTo>
                    <a:pt x="536" y="619"/>
                  </a:lnTo>
                  <a:lnTo>
                    <a:pt x="1072" y="308"/>
                  </a:lnTo>
                  <a:lnTo>
                    <a:pt x="534" y="0"/>
                  </a:lnTo>
                  <a:close/>
                </a:path>
              </a:pathLst>
            </a:custGeom>
            <a:solidFill>
              <a:srgbClr val="FF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34" name="Group 933"/>
          <p:cNvGrpSpPr/>
          <p:nvPr/>
        </p:nvGrpSpPr>
        <p:grpSpPr>
          <a:xfrm>
            <a:off x="6061499" y="2448942"/>
            <a:ext cx="407984" cy="739922"/>
            <a:chOff x="3030538" y="2827338"/>
            <a:chExt cx="1703387" cy="3089275"/>
          </a:xfrm>
        </p:grpSpPr>
        <p:sp>
          <p:nvSpPr>
            <p:cNvPr id="939" name="Freeform 230"/>
            <p:cNvSpPr>
              <a:spLocks/>
            </p:cNvSpPr>
            <p:nvPr/>
          </p:nvSpPr>
          <p:spPr bwMode="auto">
            <a:xfrm>
              <a:off x="3030538" y="3319463"/>
              <a:ext cx="855662" cy="2597150"/>
            </a:xfrm>
            <a:custGeom>
              <a:avLst/>
              <a:gdLst>
                <a:gd name="T0" fmla="*/ 4 w 539"/>
                <a:gd name="T1" fmla="*/ 0 h 1636"/>
                <a:gd name="T2" fmla="*/ 0 w 539"/>
                <a:gd name="T3" fmla="*/ 1325 h 1636"/>
                <a:gd name="T4" fmla="*/ 537 w 539"/>
                <a:gd name="T5" fmla="*/ 1636 h 1636"/>
                <a:gd name="T6" fmla="*/ 539 w 539"/>
                <a:gd name="T7" fmla="*/ 309 h 1636"/>
                <a:gd name="T8" fmla="*/ 4 w 539"/>
                <a:gd name="T9" fmla="*/ 0 h 1636"/>
              </a:gdLst>
              <a:ahLst/>
              <a:cxnLst>
                <a:cxn ang="0">
                  <a:pos x="T0" y="T1"/>
                </a:cxn>
                <a:cxn ang="0">
                  <a:pos x="T2" y="T3"/>
                </a:cxn>
                <a:cxn ang="0">
                  <a:pos x="T4" y="T5"/>
                </a:cxn>
                <a:cxn ang="0">
                  <a:pos x="T6" y="T7"/>
                </a:cxn>
                <a:cxn ang="0">
                  <a:pos x="T8" y="T9"/>
                </a:cxn>
              </a:cxnLst>
              <a:rect l="0" t="0" r="r" b="b"/>
              <a:pathLst>
                <a:path w="539" h="1636">
                  <a:moveTo>
                    <a:pt x="4" y="0"/>
                  </a:moveTo>
                  <a:lnTo>
                    <a:pt x="0" y="1325"/>
                  </a:lnTo>
                  <a:lnTo>
                    <a:pt x="537" y="1636"/>
                  </a:lnTo>
                  <a:lnTo>
                    <a:pt x="539" y="309"/>
                  </a:lnTo>
                  <a:lnTo>
                    <a:pt x="4" y="0"/>
                  </a:lnTo>
                  <a:close/>
                </a:path>
              </a:pathLst>
            </a:custGeom>
            <a:solidFill>
              <a:srgbClr val="0751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0" name="Freeform 231"/>
            <p:cNvSpPr>
              <a:spLocks/>
            </p:cNvSpPr>
            <p:nvPr/>
          </p:nvSpPr>
          <p:spPr bwMode="auto">
            <a:xfrm>
              <a:off x="3883025" y="3319463"/>
              <a:ext cx="850900" cy="2597150"/>
            </a:xfrm>
            <a:custGeom>
              <a:avLst/>
              <a:gdLst>
                <a:gd name="T0" fmla="*/ 2 w 536"/>
                <a:gd name="T1" fmla="*/ 309 h 1636"/>
                <a:gd name="T2" fmla="*/ 0 w 536"/>
                <a:gd name="T3" fmla="*/ 1636 h 1636"/>
                <a:gd name="T4" fmla="*/ 534 w 536"/>
                <a:gd name="T5" fmla="*/ 1325 h 1636"/>
                <a:gd name="T6" fmla="*/ 536 w 536"/>
                <a:gd name="T7" fmla="*/ 0 h 1636"/>
                <a:gd name="T8" fmla="*/ 2 w 536"/>
                <a:gd name="T9" fmla="*/ 309 h 1636"/>
              </a:gdLst>
              <a:ahLst/>
              <a:cxnLst>
                <a:cxn ang="0">
                  <a:pos x="T0" y="T1"/>
                </a:cxn>
                <a:cxn ang="0">
                  <a:pos x="T2" y="T3"/>
                </a:cxn>
                <a:cxn ang="0">
                  <a:pos x="T4" y="T5"/>
                </a:cxn>
                <a:cxn ang="0">
                  <a:pos x="T6" y="T7"/>
                </a:cxn>
                <a:cxn ang="0">
                  <a:pos x="T8" y="T9"/>
                </a:cxn>
              </a:cxnLst>
              <a:rect l="0" t="0" r="r" b="b"/>
              <a:pathLst>
                <a:path w="536" h="1636">
                  <a:moveTo>
                    <a:pt x="2" y="309"/>
                  </a:moveTo>
                  <a:lnTo>
                    <a:pt x="0" y="1636"/>
                  </a:lnTo>
                  <a:lnTo>
                    <a:pt x="534" y="1325"/>
                  </a:lnTo>
                  <a:lnTo>
                    <a:pt x="536" y="0"/>
                  </a:lnTo>
                  <a:lnTo>
                    <a:pt x="2" y="309"/>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41" name="Freeform 232"/>
            <p:cNvSpPr>
              <a:spLocks/>
            </p:cNvSpPr>
            <p:nvPr/>
          </p:nvSpPr>
          <p:spPr bwMode="auto">
            <a:xfrm>
              <a:off x="3036888" y="2827338"/>
              <a:ext cx="1697037" cy="982663"/>
            </a:xfrm>
            <a:custGeom>
              <a:avLst/>
              <a:gdLst>
                <a:gd name="T0" fmla="*/ 533 w 1069"/>
                <a:gd name="T1" fmla="*/ 0 h 619"/>
                <a:gd name="T2" fmla="*/ 0 w 1069"/>
                <a:gd name="T3" fmla="*/ 310 h 619"/>
                <a:gd name="T4" fmla="*/ 535 w 1069"/>
                <a:gd name="T5" fmla="*/ 619 h 619"/>
                <a:gd name="T6" fmla="*/ 1069 w 1069"/>
                <a:gd name="T7" fmla="*/ 310 h 619"/>
                <a:gd name="T8" fmla="*/ 533 w 1069"/>
                <a:gd name="T9" fmla="*/ 0 h 619"/>
              </a:gdLst>
              <a:ahLst/>
              <a:cxnLst>
                <a:cxn ang="0">
                  <a:pos x="T0" y="T1"/>
                </a:cxn>
                <a:cxn ang="0">
                  <a:pos x="T2" y="T3"/>
                </a:cxn>
                <a:cxn ang="0">
                  <a:pos x="T4" y="T5"/>
                </a:cxn>
                <a:cxn ang="0">
                  <a:pos x="T6" y="T7"/>
                </a:cxn>
                <a:cxn ang="0">
                  <a:pos x="T8" y="T9"/>
                </a:cxn>
              </a:cxnLst>
              <a:rect l="0" t="0" r="r" b="b"/>
              <a:pathLst>
                <a:path w="1069" h="619">
                  <a:moveTo>
                    <a:pt x="533" y="0"/>
                  </a:moveTo>
                  <a:lnTo>
                    <a:pt x="0" y="310"/>
                  </a:lnTo>
                  <a:lnTo>
                    <a:pt x="535" y="619"/>
                  </a:lnTo>
                  <a:lnTo>
                    <a:pt x="1069" y="310"/>
                  </a:lnTo>
                  <a:lnTo>
                    <a:pt x="533"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35" name="Group 934"/>
          <p:cNvGrpSpPr/>
          <p:nvPr/>
        </p:nvGrpSpPr>
        <p:grpSpPr>
          <a:xfrm>
            <a:off x="5859218" y="2737154"/>
            <a:ext cx="407984" cy="568820"/>
            <a:chOff x="2185988" y="4030663"/>
            <a:chExt cx="1703387" cy="2374900"/>
          </a:xfrm>
        </p:grpSpPr>
        <p:sp>
          <p:nvSpPr>
            <p:cNvPr id="936" name="Freeform 233"/>
            <p:cNvSpPr>
              <a:spLocks/>
            </p:cNvSpPr>
            <p:nvPr/>
          </p:nvSpPr>
          <p:spPr bwMode="auto">
            <a:xfrm>
              <a:off x="2185988" y="4522788"/>
              <a:ext cx="857250" cy="1882775"/>
            </a:xfrm>
            <a:custGeom>
              <a:avLst/>
              <a:gdLst>
                <a:gd name="T0" fmla="*/ 2 w 540"/>
                <a:gd name="T1" fmla="*/ 0 h 1186"/>
                <a:gd name="T2" fmla="*/ 0 w 540"/>
                <a:gd name="T3" fmla="*/ 876 h 1186"/>
                <a:gd name="T4" fmla="*/ 536 w 540"/>
                <a:gd name="T5" fmla="*/ 1186 h 1186"/>
                <a:gd name="T6" fmla="*/ 540 w 540"/>
                <a:gd name="T7" fmla="*/ 309 h 1186"/>
                <a:gd name="T8" fmla="*/ 2 w 540"/>
                <a:gd name="T9" fmla="*/ 0 h 1186"/>
              </a:gdLst>
              <a:ahLst/>
              <a:cxnLst>
                <a:cxn ang="0">
                  <a:pos x="T0" y="T1"/>
                </a:cxn>
                <a:cxn ang="0">
                  <a:pos x="T2" y="T3"/>
                </a:cxn>
                <a:cxn ang="0">
                  <a:pos x="T4" y="T5"/>
                </a:cxn>
                <a:cxn ang="0">
                  <a:pos x="T6" y="T7"/>
                </a:cxn>
                <a:cxn ang="0">
                  <a:pos x="T8" y="T9"/>
                </a:cxn>
              </a:cxnLst>
              <a:rect l="0" t="0" r="r" b="b"/>
              <a:pathLst>
                <a:path w="540" h="1186">
                  <a:moveTo>
                    <a:pt x="2" y="0"/>
                  </a:moveTo>
                  <a:lnTo>
                    <a:pt x="0" y="876"/>
                  </a:lnTo>
                  <a:lnTo>
                    <a:pt x="536" y="1186"/>
                  </a:lnTo>
                  <a:lnTo>
                    <a:pt x="540" y="309"/>
                  </a:lnTo>
                  <a:lnTo>
                    <a:pt x="2" y="0"/>
                  </a:lnTo>
                  <a:close/>
                </a:path>
              </a:pathLst>
            </a:custGeom>
            <a:solidFill>
              <a:srgbClr val="00C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7" name="Freeform 234"/>
            <p:cNvSpPr>
              <a:spLocks/>
            </p:cNvSpPr>
            <p:nvPr/>
          </p:nvSpPr>
          <p:spPr bwMode="auto">
            <a:xfrm>
              <a:off x="3036888" y="4522788"/>
              <a:ext cx="852487" cy="1882775"/>
            </a:xfrm>
            <a:custGeom>
              <a:avLst/>
              <a:gdLst>
                <a:gd name="T0" fmla="*/ 4 w 537"/>
                <a:gd name="T1" fmla="*/ 309 h 1186"/>
                <a:gd name="T2" fmla="*/ 0 w 537"/>
                <a:gd name="T3" fmla="*/ 1186 h 1186"/>
                <a:gd name="T4" fmla="*/ 535 w 537"/>
                <a:gd name="T5" fmla="*/ 876 h 1186"/>
                <a:gd name="T6" fmla="*/ 537 w 537"/>
                <a:gd name="T7" fmla="*/ 0 h 1186"/>
                <a:gd name="T8" fmla="*/ 4 w 537"/>
                <a:gd name="T9" fmla="*/ 309 h 1186"/>
              </a:gdLst>
              <a:ahLst/>
              <a:cxnLst>
                <a:cxn ang="0">
                  <a:pos x="T0" y="T1"/>
                </a:cxn>
                <a:cxn ang="0">
                  <a:pos x="T2" y="T3"/>
                </a:cxn>
                <a:cxn ang="0">
                  <a:pos x="T4" y="T5"/>
                </a:cxn>
                <a:cxn ang="0">
                  <a:pos x="T6" y="T7"/>
                </a:cxn>
                <a:cxn ang="0">
                  <a:pos x="T8" y="T9"/>
                </a:cxn>
              </a:cxnLst>
              <a:rect l="0" t="0" r="r" b="b"/>
              <a:pathLst>
                <a:path w="537" h="1186">
                  <a:moveTo>
                    <a:pt x="4" y="309"/>
                  </a:moveTo>
                  <a:lnTo>
                    <a:pt x="0" y="1186"/>
                  </a:lnTo>
                  <a:lnTo>
                    <a:pt x="535" y="876"/>
                  </a:lnTo>
                  <a:lnTo>
                    <a:pt x="537" y="0"/>
                  </a:lnTo>
                  <a:lnTo>
                    <a:pt x="4" y="309"/>
                  </a:lnTo>
                  <a:close/>
                </a:path>
              </a:pathLst>
            </a:custGeom>
            <a:solidFill>
              <a:srgbClr val="00B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38" name="Freeform 235"/>
            <p:cNvSpPr>
              <a:spLocks/>
            </p:cNvSpPr>
            <p:nvPr/>
          </p:nvSpPr>
          <p:spPr bwMode="auto">
            <a:xfrm>
              <a:off x="2189163" y="4030663"/>
              <a:ext cx="1700212" cy="982663"/>
            </a:xfrm>
            <a:custGeom>
              <a:avLst/>
              <a:gdLst>
                <a:gd name="T0" fmla="*/ 534 w 1071"/>
                <a:gd name="T1" fmla="*/ 0 h 619"/>
                <a:gd name="T2" fmla="*/ 0 w 1071"/>
                <a:gd name="T3" fmla="*/ 310 h 619"/>
                <a:gd name="T4" fmla="*/ 538 w 1071"/>
                <a:gd name="T5" fmla="*/ 619 h 619"/>
                <a:gd name="T6" fmla="*/ 1071 w 1071"/>
                <a:gd name="T7" fmla="*/ 310 h 619"/>
                <a:gd name="T8" fmla="*/ 534 w 1071"/>
                <a:gd name="T9" fmla="*/ 0 h 619"/>
              </a:gdLst>
              <a:ahLst/>
              <a:cxnLst>
                <a:cxn ang="0">
                  <a:pos x="T0" y="T1"/>
                </a:cxn>
                <a:cxn ang="0">
                  <a:pos x="T2" y="T3"/>
                </a:cxn>
                <a:cxn ang="0">
                  <a:pos x="T4" y="T5"/>
                </a:cxn>
                <a:cxn ang="0">
                  <a:pos x="T6" y="T7"/>
                </a:cxn>
                <a:cxn ang="0">
                  <a:pos x="T8" y="T9"/>
                </a:cxn>
              </a:cxnLst>
              <a:rect l="0" t="0" r="r" b="b"/>
              <a:pathLst>
                <a:path w="1071" h="619">
                  <a:moveTo>
                    <a:pt x="534" y="0"/>
                  </a:moveTo>
                  <a:lnTo>
                    <a:pt x="0" y="310"/>
                  </a:lnTo>
                  <a:lnTo>
                    <a:pt x="538" y="619"/>
                  </a:lnTo>
                  <a:lnTo>
                    <a:pt x="1071" y="310"/>
                  </a:lnTo>
                  <a:lnTo>
                    <a:pt x="534" y="0"/>
                  </a:ln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72" name="Text Placeholder 671"/>
          <p:cNvSpPr>
            <a:spLocks noGrp="1"/>
          </p:cNvSpPr>
          <p:nvPr>
            <p:ph type="body" sz="quarter" idx="10"/>
          </p:nvPr>
        </p:nvSpPr>
        <p:spPr>
          <a:xfrm>
            <a:off x="-1" y="824948"/>
            <a:ext cx="4701599" cy="5804452"/>
          </a:xfrm>
        </p:spPr>
        <p:txBody>
          <a:bodyPr>
            <a:scene3d>
              <a:camera prst="orthographicFront"/>
              <a:lightRig rig="harsh" dir="t"/>
            </a:scene3d>
            <a:sp3d extrusionH="57150" prstMaterial="matte">
              <a:bevelT w="63500" h="12700" prst="angle"/>
              <a:contourClr>
                <a:schemeClr val="bg1">
                  <a:lumMod val="65000"/>
                </a:schemeClr>
              </a:contourClr>
            </a:sp3d>
          </a:bodyPr>
          <a:lstStyle/>
          <a:p>
            <a:pPr lvl="0" algn="just" rtl="1">
              <a:lnSpc>
                <a:spcPct val="150000"/>
              </a:lnSpc>
            </a:pPr>
            <a:r>
              <a:rPr lang="ar-DZ" sz="2800" b="1" dirty="0">
                <a:ln/>
                <a:solidFill>
                  <a:schemeClr val="accent3"/>
                </a:solidFill>
                <a:latin typeface="Sakkal Majalla" panose="02000000000000000000" pitchFamily="2" charset="-78"/>
                <a:cs typeface="Sakkal Majalla" panose="02000000000000000000" pitchFamily="2" charset="-78"/>
              </a:rPr>
              <a:t>الإبداع </a:t>
            </a:r>
            <a:r>
              <a:rPr lang="en-US" sz="2800" b="1" dirty="0">
                <a:ln/>
                <a:latin typeface="Sakkal Majalla" panose="02000000000000000000" pitchFamily="2" charset="-78"/>
                <a:cs typeface="Sakkal Majalla" panose="02000000000000000000" pitchFamily="2" charset="-78"/>
              </a:rPr>
              <a:t>Creativity: </a:t>
            </a:r>
            <a:r>
              <a:rPr lang="ar-DZ" sz="2800" b="1" dirty="0">
                <a:ln/>
                <a:latin typeface="Sakkal Majalla" panose="02000000000000000000" pitchFamily="2" charset="-78"/>
                <a:cs typeface="Sakkal Majalla" panose="02000000000000000000" pitchFamily="2" charset="-78"/>
              </a:rPr>
              <a:t>عبارة عن خاصية ذهنية تمكن الفرد من التفكير بطرق غير تقليدية</a:t>
            </a:r>
            <a:r>
              <a:rPr lang="en-US" sz="2800" b="1" dirty="0">
                <a:ln/>
                <a:latin typeface="Sakkal Majalla" panose="02000000000000000000" pitchFamily="2" charset="-78"/>
                <a:cs typeface="Sakkal Majalla" panose="02000000000000000000" pitchFamily="2" charset="-78"/>
              </a:rPr>
              <a:t>، </a:t>
            </a:r>
            <a:r>
              <a:rPr lang="ar-DZ" sz="2800" b="1" dirty="0">
                <a:ln/>
                <a:latin typeface="Sakkal Majalla" panose="02000000000000000000" pitchFamily="2" charset="-78"/>
                <a:cs typeface="Sakkal Majalla" panose="02000000000000000000" pitchFamily="2" charset="-78"/>
              </a:rPr>
              <a:t>أو كما هو معروف ومتداول " التفكير خارج المربع أو خارج الصندوق"</a:t>
            </a:r>
            <a:r>
              <a:rPr lang="en-US" sz="2800" b="1" dirty="0">
                <a:ln/>
                <a:latin typeface="Sakkal Majalla" panose="02000000000000000000" pitchFamily="2" charset="-78"/>
                <a:cs typeface="Sakkal Majalla" panose="02000000000000000000" pitchFamily="2" charset="-78"/>
              </a:rPr>
              <a:t>، </a:t>
            </a:r>
            <a:r>
              <a:rPr lang="ar-DZ" sz="2800" b="1" dirty="0">
                <a:ln/>
                <a:latin typeface="Sakkal Majalla" panose="02000000000000000000" pitchFamily="2" charset="-78"/>
                <a:cs typeface="Sakkal Majalla" panose="02000000000000000000" pitchFamily="2" charset="-78"/>
              </a:rPr>
              <a:t>وغالباً ما تؤدي هذه الخاصية إلى الابتكار </a:t>
            </a:r>
            <a:r>
              <a:rPr lang="en-US" sz="2800" b="1" dirty="0">
                <a:ln/>
                <a:latin typeface="Sakkal Majalla" panose="02000000000000000000" pitchFamily="2" charset="-78"/>
                <a:cs typeface="Sakkal Majalla" panose="02000000000000000000" pitchFamily="2" charset="-78"/>
              </a:rPr>
              <a:t>Innovation  </a:t>
            </a:r>
            <a:r>
              <a:rPr lang="ar-DZ" sz="2800" b="1" dirty="0">
                <a:ln/>
                <a:latin typeface="Sakkal Majalla" panose="02000000000000000000" pitchFamily="2" charset="-78"/>
                <a:cs typeface="Sakkal Majalla" panose="02000000000000000000" pitchFamily="2" charset="-78"/>
              </a:rPr>
              <a:t>أو استخدام أساليب مغايرة غير عادية أثناء التعامل مع مهمة/قضية معينة. وقد ينتج عن استخدام هذه الخاصية الذهنية بفاعلية النواتج التالية:</a:t>
            </a:r>
            <a:endParaRPr lang="ru-RU" sz="2800" b="1" dirty="0">
              <a:ln/>
              <a:cs typeface="Sakkal Majalla" panose="02000000000000000000" pitchFamily="2" charset="-78"/>
            </a:endParaRPr>
          </a:p>
        </p:txBody>
      </p:sp>
      <p:sp>
        <p:nvSpPr>
          <p:cNvPr id="678" name="Text Placeholder 677"/>
          <p:cNvSpPr>
            <a:spLocks noGrp="1"/>
          </p:cNvSpPr>
          <p:nvPr>
            <p:ph type="body" sz="quarter" idx="14"/>
          </p:nvPr>
        </p:nvSpPr>
        <p:spPr>
          <a:xfrm>
            <a:off x="9250259" y="110944"/>
            <a:ext cx="2424170" cy="1181282"/>
          </a:xfrm>
        </p:spPr>
        <p:txBody>
          <a:bodyPr>
            <a:scene3d>
              <a:camera prst="orthographicFront"/>
              <a:lightRig rig="harsh" dir="t"/>
            </a:scene3d>
            <a:sp3d extrusionH="57150" prstMaterial="matte">
              <a:bevelT w="63500" h="12700" prst="angle"/>
              <a:contourClr>
                <a:schemeClr val="bg1">
                  <a:lumMod val="65000"/>
                </a:schemeClr>
              </a:contourClr>
            </a:sp3d>
          </a:bodyPr>
          <a:lstStyle/>
          <a:p>
            <a:pPr algn="r" rtl="1"/>
            <a:r>
              <a:rPr lang="ar-DZ" sz="7200" b="1" dirty="0">
                <a:ln/>
                <a:solidFill>
                  <a:schemeClr val="accent3"/>
                </a:solidFill>
                <a:latin typeface="Sakkal Majalla" panose="02000000000000000000" pitchFamily="2" charset="-78"/>
                <a:cs typeface="Sakkal Majalla" panose="02000000000000000000" pitchFamily="2" charset="-78"/>
              </a:rPr>
              <a:t>الابداع</a:t>
            </a:r>
            <a:endParaRPr lang="ru-RU" sz="5400" b="1" dirty="0">
              <a:ln/>
              <a:solidFill>
                <a:schemeClr val="accent3"/>
              </a:solidFill>
              <a:cs typeface="Sakkal Majalla" panose="02000000000000000000" pitchFamily="2" charset="-78"/>
            </a:endParaRPr>
          </a:p>
        </p:txBody>
      </p:sp>
      <p:grpSp>
        <p:nvGrpSpPr>
          <p:cNvPr id="443" name="Group 442"/>
          <p:cNvGrpSpPr/>
          <p:nvPr/>
        </p:nvGrpSpPr>
        <p:grpSpPr>
          <a:xfrm>
            <a:off x="9636673" y="5746208"/>
            <a:ext cx="678428" cy="480139"/>
            <a:chOff x="2936875" y="5048250"/>
            <a:chExt cx="863600" cy="611188"/>
          </a:xfrm>
        </p:grpSpPr>
        <p:sp>
          <p:nvSpPr>
            <p:cNvPr id="444" name="Freeform 138"/>
            <p:cNvSpPr>
              <a:spLocks/>
            </p:cNvSpPr>
            <p:nvPr/>
          </p:nvSpPr>
          <p:spPr bwMode="auto">
            <a:xfrm>
              <a:off x="3011488" y="5153025"/>
              <a:ext cx="68263" cy="180975"/>
            </a:xfrm>
            <a:custGeom>
              <a:avLst/>
              <a:gdLst>
                <a:gd name="T0" fmla="*/ 43 w 43"/>
                <a:gd name="T1" fmla="*/ 44 h 114"/>
                <a:gd name="T2" fmla="*/ 43 w 43"/>
                <a:gd name="T3" fmla="*/ 114 h 114"/>
                <a:gd name="T4" fmla="*/ 0 w 43"/>
                <a:gd name="T5" fmla="*/ 70 h 114"/>
                <a:gd name="T6" fmla="*/ 0 w 43"/>
                <a:gd name="T7" fmla="*/ 0 h 114"/>
                <a:gd name="T8" fmla="*/ 43 w 43"/>
                <a:gd name="T9" fmla="*/ 44 h 114"/>
              </a:gdLst>
              <a:ahLst/>
              <a:cxnLst>
                <a:cxn ang="0">
                  <a:pos x="T0" y="T1"/>
                </a:cxn>
                <a:cxn ang="0">
                  <a:pos x="T2" y="T3"/>
                </a:cxn>
                <a:cxn ang="0">
                  <a:pos x="T4" y="T5"/>
                </a:cxn>
                <a:cxn ang="0">
                  <a:pos x="T6" y="T7"/>
                </a:cxn>
                <a:cxn ang="0">
                  <a:pos x="T8" y="T9"/>
                </a:cxn>
              </a:cxnLst>
              <a:rect l="0" t="0" r="r" b="b"/>
              <a:pathLst>
                <a:path w="43" h="114">
                  <a:moveTo>
                    <a:pt x="43" y="44"/>
                  </a:moveTo>
                  <a:lnTo>
                    <a:pt x="43" y="114"/>
                  </a:lnTo>
                  <a:lnTo>
                    <a:pt x="0" y="70"/>
                  </a:lnTo>
                  <a:lnTo>
                    <a:pt x="0" y="0"/>
                  </a:lnTo>
                  <a:lnTo>
                    <a:pt x="43" y="44"/>
                  </a:lnTo>
                  <a:close/>
                </a:path>
              </a:pathLst>
            </a:custGeom>
            <a:solidFill>
              <a:srgbClr val="053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5" name="Freeform 139"/>
            <p:cNvSpPr>
              <a:spLocks/>
            </p:cNvSpPr>
            <p:nvPr/>
          </p:nvSpPr>
          <p:spPr bwMode="auto">
            <a:xfrm>
              <a:off x="3660775" y="5153025"/>
              <a:ext cx="66675" cy="180975"/>
            </a:xfrm>
            <a:custGeom>
              <a:avLst/>
              <a:gdLst>
                <a:gd name="T0" fmla="*/ 42 w 42"/>
                <a:gd name="T1" fmla="*/ 0 h 114"/>
                <a:gd name="T2" fmla="*/ 42 w 42"/>
                <a:gd name="T3" fmla="*/ 70 h 114"/>
                <a:gd name="T4" fmla="*/ 0 w 42"/>
                <a:gd name="T5" fmla="*/ 114 h 114"/>
                <a:gd name="T6" fmla="*/ 0 w 42"/>
                <a:gd name="T7" fmla="*/ 44 h 114"/>
                <a:gd name="T8" fmla="*/ 42 w 42"/>
                <a:gd name="T9" fmla="*/ 0 h 114"/>
              </a:gdLst>
              <a:ahLst/>
              <a:cxnLst>
                <a:cxn ang="0">
                  <a:pos x="T0" y="T1"/>
                </a:cxn>
                <a:cxn ang="0">
                  <a:pos x="T2" y="T3"/>
                </a:cxn>
                <a:cxn ang="0">
                  <a:pos x="T4" y="T5"/>
                </a:cxn>
                <a:cxn ang="0">
                  <a:pos x="T6" y="T7"/>
                </a:cxn>
                <a:cxn ang="0">
                  <a:pos x="T8" y="T9"/>
                </a:cxn>
              </a:cxnLst>
              <a:rect l="0" t="0" r="r" b="b"/>
              <a:pathLst>
                <a:path w="42" h="114">
                  <a:moveTo>
                    <a:pt x="42" y="0"/>
                  </a:moveTo>
                  <a:lnTo>
                    <a:pt x="42" y="70"/>
                  </a:lnTo>
                  <a:lnTo>
                    <a:pt x="0" y="114"/>
                  </a:lnTo>
                  <a:lnTo>
                    <a:pt x="0" y="44"/>
                  </a:lnTo>
                  <a:lnTo>
                    <a:pt x="42"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6" name="Freeform 140"/>
            <p:cNvSpPr>
              <a:spLocks/>
            </p:cNvSpPr>
            <p:nvPr/>
          </p:nvSpPr>
          <p:spPr bwMode="auto">
            <a:xfrm>
              <a:off x="3135313" y="5149850"/>
              <a:ext cx="468313" cy="260350"/>
            </a:xfrm>
            <a:custGeom>
              <a:avLst/>
              <a:gdLst>
                <a:gd name="T0" fmla="*/ 785 w 785"/>
                <a:gd name="T1" fmla="*/ 249 h 436"/>
                <a:gd name="T2" fmla="*/ 785 w 785"/>
                <a:gd name="T3" fmla="*/ 433 h 436"/>
                <a:gd name="T4" fmla="*/ 671 w 785"/>
                <a:gd name="T5" fmla="*/ 274 h 436"/>
                <a:gd name="T6" fmla="*/ 116 w 785"/>
                <a:gd name="T7" fmla="*/ 274 h 436"/>
                <a:gd name="T8" fmla="*/ 0 w 785"/>
                <a:gd name="T9" fmla="*/ 436 h 436"/>
                <a:gd name="T10" fmla="*/ 0 w 785"/>
                <a:gd name="T11" fmla="*/ 251 h 436"/>
                <a:gd name="T12" fmla="*/ 116 w 785"/>
                <a:gd name="T13" fmla="*/ 89 h 436"/>
                <a:gd name="T14" fmla="*/ 671 w 785"/>
                <a:gd name="T15" fmla="*/ 89 h 436"/>
                <a:gd name="T16" fmla="*/ 785 w 785"/>
                <a:gd name="T17" fmla="*/ 24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5" h="436">
                  <a:moveTo>
                    <a:pt x="785" y="249"/>
                  </a:moveTo>
                  <a:cubicBezTo>
                    <a:pt x="785" y="433"/>
                    <a:pt x="785" y="433"/>
                    <a:pt x="785" y="433"/>
                  </a:cubicBezTo>
                  <a:cubicBezTo>
                    <a:pt x="785" y="376"/>
                    <a:pt x="747" y="318"/>
                    <a:pt x="671" y="274"/>
                  </a:cubicBezTo>
                  <a:cubicBezTo>
                    <a:pt x="519" y="185"/>
                    <a:pt x="270" y="185"/>
                    <a:pt x="116" y="274"/>
                  </a:cubicBezTo>
                  <a:cubicBezTo>
                    <a:pt x="39" y="318"/>
                    <a:pt x="0" y="377"/>
                    <a:pt x="0" y="436"/>
                  </a:cubicBezTo>
                  <a:cubicBezTo>
                    <a:pt x="0" y="251"/>
                    <a:pt x="0" y="251"/>
                    <a:pt x="0" y="251"/>
                  </a:cubicBezTo>
                  <a:cubicBezTo>
                    <a:pt x="0" y="193"/>
                    <a:pt x="38" y="134"/>
                    <a:pt x="116" y="89"/>
                  </a:cubicBezTo>
                  <a:cubicBezTo>
                    <a:pt x="270" y="0"/>
                    <a:pt x="518" y="0"/>
                    <a:pt x="671" y="89"/>
                  </a:cubicBezTo>
                  <a:cubicBezTo>
                    <a:pt x="747" y="133"/>
                    <a:pt x="785" y="191"/>
                    <a:pt x="785" y="249"/>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7" name="Freeform 141"/>
            <p:cNvSpPr>
              <a:spLocks noEditPoints="1"/>
            </p:cNvSpPr>
            <p:nvPr/>
          </p:nvSpPr>
          <p:spPr bwMode="auto">
            <a:xfrm>
              <a:off x="2936875" y="5341938"/>
              <a:ext cx="863600" cy="317500"/>
            </a:xfrm>
            <a:custGeom>
              <a:avLst/>
              <a:gdLst>
                <a:gd name="T0" fmla="*/ 1446 w 1446"/>
                <a:gd name="T1" fmla="*/ 185 h 531"/>
                <a:gd name="T2" fmla="*/ 1446 w 1446"/>
                <a:gd name="T3" fmla="*/ 0 h 531"/>
                <a:gd name="T4" fmla="*/ 1222 w 1446"/>
                <a:gd name="T5" fmla="*/ 37 h 531"/>
                <a:gd name="T6" fmla="*/ 1209 w 1446"/>
                <a:gd name="T7" fmla="*/ 55 h 531"/>
                <a:gd name="T8" fmla="*/ 1210 w 1446"/>
                <a:gd name="T9" fmla="*/ 237 h 531"/>
                <a:gd name="T10" fmla="*/ 1144 w 1446"/>
                <a:gd name="T11" fmla="*/ 275 h 531"/>
                <a:gd name="T12" fmla="*/ 942 w 1446"/>
                <a:gd name="T13" fmla="*/ 210 h 531"/>
                <a:gd name="T14" fmla="*/ 910 w 1446"/>
                <a:gd name="T15" fmla="*/ 217 h 531"/>
                <a:gd name="T16" fmla="*/ 846 w 1446"/>
                <a:gd name="T17" fmla="*/ 346 h 531"/>
                <a:gd name="T18" fmla="*/ 596 w 1446"/>
                <a:gd name="T19" fmla="*/ 346 h 531"/>
                <a:gd name="T20" fmla="*/ 533 w 1446"/>
                <a:gd name="T21" fmla="*/ 217 h 531"/>
                <a:gd name="T22" fmla="*/ 502 w 1446"/>
                <a:gd name="T23" fmla="*/ 210 h 531"/>
                <a:gd name="T24" fmla="*/ 299 w 1446"/>
                <a:gd name="T25" fmla="*/ 275 h 531"/>
                <a:gd name="T26" fmla="*/ 237 w 1446"/>
                <a:gd name="T27" fmla="*/ 239 h 531"/>
                <a:gd name="T28" fmla="*/ 236 w 1446"/>
                <a:gd name="T29" fmla="*/ 55 h 531"/>
                <a:gd name="T30" fmla="*/ 223 w 1446"/>
                <a:gd name="T31" fmla="*/ 37 h 531"/>
                <a:gd name="T32" fmla="*/ 0 w 1446"/>
                <a:gd name="T33" fmla="*/ 0 h 531"/>
                <a:gd name="T34" fmla="*/ 1 w 1446"/>
                <a:gd name="T35" fmla="*/ 185 h 531"/>
                <a:gd name="T36" fmla="*/ 123 w 1446"/>
                <a:gd name="T37" fmla="*/ 205 h 531"/>
                <a:gd name="T38" fmla="*/ 123 w 1446"/>
                <a:gd name="T39" fmla="*/ 357 h 531"/>
                <a:gd name="T40" fmla="*/ 299 w 1446"/>
                <a:gd name="T41" fmla="*/ 460 h 531"/>
                <a:gd name="T42" fmla="*/ 502 w 1446"/>
                <a:gd name="T43" fmla="*/ 394 h 531"/>
                <a:gd name="T44" fmla="*/ 534 w 1446"/>
                <a:gd name="T45" fmla="*/ 402 h 531"/>
                <a:gd name="T46" fmla="*/ 597 w 1446"/>
                <a:gd name="T47" fmla="*/ 531 h 531"/>
                <a:gd name="T48" fmla="*/ 846 w 1446"/>
                <a:gd name="T49" fmla="*/ 531 h 531"/>
                <a:gd name="T50" fmla="*/ 911 w 1446"/>
                <a:gd name="T51" fmla="*/ 402 h 531"/>
                <a:gd name="T52" fmla="*/ 943 w 1446"/>
                <a:gd name="T53" fmla="*/ 394 h 531"/>
                <a:gd name="T54" fmla="*/ 1145 w 1446"/>
                <a:gd name="T55" fmla="*/ 460 h 531"/>
                <a:gd name="T56" fmla="*/ 1322 w 1446"/>
                <a:gd name="T57" fmla="*/ 357 h 531"/>
                <a:gd name="T58" fmla="*/ 1321 w 1446"/>
                <a:gd name="T59" fmla="*/ 205 h 531"/>
                <a:gd name="T60" fmla="*/ 1446 w 1446"/>
                <a:gd name="T61" fmla="*/ 185 h 531"/>
                <a:gd name="T62" fmla="*/ 200 w 1446"/>
                <a:gd name="T63" fmla="*/ 218 h 531"/>
                <a:gd name="T64" fmla="*/ 224 w 1446"/>
                <a:gd name="T65" fmla="*/ 222 h 531"/>
                <a:gd name="T66" fmla="*/ 236 w 1446"/>
                <a:gd name="T67" fmla="*/ 238 h 531"/>
                <a:gd name="T68" fmla="*/ 200 w 1446"/>
                <a:gd name="T69" fmla="*/ 218 h 531"/>
                <a:gd name="T70" fmla="*/ 1214 w 1446"/>
                <a:gd name="T71" fmla="*/ 235 h 531"/>
                <a:gd name="T72" fmla="*/ 1223 w 1446"/>
                <a:gd name="T73" fmla="*/ 222 h 531"/>
                <a:gd name="T74" fmla="*/ 1242 w 1446"/>
                <a:gd name="T75" fmla="*/ 218 h 531"/>
                <a:gd name="T76" fmla="*/ 1214 w 1446"/>
                <a:gd name="T77" fmla="*/ 23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6" h="531">
                  <a:moveTo>
                    <a:pt x="1446" y="185"/>
                  </a:moveTo>
                  <a:cubicBezTo>
                    <a:pt x="1446" y="0"/>
                    <a:pt x="1446" y="0"/>
                    <a:pt x="1446" y="0"/>
                  </a:cubicBezTo>
                  <a:cubicBezTo>
                    <a:pt x="1222" y="37"/>
                    <a:pt x="1222" y="37"/>
                    <a:pt x="1222" y="37"/>
                  </a:cubicBezTo>
                  <a:cubicBezTo>
                    <a:pt x="1218" y="43"/>
                    <a:pt x="1214" y="49"/>
                    <a:pt x="1209" y="55"/>
                  </a:cubicBezTo>
                  <a:cubicBezTo>
                    <a:pt x="1210" y="237"/>
                    <a:pt x="1210" y="237"/>
                    <a:pt x="1210" y="237"/>
                  </a:cubicBezTo>
                  <a:cubicBezTo>
                    <a:pt x="1144" y="275"/>
                    <a:pt x="1144" y="275"/>
                    <a:pt x="1144" y="275"/>
                  </a:cubicBezTo>
                  <a:cubicBezTo>
                    <a:pt x="942" y="210"/>
                    <a:pt x="942" y="210"/>
                    <a:pt x="942" y="210"/>
                  </a:cubicBezTo>
                  <a:cubicBezTo>
                    <a:pt x="932" y="212"/>
                    <a:pt x="921" y="215"/>
                    <a:pt x="910" y="217"/>
                  </a:cubicBezTo>
                  <a:cubicBezTo>
                    <a:pt x="846" y="346"/>
                    <a:pt x="846" y="346"/>
                    <a:pt x="846" y="346"/>
                  </a:cubicBezTo>
                  <a:cubicBezTo>
                    <a:pt x="596" y="346"/>
                    <a:pt x="596" y="346"/>
                    <a:pt x="596" y="346"/>
                  </a:cubicBezTo>
                  <a:cubicBezTo>
                    <a:pt x="533" y="217"/>
                    <a:pt x="533" y="217"/>
                    <a:pt x="533" y="217"/>
                  </a:cubicBezTo>
                  <a:cubicBezTo>
                    <a:pt x="523" y="215"/>
                    <a:pt x="512" y="212"/>
                    <a:pt x="502" y="210"/>
                  </a:cubicBezTo>
                  <a:cubicBezTo>
                    <a:pt x="299" y="275"/>
                    <a:pt x="299" y="275"/>
                    <a:pt x="299" y="275"/>
                  </a:cubicBezTo>
                  <a:cubicBezTo>
                    <a:pt x="237" y="239"/>
                    <a:pt x="237" y="239"/>
                    <a:pt x="237" y="239"/>
                  </a:cubicBezTo>
                  <a:cubicBezTo>
                    <a:pt x="236" y="55"/>
                    <a:pt x="236" y="55"/>
                    <a:pt x="236" y="55"/>
                  </a:cubicBezTo>
                  <a:cubicBezTo>
                    <a:pt x="232" y="49"/>
                    <a:pt x="227" y="43"/>
                    <a:pt x="223" y="37"/>
                  </a:cubicBezTo>
                  <a:cubicBezTo>
                    <a:pt x="0" y="0"/>
                    <a:pt x="0" y="0"/>
                    <a:pt x="0" y="0"/>
                  </a:cubicBezTo>
                  <a:cubicBezTo>
                    <a:pt x="1" y="185"/>
                    <a:pt x="1" y="185"/>
                    <a:pt x="1" y="185"/>
                  </a:cubicBezTo>
                  <a:cubicBezTo>
                    <a:pt x="123" y="205"/>
                    <a:pt x="123" y="205"/>
                    <a:pt x="123" y="205"/>
                  </a:cubicBezTo>
                  <a:cubicBezTo>
                    <a:pt x="123" y="357"/>
                    <a:pt x="123" y="357"/>
                    <a:pt x="123" y="357"/>
                  </a:cubicBezTo>
                  <a:cubicBezTo>
                    <a:pt x="299" y="460"/>
                    <a:pt x="299" y="460"/>
                    <a:pt x="299" y="460"/>
                  </a:cubicBezTo>
                  <a:cubicBezTo>
                    <a:pt x="502" y="394"/>
                    <a:pt x="502" y="394"/>
                    <a:pt x="502" y="394"/>
                  </a:cubicBezTo>
                  <a:cubicBezTo>
                    <a:pt x="513" y="397"/>
                    <a:pt x="523" y="399"/>
                    <a:pt x="534" y="402"/>
                  </a:cubicBezTo>
                  <a:cubicBezTo>
                    <a:pt x="597" y="531"/>
                    <a:pt x="597" y="531"/>
                    <a:pt x="597" y="531"/>
                  </a:cubicBezTo>
                  <a:cubicBezTo>
                    <a:pt x="846" y="531"/>
                    <a:pt x="846" y="531"/>
                    <a:pt x="846" y="531"/>
                  </a:cubicBezTo>
                  <a:cubicBezTo>
                    <a:pt x="911" y="402"/>
                    <a:pt x="911" y="402"/>
                    <a:pt x="911" y="402"/>
                  </a:cubicBezTo>
                  <a:cubicBezTo>
                    <a:pt x="921" y="400"/>
                    <a:pt x="932" y="397"/>
                    <a:pt x="943" y="394"/>
                  </a:cubicBezTo>
                  <a:cubicBezTo>
                    <a:pt x="1145" y="460"/>
                    <a:pt x="1145" y="460"/>
                    <a:pt x="1145" y="460"/>
                  </a:cubicBezTo>
                  <a:cubicBezTo>
                    <a:pt x="1322" y="357"/>
                    <a:pt x="1322" y="357"/>
                    <a:pt x="1322" y="357"/>
                  </a:cubicBezTo>
                  <a:cubicBezTo>
                    <a:pt x="1321" y="205"/>
                    <a:pt x="1321" y="205"/>
                    <a:pt x="1321" y="205"/>
                  </a:cubicBezTo>
                  <a:lnTo>
                    <a:pt x="1446" y="185"/>
                  </a:lnTo>
                  <a:close/>
                  <a:moveTo>
                    <a:pt x="200" y="218"/>
                  </a:moveTo>
                  <a:cubicBezTo>
                    <a:pt x="224" y="222"/>
                    <a:pt x="224" y="222"/>
                    <a:pt x="224" y="222"/>
                  </a:cubicBezTo>
                  <a:cubicBezTo>
                    <a:pt x="227" y="227"/>
                    <a:pt x="231" y="233"/>
                    <a:pt x="236" y="238"/>
                  </a:cubicBezTo>
                  <a:lnTo>
                    <a:pt x="200" y="218"/>
                  </a:lnTo>
                  <a:close/>
                  <a:moveTo>
                    <a:pt x="1214" y="235"/>
                  </a:moveTo>
                  <a:cubicBezTo>
                    <a:pt x="1217" y="230"/>
                    <a:pt x="1220" y="226"/>
                    <a:pt x="1223" y="222"/>
                  </a:cubicBezTo>
                  <a:cubicBezTo>
                    <a:pt x="1242" y="218"/>
                    <a:pt x="1242" y="218"/>
                    <a:pt x="1242" y="218"/>
                  </a:cubicBezTo>
                  <a:lnTo>
                    <a:pt x="1214" y="23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48" name="Freeform 142"/>
            <p:cNvSpPr>
              <a:spLocks noEditPoints="1"/>
            </p:cNvSpPr>
            <p:nvPr/>
          </p:nvSpPr>
          <p:spPr bwMode="auto">
            <a:xfrm>
              <a:off x="2936875" y="5048250"/>
              <a:ext cx="863600" cy="500063"/>
            </a:xfrm>
            <a:custGeom>
              <a:avLst/>
              <a:gdLst>
                <a:gd name="T0" fmla="*/ 1324 w 1446"/>
                <a:gd name="T1" fmla="*/ 174 h 837"/>
                <a:gd name="T2" fmla="*/ 1211 w 1446"/>
                <a:gd name="T3" fmla="*/ 291 h 837"/>
                <a:gd name="T4" fmla="*/ 1224 w 1446"/>
                <a:gd name="T5" fmla="*/ 310 h 837"/>
                <a:gd name="T6" fmla="*/ 1446 w 1446"/>
                <a:gd name="T7" fmla="*/ 347 h 837"/>
                <a:gd name="T8" fmla="*/ 1446 w 1446"/>
                <a:gd name="T9" fmla="*/ 491 h 837"/>
                <a:gd name="T10" fmla="*/ 1222 w 1446"/>
                <a:gd name="T11" fmla="*/ 528 h 837"/>
                <a:gd name="T12" fmla="*/ 1209 w 1446"/>
                <a:gd name="T13" fmla="*/ 546 h 837"/>
                <a:gd name="T14" fmla="*/ 1321 w 1446"/>
                <a:gd name="T15" fmla="*/ 664 h 837"/>
                <a:gd name="T16" fmla="*/ 1144 w 1446"/>
                <a:gd name="T17" fmla="*/ 766 h 837"/>
                <a:gd name="T18" fmla="*/ 942 w 1446"/>
                <a:gd name="T19" fmla="*/ 701 h 837"/>
                <a:gd name="T20" fmla="*/ 910 w 1446"/>
                <a:gd name="T21" fmla="*/ 708 h 837"/>
                <a:gd name="T22" fmla="*/ 846 w 1446"/>
                <a:gd name="T23" fmla="*/ 837 h 837"/>
                <a:gd name="T24" fmla="*/ 596 w 1446"/>
                <a:gd name="T25" fmla="*/ 837 h 837"/>
                <a:gd name="T26" fmla="*/ 533 w 1446"/>
                <a:gd name="T27" fmla="*/ 708 h 837"/>
                <a:gd name="T28" fmla="*/ 502 w 1446"/>
                <a:gd name="T29" fmla="*/ 701 h 837"/>
                <a:gd name="T30" fmla="*/ 299 w 1446"/>
                <a:gd name="T31" fmla="*/ 766 h 837"/>
                <a:gd name="T32" fmla="*/ 123 w 1446"/>
                <a:gd name="T33" fmla="*/ 664 h 837"/>
                <a:gd name="T34" fmla="*/ 236 w 1446"/>
                <a:gd name="T35" fmla="*/ 546 h 837"/>
                <a:gd name="T36" fmla="*/ 223 w 1446"/>
                <a:gd name="T37" fmla="*/ 528 h 837"/>
                <a:gd name="T38" fmla="*/ 0 w 1446"/>
                <a:gd name="T39" fmla="*/ 491 h 837"/>
                <a:gd name="T40" fmla="*/ 1 w 1446"/>
                <a:gd name="T41" fmla="*/ 347 h 837"/>
                <a:gd name="T42" fmla="*/ 224 w 1446"/>
                <a:gd name="T43" fmla="*/ 310 h 837"/>
                <a:gd name="T44" fmla="*/ 238 w 1446"/>
                <a:gd name="T45" fmla="*/ 291 h 837"/>
                <a:gd name="T46" fmla="*/ 126 w 1446"/>
                <a:gd name="T47" fmla="*/ 174 h 837"/>
                <a:gd name="T48" fmla="*/ 303 w 1446"/>
                <a:gd name="T49" fmla="*/ 72 h 837"/>
                <a:gd name="T50" fmla="*/ 505 w 1446"/>
                <a:gd name="T51" fmla="*/ 137 h 837"/>
                <a:gd name="T52" fmla="*/ 537 w 1446"/>
                <a:gd name="T53" fmla="*/ 130 h 837"/>
                <a:gd name="T54" fmla="*/ 601 w 1446"/>
                <a:gd name="T55" fmla="*/ 0 h 837"/>
                <a:gd name="T56" fmla="*/ 851 w 1446"/>
                <a:gd name="T57" fmla="*/ 0 h 837"/>
                <a:gd name="T58" fmla="*/ 913 w 1446"/>
                <a:gd name="T59" fmla="*/ 129 h 837"/>
                <a:gd name="T60" fmla="*/ 945 w 1446"/>
                <a:gd name="T61" fmla="*/ 137 h 837"/>
                <a:gd name="T62" fmla="*/ 1148 w 1446"/>
                <a:gd name="T63" fmla="*/ 72 h 837"/>
                <a:gd name="T64" fmla="*/ 1324 w 1446"/>
                <a:gd name="T65" fmla="*/ 174 h 837"/>
                <a:gd name="T66" fmla="*/ 1000 w 1446"/>
                <a:gd name="T67" fmla="*/ 580 h 837"/>
                <a:gd name="T68" fmla="*/ 1002 w 1446"/>
                <a:gd name="T69" fmla="*/ 258 h 837"/>
                <a:gd name="T70" fmla="*/ 447 w 1446"/>
                <a:gd name="T71" fmla="*/ 258 h 837"/>
                <a:gd name="T72" fmla="*/ 445 w 1446"/>
                <a:gd name="T73" fmla="*/ 580 h 837"/>
                <a:gd name="T74" fmla="*/ 1000 w 1446"/>
                <a:gd name="T75" fmla="*/ 58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6" h="837">
                  <a:moveTo>
                    <a:pt x="1324" y="174"/>
                  </a:moveTo>
                  <a:cubicBezTo>
                    <a:pt x="1211" y="291"/>
                    <a:pt x="1211" y="291"/>
                    <a:pt x="1211" y="291"/>
                  </a:cubicBezTo>
                  <a:cubicBezTo>
                    <a:pt x="1215" y="297"/>
                    <a:pt x="1220" y="304"/>
                    <a:pt x="1224" y="310"/>
                  </a:cubicBezTo>
                  <a:cubicBezTo>
                    <a:pt x="1446" y="347"/>
                    <a:pt x="1446" y="347"/>
                    <a:pt x="1446" y="347"/>
                  </a:cubicBezTo>
                  <a:cubicBezTo>
                    <a:pt x="1446" y="491"/>
                    <a:pt x="1446" y="491"/>
                    <a:pt x="1446" y="491"/>
                  </a:cubicBezTo>
                  <a:cubicBezTo>
                    <a:pt x="1222" y="528"/>
                    <a:pt x="1222" y="528"/>
                    <a:pt x="1222" y="528"/>
                  </a:cubicBezTo>
                  <a:cubicBezTo>
                    <a:pt x="1218" y="534"/>
                    <a:pt x="1214" y="540"/>
                    <a:pt x="1209" y="546"/>
                  </a:cubicBezTo>
                  <a:cubicBezTo>
                    <a:pt x="1321" y="664"/>
                    <a:pt x="1321" y="664"/>
                    <a:pt x="1321" y="664"/>
                  </a:cubicBezTo>
                  <a:cubicBezTo>
                    <a:pt x="1144" y="766"/>
                    <a:pt x="1144" y="766"/>
                    <a:pt x="1144" y="766"/>
                  </a:cubicBezTo>
                  <a:cubicBezTo>
                    <a:pt x="942" y="701"/>
                    <a:pt x="942" y="701"/>
                    <a:pt x="942" y="701"/>
                  </a:cubicBezTo>
                  <a:cubicBezTo>
                    <a:pt x="932" y="703"/>
                    <a:pt x="921" y="706"/>
                    <a:pt x="910" y="708"/>
                  </a:cubicBezTo>
                  <a:cubicBezTo>
                    <a:pt x="846" y="837"/>
                    <a:pt x="846" y="837"/>
                    <a:pt x="846" y="837"/>
                  </a:cubicBezTo>
                  <a:cubicBezTo>
                    <a:pt x="596" y="837"/>
                    <a:pt x="596" y="837"/>
                    <a:pt x="596" y="837"/>
                  </a:cubicBezTo>
                  <a:cubicBezTo>
                    <a:pt x="533" y="708"/>
                    <a:pt x="533" y="708"/>
                    <a:pt x="533" y="708"/>
                  </a:cubicBezTo>
                  <a:cubicBezTo>
                    <a:pt x="523" y="706"/>
                    <a:pt x="512" y="703"/>
                    <a:pt x="502" y="701"/>
                  </a:cubicBezTo>
                  <a:cubicBezTo>
                    <a:pt x="299" y="766"/>
                    <a:pt x="299" y="766"/>
                    <a:pt x="299" y="766"/>
                  </a:cubicBezTo>
                  <a:cubicBezTo>
                    <a:pt x="123" y="664"/>
                    <a:pt x="123" y="664"/>
                    <a:pt x="123" y="664"/>
                  </a:cubicBezTo>
                  <a:cubicBezTo>
                    <a:pt x="236" y="546"/>
                    <a:pt x="236" y="546"/>
                    <a:pt x="236" y="546"/>
                  </a:cubicBezTo>
                  <a:cubicBezTo>
                    <a:pt x="232" y="540"/>
                    <a:pt x="227" y="534"/>
                    <a:pt x="223" y="528"/>
                  </a:cubicBezTo>
                  <a:cubicBezTo>
                    <a:pt x="0" y="491"/>
                    <a:pt x="0" y="491"/>
                    <a:pt x="0" y="491"/>
                  </a:cubicBezTo>
                  <a:cubicBezTo>
                    <a:pt x="1" y="347"/>
                    <a:pt x="1" y="347"/>
                    <a:pt x="1" y="347"/>
                  </a:cubicBezTo>
                  <a:cubicBezTo>
                    <a:pt x="224" y="310"/>
                    <a:pt x="224" y="310"/>
                    <a:pt x="224" y="310"/>
                  </a:cubicBezTo>
                  <a:cubicBezTo>
                    <a:pt x="228" y="304"/>
                    <a:pt x="233" y="297"/>
                    <a:pt x="238" y="291"/>
                  </a:cubicBezTo>
                  <a:cubicBezTo>
                    <a:pt x="126" y="174"/>
                    <a:pt x="126" y="174"/>
                    <a:pt x="126" y="174"/>
                  </a:cubicBezTo>
                  <a:cubicBezTo>
                    <a:pt x="303" y="72"/>
                    <a:pt x="303" y="72"/>
                    <a:pt x="303" y="72"/>
                  </a:cubicBezTo>
                  <a:cubicBezTo>
                    <a:pt x="505" y="137"/>
                    <a:pt x="505" y="137"/>
                    <a:pt x="505" y="137"/>
                  </a:cubicBezTo>
                  <a:cubicBezTo>
                    <a:pt x="515" y="134"/>
                    <a:pt x="526" y="132"/>
                    <a:pt x="537" y="130"/>
                  </a:cubicBezTo>
                  <a:cubicBezTo>
                    <a:pt x="601" y="0"/>
                    <a:pt x="601" y="0"/>
                    <a:pt x="601" y="0"/>
                  </a:cubicBezTo>
                  <a:cubicBezTo>
                    <a:pt x="851" y="0"/>
                    <a:pt x="851" y="0"/>
                    <a:pt x="851" y="0"/>
                  </a:cubicBezTo>
                  <a:cubicBezTo>
                    <a:pt x="913" y="129"/>
                    <a:pt x="913" y="129"/>
                    <a:pt x="913" y="129"/>
                  </a:cubicBezTo>
                  <a:cubicBezTo>
                    <a:pt x="924" y="132"/>
                    <a:pt x="935" y="134"/>
                    <a:pt x="945" y="137"/>
                  </a:cubicBezTo>
                  <a:cubicBezTo>
                    <a:pt x="1148" y="72"/>
                    <a:pt x="1148" y="72"/>
                    <a:pt x="1148" y="72"/>
                  </a:cubicBezTo>
                  <a:lnTo>
                    <a:pt x="1324" y="174"/>
                  </a:lnTo>
                  <a:close/>
                  <a:moveTo>
                    <a:pt x="1000" y="580"/>
                  </a:moveTo>
                  <a:cubicBezTo>
                    <a:pt x="1154" y="491"/>
                    <a:pt x="1155" y="347"/>
                    <a:pt x="1002" y="258"/>
                  </a:cubicBezTo>
                  <a:cubicBezTo>
                    <a:pt x="849" y="169"/>
                    <a:pt x="601" y="169"/>
                    <a:pt x="447" y="258"/>
                  </a:cubicBezTo>
                  <a:cubicBezTo>
                    <a:pt x="293" y="347"/>
                    <a:pt x="292" y="491"/>
                    <a:pt x="445" y="580"/>
                  </a:cubicBezTo>
                  <a:cubicBezTo>
                    <a:pt x="598" y="668"/>
                    <a:pt x="846" y="668"/>
                    <a:pt x="1000" y="58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49" name="Group 448"/>
          <p:cNvGrpSpPr/>
          <p:nvPr/>
        </p:nvGrpSpPr>
        <p:grpSpPr>
          <a:xfrm>
            <a:off x="10252919" y="5479636"/>
            <a:ext cx="650536" cy="460399"/>
            <a:chOff x="2936875" y="5048250"/>
            <a:chExt cx="863600" cy="611188"/>
          </a:xfrm>
        </p:grpSpPr>
        <p:sp>
          <p:nvSpPr>
            <p:cNvPr id="450" name="Freeform 138"/>
            <p:cNvSpPr>
              <a:spLocks/>
            </p:cNvSpPr>
            <p:nvPr/>
          </p:nvSpPr>
          <p:spPr bwMode="auto">
            <a:xfrm>
              <a:off x="3011488" y="5153025"/>
              <a:ext cx="68263" cy="180975"/>
            </a:xfrm>
            <a:custGeom>
              <a:avLst/>
              <a:gdLst>
                <a:gd name="T0" fmla="*/ 43 w 43"/>
                <a:gd name="T1" fmla="*/ 44 h 114"/>
                <a:gd name="T2" fmla="*/ 43 w 43"/>
                <a:gd name="T3" fmla="*/ 114 h 114"/>
                <a:gd name="T4" fmla="*/ 0 w 43"/>
                <a:gd name="T5" fmla="*/ 70 h 114"/>
                <a:gd name="T6" fmla="*/ 0 w 43"/>
                <a:gd name="T7" fmla="*/ 0 h 114"/>
                <a:gd name="T8" fmla="*/ 43 w 43"/>
                <a:gd name="T9" fmla="*/ 44 h 114"/>
              </a:gdLst>
              <a:ahLst/>
              <a:cxnLst>
                <a:cxn ang="0">
                  <a:pos x="T0" y="T1"/>
                </a:cxn>
                <a:cxn ang="0">
                  <a:pos x="T2" y="T3"/>
                </a:cxn>
                <a:cxn ang="0">
                  <a:pos x="T4" y="T5"/>
                </a:cxn>
                <a:cxn ang="0">
                  <a:pos x="T6" y="T7"/>
                </a:cxn>
                <a:cxn ang="0">
                  <a:pos x="T8" y="T9"/>
                </a:cxn>
              </a:cxnLst>
              <a:rect l="0" t="0" r="r" b="b"/>
              <a:pathLst>
                <a:path w="43" h="114">
                  <a:moveTo>
                    <a:pt x="43" y="44"/>
                  </a:moveTo>
                  <a:lnTo>
                    <a:pt x="43" y="114"/>
                  </a:lnTo>
                  <a:lnTo>
                    <a:pt x="0" y="70"/>
                  </a:lnTo>
                  <a:lnTo>
                    <a:pt x="0" y="0"/>
                  </a:lnTo>
                  <a:lnTo>
                    <a:pt x="43" y="44"/>
                  </a:lnTo>
                  <a:close/>
                </a:path>
              </a:pathLst>
            </a:custGeom>
            <a:solidFill>
              <a:srgbClr val="053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1" name="Freeform 139"/>
            <p:cNvSpPr>
              <a:spLocks/>
            </p:cNvSpPr>
            <p:nvPr/>
          </p:nvSpPr>
          <p:spPr bwMode="auto">
            <a:xfrm>
              <a:off x="3660775" y="5153025"/>
              <a:ext cx="66675" cy="180975"/>
            </a:xfrm>
            <a:custGeom>
              <a:avLst/>
              <a:gdLst>
                <a:gd name="T0" fmla="*/ 42 w 42"/>
                <a:gd name="T1" fmla="*/ 0 h 114"/>
                <a:gd name="T2" fmla="*/ 42 w 42"/>
                <a:gd name="T3" fmla="*/ 70 h 114"/>
                <a:gd name="T4" fmla="*/ 0 w 42"/>
                <a:gd name="T5" fmla="*/ 114 h 114"/>
                <a:gd name="T6" fmla="*/ 0 w 42"/>
                <a:gd name="T7" fmla="*/ 44 h 114"/>
                <a:gd name="T8" fmla="*/ 42 w 42"/>
                <a:gd name="T9" fmla="*/ 0 h 114"/>
              </a:gdLst>
              <a:ahLst/>
              <a:cxnLst>
                <a:cxn ang="0">
                  <a:pos x="T0" y="T1"/>
                </a:cxn>
                <a:cxn ang="0">
                  <a:pos x="T2" y="T3"/>
                </a:cxn>
                <a:cxn ang="0">
                  <a:pos x="T4" y="T5"/>
                </a:cxn>
                <a:cxn ang="0">
                  <a:pos x="T6" y="T7"/>
                </a:cxn>
                <a:cxn ang="0">
                  <a:pos x="T8" y="T9"/>
                </a:cxn>
              </a:cxnLst>
              <a:rect l="0" t="0" r="r" b="b"/>
              <a:pathLst>
                <a:path w="42" h="114">
                  <a:moveTo>
                    <a:pt x="42" y="0"/>
                  </a:moveTo>
                  <a:lnTo>
                    <a:pt x="42" y="70"/>
                  </a:lnTo>
                  <a:lnTo>
                    <a:pt x="0" y="114"/>
                  </a:lnTo>
                  <a:lnTo>
                    <a:pt x="0" y="44"/>
                  </a:lnTo>
                  <a:lnTo>
                    <a:pt x="42"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2" name="Freeform 140"/>
            <p:cNvSpPr>
              <a:spLocks/>
            </p:cNvSpPr>
            <p:nvPr/>
          </p:nvSpPr>
          <p:spPr bwMode="auto">
            <a:xfrm>
              <a:off x="3135313" y="5149850"/>
              <a:ext cx="468313" cy="260350"/>
            </a:xfrm>
            <a:custGeom>
              <a:avLst/>
              <a:gdLst>
                <a:gd name="T0" fmla="*/ 785 w 785"/>
                <a:gd name="T1" fmla="*/ 249 h 436"/>
                <a:gd name="T2" fmla="*/ 785 w 785"/>
                <a:gd name="T3" fmla="*/ 433 h 436"/>
                <a:gd name="T4" fmla="*/ 671 w 785"/>
                <a:gd name="T5" fmla="*/ 274 h 436"/>
                <a:gd name="T6" fmla="*/ 116 w 785"/>
                <a:gd name="T7" fmla="*/ 274 h 436"/>
                <a:gd name="T8" fmla="*/ 0 w 785"/>
                <a:gd name="T9" fmla="*/ 436 h 436"/>
                <a:gd name="T10" fmla="*/ 0 w 785"/>
                <a:gd name="T11" fmla="*/ 251 h 436"/>
                <a:gd name="T12" fmla="*/ 116 w 785"/>
                <a:gd name="T13" fmla="*/ 89 h 436"/>
                <a:gd name="T14" fmla="*/ 671 w 785"/>
                <a:gd name="T15" fmla="*/ 89 h 436"/>
                <a:gd name="T16" fmla="*/ 785 w 785"/>
                <a:gd name="T17" fmla="*/ 24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5" h="436">
                  <a:moveTo>
                    <a:pt x="785" y="249"/>
                  </a:moveTo>
                  <a:cubicBezTo>
                    <a:pt x="785" y="433"/>
                    <a:pt x="785" y="433"/>
                    <a:pt x="785" y="433"/>
                  </a:cubicBezTo>
                  <a:cubicBezTo>
                    <a:pt x="785" y="376"/>
                    <a:pt x="747" y="318"/>
                    <a:pt x="671" y="274"/>
                  </a:cubicBezTo>
                  <a:cubicBezTo>
                    <a:pt x="519" y="185"/>
                    <a:pt x="270" y="185"/>
                    <a:pt x="116" y="274"/>
                  </a:cubicBezTo>
                  <a:cubicBezTo>
                    <a:pt x="39" y="318"/>
                    <a:pt x="0" y="377"/>
                    <a:pt x="0" y="436"/>
                  </a:cubicBezTo>
                  <a:cubicBezTo>
                    <a:pt x="0" y="251"/>
                    <a:pt x="0" y="251"/>
                    <a:pt x="0" y="251"/>
                  </a:cubicBezTo>
                  <a:cubicBezTo>
                    <a:pt x="0" y="193"/>
                    <a:pt x="38" y="134"/>
                    <a:pt x="116" y="89"/>
                  </a:cubicBezTo>
                  <a:cubicBezTo>
                    <a:pt x="270" y="0"/>
                    <a:pt x="518" y="0"/>
                    <a:pt x="671" y="89"/>
                  </a:cubicBezTo>
                  <a:cubicBezTo>
                    <a:pt x="747" y="133"/>
                    <a:pt x="785" y="191"/>
                    <a:pt x="785" y="249"/>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3" name="Freeform 141"/>
            <p:cNvSpPr>
              <a:spLocks noEditPoints="1"/>
            </p:cNvSpPr>
            <p:nvPr/>
          </p:nvSpPr>
          <p:spPr bwMode="auto">
            <a:xfrm>
              <a:off x="2936875" y="5341938"/>
              <a:ext cx="863600" cy="317500"/>
            </a:xfrm>
            <a:custGeom>
              <a:avLst/>
              <a:gdLst>
                <a:gd name="T0" fmla="*/ 1446 w 1446"/>
                <a:gd name="T1" fmla="*/ 185 h 531"/>
                <a:gd name="T2" fmla="*/ 1446 w 1446"/>
                <a:gd name="T3" fmla="*/ 0 h 531"/>
                <a:gd name="T4" fmla="*/ 1222 w 1446"/>
                <a:gd name="T5" fmla="*/ 37 h 531"/>
                <a:gd name="T6" fmla="*/ 1209 w 1446"/>
                <a:gd name="T7" fmla="*/ 55 h 531"/>
                <a:gd name="T8" fmla="*/ 1210 w 1446"/>
                <a:gd name="T9" fmla="*/ 237 h 531"/>
                <a:gd name="T10" fmla="*/ 1144 w 1446"/>
                <a:gd name="T11" fmla="*/ 275 h 531"/>
                <a:gd name="T12" fmla="*/ 942 w 1446"/>
                <a:gd name="T13" fmla="*/ 210 h 531"/>
                <a:gd name="T14" fmla="*/ 910 w 1446"/>
                <a:gd name="T15" fmla="*/ 217 h 531"/>
                <a:gd name="T16" fmla="*/ 846 w 1446"/>
                <a:gd name="T17" fmla="*/ 346 h 531"/>
                <a:gd name="T18" fmla="*/ 596 w 1446"/>
                <a:gd name="T19" fmla="*/ 346 h 531"/>
                <a:gd name="T20" fmla="*/ 533 w 1446"/>
                <a:gd name="T21" fmla="*/ 217 h 531"/>
                <a:gd name="T22" fmla="*/ 502 w 1446"/>
                <a:gd name="T23" fmla="*/ 210 h 531"/>
                <a:gd name="T24" fmla="*/ 299 w 1446"/>
                <a:gd name="T25" fmla="*/ 275 h 531"/>
                <a:gd name="T26" fmla="*/ 237 w 1446"/>
                <a:gd name="T27" fmla="*/ 239 h 531"/>
                <a:gd name="T28" fmla="*/ 236 w 1446"/>
                <a:gd name="T29" fmla="*/ 55 h 531"/>
                <a:gd name="T30" fmla="*/ 223 w 1446"/>
                <a:gd name="T31" fmla="*/ 37 h 531"/>
                <a:gd name="T32" fmla="*/ 0 w 1446"/>
                <a:gd name="T33" fmla="*/ 0 h 531"/>
                <a:gd name="T34" fmla="*/ 1 w 1446"/>
                <a:gd name="T35" fmla="*/ 185 h 531"/>
                <a:gd name="T36" fmla="*/ 123 w 1446"/>
                <a:gd name="T37" fmla="*/ 205 h 531"/>
                <a:gd name="T38" fmla="*/ 123 w 1446"/>
                <a:gd name="T39" fmla="*/ 357 h 531"/>
                <a:gd name="T40" fmla="*/ 299 w 1446"/>
                <a:gd name="T41" fmla="*/ 460 h 531"/>
                <a:gd name="T42" fmla="*/ 502 w 1446"/>
                <a:gd name="T43" fmla="*/ 394 h 531"/>
                <a:gd name="T44" fmla="*/ 534 w 1446"/>
                <a:gd name="T45" fmla="*/ 402 h 531"/>
                <a:gd name="T46" fmla="*/ 597 w 1446"/>
                <a:gd name="T47" fmla="*/ 531 h 531"/>
                <a:gd name="T48" fmla="*/ 846 w 1446"/>
                <a:gd name="T49" fmla="*/ 531 h 531"/>
                <a:gd name="T50" fmla="*/ 911 w 1446"/>
                <a:gd name="T51" fmla="*/ 402 h 531"/>
                <a:gd name="T52" fmla="*/ 943 w 1446"/>
                <a:gd name="T53" fmla="*/ 394 h 531"/>
                <a:gd name="T54" fmla="*/ 1145 w 1446"/>
                <a:gd name="T55" fmla="*/ 460 h 531"/>
                <a:gd name="T56" fmla="*/ 1322 w 1446"/>
                <a:gd name="T57" fmla="*/ 357 h 531"/>
                <a:gd name="T58" fmla="*/ 1321 w 1446"/>
                <a:gd name="T59" fmla="*/ 205 h 531"/>
                <a:gd name="T60" fmla="*/ 1446 w 1446"/>
                <a:gd name="T61" fmla="*/ 185 h 531"/>
                <a:gd name="T62" fmla="*/ 200 w 1446"/>
                <a:gd name="T63" fmla="*/ 218 h 531"/>
                <a:gd name="T64" fmla="*/ 224 w 1446"/>
                <a:gd name="T65" fmla="*/ 222 h 531"/>
                <a:gd name="T66" fmla="*/ 236 w 1446"/>
                <a:gd name="T67" fmla="*/ 238 h 531"/>
                <a:gd name="T68" fmla="*/ 200 w 1446"/>
                <a:gd name="T69" fmla="*/ 218 h 531"/>
                <a:gd name="T70" fmla="*/ 1214 w 1446"/>
                <a:gd name="T71" fmla="*/ 235 h 531"/>
                <a:gd name="T72" fmla="*/ 1223 w 1446"/>
                <a:gd name="T73" fmla="*/ 222 h 531"/>
                <a:gd name="T74" fmla="*/ 1242 w 1446"/>
                <a:gd name="T75" fmla="*/ 218 h 531"/>
                <a:gd name="T76" fmla="*/ 1214 w 1446"/>
                <a:gd name="T77" fmla="*/ 23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6" h="531">
                  <a:moveTo>
                    <a:pt x="1446" y="185"/>
                  </a:moveTo>
                  <a:cubicBezTo>
                    <a:pt x="1446" y="0"/>
                    <a:pt x="1446" y="0"/>
                    <a:pt x="1446" y="0"/>
                  </a:cubicBezTo>
                  <a:cubicBezTo>
                    <a:pt x="1222" y="37"/>
                    <a:pt x="1222" y="37"/>
                    <a:pt x="1222" y="37"/>
                  </a:cubicBezTo>
                  <a:cubicBezTo>
                    <a:pt x="1218" y="43"/>
                    <a:pt x="1214" y="49"/>
                    <a:pt x="1209" y="55"/>
                  </a:cubicBezTo>
                  <a:cubicBezTo>
                    <a:pt x="1210" y="237"/>
                    <a:pt x="1210" y="237"/>
                    <a:pt x="1210" y="237"/>
                  </a:cubicBezTo>
                  <a:cubicBezTo>
                    <a:pt x="1144" y="275"/>
                    <a:pt x="1144" y="275"/>
                    <a:pt x="1144" y="275"/>
                  </a:cubicBezTo>
                  <a:cubicBezTo>
                    <a:pt x="942" y="210"/>
                    <a:pt x="942" y="210"/>
                    <a:pt x="942" y="210"/>
                  </a:cubicBezTo>
                  <a:cubicBezTo>
                    <a:pt x="932" y="212"/>
                    <a:pt x="921" y="215"/>
                    <a:pt x="910" y="217"/>
                  </a:cubicBezTo>
                  <a:cubicBezTo>
                    <a:pt x="846" y="346"/>
                    <a:pt x="846" y="346"/>
                    <a:pt x="846" y="346"/>
                  </a:cubicBezTo>
                  <a:cubicBezTo>
                    <a:pt x="596" y="346"/>
                    <a:pt x="596" y="346"/>
                    <a:pt x="596" y="346"/>
                  </a:cubicBezTo>
                  <a:cubicBezTo>
                    <a:pt x="533" y="217"/>
                    <a:pt x="533" y="217"/>
                    <a:pt x="533" y="217"/>
                  </a:cubicBezTo>
                  <a:cubicBezTo>
                    <a:pt x="523" y="215"/>
                    <a:pt x="512" y="212"/>
                    <a:pt x="502" y="210"/>
                  </a:cubicBezTo>
                  <a:cubicBezTo>
                    <a:pt x="299" y="275"/>
                    <a:pt x="299" y="275"/>
                    <a:pt x="299" y="275"/>
                  </a:cubicBezTo>
                  <a:cubicBezTo>
                    <a:pt x="237" y="239"/>
                    <a:pt x="237" y="239"/>
                    <a:pt x="237" y="239"/>
                  </a:cubicBezTo>
                  <a:cubicBezTo>
                    <a:pt x="236" y="55"/>
                    <a:pt x="236" y="55"/>
                    <a:pt x="236" y="55"/>
                  </a:cubicBezTo>
                  <a:cubicBezTo>
                    <a:pt x="232" y="49"/>
                    <a:pt x="227" y="43"/>
                    <a:pt x="223" y="37"/>
                  </a:cubicBezTo>
                  <a:cubicBezTo>
                    <a:pt x="0" y="0"/>
                    <a:pt x="0" y="0"/>
                    <a:pt x="0" y="0"/>
                  </a:cubicBezTo>
                  <a:cubicBezTo>
                    <a:pt x="1" y="185"/>
                    <a:pt x="1" y="185"/>
                    <a:pt x="1" y="185"/>
                  </a:cubicBezTo>
                  <a:cubicBezTo>
                    <a:pt x="123" y="205"/>
                    <a:pt x="123" y="205"/>
                    <a:pt x="123" y="205"/>
                  </a:cubicBezTo>
                  <a:cubicBezTo>
                    <a:pt x="123" y="357"/>
                    <a:pt x="123" y="357"/>
                    <a:pt x="123" y="357"/>
                  </a:cubicBezTo>
                  <a:cubicBezTo>
                    <a:pt x="299" y="460"/>
                    <a:pt x="299" y="460"/>
                    <a:pt x="299" y="460"/>
                  </a:cubicBezTo>
                  <a:cubicBezTo>
                    <a:pt x="502" y="394"/>
                    <a:pt x="502" y="394"/>
                    <a:pt x="502" y="394"/>
                  </a:cubicBezTo>
                  <a:cubicBezTo>
                    <a:pt x="513" y="397"/>
                    <a:pt x="523" y="399"/>
                    <a:pt x="534" y="402"/>
                  </a:cubicBezTo>
                  <a:cubicBezTo>
                    <a:pt x="597" y="531"/>
                    <a:pt x="597" y="531"/>
                    <a:pt x="597" y="531"/>
                  </a:cubicBezTo>
                  <a:cubicBezTo>
                    <a:pt x="846" y="531"/>
                    <a:pt x="846" y="531"/>
                    <a:pt x="846" y="531"/>
                  </a:cubicBezTo>
                  <a:cubicBezTo>
                    <a:pt x="911" y="402"/>
                    <a:pt x="911" y="402"/>
                    <a:pt x="911" y="402"/>
                  </a:cubicBezTo>
                  <a:cubicBezTo>
                    <a:pt x="921" y="400"/>
                    <a:pt x="932" y="397"/>
                    <a:pt x="943" y="394"/>
                  </a:cubicBezTo>
                  <a:cubicBezTo>
                    <a:pt x="1145" y="460"/>
                    <a:pt x="1145" y="460"/>
                    <a:pt x="1145" y="460"/>
                  </a:cubicBezTo>
                  <a:cubicBezTo>
                    <a:pt x="1322" y="357"/>
                    <a:pt x="1322" y="357"/>
                    <a:pt x="1322" y="357"/>
                  </a:cubicBezTo>
                  <a:cubicBezTo>
                    <a:pt x="1321" y="205"/>
                    <a:pt x="1321" y="205"/>
                    <a:pt x="1321" y="205"/>
                  </a:cubicBezTo>
                  <a:lnTo>
                    <a:pt x="1446" y="185"/>
                  </a:lnTo>
                  <a:close/>
                  <a:moveTo>
                    <a:pt x="200" y="218"/>
                  </a:moveTo>
                  <a:cubicBezTo>
                    <a:pt x="224" y="222"/>
                    <a:pt x="224" y="222"/>
                    <a:pt x="224" y="222"/>
                  </a:cubicBezTo>
                  <a:cubicBezTo>
                    <a:pt x="227" y="227"/>
                    <a:pt x="231" y="233"/>
                    <a:pt x="236" y="238"/>
                  </a:cubicBezTo>
                  <a:lnTo>
                    <a:pt x="200" y="218"/>
                  </a:lnTo>
                  <a:close/>
                  <a:moveTo>
                    <a:pt x="1214" y="235"/>
                  </a:moveTo>
                  <a:cubicBezTo>
                    <a:pt x="1217" y="230"/>
                    <a:pt x="1220" y="226"/>
                    <a:pt x="1223" y="222"/>
                  </a:cubicBezTo>
                  <a:cubicBezTo>
                    <a:pt x="1242" y="218"/>
                    <a:pt x="1242" y="218"/>
                    <a:pt x="1242" y="218"/>
                  </a:cubicBezTo>
                  <a:lnTo>
                    <a:pt x="1214" y="23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4" name="Freeform 142"/>
            <p:cNvSpPr>
              <a:spLocks noEditPoints="1"/>
            </p:cNvSpPr>
            <p:nvPr/>
          </p:nvSpPr>
          <p:spPr bwMode="auto">
            <a:xfrm>
              <a:off x="2936875" y="5048250"/>
              <a:ext cx="863600" cy="500063"/>
            </a:xfrm>
            <a:custGeom>
              <a:avLst/>
              <a:gdLst>
                <a:gd name="T0" fmla="*/ 1324 w 1446"/>
                <a:gd name="T1" fmla="*/ 174 h 837"/>
                <a:gd name="T2" fmla="*/ 1211 w 1446"/>
                <a:gd name="T3" fmla="*/ 291 h 837"/>
                <a:gd name="T4" fmla="*/ 1224 w 1446"/>
                <a:gd name="T5" fmla="*/ 310 h 837"/>
                <a:gd name="T6" fmla="*/ 1446 w 1446"/>
                <a:gd name="T7" fmla="*/ 347 h 837"/>
                <a:gd name="T8" fmla="*/ 1446 w 1446"/>
                <a:gd name="T9" fmla="*/ 491 h 837"/>
                <a:gd name="T10" fmla="*/ 1222 w 1446"/>
                <a:gd name="T11" fmla="*/ 528 h 837"/>
                <a:gd name="T12" fmla="*/ 1209 w 1446"/>
                <a:gd name="T13" fmla="*/ 546 h 837"/>
                <a:gd name="T14" fmla="*/ 1321 w 1446"/>
                <a:gd name="T15" fmla="*/ 664 h 837"/>
                <a:gd name="T16" fmla="*/ 1144 w 1446"/>
                <a:gd name="T17" fmla="*/ 766 h 837"/>
                <a:gd name="T18" fmla="*/ 942 w 1446"/>
                <a:gd name="T19" fmla="*/ 701 h 837"/>
                <a:gd name="T20" fmla="*/ 910 w 1446"/>
                <a:gd name="T21" fmla="*/ 708 h 837"/>
                <a:gd name="T22" fmla="*/ 846 w 1446"/>
                <a:gd name="T23" fmla="*/ 837 h 837"/>
                <a:gd name="T24" fmla="*/ 596 w 1446"/>
                <a:gd name="T25" fmla="*/ 837 h 837"/>
                <a:gd name="T26" fmla="*/ 533 w 1446"/>
                <a:gd name="T27" fmla="*/ 708 h 837"/>
                <a:gd name="T28" fmla="*/ 502 w 1446"/>
                <a:gd name="T29" fmla="*/ 701 h 837"/>
                <a:gd name="T30" fmla="*/ 299 w 1446"/>
                <a:gd name="T31" fmla="*/ 766 h 837"/>
                <a:gd name="T32" fmla="*/ 123 w 1446"/>
                <a:gd name="T33" fmla="*/ 664 h 837"/>
                <a:gd name="T34" fmla="*/ 236 w 1446"/>
                <a:gd name="T35" fmla="*/ 546 h 837"/>
                <a:gd name="T36" fmla="*/ 223 w 1446"/>
                <a:gd name="T37" fmla="*/ 528 h 837"/>
                <a:gd name="T38" fmla="*/ 0 w 1446"/>
                <a:gd name="T39" fmla="*/ 491 h 837"/>
                <a:gd name="T40" fmla="*/ 1 w 1446"/>
                <a:gd name="T41" fmla="*/ 347 h 837"/>
                <a:gd name="T42" fmla="*/ 224 w 1446"/>
                <a:gd name="T43" fmla="*/ 310 h 837"/>
                <a:gd name="T44" fmla="*/ 238 w 1446"/>
                <a:gd name="T45" fmla="*/ 291 h 837"/>
                <a:gd name="T46" fmla="*/ 126 w 1446"/>
                <a:gd name="T47" fmla="*/ 174 h 837"/>
                <a:gd name="T48" fmla="*/ 303 w 1446"/>
                <a:gd name="T49" fmla="*/ 72 h 837"/>
                <a:gd name="T50" fmla="*/ 505 w 1446"/>
                <a:gd name="T51" fmla="*/ 137 h 837"/>
                <a:gd name="T52" fmla="*/ 537 w 1446"/>
                <a:gd name="T53" fmla="*/ 130 h 837"/>
                <a:gd name="T54" fmla="*/ 601 w 1446"/>
                <a:gd name="T55" fmla="*/ 0 h 837"/>
                <a:gd name="T56" fmla="*/ 851 w 1446"/>
                <a:gd name="T57" fmla="*/ 0 h 837"/>
                <a:gd name="T58" fmla="*/ 913 w 1446"/>
                <a:gd name="T59" fmla="*/ 129 h 837"/>
                <a:gd name="T60" fmla="*/ 945 w 1446"/>
                <a:gd name="T61" fmla="*/ 137 h 837"/>
                <a:gd name="T62" fmla="*/ 1148 w 1446"/>
                <a:gd name="T63" fmla="*/ 72 h 837"/>
                <a:gd name="T64" fmla="*/ 1324 w 1446"/>
                <a:gd name="T65" fmla="*/ 174 h 837"/>
                <a:gd name="T66" fmla="*/ 1000 w 1446"/>
                <a:gd name="T67" fmla="*/ 580 h 837"/>
                <a:gd name="T68" fmla="*/ 1002 w 1446"/>
                <a:gd name="T69" fmla="*/ 258 h 837"/>
                <a:gd name="T70" fmla="*/ 447 w 1446"/>
                <a:gd name="T71" fmla="*/ 258 h 837"/>
                <a:gd name="T72" fmla="*/ 445 w 1446"/>
                <a:gd name="T73" fmla="*/ 580 h 837"/>
                <a:gd name="T74" fmla="*/ 1000 w 1446"/>
                <a:gd name="T75" fmla="*/ 58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6" h="837">
                  <a:moveTo>
                    <a:pt x="1324" y="174"/>
                  </a:moveTo>
                  <a:cubicBezTo>
                    <a:pt x="1211" y="291"/>
                    <a:pt x="1211" y="291"/>
                    <a:pt x="1211" y="291"/>
                  </a:cubicBezTo>
                  <a:cubicBezTo>
                    <a:pt x="1215" y="297"/>
                    <a:pt x="1220" y="304"/>
                    <a:pt x="1224" y="310"/>
                  </a:cubicBezTo>
                  <a:cubicBezTo>
                    <a:pt x="1446" y="347"/>
                    <a:pt x="1446" y="347"/>
                    <a:pt x="1446" y="347"/>
                  </a:cubicBezTo>
                  <a:cubicBezTo>
                    <a:pt x="1446" y="491"/>
                    <a:pt x="1446" y="491"/>
                    <a:pt x="1446" y="491"/>
                  </a:cubicBezTo>
                  <a:cubicBezTo>
                    <a:pt x="1222" y="528"/>
                    <a:pt x="1222" y="528"/>
                    <a:pt x="1222" y="528"/>
                  </a:cubicBezTo>
                  <a:cubicBezTo>
                    <a:pt x="1218" y="534"/>
                    <a:pt x="1214" y="540"/>
                    <a:pt x="1209" y="546"/>
                  </a:cubicBezTo>
                  <a:cubicBezTo>
                    <a:pt x="1321" y="664"/>
                    <a:pt x="1321" y="664"/>
                    <a:pt x="1321" y="664"/>
                  </a:cubicBezTo>
                  <a:cubicBezTo>
                    <a:pt x="1144" y="766"/>
                    <a:pt x="1144" y="766"/>
                    <a:pt x="1144" y="766"/>
                  </a:cubicBezTo>
                  <a:cubicBezTo>
                    <a:pt x="942" y="701"/>
                    <a:pt x="942" y="701"/>
                    <a:pt x="942" y="701"/>
                  </a:cubicBezTo>
                  <a:cubicBezTo>
                    <a:pt x="932" y="703"/>
                    <a:pt x="921" y="706"/>
                    <a:pt x="910" y="708"/>
                  </a:cubicBezTo>
                  <a:cubicBezTo>
                    <a:pt x="846" y="837"/>
                    <a:pt x="846" y="837"/>
                    <a:pt x="846" y="837"/>
                  </a:cubicBezTo>
                  <a:cubicBezTo>
                    <a:pt x="596" y="837"/>
                    <a:pt x="596" y="837"/>
                    <a:pt x="596" y="837"/>
                  </a:cubicBezTo>
                  <a:cubicBezTo>
                    <a:pt x="533" y="708"/>
                    <a:pt x="533" y="708"/>
                    <a:pt x="533" y="708"/>
                  </a:cubicBezTo>
                  <a:cubicBezTo>
                    <a:pt x="523" y="706"/>
                    <a:pt x="512" y="703"/>
                    <a:pt x="502" y="701"/>
                  </a:cubicBezTo>
                  <a:cubicBezTo>
                    <a:pt x="299" y="766"/>
                    <a:pt x="299" y="766"/>
                    <a:pt x="299" y="766"/>
                  </a:cubicBezTo>
                  <a:cubicBezTo>
                    <a:pt x="123" y="664"/>
                    <a:pt x="123" y="664"/>
                    <a:pt x="123" y="664"/>
                  </a:cubicBezTo>
                  <a:cubicBezTo>
                    <a:pt x="236" y="546"/>
                    <a:pt x="236" y="546"/>
                    <a:pt x="236" y="546"/>
                  </a:cubicBezTo>
                  <a:cubicBezTo>
                    <a:pt x="232" y="540"/>
                    <a:pt x="227" y="534"/>
                    <a:pt x="223" y="528"/>
                  </a:cubicBezTo>
                  <a:cubicBezTo>
                    <a:pt x="0" y="491"/>
                    <a:pt x="0" y="491"/>
                    <a:pt x="0" y="491"/>
                  </a:cubicBezTo>
                  <a:cubicBezTo>
                    <a:pt x="1" y="347"/>
                    <a:pt x="1" y="347"/>
                    <a:pt x="1" y="347"/>
                  </a:cubicBezTo>
                  <a:cubicBezTo>
                    <a:pt x="224" y="310"/>
                    <a:pt x="224" y="310"/>
                    <a:pt x="224" y="310"/>
                  </a:cubicBezTo>
                  <a:cubicBezTo>
                    <a:pt x="228" y="304"/>
                    <a:pt x="233" y="297"/>
                    <a:pt x="238" y="291"/>
                  </a:cubicBezTo>
                  <a:cubicBezTo>
                    <a:pt x="126" y="174"/>
                    <a:pt x="126" y="174"/>
                    <a:pt x="126" y="174"/>
                  </a:cubicBezTo>
                  <a:cubicBezTo>
                    <a:pt x="303" y="72"/>
                    <a:pt x="303" y="72"/>
                    <a:pt x="303" y="72"/>
                  </a:cubicBezTo>
                  <a:cubicBezTo>
                    <a:pt x="505" y="137"/>
                    <a:pt x="505" y="137"/>
                    <a:pt x="505" y="137"/>
                  </a:cubicBezTo>
                  <a:cubicBezTo>
                    <a:pt x="515" y="134"/>
                    <a:pt x="526" y="132"/>
                    <a:pt x="537" y="130"/>
                  </a:cubicBezTo>
                  <a:cubicBezTo>
                    <a:pt x="601" y="0"/>
                    <a:pt x="601" y="0"/>
                    <a:pt x="601" y="0"/>
                  </a:cubicBezTo>
                  <a:cubicBezTo>
                    <a:pt x="851" y="0"/>
                    <a:pt x="851" y="0"/>
                    <a:pt x="851" y="0"/>
                  </a:cubicBezTo>
                  <a:cubicBezTo>
                    <a:pt x="913" y="129"/>
                    <a:pt x="913" y="129"/>
                    <a:pt x="913" y="129"/>
                  </a:cubicBezTo>
                  <a:cubicBezTo>
                    <a:pt x="924" y="132"/>
                    <a:pt x="935" y="134"/>
                    <a:pt x="945" y="137"/>
                  </a:cubicBezTo>
                  <a:cubicBezTo>
                    <a:pt x="1148" y="72"/>
                    <a:pt x="1148" y="72"/>
                    <a:pt x="1148" y="72"/>
                  </a:cubicBezTo>
                  <a:lnTo>
                    <a:pt x="1324" y="174"/>
                  </a:lnTo>
                  <a:close/>
                  <a:moveTo>
                    <a:pt x="1000" y="580"/>
                  </a:moveTo>
                  <a:cubicBezTo>
                    <a:pt x="1154" y="491"/>
                    <a:pt x="1155" y="347"/>
                    <a:pt x="1002" y="258"/>
                  </a:cubicBezTo>
                  <a:cubicBezTo>
                    <a:pt x="849" y="169"/>
                    <a:pt x="601" y="169"/>
                    <a:pt x="447" y="258"/>
                  </a:cubicBezTo>
                  <a:cubicBezTo>
                    <a:pt x="293" y="347"/>
                    <a:pt x="292" y="491"/>
                    <a:pt x="445" y="580"/>
                  </a:cubicBezTo>
                  <a:cubicBezTo>
                    <a:pt x="598" y="668"/>
                    <a:pt x="846" y="668"/>
                    <a:pt x="1000" y="58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55" name="Group 454"/>
          <p:cNvGrpSpPr/>
          <p:nvPr/>
        </p:nvGrpSpPr>
        <p:grpSpPr>
          <a:xfrm>
            <a:off x="9706835" y="5311752"/>
            <a:ext cx="507268" cy="359005"/>
            <a:chOff x="2936875" y="5048250"/>
            <a:chExt cx="863600" cy="611188"/>
          </a:xfrm>
        </p:grpSpPr>
        <p:sp>
          <p:nvSpPr>
            <p:cNvPr id="456" name="Freeform 138"/>
            <p:cNvSpPr>
              <a:spLocks/>
            </p:cNvSpPr>
            <p:nvPr/>
          </p:nvSpPr>
          <p:spPr bwMode="auto">
            <a:xfrm>
              <a:off x="3011488" y="5153025"/>
              <a:ext cx="68263" cy="180975"/>
            </a:xfrm>
            <a:custGeom>
              <a:avLst/>
              <a:gdLst>
                <a:gd name="T0" fmla="*/ 43 w 43"/>
                <a:gd name="T1" fmla="*/ 44 h 114"/>
                <a:gd name="T2" fmla="*/ 43 w 43"/>
                <a:gd name="T3" fmla="*/ 114 h 114"/>
                <a:gd name="T4" fmla="*/ 0 w 43"/>
                <a:gd name="T5" fmla="*/ 70 h 114"/>
                <a:gd name="T6" fmla="*/ 0 w 43"/>
                <a:gd name="T7" fmla="*/ 0 h 114"/>
                <a:gd name="T8" fmla="*/ 43 w 43"/>
                <a:gd name="T9" fmla="*/ 44 h 114"/>
              </a:gdLst>
              <a:ahLst/>
              <a:cxnLst>
                <a:cxn ang="0">
                  <a:pos x="T0" y="T1"/>
                </a:cxn>
                <a:cxn ang="0">
                  <a:pos x="T2" y="T3"/>
                </a:cxn>
                <a:cxn ang="0">
                  <a:pos x="T4" y="T5"/>
                </a:cxn>
                <a:cxn ang="0">
                  <a:pos x="T6" y="T7"/>
                </a:cxn>
                <a:cxn ang="0">
                  <a:pos x="T8" y="T9"/>
                </a:cxn>
              </a:cxnLst>
              <a:rect l="0" t="0" r="r" b="b"/>
              <a:pathLst>
                <a:path w="43" h="114">
                  <a:moveTo>
                    <a:pt x="43" y="44"/>
                  </a:moveTo>
                  <a:lnTo>
                    <a:pt x="43" y="114"/>
                  </a:lnTo>
                  <a:lnTo>
                    <a:pt x="0" y="70"/>
                  </a:lnTo>
                  <a:lnTo>
                    <a:pt x="0" y="0"/>
                  </a:lnTo>
                  <a:lnTo>
                    <a:pt x="43" y="44"/>
                  </a:lnTo>
                  <a:close/>
                </a:path>
              </a:pathLst>
            </a:custGeom>
            <a:solidFill>
              <a:srgbClr val="053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7" name="Freeform 139"/>
            <p:cNvSpPr>
              <a:spLocks/>
            </p:cNvSpPr>
            <p:nvPr/>
          </p:nvSpPr>
          <p:spPr bwMode="auto">
            <a:xfrm>
              <a:off x="3660775" y="5153025"/>
              <a:ext cx="66675" cy="180975"/>
            </a:xfrm>
            <a:custGeom>
              <a:avLst/>
              <a:gdLst>
                <a:gd name="T0" fmla="*/ 42 w 42"/>
                <a:gd name="T1" fmla="*/ 0 h 114"/>
                <a:gd name="T2" fmla="*/ 42 w 42"/>
                <a:gd name="T3" fmla="*/ 70 h 114"/>
                <a:gd name="T4" fmla="*/ 0 w 42"/>
                <a:gd name="T5" fmla="*/ 114 h 114"/>
                <a:gd name="T6" fmla="*/ 0 w 42"/>
                <a:gd name="T7" fmla="*/ 44 h 114"/>
                <a:gd name="T8" fmla="*/ 42 w 42"/>
                <a:gd name="T9" fmla="*/ 0 h 114"/>
              </a:gdLst>
              <a:ahLst/>
              <a:cxnLst>
                <a:cxn ang="0">
                  <a:pos x="T0" y="T1"/>
                </a:cxn>
                <a:cxn ang="0">
                  <a:pos x="T2" y="T3"/>
                </a:cxn>
                <a:cxn ang="0">
                  <a:pos x="T4" y="T5"/>
                </a:cxn>
                <a:cxn ang="0">
                  <a:pos x="T6" y="T7"/>
                </a:cxn>
                <a:cxn ang="0">
                  <a:pos x="T8" y="T9"/>
                </a:cxn>
              </a:cxnLst>
              <a:rect l="0" t="0" r="r" b="b"/>
              <a:pathLst>
                <a:path w="42" h="114">
                  <a:moveTo>
                    <a:pt x="42" y="0"/>
                  </a:moveTo>
                  <a:lnTo>
                    <a:pt x="42" y="70"/>
                  </a:lnTo>
                  <a:lnTo>
                    <a:pt x="0" y="114"/>
                  </a:lnTo>
                  <a:lnTo>
                    <a:pt x="0" y="44"/>
                  </a:lnTo>
                  <a:lnTo>
                    <a:pt x="42"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8" name="Freeform 140"/>
            <p:cNvSpPr>
              <a:spLocks/>
            </p:cNvSpPr>
            <p:nvPr/>
          </p:nvSpPr>
          <p:spPr bwMode="auto">
            <a:xfrm>
              <a:off x="3135313" y="5149850"/>
              <a:ext cx="468313" cy="260350"/>
            </a:xfrm>
            <a:custGeom>
              <a:avLst/>
              <a:gdLst>
                <a:gd name="T0" fmla="*/ 785 w 785"/>
                <a:gd name="T1" fmla="*/ 249 h 436"/>
                <a:gd name="T2" fmla="*/ 785 w 785"/>
                <a:gd name="T3" fmla="*/ 433 h 436"/>
                <a:gd name="T4" fmla="*/ 671 w 785"/>
                <a:gd name="T5" fmla="*/ 274 h 436"/>
                <a:gd name="T6" fmla="*/ 116 w 785"/>
                <a:gd name="T7" fmla="*/ 274 h 436"/>
                <a:gd name="T8" fmla="*/ 0 w 785"/>
                <a:gd name="T9" fmla="*/ 436 h 436"/>
                <a:gd name="T10" fmla="*/ 0 w 785"/>
                <a:gd name="T11" fmla="*/ 251 h 436"/>
                <a:gd name="T12" fmla="*/ 116 w 785"/>
                <a:gd name="T13" fmla="*/ 89 h 436"/>
                <a:gd name="T14" fmla="*/ 671 w 785"/>
                <a:gd name="T15" fmla="*/ 89 h 436"/>
                <a:gd name="T16" fmla="*/ 785 w 785"/>
                <a:gd name="T17" fmla="*/ 24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5" h="436">
                  <a:moveTo>
                    <a:pt x="785" y="249"/>
                  </a:moveTo>
                  <a:cubicBezTo>
                    <a:pt x="785" y="433"/>
                    <a:pt x="785" y="433"/>
                    <a:pt x="785" y="433"/>
                  </a:cubicBezTo>
                  <a:cubicBezTo>
                    <a:pt x="785" y="376"/>
                    <a:pt x="747" y="318"/>
                    <a:pt x="671" y="274"/>
                  </a:cubicBezTo>
                  <a:cubicBezTo>
                    <a:pt x="519" y="185"/>
                    <a:pt x="270" y="185"/>
                    <a:pt x="116" y="274"/>
                  </a:cubicBezTo>
                  <a:cubicBezTo>
                    <a:pt x="39" y="318"/>
                    <a:pt x="0" y="377"/>
                    <a:pt x="0" y="436"/>
                  </a:cubicBezTo>
                  <a:cubicBezTo>
                    <a:pt x="0" y="251"/>
                    <a:pt x="0" y="251"/>
                    <a:pt x="0" y="251"/>
                  </a:cubicBezTo>
                  <a:cubicBezTo>
                    <a:pt x="0" y="193"/>
                    <a:pt x="38" y="134"/>
                    <a:pt x="116" y="89"/>
                  </a:cubicBezTo>
                  <a:cubicBezTo>
                    <a:pt x="270" y="0"/>
                    <a:pt x="518" y="0"/>
                    <a:pt x="671" y="89"/>
                  </a:cubicBezTo>
                  <a:cubicBezTo>
                    <a:pt x="747" y="133"/>
                    <a:pt x="785" y="191"/>
                    <a:pt x="785" y="249"/>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59" name="Freeform 141"/>
            <p:cNvSpPr>
              <a:spLocks noEditPoints="1"/>
            </p:cNvSpPr>
            <p:nvPr/>
          </p:nvSpPr>
          <p:spPr bwMode="auto">
            <a:xfrm>
              <a:off x="2936875" y="5341938"/>
              <a:ext cx="863600" cy="317500"/>
            </a:xfrm>
            <a:custGeom>
              <a:avLst/>
              <a:gdLst>
                <a:gd name="T0" fmla="*/ 1446 w 1446"/>
                <a:gd name="T1" fmla="*/ 185 h 531"/>
                <a:gd name="T2" fmla="*/ 1446 w 1446"/>
                <a:gd name="T3" fmla="*/ 0 h 531"/>
                <a:gd name="T4" fmla="*/ 1222 w 1446"/>
                <a:gd name="T5" fmla="*/ 37 h 531"/>
                <a:gd name="T6" fmla="*/ 1209 w 1446"/>
                <a:gd name="T7" fmla="*/ 55 h 531"/>
                <a:gd name="T8" fmla="*/ 1210 w 1446"/>
                <a:gd name="T9" fmla="*/ 237 h 531"/>
                <a:gd name="T10" fmla="*/ 1144 w 1446"/>
                <a:gd name="T11" fmla="*/ 275 h 531"/>
                <a:gd name="T12" fmla="*/ 942 w 1446"/>
                <a:gd name="T13" fmla="*/ 210 h 531"/>
                <a:gd name="T14" fmla="*/ 910 w 1446"/>
                <a:gd name="T15" fmla="*/ 217 h 531"/>
                <a:gd name="T16" fmla="*/ 846 w 1446"/>
                <a:gd name="T17" fmla="*/ 346 h 531"/>
                <a:gd name="T18" fmla="*/ 596 w 1446"/>
                <a:gd name="T19" fmla="*/ 346 h 531"/>
                <a:gd name="T20" fmla="*/ 533 w 1446"/>
                <a:gd name="T21" fmla="*/ 217 h 531"/>
                <a:gd name="T22" fmla="*/ 502 w 1446"/>
                <a:gd name="T23" fmla="*/ 210 h 531"/>
                <a:gd name="T24" fmla="*/ 299 w 1446"/>
                <a:gd name="T25" fmla="*/ 275 h 531"/>
                <a:gd name="T26" fmla="*/ 237 w 1446"/>
                <a:gd name="T27" fmla="*/ 239 h 531"/>
                <a:gd name="T28" fmla="*/ 236 w 1446"/>
                <a:gd name="T29" fmla="*/ 55 h 531"/>
                <a:gd name="T30" fmla="*/ 223 w 1446"/>
                <a:gd name="T31" fmla="*/ 37 h 531"/>
                <a:gd name="T32" fmla="*/ 0 w 1446"/>
                <a:gd name="T33" fmla="*/ 0 h 531"/>
                <a:gd name="T34" fmla="*/ 1 w 1446"/>
                <a:gd name="T35" fmla="*/ 185 h 531"/>
                <a:gd name="T36" fmla="*/ 123 w 1446"/>
                <a:gd name="T37" fmla="*/ 205 h 531"/>
                <a:gd name="T38" fmla="*/ 123 w 1446"/>
                <a:gd name="T39" fmla="*/ 357 h 531"/>
                <a:gd name="T40" fmla="*/ 299 w 1446"/>
                <a:gd name="T41" fmla="*/ 460 h 531"/>
                <a:gd name="T42" fmla="*/ 502 w 1446"/>
                <a:gd name="T43" fmla="*/ 394 h 531"/>
                <a:gd name="T44" fmla="*/ 534 w 1446"/>
                <a:gd name="T45" fmla="*/ 402 h 531"/>
                <a:gd name="T46" fmla="*/ 597 w 1446"/>
                <a:gd name="T47" fmla="*/ 531 h 531"/>
                <a:gd name="T48" fmla="*/ 846 w 1446"/>
                <a:gd name="T49" fmla="*/ 531 h 531"/>
                <a:gd name="T50" fmla="*/ 911 w 1446"/>
                <a:gd name="T51" fmla="*/ 402 h 531"/>
                <a:gd name="T52" fmla="*/ 943 w 1446"/>
                <a:gd name="T53" fmla="*/ 394 h 531"/>
                <a:gd name="T54" fmla="*/ 1145 w 1446"/>
                <a:gd name="T55" fmla="*/ 460 h 531"/>
                <a:gd name="T56" fmla="*/ 1322 w 1446"/>
                <a:gd name="T57" fmla="*/ 357 h 531"/>
                <a:gd name="T58" fmla="*/ 1321 w 1446"/>
                <a:gd name="T59" fmla="*/ 205 h 531"/>
                <a:gd name="T60" fmla="*/ 1446 w 1446"/>
                <a:gd name="T61" fmla="*/ 185 h 531"/>
                <a:gd name="T62" fmla="*/ 200 w 1446"/>
                <a:gd name="T63" fmla="*/ 218 h 531"/>
                <a:gd name="T64" fmla="*/ 224 w 1446"/>
                <a:gd name="T65" fmla="*/ 222 h 531"/>
                <a:gd name="T66" fmla="*/ 236 w 1446"/>
                <a:gd name="T67" fmla="*/ 238 h 531"/>
                <a:gd name="T68" fmla="*/ 200 w 1446"/>
                <a:gd name="T69" fmla="*/ 218 h 531"/>
                <a:gd name="T70" fmla="*/ 1214 w 1446"/>
                <a:gd name="T71" fmla="*/ 235 h 531"/>
                <a:gd name="T72" fmla="*/ 1223 w 1446"/>
                <a:gd name="T73" fmla="*/ 222 h 531"/>
                <a:gd name="T74" fmla="*/ 1242 w 1446"/>
                <a:gd name="T75" fmla="*/ 218 h 531"/>
                <a:gd name="T76" fmla="*/ 1214 w 1446"/>
                <a:gd name="T77" fmla="*/ 23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6" h="531">
                  <a:moveTo>
                    <a:pt x="1446" y="185"/>
                  </a:moveTo>
                  <a:cubicBezTo>
                    <a:pt x="1446" y="0"/>
                    <a:pt x="1446" y="0"/>
                    <a:pt x="1446" y="0"/>
                  </a:cubicBezTo>
                  <a:cubicBezTo>
                    <a:pt x="1222" y="37"/>
                    <a:pt x="1222" y="37"/>
                    <a:pt x="1222" y="37"/>
                  </a:cubicBezTo>
                  <a:cubicBezTo>
                    <a:pt x="1218" y="43"/>
                    <a:pt x="1214" y="49"/>
                    <a:pt x="1209" y="55"/>
                  </a:cubicBezTo>
                  <a:cubicBezTo>
                    <a:pt x="1210" y="237"/>
                    <a:pt x="1210" y="237"/>
                    <a:pt x="1210" y="237"/>
                  </a:cubicBezTo>
                  <a:cubicBezTo>
                    <a:pt x="1144" y="275"/>
                    <a:pt x="1144" y="275"/>
                    <a:pt x="1144" y="275"/>
                  </a:cubicBezTo>
                  <a:cubicBezTo>
                    <a:pt x="942" y="210"/>
                    <a:pt x="942" y="210"/>
                    <a:pt x="942" y="210"/>
                  </a:cubicBezTo>
                  <a:cubicBezTo>
                    <a:pt x="932" y="212"/>
                    <a:pt x="921" y="215"/>
                    <a:pt x="910" y="217"/>
                  </a:cubicBezTo>
                  <a:cubicBezTo>
                    <a:pt x="846" y="346"/>
                    <a:pt x="846" y="346"/>
                    <a:pt x="846" y="346"/>
                  </a:cubicBezTo>
                  <a:cubicBezTo>
                    <a:pt x="596" y="346"/>
                    <a:pt x="596" y="346"/>
                    <a:pt x="596" y="346"/>
                  </a:cubicBezTo>
                  <a:cubicBezTo>
                    <a:pt x="533" y="217"/>
                    <a:pt x="533" y="217"/>
                    <a:pt x="533" y="217"/>
                  </a:cubicBezTo>
                  <a:cubicBezTo>
                    <a:pt x="523" y="215"/>
                    <a:pt x="512" y="212"/>
                    <a:pt x="502" y="210"/>
                  </a:cubicBezTo>
                  <a:cubicBezTo>
                    <a:pt x="299" y="275"/>
                    <a:pt x="299" y="275"/>
                    <a:pt x="299" y="275"/>
                  </a:cubicBezTo>
                  <a:cubicBezTo>
                    <a:pt x="237" y="239"/>
                    <a:pt x="237" y="239"/>
                    <a:pt x="237" y="239"/>
                  </a:cubicBezTo>
                  <a:cubicBezTo>
                    <a:pt x="236" y="55"/>
                    <a:pt x="236" y="55"/>
                    <a:pt x="236" y="55"/>
                  </a:cubicBezTo>
                  <a:cubicBezTo>
                    <a:pt x="232" y="49"/>
                    <a:pt x="227" y="43"/>
                    <a:pt x="223" y="37"/>
                  </a:cubicBezTo>
                  <a:cubicBezTo>
                    <a:pt x="0" y="0"/>
                    <a:pt x="0" y="0"/>
                    <a:pt x="0" y="0"/>
                  </a:cubicBezTo>
                  <a:cubicBezTo>
                    <a:pt x="1" y="185"/>
                    <a:pt x="1" y="185"/>
                    <a:pt x="1" y="185"/>
                  </a:cubicBezTo>
                  <a:cubicBezTo>
                    <a:pt x="123" y="205"/>
                    <a:pt x="123" y="205"/>
                    <a:pt x="123" y="205"/>
                  </a:cubicBezTo>
                  <a:cubicBezTo>
                    <a:pt x="123" y="357"/>
                    <a:pt x="123" y="357"/>
                    <a:pt x="123" y="357"/>
                  </a:cubicBezTo>
                  <a:cubicBezTo>
                    <a:pt x="299" y="460"/>
                    <a:pt x="299" y="460"/>
                    <a:pt x="299" y="460"/>
                  </a:cubicBezTo>
                  <a:cubicBezTo>
                    <a:pt x="502" y="394"/>
                    <a:pt x="502" y="394"/>
                    <a:pt x="502" y="394"/>
                  </a:cubicBezTo>
                  <a:cubicBezTo>
                    <a:pt x="513" y="397"/>
                    <a:pt x="523" y="399"/>
                    <a:pt x="534" y="402"/>
                  </a:cubicBezTo>
                  <a:cubicBezTo>
                    <a:pt x="597" y="531"/>
                    <a:pt x="597" y="531"/>
                    <a:pt x="597" y="531"/>
                  </a:cubicBezTo>
                  <a:cubicBezTo>
                    <a:pt x="846" y="531"/>
                    <a:pt x="846" y="531"/>
                    <a:pt x="846" y="531"/>
                  </a:cubicBezTo>
                  <a:cubicBezTo>
                    <a:pt x="911" y="402"/>
                    <a:pt x="911" y="402"/>
                    <a:pt x="911" y="402"/>
                  </a:cubicBezTo>
                  <a:cubicBezTo>
                    <a:pt x="921" y="400"/>
                    <a:pt x="932" y="397"/>
                    <a:pt x="943" y="394"/>
                  </a:cubicBezTo>
                  <a:cubicBezTo>
                    <a:pt x="1145" y="460"/>
                    <a:pt x="1145" y="460"/>
                    <a:pt x="1145" y="460"/>
                  </a:cubicBezTo>
                  <a:cubicBezTo>
                    <a:pt x="1322" y="357"/>
                    <a:pt x="1322" y="357"/>
                    <a:pt x="1322" y="357"/>
                  </a:cubicBezTo>
                  <a:cubicBezTo>
                    <a:pt x="1321" y="205"/>
                    <a:pt x="1321" y="205"/>
                    <a:pt x="1321" y="205"/>
                  </a:cubicBezTo>
                  <a:lnTo>
                    <a:pt x="1446" y="185"/>
                  </a:lnTo>
                  <a:close/>
                  <a:moveTo>
                    <a:pt x="200" y="218"/>
                  </a:moveTo>
                  <a:cubicBezTo>
                    <a:pt x="224" y="222"/>
                    <a:pt x="224" y="222"/>
                    <a:pt x="224" y="222"/>
                  </a:cubicBezTo>
                  <a:cubicBezTo>
                    <a:pt x="227" y="227"/>
                    <a:pt x="231" y="233"/>
                    <a:pt x="236" y="238"/>
                  </a:cubicBezTo>
                  <a:lnTo>
                    <a:pt x="200" y="218"/>
                  </a:lnTo>
                  <a:close/>
                  <a:moveTo>
                    <a:pt x="1214" y="235"/>
                  </a:moveTo>
                  <a:cubicBezTo>
                    <a:pt x="1217" y="230"/>
                    <a:pt x="1220" y="226"/>
                    <a:pt x="1223" y="222"/>
                  </a:cubicBezTo>
                  <a:cubicBezTo>
                    <a:pt x="1242" y="218"/>
                    <a:pt x="1242" y="218"/>
                    <a:pt x="1242" y="218"/>
                  </a:cubicBezTo>
                  <a:lnTo>
                    <a:pt x="1214" y="23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0" name="Freeform 142"/>
            <p:cNvSpPr>
              <a:spLocks noEditPoints="1"/>
            </p:cNvSpPr>
            <p:nvPr/>
          </p:nvSpPr>
          <p:spPr bwMode="auto">
            <a:xfrm>
              <a:off x="2936875" y="5048250"/>
              <a:ext cx="863600" cy="500063"/>
            </a:xfrm>
            <a:custGeom>
              <a:avLst/>
              <a:gdLst>
                <a:gd name="T0" fmla="*/ 1324 w 1446"/>
                <a:gd name="T1" fmla="*/ 174 h 837"/>
                <a:gd name="T2" fmla="*/ 1211 w 1446"/>
                <a:gd name="T3" fmla="*/ 291 h 837"/>
                <a:gd name="T4" fmla="*/ 1224 w 1446"/>
                <a:gd name="T5" fmla="*/ 310 h 837"/>
                <a:gd name="T6" fmla="*/ 1446 w 1446"/>
                <a:gd name="T7" fmla="*/ 347 h 837"/>
                <a:gd name="T8" fmla="*/ 1446 w 1446"/>
                <a:gd name="T9" fmla="*/ 491 h 837"/>
                <a:gd name="T10" fmla="*/ 1222 w 1446"/>
                <a:gd name="T11" fmla="*/ 528 h 837"/>
                <a:gd name="T12" fmla="*/ 1209 w 1446"/>
                <a:gd name="T13" fmla="*/ 546 h 837"/>
                <a:gd name="T14" fmla="*/ 1321 w 1446"/>
                <a:gd name="T15" fmla="*/ 664 h 837"/>
                <a:gd name="T16" fmla="*/ 1144 w 1446"/>
                <a:gd name="T17" fmla="*/ 766 h 837"/>
                <a:gd name="T18" fmla="*/ 942 w 1446"/>
                <a:gd name="T19" fmla="*/ 701 h 837"/>
                <a:gd name="T20" fmla="*/ 910 w 1446"/>
                <a:gd name="T21" fmla="*/ 708 h 837"/>
                <a:gd name="T22" fmla="*/ 846 w 1446"/>
                <a:gd name="T23" fmla="*/ 837 h 837"/>
                <a:gd name="T24" fmla="*/ 596 w 1446"/>
                <a:gd name="T25" fmla="*/ 837 h 837"/>
                <a:gd name="T26" fmla="*/ 533 w 1446"/>
                <a:gd name="T27" fmla="*/ 708 h 837"/>
                <a:gd name="T28" fmla="*/ 502 w 1446"/>
                <a:gd name="T29" fmla="*/ 701 h 837"/>
                <a:gd name="T30" fmla="*/ 299 w 1446"/>
                <a:gd name="T31" fmla="*/ 766 h 837"/>
                <a:gd name="T32" fmla="*/ 123 w 1446"/>
                <a:gd name="T33" fmla="*/ 664 h 837"/>
                <a:gd name="T34" fmla="*/ 236 w 1446"/>
                <a:gd name="T35" fmla="*/ 546 h 837"/>
                <a:gd name="T36" fmla="*/ 223 w 1446"/>
                <a:gd name="T37" fmla="*/ 528 h 837"/>
                <a:gd name="T38" fmla="*/ 0 w 1446"/>
                <a:gd name="T39" fmla="*/ 491 h 837"/>
                <a:gd name="T40" fmla="*/ 1 w 1446"/>
                <a:gd name="T41" fmla="*/ 347 h 837"/>
                <a:gd name="T42" fmla="*/ 224 w 1446"/>
                <a:gd name="T43" fmla="*/ 310 h 837"/>
                <a:gd name="T44" fmla="*/ 238 w 1446"/>
                <a:gd name="T45" fmla="*/ 291 h 837"/>
                <a:gd name="T46" fmla="*/ 126 w 1446"/>
                <a:gd name="T47" fmla="*/ 174 h 837"/>
                <a:gd name="T48" fmla="*/ 303 w 1446"/>
                <a:gd name="T49" fmla="*/ 72 h 837"/>
                <a:gd name="T50" fmla="*/ 505 w 1446"/>
                <a:gd name="T51" fmla="*/ 137 h 837"/>
                <a:gd name="T52" fmla="*/ 537 w 1446"/>
                <a:gd name="T53" fmla="*/ 130 h 837"/>
                <a:gd name="T54" fmla="*/ 601 w 1446"/>
                <a:gd name="T55" fmla="*/ 0 h 837"/>
                <a:gd name="T56" fmla="*/ 851 w 1446"/>
                <a:gd name="T57" fmla="*/ 0 h 837"/>
                <a:gd name="T58" fmla="*/ 913 w 1446"/>
                <a:gd name="T59" fmla="*/ 129 h 837"/>
                <a:gd name="T60" fmla="*/ 945 w 1446"/>
                <a:gd name="T61" fmla="*/ 137 h 837"/>
                <a:gd name="T62" fmla="*/ 1148 w 1446"/>
                <a:gd name="T63" fmla="*/ 72 h 837"/>
                <a:gd name="T64" fmla="*/ 1324 w 1446"/>
                <a:gd name="T65" fmla="*/ 174 h 837"/>
                <a:gd name="T66" fmla="*/ 1000 w 1446"/>
                <a:gd name="T67" fmla="*/ 580 h 837"/>
                <a:gd name="T68" fmla="*/ 1002 w 1446"/>
                <a:gd name="T69" fmla="*/ 258 h 837"/>
                <a:gd name="T70" fmla="*/ 447 w 1446"/>
                <a:gd name="T71" fmla="*/ 258 h 837"/>
                <a:gd name="T72" fmla="*/ 445 w 1446"/>
                <a:gd name="T73" fmla="*/ 580 h 837"/>
                <a:gd name="T74" fmla="*/ 1000 w 1446"/>
                <a:gd name="T75" fmla="*/ 58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6" h="837">
                  <a:moveTo>
                    <a:pt x="1324" y="174"/>
                  </a:moveTo>
                  <a:cubicBezTo>
                    <a:pt x="1211" y="291"/>
                    <a:pt x="1211" y="291"/>
                    <a:pt x="1211" y="291"/>
                  </a:cubicBezTo>
                  <a:cubicBezTo>
                    <a:pt x="1215" y="297"/>
                    <a:pt x="1220" y="304"/>
                    <a:pt x="1224" y="310"/>
                  </a:cubicBezTo>
                  <a:cubicBezTo>
                    <a:pt x="1446" y="347"/>
                    <a:pt x="1446" y="347"/>
                    <a:pt x="1446" y="347"/>
                  </a:cubicBezTo>
                  <a:cubicBezTo>
                    <a:pt x="1446" y="491"/>
                    <a:pt x="1446" y="491"/>
                    <a:pt x="1446" y="491"/>
                  </a:cubicBezTo>
                  <a:cubicBezTo>
                    <a:pt x="1222" y="528"/>
                    <a:pt x="1222" y="528"/>
                    <a:pt x="1222" y="528"/>
                  </a:cubicBezTo>
                  <a:cubicBezTo>
                    <a:pt x="1218" y="534"/>
                    <a:pt x="1214" y="540"/>
                    <a:pt x="1209" y="546"/>
                  </a:cubicBezTo>
                  <a:cubicBezTo>
                    <a:pt x="1321" y="664"/>
                    <a:pt x="1321" y="664"/>
                    <a:pt x="1321" y="664"/>
                  </a:cubicBezTo>
                  <a:cubicBezTo>
                    <a:pt x="1144" y="766"/>
                    <a:pt x="1144" y="766"/>
                    <a:pt x="1144" y="766"/>
                  </a:cubicBezTo>
                  <a:cubicBezTo>
                    <a:pt x="942" y="701"/>
                    <a:pt x="942" y="701"/>
                    <a:pt x="942" y="701"/>
                  </a:cubicBezTo>
                  <a:cubicBezTo>
                    <a:pt x="932" y="703"/>
                    <a:pt x="921" y="706"/>
                    <a:pt x="910" y="708"/>
                  </a:cubicBezTo>
                  <a:cubicBezTo>
                    <a:pt x="846" y="837"/>
                    <a:pt x="846" y="837"/>
                    <a:pt x="846" y="837"/>
                  </a:cubicBezTo>
                  <a:cubicBezTo>
                    <a:pt x="596" y="837"/>
                    <a:pt x="596" y="837"/>
                    <a:pt x="596" y="837"/>
                  </a:cubicBezTo>
                  <a:cubicBezTo>
                    <a:pt x="533" y="708"/>
                    <a:pt x="533" y="708"/>
                    <a:pt x="533" y="708"/>
                  </a:cubicBezTo>
                  <a:cubicBezTo>
                    <a:pt x="523" y="706"/>
                    <a:pt x="512" y="703"/>
                    <a:pt x="502" y="701"/>
                  </a:cubicBezTo>
                  <a:cubicBezTo>
                    <a:pt x="299" y="766"/>
                    <a:pt x="299" y="766"/>
                    <a:pt x="299" y="766"/>
                  </a:cubicBezTo>
                  <a:cubicBezTo>
                    <a:pt x="123" y="664"/>
                    <a:pt x="123" y="664"/>
                    <a:pt x="123" y="664"/>
                  </a:cubicBezTo>
                  <a:cubicBezTo>
                    <a:pt x="236" y="546"/>
                    <a:pt x="236" y="546"/>
                    <a:pt x="236" y="546"/>
                  </a:cubicBezTo>
                  <a:cubicBezTo>
                    <a:pt x="232" y="540"/>
                    <a:pt x="227" y="534"/>
                    <a:pt x="223" y="528"/>
                  </a:cubicBezTo>
                  <a:cubicBezTo>
                    <a:pt x="0" y="491"/>
                    <a:pt x="0" y="491"/>
                    <a:pt x="0" y="491"/>
                  </a:cubicBezTo>
                  <a:cubicBezTo>
                    <a:pt x="1" y="347"/>
                    <a:pt x="1" y="347"/>
                    <a:pt x="1" y="347"/>
                  </a:cubicBezTo>
                  <a:cubicBezTo>
                    <a:pt x="224" y="310"/>
                    <a:pt x="224" y="310"/>
                    <a:pt x="224" y="310"/>
                  </a:cubicBezTo>
                  <a:cubicBezTo>
                    <a:pt x="228" y="304"/>
                    <a:pt x="233" y="297"/>
                    <a:pt x="238" y="291"/>
                  </a:cubicBezTo>
                  <a:cubicBezTo>
                    <a:pt x="126" y="174"/>
                    <a:pt x="126" y="174"/>
                    <a:pt x="126" y="174"/>
                  </a:cubicBezTo>
                  <a:cubicBezTo>
                    <a:pt x="303" y="72"/>
                    <a:pt x="303" y="72"/>
                    <a:pt x="303" y="72"/>
                  </a:cubicBezTo>
                  <a:cubicBezTo>
                    <a:pt x="505" y="137"/>
                    <a:pt x="505" y="137"/>
                    <a:pt x="505" y="137"/>
                  </a:cubicBezTo>
                  <a:cubicBezTo>
                    <a:pt x="515" y="134"/>
                    <a:pt x="526" y="132"/>
                    <a:pt x="537" y="130"/>
                  </a:cubicBezTo>
                  <a:cubicBezTo>
                    <a:pt x="601" y="0"/>
                    <a:pt x="601" y="0"/>
                    <a:pt x="601" y="0"/>
                  </a:cubicBezTo>
                  <a:cubicBezTo>
                    <a:pt x="851" y="0"/>
                    <a:pt x="851" y="0"/>
                    <a:pt x="851" y="0"/>
                  </a:cubicBezTo>
                  <a:cubicBezTo>
                    <a:pt x="913" y="129"/>
                    <a:pt x="913" y="129"/>
                    <a:pt x="913" y="129"/>
                  </a:cubicBezTo>
                  <a:cubicBezTo>
                    <a:pt x="924" y="132"/>
                    <a:pt x="935" y="134"/>
                    <a:pt x="945" y="137"/>
                  </a:cubicBezTo>
                  <a:cubicBezTo>
                    <a:pt x="1148" y="72"/>
                    <a:pt x="1148" y="72"/>
                    <a:pt x="1148" y="72"/>
                  </a:cubicBezTo>
                  <a:lnTo>
                    <a:pt x="1324" y="174"/>
                  </a:lnTo>
                  <a:close/>
                  <a:moveTo>
                    <a:pt x="1000" y="580"/>
                  </a:moveTo>
                  <a:cubicBezTo>
                    <a:pt x="1154" y="491"/>
                    <a:pt x="1155" y="347"/>
                    <a:pt x="1002" y="258"/>
                  </a:cubicBezTo>
                  <a:cubicBezTo>
                    <a:pt x="849" y="169"/>
                    <a:pt x="601" y="169"/>
                    <a:pt x="447" y="258"/>
                  </a:cubicBezTo>
                  <a:cubicBezTo>
                    <a:pt x="293" y="347"/>
                    <a:pt x="292" y="491"/>
                    <a:pt x="445" y="580"/>
                  </a:cubicBezTo>
                  <a:cubicBezTo>
                    <a:pt x="598" y="668"/>
                    <a:pt x="846" y="668"/>
                    <a:pt x="1000" y="58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477" name="Group 476"/>
          <p:cNvGrpSpPr/>
          <p:nvPr/>
        </p:nvGrpSpPr>
        <p:grpSpPr>
          <a:xfrm>
            <a:off x="7757186" y="4323991"/>
            <a:ext cx="398792" cy="1204112"/>
            <a:chOff x="1312862" y="520700"/>
            <a:chExt cx="1800226" cy="5435601"/>
          </a:xfrm>
        </p:grpSpPr>
        <p:sp>
          <p:nvSpPr>
            <p:cNvPr id="498" name="Freeform 131"/>
            <p:cNvSpPr>
              <a:spLocks/>
            </p:cNvSpPr>
            <p:nvPr/>
          </p:nvSpPr>
          <p:spPr bwMode="auto">
            <a:xfrm>
              <a:off x="1706563" y="2897188"/>
              <a:ext cx="801688" cy="2382838"/>
            </a:xfrm>
            <a:custGeom>
              <a:avLst/>
              <a:gdLst>
                <a:gd name="T0" fmla="*/ 170 w 237"/>
                <a:gd name="T1" fmla="*/ 2 h 705"/>
                <a:gd name="T2" fmla="*/ 223 w 237"/>
                <a:gd name="T3" fmla="*/ 439 h 705"/>
                <a:gd name="T4" fmla="*/ 237 w 237"/>
                <a:gd name="T5" fmla="*/ 679 h 705"/>
                <a:gd name="T6" fmla="*/ 114 w 237"/>
                <a:gd name="T7" fmla="*/ 687 h 705"/>
                <a:gd name="T8" fmla="*/ 62 w 237"/>
                <a:gd name="T9" fmla="*/ 342 h 705"/>
                <a:gd name="T10" fmla="*/ 4 w 237"/>
                <a:gd name="T11" fmla="*/ 110 h 705"/>
                <a:gd name="T12" fmla="*/ 9 w 237"/>
                <a:gd name="T13" fmla="*/ 52 h 705"/>
                <a:gd name="T14" fmla="*/ 80 w 237"/>
                <a:gd name="T15" fmla="*/ 6 h 705"/>
                <a:gd name="T16" fmla="*/ 170 w 237"/>
                <a:gd name="T17" fmla="*/ 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705">
                  <a:moveTo>
                    <a:pt x="170" y="2"/>
                  </a:moveTo>
                  <a:cubicBezTo>
                    <a:pt x="225" y="147"/>
                    <a:pt x="213" y="286"/>
                    <a:pt x="223" y="439"/>
                  </a:cubicBezTo>
                  <a:cubicBezTo>
                    <a:pt x="227" y="513"/>
                    <a:pt x="211" y="609"/>
                    <a:pt x="237" y="679"/>
                  </a:cubicBezTo>
                  <a:cubicBezTo>
                    <a:pt x="200" y="702"/>
                    <a:pt x="152" y="705"/>
                    <a:pt x="114" y="687"/>
                  </a:cubicBezTo>
                  <a:cubicBezTo>
                    <a:pt x="72" y="585"/>
                    <a:pt x="85" y="450"/>
                    <a:pt x="62" y="342"/>
                  </a:cubicBezTo>
                  <a:cubicBezTo>
                    <a:pt x="44" y="257"/>
                    <a:pt x="18" y="196"/>
                    <a:pt x="4" y="110"/>
                  </a:cubicBezTo>
                  <a:cubicBezTo>
                    <a:pt x="1" y="91"/>
                    <a:pt x="0" y="70"/>
                    <a:pt x="9" y="52"/>
                  </a:cubicBezTo>
                  <a:cubicBezTo>
                    <a:pt x="21" y="25"/>
                    <a:pt x="51" y="11"/>
                    <a:pt x="80" y="6"/>
                  </a:cubicBezTo>
                  <a:cubicBezTo>
                    <a:pt x="109" y="0"/>
                    <a:pt x="141" y="8"/>
                    <a:pt x="170" y="2"/>
                  </a:cubicBezTo>
                  <a:close/>
                </a:path>
              </a:pathLst>
            </a:custGeom>
            <a:solidFill>
              <a:srgbClr val="053F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9" name="Freeform 132"/>
            <p:cNvSpPr>
              <a:spLocks/>
            </p:cNvSpPr>
            <p:nvPr/>
          </p:nvSpPr>
          <p:spPr bwMode="auto">
            <a:xfrm>
              <a:off x="2071688" y="5381625"/>
              <a:ext cx="849313" cy="195263"/>
            </a:xfrm>
            <a:custGeom>
              <a:avLst/>
              <a:gdLst>
                <a:gd name="T0" fmla="*/ 145 w 251"/>
                <a:gd name="T1" fmla="*/ 44 h 58"/>
                <a:gd name="T2" fmla="*/ 74 w 251"/>
                <a:gd name="T3" fmla="*/ 24 h 58"/>
                <a:gd name="T4" fmla="*/ 28 w 251"/>
                <a:gd name="T5" fmla="*/ 14 h 58"/>
                <a:gd name="T6" fmla="*/ 1 w 251"/>
                <a:gd name="T7" fmla="*/ 0 h 58"/>
                <a:gd name="T8" fmla="*/ 0 w 251"/>
                <a:gd name="T9" fmla="*/ 12 h 58"/>
                <a:gd name="T10" fmla="*/ 2 w 251"/>
                <a:gd name="T11" fmla="*/ 20 h 58"/>
                <a:gd name="T12" fmla="*/ 8 w 251"/>
                <a:gd name="T13" fmla="*/ 25 h 58"/>
                <a:gd name="T14" fmla="*/ 46 w 251"/>
                <a:gd name="T15" fmla="*/ 37 h 58"/>
                <a:gd name="T16" fmla="*/ 46 w 251"/>
                <a:gd name="T17" fmla="*/ 26 h 58"/>
                <a:gd name="T18" fmla="*/ 111 w 251"/>
                <a:gd name="T19" fmla="*/ 45 h 58"/>
                <a:gd name="T20" fmla="*/ 177 w 251"/>
                <a:gd name="T21" fmla="*/ 58 h 58"/>
                <a:gd name="T22" fmla="*/ 240 w 251"/>
                <a:gd name="T23" fmla="*/ 38 h 58"/>
                <a:gd name="T24" fmla="*/ 251 w 251"/>
                <a:gd name="T25" fmla="*/ 22 h 58"/>
                <a:gd name="T26" fmla="*/ 145 w 251"/>
                <a:gd name="T27" fmla="*/ 4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1" h="58">
                  <a:moveTo>
                    <a:pt x="145" y="44"/>
                  </a:moveTo>
                  <a:cubicBezTo>
                    <a:pt x="121" y="40"/>
                    <a:pt x="98" y="29"/>
                    <a:pt x="74" y="24"/>
                  </a:cubicBezTo>
                  <a:cubicBezTo>
                    <a:pt x="58" y="21"/>
                    <a:pt x="43" y="19"/>
                    <a:pt x="28" y="14"/>
                  </a:cubicBezTo>
                  <a:cubicBezTo>
                    <a:pt x="18" y="11"/>
                    <a:pt x="8" y="6"/>
                    <a:pt x="1" y="0"/>
                  </a:cubicBezTo>
                  <a:cubicBezTo>
                    <a:pt x="0" y="4"/>
                    <a:pt x="0" y="8"/>
                    <a:pt x="0" y="12"/>
                  </a:cubicBezTo>
                  <a:cubicBezTo>
                    <a:pt x="0" y="15"/>
                    <a:pt x="0" y="17"/>
                    <a:pt x="2" y="20"/>
                  </a:cubicBezTo>
                  <a:cubicBezTo>
                    <a:pt x="3" y="22"/>
                    <a:pt x="6" y="24"/>
                    <a:pt x="8" y="25"/>
                  </a:cubicBezTo>
                  <a:cubicBezTo>
                    <a:pt x="20" y="31"/>
                    <a:pt x="33" y="35"/>
                    <a:pt x="46" y="37"/>
                  </a:cubicBezTo>
                  <a:cubicBezTo>
                    <a:pt x="46" y="26"/>
                    <a:pt x="46" y="26"/>
                    <a:pt x="46" y="26"/>
                  </a:cubicBezTo>
                  <a:cubicBezTo>
                    <a:pt x="69" y="26"/>
                    <a:pt x="90" y="38"/>
                    <a:pt x="111" y="45"/>
                  </a:cubicBezTo>
                  <a:cubicBezTo>
                    <a:pt x="132" y="52"/>
                    <a:pt x="154" y="58"/>
                    <a:pt x="177" y="58"/>
                  </a:cubicBezTo>
                  <a:cubicBezTo>
                    <a:pt x="199" y="58"/>
                    <a:pt x="222" y="52"/>
                    <a:pt x="240" y="38"/>
                  </a:cubicBezTo>
                  <a:cubicBezTo>
                    <a:pt x="245" y="34"/>
                    <a:pt x="249" y="28"/>
                    <a:pt x="251" y="22"/>
                  </a:cubicBezTo>
                  <a:cubicBezTo>
                    <a:pt x="220" y="42"/>
                    <a:pt x="181" y="50"/>
                    <a:pt x="14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0" name="Freeform 133"/>
            <p:cNvSpPr>
              <a:spLocks/>
            </p:cNvSpPr>
            <p:nvPr/>
          </p:nvSpPr>
          <p:spPr bwMode="auto">
            <a:xfrm>
              <a:off x="2074863" y="5216525"/>
              <a:ext cx="846138" cy="333375"/>
            </a:xfrm>
            <a:custGeom>
              <a:avLst/>
              <a:gdLst>
                <a:gd name="T0" fmla="*/ 249 w 250"/>
                <a:gd name="T1" fmla="*/ 62 h 99"/>
                <a:gd name="T2" fmla="*/ 238 w 250"/>
                <a:gd name="T3" fmla="*/ 51 h 99"/>
                <a:gd name="T4" fmla="*/ 155 w 250"/>
                <a:gd name="T5" fmla="*/ 17 h 99"/>
                <a:gd name="T6" fmla="*/ 116 w 250"/>
                <a:gd name="T7" fmla="*/ 0 h 99"/>
                <a:gd name="T8" fmla="*/ 7 w 250"/>
                <a:gd name="T9" fmla="*/ 2 h 99"/>
                <a:gd name="T10" fmla="*/ 2 w 250"/>
                <a:gd name="T11" fmla="*/ 28 h 99"/>
                <a:gd name="T12" fmla="*/ 0 w 250"/>
                <a:gd name="T13" fmla="*/ 49 h 99"/>
                <a:gd name="T14" fmla="*/ 27 w 250"/>
                <a:gd name="T15" fmla="*/ 63 h 99"/>
                <a:gd name="T16" fmla="*/ 73 w 250"/>
                <a:gd name="T17" fmla="*/ 73 h 99"/>
                <a:gd name="T18" fmla="*/ 144 w 250"/>
                <a:gd name="T19" fmla="*/ 93 h 99"/>
                <a:gd name="T20" fmla="*/ 250 w 250"/>
                <a:gd name="T21" fmla="*/ 71 h 99"/>
                <a:gd name="T22" fmla="*/ 249 w 250"/>
                <a:gd name="T23" fmla="*/ 6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0" h="99">
                  <a:moveTo>
                    <a:pt x="249" y="62"/>
                  </a:moveTo>
                  <a:cubicBezTo>
                    <a:pt x="247" y="57"/>
                    <a:pt x="243" y="54"/>
                    <a:pt x="238" y="51"/>
                  </a:cubicBezTo>
                  <a:cubicBezTo>
                    <a:pt x="213" y="35"/>
                    <a:pt x="183" y="29"/>
                    <a:pt x="155" y="17"/>
                  </a:cubicBezTo>
                  <a:cubicBezTo>
                    <a:pt x="142" y="11"/>
                    <a:pt x="130" y="4"/>
                    <a:pt x="116" y="0"/>
                  </a:cubicBezTo>
                  <a:cubicBezTo>
                    <a:pt x="83" y="16"/>
                    <a:pt x="42" y="17"/>
                    <a:pt x="7" y="2"/>
                  </a:cubicBezTo>
                  <a:cubicBezTo>
                    <a:pt x="4" y="11"/>
                    <a:pt x="3" y="21"/>
                    <a:pt x="2" y="28"/>
                  </a:cubicBezTo>
                  <a:cubicBezTo>
                    <a:pt x="1" y="35"/>
                    <a:pt x="0" y="42"/>
                    <a:pt x="0" y="49"/>
                  </a:cubicBezTo>
                  <a:cubicBezTo>
                    <a:pt x="7" y="55"/>
                    <a:pt x="17" y="60"/>
                    <a:pt x="27" y="63"/>
                  </a:cubicBezTo>
                  <a:cubicBezTo>
                    <a:pt x="42" y="68"/>
                    <a:pt x="57" y="70"/>
                    <a:pt x="73" y="73"/>
                  </a:cubicBezTo>
                  <a:cubicBezTo>
                    <a:pt x="97" y="78"/>
                    <a:pt x="120" y="89"/>
                    <a:pt x="144" y="93"/>
                  </a:cubicBezTo>
                  <a:cubicBezTo>
                    <a:pt x="180" y="99"/>
                    <a:pt x="219" y="91"/>
                    <a:pt x="250" y="71"/>
                  </a:cubicBezTo>
                  <a:cubicBezTo>
                    <a:pt x="250" y="68"/>
                    <a:pt x="250" y="65"/>
                    <a:pt x="249" y="6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1" name="Freeform 134"/>
            <p:cNvSpPr>
              <a:spLocks/>
            </p:cNvSpPr>
            <p:nvPr/>
          </p:nvSpPr>
          <p:spPr bwMode="auto">
            <a:xfrm>
              <a:off x="1387475" y="3224213"/>
              <a:ext cx="704850" cy="2295525"/>
            </a:xfrm>
            <a:custGeom>
              <a:avLst/>
              <a:gdLst>
                <a:gd name="T0" fmla="*/ 7 w 208"/>
                <a:gd name="T1" fmla="*/ 331 h 679"/>
                <a:gd name="T2" fmla="*/ 10 w 208"/>
                <a:gd name="T3" fmla="*/ 654 h 679"/>
                <a:gd name="T4" fmla="*/ 33 w 208"/>
                <a:gd name="T5" fmla="*/ 674 h 679"/>
                <a:gd name="T6" fmla="*/ 74 w 208"/>
                <a:gd name="T7" fmla="*/ 675 h 679"/>
                <a:gd name="T8" fmla="*/ 108 w 208"/>
                <a:gd name="T9" fmla="*/ 660 h 679"/>
                <a:gd name="T10" fmla="*/ 156 w 208"/>
                <a:gd name="T11" fmla="*/ 283 h 679"/>
                <a:gd name="T12" fmla="*/ 189 w 208"/>
                <a:gd name="T13" fmla="*/ 138 h 679"/>
                <a:gd name="T14" fmla="*/ 203 w 208"/>
                <a:gd name="T15" fmla="*/ 7 h 679"/>
                <a:gd name="T16" fmla="*/ 75 w 208"/>
                <a:gd name="T17" fmla="*/ 34 h 679"/>
                <a:gd name="T18" fmla="*/ 29 w 208"/>
                <a:gd name="T19" fmla="*/ 48 h 679"/>
                <a:gd name="T20" fmla="*/ 15 w 208"/>
                <a:gd name="T21" fmla="*/ 70 h 679"/>
                <a:gd name="T22" fmla="*/ 9 w 208"/>
                <a:gd name="T23" fmla="*/ 275 h 679"/>
                <a:gd name="T24" fmla="*/ 7 w 208"/>
                <a:gd name="T25" fmla="*/ 331 h 6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 h="679">
                  <a:moveTo>
                    <a:pt x="7" y="331"/>
                  </a:moveTo>
                  <a:cubicBezTo>
                    <a:pt x="3" y="439"/>
                    <a:pt x="0" y="547"/>
                    <a:pt x="10" y="654"/>
                  </a:cubicBezTo>
                  <a:cubicBezTo>
                    <a:pt x="11" y="665"/>
                    <a:pt x="23" y="670"/>
                    <a:pt x="33" y="674"/>
                  </a:cubicBezTo>
                  <a:cubicBezTo>
                    <a:pt x="46" y="679"/>
                    <a:pt x="61" y="677"/>
                    <a:pt x="74" y="675"/>
                  </a:cubicBezTo>
                  <a:cubicBezTo>
                    <a:pt x="87" y="674"/>
                    <a:pt x="101" y="671"/>
                    <a:pt x="108" y="660"/>
                  </a:cubicBezTo>
                  <a:cubicBezTo>
                    <a:pt x="97" y="533"/>
                    <a:pt x="113" y="404"/>
                    <a:pt x="156" y="283"/>
                  </a:cubicBezTo>
                  <a:cubicBezTo>
                    <a:pt x="169" y="246"/>
                    <a:pt x="187" y="178"/>
                    <a:pt x="189" y="138"/>
                  </a:cubicBezTo>
                  <a:cubicBezTo>
                    <a:pt x="191" y="93"/>
                    <a:pt x="208" y="52"/>
                    <a:pt x="203" y="7"/>
                  </a:cubicBezTo>
                  <a:cubicBezTo>
                    <a:pt x="203" y="0"/>
                    <a:pt x="83" y="32"/>
                    <a:pt x="75" y="34"/>
                  </a:cubicBezTo>
                  <a:cubicBezTo>
                    <a:pt x="59" y="38"/>
                    <a:pt x="43" y="42"/>
                    <a:pt x="29" y="48"/>
                  </a:cubicBezTo>
                  <a:cubicBezTo>
                    <a:pt x="17" y="53"/>
                    <a:pt x="16" y="58"/>
                    <a:pt x="15" y="70"/>
                  </a:cubicBezTo>
                  <a:cubicBezTo>
                    <a:pt x="12" y="138"/>
                    <a:pt x="11" y="207"/>
                    <a:pt x="9" y="275"/>
                  </a:cubicBezTo>
                  <a:cubicBezTo>
                    <a:pt x="8" y="294"/>
                    <a:pt x="7" y="312"/>
                    <a:pt x="7" y="331"/>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2" name="Freeform 135"/>
            <p:cNvSpPr>
              <a:spLocks/>
            </p:cNvSpPr>
            <p:nvPr/>
          </p:nvSpPr>
          <p:spPr bwMode="auto">
            <a:xfrm>
              <a:off x="1428750" y="5472113"/>
              <a:ext cx="523875" cy="484188"/>
            </a:xfrm>
            <a:custGeom>
              <a:avLst/>
              <a:gdLst>
                <a:gd name="T0" fmla="*/ 112 w 155"/>
                <a:gd name="T1" fmla="*/ 142 h 143"/>
                <a:gd name="T2" fmla="*/ 155 w 155"/>
                <a:gd name="T3" fmla="*/ 123 h 143"/>
                <a:gd name="T4" fmla="*/ 89 w 155"/>
                <a:gd name="T5" fmla="*/ 2 h 143"/>
                <a:gd name="T6" fmla="*/ 62 w 155"/>
                <a:gd name="T7" fmla="*/ 10 h 143"/>
                <a:gd name="T8" fmla="*/ 21 w 155"/>
                <a:gd name="T9" fmla="*/ 9 h 143"/>
                <a:gd name="T10" fmla="*/ 4 w 155"/>
                <a:gd name="T11" fmla="*/ 0 h 143"/>
                <a:gd name="T12" fmla="*/ 0 w 155"/>
                <a:gd name="T13" fmla="*/ 33 h 143"/>
                <a:gd name="T14" fmla="*/ 12 w 155"/>
                <a:gd name="T15" fmla="*/ 62 h 143"/>
                <a:gd name="T16" fmla="*/ 23 w 155"/>
                <a:gd name="T17" fmla="*/ 78 h 143"/>
                <a:gd name="T18" fmla="*/ 33 w 155"/>
                <a:gd name="T19" fmla="*/ 107 h 143"/>
                <a:gd name="T20" fmla="*/ 63 w 155"/>
                <a:gd name="T21" fmla="*/ 131 h 143"/>
                <a:gd name="T22" fmla="*/ 87 w 155"/>
                <a:gd name="T23" fmla="*/ 143 h 143"/>
                <a:gd name="T24" fmla="*/ 112 w 155"/>
                <a:gd name="T25" fmla="*/ 14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143">
                  <a:moveTo>
                    <a:pt x="112" y="142"/>
                  </a:moveTo>
                  <a:cubicBezTo>
                    <a:pt x="127" y="140"/>
                    <a:pt x="143" y="134"/>
                    <a:pt x="155" y="123"/>
                  </a:cubicBezTo>
                  <a:cubicBezTo>
                    <a:pt x="145" y="78"/>
                    <a:pt x="104" y="45"/>
                    <a:pt x="89" y="2"/>
                  </a:cubicBezTo>
                  <a:cubicBezTo>
                    <a:pt x="82" y="7"/>
                    <a:pt x="72" y="9"/>
                    <a:pt x="62" y="10"/>
                  </a:cubicBezTo>
                  <a:cubicBezTo>
                    <a:pt x="49" y="12"/>
                    <a:pt x="34" y="14"/>
                    <a:pt x="21" y="9"/>
                  </a:cubicBezTo>
                  <a:cubicBezTo>
                    <a:pt x="15" y="7"/>
                    <a:pt x="8" y="4"/>
                    <a:pt x="4" y="0"/>
                  </a:cubicBezTo>
                  <a:cubicBezTo>
                    <a:pt x="5" y="11"/>
                    <a:pt x="2" y="22"/>
                    <a:pt x="0" y="33"/>
                  </a:cubicBezTo>
                  <a:cubicBezTo>
                    <a:pt x="3" y="43"/>
                    <a:pt x="6" y="53"/>
                    <a:pt x="12" y="62"/>
                  </a:cubicBezTo>
                  <a:cubicBezTo>
                    <a:pt x="15" y="68"/>
                    <a:pt x="20" y="72"/>
                    <a:pt x="23" y="78"/>
                  </a:cubicBezTo>
                  <a:cubicBezTo>
                    <a:pt x="28" y="87"/>
                    <a:pt x="29" y="98"/>
                    <a:pt x="33" y="107"/>
                  </a:cubicBezTo>
                  <a:cubicBezTo>
                    <a:pt x="40" y="118"/>
                    <a:pt x="51" y="125"/>
                    <a:pt x="63" y="131"/>
                  </a:cubicBezTo>
                  <a:cubicBezTo>
                    <a:pt x="71" y="135"/>
                    <a:pt x="79" y="139"/>
                    <a:pt x="87" y="143"/>
                  </a:cubicBezTo>
                  <a:cubicBezTo>
                    <a:pt x="95" y="143"/>
                    <a:pt x="104" y="143"/>
                    <a:pt x="112" y="14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3" name="Freeform 136"/>
            <p:cNvSpPr>
              <a:spLocks/>
            </p:cNvSpPr>
            <p:nvPr/>
          </p:nvSpPr>
          <p:spPr bwMode="auto">
            <a:xfrm>
              <a:off x="1422400" y="5584825"/>
              <a:ext cx="300038" cy="371475"/>
            </a:xfrm>
            <a:custGeom>
              <a:avLst/>
              <a:gdLst>
                <a:gd name="T0" fmla="*/ 35 w 89"/>
                <a:gd name="T1" fmla="*/ 74 h 110"/>
                <a:gd name="T2" fmla="*/ 25 w 89"/>
                <a:gd name="T3" fmla="*/ 45 h 110"/>
                <a:gd name="T4" fmla="*/ 14 w 89"/>
                <a:gd name="T5" fmla="*/ 29 h 110"/>
                <a:gd name="T6" fmla="*/ 2 w 89"/>
                <a:gd name="T7" fmla="*/ 0 h 110"/>
                <a:gd name="T8" fmla="*/ 2 w 89"/>
                <a:gd name="T9" fmla="*/ 0 h 110"/>
                <a:gd name="T10" fmla="*/ 9 w 89"/>
                <a:gd name="T11" fmla="*/ 40 h 110"/>
                <a:gd name="T12" fmla="*/ 13 w 89"/>
                <a:gd name="T13" fmla="*/ 37 h 110"/>
                <a:gd name="T14" fmla="*/ 39 w 89"/>
                <a:gd name="T15" fmla="*/ 96 h 110"/>
                <a:gd name="T16" fmla="*/ 66 w 89"/>
                <a:gd name="T17" fmla="*/ 107 h 110"/>
                <a:gd name="T18" fmla="*/ 89 w 89"/>
                <a:gd name="T19" fmla="*/ 110 h 110"/>
                <a:gd name="T20" fmla="*/ 65 w 89"/>
                <a:gd name="T21" fmla="*/ 98 h 110"/>
                <a:gd name="T22" fmla="*/ 35 w 89"/>
                <a:gd name="T23" fmla="*/ 7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10">
                  <a:moveTo>
                    <a:pt x="35" y="74"/>
                  </a:moveTo>
                  <a:cubicBezTo>
                    <a:pt x="31" y="65"/>
                    <a:pt x="30" y="54"/>
                    <a:pt x="25" y="45"/>
                  </a:cubicBezTo>
                  <a:cubicBezTo>
                    <a:pt x="22" y="39"/>
                    <a:pt x="17" y="35"/>
                    <a:pt x="14" y="29"/>
                  </a:cubicBezTo>
                  <a:cubicBezTo>
                    <a:pt x="8" y="20"/>
                    <a:pt x="5" y="10"/>
                    <a:pt x="2" y="0"/>
                  </a:cubicBezTo>
                  <a:cubicBezTo>
                    <a:pt x="2" y="0"/>
                    <a:pt x="2" y="0"/>
                    <a:pt x="2" y="0"/>
                  </a:cubicBezTo>
                  <a:cubicBezTo>
                    <a:pt x="0" y="14"/>
                    <a:pt x="0" y="30"/>
                    <a:pt x="9" y="40"/>
                  </a:cubicBezTo>
                  <a:cubicBezTo>
                    <a:pt x="11" y="39"/>
                    <a:pt x="12" y="38"/>
                    <a:pt x="13" y="37"/>
                  </a:cubicBezTo>
                  <a:cubicBezTo>
                    <a:pt x="28" y="53"/>
                    <a:pt x="23" y="82"/>
                    <a:pt x="39" y="96"/>
                  </a:cubicBezTo>
                  <a:cubicBezTo>
                    <a:pt x="46" y="103"/>
                    <a:pt x="56" y="106"/>
                    <a:pt x="66" y="107"/>
                  </a:cubicBezTo>
                  <a:cubicBezTo>
                    <a:pt x="74" y="109"/>
                    <a:pt x="82" y="110"/>
                    <a:pt x="89" y="110"/>
                  </a:cubicBezTo>
                  <a:cubicBezTo>
                    <a:pt x="81" y="106"/>
                    <a:pt x="73" y="102"/>
                    <a:pt x="65" y="98"/>
                  </a:cubicBezTo>
                  <a:cubicBezTo>
                    <a:pt x="53" y="92"/>
                    <a:pt x="42" y="85"/>
                    <a:pt x="35" y="7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4" name="Freeform 137"/>
            <p:cNvSpPr>
              <a:spLocks/>
            </p:cNvSpPr>
            <p:nvPr/>
          </p:nvSpPr>
          <p:spPr bwMode="auto">
            <a:xfrm>
              <a:off x="2084388" y="1427163"/>
              <a:ext cx="257175" cy="952500"/>
            </a:xfrm>
            <a:custGeom>
              <a:avLst/>
              <a:gdLst>
                <a:gd name="T0" fmla="*/ 73 w 76"/>
                <a:gd name="T1" fmla="*/ 162 h 282"/>
                <a:gd name="T2" fmla="*/ 43 w 76"/>
                <a:gd name="T3" fmla="*/ 64 h 282"/>
                <a:gd name="T4" fmla="*/ 1 w 76"/>
                <a:gd name="T5" fmla="*/ 0 h 282"/>
                <a:gd name="T6" fmla="*/ 0 w 76"/>
                <a:gd name="T7" fmla="*/ 1 h 282"/>
                <a:gd name="T8" fmla="*/ 62 w 76"/>
                <a:gd name="T9" fmla="*/ 282 h 282"/>
                <a:gd name="T10" fmla="*/ 73 w 76"/>
                <a:gd name="T11" fmla="*/ 162 h 282"/>
              </a:gdLst>
              <a:ahLst/>
              <a:cxnLst>
                <a:cxn ang="0">
                  <a:pos x="T0" y="T1"/>
                </a:cxn>
                <a:cxn ang="0">
                  <a:pos x="T2" y="T3"/>
                </a:cxn>
                <a:cxn ang="0">
                  <a:pos x="T4" y="T5"/>
                </a:cxn>
                <a:cxn ang="0">
                  <a:pos x="T6" y="T7"/>
                </a:cxn>
                <a:cxn ang="0">
                  <a:pos x="T8" y="T9"/>
                </a:cxn>
                <a:cxn ang="0">
                  <a:pos x="T10" y="T11"/>
                </a:cxn>
              </a:cxnLst>
              <a:rect l="0" t="0" r="r" b="b"/>
              <a:pathLst>
                <a:path w="76" h="282">
                  <a:moveTo>
                    <a:pt x="73" y="162"/>
                  </a:moveTo>
                  <a:cubicBezTo>
                    <a:pt x="70" y="128"/>
                    <a:pt x="59" y="94"/>
                    <a:pt x="43" y="64"/>
                  </a:cubicBezTo>
                  <a:cubicBezTo>
                    <a:pt x="32" y="41"/>
                    <a:pt x="18" y="19"/>
                    <a:pt x="1" y="0"/>
                  </a:cubicBezTo>
                  <a:cubicBezTo>
                    <a:pt x="0" y="0"/>
                    <a:pt x="0" y="1"/>
                    <a:pt x="0" y="1"/>
                  </a:cubicBezTo>
                  <a:cubicBezTo>
                    <a:pt x="59" y="94"/>
                    <a:pt x="60" y="213"/>
                    <a:pt x="62" y="282"/>
                  </a:cubicBezTo>
                  <a:cubicBezTo>
                    <a:pt x="67" y="242"/>
                    <a:pt x="76" y="202"/>
                    <a:pt x="73" y="16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5" name="Freeform 138"/>
            <p:cNvSpPr>
              <a:spLocks/>
            </p:cNvSpPr>
            <p:nvPr/>
          </p:nvSpPr>
          <p:spPr bwMode="auto">
            <a:xfrm>
              <a:off x="1695450" y="538163"/>
              <a:ext cx="657225" cy="1003300"/>
            </a:xfrm>
            <a:custGeom>
              <a:avLst/>
              <a:gdLst>
                <a:gd name="T0" fmla="*/ 7 w 194"/>
                <a:gd name="T1" fmla="*/ 202 h 297"/>
                <a:gd name="T2" fmla="*/ 19 w 194"/>
                <a:gd name="T3" fmla="*/ 236 h 297"/>
                <a:gd name="T4" fmla="*/ 56 w 194"/>
                <a:gd name="T5" fmla="*/ 270 h 297"/>
                <a:gd name="T6" fmla="*/ 108 w 194"/>
                <a:gd name="T7" fmla="*/ 297 h 297"/>
                <a:gd name="T8" fmla="*/ 115 w 194"/>
                <a:gd name="T9" fmla="*/ 264 h 297"/>
                <a:gd name="T10" fmla="*/ 118 w 194"/>
                <a:gd name="T11" fmla="*/ 253 h 297"/>
                <a:gd name="T12" fmla="*/ 124 w 194"/>
                <a:gd name="T13" fmla="*/ 250 h 297"/>
                <a:gd name="T14" fmla="*/ 131 w 194"/>
                <a:gd name="T15" fmla="*/ 253 h 297"/>
                <a:gd name="T16" fmla="*/ 143 w 194"/>
                <a:gd name="T17" fmla="*/ 259 h 297"/>
                <a:gd name="T18" fmla="*/ 155 w 194"/>
                <a:gd name="T19" fmla="*/ 258 h 297"/>
                <a:gd name="T20" fmla="*/ 163 w 194"/>
                <a:gd name="T21" fmla="*/ 248 h 297"/>
                <a:gd name="T22" fmla="*/ 165 w 194"/>
                <a:gd name="T23" fmla="*/ 234 h 297"/>
                <a:gd name="T24" fmla="*/ 185 w 194"/>
                <a:gd name="T25" fmla="*/ 194 h 297"/>
                <a:gd name="T26" fmla="*/ 190 w 194"/>
                <a:gd name="T27" fmla="*/ 187 h 297"/>
                <a:gd name="T28" fmla="*/ 189 w 194"/>
                <a:gd name="T29" fmla="*/ 175 h 297"/>
                <a:gd name="T30" fmla="*/ 186 w 194"/>
                <a:gd name="T31" fmla="*/ 148 h 297"/>
                <a:gd name="T32" fmla="*/ 191 w 194"/>
                <a:gd name="T33" fmla="*/ 130 h 297"/>
                <a:gd name="T34" fmla="*/ 190 w 194"/>
                <a:gd name="T35" fmla="*/ 89 h 297"/>
                <a:gd name="T36" fmla="*/ 182 w 194"/>
                <a:gd name="T37" fmla="*/ 57 h 297"/>
                <a:gd name="T38" fmla="*/ 126 w 194"/>
                <a:gd name="T39" fmla="*/ 6 h 297"/>
                <a:gd name="T40" fmla="*/ 91 w 194"/>
                <a:gd name="T41" fmla="*/ 0 h 297"/>
                <a:gd name="T42" fmla="*/ 48 w 194"/>
                <a:gd name="T43" fmla="*/ 8 h 297"/>
                <a:gd name="T44" fmla="*/ 8 w 194"/>
                <a:gd name="T45" fmla="*/ 56 h 297"/>
                <a:gd name="T46" fmla="*/ 4 w 194"/>
                <a:gd name="T47" fmla="*/ 119 h 297"/>
                <a:gd name="T48" fmla="*/ 18 w 194"/>
                <a:gd name="T49" fmla="*/ 181 h 297"/>
                <a:gd name="T50" fmla="*/ 7 w 194"/>
                <a:gd name="T51" fmla="*/ 20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4" h="297">
                  <a:moveTo>
                    <a:pt x="7" y="202"/>
                  </a:moveTo>
                  <a:cubicBezTo>
                    <a:pt x="7" y="214"/>
                    <a:pt x="12" y="226"/>
                    <a:pt x="19" y="236"/>
                  </a:cubicBezTo>
                  <a:cubicBezTo>
                    <a:pt x="29" y="250"/>
                    <a:pt x="42" y="260"/>
                    <a:pt x="56" y="270"/>
                  </a:cubicBezTo>
                  <a:cubicBezTo>
                    <a:pt x="72" y="282"/>
                    <a:pt x="89" y="293"/>
                    <a:pt x="108" y="297"/>
                  </a:cubicBezTo>
                  <a:cubicBezTo>
                    <a:pt x="107" y="286"/>
                    <a:pt x="110" y="274"/>
                    <a:pt x="115" y="264"/>
                  </a:cubicBezTo>
                  <a:cubicBezTo>
                    <a:pt x="118" y="253"/>
                    <a:pt x="118" y="253"/>
                    <a:pt x="118" y="253"/>
                  </a:cubicBezTo>
                  <a:cubicBezTo>
                    <a:pt x="119" y="250"/>
                    <a:pt x="122" y="249"/>
                    <a:pt x="124" y="250"/>
                  </a:cubicBezTo>
                  <a:cubicBezTo>
                    <a:pt x="127" y="250"/>
                    <a:pt x="129" y="251"/>
                    <a:pt x="131" y="253"/>
                  </a:cubicBezTo>
                  <a:cubicBezTo>
                    <a:pt x="135" y="255"/>
                    <a:pt x="138" y="258"/>
                    <a:pt x="143" y="259"/>
                  </a:cubicBezTo>
                  <a:cubicBezTo>
                    <a:pt x="147" y="260"/>
                    <a:pt x="152" y="260"/>
                    <a:pt x="155" y="258"/>
                  </a:cubicBezTo>
                  <a:cubicBezTo>
                    <a:pt x="159" y="256"/>
                    <a:pt x="162" y="252"/>
                    <a:pt x="163" y="248"/>
                  </a:cubicBezTo>
                  <a:cubicBezTo>
                    <a:pt x="164" y="243"/>
                    <a:pt x="165" y="239"/>
                    <a:pt x="165" y="234"/>
                  </a:cubicBezTo>
                  <a:cubicBezTo>
                    <a:pt x="168" y="219"/>
                    <a:pt x="174" y="205"/>
                    <a:pt x="185" y="194"/>
                  </a:cubicBezTo>
                  <a:cubicBezTo>
                    <a:pt x="187" y="192"/>
                    <a:pt x="189" y="190"/>
                    <a:pt x="190" y="187"/>
                  </a:cubicBezTo>
                  <a:cubicBezTo>
                    <a:pt x="191" y="183"/>
                    <a:pt x="190" y="179"/>
                    <a:pt x="189" y="175"/>
                  </a:cubicBezTo>
                  <a:cubicBezTo>
                    <a:pt x="185" y="166"/>
                    <a:pt x="184" y="158"/>
                    <a:pt x="186" y="148"/>
                  </a:cubicBezTo>
                  <a:cubicBezTo>
                    <a:pt x="188" y="142"/>
                    <a:pt x="190" y="136"/>
                    <a:pt x="191" y="130"/>
                  </a:cubicBezTo>
                  <a:cubicBezTo>
                    <a:pt x="194" y="116"/>
                    <a:pt x="192" y="102"/>
                    <a:pt x="190" y="89"/>
                  </a:cubicBezTo>
                  <a:cubicBezTo>
                    <a:pt x="189" y="78"/>
                    <a:pt x="187" y="67"/>
                    <a:pt x="182" y="57"/>
                  </a:cubicBezTo>
                  <a:cubicBezTo>
                    <a:pt x="171" y="33"/>
                    <a:pt x="151" y="14"/>
                    <a:pt x="126" y="6"/>
                  </a:cubicBezTo>
                  <a:cubicBezTo>
                    <a:pt x="114" y="2"/>
                    <a:pt x="102" y="0"/>
                    <a:pt x="91" y="0"/>
                  </a:cubicBezTo>
                  <a:cubicBezTo>
                    <a:pt x="76" y="0"/>
                    <a:pt x="61" y="2"/>
                    <a:pt x="48" y="8"/>
                  </a:cubicBezTo>
                  <a:cubicBezTo>
                    <a:pt x="29" y="17"/>
                    <a:pt x="15" y="35"/>
                    <a:pt x="8" y="56"/>
                  </a:cubicBezTo>
                  <a:cubicBezTo>
                    <a:pt x="1" y="76"/>
                    <a:pt x="0" y="98"/>
                    <a:pt x="4" y="119"/>
                  </a:cubicBezTo>
                  <a:cubicBezTo>
                    <a:pt x="7" y="140"/>
                    <a:pt x="18" y="160"/>
                    <a:pt x="18" y="181"/>
                  </a:cubicBezTo>
                  <a:cubicBezTo>
                    <a:pt x="19" y="187"/>
                    <a:pt x="15" y="195"/>
                    <a:pt x="7" y="20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6" name="Freeform 139"/>
            <p:cNvSpPr>
              <a:spLocks/>
            </p:cNvSpPr>
            <p:nvPr/>
          </p:nvSpPr>
          <p:spPr bwMode="auto">
            <a:xfrm>
              <a:off x="1668463" y="520700"/>
              <a:ext cx="669925" cy="611188"/>
            </a:xfrm>
            <a:custGeom>
              <a:avLst/>
              <a:gdLst>
                <a:gd name="T0" fmla="*/ 160 w 198"/>
                <a:gd name="T1" fmla="*/ 65 h 181"/>
                <a:gd name="T2" fmla="*/ 176 w 198"/>
                <a:gd name="T3" fmla="*/ 70 h 181"/>
                <a:gd name="T4" fmla="*/ 192 w 198"/>
                <a:gd name="T5" fmla="*/ 66 h 181"/>
                <a:gd name="T6" fmla="*/ 195 w 198"/>
                <a:gd name="T7" fmla="*/ 46 h 181"/>
                <a:gd name="T8" fmla="*/ 181 w 198"/>
                <a:gd name="T9" fmla="*/ 30 h 181"/>
                <a:gd name="T10" fmla="*/ 98 w 198"/>
                <a:gd name="T11" fmla="*/ 1 h 181"/>
                <a:gd name="T12" fmla="*/ 49 w 198"/>
                <a:gd name="T13" fmla="*/ 7 h 181"/>
                <a:gd name="T14" fmla="*/ 12 w 198"/>
                <a:gd name="T15" fmla="*/ 37 h 181"/>
                <a:gd name="T16" fmla="*/ 0 w 198"/>
                <a:gd name="T17" fmla="*/ 88 h 181"/>
                <a:gd name="T18" fmla="*/ 20 w 198"/>
                <a:gd name="T19" fmla="*/ 181 h 181"/>
                <a:gd name="T20" fmla="*/ 28 w 198"/>
                <a:gd name="T21" fmla="*/ 156 h 181"/>
                <a:gd name="T22" fmla="*/ 20 w 198"/>
                <a:gd name="T23" fmla="*/ 130 h 181"/>
                <a:gd name="T24" fmla="*/ 31 w 198"/>
                <a:gd name="T25" fmla="*/ 108 h 181"/>
                <a:gd name="T26" fmla="*/ 47 w 198"/>
                <a:gd name="T27" fmla="*/ 112 h 181"/>
                <a:gd name="T28" fmla="*/ 56 w 198"/>
                <a:gd name="T29" fmla="*/ 127 h 181"/>
                <a:gd name="T30" fmla="*/ 62 w 198"/>
                <a:gd name="T31" fmla="*/ 141 h 181"/>
                <a:gd name="T32" fmla="*/ 76 w 198"/>
                <a:gd name="T33" fmla="*/ 145 h 181"/>
                <a:gd name="T34" fmla="*/ 81 w 198"/>
                <a:gd name="T35" fmla="*/ 133 h 181"/>
                <a:gd name="T36" fmla="*/ 82 w 198"/>
                <a:gd name="T37" fmla="*/ 120 h 181"/>
                <a:gd name="T38" fmla="*/ 114 w 198"/>
                <a:gd name="T39" fmla="*/ 82 h 181"/>
                <a:gd name="T40" fmla="*/ 118 w 198"/>
                <a:gd name="T41" fmla="*/ 65 h 181"/>
                <a:gd name="T42" fmla="*/ 127 w 198"/>
                <a:gd name="T43" fmla="*/ 62 h 181"/>
                <a:gd name="T44" fmla="*/ 160 w 198"/>
                <a:gd name="T45" fmla="*/ 6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8" h="181">
                  <a:moveTo>
                    <a:pt x="160" y="65"/>
                  </a:moveTo>
                  <a:cubicBezTo>
                    <a:pt x="166" y="66"/>
                    <a:pt x="171" y="69"/>
                    <a:pt x="176" y="70"/>
                  </a:cubicBezTo>
                  <a:cubicBezTo>
                    <a:pt x="182" y="71"/>
                    <a:pt x="188" y="70"/>
                    <a:pt x="192" y="66"/>
                  </a:cubicBezTo>
                  <a:cubicBezTo>
                    <a:pt x="197" y="62"/>
                    <a:pt x="198" y="53"/>
                    <a:pt x="195" y="46"/>
                  </a:cubicBezTo>
                  <a:cubicBezTo>
                    <a:pt x="193" y="40"/>
                    <a:pt x="187" y="35"/>
                    <a:pt x="181" y="30"/>
                  </a:cubicBezTo>
                  <a:cubicBezTo>
                    <a:pt x="158" y="12"/>
                    <a:pt x="128" y="3"/>
                    <a:pt x="98" y="1"/>
                  </a:cubicBezTo>
                  <a:cubicBezTo>
                    <a:pt x="81" y="0"/>
                    <a:pt x="65" y="2"/>
                    <a:pt x="49" y="7"/>
                  </a:cubicBezTo>
                  <a:cubicBezTo>
                    <a:pt x="34" y="13"/>
                    <a:pt x="20" y="23"/>
                    <a:pt x="12" y="37"/>
                  </a:cubicBezTo>
                  <a:cubicBezTo>
                    <a:pt x="3" y="52"/>
                    <a:pt x="0" y="71"/>
                    <a:pt x="0" y="88"/>
                  </a:cubicBezTo>
                  <a:cubicBezTo>
                    <a:pt x="1" y="120"/>
                    <a:pt x="7" y="152"/>
                    <a:pt x="20" y="181"/>
                  </a:cubicBezTo>
                  <a:cubicBezTo>
                    <a:pt x="28" y="176"/>
                    <a:pt x="30" y="165"/>
                    <a:pt x="28" y="156"/>
                  </a:cubicBezTo>
                  <a:cubicBezTo>
                    <a:pt x="26" y="147"/>
                    <a:pt x="21" y="139"/>
                    <a:pt x="20" y="130"/>
                  </a:cubicBezTo>
                  <a:cubicBezTo>
                    <a:pt x="19" y="121"/>
                    <a:pt x="22" y="110"/>
                    <a:pt x="31" y="108"/>
                  </a:cubicBezTo>
                  <a:cubicBezTo>
                    <a:pt x="37" y="106"/>
                    <a:pt x="43" y="108"/>
                    <a:pt x="47" y="112"/>
                  </a:cubicBezTo>
                  <a:cubicBezTo>
                    <a:pt x="52" y="116"/>
                    <a:pt x="54" y="122"/>
                    <a:pt x="56" y="127"/>
                  </a:cubicBezTo>
                  <a:cubicBezTo>
                    <a:pt x="58" y="132"/>
                    <a:pt x="59" y="137"/>
                    <a:pt x="62" y="141"/>
                  </a:cubicBezTo>
                  <a:cubicBezTo>
                    <a:pt x="66" y="145"/>
                    <a:pt x="71" y="147"/>
                    <a:pt x="76" y="145"/>
                  </a:cubicBezTo>
                  <a:cubicBezTo>
                    <a:pt x="80" y="143"/>
                    <a:pt x="81" y="138"/>
                    <a:pt x="81" y="133"/>
                  </a:cubicBezTo>
                  <a:cubicBezTo>
                    <a:pt x="82" y="129"/>
                    <a:pt x="81" y="125"/>
                    <a:pt x="82" y="120"/>
                  </a:cubicBezTo>
                  <a:cubicBezTo>
                    <a:pt x="85" y="103"/>
                    <a:pt x="111" y="99"/>
                    <a:pt x="114" y="82"/>
                  </a:cubicBezTo>
                  <a:cubicBezTo>
                    <a:pt x="115" y="76"/>
                    <a:pt x="114" y="70"/>
                    <a:pt x="118" y="65"/>
                  </a:cubicBezTo>
                  <a:cubicBezTo>
                    <a:pt x="120" y="63"/>
                    <a:pt x="124" y="62"/>
                    <a:pt x="127" y="62"/>
                  </a:cubicBezTo>
                  <a:cubicBezTo>
                    <a:pt x="139" y="60"/>
                    <a:pt x="150" y="61"/>
                    <a:pt x="160" y="6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7" name="Freeform 140"/>
            <p:cNvSpPr>
              <a:spLocks/>
            </p:cNvSpPr>
            <p:nvPr/>
          </p:nvSpPr>
          <p:spPr bwMode="auto">
            <a:xfrm>
              <a:off x="1620838" y="1220788"/>
              <a:ext cx="439738" cy="469900"/>
            </a:xfrm>
            <a:custGeom>
              <a:avLst/>
              <a:gdLst>
                <a:gd name="T0" fmla="*/ 130 w 130"/>
                <a:gd name="T1" fmla="*/ 95 h 139"/>
                <a:gd name="T2" fmla="*/ 78 w 130"/>
                <a:gd name="T3" fmla="*/ 68 h 139"/>
                <a:gd name="T4" fmla="*/ 41 w 130"/>
                <a:gd name="T5" fmla="*/ 34 h 139"/>
                <a:gd name="T6" fmla="*/ 29 w 130"/>
                <a:gd name="T7" fmla="*/ 0 h 139"/>
                <a:gd name="T8" fmla="*/ 16 w 130"/>
                <a:gd name="T9" fmla="*/ 1 h 139"/>
                <a:gd name="T10" fmla="*/ 0 w 130"/>
                <a:gd name="T11" fmla="*/ 10 h 139"/>
                <a:gd name="T12" fmla="*/ 32 w 130"/>
                <a:gd name="T13" fmla="*/ 74 h 139"/>
                <a:gd name="T14" fmla="*/ 103 w 130"/>
                <a:gd name="T15" fmla="*/ 131 h 139"/>
                <a:gd name="T16" fmla="*/ 111 w 130"/>
                <a:gd name="T17" fmla="*/ 139 h 139"/>
                <a:gd name="T18" fmla="*/ 126 w 130"/>
                <a:gd name="T19" fmla="*/ 138 h 139"/>
                <a:gd name="T20" fmla="*/ 130 w 130"/>
                <a:gd name="T21" fmla="*/ 9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39">
                  <a:moveTo>
                    <a:pt x="130" y="95"/>
                  </a:moveTo>
                  <a:cubicBezTo>
                    <a:pt x="111" y="91"/>
                    <a:pt x="94" y="80"/>
                    <a:pt x="78" y="68"/>
                  </a:cubicBezTo>
                  <a:cubicBezTo>
                    <a:pt x="64" y="58"/>
                    <a:pt x="51" y="48"/>
                    <a:pt x="41" y="34"/>
                  </a:cubicBezTo>
                  <a:cubicBezTo>
                    <a:pt x="34" y="24"/>
                    <a:pt x="29" y="12"/>
                    <a:pt x="29" y="0"/>
                  </a:cubicBezTo>
                  <a:cubicBezTo>
                    <a:pt x="25" y="0"/>
                    <a:pt x="20" y="0"/>
                    <a:pt x="16" y="1"/>
                  </a:cubicBezTo>
                  <a:cubicBezTo>
                    <a:pt x="13" y="1"/>
                    <a:pt x="7" y="4"/>
                    <a:pt x="0" y="10"/>
                  </a:cubicBezTo>
                  <a:cubicBezTo>
                    <a:pt x="1" y="33"/>
                    <a:pt x="14" y="57"/>
                    <a:pt x="32" y="74"/>
                  </a:cubicBezTo>
                  <a:cubicBezTo>
                    <a:pt x="53" y="96"/>
                    <a:pt x="80" y="111"/>
                    <a:pt x="103" y="131"/>
                  </a:cubicBezTo>
                  <a:cubicBezTo>
                    <a:pt x="106" y="134"/>
                    <a:pt x="109" y="136"/>
                    <a:pt x="111" y="139"/>
                  </a:cubicBezTo>
                  <a:cubicBezTo>
                    <a:pt x="117" y="139"/>
                    <a:pt x="123" y="138"/>
                    <a:pt x="126" y="138"/>
                  </a:cubicBezTo>
                  <a:cubicBezTo>
                    <a:pt x="129" y="134"/>
                    <a:pt x="130" y="95"/>
                    <a:pt x="130" y="95"/>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8" name="Freeform 141"/>
            <p:cNvSpPr>
              <a:spLocks/>
            </p:cNvSpPr>
            <p:nvPr/>
          </p:nvSpPr>
          <p:spPr bwMode="auto">
            <a:xfrm>
              <a:off x="2057400" y="1430338"/>
              <a:ext cx="131763" cy="219075"/>
            </a:xfrm>
            <a:custGeom>
              <a:avLst/>
              <a:gdLst>
                <a:gd name="T0" fmla="*/ 8 w 39"/>
                <a:gd name="T1" fmla="*/ 0 h 65"/>
                <a:gd name="T2" fmla="*/ 1 w 39"/>
                <a:gd name="T3" fmla="*/ 33 h 65"/>
                <a:gd name="T4" fmla="*/ 39 w 39"/>
                <a:gd name="T5" fmla="*/ 65 h 65"/>
                <a:gd name="T6" fmla="*/ 8 w 39"/>
                <a:gd name="T7" fmla="*/ 0 h 65"/>
              </a:gdLst>
              <a:ahLst/>
              <a:cxnLst>
                <a:cxn ang="0">
                  <a:pos x="T0" y="T1"/>
                </a:cxn>
                <a:cxn ang="0">
                  <a:pos x="T2" y="T3"/>
                </a:cxn>
                <a:cxn ang="0">
                  <a:pos x="T4" y="T5"/>
                </a:cxn>
                <a:cxn ang="0">
                  <a:pos x="T6" y="T7"/>
                </a:cxn>
              </a:cxnLst>
              <a:rect l="0" t="0" r="r" b="b"/>
              <a:pathLst>
                <a:path w="39" h="65">
                  <a:moveTo>
                    <a:pt x="8" y="0"/>
                  </a:moveTo>
                  <a:cubicBezTo>
                    <a:pt x="3" y="10"/>
                    <a:pt x="0" y="22"/>
                    <a:pt x="1" y="33"/>
                  </a:cubicBezTo>
                  <a:cubicBezTo>
                    <a:pt x="39" y="65"/>
                    <a:pt x="39" y="65"/>
                    <a:pt x="39" y="65"/>
                  </a:cubicBezTo>
                  <a:cubicBezTo>
                    <a:pt x="31" y="43"/>
                    <a:pt x="21" y="21"/>
                    <a:pt x="8" y="0"/>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9" name="Freeform 142"/>
            <p:cNvSpPr>
              <a:spLocks/>
            </p:cNvSpPr>
            <p:nvPr/>
          </p:nvSpPr>
          <p:spPr bwMode="auto">
            <a:xfrm>
              <a:off x="1997075" y="1541463"/>
              <a:ext cx="298450" cy="838200"/>
            </a:xfrm>
            <a:custGeom>
              <a:avLst/>
              <a:gdLst>
                <a:gd name="T0" fmla="*/ 57 w 88"/>
                <a:gd name="T1" fmla="*/ 32 h 248"/>
                <a:gd name="T2" fmla="*/ 19 w 88"/>
                <a:gd name="T3" fmla="*/ 0 h 248"/>
                <a:gd name="T4" fmla="*/ 15 w 88"/>
                <a:gd name="T5" fmla="*/ 43 h 248"/>
                <a:gd name="T6" fmla="*/ 0 w 88"/>
                <a:gd name="T7" fmla="*/ 44 h 248"/>
                <a:gd name="T8" fmla="*/ 64 w 88"/>
                <a:gd name="T9" fmla="*/ 151 h 248"/>
                <a:gd name="T10" fmla="*/ 88 w 88"/>
                <a:gd name="T11" fmla="*/ 248 h 248"/>
                <a:gd name="T12" fmla="*/ 57 w 88"/>
                <a:gd name="T13" fmla="*/ 32 h 248"/>
              </a:gdLst>
              <a:ahLst/>
              <a:cxnLst>
                <a:cxn ang="0">
                  <a:pos x="T0" y="T1"/>
                </a:cxn>
                <a:cxn ang="0">
                  <a:pos x="T2" y="T3"/>
                </a:cxn>
                <a:cxn ang="0">
                  <a:pos x="T4" y="T5"/>
                </a:cxn>
                <a:cxn ang="0">
                  <a:pos x="T6" y="T7"/>
                </a:cxn>
                <a:cxn ang="0">
                  <a:pos x="T8" y="T9"/>
                </a:cxn>
                <a:cxn ang="0">
                  <a:pos x="T10" y="T11"/>
                </a:cxn>
                <a:cxn ang="0">
                  <a:pos x="T12" y="T13"/>
                </a:cxn>
              </a:cxnLst>
              <a:rect l="0" t="0" r="r" b="b"/>
              <a:pathLst>
                <a:path w="88" h="248">
                  <a:moveTo>
                    <a:pt x="57" y="32"/>
                  </a:moveTo>
                  <a:cubicBezTo>
                    <a:pt x="19" y="0"/>
                    <a:pt x="19" y="0"/>
                    <a:pt x="19" y="0"/>
                  </a:cubicBezTo>
                  <a:cubicBezTo>
                    <a:pt x="19" y="0"/>
                    <a:pt x="18" y="39"/>
                    <a:pt x="15" y="43"/>
                  </a:cubicBezTo>
                  <a:cubicBezTo>
                    <a:pt x="12" y="43"/>
                    <a:pt x="6" y="44"/>
                    <a:pt x="0" y="44"/>
                  </a:cubicBezTo>
                  <a:cubicBezTo>
                    <a:pt x="30" y="74"/>
                    <a:pt x="50" y="112"/>
                    <a:pt x="64" y="151"/>
                  </a:cubicBezTo>
                  <a:cubicBezTo>
                    <a:pt x="75" y="183"/>
                    <a:pt x="82" y="215"/>
                    <a:pt x="88" y="248"/>
                  </a:cubicBezTo>
                  <a:cubicBezTo>
                    <a:pt x="86" y="194"/>
                    <a:pt x="85" y="110"/>
                    <a:pt x="57"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0" name="Freeform 143"/>
            <p:cNvSpPr>
              <a:spLocks/>
            </p:cNvSpPr>
            <p:nvPr/>
          </p:nvSpPr>
          <p:spPr bwMode="auto">
            <a:xfrm>
              <a:off x="2054225" y="1541463"/>
              <a:ext cx="241300" cy="838200"/>
            </a:xfrm>
            <a:custGeom>
              <a:avLst/>
              <a:gdLst>
                <a:gd name="T0" fmla="*/ 2 w 71"/>
                <a:gd name="T1" fmla="*/ 0 h 248"/>
                <a:gd name="T2" fmla="*/ 0 w 71"/>
                <a:gd name="T3" fmla="*/ 36 h 248"/>
                <a:gd name="T4" fmla="*/ 54 w 71"/>
                <a:gd name="T5" fmla="*/ 173 h 248"/>
                <a:gd name="T6" fmla="*/ 71 w 71"/>
                <a:gd name="T7" fmla="*/ 248 h 248"/>
                <a:gd name="T8" fmla="*/ 62 w 71"/>
                <a:gd name="T9" fmla="*/ 118 h 248"/>
                <a:gd name="T10" fmla="*/ 14 w 71"/>
                <a:gd name="T11" fmla="*/ 10 h 248"/>
                <a:gd name="T12" fmla="*/ 2 w 71"/>
                <a:gd name="T13" fmla="*/ 0 h 248"/>
              </a:gdLst>
              <a:ahLst/>
              <a:cxnLst>
                <a:cxn ang="0">
                  <a:pos x="T0" y="T1"/>
                </a:cxn>
                <a:cxn ang="0">
                  <a:pos x="T2" y="T3"/>
                </a:cxn>
                <a:cxn ang="0">
                  <a:pos x="T4" y="T5"/>
                </a:cxn>
                <a:cxn ang="0">
                  <a:pos x="T6" y="T7"/>
                </a:cxn>
                <a:cxn ang="0">
                  <a:pos x="T8" y="T9"/>
                </a:cxn>
                <a:cxn ang="0">
                  <a:pos x="T10" y="T11"/>
                </a:cxn>
                <a:cxn ang="0">
                  <a:pos x="T12" y="T13"/>
                </a:cxn>
              </a:cxnLst>
              <a:rect l="0" t="0" r="r" b="b"/>
              <a:pathLst>
                <a:path w="71" h="248">
                  <a:moveTo>
                    <a:pt x="2" y="0"/>
                  </a:moveTo>
                  <a:cubicBezTo>
                    <a:pt x="2" y="0"/>
                    <a:pt x="2" y="24"/>
                    <a:pt x="0" y="36"/>
                  </a:cubicBezTo>
                  <a:cubicBezTo>
                    <a:pt x="20" y="59"/>
                    <a:pt x="48" y="105"/>
                    <a:pt x="54" y="173"/>
                  </a:cubicBezTo>
                  <a:cubicBezTo>
                    <a:pt x="61" y="197"/>
                    <a:pt x="66" y="223"/>
                    <a:pt x="71" y="248"/>
                  </a:cubicBezTo>
                  <a:cubicBezTo>
                    <a:pt x="70" y="214"/>
                    <a:pt x="69" y="168"/>
                    <a:pt x="62" y="118"/>
                  </a:cubicBezTo>
                  <a:cubicBezTo>
                    <a:pt x="47" y="83"/>
                    <a:pt x="24" y="31"/>
                    <a:pt x="14" y="10"/>
                  </a:cubicBezTo>
                  <a:lnTo>
                    <a:pt x="2" y="0"/>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1" name="Freeform 144"/>
            <p:cNvSpPr>
              <a:spLocks/>
            </p:cNvSpPr>
            <p:nvPr/>
          </p:nvSpPr>
          <p:spPr bwMode="auto">
            <a:xfrm>
              <a:off x="1312862" y="1331913"/>
              <a:ext cx="977900" cy="2319338"/>
            </a:xfrm>
            <a:custGeom>
              <a:avLst/>
              <a:gdLst>
                <a:gd name="T0" fmla="*/ 289 w 289"/>
                <a:gd name="T1" fmla="*/ 313 h 686"/>
                <a:gd name="T2" fmla="*/ 263 w 289"/>
                <a:gd name="T3" fmla="*/ 230 h 686"/>
                <a:gd name="T4" fmla="*/ 240 w 289"/>
                <a:gd name="T5" fmla="*/ 169 h 686"/>
                <a:gd name="T6" fmla="*/ 210 w 289"/>
                <a:gd name="T7" fmla="*/ 134 h 686"/>
                <a:gd name="T8" fmla="*/ 186 w 289"/>
                <a:gd name="T9" fmla="*/ 118 h 686"/>
                <a:gd name="T10" fmla="*/ 171 w 289"/>
                <a:gd name="T11" fmla="*/ 94 h 686"/>
                <a:gd name="T12" fmla="*/ 162 w 289"/>
                <a:gd name="T13" fmla="*/ 104 h 686"/>
                <a:gd name="T14" fmla="*/ 110 w 289"/>
                <a:gd name="T15" fmla="*/ 62 h 686"/>
                <a:gd name="T16" fmla="*/ 77 w 289"/>
                <a:gd name="T17" fmla="*/ 29 h 686"/>
                <a:gd name="T18" fmla="*/ 67 w 289"/>
                <a:gd name="T19" fmla="*/ 0 h 686"/>
                <a:gd name="T20" fmla="*/ 3 w 289"/>
                <a:gd name="T21" fmla="*/ 178 h 686"/>
                <a:gd name="T22" fmla="*/ 10 w 289"/>
                <a:gd name="T23" fmla="*/ 403 h 686"/>
                <a:gd name="T24" fmla="*/ 7 w 289"/>
                <a:gd name="T25" fmla="*/ 600 h 686"/>
                <a:gd name="T26" fmla="*/ 53 w 289"/>
                <a:gd name="T27" fmla="*/ 684 h 686"/>
                <a:gd name="T28" fmla="*/ 231 w 289"/>
                <a:gd name="T29" fmla="*/ 645 h 686"/>
                <a:gd name="T30" fmla="*/ 289 w 289"/>
                <a:gd name="T31" fmla="*/ 313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9" h="686">
                  <a:moveTo>
                    <a:pt x="289" y="313"/>
                  </a:moveTo>
                  <a:cubicBezTo>
                    <a:pt x="279" y="288"/>
                    <a:pt x="271" y="256"/>
                    <a:pt x="263" y="230"/>
                  </a:cubicBezTo>
                  <a:cubicBezTo>
                    <a:pt x="257" y="209"/>
                    <a:pt x="249" y="189"/>
                    <a:pt x="240" y="169"/>
                  </a:cubicBezTo>
                  <a:cubicBezTo>
                    <a:pt x="232" y="153"/>
                    <a:pt x="225" y="142"/>
                    <a:pt x="210" y="134"/>
                  </a:cubicBezTo>
                  <a:cubicBezTo>
                    <a:pt x="202" y="129"/>
                    <a:pt x="193" y="125"/>
                    <a:pt x="186" y="118"/>
                  </a:cubicBezTo>
                  <a:cubicBezTo>
                    <a:pt x="179" y="112"/>
                    <a:pt x="173" y="104"/>
                    <a:pt x="171" y="94"/>
                  </a:cubicBezTo>
                  <a:cubicBezTo>
                    <a:pt x="168" y="98"/>
                    <a:pt x="165" y="101"/>
                    <a:pt x="162" y="104"/>
                  </a:cubicBezTo>
                  <a:cubicBezTo>
                    <a:pt x="145" y="90"/>
                    <a:pt x="127" y="76"/>
                    <a:pt x="110" y="62"/>
                  </a:cubicBezTo>
                  <a:cubicBezTo>
                    <a:pt x="98" y="52"/>
                    <a:pt x="85" y="42"/>
                    <a:pt x="77" y="29"/>
                  </a:cubicBezTo>
                  <a:cubicBezTo>
                    <a:pt x="71" y="20"/>
                    <a:pt x="67" y="10"/>
                    <a:pt x="67" y="0"/>
                  </a:cubicBezTo>
                  <a:cubicBezTo>
                    <a:pt x="35" y="35"/>
                    <a:pt x="0" y="97"/>
                    <a:pt x="3" y="178"/>
                  </a:cubicBezTo>
                  <a:cubicBezTo>
                    <a:pt x="6" y="253"/>
                    <a:pt x="4" y="328"/>
                    <a:pt x="10" y="403"/>
                  </a:cubicBezTo>
                  <a:cubicBezTo>
                    <a:pt x="15" y="472"/>
                    <a:pt x="23" y="524"/>
                    <a:pt x="7" y="600"/>
                  </a:cubicBezTo>
                  <a:cubicBezTo>
                    <a:pt x="2" y="625"/>
                    <a:pt x="28" y="686"/>
                    <a:pt x="53" y="684"/>
                  </a:cubicBezTo>
                  <a:cubicBezTo>
                    <a:pt x="110" y="680"/>
                    <a:pt x="175" y="666"/>
                    <a:pt x="231" y="645"/>
                  </a:cubicBezTo>
                  <a:cubicBezTo>
                    <a:pt x="253" y="578"/>
                    <a:pt x="289" y="412"/>
                    <a:pt x="289" y="31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2" name="Freeform 145"/>
            <p:cNvSpPr>
              <a:spLocks/>
            </p:cNvSpPr>
            <p:nvPr/>
          </p:nvSpPr>
          <p:spPr bwMode="auto">
            <a:xfrm>
              <a:off x="2227263" y="2390775"/>
              <a:ext cx="200025" cy="1057275"/>
            </a:xfrm>
            <a:custGeom>
              <a:avLst/>
              <a:gdLst>
                <a:gd name="T0" fmla="*/ 19 w 59"/>
                <a:gd name="T1" fmla="*/ 0 h 313"/>
                <a:gd name="T2" fmla="*/ 0 w 59"/>
                <a:gd name="T3" fmla="*/ 190 h 313"/>
                <a:gd name="T4" fmla="*/ 5 w 59"/>
                <a:gd name="T5" fmla="*/ 253 h 313"/>
                <a:gd name="T6" fmla="*/ 5 w 59"/>
                <a:gd name="T7" fmla="*/ 313 h 313"/>
                <a:gd name="T8" fmla="*/ 59 w 59"/>
                <a:gd name="T9" fmla="*/ 280 h 313"/>
                <a:gd name="T10" fmla="*/ 19 w 59"/>
                <a:gd name="T11" fmla="*/ 0 h 313"/>
              </a:gdLst>
              <a:ahLst/>
              <a:cxnLst>
                <a:cxn ang="0">
                  <a:pos x="T0" y="T1"/>
                </a:cxn>
                <a:cxn ang="0">
                  <a:pos x="T2" y="T3"/>
                </a:cxn>
                <a:cxn ang="0">
                  <a:pos x="T4" y="T5"/>
                </a:cxn>
                <a:cxn ang="0">
                  <a:pos x="T6" y="T7"/>
                </a:cxn>
                <a:cxn ang="0">
                  <a:pos x="T8" y="T9"/>
                </a:cxn>
                <a:cxn ang="0">
                  <a:pos x="T10" y="T11"/>
                </a:cxn>
              </a:cxnLst>
              <a:rect l="0" t="0" r="r" b="b"/>
              <a:pathLst>
                <a:path w="59" h="313">
                  <a:moveTo>
                    <a:pt x="19" y="0"/>
                  </a:moveTo>
                  <a:cubicBezTo>
                    <a:pt x="15" y="20"/>
                    <a:pt x="8" y="157"/>
                    <a:pt x="0" y="190"/>
                  </a:cubicBezTo>
                  <a:cubicBezTo>
                    <a:pt x="2" y="211"/>
                    <a:pt x="4" y="232"/>
                    <a:pt x="5" y="253"/>
                  </a:cubicBezTo>
                  <a:cubicBezTo>
                    <a:pt x="6" y="273"/>
                    <a:pt x="6" y="293"/>
                    <a:pt x="5" y="313"/>
                  </a:cubicBezTo>
                  <a:cubicBezTo>
                    <a:pt x="26" y="303"/>
                    <a:pt x="44" y="292"/>
                    <a:pt x="59" y="280"/>
                  </a:cubicBezTo>
                  <a:cubicBezTo>
                    <a:pt x="38" y="201"/>
                    <a:pt x="25" y="42"/>
                    <a:pt x="19"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3" name="Freeform 146"/>
            <p:cNvSpPr>
              <a:spLocks/>
            </p:cNvSpPr>
            <p:nvPr/>
          </p:nvSpPr>
          <p:spPr bwMode="auto">
            <a:xfrm>
              <a:off x="1419225" y="1838325"/>
              <a:ext cx="1139825" cy="1355725"/>
            </a:xfrm>
            <a:custGeom>
              <a:avLst/>
              <a:gdLst>
                <a:gd name="T0" fmla="*/ 0 w 337"/>
                <a:gd name="T1" fmla="*/ 38 h 401"/>
                <a:gd name="T2" fmla="*/ 41 w 337"/>
                <a:gd name="T3" fmla="*/ 208 h 401"/>
                <a:gd name="T4" fmla="*/ 71 w 337"/>
                <a:gd name="T5" fmla="*/ 292 h 401"/>
                <a:gd name="T6" fmla="*/ 137 w 337"/>
                <a:gd name="T7" fmla="*/ 349 h 401"/>
                <a:gd name="T8" fmla="*/ 291 w 337"/>
                <a:gd name="T9" fmla="*/ 401 h 401"/>
                <a:gd name="T10" fmla="*/ 337 w 337"/>
                <a:gd name="T11" fmla="*/ 326 h 401"/>
                <a:gd name="T12" fmla="*/ 254 w 337"/>
                <a:gd name="T13" fmla="*/ 284 h 401"/>
                <a:gd name="T14" fmla="*/ 164 w 337"/>
                <a:gd name="T15" fmla="*/ 255 h 401"/>
                <a:gd name="T16" fmla="*/ 134 w 337"/>
                <a:gd name="T17" fmla="*/ 20 h 401"/>
                <a:gd name="T18" fmla="*/ 0 w 337"/>
                <a:gd name="T19" fmla="*/ 38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7" h="401">
                  <a:moveTo>
                    <a:pt x="0" y="38"/>
                  </a:moveTo>
                  <a:cubicBezTo>
                    <a:pt x="14" y="94"/>
                    <a:pt x="27" y="153"/>
                    <a:pt x="41" y="208"/>
                  </a:cubicBezTo>
                  <a:cubicBezTo>
                    <a:pt x="49" y="237"/>
                    <a:pt x="57" y="266"/>
                    <a:pt x="71" y="292"/>
                  </a:cubicBezTo>
                  <a:cubicBezTo>
                    <a:pt x="86" y="318"/>
                    <a:pt x="109" y="341"/>
                    <a:pt x="137" y="349"/>
                  </a:cubicBezTo>
                  <a:cubicBezTo>
                    <a:pt x="190" y="364"/>
                    <a:pt x="236" y="394"/>
                    <a:pt x="291" y="401"/>
                  </a:cubicBezTo>
                  <a:cubicBezTo>
                    <a:pt x="292" y="371"/>
                    <a:pt x="310" y="341"/>
                    <a:pt x="337" y="326"/>
                  </a:cubicBezTo>
                  <a:cubicBezTo>
                    <a:pt x="314" y="304"/>
                    <a:pt x="284" y="292"/>
                    <a:pt x="254" y="284"/>
                  </a:cubicBezTo>
                  <a:cubicBezTo>
                    <a:pt x="224" y="275"/>
                    <a:pt x="192" y="269"/>
                    <a:pt x="164" y="255"/>
                  </a:cubicBezTo>
                  <a:cubicBezTo>
                    <a:pt x="159" y="177"/>
                    <a:pt x="148" y="97"/>
                    <a:pt x="134" y="20"/>
                  </a:cubicBezTo>
                  <a:cubicBezTo>
                    <a:pt x="90" y="0"/>
                    <a:pt x="36" y="8"/>
                    <a:pt x="0" y="38"/>
                  </a:cubicBezTo>
                  <a:close/>
                </a:path>
              </a:pathLst>
            </a:custGeom>
            <a:solidFill>
              <a:srgbClr val="064A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4" name="Freeform 147"/>
            <p:cNvSpPr>
              <a:spLocks/>
            </p:cNvSpPr>
            <p:nvPr/>
          </p:nvSpPr>
          <p:spPr bwMode="auto">
            <a:xfrm>
              <a:off x="2427288" y="2927350"/>
              <a:ext cx="685800" cy="487363"/>
            </a:xfrm>
            <a:custGeom>
              <a:avLst/>
              <a:gdLst>
                <a:gd name="T0" fmla="*/ 96 w 203"/>
                <a:gd name="T1" fmla="*/ 7 h 144"/>
                <a:gd name="T2" fmla="*/ 69 w 203"/>
                <a:gd name="T3" fmla="*/ 17 h 144"/>
                <a:gd name="T4" fmla="*/ 36 w 203"/>
                <a:gd name="T5" fmla="*/ 19 h 144"/>
                <a:gd name="T6" fmla="*/ 23 w 203"/>
                <a:gd name="T7" fmla="*/ 20 h 144"/>
                <a:gd name="T8" fmla="*/ 7 w 203"/>
                <a:gd name="T9" fmla="*/ 39 h 144"/>
                <a:gd name="T10" fmla="*/ 0 w 203"/>
                <a:gd name="T11" fmla="*/ 64 h 144"/>
                <a:gd name="T12" fmla="*/ 76 w 203"/>
                <a:gd name="T13" fmla="*/ 112 h 144"/>
                <a:gd name="T14" fmla="*/ 159 w 203"/>
                <a:gd name="T15" fmla="*/ 144 h 144"/>
                <a:gd name="T16" fmla="*/ 164 w 203"/>
                <a:gd name="T17" fmla="*/ 143 h 144"/>
                <a:gd name="T18" fmla="*/ 164 w 203"/>
                <a:gd name="T19" fmla="*/ 135 h 144"/>
                <a:gd name="T20" fmla="*/ 157 w 203"/>
                <a:gd name="T21" fmla="*/ 132 h 144"/>
                <a:gd name="T22" fmla="*/ 125 w 203"/>
                <a:gd name="T23" fmla="*/ 121 h 144"/>
                <a:gd name="T24" fmla="*/ 118 w 203"/>
                <a:gd name="T25" fmla="*/ 112 h 144"/>
                <a:gd name="T26" fmla="*/ 175 w 203"/>
                <a:gd name="T27" fmla="*/ 130 h 144"/>
                <a:gd name="T28" fmla="*/ 184 w 203"/>
                <a:gd name="T29" fmla="*/ 130 h 144"/>
                <a:gd name="T30" fmla="*/ 188 w 203"/>
                <a:gd name="T31" fmla="*/ 123 h 144"/>
                <a:gd name="T32" fmla="*/ 181 w 203"/>
                <a:gd name="T33" fmla="*/ 118 h 144"/>
                <a:gd name="T34" fmla="*/ 129 w 203"/>
                <a:gd name="T35" fmla="*/ 98 h 144"/>
                <a:gd name="T36" fmla="*/ 187 w 203"/>
                <a:gd name="T37" fmla="*/ 116 h 144"/>
                <a:gd name="T38" fmla="*/ 194 w 203"/>
                <a:gd name="T39" fmla="*/ 117 h 144"/>
                <a:gd name="T40" fmla="*/ 200 w 203"/>
                <a:gd name="T41" fmla="*/ 113 h 144"/>
                <a:gd name="T42" fmla="*/ 198 w 203"/>
                <a:gd name="T43" fmla="*/ 107 h 144"/>
                <a:gd name="T44" fmla="*/ 192 w 203"/>
                <a:gd name="T45" fmla="*/ 103 h 144"/>
                <a:gd name="T46" fmla="*/ 148 w 203"/>
                <a:gd name="T47" fmla="*/ 85 h 144"/>
                <a:gd name="T48" fmla="*/ 136 w 203"/>
                <a:gd name="T49" fmla="*/ 75 h 144"/>
                <a:gd name="T50" fmla="*/ 188 w 203"/>
                <a:gd name="T51" fmla="*/ 94 h 144"/>
                <a:gd name="T52" fmla="*/ 200 w 203"/>
                <a:gd name="T53" fmla="*/ 93 h 144"/>
                <a:gd name="T54" fmla="*/ 199 w 203"/>
                <a:gd name="T55" fmla="*/ 81 h 144"/>
                <a:gd name="T56" fmla="*/ 187 w 203"/>
                <a:gd name="T57" fmla="*/ 76 h 144"/>
                <a:gd name="T58" fmla="*/ 127 w 203"/>
                <a:gd name="T59" fmla="*/ 52 h 144"/>
                <a:gd name="T60" fmla="*/ 117 w 203"/>
                <a:gd name="T61" fmla="*/ 45 h 144"/>
                <a:gd name="T62" fmla="*/ 116 w 203"/>
                <a:gd name="T63" fmla="*/ 33 h 144"/>
                <a:gd name="T64" fmla="*/ 125 w 203"/>
                <a:gd name="T65" fmla="*/ 28 h 144"/>
                <a:gd name="T66" fmla="*/ 135 w 203"/>
                <a:gd name="T67" fmla="*/ 28 h 144"/>
                <a:gd name="T68" fmla="*/ 164 w 203"/>
                <a:gd name="T69" fmla="*/ 13 h 144"/>
                <a:gd name="T70" fmla="*/ 166 w 203"/>
                <a:gd name="T71" fmla="*/ 7 h 144"/>
                <a:gd name="T72" fmla="*/ 156 w 203"/>
                <a:gd name="T73" fmla="*/ 1 h 144"/>
                <a:gd name="T74" fmla="*/ 144 w 203"/>
                <a:gd name="T75" fmla="*/ 7 h 144"/>
                <a:gd name="T76" fmla="*/ 96 w 203"/>
                <a:gd name="T77" fmla="*/ 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3" h="144">
                  <a:moveTo>
                    <a:pt x="96" y="7"/>
                  </a:moveTo>
                  <a:cubicBezTo>
                    <a:pt x="86" y="9"/>
                    <a:pt x="78" y="15"/>
                    <a:pt x="69" y="17"/>
                  </a:cubicBezTo>
                  <a:cubicBezTo>
                    <a:pt x="59" y="20"/>
                    <a:pt x="47" y="20"/>
                    <a:pt x="36" y="19"/>
                  </a:cubicBezTo>
                  <a:cubicBezTo>
                    <a:pt x="32" y="19"/>
                    <a:pt x="27" y="19"/>
                    <a:pt x="23" y="20"/>
                  </a:cubicBezTo>
                  <a:cubicBezTo>
                    <a:pt x="15" y="23"/>
                    <a:pt x="10" y="31"/>
                    <a:pt x="7" y="39"/>
                  </a:cubicBezTo>
                  <a:cubicBezTo>
                    <a:pt x="4" y="47"/>
                    <a:pt x="3" y="56"/>
                    <a:pt x="0" y="64"/>
                  </a:cubicBezTo>
                  <a:cubicBezTo>
                    <a:pt x="26" y="78"/>
                    <a:pt x="50" y="96"/>
                    <a:pt x="76" y="112"/>
                  </a:cubicBezTo>
                  <a:cubicBezTo>
                    <a:pt x="102" y="127"/>
                    <a:pt x="129" y="140"/>
                    <a:pt x="159" y="144"/>
                  </a:cubicBezTo>
                  <a:cubicBezTo>
                    <a:pt x="161" y="144"/>
                    <a:pt x="163" y="144"/>
                    <a:pt x="164" y="143"/>
                  </a:cubicBezTo>
                  <a:cubicBezTo>
                    <a:pt x="166" y="141"/>
                    <a:pt x="166" y="138"/>
                    <a:pt x="164" y="135"/>
                  </a:cubicBezTo>
                  <a:cubicBezTo>
                    <a:pt x="162" y="133"/>
                    <a:pt x="159" y="133"/>
                    <a:pt x="157" y="132"/>
                  </a:cubicBezTo>
                  <a:cubicBezTo>
                    <a:pt x="146" y="129"/>
                    <a:pt x="136" y="125"/>
                    <a:pt x="125" y="121"/>
                  </a:cubicBezTo>
                  <a:cubicBezTo>
                    <a:pt x="121" y="120"/>
                    <a:pt x="116" y="117"/>
                    <a:pt x="118" y="112"/>
                  </a:cubicBezTo>
                  <a:cubicBezTo>
                    <a:pt x="136" y="121"/>
                    <a:pt x="155" y="127"/>
                    <a:pt x="175" y="130"/>
                  </a:cubicBezTo>
                  <a:cubicBezTo>
                    <a:pt x="178" y="131"/>
                    <a:pt x="181" y="131"/>
                    <a:pt x="184" y="130"/>
                  </a:cubicBezTo>
                  <a:cubicBezTo>
                    <a:pt x="186" y="129"/>
                    <a:pt x="189" y="126"/>
                    <a:pt x="188" y="123"/>
                  </a:cubicBezTo>
                  <a:cubicBezTo>
                    <a:pt x="187" y="120"/>
                    <a:pt x="184" y="119"/>
                    <a:pt x="181" y="118"/>
                  </a:cubicBezTo>
                  <a:cubicBezTo>
                    <a:pt x="163" y="113"/>
                    <a:pt x="143" y="110"/>
                    <a:pt x="129" y="98"/>
                  </a:cubicBezTo>
                  <a:cubicBezTo>
                    <a:pt x="148" y="104"/>
                    <a:pt x="167" y="110"/>
                    <a:pt x="187" y="116"/>
                  </a:cubicBezTo>
                  <a:cubicBezTo>
                    <a:pt x="189" y="117"/>
                    <a:pt x="192" y="117"/>
                    <a:pt x="194" y="117"/>
                  </a:cubicBezTo>
                  <a:cubicBezTo>
                    <a:pt x="197" y="117"/>
                    <a:pt x="199" y="116"/>
                    <a:pt x="200" y="113"/>
                  </a:cubicBezTo>
                  <a:cubicBezTo>
                    <a:pt x="201" y="111"/>
                    <a:pt x="200" y="108"/>
                    <a:pt x="198" y="107"/>
                  </a:cubicBezTo>
                  <a:cubicBezTo>
                    <a:pt x="196" y="105"/>
                    <a:pt x="194" y="104"/>
                    <a:pt x="192" y="103"/>
                  </a:cubicBezTo>
                  <a:cubicBezTo>
                    <a:pt x="177" y="97"/>
                    <a:pt x="162" y="91"/>
                    <a:pt x="148" y="85"/>
                  </a:cubicBezTo>
                  <a:cubicBezTo>
                    <a:pt x="142" y="83"/>
                    <a:pt x="136" y="80"/>
                    <a:pt x="136" y="75"/>
                  </a:cubicBezTo>
                  <a:cubicBezTo>
                    <a:pt x="153" y="82"/>
                    <a:pt x="170" y="89"/>
                    <a:pt x="188" y="94"/>
                  </a:cubicBezTo>
                  <a:cubicBezTo>
                    <a:pt x="192" y="95"/>
                    <a:pt x="197" y="96"/>
                    <a:pt x="200" y="93"/>
                  </a:cubicBezTo>
                  <a:cubicBezTo>
                    <a:pt x="203" y="90"/>
                    <a:pt x="202" y="84"/>
                    <a:pt x="199" y="81"/>
                  </a:cubicBezTo>
                  <a:cubicBezTo>
                    <a:pt x="196" y="78"/>
                    <a:pt x="191" y="77"/>
                    <a:pt x="187" y="76"/>
                  </a:cubicBezTo>
                  <a:cubicBezTo>
                    <a:pt x="166" y="70"/>
                    <a:pt x="146" y="62"/>
                    <a:pt x="127" y="52"/>
                  </a:cubicBezTo>
                  <a:cubicBezTo>
                    <a:pt x="124" y="50"/>
                    <a:pt x="120" y="48"/>
                    <a:pt x="117" y="45"/>
                  </a:cubicBezTo>
                  <a:cubicBezTo>
                    <a:pt x="115" y="41"/>
                    <a:pt x="114" y="36"/>
                    <a:pt x="116" y="33"/>
                  </a:cubicBezTo>
                  <a:cubicBezTo>
                    <a:pt x="118" y="30"/>
                    <a:pt x="121" y="29"/>
                    <a:pt x="125" y="28"/>
                  </a:cubicBezTo>
                  <a:cubicBezTo>
                    <a:pt x="128" y="28"/>
                    <a:pt x="131" y="28"/>
                    <a:pt x="135" y="28"/>
                  </a:cubicBezTo>
                  <a:cubicBezTo>
                    <a:pt x="146" y="29"/>
                    <a:pt x="158" y="23"/>
                    <a:pt x="164" y="13"/>
                  </a:cubicBezTo>
                  <a:cubicBezTo>
                    <a:pt x="166" y="11"/>
                    <a:pt x="167" y="9"/>
                    <a:pt x="166" y="7"/>
                  </a:cubicBezTo>
                  <a:cubicBezTo>
                    <a:pt x="166" y="2"/>
                    <a:pt x="160" y="0"/>
                    <a:pt x="156" y="1"/>
                  </a:cubicBezTo>
                  <a:cubicBezTo>
                    <a:pt x="152" y="2"/>
                    <a:pt x="148" y="5"/>
                    <a:pt x="144" y="7"/>
                  </a:cubicBezTo>
                  <a:cubicBezTo>
                    <a:pt x="129" y="13"/>
                    <a:pt x="112" y="5"/>
                    <a:pt x="96" y="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5" name="Freeform 148"/>
            <p:cNvSpPr>
              <a:spLocks/>
            </p:cNvSpPr>
            <p:nvPr/>
          </p:nvSpPr>
          <p:spPr bwMode="auto">
            <a:xfrm>
              <a:off x="2403475" y="2957513"/>
              <a:ext cx="161925" cy="250825"/>
            </a:xfrm>
            <a:custGeom>
              <a:avLst/>
              <a:gdLst>
                <a:gd name="T0" fmla="*/ 38 w 48"/>
                <a:gd name="T1" fmla="*/ 0 h 74"/>
                <a:gd name="T2" fmla="*/ 0 w 48"/>
                <a:gd name="T3" fmla="*/ 68 h 74"/>
                <a:gd name="T4" fmla="*/ 18 w 48"/>
                <a:gd name="T5" fmla="*/ 74 h 74"/>
                <a:gd name="T6" fmla="*/ 33 w 48"/>
                <a:gd name="T7" fmla="*/ 19 h 74"/>
                <a:gd name="T8" fmla="*/ 48 w 48"/>
                <a:gd name="T9" fmla="*/ 8 h 74"/>
                <a:gd name="T10" fmla="*/ 38 w 48"/>
                <a:gd name="T11" fmla="*/ 0 h 74"/>
              </a:gdLst>
              <a:ahLst/>
              <a:cxnLst>
                <a:cxn ang="0">
                  <a:pos x="T0" y="T1"/>
                </a:cxn>
                <a:cxn ang="0">
                  <a:pos x="T2" y="T3"/>
                </a:cxn>
                <a:cxn ang="0">
                  <a:pos x="T4" y="T5"/>
                </a:cxn>
                <a:cxn ang="0">
                  <a:pos x="T6" y="T7"/>
                </a:cxn>
                <a:cxn ang="0">
                  <a:pos x="T8" y="T9"/>
                </a:cxn>
                <a:cxn ang="0">
                  <a:pos x="T10" y="T11"/>
                </a:cxn>
              </a:cxnLst>
              <a:rect l="0" t="0" r="r" b="b"/>
              <a:pathLst>
                <a:path w="48" h="74">
                  <a:moveTo>
                    <a:pt x="38" y="0"/>
                  </a:moveTo>
                  <a:cubicBezTo>
                    <a:pt x="16" y="16"/>
                    <a:pt x="2" y="41"/>
                    <a:pt x="0" y="68"/>
                  </a:cubicBezTo>
                  <a:cubicBezTo>
                    <a:pt x="6" y="71"/>
                    <a:pt x="12" y="73"/>
                    <a:pt x="18" y="74"/>
                  </a:cubicBezTo>
                  <a:cubicBezTo>
                    <a:pt x="16" y="55"/>
                    <a:pt x="21" y="35"/>
                    <a:pt x="33" y="19"/>
                  </a:cubicBezTo>
                  <a:cubicBezTo>
                    <a:pt x="37" y="14"/>
                    <a:pt x="42" y="10"/>
                    <a:pt x="48" y="8"/>
                  </a:cubicBezTo>
                  <a:cubicBezTo>
                    <a:pt x="45" y="5"/>
                    <a:pt x="41" y="2"/>
                    <a:pt x="3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6" name="Freeform 149"/>
            <p:cNvSpPr>
              <a:spLocks/>
            </p:cNvSpPr>
            <p:nvPr/>
          </p:nvSpPr>
          <p:spPr bwMode="auto">
            <a:xfrm>
              <a:off x="1539875" y="1254125"/>
              <a:ext cx="755650" cy="1136650"/>
            </a:xfrm>
            <a:custGeom>
              <a:avLst/>
              <a:gdLst>
                <a:gd name="T0" fmla="*/ 43 w 223"/>
                <a:gd name="T1" fmla="*/ 85 h 336"/>
                <a:gd name="T2" fmla="*/ 95 w 223"/>
                <a:gd name="T3" fmla="*/ 127 h 336"/>
                <a:gd name="T4" fmla="*/ 104 w 223"/>
                <a:gd name="T5" fmla="*/ 117 h 336"/>
                <a:gd name="T6" fmla="*/ 119 w 223"/>
                <a:gd name="T7" fmla="*/ 141 h 336"/>
                <a:gd name="T8" fmla="*/ 143 w 223"/>
                <a:gd name="T9" fmla="*/ 157 h 336"/>
                <a:gd name="T10" fmla="*/ 175 w 223"/>
                <a:gd name="T11" fmla="*/ 204 h 336"/>
                <a:gd name="T12" fmla="*/ 198 w 223"/>
                <a:gd name="T13" fmla="*/ 267 h 336"/>
                <a:gd name="T14" fmla="*/ 222 w 223"/>
                <a:gd name="T15" fmla="*/ 336 h 336"/>
                <a:gd name="T16" fmla="*/ 223 w 223"/>
                <a:gd name="T17" fmla="*/ 335 h 336"/>
                <a:gd name="T18" fmla="*/ 223 w 223"/>
                <a:gd name="T19" fmla="*/ 333 h 336"/>
                <a:gd name="T20" fmla="*/ 199 w 223"/>
                <a:gd name="T21" fmla="*/ 236 h 336"/>
                <a:gd name="T22" fmla="*/ 127 w 223"/>
                <a:gd name="T23" fmla="*/ 121 h 336"/>
                <a:gd name="T24" fmla="*/ 56 w 223"/>
                <a:gd name="T25" fmla="*/ 64 h 336"/>
                <a:gd name="T26" fmla="*/ 24 w 223"/>
                <a:gd name="T27" fmla="*/ 0 h 336"/>
                <a:gd name="T28" fmla="*/ 0 w 223"/>
                <a:gd name="T29" fmla="*/ 23 h 336"/>
                <a:gd name="T30" fmla="*/ 10 w 223"/>
                <a:gd name="T31" fmla="*/ 52 h 336"/>
                <a:gd name="T32" fmla="*/ 43 w 223"/>
                <a:gd name="T33" fmla="*/ 85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3" h="336">
                  <a:moveTo>
                    <a:pt x="43" y="85"/>
                  </a:moveTo>
                  <a:cubicBezTo>
                    <a:pt x="60" y="99"/>
                    <a:pt x="78" y="113"/>
                    <a:pt x="95" y="127"/>
                  </a:cubicBezTo>
                  <a:cubicBezTo>
                    <a:pt x="98" y="124"/>
                    <a:pt x="101" y="121"/>
                    <a:pt x="104" y="117"/>
                  </a:cubicBezTo>
                  <a:cubicBezTo>
                    <a:pt x="106" y="127"/>
                    <a:pt x="112" y="135"/>
                    <a:pt x="119" y="141"/>
                  </a:cubicBezTo>
                  <a:cubicBezTo>
                    <a:pt x="126" y="148"/>
                    <a:pt x="135" y="152"/>
                    <a:pt x="143" y="157"/>
                  </a:cubicBezTo>
                  <a:cubicBezTo>
                    <a:pt x="160" y="166"/>
                    <a:pt x="166" y="187"/>
                    <a:pt x="175" y="204"/>
                  </a:cubicBezTo>
                  <a:cubicBezTo>
                    <a:pt x="186" y="224"/>
                    <a:pt x="191" y="246"/>
                    <a:pt x="198" y="267"/>
                  </a:cubicBezTo>
                  <a:cubicBezTo>
                    <a:pt x="205" y="290"/>
                    <a:pt x="213" y="313"/>
                    <a:pt x="222" y="336"/>
                  </a:cubicBezTo>
                  <a:cubicBezTo>
                    <a:pt x="222" y="335"/>
                    <a:pt x="222" y="335"/>
                    <a:pt x="223" y="335"/>
                  </a:cubicBezTo>
                  <a:cubicBezTo>
                    <a:pt x="223" y="334"/>
                    <a:pt x="223" y="334"/>
                    <a:pt x="223" y="333"/>
                  </a:cubicBezTo>
                  <a:cubicBezTo>
                    <a:pt x="217" y="300"/>
                    <a:pt x="210" y="268"/>
                    <a:pt x="199" y="236"/>
                  </a:cubicBezTo>
                  <a:cubicBezTo>
                    <a:pt x="184" y="193"/>
                    <a:pt x="161" y="152"/>
                    <a:pt x="127" y="121"/>
                  </a:cubicBezTo>
                  <a:cubicBezTo>
                    <a:pt x="104" y="101"/>
                    <a:pt x="77" y="86"/>
                    <a:pt x="56" y="64"/>
                  </a:cubicBezTo>
                  <a:cubicBezTo>
                    <a:pt x="38" y="47"/>
                    <a:pt x="25" y="23"/>
                    <a:pt x="24" y="0"/>
                  </a:cubicBezTo>
                  <a:cubicBezTo>
                    <a:pt x="17" y="5"/>
                    <a:pt x="9" y="13"/>
                    <a:pt x="0" y="23"/>
                  </a:cubicBezTo>
                  <a:cubicBezTo>
                    <a:pt x="0" y="33"/>
                    <a:pt x="4" y="43"/>
                    <a:pt x="10" y="52"/>
                  </a:cubicBezTo>
                  <a:cubicBezTo>
                    <a:pt x="18" y="65"/>
                    <a:pt x="31" y="75"/>
                    <a:pt x="43" y="8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2" name="Rectangle 1">
            <a:extLst>
              <a:ext uri="{FF2B5EF4-FFF2-40B4-BE49-F238E27FC236}">
                <a16:creationId xmlns:a16="http://schemas.microsoft.com/office/drawing/2014/main" id="{7AE4A7B6-22CF-3CC6-5522-37E4867B8672}"/>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266753145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14:presetBounceEnd="66667">
                                      <p:stCondLst>
                                        <p:cond delay="0"/>
                                      </p:stCondLst>
                                      <p:childTnLst>
                                        <p:set>
                                          <p:cBhvr>
                                            <p:cTn id="6" dur="1" fill="hold">
                                              <p:stCondLst>
                                                <p:cond delay="0"/>
                                              </p:stCondLst>
                                            </p:cTn>
                                            <p:tgtEl>
                                              <p:spTgt spid="1886"/>
                                            </p:tgtEl>
                                            <p:attrNameLst>
                                              <p:attrName>style.visibility</p:attrName>
                                            </p:attrNameLst>
                                          </p:cBhvr>
                                          <p:to>
                                            <p:strVal val="visible"/>
                                          </p:to>
                                        </p:set>
                                        <p:anim calcmode="lin" valueType="num" p14:bounceEnd="66667">
                                          <p:cBhvr additive="base">
                                            <p:cTn id="7" dur="750" fill="hold"/>
                                            <p:tgtEl>
                                              <p:spTgt spid="1886"/>
                                            </p:tgtEl>
                                            <p:attrNameLst>
                                              <p:attrName>ppt_x</p:attrName>
                                            </p:attrNameLst>
                                          </p:cBhvr>
                                          <p:tavLst>
                                            <p:tav tm="0">
                                              <p:val>
                                                <p:strVal val="#ppt_x"/>
                                              </p:val>
                                            </p:tav>
                                            <p:tav tm="100000">
                                              <p:val>
                                                <p:strVal val="#ppt_x"/>
                                              </p:val>
                                            </p:tav>
                                          </p:tavLst>
                                        </p:anim>
                                        <p:anim calcmode="lin" valueType="num" p14:bounceEnd="66667">
                                          <p:cBhvr additive="base">
                                            <p:cTn id="8" dur="750" fill="hold"/>
                                            <p:tgtEl>
                                              <p:spTgt spid="188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14:presetBounceEnd="66667">
                                      <p:stCondLst>
                                        <p:cond delay="0"/>
                                      </p:stCondLst>
                                      <p:childTnLst>
                                        <p:set>
                                          <p:cBhvr>
                                            <p:cTn id="10" dur="1" fill="hold">
                                              <p:stCondLst>
                                                <p:cond delay="0"/>
                                              </p:stCondLst>
                                            </p:cTn>
                                            <p:tgtEl>
                                              <p:spTgt spid="1885"/>
                                            </p:tgtEl>
                                            <p:attrNameLst>
                                              <p:attrName>style.visibility</p:attrName>
                                            </p:attrNameLst>
                                          </p:cBhvr>
                                          <p:to>
                                            <p:strVal val="visible"/>
                                          </p:to>
                                        </p:set>
                                        <p:anim calcmode="lin" valueType="num" p14:bounceEnd="66667">
                                          <p:cBhvr additive="base">
                                            <p:cTn id="11" dur="750" fill="hold"/>
                                            <p:tgtEl>
                                              <p:spTgt spid="1885"/>
                                            </p:tgtEl>
                                            <p:attrNameLst>
                                              <p:attrName>ppt_x</p:attrName>
                                            </p:attrNameLst>
                                          </p:cBhvr>
                                          <p:tavLst>
                                            <p:tav tm="0">
                                              <p:val>
                                                <p:strVal val="#ppt_x"/>
                                              </p:val>
                                            </p:tav>
                                            <p:tav tm="100000">
                                              <p:val>
                                                <p:strVal val="#ppt_x"/>
                                              </p:val>
                                            </p:tav>
                                          </p:tavLst>
                                        </p:anim>
                                        <p:anim calcmode="lin" valueType="num" p14:bounceEnd="66667">
                                          <p:cBhvr additive="base">
                                            <p:cTn id="12" dur="750" fill="hold"/>
                                            <p:tgtEl>
                                              <p:spTgt spid="188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66667">
                                      <p:stCondLst>
                                        <p:cond delay="0"/>
                                      </p:stCondLst>
                                      <p:childTnLst>
                                        <p:set>
                                          <p:cBhvr>
                                            <p:cTn id="14" dur="1" fill="hold">
                                              <p:stCondLst>
                                                <p:cond delay="0"/>
                                              </p:stCondLst>
                                            </p:cTn>
                                            <p:tgtEl>
                                              <p:spTgt spid="1887"/>
                                            </p:tgtEl>
                                            <p:attrNameLst>
                                              <p:attrName>style.visibility</p:attrName>
                                            </p:attrNameLst>
                                          </p:cBhvr>
                                          <p:to>
                                            <p:strVal val="visible"/>
                                          </p:to>
                                        </p:set>
                                        <p:anim calcmode="lin" valueType="num" p14:bounceEnd="66667">
                                          <p:cBhvr additive="base">
                                            <p:cTn id="15" dur="750" fill="hold"/>
                                            <p:tgtEl>
                                              <p:spTgt spid="1887"/>
                                            </p:tgtEl>
                                            <p:attrNameLst>
                                              <p:attrName>ppt_x</p:attrName>
                                            </p:attrNameLst>
                                          </p:cBhvr>
                                          <p:tavLst>
                                            <p:tav tm="0">
                                              <p:val>
                                                <p:strVal val="#ppt_x"/>
                                              </p:val>
                                            </p:tav>
                                            <p:tav tm="100000">
                                              <p:val>
                                                <p:strVal val="#ppt_x"/>
                                              </p:val>
                                            </p:tav>
                                          </p:tavLst>
                                        </p:anim>
                                        <p:anim calcmode="lin" valueType="num" p14:bounceEnd="66667">
                                          <p:cBhvr additive="base">
                                            <p:cTn id="16" dur="750" fill="hold"/>
                                            <p:tgtEl>
                                              <p:spTgt spid="188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6667">
                                      <p:stCondLst>
                                        <p:cond delay="0"/>
                                      </p:stCondLst>
                                      <p:childTnLst>
                                        <p:set>
                                          <p:cBhvr>
                                            <p:cTn id="18" dur="1" fill="hold">
                                              <p:stCondLst>
                                                <p:cond delay="0"/>
                                              </p:stCondLst>
                                            </p:cTn>
                                            <p:tgtEl>
                                              <p:spTgt spid="1888"/>
                                            </p:tgtEl>
                                            <p:attrNameLst>
                                              <p:attrName>style.visibility</p:attrName>
                                            </p:attrNameLst>
                                          </p:cBhvr>
                                          <p:to>
                                            <p:strVal val="visible"/>
                                          </p:to>
                                        </p:set>
                                        <p:anim calcmode="lin" valueType="num" p14:bounceEnd="66667">
                                          <p:cBhvr additive="base">
                                            <p:cTn id="19" dur="750" fill="hold"/>
                                            <p:tgtEl>
                                              <p:spTgt spid="1888"/>
                                            </p:tgtEl>
                                            <p:attrNameLst>
                                              <p:attrName>ppt_x</p:attrName>
                                            </p:attrNameLst>
                                          </p:cBhvr>
                                          <p:tavLst>
                                            <p:tav tm="0">
                                              <p:val>
                                                <p:strVal val="#ppt_x"/>
                                              </p:val>
                                            </p:tav>
                                            <p:tav tm="100000">
                                              <p:val>
                                                <p:strVal val="#ppt_x"/>
                                              </p:val>
                                            </p:tav>
                                          </p:tavLst>
                                        </p:anim>
                                        <p:anim calcmode="lin" valueType="num" p14:bounceEnd="66667">
                                          <p:cBhvr additive="base">
                                            <p:cTn id="20" dur="750" fill="hold"/>
                                            <p:tgtEl>
                                              <p:spTgt spid="188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66667">
                                      <p:stCondLst>
                                        <p:cond delay="0"/>
                                      </p:stCondLst>
                                      <p:childTnLst>
                                        <p:set>
                                          <p:cBhvr>
                                            <p:cTn id="22" dur="1" fill="hold">
                                              <p:stCondLst>
                                                <p:cond delay="0"/>
                                              </p:stCondLst>
                                            </p:cTn>
                                            <p:tgtEl>
                                              <p:spTgt spid="1902"/>
                                            </p:tgtEl>
                                            <p:attrNameLst>
                                              <p:attrName>style.visibility</p:attrName>
                                            </p:attrNameLst>
                                          </p:cBhvr>
                                          <p:to>
                                            <p:strVal val="visible"/>
                                          </p:to>
                                        </p:set>
                                        <p:anim calcmode="lin" valueType="num" p14:bounceEnd="66667">
                                          <p:cBhvr additive="base">
                                            <p:cTn id="23" dur="750" fill="hold"/>
                                            <p:tgtEl>
                                              <p:spTgt spid="1902"/>
                                            </p:tgtEl>
                                            <p:attrNameLst>
                                              <p:attrName>ppt_x</p:attrName>
                                            </p:attrNameLst>
                                          </p:cBhvr>
                                          <p:tavLst>
                                            <p:tav tm="0">
                                              <p:val>
                                                <p:strVal val="#ppt_x"/>
                                              </p:val>
                                            </p:tav>
                                            <p:tav tm="100000">
                                              <p:val>
                                                <p:strVal val="#ppt_x"/>
                                              </p:val>
                                            </p:tav>
                                          </p:tavLst>
                                        </p:anim>
                                        <p:anim calcmode="lin" valueType="num" p14:bounceEnd="66667">
                                          <p:cBhvr additive="base">
                                            <p:cTn id="24" dur="750" fill="hold"/>
                                            <p:tgtEl>
                                              <p:spTgt spid="1902"/>
                                            </p:tgtEl>
                                            <p:attrNameLst>
                                              <p:attrName>ppt_y</p:attrName>
                                            </p:attrNameLst>
                                          </p:cBhvr>
                                          <p:tavLst>
                                            <p:tav tm="0">
                                              <p:val>
                                                <p:strVal val="1+#ppt_h/2"/>
                                              </p:val>
                                            </p:tav>
                                            <p:tav tm="100000">
                                              <p:val>
                                                <p:strVal val="#ppt_y"/>
                                              </p:val>
                                            </p:tav>
                                          </p:tavLst>
                                        </p:anim>
                                      </p:childTnLst>
                                    </p:cTn>
                                  </p:par>
                                </p:childTnLst>
                              </p:cTn>
                            </p:par>
                            <p:par>
                              <p:cTn id="25" fill="hold">
                                <p:stCondLst>
                                  <p:cond delay="750"/>
                                </p:stCondLst>
                                <p:childTnLst>
                                  <p:par>
                                    <p:cTn id="26" presetID="53" presetClass="entr" presetSubtype="16" fill="hold" nodeType="afterEffect">
                                      <p:stCondLst>
                                        <p:cond delay="100"/>
                                      </p:stCondLst>
                                      <p:childTnLst>
                                        <p:set>
                                          <p:cBhvr>
                                            <p:cTn id="27" dur="1" fill="hold">
                                              <p:stCondLst>
                                                <p:cond delay="0"/>
                                              </p:stCondLst>
                                            </p:cTn>
                                            <p:tgtEl>
                                              <p:spTgt spid="1900"/>
                                            </p:tgtEl>
                                            <p:attrNameLst>
                                              <p:attrName>style.visibility</p:attrName>
                                            </p:attrNameLst>
                                          </p:cBhvr>
                                          <p:to>
                                            <p:strVal val="visible"/>
                                          </p:to>
                                        </p:set>
                                        <p:anim calcmode="lin" valueType="num">
                                          <p:cBhvr>
                                            <p:cTn id="28" dur="500" fill="hold"/>
                                            <p:tgtEl>
                                              <p:spTgt spid="1900"/>
                                            </p:tgtEl>
                                            <p:attrNameLst>
                                              <p:attrName>ppt_w</p:attrName>
                                            </p:attrNameLst>
                                          </p:cBhvr>
                                          <p:tavLst>
                                            <p:tav tm="0">
                                              <p:val>
                                                <p:fltVal val="0"/>
                                              </p:val>
                                            </p:tav>
                                            <p:tav tm="100000">
                                              <p:val>
                                                <p:strVal val="#ppt_w"/>
                                              </p:val>
                                            </p:tav>
                                          </p:tavLst>
                                        </p:anim>
                                        <p:anim calcmode="lin" valueType="num">
                                          <p:cBhvr>
                                            <p:cTn id="29" dur="500" fill="hold"/>
                                            <p:tgtEl>
                                              <p:spTgt spid="1900"/>
                                            </p:tgtEl>
                                            <p:attrNameLst>
                                              <p:attrName>ppt_h</p:attrName>
                                            </p:attrNameLst>
                                          </p:cBhvr>
                                          <p:tavLst>
                                            <p:tav tm="0">
                                              <p:val>
                                                <p:fltVal val="0"/>
                                              </p:val>
                                            </p:tav>
                                            <p:tav tm="100000">
                                              <p:val>
                                                <p:strVal val="#ppt_h"/>
                                              </p:val>
                                            </p:tav>
                                          </p:tavLst>
                                        </p:anim>
                                        <p:animEffect transition="in" filter="fade">
                                          <p:cBhvr>
                                            <p:cTn id="30" dur="500"/>
                                            <p:tgtEl>
                                              <p:spTgt spid="1900"/>
                                            </p:tgtEl>
                                          </p:cBhvr>
                                        </p:animEffect>
                                      </p:childTnLst>
                                    </p:cTn>
                                  </p:par>
                                  <p:par>
                                    <p:cTn id="31" presetID="53" presetClass="entr" presetSubtype="16" fill="hold" nodeType="withEffect">
                                      <p:stCondLst>
                                        <p:cond delay="200"/>
                                      </p:stCondLst>
                                      <p:childTnLst>
                                        <p:set>
                                          <p:cBhvr>
                                            <p:cTn id="32" dur="1" fill="hold">
                                              <p:stCondLst>
                                                <p:cond delay="0"/>
                                              </p:stCondLst>
                                            </p:cTn>
                                            <p:tgtEl>
                                              <p:spTgt spid="2047"/>
                                            </p:tgtEl>
                                            <p:attrNameLst>
                                              <p:attrName>style.visibility</p:attrName>
                                            </p:attrNameLst>
                                          </p:cBhvr>
                                          <p:to>
                                            <p:strVal val="visible"/>
                                          </p:to>
                                        </p:set>
                                        <p:anim calcmode="lin" valueType="num">
                                          <p:cBhvr>
                                            <p:cTn id="33" dur="500" fill="hold"/>
                                            <p:tgtEl>
                                              <p:spTgt spid="2047"/>
                                            </p:tgtEl>
                                            <p:attrNameLst>
                                              <p:attrName>ppt_w</p:attrName>
                                            </p:attrNameLst>
                                          </p:cBhvr>
                                          <p:tavLst>
                                            <p:tav tm="0">
                                              <p:val>
                                                <p:fltVal val="0"/>
                                              </p:val>
                                            </p:tav>
                                            <p:tav tm="100000">
                                              <p:val>
                                                <p:strVal val="#ppt_w"/>
                                              </p:val>
                                            </p:tav>
                                          </p:tavLst>
                                        </p:anim>
                                        <p:anim calcmode="lin" valueType="num">
                                          <p:cBhvr>
                                            <p:cTn id="34" dur="500" fill="hold"/>
                                            <p:tgtEl>
                                              <p:spTgt spid="2047"/>
                                            </p:tgtEl>
                                            <p:attrNameLst>
                                              <p:attrName>ppt_h</p:attrName>
                                            </p:attrNameLst>
                                          </p:cBhvr>
                                          <p:tavLst>
                                            <p:tav tm="0">
                                              <p:val>
                                                <p:fltVal val="0"/>
                                              </p:val>
                                            </p:tav>
                                            <p:tav tm="100000">
                                              <p:val>
                                                <p:strVal val="#ppt_h"/>
                                              </p:val>
                                            </p:tav>
                                          </p:tavLst>
                                        </p:anim>
                                        <p:animEffect transition="in" filter="fade">
                                          <p:cBhvr>
                                            <p:cTn id="35" dur="500"/>
                                            <p:tgtEl>
                                              <p:spTgt spid="2047"/>
                                            </p:tgtEl>
                                          </p:cBhvr>
                                        </p:animEffect>
                                      </p:childTnLst>
                                    </p:cTn>
                                  </p:par>
                                  <p:par>
                                    <p:cTn id="36" presetID="2" presetClass="entr" presetSubtype="1" fill="hold" nodeType="withEffect" p14:presetBounceEnd="80000">
                                      <p:stCondLst>
                                        <p:cond delay="300"/>
                                      </p:stCondLst>
                                      <p:childTnLst>
                                        <p:set>
                                          <p:cBhvr>
                                            <p:cTn id="37" dur="1" fill="hold">
                                              <p:stCondLst>
                                                <p:cond delay="0"/>
                                              </p:stCondLst>
                                            </p:cTn>
                                            <p:tgtEl>
                                              <p:spTgt spid="750"/>
                                            </p:tgtEl>
                                            <p:attrNameLst>
                                              <p:attrName>style.visibility</p:attrName>
                                            </p:attrNameLst>
                                          </p:cBhvr>
                                          <p:to>
                                            <p:strVal val="visible"/>
                                          </p:to>
                                        </p:set>
                                        <p:anim calcmode="lin" valueType="num" p14:bounceEnd="80000">
                                          <p:cBhvr additive="base">
                                            <p:cTn id="38" dur="1250" fill="hold"/>
                                            <p:tgtEl>
                                              <p:spTgt spid="750"/>
                                            </p:tgtEl>
                                            <p:attrNameLst>
                                              <p:attrName>ppt_x</p:attrName>
                                            </p:attrNameLst>
                                          </p:cBhvr>
                                          <p:tavLst>
                                            <p:tav tm="0">
                                              <p:val>
                                                <p:strVal val="#ppt_x"/>
                                              </p:val>
                                            </p:tav>
                                            <p:tav tm="100000">
                                              <p:val>
                                                <p:strVal val="#ppt_x"/>
                                              </p:val>
                                            </p:tav>
                                          </p:tavLst>
                                        </p:anim>
                                        <p:anim calcmode="lin" valueType="num" p14:bounceEnd="80000">
                                          <p:cBhvr additive="base">
                                            <p:cTn id="39" dur="1250" fill="hold"/>
                                            <p:tgtEl>
                                              <p:spTgt spid="750"/>
                                            </p:tgtEl>
                                            <p:attrNameLst>
                                              <p:attrName>ppt_y</p:attrName>
                                            </p:attrNameLst>
                                          </p:cBhvr>
                                          <p:tavLst>
                                            <p:tav tm="0">
                                              <p:val>
                                                <p:strVal val="0-#ppt_h/2"/>
                                              </p:val>
                                            </p:tav>
                                            <p:tav tm="100000">
                                              <p:val>
                                                <p:strVal val="#ppt_y"/>
                                              </p:val>
                                            </p:tav>
                                          </p:tavLst>
                                        </p:anim>
                                      </p:childTnLst>
                                    </p:cTn>
                                  </p:par>
                                  <p:par>
                                    <p:cTn id="40" presetID="2" presetClass="entr" presetSubtype="1" fill="hold" nodeType="withEffect" p14:presetBounceEnd="67000">
                                      <p:stCondLst>
                                        <p:cond delay="400"/>
                                      </p:stCondLst>
                                      <p:childTnLst>
                                        <p:set>
                                          <p:cBhvr>
                                            <p:cTn id="41" dur="1" fill="hold">
                                              <p:stCondLst>
                                                <p:cond delay="0"/>
                                              </p:stCondLst>
                                            </p:cTn>
                                            <p:tgtEl>
                                              <p:spTgt spid="461"/>
                                            </p:tgtEl>
                                            <p:attrNameLst>
                                              <p:attrName>style.visibility</p:attrName>
                                            </p:attrNameLst>
                                          </p:cBhvr>
                                          <p:to>
                                            <p:strVal val="visible"/>
                                          </p:to>
                                        </p:set>
                                        <p:anim calcmode="lin" valueType="num" p14:bounceEnd="67000">
                                          <p:cBhvr additive="base">
                                            <p:cTn id="42" dur="1000" fill="hold"/>
                                            <p:tgtEl>
                                              <p:spTgt spid="461"/>
                                            </p:tgtEl>
                                            <p:attrNameLst>
                                              <p:attrName>ppt_x</p:attrName>
                                            </p:attrNameLst>
                                          </p:cBhvr>
                                          <p:tavLst>
                                            <p:tav tm="0">
                                              <p:val>
                                                <p:strVal val="#ppt_x"/>
                                              </p:val>
                                            </p:tav>
                                            <p:tav tm="100000">
                                              <p:val>
                                                <p:strVal val="#ppt_x"/>
                                              </p:val>
                                            </p:tav>
                                          </p:tavLst>
                                        </p:anim>
                                        <p:anim calcmode="lin" valueType="num" p14:bounceEnd="67000">
                                          <p:cBhvr additive="base">
                                            <p:cTn id="43" dur="1000" fill="hold"/>
                                            <p:tgtEl>
                                              <p:spTgt spid="461"/>
                                            </p:tgtEl>
                                            <p:attrNameLst>
                                              <p:attrName>ppt_y</p:attrName>
                                            </p:attrNameLst>
                                          </p:cBhvr>
                                          <p:tavLst>
                                            <p:tav tm="0">
                                              <p:val>
                                                <p:strVal val="0-#ppt_h/2"/>
                                              </p:val>
                                            </p:tav>
                                            <p:tav tm="100000">
                                              <p:val>
                                                <p:strVal val="#ppt_y"/>
                                              </p:val>
                                            </p:tav>
                                          </p:tavLst>
                                        </p:anim>
                                      </p:childTnLst>
                                    </p:cTn>
                                  </p:par>
                                  <p:par>
                                    <p:cTn id="44" presetID="2" presetClass="entr" presetSubtype="1" fill="hold" nodeType="withEffect" p14:presetBounceEnd="80000">
                                      <p:stCondLst>
                                        <p:cond delay="500"/>
                                      </p:stCondLst>
                                      <p:childTnLst>
                                        <p:set>
                                          <p:cBhvr>
                                            <p:cTn id="45" dur="1" fill="hold">
                                              <p:stCondLst>
                                                <p:cond delay="0"/>
                                              </p:stCondLst>
                                            </p:cTn>
                                            <p:tgtEl>
                                              <p:spTgt spid="880"/>
                                            </p:tgtEl>
                                            <p:attrNameLst>
                                              <p:attrName>style.visibility</p:attrName>
                                            </p:attrNameLst>
                                          </p:cBhvr>
                                          <p:to>
                                            <p:strVal val="visible"/>
                                          </p:to>
                                        </p:set>
                                        <p:anim calcmode="lin" valueType="num" p14:bounceEnd="80000">
                                          <p:cBhvr additive="base">
                                            <p:cTn id="46" dur="750" fill="hold"/>
                                            <p:tgtEl>
                                              <p:spTgt spid="880"/>
                                            </p:tgtEl>
                                            <p:attrNameLst>
                                              <p:attrName>ppt_x</p:attrName>
                                            </p:attrNameLst>
                                          </p:cBhvr>
                                          <p:tavLst>
                                            <p:tav tm="0">
                                              <p:val>
                                                <p:strVal val="#ppt_x"/>
                                              </p:val>
                                            </p:tav>
                                            <p:tav tm="100000">
                                              <p:val>
                                                <p:strVal val="#ppt_x"/>
                                              </p:val>
                                            </p:tav>
                                          </p:tavLst>
                                        </p:anim>
                                        <p:anim calcmode="lin" valueType="num" p14:bounceEnd="80000">
                                          <p:cBhvr additive="base">
                                            <p:cTn id="47" dur="750" fill="hold"/>
                                            <p:tgtEl>
                                              <p:spTgt spid="880"/>
                                            </p:tgtEl>
                                            <p:attrNameLst>
                                              <p:attrName>ppt_y</p:attrName>
                                            </p:attrNameLst>
                                          </p:cBhvr>
                                          <p:tavLst>
                                            <p:tav tm="0">
                                              <p:val>
                                                <p:strVal val="0-#ppt_h/2"/>
                                              </p:val>
                                            </p:tav>
                                            <p:tav tm="100000">
                                              <p:val>
                                                <p:strVal val="#ppt_y"/>
                                              </p:val>
                                            </p:tav>
                                          </p:tavLst>
                                        </p:anim>
                                      </p:childTnLst>
                                    </p:cTn>
                                  </p:par>
                                  <p:par>
                                    <p:cTn id="48" presetID="2" presetClass="entr" presetSubtype="1" fill="hold" nodeType="withEffect" p14:presetBounceEnd="80000">
                                      <p:stCondLst>
                                        <p:cond delay="700"/>
                                      </p:stCondLst>
                                      <p:childTnLst>
                                        <p:set>
                                          <p:cBhvr>
                                            <p:cTn id="49" dur="1" fill="hold">
                                              <p:stCondLst>
                                                <p:cond delay="0"/>
                                              </p:stCondLst>
                                            </p:cTn>
                                            <p:tgtEl>
                                              <p:spTgt spid="1903"/>
                                            </p:tgtEl>
                                            <p:attrNameLst>
                                              <p:attrName>style.visibility</p:attrName>
                                            </p:attrNameLst>
                                          </p:cBhvr>
                                          <p:to>
                                            <p:strVal val="visible"/>
                                          </p:to>
                                        </p:set>
                                        <p:anim calcmode="lin" valueType="num" p14:bounceEnd="80000">
                                          <p:cBhvr additive="base">
                                            <p:cTn id="50" dur="750" fill="hold"/>
                                            <p:tgtEl>
                                              <p:spTgt spid="1903"/>
                                            </p:tgtEl>
                                            <p:attrNameLst>
                                              <p:attrName>ppt_x</p:attrName>
                                            </p:attrNameLst>
                                          </p:cBhvr>
                                          <p:tavLst>
                                            <p:tav tm="0">
                                              <p:val>
                                                <p:strVal val="#ppt_x"/>
                                              </p:val>
                                            </p:tav>
                                            <p:tav tm="100000">
                                              <p:val>
                                                <p:strVal val="#ppt_x"/>
                                              </p:val>
                                            </p:tav>
                                          </p:tavLst>
                                        </p:anim>
                                        <p:anim calcmode="lin" valueType="num" p14:bounceEnd="80000">
                                          <p:cBhvr additive="base">
                                            <p:cTn id="51" dur="750" fill="hold"/>
                                            <p:tgtEl>
                                              <p:spTgt spid="1903"/>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14:presetBounceEnd="80000">
                                      <p:stCondLst>
                                        <p:cond delay="800"/>
                                      </p:stCondLst>
                                      <p:childTnLst>
                                        <p:set>
                                          <p:cBhvr>
                                            <p:cTn id="53" dur="1" fill="hold">
                                              <p:stCondLst>
                                                <p:cond delay="0"/>
                                              </p:stCondLst>
                                            </p:cTn>
                                            <p:tgtEl>
                                              <p:spTgt spid="2026"/>
                                            </p:tgtEl>
                                            <p:attrNameLst>
                                              <p:attrName>style.visibility</p:attrName>
                                            </p:attrNameLst>
                                          </p:cBhvr>
                                          <p:to>
                                            <p:strVal val="visible"/>
                                          </p:to>
                                        </p:set>
                                        <p:anim calcmode="lin" valueType="num" p14:bounceEnd="80000">
                                          <p:cBhvr additive="base">
                                            <p:cTn id="54" dur="1250" fill="hold"/>
                                            <p:tgtEl>
                                              <p:spTgt spid="2026"/>
                                            </p:tgtEl>
                                            <p:attrNameLst>
                                              <p:attrName>ppt_x</p:attrName>
                                            </p:attrNameLst>
                                          </p:cBhvr>
                                          <p:tavLst>
                                            <p:tav tm="0">
                                              <p:val>
                                                <p:strVal val="#ppt_x"/>
                                              </p:val>
                                            </p:tav>
                                            <p:tav tm="100000">
                                              <p:val>
                                                <p:strVal val="#ppt_x"/>
                                              </p:val>
                                            </p:tav>
                                          </p:tavLst>
                                        </p:anim>
                                        <p:anim calcmode="lin" valueType="num" p14:bounceEnd="80000">
                                          <p:cBhvr additive="base">
                                            <p:cTn id="55" dur="1250" fill="hold"/>
                                            <p:tgtEl>
                                              <p:spTgt spid="2026"/>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14:presetBounceEnd="80000">
                                      <p:stCondLst>
                                        <p:cond delay="900"/>
                                      </p:stCondLst>
                                      <p:childTnLst>
                                        <p:set>
                                          <p:cBhvr>
                                            <p:cTn id="57" dur="1" fill="hold">
                                              <p:stCondLst>
                                                <p:cond delay="0"/>
                                              </p:stCondLst>
                                            </p:cTn>
                                            <p:tgtEl>
                                              <p:spTgt spid="701"/>
                                            </p:tgtEl>
                                            <p:attrNameLst>
                                              <p:attrName>style.visibility</p:attrName>
                                            </p:attrNameLst>
                                          </p:cBhvr>
                                          <p:to>
                                            <p:strVal val="visible"/>
                                          </p:to>
                                        </p:set>
                                        <p:anim calcmode="lin" valueType="num" p14:bounceEnd="80000">
                                          <p:cBhvr additive="base">
                                            <p:cTn id="58" dur="750" fill="hold"/>
                                            <p:tgtEl>
                                              <p:spTgt spid="701"/>
                                            </p:tgtEl>
                                            <p:attrNameLst>
                                              <p:attrName>ppt_x</p:attrName>
                                            </p:attrNameLst>
                                          </p:cBhvr>
                                          <p:tavLst>
                                            <p:tav tm="0">
                                              <p:val>
                                                <p:strVal val="#ppt_x"/>
                                              </p:val>
                                            </p:tav>
                                            <p:tav tm="100000">
                                              <p:val>
                                                <p:strVal val="#ppt_x"/>
                                              </p:val>
                                            </p:tav>
                                          </p:tavLst>
                                        </p:anim>
                                        <p:anim calcmode="lin" valueType="num" p14:bounceEnd="80000">
                                          <p:cBhvr additive="base">
                                            <p:cTn id="59" dur="750" fill="hold"/>
                                            <p:tgtEl>
                                              <p:spTgt spid="701"/>
                                            </p:tgtEl>
                                            <p:attrNameLst>
                                              <p:attrName>ppt_y</p:attrName>
                                            </p:attrNameLst>
                                          </p:cBhvr>
                                          <p:tavLst>
                                            <p:tav tm="0">
                                              <p:val>
                                                <p:strVal val="0-#ppt_h/2"/>
                                              </p:val>
                                            </p:tav>
                                            <p:tav tm="100000">
                                              <p:val>
                                                <p:strVal val="#ppt_y"/>
                                              </p:val>
                                            </p:tav>
                                          </p:tavLst>
                                        </p:anim>
                                      </p:childTnLst>
                                    </p:cTn>
                                  </p:par>
                                  <p:par>
                                    <p:cTn id="60" presetID="2" presetClass="entr" presetSubtype="1" fill="hold" nodeType="withEffect" p14:presetBounceEnd="67000">
                                      <p:stCondLst>
                                        <p:cond delay="900"/>
                                      </p:stCondLst>
                                      <p:childTnLst>
                                        <p:set>
                                          <p:cBhvr>
                                            <p:cTn id="61" dur="1" fill="hold">
                                              <p:stCondLst>
                                                <p:cond delay="0"/>
                                              </p:stCondLst>
                                            </p:cTn>
                                            <p:tgtEl>
                                              <p:spTgt spid="477"/>
                                            </p:tgtEl>
                                            <p:attrNameLst>
                                              <p:attrName>style.visibility</p:attrName>
                                            </p:attrNameLst>
                                          </p:cBhvr>
                                          <p:to>
                                            <p:strVal val="visible"/>
                                          </p:to>
                                        </p:set>
                                        <p:anim calcmode="lin" valueType="num" p14:bounceEnd="67000">
                                          <p:cBhvr additive="base">
                                            <p:cTn id="62" dur="1000" fill="hold"/>
                                            <p:tgtEl>
                                              <p:spTgt spid="477"/>
                                            </p:tgtEl>
                                            <p:attrNameLst>
                                              <p:attrName>ppt_x</p:attrName>
                                            </p:attrNameLst>
                                          </p:cBhvr>
                                          <p:tavLst>
                                            <p:tav tm="0">
                                              <p:val>
                                                <p:strVal val="#ppt_x"/>
                                              </p:val>
                                            </p:tav>
                                            <p:tav tm="100000">
                                              <p:val>
                                                <p:strVal val="#ppt_x"/>
                                              </p:val>
                                            </p:tav>
                                          </p:tavLst>
                                        </p:anim>
                                        <p:anim calcmode="lin" valueType="num" p14:bounceEnd="67000">
                                          <p:cBhvr additive="base">
                                            <p:cTn id="63" dur="1000" fill="hold"/>
                                            <p:tgtEl>
                                              <p:spTgt spid="477"/>
                                            </p:tgtEl>
                                            <p:attrNameLst>
                                              <p:attrName>ppt_y</p:attrName>
                                            </p:attrNameLst>
                                          </p:cBhvr>
                                          <p:tavLst>
                                            <p:tav tm="0">
                                              <p:val>
                                                <p:strVal val="0-#ppt_h/2"/>
                                              </p:val>
                                            </p:tav>
                                            <p:tav tm="100000">
                                              <p:val>
                                                <p:strVal val="#ppt_y"/>
                                              </p:val>
                                            </p:tav>
                                          </p:tavLst>
                                        </p:anim>
                                      </p:childTnLst>
                                    </p:cTn>
                                  </p:par>
                                  <p:par>
                                    <p:cTn id="64" presetID="2" presetClass="entr" presetSubtype="1" fill="hold" nodeType="withEffect" p14:presetBounceEnd="89333">
                                      <p:stCondLst>
                                        <p:cond delay="1000"/>
                                      </p:stCondLst>
                                      <p:childTnLst>
                                        <p:set>
                                          <p:cBhvr>
                                            <p:cTn id="65" dur="1" fill="hold">
                                              <p:stCondLst>
                                                <p:cond delay="0"/>
                                              </p:stCondLst>
                                            </p:cTn>
                                            <p:tgtEl>
                                              <p:spTgt spid="935"/>
                                            </p:tgtEl>
                                            <p:attrNameLst>
                                              <p:attrName>style.visibility</p:attrName>
                                            </p:attrNameLst>
                                          </p:cBhvr>
                                          <p:to>
                                            <p:strVal val="visible"/>
                                          </p:to>
                                        </p:set>
                                        <p:anim calcmode="lin" valueType="num" p14:bounceEnd="89333">
                                          <p:cBhvr additive="base">
                                            <p:cTn id="66" dur="750" fill="hold"/>
                                            <p:tgtEl>
                                              <p:spTgt spid="935"/>
                                            </p:tgtEl>
                                            <p:attrNameLst>
                                              <p:attrName>ppt_x</p:attrName>
                                            </p:attrNameLst>
                                          </p:cBhvr>
                                          <p:tavLst>
                                            <p:tav tm="0">
                                              <p:val>
                                                <p:strVal val="#ppt_x"/>
                                              </p:val>
                                            </p:tav>
                                            <p:tav tm="100000">
                                              <p:val>
                                                <p:strVal val="#ppt_x"/>
                                              </p:val>
                                            </p:tav>
                                          </p:tavLst>
                                        </p:anim>
                                        <p:anim calcmode="lin" valueType="num" p14:bounceEnd="89333">
                                          <p:cBhvr additive="base">
                                            <p:cTn id="67" dur="750" fill="hold"/>
                                            <p:tgtEl>
                                              <p:spTgt spid="935"/>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14:presetBounceEnd="89333">
                                      <p:stCondLst>
                                        <p:cond delay="1100"/>
                                      </p:stCondLst>
                                      <p:childTnLst>
                                        <p:set>
                                          <p:cBhvr>
                                            <p:cTn id="69" dur="1" fill="hold">
                                              <p:stCondLst>
                                                <p:cond delay="0"/>
                                              </p:stCondLst>
                                            </p:cTn>
                                            <p:tgtEl>
                                              <p:spTgt spid="934"/>
                                            </p:tgtEl>
                                            <p:attrNameLst>
                                              <p:attrName>style.visibility</p:attrName>
                                            </p:attrNameLst>
                                          </p:cBhvr>
                                          <p:to>
                                            <p:strVal val="visible"/>
                                          </p:to>
                                        </p:set>
                                        <p:anim calcmode="lin" valueType="num" p14:bounceEnd="89333">
                                          <p:cBhvr additive="base">
                                            <p:cTn id="70" dur="750" fill="hold"/>
                                            <p:tgtEl>
                                              <p:spTgt spid="934"/>
                                            </p:tgtEl>
                                            <p:attrNameLst>
                                              <p:attrName>ppt_x</p:attrName>
                                            </p:attrNameLst>
                                          </p:cBhvr>
                                          <p:tavLst>
                                            <p:tav tm="0">
                                              <p:val>
                                                <p:strVal val="#ppt_x"/>
                                              </p:val>
                                            </p:tav>
                                            <p:tav tm="100000">
                                              <p:val>
                                                <p:strVal val="#ppt_x"/>
                                              </p:val>
                                            </p:tav>
                                          </p:tavLst>
                                        </p:anim>
                                        <p:anim calcmode="lin" valueType="num" p14:bounceEnd="89333">
                                          <p:cBhvr additive="base">
                                            <p:cTn id="71" dur="750" fill="hold"/>
                                            <p:tgtEl>
                                              <p:spTgt spid="934"/>
                                            </p:tgtEl>
                                            <p:attrNameLst>
                                              <p:attrName>ppt_y</p:attrName>
                                            </p:attrNameLst>
                                          </p:cBhvr>
                                          <p:tavLst>
                                            <p:tav tm="0">
                                              <p:val>
                                                <p:strVal val="0-#ppt_h/2"/>
                                              </p:val>
                                            </p:tav>
                                            <p:tav tm="100000">
                                              <p:val>
                                                <p:strVal val="#ppt_y"/>
                                              </p:val>
                                            </p:tav>
                                          </p:tavLst>
                                        </p:anim>
                                      </p:childTnLst>
                                    </p:cTn>
                                  </p:par>
                                  <p:par>
                                    <p:cTn id="72" presetID="2" presetClass="entr" presetSubtype="1" fill="hold" nodeType="withEffect" p14:presetBounceEnd="89333">
                                      <p:stCondLst>
                                        <p:cond delay="1200"/>
                                      </p:stCondLst>
                                      <p:childTnLst>
                                        <p:set>
                                          <p:cBhvr>
                                            <p:cTn id="73" dur="1" fill="hold">
                                              <p:stCondLst>
                                                <p:cond delay="0"/>
                                              </p:stCondLst>
                                            </p:cTn>
                                            <p:tgtEl>
                                              <p:spTgt spid="933"/>
                                            </p:tgtEl>
                                            <p:attrNameLst>
                                              <p:attrName>style.visibility</p:attrName>
                                            </p:attrNameLst>
                                          </p:cBhvr>
                                          <p:to>
                                            <p:strVal val="visible"/>
                                          </p:to>
                                        </p:set>
                                        <p:anim calcmode="lin" valueType="num" p14:bounceEnd="89333">
                                          <p:cBhvr additive="base">
                                            <p:cTn id="74" dur="750" fill="hold"/>
                                            <p:tgtEl>
                                              <p:spTgt spid="933"/>
                                            </p:tgtEl>
                                            <p:attrNameLst>
                                              <p:attrName>ppt_x</p:attrName>
                                            </p:attrNameLst>
                                          </p:cBhvr>
                                          <p:tavLst>
                                            <p:tav tm="0">
                                              <p:val>
                                                <p:strVal val="#ppt_x"/>
                                              </p:val>
                                            </p:tav>
                                            <p:tav tm="100000">
                                              <p:val>
                                                <p:strVal val="#ppt_x"/>
                                              </p:val>
                                            </p:tav>
                                          </p:tavLst>
                                        </p:anim>
                                        <p:anim calcmode="lin" valueType="num" p14:bounceEnd="89333">
                                          <p:cBhvr additive="base">
                                            <p:cTn id="75" dur="750" fill="hold"/>
                                            <p:tgtEl>
                                              <p:spTgt spid="933"/>
                                            </p:tgtEl>
                                            <p:attrNameLst>
                                              <p:attrName>ppt_y</p:attrName>
                                            </p:attrNameLst>
                                          </p:cBhvr>
                                          <p:tavLst>
                                            <p:tav tm="0">
                                              <p:val>
                                                <p:strVal val="0-#ppt_h/2"/>
                                              </p:val>
                                            </p:tav>
                                            <p:tav tm="100000">
                                              <p:val>
                                                <p:strVal val="#ppt_y"/>
                                              </p:val>
                                            </p:tav>
                                          </p:tavLst>
                                        </p:anim>
                                      </p:childTnLst>
                                    </p:cTn>
                                  </p:par>
                                  <p:par>
                                    <p:cTn id="76" presetID="2" presetClass="entr" presetSubtype="1" fill="hold" nodeType="withEffect" p14:presetBounceEnd="67000">
                                      <p:stCondLst>
                                        <p:cond delay="1300"/>
                                      </p:stCondLst>
                                      <p:childTnLst>
                                        <p:set>
                                          <p:cBhvr>
                                            <p:cTn id="77" dur="1" fill="hold">
                                              <p:stCondLst>
                                                <p:cond delay="0"/>
                                              </p:stCondLst>
                                            </p:cTn>
                                            <p:tgtEl>
                                              <p:spTgt spid="443"/>
                                            </p:tgtEl>
                                            <p:attrNameLst>
                                              <p:attrName>style.visibility</p:attrName>
                                            </p:attrNameLst>
                                          </p:cBhvr>
                                          <p:to>
                                            <p:strVal val="visible"/>
                                          </p:to>
                                        </p:set>
                                        <p:anim calcmode="lin" valueType="num" p14:bounceEnd="67000">
                                          <p:cBhvr additive="base">
                                            <p:cTn id="78" dur="1000" fill="hold"/>
                                            <p:tgtEl>
                                              <p:spTgt spid="443"/>
                                            </p:tgtEl>
                                            <p:attrNameLst>
                                              <p:attrName>ppt_x</p:attrName>
                                            </p:attrNameLst>
                                          </p:cBhvr>
                                          <p:tavLst>
                                            <p:tav tm="0">
                                              <p:val>
                                                <p:strVal val="#ppt_x"/>
                                              </p:val>
                                            </p:tav>
                                            <p:tav tm="100000">
                                              <p:val>
                                                <p:strVal val="#ppt_x"/>
                                              </p:val>
                                            </p:tav>
                                          </p:tavLst>
                                        </p:anim>
                                        <p:anim calcmode="lin" valueType="num" p14:bounceEnd="67000">
                                          <p:cBhvr additive="base">
                                            <p:cTn id="79" dur="1000" fill="hold"/>
                                            <p:tgtEl>
                                              <p:spTgt spid="443"/>
                                            </p:tgtEl>
                                            <p:attrNameLst>
                                              <p:attrName>ppt_y</p:attrName>
                                            </p:attrNameLst>
                                          </p:cBhvr>
                                          <p:tavLst>
                                            <p:tav tm="0">
                                              <p:val>
                                                <p:strVal val="0-#ppt_h/2"/>
                                              </p:val>
                                            </p:tav>
                                            <p:tav tm="100000">
                                              <p:val>
                                                <p:strVal val="#ppt_y"/>
                                              </p:val>
                                            </p:tav>
                                          </p:tavLst>
                                        </p:anim>
                                      </p:childTnLst>
                                    </p:cTn>
                                  </p:par>
                                  <p:par>
                                    <p:cTn id="80" presetID="2" presetClass="entr" presetSubtype="1" fill="hold" nodeType="withEffect" p14:presetBounceEnd="67000">
                                      <p:stCondLst>
                                        <p:cond delay="1400"/>
                                      </p:stCondLst>
                                      <p:childTnLst>
                                        <p:set>
                                          <p:cBhvr>
                                            <p:cTn id="81" dur="1" fill="hold">
                                              <p:stCondLst>
                                                <p:cond delay="0"/>
                                              </p:stCondLst>
                                            </p:cTn>
                                            <p:tgtEl>
                                              <p:spTgt spid="449"/>
                                            </p:tgtEl>
                                            <p:attrNameLst>
                                              <p:attrName>style.visibility</p:attrName>
                                            </p:attrNameLst>
                                          </p:cBhvr>
                                          <p:to>
                                            <p:strVal val="visible"/>
                                          </p:to>
                                        </p:set>
                                        <p:anim calcmode="lin" valueType="num" p14:bounceEnd="67000">
                                          <p:cBhvr additive="base">
                                            <p:cTn id="82" dur="1000" fill="hold"/>
                                            <p:tgtEl>
                                              <p:spTgt spid="449"/>
                                            </p:tgtEl>
                                            <p:attrNameLst>
                                              <p:attrName>ppt_x</p:attrName>
                                            </p:attrNameLst>
                                          </p:cBhvr>
                                          <p:tavLst>
                                            <p:tav tm="0">
                                              <p:val>
                                                <p:strVal val="#ppt_x"/>
                                              </p:val>
                                            </p:tav>
                                            <p:tav tm="100000">
                                              <p:val>
                                                <p:strVal val="#ppt_x"/>
                                              </p:val>
                                            </p:tav>
                                          </p:tavLst>
                                        </p:anim>
                                        <p:anim calcmode="lin" valueType="num" p14:bounceEnd="67000">
                                          <p:cBhvr additive="base">
                                            <p:cTn id="83" dur="1000" fill="hold"/>
                                            <p:tgtEl>
                                              <p:spTgt spid="449"/>
                                            </p:tgtEl>
                                            <p:attrNameLst>
                                              <p:attrName>ppt_y</p:attrName>
                                            </p:attrNameLst>
                                          </p:cBhvr>
                                          <p:tavLst>
                                            <p:tav tm="0">
                                              <p:val>
                                                <p:strVal val="0-#ppt_h/2"/>
                                              </p:val>
                                            </p:tav>
                                            <p:tav tm="100000">
                                              <p:val>
                                                <p:strVal val="#ppt_y"/>
                                              </p:val>
                                            </p:tav>
                                          </p:tavLst>
                                        </p:anim>
                                      </p:childTnLst>
                                    </p:cTn>
                                  </p:par>
                                  <p:par>
                                    <p:cTn id="84" presetID="2" presetClass="entr" presetSubtype="1" fill="hold" nodeType="withEffect" p14:presetBounceEnd="67000">
                                      <p:stCondLst>
                                        <p:cond delay="1400"/>
                                      </p:stCondLst>
                                      <p:childTnLst>
                                        <p:set>
                                          <p:cBhvr>
                                            <p:cTn id="85" dur="1" fill="hold">
                                              <p:stCondLst>
                                                <p:cond delay="0"/>
                                              </p:stCondLst>
                                            </p:cTn>
                                            <p:tgtEl>
                                              <p:spTgt spid="455"/>
                                            </p:tgtEl>
                                            <p:attrNameLst>
                                              <p:attrName>style.visibility</p:attrName>
                                            </p:attrNameLst>
                                          </p:cBhvr>
                                          <p:to>
                                            <p:strVal val="visible"/>
                                          </p:to>
                                        </p:set>
                                        <p:anim calcmode="lin" valueType="num" p14:bounceEnd="67000">
                                          <p:cBhvr additive="base">
                                            <p:cTn id="86" dur="1000" fill="hold"/>
                                            <p:tgtEl>
                                              <p:spTgt spid="455"/>
                                            </p:tgtEl>
                                            <p:attrNameLst>
                                              <p:attrName>ppt_x</p:attrName>
                                            </p:attrNameLst>
                                          </p:cBhvr>
                                          <p:tavLst>
                                            <p:tav tm="0">
                                              <p:val>
                                                <p:strVal val="#ppt_x"/>
                                              </p:val>
                                            </p:tav>
                                            <p:tav tm="100000">
                                              <p:val>
                                                <p:strVal val="#ppt_x"/>
                                              </p:val>
                                            </p:tav>
                                          </p:tavLst>
                                        </p:anim>
                                        <p:anim calcmode="lin" valueType="num" p14:bounceEnd="67000">
                                          <p:cBhvr additive="base">
                                            <p:cTn id="87" dur="1000" fill="hold"/>
                                            <p:tgtEl>
                                              <p:spTgt spid="455"/>
                                            </p:tgtEl>
                                            <p:attrNameLst>
                                              <p:attrName>ppt_y</p:attrName>
                                            </p:attrNameLst>
                                          </p:cBhvr>
                                          <p:tavLst>
                                            <p:tav tm="0">
                                              <p:val>
                                                <p:strVal val="0-#ppt_h/2"/>
                                              </p:val>
                                            </p:tav>
                                            <p:tav tm="100000">
                                              <p:val>
                                                <p:strVal val="#ppt_y"/>
                                              </p:val>
                                            </p:tav>
                                          </p:tavLst>
                                        </p:anim>
                                      </p:childTnLst>
                                    </p:cTn>
                                  </p:par>
                                  <p:par>
                                    <p:cTn id="88" presetID="22" presetClass="entr" presetSubtype="4" fill="hold" nodeType="withEffect">
                                      <p:stCondLst>
                                        <p:cond delay="1750"/>
                                      </p:stCondLst>
                                      <p:childTnLst>
                                        <p:set>
                                          <p:cBhvr>
                                            <p:cTn id="89" dur="1" fill="hold">
                                              <p:stCondLst>
                                                <p:cond delay="0"/>
                                              </p:stCondLst>
                                            </p:cTn>
                                            <p:tgtEl>
                                              <p:spTgt spid="1901"/>
                                            </p:tgtEl>
                                            <p:attrNameLst>
                                              <p:attrName>style.visibility</p:attrName>
                                            </p:attrNameLst>
                                          </p:cBhvr>
                                          <p:to>
                                            <p:strVal val="visible"/>
                                          </p:to>
                                        </p:set>
                                        <p:animEffect transition="in" filter="wipe(down)">
                                          <p:cBhvr>
                                            <p:cTn id="90" dur="500"/>
                                            <p:tgtEl>
                                              <p:spTgt spid="1901"/>
                                            </p:tgtEl>
                                          </p:cBhvr>
                                        </p:animEffect>
                                      </p:childTnLst>
                                    </p:cTn>
                                  </p:par>
                                </p:childTnLst>
                              </p:cTn>
                            </p:par>
                            <p:par>
                              <p:cTn id="91" fill="hold">
                                <p:stCondLst>
                                  <p:cond delay="3150"/>
                                </p:stCondLst>
                                <p:childTnLst>
                                  <p:par>
                                    <p:cTn id="92" presetID="1" presetClass="entr" presetSubtype="0" fill="hold" nodeType="afterEffect">
                                      <p:stCondLst>
                                        <p:cond delay="0"/>
                                      </p:stCondLst>
                                      <p:childTnLst>
                                        <p:set>
                                          <p:cBhvr>
                                            <p:cTn id="93" dur="1" fill="hold">
                                              <p:stCondLst>
                                                <p:cond delay="0"/>
                                              </p:stCondLst>
                                            </p:cTn>
                                            <p:tgtEl>
                                              <p:spTgt spid="1889"/>
                                            </p:tgtEl>
                                            <p:attrNameLst>
                                              <p:attrName>style.visibility</p:attrName>
                                            </p:attrNameLst>
                                          </p:cBhvr>
                                          <p:to>
                                            <p:strVal val="visible"/>
                                          </p:to>
                                        </p:set>
                                      </p:childTnLst>
                                    </p:cTn>
                                  </p:par>
                                  <p:par>
                                    <p:cTn id="94" presetID="42" presetClass="path" presetSubtype="0" accel="50000" decel="50000" fill="hold" nodeType="withEffect">
                                      <p:stCondLst>
                                        <p:cond delay="0"/>
                                      </p:stCondLst>
                                      <p:childTnLst>
                                        <p:animMotion origin="layout" path="M -1.04167E-6 -3.7037E-6 L 0.0013 -0.39351 " pathEditMode="relative" rAng="0" ptsTypes="AA">
                                          <p:cBhvr>
                                            <p:cTn id="95" dur="2250" fill="hold"/>
                                            <p:tgtEl>
                                              <p:spTgt spid="1889"/>
                                            </p:tgtEl>
                                            <p:attrNameLst>
                                              <p:attrName>ppt_x</p:attrName>
                                              <p:attrName>ppt_y</p:attrName>
                                            </p:attrNameLst>
                                          </p:cBhvr>
                                          <p:rCtr x="65" y="-19676"/>
                                        </p:animMotion>
                                      </p:childTnLst>
                                    </p:cTn>
                                  </p:par>
                                </p:childTnLst>
                              </p:cTn>
                            </p:par>
                            <p:par>
                              <p:cTn id="96" fill="hold">
                                <p:stCondLst>
                                  <p:cond delay="5400"/>
                                </p:stCondLst>
                                <p:childTnLst>
                                  <p:par>
                                    <p:cTn id="97" presetID="2" presetClass="entr" presetSubtype="8" fill="hold" grpId="0" nodeType="afterEffect" p14:presetBounceEnd="80000">
                                      <p:stCondLst>
                                        <p:cond delay="0"/>
                                      </p:stCondLst>
                                      <p:childTnLst>
                                        <p:set>
                                          <p:cBhvr>
                                            <p:cTn id="98" dur="1" fill="hold">
                                              <p:stCondLst>
                                                <p:cond delay="0"/>
                                              </p:stCondLst>
                                            </p:cTn>
                                            <p:tgtEl>
                                              <p:spTgt spid="672">
                                                <p:txEl>
                                                  <p:pRg st="0" end="0"/>
                                                </p:txEl>
                                              </p:spTgt>
                                            </p:tgtEl>
                                            <p:attrNameLst>
                                              <p:attrName>style.visibility</p:attrName>
                                            </p:attrNameLst>
                                          </p:cBhvr>
                                          <p:to>
                                            <p:strVal val="visible"/>
                                          </p:to>
                                        </p:set>
                                        <p:anim calcmode="lin" valueType="num" p14:bounceEnd="80000">
                                          <p:cBhvr additive="base">
                                            <p:cTn id="99" dur="1000" fill="hold"/>
                                            <p:tgtEl>
                                              <p:spTgt spid="672">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100" dur="1000" fill="hold"/>
                                            <p:tgtEl>
                                              <p:spTgt spid="672">
                                                <p:txEl>
                                                  <p:pRg st="0" end="0"/>
                                                </p:txEl>
                                              </p:spTgt>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14:presetBounceEnd="80000">
                                      <p:stCondLst>
                                        <p:cond delay="0"/>
                                      </p:stCondLst>
                                      <p:childTnLst>
                                        <p:set>
                                          <p:cBhvr>
                                            <p:cTn id="102" dur="1" fill="hold">
                                              <p:stCondLst>
                                                <p:cond delay="0"/>
                                              </p:stCondLst>
                                            </p:cTn>
                                            <p:tgtEl>
                                              <p:spTgt spid="678">
                                                <p:txEl>
                                                  <p:pRg st="0" end="0"/>
                                                </p:txEl>
                                              </p:spTgt>
                                            </p:tgtEl>
                                            <p:attrNameLst>
                                              <p:attrName>style.visibility</p:attrName>
                                            </p:attrNameLst>
                                          </p:cBhvr>
                                          <p:to>
                                            <p:strVal val="visible"/>
                                          </p:to>
                                        </p:set>
                                        <p:anim calcmode="lin" valueType="num" p14:bounceEnd="80000">
                                          <p:cBhvr additive="base">
                                            <p:cTn id="103" dur="1000" fill="hold"/>
                                            <p:tgtEl>
                                              <p:spTgt spid="678">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104" dur="1000" fill="hold"/>
                                            <p:tgtEl>
                                              <p:spTgt spid="67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2" grpId="0" build="p"/>
          <p:bldP spid="678"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886"/>
                                            </p:tgtEl>
                                            <p:attrNameLst>
                                              <p:attrName>style.visibility</p:attrName>
                                            </p:attrNameLst>
                                          </p:cBhvr>
                                          <p:to>
                                            <p:strVal val="visible"/>
                                          </p:to>
                                        </p:set>
                                        <p:anim calcmode="lin" valueType="num">
                                          <p:cBhvr additive="base">
                                            <p:cTn id="7" dur="750" fill="hold"/>
                                            <p:tgtEl>
                                              <p:spTgt spid="1886"/>
                                            </p:tgtEl>
                                            <p:attrNameLst>
                                              <p:attrName>ppt_x</p:attrName>
                                            </p:attrNameLst>
                                          </p:cBhvr>
                                          <p:tavLst>
                                            <p:tav tm="0">
                                              <p:val>
                                                <p:strVal val="#ppt_x"/>
                                              </p:val>
                                            </p:tav>
                                            <p:tav tm="100000">
                                              <p:val>
                                                <p:strVal val="#ppt_x"/>
                                              </p:val>
                                            </p:tav>
                                          </p:tavLst>
                                        </p:anim>
                                        <p:anim calcmode="lin" valueType="num">
                                          <p:cBhvr additive="base">
                                            <p:cTn id="8" dur="750" fill="hold"/>
                                            <p:tgtEl>
                                              <p:spTgt spid="188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85"/>
                                            </p:tgtEl>
                                            <p:attrNameLst>
                                              <p:attrName>style.visibility</p:attrName>
                                            </p:attrNameLst>
                                          </p:cBhvr>
                                          <p:to>
                                            <p:strVal val="visible"/>
                                          </p:to>
                                        </p:set>
                                        <p:anim calcmode="lin" valueType="num">
                                          <p:cBhvr additive="base">
                                            <p:cTn id="11" dur="750" fill="hold"/>
                                            <p:tgtEl>
                                              <p:spTgt spid="1885"/>
                                            </p:tgtEl>
                                            <p:attrNameLst>
                                              <p:attrName>ppt_x</p:attrName>
                                            </p:attrNameLst>
                                          </p:cBhvr>
                                          <p:tavLst>
                                            <p:tav tm="0">
                                              <p:val>
                                                <p:strVal val="#ppt_x"/>
                                              </p:val>
                                            </p:tav>
                                            <p:tav tm="100000">
                                              <p:val>
                                                <p:strVal val="#ppt_x"/>
                                              </p:val>
                                            </p:tav>
                                          </p:tavLst>
                                        </p:anim>
                                        <p:anim calcmode="lin" valueType="num">
                                          <p:cBhvr additive="base">
                                            <p:cTn id="12" dur="750" fill="hold"/>
                                            <p:tgtEl>
                                              <p:spTgt spid="188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87"/>
                                            </p:tgtEl>
                                            <p:attrNameLst>
                                              <p:attrName>style.visibility</p:attrName>
                                            </p:attrNameLst>
                                          </p:cBhvr>
                                          <p:to>
                                            <p:strVal val="visible"/>
                                          </p:to>
                                        </p:set>
                                        <p:anim calcmode="lin" valueType="num">
                                          <p:cBhvr additive="base">
                                            <p:cTn id="15" dur="750" fill="hold"/>
                                            <p:tgtEl>
                                              <p:spTgt spid="1887"/>
                                            </p:tgtEl>
                                            <p:attrNameLst>
                                              <p:attrName>ppt_x</p:attrName>
                                            </p:attrNameLst>
                                          </p:cBhvr>
                                          <p:tavLst>
                                            <p:tav tm="0">
                                              <p:val>
                                                <p:strVal val="#ppt_x"/>
                                              </p:val>
                                            </p:tav>
                                            <p:tav tm="100000">
                                              <p:val>
                                                <p:strVal val="#ppt_x"/>
                                              </p:val>
                                            </p:tav>
                                          </p:tavLst>
                                        </p:anim>
                                        <p:anim calcmode="lin" valueType="num">
                                          <p:cBhvr additive="base">
                                            <p:cTn id="16" dur="750" fill="hold"/>
                                            <p:tgtEl>
                                              <p:spTgt spid="188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888"/>
                                            </p:tgtEl>
                                            <p:attrNameLst>
                                              <p:attrName>style.visibility</p:attrName>
                                            </p:attrNameLst>
                                          </p:cBhvr>
                                          <p:to>
                                            <p:strVal val="visible"/>
                                          </p:to>
                                        </p:set>
                                        <p:anim calcmode="lin" valueType="num">
                                          <p:cBhvr additive="base">
                                            <p:cTn id="19" dur="750" fill="hold"/>
                                            <p:tgtEl>
                                              <p:spTgt spid="1888"/>
                                            </p:tgtEl>
                                            <p:attrNameLst>
                                              <p:attrName>ppt_x</p:attrName>
                                            </p:attrNameLst>
                                          </p:cBhvr>
                                          <p:tavLst>
                                            <p:tav tm="0">
                                              <p:val>
                                                <p:strVal val="#ppt_x"/>
                                              </p:val>
                                            </p:tav>
                                            <p:tav tm="100000">
                                              <p:val>
                                                <p:strVal val="#ppt_x"/>
                                              </p:val>
                                            </p:tav>
                                          </p:tavLst>
                                        </p:anim>
                                        <p:anim calcmode="lin" valueType="num">
                                          <p:cBhvr additive="base">
                                            <p:cTn id="20" dur="750" fill="hold"/>
                                            <p:tgtEl>
                                              <p:spTgt spid="188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902"/>
                                            </p:tgtEl>
                                            <p:attrNameLst>
                                              <p:attrName>style.visibility</p:attrName>
                                            </p:attrNameLst>
                                          </p:cBhvr>
                                          <p:to>
                                            <p:strVal val="visible"/>
                                          </p:to>
                                        </p:set>
                                        <p:anim calcmode="lin" valueType="num">
                                          <p:cBhvr additive="base">
                                            <p:cTn id="23" dur="750" fill="hold"/>
                                            <p:tgtEl>
                                              <p:spTgt spid="1902"/>
                                            </p:tgtEl>
                                            <p:attrNameLst>
                                              <p:attrName>ppt_x</p:attrName>
                                            </p:attrNameLst>
                                          </p:cBhvr>
                                          <p:tavLst>
                                            <p:tav tm="0">
                                              <p:val>
                                                <p:strVal val="#ppt_x"/>
                                              </p:val>
                                            </p:tav>
                                            <p:tav tm="100000">
                                              <p:val>
                                                <p:strVal val="#ppt_x"/>
                                              </p:val>
                                            </p:tav>
                                          </p:tavLst>
                                        </p:anim>
                                        <p:anim calcmode="lin" valueType="num">
                                          <p:cBhvr additive="base">
                                            <p:cTn id="24" dur="750" fill="hold"/>
                                            <p:tgtEl>
                                              <p:spTgt spid="1902"/>
                                            </p:tgtEl>
                                            <p:attrNameLst>
                                              <p:attrName>ppt_y</p:attrName>
                                            </p:attrNameLst>
                                          </p:cBhvr>
                                          <p:tavLst>
                                            <p:tav tm="0">
                                              <p:val>
                                                <p:strVal val="1+#ppt_h/2"/>
                                              </p:val>
                                            </p:tav>
                                            <p:tav tm="100000">
                                              <p:val>
                                                <p:strVal val="#ppt_y"/>
                                              </p:val>
                                            </p:tav>
                                          </p:tavLst>
                                        </p:anim>
                                      </p:childTnLst>
                                    </p:cTn>
                                  </p:par>
                                </p:childTnLst>
                              </p:cTn>
                            </p:par>
                            <p:par>
                              <p:cTn id="25" fill="hold">
                                <p:stCondLst>
                                  <p:cond delay="750"/>
                                </p:stCondLst>
                                <p:childTnLst>
                                  <p:par>
                                    <p:cTn id="26" presetID="53" presetClass="entr" presetSubtype="16" fill="hold" nodeType="afterEffect">
                                      <p:stCondLst>
                                        <p:cond delay="100"/>
                                      </p:stCondLst>
                                      <p:childTnLst>
                                        <p:set>
                                          <p:cBhvr>
                                            <p:cTn id="27" dur="1" fill="hold">
                                              <p:stCondLst>
                                                <p:cond delay="0"/>
                                              </p:stCondLst>
                                            </p:cTn>
                                            <p:tgtEl>
                                              <p:spTgt spid="1900"/>
                                            </p:tgtEl>
                                            <p:attrNameLst>
                                              <p:attrName>style.visibility</p:attrName>
                                            </p:attrNameLst>
                                          </p:cBhvr>
                                          <p:to>
                                            <p:strVal val="visible"/>
                                          </p:to>
                                        </p:set>
                                        <p:anim calcmode="lin" valueType="num">
                                          <p:cBhvr>
                                            <p:cTn id="28" dur="500" fill="hold"/>
                                            <p:tgtEl>
                                              <p:spTgt spid="1900"/>
                                            </p:tgtEl>
                                            <p:attrNameLst>
                                              <p:attrName>ppt_w</p:attrName>
                                            </p:attrNameLst>
                                          </p:cBhvr>
                                          <p:tavLst>
                                            <p:tav tm="0">
                                              <p:val>
                                                <p:fltVal val="0"/>
                                              </p:val>
                                            </p:tav>
                                            <p:tav tm="100000">
                                              <p:val>
                                                <p:strVal val="#ppt_w"/>
                                              </p:val>
                                            </p:tav>
                                          </p:tavLst>
                                        </p:anim>
                                        <p:anim calcmode="lin" valueType="num">
                                          <p:cBhvr>
                                            <p:cTn id="29" dur="500" fill="hold"/>
                                            <p:tgtEl>
                                              <p:spTgt spid="1900"/>
                                            </p:tgtEl>
                                            <p:attrNameLst>
                                              <p:attrName>ppt_h</p:attrName>
                                            </p:attrNameLst>
                                          </p:cBhvr>
                                          <p:tavLst>
                                            <p:tav tm="0">
                                              <p:val>
                                                <p:fltVal val="0"/>
                                              </p:val>
                                            </p:tav>
                                            <p:tav tm="100000">
                                              <p:val>
                                                <p:strVal val="#ppt_h"/>
                                              </p:val>
                                            </p:tav>
                                          </p:tavLst>
                                        </p:anim>
                                        <p:animEffect transition="in" filter="fade">
                                          <p:cBhvr>
                                            <p:cTn id="30" dur="500"/>
                                            <p:tgtEl>
                                              <p:spTgt spid="1900"/>
                                            </p:tgtEl>
                                          </p:cBhvr>
                                        </p:animEffect>
                                      </p:childTnLst>
                                    </p:cTn>
                                  </p:par>
                                  <p:par>
                                    <p:cTn id="31" presetID="53" presetClass="entr" presetSubtype="16" fill="hold" nodeType="withEffect">
                                      <p:stCondLst>
                                        <p:cond delay="200"/>
                                      </p:stCondLst>
                                      <p:childTnLst>
                                        <p:set>
                                          <p:cBhvr>
                                            <p:cTn id="32" dur="1" fill="hold">
                                              <p:stCondLst>
                                                <p:cond delay="0"/>
                                              </p:stCondLst>
                                            </p:cTn>
                                            <p:tgtEl>
                                              <p:spTgt spid="2047"/>
                                            </p:tgtEl>
                                            <p:attrNameLst>
                                              <p:attrName>style.visibility</p:attrName>
                                            </p:attrNameLst>
                                          </p:cBhvr>
                                          <p:to>
                                            <p:strVal val="visible"/>
                                          </p:to>
                                        </p:set>
                                        <p:anim calcmode="lin" valueType="num">
                                          <p:cBhvr>
                                            <p:cTn id="33" dur="500" fill="hold"/>
                                            <p:tgtEl>
                                              <p:spTgt spid="2047"/>
                                            </p:tgtEl>
                                            <p:attrNameLst>
                                              <p:attrName>ppt_w</p:attrName>
                                            </p:attrNameLst>
                                          </p:cBhvr>
                                          <p:tavLst>
                                            <p:tav tm="0">
                                              <p:val>
                                                <p:fltVal val="0"/>
                                              </p:val>
                                            </p:tav>
                                            <p:tav tm="100000">
                                              <p:val>
                                                <p:strVal val="#ppt_w"/>
                                              </p:val>
                                            </p:tav>
                                          </p:tavLst>
                                        </p:anim>
                                        <p:anim calcmode="lin" valueType="num">
                                          <p:cBhvr>
                                            <p:cTn id="34" dur="500" fill="hold"/>
                                            <p:tgtEl>
                                              <p:spTgt spid="2047"/>
                                            </p:tgtEl>
                                            <p:attrNameLst>
                                              <p:attrName>ppt_h</p:attrName>
                                            </p:attrNameLst>
                                          </p:cBhvr>
                                          <p:tavLst>
                                            <p:tav tm="0">
                                              <p:val>
                                                <p:fltVal val="0"/>
                                              </p:val>
                                            </p:tav>
                                            <p:tav tm="100000">
                                              <p:val>
                                                <p:strVal val="#ppt_h"/>
                                              </p:val>
                                            </p:tav>
                                          </p:tavLst>
                                        </p:anim>
                                        <p:animEffect transition="in" filter="fade">
                                          <p:cBhvr>
                                            <p:cTn id="35" dur="500"/>
                                            <p:tgtEl>
                                              <p:spTgt spid="2047"/>
                                            </p:tgtEl>
                                          </p:cBhvr>
                                        </p:animEffect>
                                      </p:childTnLst>
                                    </p:cTn>
                                  </p:par>
                                  <p:par>
                                    <p:cTn id="36" presetID="2" presetClass="entr" presetSubtype="1" fill="hold" nodeType="withEffect">
                                      <p:stCondLst>
                                        <p:cond delay="300"/>
                                      </p:stCondLst>
                                      <p:childTnLst>
                                        <p:set>
                                          <p:cBhvr>
                                            <p:cTn id="37" dur="1" fill="hold">
                                              <p:stCondLst>
                                                <p:cond delay="0"/>
                                              </p:stCondLst>
                                            </p:cTn>
                                            <p:tgtEl>
                                              <p:spTgt spid="750"/>
                                            </p:tgtEl>
                                            <p:attrNameLst>
                                              <p:attrName>style.visibility</p:attrName>
                                            </p:attrNameLst>
                                          </p:cBhvr>
                                          <p:to>
                                            <p:strVal val="visible"/>
                                          </p:to>
                                        </p:set>
                                        <p:anim calcmode="lin" valueType="num">
                                          <p:cBhvr additive="base">
                                            <p:cTn id="38" dur="1250" fill="hold"/>
                                            <p:tgtEl>
                                              <p:spTgt spid="750"/>
                                            </p:tgtEl>
                                            <p:attrNameLst>
                                              <p:attrName>ppt_x</p:attrName>
                                            </p:attrNameLst>
                                          </p:cBhvr>
                                          <p:tavLst>
                                            <p:tav tm="0">
                                              <p:val>
                                                <p:strVal val="#ppt_x"/>
                                              </p:val>
                                            </p:tav>
                                            <p:tav tm="100000">
                                              <p:val>
                                                <p:strVal val="#ppt_x"/>
                                              </p:val>
                                            </p:tav>
                                          </p:tavLst>
                                        </p:anim>
                                        <p:anim calcmode="lin" valueType="num">
                                          <p:cBhvr additive="base">
                                            <p:cTn id="39" dur="1250" fill="hold"/>
                                            <p:tgtEl>
                                              <p:spTgt spid="750"/>
                                            </p:tgtEl>
                                            <p:attrNameLst>
                                              <p:attrName>ppt_y</p:attrName>
                                            </p:attrNameLst>
                                          </p:cBhvr>
                                          <p:tavLst>
                                            <p:tav tm="0">
                                              <p:val>
                                                <p:strVal val="0-#ppt_h/2"/>
                                              </p:val>
                                            </p:tav>
                                            <p:tav tm="100000">
                                              <p:val>
                                                <p:strVal val="#ppt_y"/>
                                              </p:val>
                                            </p:tav>
                                          </p:tavLst>
                                        </p:anim>
                                      </p:childTnLst>
                                    </p:cTn>
                                  </p:par>
                                  <p:par>
                                    <p:cTn id="40" presetID="2" presetClass="entr" presetSubtype="1" fill="hold" nodeType="withEffect">
                                      <p:stCondLst>
                                        <p:cond delay="400"/>
                                      </p:stCondLst>
                                      <p:childTnLst>
                                        <p:set>
                                          <p:cBhvr>
                                            <p:cTn id="41" dur="1" fill="hold">
                                              <p:stCondLst>
                                                <p:cond delay="0"/>
                                              </p:stCondLst>
                                            </p:cTn>
                                            <p:tgtEl>
                                              <p:spTgt spid="461"/>
                                            </p:tgtEl>
                                            <p:attrNameLst>
                                              <p:attrName>style.visibility</p:attrName>
                                            </p:attrNameLst>
                                          </p:cBhvr>
                                          <p:to>
                                            <p:strVal val="visible"/>
                                          </p:to>
                                        </p:set>
                                        <p:anim calcmode="lin" valueType="num">
                                          <p:cBhvr additive="base">
                                            <p:cTn id="42" dur="1000" fill="hold"/>
                                            <p:tgtEl>
                                              <p:spTgt spid="461"/>
                                            </p:tgtEl>
                                            <p:attrNameLst>
                                              <p:attrName>ppt_x</p:attrName>
                                            </p:attrNameLst>
                                          </p:cBhvr>
                                          <p:tavLst>
                                            <p:tav tm="0">
                                              <p:val>
                                                <p:strVal val="#ppt_x"/>
                                              </p:val>
                                            </p:tav>
                                            <p:tav tm="100000">
                                              <p:val>
                                                <p:strVal val="#ppt_x"/>
                                              </p:val>
                                            </p:tav>
                                          </p:tavLst>
                                        </p:anim>
                                        <p:anim calcmode="lin" valueType="num">
                                          <p:cBhvr additive="base">
                                            <p:cTn id="43" dur="1000" fill="hold"/>
                                            <p:tgtEl>
                                              <p:spTgt spid="461"/>
                                            </p:tgtEl>
                                            <p:attrNameLst>
                                              <p:attrName>ppt_y</p:attrName>
                                            </p:attrNameLst>
                                          </p:cBhvr>
                                          <p:tavLst>
                                            <p:tav tm="0">
                                              <p:val>
                                                <p:strVal val="0-#ppt_h/2"/>
                                              </p:val>
                                            </p:tav>
                                            <p:tav tm="100000">
                                              <p:val>
                                                <p:strVal val="#ppt_y"/>
                                              </p:val>
                                            </p:tav>
                                          </p:tavLst>
                                        </p:anim>
                                      </p:childTnLst>
                                    </p:cTn>
                                  </p:par>
                                  <p:par>
                                    <p:cTn id="44" presetID="2" presetClass="entr" presetSubtype="1" fill="hold" nodeType="withEffect">
                                      <p:stCondLst>
                                        <p:cond delay="500"/>
                                      </p:stCondLst>
                                      <p:childTnLst>
                                        <p:set>
                                          <p:cBhvr>
                                            <p:cTn id="45" dur="1" fill="hold">
                                              <p:stCondLst>
                                                <p:cond delay="0"/>
                                              </p:stCondLst>
                                            </p:cTn>
                                            <p:tgtEl>
                                              <p:spTgt spid="880"/>
                                            </p:tgtEl>
                                            <p:attrNameLst>
                                              <p:attrName>style.visibility</p:attrName>
                                            </p:attrNameLst>
                                          </p:cBhvr>
                                          <p:to>
                                            <p:strVal val="visible"/>
                                          </p:to>
                                        </p:set>
                                        <p:anim calcmode="lin" valueType="num">
                                          <p:cBhvr additive="base">
                                            <p:cTn id="46" dur="750" fill="hold"/>
                                            <p:tgtEl>
                                              <p:spTgt spid="880"/>
                                            </p:tgtEl>
                                            <p:attrNameLst>
                                              <p:attrName>ppt_x</p:attrName>
                                            </p:attrNameLst>
                                          </p:cBhvr>
                                          <p:tavLst>
                                            <p:tav tm="0">
                                              <p:val>
                                                <p:strVal val="#ppt_x"/>
                                              </p:val>
                                            </p:tav>
                                            <p:tav tm="100000">
                                              <p:val>
                                                <p:strVal val="#ppt_x"/>
                                              </p:val>
                                            </p:tav>
                                          </p:tavLst>
                                        </p:anim>
                                        <p:anim calcmode="lin" valueType="num">
                                          <p:cBhvr additive="base">
                                            <p:cTn id="47" dur="750" fill="hold"/>
                                            <p:tgtEl>
                                              <p:spTgt spid="880"/>
                                            </p:tgtEl>
                                            <p:attrNameLst>
                                              <p:attrName>ppt_y</p:attrName>
                                            </p:attrNameLst>
                                          </p:cBhvr>
                                          <p:tavLst>
                                            <p:tav tm="0">
                                              <p:val>
                                                <p:strVal val="0-#ppt_h/2"/>
                                              </p:val>
                                            </p:tav>
                                            <p:tav tm="100000">
                                              <p:val>
                                                <p:strVal val="#ppt_y"/>
                                              </p:val>
                                            </p:tav>
                                          </p:tavLst>
                                        </p:anim>
                                      </p:childTnLst>
                                    </p:cTn>
                                  </p:par>
                                  <p:par>
                                    <p:cTn id="48" presetID="2" presetClass="entr" presetSubtype="1" fill="hold" nodeType="withEffect">
                                      <p:stCondLst>
                                        <p:cond delay="700"/>
                                      </p:stCondLst>
                                      <p:childTnLst>
                                        <p:set>
                                          <p:cBhvr>
                                            <p:cTn id="49" dur="1" fill="hold">
                                              <p:stCondLst>
                                                <p:cond delay="0"/>
                                              </p:stCondLst>
                                            </p:cTn>
                                            <p:tgtEl>
                                              <p:spTgt spid="1903"/>
                                            </p:tgtEl>
                                            <p:attrNameLst>
                                              <p:attrName>style.visibility</p:attrName>
                                            </p:attrNameLst>
                                          </p:cBhvr>
                                          <p:to>
                                            <p:strVal val="visible"/>
                                          </p:to>
                                        </p:set>
                                        <p:anim calcmode="lin" valueType="num">
                                          <p:cBhvr additive="base">
                                            <p:cTn id="50" dur="750" fill="hold"/>
                                            <p:tgtEl>
                                              <p:spTgt spid="1903"/>
                                            </p:tgtEl>
                                            <p:attrNameLst>
                                              <p:attrName>ppt_x</p:attrName>
                                            </p:attrNameLst>
                                          </p:cBhvr>
                                          <p:tavLst>
                                            <p:tav tm="0">
                                              <p:val>
                                                <p:strVal val="#ppt_x"/>
                                              </p:val>
                                            </p:tav>
                                            <p:tav tm="100000">
                                              <p:val>
                                                <p:strVal val="#ppt_x"/>
                                              </p:val>
                                            </p:tav>
                                          </p:tavLst>
                                        </p:anim>
                                        <p:anim calcmode="lin" valueType="num">
                                          <p:cBhvr additive="base">
                                            <p:cTn id="51" dur="750" fill="hold"/>
                                            <p:tgtEl>
                                              <p:spTgt spid="1903"/>
                                            </p:tgtEl>
                                            <p:attrNameLst>
                                              <p:attrName>ppt_y</p:attrName>
                                            </p:attrNameLst>
                                          </p:cBhvr>
                                          <p:tavLst>
                                            <p:tav tm="0">
                                              <p:val>
                                                <p:strVal val="0-#ppt_h/2"/>
                                              </p:val>
                                            </p:tav>
                                            <p:tav tm="100000">
                                              <p:val>
                                                <p:strVal val="#ppt_y"/>
                                              </p:val>
                                            </p:tav>
                                          </p:tavLst>
                                        </p:anim>
                                      </p:childTnLst>
                                    </p:cTn>
                                  </p:par>
                                  <p:par>
                                    <p:cTn id="52" presetID="2" presetClass="entr" presetSubtype="1" fill="hold" nodeType="withEffect">
                                      <p:stCondLst>
                                        <p:cond delay="800"/>
                                      </p:stCondLst>
                                      <p:childTnLst>
                                        <p:set>
                                          <p:cBhvr>
                                            <p:cTn id="53" dur="1" fill="hold">
                                              <p:stCondLst>
                                                <p:cond delay="0"/>
                                              </p:stCondLst>
                                            </p:cTn>
                                            <p:tgtEl>
                                              <p:spTgt spid="2026"/>
                                            </p:tgtEl>
                                            <p:attrNameLst>
                                              <p:attrName>style.visibility</p:attrName>
                                            </p:attrNameLst>
                                          </p:cBhvr>
                                          <p:to>
                                            <p:strVal val="visible"/>
                                          </p:to>
                                        </p:set>
                                        <p:anim calcmode="lin" valueType="num">
                                          <p:cBhvr additive="base">
                                            <p:cTn id="54" dur="1250" fill="hold"/>
                                            <p:tgtEl>
                                              <p:spTgt spid="2026"/>
                                            </p:tgtEl>
                                            <p:attrNameLst>
                                              <p:attrName>ppt_x</p:attrName>
                                            </p:attrNameLst>
                                          </p:cBhvr>
                                          <p:tavLst>
                                            <p:tav tm="0">
                                              <p:val>
                                                <p:strVal val="#ppt_x"/>
                                              </p:val>
                                            </p:tav>
                                            <p:tav tm="100000">
                                              <p:val>
                                                <p:strVal val="#ppt_x"/>
                                              </p:val>
                                            </p:tav>
                                          </p:tavLst>
                                        </p:anim>
                                        <p:anim calcmode="lin" valueType="num">
                                          <p:cBhvr additive="base">
                                            <p:cTn id="55" dur="1250" fill="hold"/>
                                            <p:tgtEl>
                                              <p:spTgt spid="2026"/>
                                            </p:tgtEl>
                                            <p:attrNameLst>
                                              <p:attrName>ppt_y</p:attrName>
                                            </p:attrNameLst>
                                          </p:cBhvr>
                                          <p:tavLst>
                                            <p:tav tm="0">
                                              <p:val>
                                                <p:strVal val="0-#ppt_h/2"/>
                                              </p:val>
                                            </p:tav>
                                            <p:tav tm="100000">
                                              <p:val>
                                                <p:strVal val="#ppt_y"/>
                                              </p:val>
                                            </p:tav>
                                          </p:tavLst>
                                        </p:anim>
                                      </p:childTnLst>
                                    </p:cTn>
                                  </p:par>
                                  <p:par>
                                    <p:cTn id="56" presetID="2" presetClass="entr" presetSubtype="1" fill="hold" nodeType="withEffect">
                                      <p:stCondLst>
                                        <p:cond delay="900"/>
                                      </p:stCondLst>
                                      <p:childTnLst>
                                        <p:set>
                                          <p:cBhvr>
                                            <p:cTn id="57" dur="1" fill="hold">
                                              <p:stCondLst>
                                                <p:cond delay="0"/>
                                              </p:stCondLst>
                                            </p:cTn>
                                            <p:tgtEl>
                                              <p:spTgt spid="701"/>
                                            </p:tgtEl>
                                            <p:attrNameLst>
                                              <p:attrName>style.visibility</p:attrName>
                                            </p:attrNameLst>
                                          </p:cBhvr>
                                          <p:to>
                                            <p:strVal val="visible"/>
                                          </p:to>
                                        </p:set>
                                        <p:anim calcmode="lin" valueType="num">
                                          <p:cBhvr additive="base">
                                            <p:cTn id="58" dur="750" fill="hold"/>
                                            <p:tgtEl>
                                              <p:spTgt spid="701"/>
                                            </p:tgtEl>
                                            <p:attrNameLst>
                                              <p:attrName>ppt_x</p:attrName>
                                            </p:attrNameLst>
                                          </p:cBhvr>
                                          <p:tavLst>
                                            <p:tav tm="0">
                                              <p:val>
                                                <p:strVal val="#ppt_x"/>
                                              </p:val>
                                            </p:tav>
                                            <p:tav tm="100000">
                                              <p:val>
                                                <p:strVal val="#ppt_x"/>
                                              </p:val>
                                            </p:tav>
                                          </p:tavLst>
                                        </p:anim>
                                        <p:anim calcmode="lin" valueType="num">
                                          <p:cBhvr additive="base">
                                            <p:cTn id="59" dur="750" fill="hold"/>
                                            <p:tgtEl>
                                              <p:spTgt spid="701"/>
                                            </p:tgtEl>
                                            <p:attrNameLst>
                                              <p:attrName>ppt_y</p:attrName>
                                            </p:attrNameLst>
                                          </p:cBhvr>
                                          <p:tavLst>
                                            <p:tav tm="0">
                                              <p:val>
                                                <p:strVal val="0-#ppt_h/2"/>
                                              </p:val>
                                            </p:tav>
                                            <p:tav tm="100000">
                                              <p:val>
                                                <p:strVal val="#ppt_y"/>
                                              </p:val>
                                            </p:tav>
                                          </p:tavLst>
                                        </p:anim>
                                      </p:childTnLst>
                                    </p:cTn>
                                  </p:par>
                                  <p:par>
                                    <p:cTn id="60" presetID="2" presetClass="entr" presetSubtype="1" fill="hold" nodeType="withEffect">
                                      <p:stCondLst>
                                        <p:cond delay="900"/>
                                      </p:stCondLst>
                                      <p:childTnLst>
                                        <p:set>
                                          <p:cBhvr>
                                            <p:cTn id="61" dur="1" fill="hold">
                                              <p:stCondLst>
                                                <p:cond delay="0"/>
                                              </p:stCondLst>
                                            </p:cTn>
                                            <p:tgtEl>
                                              <p:spTgt spid="477"/>
                                            </p:tgtEl>
                                            <p:attrNameLst>
                                              <p:attrName>style.visibility</p:attrName>
                                            </p:attrNameLst>
                                          </p:cBhvr>
                                          <p:to>
                                            <p:strVal val="visible"/>
                                          </p:to>
                                        </p:set>
                                        <p:anim calcmode="lin" valueType="num">
                                          <p:cBhvr additive="base">
                                            <p:cTn id="62" dur="1000" fill="hold"/>
                                            <p:tgtEl>
                                              <p:spTgt spid="477"/>
                                            </p:tgtEl>
                                            <p:attrNameLst>
                                              <p:attrName>ppt_x</p:attrName>
                                            </p:attrNameLst>
                                          </p:cBhvr>
                                          <p:tavLst>
                                            <p:tav tm="0">
                                              <p:val>
                                                <p:strVal val="#ppt_x"/>
                                              </p:val>
                                            </p:tav>
                                            <p:tav tm="100000">
                                              <p:val>
                                                <p:strVal val="#ppt_x"/>
                                              </p:val>
                                            </p:tav>
                                          </p:tavLst>
                                        </p:anim>
                                        <p:anim calcmode="lin" valueType="num">
                                          <p:cBhvr additive="base">
                                            <p:cTn id="63" dur="1000" fill="hold"/>
                                            <p:tgtEl>
                                              <p:spTgt spid="477"/>
                                            </p:tgtEl>
                                            <p:attrNameLst>
                                              <p:attrName>ppt_y</p:attrName>
                                            </p:attrNameLst>
                                          </p:cBhvr>
                                          <p:tavLst>
                                            <p:tav tm="0">
                                              <p:val>
                                                <p:strVal val="0-#ppt_h/2"/>
                                              </p:val>
                                            </p:tav>
                                            <p:tav tm="100000">
                                              <p:val>
                                                <p:strVal val="#ppt_y"/>
                                              </p:val>
                                            </p:tav>
                                          </p:tavLst>
                                        </p:anim>
                                      </p:childTnLst>
                                    </p:cTn>
                                  </p:par>
                                  <p:par>
                                    <p:cTn id="64" presetID="2" presetClass="entr" presetSubtype="1" fill="hold" nodeType="withEffect">
                                      <p:stCondLst>
                                        <p:cond delay="1000"/>
                                      </p:stCondLst>
                                      <p:childTnLst>
                                        <p:set>
                                          <p:cBhvr>
                                            <p:cTn id="65" dur="1" fill="hold">
                                              <p:stCondLst>
                                                <p:cond delay="0"/>
                                              </p:stCondLst>
                                            </p:cTn>
                                            <p:tgtEl>
                                              <p:spTgt spid="935"/>
                                            </p:tgtEl>
                                            <p:attrNameLst>
                                              <p:attrName>style.visibility</p:attrName>
                                            </p:attrNameLst>
                                          </p:cBhvr>
                                          <p:to>
                                            <p:strVal val="visible"/>
                                          </p:to>
                                        </p:set>
                                        <p:anim calcmode="lin" valueType="num">
                                          <p:cBhvr additive="base">
                                            <p:cTn id="66" dur="750" fill="hold"/>
                                            <p:tgtEl>
                                              <p:spTgt spid="935"/>
                                            </p:tgtEl>
                                            <p:attrNameLst>
                                              <p:attrName>ppt_x</p:attrName>
                                            </p:attrNameLst>
                                          </p:cBhvr>
                                          <p:tavLst>
                                            <p:tav tm="0">
                                              <p:val>
                                                <p:strVal val="#ppt_x"/>
                                              </p:val>
                                            </p:tav>
                                            <p:tav tm="100000">
                                              <p:val>
                                                <p:strVal val="#ppt_x"/>
                                              </p:val>
                                            </p:tav>
                                          </p:tavLst>
                                        </p:anim>
                                        <p:anim calcmode="lin" valueType="num">
                                          <p:cBhvr additive="base">
                                            <p:cTn id="67" dur="750" fill="hold"/>
                                            <p:tgtEl>
                                              <p:spTgt spid="935"/>
                                            </p:tgtEl>
                                            <p:attrNameLst>
                                              <p:attrName>ppt_y</p:attrName>
                                            </p:attrNameLst>
                                          </p:cBhvr>
                                          <p:tavLst>
                                            <p:tav tm="0">
                                              <p:val>
                                                <p:strVal val="0-#ppt_h/2"/>
                                              </p:val>
                                            </p:tav>
                                            <p:tav tm="100000">
                                              <p:val>
                                                <p:strVal val="#ppt_y"/>
                                              </p:val>
                                            </p:tav>
                                          </p:tavLst>
                                        </p:anim>
                                      </p:childTnLst>
                                    </p:cTn>
                                  </p:par>
                                  <p:par>
                                    <p:cTn id="68" presetID="2" presetClass="entr" presetSubtype="1" fill="hold" nodeType="withEffect">
                                      <p:stCondLst>
                                        <p:cond delay="1100"/>
                                      </p:stCondLst>
                                      <p:childTnLst>
                                        <p:set>
                                          <p:cBhvr>
                                            <p:cTn id="69" dur="1" fill="hold">
                                              <p:stCondLst>
                                                <p:cond delay="0"/>
                                              </p:stCondLst>
                                            </p:cTn>
                                            <p:tgtEl>
                                              <p:spTgt spid="934"/>
                                            </p:tgtEl>
                                            <p:attrNameLst>
                                              <p:attrName>style.visibility</p:attrName>
                                            </p:attrNameLst>
                                          </p:cBhvr>
                                          <p:to>
                                            <p:strVal val="visible"/>
                                          </p:to>
                                        </p:set>
                                        <p:anim calcmode="lin" valueType="num">
                                          <p:cBhvr additive="base">
                                            <p:cTn id="70" dur="750" fill="hold"/>
                                            <p:tgtEl>
                                              <p:spTgt spid="934"/>
                                            </p:tgtEl>
                                            <p:attrNameLst>
                                              <p:attrName>ppt_x</p:attrName>
                                            </p:attrNameLst>
                                          </p:cBhvr>
                                          <p:tavLst>
                                            <p:tav tm="0">
                                              <p:val>
                                                <p:strVal val="#ppt_x"/>
                                              </p:val>
                                            </p:tav>
                                            <p:tav tm="100000">
                                              <p:val>
                                                <p:strVal val="#ppt_x"/>
                                              </p:val>
                                            </p:tav>
                                          </p:tavLst>
                                        </p:anim>
                                        <p:anim calcmode="lin" valueType="num">
                                          <p:cBhvr additive="base">
                                            <p:cTn id="71" dur="750" fill="hold"/>
                                            <p:tgtEl>
                                              <p:spTgt spid="934"/>
                                            </p:tgtEl>
                                            <p:attrNameLst>
                                              <p:attrName>ppt_y</p:attrName>
                                            </p:attrNameLst>
                                          </p:cBhvr>
                                          <p:tavLst>
                                            <p:tav tm="0">
                                              <p:val>
                                                <p:strVal val="0-#ppt_h/2"/>
                                              </p:val>
                                            </p:tav>
                                            <p:tav tm="100000">
                                              <p:val>
                                                <p:strVal val="#ppt_y"/>
                                              </p:val>
                                            </p:tav>
                                          </p:tavLst>
                                        </p:anim>
                                      </p:childTnLst>
                                    </p:cTn>
                                  </p:par>
                                  <p:par>
                                    <p:cTn id="72" presetID="2" presetClass="entr" presetSubtype="1" fill="hold" nodeType="withEffect">
                                      <p:stCondLst>
                                        <p:cond delay="1200"/>
                                      </p:stCondLst>
                                      <p:childTnLst>
                                        <p:set>
                                          <p:cBhvr>
                                            <p:cTn id="73" dur="1" fill="hold">
                                              <p:stCondLst>
                                                <p:cond delay="0"/>
                                              </p:stCondLst>
                                            </p:cTn>
                                            <p:tgtEl>
                                              <p:spTgt spid="933"/>
                                            </p:tgtEl>
                                            <p:attrNameLst>
                                              <p:attrName>style.visibility</p:attrName>
                                            </p:attrNameLst>
                                          </p:cBhvr>
                                          <p:to>
                                            <p:strVal val="visible"/>
                                          </p:to>
                                        </p:set>
                                        <p:anim calcmode="lin" valueType="num">
                                          <p:cBhvr additive="base">
                                            <p:cTn id="74" dur="750" fill="hold"/>
                                            <p:tgtEl>
                                              <p:spTgt spid="933"/>
                                            </p:tgtEl>
                                            <p:attrNameLst>
                                              <p:attrName>ppt_x</p:attrName>
                                            </p:attrNameLst>
                                          </p:cBhvr>
                                          <p:tavLst>
                                            <p:tav tm="0">
                                              <p:val>
                                                <p:strVal val="#ppt_x"/>
                                              </p:val>
                                            </p:tav>
                                            <p:tav tm="100000">
                                              <p:val>
                                                <p:strVal val="#ppt_x"/>
                                              </p:val>
                                            </p:tav>
                                          </p:tavLst>
                                        </p:anim>
                                        <p:anim calcmode="lin" valueType="num">
                                          <p:cBhvr additive="base">
                                            <p:cTn id="75" dur="750" fill="hold"/>
                                            <p:tgtEl>
                                              <p:spTgt spid="933"/>
                                            </p:tgtEl>
                                            <p:attrNameLst>
                                              <p:attrName>ppt_y</p:attrName>
                                            </p:attrNameLst>
                                          </p:cBhvr>
                                          <p:tavLst>
                                            <p:tav tm="0">
                                              <p:val>
                                                <p:strVal val="0-#ppt_h/2"/>
                                              </p:val>
                                            </p:tav>
                                            <p:tav tm="100000">
                                              <p:val>
                                                <p:strVal val="#ppt_y"/>
                                              </p:val>
                                            </p:tav>
                                          </p:tavLst>
                                        </p:anim>
                                      </p:childTnLst>
                                    </p:cTn>
                                  </p:par>
                                  <p:par>
                                    <p:cTn id="76" presetID="2" presetClass="entr" presetSubtype="1" fill="hold" nodeType="withEffect">
                                      <p:stCondLst>
                                        <p:cond delay="1300"/>
                                      </p:stCondLst>
                                      <p:childTnLst>
                                        <p:set>
                                          <p:cBhvr>
                                            <p:cTn id="77" dur="1" fill="hold">
                                              <p:stCondLst>
                                                <p:cond delay="0"/>
                                              </p:stCondLst>
                                            </p:cTn>
                                            <p:tgtEl>
                                              <p:spTgt spid="443"/>
                                            </p:tgtEl>
                                            <p:attrNameLst>
                                              <p:attrName>style.visibility</p:attrName>
                                            </p:attrNameLst>
                                          </p:cBhvr>
                                          <p:to>
                                            <p:strVal val="visible"/>
                                          </p:to>
                                        </p:set>
                                        <p:anim calcmode="lin" valueType="num">
                                          <p:cBhvr additive="base">
                                            <p:cTn id="78" dur="1000" fill="hold"/>
                                            <p:tgtEl>
                                              <p:spTgt spid="443"/>
                                            </p:tgtEl>
                                            <p:attrNameLst>
                                              <p:attrName>ppt_x</p:attrName>
                                            </p:attrNameLst>
                                          </p:cBhvr>
                                          <p:tavLst>
                                            <p:tav tm="0">
                                              <p:val>
                                                <p:strVal val="#ppt_x"/>
                                              </p:val>
                                            </p:tav>
                                            <p:tav tm="100000">
                                              <p:val>
                                                <p:strVal val="#ppt_x"/>
                                              </p:val>
                                            </p:tav>
                                          </p:tavLst>
                                        </p:anim>
                                        <p:anim calcmode="lin" valueType="num">
                                          <p:cBhvr additive="base">
                                            <p:cTn id="79" dur="1000" fill="hold"/>
                                            <p:tgtEl>
                                              <p:spTgt spid="443"/>
                                            </p:tgtEl>
                                            <p:attrNameLst>
                                              <p:attrName>ppt_y</p:attrName>
                                            </p:attrNameLst>
                                          </p:cBhvr>
                                          <p:tavLst>
                                            <p:tav tm="0">
                                              <p:val>
                                                <p:strVal val="0-#ppt_h/2"/>
                                              </p:val>
                                            </p:tav>
                                            <p:tav tm="100000">
                                              <p:val>
                                                <p:strVal val="#ppt_y"/>
                                              </p:val>
                                            </p:tav>
                                          </p:tavLst>
                                        </p:anim>
                                      </p:childTnLst>
                                    </p:cTn>
                                  </p:par>
                                  <p:par>
                                    <p:cTn id="80" presetID="2" presetClass="entr" presetSubtype="1" fill="hold" nodeType="withEffect">
                                      <p:stCondLst>
                                        <p:cond delay="1400"/>
                                      </p:stCondLst>
                                      <p:childTnLst>
                                        <p:set>
                                          <p:cBhvr>
                                            <p:cTn id="81" dur="1" fill="hold">
                                              <p:stCondLst>
                                                <p:cond delay="0"/>
                                              </p:stCondLst>
                                            </p:cTn>
                                            <p:tgtEl>
                                              <p:spTgt spid="449"/>
                                            </p:tgtEl>
                                            <p:attrNameLst>
                                              <p:attrName>style.visibility</p:attrName>
                                            </p:attrNameLst>
                                          </p:cBhvr>
                                          <p:to>
                                            <p:strVal val="visible"/>
                                          </p:to>
                                        </p:set>
                                        <p:anim calcmode="lin" valueType="num">
                                          <p:cBhvr additive="base">
                                            <p:cTn id="82" dur="1000" fill="hold"/>
                                            <p:tgtEl>
                                              <p:spTgt spid="449"/>
                                            </p:tgtEl>
                                            <p:attrNameLst>
                                              <p:attrName>ppt_x</p:attrName>
                                            </p:attrNameLst>
                                          </p:cBhvr>
                                          <p:tavLst>
                                            <p:tav tm="0">
                                              <p:val>
                                                <p:strVal val="#ppt_x"/>
                                              </p:val>
                                            </p:tav>
                                            <p:tav tm="100000">
                                              <p:val>
                                                <p:strVal val="#ppt_x"/>
                                              </p:val>
                                            </p:tav>
                                          </p:tavLst>
                                        </p:anim>
                                        <p:anim calcmode="lin" valueType="num">
                                          <p:cBhvr additive="base">
                                            <p:cTn id="83" dur="1000" fill="hold"/>
                                            <p:tgtEl>
                                              <p:spTgt spid="449"/>
                                            </p:tgtEl>
                                            <p:attrNameLst>
                                              <p:attrName>ppt_y</p:attrName>
                                            </p:attrNameLst>
                                          </p:cBhvr>
                                          <p:tavLst>
                                            <p:tav tm="0">
                                              <p:val>
                                                <p:strVal val="0-#ppt_h/2"/>
                                              </p:val>
                                            </p:tav>
                                            <p:tav tm="100000">
                                              <p:val>
                                                <p:strVal val="#ppt_y"/>
                                              </p:val>
                                            </p:tav>
                                          </p:tavLst>
                                        </p:anim>
                                      </p:childTnLst>
                                    </p:cTn>
                                  </p:par>
                                  <p:par>
                                    <p:cTn id="84" presetID="2" presetClass="entr" presetSubtype="1" fill="hold" nodeType="withEffect">
                                      <p:stCondLst>
                                        <p:cond delay="1400"/>
                                      </p:stCondLst>
                                      <p:childTnLst>
                                        <p:set>
                                          <p:cBhvr>
                                            <p:cTn id="85" dur="1" fill="hold">
                                              <p:stCondLst>
                                                <p:cond delay="0"/>
                                              </p:stCondLst>
                                            </p:cTn>
                                            <p:tgtEl>
                                              <p:spTgt spid="455"/>
                                            </p:tgtEl>
                                            <p:attrNameLst>
                                              <p:attrName>style.visibility</p:attrName>
                                            </p:attrNameLst>
                                          </p:cBhvr>
                                          <p:to>
                                            <p:strVal val="visible"/>
                                          </p:to>
                                        </p:set>
                                        <p:anim calcmode="lin" valueType="num">
                                          <p:cBhvr additive="base">
                                            <p:cTn id="86" dur="1000" fill="hold"/>
                                            <p:tgtEl>
                                              <p:spTgt spid="455"/>
                                            </p:tgtEl>
                                            <p:attrNameLst>
                                              <p:attrName>ppt_x</p:attrName>
                                            </p:attrNameLst>
                                          </p:cBhvr>
                                          <p:tavLst>
                                            <p:tav tm="0">
                                              <p:val>
                                                <p:strVal val="#ppt_x"/>
                                              </p:val>
                                            </p:tav>
                                            <p:tav tm="100000">
                                              <p:val>
                                                <p:strVal val="#ppt_x"/>
                                              </p:val>
                                            </p:tav>
                                          </p:tavLst>
                                        </p:anim>
                                        <p:anim calcmode="lin" valueType="num">
                                          <p:cBhvr additive="base">
                                            <p:cTn id="87" dur="1000" fill="hold"/>
                                            <p:tgtEl>
                                              <p:spTgt spid="455"/>
                                            </p:tgtEl>
                                            <p:attrNameLst>
                                              <p:attrName>ppt_y</p:attrName>
                                            </p:attrNameLst>
                                          </p:cBhvr>
                                          <p:tavLst>
                                            <p:tav tm="0">
                                              <p:val>
                                                <p:strVal val="0-#ppt_h/2"/>
                                              </p:val>
                                            </p:tav>
                                            <p:tav tm="100000">
                                              <p:val>
                                                <p:strVal val="#ppt_y"/>
                                              </p:val>
                                            </p:tav>
                                          </p:tavLst>
                                        </p:anim>
                                      </p:childTnLst>
                                    </p:cTn>
                                  </p:par>
                                  <p:par>
                                    <p:cTn id="88" presetID="22" presetClass="entr" presetSubtype="4" fill="hold" nodeType="withEffect">
                                      <p:stCondLst>
                                        <p:cond delay="1750"/>
                                      </p:stCondLst>
                                      <p:childTnLst>
                                        <p:set>
                                          <p:cBhvr>
                                            <p:cTn id="89" dur="1" fill="hold">
                                              <p:stCondLst>
                                                <p:cond delay="0"/>
                                              </p:stCondLst>
                                            </p:cTn>
                                            <p:tgtEl>
                                              <p:spTgt spid="1901"/>
                                            </p:tgtEl>
                                            <p:attrNameLst>
                                              <p:attrName>style.visibility</p:attrName>
                                            </p:attrNameLst>
                                          </p:cBhvr>
                                          <p:to>
                                            <p:strVal val="visible"/>
                                          </p:to>
                                        </p:set>
                                        <p:animEffect transition="in" filter="wipe(down)">
                                          <p:cBhvr>
                                            <p:cTn id="90" dur="500"/>
                                            <p:tgtEl>
                                              <p:spTgt spid="1901"/>
                                            </p:tgtEl>
                                          </p:cBhvr>
                                        </p:animEffect>
                                      </p:childTnLst>
                                    </p:cTn>
                                  </p:par>
                                </p:childTnLst>
                              </p:cTn>
                            </p:par>
                            <p:par>
                              <p:cTn id="91" fill="hold">
                                <p:stCondLst>
                                  <p:cond delay="3150"/>
                                </p:stCondLst>
                                <p:childTnLst>
                                  <p:par>
                                    <p:cTn id="92" presetID="1" presetClass="entr" presetSubtype="0" fill="hold" nodeType="afterEffect">
                                      <p:stCondLst>
                                        <p:cond delay="0"/>
                                      </p:stCondLst>
                                      <p:childTnLst>
                                        <p:set>
                                          <p:cBhvr>
                                            <p:cTn id="93" dur="1" fill="hold">
                                              <p:stCondLst>
                                                <p:cond delay="0"/>
                                              </p:stCondLst>
                                            </p:cTn>
                                            <p:tgtEl>
                                              <p:spTgt spid="1889"/>
                                            </p:tgtEl>
                                            <p:attrNameLst>
                                              <p:attrName>style.visibility</p:attrName>
                                            </p:attrNameLst>
                                          </p:cBhvr>
                                          <p:to>
                                            <p:strVal val="visible"/>
                                          </p:to>
                                        </p:set>
                                      </p:childTnLst>
                                    </p:cTn>
                                  </p:par>
                                  <p:par>
                                    <p:cTn id="94" presetID="42" presetClass="path" presetSubtype="0" accel="50000" decel="50000" fill="hold" nodeType="withEffect">
                                      <p:stCondLst>
                                        <p:cond delay="0"/>
                                      </p:stCondLst>
                                      <p:childTnLst>
                                        <p:animMotion origin="layout" path="M -1.04167E-6 -3.7037E-6 L 0.0013 -0.39351 " pathEditMode="relative" rAng="0" ptsTypes="AA">
                                          <p:cBhvr>
                                            <p:cTn id="95" dur="2250" fill="hold"/>
                                            <p:tgtEl>
                                              <p:spTgt spid="1889"/>
                                            </p:tgtEl>
                                            <p:attrNameLst>
                                              <p:attrName>ppt_x</p:attrName>
                                              <p:attrName>ppt_y</p:attrName>
                                            </p:attrNameLst>
                                          </p:cBhvr>
                                          <p:rCtr x="65" y="-19676"/>
                                        </p:animMotion>
                                      </p:childTnLst>
                                    </p:cTn>
                                  </p:par>
                                </p:childTnLst>
                              </p:cTn>
                            </p:par>
                            <p:par>
                              <p:cTn id="96" fill="hold">
                                <p:stCondLst>
                                  <p:cond delay="5400"/>
                                </p:stCondLst>
                                <p:childTnLst>
                                  <p:par>
                                    <p:cTn id="97" presetID="2" presetClass="entr" presetSubtype="8" fill="hold" grpId="0" nodeType="afterEffect">
                                      <p:stCondLst>
                                        <p:cond delay="0"/>
                                      </p:stCondLst>
                                      <p:childTnLst>
                                        <p:set>
                                          <p:cBhvr>
                                            <p:cTn id="98" dur="1" fill="hold">
                                              <p:stCondLst>
                                                <p:cond delay="0"/>
                                              </p:stCondLst>
                                            </p:cTn>
                                            <p:tgtEl>
                                              <p:spTgt spid="672">
                                                <p:txEl>
                                                  <p:pRg st="0" end="0"/>
                                                </p:txEl>
                                              </p:spTgt>
                                            </p:tgtEl>
                                            <p:attrNameLst>
                                              <p:attrName>style.visibility</p:attrName>
                                            </p:attrNameLst>
                                          </p:cBhvr>
                                          <p:to>
                                            <p:strVal val="visible"/>
                                          </p:to>
                                        </p:set>
                                        <p:anim calcmode="lin" valueType="num">
                                          <p:cBhvr additive="base">
                                            <p:cTn id="99" dur="1000" fill="hold"/>
                                            <p:tgtEl>
                                              <p:spTgt spid="672">
                                                <p:txEl>
                                                  <p:pRg st="0" end="0"/>
                                                </p:txEl>
                                              </p:spTgt>
                                            </p:tgtEl>
                                            <p:attrNameLst>
                                              <p:attrName>ppt_x</p:attrName>
                                            </p:attrNameLst>
                                          </p:cBhvr>
                                          <p:tavLst>
                                            <p:tav tm="0">
                                              <p:val>
                                                <p:strVal val="0-#ppt_w/2"/>
                                              </p:val>
                                            </p:tav>
                                            <p:tav tm="100000">
                                              <p:val>
                                                <p:strVal val="#ppt_x"/>
                                              </p:val>
                                            </p:tav>
                                          </p:tavLst>
                                        </p:anim>
                                        <p:anim calcmode="lin" valueType="num">
                                          <p:cBhvr additive="base">
                                            <p:cTn id="100" dur="1000" fill="hold"/>
                                            <p:tgtEl>
                                              <p:spTgt spid="672">
                                                <p:txEl>
                                                  <p:pRg st="0" end="0"/>
                                                </p:txEl>
                                              </p:spTgt>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678">
                                                <p:txEl>
                                                  <p:pRg st="0" end="0"/>
                                                </p:txEl>
                                              </p:spTgt>
                                            </p:tgtEl>
                                            <p:attrNameLst>
                                              <p:attrName>style.visibility</p:attrName>
                                            </p:attrNameLst>
                                          </p:cBhvr>
                                          <p:to>
                                            <p:strVal val="visible"/>
                                          </p:to>
                                        </p:set>
                                        <p:anim calcmode="lin" valueType="num">
                                          <p:cBhvr additive="base">
                                            <p:cTn id="103" dur="1000" fill="hold"/>
                                            <p:tgtEl>
                                              <p:spTgt spid="678">
                                                <p:txEl>
                                                  <p:pRg st="0" end="0"/>
                                                </p:txEl>
                                              </p:spTgt>
                                            </p:tgtEl>
                                            <p:attrNameLst>
                                              <p:attrName>ppt_x</p:attrName>
                                            </p:attrNameLst>
                                          </p:cBhvr>
                                          <p:tavLst>
                                            <p:tav tm="0">
                                              <p:val>
                                                <p:strVal val="0-#ppt_w/2"/>
                                              </p:val>
                                            </p:tav>
                                            <p:tav tm="100000">
                                              <p:val>
                                                <p:strVal val="#ppt_x"/>
                                              </p:val>
                                            </p:tav>
                                          </p:tavLst>
                                        </p:anim>
                                        <p:anim calcmode="lin" valueType="num">
                                          <p:cBhvr additive="base">
                                            <p:cTn id="104" dur="1000" fill="hold"/>
                                            <p:tgtEl>
                                              <p:spTgt spid="67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2" grpId="0" build="p"/>
          <p:bldP spid="678" grpId="0" build="p"/>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7" name="Group 226"/>
          <p:cNvGrpSpPr/>
          <p:nvPr/>
        </p:nvGrpSpPr>
        <p:grpSpPr>
          <a:xfrm>
            <a:off x="7890300" y="4504066"/>
            <a:ext cx="732124" cy="1169968"/>
            <a:chOff x="4824413" y="1058863"/>
            <a:chExt cx="2052637" cy="3280212"/>
          </a:xfrm>
        </p:grpSpPr>
        <p:grpSp>
          <p:nvGrpSpPr>
            <p:cNvPr id="228" name="Group 227"/>
            <p:cNvGrpSpPr/>
            <p:nvPr/>
          </p:nvGrpSpPr>
          <p:grpSpPr>
            <a:xfrm>
              <a:off x="4824413" y="1058863"/>
              <a:ext cx="864791" cy="914492"/>
              <a:chOff x="2608263" y="481013"/>
              <a:chExt cx="1657350" cy="1752600"/>
            </a:xfrm>
          </p:grpSpPr>
          <p:sp>
            <p:nvSpPr>
              <p:cNvPr id="255" name="Freeform 121"/>
              <p:cNvSpPr>
                <a:spLocks/>
              </p:cNvSpPr>
              <p:nvPr/>
            </p:nvSpPr>
            <p:spPr bwMode="auto">
              <a:xfrm>
                <a:off x="2770188" y="582613"/>
                <a:ext cx="1397000" cy="1489075"/>
              </a:xfrm>
              <a:custGeom>
                <a:avLst/>
                <a:gdLst>
                  <a:gd name="T0" fmla="*/ 77 w 329"/>
                  <a:gd name="T1" fmla="*/ 37 h 351"/>
                  <a:gd name="T2" fmla="*/ 281 w 329"/>
                  <a:gd name="T3" fmla="*/ 109 h 351"/>
                  <a:gd name="T4" fmla="*/ 252 w 329"/>
                  <a:gd name="T5" fmla="*/ 314 h 351"/>
                  <a:gd name="T6" fmla="*/ 48 w 329"/>
                  <a:gd name="T7" fmla="*/ 243 h 351"/>
                  <a:gd name="T8" fmla="*/ 77 w 329"/>
                  <a:gd name="T9" fmla="*/ 37 h 351"/>
                </a:gdLst>
                <a:ahLst/>
                <a:cxnLst>
                  <a:cxn ang="0">
                    <a:pos x="T0" y="T1"/>
                  </a:cxn>
                  <a:cxn ang="0">
                    <a:pos x="T2" y="T3"/>
                  </a:cxn>
                  <a:cxn ang="0">
                    <a:pos x="T4" y="T5"/>
                  </a:cxn>
                  <a:cxn ang="0">
                    <a:pos x="T6" y="T7"/>
                  </a:cxn>
                  <a:cxn ang="0">
                    <a:pos x="T8" y="T9"/>
                  </a:cxn>
                </a:cxnLst>
                <a:rect l="0" t="0" r="r" b="b"/>
                <a:pathLst>
                  <a:path w="329" h="351">
                    <a:moveTo>
                      <a:pt x="77" y="37"/>
                    </a:moveTo>
                    <a:cubicBezTo>
                      <a:pt x="141" y="0"/>
                      <a:pt x="232" y="32"/>
                      <a:pt x="281" y="109"/>
                    </a:cubicBezTo>
                    <a:cubicBezTo>
                      <a:pt x="329" y="185"/>
                      <a:pt x="316" y="277"/>
                      <a:pt x="252" y="314"/>
                    </a:cubicBezTo>
                    <a:cubicBezTo>
                      <a:pt x="188" y="351"/>
                      <a:pt x="96" y="320"/>
                      <a:pt x="48" y="243"/>
                    </a:cubicBezTo>
                    <a:cubicBezTo>
                      <a:pt x="0" y="167"/>
                      <a:pt x="12" y="74"/>
                      <a:pt x="77" y="37"/>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6" name="Freeform 122"/>
              <p:cNvSpPr>
                <a:spLocks noEditPoints="1"/>
              </p:cNvSpPr>
              <p:nvPr/>
            </p:nvSpPr>
            <p:spPr bwMode="auto">
              <a:xfrm>
                <a:off x="3059113" y="820738"/>
                <a:ext cx="839788" cy="1017588"/>
              </a:xfrm>
              <a:custGeom>
                <a:avLst/>
                <a:gdLst>
                  <a:gd name="T0" fmla="*/ 173 w 198"/>
                  <a:gd name="T1" fmla="*/ 106 h 240"/>
                  <a:gd name="T2" fmla="*/ 187 w 198"/>
                  <a:gd name="T3" fmla="*/ 122 h 240"/>
                  <a:gd name="T4" fmla="*/ 197 w 198"/>
                  <a:gd name="T5" fmla="*/ 149 h 240"/>
                  <a:gd name="T6" fmla="*/ 195 w 198"/>
                  <a:gd name="T7" fmla="*/ 174 h 240"/>
                  <a:gd name="T8" fmla="*/ 183 w 198"/>
                  <a:gd name="T9" fmla="*/ 197 h 240"/>
                  <a:gd name="T10" fmla="*/ 169 w 198"/>
                  <a:gd name="T11" fmla="*/ 209 h 240"/>
                  <a:gd name="T12" fmla="*/ 180 w 198"/>
                  <a:gd name="T13" fmla="*/ 226 h 240"/>
                  <a:gd name="T14" fmla="*/ 156 w 198"/>
                  <a:gd name="T15" fmla="*/ 240 h 240"/>
                  <a:gd name="T16" fmla="*/ 145 w 198"/>
                  <a:gd name="T17" fmla="*/ 223 h 240"/>
                  <a:gd name="T18" fmla="*/ 101 w 198"/>
                  <a:gd name="T19" fmla="*/ 227 h 240"/>
                  <a:gd name="T20" fmla="*/ 52 w 198"/>
                  <a:gd name="T21" fmla="*/ 190 h 240"/>
                  <a:gd name="T22" fmla="*/ 80 w 198"/>
                  <a:gd name="T23" fmla="*/ 174 h 240"/>
                  <a:gd name="T24" fmla="*/ 94 w 198"/>
                  <a:gd name="T25" fmla="*/ 187 h 240"/>
                  <a:gd name="T26" fmla="*/ 109 w 198"/>
                  <a:gd name="T27" fmla="*/ 193 h 240"/>
                  <a:gd name="T28" fmla="*/ 125 w 198"/>
                  <a:gd name="T29" fmla="*/ 193 h 240"/>
                  <a:gd name="T30" fmla="*/ 126 w 198"/>
                  <a:gd name="T31" fmla="*/ 193 h 240"/>
                  <a:gd name="T32" fmla="*/ 91 w 198"/>
                  <a:gd name="T33" fmla="*/ 138 h 240"/>
                  <a:gd name="T34" fmla="*/ 79 w 198"/>
                  <a:gd name="T35" fmla="*/ 141 h 240"/>
                  <a:gd name="T36" fmla="*/ 55 w 198"/>
                  <a:gd name="T37" fmla="*/ 142 h 240"/>
                  <a:gd name="T38" fmla="*/ 35 w 198"/>
                  <a:gd name="T39" fmla="*/ 137 h 240"/>
                  <a:gd name="T40" fmla="*/ 17 w 198"/>
                  <a:gd name="T41" fmla="*/ 121 h 240"/>
                  <a:gd name="T42" fmla="*/ 12 w 198"/>
                  <a:gd name="T43" fmla="*/ 115 h 240"/>
                  <a:gd name="T44" fmla="*/ 9 w 198"/>
                  <a:gd name="T45" fmla="*/ 109 h 240"/>
                  <a:gd name="T46" fmla="*/ 1 w 198"/>
                  <a:gd name="T47" fmla="*/ 86 h 240"/>
                  <a:gd name="T48" fmla="*/ 4 w 198"/>
                  <a:gd name="T49" fmla="*/ 64 h 240"/>
                  <a:gd name="T50" fmla="*/ 15 w 198"/>
                  <a:gd name="T51" fmla="*/ 44 h 240"/>
                  <a:gd name="T52" fmla="*/ 26 w 198"/>
                  <a:gd name="T53" fmla="*/ 34 h 240"/>
                  <a:gd name="T54" fmla="*/ 13 w 198"/>
                  <a:gd name="T55" fmla="*/ 14 h 240"/>
                  <a:gd name="T56" fmla="*/ 36 w 198"/>
                  <a:gd name="T57" fmla="*/ 0 h 240"/>
                  <a:gd name="T58" fmla="*/ 49 w 198"/>
                  <a:gd name="T59" fmla="*/ 20 h 240"/>
                  <a:gd name="T60" fmla="*/ 64 w 198"/>
                  <a:gd name="T61" fmla="*/ 16 h 240"/>
                  <a:gd name="T62" fmla="*/ 90 w 198"/>
                  <a:gd name="T63" fmla="*/ 16 h 240"/>
                  <a:gd name="T64" fmla="*/ 114 w 198"/>
                  <a:gd name="T65" fmla="*/ 27 h 240"/>
                  <a:gd name="T66" fmla="*/ 134 w 198"/>
                  <a:gd name="T67" fmla="*/ 48 h 240"/>
                  <a:gd name="T68" fmla="*/ 106 w 198"/>
                  <a:gd name="T69" fmla="*/ 64 h 240"/>
                  <a:gd name="T70" fmla="*/ 68 w 198"/>
                  <a:gd name="T71" fmla="*/ 50 h 240"/>
                  <a:gd name="T72" fmla="*/ 99 w 198"/>
                  <a:gd name="T73" fmla="*/ 98 h 240"/>
                  <a:gd name="T74" fmla="*/ 107 w 198"/>
                  <a:gd name="T75" fmla="*/ 96 h 240"/>
                  <a:gd name="T76" fmla="*/ 125 w 198"/>
                  <a:gd name="T77" fmla="*/ 93 h 240"/>
                  <a:gd name="T78" fmla="*/ 142 w 198"/>
                  <a:gd name="T79" fmla="*/ 92 h 240"/>
                  <a:gd name="T80" fmla="*/ 158 w 198"/>
                  <a:gd name="T81" fmla="*/ 96 h 240"/>
                  <a:gd name="T82" fmla="*/ 173 w 198"/>
                  <a:gd name="T83" fmla="*/ 106 h 240"/>
                  <a:gd name="T84" fmla="*/ 163 w 198"/>
                  <a:gd name="T85" fmla="*/ 153 h 240"/>
                  <a:gd name="T86" fmla="*/ 158 w 198"/>
                  <a:gd name="T87" fmla="*/ 141 h 240"/>
                  <a:gd name="T88" fmla="*/ 150 w 198"/>
                  <a:gd name="T89" fmla="*/ 133 h 240"/>
                  <a:gd name="T90" fmla="*/ 139 w 198"/>
                  <a:gd name="T91" fmla="*/ 130 h 240"/>
                  <a:gd name="T92" fmla="*/ 125 w 198"/>
                  <a:gd name="T93" fmla="*/ 131 h 240"/>
                  <a:gd name="T94" fmla="*/ 120 w 198"/>
                  <a:gd name="T95" fmla="*/ 132 h 240"/>
                  <a:gd name="T96" fmla="*/ 150 w 198"/>
                  <a:gd name="T97" fmla="*/ 180 h 240"/>
                  <a:gd name="T98" fmla="*/ 154 w 198"/>
                  <a:gd name="T99" fmla="*/ 177 h 240"/>
                  <a:gd name="T100" fmla="*/ 162 w 198"/>
                  <a:gd name="T101" fmla="*/ 166 h 240"/>
                  <a:gd name="T102" fmla="*/ 163 w 198"/>
                  <a:gd name="T103" fmla="*/ 153 h 240"/>
                  <a:gd name="T104" fmla="*/ 71 w 198"/>
                  <a:gd name="T105" fmla="*/ 105 h 240"/>
                  <a:gd name="T106" fmla="*/ 44 w 198"/>
                  <a:gd name="T107" fmla="*/ 63 h 240"/>
                  <a:gd name="T108" fmla="*/ 44 w 198"/>
                  <a:gd name="T109" fmla="*/ 64 h 240"/>
                  <a:gd name="T110" fmla="*/ 37 w 198"/>
                  <a:gd name="T111" fmla="*/ 74 h 240"/>
                  <a:gd name="T112" fmla="*/ 36 w 198"/>
                  <a:gd name="T113" fmla="*/ 85 h 240"/>
                  <a:gd name="T114" fmla="*/ 40 w 198"/>
                  <a:gd name="T115" fmla="*/ 96 h 240"/>
                  <a:gd name="T116" fmla="*/ 47 w 198"/>
                  <a:gd name="T117" fmla="*/ 103 h 240"/>
                  <a:gd name="T118" fmla="*/ 57 w 198"/>
                  <a:gd name="T119" fmla="*/ 106 h 240"/>
                  <a:gd name="T120" fmla="*/ 70 w 198"/>
                  <a:gd name="T121" fmla="*/ 105 h 240"/>
                  <a:gd name="T122" fmla="*/ 71 w 198"/>
                  <a:gd name="T123" fmla="*/ 10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8" h="240">
                    <a:moveTo>
                      <a:pt x="173" y="106"/>
                    </a:moveTo>
                    <a:cubicBezTo>
                      <a:pt x="178" y="110"/>
                      <a:pt x="182" y="116"/>
                      <a:pt x="187" y="122"/>
                    </a:cubicBezTo>
                    <a:cubicBezTo>
                      <a:pt x="192" y="131"/>
                      <a:pt x="196" y="140"/>
                      <a:pt x="197" y="149"/>
                    </a:cubicBezTo>
                    <a:cubicBezTo>
                      <a:pt x="198" y="158"/>
                      <a:pt x="198" y="166"/>
                      <a:pt x="195" y="174"/>
                    </a:cubicBezTo>
                    <a:cubicBezTo>
                      <a:pt x="193" y="182"/>
                      <a:pt x="189" y="190"/>
                      <a:pt x="183" y="197"/>
                    </a:cubicBezTo>
                    <a:cubicBezTo>
                      <a:pt x="179" y="201"/>
                      <a:pt x="174" y="206"/>
                      <a:pt x="169" y="209"/>
                    </a:cubicBezTo>
                    <a:cubicBezTo>
                      <a:pt x="180" y="226"/>
                      <a:pt x="180" y="226"/>
                      <a:pt x="180" y="226"/>
                    </a:cubicBezTo>
                    <a:cubicBezTo>
                      <a:pt x="156" y="240"/>
                      <a:pt x="156" y="240"/>
                      <a:pt x="156" y="240"/>
                    </a:cubicBezTo>
                    <a:cubicBezTo>
                      <a:pt x="145" y="223"/>
                      <a:pt x="145" y="223"/>
                      <a:pt x="145" y="223"/>
                    </a:cubicBezTo>
                    <a:cubicBezTo>
                      <a:pt x="129" y="229"/>
                      <a:pt x="114" y="230"/>
                      <a:pt x="101" y="227"/>
                    </a:cubicBezTo>
                    <a:cubicBezTo>
                      <a:pt x="82" y="223"/>
                      <a:pt x="66" y="211"/>
                      <a:pt x="52" y="190"/>
                    </a:cubicBezTo>
                    <a:cubicBezTo>
                      <a:pt x="80" y="174"/>
                      <a:pt x="80" y="174"/>
                      <a:pt x="80" y="174"/>
                    </a:cubicBezTo>
                    <a:cubicBezTo>
                      <a:pt x="85" y="180"/>
                      <a:pt x="89" y="184"/>
                      <a:pt x="94" y="187"/>
                    </a:cubicBezTo>
                    <a:cubicBezTo>
                      <a:pt x="99" y="190"/>
                      <a:pt x="104" y="192"/>
                      <a:pt x="109" y="193"/>
                    </a:cubicBezTo>
                    <a:cubicBezTo>
                      <a:pt x="114" y="194"/>
                      <a:pt x="120" y="194"/>
                      <a:pt x="125" y="193"/>
                    </a:cubicBezTo>
                    <a:cubicBezTo>
                      <a:pt x="126" y="193"/>
                      <a:pt x="126" y="193"/>
                      <a:pt x="126" y="193"/>
                    </a:cubicBezTo>
                    <a:cubicBezTo>
                      <a:pt x="91" y="138"/>
                      <a:pt x="91" y="138"/>
                      <a:pt x="91" y="138"/>
                    </a:cubicBezTo>
                    <a:cubicBezTo>
                      <a:pt x="87" y="139"/>
                      <a:pt x="83" y="140"/>
                      <a:pt x="79" y="141"/>
                    </a:cubicBezTo>
                    <a:cubicBezTo>
                      <a:pt x="71" y="142"/>
                      <a:pt x="63" y="143"/>
                      <a:pt x="55" y="142"/>
                    </a:cubicBezTo>
                    <a:cubicBezTo>
                      <a:pt x="48" y="142"/>
                      <a:pt x="41" y="140"/>
                      <a:pt x="35" y="137"/>
                    </a:cubicBezTo>
                    <a:cubicBezTo>
                      <a:pt x="29" y="134"/>
                      <a:pt x="23" y="128"/>
                      <a:pt x="17" y="121"/>
                    </a:cubicBezTo>
                    <a:cubicBezTo>
                      <a:pt x="15" y="119"/>
                      <a:pt x="14" y="117"/>
                      <a:pt x="12" y="115"/>
                    </a:cubicBezTo>
                    <a:cubicBezTo>
                      <a:pt x="11" y="113"/>
                      <a:pt x="10" y="111"/>
                      <a:pt x="9" y="109"/>
                    </a:cubicBezTo>
                    <a:cubicBezTo>
                      <a:pt x="4" y="102"/>
                      <a:pt x="2" y="94"/>
                      <a:pt x="1" y="86"/>
                    </a:cubicBezTo>
                    <a:cubicBezTo>
                      <a:pt x="0" y="79"/>
                      <a:pt x="1" y="71"/>
                      <a:pt x="4" y="64"/>
                    </a:cubicBezTo>
                    <a:cubicBezTo>
                      <a:pt x="6" y="57"/>
                      <a:pt x="10" y="50"/>
                      <a:pt x="15" y="44"/>
                    </a:cubicBezTo>
                    <a:cubicBezTo>
                      <a:pt x="18" y="40"/>
                      <a:pt x="22" y="37"/>
                      <a:pt x="26" y="34"/>
                    </a:cubicBezTo>
                    <a:cubicBezTo>
                      <a:pt x="13" y="14"/>
                      <a:pt x="13" y="14"/>
                      <a:pt x="13" y="14"/>
                    </a:cubicBezTo>
                    <a:cubicBezTo>
                      <a:pt x="36" y="0"/>
                      <a:pt x="36" y="0"/>
                      <a:pt x="36" y="0"/>
                    </a:cubicBezTo>
                    <a:cubicBezTo>
                      <a:pt x="49" y="20"/>
                      <a:pt x="49" y="20"/>
                      <a:pt x="49" y="20"/>
                    </a:cubicBezTo>
                    <a:cubicBezTo>
                      <a:pt x="54" y="18"/>
                      <a:pt x="59" y="17"/>
                      <a:pt x="64" y="16"/>
                    </a:cubicBezTo>
                    <a:cubicBezTo>
                      <a:pt x="73" y="14"/>
                      <a:pt x="82" y="14"/>
                      <a:pt x="90" y="16"/>
                    </a:cubicBezTo>
                    <a:cubicBezTo>
                      <a:pt x="99" y="18"/>
                      <a:pt x="107" y="21"/>
                      <a:pt x="114" y="27"/>
                    </a:cubicBezTo>
                    <a:cubicBezTo>
                      <a:pt x="122" y="32"/>
                      <a:pt x="128" y="39"/>
                      <a:pt x="134" y="48"/>
                    </a:cubicBezTo>
                    <a:cubicBezTo>
                      <a:pt x="106" y="64"/>
                      <a:pt x="106" y="64"/>
                      <a:pt x="106" y="64"/>
                    </a:cubicBezTo>
                    <a:cubicBezTo>
                      <a:pt x="95" y="50"/>
                      <a:pt x="82" y="45"/>
                      <a:pt x="68" y="50"/>
                    </a:cubicBezTo>
                    <a:cubicBezTo>
                      <a:pt x="99" y="98"/>
                      <a:pt x="99" y="98"/>
                      <a:pt x="99" y="98"/>
                    </a:cubicBezTo>
                    <a:cubicBezTo>
                      <a:pt x="101" y="98"/>
                      <a:pt x="104" y="97"/>
                      <a:pt x="107" y="96"/>
                    </a:cubicBezTo>
                    <a:cubicBezTo>
                      <a:pt x="113" y="95"/>
                      <a:pt x="119" y="94"/>
                      <a:pt x="125" y="93"/>
                    </a:cubicBezTo>
                    <a:cubicBezTo>
                      <a:pt x="131" y="92"/>
                      <a:pt x="136" y="92"/>
                      <a:pt x="142" y="92"/>
                    </a:cubicBezTo>
                    <a:cubicBezTo>
                      <a:pt x="148" y="93"/>
                      <a:pt x="153" y="94"/>
                      <a:pt x="158" y="96"/>
                    </a:cubicBezTo>
                    <a:cubicBezTo>
                      <a:pt x="163" y="98"/>
                      <a:pt x="168" y="102"/>
                      <a:pt x="173" y="106"/>
                    </a:cubicBezTo>
                    <a:close/>
                    <a:moveTo>
                      <a:pt x="163" y="153"/>
                    </a:moveTo>
                    <a:cubicBezTo>
                      <a:pt x="163" y="149"/>
                      <a:pt x="161" y="145"/>
                      <a:pt x="158" y="141"/>
                    </a:cubicBezTo>
                    <a:cubicBezTo>
                      <a:pt x="156" y="138"/>
                      <a:pt x="153" y="135"/>
                      <a:pt x="150" y="133"/>
                    </a:cubicBezTo>
                    <a:cubicBezTo>
                      <a:pt x="147" y="131"/>
                      <a:pt x="144" y="130"/>
                      <a:pt x="139" y="130"/>
                    </a:cubicBezTo>
                    <a:cubicBezTo>
                      <a:pt x="135" y="129"/>
                      <a:pt x="131" y="130"/>
                      <a:pt x="125" y="131"/>
                    </a:cubicBezTo>
                    <a:cubicBezTo>
                      <a:pt x="123" y="131"/>
                      <a:pt x="122" y="131"/>
                      <a:pt x="120" y="132"/>
                    </a:cubicBezTo>
                    <a:cubicBezTo>
                      <a:pt x="150" y="180"/>
                      <a:pt x="150" y="180"/>
                      <a:pt x="150" y="180"/>
                    </a:cubicBezTo>
                    <a:cubicBezTo>
                      <a:pt x="152" y="179"/>
                      <a:pt x="153" y="178"/>
                      <a:pt x="154" y="177"/>
                    </a:cubicBezTo>
                    <a:cubicBezTo>
                      <a:pt x="158" y="173"/>
                      <a:pt x="160" y="169"/>
                      <a:pt x="162" y="166"/>
                    </a:cubicBezTo>
                    <a:cubicBezTo>
                      <a:pt x="163" y="162"/>
                      <a:pt x="164" y="158"/>
                      <a:pt x="163" y="153"/>
                    </a:cubicBezTo>
                    <a:close/>
                    <a:moveTo>
                      <a:pt x="71" y="105"/>
                    </a:moveTo>
                    <a:cubicBezTo>
                      <a:pt x="44" y="63"/>
                      <a:pt x="44" y="63"/>
                      <a:pt x="44" y="63"/>
                    </a:cubicBezTo>
                    <a:cubicBezTo>
                      <a:pt x="44" y="64"/>
                      <a:pt x="44" y="64"/>
                      <a:pt x="44" y="64"/>
                    </a:cubicBezTo>
                    <a:cubicBezTo>
                      <a:pt x="40" y="67"/>
                      <a:pt x="38" y="71"/>
                      <a:pt x="37" y="74"/>
                    </a:cubicBezTo>
                    <a:cubicBezTo>
                      <a:pt x="36" y="78"/>
                      <a:pt x="35" y="81"/>
                      <a:pt x="36" y="85"/>
                    </a:cubicBezTo>
                    <a:cubicBezTo>
                      <a:pt x="36" y="89"/>
                      <a:pt x="37" y="92"/>
                      <a:pt x="40" y="96"/>
                    </a:cubicBezTo>
                    <a:cubicBezTo>
                      <a:pt x="42" y="99"/>
                      <a:pt x="44" y="102"/>
                      <a:pt x="47" y="103"/>
                    </a:cubicBezTo>
                    <a:cubicBezTo>
                      <a:pt x="50" y="105"/>
                      <a:pt x="53" y="106"/>
                      <a:pt x="57" y="106"/>
                    </a:cubicBezTo>
                    <a:cubicBezTo>
                      <a:pt x="60" y="106"/>
                      <a:pt x="65" y="106"/>
                      <a:pt x="70" y="105"/>
                    </a:cubicBezTo>
                    <a:cubicBezTo>
                      <a:pt x="71" y="105"/>
                      <a:pt x="71" y="105"/>
                      <a:pt x="71" y="105"/>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7" name="Freeform 123"/>
              <p:cNvSpPr>
                <a:spLocks/>
              </p:cNvSpPr>
              <p:nvPr/>
            </p:nvSpPr>
            <p:spPr bwMode="auto">
              <a:xfrm>
                <a:off x="2608263" y="698500"/>
                <a:ext cx="1338263" cy="1535113"/>
              </a:xfrm>
              <a:custGeom>
                <a:avLst/>
                <a:gdLst>
                  <a:gd name="T0" fmla="*/ 315 w 315"/>
                  <a:gd name="T1" fmla="*/ 298 h 362"/>
                  <a:gd name="T2" fmla="*/ 296 w 315"/>
                  <a:gd name="T3" fmla="*/ 312 h 362"/>
                  <a:gd name="T4" fmla="*/ 283 w 315"/>
                  <a:gd name="T5" fmla="*/ 320 h 362"/>
                  <a:gd name="T6" fmla="*/ 52 w 315"/>
                  <a:gd name="T7" fmla="*/ 239 h 362"/>
                  <a:gd name="T8" fmla="*/ 72 w 315"/>
                  <a:gd name="T9" fmla="*/ 14 h 362"/>
                  <a:gd name="T10" fmla="*/ 90 w 315"/>
                  <a:gd name="T11" fmla="*/ 0 h 362"/>
                  <a:gd name="T12" fmla="*/ 70 w 315"/>
                  <a:gd name="T13" fmla="*/ 225 h 362"/>
                  <a:gd name="T14" fmla="*/ 302 w 315"/>
                  <a:gd name="T15" fmla="*/ 306 h 362"/>
                  <a:gd name="T16" fmla="*/ 315 w 315"/>
                  <a:gd name="T17" fmla="*/ 298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 h="362">
                    <a:moveTo>
                      <a:pt x="315" y="298"/>
                    </a:moveTo>
                    <a:cubicBezTo>
                      <a:pt x="296" y="312"/>
                      <a:pt x="296" y="312"/>
                      <a:pt x="296" y="312"/>
                    </a:cubicBezTo>
                    <a:cubicBezTo>
                      <a:pt x="292" y="315"/>
                      <a:pt x="288" y="317"/>
                      <a:pt x="283" y="320"/>
                    </a:cubicBezTo>
                    <a:cubicBezTo>
                      <a:pt x="210" y="362"/>
                      <a:pt x="107" y="326"/>
                      <a:pt x="52" y="239"/>
                    </a:cubicBezTo>
                    <a:cubicBezTo>
                      <a:pt x="0" y="157"/>
                      <a:pt x="10" y="60"/>
                      <a:pt x="72" y="14"/>
                    </a:cubicBezTo>
                    <a:cubicBezTo>
                      <a:pt x="90" y="0"/>
                      <a:pt x="90" y="0"/>
                      <a:pt x="90" y="0"/>
                    </a:cubicBezTo>
                    <a:cubicBezTo>
                      <a:pt x="28" y="46"/>
                      <a:pt x="18" y="144"/>
                      <a:pt x="70" y="225"/>
                    </a:cubicBezTo>
                    <a:cubicBezTo>
                      <a:pt x="125" y="312"/>
                      <a:pt x="229" y="348"/>
                      <a:pt x="302" y="306"/>
                    </a:cubicBezTo>
                    <a:cubicBezTo>
                      <a:pt x="306" y="304"/>
                      <a:pt x="310" y="301"/>
                      <a:pt x="315" y="298"/>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 name="Freeform 124"/>
              <p:cNvSpPr>
                <a:spLocks noEditPoints="1"/>
              </p:cNvSpPr>
              <p:nvPr/>
            </p:nvSpPr>
            <p:spPr bwMode="auto">
              <a:xfrm>
                <a:off x="2671763" y="481013"/>
                <a:ext cx="1593850" cy="1693863"/>
              </a:xfrm>
              <a:custGeom>
                <a:avLst/>
                <a:gdLst>
                  <a:gd name="T0" fmla="*/ 88 w 375"/>
                  <a:gd name="T1" fmla="*/ 43 h 399"/>
                  <a:gd name="T2" fmla="*/ 320 w 375"/>
                  <a:gd name="T3" fmla="*/ 123 h 399"/>
                  <a:gd name="T4" fmla="*/ 287 w 375"/>
                  <a:gd name="T5" fmla="*/ 357 h 399"/>
                  <a:gd name="T6" fmla="*/ 55 w 375"/>
                  <a:gd name="T7" fmla="*/ 276 h 399"/>
                  <a:gd name="T8" fmla="*/ 88 w 375"/>
                  <a:gd name="T9" fmla="*/ 43 h 399"/>
                  <a:gd name="T10" fmla="*/ 275 w 375"/>
                  <a:gd name="T11" fmla="*/ 338 h 399"/>
                  <a:gd name="T12" fmla="*/ 304 w 375"/>
                  <a:gd name="T13" fmla="*/ 133 h 399"/>
                  <a:gd name="T14" fmla="*/ 100 w 375"/>
                  <a:gd name="T15" fmla="*/ 61 h 399"/>
                  <a:gd name="T16" fmla="*/ 71 w 375"/>
                  <a:gd name="T17" fmla="*/ 267 h 399"/>
                  <a:gd name="T18" fmla="*/ 275 w 375"/>
                  <a:gd name="T19" fmla="*/ 338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5" h="399">
                    <a:moveTo>
                      <a:pt x="88" y="43"/>
                    </a:moveTo>
                    <a:cubicBezTo>
                      <a:pt x="161" y="0"/>
                      <a:pt x="265" y="37"/>
                      <a:pt x="320" y="123"/>
                    </a:cubicBezTo>
                    <a:cubicBezTo>
                      <a:pt x="375" y="210"/>
                      <a:pt x="360" y="315"/>
                      <a:pt x="287" y="357"/>
                    </a:cubicBezTo>
                    <a:cubicBezTo>
                      <a:pt x="214" y="399"/>
                      <a:pt x="110" y="363"/>
                      <a:pt x="55" y="276"/>
                    </a:cubicBezTo>
                    <a:cubicBezTo>
                      <a:pt x="0" y="189"/>
                      <a:pt x="15" y="85"/>
                      <a:pt x="88" y="43"/>
                    </a:cubicBezTo>
                    <a:close/>
                    <a:moveTo>
                      <a:pt x="275" y="338"/>
                    </a:moveTo>
                    <a:cubicBezTo>
                      <a:pt x="339" y="301"/>
                      <a:pt x="352" y="209"/>
                      <a:pt x="304" y="133"/>
                    </a:cubicBezTo>
                    <a:cubicBezTo>
                      <a:pt x="255" y="56"/>
                      <a:pt x="164" y="24"/>
                      <a:pt x="100" y="61"/>
                    </a:cubicBezTo>
                    <a:cubicBezTo>
                      <a:pt x="35" y="98"/>
                      <a:pt x="23" y="191"/>
                      <a:pt x="71" y="267"/>
                    </a:cubicBezTo>
                    <a:cubicBezTo>
                      <a:pt x="119" y="344"/>
                      <a:pt x="211" y="375"/>
                      <a:pt x="275" y="338"/>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29" name="Group 228"/>
            <p:cNvGrpSpPr/>
            <p:nvPr/>
          </p:nvGrpSpPr>
          <p:grpSpPr>
            <a:xfrm>
              <a:off x="5828366" y="1477177"/>
              <a:ext cx="1048684" cy="1067736"/>
              <a:chOff x="4532313" y="1282700"/>
              <a:chExt cx="2009775" cy="2046288"/>
            </a:xfrm>
          </p:grpSpPr>
          <p:sp>
            <p:nvSpPr>
              <p:cNvPr id="251" name="Freeform 125"/>
              <p:cNvSpPr>
                <a:spLocks/>
              </p:cNvSpPr>
              <p:nvPr/>
            </p:nvSpPr>
            <p:spPr bwMode="auto">
              <a:xfrm>
                <a:off x="4646613" y="1401763"/>
                <a:ext cx="1687513" cy="1701800"/>
              </a:xfrm>
              <a:custGeom>
                <a:avLst/>
                <a:gdLst>
                  <a:gd name="T0" fmla="*/ 325 w 397"/>
                  <a:gd name="T1" fmla="*/ 41 h 401"/>
                  <a:gd name="T2" fmla="*/ 327 w 397"/>
                  <a:gd name="T3" fmla="*/ 274 h 401"/>
                  <a:gd name="T4" fmla="*/ 72 w 397"/>
                  <a:gd name="T5" fmla="*/ 360 h 401"/>
                  <a:gd name="T6" fmla="*/ 70 w 397"/>
                  <a:gd name="T7" fmla="*/ 126 h 401"/>
                  <a:gd name="T8" fmla="*/ 325 w 397"/>
                  <a:gd name="T9" fmla="*/ 41 h 401"/>
                </a:gdLst>
                <a:ahLst/>
                <a:cxnLst>
                  <a:cxn ang="0">
                    <a:pos x="T0" y="T1"/>
                  </a:cxn>
                  <a:cxn ang="0">
                    <a:pos x="T2" y="T3"/>
                  </a:cxn>
                  <a:cxn ang="0">
                    <a:pos x="T4" y="T5"/>
                  </a:cxn>
                  <a:cxn ang="0">
                    <a:pos x="T6" y="T7"/>
                  </a:cxn>
                  <a:cxn ang="0">
                    <a:pos x="T8" y="T9"/>
                  </a:cxn>
                </a:cxnLst>
                <a:rect l="0" t="0" r="r" b="b"/>
                <a:pathLst>
                  <a:path w="397" h="401">
                    <a:moveTo>
                      <a:pt x="325" y="41"/>
                    </a:moveTo>
                    <a:cubicBezTo>
                      <a:pt x="396" y="81"/>
                      <a:pt x="397" y="186"/>
                      <a:pt x="327" y="274"/>
                    </a:cubicBezTo>
                    <a:cubicBezTo>
                      <a:pt x="257" y="363"/>
                      <a:pt x="143" y="401"/>
                      <a:pt x="72" y="360"/>
                    </a:cubicBezTo>
                    <a:cubicBezTo>
                      <a:pt x="1" y="319"/>
                      <a:pt x="0" y="214"/>
                      <a:pt x="70" y="126"/>
                    </a:cubicBezTo>
                    <a:cubicBezTo>
                      <a:pt x="140" y="38"/>
                      <a:pt x="254" y="0"/>
                      <a:pt x="325" y="41"/>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 name="Freeform 126"/>
              <p:cNvSpPr>
                <a:spLocks noEditPoints="1"/>
              </p:cNvSpPr>
              <p:nvPr/>
            </p:nvSpPr>
            <p:spPr bwMode="auto">
              <a:xfrm>
                <a:off x="4948238" y="1665288"/>
                <a:ext cx="1058863" cy="1171575"/>
              </a:xfrm>
              <a:custGeom>
                <a:avLst/>
                <a:gdLst>
                  <a:gd name="T0" fmla="*/ 247 w 249"/>
                  <a:gd name="T1" fmla="*/ 75 h 276"/>
                  <a:gd name="T2" fmla="*/ 236 w 249"/>
                  <a:gd name="T3" fmla="*/ 50 h 276"/>
                  <a:gd name="T4" fmla="*/ 225 w 249"/>
                  <a:gd name="T5" fmla="*/ 39 h 276"/>
                  <a:gd name="T6" fmla="*/ 244 w 249"/>
                  <a:gd name="T7" fmla="*/ 15 h 276"/>
                  <a:gd name="T8" fmla="*/ 218 w 249"/>
                  <a:gd name="T9" fmla="*/ 0 h 276"/>
                  <a:gd name="T10" fmla="*/ 199 w 249"/>
                  <a:gd name="T11" fmla="*/ 23 h 276"/>
                  <a:gd name="T12" fmla="*/ 183 w 249"/>
                  <a:gd name="T13" fmla="*/ 19 h 276"/>
                  <a:gd name="T14" fmla="*/ 154 w 249"/>
                  <a:gd name="T15" fmla="*/ 19 h 276"/>
                  <a:gd name="T16" fmla="*/ 127 w 249"/>
                  <a:gd name="T17" fmla="*/ 29 h 276"/>
                  <a:gd name="T18" fmla="*/ 103 w 249"/>
                  <a:gd name="T19" fmla="*/ 49 h 276"/>
                  <a:gd name="T20" fmla="*/ 97 w 249"/>
                  <a:gd name="T21" fmla="*/ 56 h 276"/>
                  <a:gd name="T22" fmla="*/ 92 w 249"/>
                  <a:gd name="T23" fmla="*/ 63 h 276"/>
                  <a:gd name="T24" fmla="*/ 82 w 249"/>
                  <a:gd name="T25" fmla="*/ 89 h 276"/>
                  <a:gd name="T26" fmla="*/ 84 w 249"/>
                  <a:gd name="T27" fmla="*/ 111 h 276"/>
                  <a:gd name="T28" fmla="*/ 96 w 249"/>
                  <a:gd name="T29" fmla="*/ 133 h 276"/>
                  <a:gd name="T30" fmla="*/ 104 w 249"/>
                  <a:gd name="T31" fmla="*/ 144 h 276"/>
                  <a:gd name="T32" fmla="*/ 54 w 249"/>
                  <a:gd name="T33" fmla="*/ 207 h 276"/>
                  <a:gd name="T34" fmla="*/ 53 w 249"/>
                  <a:gd name="T35" fmla="*/ 206 h 276"/>
                  <a:gd name="T36" fmla="*/ 46 w 249"/>
                  <a:gd name="T37" fmla="*/ 191 h 276"/>
                  <a:gd name="T38" fmla="*/ 47 w 249"/>
                  <a:gd name="T39" fmla="*/ 173 h 276"/>
                  <a:gd name="T40" fmla="*/ 57 w 249"/>
                  <a:gd name="T41" fmla="*/ 153 h 276"/>
                  <a:gd name="T42" fmla="*/ 25 w 249"/>
                  <a:gd name="T43" fmla="*/ 135 h 276"/>
                  <a:gd name="T44" fmla="*/ 3 w 249"/>
                  <a:gd name="T45" fmla="*/ 201 h 276"/>
                  <a:gd name="T46" fmla="*/ 27 w 249"/>
                  <a:gd name="T47" fmla="*/ 241 h 276"/>
                  <a:gd name="T48" fmla="*/ 11 w 249"/>
                  <a:gd name="T49" fmla="*/ 261 h 276"/>
                  <a:gd name="T50" fmla="*/ 37 w 249"/>
                  <a:gd name="T51" fmla="*/ 276 h 276"/>
                  <a:gd name="T52" fmla="*/ 52 w 249"/>
                  <a:gd name="T53" fmla="*/ 257 h 276"/>
                  <a:gd name="T54" fmla="*/ 73 w 249"/>
                  <a:gd name="T55" fmla="*/ 263 h 276"/>
                  <a:gd name="T56" fmla="*/ 105 w 249"/>
                  <a:gd name="T57" fmla="*/ 263 h 276"/>
                  <a:gd name="T58" fmla="*/ 136 w 249"/>
                  <a:gd name="T59" fmla="*/ 250 h 276"/>
                  <a:gd name="T60" fmla="*/ 163 w 249"/>
                  <a:gd name="T61" fmla="*/ 226 h 276"/>
                  <a:gd name="T62" fmla="*/ 176 w 249"/>
                  <a:gd name="T63" fmla="*/ 204 h 276"/>
                  <a:gd name="T64" fmla="*/ 181 w 249"/>
                  <a:gd name="T65" fmla="*/ 184 h 276"/>
                  <a:gd name="T66" fmla="*/ 179 w 249"/>
                  <a:gd name="T67" fmla="*/ 167 h 276"/>
                  <a:gd name="T68" fmla="*/ 171 w 249"/>
                  <a:gd name="T69" fmla="*/ 151 h 276"/>
                  <a:gd name="T70" fmla="*/ 160 w 249"/>
                  <a:gd name="T71" fmla="*/ 135 h 276"/>
                  <a:gd name="T72" fmla="*/ 154 w 249"/>
                  <a:gd name="T73" fmla="*/ 129 h 276"/>
                  <a:gd name="T74" fmla="*/ 198 w 249"/>
                  <a:gd name="T75" fmla="*/ 72 h 276"/>
                  <a:gd name="T76" fmla="*/ 197 w 249"/>
                  <a:gd name="T77" fmla="*/ 117 h 276"/>
                  <a:gd name="T78" fmla="*/ 229 w 249"/>
                  <a:gd name="T79" fmla="*/ 135 h 276"/>
                  <a:gd name="T80" fmla="*/ 245 w 249"/>
                  <a:gd name="T81" fmla="*/ 104 h 276"/>
                  <a:gd name="T82" fmla="*/ 247 w 249"/>
                  <a:gd name="T83" fmla="*/ 75 h 276"/>
                  <a:gd name="T84" fmla="*/ 135 w 249"/>
                  <a:gd name="T85" fmla="*/ 197 h 276"/>
                  <a:gd name="T86" fmla="*/ 128 w 249"/>
                  <a:gd name="T87" fmla="*/ 209 h 276"/>
                  <a:gd name="T88" fmla="*/ 116 w 249"/>
                  <a:gd name="T89" fmla="*/ 220 h 276"/>
                  <a:gd name="T90" fmla="*/ 101 w 249"/>
                  <a:gd name="T91" fmla="*/ 226 h 276"/>
                  <a:gd name="T92" fmla="*/ 85 w 249"/>
                  <a:gd name="T93" fmla="*/ 225 h 276"/>
                  <a:gd name="T94" fmla="*/ 79 w 249"/>
                  <a:gd name="T95" fmla="*/ 223 h 276"/>
                  <a:gd name="T96" fmla="*/ 123 w 249"/>
                  <a:gd name="T97" fmla="*/ 167 h 276"/>
                  <a:gd name="T98" fmla="*/ 127 w 249"/>
                  <a:gd name="T99" fmla="*/ 172 h 276"/>
                  <a:gd name="T100" fmla="*/ 134 w 249"/>
                  <a:gd name="T101" fmla="*/ 185 h 276"/>
                  <a:gd name="T102" fmla="*/ 135 w 249"/>
                  <a:gd name="T103" fmla="*/ 197 h 276"/>
                  <a:gd name="T104" fmla="*/ 134 w 249"/>
                  <a:gd name="T105" fmla="*/ 106 h 276"/>
                  <a:gd name="T106" fmla="*/ 133 w 249"/>
                  <a:gd name="T107" fmla="*/ 105 h 276"/>
                  <a:gd name="T108" fmla="*/ 127 w 249"/>
                  <a:gd name="T109" fmla="*/ 93 h 276"/>
                  <a:gd name="T110" fmla="*/ 126 w 249"/>
                  <a:gd name="T111" fmla="*/ 82 h 276"/>
                  <a:gd name="T112" fmla="*/ 132 w 249"/>
                  <a:gd name="T113" fmla="*/ 71 h 276"/>
                  <a:gd name="T114" fmla="*/ 143 w 249"/>
                  <a:gd name="T115" fmla="*/ 61 h 276"/>
                  <a:gd name="T116" fmla="*/ 156 w 249"/>
                  <a:gd name="T117" fmla="*/ 57 h 276"/>
                  <a:gd name="T118" fmla="*/ 171 w 249"/>
                  <a:gd name="T119" fmla="*/ 57 h 276"/>
                  <a:gd name="T120" fmla="*/ 172 w 249"/>
                  <a:gd name="T121" fmla="*/ 57 h 276"/>
                  <a:gd name="T122" fmla="*/ 134 w 249"/>
                  <a:gd name="T123" fmla="*/ 10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9" h="276">
                    <a:moveTo>
                      <a:pt x="247" y="75"/>
                    </a:moveTo>
                    <a:cubicBezTo>
                      <a:pt x="246" y="66"/>
                      <a:pt x="242" y="58"/>
                      <a:pt x="236" y="50"/>
                    </a:cubicBezTo>
                    <a:cubicBezTo>
                      <a:pt x="233" y="46"/>
                      <a:pt x="229" y="42"/>
                      <a:pt x="225" y="39"/>
                    </a:cubicBezTo>
                    <a:cubicBezTo>
                      <a:pt x="244" y="15"/>
                      <a:pt x="244" y="15"/>
                      <a:pt x="244" y="15"/>
                    </a:cubicBezTo>
                    <a:cubicBezTo>
                      <a:pt x="218" y="0"/>
                      <a:pt x="218" y="0"/>
                      <a:pt x="218" y="0"/>
                    </a:cubicBezTo>
                    <a:cubicBezTo>
                      <a:pt x="199" y="23"/>
                      <a:pt x="199" y="23"/>
                      <a:pt x="199" y="23"/>
                    </a:cubicBezTo>
                    <a:cubicBezTo>
                      <a:pt x="194" y="21"/>
                      <a:pt x="189" y="20"/>
                      <a:pt x="183" y="19"/>
                    </a:cubicBezTo>
                    <a:cubicBezTo>
                      <a:pt x="173" y="17"/>
                      <a:pt x="163" y="17"/>
                      <a:pt x="154" y="19"/>
                    </a:cubicBezTo>
                    <a:cubicBezTo>
                      <a:pt x="145" y="21"/>
                      <a:pt x="136" y="24"/>
                      <a:pt x="127" y="29"/>
                    </a:cubicBezTo>
                    <a:cubicBezTo>
                      <a:pt x="118" y="34"/>
                      <a:pt x="110" y="41"/>
                      <a:pt x="103" y="49"/>
                    </a:cubicBezTo>
                    <a:cubicBezTo>
                      <a:pt x="101" y="51"/>
                      <a:pt x="99" y="53"/>
                      <a:pt x="97" y="56"/>
                    </a:cubicBezTo>
                    <a:cubicBezTo>
                      <a:pt x="96" y="58"/>
                      <a:pt x="94" y="61"/>
                      <a:pt x="92" y="63"/>
                    </a:cubicBezTo>
                    <a:cubicBezTo>
                      <a:pt x="86" y="73"/>
                      <a:pt x="83" y="81"/>
                      <a:pt x="82" y="89"/>
                    </a:cubicBezTo>
                    <a:cubicBezTo>
                      <a:pt x="80" y="97"/>
                      <a:pt x="81" y="104"/>
                      <a:pt x="84" y="111"/>
                    </a:cubicBezTo>
                    <a:cubicBezTo>
                      <a:pt x="86" y="119"/>
                      <a:pt x="90" y="126"/>
                      <a:pt x="96" y="133"/>
                    </a:cubicBezTo>
                    <a:cubicBezTo>
                      <a:pt x="98" y="137"/>
                      <a:pt x="101" y="140"/>
                      <a:pt x="104" y="144"/>
                    </a:cubicBezTo>
                    <a:cubicBezTo>
                      <a:pt x="54" y="207"/>
                      <a:pt x="54" y="207"/>
                      <a:pt x="54" y="207"/>
                    </a:cubicBezTo>
                    <a:cubicBezTo>
                      <a:pt x="53" y="206"/>
                      <a:pt x="53" y="206"/>
                      <a:pt x="53" y="206"/>
                    </a:cubicBezTo>
                    <a:cubicBezTo>
                      <a:pt x="50" y="202"/>
                      <a:pt x="47" y="196"/>
                      <a:pt x="46" y="191"/>
                    </a:cubicBezTo>
                    <a:cubicBezTo>
                      <a:pt x="45" y="185"/>
                      <a:pt x="45" y="179"/>
                      <a:pt x="47" y="173"/>
                    </a:cubicBezTo>
                    <a:cubicBezTo>
                      <a:pt x="49" y="167"/>
                      <a:pt x="52" y="160"/>
                      <a:pt x="57" y="153"/>
                    </a:cubicBezTo>
                    <a:cubicBezTo>
                      <a:pt x="25" y="135"/>
                      <a:pt x="25" y="135"/>
                      <a:pt x="25" y="135"/>
                    </a:cubicBezTo>
                    <a:cubicBezTo>
                      <a:pt x="8" y="159"/>
                      <a:pt x="0" y="182"/>
                      <a:pt x="3" y="201"/>
                    </a:cubicBezTo>
                    <a:cubicBezTo>
                      <a:pt x="5" y="216"/>
                      <a:pt x="13" y="230"/>
                      <a:pt x="27" y="241"/>
                    </a:cubicBezTo>
                    <a:cubicBezTo>
                      <a:pt x="11" y="261"/>
                      <a:pt x="11" y="261"/>
                      <a:pt x="11" y="261"/>
                    </a:cubicBezTo>
                    <a:cubicBezTo>
                      <a:pt x="37" y="276"/>
                      <a:pt x="37" y="276"/>
                      <a:pt x="37" y="276"/>
                    </a:cubicBezTo>
                    <a:cubicBezTo>
                      <a:pt x="52" y="257"/>
                      <a:pt x="52" y="257"/>
                      <a:pt x="52" y="257"/>
                    </a:cubicBezTo>
                    <a:cubicBezTo>
                      <a:pt x="59" y="260"/>
                      <a:pt x="66" y="262"/>
                      <a:pt x="73" y="263"/>
                    </a:cubicBezTo>
                    <a:cubicBezTo>
                      <a:pt x="84" y="265"/>
                      <a:pt x="94" y="265"/>
                      <a:pt x="105" y="263"/>
                    </a:cubicBezTo>
                    <a:cubicBezTo>
                      <a:pt x="116" y="260"/>
                      <a:pt x="126" y="256"/>
                      <a:pt x="136" y="250"/>
                    </a:cubicBezTo>
                    <a:cubicBezTo>
                      <a:pt x="145" y="244"/>
                      <a:pt x="154" y="236"/>
                      <a:pt x="163" y="226"/>
                    </a:cubicBezTo>
                    <a:cubicBezTo>
                      <a:pt x="169" y="218"/>
                      <a:pt x="173" y="211"/>
                      <a:pt x="176" y="204"/>
                    </a:cubicBezTo>
                    <a:cubicBezTo>
                      <a:pt x="179" y="197"/>
                      <a:pt x="181" y="190"/>
                      <a:pt x="181" y="184"/>
                    </a:cubicBezTo>
                    <a:cubicBezTo>
                      <a:pt x="182" y="178"/>
                      <a:pt x="181" y="172"/>
                      <a:pt x="179" y="167"/>
                    </a:cubicBezTo>
                    <a:cubicBezTo>
                      <a:pt x="177" y="161"/>
                      <a:pt x="174" y="156"/>
                      <a:pt x="171" y="151"/>
                    </a:cubicBezTo>
                    <a:cubicBezTo>
                      <a:pt x="168" y="145"/>
                      <a:pt x="164" y="140"/>
                      <a:pt x="160" y="135"/>
                    </a:cubicBezTo>
                    <a:cubicBezTo>
                      <a:pt x="158" y="133"/>
                      <a:pt x="156" y="131"/>
                      <a:pt x="154" y="129"/>
                    </a:cubicBezTo>
                    <a:cubicBezTo>
                      <a:pt x="198" y="72"/>
                      <a:pt x="198" y="72"/>
                      <a:pt x="198" y="72"/>
                    </a:cubicBezTo>
                    <a:cubicBezTo>
                      <a:pt x="210" y="84"/>
                      <a:pt x="209" y="99"/>
                      <a:pt x="197" y="117"/>
                    </a:cubicBezTo>
                    <a:cubicBezTo>
                      <a:pt x="229" y="135"/>
                      <a:pt x="229" y="135"/>
                      <a:pt x="229" y="135"/>
                    </a:cubicBezTo>
                    <a:cubicBezTo>
                      <a:pt x="237" y="124"/>
                      <a:pt x="242" y="114"/>
                      <a:pt x="245" y="104"/>
                    </a:cubicBezTo>
                    <a:cubicBezTo>
                      <a:pt x="248" y="94"/>
                      <a:pt x="249" y="84"/>
                      <a:pt x="247" y="75"/>
                    </a:cubicBezTo>
                    <a:close/>
                    <a:moveTo>
                      <a:pt x="135" y="197"/>
                    </a:moveTo>
                    <a:cubicBezTo>
                      <a:pt x="134" y="201"/>
                      <a:pt x="132" y="205"/>
                      <a:pt x="128" y="209"/>
                    </a:cubicBezTo>
                    <a:cubicBezTo>
                      <a:pt x="125" y="214"/>
                      <a:pt x="121" y="218"/>
                      <a:pt x="116" y="220"/>
                    </a:cubicBezTo>
                    <a:cubicBezTo>
                      <a:pt x="111" y="223"/>
                      <a:pt x="106" y="225"/>
                      <a:pt x="101" y="226"/>
                    </a:cubicBezTo>
                    <a:cubicBezTo>
                      <a:pt x="96" y="226"/>
                      <a:pt x="90" y="226"/>
                      <a:pt x="85" y="225"/>
                    </a:cubicBezTo>
                    <a:cubicBezTo>
                      <a:pt x="83" y="224"/>
                      <a:pt x="81" y="224"/>
                      <a:pt x="79" y="223"/>
                    </a:cubicBezTo>
                    <a:cubicBezTo>
                      <a:pt x="123" y="167"/>
                      <a:pt x="123" y="167"/>
                      <a:pt x="123" y="167"/>
                    </a:cubicBezTo>
                    <a:cubicBezTo>
                      <a:pt x="125" y="169"/>
                      <a:pt x="126" y="170"/>
                      <a:pt x="127" y="172"/>
                    </a:cubicBezTo>
                    <a:cubicBezTo>
                      <a:pt x="130" y="176"/>
                      <a:pt x="133" y="181"/>
                      <a:pt x="134" y="185"/>
                    </a:cubicBezTo>
                    <a:cubicBezTo>
                      <a:pt x="135" y="189"/>
                      <a:pt x="135" y="193"/>
                      <a:pt x="135" y="197"/>
                    </a:cubicBezTo>
                    <a:close/>
                    <a:moveTo>
                      <a:pt x="134" y="106"/>
                    </a:moveTo>
                    <a:cubicBezTo>
                      <a:pt x="133" y="105"/>
                      <a:pt x="133" y="105"/>
                      <a:pt x="133" y="105"/>
                    </a:cubicBezTo>
                    <a:cubicBezTo>
                      <a:pt x="130" y="100"/>
                      <a:pt x="128" y="96"/>
                      <a:pt x="127" y="93"/>
                    </a:cubicBezTo>
                    <a:cubicBezTo>
                      <a:pt x="126" y="89"/>
                      <a:pt x="125" y="85"/>
                      <a:pt x="126" y="82"/>
                    </a:cubicBezTo>
                    <a:cubicBezTo>
                      <a:pt x="127" y="78"/>
                      <a:pt x="129" y="75"/>
                      <a:pt x="132" y="71"/>
                    </a:cubicBezTo>
                    <a:cubicBezTo>
                      <a:pt x="135" y="67"/>
                      <a:pt x="139" y="64"/>
                      <a:pt x="143" y="61"/>
                    </a:cubicBezTo>
                    <a:cubicBezTo>
                      <a:pt x="147" y="59"/>
                      <a:pt x="152" y="57"/>
                      <a:pt x="156" y="57"/>
                    </a:cubicBezTo>
                    <a:cubicBezTo>
                      <a:pt x="161" y="56"/>
                      <a:pt x="166" y="56"/>
                      <a:pt x="171" y="57"/>
                    </a:cubicBezTo>
                    <a:cubicBezTo>
                      <a:pt x="172" y="57"/>
                      <a:pt x="172" y="57"/>
                      <a:pt x="172" y="57"/>
                    </a:cubicBezTo>
                    <a:cubicBezTo>
                      <a:pt x="134" y="106"/>
                      <a:pt x="134" y="106"/>
                      <a:pt x="134" y="106"/>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 name="Freeform 127"/>
              <p:cNvSpPr>
                <a:spLocks/>
              </p:cNvSpPr>
              <p:nvPr/>
            </p:nvSpPr>
            <p:spPr bwMode="auto">
              <a:xfrm>
                <a:off x="4762500" y="1576388"/>
                <a:ext cx="1779588" cy="1752600"/>
              </a:xfrm>
              <a:custGeom>
                <a:avLst/>
                <a:gdLst>
                  <a:gd name="T0" fmla="*/ 343 w 419"/>
                  <a:gd name="T1" fmla="*/ 0 h 413"/>
                  <a:gd name="T2" fmla="*/ 367 w 419"/>
                  <a:gd name="T3" fmla="*/ 26 h 413"/>
                  <a:gd name="T4" fmla="*/ 342 w 419"/>
                  <a:gd name="T5" fmla="*/ 269 h 413"/>
                  <a:gd name="T6" fmla="*/ 52 w 419"/>
                  <a:gd name="T7" fmla="*/ 367 h 413"/>
                  <a:gd name="T8" fmla="*/ 24 w 419"/>
                  <a:gd name="T9" fmla="*/ 345 h 413"/>
                  <a:gd name="T10" fmla="*/ 0 w 419"/>
                  <a:gd name="T11" fmla="*/ 319 h 413"/>
                  <a:gd name="T12" fmla="*/ 28 w 419"/>
                  <a:gd name="T13" fmla="*/ 341 h 413"/>
                  <a:gd name="T14" fmla="*/ 317 w 419"/>
                  <a:gd name="T15" fmla="*/ 244 h 413"/>
                  <a:gd name="T16" fmla="*/ 343 w 419"/>
                  <a:gd name="T17"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9" h="413">
                    <a:moveTo>
                      <a:pt x="343" y="0"/>
                    </a:moveTo>
                    <a:cubicBezTo>
                      <a:pt x="367" y="26"/>
                      <a:pt x="367" y="26"/>
                      <a:pt x="367" y="26"/>
                    </a:cubicBezTo>
                    <a:cubicBezTo>
                      <a:pt x="419" y="81"/>
                      <a:pt x="411" y="182"/>
                      <a:pt x="342" y="269"/>
                    </a:cubicBezTo>
                    <a:cubicBezTo>
                      <a:pt x="262" y="370"/>
                      <a:pt x="132" y="413"/>
                      <a:pt x="52" y="367"/>
                    </a:cubicBezTo>
                    <a:cubicBezTo>
                      <a:pt x="41" y="361"/>
                      <a:pt x="32" y="353"/>
                      <a:pt x="24" y="345"/>
                    </a:cubicBezTo>
                    <a:cubicBezTo>
                      <a:pt x="0" y="319"/>
                      <a:pt x="0" y="319"/>
                      <a:pt x="0" y="319"/>
                    </a:cubicBezTo>
                    <a:cubicBezTo>
                      <a:pt x="8" y="327"/>
                      <a:pt x="17" y="335"/>
                      <a:pt x="28" y="341"/>
                    </a:cubicBezTo>
                    <a:cubicBezTo>
                      <a:pt x="108" y="387"/>
                      <a:pt x="238" y="344"/>
                      <a:pt x="317" y="244"/>
                    </a:cubicBezTo>
                    <a:cubicBezTo>
                      <a:pt x="386" y="156"/>
                      <a:pt x="395" y="55"/>
                      <a:pt x="343"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 name="Freeform 128"/>
              <p:cNvSpPr>
                <a:spLocks noEditPoints="1"/>
              </p:cNvSpPr>
              <p:nvPr/>
            </p:nvSpPr>
            <p:spPr bwMode="auto">
              <a:xfrm>
                <a:off x="4532313" y="1282700"/>
                <a:ext cx="1916113" cy="1935163"/>
              </a:xfrm>
              <a:custGeom>
                <a:avLst/>
                <a:gdLst>
                  <a:gd name="T0" fmla="*/ 369 w 451"/>
                  <a:gd name="T1" fmla="*/ 47 h 456"/>
                  <a:gd name="T2" fmla="*/ 371 w 451"/>
                  <a:gd name="T3" fmla="*/ 313 h 456"/>
                  <a:gd name="T4" fmla="*/ 82 w 451"/>
                  <a:gd name="T5" fmla="*/ 410 h 456"/>
                  <a:gd name="T6" fmla="*/ 79 w 451"/>
                  <a:gd name="T7" fmla="*/ 144 h 456"/>
                  <a:gd name="T8" fmla="*/ 369 w 451"/>
                  <a:gd name="T9" fmla="*/ 47 h 456"/>
                  <a:gd name="T10" fmla="*/ 99 w 451"/>
                  <a:gd name="T11" fmla="*/ 388 h 456"/>
                  <a:gd name="T12" fmla="*/ 354 w 451"/>
                  <a:gd name="T13" fmla="*/ 302 h 456"/>
                  <a:gd name="T14" fmla="*/ 352 w 451"/>
                  <a:gd name="T15" fmla="*/ 69 h 456"/>
                  <a:gd name="T16" fmla="*/ 97 w 451"/>
                  <a:gd name="T17" fmla="*/ 154 h 456"/>
                  <a:gd name="T18" fmla="*/ 99 w 451"/>
                  <a:gd name="T19" fmla="*/ 388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1" h="456">
                    <a:moveTo>
                      <a:pt x="369" y="47"/>
                    </a:moveTo>
                    <a:cubicBezTo>
                      <a:pt x="450" y="93"/>
                      <a:pt x="451" y="212"/>
                      <a:pt x="371" y="313"/>
                    </a:cubicBezTo>
                    <a:cubicBezTo>
                      <a:pt x="292" y="413"/>
                      <a:pt x="162" y="456"/>
                      <a:pt x="82" y="410"/>
                    </a:cubicBezTo>
                    <a:cubicBezTo>
                      <a:pt x="1" y="363"/>
                      <a:pt x="0" y="244"/>
                      <a:pt x="79" y="144"/>
                    </a:cubicBezTo>
                    <a:cubicBezTo>
                      <a:pt x="159" y="44"/>
                      <a:pt x="289" y="0"/>
                      <a:pt x="369" y="47"/>
                    </a:cubicBezTo>
                    <a:close/>
                    <a:moveTo>
                      <a:pt x="99" y="388"/>
                    </a:moveTo>
                    <a:cubicBezTo>
                      <a:pt x="170" y="429"/>
                      <a:pt x="284" y="391"/>
                      <a:pt x="354" y="302"/>
                    </a:cubicBezTo>
                    <a:cubicBezTo>
                      <a:pt x="424" y="214"/>
                      <a:pt x="423" y="109"/>
                      <a:pt x="352" y="69"/>
                    </a:cubicBezTo>
                    <a:cubicBezTo>
                      <a:pt x="281" y="28"/>
                      <a:pt x="167" y="66"/>
                      <a:pt x="97" y="154"/>
                    </a:cubicBezTo>
                    <a:cubicBezTo>
                      <a:pt x="27" y="242"/>
                      <a:pt x="28" y="347"/>
                      <a:pt x="99" y="388"/>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30" name="Group 229"/>
            <p:cNvGrpSpPr/>
            <p:nvPr/>
          </p:nvGrpSpPr>
          <p:grpSpPr>
            <a:xfrm>
              <a:off x="4897308" y="2933376"/>
              <a:ext cx="1655031" cy="1405699"/>
              <a:chOff x="4897308" y="2933376"/>
              <a:chExt cx="1655031" cy="1405699"/>
            </a:xfrm>
          </p:grpSpPr>
          <p:grpSp>
            <p:nvGrpSpPr>
              <p:cNvPr id="231" name="Group 230"/>
              <p:cNvGrpSpPr/>
              <p:nvPr/>
            </p:nvGrpSpPr>
            <p:grpSpPr>
              <a:xfrm>
                <a:off x="4961918" y="3384822"/>
                <a:ext cx="1454572" cy="954253"/>
                <a:chOff x="3062288" y="4354513"/>
                <a:chExt cx="2787650" cy="1828803"/>
              </a:xfrm>
            </p:grpSpPr>
            <p:sp>
              <p:nvSpPr>
                <p:cNvPr id="247"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 name="Freeform 119"/>
                <p:cNvSpPr>
                  <a:spLocks/>
                </p:cNvSpPr>
                <p:nvPr/>
              </p:nvSpPr>
              <p:spPr bwMode="auto">
                <a:xfrm>
                  <a:off x="3190873" y="5157792"/>
                  <a:ext cx="2535240" cy="1025524"/>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 name="Freeform 120"/>
                <p:cNvSpPr>
                  <a:spLocks noEditPoints="1"/>
                </p:cNvSpPr>
                <p:nvPr/>
              </p:nvSpPr>
              <p:spPr bwMode="auto">
                <a:xfrm>
                  <a:off x="3062288" y="4354513"/>
                  <a:ext cx="2787650" cy="1608138"/>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32" name="Group 231"/>
              <p:cNvGrpSpPr/>
              <p:nvPr/>
            </p:nvGrpSpPr>
            <p:grpSpPr>
              <a:xfrm>
                <a:off x="5074159" y="3226072"/>
                <a:ext cx="1454572" cy="954253"/>
                <a:chOff x="3062288" y="4354513"/>
                <a:chExt cx="2787650" cy="1828803"/>
              </a:xfrm>
            </p:grpSpPr>
            <p:sp>
              <p:nvSpPr>
                <p:cNvPr id="243"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 name="Freeform 119"/>
                <p:cNvSpPr>
                  <a:spLocks/>
                </p:cNvSpPr>
                <p:nvPr/>
              </p:nvSpPr>
              <p:spPr bwMode="auto">
                <a:xfrm>
                  <a:off x="3190873" y="5157792"/>
                  <a:ext cx="2535240" cy="1025524"/>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 name="Freeform 120"/>
                <p:cNvSpPr>
                  <a:spLocks noEditPoints="1"/>
                </p:cNvSpPr>
                <p:nvPr/>
              </p:nvSpPr>
              <p:spPr bwMode="auto">
                <a:xfrm>
                  <a:off x="3062288" y="4354513"/>
                  <a:ext cx="2787650" cy="1608138"/>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33" name="Group 232"/>
              <p:cNvGrpSpPr/>
              <p:nvPr/>
            </p:nvGrpSpPr>
            <p:grpSpPr>
              <a:xfrm>
                <a:off x="4897308" y="3081704"/>
                <a:ext cx="1454572" cy="954252"/>
                <a:chOff x="3062288" y="4354513"/>
                <a:chExt cx="2787650" cy="1828800"/>
              </a:xfrm>
            </p:grpSpPr>
            <p:sp>
              <p:nvSpPr>
                <p:cNvPr id="239" name="Freeform 117"/>
                <p:cNvSpPr>
                  <a:spLocks/>
                </p:cNvSpPr>
                <p:nvPr/>
              </p:nvSpPr>
              <p:spPr bwMode="auto">
                <a:xfrm>
                  <a:off x="3232150" y="4452938"/>
                  <a:ext cx="2451100" cy="1417638"/>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 name="Freeform 120"/>
                <p:cNvSpPr>
                  <a:spLocks noEditPoints="1"/>
                </p:cNvSpPr>
                <p:nvPr/>
              </p:nvSpPr>
              <p:spPr bwMode="auto">
                <a:xfrm>
                  <a:off x="3062288" y="4354513"/>
                  <a:ext cx="2787650" cy="1608140"/>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34" name="Group 233"/>
              <p:cNvGrpSpPr/>
              <p:nvPr/>
            </p:nvGrpSpPr>
            <p:grpSpPr>
              <a:xfrm>
                <a:off x="5097767" y="2933376"/>
                <a:ext cx="1454572" cy="954252"/>
                <a:chOff x="3062288" y="4354513"/>
                <a:chExt cx="2787650" cy="1828800"/>
              </a:xfrm>
            </p:grpSpPr>
            <p:sp>
              <p:nvSpPr>
                <p:cNvPr id="235" name="Freeform 117"/>
                <p:cNvSpPr>
                  <a:spLocks/>
                </p:cNvSpPr>
                <p:nvPr/>
              </p:nvSpPr>
              <p:spPr bwMode="auto">
                <a:xfrm>
                  <a:off x="3232150" y="4452939"/>
                  <a:ext cx="2451101" cy="1417639"/>
                </a:xfrm>
                <a:custGeom>
                  <a:avLst/>
                  <a:gdLst>
                    <a:gd name="T0" fmla="*/ 103 w 577"/>
                    <a:gd name="T1" fmla="*/ 59 h 334"/>
                    <a:gd name="T2" fmla="*/ 474 w 577"/>
                    <a:gd name="T3" fmla="*/ 59 h 334"/>
                    <a:gd name="T4" fmla="*/ 473 w 577"/>
                    <a:gd name="T5" fmla="*/ 274 h 334"/>
                    <a:gd name="T6" fmla="*/ 102 w 577"/>
                    <a:gd name="T7" fmla="*/ 274 h 334"/>
                    <a:gd name="T8" fmla="*/ 103 w 577"/>
                    <a:gd name="T9" fmla="*/ 59 h 334"/>
                  </a:gdLst>
                  <a:ahLst/>
                  <a:cxnLst>
                    <a:cxn ang="0">
                      <a:pos x="T0" y="T1"/>
                    </a:cxn>
                    <a:cxn ang="0">
                      <a:pos x="T2" y="T3"/>
                    </a:cxn>
                    <a:cxn ang="0">
                      <a:pos x="T4" y="T5"/>
                    </a:cxn>
                    <a:cxn ang="0">
                      <a:pos x="T6" y="T7"/>
                    </a:cxn>
                    <a:cxn ang="0">
                      <a:pos x="T8" y="T9"/>
                    </a:cxn>
                  </a:cxnLst>
                  <a:rect l="0" t="0" r="r" b="b"/>
                  <a:pathLst>
                    <a:path w="577" h="334">
                      <a:moveTo>
                        <a:pt x="103" y="59"/>
                      </a:moveTo>
                      <a:cubicBezTo>
                        <a:pt x="206" y="0"/>
                        <a:pt x="372" y="0"/>
                        <a:pt x="474" y="59"/>
                      </a:cubicBezTo>
                      <a:cubicBezTo>
                        <a:pt x="577" y="119"/>
                        <a:pt x="576" y="215"/>
                        <a:pt x="473" y="274"/>
                      </a:cubicBezTo>
                      <a:cubicBezTo>
                        <a:pt x="370" y="334"/>
                        <a:pt x="204" y="334"/>
                        <a:pt x="102" y="274"/>
                      </a:cubicBezTo>
                      <a:cubicBezTo>
                        <a:pt x="0" y="215"/>
                        <a:pt x="0" y="119"/>
                        <a:pt x="103" y="59"/>
                      </a:cubicBezTo>
                      <a:close/>
                    </a:path>
                  </a:pathLst>
                </a:custGeom>
                <a:solidFill>
                  <a:srgbClr val="FFC1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6" name="Freeform 118"/>
                <p:cNvSpPr>
                  <a:spLocks noEditPoints="1"/>
                </p:cNvSpPr>
                <p:nvPr/>
              </p:nvSpPr>
              <p:spPr bwMode="auto">
                <a:xfrm>
                  <a:off x="3703638" y="4724400"/>
                  <a:ext cx="1546225" cy="890588"/>
                </a:xfrm>
                <a:custGeom>
                  <a:avLst/>
                  <a:gdLst>
                    <a:gd name="T0" fmla="*/ 307 w 364"/>
                    <a:gd name="T1" fmla="*/ 62 h 210"/>
                    <a:gd name="T2" fmla="*/ 335 w 364"/>
                    <a:gd name="T3" fmla="*/ 74 h 210"/>
                    <a:gd name="T4" fmla="*/ 359 w 364"/>
                    <a:gd name="T5" fmla="*/ 97 h 210"/>
                    <a:gd name="T6" fmla="*/ 362 w 364"/>
                    <a:gd name="T7" fmla="*/ 122 h 210"/>
                    <a:gd name="T8" fmla="*/ 346 w 364"/>
                    <a:gd name="T9" fmla="*/ 149 h 210"/>
                    <a:gd name="T10" fmla="*/ 324 w 364"/>
                    <a:gd name="T11" fmla="*/ 167 h 210"/>
                    <a:gd name="T12" fmla="*/ 347 w 364"/>
                    <a:gd name="T13" fmla="*/ 180 h 210"/>
                    <a:gd name="T14" fmla="*/ 309 w 364"/>
                    <a:gd name="T15" fmla="*/ 202 h 210"/>
                    <a:gd name="T16" fmla="*/ 286 w 364"/>
                    <a:gd name="T17" fmla="*/ 188 h 210"/>
                    <a:gd name="T18" fmla="*/ 210 w 364"/>
                    <a:gd name="T19" fmla="*/ 208 h 210"/>
                    <a:gd name="T20" fmla="*/ 117 w 364"/>
                    <a:gd name="T21" fmla="*/ 188 h 210"/>
                    <a:gd name="T22" fmla="*/ 163 w 364"/>
                    <a:gd name="T23" fmla="*/ 162 h 210"/>
                    <a:gd name="T24" fmla="*/ 189 w 364"/>
                    <a:gd name="T25" fmla="*/ 171 h 210"/>
                    <a:gd name="T26" fmla="*/ 217 w 364"/>
                    <a:gd name="T27" fmla="*/ 171 h 210"/>
                    <a:gd name="T28" fmla="*/ 245 w 364"/>
                    <a:gd name="T29" fmla="*/ 165 h 210"/>
                    <a:gd name="T30" fmla="*/ 246 w 364"/>
                    <a:gd name="T31" fmla="*/ 165 h 210"/>
                    <a:gd name="T32" fmla="*/ 173 w 364"/>
                    <a:gd name="T33" fmla="*/ 123 h 210"/>
                    <a:gd name="T34" fmla="*/ 152 w 364"/>
                    <a:gd name="T35" fmla="*/ 129 h 210"/>
                    <a:gd name="T36" fmla="*/ 111 w 364"/>
                    <a:gd name="T37" fmla="*/ 139 h 210"/>
                    <a:gd name="T38" fmla="*/ 74 w 364"/>
                    <a:gd name="T39" fmla="*/ 141 h 210"/>
                    <a:gd name="T40" fmla="*/ 39 w 364"/>
                    <a:gd name="T41" fmla="*/ 132 h 210"/>
                    <a:gd name="T42" fmla="*/ 30 w 364"/>
                    <a:gd name="T43" fmla="*/ 127 h 210"/>
                    <a:gd name="T44" fmla="*/ 22 w 364"/>
                    <a:gd name="T45" fmla="*/ 123 h 210"/>
                    <a:gd name="T46" fmla="*/ 4 w 364"/>
                    <a:gd name="T47" fmla="*/ 103 h 210"/>
                    <a:gd name="T48" fmla="*/ 3 w 364"/>
                    <a:gd name="T49" fmla="*/ 80 h 210"/>
                    <a:gd name="T50" fmla="*/ 18 w 364"/>
                    <a:gd name="T51" fmla="*/ 55 h 210"/>
                    <a:gd name="T52" fmla="*/ 34 w 364"/>
                    <a:gd name="T53" fmla="*/ 42 h 210"/>
                    <a:gd name="T54" fmla="*/ 7 w 364"/>
                    <a:gd name="T55" fmla="*/ 26 h 210"/>
                    <a:gd name="T56" fmla="*/ 44 w 364"/>
                    <a:gd name="T57" fmla="*/ 4 h 210"/>
                    <a:gd name="T58" fmla="*/ 72 w 364"/>
                    <a:gd name="T59" fmla="*/ 20 h 210"/>
                    <a:gd name="T60" fmla="*/ 96 w 364"/>
                    <a:gd name="T61" fmla="*/ 11 h 210"/>
                    <a:gd name="T62" fmla="*/ 142 w 364"/>
                    <a:gd name="T63" fmla="*/ 1 h 210"/>
                    <a:gd name="T64" fmla="*/ 186 w 364"/>
                    <a:gd name="T65" fmla="*/ 4 h 210"/>
                    <a:gd name="T66" fmla="*/ 226 w 364"/>
                    <a:gd name="T67" fmla="*/ 17 h 210"/>
                    <a:gd name="T68" fmla="*/ 180 w 364"/>
                    <a:gd name="T69" fmla="*/ 44 h 210"/>
                    <a:gd name="T70" fmla="*/ 111 w 364"/>
                    <a:gd name="T71" fmla="*/ 43 h 210"/>
                    <a:gd name="T72" fmla="*/ 176 w 364"/>
                    <a:gd name="T73" fmla="*/ 80 h 210"/>
                    <a:gd name="T74" fmla="*/ 189 w 364"/>
                    <a:gd name="T75" fmla="*/ 76 h 210"/>
                    <a:gd name="T76" fmla="*/ 220 w 364"/>
                    <a:gd name="T77" fmla="*/ 66 h 210"/>
                    <a:gd name="T78" fmla="*/ 250 w 364"/>
                    <a:gd name="T79" fmla="*/ 60 h 210"/>
                    <a:gd name="T80" fmla="*/ 279 w 364"/>
                    <a:gd name="T81" fmla="*/ 58 h 210"/>
                    <a:gd name="T82" fmla="*/ 307 w 364"/>
                    <a:gd name="T83" fmla="*/ 62 h 210"/>
                    <a:gd name="T84" fmla="*/ 301 w 364"/>
                    <a:gd name="T85" fmla="*/ 113 h 210"/>
                    <a:gd name="T86" fmla="*/ 290 w 364"/>
                    <a:gd name="T87" fmla="*/ 102 h 210"/>
                    <a:gd name="T88" fmla="*/ 274 w 364"/>
                    <a:gd name="T89" fmla="*/ 97 h 210"/>
                    <a:gd name="T90" fmla="*/ 255 w 364"/>
                    <a:gd name="T91" fmla="*/ 98 h 210"/>
                    <a:gd name="T92" fmla="*/ 230 w 364"/>
                    <a:gd name="T93" fmla="*/ 103 h 210"/>
                    <a:gd name="T94" fmla="*/ 220 w 364"/>
                    <a:gd name="T95" fmla="*/ 106 h 210"/>
                    <a:gd name="T96" fmla="*/ 285 w 364"/>
                    <a:gd name="T97" fmla="*/ 144 h 210"/>
                    <a:gd name="T98" fmla="*/ 291 w 364"/>
                    <a:gd name="T99" fmla="*/ 139 h 210"/>
                    <a:gd name="T100" fmla="*/ 301 w 364"/>
                    <a:gd name="T101" fmla="*/ 126 h 210"/>
                    <a:gd name="T102" fmla="*/ 301 w 364"/>
                    <a:gd name="T103" fmla="*/ 113 h 210"/>
                    <a:gd name="T104" fmla="*/ 129 w 364"/>
                    <a:gd name="T105" fmla="*/ 97 h 210"/>
                    <a:gd name="T106" fmla="*/ 73 w 364"/>
                    <a:gd name="T107" fmla="*/ 65 h 210"/>
                    <a:gd name="T108" fmla="*/ 72 w 364"/>
                    <a:gd name="T109" fmla="*/ 66 h 210"/>
                    <a:gd name="T110" fmla="*/ 63 w 364"/>
                    <a:gd name="T111" fmla="*/ 78 h 210"/>
                    <a:gd name="T112" fmla="*/ 64 w 364"/>
                    <a:gd name="T113" fmla="*/ 89 h 210"/>
                    <a:gd name="T114" fmla="*/ 73 w 364"/>
                    <a:gd name="T115" fmla="*/ 98 h 210"/>
                    <a:gd name="T116" fmla="*/ 87 w 364"/>
                    <a:gd name="T117" fmla="*/ 103 h 210"/>
                    <a:gd name="T118" fmla="*/ 105 w 364"/>
                    <a:gd name="T119" fmla="*/ 103 h 210"/>
                    <a:gd name="T120" fmla="*/ 128 w 364"/>
                    <a:gd name="T121" fmla="*/ 97 h 210"/>
                    <a:gd name="T122" fmla="*/ 129 w 364"/>
                    <a:gd name="T123" fmla="*/ 9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4" h="210">
                      <a:moveTo>
                        <a:pt x="307" y="62"/>
                      </a:moveTo>
                      <a:cubicBezTo>
                        <a:pt x="316" y="65"/>
                        <a:pt x="326" y="68"/>
                        <a:pt x="335" y="74"/>
                      </a:cubicBezTo>
                      <a:cubicBezTo>
                        <a:pt x="347" y="81"/>
                        <a:pt x="355" y="88"/>
                        <a:pt x="359" y="97"/>
                      </a:cubicBezTo>
                      <a:cubicBezTo>
                        <a:pt x="363" y="105"/>
                        <a:pt x="364" y="113"/>
                        <a:pt x="362" y="122"/>
                      </a:cubicBezTo>
                      <a:cubicBezTo>
                        <a:pt x="360" y="131"/>
                        <a:pt x="354" y="140"/>
                        <a:pt x="346" y="149"/>
                      </a:cubicBezTo>
                      <a:cubicBezTo>
                        <a:pt x="340" y="155"/>
                        <a:pt x="333" y="161"/>
                        <a:pt x="324" y="167"/>
                      </a:cubicBezTo>
                      <a:cubicBezTo>
                        <a:pt x="347" y="180"/>
                        <a:pt x="347" y="180"/>
                        <a:pt x="347" y="180"/>
                      </a:cubicBezTo>
                      <a:cubicBezTo>
                        <a:pt x="309" y="202"/>
                        <a:pt x="309" y="202"/>
                        <a:pt x="309" y="202"/>
                      </a:cubicBezTo>
                      <a:cubicBezTo>
                        <a:pt x="286" y="188"/>
                        <a:pt x="286" y="188"/>
                        <a:pt x="286" y="188"/>
                      </a:cubicBezTo>
                      <a:cubicBezTo>
                        <a:pt x="260" y="200"/>
                        <a:pt x="235" y="207"/>
                        <a:pt x="210" y="208"/>
                      </a:cubicBezTo>
                      <a:cubicBezTo>
                        <a:pt x="177" y="210"/>
                        <a:pt x="146" y="204"/>
                        <a:pt x="117" y="188"/>
                      </a:cubicBezTo>
                      <a:cubicBezTo>
                        <a:pt x="163" y="162"/>
                        <a:pt x="163" y="162"/>
                        <a:pt x="163" y="162"/>
                      </a:cubicBezTo>
                      <a:cubicBezTo>
                        <a:pt x="171" y="166"/>
                        <a:pt x="180" y="169"/>
                        <a:pt x="189" y="171"/>
                      </a:cubicBezTo>
                      <a:cubicBezTo>
                        <a:pt x="198" y="172"/>
                        <a:pt x="208" y="172"/>
                        <a:pt x="217" y="171"/>
                      </a:cubicBezTo>
                      <a:cubicBezTo>
                        <a:pt x="226" y="170"/>
                        <a:pt x="236" y="168"/>
                        <a:pt x="245" y="165"/>
                      </a:cubicBezTo>
                      <a:cubicBezTo>
                        <a:pt x="246" y="165"/>
                        <a:pt x="246" y="165"/>
                        <a:pt x="246" y="165"/>
                      </a:cubicBezTo>
                      <a:cubicBezTo>
                        <a:pt x="173" y="123"/>
                        <a:pt x="173" y="123"/>
                        <a:pt x="173" y="123"/>
                      </a:cubicBezTo>
                      <a:cubicBezTo>
                        <a:pt x="166" y="125"/>
                        <a:pt x="159" y="127"/>
                        <a:pt x="152" y="129"/>
                      </a:cubicBezTo>
                      <a:cubicBezTo>
                        <a:pt x="138" y="134"/>
                        <a:pt x="124" y="137"/>
                        <a:pt x="111" y="139"/>
                      </a:cubicBezTo>
                      <a:cubicBezTo>
                        <a:pt x="98" y="141"/>
                        <a:pt x="86" y="142"/>
                        <a:pt x="74" y="141"/>
                      </a:cubicBezTo>
                      <a:cubicBezTo>
                        <a:pt x="63" y="140"/>
                        <a:pt x="51" y="137"/>
                        <a:pt x="39" y="132"/>
                      </a:cubicBezTo>
                      <a:cubicBezTo>
                        <a:pt x="36" y="130"/>
                        <a:pt x="33" y="129"/>
                        <a:pt x="30" y="127"/>
                      </a:cubicBezTo>
                      <a:cubicBezTo>
                        <a:pt x="28" y="126"/>
                        <a:pt x="25" y="124"/>
                        <a:pt x="22" y="123"/>
                      </a:cubicBezTo>
                      <a:cubicBezTo>
                        <a:pt x="13" y="117"/>
                        <a:pt x="7" y="110"/>
                        <a:pt x="4" y="103"/>
                      </a:cubicBezTo>
                      <a:cubicBezTo>
                        <a:pt x="1" y="95"/>
                        <a:pt x="0" y="88"/>
                        <a:pt x="3" y="80"/>
                      </a:cubicBezTo>
                      <a:cubicBezTo>
                        <a:pt x="5" y="72"/>
                        <a:pt x="10" y="63"/>
                        <a:pt x="18" y="55"/>
                      </a:cubicBezTo>
                      <a:cubicBezTo>
                        <a:pt x="23" y="51"/>
                        <a:pt x="28" y="46"/>
                        <a:pt x="34" y="42"/>
                      </a:cubicBezTo>
                      <a:cubicBezTo>
                        <a:pt x="7" y="26"/>
                        <a:pt x="7" y="26"/>
                        <a:pt x="7" y="26"/>
                      </a:cubicBezTo>
                      <a:cubicBezTo>
                        <a:pt x="44" y="4"/>
                        <a:pt x="44" y="4"/>
                        <a:pt x="44" y="4"/>
                      </a:cubicBezTo>
                      <a:cubicBezTo>
                        <a:pt x="72" y="20"/>
                        <a:pt x="72" y="20"/>
                        <a:pt x="72" y="20"/>
                      </a:cubicBezTo>
                      <a:cubicBezTo>
                        <a:pt x="80" y="16"/>
                        <a:pt x="88" y="13"/>
                        <a:pt x="96" y="11"/>
                      </a:cubicBezTo>
                      <a:cubicBezTo>
                        <a:pt x="111" y="6"/>
                        <a:pt x="127" y="3"/>
                        <a:pt x="142" y="1"/>
                      </a:cubicBezTo>
                      <a:cubicBezTo>
                        <a:pt x="157" y="0"/>
                        <a:pt x="172" y="1"/>
                        <a:pt x="186" y="4"/>
                      </a:cubicBezTo>
                      <a:cubicBezTo>
                        <a:pt x="200" y="6"/>
                        <a:pt x="214" y="11"/>
                        <a:pt x="226" y="17"/>
                      </a:cubicBezTo>
                      <a:cubicBezTo>
                        <a:pt x="180" y="44"/>
                        <a:pt x="180" y="44"/>
                        <a:pt x="180" y="44"/>
                      </a:cubicBezTo>
                      <a:cubicBezTo>
                        <a:pt x="159" y="34"/>
                        <a:pt x="135" y="33"/>
                        <a:pt x="111" y="43"/>
                      </a:cubicBezTo>
                      <a:cubicBezTo>
                        <a:pt x="176" y="80"/>
                        <a:pt x="176" y="80"/>
                        <a:pt x="176" y="80"/>
                      </a:cubicBezTo>
                      <a:cubicBezTo>
                        <a:pt x="181" y="79"/>
                        <a:pt x="185" y="77"/>
                        <a:pt x="189" y="76"/>
                      </a:cubicBezTo>
                      <a:cubicBezTo>
                        <a:pt x="200" y="72"/>
                        <a:pt x="210" y="69"/>
                        <a:pt x="220" y="66"/>
                      </a:cubicBezTo>
                      <a:cubicBezTo>
                        <a:pt x="230" y="63"/>
                        <a:pt x="240" y="61"/>
                        <a:pt x="250" y="60"/>
                      </a:cubicBezTo>
                      <a:cubicBezTo>
                        <a:pt x="260" y="58"/>
                        <a:pt x="269" y="57"/>
                        <a:pt x="279" y="58"/>
                      </a:cubicBezTo>
                      <a:cubicBezTo>
                        <a:pt x="288" y="58"/>
                        <a:pt x="298" y="59"/>
                        <a:pt x="307" y="62"/>
                      </a:cubicBezTo>
                      <a:close/>
                      <a:moveTo>
                        <a:pt x="301" y="113"/>
                      </a:moveTo>
                      <a:cubicBezTo>
                        <a:pt x="299" y="109"/>
                        <a:pt x="296" y="105"/>
                        <a:pt x="290" y="102"/>
                      </a:cubicBezTo>
                      <a:cubicBezTo>
                        <a:pt x="285" y="99"/>
                        <a:pt x="280" y="98"/>
                        <a:pt x="274" y="97"/>
                      </a:cubicBezTo>
                      <a:cubicBezTo>
                        <a:pt x="268" y="96"/>
                        <a:pt x="262" y="97"/>
                        <a:pt x="255" y="98"/>
                      </a:cubicBezTo>
                      <a:cubicBezTo>
                        <a:pt x="247" y="99"/>
                        <a:pt x="239" y="101"/>
                        <a:pt x="230" y="103"/>
                      </a:cubicBezTo>
                      <a:cubicBezTo>
                        <a:pt x="227" y="104"/>
                        <a:pt x="224" y="105"/>
                        <a:pt x="220" y="106"/>
                      </a:cubicBezTo>
                      <a:cubicBezTo>
                        <a:pt x="285" y="144"/>
                        <a:pt x="285" y="144"/>
                        <a:pt x="285" y="144"/>
                      </a:cubicBezTo>
                      <a:cubicBezTo>
                        <a:pt x="287" y="142"/>
                        <a:pt x="289" y="141"/>
                        <a:pt x="291" y="139"/>
                      </a:cubicBezTo>
                      <a:cubicBezTo>
                        <a:pt x="296" y="134"/>
                        <a:pt x="300" y="130"/>
                        <a:pt x="301" y="126"/>
                      </a:cubicBezTo>
                      <a:cubicBezTo>
                        <a:pt x="303" y="121"/>
                        <a:pt x="303" y="117"/>
                        <a:pt x="301" y="113"/>
                      </a:cubicBezTo>
                      <a:close/>
                      <a:moveTo>
                        <a:pt x="129" y="97"/>
                      </a:moveTo>
                      <a:cubicBezTo>
                        <a:pt x="73" y="65"/>
                        <a:pt x="73" y="65"/>
                        <a:pt x="73" y="65"/>
                      </a:cubicBezTo>
                      <a:cubicBezTo>
                        <a:pt x="72" y="66"/>
                        <a:pt x="72" y="66"/>
                        <a:pt x="72" y="66"/>
                      </a:cubicBezTo>
                      <a:cubicBezTo>
                        <a:pt x="68" y="70"/>
                        <a:pt x="65" y="74"/>
                        <a:pt x="63" y="78"/>
                      </a:cubicBezTo>
                      <a:cubicBezTo>
                        <a:pt x="62" y="82"/>
                        <a:pt x="62" y="86"/>
                        <a:pt x="64" y="89"/>
                      </a:cubicBezTo>
                      <a:cubicBezTo>
                        <a:pt x="65" y="93"/>
                        <a:pt x="68" y="96"/>
                        <a:pt x="73" y="98"/>
                      </a:cubicBezTo>
                      <a:cubicBezTo>
                        <a:pt x="78" y="101"/>
                        <a:pt x="82" y="103"/>
                        <a:pt x="87" y="103"/>
                      </a:cubicBezTo>
                      <a:cubicBezTo>
                        <a:pt x="92" y="104"/>
                        <a:pt x="98" y="104"/>
                        <a:pt x="105" y="103"/>
                      </a:cubicBezTo>
                      <a:cubicBezTo>
                        <a:pt x="111" y="102"/>
                        <a:pt x="119" y="100"/>
                        <a:pt x="128" y="97"/>
                      </a:cubicBezTo>
                      <a:cubicBezTo>
                        <a:pt x="129" y="97"/>
                        <a:pt x="129" y="97"/>
                        <a:pt x="129" y="97"/>
                      </a:cubicBezTo>
                      <a:close/>
                    </a:path>
                  </a:pathLst>
                </a:custGeom>
                <a:solidFill>
                  <a:srgbClr val="FF5D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 name="Freeform 119"/>
                <p:cNvSpPr>
                  <a:spLocks/>
                </p:cNvSpPr>
                <p:nvPr/>
              </p:nvSpPr>
              <p:spPr bwMode="auto">
                <a:xfrm>
                  <a:off x="3190875" y="5157788"/>
                  <a:ext cx="2535238" cy="1025525"/>
                </a:xfrm>
                <a:custGeom>
                  <a:avLst/>
                  <a:gdLst>
                    <a:gd name="T0" fmla="*/ 596 w 597"/>
                    <a:gd name="T1" fmla="*/ 0 h 242"/>
                    <a:gd name="T2" fmla="*/ 597 w 597"/>
                    <a:gd name="T3" fmla="*/ 52 h 242"/>
                    <a:gd name="T4" fmla="*/ 509 w 597"/>
                    <a:gd name="T5" fmla="*/ 175 h 242"/>
                    <a:gd name="T6" fmla="*/ 87 w 597"/>
                    <a:gd name="T7" fmla="*/ 175 h 242"/>
                    <a:gd name="T8" fmla="*/ 0 w 597"/>
                    <a:gd name="T9" fmla="*/ 53 h 242"/>
                    <a:gd name="T10" fmla="*/ 0 w 597"/>
                    <a:gd name="T11" fmla="*/ 2 h 242"/>
                    <a:gd name="T12" fmla="*/ 87 w 597"/>
                    <a:gd name="T13" fmla="*/ 123 h 242"/>
                    <a:gd name="T14" fmla="*/ 508 w 597"/>
                    <a:gd name="T15" fmla="*/ 123 h 242"/>
                    <a:gd name="T16" fmla="*/ 596 w 597"/>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7" h="242">
                      <a:moveTo>
                        <a:pt x="596" y="0"/>
                      </a:moveTo>
                      <a:cubicBezTo>
                        <a:pt x="597" y="52"/>
                        <a:pt x="597" y="52"/>
                        <a:pt x="597" y="52"/>
                      </a:cubicBezTo>
                      <a:cubicBezTo>
                        <a:pt x="597" y="96"/>
                        <a:pt x="567" y="141"/>
                        <a:pt x="509" y="175"/>
                      </a:cubicBezTo>
                      <a:cubicBezTo>
                        <a:pt x="392" y="242"/>
                        <a:pt x="203" y="242"/>
                        <a:pt x="87" y="175"/>
                      </a:cubicBezTo>
                      <a:cubicBezTo>
                        <a:pt x="29" y="141"/>
                        <a:pt x="0" y="97"/>
                        <a:pt x="0" y="53"/>
                      </a:cubicBezTo>
                      <a:cubicBezTo>
                        <a:pt x="0" y="2"/>
                        <a:pt x="0" y="2"/>
                        <a:pt x="0" y="2"/>
                      </a:cubicBezTo>
                      <a:cubicBezTo>
                        <a:pt x="0" y="46"/>
                        <a:pt x="29" y="89"/>
                        <a:pt x="87" y="123"/>
                      </a:cubicBezTo>
                      <a:cubicBezTo>
                        <a:pt x="203" y="190"/>
                        <a:pt x="391" y="190"/>
                        <a:pt x="508" y="123"/>
                      </a:cubicBezTo>
                      <a:cubicBezTo>
                        <a:pt x="567" y="89"/>
                        <a:pt x="597" y="44"/>
                        <a:pt x="596" y="0"/>
                      </a:cubicBezTo>
                      <a:close/>
                    </a:path>
                  </a:pathLst>
                </a:custGeom>
                <a:solidFill>
                  <a:srgbClr val="FFA9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 name="Freeform 120"/>
                <p:cNvSpPr>
                  <a:spLocks noEditPoints="1"/>
                </p:cNvSpPr>
                <p:nvPr/>
              </p:nvSpPr>
              <p:spPr bwMode="auto">
                <a:xfrm>
                  <a:off x="3062288" y="4354513"/>
                  <a:ext cx="2787650" cy="1608138"/>
                </a:xfrm>
                <a:custGeom>
                  <a:avLst/>
                  <a:gdLst>
                    <a:gd name="T0" fmla="*/ 118 w 656"/>
                    <a:gd name="T1" fmla="*/ 68 h 379"/>
                    <a:gd name="T2" fmla="*/ 540 w 656"/>
                    <a:gd name="T3" fmla="*/ 68 h 379"/>
                    <a:gd name="T4" fmla="*/ 538 w 656"/>
                    <a:gd name="T5" fmla="*/ 312 h 379"/>
                    <a:gd name="T6" fmla="*/ 117 w 656"/>
                    <a:gd name="T7" fmla="*/ 312 h 379"/>
                    <a:gd name="T8" fmla="*/ 118 w 656"/>
                    <a:gd name="T9" fmla="*/ 68 h 379"/>
                    <a:gd name="T10" fmla="*/ 513 w 656"/>
                    <a:gd name="T11" fmla="*/ 297 h 379"/>
                    <a:gd name="T12" fmla="*/ 514 w 656"/>
                    <a:gd name="T13" fmla="*/ 82 h 379"/>
                    <a:gd name="T14" fmla="*/ 143 w 656"/>
                    <a:gd name="T15" fmla="*/ 82 h 379"/>
                    <a:gd name="T16" fmla="*/ 142 w 656"/>
                    <a:gd name="T17" fmla="*/ 297 h 379"/>
                    <a:gd name="T18" fmla="*/ 513 w 656"/>
                    <a:gd name="T19" fmla="*/ 297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6" h="379">
                      <a:moveTo>
                        <a:pt x="118" y="68"/>
                      </a:moveTo>
                      <a:cubicBezTo>
                        <a:pt x="235" y="0"/>
                        <a:pt x="424" y="0"/>
                        <a:pt x="540" y="68"/>
                      </a:cubicBezTo>
                      <a:cubicBezTo>
                        <a:pt x="656" y="135"/>
                        <a:pt x="655" y="244"/>
                        <a:pt x="538" y="312"/>
                      </a:cubicBezTo>
                      <a:cubicBezTo>
                        <a:pt x="421" y="379"/>
                        <a:pt x="233" y="379"/>
                        <a:pt x="117" y="312"/>
                      </a:cubicBezTo>
                      <a:cubicBezTo>
                        <a:pt x="0" y="244"/>
                        <a:pt x="1" y="135"/>
                        <a:pt x="118" y="68"/>
                      </a:cubicBezTo>
                      <a:close/>
                      <a:moveTo>
                        <a:pt x="513" y="297"/>
                      </a:moveTo>
                      <a:cubicBezTo>
                        <a:pt x="616" y="238"/>
                        <a:pt x="617" y="142"/>
                        <a:pt x="514" y="82"/>
                      </a:cubicBezTo>
                      <a:cubicBezTo>
                        <a:pt x="412" y="23"/>
                        <a:pt x="246" y="23"/>
                        <a:pt x="143" y="82"/>
                      </a:cubicBezTo>
                      <a:cubicBezTo>
                        <a:pt x="40" y="142"/>
                        <a:pt x="40" y="238"/>
                        <a:pt x="142" y="297"/>
                      </a:cubicBezTo>
                      <a:cubicBezTo>
                        <a:pt x="244" y="357"/>
                        <a:pt x="410" y="357"/>
                        <a:pt x="513" y="297"/>
                      </a:cubicBezTo>
                      <a:close/>
                    </a:path>
                  </a:pathLst>
                </a:custGeom>
                <a:solidFill>
                  <a:srgbClr val="FFF4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grpSp>
      <p:grpSp>
        <p:nvGrpSpPr>
          <p:cNvPr id="58" name="Group 57"/>
          <p:cNvGrpSpPr/>
          <p:nvPr/>
        </p:nvGrpSpPr>
        <p:grpSpPr>
          <a:xfrm>
            <a:off x="7503137" y="3336394"/>
            <a:ext cx="1467043" cy="1382803"/>
            <a:chOff x="1808163" y="3252788"/>
            <a:chExt cx="1465262" cy="1381125"/>
          </a:xfrm>
        </p:grpSpPr>
        <p:sp>
          <p:nvSpPr>
            <p:cNvPr id="47" name="Freeform 20"/>
            <p:cNvSpPr>
              <a:spLocks/>
            </p:cNvSpPr>
            <p:nvPr/>
          </p:nvSpPr>
          <p:spPr bwMode="auto">
            <a:xfrm>
              <a:off x="1808163" y="3252788"/>
              <a:ext cx="1465262" cy="1063625"/>
            </a:xfrm>
            <a:custGeom>
              <a:avLst/>
              <a:gdLst>
                <a:gd name="T0" fmla="*/ 549 w 645"/>
                <a:gd name="T1" fmla="*/ 74 h 468"/>
                <a:gd name="T2" fmla="*/ 106 w 645"/>
                <a:gd name="T3" fmla="*/ 70 h 468"/>
                <a:gd name="T4" fmla="*/ 13 w 645"/>
                <a:gd name="T5" fmla="*/ 224 h 468"/>
                <a:gd name="T6" fmla="*/ 77 w 645"/>
                <a:gd name="T7" fmla="*/ 468 h 468"/>
                <a:gd name="T8" fmla="*/ 152 w 645"/>
                <a:gd name="T9" fmla="*/ 345 h 468"/>
                <a:gd name="T10" fmla="*/ 503 w 645"/>
                <a:gd name="T11" fmla="*/ 349 h 468"/>
                <a:gd name="T12" fmla="*/ 571 w 645"/>
                <a:gd name="T13" fmla="*/ 466 h 468"/>
                <a:gd name="T14" fmla="*/ 634 w 645"/>
                <a:gd name="T15" fmla="*/ 222 h 468"/>
                <a:gd name="T16" fmla="*/ 549 w 645"/>
                <a:gd name="T17" fmla="*/ 7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5" h="468">
                  <a:moveTo>
                    <a:pt x="549" y="74"/>
                  </a:moveTo>
                  <a:cubicBezTo>
                    <a:pt x="429" y="2"/>
                    <a:pt x="231" y="0"/>
                    <a:pt x="106" y="70"/>
                  </a:cubicBezTo>
                  <a:cubicBezTo>
                    <a:pt x="32" y="112"/>
                    <a:pt x="0" y="169"/>
                    <a:pt x="13" y="224"/>
                  </a:cubicBezTo>
                  <a:cubicBezTo>
                    <a:pt x="38" y="301"/>
                    <a:pt x="58" y="379"/>
                    <a:pt x="77" y="468"/>
                  </a:cubicBezTo>
                  <a:cubicBezTo>
                    <a:pt x="68" y="424"/>
                    <a:pt x="93" y="378"/>
                    <a:pt x="152" y="345"/>
                  </a:cubicBezTo>
                  <a:cubicBezTo>
                    <a:pt x="251" y="290"/>
                    <a:pt x="408" y="292"/>
                    <a:pt x="503" y="349"/>
                  </a:cubicBezTo>
                  <a:cubicBezTo>
                    <a:pt x="557" y="381"/>
                    <a:pt x="579" y="425"/>
                    <a:pt x="571" y="466"/>
                  </a:cubicBezTo>
                  <a:cubicBezTo>
                    <a:pt x="590" y="378"/>
                    <a:pt x="609" y="300"/>
                    <a:pt x="634" y="222"/>
                  </a:cubicBezTo>
                  <a:cubicBezTo>
                    <a:pt x="645" y="170"/>
                    <a:pt x="617" y="115"/>
                    <a:pt x="549" y="74"/>
                  </a:cubicBezTo>
                  <a:close/>
                </a:path>
              </a:pathLst>
            </a:custGeom>
            <a:solidFill>
              <a:srgbClr val="5815C5"/>
            </a:solidFill>
            <a:ln>
              <a:noFill/>
            </a:ln>
          </p:spPr>
          <p:txBody>
            <a:bodyPr vert="horz" wrap="square" lIns="91440" tIns="45720" rIns="91440" bIns="45720" numCol="1" anchor="t" anchorCtr="0" compatLnSpc="1">
              <a:prstTxWarp prst="textNoShape">
                <a:avLst/>
              </a:prstTxWarp>
            </a:bodyPr>
            <a:lstStyle/>
            <a:p>
              <a:endParaRPr lang="ru-RU"/>
            </a:p>
          </p:txBody>
        </p:sp>
        <p:sp>
          <p:nvSpPr>
            <p:cNvPr id="48" name="Freeform 21"/>
            <p:cNvSpPr>
              <a:spLocks/>
            </p:cNvSpPr>
            <p:nvPr/>
          </p:nvSpPr>
          <p:spPr bwMode="auto">
            <a:xfrm>
              <a:off x="1844675" y="3784600"/>
              <a:ext cx="1397000" cy="849313"/>
            </a:xfrm>
            <a:custGeom>
              <a:avLst/>
              <a:gdLst>
                <a:gd name="T0" fmla="*/ 64 w 615"/>
                <a:gd name="T1" fmla="*/ 243 h 374"/>
                <a:gd name="T2" fmla="*/ 0 w 615"/>
                <a:gd name="T3" fmla="*/ 2 h 374"/>
                <a:gd name="T4" fmla="*/ 81 w 615"/>
                <a:gd name="T5" fmla="*/ 92 h 374"/>
                <a:gd name="T6" fmla="*/ 524 w 615"/>
                <a:gd name="T7" fmla="*/ 97 h 374"/>
                <a:gd name="T8" fmla="*/ 615 w 615"/>
                <a:gd name="T9" fmla="*/ 0 h 374"/>
                <a:gd name="T10" fmla="*/ 552 w 615"/>
                <a:gd name="T11" fmla="*/ 241 h 374"/>
                <a:gd name="T12" fmla="*/ 480 w 615"/>
                <a:gd name="T13" fmla="*/ 318 h 374"/>
                <a:gd name="T14" fmla="*/ 128 w 615"/>
                <a:gd name="T15" fmla="*/ 315 h 374"/>
                <a:gd name="T16" fmla="*/ 64 w 615"/>
                <a:gd name="T17" fmla="*/ 243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5" h="374">
                  <a:moveTo>
                    <a:pt x="64" y="243"/>
                  </a:moveTo>
                  <a:cubicBezTo>
                    <a:pt x="44" y="155"/>
                    <a:pt x="25" y="78"/>
                    <a:pt x="0" y="2"/>
                  </a:cubicBezTo>
                  <a:cubicBezTo>
                    <a:pt x="11" y="35"/>
                    <a:pt x="38" y="66"/>
                    <a:pt x="81" y="92"/>
                  </a:cubicBezTo>
                  <a:cubicBezTo>
                    <a:pt x="201" y="165"/>
                    <a:pt x="399" y="167"/>
                    <a:pt x="524" y="97"/>
                  </a:cubicBezTo>
                  <a:cubicBezTo>
                    <a:pt x="573" y="70"/>
                    <a:pt x="603" y="36"/>
                    <a:pt x="615" y="0"/>
                  </a:cubicBezTo>
                  <a:cubicBezTo>
                    <a:pt x="590" y="76"/>
                    <a:pt x="571" y="154"/>
                    <a:pt x="552" y="241"/>
                  </a:cubicBezTo>
                  <a:cubicBezTo>
                    <a:pt x="543" y="270"/>
                    <a:pt x="519" y="297"/>
                    <a:pt x="480" y="318"/>
                  </a:cubicBezTo>
                  <a:cubicBezTo>
                    <a:pt x="381" y="374"/>
                    <a:pt x="223" y="372"/>
                    <a:pt x="128" y="315"/>
                  </a:cubicBezTo>
                  <a:cubicBezTo>
                    <a:pt x="94" y="294"/>
                    <a:pt x="72" y="269"/>
                    <a:pt x="64" y="243"/>
                  </a:cubicBezTo>
                  <a:close/>
                </a:path>
              </a:pathLst>
            </a:custGeom>
            <a:solidFill>
              <a:srgbClr val="6F23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7" name="Group 56"/>
          <p:cNvGrpSpPr/>
          <p:nvPr/>
        </p:nvGrpSpPr>
        <p:grpSpPr>
          <a:xfrm>
            <a:off x="7247238" y="2622739"/>
            <a:ext cx="1974071" cy="1625987"/>
            <a:chOff x="1552575" y="2540000"/>
            <a:chExt cx="1971675" cy="1624013"/>
          </a:xfrm>
        </p:grpSpPr>
        <p:sp>
          <p:nvSpPr>
            <p:cNvPr id="49" name="Freeform 22"/>
            <p:cNvSpPr>
              <a:spLocks/>
            </p:cNvSpPr>
            <p:nvPr/>
          </p:nvSpPr>
          <p:spPr bwMode="auto">
            <a:xfrm>
              <a:off x="1552575" y="2540000"/>
              <a:ext cx="1971675" cy="1247775"/>
            </a:xfrm>
            <a:custGeom>
              <a:avLst/>
              <a:gdLst>
                <a:gd name="T0" fmla="*/ 734 w 867"/>
                <a:gd name="T1" fmla="*/ 98 h 549"/>
                <a:gd name="T2" fmla="*/ 734 w 867"/>
                <a:gd name="T3" fmla="*/ 98 h 549"/>
                <a:gd name="T4" fmla="*/ 147 w 867"/>
                <a:gd name="T5" fmla="*/ 92 h 549"/>
                <a:gd name="T6" fmla="*/ 26 w 867"/>
                <a:gd name="T7" fmla="*/ 312 h 549"/>
                <a:gd name="T8" fmla="*/ 128 w 867"/>
                <a:gd name="T9" fmla="*/ 549 h 549"/>
                <a:gd name="T10" fmla="*/ 218 w 867"/>
                <a:gd name="T11" fmla="*/ 383 h 549"/>
                <a:gd name="T12" fmla="*/ 661 w 867"/>
                <a:gd name="T13" fmla="*/ 387 h 549"/>
                <a:gd name="T14" fmla="*/ 743 w 867"/>
                <a:gd name="T15" fmla="*/ 547 h 549"/>
                <a:gd name="T16" fmla="*/ 843 w 867"/>
                <a:gd name="T17" fmla="*/ 309 h 549"/>
                <a:gd name="T18" fmla="*/ 734 w 867"/>
                <a:gd name="T19" fmla="*/ 98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7" h="549">
                  <a:moveTo>
                    <a:pt x="734" y="98"/>
                  </a:moveTo>
                  <a:cubicBezTo>
                    <a:pt x="734" y="98"/>
                    <a:pt x="734" y="98"/>
                    <a:pt x="734" y="98"/>
                  </a:cubicBezTo>
                  <a:cubicBezTo>
                    <a:pt x="575" y="2"/>
                    <a:pt x="312" y="0"/>
                    <a:pt x="147" y="92"/>
                  </a:cubicBezTo>
                  <a:cubicBezTo>
                    <a:pt x="41" y="151"/>
                    <a:pt x="0" y="234"/>
                    <a:pt x="26" y="312"/>
                  </a:cubicBezTo>
                  <a:cubicBezTo>
                    <a:pt x="70" y="396"/>
                    <a:pt x="102" y="472"/>
                    <a:pt x="128" y="549"/>
                  </a:cubicBezTo>
                  <a:cubicBezTo>
                    <a:pt x="108" y="490"/>
                    <a:pt x="139" y="427"/>
                    <a:pt x="218" y="383"/>
                  </a:cubicBezTo>
                  <a:cubicBezTo>
                    <a:pt x="343" y="313"/>
                    <a:pt x="541" y="315"/>
                    <a:pt x="661" y="387"/>
                  </a:cubicBezTo>
                  <a:cubicBezTo>
                    <a:pt x="734" y="431"/>
                    <a:pt x="761" y="491"/>
                    <a:pt x="743" y="547"/>
                  </a:cubicBezTo>
                  <a:cubicBezTo>
                    <a:pt x="768" y="470"/>
                    <a:pt x="799" y="394"/>
                    <a:pt x="843" y="309"/>
                  </a:cubicBezTo>
                  <a:cubicBezTo>
                    <a:pt x="867" y="235"/>
                    <a:pt x="831" y="156"/>
                    <a:pt x="734" y="98"/>
                  </a:cubicBezTo>
                  <a:close/>
                </a:path>
              </a:pathLst>
            </a:custGeom>
            <a:solidFill>
              <a:srgbClr val="2D8F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1" name="Freeform 24"/>
            <p:cNvSpPr>
              <a:spLocks/>
            </p:cNvSpPr>
            <p:nvPr/>
          </p:nvSpPr>
          <p:spPr bwMode="auto">
            <a:xfrm>
              <a:off x="1636713" y="3300413"/>
              <a:ext cx="1809750" cy="863600"/>
            </a:xfrm>
            <a:custGeom>
              <a:avLst/>
              <a:gdLst>
                <a:gd name="T0" fmla="*/ 99 w 796"/>
                <a:gd name="T1" fmla="*/ 233 h 380"/>
                <a:gd name="T2" fmla="*/ 0 w 796"/>
                <a:gd name="T3" fmla="*/ 2 h 380"/>
                <a:gd name="T4" fmla="*/ 97 w 796"/>
                <a:gd name="T5" fmla="*/ 98 h 380"/>
                <a:gd name="T6" fmla="*/ 685 w 796"/>
                <a:gd name="T7" fmla="*/ 104 h 380"/>
                <a:gd name="T8" fmla="*/ 796 w 796"/>
                <a:gd name="T9" fmla="*/ 0 h 380"/>
                <a:gd name="T10" fmla="*/ 698 w 796"/>
                <a:gd name="T11" fmla="*/ 231 h 380"/>
                <a:gd name="T12" fmla="*/ 615 w 796"/>
                <a:gd name="T13" fmla="*/ 310 h 380"/>
                <a:gd name="T14" fmla="*/ 172 w 796"/>
                <a:gd name="T15" fmla="*/ 305 h 380"/>
                <a:gd name="T16" fmla="*/ 99 w 796"/>
                <a:gd name="T17" fmla="*/ 233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6" h="380">
                  <a:moveTo>
                    <a:pt x="99" y="233"/>
                  </a:moveTo>
                  <a:cubicBezTo>
                    <a:pt x="74" y="158"/>
                    <a:pt x="43" y="84"/>
                    <a:pt x="0" y="2"/>
                  </a:cubicBezTo>
                  <a:cubicBezTo>
                    <a:pt x="18" y="37"/>
                    <a:pt x="51" y="70"/>
                    <a:pt x="97" y="98"/>
                  </a:cubicBezTo>
                  <a:cubicBezTo>
                    <a:pt x="256" y="194"/>
                    <a:pt x="520" y="197"/>
                    <a:pt x="685" y="104"/>
                  </a:cubicBezTo>
                  <a:cubicBezTo>
                    <a:pt x="739" y="74"/>
                    <a:pt x="776" y="38"/>
                    <a:pt x="796" y="0"/>
                  </a:cubicBezTo>
                  <a:cubicBezTo>
                    <a:pt x="753" y="82"/>
                    <a:pt x="722" y="156"/>
                    <a:pt x="698" y="231"/>
                  </a:cubicBezTo>
                  <a:cubicBezTo>
                    <a:pt x="683" y="260"/>
                    <a:pt x="655" y="287"/>
                    <a:pt x="615" y="310"/>
                  </a:cubicBezTo>
                  <a:cubicBezTo>
                    <a:pt x="490" y="380"/>
                    <a:pt x="292" y="378"/>
                    <a:pt x="172" y="305"/>
                  </a:cubicBezTo>
                  <a:cubicBezTo>
                    <a:pt x="137" y="284"/>
                    <a:pt x="112" y="259"/>
                    <a:pt x="99" y="233"/>
                  </a:cubicBezTo>
                  <a:close/>
                </a:path>
              </a:pathLst>
            </a:custGeom>
            <a:solidFill>
              <a:srgbClr val="1993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6" name="Group 55"/>
          <p:cNvGrpSpPr/>
          <p:nvPr/>
        </p:nvGrpSpPr>
        <p:grpSpPr>
          <a:xfrm>
            <a:off x="6892796" y="1853456"/>
            <a:ext cx="2678188" cy="1978840"/>
            <a:chOff x="1198563" y="1771650"/>
            <a:chExt cx="2674937" cy="1976438"/>
          </a:xfrm>
        </p:grpSpPr>
        <p:sp>
          <p:nvSpPr>
            <p:cNvPr id="50" name="Freeform 23"/>
            <p:cNvSpPr>
              <a:spLocks/>
            </p:cNvSpPr>
            <p:nvPr/>
          </p:nvSpPr>
          <p:spPr bwMode="auto">
            <a:xfrm>
              <a:off x="1198563" y="1771650"/>
              <a:ext cx="2674937" cy="1531938"/>
            </a:xfrm>
            <a:custGeom>
              <a:avLst/>
              <a:gdLst>
                <a:gd name="T0" fmla="*/ 990 w 1177"/>
                <a:gd name="T1" fmla="*/ 131 h 674"/>
                <a:gd name="T2" fmla="*/ 990 w 1177"/>
                <a:gd name="T3" fmla="*/ 131 h 674"/>
                <a:gd name="T4" fmla="*/ 205 w 1177"/>
                <a:gd name="T5" fmla="*/ 123 h 674"/>
                <a:gd name="T6" fmla="*/ 58 w 1177"/>
                <a:gd name="T7" fmla="*/ 449 h 674"/>
                <a:gd name="T8" fmla="*/ 193 w 1177"/>
                <a:gd name="T9" fmla="*/ 674 h 674"/>
                <a:gd name="T10" fmla="*/ 303 w 1177"/>
                <a:gd name="T11" fmla="*/ 430 h 674"/>
                <a:gd name="T12" fmla="*/ 890 w 1177"/>
                <a:gd name="T13" fmla="*/ 436 h 674"/>
                <a:gd name="T14" fmla="*/ 890 w 1177"/>
                <a:gd name="T15" fmla="*/ 436 h 674"/>
                <a:gd name="T16" fmla="*/ 989 w 1177"/>
                <a:gd name="T17" fmla="*/ 672 h 674"/>
                <a:gd name="T18" fmla="*/ 1121 w 1177"/>
                <a:gd name="T19" fmla="*/ 446 h 674"/>
                <a:gd name="T20" fmla="*/ 990 w 1177"/>
                <a:gd name="T21" fmla="*/ 131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77" h="674">
                  <a:moveTo>
                    <a:pt x="990" y="131"/>
                  </a:moveTo>
                  <a:cubicBezTo>
                    <a:pt x="990" y="131"/>
                    <a:pt x="990" y="131"/>
                    <a:pt x="990" y="131"/>
                  </a:cubicBezTo>
                  <a:cubicBezTo>
                    <a:pt x="778" y="4"/>
                    <a:pt x="427" y="0"/>
                    <a:pt x="205" y="123"/>
                  </a:cubicBezTo>
                  <a:cubicBezTo>
                    <a:pt x="49" y="210"/>
                    <a:pt x="0" y="337"/>
                    <a:pt x="58" y="449"/>
                  </a:cubicBezTo>
                  <a:cubicBezTo>
                    <a:pt x="114" y="533"/>
                    <a:pt x="157" y="606"/>
                    <a:pt x="193" y="674"/>
                  </a:cubicBezTo>
                  <a:cubicBezTo>
                    <a:pt x="149" y="590"/>
                    <a:pt x="186" y="495"/>
                    <a:pt x="303" y="430"/>
                  </a:cubicBezTo>
                  <a:cubicBezTo>
                    <a:pt x="468" y="338"/>
                    <a:pt x="731" y="340"/>
                    <a:pt x="890" y="436"/>
                  </a:cubicBezTo>
                  <a:cubicBezTo>
                    <a:pt x="890" y="436"/>
                    <a:pt x="890" y="436"/>
                    <a:pt x="890" y="436"/>
                  </a:cubicBezTo>
                  <a:cubicBezTo>
                    <a:pt x="998" y="501"/>
                    <a:pt x="1030" y="591"/>
                    <a:pt x="989" y="672"/>
                  </a:cubicBezTo>
                  <a:cubicBezTo>
                    <a:pt x="1024" y="604"/>
                    <a:pt x="1067" y="531"/>
                    <a:pt x="1121" y="446"/>
                  </a:cubicBezTo>
                  <a:cubicBezTo>
                    <a:pt x="1177" y="339"/>
                    <a:pt x="1134" y="218"/>
                    <a:pt x="990" y="131"/>
                  </a:cubicBezTo>
                  <a:close/>
                </a:path>
              </a:pathLst>
            </a:custGeom>
            <a:solidFill>
              <a:srgbClr val="1EBB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2" name="Freeform 25"/>
            <p:cNvSpPr>
              <a:spLocks/>
            </p:cNvSpPr>
            <p:nvPr/>
          </p:nvSpPr>
          <p:spPr bwMode="auto">
            <a:xfrm>
              <a:off x="1360488" y="2833688"/>
              <a:ext cx="2359025" cy="914400"/>
            </a:xfrm>
            <a:custGeom>
              <a:avLst/>
              <a:gdLst>
                <a:gd name="T0" fmla="*/ 131 w 1038"/>
                <a:gd name="T1" fmla="*/ 223 h 402"/>
                <a:gd name="T2" fmla="*/ 0 w 1038"/>
                <a:gd name="T3" fmla="*/ 3 h 402"/>
                <a:gd name="T4" fmla="*/ 118 w 1038"/>
                <a:gd name="T5" fmla="*/ 111 h 402"/>
                <a:gd name="T6" fmla="*/ 903 w 1038"/>
                <a:gd name="T7" fmla="*/ 119 h 402"/>
                <a:gd name="T8" fmla="*/ 1038 w 1038"/>
                <a:gd name="T9" fmla="*/ 0 h 402"/>
                <a:gd name="T10" fmla="*/ 908 w 1038"/>
                <a:gd name="T11" fmla="*/ 221 h 402"/>
                <a:gd name="T12" fmla="*/ 807 w 1038"/>
                <a:gd name="T13" fmla="*/ 309 h 402"/>
                <a:gd name="T14" fmla="*/ 219 w 1038"/>
                <a:gd name="T15" fmla="*/ 303 h 402"/>
                <a:gd name="T16" fmla="*/ 131 w 1038"/>
                <a:gd name="T17" fmla="*/ 223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402">
                  <a:moveTo>
                    <a:pt x="131" y="223"/>
                  </a:moveTo>
                  <a:cubicBezTo>
                    <a:pt x="96" y="157"/>
                    <a:pt x="54" y="85"/>
                    <a:pt x="0" y="3"/>
                  </a:cubicBezTo>
                  <a:cubicBezTo>
                    <a:pt x="26" y="42"/>
                    <a:pt x="65" y="79"/>
                    <a:pt x="118" y="111"/>
                  </a:cubicBezTo>
                  <a:cubicBezTo>
                    <a:pt x="330" y="239"/>
                    <a:pt x="682" y="242"/>
                    <a:pt x="903" y="119"/>
                  </a:cubicBezTo>
                  <a:cubicBezTo>
                    <a:pt x="965" y="85"/>
                    <a:pt x="1010" y="44"/>
                    <a:pt x="1038" y="0"/>
                  </a:cubicBezTo>
                  <a:cubicBezTo>
                    <a:pt x="985" y="83"/>
                    <a:pt x="943" y="154"/>
                    <a:pt x="908" y="221"/>
                  </a:cubicBezTo>
                  <a:cubicBezTo>
                    <a:pt x="887" y="253"/>
                    <a:pt x="853" y="284"/>
                    <a:pt x="807" y="309"/>
                  </a:cubicBezTo>
                  <a:cubicBezTo>
                    <a:pt x="642" y="402"/>
                    <a:pt x="378" y="399"/>
                    <a:pt x="219" y="303"/>
                  </a:cubicBezTo>
                  <a:cubicBezTo>
                    <a:pt x="180" y="279"/>
                    <a:pt x="150" y="252"/>
                    <a:pt x="131" y="223"/>
                  </a:cubicBezTo>
                  <a:close/>
                </a:path>
              </a:pathLst>
            </a:custGeom>
            <a:solidFill>
              <a:srgbClr val="17B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5" name="Group 54"/>
          <p:cNvGrpSpPr/>
          <p:nvPr/>
        </p:nvGrpSpPr>
        <p:grpSpPr>
          <a:xfrm>
            <a:off x="6487492" y="1057151"/>
            <a:ext cx="3482439" cy="2411165"/>
            <a:chOff x="793751" y="976312"/>
            <a:chExt cx="3478212" cy="2408238"/>
          </a:xfrm>
        </p:grpSpPr>
        <p:sp>
          <p:nvSpPr>
            <p:cNvPr id="53" name="Freeform 26"/>
            <p:cNvSpPr>
              <a:spLocks/>
            </p:cNvSpPr>
            <p:nvPr/>
          </p:nvSpPr>
          <p:spPr bwMode="auto">
            <a:xfrm>
              <a:off x="793751" y="976312"/>
              <a:ext cx="3478212" cy="1863725"/>
            </a:xfrm>
            <a:custGeom>
              <a:avLst/>
              <a:gdLst>
                <a:gd name="T0" fmla="*/ 1283 w 1530"/>
                <a:gd name="T1" fmla="*/ 169 h 820"/>
                <a:gd name="T2" fmla="*/ 272 w 1530"/>
                <a:gd name="T3" fmla="*/ 159 h 820"/>
                <a:gd name="T4" fmla="*/ 99 w 1530"/>
                <a:gd name="T5" fmla="*/ 605 h 820"/>
                <a:gd name="T6" fmla="*/ 249 w 1530"/>
                <a:gd name="T7" fmla="*/ 820 h 820"/>
                <a:gd name="T8" fmla="*/ 383 w 1530"/>
                <a:gd name="T9" fmla="*/ 473 h 820"/>
                <a:gd name="T10" fmla="*/ 1168 w 1530"/>
                <a:gd name="T11" fmla="*/ 481 h 820"/>
                <a:gd name="T12" fmla="*/ 1168 w 1530"/>
                <a:gd name="T13" fmla="*/ 481 h 820"/>
                <a:gd name="T14" fmla="*/ 1287 w 1530"/>
                <a:gd name="T15" fmla="*/ 817 h 820"/>
                <a:gd name="T16" fmla="*/ 1436 w 1530"/>
                <a:gd name="T17" fmla="*/ 601 h 820"/>
                <a:gd name="T18" fmla="*/ 1283 w 1530"/>
                <a:gd name="T19" fmla="*/ 169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0" h="820">
                  <a:moveTo>
                    <a:pt x="1283" y="169"/>
                  </a:moveTo>
                  <a:cubicBezTo>
                    <a:pt x="1009" y="4"/>
                    <a:pt x="557" y="0"/>
                    <a:pt x="272" y="159"/>
                  </a:cubicBezTo>
                  <a:cubicBezTo>
                    <a:pt x="59" y="278"/>
                    <a:pt x="0" y="455"/>
                    <a:pt x="99" y="605"/>
                  </a:cubicBezTo>
                  <a:cubicBezTo>
                    <a:pt x="157" y="685"/>
                    <a:pt x="206" y="756"/>
                    <a:pt x="249" y="820"/>
                  </a:cubicBezTo>
                  <a:cubicBezTo>
                    <a:pt x="172" y="703"/>
                    <a:pt x="218" y="566"/>
                    <a:pt x="383" y="473"/>
                  </a:cubicBezTo>
                  <a:cubicBezTo>
                    <a:pt x="605" y="350"/>
                    <a:pt x="956" y="354"/>
                    <a:pt x="1168" y="481"/>
                  </a:cubicBezTo>
                  <a:cubicBezTo>
                    <a:pt x="1168" y="481"/>
                    <a:pt x="1168" y="481"/>
                    <a:pt x="1168" y="481"/>
                  </a:cubicBezTo>
                  <a:cubicBezTo>
                    <a:pt x="1321" y="573"/>
                    <a:pt x="1360" y="705"/>
                    <a:pt x="1287" y="817"/>
                  </a:cubicBezTo>
                  <a:cubicBezTo>
                    <a:pt x="1329" y="753"/>
                    <a:pt x="1378" y="682"/>
                    <a:pt x="1436" y="601"/>
                  </a:cubicBezTo>
                  <a:cubicBezTo>
                    <a:pt x="1530" y="457"/>
                    <a:pt x="1480" y="287"/>
                    <a:pt x="1283" y="169"/>
                  </a:cubicBezTo>
                  <a:close/>
                </a:path>
              </a:pathLst>
            </a:custGeom>
            <a:solidFill>
              <a:srgbClr val="1ED6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 name="Freeform 27"/>
            <p:cNvSpPr>
              <a:spLocks/>
            </p:cNvSpPr>
            <p:nvPr/>
          </p:nvSpPr>
          <p:spPr bwMode="auto">
            <a:xfrm>
              <a:off x="1039813" y="2371725"/>
              <a:ext cx="2997200" cy="1012825"/>
            </a:xfrm>
            <a:custGeom>
              <a:avLst/>
              <a:gdLst>
                <a:gd name="T0" fmla="*/ 148 w 1319"/>
                <a:gd name="T1" fmla="*/ 216 h 445"/>
                <a:gd name="T2" fmla="*/ 0 w 1319"/>
                <a:gd name="T3" fmla="*/ 4 h 445"/>
                <a:gd name="T4" fmla="*/ 143 w 1319"/>
                <a:gd name="T5" fmla="*/ 130 h 445"/>
                <a:gd name="T6" fmla="*/ 1154 w 1319"/>
                <a:gd name="T7" fmla="*/ 140 h 445"/>
                <a:gd name="T8" fmla="*/ 1319 w 1319"/>
                <a:gd name="T9" fmla="*/ 0 h 445"/>
                <a:gd name="T10" fmla="*/ 1172 w 1319"/>
                <a:gd name="T11" fmla="*/ 214 h 445"/>
                <a:gd name="T12" fmla="*/ 1044 w 1319"/>
                <a:gd name="T13" fmla="*/ 322 h 445"/>
                <a:gd name="T14" fmla="*/ 259 w 1319"/>
                <a:gd name="T15" fmla="*/ 314 h 445"/>
                <a:gd name="T16" fmla="*/ 148 w 1319"/>
                <a:gd name="T17" fmla="*/ 216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9" h="445">
                  <a:moveTo>
                    <a:pt x="148" y="216"/>
                  </a:moveTo>
                  <a:cubicBezTo>
                    <a:pt x="106" y="153"/>
                    <a:pt x="57" y="83"/>
                    <a:pt x="0" y="4"/>
                  </a:cubicBezTo>
                  <a:cubicBezTo>
                    <a:pt x="33" y="49"/>
                    <a:pt x="81" y="92"/>
                    <a:pt x="143" y="130"/>
                  </a:cubicBezTo>
                  <a:cubicBezTo>
                    <a:pt x="417" y="294"/>
                    <a:pt x="869" y="299"/>
                    <a:pt x="1154" y="140"/>
                  </a:cubicBezTo>
                  <a:cubicBezTo>
                    <a:pt x="1227" y="99"/>
                    <a:pt x="1282" y="52"/>
                    <a:pt x="1319" y="0"/>
                  </a:cubicBezTo>
                  <a:cubicBezTo>
                    <a:pt x="1262" y="79"/>
                    <a:pt x="1214" y="150"/>
                    <a:pt x="1172" y="214"/>
                  </a:cubicBezTo>
                  <a:cubicBezTo>
                    <a:pt x="1144" y="253"/>
                    <a:pt x="1101" y="290"/>
                    <a:pt x="1044" y="322"/>
                  </a:cubicBezTo>
                  <a:cubicBezTo>
                    <a:pt x="823" y="445"/>
                    <a:pt x="471" y="442"/>
                    <a:pt x="259" y="314"/>
                  </a:cubicBezTo>
                  <a:cubicBezTo>
                    <a:pt x="211" y="285"/>
                    <a:pt x="173" y="252"/>
                    <a:pt x="148" y="216"/>
                  </a:cubicBezTo>
                  <a:close/>
                </a:path>
              </a:pathLst>
            </a:custGeom>
            <a:solidFill>
              <a:srgbClr val="21E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1" name="Group 60"/>
          <p:cNvGrpSpPr/>
          <p:nvPr/>
        </p:nvGrpSpPr>
        <p:grpSpPr>
          <a:xfrm>
            <a:off x="8031341" y="864746"/>
            <a:ext cx="424988" cy="535227"/>
            <a:chOff x="5440363" y="280988"/>
            <a:chExt cx="1309688" cy="1649412"/>
          </a:xfrm>
        </p:grpSpPr>
        <p:sp>
          <p:nvSpPr>
            <p:cNvPr id="84" name="Freeform 5"/>
            <p:cNvSpPr>
              <a:spLocks/>
            </p:cNvSpPr>
            <p:nvPr/>
          </p:nvSpPr>
          <p:spPr bwMode="auto">
            <a:xfrm>
              <a:off x="5567363" y="327025"/>
              <a:ext cx="1182688" cy="1603375"/>
            </a:xfrm>
            <a:custGeom>
              <a:avLst/>
              <a:gdLst>
                <a:gd name="T0" fmla="*/ 232 w 279"/>
                <a:gd name="T1" fmla="*/ 15 h 378"/>
                <a:gd name="T2" fmla="*/ 279 w 279"/>
                <a:gd name="T3" fmla="*/ 41 h 378"/>
                <a:gd name="T4" fmla="*/ 279 w 279"/>
                <a:gd name="T5" fmla="*/ 176 h 378"/>
                <a:gd name="T6" fmla="*/ 233 w 279"/>
                <a:gd name="T7" fmla="*/ 256 h 378"/>
                <a:gd name="T8" fmla="*/ 206 w 279"/>
                <a:gd name="T9" fmla="*/ 272 h 378"/>
                <a:gd name="T10" fmla="*/ 140 w 279"/>
                <a:gd name="T11" fmla="*/ 363 h 378"/>
                <a:gd name="T12" fmla="*/ 74 w 279"/>
                <a:gd name="T13" fmla="*/ 348 h 378"/>
                <a:gd name="T14" fmla="*/ 45 w 279"/>
                <a:gd name="T15" fmla="*/ 365 h 378"/>
                <a:gd name="T16" fmla="*/ 1 w 279"/>
                <a:gd name="T17" fmla="*/ 336 h 378"/>
                <a:gd name="T18" fmla="*/ 0 w 279"/>
                <a:gd name="T19" fmla="*/ 202 h 378"/>
                <a:gd name="T20" fmla="*/ 47 w 279"/>
                <a:gd name="T21" fmla="*/ 122 h 378"/>
                <a:gd name="T22" fmla="*/ 232 w 279"/>
                <a:gd name="T23" fmla="*/ 1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9" h="378">
                  <a:moveTo>
                    <a:pt x="232" y="15"/>
                  </a:moveTo>
                  <a:cubicBezTo>
                    <a:pt x="258" y="0"/>
                    <a:pt x="279" y="12"/>
                    <a:pt x="279" y="41"/>
                  </a:cubicBezTo>
                  <a:cubicBezTo>
                    <a:pt x="279" y="176"/>
                    <a:pt x="279" y="176"/>
                    <a:pt x="279" y="176"/>
                  </a:cubicBezTo>
                  <a:cubicBezTo>
                    <a:pt x="279" y="205"/>
                    <a:pt x="259" y="241"/>
                    <a:pt x="233" y="256"/>
                  </a:cubicBezTo>
                  <a:cubicBezTo>
                    <a:pt x="206" y="272"/>
                    <a:pt x="206" y="272"/>
                    <a:pt x="206" y="272"/>
                  </a:cubicBezTo>
                  <a:cubicBezTo>
                    <a:pt x="180" y="287"/>
                    <a:pt x="158" y="353"/>
                    <a:pt x="140" y="363"/>
                  </a:cubicBezTo>
                  <a:cubicBezTo>
                    <a:pt x="123" y="373"/>
                    <a:pt x="104" y="331"/>
                    <a:pt x="74" y="348"/>
                  </a:cubicBezTo>
                  <a:cubicBezTo>
                    <a:pt x="45" y="365"/>
                    <a:pt x="45" y="365"/>
                    <a:pt x="45" y="365"/>
                  </a:cubicBezTo>
                  <a:cubicBezTo>
                    <a:pt x="22" y="378"/>
                    <a:pt x="1" y="366"/>
                    <a:pt x="1" y="336"/>
                  </a:cubicBezTo>
                  <a:cubicBezTo>
                    <a:pt x="0" y="202"/>
                    <a:pt x="0" y="202"/>
                    <a:pt x="0" y="202"/>
                  </a:cubicBezTo>
                  <a:cubicBezTo>
                    <a:pt x="0" y="173"/>
                    <a:pt x="21" y="137"/>
                    <a:pt x="47" y="122"/>
                  </a:cubicBezTo>
                  <a:lnTo>
                    <a:pt x="232" y="15"/>
                  </a:lnTo>
                  <a:close/>
                </a:path>
              </a:pathLst>
            </a:custGeom>
            <a:solidFill>
              <a:srgbClr val="F52C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 name="Freeform 6"/>
            <p:cNvSpPr>
              <a:spLocks/>
            </p:cNvSpPr>
            <p:nvPr/>
          </p:nvSpPr>
          <p:spPr bwMode="auto">
            <a:xfrm>
              <a:off x="6308725" y="811213"/>
              <a:ext cx="177800" cy="406400"/>
            </a:xfrm>
            <a:custGeom>
              <a:avLst/>
              <a:gdLst>
                <a:gd name="T0" fmla="*/ 37 w 42"/>
                <a:gd name="T1" fmla="*/ 0 h 96"/>
                <a:gd name="T2" fmla="*/ 38 w 42"/>
                <a:gd name="T3" fmla="*/ 8 h 96"/>
                <a:gd name="T4" fmla="*/ 11 w 42"/>
                <a:gd name="T5" fmla="*/ 23 h 96"/>
                <a:gd name="T6" fmla="*/ 9 w 42"/>
                <a:gd name="T7" fmla="*/ 48 h 96"/>
                <a:gd name="T8" fmla="*/ 19 w 42"/>
                <a:gd name="T9" fmla="*/ 40 h 96"/>
                <a:gd name="T10" fmla="*/ 36 w 42"/>
                <a:gd name="T11" fmla="*/ 37 h 96"/>
                <a:gd name="T12" fmla="*/ 42 w 42"/>
                <a:gd name="T13" fmla="*/ 50 h 96"/>
                <a:gd name="T14" fmla="*/ 36 w 42"/>
                <a:gd name="T15" fmla="*/ 73 h 96"/>
                <a:gd name="T16" fmla="*/ 17 w 42"/>
                <a:gd name="T17" fmla="*/ 90 h 96"/>
                <a:gd name="T18" fmla="*/ 0 w 42"/>
                <a:gd name="T19" fmla="*/ 96 h 96"/>
                <a:gd name="T20" fmla="*/ 0 w 42"/>
                <a:gd name="T21" fmla="*/ 87 h 96"/>
                <a:gd name="T22" fmla="*/ 8 w 42"/>
                <a:gd name="T23" fmla="*/ 86 h 96"/>
                <a:gd name="T24" fmla="*/ 17 w 42"/>
                <a:gd name="T25" fmla="*/ 82 h 96"/>
                <a:gd name="T26" fmla="*/ 30 w 42"/>
                <a:gd name="T27" fmla="*/ 71 h 96"/>
                <a:gd name="T28" fmla="*/ 35 w 42"/>
                <a:gd name="T29" fmla="*/ 55 h 96"/>
                <a:gd name="T30" fmla="*/ 17 w 42"/>
                <a:gd name="T31" fmla="*/ 49 h 96"/>
                <a:gd name="T32" fmla="*/ 5 w 42"/>
                <a:gd name="T33" fmla="*/ 57 h 96"/>
                <a:gd name="T34" fmla="*/ 2 w 42"/>
                <a:gd name="T35" fmla="*/ 57 h 96"/>
                <a:gd name="T36" fmla="*/ 4 w 42"/>
                <a:gd name="T37" fmla="*/ 19 h 96"/>
                <a:gd name="T38" fmla="*/ 37 w 42"/>
                <a:gd name="T3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96">
                  <a:moveTo>
                    <a:pt x="37" y="0"/>
                  </a:moveTo>
                  <a:cubicBezTo>
                    <a:pt x="38" y="8"/>
                    <a:pt x="38" y="8"/>
                    <a:pt x="38" y="8"/>
                  </a:cubicBezTo>
                  <a:cubicBezTo>
                    <a:pt x="11" y="23"/>
                    <a:pt x="11" y="23"/>
                    <a:pt x="11" y="23"/>
                  </a:cubicBezTo>
                  <a:cubicBezTo>
                    <a:pt x="9" y="48"/>
                    <a:pt x="9" y="48"/>
                    <a:pt x="9" y="48"/>
                  </a:cubicBezTo>
                  <a:cubicBezTo>
                    <a:pt x="12" y="45"/>
                    <a:pt x="16" y="42"/>
                    <a:pt x="19" y="40"/>
                  </a:cubicBezTo>
                  <a:cubicBezTo>
                    <a:pt x="27" y="36"/>
                    <a:pt x="32" y="35"/>
                    <a:pt x="36" y="37"/>
                  </a:cubicBezTo>
                  <a:cubicBezTo>
                    <a:pt x="40" y="38"/>
                    <a:pt x="42" y="43"/>
                    <a:pt x="42" y="50"/>
                  </a:cubicBezTo>
                  <a:cubicBezTo>
                    <a:pt x="42" y="58"/>
                    <a:pt x="40" y="65"/>
                    <a:pt x="36" y="73"/>
                  </a:cubicBezTo>
                  <a:cubicBezTo>
                    <a:pt x="31" y="80"/>
                    <a:pt x="25" y="86"/>
                    <a:pt x="17" y="90"/>
                  </a:cubicBezTo>
                  <a:cubicBezTo>
                    <a:pt x="10" y="94"/>
                    <a:pt x="4" y="96"/>
                    <a:pt x="0" y="96"/>
                  </a:cubicBezTo>
                  <a:cubicBezTo>
                    <a:pt x="0" y="87"/>
                    <a:pt x="0" y="87"/>
                    <a:pt x="0" y="87"/>
                  </a:cubicBezTo>
                  <a:cubicBezTo>
                    <a:pt x="2" y="88"/>
                    <a:pt x="5" y="87"/>
                    <a:pt x="8" y="86"/>
                  </a:cubicBezTo>
                  <a:cubicBezTo>
                    <a:pt x="11" y="86"/>
                    <a:pt x="14" y="84"/>
                    <a:pt x="17" y="82"/>
                  </a:cubicBezTo>
                  <a:cubicBezTo>
                    <a:pt x="23" y="79"/>
                    <a:pt x="27" y="75"/>
                    <a:pt x="30" y="71"/>
                  </a:cubicBezTo>
                  <a:cubicBezTo>
                    <a:pt x="33" y="66"/>
                    <a:pt x="35" y="61"/>
                    <a:pt x="35" y="55"/>
                  </a:cubicBezTo>
                  <a:cubicBezTo>
                    <a:pt x="35" y="45"/>
                    <a:pt x="29" y="42"/>
                    <a:pt x="17" y="49"/>
                  </a:cubicBezTo>
                  <a:cubicBezTo>
                    <a:pt x="14" y="51"/>
                    <a:pt x="10" y="54"/>
                    <a:pt x="5" y="57"/>
                  </a:cubicBezTo>
                  <a:cubicBezTo>
                    <a:pt x="2" y="57"/>
                    <a:pt x="2" y="57"/>
                    <a:pt x="2" y="57"/>
                  </a:cubicBezTo>
                  <a:cubicBezTo>
                    <a:pt x="4" y="19"/>
                    <a:pt x="4" y="19"/>
                    <a:pt x="4" y="19"/>
                  </a:cubicBezTo>
                  <a:lnTo>
                    <a:pt x="3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 name="Freeform 7"/>
            <p:cNvSpPr>
              <a:spLocks/>
            </p:cNvSpPr>
            <p:nvPr/>
          </p:nvSpPr>
          <p:spPr bwMode="auto">
            <a:xfrm>
              <a:off x="5770563" y="1001713"/>
              <a:ext cx="390525" cy="428625"/>
            </a:xfrm>
            <a:custGeom>
              <a:avLst/>
              <a:gdLst>
                <a:gd name="T0" fmla="*/ 67 w 92"/>
                <a:gd name="T1" fmla="*/ 3 h 101"/>
                <a:gd name="T2" fmla="*/ 78 w 92"/>
                <a:gd name="T3" fmla="*/ 1 h 101"/>
                <a:gd name="T4" fmla="*/ 86 w 92"/>
                <a:gd name="T5" fmla="*/ 35 h 101"/>
                <a:gd name="T6" fmla="*/ 47 w 92"/>
                <a:gd name="T7" fmla="*/ 100 h 101"/>
                <a:gd name="T8" fmla="*/ 46 w 92"/>
                <a:gd name="T9" fmla="*/ 101 h 101"/>
                <a:gd name="T10" fmla="*/ 46 w 92"/>
                <a:gd name="T11" fmla="*/ 101 h 101"/>
                <a:gd name="T12" fmla="*/ 6 w 92"/>
                <a:gd name="T13" fmla="*/ 81 h 101"/>
                <a:gd name="T14" fmla="*/ 14 w 92"/>
                <a:gd name="T15" fmla="*/ 38 h 101"/>
                <a:gd name="T16" fmla="*/ 25 w 92"/>
                <a:gd name="T17" fmla="*/ 27 h 101"/>
                <a:gd name="T18" fmla="*/ 43 w 92"/>
                <a:gd name="T19" fmla="*/ 25 h 101"/>
                <a:gd name="T20" fmla="*/ 46 w 92"/>
                <a:gd name="T21" fmla="*/ 28 h 101"/>
                <a:gd name="T22" fmla="*/ 50 w 92"/>
                <a:gd name="T23" fmla="*/ 21 h 101"/>
                <a:gd name="T24" fmla="*/ 67 w 92"/>
                <a:gd name="T25"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101">
                  <a:moveTo>
                    <a:pt x="67" y="3"/>
                  </a:moveTo>
                  <a:cubicBezTo>
                    <a:pt x="71" y="1"/>
                    <a:pt x="75" y="0"/>
                    <a:pt x="78" y="1"/>
                  </a:cubicBezTo>
                  <a:cubicBezTo>
                    <a:pt x="89" y="3"/>
                    <a:pt x="92" y="18"/>
                    <a:pt x="86" y="35"/>
                  </a:cubicBezTo>
                  <a:cubicBezTo>
                    <a:pt x="82" y="48"/>
                    <a:pt x="63" y="77"/>
                    <a:pt x="47" y="100"/>
                  </a:cubicBezTo>
                  <a:cubicBezTo>
                    <a:pt x="46" y="101"/>
                    <a:pt x="46" y="101"/>
                    <a:pt x="46" y="101"/>
                  </a:cubicBezTo>
                  <a:cubicBezTo>
                    <a:pt x="46" y="101"/>
                    <a:pt x="46" y="101"/>
                    <a:pt x="46" y="101"/>
                  </a:cubicBezTo>
                  <a:cubicBezTo>
                    <a:pt x="30" y="96"/>
                    <a:pt x="11" y="89"/>
                    <a:pt x="6" y="81"/>
                  </a:cubicBezTo>
                  <a:cubicBezTo>
                    <a:pt x="0" y="71"/>
                    <a:pt x="4" y="52"/>
                    <a:pt x="14" y="38"/>
                  </a:cubicBezTo>
                  <a:cubicBezTo>
                    <a:pt x="18" y="33"/>
                    <a:pt x="22" y="30"/>
                    <a:pt x="25" y="27"/>
                  </a:cubicBezTo>
                  <a:cubicBezTo>
                    <a:pt x="32" y="24"/>
                    <a:pt x="37" y="22"/>
                    <a:pt x="43" y="25"/>
                  </a:cubicBezTo>
                  <a:cubicBezTo>
                    <a:pt x="46" y="28"/>
                    <a:pt x="46" y="28"/>
                    <a:pt x="46" y="28"/>
                  </a:cubicBezTo>
                  <a:cubicBezTo>
                    <a:pt x="50" y="21"/>
                    <a:pt x="50" y="21"/>
                    <a:pt x="50" y="21"/>
                  </a:cubicBezTo>
                  <a:cubicBezTo>
                    <a:pt x="55" y="11"/>
                    <a:pt x="60" y="7"/>
                    <a:pt x="6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 name="Freeform 8"/>
            <p:cNvSpPr>
              <a:spLocks/>
            </p:cNvSpPr>
            <p:nvPr/>
          </p:nvSpPr>
          <p:spPr bwMode="auto">
            <a:xfrm>
              <a:off x="5440363" y="280988"/>
              <a:ext cx="1250950" cy="1603375"/>
            </a:xfrm>
            <a:custGeom>
              <a:avLst/>
              <a:gdLst>
                <a:gd name="T0" fmla="*/ 265 w 295"/>
                <a:gd name="T1" fmla="*/ 5 h 378"/>
                <a:gd name="T2" fmla="*/ 232 w 295"/>
                <a:gd name="T3" fmla="*/ 8 h 378"/>
                <a:gd name="T4" fmla="*/ 47 w 295"/>
                <a:gd name="T5" fmla="*/ 115 h 378"/>
                <a:gd name="T6" fmla="*/ 0 w 295"/>
                <a:gd name="T7" fmla="*/ 196 h 378"/>
                <a:gd name="T8" fmla="*/ 0 w 295"/>
                <a:gd name="T9" fmla="*/ 330 h 378"/>
                <a:gd name="T10" fmla="*/ 14 w 295"/>
                <a:gd name="T11" fmla="*/ 361 h 378"/>
                <a:gd name="T12" fmla="*/ 45 w 295"/>
                <a:gd name="T13" fmla="*/ 378 h 378"/>
                <a:gd name="T14" fmla="*/ 31 w 295"/>
                <a:gd name="T15" fmla="*/ 347 h 378"/>
                <a:gd name="T16" fmla="*/ 30 w 295"/>
                <a:gd name="T17" fmla="*/ 213 h 378"/>
                <a:gd name="T18" fmla="*/ 77 w 295"/>
                <a:gd name="T19" fmla="*/ 133 h 378"/>
                <a:gd name="T20" fmla="*/ 262 w 295"/>
                <a:gd name="T21" fmla="*/ 26 h 378"/>
                <a:gd name="T22" fmla="*/ 295 w 295"/>
                <a:gd name="T23" fmla="*/ 23 h 378"/>
                <a:gd name="T24" fmla="*/ 265 w 295"/>
                <a:gd name="T25" fmla="*/ 5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5" h="378">
                  <a:moveTo>
                    <a:pt x="265" y="5"/>
                  </a:moveTo>
                  <a:cubicBezTo>
                    <a:pt x="257" y="0"/>
                    <a:pt x="245" y="1"/>
                    <a:pt x="232" y="8"/>
                  </a:cubicBezTo>
                  <a:cubicBezTo>
                    <a:pt x="47" y="115"/>
                    <a:pt x="47" y="115"/>
                    <a:pt x="47" y="115"/>
                  </a:cubicBezTo>
                  <a:cubicBezTo>
                    <a:pt x="21" y="130"/>
                    <a:pt x="0" y="166"/>
                    <a:pt x="0" y="196"/>
                  </a:cubicBezTo>
                  <a:cubicBezTo>
                    <a:pt x="0" y="330"/>
                    <a:pt x="0" y="330"/>
                    <a:pt x="0" y="330"/>
                  </a:cubicBezTo>
                  <a:cubicBezTo>
                    <a:pt x="1" y="345"/>
                    <a:pt x="6" y="356"/>
                    <a:pt x="14" y="361"/>
                  </a:cubicBezTo>
                  <a:cubicBezTo>
                    <a:pt x="45" y="378"/>
                    <a:pt x="45" y="378"/>
                    <a:pt x="45" y="378"/>
                  </a:cubicBezTo>
                  <a:cubicBezTo>
                    <a:pt x="36" y="373"/>
                    <a:pt x="31" y="363"/>
                    <a:pt x="31" y="347"/>
                  </a:cubicBezTo>
                  <a:cubicBezTo>
                    <a:pt x="30" y="213"/>
                    <a:pt x="30" y="213"/>
                    <a:pt x="30" y="213"/>
                  </a:cubicBezTo>
                  <a:cubicBezTo>
                    <a:pt x="30" y="184"/>
                    <a:pt x="51" y="148"/>
                    <a:pt x="77" y="133"/>
                  </a:cubicBezTo>
                  <a:cubicBezTo>
                    <a:pt x="262" y="26"/>
                    <a:pt x="262" y="26"/>
                    <a:pt x="262" y="26"/>
                  </a:cubicBezTo>
                  <a:cubicBezTo>
                    <a:pt x="275" y="18"/>
                    <a:pt x="287" y="18"/>
                    <a:pt x="295" y="23"/>
                  </a:cubicBezTo>
                  <a:lnTo>
                    <a:pt x="265" y="5"/>
                  </a:lnTo>
                  <a:close/>
                </a:path>
              </a:pathLst>
            </a:custGeom>
            <a:solidFill>
              <a:srgbClr val="FF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2" name="Group 61"/>
          <p:cNvGrpSpPr/>
          <p:nvPr/>
        </p:nvGrpSpPr>
        <p:grpSpPr>
          <a:xfrm>
            <a:off x="9222339" y="1399973"/>
            <a:ext cx="395110" cy="485775"/>
            <a:chOff x="9110663" y="1930400"/>
            <a:chExt cx="1217612" cy="1497013"/>
          </a:xfrm>
        </p:grpSpPr>
        <p:sp>
          <p:nvSpPr>
            <p:cNvPr id="81" name="Freeform 9"/>
            <p:cNvSpPr>
              <a:spLocks/>
            </p:cNvSpPr>
            <p:nvPr/>
          </p:nvSpPr>
          <p:spPr bwMode="auto">
            <a:xfrm>
              <a:off x="9267825" y="2066925"/>
              <a:ext cx="1060450" cy="1352550"/>
            </a:xfrm>
            <a:custGeom>
              <a:avLst/>
              <a:gdLst>
                <a:gd name="T0" fmla="*/ 217 w 250"/>
                <a:gd name="T1" fmla="*/ 16 h 319"/>
                <a:gd name="T2" fmla="*/ 193 w 250"/>
                <a:gd name="T3" fmla="*/ 0 h 319"/>
                <a:gd name="T4" fmla="*/ 224 w 250"/>
                <a:gd name="T5" fmla="*/ 83 h 319"/>
                <a:gd name="T6" fmla="*/ 87 w 250"/>
                <a:gd name="T7" fmla="*/ 287 h 319"/>
                <a:gd name="T8" fmla="*/ 0 w 250"/>
                <a:gd name="T9" fmla="*/ 289 h 319"/>
                <a:gd name="T10" fmla="*/ 23 w 250"/>
                <a:gd name="T11" fmla="*/ 305 h 319"/>
                <a:gd name="T12" fmla="*/ 110 w 250"/>
                <a:gd name="T13" fmla="*/ 302 h 319"/>
                <a:gd name="T14" fmla="*/ 247 w 250"/>
                <a:gd name="T15" fmla="*/ 98 h 319"/>
                <a:gd name="T16" fmla="*/ 217 w 250"/>
                <a:gd name="T17" fmla="*/ 1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319">
                  <a:moveTo>
                    <a:pt x="217" y="16"/>
                  </a:moveTo>
                  <a:cubicBezTo>
                    <a:pt x="193" y="0"/>
                    <a:pt x="193" y="0"/>
                    <a:pt x="193" y="0"/>
                  </a:cubicBezTo>
                  <a:cubicBezTo>
                    <a:pt x="215" y="15"/>
                    <a:pt x="227" y="43"/>
                    <a:pt x="224" y="83"/>
                  </a:cubicBezTo>
                  <a:cubicBezTo>
                    <a:pt x="219" y="161"/>
                    <a:pt x="157" y="253"/>
                    <a:pt x="87" y="287"/>
                  </a:cubicBezTo>
                  <a:cubicBezTo>
                    <a:pt x="52" y="304"/>
                    <a:pt x="21" y="304"/>
                    <a:pt x="0" y="289"/>
                  </a:cubicBezTo>
                  <a:cubicBezTo>
                    <a:pt x="23" y="305"/>
                    <a:pt x="23" y="305"/>
                    <a:pt x="23" y="305"/>
                  </a:cubicBezTo>
                  <a:cubicBezTo>
                    <a:pt x="44" y="319"/>
                    <a:pt x="75" y="319"/>
                    <a:pt x="110" y="302"/>
                  </a:cubicBezTo>
                  <a:cubicBezTo>
                    <a:pt x="180" y="268"/>
                    <a:pt x="242" y="177"/>
                    <a:pt x="247" y="98"/>
                  </a:cubicBezTo>
                  <a:cubicBezTo>
                    <a:pt x="250" y="59"/>
                    <a:pt x="238" y="30"/>
                    <a:pt x="217" y="16"/>
                  </a:cubicBezTo>
                  <a:close/>
                </a:path>
              </a:pathLst>
            </a:custGeom>
            <a:solidFill>
              <a:srgbClr val="C90B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 name="Freeform 10"/>
            <p:cNvSpPr>
              <a:spLocks/>
            </p:cNvSpPr>
            <p:nvPr/>
          </p:nvSpPr>
          <p:spPr bwMode="auto">
            <a:xfrm>
              <a:off x="9110663" y="1930400"/>
              <a:ext cx="1131888" cy="1497013"/>
            </a:xfrm>
            <a:custGeom>
              <a:avLst/>
              <a:gdLst>
                <a:gd name="T0" fmla="*/ 261 w 267"/>
                <a:gd name="T1" fmla="*/ 115 h 353"/>
                <a:gd name="T2" fmla="*/ 124 w 267"/>
                <a:gd name="T3" fmla="*/ 319 h 353"/>
                <a:gd name="T4" fmla="*/ 6 w 267"/>
                <a:gd name="T5" fmla="*/ 239 h 353"/>
                <a:gd name="T6" fmla="*/ 143 w 267"/>
                <a:gd name="T7" fmla="*/ 34 h 353"/>
                <a:gd name="T8" fmla="*/ 261 w 267"/>
                <a:gd name="T9" fmla="*/ 115 h 353"/>
              </a:gdLst>
              <a:ahLst/>
              <a:cxnLst>
                <a:cxn ang="0">
                  <a:pos x="T0" y="T1"/>
                </a:cxn>
                <a:cxn ang="0">
                  <a:pos x="T2" y="T3"/>
                </a:cxn>
                <a:cxn ang="0">
                  <a:pos x="T4" y="T5"/>
                </a:cxn>
                <a:cxn ang="0">
                  <a:pos x="T6" y="T7"/>
                </a:cxn>
                <a:cxn ang="0">
                  <a:pos x="T8" y="T9"/>
                </a:cxn>
              </a:cxnLst>
              <a:rect l="0" t="0" r="r" b="b"/>
              <a:pathLst>
                <a:path w="267" h="353">
                  <a:moveTo>
                    <a:pt x="261" y="115"/>
                  </a:moveTo>
                  <a:cubicBezTo>
                    <a:pt x="256" y="193"/>
                    <a:pt x="194" y="285"/>
                    <a:pt x="124" y="319"/>
                  </a:cubicBezTo>
                  <a:cubicBezTo>
                    <a:pt x="53" y="353"/>
                    <a:pt x="0" y="317"/>
                    <a:pt x="6" y="239"/>
                  </a:cubicBezTo>
                  <a:cubicBezTo>
                    <a:pt x="11" y="160"/>
                    <a:pt x="73" y="69"/>
                    <a:pt x="143" y="34"/>
                  </a:cubicBezTo>
                  <a:cubicBezTo>
                    <a:pt x="214" y="0"/>
                    <a:pt x="267" y="36"/>
                    <a:pt x="261" y="115"/>
                  </a:cubicBezTo>
                  <a:close/>
                </a:path>
              </a:pathLst>
            </a:custGeom>
            <a:solidFill>
              <a:srgbClr val="F936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 name="Freeform 11"/>
            <p:cNvSpPr>
              <a:spLocks/>
            </p:cNvSpPr>
            <p:nvPr/>
          </p:nvSpPr>
          <p:spPr bwMode="auto">
            <a:xfrm>
              <a:off x="9351963" y="2249488"/>
              <a:ext cx="603250" cy="804863"/>
            </a:xfrm>
            <a:custGeom>
              <a:avLst/>
              <a:gdLst>
                <a:gd name="T0" fmla="*/ 135 w 142"/>
                <a:gd name="T1" fmla="*/ 109 h 190"/>
                <a:gd name="T2" fmla="*/ 93 w 142"/>
                <a:gd name="T3" fmla="*/ 171 h 190"/>
                <a:gd name="T4" fmla="*/ 89 w 142"/>
                <a:gd name="T5" fmla="*/ 173 h 190"/>
                <a:gd name="T6" fmla="*/ 0 w 142"/>
                <a:gd name="T7" fmla="*/ 139 h 190"/>
                <a:gd name="T8" fmla="*/ 104 w 142"/>
                <a:gd name="T9" fmla="*/ 11 h 190"/>
                <a:gd name="T10" fmla="*/ 140 w 142"/>
                <a:gd name="T11" fmla="*/ 35 h 190"/>
                <a:gd name="T12" fmla="*/ 120 w 142"/>
                <a:gd name="T13" fmla="*/ 81 h 190"/>
                <a:gd name="T14" fmla="*/ 135 w 142"/>
                <a:gd name="T15" fmla="*/ 109 h 1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 h="190">
                  <a:moveTo>
                    <a:pt x="135" y="109"/>
                  </a:moveTo>
                  <a:cubicBezTo>
                    <a:pt x="134" y="133"/>
                    <a:pt x="115" y="161"/>
                    <a:pt x="93" y="171"/>
                  </a:cubicBezTo>
                  <a:cubicBezTo>
                    <a:pt x="92" y="172"/>
                    <a:pt x="90" y="172"/>
                    <a:pt x="89" y="173"/>
                  </a:cubicBezTo>
                  <a:cubicBezTo>
                    <a:pt x="45" y="190"/>
                    <a:pt x="15" y="131"/>
                    <a:pt x="0" y="139"/>
                  </a:cubicBezTo>
                  <a:cubicBezTo>
                    <a:pt x="15" y="131"/>
                    <a:pt x="58" y="33"/>
                    <a:pt x="104" y="11"/>
                  </a:cubicBezTo>
                  <a:cubicBezTo>
                    <a:pt x="126" y="0"/>
                    <a:pt x="142" y="11"/>
                    <a:pt x="140" y="35"/>
                  </a:cubicBezTo>
                  <a:cubicBezTo>
                    <a:pt x="139" y="51"/>
                    <a:pt x="131" y="68"/>
                    <a:pt x="120" y="81"/>
                  </a:cubicBezTo>
                  <a:cubicBezTo>
                    <a:pt x="130" y="83"/>
                    <a:pt x="136" y="93"/>
                    <a:pt x="135" y="10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3" name="Group 62"/>
          <p:cNvGrpSpPr/>
          <p:nvPr/>
        </p:nvGrpSpPr>
        <p:grpSpPr>
          <a:xfrm>
            <a:off x="8040614" y="2608485"/>
            <a:ext cx="382747" cy="298780"/>
            <a:chOff x="5468938" y="5654675"/>
            <a:chExt cx="1179513" cy="920750"/>
          </a:xfrm>
        </p:grpSpPr>
        <p:sp>
          <p:nvSpPr>
            <p:cNvPr id="77" name="Freeform 12"/>
            <p:cNvSpPr>
              <a:spLocks/>
            </p:cNvSpPr>
            <p:nvPr/>
          </p:nvSpPr>
          <p:spPr bwMode="auto">
            <a:xfrm>
              <a:off x="5468938" y="5730875"/>
              <a:ext cx="1179513" cy="844550"/>
            </a:xfrm>
            <a:custGeom>
              <a:avLst/>
              <a:gdLst>
                <a:gd name="T0" fmla="*/ 70 w 278"/>
                <a:gd name="T1" fmla="*/ 39 h 199"/>
                <a:gd name="T2" fmla="*/ 240 w 278"/>
                <a:gd name="T3" fmla="*/ 34 h 199"/>
                <a:gd name="T4" fmla="*/ 208 w 278"/>
                <a:gd name="T5" fmla="*/ 161 h 199"/>
                <a:gd name="T6" fmla="*/ 38 w 278"/>
                <a:gd name="T7" fmla="*/ 165 h 199"/>
                <a:gd name="T8" fmla="*/ 70 w 278"/>
                <a:gd name="T9" fmla="*/ 39 h 199"/>
              </a:gdLst>
              <a:ahLst/>
              <a:cxnLst>
                <a:cxn ang="0">
                  <a:pos x="T0" y="T1"/>
                </a:cxn>
                <a:cxn ang="0">
                  <a:pos x="T2" y="T3"/>
                </a:cxn>
                <a:cxn ang="0">
                  <a:pos x="T4" y="T5"/>
                </a:cxn>
                <a:cxn ang="0">
                  <a:pos x="T6" y="T7"/>
                </a:cxn>
                <a:cxn ang="0">
                  <a:pos x="T8" y="T9"/>
                </a:cxn>
              </a:cxnLst>
              <a:rect l="0" t="0" r="r" b="b"/>
              <a:pathLst>
                <a:path w="278" h="199">
                  <a:moveTo>
                    <a:pt x="70" y="39"/>
                  </a:moveTo>
                  <a:cubicBezTo>
                    <a:pt x="126" y="2"/>
                    <a:pt x="202" y="0"/>
                    <a:pt x="240" y="34"/>
                  </a:cubicBezTo>
                  <a:cubicBezTo>
                    <a:pt x="278" y="68"/>
                    <a:pt x="263" y="124"/>
                    <a:pt x="208" y="161"/>
                  </a:cubicBezTo>
                  <a:cubicBezTo>
                    <a:pt x="152" y="197"/>
                    <a:pt x="76" y="199"/>
                    <a:pt x="38" y="165"/>
                  </a:cubicBezTo>
                  <a:cubicBezTo>
                    <a:pt x="0" y="131"/>
                    <a:pt x="14" y="75"/>
                    <a:pt x="70" y="39"/>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 name="Freeform 13"/>
            <p:cNvSpPr>
              <a:spLocks/>
            </p:cNvSpPr>
            <p:nvPr/>
          </p:nvSpPr>
          <p:spPr bwMode="auto">
            <a:xfrm>
              <a:off x="5481638" y="5654675"/>
              <a:ext cx="1081088" cy="657225"/>
            </a:xfrm>
            <a:custGeom>
              <a:avLst/>
              <a:gdLst>
                <a:gd name="T0" fmla="*/ 249 w 255"/>
                <a:gd name="T1" fmla="*/ 61 h 155"/>
                <a:gd name="T2" fmla="*/ 231 w 255"/>
                <a:gd name="T3" fmla="*/ 33 h 155"/>
                <a:gd name="T4" fmla="*/ 61 w 255"/>
                <a:gd name="T5" fmla="*/ 38 h 155"/>
                <a:gd name="T6" fmla="*/ 10 w 255"/>
                <a:gd name="T7" fmla="*/ 137 h 155"/>
                <a:gd name="T8" fmla="*/ 16 w 255"/>
                <a:gd name="T9" fmla="*/ 155 h 155"/>
                <a:gd name="T10" fmla="*/ 67 w 255"/>
                <a:gd name="T11" fmla="*/ 57 h 155"/>
                <a:gd name="T12" fmla="*/ 237 w 255"/>
                <a:gd name="T13" fmla="*/ 52 h 155"/>
                <a:gd name="T14" fmla="*/ 255 w 255"/>
                <a:gd name="T15" fmla="*/ 80 h 155"/>
                <a:gd name="T16" fmla="*/ 249 w 255"/>
                <a:gd name="T17" fmla="*/ 6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5" h="155">
                  <a:moveTo>
                    <a:pt x="249" y="61"/>
                  </a:moveTo>
                  <a:cubicBezTo>
                    <a:pt x="246" y="51"/>
                    <a:pt x="240" y="41"/>
                    <a:pt x="231" y="33"/>
                  </a:cubicBezTo>
                  <a:cubicBezTo>
                    <a:pt x="193" y="0"/>
                    <a:pt x="117" y="2"/>
                    <a:pt x="61" y="38"/>
                  </a:cubicBezTo>
                  <a:cubicBezTo>
                    <a:pt x="19" y="65"/>
                    <a:pt x="0" y="105"/>
                    <a:pt x="10" y="137"/>
                  </a:cubicBezTo>
                  <a:cubicBezTo>
                    <a:pt x="16" y="155"/>
                    <a:pt x="16" y="155"/>
                    <a:pt x="16" y="155"/>
                  </a:cubicBezTo>
                  <a:cubicBezTo>
                    <a:pt x="6" y="123"/>
                    <a:pt x="25" y="84"/>
                    <a:pt x="67" y="57"/>
                  </a:cubicBezTo>
                  <a:cubicBezTo>
                    <a:pt x="123" y="20"/>
                    <a:pt x="199" y="18"/>
                    <a:pt x="237" y="52"/>
                  </a:cubicBezTo>
                  <a:cubicBezTo>
                    <a:pt x="246" y="60"/>
                    <a:pt x="252" y="69"/>
                    <a:pt x="255" y="80"/>
                  </a:cubicBezTo>
                  <a:lnTo>
                    <a:pt x="249" y="61"/>
                  </a:lnTo>
                  <a:close/>
                </a:path>
              </a:pathLst>
            </a:custGeom>
            <a:solidFill>
              <a:srgbClr val="076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 name="Freeform 14"/>
            <p:cNvSpPr>
              <a:spLocks/>
            </p:cNvSpPr>
            <p:nvPr/>
          </p:nvSpPr>
          <p:spPr bwMode="auto">
            <a:xfrm>
              <a:off x="5872163" y="5943600"/>
              <a:ext cx="522288" cy="368300"/>
            </a:xfrm>
            <a:custGeom>
              <a:avLst/>
              <a:gdLst>
                <a:gd name="T0" fmla="*/ 2 w 123"/>
                <a:gd name="T1" fmla="*/ 14 h 87"/>
                <a:gd name="T2" fmla="*/ 38 w 123"/>
                <a:gd name="T3" fmla="*/ 15 h 87"/>
                <a:gd name="T4" fmla="*/ 48 w 123"/>
                <a:gd name="T5" fmla="*/ 24 h 87"/>
                <a:gd name="T6" fmla="*/ 52 w 123"/>
                <a:gd name="T7" fmla="*/ 21 h 87"/>
                <a:gd name="T8" fmla="*/ 78 w 123"/>
                <a:gd name="T9" fmla="*/ 4 h 87"/>
                <a:gd name="T10" fmla="*/ 95 w 123"/>
                <a:gd name="T11" fmla="*/ 2 h 87"/>
                <a:gd name="T12" fmla="*/ 98 w 123"/>
                <a:gd name="T13" fmla="*/ 13 h 87"/>
                <a:gd name="T14" fmla="*/ 110 w 123"/>
                <a:gd name="T15" fmla="*/ 15 h 87"/>
                <a:gd name="T16" fmla="*/ 110 w 123"/>
                <a:gd name="T17" fmla="*/ 26 h 87"/>
                <a:gd name="T18" fmla="*/ 116 w 123"/>
                <a:gd name="T19" fmla="*/ 29 h 87"/>
                <a:gd name="T20" fmla="*/ 118 w 123"/>
                <a:gd name="T21" fmla="*/ 32 h 87"/>
                <a:gd name="T22" fmla="*/ 116 w 123"/>
                <a:gd name="T23" fmla="*/ 40 h 87"/>
                <a:gd name="T24" fmla="*/ 123 w 123"/>
                <a:gd name="T25" fmla="*/ 45 h 87"/>
                <a:gd name="T26" fmla="*/ 121 w 123"/>
                <a:gd name="T27" fmla="*/ 52 h 87"/>
                <a:gd name="T28" fmla="*/ 101 w 123"/>
                <a:gd name="T29" fmla="*/ 67 h 87"/>
                <a:gd name="T30" fmla="*/ 71 w 123"/>
                <a:gd name="T31" fmla="*/ 84 h 87"/>
                <a:gd name="T32" fmla="*/ 55 w 123"/>
                <a:gd name="T33" fmla="*/ 83 h 87"/>
                <a:gd name="T34" fmla="*/ 26 w 123"/>
                <a:gd name="T35" fmla="*/ 58 h 87"/>
                <a:gd name="T36" fmla="*/ 25 w 123"/>
                <a:gd name="T37" fmla="*/ 57 h 87"/>
                <a:gd name="T38" fmla="*/ 19 w 123"/>
                <a:gd name="T39" fmla="*/ 37 h 87"/>
                <a:gd name="T40" fmla="*/ 13 w 123"/>
                <a:gd name="T41" fmla="*/ 28 h 87"/>
                <a:gd name="T42" fmla="*/ 1 w 123"/>
                <a:gd name="T43" fmla="*/ 17 h 87"/>
                <a:gd name="T44" fmla="*/ 2 w 123"/>
                <a:gd name="T45" fmla="*/ 1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3" h="87">
                  <a:moveTo>
                    <a:pt x="2" y="14"/>
                  </a:moveTo>
                  <a:cubicBezTo>
                    <a:pt x="15" y="6"/>
                    <a:pt x="29" y="7"/>
                    <a:pt x="38" y="15"/>
                  </a:cubicBezTo>
                  <a:cubicBezTo>
                    <a:pt x="48" y="24"/>
                    <a:pt x="48" y="24"/>
                    <a:pt x="48" y="24"/>
                  </a:cubicBezTo>
                  <a:cubicBezTo>
                    <a:pt x="52" y="21"/>
                    <a:pt x="52" y="21"/>
                    <a:pt x="52" y="21"/>
                  </a:cubicBezTo>
                  <a:cubicBezTo>
                    <a:pt x="78" y="4"/>
                    <a:pt x="78" y="4"/>
                    <a:pt x="78" y="4"/>
                  </a:cubicBezTo>
                  <a:cubicBezTo>
                    <a:pt x="83" y="1"/>
                    <a:pt x="91" y="0"/>
                    <a:pt x="95" y="2"/>
                  </a:cubicBezTo>
                  <a:cubicBezTo>
                    <a:pt x="100" y="5"/>
                    <a:pt x="100" y="9"/>
                    <a:pt x="98" y="13"/>
                  </a:cubicBezTo>
                  <a:cubicBezTo>
                    <a:pt x="103" y="12"/>
                    <a:pt x="107" y="13"/>
                    <a:pt x="110" y="15"/>
                  </a:cubicBezTo>
                  <a:cubicBezTo>
                    <a:pt x="114" y="18"/>
                    <a:pt x="113" y="23"/>
                    <a:pt x="110" y="26"/>
                  </a:cubicBezTo>
                  <a:cubicBezTo>
                    <a:pt x="112" y="27"/>
                    <a:pt x="114" y="27"/>
                    <a:pt x="116" y="29"/>
                  </a:cubicBezTo>
                  <a:cubicBezTo>
                    <a:pt x="117" y="30"/>
                    <a:pt x="118" y="31"/>
                    <a:pt x="118" y="32"/>
                  </a:cubicBezTo>
                  <a:cubicBezTo>
                    <a:pt x="119" y="35"/>
                    <a:pt x="118" y="37"/>
                    <a:pt x="116" y="40"/>
                  </a:cubicBezTo>
                  <a:cubicBezTo>
                    <a:pt x="119" y="40"/>
                    <a:pt x="122" y="42"/>
                    <a:pt x="123" y="45"/>
                  </a:cubicBezTo>
                  <a:cubicBezTo>
                    <a:pt x="123" y="47"/>
                    <a:pt x="123" y="49"/>
                    <a:pt x="121" y="52"/>
                  </a:cubicBezTo>
                  <a:cubicBezTo>
                    <a:pt x="115" y="57"/>
                    <a:pt x="110" y="61"/>
                    <a:pt x="101" y="67"/>
                  </a:cubicBezTo>
                  <a:cubicBezTo>
                    <a:pt x="90" y="73"/>
                    <a:pt x="80" y="79"/>
                    <a:pt x="71" y="84"/>
                  </a:cubicBezTo>
                  <a:cubicBezTo>
                    <a:pt x="65" y="87"/>
                    <a:pt x="59" y="87"/>
                    <a:pt x="55" y="83"/>
                  </a:cubicBezTo>
                  <a:cubicBezTo>
                    <a:pt x="45" y="75"/>
                    <a:pt x="27" y="59"/>
                    <a:pt x="26" y="58"/>
                  </a:cubicBezTo>
                  <a:cubicBezTo>
                    <a:pt x="26" y="58"/>
                    <a:pt x="25" y="57"/>
                    <a:pt x="25" y="57"/>
                  </a:cubicBezTo>
                  <a:cubicBezTo>
                    <a:pt x="19" y="37"/>
                    <a:pt x="19" y="37"/>
                    <a:pt x="19" y="37"/>
                  </a:cubicBezTo>
                  <a:cubicBezTo>
                    <a:pt x="18" y="34"/>
                    <a:pt x="16" y="31"/>
                    <a:pt x="13" y="28"/>
                  </a:cubicBezTo>
                  <a:cubicBezTo>
                    <a:pt x="1" y="17"/>
                    <a:pt x="1" y="17"/>
                    <a:pt x="1" y="17"/>
                  </a:cubicBezTo>
                  <a:cubicBezTo>
                    <a:pt x="0" y="16"/>
                    <a:pt x="1" y="15"/>
                    <a:pt x="2"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 name="Freeform 15"/>
            <p:cNvSpPr>
              <a:spLocks/>
            </p:cNvSpPr>
            <p:nvPr/>
          </p:nvSpPr>
          <p:spPr bwMode="auto">
            <a:xfrm>
              <a:off x="5813425" y="6194425"/>
              <a:ext cx="284163" cy="223838"/>
            </a:xfrm>
            <a:custGeom>
              <a:avLst/>
              <a:gdLst>
                <a:gd name="T0" fmla="*/ 17 w 67"/>
                <a:gd name="T1" fmla="*/ 4 h 53"/>
                <a:gd name="T2" fmla="*/ 32 w 67"/>
                <a:gd name="T3" fmla="*/ 3 h 53"/>
                <a:gd name="T4" fmla="*/ 64 w 67"/>
                <a:gd name="T5" fmla="*/ 31 h 53"/>
                <a:gd name="T6" fmla="*/ 61 w 67"/>
                <a:gd name="T7" fmla="*/ 42 h 53"/>
                <a:gd name="T8" fmla="*/ 50 w 67"/>
                <a:gd name="T9" fmla="*/ 50 h 53"/>
                <a:gd name="T10" fmla="*/ 35 w 67"/>
                <a:gd name="T11" fmla="*/ 50 h 53"/>
                <a:gd name="T12" fmla="*/ 3 w 67"/>
                <a:gd name="T13" fmla="*/ 22 h 53"/>
                <a:gd name="T14" fmla="*/ 6 w 67"/>
                <a:gd name="T15" fmla="*/ 11 h 53"/>
                <a:gd name="T16" fmla="*/ 17 w 67"/>
                <a:gd name="T17"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53">
                  <a:moveTo>
                    <a:pt x="17" y="4"/>
                  </a:moveTo>
                  <a:cubicBezTo>
                    <a:pt x="22" y="1"/>
                    <a:pt x="29" y="0"/>
                    <a:pt x="32" y="3"/>
                  </a:cubicBezTo>
                  <a:cubicBezTo>
                    <a:pt x="64" y="31"/>
                    <a:pt x="64" y="31"/>
                    <a:pt x="64" y="31"/>
                  </a:cubicBezTo>
                  <a:cubicBezTo>
                    <a:pt x="67" y="34"/>
                    <a:pt x="66" y="39"/>
                    <a:pt x="61" y="42"/>
                  </a:cubicBezTo>
                  <a:cubicBezTo>
                    <a:pt x="50" y="50"/>
                    <a:pt x="50" y="50"/>
                    <a:pt x="50" y="50"/>
                  </a:cubicBezTo>
                  <a:cubicBezTo>
                    <a:pt x="45" y="53"/>
                    <a:pt x="38" y="53"/>
                    <a:pt x="35" y="50"/>
                  </a:cubicBezTo>
                  <a:cubicBezTo>
                    <a:pt x="3" y="22"/>
                    <a:pt x="3" y="22"/>
                    <a:pt x="3" y="22"/>
                  </a:cubicBezTo>
                  <a:cubicBezTo>
                    <a:pt x="0" y="19"/>
                    <a:pt x="1" y="14"/>
                    <a:pt x="6" y="11"/>
                  </a:cubicBezTo>
                  <a:lnTo>
                    <a:pt x="17"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4" name="Group 63"/>
          <p:cNvGrpSpPr/>
          <p:nvPr/>
        </p:nvGrpSpPr>
        <p:grpSpPr>
          <a:xfrm>
            <a:off x="6954189" y="1492183"/>
            <a:ext cx="357506" cy="474957"/>
            <a:chOff x="2120900" y="2214563"/>
            <a:chExt cx="1101726" cy="1463675"/>
          </a:xfrm>
        </p:grpSpPr>
        <p:sp>
          <p:nvSpPr>
            <p:cNvPr id="73" name="Freeform 16"/>
            <p:cNvSpPr>
              <a:spLocks/>
            </p:cNvSpPr>
            <p:nvPr/>
          </p:nvSpPr>
          <p:spPr bwMode="auto">
            <a:xfrm>
              <a:off x="2227263" y="2214563"/>
              <a:ext cx="995363" cy="1463675"/>
            </a:xfrm>
            <a:custGeom>
              <a:avLst/>
              <a:gdLst>
                <a:gd name="T0" fmla="*/ 117 w 235"/>
                <a:gd name="T1" fmla="*/ 38 h 345"/>
                <a:gd name="T2" fmla="*/ 235 w 235"/>
                <a:gd name="T3" fmla="*/ 105 h 345"/>
                <a:gd name="T4" fmla="*/ 118 w 235"/>
                <a:gd name="T5" fmla="*/ 307 h 345"/>
                <a:gd name="T6" fmla="*/ 0 w 235"/>
                <a:gd name="T7" fmla="*/ 240 h 345"/>
                <a:gd name="T8" fmla="*/ 117 w 235"/>
                <a:gd name="T9" fmla="*/ 38 h 345"/>
              </a:gdLst>
              <a:ahLst/>
              <a:cxnLst>
                <a:cxn ang="0">
                  <a:pos x="T0" y="T1"/>
                </a:cxn>
                <a:cxn ang="0">
                  <a:pos x="T2" y="T3"/>
                </a:cxn>
                <a:cxn ang="0">
                  <a:pos x="T4" y="T5"/>
                </a:cxn>
                <a:cxn ang="0">
                  <a:pos x="T6" y="T7"/>
                </a:cxn>
                <a:cxn ang="0">
                  <a:pos x="T8" y="T9"/>
                </a:cxn>
              </a:cxnLst>
              <a:rect l="0" t="0" r="r" b="b"/>
              <a:pathLst>
                <a:path w="235" h="345">
                  <a:moveTo>
                    <a:pt x="117" y="38"/>
                  </a:moveTo>
                  <a:cubicBezTo>
                    <a:pt x="182" y="0"/>
                    <a:pt x="234" y="30"/>
                    <a:pt x="235" y="105"/>
                  </a:cubicBezTo>
                  <a:cubicBezTo>
                    <a:pt x="235" y="179"/>
                    <a:pt x="182" y="270"/>
                    <a:pt x="118" y="307"/>
                  </a:cubicBezTo>
                  <a:cubicBezTo>
                    <a:pt x="53" y="345"/>
                    <a:pt x="0" y="315"/>
                    <a:pt x="0" y="240"/>
                  </a:cubicBezTo>
                  <a:cubicBezTo>
                    <a:pt x="0" y="166"/>
                    <a:pt x="52" y="75"/>
                    <a:pt x="117" y="38"/>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 name="Freeform 17"/>
            <p:cNvSpPr>
              <a:spLocks/>
            </p:cNvSpPr>
            <p:nvPr/>
          </p:nvSpPr>
          <p:spPr bwMode="auto">
            <a:xfrm>
              <a:off x="2646363" y="2574925"/>
              <a:ext cx="381000" cy="682625"/>
            </a:xfrm>
            <a:custGeom>
              <a:avLst/>
              <a:gdLst>
                <a:gd name="T0" fmla="*/ 17 w 90"/>
                <a:gd name="T1" fmla="*/ 8 h 161"/>
                <a:gd name="T2" fmla="*/ 40 w 90"/>
                <a:gd name="T3" fmla="*/ 27 h 161"/>
                <a:gd name="T4" fmla="*/ 40 w 90"/>
                <a:gd name="T5" fmla="*/ 45 h 161"/>
                <a:gd name="T6" fmla="*/ 45 w 90"/>
                <a:gd name="T7" fmla="*/ 43 h 161"/>
                <a:gd name="T8" fmla="*/ 75 w 90"/>
                <a:gd name="T9" fmla="*/ 25 h 161"/>
                <a:gd name="T10" fmla="*/ 89 w 90"/>
                <a:gd name="T11" fmla="*/ 29 h 161"/>
                <a:gd name="T12" fmla="*/ 82 w 90"/>
                <a:gd name="T13" fmla="*/ 49 h 161"/>
                <a:gd name="T14" fmla="*/ 89 w 90"/>
                <a:gd name="T15" fmla="*/ 58 h 161"/>
                <a:gd name="T16" fmla="*/ 80 w 90"/>
                <a:gd name="T17" fmla="*/ 77 h 161"/>
                <a:gd name="T18" fmla="*/ 82 w 90"/>
                <a:gd name="T19" fmla="*/ 84 h 161"/>
                <a:gd name="T20" fmla="*/ 81 w 90"/>
                <a:gd name="T21" fmla="*/ 91 h 161"/>
                <a:gd name="T22" fmla="*/ 74 w 90"/>
                <a:gd name="T23" fmla="*/ 103 h 161"/>
                <a:gd name="T24" fmla="*/ 75 w 90"/>
                <a:gd name="T25" fmla="*/ 114 h 161"/>
                <a:gd name="T26" fmla="*/ 69 w 90"/>
                <a:gd name="T27" fmla="*/ 125 h 161"/>
                <a:gd name="T28" fmla="*/ 44 w 90"/>
                <a:gd name="T29" fmla="*/ 142 h 161"/>
                <a:gd name="T30" fmla="*/ 11 w 90"/>
                <a:gd name="T31" fmla="*/ 158 h 161"/>
                <a:gd name="T32" fmla="*/ 0 w 90"/>
                <a:gd name="T33" fmla="*/ 151 h 161"/>
                <a:gd name="T34" fmla="*/ 0 w 90"/>
                <a:gd name="T35" fmla="*/ 95 h 161"/>
                <a:gd name="T36" fmla="*/ 0 w 90"/>
                <a:gd name="T37" fmla="*/ 91 h 161"/>
                <a:gd name="T38" fmla="*/ 11 w 90"/>
                <a:gd name="T39" fmla="*/ 56 h 161"/>
                <a:gd name="T40" fmla="*/ 14 w 90"/>
                <a:gd name="T41" fmla="*/ 37 h 161"/>
                <a:gd name="T42" fmla="*/ 14 w 90"/>
                <a:gd name="T43" fmla="*/ 14 h 161"/>
                <a:gd name="T44" fmla="*/ 17 w 90"/>
                <a:gd name="T45" fmla="*/ 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161">
                  <a:moveTo>
                    <a:pt x="17" y="8"/>
                  </a:moveTo>
                  <a:cubicBezTo>
                    <a:pt x="32" y="0"/>
                    <a:pt x="40" y="9"/>
                    <a:pt x="40" y="27"/>
                  </a:cubicBezTo>
                  <a:cubicBezTo>
                    <a:pt x="40" y="45"/>
                    <a:pt x="40" y="45"/>
                    <a:pt x="40" y="45"/>
                  </a:cubicBezTo>
                  <a:cubicBezTo>
                    <a:pt x="45" y="43"/>
                    <a:pt x="45" y="43"/>
                    <a:pt x="45" y="43"/>
                  </a:cubicBezTo>
                  <a:cubicBezTo>
                    <a:pt x="75" y="25"/>
                    <a:pt x="75" y="25"/>
                    <a:pt x="75" y="25"/>
                  </a:cubicBezTo>
                  <a:cubicBezTo>
                    <a:pt x="82" y="22"/>
                    <a:pt x="87" y="23"/>
                    <a:pt x="89" y="29"/>
                  </a:cubicBezTo>
                  <a:cubicBezTo>
                    <a:pt x="90" y="35"/>
                    <a:pt x="87" y="43"/>
                    <a:pt x="82" y="49"/>
                  </a:cubicBezTo>
                  <a:cubicBezTo>
                    <a:pt x="86" y="49"/>
                    <a:pt x="89" y="52"/>
                    <a:pt x="89" y="58"/>
                  </a:cubicBezTo>
                  <a:cubicBezTo>
                    <a:pt x="89" y="64"/>
                    <a:pt x="85" y="72"/>
                    <a:pt x="80" y="77"/>
                  </a:cubicBezTo>
                  <a:cubicBezTo>
                    <a:pt x="81" y="78"/>
                    <a:pt x="82" y="81"/>
                    <a:pt x="82" y="84"/>
                  </a:cubicBezTo>
                  <a:cubicBezTo>
                    <a:pt x="82" y="86"/>
                    <a:pt x="82" y="88"/>
                    <a:pt x="81" y="91"/>
                  </a:cubicBezTo>
                  <a:cubicBezTo>
                    <a:pt x="80" y="95"/>
                    <a:pt x="77" y="99"/>
                    <a:pt x="74" y="103"/>
                  </a:cubicBezTo>
                  <a:cubicBezTo>
                    <a:pt x="76" y="105"/>
                    <a:pt x="76" y="109"/>
                    <a:pt x="75" y="114"/>
                  </a:cubicBezTo>
                  <a:cubicBezTo>
                    <a:pt x="74" y="118"/>
                    <a:pt x="72" y="122"/>
                    <a:pt x="69" y="125"/>
                  </a:cubicBezTo>
                  <a:cubicBezTo>
                    <a:pt x="60" y="131"/>
                    <a:pt x="54" y="136"/>
                    <a:pt x="44" y="142"/>
                  </a:cubicBezTo>
                  <a:cubicBezTo>
                    <a:pt x="32" y="149"/>
                    <a:pt x="20" y="154"/>
                    <a:pt x="11" y="158"/>
                  </a:cubicBezTo>
                  <a:cubicBezTo>
                    <a:pt x="5" y="161"/>
                    <a:pt x="0" y="157"/>
                    <a:pt x="0" y="151"/>
                  </a:cubicBezTo>
                  <a:cubicBezTo>
                    <a:pt x="0" y="131"/>
                    <a:pt x="0" y="96"/>
                    <a:pt x="0" y="95"/>
                  </a:cubicBezTo>
                  <a:cubicBezTo>
                    <a:pt x="0" y="94"/>
                    <a:pt x="0" y="92"/>
                    <a:pt x="0" y="91"/>
                  </a:cubicBezTo>
                  <a:cubicBezTo>
                    <a:pt x="11" y="56"/>
                    <a:pt x="11" y="56"/>
                    <a:pt x="11" y="56"/>
                  </a:cubicBezTo>
                  <a:cubicBezTo>
                    <a:pt x="13" y="49"/>
                    <a:pt x="14" y="43"/>
                    <a:pt x="14" y="37"/>
                  </a:cubicBezTo>
                  <a:cubicBezTo>
                    <a:pt x="14" y="14"/>
                    <a:pt x="14" y="14"/>
                    <a:pt x="14" y="14"/>
                  </a:cubicBezTo>
                  <a:cubicBezTo>
                    <a:pt x="14" y="12"/>
                    <a:pt x="15" y="9"/>
                    <a:pt x="17" y="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 name="Freeform 18"/>
            <p:cNvSpPr>
              <a:spLocks/>
            </p:cNvSpPr>
            <p:nvPr/>
          </p:nvSpPr>
          <p:spPr bwMode="auto">
            <a:xfrm>
              <a:off x="2120900" y="2227263"/>
              <a:ext cx="954088" cy="1323975"/>
            </a:xfrm>
            <a:custGeom>
              <a:avLst/>
              <a:gdLst>
                <a:gd name="T0" fmla="*/ 201 w 225"/>
                <a:gd name="T1" fmla="*/ 12 h 312"/>
                <a:gd name="T2" fmla="*/ 117 w 225"/>
                <a:gd name="T3" fmla="*/ 20 h 312"/>
                <a:gd name="T4" fmla="*/ 0 w 225"/>
                <a:gd name="T5" fmla="*/ 223 h 312"/>
                <a:gd name="T6" fmla="*/ 34 w 225"/>
                <a:gd name="T7" fmla="*/ 298 h 312"/>
                <a:gd name="T8" fmla="*/ 59 w 225"/>
                <a:gd name="T9" fmla="*/ 312 h 312"/>
                <a:gd name="T10" fmla="*/ 25 w 225"/>
                <a:gd name="T11" fmla="*/ 237 h 312"/>
                <a:gd name="T12" fmla="*/ 142 w 225"/>
                <a:gd name="T13" fmla="*/ 35 h 312"/>
                <a:gd name="T14" fmla="*/ 225 w 225"/>
                <a:gd name="T15" fmla="*/ 27 h 312"/>
                <a:gd name="T16" fmla="*/ 201 w 225"/>
                <a:gd name="T17" fmla="*/ 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312">
                  <a:moveTo>
                    <a:pt x="201" y="12"/>
                  </a:moveTo>
                  <a:cubicBezTo>
                    <a:pt x="179" y="0"/>
                    <a:pt x="150" y="2"/>
                    <a:pt x="117" y="20"/>
                  </a:cubicBezTo>
                  <a:cubicBezTo>
                    <a:pt x="52" y="58"/>
                    <a:pt x="0" y="148"/>
                    <a:pt x="0" y="223"/>
                  </a:cubicBezTo>
                  <a:cubicBezTo>
                    <a:pt x="0" y="260"/>
                    <a:pt x="13" y="286"/>
                    <a:pt x="34" y="298"/>
                  </a:cubicBezTo>
                  <a:cubicBezTo>
                    <a:pt x="59" y="312"/>
                    <a:pt x="59" y="312"/>
                    <a:pt x="59" y="312"/>
                  </a:cubicBezTo>
                  <a:cubicBezTo>
                    <a:pt x="38" y="300"/>
                    <a:pt x="25" y="274"/>
                    <a:pt x="25" y="237"/>
                  </a:cubicBezTo>
                  <a:cubicBezTo>
                    <a:pt x="25" y="163"/>
                    <a:pt x="77" y="72"/>
                    <a:pt x="142" y="35"/>
                  </a:cubicBezTo>
                  <a:cubicBezTo>
                    <a:pt x="174" y="16"/>
                    <a:pt x="204" y="14"/>
                    <a:pt x="225" y="27"/>
                  </a:cubicBezTo>
                  <a:lnTo>
                    <a:pt x="201" y="12"/>
                  </a:lnTo>
                  <a:close/>
                </a:path>
              </a:pathLst>
            </a:custGeom>
            <a:solidFill>
              <a:srgbClr val="076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 name="Freeform 19"/>
            <p:cNvSpPr>
              <a:spLocks/>
            </p:cNvSpPr>
            <p:nvPr/>
          </p:nvSpPr>
          <p:spPr bwMode="auto">
            <a:xfrm>
              <a:off x="2468563" y="2952750"/>
              <a:ext cx="144463" cy="423863"/>
            </a:xfrm>
            <a:custGeom>
              <a:avLst/>
              <a:gdLst>
                <a:gd name="T0" fmla="*/ 23 w 34"/>
                <a:gd name="T1" fmla="*/ 3 h 100"/>
                <a:gd name="T2" fmla="*/ 33 w 34"/>
                <a:gd name="T3" fmla="*/ 9 h 100"/>
                <a:gd name="T4" fmla="*/ 34 w 34"/>
                <a:gd name="T5" fmla="*/ 71 h 100"/>
                <a:gd name="T6" fmla="*/ 23 w 34"/>
                <a:gd name="T7" fmla="*/ 89 h 100"/>
                <a:gd name="T8" fmla="*/ 10 w 34"/>
                <a:gd name="T9" fmla="*/ 96 h 100"/>
                <a:gd name="T10" fmla="*/ 0 w 34"/>
                <a:gd name="T11" fmla="*/ 91 h 100"/>
                <a:gd name="T12" fmla="*/ 0 w 34"/>
                <a:gd name="T13" fmla="*/ 29 h 100"/>
                <a:gd name="T14" fmla="*/ 10 w 34"/>
                <a:gd name="T15" fmla="*/ 11 h 100"/>
                <a:gd name="T16" fmla="*/ 23 w 34"/>
                <a:gd name="T17" fmla="*/ 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00">
                  <a:moveTo>
                    <a:pt x="23" y="3"/>
                  </a:moveTo>
                  <a:cubicBezTo>
                    <a:pt x="29" y="0"/>
                    <a:pt x="33" y="3"/>
                    <a:pt x="33" y="9"/>
                  </a:cubicBezTo>
                  <a:cubicBezTo>
                    <a:pt x="34" y="71"/>
                    <a:pt x="34" y="71"/>
                    <a:pt x="34" y="71"/>
                  </a:cubicBezTo>
                  <a:cubicBezTo>
                    <a:pt x="34" y="78"/>
                    <a:pt x="29" y="85"/>
                    <a:pt x="23" y="89"/>
                  </a:cubicBezTo>
                  <a:cubicBezTo>
                    <a:pt x="10" y="96"/>
                    <a:pt x="10" y="96"/>
                    <a:pt x="10" y="96"/>
                  </a:cubicBezTo>
                  <a:cubicBezTo>
                    <a:pt x="4" y="100"/>
                    <a:pt x="0" y="97"/>
                    <a:pt x="0" y="91"/>
                  </a:cubicBezTo>
                  <a:cubicBezTo>
                    <a:pt x="0" y="29"/>
                    <a:pt x="0" y="29"/>
                    <a:pt x="0" y="29"/>
                  </a:cubicBezTo>
                  <a:cubicBezTo>
                    <a:pt x="0" y="22"/>
                    <a:pt x="4" y="14"/>
                    <a:pt x="10" y="11"/>
                  </a:cubicBezTo>
                  <a:lnTo>
                    <a:pt x="23"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5" name="Group 64"/>
          <p:cNvGrpSpPr/>
          <p:nvPr/>
        </p:nvGrpSpPr>
        <p:grpSpPr>
          <a:xfrm>
            <a:off x="7214334" y="2380280"/>
            <a:ext cx="361626" cy="277659"/>
            <a:chOff x="2922588" y="4951413"/>
            <a:chExt cx="1114425" cy="855662"/>
          </a:xfrm>
        </p:grpSpPr>
        <p:sp>
          <p:nvSpPr>
            <p:cNvPr id="70" name="Freeform 20"/>
            <p:cNvSpPr>
              <a:spLocks/>
            </p:cNvSpPr>
            <p:nvPr/>
          </p:nvSpPr>
          <p:spPr bwMode="auto">
            <a:xfrm>
              <a:off x="2925763" y="5060950"/>
              <a:ext cx="1014413" cy="746125"/>
            </a:xfrm>
            <a:custGeom>
              <a:avLst/>
              <a:gdLst>
                <a:gd name="T0" fmla="*/ 181 w 239"/>
                <a:gd name="T1" fmla="*/ 157 h 176"/>
                <a:gd name="T2" fmla="*/ 27 w 239"/>
                <a:gd name="T3" fmla="*/ 64 h 176"/>
                <a:gd name="T4" fmla="*/ 21 w 239"/>
                <a:gd name="T5" fmla="*/ 0 h 176"/>
                <a:gd name="T6" fmla="*/ 10 w 239"/>
                <a:gd name="T7" fmla="*/ 19 h 176"/>
                <a:gd name="T8" fmla="*/ 15 w 239"/>
                <a:gd name="T9" fmla="*/ 83 h 176"/>
                <a:gd name="T10" fmla="*/ 169 w 239"/>
                <a:gd name="T11" fmla="*/ 176 h 176"/>
                <a:gd name="T12" fmla="*/ 228 w 239"/>
                <a:gd name="T13" fmla="*/ 151 h 176"/>
                <a:gd name="T14" fmla="*/ 239 w 239"/>
                <a:gd name="T15" fmla="*/ 132 h 176"/>
                <a:gd name="T16" fmla="*/ 181 w 239"/>
                <a:gd name="T17" fmla="*/ 1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9" h="176">
                  <a:moveTo>
                    <a:pt x="181" y="157"/>
                  </a:moveTo>
                  <a:cubicBezTo>
                    <a:pt x="124" y="156"/>
                    <a:pt x="55" y="115"/>
                    <a:pt x="27" y="64"/>
                  </a:cubicBezTo>
                  <a:cubicBezTo>
                    <a:pt x="13" y="39"/>
                    <a:pt x="12" y="16"/>
                    <a:pt x="21" y="0"/>
                  </a:cubicBezTo>
                  <a:cubicBezTo>
                    <a:pt x="10" y="19"/>
                    <a:pt x="10" y="19"/>
                    <a:pt x="10" y="19"/>
                  </a:cubicBezTo>
                  <a:cubicBezTo>
                    <a:pt x="0" y="35"/>
                    <a:pt x="1" y="58"/>
                    <a:pt x="15" y="83"/>
                  </a:cubicBezTo>
                  <a:cubicBezTo>
                    <a:pt x="43" y="133"/>
                    <a:pt x="112" y="175"/>
                    <a:pt x="169" y="176"/>
                  </a:cubicBezTo>
                  <a:cubicBezTo>
                    <a:pt x="198" y="176"/>
                    <a:pt x="218" y="167"/>
                    <a:pt x="228" y="151"/>
                  </a:cubicBezTo>
                  <a:cubicBezTo>
                    <a:pt x="239" y="132"/>
                    <a:pt x="239" y="132"/>
                    <a:pt x="239" y="132"/>
                  </a:cubicBezTo>
                  <a:cubicBezTo>
                    <a:pt x="230" y="148"/>
                    <a:pt x="209" y="157"/>
                    <a:pt x="181" y="157"/>
                  </a:cubicBezTo>
                  <a:close/>
                </a:path>
              </a:pathLst>
            </a:custGeom>
            <a:solidFill>
              <a:srgbClr val="E064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1" name="Freeform 21"/>
            <p:cNvSpPr>
              <a:spLocks/>
            </p:cNvSpPr>
            <p:nvPr/>
          </p:nvSpPr>
          <p:spPr bwMode="auto">
            <a:xfrm>
              <a:off x="2922588" y="4951413"/>
              <a:ext cx="1114425" cy="779463"/>
            </a:xfrm>
            <a:custGeom>
              <a:avLst/>
              <a:gdLst>
                <a:gd name="T0" fmla="*/ 28 w 263"/>
                <a:gd name="T1" fmla="*/ 90 h 184"/>
                <a:gd name="T2" fmla="*/ 81 w 263"/>
                <a:gd name="T3" fmla="*/ 1 h 184"/>
                <a:gd name="T4" fmla="*/ 235 w 263"/>
                <a:gd name="T5" fmla="*/ 93 h 184"/>
                <a:gd name="T6" fmla="*/ 182 w 263"/>
                <a:gd name="T7" fmla="*/ 183 h 184"/>
                <a:gd name="T8" fmla="*/ 28 w 263"/>
                <a:gd name="T9" fmla="*/ 90 h 184"/>
              </a:gdLst>
              <a:ahLst/>
              <a:cxnLst>
                <a:cxn ang="0">
                  <a:pos x="T0" y="T1"/>
                </a:cxn>
                <a:cxn ang="0">
                  <a:pos x="T2" y="T3"/>
                </a:cxn>
                <a:cxn ang="0">
                  <a:pos x="T4" y="T5"/>
                </a:cxn>
                <a:cxn ang="0">
                  <a:pos x="T6" y="T7"/>
                </a:cxn>
                <a:cxn ang="0">
                  <a:pos x="T8" y="T9"/>
                </a:cxn>
              </a:cxnLst>
              <a:rect l="0" t="0" r="r" b="b"/>
              <a:pathLst>
                <a:path w="263" h="184">
                  <a:moveTo>
                    <a:pt x="28" y="90"/>
                  </a:moveTo>
                  <a:cubicBezTo>
                    <a:pt x="0" y="40"/>
                    <a:pt x="23" y="0"/>
                    <a:pt x="81" y="1"/>
                  </a:cubicBezTo>
                  <a:cubicBezTo>
                    <a:pt x="138" y="1"/>
                    <a:pt x="207" y="43"/>
                    <a:pt x="235" y="93"/>
                  </a:cubicBezTo>
                  <a:cubicBezTo>
                    <a:pt x="263" y="144"/>
                    <a:pt x="239" y="184"/>
                    <a:pt x="182" y="183"/>
                  </a:cubicBezTo>
                  <a:cubicBezTo>
                    <a:pt x="125" y="182"/>
                    <a:pt x="56" y="141"/>
                    <a:pt x="28" y="90"/>
                  </a:cubicBezTo>
                  <a:close/>
                </a:path>
              </a:pathLst>
            </a:custGeom>
            <a:solidFill>
              <a:srgbClr val="FCA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2" name="Freeform 22"/>
            <p:cNvSpPr>
              <a:spLocks noEditPoints="1"/>
            </p:cNvSpPr>
            <p:nvPr/>
          </p:nvSpPr>
          <p:spPr bwMode="auto">
            <a:xfrm>
              <a:off x="3206750" y="5184775"/>
              <a:ext cx="546100" cy="312738"/>
            </a:xfrm>
            <a:custGeom>
              <a:avLst/>
              <a:gdLst>
                <a:gd name="T0" fmla="*/ 344 w 344"/>
                <a:gd name="T1" fmla="*/ 171 h 197"/>
                <a:gd name="T2" fmla="*/ 325 w 344"/>
                <a:gd name="T3" fmla="*/ 139 h 197"/>
                <a:gd name="T4" fmla="*/ 245 w 344"/>
                <a:gd name="T5" fmla="*/ 125 h 197"/>
                <a:gd name="T6" fmla="*/ 227 w 344"/>
                <a:gd name="T7" fmla="*/ 93 h 197"/>
                <a:gd name="T8" fmla="*/ 307 w 344"/>
                <a:gd name="T9" fmla="*/ 106 h 197"/>
                <a:gd name="T10" fmla="*/ 288 w 344"/>
                <a:gd name="T11" fmla="*/ 72 h 197"/>
                <a:gd name="T12" fmla="*/ 208 w 344"/>
                <a:gd name="T13" fmla="*/ 58 h 197"/>
                <a:gd name="T14" fmla="*/ 181 w 344"/>
                <a:gd name="T15" fmla="*/ 10 h 197"/>
                <a:gd name="T16" fmla="*/ 144 w 344"/>
                <a:gd name="T17" fmla="*/ 10 h 197"/>
                <a:gd name="T18" fmla="*/ 168 w 344"/>
                <a:gd name="T19" fmla="*/ 53 h 197"/>
                <a:gd name="T20" fmla="*/ 120 w 344"/>
                <a:gd name="T21" fmla="*/ 45 h 197"/>
                <a:gd name="T22" fmla="*/ 96 w 344"/>
                <a:gd name="T23" fmla="*/ 0 h 197"/>
                <a:gd name="T24" fmla="*/ 58 w 344"/>
                <a:gd name="T25" fmla="*/ 0 h 197"/>
                <a:gd name="T26" fmla="*/ 80 w 344"/>
                <a:gd name="T27" fmla="*/ 37 h 197"/>
                <a:gd name="T28" fmla="*/ 0 w 344"/>
                <a:gd name="T29" fmla="*/ 24 h 197"/>
                <a:gd name="T30" fmla="*/ 18 w 344"/>
                <a:gd name="T31" fmla="*/ 58 h 197"/>
                <a:gd name="T32" fmla="*/ 98 w 344"/>
                <a:gd name="T33" fmla="*/ 72 h 197"/>
                <a:gd name="T34" fmla="*/ 117 w 344"/>
                <a:gd name="T35" fmla="*/ 104 h 197"/>
                <a:gd name="T36" fmla="*/ 37 w 344"/>
                <a:gd name="T37" fmla="*/ 90 h 197"/>
                <a:gd name="T38" fmla="*/ 56 w 344"/>
                <a:gd name="T39" fmla="*/ 125 h 197"/>
                <a:gd name="T40" fmla="*/ 136 w 344"/>
                <a:gd name="T41" fmla="*/ 139 h 197"/>
                <a:gd name="T42" fmla="*/ 160 w 344"/>
                <a:gd name="T43" fmla="*/ 184 h 197"/>
                <a:gd name="T44" fmla="*/ 200 w 344"/>
                <a:gd name="T45" fmla="*/ 184 h 197"/>
                <a:gd name="T46" fmla="*/ 176 w 344"/>
                <a:gd name="T47" fmla="*/ 144 h 197"/>
                <a:gd name="T48" fmla="*/ 224 w 344"/>
                <a:gd name="T49" fmla="*/ 152 h 197"/>
                <a:gd name="T50" fmla="*/ 248 w 344"/>
                <a:gd name="T51" fmla="*/ 197 h 197"/>
                <a:gd name="T52" fmla="*/ 285 w 344"/>
                <a:gd name="T53" fmla="*/ 197 h 197"/>
                <a:gd name="T54" fmla="*/ 264 w 344"/>
                <a:gd name="T55" fmla="*/ 160 h 197"/>
                <a:gd name="T56" fmla="*/ 344 w 344"/>
                <a:gd name="T57" fmla="*/ 171 h 197"/>
                <a:gd name="T58" fmla="*/ 157 w 344"/>
                <a:gd name="T59" fmla="*/ 109 h 197"/>
                <a:gd name="T60" fmla="*/ 141 w 344"/>
                <a:gd name="T61" fmla="*/ 77 h 197"/>
                <a:gd name="T62" fmla="*/ 186 w 344"/>
                <a:gd name="T63" fmla="*/ 88 h 197"/>
                <a:gd name="T64" fmla="*/ 202 w 344"/>
                <a:gd name="T65" fmla="*/ 117 h 197"/>
                <a:gd name="T66" fmla="*/ 157 w 344"/>
                <a:gd name="T67" fmla="*/ 10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4" h="197">
                  <a:moveTo>
                    <a:pt x="344" y="171"/>
                  </a:moveTo>
                  <a:lnTo>
                    <a:pt x="325" y="139"/>
                  </a:lnTo>
                  <a:lnTo>
                    <a:pt x="245" y="125"/>
                  </a:lnTo>
                  <a:lnTo>
                    <a:pt x="227" y="93"/>
                  </a:lnTo>
                  <a:lnTo>
                    <a:pt x="307" y="106"/>
                  </a:lnTo>
                  <a:lnTo>
                    <a:pt x="288" y="72"/>
                  </a:lnTo>
                  <a:lnTo>
                    <a:pt x="208" y="58"/>
                  </a:lnTo>
                  <a:lnTo>
                    <a:pt x="181" y="10"/>
                  </a:lnTo>
                  <a:lnTo>
                    <a:pt x="144" y="10"/>
                  </a:lnTo>
                  <a:lnTo>
                    <a:pt x="168" y="53"/>
                  </a:lnTo>
                  <a:lnTo>
                    <a:pt x="120" y="45"/>
                  </a:lnTo>
                  <a:lnTo>
                    <a:pt x="96" y="0"/>
                  </a:lnTo>
                  <a:lnTo>
                    <a:pt x="58" y="0"/>
                  </a:lnTo>
                  <a:lnTo>
                    <a:pt x="80" y="37"/>
                  </a:lnTo>
                  <a:lnTo>
                    <a:pt x="0" y="24"/>
                  </a:lnTo>
                  <a:lnTo>
                    <a:pt x="18" y="58"/>
                  </a:lnTo>
                  <a:lnTo>
                    <a:pt x="98" y="72"/>
                  </a:lnTo>
                  <a:lnTo>
                    <a:pt x="117" y="104"/>
                  </a:lnTo>
                  <a:lnTo>
                    <a:pt x="37" y="90"/>
                  </a:lnTo>
                  <a:lnTo>
                    <a:pt x="56" y="125"/>
                  </a:lnTo>
                  <a:lnTo>
                    <a:pt x="136" y="139"/>
                  </a:lnTo>
                  <a:lnTo>
                    <a:pt x="160" y="184"/>
                  </a:lnTo>
                  <a:lnTo>
                    <a:pt x="200" y="184"/>
                  </a:lnTo>
                  <a:lnTo>
                    <a:pt x="176" y="144"/>
                  </a:lnTo>
                  <a:lnTo>
                    <a:pt x="224" y="152"/>
                  </a:lnTo>
                  <a:lnTo>
                    <a:pt x="248" y="197"/>
                  </a:lnTo>
                  <a:lnTo>
                    <a:pt x="285" y="197"/>
                  </a:lnTo>
                  <a:lnTo>
                    <a:pt x="264" y="160"/>
                  </a:lnTo>
                  <a:lnTo>
                    <a:pt x="344" y="171"/>
                  </a:lnTo>
                  <a:close/>
                  <a:moveTo>
                    <a:pt x="157" y="109"/>
                  </a:moveTo>
                  <a:lnTo>
                    <a:pt x="141" y="77"/>
                  </a:lnTo>
                  <a:lnTo>
                    <a:pt x="186" y="88"/>
                  </a:lnTo>
                  <a:lnTo>
                    <a:pt x="202" y="117"/>
                  </a:lnTo>
                  <a:lnTo>
                    <a:pt x="157" y="10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p:cNvGrpSpPr/>
          <p:nvPr/>
        </p:nvGrpSpPr>
        <p:grpSpPr>
          <a:xfrm>
            <a:off x="7991161" y="1772933"/>
            <a:ext cx="510501" cy="546561"/>
            <a:chOff x="5316538" y="3079750"/>
            <a:chExt cx="1573212" cy="1684338"/>
          </a:xfrm>
        </p:grpSpPr>
        <p:sp>
          <p:nvSpPr>
            <p:cNvPr id="67" name="Freeform 23"/>
            <p:cNvSpPr>
              <a:spLocks/>
            </p:cNvSpPr>
            <p:nvPr/>
          </p:nvSpPr>
          <p:spPr bwMode="auto">
            <a:xfrm>
              <a:off x="5661025" y="3257550"/>
              <a:ext cx="1228725" cy="1506538"/>
            </a:xfrm>
            <a:custGeom>
              <a:avLst/>
              <a:gdLst>
                <a:gd name="T0" fmla="*/ 185 w 290"/>
                <a:gd name="T1" fmla="*/ 0 h 355"/>
                <a:gd name="T2" fmla="*/ 209 w 290"/>
                <a:gd name="T3" fmla="*/ 15 h 355"/>
                <a:gd name="T4" fmla="*/ 241 w 290"/>
                <a:gd name="T5" fmla="*/ 236 h 355"/>
                <a:gd name="T6" fmla="*/ 27 w 290"/>
                <a:gd name="T7" fmla="*/ 315 h 355"/>
                <a:gd name="T8" fmla="*/ 24 w 290"/>
                <a:gd name="T9" fmla="*/ 313 h 355"/>
                <a:gd name="T10" fmla="*/ 0 w 290"/>
                <a:gd name="T11" fmla="*/ 298 h 355"/>
                <a:gd name="T12" fmla="*/ 3 w 290"/>
                <a:gd name="T13" fmla="*/ 300 h 355"/>
                <a:gd name="T14" fmla="*/ 217 w 290"/>
                <a:gd name="T15" fmla="*/ 221 h 355"/>
                <a:gd name="T16" fmla="*/ 185 w 290"/>
                <a:gd name="T1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355">
                  <a:moveTo>
                    <a:pt x="185" y="0"/>
                  </a:moveTo>
                  <a:cubicBezTo>
                    <a:pt x="209" y="15"/>
                    <a:pt x="209" y="15"/>
                    <a:pt x="209" y="15"/>
                  </a:cubicBezTo>
                  <a:cubicBezTo>
                    <a:pt x="275" y="55"/>
                    <a:pt x="290" y="153"/>
                    <a:pt x="241" y="236"/>
                  </a:cubicBezTo>
                  <a:cubicBezTo>
                    <a:pt x="192" y="319"/>
                    <a:pt x="96" y="355"/>
                    <a:pt x="27" y="315"/>
                  </a:cubicBezTo>
                  <a:cubicBezTo>
                    <a:pt x="26" y="314"/>
                    <a:pt x="25" y="314"/>
                    <a:pt x="24" y="313"/>
                  </a:cubicBezTo>
                  <a:cubicBezTo>
                    <a:pt x="0" y="298"/>
                    <a:pt x="0" y="298"/>
                    <a:pt x="0" y="298"/>
                  </a:cubicBezTo>
                  <a:cubicBezTo>
                    <a:pt x="1" y="299"/>
                    <a:pt x="2" y="300"/>
                    <a:pt x="3" y="300"/>
                  </a:cubicBezTo>
                  <a:cubicBezTo>
                    <a:pt x="72" y="340"/>
                    <a:pt x="168" y="305"/>
                    <a:pt x="217" y="221"/>
                  </a:cubicBezTo>
                  <a:cubicBezTo>
                    <a:pt x="266" y="139"/>
                    <a:pt x="251" y="41"/>
                    <a:pt x="185" y="0"/>
                  </a:cubicBezTo>
                  <a:close/>
                </a:path>
              </a:pathLst>
            </a:custGeom>
            <a:solidFill>
              <a:srgbClr val="7A06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 name="Freeform 24"/>
            <p:cNvSpPr>
              <a:spLocks/>
            </p:cNvSpPr>
            <p:nvPr/>
          </p:nvSpPr>
          <p:spPr bwMode="auto">
            <a:xfrm>
              <a:off x="5316538" y="3079750"/>
              <a:ext cx="1476375" cy="1620838"/>
            </a:xfrm>
            <a:custGeom>
              <a:avLst/>
              <a:gdLst>
                <a:gd name="T0" fmla="*/ 263 w 348"/>
                <a:gd name="T1" fmla="*/ 40 h 382"/>
                <a:gd name="T2" fmla="*/ 298 w 348"/>
                <a:gd name="T3" fmla="*/ 263 h 382"/>
                <a:gd name="T4" fmla="*/ 84 w 348"/>
                <a:gd name="T5" fmla="*/ 342 h 382"/>
                <a:gd name="T6" fmla="*/ 49 w 348"/>
                <a:gd name="T7" fmla="*/ 119 h 382"/>
                <a:gd name="T8" fmla="*/ 263 w 348"/>
                <a:gd name="T9" fmla="*/ 40 h 382"/>
              </a:gdLst>
              <a:ahLst/>
              <a:cxnLst>
                <a:cxn ang="0">
                  <a:pos x="T0" y="T1"/>
                </a:cxn>
                <a:cxn ang="0">
                  <a:pos x="T2" y="T3"/>
                </a:cxn>
                <a:cxn ang="0">
                  <a:pos x="T4" y="T5"/>
                </a:cxn>
                <a:cxn ang="0">
                  <a:pos x="T6" y="T7"/>
                </a:cxn>
                <a:cxn ang="0">
                  <a:pos x="T8" y="T9"/>
                </a:cxn>
              </a:cxnLst>
              <a:rect l="0" t="0" r="r" b="b"/>
              <a:pathLst>
                <a:path w="348" h="382">
                  <a:moveTo>
                    <a:pt x="263" y="40"/>
                  </a:moveTo>
                  <a:cubicBezTo>
                    <a:pt x="332" y="80"/>
                    <a:pt x="348" y="179"/>
                    <a:pt x="298" y="263"/>
                  </a:cubicBezTo>
                  <a:cubicBezTo>
                    <a:pt x="249" y="347"/>
                    <a:pt x="153" y="382"/>
                    <a:pt x="84" y="342"/>
                  </a:cubicBezTo>
                  <a:cubicBezTo>
                    <a:pt x="16" y="303"/>
                    <a:pt x="0" y="203"/>
                    <a:pt x="49" y="119"/>
                  </a:cubicBezTo>
                  <a:cubicBezTo>
                    <a:pt x="99" y="36"/>
                    <a:pt x="194" y="0"/>
                    <a:pt x="263" y="40"/>
                  </a:cubicBezTo>
                  <a:close/>
                </a:path>
              </a:pathLst>
            </a:custGeom>
            <a:solidFill>
              <a:srgbClr val="AC09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9" name="Freeform 25"/>
            <p:cNvSpPr>
              <a:spLocks noEditPoints="1"/>
            </p:cNvSpPr>
            <p:nvPr/>
          </p:nvSpPr>
          <p:spPr bwMode="auto">
            <a:xfrm>
              <a:off x="5664200" y="3465513"/>
              <a:ext cx="819150" cy="785813"/>
            </a:xfrm>
            <a:custGeom>
              <a:avLst/>
              <a:gdLst>
                <a:gd name="T0" fmla="*/ 174 w 193"/>
                <a:gd name="T1" fmla="*/ 58 h 185"/>
                <a:gd name="T2" fmla="*/ 182 w 193"/>
                <a:gd name="T3" fmla="*/ 110 h 185"/>
                <a:gd name="T4" fmla="*/ 154 w 193"/>
                <a:gd name="T5" fmla="*/ 157 h 185"/>
                <a:gd name="T6" fmla="*/ 104 w 193"/>
                <a:gd name="T7" fmla="*/ 175 h 185"/>
                <a:gd name="T8" fmla="*/ 64 w 193"/>
                <a:gd name="T9" fmla="*/ 152 h 185"/>
                <a:gd name="T10" fmla="*/ 2 w 193"/>
                <a:gd name="T11" fmla="*/ 175 h 185"/>
                <a:gd name="T12" fmla="*/ 28 w 193"/>
                <a:gd name="T13" fmla="*/ 131 h 185"/>
                <a:gd name="T14" fmla="*/ 19 w 193"/>
                <a:gd name="T15" fmla="*/ 126 h 185"/>
                <a:gd name="T16" fmla="*/ 11 w 193"/>
                <a:gd name="T17" fmla="*/ 75 h 185"/>
                <a:gd name="T18" fmla="*/ 39 w 193"/>
                <a:gd name="T19" fmla="*/ 27 h 185"/>
                <a:gd name="T20" fmla="*/ 89 w 193"/>
                <a:gd name="T21" fmla="*/ 9 h 185"/>
                <a:gd name="T22" fmla="*/ 174 w 193"/>
                <a:gd name="T23" fmla="*/ 58 h 185"/>
                <a:gd name="T24" fmla="*/ 129 w 193"/>
                <a:gd name="T25" fmla="*/ 127 h 185"/>
                <a:gd name="T26" fmla="*/ 145 w 193"/>
                <a:gd name="T27" fmla="*/ 120 h 185"/>
                <a:gd name="T28" fmla="*/ 143 w 193"/>
                <a:gd name="T29" fmla="*/ 103 h 185"/>
                <a:gd name="T30" fmla="*/ 126 w 193"/>
                <a:gd name="T31" fmla="*/ 109 h 185"/>
                <a:gd name="T32" fmla="*/ 129 w 193"/>
                <a:gd name="T33" fmla="*/ 127 h 185"/>
                <a:gd name="T34" fmla="*/ 90 w 193"/>
                <a:gd name="T35" fmla="*/ 104 h 185"/>
                <a:gd name="T36" fmla="*/ 106 w 193"/>
                <a:gd name="T37" fmla="*/ 98 h 185"/>
                <a:gd name="T38" fmla="*/ 103 w 193"/>
                <a:gd name="T39" fmla="*/ 81 h 185"/>
                <a:gd name="T40" fmla="*/ 87 w 193"/>
                <a:gd name="T41" fmla="*/ 87 h 185"/>
                <a:gd name="T42" fmla="*/ 90 w 193"/>
                <a:gd name="T43" fmla="*/ 104 h 185"/>
                <a:gd name="T44" fmla="*/ 50 w 193"/>
                <a:gd name="T45" fmla="*/ 81 h 185"/>
                <a:gd name="T46" fmla="*/ 66 w 193"/>
                <a:gd name="T47" fmla="*/ 75 h 185"/>
                <a:gd name="T48" fmla="*/ 64 w 193"/>
                <a:gd name="T49" fmla="*/ 58 h 185"/>
                <a:gd name="T50" fmla="*/ 47 w 193"/>
                <a:gd name="T51" fmla="*/ 64 h 185"/>
                <a:gd name="T52" fmla="*/ 50 w 193"/>
                <a:gd name="T53" fmla="*/ 8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3" h="185">
                  <a:moveTo>
                    <a:pt x="174" y="58"/>
                  </a:moveTo>
                  <a:cubicBezTo>
                    <a:pt x="189" y="67"/>
                    <a:pt x="193" y="90"/>
                    <a:pt x="182" y="110"/>
                  </a:cubicBezTo>
                  <a:cubicBezTo>
                    <a:pt x="154" y="157"/>
                    <a:pt x="154" y="157"/>
                    <a:pt x="154" y="157"/>
                  </a:cubicBezTo>
                  <a:cubicBezTo>
                    <a:pt x="142" y="176"/>
                    <a:pt x="120" y="185"/>
                    <a:pt x="104" y="175"/>
                  </a:cubicBezTo>
                  <a:cubicBezTo>
                    <a:pt x="64" y="152"/>
                    <a:pt x="64" y="152"/>
                    <a:pt x="64" y="152"/>
                  </a:cubicBezTo>
                  <a:cubicBezTo>
                    <a:pt x="2" y="175"/>
                    <a:pt x="2" y="175"/>
                    <a:pt x="2" y="175"/>
                  </a:cubicBezTo>
                  <a:cubicBezTo>
                    <a:pt x="28" y="131"/>
                    <a:pt x="28" y="131"/>
                    <a:pt x="28" y="131"/>
                  </a:cubicBezTo>
                  <a:cubicBezTo>
                    <a:pt x="19" y="126"/>
                    <a:pt x="19" y="126"/>
                    <a:pt x="19" y="126"/>
                  </a:cubicBezTo>
                  <a:cubicBezTo>
                    <a:pt x="3" y="117"/>
                    <a:pt x="0" y="94"/>
                    <a:pt x="11" y="75"/>
                  </a:cubicBezTo>
                  <a:cubicBezTo>
                    <a:pt x="39" y="27"/>
                    <a:pt x="39" y="27"/>
                    <a:pt x="39" y="27"/>
                  </a:cubicBezTo>
                  <a:cubicBezTo>
                    <a:pt x="51" y="8"/>
                    <a:pt x="73" y="0"/>
                    <a:pt x="89" y="9"/>
                  </a:cubicBezTo>
                  <a:lnTo>
                    <a:pt x="174" y="58"/>
                  </a:lnTo>
                  <a:close/>
                  <a:moveTo>
                    <a:pt x="129" y="127"/>
                  </a:moveTo>
                  <a:cubicBezTo>
                    <a:pt x="134" y="130"/>
                    <a:pt x="142" y="127"/>
                    <a:pt x="145" y="120"/>
                  </a:cubicBezTo>
                  <a:cubicBezTo>
                    <a:pt x="149" y="114"/>
                    <a:pt x="148" y="106"/>
                    <a:pt x="143" y="103"/>
                  </a:cubicBezTo>
                  <a:cubicBezTo>
                    <a:pt x="138" y="100"/>
                    <a:pt x="130" y="103"/>
                    <a:pt x="126" y="109"/>
                  </a:cubicBezTo>
                  <a:cubicBezTo>
                    <a:pt x="123" y="116"/>
                    <a:pt x="124" y="124"/>
                    <a:pt x="129" y="127"/>
                  </a:cubicBezTo>
                  <a:moveTo>
                    <a:pt x="90" y="104"/>
                  </a:moveTo>
                  <a:cubicBezTo>
                    <a:pt x="95" y="107"/>
                    <a:pt x="102" y="104"/>
                    <a:pt x="106" y="98"/>
                  </a:cubicBezTo>
                  <a:cubicBezTo>
                    <a:pt x="110" y="91"/>
                    <a:pt x="108" y="84"/>
                    <a:pt x="103" y="81"/>
                  </a:cubicBezTo>
                  <a:cubicBezTo>
                    <a:pt x="98" y="78"/>
                    <a:pt x="91" y="80"/>
                    <a:pt x="87" y="87"/>
                  </a:cubicBezTo>
                  <a:cubicBezTo>
                    <a:pt x="83" y="93"/>
                    <a:pt x="84" y="101"/>
                    <a:pt x="90" y="104"/>
                  </a:cubicBezTo>
                  <a:moveTo>
                    <a:pt x="50" y="81"/>
                  </a:moveTo>
                  <a:cubicBezTo>
                    <a:pt x="55" y="84"/>
                    <a:pt x="63" y="81"/>
                    <a:pt x="66" y="75"/>
                  </a:cubicBezTo>
                  <a:cubicBezTo>
                    <a:pt x="70" y="69"/>
                    <a:pt x="69" y="61"/>
                    <a:pt x="64" y="58"/>
                  </a:cubicBezTo>
                  <a:cubicBezTo>
                    <a:pt x="59" y="55"/>
                    <a:pt x="51" y="58"/>
                    <a:pt x="47" y="64"/>
                  </a:cubicBezTo>
                  <a:cubicBezTo>
                    <a:pt x="44" y="70"/>
                    <a:pt x="45" y="78"/>
                    <a:pt x="50" y="8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0" name="Group 89"/>
          <p:cNvGrpSpPr/>
          <p:nvPr/>
        </p:nvGrpSpPr>
        <p:grpSpPr>
          <a:xfrm>
            <a:off x="6615811" y="1911200"/>
            <a:ext cx="1284327" cy="1160172"/>
            <a:chOff x="1050926" y="3573463"/>
            <a:chExt cx="2955924" cy="2670175"/>
          </a:xfrm>
        </p:grpSpPr>
        <p:sp>
          <p:nvSpPr>
            <p:cNvPr id="112" name="Freeform 29"/>
            <p:cNvSpPr>
              <a:spLocks/>
            </p:cNvSpPr>
            <p:nvPr/>
          </p:nvSpPr>
          <p:spPr bwMode="auto">
            <a:xfrm>
              <a:off x="3705225" y="4818063"/>
              <a:ext cx="301625" cy="381000"/>
            </a:xfrm>
            <a:custGeom>
              <a:avLst/>
              <a:gdLst>
                <a:gd name="T0" fmla="*/ 158 w 190"/>
                <a:gd name="T1" fmla="*/ 18 h 240"/>
                <a:gd name="T2" fmla="*/ 190 w 190"/>
                <a:gd name="T3" fmla="*/ 0 h 240"/>
                <a:gd name="T4" fmla="*/ 32 w 190"/>
                <a:gd name="T5" fmla="*/ 221 h 240"/>
                <a:gd name="T6" fmla="*/ 0 w 190"/>
                <a:gd name="T7" fmla="*/ 240 h 240"/>
                <a:gd name="T8" fmla="*/ 158 w 190"/>
                <a:gd name="T9" fmla="*/ 18 h 240"/>
              </a:gdLst>
              <a:ahLst/>
              <a:cxnLst>
                <a:cxn ang="0">
                  <a:pos x="T0" y="T1"/>
                </a:cxn>
                <a:cxn ang="0">
                  <a:pos x="T2" y="T3"/>
                </a:cxn>
                <a:cxn ang="0">
                  <a:pos x="T4" y="T5"/>
                </a:cxn>
                <a:cxn ang="0">
                  <a:pos x="T6" y="T7"/>
                </a:cxn>
                <a:cxn ang="0">
                  <a:pos x="T8" y="T9"/>
                </a:cxn>
              </a:cxnLst>
              <a:rect l="0" t="0" r="r" b="b"/>
              <a:pathLst>
                <a:path w="190" h="240">
                  <a:moveTo>
                    <a:pt x="158" y="18"/>
                  </a:moveTo>
                  <a:lnTo>
                    <a:pt x="190" y="0"/>
                  </a:lnTo>
                  <a:lnTo>
                    <a:pt x="32" y="221"/>
                  </a:lnTo>
                  <a:lnTo>
                    <a:pt x="0" y="240"/>
                  </a:lnTo>
                  <a:lnTo>
                    <a:pt x="158" y="18"/>
                  </a:lnTo>
                  <a:close/>
                </a:path>
              </a:pathLst>
            </a:custGeom>
            <a:solidFill>
              <a:srgbClr val="91B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3" name="Freeform 30"/>
            <p:cNvSpPr>
              <a:spLocks/>
            </p:cNvSpPr>
            <p:nvPr/>
          </p:nvSpPr>
          <p:spPr bwMode="auto">
            <a:xfrm>
              <a:off x="3455988" y="4529138"/>
              <a:ext cx="411162" cy="236538"/>
            </a:xfrm>
            <a:custGeom>
              <a:avLst/>
              <a:gdLst>
                <a:gd name="T0" fmla="*/ 32 w 259"/>
                <a:gd name="T1" fmla="*/ 0 h 149"/>
                <a:gd name="T2" fmla="*/ 0 w 259"/>
                <a:gd name="T3" fmla="*/ 19 h 149"/>
                <a:gd name="T4" fmla="*/ 227 w 259"/>
                <a:gd name="T5" fmla="*/ 149 h 149"/>
                <a:gd name="T6" fmla="*/ 259 w 259"/>
                <a:gd name="T7" fmla="*/ 131 h 149"/>
                <a:gd name="T8" fmla="*/ 32 w 259"/>
                <a:gd name="T9" fmla="*/ 0 h 149"/>
              </a:gdLst>
              <a:ahLst/>
              <a:cxnLst>
                <a:cxn ang="0">
                  <a:pos x="T0" y="T1"/>
                </a:cxn>
                <a:cxn ang="0">
                  <a:pos x="T2" y="T3"/>
                </a:cxn>
                <a:cxn ang="0">
                  <a:pos x="T4" y="T5"/>
                </a:cxn>
                <a:cxn ang="0">
                  <a:pos x="T6" y="T7"/>
                </a:cxn>
                <a:cxn ang="0">
                  <a:pos x="T8" y="T9"/>
                </a:cxn>
              </a:cxnLst>
              <a:rect l="0" t="0" r="r" b="b"/>
              <a:pathLst>
                <a:path w="259" h="149">
                  <a:moveTo>
                    <a:pt x="32" y="0"/>
                  </a:moveTo>
                  <a:lnTo>
                    <a:pt x="0" y="19"/>
                  </a:lnTo>
                  <a:lnTo>
                    <a:pt x="227" y="149"/>
                  </a:lnTo>
                  <a:lnTo>
                    <a:pt x="259" y="131"/>
                  </a:lnTo>
                  <a:lnTo>
                    <a:pt x="32" y="0"/>
                  </a:lnTo>
                  <a:close/>
                </a:path>
              </a:pathLst>
            </a:custGeom>
            <a:solidFill>
              <a:srgbClr val="C5E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4" name="Freeform 31"/>
            <p:cNvSpPr>
              <a:spLocks/>
            </p:cNvSpPr>
            <p:nvPr/>
          </p:nvSpPr>
          <p:spPr bwMode="auto">
            <a:xfrm>
              <a:off x="3816350" y="4737100"/>
              <a:ext cx="190500" cy="109538"/>
            </a:xfrm>
            <a:custGeom>
              <a:avLst/>
              <a:gdLst>
                <a:gd name="T0" fmla="*/ 120 w 120"/>
                <a:gd name="T1" fmla="*/ 51 h 69"/>
                <a:gd name="T2" fmla="*/ 32 w 120"/>
                <a:gd name="T3" fmla="*/ 0 h 69"/>
                <a:gd name="T4" fmla="*/ 0 w 120"/>
                <a:gd name="T5" fmla="*/ 18 h 69"/>
                <a:gd name="T6" fmla="*/ 88 w 120"/>
                <a:gd name="T7" fmla="*/ 69 h 69"/>
                <a:gd name="T8" fmla="*/ 120 w 120"/>
                <a:gd name="T9" fmla="*/ 51 h 69"/>
              </a:gdLst>
              <a:ahLst/>
              <a:cxnLst>
                <a:cxn ang="0">
                  <a:pos x="T0" y="T1"/>
                </a:cxn>
                <a:cxn ang="0">
                  <a:pos x="T2" y="T3"/>
                </a:cxn>
                <a:cxn ang="0">
                  <a:pos x="T4" y="T5"/>
                </a:cxn>
                <a:cxn ang="0">
                  <a:pos x="T6" y="T7"/>
                </a:cxn>
                <a:cxn ang="0">
                  <a:pos x="T8" y="T9"/>
                </a:cxn>
              </a:cxnLst>
              <a:rect l="0" t="0" r="r" b="b"/>
              <a:pathLst>
                <a:path w="120" h="69">
                  <a:moveTo>
                    <a:pt x="120" y="51"/>
                  </a:moveTo>
                  <a:lnTo>
                    <a:pt x="32" y="0"/>
                  </a:lnTo>
                  <a:lnTo>
                    <a:pt x="0" y="18"/>
                  </a:lnTo>
                  <a:lnTo>
                    <a:pt x="88" y="69"/>
                  </a:lnTo>
                  <a:lnTo>
                    <a:pt x="120" y="51"/>
                  </a:lnTo>
                  <a:close/>
                </a:path>
              </a:pathLst>
            </a:custGeom>
            <a:solidFill>
              <a:srgbClr val="91B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5" name="Freeform 32"/>
            <p:cNvSpPr>
              <a:spLocks/>
            </p:cNvSpPr>
            <p:nvPr/>
          </p:nvSpPr>
          <p:spPr bwMode="auto">
            <a:xfrm>
              <a:off x="3248025" y="3841750"/>
              <a:ext cx="708025" cy="1357313"/>
            </a:xfrm>
            <a:custGeom>
              <a:avLst/>
              <a:gdLst>
                <a:gd name="T0" fmla="*/ 134 w 167"/>
                <a:gd name="T1" fmla="*/ 217 h 320"/>
                <a:gd name="T2" fmla="*/ 47 w 167"/>
                <a:gd name="T3" fmla="*/ 28 h 320"/>
                <a:gd name="T4" fmla="*/ 0 w 167"/>
                <a:gd name="T5" fmla="*/ 0 h 320"/>
                <a:gd name="T6" fmla="*/ 86 w 167"/>
                <a:gd name="T7" fmla="*/ 190 h 320"/>
                <a:gd name="T8" fmla="*/ 49 w 167"/>
                <a:gd name="T9" fmla="*/ 169 h 320"/>
                <a:gd name="T10" fmla="*/ 108 w 167"/>
                <a:gd name="T11" fmla="*/ 320 h 320"/>
                <a:gd name="T12" fmla="*/ 167 w 167"/>
                <a:gd name="T13" fmla="*/ 237 h 320"/>
                <a:gd name="T14" fmla="*/ 134 w 167"/>
                <a:gd name="T15" fmla="*/ 217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320">
                  <a:moveTo>
                    <a:pt x="134" y="217"/>
                  </a:moveTo>
                  <a:cubicBezTo>
                    <a:pt x="133" y="124"/>
                    <a:pt x="100" y="59"/>
                    <a:pt x="47" y="28"/>
                  </a:cubicBezTo>
                  <a:cubicBezTo>
                    <a:pt x="0" y="0"/>
                    <a:pt x="0" y="0"/>
                    <a:pt x="0" y="0"/>
                  </a:cubicBezTo>
                  <a:cubicBezTo>
                    <a:pt x="53" y="31"/>
                    <a:pt x="86" y="97"/>
                    <a:pt x="86" y="190"/>
                  </a:cubicBezTo>
                  <a:cubicBezTo>
                    <a:pt x="49" y="169"/>
                    <a:pt x="49" y="169"/>
                    <a:pt x="49" y="169"/>
                  </a:cubicBezTo>
                  <a:cubicBezTo>
                    <a:pt x="108" y="320"/>
                    <a:pt x="108" y="320"/>
                    <a:pt x="108" y="320"/>
                  </a:cubicBezTo>
                  <a:cubicBezTo>
                    <a:pt x="167" y="237"/>
                    <a:pt x="167" y="237"/>
                    <a:pt x="167" y="237"/>
                  </a:cubicBezTo>
                  <a:lnTo>
                    <a:pt x="134" y="217"/>
                  </a:lnTo>
                  <a:close/>
                </a:path>
              </a:pathLst>
            </a:custGeom>
            <a:solidFill>
              <a:srgbClr val="B1D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6" name="Freeform 33"/>
            <p:cNvSpPr>
              <a:spLocks/>
            </p:cNvSpPr>
            <p:nvPr/>
          </p:nvSpPr>
          <p:spPr bwMode="auto">
            <a:xfrm>
              <a:off x="1050926" y="3641725"/>
              <a:ext cx="2433637" cy="2601913"/>
            </a:xfrm>
            <a:custGeom>
              <a:avLst/>
              <a:gdLst>
                <a:gd name="T0" fmla="*/ 526 w 574"/>
                <a:gd name="T1" fmla="*/ 33 h 613"/>
                <a:gd name="T2" fmla="*/ 307 w 574"/>
                <a:gd name="T3" fmla="*/ 54 h 613"/>
                <a:gd name="T4" fmla="*/ 0 w 574"/>
                <a:gd name="T5" fmla="*/ 585 h 613"/>
                <a:gd name="T6" fmla="*/ 48 w 574"/>
                <a:gd name="T7" fmla="*/ 613 h 613"/>
                <a:gd name="T8" fmla="*/ 355 w 574"/>
                <a:gd name="T9" fmla="*/ 82 h 613"/>
                <a:gd name="T10" fmla="*/ 574 w 574"/>
                <a:gd name="T11" fmla="*/ 60 h 613"/>
                <a:gd name="T12" fmla="*/ 526 w 574"/>
                <a:gd name="T13" fmla="*/ 33 h 613"/>
              </a:gdLst>
              <a:ahLst/>
              <a:cxnLst>
                <a:cxn ang="0">
                  <a:pos x="T0" y="T1"/>
                </a:cxn>
                <a:cxn ang="0">
                  <a:pos x="T2" y="T3"/>
                </a:cxn>
                <a:cxn ang="0">
                  <a:pos x="T4" y="T5"/>
                </a:cxn>
                <a:cxn ang="0">
                  <a:pos x="T6" y="T7"/>
                </a:cxn>
                <a:cxn ang="0">
                  <a:pos x="T8" y="T9"/>
                </a:cxn>
                <a:cxn ang="0">
                  <a:pos x="T10" y="T11"/>
                </a:cxn>
                <a:cxn ang="0">
                  <a:pos x="T12" y="T13"/>
                </a:cxn>
              </a:cxnLst>
              <a:rect l="0" t="0" r="r" b="b"/>
              <a:pathLst>
                <a:path w="574" h="613">
                  <a:moveTo>
                    <a:pt x="526" y="33"/>
                  </a:moveTo>
                  <a:cubicBezTo>
                    <a:pt x="470" y="0"/>
                    <a:pt x="393" y="5"/>
                    <a:pt x="307" y="54"/>
                  </a:cubicBezTo>
                  <a:cubicBezTo>
                    <a:pt x="137" y="152"/>
                    <a:pt x="0" y="390"/>
                    <a:pt x="0" y="585"/>
                  </a:cubicBezTo>
                  <a:cubicBezTo>
                    <a:pt x="48" y="613"/>
                    <a:pt x="48" y="613"/>
                    <a:pt x="48" y="613"/>
                  </a:cubicBezTo>
                  <a:cubicBezTo>
                    <a:pt x="48" y="418"/>
                    <a:pt x="185" y="180"/>
                    <a:pt x="355" y="82"/>
                  </a:cubicBezTo>
                  <a:cubicBezTo>
                    <a:pt x="440" y="32"/>
                    <a:pt x="518" y="28"/>
                    <a:pt x="574" y="60"/>
                  </a:cubicBezTo>
                  <a:lnTo>
                    <a:pt x="526" y="33"/>
                  </a:lnTo>
                  <a:close/>
                </a:path>
              </a:pathLst>
            </a:custGeom>
            <a:solidFill>
              <a:srgbClr val="BAE0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7" name="Freeform 34"/>
            <p:cNvSpPr>
              <a:spLocks/>
            </p:cNvSpPr>
            <p:nvPr/>
          </p:nvSpPr>
          <p:spPr bwMode="auto">
            <a:xfrm>
              <a:off x="1255713" y="3573463"/>
              <a:ext cx="2611437" cy="2670175"/>
            </a:xfrm>
            <a:custGeom>
              <a:avLst/>
              <a:gdLst>
                <a:gd name="T0" fmla="*/ 307 w 616"/>
                <a:gd name="T1" fmla="*/ 98 h 629"/>
                <a:gd name="T2" fmla="*/ 616 w 616"/>
                <a:gd name="T3" fmla="*/ 274 h 629"/>
                <a:gd name="T4" fmla="*/ 604 w 616"/>
                <a:gd name="T5" fmla="*/ 281 h 629"/>
                <a:gd name="T6" fmla="*/ 307 w 616"/>
                <a:gd name="T7" fmla="*/ 112 h 629"/>
                <a:gd name="T8" fmla="*/ 12 w 616"/>
                <a:gd name="T9" fmla="*/ 622 h 629"/>
                <a:gd name="T10" fmla="*/ 0 w 616"/>
                <a:gd name="T11" fmla="*/ 629 h 629"/>
                <a:gd name="T12" fmla="*/ 307 w 616"/>
                <a:gd name="T13" fmla="*/ 98 h 629"/>
              </a:gdLst>
              <a:ahLst/>
              <a:cxnLst>
                <a:cxn ang="0">
                  <a:pos x="T0" y="T1"/>
                </a:cxn>
                <a:cxn ang="0">
                  <a:pos x="T2" y="T3"/>
                </a:cxn>
                <a:cxn ang="0">
                  <a:pos x="T4" y="T5"/>
                </a:cxn>
                <a:cxn ang="0">
                  <a:pos x="T6" y="T7"/>
                </a:cxn>
                <a:cxn ang="0">
                  <a:pos x="T8" y="T9"/>
                </a:cxn>
                <a:cxn ang="0">
                  <a:pos x="T10" y="T11"/>
                </a:cxn>
                <a:cxn ang="0">
                  <a:pos x="T12" y="T13"/>
                </a:cxn>
              </a:cxnLst>
              <a:rect l="0" t="0" r="r" b="b"/>
              <a:pathLst>
                <a:path w="616" h="629">
                  <a:moveTo>
                    <a:pt x="307" y="98"/>
                  </a:moveTo>
                  <a:cubicBezTo>
                    <a:pt x="477" y="0"/>
                    <a:pt x="615" y="79"/>
                    <a:pt x="616" y="274"/>
                  </a:cubicBezTo>
                  <a:cubicBezTo>
                    <a:pt x="604" y="281"/>
                    <a:pt x="604" y="281"/>
                    <a:pt x="604" y="281"/>
                  </a:cubicBezTo>
                  <a:cubicBezTo>
                    <a:pt x="603" y="93"/>
                    <a:pt x="470" y="17"/>
                    <a:pt x="307" y="112"/>
                  </a:cubicBezTo>
                  <a:cubicBezTo>
                    <a:pt x="144" y="206"/>
                    <a:pt x="12" y="435"/>
                    <a:pt x="12" y="622"/>
                  </a:cubicBezTo>
                  <a:cubicBezTo>
                    <a:pt x="0" y="629"/>
                    <a:pt x="0" y="629"/>
                    <a:pt x="0" y="629"/>
                  </a:cubicBezTo>
                  <a:cubicBezTo>
                    <a:pt x="0" y="434"/>
                    <a:pt x="137" y="196"/>
                    <a:pt x="307" y="98"/>
                  </a:cubicBezTo>
                  <a:close/>
                </a:path>
              </a:pathLst>
            </a:custGeom>
            <a:solidFill>
              <a:srgbClr val="9ABA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1" name="Group 90"/>
          <p:cNvGrpSpPr/>
          <p:nvPr/>
        </p:nvGrpSpPr>
        <p:grpSpPr>
          <a:xfrm>
            <a:off x="8518851" y="1911200"/>
            <a:ext cx="1284327" cy="1160172"/>
            <a:chOff x="5430838" y="3573463"/>
            <a:chExt cx="2955924" cy="2670175"/>
          </a:xfrm>
        </p:grpSpPr>
        <p:sp>
          <p:nvSpPr>
            <p:cNvPr id="106" name="Freeform 35"/>
            <p:cNvSpPr>
              <a:spLocks/>
            </p:cNvSpPr>
            <p:nvPr/>
          </p:nvSpPr>
          <p:spPr bwMode="auto">
            <a:xfrm>
              <a:off x="5430838" y="4818063"/>
              <a:ext cx="301625" cy="381000"/>
            </a:xfrm>
            <a:custGeom>
              <a:avLst/>
              <a:gdLst>
                <a:gd name="T0" fmla="*/ 32 w 190"/>
                <a:gd name="T1" fmla="*/ 18 h 240"/>
                <a:gd name="T2" fmla="*/ 0 w 190"/>
                <a:gd name="T3" fmla="*/ 0 h 240"/>
                <a:gd name="T4" fmla="*/ 158 w 190"/>
                <a:gd name="T5" fmla="*/ 221 h 240"/>
                <a:gd name="T6" fmla="*/ 190 w 190"/>
                <a:gd name="T7" fmla="*/ 240 h 240"/>
                <a:gd name="T8" fmla="*/ 32 w 190"/>
                <a:gd name="T9" fmla="*/ 18 h 240"/>
              </a:gdLst>
              <a:ahLst/>
              <a:cxnLst>
                <a:cxn ang="0">
                  <a:pos x="T0" y="T1"/>
                </a:cxn>
                <a:cxn ang="0">
                  <a:pos x="T2" y="T3"/>
                </a:cxn>
                <a:cxn ang="0">
                  <a:pos x="T4" y="T5"/>
                </a:cxn>
                <a:cxn ang="0">
                  <a:pos x="T6" y="T7"/>
                </a:cxn>
                <a:cxn ang="0">
                  <a:pos x="T8" y="T9"/>
                </a:cxn>
              </a:cxnLst>
              <a:rect l="0" t="0" r="r" b="b"/>
              <a:pathLst>
                <a:path w="190" h="240">
                  <a:moveTo>
                    <a:pt x="32" y="18"/>
                  </a:moveTo>
                  <a:lnTo>
                    <a:pt x="0" y="0"/>
                  </a:lnTo>
                  <a:lnTo>
                    <a:pt x="158" y="221"/>
                  </a:lnTo>
                  <a:lnTo>
                    <a:pt x="190" y="240"/>
                  </a:lnTo>
                  <a:lnTo>
                    <a:pt x="32" y="18"/>
                  </a:lnTo>
                  <a:close/>
                </a:path>
              </a:pathLst>
            </a:custGeom>
            <a:solidFill>
              <a:srgbClr val="C5E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7" name="Freeform 36"/>
            <p:cNvSpPr>
              <a:spLocks/>
            </p:cNvSpPr>
            <p:nvPr/>
          </p:nvSpPr>
          <p:spPr bwMode="auto">
            <a:xfrm>
              <a:off x="5570538" y="4529138"/>
              <a:ext cx="411162" cy="236538"/>
            </a:xfrm>
            <a:custGeom>
              <a:avLst/>
              <a:gdLst>
                <a:gd name="T0" fmla="*/ 227 w 259"/>
                <a:gd name="T1" fmla="*/ 0 h 149"/>
                <a:gd name="T2" fmla="*/ 259 w 259"/>
                <a:gd name="T3" fmla="*/ 19 h 149"/>
                <a:gd name="T4" fmla="*/ 32 w 259"/>
                <a:gd name="T5" fmla="*/ 149 h 149"/>
                <a:gd name="T6" fmla="*/ 0 w 259"/>
                <a:gd name="T7" fmla="*/ 131 h 149"/>
                <a:gd name="T8" fmla="*/ 227 w 259"/>
                <a:gd name="T9" fmla="*/ 0 h 149"/>
              </a:gdLst>
              <a:ahLst/>
              <a:cxnLst>
                <a:cxn ang="0">
                  <a:pos x="T0" y="T1"/>
                </a:cxn>
                <a:cxn ang="0">
                  <a:pos x="T2" y="T3"/>
                </a:cxn>
                <a:cxn ang="0">
                  <a:pos x="T4" y="T5"/>
                </a:cxn>
                <a:cxn ang="0">
                  <a:pos x="T6" y="T7"/>
                </a:cxn>
                <a:cxn ang="0">
                  <a:pos x="T8" y="T9"/>
                </a:cxn>
              </a:cxnLst>
              <a:rect l="0" t="0" r="r" b="b"/>
              <a:pathLst>
                <a:path w="259" h="149">
                  <a:moveTo>
                    <a:pt x="227" y="0"/>
                  </a:moveTo>
                  <a:lnTo>
                    <a:pt x="259" y="19"/>
                  </a:lnTo>
                  <a:lnTo>
                    <a:pt x="32" y="149"/>
                  </a:lnTo>
                  <a:lnTo>
                    <a:pt x="0" y="131"/>
                  </a:lnTo>
                  <a:lnTo>
                    <a:pt x="227" y="0"/>
                  </a:lnTo>
                  <a:close/>
                </a:path>
              </a:pathLst>
            </a:custGeom>
            <a:solidFill>
              <a:srgbClr val="C5E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8" name="Freeform 37"/>
            <p:cNvSpPr>
              <a:spLocks/>
            </p:cNvSpPr>
            <p:nvPr/>
          </p:nvSpPr>
          <p:spPr bwMode="auto">
            <a:xfrm>
              <a:off x="5430838" y="4737100"/>
              <a:ext cx="190500" cy="109538"/>
            </a:xfrm>
            <a:custGeom>
              <a:avLst/>
              <a:gdLst>
                <a:gd name="T0" fmla="*/ 0 w 120"/>
                <a:gd name="T1" fmla="*/ 51 h 69"/>
                <a:gd name="T2" fmla="*/ 88 w 120"/>
                <a:gd name="T3" fmla="*/ 0 h 69"/>
                <a:gd name="T4" fmla="*/ 120 w 120"/>
                <a:gd name="T5" fmla="*/ 18 h 69"/>
                <a:gd name="T6" fmla="*/ 32 w 120"/>
                <a:gd name="T7" fmla="*/ 69 h 69"/>
                <a:gd name="T8" fmla="*/ 0 w 120"/>
                <a:gd name="T9" fmla="*/ 51 h 69"/>
              </a:gdLst>
              <a:ahLst/>
              <a:cxnLst>
                <a:cxn ang="0">
                  <a:pos x="T0" y="T1"/>
                </a:cxn>
                <a:cxn ang="0">
                  <a:pos x="T2" y="T3"/>
                </a:cxn>
                <a:cxn ang="0">
                  <a:pos x="T4" y="T5"/>
                </a:cxn>
                <a:cxn ang="0">
                  <a:pos x="T6" y="T7"/>
                </a:cxn>
                <a:cxn ang="0">
                  <a:pos x="T8" y="T9"/>
                </a:cxn>
              </a:cxnLst>
              <a:rect l="0" t="0" r="r" b="b"/>
              <a:pathLst>
                <a:path w="120" h="69">
                  <a:moveTo>
                    <a:pt x="0" y="51"/>
                  </a:moveTo>
                  <a:lnTo>
                    <a:pt x="88" y="0"/>
                  </a:lnTo>
                  <a:lnTo>
                    <a:pt x="120" y="18"/>
                  </a:lnTo>
                  <a:lnTo>
                    <a:pt x="32" y="69"/>
                  </a:lnTo>
                  <a:lnTo>
                    <a:pt x="0" y="51"/>
                  </a:lnTo>
                  <a:close/>
                </a:path>
              </a:pathLst>
            </a:custGeom>
            <a:solidFill>
              <a:srgbClr val="C5E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9" name="Freeform 38"/>
            <p:cNvSpPr>
              <a:spLocks/>
            </p:cNvSpPr>
            <p:nvPr/>
          </p:nvSpPr>
          <p:spPr bwMode="auto">
            <a:xfrm>
              <a:off x="5481638" y="3841750"/>
              <a:ext cx="712787" cy="1357313"/>
            </a:xfrm>
            <a:custGeom>
              <a:avLst/>
              <a:gdLst>
                <a:gd name="T0" fmla="*/ 33 w 168"/>
                <a:gd name="T1" fmla="*/ 217 h 320"/>
                <a:gd name="T2" fmla="*/ 120 w 168"/>
                <a:gd name="T3" fmla="*/ 28 h 320"/>
                <a:gd name="T4" fmla="*/ 168 w 168"/>
                <a:gd name="T5" fmla="*/ 0 h 320"/>
                <a:gd name="T6" fmla="*/ 81 w 168"/>
                <a:gd name="T7" fmla="*/ 190 h 320"/>
                <a:gd name="T8" fmla="*/ 118 w 168"/>
                <a:gd name="T9" fmla="*/ 169 h 320"/>
                <a:gd name="T10" fmla="*/ 59 w 168"/>
                <a:gd name="T11" fmla="*/ 320 h 320"/>
                <a:gd name="T12" fmla="*/ 0 w 168"/>
                <a:gd name="T13" fmla="*/ 237 h 320"/>
                <a:gd name="T14" fmla="*/ 33 w 168"/>
                <a:gd name="T15" fmla="*/ 217 h 3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8" h="320">
                  <a:moveTo>
                    <a:pt x="33" y="217"/>
                  </a:moveTo>
                  <a:cubicBezTo>
                    <a:pt x="34" y="124"/>
                    <a:pt x="67" y="59"/>
                    <a:pt x="120" y="28"/>
                  </a:cubicBezTo>
                  <a:cubicBezTo>
                    <a:pt x="168" y="0"/>
                    <a:pt x="168" y="0"/>
                    <a:pt x="168" y="0"/>
                  </a:cubicBezTo>
                  <a:cubicBezTo>
                    <a:pt x="114" y="31"/>
                    <a:pt x="81" y="97"/>
                    <a:pt x="81" y="190"/>
                  </a:cubicBezTo>
                  <a:cubicBezTo>
                    <a:pt x="118" y="169"/>
                    <a:pt x="118" y="169"/>
                    <a:pt x="118" y="169"/>
                  </a:cubicBezTo>
                  <a:cubicBezTo>
                    <a:pt x="59" y="320"/>
                    <a:pt x="59" y="320"/>
                    <a:pt x="59" y="320"/>
                  </a:cubicBezTo>
                  <a:cubicBezTo>
                    <a:pt x="0" y="237"/>
                    <a:pt x="0" y="237"/>
                    <a:pt x="0" y="237"/>
                  </a:cubicBezTo>
                  <a:lnTo>
                    <a:pt x="33" y="217"/>
                  </a:lnTo>
                  <a:close/>
                </a:path>
              </a:pathLst>
            </a:custGeom>
            <a:solidFill>
              <a:srgbClr val="B1D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0" name="Freeform 39"/>
            <p:cNvSpPr>
              <a:spLocks/>
            </p:cNvSpPr>
            <p:nvPr/>
          </p:nvSpPr>
          <p:spPr bwMode="auto">
            <a:xfrm>
              <a:off x="5953125" y="3641725"/>
              <a:ext cx="2433637" cy="2601913"/>
            </a:xfrm>
            <a:custGeom>
              <a:avLst/>
              <a:gdLst>
                <a:gd name="T0" fmla="*/ 48 w 574"/>
                <a:gd name="T1" fmla="*/ 33 h 613"/>
                <a:gd name="T2" fmla="*/ 267 w 574"/>
                <a:gd name="T3" fmla="*/ 54 h 613"/>
                <a:gd name="T4" fmla="*/ 574 w 574"/>
                <a:gd name="T5" fmla="*/ 585 h 613"/>
                <a:gd name="T6" fmla="*/ 526 w 574"/>
                <a:gd name="T7" fmla="*/ 613 h 613"/>
                <a:gd name="T8" fmla="*/ 219 w 574"/>
                <a:gd name="T9" fmla="*/ 82 h 613"/>
                <a:gd name="T10" fmla="*/ 0 w 574"/>
                <a:gd name="T11" fmla="*/ 60 h 613"/>
                <a:gd name="T12" fmla="*/ 48 w 574"/>
                <a:gd name="T13" fmla="*/ 33 h 613"/>
              </a:gdLst>
              <a:ahLst/>
              <a:cxnLst>
                <a:cxn ang="0">
                  <a:pos x="T0" y="T1"/>
                </a:cxn>
                <a:cxn ang="0">
                  <a:pos x="T2" y="T3"/>
                </a:cxn>
                <a:cxn ang="0">
                  <a:pos x="T4" y="T5"/>
                </a:cxn>
                <a:cxn ang="0">
                  <a:pos x="T6" y="T7"/>
                </a:cxn>
                <a:cxn ang="0">
                  <a:pos x="T8" y="T9"/>
                </a:cxn>
                <a:cxn ang="0">
                  <a:pos x="T10" y="T11"/>
                </a:cxn>
                <a:cxn ang="0">
                  <a:pos x="T12" y="T13"/>
                </a:cxn>
              </a:cxnLst>
              <a:rect l="0" t="0" r="r" b="b"/>
              <a:pathLst>
                <a:path w="574" h="613">
                  <a:moveTo>
                    <a:pt x="48" y="33"/>
                  </a:moveTo>
                  <a:cubicBezTo>
                    <a:pt x="104" y="0"/>
                    <a:pt x="181" y="5"/>
                    <a:pt x="267" y="54"/>
                  </a:cubicBezTo>
                  <a:cubicBezTo>
                    <a:pt x="437" y="152"/>
                    <a:pt x="574" y="390"/>
                    <a:pt x="574" y="585"/>
                  </a:cubicBezTo>
                  <a:cubicBezTo>
                    <a:pt x="526" y="613"/>
                    <a:pt x="526" y="613"/>
                    <a:pt x="526" y="613"/>
                  </a:cubicBezTo>
                  <a:cubicBezTo>
                    <a:pt x="526" y="418"/>
                    <a:pt x="389" y="180"/>
                    <a:pt x="219" y="82"/>
                  </a:cubicBezTo>
                  <a:cubicBezTo>
                    <a:pt x="134" y="32"/>
                    <a:pt x="56" y="28"/>
                    <a:pt x="0" y="60"/>
                  </a:cubicBezTo>
                  <a:lnTo>
                    <a:pt x="48" y="33"/>
                  </a:lnTo>
                  <a:close/>
                </a:path>
              </a:pathLst>
            </a:custGeom>
            <a:solidFill>
              <a:srgbClr val="BAE0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11" name="Freeform 40"/>
            <p:cNvSpPr>
              <a:spLocks/>
            </p:cNvSpPr>
            <p:nvPr/>
          </p:nvSpPr>
          <p:spPr bwMode="auto">
            <a:xfrm>
              <a:off x="5570538" y="3573463"/>
              <a:ext cx="2613025" cy="2670175"/>
            </a:xfrm>
            <a:custGeom>
              <a:avLst/>
              <a:gdLst>
                <a:gd name="T0" fmla="*/ 309 w 616"/>
                <a:gd name="T1" fmla="*/ 98 h 629"/>
                <a:gd name="T2" fmla="*/ 0 w 616"/>
                <a:gd name="T3" fmla="*/ 274 h 629"/>
                <a:gd name="T4" fmla="*/ 12 w 616"/>
                <a:gd name="T5" fmla="*/ 281 h 629"/>
                <a:gd name="T6" fmla="*/ 309 w 616"/>
                <a:gd name="T7" fmla="*/ 112 h 629"/>
                <a:gd name="T8" fmla="*/ 604 w 616"/>
                <a:gd name="T9" fmla="*/ 622 h 629"/>
                <a:gd name="T10" fmla="*/ 616 w 616"/>
                <a:gd name="T11" fmla="*/ 629 h 629"/>
                <a:gd name="T12" fmla="*/ 309 w 616"/>
                <a:gd name="T13" fmla="*/ 98 h 629"/>
              </a:gdLst>
              <a:ahLst/>
              <a:cxnLst>
                <a:cxn ang="0">
                  <a:pos x="T0" y="T1"/>
                </a:cxn>
                <a:cxn ang="0">
                  <a:pos x="T2" y="T3"/>
                </a:cxn>
                <a:cxn ang="0">
                  <a:pos x="T4" y="T5"/>
                </a:cxn>
                <a:cxn ang="0">
                  <a:pos x="T6" y="T7"/>
                </a:cxn>
                <a:cxn ang="0">
                  <a:pos x="T8" y="T9"/>
                </a:cxn>
                <a:cxn ang="0">
                  <a:pos x="T10" y="T11"/>
                </a:cxn>
                <a:cxn ang="0">
                  <a:pos x="T12" y="T13"/>
                </a:cxn>
              </a:cxnLst>
              <a:rect l="0" t="0" r="r" b="b"/>
              <a:pathLst>
                <a:path w="616" h="629">
                  <a:moveTo>
                    <a:pt x="309" y="98"/>
                  </a:moveTo>
                  <a:cubicBezTo>
                    <a:pt x="139" y="0"/>
                    <a:pt x="1" y="79"/>
                    <a:pt x="0" y="274"/>
                  </a:cubicBezTo>
                  <a:cubicBezTo>
                    <a:pt x="12" y="281"/>
                    <a:pt x="12" y="281"/>
                    <a:pt x="12" y="281"/>
                  </a:cubicBezTo>
                  <a:cubicBezTo>
                    <a:pt x="13" y="93"/>
                    <a:pt x="146" y="17"/>
                    <a:pt x="309" y="112"/>
                  </a:cubicBezTo>
                  <a:cubicBezTo>
                    <a:pt x="472" y="206"/>
                    <a:pt x="604" y="435"/>
                    <a:pt x="604" y="622"/>
                  </a:cubicBezTo>
                  <a:cubicBezTo>
                    <a:pt x="616" y="629"/>
                    <a:pt x="616" y="629"/>
                    <a:pt x="616" y="629"/>
                  </a:cubicBezTo>
                  <a:cubicBezTo>
                    <a:pt x="616" y="434"/>
                    <a:pt x="479" y="196"/>
                    <a:pt x="309" y="98"/>
                  </a:cubicBezTo>
                  <a:close/>
                </a:path>
              </a:pathLst>
            </a:custGeom>
            <a:solidFill>
              <a:srgbClr val="C5E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2" name="Group 91"/>
          <p:cNvGrpSpPr/>
          <p:nvPr/>
        </p:nvGrpSpPr>
        <p:grpSpPr>
          <a:xfrm>
            <a:off x="8506435" y="659981"/>
            <a:ext cx="1281568" cy="1354683"/>
            <a:chOff x="5402263" y="693738"/>
            <a:chExt cx="2949574" cy="3117850"/>
          </a:xfrm>
        </p:grpSpPr>
        <p:sp>
          <p:nvSpPr>
            <p:cNvPr id="100" name="Freeform 41"/>
            <p:cNvSpPr>
              <a:spLocks/>
            </p:cNvSpPr>
            <p:nvPr/>
          </p:nvSpPr>
          <p:spPr bwMode="auto">
            <a:xfrm>
              <a:off x="7729538" y="965200"/>
              <a:ext cx="571500" cy="920750"/>
            </a:xfrm>
            <a:custGeom>
              <a:avLst/>
              <a:gdLst>
                <a:gd name="T0" fmla="*/ 0 w 135"/>
                <a:gd name="T1" fmla="*/ 0 h 217"/>
                <a:gd name="T2" fmla="*/ 48 w 135"/>
                <a:gd name="T3" fmla="*/ 27 h 217"/>
                <a:gd name="T4" fmla="*/ 135 w 135"/>
                <a:gd name="T5" fmla="*/ 217 h 217"/>
                <a:gd name="T6" fmla="*/ 87 w 135"/>
                <a:gd name="T7" fmla="*/ 189 h 217"/>
                <a:gd name="T8" fmla="*/ 0 w 135"/>
                <a:gd name="T9" fmla="*/ 0 h 217"/>
              </a:gdLst>
              <a:ahLst/>
              <a:cxnLst>
                <a:cxn ang="0">
                  <a:pos x="T0" y="T1"/>
                </a:cxn>
                <a:cxn ang="0">
                  <a:pos x="T2" y="T3"/>
                </a:cxn>
                <a:cxn ang="0">
                  <a:pos x="T4" y="T5"/>
                </a:cxn>
                <a:cxn ang="0">
                  <a:pos x="T6" y="T7"/>
                </a:cxn>
                <a:cxn ang="0">
                  <a:pos x="T8" y="T9"/>
                </a:cxn>
              </a:cxnLst>
              <a:rect l="0" t="0" r="r" b="b"/>
              <a:pathLst>
                <a:path w="135" h="217">
                  <a:moveTo>
                    <a:pt x="0" y="0"/>
                  </a:moveTo>
                  <a:cubicBezTo>
                    <a:pt x="48" y="27"/>
                    <a:pt x="48" y="27"/>
                    <a:pt x="48" y="27"/>
                  </a:cubicBezTo>
                  <a:cubicBezTo>
                    <a:pt x="101" y="58"/>
                    <a:pt x="134" y="124"/>
                    <a:pt x="135" y="217"/>
                  </a:cubicBezTo>
                  <a:cubicBezTo>
                    <a:pt x="87" y="189"/>
                    <a:pt x="87" y="189"/>
                    <a:pt x="87" y="189"/>
                  </a:cubicBezTo>
                  <a:cubicBezTo>
                    <a:pt x="86" y="96"/>
                    <a:pt x="53" y="30"/>
                    <a:pt x="0" y="0"/>
                  </a:cubicBezTo>
                  <a:close/>
                </a:path>
              </a:pathLst>
            </a:custGeom>
            <a:solidFill>
              <a:srgbClr val="B1D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1" name="Freeform 42"/>
            <p:cNvSpPr>
              <a:spLocks/>
            </p:cNvSpPr>
            <p:nvPr/>
          </p:nvSpPr>
          <p:spPr bwMode="auto">
            <a:xfrm>
              <a:off x="5651500" y="3425825"/>
              <a:ext cx="301625" cy="385763"/>
            </a:xfrm>
            <a:custGeom>
              <a:avLst/>
              <a:gdLst>
                <a:gd name="T0" fmla="*/ 158 w 190"/>
                <a:gd name="T1" fmla="*/ 19 h 243"/>
                <a:gd name="T2" fmla="*/ 190 w 190"/>
                <a:gd name="T3" fmla="*/ 0 h 243"/>
                <a:gd name="T4" fmla="*/ 32 w 190"/>
                <a:gd name="T5" fmla="*/ 224 h 243"/>
                <a:gd name="T6" fmla="*/ 0 w 190"/>
                <a:gd name="T7" fmla="*/ 243 h 243"/>
                <a:gd name="T8" fmla="*/ 158 w 190"/>
                <a:gd name="T9" fmla="*/ 19 h 243"/>
              </a:gdLst>
              <a:ahLst/>
              <a:cxnLst>
                <a:cxn ang="0">
                  <a:pos x="T0" y="T1"/>
                </a:cxn>
                <a:cxn ang="0">
                  <a:pos x="T2" y="T3"/>
                </a:cxn>
                <a:cxn ang="0">
                  <a:pos x="T4" y="T5"/>
                </a:cxn>
                <a:cxn ang="0">
                  <a:pos x="T6" y="T7"/>
                </a:cxn>
                <a:cxn ang="0">
                  <a:pos x="T8" y="T9"/>
                </a:cxn>
              </a:cxnLst>
              <a:rect l="0" t="0" r="r" b="b"/>
              <a:pathLst>
                <a:path w="190" h="243">
                  <a:moveTo>
                    <a:pt x="158" y="19"/>
                  </a:moveTo>
                  <a:lnTo>
                    <a:pt x="190" y="0"/>
                  </a:lnTo>
                  <a:lnTo>
                    <a:pt x="32" y="224"/>
                  </a:lnTo>
                  <a:lnTo>
                    <a:pt x="0" y="243"/>
                  </a:lnTo>
                  <a:lnTo>
                    <a:pt x="158" y="19"/>
                  </a:lnTo>
                  <a:close/>
                </a:path>
              </a:pathLst>
            </a:custGeom>
            <a:solidFill>
              <a:srgbClr val="88A4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2" name="Freeform 43"/>
            <p:cNvSpPr>
              <a:spLocks/>
            </p:cNvSpPr>
            <p:nvPr/>
          </p:nvSpPr>
          <p:spPr bwMode="auto">
            <a:xfrm>
              <a:off x="5402263" y="3136900"/>
              <a:ext cx="388937" cy="225425"/>
            </a:xfrm>
            <a:custGeom>
              <a:avLst/>
              <a:gdLst>
                <a:gd name="T0" fmla="*/ 32 w 245"/>
                <a:gd name="T1" fmla="*/ 0 h 142"/>
                <a:gd name="T2" fmla="*/ 0 w 245"/>
                <a:gd name="T3" fmla="*/ 19 h 142"/>
                <a:gd name="T4" fmla="*/ 213 w 245"/>
                <a:gd name="T5" fmla="*/ 142 h 142"/>
                <a:gd name="T6" fmla="*/ 245 w 245"/>
                <a:gd name="T7" fmla="*/ 123 h 142"/>
                <a:gd name="T8" fmla="*/ 32 w 245"/>
                <a:gd name="T9" fmla="*/ 0 h 142"/>
              </a:gdLst>
              <a:ahLst/>
              <a:cxnLst>
                <a:cxn ang="0">
                  <a:pos x="T0" y="T1"/>
                </a:cxn>
                <a:cxn ang="0">
                  <a:pos x="T2" y="T3"/>
                </a:cxn>
                <a:cxn ang="0">
                  <a:pos x="T4" y="T5"/>
                </a:cxn>
                <a:cxn ang="0">
                  <a:pos x="T6" y="T7"/>
                </a:cxn>
                <a:cxn ang="0">
                  <a:pos x="T8" y="T9"/>
                </a:cxn>
              </a:cxnLst>
              <a:rect l="0" t="0" r="r" b="b"/>
              <a:pathLst>
                <a:path w="245" h="142">
                  <a:moveTo>
                    <a:pt x="32" y="0"/>
                  </a:moveTo>
                  <a:lnTo>
                    <a:pt x="0" y="19"/>
                  </a:lnTo>
                  <a:lnTo>
                    <a:pt x="213" y="142"/>
                  </a:lnTo>
                  <a:lnTo>
                    <a:pt x="245" y="123"/>
                  </a:lnTo>
                  <a:lnTo>
                    <a:pt x="32" y="0"/>
                  </a:lnTo>
                  <a:close/>
                </a:path>
              </a:pathLst>
            </a:custGeom>
            <a:solidFill>
              <a:srgbClr val="C5E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3" name="Freeform 44"/>
            <p:cNvSpPr>
              <a:spLocks/>
            </p:cNvSpPr>
            <p:nvPr/>
          </p:nvSpPr>
          <p:spPr bwMode="auto">
            <a:xfrm>
              <a:off x="5402263" y="760413"/>
              <a:ext cx="2568575" cy="3051175"/>
            </a:xfrm>
            <a:custGeom>
              <a:avLst/>
              <a:gdLst>
                <a:gd name="T0" fmla="*/ 606 w 606"/>
                <a:gd name="T1" fmla="*/ 61 h 719"/>
                <a:gd name="T2" fmla="*/ 387 w 606"/>
                <a:gd name="T3" fmla="*/ 82 h 719"/>
                <a:gd name="T4" fmla="*/ 80 w 606"/>
                <a:gd name="T5" fmla="*/ 613 h 719"/>
                <a:gd name="T6" fmla="*/ 118 w 606"/>
                <a:gd name="T7" fmla="*/ 635 h 719"/>
                <a:gd name="T8" fmla="*/ 59 w 606"/>
                <a:gd name="T9" fmla="*/ 719 h 719"/>
                <a:gd name="T10" fmla="*/ 0 w 606"/>
                <a:gd name="T11" fmla="*/ 567 h 719"/>
                <a:gd name="T12" fmla="*/ 32 w 606"/>
                <a:gd name="T13" fmla="*/ 586 h 719"/>
                <a:gd name="T14" fmla="*/ 339 w 606"/>
                <a:gd name="T15" fmla="*/ 54 h 719"/>
                <a:gd name="T16" fmla="*/ 558 w 606"/>
                <a:gd name="T17" fmla="*/ 33 h 719"/>
                <a:gd name="T18" fmla="*/ 606 w 606"/>
                <a:gd name="T19" fmla="*/ 61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6" h="719">
                  <a:moveTo>
                    <a:pt x="606" y="61"/>
                  </a:moveTo>
                  <a:cubicBezTo>
                    <a:pt x="550" y="28"/>
                    <a:pt x="472" y="33"/>
                    <a:pt x="387" y="82"/>
                  </a:cubicBezTo>
                  <a:cubicBezTo>
                    <a:pt x="217" y="180"/>
                    <a:pt x="80" y="418"/>
                    <a:pt x="80" y="613"/>
                  </a:cubicBezTo>
                  <a:cubicBezTo>
                    <a:pt x="118" y="635"/>
                    <a:pt x="118" y="635"/>
                    <a:pt x="118" y="635"/>
                  </a:cubicBezTo>
                  <a:cubicBezTo>
                    <a:pt x="59" y="719"/>
                    <a:pt x="59" y="719"/>
                    <a:pt x="59" y="719"/>
                  </a:cubicBezTo>
                  <a:cubicBezTo>
                    <a:pt x="0" y="567"/>
                    <a:pt x="0" y="567"/>
                    <a:pt x="0" y="567"/>
                  </a:cubicBezTo>
                  <a:cubicBezTo>
                    <a:pt x="32" y="586"/>
                    <a:pt x="32" y="586"/>
                    <a:pt x="32" y="586"/>
                  </a:cubicBezTo>
                  <a:cubicBezTo>
                    <a:pt x="32" y="391"/>
                    <a:pt x="169" y="152"/>
                    <a:pt x="339" y="54"/>
                  </a:cubicBezTo>
                  <a:cubicBezTo>
                    <a:pt x="424" y="5"/>
                    <a:pt x="502" y="0"/>
                    <a:pt x="558" y="33"/>
                  </a:cubicBezTo>
                  <a:lnTo>
                    <a:pt x="606" y="61"/>
                  </a:lnTo>
                  <a:close/>
                </a:path>
              </a:pathLst>
            </a:custGeom>
            <a:solidFill>
              <a:srgbClr val="BAE0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4" name="Freeform 45"/>
            <p:cNvSpPr>
              <a:spLocks/>
            </p:cNvSpPr>
            <p:nvPr/>
          </p:nvSpPr>
          <p:spPr bwMode="auto">
            <a:xfrm>
              <a:off x="5740400" y="693738"/>
              <a:ext cx="2611437" cy="2668588"/>
            </a:xfrm>
            <a:custGeom>
              <a:avLst/>
              <a:gdLst>
                <a:gd name="T0" fmla="*/ 307 w 616"/>
                <a:gd name="T1" fmla="*/ 98 h 629"/>
                <a:gd name="T2" fmla="*/ 616 w 616"/>
                <a:gd name="T3" fmla="*/ 274 h 629"/>
                <a:gd name="T4" fmla="*/ 604 w 616"/>
                <a:gd name="T5" fmla="*/ 281 h 629"/>
                <a:gd name="T6" fmla="*/ 307 w 616"/>
                <a:gd name="T7" fmla="*/ 112 h 629"/>
                <a:gd name="T8" fmla="*/ 12 w 616"/>
                <a:gd name="T9" fmla="*/ 622 h 629"/>
                <a:gd name="T10" fmla="*/ 0 w 616"/>
                <a:gd name="T11" fmla="*/ 629 h 629"/>
                <a:gd name="T12" fmla="*/ 307 w 616"/>
                <a:gd name="T13" fmla="*/ 98 h 629"/>
              </a:gdLst>
              <a:ahLst/>
              <a:cxnLst>
                <a:cxn ang="0">
                  <a:pos x="T0" y="T1"/>
                </a:cxn>
                <a:cxn ang="0">
                  <a:pos x="T2" y="T3"/>
                </a:cxn>
                <a:cxn ang="0">
                  <a:pos x="T4" y="T5"/>
                </a:cxn>
                <a:cxn ang="0">
                  <a:pos x="T6" y="T7"/>
                </a:cxn>
                <a:cxn ang="0">
                  <a:pos x="T8" y="T9"/>
                </a:cxn>
                <a:cxn ang="0">
                  <a:pos x="T10" y="T11"/>
                </a:cxn>
                <a:cxn ang="0">
                  <a:pos x="T12" y="T13"/>
                </a:cxn>
              </a:cxnLst>
              <a:rect l="0" t="0" r="r" b="b"/>
              <a:pathLst>
                <a:path w="616" h="629">
                  <a:moveTo>
                    <a:pt x="307" y="98"/>
                  </a:moveTo>
                  <a:cubicBezTo>
                    <a:pt x="477" y="0"/>
                    <a:pt x="615" y="79"/>
                    <a:pt x="616" y="274"/>
                  </a:cubicBezTo>
                  <a:cubicBezTo>
                    <a:pt x="604" y="281"/>
                    <a:pt x="604" y="281"/>
                    <a:pt x="604" y="281"/>
                  </a:cubicBezTo>
                  <a:cubicBezTo>
                    <a:pt x="603" y="94"/>
                    <a:pt x="470" y="18"/>
                    <a:pt x="307" y="112"/>
                  </a:cubicBezTo>
                  <a:cubicBezTo>
                    <a:pt x="144" y="206"/>
                    <a:pt x="12" y="435"/>
                    <a:pt x="12" y="622"/>
                  </a:cubicBezTo>
                  <a:cubicBezTo>
                    <a:pt x="0" y="629"/>
                    <a:pt x="0" y="629"/>
                    <a:pt x="0" y="629"/>
                  </a:cubicBezTo>
                  <a:cubicBezTo>
                    <a:pt x="0" y="434"/>
                    <a:pt x="137" y="196"/>
                    <a:pt x="307" y="98"/>
                  </a:cubicBezTo>
                  <a:close/>
                </a:path>
              </a:pathLst>
            </a:custGeom>
            <a:solidFill>
              <a:srgbClr val="9ABA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05" name="Freeform 46"/>
            <p:cNvSpPr>
              <a:spLocks/>
            </p:cNvSpPr>
            <p:nvPr/>
          </p:nvSpPr>
          <p:spPr bwMode="auto">
            <a:xfrm>
              <a:off x="5740400" y="3332163"/>
              <a:ext cx="212725" cy="123825"/>
            </a:xfrm>
            <a:custGeom>
              <a:avLst/>
              <a:gdLst>
                <a:gd name="T0" fmla="*/ 134 w 134"/>
                <a:gd name="T1" fmla="*/ 59 h 78"/>
                <a:gd name="T2" fmla="*/ 32 w 134"/>
                <a:gd name="T3" fmla="*/ 0 h 78"/>
                <a:gd name="T4" fmla="*/ 0 w 134"/>
                <a:gd name="T5" fmla="*/ 19 h 78"/>
                <a:gd name="T6" fmla="*/ 102 w 134"/>
                <a:gd name="T7" fmla="*/ 78 h 78"/>
                <a:gd name="T8" fmla="*/ 134 w 134"/>
                <a:gd name="T9" fmla="*/ 59 h 78"/>
              </a:gdLst>
              <a:ahLst/>
              <a:cxnLst>
                <a:cxn ang="0">
                  <a:pos x="T0" y="T1"/>
                </a:cxn>
                <a:cxn ang="0">
                  <a:pos x="T2" y="T3"/>
                </a:cxn>
                <a:cxn ang="0">
                  <a:pos x="T4" y="T5"/>
                </a:cxn>
                <a:cxn ang="0">
                  <a:pos x="T6" y="T7"/>
                </a:cxn>
                <a:cxn ang="0">
                  <a:pos x="T8" y="T9"/>
                </a:cxn>
              </a:cxnLst>
              <a:rect l="0" t="0" r="r" b="b"/>
              <a:pathLst>
                <a:path w="134" h="78">
                  <a:moveTo>
                    <a:pt x="134" y="59"/>
                  </a:moveTo>
                  <a:lnTo>
                    <a:pt x="32" y="0"/>
                  </a:lnTo>
                  <a:lnTo>
                    <a:pt x="0" y="19"/>
                  </a:lnTo>
                  <a:lnTo>
                    <a:pt x="102" y="78"/>
                  </a:lnTo>
                  <a:lnTo>
                    <a:pt x="134" y="59"/>
                  </a:lnTo>
                  <a:close/>
                </a:path>
              </a:pathLst>
            </a:custGeom>
            <a:solidFill>
              <a:srgbClr val="95B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3" name="Group 92"/>
          <p:cNvGrpSpPr/>
          <p:nvPr/>
        </p:nvGrpSpPr>
        <p:grpSpPr>
          <a:xfrm>
            <a:off x="6656506" y="608249"/>
            <a:ext cx="1280189" cy="1354683"/>
            <a:chOff x="1144588" y="574675"/>
            <a:chExt cx="2946400" cy="3117851"/>
          </a:xfrm>
        </p:grpSpPr>
        <p:sp>
          <p:nvSpPr>
            <p:cNvPr id="94" name="Freeform 47"/>
            <p:cNvSpPr>
              <a:spLocks/>
            </p:cNvSpPr>
            <p:nvPr/>
          </p:nvSpPr>
          <p:spPr bwMode="auto">
            <a:xfrm>
              <a:off x="1195388" y="846138"/>
              <a:ext cx="568325" cy="920750"/>
            </a:xfrm>
            <a:custGeom>
              <a:avLst/>
              <a:gdLst>
                <a:gd name="T0" fmla="*/ 134 w 134"/>
                <a:gd name="T1" fmla="*/ 0 h 217"/>
                <a:gd name="T2" fmla="*/ 86 w 134"/>
                <a:gd name="T3" fmla="*/ 28 h 217"/>
                <a:gd name="T4" fmla="*/ 0 w 134"/>
                <a:gd name="T5" fmla="*/ 217 h 217"/>
                <a:gd name="T6" fmla="*/ 48 w 134"/>
                <a:gd name="T7" fmla="*/ 189 h 217"/>
                <a:gd name="T8" fmla="*/ 134 w 134"/>
                <a:gd name="T9" fmla="*/ 0 h 217"/>
              </a:gdLst>
              <a:ahLst/>
              <a:cxnLst>
                <a:cxn ang="0">
                  <a:pos x="T0" y="T1"/>
                </a:cxn>
                <a:cxn ang="0">
                  <a:pos x="T2" y="T3"/>
                </a:cxn>
                <a:cxn ang="0">
                  <a:pos x="T4" y="T5"/>
                </a:cxn>
                <a:cxn ang="0">
                  <a:pos x="T6" y="T7"/>
                </a:cxn>
                <a:cxn ang="0">
                  <a:pos x="T8" y="T9"/>
                </a:cxn>
              </a:cxnLst>
              <a:rect l="0" t="0" r="r" b="b"/>
              <a:pathLst>
                <a:path w="134" h="217">
                  <a:moveTo>
                    <a:pt x="134" y="0"/>
                  </a:moveTo>
                  <a:cubicBezTo>
                    <a:pt x="86" y="28"/>
                    <a:pt x="86" y="28"/>
                    <a:pt x="86" y="28"/>
                  </a:cubicBezTo>
                  <a:cubicBezTo>
                    <a:pt x="33" y="59"/>
                    <a:pt x="0" y="124"/>
                    <a:pt x="0" y="217"/>
                  </a:cubicBezTo>
                  <a:cubicBezTo>
                    <a:pt x="48" y="189"/>
                    <a:pt x="48" y="189"/>
                    <a:pt x="48" y="189"/>
                  </a:cubicBezTo>
                  <a:cubicBezTo>
                    <a:pt x="48" y="96"/>
                    <a:pt x="81" y="31"/>
                    <a:pt x="134" y="0"/>
                  </a:cubicBezTo>
                  <a:close/>
                </a:path>
              </a:pathLst>
            </a:custGeom>
            <a:solidFill>
              <a:srgbClr val="B1D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5" name="Freeform 48"/>
            <p:cNvSpPr>
              <a:spLocks/>
            </p:cNvSpPr>
            <p:nvPr/>
          </p:nvSpPr>
          <p:spPr bwMode="auto">
            <a:xfrm>
              <a:off x="3540125" y="3306763"/>
              <a:ext cx="301625" cy="385763"/>
            </a:xfrm>
            <a:custGeom>
              <a:avLst/>
              <a:gdLst>
                <a:gd name="T0" fmla="*/ 32 w 190"/>
                <a:gd name="T1" fmla="*/ 19 h 243"/>
                <a:gd name="T2" fmla="*/ 0 w 190"/>
                <a:gd name="T3" fmla="*/ 0 h 243"/>
                <a:gd name="T4" fmla="*/ 160 w 190"/>
                <a:gd name="T5" fmla="*/ 225 h 243"/>
                <a:gd name="T6" fmla="*/ 190 w 190"/>
                <a:gd name="T7" fmla="*/ 243 h 243"/>
                <a:gd name="T8" fmla="*/ 32 w 190"/>
                <a:gd name="T9" fmla="*/ 19 h 243"/>
              </a:gdLst>
              <a:ahLst/>
              <a:cxnLst>
                <a:cxn ang="0">
                  <a:pos x="T0" y="T1"/>
                </a:cxn>
                <a:cxn ang="0">
                  <a:pos x="T2" y="T3"/>
                </a:cxn>
                <a:cxn ang="0">
                  <a:pos x="T4" y="T5"/>
                </a:cxn>
                <a:cxn ang="0">
                  <a:pos x="T6" y="T7"/>
                </a:cxn>
                <a:cxn ang="0">
                  <a:pos x="T8" y="T9"/>
                </a:cxn>
              </a:cxnLst>
              <a:rect l="0" t="0" r="r" b="b"/>
              <a:pathLst>
                <a:path w="190" h="243">
                  <a:moveTo>
                    <a:pt x="32" y="19"/>
                  </a:moveTo>
                  <a:lnTo>
                    <a:pt x="0" y="0"/>
                  </a:lnTo>
                  <a:lnTo>
                    <a:pt x="160" y="225"/>
                  </a:lnTo>
                  <a:lnTo>
                    <a:pt x="190" y="243"/>
                  </a:lnTo>
                  <a:lnTo>
                    <a:pt x="32" y="19"/>
                  </a:lnTo>
                  <a:close/>
                </a:path>
              </a:pathLst>
            </a:custGeom>
            <a:solidFill>
              <a:srgbClr val="91B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6" name="Freeform 49"/>
            <p:cNvSpPr>
              <a:spLocks/>
            </p:cNvSpPr>
            <p:nvPr/>
          </p:nvSpPr>
          <p:spPr bwMode="auto">
            <a:xfrm>
              <a:off x="3702050" y="3017838"/>
              <a:ext cx="388937" cy="230188"/>
            </a:xfrm>
            <a:custGeom>
              <a:avLst/>
              <a:gdLst>
                <a:gd name="T0" fmla="*/ 213 w 245"/>
                <a:gd name="T1" fmla="*/ 0 h 145"/>
                <a:gd name="T2" fmla="*/ 245 w 245"/>
                <a:gd name="T3" fmla="*/ 19 h 145"/>
                <a:gd name="T4" fmla="*/ 32 w 245"/>
                <a:gd name="T5" fmla="*/ 145 h 145"/>
                <a:gd name="T6" fmla="*/ 0 w 245"/>
                <a:gd name="T7" fmla="*/ 126 h 145"/>
                <a:gd name="T8" fmla="*/ 213 w 245"/>
                <a:gd name="T9" fmla="*/ 0 h 145"/>
              </a:gdLst>
              <a:ahLst/>
              <a:cxnLst>
                <a:cxn ang="0">
                  <a:pos x="T0" y="T1"/>
                </a:cxn>
                <a:cxn ang="0">
                  <a:pos x="T2" y="T3"/>
                </a:cxn>
                <a:cxn ang="0">
                  <a:pos x="T4" y="T5"/>
                </a:cxn>
                <a:cxn ang="0">
                  <a:pos x="T6" y="T7"/>
                </a:cxn>
                <a:cxn ang="0">
                  <a:pos x="T8" y="T9"/>
                </a:cxn>
              </a:cxnLst>
              <a:rect l="0" t="0" r="r" b="b"/>
              <a:pathLst>
                <a:path w="245" h="145">
                  <a:moveTo>
                    <a:pt x="213" y="0"/>
                  </a:moveTo>
                  <a:lnTo>
                    <a:pt x="245" y="19"/>
                  </a:lnTo>
                  <a:lnTo>
                    <a:pt x="32" y="145"/>
                  </a:lnTo>
                  <a:lnTo>
                    <a:pt x="0" y="126"/>
                  </a:lnTo>
                  <a:lnTo>
                    <a:pt x="213" y="0"/>
                  </a:lnTo>
                  <a:close/>
                </a:path>
              </a:pathLst>
            </a:custGeom>
            <a:solidFill>
              <a:srgbClr val="C5E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7" name="Freeform 50"/>
            <p:cNvSpPr>
              <a:spLocks/>
            </p:cNvSpPr>
            <p:nvPr/>
          </p:nvSpPr>
          <p:spPr bwMode="auto">
            <a:xfrm>
              <a:off x="1525588" y="646113"/>
              <a:ext cx="2565400" cy="3046413"/>
            </a:xfrm>
            <a:custGeom>
              <a:avLst/>
              <a:gdLst>
                <a:gd name="T0" fmla="*/ 0 w 605"/>
                <a:gd name="T1" fmla="*/ 60 h 718"/>
                <a:gd name="T2" fmla="*/ 218 w 605"/>
                <a:gd name="T3" fmla="*/ 81 h 718"/>
                <a:gd name="T4" fmla="*/ 525 w 605"/>
                <a:gd name="T5" fmla="*/ 612 h 718"/>
                <a:gd name="T6" fmla="*/ 487 w 605"/>
                <a:gd name="T7" fmla="*/ 634 h 718"/>
                <a:gd name="T8" fmla="*/ 546 w 605"/>
                <a:gd name="T9" fmla="*/ 718 h 718"/>
                <a:gd name="T10" fmla="*/ 605 w 605"/>
                <a:gd name="T11" fmla="*/ 566 h 718"/>
                <a:gd name="T12" fmla="*/ 573 w 605"/>
                <a:gd name="T13" fmla="*/ 585 h 718"/>
                <a:gd name="T14" fmla="*/ 266 w 605"/>
                <a:gd name="T15" fmla="*/ 53 h 718"/>
                <a:gd name="T16" fmla="*/ 47 w 605"/>
                <a:gd name="T17" fmla="*/ 32 h 718"/>
                <a:gd name="T18" fmla="*/ 0 w 605"/>
                <a:gd name="T19" fmla="*/ 60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5" h="718">
                  <a:moveTo>
                    <a:pt x="0" y="60"/>
                  </a:moveTo>
                  <a:cubicBezTo>
                    <a:pt x="56" y="27"/>
                    <a:pt x="133" y="32"/>
                    <a:pt x="218" y="81"/>
                  </a:cubicBezTo>
                  <a:cubicBezTo>
                    <a:pt x="388" y="179"/>
                    <a:pt x="526" y="418"/>
                    <a:pt x="525" y="612"/>
                  </a:cubicBezTo>
                  <a:cubicBezTo>
                    <a:pt x="487" y="634"/>
                    <a:pt x="487" y="634"/>
                    <a:pt x="487" y="634"/>
                  </a:cubicBezTo>
                  <a:cubicBezTo>
                    <a:pt x="546" y="718"/>
                    <a:pt x="546" y="718"/>
                    <a:pt x="546" y="718"/>
                  </a:cubicBezTo>
                  <a:cubicBezTo>
                    <a:pt x="605" y="566"/>
                    <a:pt x="605" y="566"/>
                    <a:pt x="605" y="566"/>
                  </a:cubicBezTo>
                  <a:cubicBezTo>
                    <a:pt x="573" y="585"/>
                    <a:pt x="573" y="585"/>
                    <a:pt x="573" y="585"/>
                  </a:cubicBezTo>
                  <a:cubicBezTo>
                    <a:pt x="574" y="390"/>
                    <a:pt x="436" y="151"/>
                    <a:pt x="266" y="53"/>
                  </a:cubicBezTo>
                  <a:cubicBezTo>
                    <a:pt x="181" y="4"/>
                    <a:pt x="103" y="0"/>
                    <a:pt x="47" y="32"/>
                  </a:cubicBezTo>
                  <a:lnTo>
                    <a:pt x="0" y="60"/>
                  </a:lnTo>
                  <a:close/>
                </a:path>
              </a:pathLst>
            </a:custGeom>
            <a:solidFill>
              <a:srgbClr val="BAE0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8" name="Freeform 51"/>
            <p:cNvSpPr>
              <a:spLocks/>
            </p:cNvSpPr>
            <p:nvPr/>
          </p:nvSpPr>
          <p:spPr bwMode="auto">
            <a:xfrm>
              <a:off x="1144588" y="574675"/>
              <a:ext cx="2611437" cy="2673350"/>
            </a:xfrm>
            <a:custGeom>
              <a:avLst/>
              <a:gdLst>
                <a:gd name="T0" fmla="*/ 308 w 616"/>
                <a:gd name="T1" fmla="*/ 98 h 630"/>
                <a:gd name="T2" fmla="*/ 0 w 616"/>
                <a:gd name="T3" fmla="*/ 274 h 630"/>
                <a:gd name="T4" fmla="*/ 12 w 616"/>
                <a:gd name="T5" fmla="*/ 281 h 630"/>
                <a:gd name="T6" fmla="*/ 308 w 616"/>
                <a:gd name="T7" fmla="*/ 112 h 630"/>
                <a:gd name="T8" fmla="*/ 603 w 616"/>
                <a:gd name="T9" fmla="*/ 623 h 630"/>
                <a:gd name="T10" fmla="*/ 615 w 616"/>
                <a:gd name="T11" fmla="*/ 630 h 630"/>
                <a:gd name="T12" fmla="*/ 308 w 616"/>
                <a:gd name="T13" fmla="*/ 98 h 630"/>
              </a:gdLst>
              <a:ahLst/>
              <a:cxnLst>
                <a:cxn ang="0">
                  <a:pos x="T0" y="T1"/>
                </a:cxn>
                <a:cxn ang="0">
                  <a:pos x="T2" y="T3"/>
                </a:cxn>
                <a:cxn ang="0">
                  <a:pos x="T4" y="T5"/>
                </a:cxn>
                <a:cxn ang="0">
                  <a:pos x="T6" y="T7"/>
                </a:cxn>
                <a:cxn ang="0">
                  <a:pos x="T8" y="T9"/>
                </a:cxn>
                <a:cxn ang="0">
                  <a:pos x="T10" y="T11"/>
                </a:cxn>
                <a:cxn ang="0">
                  <a:pos x="T12" y="T13"/>
                </a:cxn>
              </a:cxnLst>
              <a:rect l="0" t="0" r="r" b="b"/>
              <a:pathLst>
                <a:path w="616" h="630">
                  <a:moveTo>
                    <a:pt x="308" y="98"/>
                  </a:moveTo>
                  <a:cubicBezTo>
                    <a:pt x="139" y="0"/>
                    <a:pt x="0" y="79"/>
                    <a:pt x="0" y="274"/>
                  </a:cubicBezTo>
                  <a:cubicBezTo>
                    <a:pt x="12" y="281"/>
                    <a:pt x="12" y="281"/>
                    <a:pt x="12" y="281"/>
                  </a:cubicBezTo>
                  <a:cubicBezTo>
                    <a:pt x="12" y="94"/>
                    <a:pt x="145" y="18"/>
                    <a:pt x="308" y="112"/>
                  </a:cubicBezTo>
                  <a:cubicBezTo>
                    <a:pt x="471" y="206"/>
                    <a:pt x="604" y="435"/>
                    <a:pt x="603" y="623"/>
                  </a:cubicBezTo>
                  <a:cubicBezTo>
                    <a:pt x="615" y="630"/>
                    <a:pt x="615" y="630"/>
                    <a:pt x="615" y="630"/>
                  </a:cubicBezTo>
                  <a:cubicBezTo>
                    <a:pt x="616" y="435"/>
                    <a:pt x="478" y="196"/>
                    <a:pt x="308" y="98"/>
                  </a:cubicBezTo>
                  <a:close/>
                </a:path>
              </a:pathLst>
            </a:custGeom>
            <a:solidFill>
              <a:srgbClr val="CFF1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99" name="Freeform 52"/>
            <p:cNvSpPr>
              <a:spLocks/>
            </p:cNvSpPr>
            <p:nvPr/>
          </p:nvSpPr>
          <p:spPr bwMode="auto">
            <a:xfrm>
              <a:off x="3540125" y="3217863"/>
              <a:ext cx="212725" cy="119063"/>
            </a:xfrm>
            <a:custGeom>
              <a:avLst/>
              <a:gdLst>
                <a:gd name="T0" fmla="*/ 0 w 134"/>
                <a:gd name="T1" fmla="*/ 56 h 75"/>
                <a:gd name="T2" fmla="*/ 102 w 134"/>
                <a:gd name="T3" fmla="*/ 0 h 75"/>
                <a:gd name="T4" fmla="*/ 134 w 134"/>
                <a:gd name="T5" fmla="*/ 19 h 75"/>
                <a:gd name="T6" fmla="*/ 32 w 134"/>
                <a:gd name="T7" fmla="*/ 75 h 75"/>
                <a:gd name="T8" fmla="*/ 0 w 134"/>
                <a:gd name="T9" fmla="*/ 56 h 75"/>
              </a:gdLst>
              <a:ahLst/>
              <a:cxnLst>
                <a:cxn ang="0">
                  <a:pos x="T0" y="T1"/>
                </a:cxn>
                <a:cxn ang="0">
                  <a:pos x="T2" y="T3"/>
                </a:cxn>
                <a:cxn ang="0">
                  <a:pos x="T4" y="T5"/>
                </a:cxn>
                <a:cxn ang="0">
                  <a:pos x="T6" y="T7"/>
                </a:cxn>
                <a:cxn ang="0">
                  <a:pos x="T8" y="T9"/>
                </a:cxn>
              </a:cxnLst>
              <a:rect l="0" t="0" r="r" b="b"/>
              <a:pathLst>
                <a:path w="134" h="75">
                  <a:moveTo>
                    <a:pt x="0" y="56"/>
                  </a:moveTo>
                  <a:lnTo>
                    <a:pt x="102" y="0"/>
                  </a:lnTo>
                  <a:lnTo>
                    <a:pt x="134" y="19"/>
                  </a:lnTo>
                  <a:lnTo>
                    <a:pt x="32" y="75"/>
                  </a:lnTo>
                  <a:lnTo>
                    <a:pt x="0" y="56"/>
                  </a:lnTo>
                  <a:close/>
                </a:path>
              </a:pathLst>
            </a:custGeom>
            <a:solidFill>
              <a:srgbClr val="C5ED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18" name="Group 117"/>
          <p:cNvGrpSpPr/>
          <p:nvPr/>
        </p:nvGrpSpPr>
        <p:grpSpPr>
          <a:xfrm flipH="1">
            <a:off x="6069412" y="3412829"/>
            <a:ext cx="440977" cy="1311642"/>
            <a:chOff x="1651001" y="1104901"/>
            <a:chExt cx="1612900" cy="4797425"/>
          </a:xfrm>
        </p:grpSpPr>
        <p:sp>
          <p:nvSpPr>
            <p:cNvPr id="119" name="Freeform 47"/>
            <p:cNvSpPr>
              <a:spLocks/>
            </p:cNvSpPr>
            <p:nvPr/>
          </p:nvSpPr>
          <p:spPr bwMode="auto">
            <a:xfrm>
              <a:off x="2166938" y="1936751"/>
              <a:ext cx="1063625" cy="1924050"/>
            </a:xfrm>
            <a:custGeom>
              <a:avLst/>
              <a:gdLst>
                <a:gd name="T0" fmla="*/ 16 w 249"/>
                <a:gd name="T1" fmla="*/ 301 h 453"/>
                <a:gd name="T2" fmla="*/ 13 w 249"/>
                <a:gd name="T3" fmla="*/ 174 h 453"/>
                <a:gd name="T4" fmla="*/ 9 w 249"/>
                <a:gd name="T5" fmla="*/ 135 h 453"/>
                <a:gd name="T6" fmla="*/ 23 w 249"/>
                <a:gd name="T7" fmla="*/ 103 h 453"/>
                <a:gd name="T8" fmla="*/ 21 w 249"/>
                <a:gd name="T9" fmla="*/ 29 h 453"/>
                <a:gd name="T10" fmla="*/ 60 w 249"/>
                <a:gd name="T11" fmla="*/ 0 h 453"/>
                <a:gd name="T12" fmla="*/ 69 w 249"/>
                <a:gd name="T13" fmla="*/ 29 h 453"/>
                <a:gd name="T14" fmla="*/ 61 w 249"/>
                <a:gd name="T15" fmla="*/ 155 h 453"/>
                <a:gd name="T16" fmla="*/ 128 w 249"/>
                <a:gd name="T17" fmla="*/ 100 h 453"/>
                <a:gd name="T18" fmla="*/ 198 w 249"/>
                <a:gd name="T19" fmla="*/ 43 h 453"/>
                <a:gd name="T20" fmla="*/ 204 w 249"/>
                <a:gd name="T21" fmla="*/ 159 h 453"/>
                <a:gd name="T22" fmla="*/ 205 w 249"/>
                <a:gd name="T23" fmla="*/ 275 h 453"/>
                <a:gd name="T24" fmla="*/ 235 w 249"/>
                <a:gd name="T25" fmla="*/ 349 h 453"/>
                <a:gd name="T26" fmla="*/ 236 w 249"/>
                <a:gd name="T27" fmla="*/ 425 h 453"/>
                <a:gd name="T28" fmla="*/ 199 w 249"/>
                <a:gd name="T29" fmla="*/ 450 h 453"/>
                <a:gd name="T30" fmla="*/ 148 w 249"/>
                <a:gd name="T31" fmla="*/ 449 h 453"/>
                <a:gd name="T32" fmla="*/ 88 w 249"/>
                <a:gd name="T33" fmla="*/ 445 h 453"/>
                <a:gd name="T34" fmla="*/ 0 w 249"/>
                <a:gd name="T35" fmla="*/ 394 h 453"/>
                <a:gd name="T36" fmla="*/ 16 w 249"/>
                <a:gd name="T37" fmla="*/ 30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9" h="453">
                  <a:moveTo>
                    <a:pt x="16" y="301"/>
                  </a:moveTo>
                  <a:cubicBezTo>
                    <a:pt x="8" y="258"/>
                    <a:pt x="20" y="217"/>
                    <a:pt x="13" y="174"/>
                  </a:cubicBezTo>
                  <a:cubicBezTo>
                    <a:pt x="10" y="161"/>
                    <a:pt x="6" y="148"/>
                    <a:pt x="9" y="135"/>
                  </a:cubicBezTo>
                  <a:cubicBezTo>
                    <a:pt x="11" y="123"/>
                    <a:pt x="18" y="114"/>
                    <a:pt x="23" y="103"/>
                  </a:cubicBezTo>
                  <a:cubicBezTo>
                    <a:pt x="34" y="80"/>
                    <a:pt x="33" y="52"/>
                    <a:pt x="21" y="29"/>
                  </a:cubicBezTo>
                  <a:cubicBezTo>
                    <a:pt x="33" y="19"/>
                    <a:pt x="46" y="8"/>
                    <a:pt x="60" y="0"/>
                  </a:cubicBezTo>
                  <a:cubicBezTo>
                    <a:pt x="64" y="9"/>
                    <a:pt x="67" y="19"/>
                    <a:pt x="69" y="29"/>
                  </a:cubicBezTo>
                  <a:cubicBezTo>
                    <a:pt x="74" y="71"/>
                    <a:pt x="51" y="113"/>
                    <a:pt x="61" y="155"/>
                  </a:cubicBezTo>
                  <a:cubicBezTo>
                    <a:pt x="87" y="143"/>
                    <a:pt x="107" y="120"/>
                    <a:pt x="128" y="100"/>
                  </a:cubicBezTo>
                  <a:cubicBezTo>
                    <a:pt x="148" y="81"/>
                    <a:pt x="175" y="57"/>
                    <a:pt x="198" y="43"/>
                  </a:cubicBezTo>
                  <a:cubicBezTo>
                    <a:pt x="213" y="76"/>
                    <a:pt x="207" y="121"/>
                    <a:pt x="204" y="159"/>
                  </a:cubicBezTo>
                  <a:cubicBezTo>
                    <a:pt x="200" y="198"/>
                    <a:pt x="194" y="238"/>
                    <a:pt x="205" y="275"/>
                  </a:cubicBezTo>
                  <a:cubicBezTo>
                    <a:pt x="212" y="301"/>
                    <a:pt x="226" y="324"/>
                    <a:pt x="235" y="349"/>
                  </a:cubicBezTo>
                  <a:cubicBezTo>
                    <a:pt x="245" y="373"/>
                    <a:pt x="249" y="402"/>
                    <a:pt x="236" y="425"/>
                  </a:cubicBezTo>
                  <a:cubicBezTo>
                    <a:pt x="228" y="440"/>
                    <a:pt x="215" y="447"/>
                    <a:pt x="199" y="450"/>
                  </a:cubicBezTo>
                  <a:cubicBezTo>
                    <a:pt x="182" y="453"/>
                    <a:pt x="165" y="450"/>
                    <a:pt x="148" y="449"/>
                  </a:cubicBezTo>
                  <a:cubicBezTo>
                    <a:pt x="128" y="448"/>
                    <a:pt x="108" y="449"/>
                    <a:pt x="88" y="445"/>
                  </a:cubicBezTo>
                  <a:cubicBezTo>
                    <a:pt x="55" y="438"/>
                    <a:pt x="27" y="415"/>
                    <a:pt x="0" y="394"/>
                  </a:cubicBezTo>
                  <a:cubicBezTo>
                    <a:pt x="17" y="365"/>
                    <a:pt x="23" y="333"/>
                    <a:pt x="16" y="301"/>
                  </a:cubicBezTo>
                  <a:close/>
                </a:path>
              </a:pathLst>
            </a:custGeom>
            <a:solidFill>
              <a:srgbClr val="3061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0" name="Freeform 48"/>
            <p:cNvSpPr>
              <a:spLocks/>
            </p:cNvSpPr>
            <p:nvPr/>
          </p:nvSpPr>
          <p:spPr bwMode="auto">
            <a:xfrm>
              <a:off x="2330451" y="1830388"/>
              <a:ext cx="276225" cy="438150"/>
            </a:xfrm>
            <a:custGeom>
              <a:avLst/>
              <a:gdLst>
                <a:gd name="T0" fmla="*/ 38 w 65"/>
                <a:gd name="T1" fmla="*/ 10 h 103"/>
                <a:gd name="T2" fmla="*/ 42 w 65"/>
                <a:gd name="T3" fmla="*/ 24 h 103"/>
                <a:gd name="T4" fmla="*/ 51 w 65"/>
                <a:gd name="T5" fmla="*/ 36 h 103"/>
                <a:gd name="T6" fmla="*/ 65 w 65"/>
                <a:gd name="T7" fmla="*/ 37 h 103"/>
                <a:gd name="T8" fmla="*/ 30 w 65"/>
                <a:gd name="T9" fmla="*/ 102 h 103"/>
                <a:gd name="T10" fmla="*/ 29 w 65"/>
                <a:gd name="T11" fmla="*/ 102 h 103"/>
                <a:gd name="T12" fmla="*/ 19 w 65"/>
                <a:gd name="T13" fmla="*/ 100 h 103"/>
                <a:gd name="T14" fmla="*/ 17 w 65"/>
                <a:gd name="T15" fmla="*/ 85 h 103"/>
                <a:gd name="T16" fmla="*/ 11 w 65"/>
                <a:gd name="T17" fmla="*/ 79 h 103"/>
                <a:gd name="T18" fmla="*/ 15 w 65"/>
                <a:gd name="T19" fmla="*/ 69 h 103"/>
                <a:gd name="T20" fmla="*/ 18 w 65"/>
                <a:gd name="T21" fmla="*/ 59 h 103"/>
                <a:gd name="T22" fmla="*/ 12 w 65"/>
                <a:gd name="T23" fmla="*/ 54 h 103"/>
                <a:gd name="T24" fmla="*/ 9 w 65"/>
                <a:gd name="T25" fmla="*/ 47 h 103"/>
                <a:gd name="T26" fmla="*/ 0 w 65"/>
                <a:gd name="T27" fmla="*/ 40 h 103"/>
                <a:gd name="T28" fmla="*/ 21 w 65"/>
                <a:gd name="T29" fmla="*/ 21 h 103"/>
                <a:gd name="T30" fmla="*/ 34 w 65"/>
                <a:gd name="T31" fmla="*/ 0 h 103"/>
                <a:gd name="T32" fmla="*/ 38 w 65"/>
                <a:gd name="T33"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103">
                  <a:moveTo>
                    <a:pt x="38" y="10"/>
                  </a:moveTo>
                  <a:cubicBezTo>
                    <a:pt x="39" y="15"/>
                    <a:pt x="40" y="20"/>
                    <a:pt x="42" y="24"/>
                  </a:cubicBezTo>
                  <a:cubicBezTo>
                    <a:pt x="44" y="29"/>
                    <a:pt x="47" y="33"/>
                    <a:pt x="51" y="36"/>
                  </a:cubicBezTo>
                  <a:cubicBezTo>
                    <a:pt x="55" y="39"/>
                    <a:pt x="61" y="40"/>
                    <a:pt x="65" y="37"/>
                  </a:cubicBezTo>
                  <a:cubicBezTo>
                    <a:pt x="63" y="63"/>
                    <a:pt x="50" y="87"/>
                    <a:pt x="30" y="102"/>
                  </a:cubicBezTo>
                  <a:cubicBezTo>
                    <a:pt x="30" y="102"/>
                    <a:pt x="29" y="102"/>
                    <a:pt x="29" y="102"/>
                  </a:cubicBezTo>
                  <a:cubicBezTo>
                    <a:pt x="26" y="103"/>
                    <a:pt x="22" y="103"/>
                    <a:pt x="19" y="100"/>
                  </a:cubicBezTo>
                  <a:cubicBezTo>
                    <a:pt x="16" y="96"/>
                    <a:pt x="20" y="90"/>
                    <a:pt x="17" y="85"/>
                  </a:cubicBezTo>
                  <a:cubicBezTo>
                    <a:pt x="16" y="83"/>
                    <a:pt x="13" y="82"/>
                    <a:pt x="11" y="79"/>
                  </a:cubicBezTo>
                  <a:cubicBezTo>
                    <a:pt x="10" y="76"/>
                    <a:pt x="12" y="72"/>
                    <a:pt x="15" y="69"/>
                  </a:cubicBezTo>
                  <a:cubicBezTo>
                    <a:pt x="17" y="66"/>
                    <a:pt x="20" y="62"/>
                    <a:pt x="18" y="59"/>
                  </a:cubicBezTo>
                  <a:cubicBezTo>
                    <a:pt x="16" y="56"/>
                    <a:pt x="14" y="56"/>
                    <a:pt x="12" y="54"/>
                  </a:cubicBezTo>
                  <a:cubicBezTo>
                    <a:pt x="10" y="52"/>
                    <a:pt x="10" y="49"/>
                    <a:pt x="9" y="47"/>
                  </a:cubicBezTo>
                  <a:cubicBezTo>
                    <a:pt x="6" y="41"/>
                    <a:pt x="7" y="41"/>
                    <a:pt x="0" y="40"/>
                  </a:cubicBezTo>
                  <a:cubicBezTo>
                    <a:pt x="11" y="39"/>
                    <a:pt x="14" y="28"/>
                    <a:pt x="21" y="21"/>
                  </a:cubicBezTo>
                  <a:cubicBezTo>
                    <a:pt x="27" y="15"/>
                    <a:pt x="31" y="8"/>
                    <a:pt x="34" y="0"/>
                  </a:cubicBezTo>
                  <a:cubicBezTo>
                    <a:pt x="35" y="4"/>
                    <a:pt x="37" y="7"/>
                    <a:pt x="38" y="10"/>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1" name="Freeform 49"/>
            <p:cNvSpPr>
              <a:spLocks/>
            </p:cNvSpPr>
            <p:nvPr/>
          </p:nvSpPr>
          <p:spPr bwMode="auto">
            <a:xfrm>
              <a:off x="2406651" y="1419226"/>
              <a:ext cx="541338" cy="1176338"/>
            </a:xfrm>
            <a:custGeom>
              <a:avLst/>
              <a:gdLst>
                <a:gd name="T0" fmla="*/ 127 w 127"/>
                <a:gd name="T1" fmla="*/ 177 h 277"/>
                <a:gd name="T2" fmla="*/ 72 w 127"/>
                <a:gd name="T3" fmla="*/ 222 h 277"/>
                <a:gd name="T4" fmla="*/ 58 w 127"/>
                <a:gd name="T5" fmla="*/ 236 h 277"/>
                <a:gd name="T6" fmla="*/ 5 w 127"/>
                <a:gd name="T7" fmla="*/ 277 h 277"/>
                <a:gd name="T8" fmla="*/ 7 w 127"/>
                <a:gd name="T9" fmla="*/ 215 h 277"/>
                <a:gd name="T10" fmla="*/ 10 w 127"/>
                <a:gd name="T11" fmla="*/ 201 h 277"/>
                <a:gd name="T12" fmla="*/ 47 w 127"/>
                <a:gd name="T13" fmla="*/ 134 h 277"/>
                <a:gd name="T14" fmla="*/ 33 w 127"/>
                <a:gd name="T15" fmla="*/ 133 h 277"/>
                <a:gd name="T16" fmla="*/ 24 w 127"/>
                <a:gd name="T17" fmla="*/ 121 h 277"/>
                <a:gd name="T18" fmla="*/ 21 w 127"/>
                <a:gd name="T19" fmla="*/ 113 h 277"/>
                <a:gd name="T20" fmla="*/ 20 w 127"/>
                <a:gd name="T21" fmla="*/ 107 h 277"/>
                <a:gd name="T22" fmla="*/ 9 w 127"/>
                <a:gd name="T23" fmla="*/ 87 h 277"/>
                <a:gd name="T24" fmla="*/ 3 w 127"/>
                <a:gd name="T25" fmla="*/ 67 h 277"/>
                <a:gd name="T26" fmla="*/ 55 w 127"/>
                <a:gd name="T27" fmla="*/ 0 h 277"/>
                <a:gd name="T28" fmla="*/ 67 w 127"/>
                <a:gd name="T29" fmla="*/ 12 h 277"/>
                <a:gd name="T30" fmla="*/ 73 w 127"/>
                <a:gd name="T31" fmla="*/ 29 h 277"/>
                <a:gd name="T32" fmla="*/ 87 w 127"/>
                <a:gd name="T33" fmla="*/ 53 h 277"/>
                <a:gd name="T34" fmla="*/ 117 w 127"/>
                <a:gd name="T35" fmla="*/ 122 h 277"/>
                <a:gd name="T36" fmla="*/ 122 w 127"/>
                <a:gd name="T37" fmla="*/ 146 h 277"/>
                <a:gd name="T38" fmla="*/ 127 w 127"/>
                <a:gd name="T39" fmla="*/ 1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277">
                  <a:moveTo>
                    <a:pt x="127" y="177"/>
                  </a:moveTo>
                  <a:cubicBezTo>
                    <a:pt x="107" y="190"/>
                    <a:pt x="89" y="205"/>
                    <a:pt x="72" y="222"/>
                  </a:cubicBezTo>
                  <a:cubicBezTo>
                    <a:pt x="67" y="226"/>
                    <a:pt x="63" y="231"/>
                    <a:pt x="58" y="236"/>
                  </a:cubicBezTo>
                  <a:cubicBezTo>
                    <a:pt x="42" y="252"/>
                    <a:pt x="25" y="267"/>
                    <a:pt x="5" y="277"/>
                  </a:cubicBezTo>
                  <a:cubicBezTo>
                    <a:pt x="0" y="256"/>
                    <a:pt x="3" y="236"/>
                    <a:pt x="7" y="215"/>
                  </a:cubicBezTo>
                  <a:cubicBezTo>
                    <a:pt x="8" y="210"/>
                    <a:pt x="9" y="205"/>
                    <a:pt x="10" y="201"/>
                  </a:cubicBezTo>
                  <a:cubicBezTo>
                    <a:pt x="31" y="185"/>
                    <a:pt x="45" y="161"/>
                    <a:pt x="47" y="134"/>
                  </a:cubicBezTo>
                  <a:cubicBezTo>
                    <a:pt x="43" y="137"/>
                    <a:pt x="37" y="136"/>
                    <a:pt x="33" y="133"/>
                  </a:cubicBezTo>
                  <a:cubicBezTo>
                    <a:pt x="29" y="130"/>
                    <a:pt x="26" y="126"/>
                    <a:pt x="24" y="121"/>
                  </a:cubicBezTo>
                  <a:cubicBezTo>
                    <a:pt x="23" y="119"/>
                    <a:pt x="22" y="116"/>
                    <a:pt x="21" y="113"/>
                  </a:cubicBezTo>
                  <a:cubicBezTo>
                    <a:pt x="21" y="111"/>
                    <a:pt x="20" y="109"/>
                    <a:pt x="20" y="107"/>
                  </a:cubicBezTo>
                  <a:cubicBezTo>
                    <a:pt x="17" y="100"/>
                    <a:pt x="14" y="93"/>
                    <a:pt x="9" y="87"/>
                  </a:cubicBezTo>
                  <a:cubicBezTo>
                    <a:pt x="3" y="67"/>
                    <a:pt x="3" y="67"/>
                    <a:pt x="3" y="67"/>
                  </a:cubicBezTo>
                  <a:cubicBezTo>
                    <a:pt x="8" y="38"/>
                    <a:pt x="28" y="13"/>
                    <a:pt x="55" y="0"/>
                  </a:cubicBezTo>
                  <a:cubicBezTo>
                    <a:pt x="60" y="2"/>
                    <a:pt x="64" y="7"/>
                    <a:pt x="67" y="12"/>
                  </a:cubicBezTo>
                  <a:cubicBezTo>
                    <a:pt x="69" y="18"/>
                    <a:pt x="70" y="24"/>
                    <a:pt x="73" y="29"/>
                  </a:cubicBezTo>
                  <a:cubicBezTo>
                    <a:pt x="76" y="38"/>
                    <a:pt x="82" y="45"/>
                    <a:pt x="87" y="53"/>
                  </a:cubicBezTo>
                  <a:cubicBezTo>
                    <a:pt x="102" y="73"/>
                    <a:pt x="111" y="97"/>
                    <a:pt x="117" y="122"/>
                  </a:cubicBezTo>
                  <a:cubicBezTo>
                    <a:pt x="118" y="130"/>
                    <a:pt x="120" y="138"/>
                    <a:pt x="122" y="146"/>
                  </a:cubicBezTo>
                  <a:cubicBezTo>
                    <a:pt x="124" y="156"/>
                    <a:pt x="125" y="167"/>
                    <a:pt x="127" y="177"/>
                  </a:cubicBezTo>
                  <a:close/>
                </a:path>
              </a:pathLst>
            </a:custGeom>
            <a:solidFill>
              <a:srgbClr val="FDB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2" name="Freeform 50"/>
            <p:cNvSpPr>
              <a:spLocks/>
            </p:cNvSpPr>
            <p:nvPr/>
          </p:nvSpPr>
          <p:spPr bwMode="auto">
            <a:xfrm>
              <a:off x="2479676" y="4781551"/>
              <a:ext cx="473075" cy="966788"/>
            </a:xfrm>
            <a:custGeom>
              <a:avLst/>
              <a:gdLst>
                <a:gd name="T0" fmla="*/ 88 w 111"/>
                <a:gd name="T1" fmla="*/ 165 h 228"/>
                <a:gd name="T2" fmla="*/ 86 w 111"/>
                <a:gd name="T3" fmla="*/ 175 h 228"/>
                <a:gd name="T4" fmla="*/ 81 w 111"/>
                <a:gd name="T5" fmla="*/ 188 h 228"/>
                <a:gd name="T6" fmla="*/ 66 w 111"/>
                <a:gd name="T7" fmla="*/ 213 h 228"/>
                <a:gd name="T8" fmla="*/ 40 w 111"/>
                <a:gd name="T9" fmla="*/ 228 h 228"/>
                <a:gd name="T10" fmla="*/ 0 w 111"/>
                <a:gd name="T11" fmla="*/ 211 h 228"/>
                <a:gd name="T12" fmla="*/ 3 w 111"/>
                <a:gd name="T13" fmla="*/ 208 h 228"/>
                <a:gd name="T14" fmla="*/ 43 w 111"/>
                <a:gd name="T15" fmla="*/ 121 h 228"/>
                <a:gd name="T16" fmla="*/ 42 w 111"/>
                <a:gd name="T17" fmla="*/ 25 h 228"/>
                <a:gd name="T18" fmla="*/ 46 w 111"/>
                <a:gd name="T19" fmla="*/ 6 h 228"/>
                <a:gd name="T20" fmla="*/ 55 w 111"/>
                <a:gd name="T21" fmla="*/ 4 h 228"/>
                <a:gd name="T22" fmla="*/ 102 w 111"/>
                <a:gd name="T23" fmla="*/ 0 h 228"/>
                <a:gd name="T24" fmla="*/ 96 w 111"/>
                <a:gd name="T25" fmla="*/ 67 h 228"/>
                <a:gd name="T26" fmla="*/ 83 w 111"/>
                <a:gd name="T27" fmla="*/ 134 h 228"/>
                <a:gd name="T28" fmla="*/ 89 w 111"/>
                <a:gd name="T29" fmla="*/ 153 h 228"/>
                <a:gd name="T30" fmla="*/ 89 w 111"/>
                <a:gd name="T31" fmla="*/ 156 h 228"/>
                <a:gd name="T32" fmla="*/ 88 w 111"/>
                <a:gd name="T33" fmla="*/ 16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228">
                  <a:moveTo>
                    <a:pt x="88" y="165"/>
                  </a:moveTo>
                  <a:cubicBezTo>
                    <a:pt x="88" y="168"/>
                    <a:pt x="87" y="171"/>
                    <a:pt x="86" y="175"/>
                  </a:cubicBezTo>
                  <a:cubicBezTo>
                    <a:pt x="84" y="179"/>
                    <a:pt x="83" y="184"/>
                    <a:pt x="81" y="188"/>
                  </a:cubicBezTo>
                  <a:cubicBezTo>
                    <a:pt x="78" y="197"/>
                    <a:pt x="72" y="205"/>
                    <a:pt x="66" y="213"/>
                  </a:cubicBezTo>
                  <a:cubicBezTo>
                    <a:pt x="59" y="220"/>
                    <a:pt x="50" y="228"/>
                    <a:pt x="40" y="228"/>
                  </a:cubicBezTo>
                  <a:cubicBezTo>
                    <a:pt x="28" y="220"/>
                    <a:pt x="14" y="215"/>
                    <a:pt x="0" y="211"/>
                  </a:cubicBezTo>
                  <a:cubicBezTo>
                    <a:pt x="1" y="210"/>
                    <a:pt x="2" y="209"/>
                    <a:pt x="3" y="208"/>
                  </a:cubicBezTo>
                  <a:cubicBezTo>
                    <a:pt x="26" y="185"/>
                    <a:pt x="38" y="154"/>
                    <a:pt x="43" y="121"/>
                  </a:cubicBezTo>
                  <a:cubicBezTo>
                    <a:pt x="48" y="89"/>
                    <a:pt x="45" y="57"/>
                    <a:pt x="42" y="25"/>
                  </a:cubicBezTo>
                  <a:cubicBezTo>
                    <a:pt x="41" y="18"/>
                    <a:pt x="41" y="10"/>
                    <a:pt x="46" y="6"/>
                  </a:cubicBezTo>
                  <a:cubicBezTo>
                    <a:pt x="49" y="4"/>
                    <a:pt x="52" y="4"/>
                    <a:pt x="55" y="4"/>
                  </a:cubicBezTo>
                  <a:cubicBezTo>
                    <a:pt x="71" y="3"/>
                    <a:pt x="86" y="2"/>
                    <a:pt x="102" y="0"/>
                  </a:cubicBezTo>
                  <a:cubicBezTo>
                    <a:pt x="111" y="21"/>
                    <a:pt x="104" y="46"/>
                    <a:pt x="96" y="67"/>
                  </a:cubicBezTo>
                  <a:cubicBezTo>
                    <a:pt x="88" y="89"/>
                    <a:pt x="78" y="112"/>
                    <a:pt x="83" y="134"/>
                  </a:cubicBezTo>
                  <a:cubicBezTo>
                    <a:pt x="85" y="140"/>
                    <a:pt x="87" y="146"/>
                    <a:pt x="89" y="153"/>
                  </a:cubicBezTo>
                  <a:cubicBezTo>
                    <a:pt x="89" y="154"/>
                    <a:pt x="89" y="155"/>
                    <a:pt x="89" y="156"/>
                  </a:cubicBezTo>
                  <a:cubicBezTo>
                    <a:pt x="89" y="159"/>
                    <a:pt x="89" y="162"/>
                    <a:pt x="88" y="16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3" name="Freeform 51"/>
            <p:cNvSpPr>
              <a:spLocks/>
            </p:cNvSpPr>
            <p:nvPr/>
          </p:nvSpPr>
          <p:spPr bwMode="auto">
            <a:xfrm>
              <a:off x="2414588" y="5430838"/>
              <a:ext cx="461963" cy="471488"/>
            </a:xfrm>
            <a:custGeom>
              <a:avLst/>
              <a:gdLst>
                <a:gd name="T0" fmla="*/ 1 w 108"/>
                <a:gd name="T1" fmla="*/ 77 h 111"/>
                <a:gd name="T2" fmla="*/ 15 w 108"/>
                <a:gd name="T3" fmla="*/ 58 h 111"/>
                <a:gd name="T4" fmla="*/ 55 w 108"/>
                <a:gd name="T5" fmla="*/ 75 h 111"/>
                <a:gd name="T6" fmla="*/ 81 w 108"/>
                <a:gd name="T7" fmla="*/ 60 h 111"/>
                <a:gd name="T8" fmla="*/ 96 w 108"/>
                <a:gd name="T9" fmla="*/ 35 h 111"/>
                <a:gd name="T10" fmla="*/ 101 w 108"/>
                <a:gd name="T11" fmla="*/ 22 h 111"/>
                <a:gd name="T12" fmla="*/ 103 w 108"/>
                <a:gd name="T13" fmla="*/ 12 h 111"/>
                <a:gd name="T14" fmla="*/ 104 w 108"/>
                <a:gd name="T15" fmla="*/ 3 h 111"/>
                <a:gd name="T16" fmla="*/ 104 w 108"/>
                <a:gd name="T17" fmla="*/ 0 h 111"/>
                <a:gd name="T18" fmla="*/ 107 w 108"/>
                <a:gd name="T19" fmla="*/ 16 h 111"/>
                <a:gd name="T20" fmla="*/ 97 w 108"/>
                <a:gd name="T21" fmla="*/ 48 h 111"/>
                <a:gd name="T22" fmla="*/ 6 w 108"/>
                <a:gd name="T23" fmla="*/ 101 h 111"/>
                <a:gd name="T24" fmla="*/ 1 w 108"/>
                <a:gd name="T25" fmla="*/ 7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11">
                  <a:moveTo>
                    <a:pt x="1" y="77"/>
                  </a:moveTo>
                  <a:cubicBezTo>
                    <a:pt x="3" y="69"/>
                    <a:pt x="9" y="63"/>
                    <a:pt x="15" y="58"/>
                  </a:cubicBezTo>
                  <a:cubicBezTo>
                    <a:pt x="29" y="62"/>
                    <a:pt x="43" y="67"/>
                    <a:pt x="55" y="75"/>
                  </a:cubicBezTo>
                  <a:cubicBezTo>
                    <a:pt x="65" y="75"/>
                    <a:pt x="74" y="67"/>
                    <a:pt x="81" y="60"/>
                  </a:cubicBezTo>
                  <a:cubicBezTo>
                    <a:pt x="87" y="52"/>
                    <a:pt x="93" y="44"/>
                    <a:pt x="96" y="35"/>
                  </a:cubicBezTo>
                  <a:cubicBezTo>
                    <a:pt x="98" y="31"/>
                    <a:pt x="99" y="26"/>
                    <a:pt x="101" y="22"/>
                  </a:cubicBezTo>
                  <a:cubicBezTo>
                    <a:pt x="102" y="18"/>
                    <a:pt x="103" y="15"/>
                    <a:pt x="103" y="12"/>
                  </a:cubicBezTo>
                  <a:cubicBezTo>
                    <a:pt x="104" y="9"/>
                    <a:pt x="104" y="6"/>
                    <a:pt x="104" y="3"/>
                  </a:cubicBezTo>
                  <a:cubicBezTo>
                    <a:pt x="104" y="2"/>
                    <a:pt x="104" y="1"/>
                    <a:pt x="104" y="0"/>
                  </a:cubicBezTo>
                  <a:cubicBezTo>
                    <a:pt x="106" y="5"/>
                    <a:pt x="107" y="10"/>
                    <a:pt x="107" y="16"/>
                  </a:cubicBezTo>
                  <a:cubicBezTo>
                    <a:pt x="108" y="27"/>
                    <a:pt x="101" y="38"/>
                    <a:pt x="97" y="48"/>
                  </a:cubicBezTo>
                  <a:cubicBezTo>
                    <a:pt x="69" y="111"/>
                    <a:pt x="6" y="101"/>
                    <a:pt x="6" y="101"/>
                  </a:cubicBezTo>
                  <a:cubicBezTo>
                    <a:pt x="6" y="101"/>
                    <a:pt x="0" y="85"/>
                    <a:pt x="1" y="77"/>
                  </a:cubicBezTo>
                  <a:close/>
                </a:path>
              </a:pathLst>
            </a:custGeom>
            <a:solidFill>
              <a:srgbClr val="3061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4" name="Freeform 52"/>
            <p:cNvSpPr>
              <a:spLocks/>
            </p:cNvSpPr>
            <p:nvPr/>
          </p:nvSpPr>
          <p:spPr bwMode="auto">
            <a:xfrm>
              <a:off x="1873251" y="4751388"/>
              <a:ext cx="503238" cy="831850"/>
            </a:xfrm>
            <a:custGeom>
              <a:avLst/>
              <a:gdLst>
                <a:gd name="T0" fmla="*/ 92 w 118"/>
                <a:gd name="T1" fmla="*/ 170 h 196"/>
                <a:gd name="T2" fmla="*/ 75 w 118"/>
                <a:gd name="T3" fmla="*/ 181 h 196"/>
                <a:gd name="T4" fmla="*/ 34 w 118"/>
                <a:gd name="T5" fmla="*/ 193 h 196"/>
                <a:gd name="T6" fmla="*/ 10 w 118"/>
                <a:gd name="T7" fmla="*/ 193 h 196"/>
                <a:gd name="T8" fmla="*/ 6 w 118"/>
                <a:gd name="T9" fmla="*/ 191 h 196"/>
                <a:gd name="T10" fmla="*/ 3 w 118"/>
                <a:gd name="T11" fmla="*/ 187 h 196"/>
                <a:gd name="T12" fmla="*/ 1 w 118"/>
                <a:gd name="T13" fmla="*/ 175 h 196"/>
                <a:gd name="T14" fmla="*/ 8 w 118"/>
                <a:gd name="T15" fmla="*/ 165 h 196"/>
                <a:gd name="T16" fmla="*/ 46 w 118"/>
                <a:gd name="T17" fmla="*/ 149 h 196"/>
                <a:gd name="T18" fmla="*/ 62 w 118"/>
                <a:gd name="T19" fmla="*/ 110 h 196"/>
                <a:gd name="T20" fmla="*/ 56 w 118"/>
                <a:gd name="T21" fmla="*/ 68 h 196"/>
                <a:gd name="T22" fmla="*/ 50 w 118"/>
                <a:gd name="T23" fmla="*/ 49 h 196"/>
                <a:gd name="T24" fmla="*/ 44 w 118"/>
                <a:gd name="T25" fmla="*/ 0 h 196"/>
                <a:gd name="T26" fmla="*/ 115 w 118"/>
                <a:gd name="T27" fmla="*/ 10 h 196"/>
                <a:gd name="T28" fmla="*/ 113 w 118"/>
                <a:gd name="T29" fmla="*/ 69 h 196"/>
                <a:gd name="T30" fmla="*/ 110 w 118"/>
                <a:gd name="T31" fmla="*/ 78 h 196"/>
                <a:gd name="T32" fmla="*/ 109 w 118"/>
                <a:gd name="T33" fmla="*/ 91 h 196"/>
                <a:gd name="T34" fmla="*/ 107 w 118"/>
                <a:gd name="T35" fmla="*/ 99 h 196"/>
                <a:gd name="T36" fmla="*/ 110 w 118"/>
                <a:gd name="T37" fmla="*/ 140 h 196"/>
                <a:gd name="T38" fmla="*/ 111 w 118"/>
                <a:gd name="T39" fmla="*/ 146 h 196"/>
                <a:gd name="T40" fmla="*/ 102 w 118"/>
                <a:gd name="T41" fmla="*/ 163 h 196"/>
                <a:gd name="T42" fmla="*/ 92 w 118"/>
                <a:gd name="T43" fmla="*/ 17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8" h="196">
                  <a:moveTo>
                    <a:pt x="92" y="170"/>
                  </a:moveTo>
                  <a:cubicBezTo>
                    <a:pt x="87" y="174"/>
                    <a:pt x="81" y="178"/>
                    <a:pt x="75" y="181"/>
                  </a:cubicBezTo>
                  <a:cubicBezTo>
                    <a:pt x="62" y="187"/>
                    <a:pt x="48" y="190"/>
                    <a:pt x="34" y="193"/>
                  </a:cubicBezTo>
                  <a:cubicBezTo>
                    <a:pt x="26" y="194"/>
                    <a:pt x="18" y="196"/>
                    <a:pt x="10" y="193"/>
                  </a:cubicBezTo>
                  <a:cubicBezTo>
                    <a:pt x="9" y="193"/>
                    <a:pt x="7" y="192"/>
                    <a:pt x="6" y="191"/>
                  </a:cubicBezTo>
                  <a:cubicBezTo>
                    <a:pt x="5" y="190"/>
                    <a:pt x="4" y="189"/>
                    <a:pt x="3" y="187"/>
                  </a:cubicBezTo>
                  <a:cubicBezTo>
                    <a:pt x="1" y="183"/>
                    <a:pt x="0" y="179"/>
                    <a:pt x="1" y="175"/>
                  </a:cubicBezTo>
                  <a:cubicBezTo>
                    <a:pt x="2" y="171"/>
                    <a:pt x="5" y="168"/>
                    <a:pt x="8" y="165"/>
                  </a:cubicBezTo>
                  <a:cubicBezTo>
                    <a:pt x="21" y="161"/>
                    <a:pt x="35" y="158"/>
                    <a:pt x="46" y="149"/>
                  </a:cubicBezTo>
                  <a:cubicBezTo>
                    <a:pt x="56" y="139"/>
                    <a:pt x="61" y="125"/>
                    <a:pt x="62" y="110"/>
                  </a:cubicBezTo>
                  <a:cubicBezTo>
                    <a:pt x="62" y="96"/>
                    <a:pt x="59" y="82"/>
                    <a:pt x="56" y="68"/>
                  </a:cubicBezTo>
                  <a:cubicBezTo>
                    <a:pt x="54" y="62"/>
                    <a:pt x="52" y="55"/>
                    <a:pt x="50" y="49"/>
                  </a:cubicBezTo>
                  <a:cubicBezTo>
                    <a:pt x="46" y="33"/>
                    <a:pt x="41" y="16"/>
                    <a:pt x="44" y="0"/>
                  </a:cubicBezTo>
                  <a:cubicBezTo>
                    <a:pt x="68" y="2"/>
                    <a:pt x="91" y="6"/>
                    <a:pt x="115" y="10"/>
                  </a:cubicBezTo>
                  <a:cubicBezTo>
                    <a:pt x="117" y="30"/>
                    <a:pt x="118" y="50"/>
                    <a:pt x="113" y="69"/>
                  </a:cubicBezTo>
                  <a:cubicBezTo>
                    <a:pt x="112" y="72"/>
                    <a:pt x="111" y="75"/>
                    <a:pt x="110" y="78"/>
                  </a:cubicBezTo>
                  <a:cubicBezTo>
                    <a:pt x="109" y="82"/>
                    <a:pt x="109" y="86"/>
                    <a:pt x="109" y="91"/>
                  </a:cubicBezTo>
                  <a:cubicBezTo>
                    <a:pt x="108" y="93"/>
                    <a:pt x="108" y="96"/>
                    <a:pt x="107" y="99"/>
                  </a:cubicBezTo>
                  <a:cubicBezTo>
                    <a:pt x="105" y="113"/>
                    <a:pt x="106" y="127"/>
                    <a:pt x="110" y="140"/>
                  </a:cubicBezTo>
                  <a:cubicBezTo>
                    <a:pt x="110" y="142"/>
                    <a:pt x="111" y="144"/>
                    <a:pt x="111" y="146"/>
                  </a:cubicBezTo>
                  <a:cubicBezTo>
                    <a:pt x="109" y="152"/>
                    <a:pt x="107" y="158"/>
                    <a:pt x="102" y="163"/>
                  </a:cubicBezTo>
                  <a:cubicBezTo>
                    <a:pt x="99" y="166"/>
                    <a:pt x="96" y="168"/>
                    <a:pt x="92" y="17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5" name="Freeform 53"/>
            <p:cNvSpPr>
              <a:spLocks/>
            </p:cNvSpPr>
            <p:nvPr/>
          </p:nvSpPr>
          <p:spPr bwMode="auto">
            <a:xfrm>
              <a:off x="1651001" y="5370513"/>
              <a:ext cx="730250" cy="323850"/>
            </a:xfrm>
            <a:custGeom>
              <a:avLst/>
              <a:gdLst>
                <a:gd name="T0" fmla="*/ 5 w 171"/>
                <a:gd name="T1" fmla="*/ 39 h 76"/>
                <a:gd name="T2" fmla="*/ 15 w 171"/>
                <a:gd name="T3" fmla="*/ 34 h 76"/>
                <a:gd name="T4" fmla="*/ 53 w 171"/>
                <a:gd name="T5" fmla="*/ 20 h 76"/>
                <a:gd name="T6" fmla="*/ 60 w 171"/>
                <a:gd name="T7" fmla="*/ 19 h 76"/>
                <a:gd name="T8" fmla="*/ 53 w 171"/>
                <a:gd name="T9" fmla="*/ 29 h 76"/>
                <a:gd name="T10" fmla="*/ 55 w 171"/>
                <a:gd name="T11" fmla="*/ 41 h 76"/>
                <a:gd name="T12" fmla="*/ 58 w 171"/>
                <a:gd name="T13" fmla="*/ 45 h 76"/>
                <a:gd name="T14" fmla="*/ 62 w 171"/>
                <a:gd name="T15" fmla="*/ 47 h 76"/>
                <a:gd name="T16" fmla="*/ 86 w 171"/>
                <a:gd name="T17" fmla="*/ 47 h 76"/>
                <a:gd name="T18" fmla="*/ 127 w 171"/>
                <a:gd name="T19" fmla="*/ 35 h 76"/>
                <a:gd name="T20" fmla="*/ 144 w 171"/>
                <a:gd name="T21" fmla="*/ 24 h 76"/>
                <a:gd name="T22" fmla="*/ 154 w 171"/>
                <a:gd name="T23" fmla="*/ 17 h 76"/>
                <a:gd name="T24" fmla="*/ 163 w 171"/>
                <a:gd name="T25" fmla="*/ 0 h 76"/>
                <a:gd name="T26" fmla="*/ 170 w 171"/>
                <a:gd name="T27" fmla="*/ 35 h 76"/>
                <a:gd name="T28" fmla="*/ 162 w 171"/>
                <a:gd name="T29" fmla="*/ 50 h 76"/>
                <a:gd name="T30" fmla="*/ 146 w 171"/>
                <a:gd name="T31" fmla="*/ 55 h 76"/>
                <a:gd name="T32" fmla="*/ 129 w 171"/>
                <a:gd name="T33" fmla="*/ 55 h 76"/>
                <a:gd name="T34" fmla="*/ 90 w 171"/>
                <a:gd name="T35" fmla="*/ 62 h 76"/>
                <a:gd name="T36" fmla="*/ 57 w 171"/>
                <a:gd name="T37" fmla="*/ 74 h 76"/>
                <a:gd name="T38" fmla="*/ 26 w 171"/>
                <a:gd name="T39" fmla="*/ 69 h 76"/>
                <a:gd name="T40" fmla="*/ 8 w 171"/>
                <a:gd name="T41" fmla="*/ 55 h 76"/>
                <a:gd name="T42" fmla="*/ 1 w 171"/>
                <a:gd name="T43" fmla="*/ 48 h 76"/>
                <a:gd name="T44" fmla="*/ 5 w 171"/>
                <a:gd name="T45"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76">
                  <a:moveTo>
                    <a:pt x="5" y="39"/>
                  </a:moveTo>
                  <a:cubicBezTo>
                    <a:pt x="8" y="36"/>
                    <a:pt x="11" y="35"/>
                    <a:pt x="15" y="34"/>
                  </a:cubicBezTo>
                  <a:cubicBezTo>
                    <a:pt x="27" y="29"/>
                    <a:pt x="40" y="24"/>
                    <a:pt x="53" y="20"/>
                  </a:cubicBezTo>
                  <a:cubicBezTo>
                    <a:pt x="56" y="20"/>
                    <a:pt x="58" y="19"/>
                    <a:pt x="60" y="19"/>
                  </a:cubicBezTo>
                  <a:cubicBezTo>
                    <a:pt x="57" y="22"/>
                    <a:pt x="54" y="25"/>
                    <a:pt x="53" y="29"/>
                  </a:cubicBezTo>
                  <a:cubicBezTo>
                    <a:pt x="52" y="33"/>
                    <a:pt x="53" y="37"/>
                    <a:pt x="55" y="41"/>
                  </a:cubicBezTo>
                  <a:cubicBezTo>
                    <a:pt x="56" y="43"/>
                    <a:pt x="57" y="44"/>
                    <a:pt x="58" y="45"/>
                  </a:cubicBezTo>
                  <a:cubicBezTo>
                    <a:pt x="59" y="46"/>
                    <a:pt x="61" y="47"/>
                    <a:pt x="62" y="47"/>
                  </a:cubicBezTo>
                  <a:cubicBezTo>
                    <a:pt x="70" y="50"/>
                    <a:pt x="78" y="48"/>
                    <a:pt x="86" y="47"/>
                  </a:cubicBezTo>
                  <a:cubicBezTo>
                    <a:pt x="100" y="44"/>
                    <a:pt x="114" y="41"/>
                    <a:pt x="127" y="35"/>
                  </a:cubicBezTo>
                  <a:cubicBezTo>
                    <a:pt x="133" y="32"/>
                    <a:pt x="139" y="28"/>
                    <a:pt x="144" y="24"/>
                  </a:cubicBezTo>
                  <a:cubicBezTo>
                    <a:pt x="148" y="22"/>
                    <a:pt x="151" y="20"/>
                    <a:pt x="154" y="17"/>
                  </a:cubicBezTo>
                  <a:cubicBezTo>
                    <a:pt x="159" y="12"/>
                    <a:pt x="161" y="6"/>
                    <a:pt x="163" y="0"/>
                  </a:cubicBezTo>
                  <a:cubicBezTo>
                    <a:pt x="167" y="12"/>
                    <a:pt x="171" y="23"/>
                    <a:pt x="170" y="35"/>
                  </a:cubicBezTo>
                  <a:cubicBezTo>
                    <a:pt x="169" y="40"/>
                    <a:pt x="166" y="46"/>
                    <a:pt x="162" y="50"/>
                  </a:cubicBezTo>
                  <a:cubicBezTo>
                    <a:pt x="158" y="53"/>
                    <a:pt x="152" y="55"/>
                    <a:pt x="146" y="55"/>
                  </a:cubicBezTo>
                  <a:cubicBezTo>
                    <a:pt x="141" y="56"/>
                    <a:pt x="135" y="55"/>
                    <a:pt x="129" y="55"/>
                  </a:cubicBezTo>
                  <a:cubicBezTo>
                    <a:pt x="116" y="55"/>
                    <a:pt x="103" y="57"/>
                    <a:pt x="90" y="62"/>
                  </a:cubicBezTo>
                  <a:cubicBezTo>
                    <a:pt x="79" y="66"/>
                    <a:pt x="69" y="72"/>
                    <a:pt x="57" y="74"/>
                  </a:cubicBezTo>
                  <a:cubicBezTo>
                    <a:pt x="47" y="76"/>
                    <a:pt x="36" y="73"/>
                    <a:pt x="26" y="69"/>
                  </a:cubicBezTo>
                  <a:cubicBezTo>
                    <a:pt x="19" y="65"/>
                    <a:pt x="13" y="61"/>
                    <a:pt x="8" y="55"/>
                  </a:cubicBezTo>
                  <a:cubicBezTo>
                    <a:pt x="6" y="54"/>
                    <a:pt x="1" y="51"/>
                    <a:pt x="1" y="48"/>
                  </a:cubicBezTo>
                  <a:cubicBezTo>
                    <a:pt x="0" y="45"/>
                    <a:pt x="3" y="41"/>
                    <a:pt x="5" y="39"/>
                  </a:cubicBezTo>
                  <a:close/>
                </a:path>
              </a:pathLst>
            </a:custGeom>
            <a:solidFill>
              <a:srgbClr val="3061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6" name="Freeform 54"/>
            <p:cNvSpPr>
              <a:spLocks/>
            </p:cNvSpPr>
            <p:nvPr/>
          </p:nvSpPr>
          <p:spPr bwMode="auto">
            <a:xfrm>
              <a:off x="1936751" y="3643313"/>
              <a:ext cx="1281113" cy="1235075"/>
            </a:xfrm>
            <a:custGeom>
              <a:avLst/>
              <a:gdLst>
                <a:gd name="T0" fmla="*/ 12 w 300"/>
                <a:gd name="T1" fmla="*/ 151 h 291"/>
                <a:gd name="T2" fmla="*/ 19 w 300"/>
                <a:gd name="T3" fmla="*/ 120 h 291"/>
                <a:gd name="T4" fmla="*/ 43 w 300"/>
                <a:gd name="T5" fmla="*/ 37 h 291"/>
                <a:gd name="T6" fmla="*/ 57 w 300"/>
                <a:gd name="T7" fmla="*/ 8 h 291"/>
                <a:gd name="T8" fmla="*/ 65 w 300"/>
                <a:gd name="T9" fmla="*/ 0 h 291"/>
                <a:gd name="T10" fmla="*/ 142 w 300"/>
                <a:gd name="T11" fmla="*/ 43 h 291"/>
                <a:gd name="T12" fmla="*/ 202 w 300"/>
                <a:gd name="T13" fmla="*/ 47 h 291"/>
                <a:gd name="T14" fmla="*/ 253 w 300"/>
                <a:gd name="T15" fmla="*/ 48 h 291"/>
                <a:gd name="T16" fmla="*/ 290 w 300"/>
                <a:gd name="T17" fmla="*/ 23 h 291"/>
                <a:gd name="T18" fmla="*/ 292 w 300"/>
                <a:gd name="T19" fmla="*/ 19 h 291"/>
                <a:gd name="T20" fmla="*/ 284 w 300"/>
                <a:gd name="T21" fmla="*/ 120 h 291"/>
                <a:gd name="T22" fmla="*/ 251 w 300"/>
                <a:gd name="T23" fmla="*/ 230 h 291"/>
                <a:gd name="T24" fmla="*/ 236 w 300"/>
                <a:gd name="T25" fmla="*/ 274 h 291"/>
                <a:gd name="T26" fmla="*/ 193 w 300"/>
                <a:gd name="T27" fmla="*/ 290 h 291"/>
                <a:gd name="T28" fmla="*/ 146 w 300"/>
                <a:gd name="T29" fmla="*/ 283 h 291"/>
                <a:gd name="T30" fmla="*/ 73 w 300"/>
                <a:gd name="T31" fmla="*/ 278 h 291"/>
                <a:gd name="T32" fmla="*/ 25 w 300"/>
                <a:gd name="T33" fmla="*/ 266 h 291"/>
                <a:gd name="T34" fmla="*/ 2 w 300"/>
                <a:gd name="T35" fmla="*/ 213 h 291"/>
                <a:gd name="T36" fmla="*/ 12 w 300"/>
                <a:gd name="T37" fmla="*/ 15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291">
                  <a:moveTo>
                    <a:pt x="12" y="151"/>
                  </a:moveTo>
                  <a:cubicBezTo>
                    <a:pt x="17" y="141"/>
                    <a:pt x="17" y="131"/>
                    <a:pt x="19" y="120"/>
                  </a:cubicBezTo>
                  <a:cubicBezTo>
                    <a:pt x="25" y="92"/>
                    <a:pt x="32" y="64"/>
                    <a:pt x="43" y="37"/>
                  </a:cubicBezTo>
                  <a:cubicBezTo>
                    <a:pt x="46" y="27"/>
                    <a:pt x="51" y="16"/>
                    <a:pt x="57" y="8"/>
                  </a:cubicBezTo>
                  <a:cubicBezTo>
                    <a:pt x="60" y="5"/>
                    <a:pt x="62" y="3"/>
                    <a:pt x="65" y="0"/>
                  </a:cubicBezTo>
                  <a:cubicBezTo>
                    <a:pt x="88" y="19"/>
                    <a:pt x="113" y="37"/>
                    <a:pt x="142" y="43"/>
                  </a:cubicBezTo>
                  <a:cubicBezTo>
                    <a:pt x="162" y="47"/>
                    <a:pt x="182" y="46"/>
                    <a:pt x="202" y="47"/>
                  </a:cubicBezTo>
                  <a:cubicBezTo>
                    <a:pt x="219" y="48"/>
                    <a:pt x="236" y="51"/>
                    <a:pt x="253" y="48"/>
                  </a:cubicBezTo>
                  <a:cubicBezTo>
                    <a:pt x="269" y="45"/>
                    <a:pt x="282" y="38"/>
                    <a:pt x="290" y="23"/>
                  </a:cubicBezTo>
                  <a:cubicBezTo>
                    <a:pt x="291" y="22"/>
                    <a:pt x="292" y="21"/>
                    <a:pt x="292" y="19"/>
                  </a:cubicBezTo>
                  <a:cubicBezTo>
                    <a:pt x="300" y="52"/>
                    <a:pt x="294" y="87"/>
                    <a:pt x="284" y="120"/>
                  </a:cubicBezTo>
                  <a:cubicBezTo>
                    <a:pt x="273" y="157"/>
                    <a:pt x="257" y="192"/>
                    <a:pt x="251" y="230"/>
                  </a:cubicBezTo>
                  <a:cubicBezTo>
                    <a:pt x="248" y="246"/>
                    <a:pt x="247" y="262"/>
                    <a:pt x="236" y="274"/>
                  </a:cubicBezTo>
                  <a:cubicBezTo>
                    <a:pt x="226" y="287"/>
                    <a:pt x="209" y="291"/>
                    <a:pt x="193" y="290"/>
                  </a:cubicBezTo>
                  <a:cubicBezTo>
                    <a:pt x="177" y="290"/>
                    <a:pt x="162" y="285"/>
                    <a:pt x="146" y="283"/>
                  </a:cubicBezTo>
                  <a:cubicBezTo>
                    <a:pt x="122" y="278"/>
                    <a:pt x="98" y="278"/>
                    <a:pt x="73" y="278"/>
                  </a:cubicBezTo>
                  <a:cubicBezTo>
                    <a:pt x="57" y="278"/>
                    <a:pt x="38" y="277"/>
                    <a:pt x="25" y="266"/>
                  </a:cubicBezTo>
                  <a:cubicBezTo>
                    <a:pt x="11" y="255"/>
                    <a:pt x="5" y="231"/>
                    <a:pt x="2" y="213"/>
                  </a:cubicBezTo>
                  <a:cubicBezTo>
                    <a:pt x="0" y="192"/>
                    <a:pt x="3" y="171"/>
                    <a:pt x="12" y="15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 name="Freeform 55"/>
            <p:cNvSpPr>
              <a:spLocks/>
            </p:cNvSpPr>
            <p:nvPr/>
          </p:nvSpPr>
          <p:spPr bwMode="auto">
            <a:xfrm>
              <a:off x="2206626" y="3529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8" name="Freeform 56"/>
            <p:cNvSpPr>
              <a:spLocks/>
            </p:cNvSpPr>
            <p:nvPr/>
          </p:nvSpPr>
          <p:spPr bwMode="auto">
            <a:xfrm>
              <a:off x="2138363" y="3541713"/>
              <a:ext cx="76200" cy="187325"/>
            </a:xfrm>
            <a:custGeom>
              <a:avLst/>
              <a:gdLst>
                <a:gd name="T0" fmla="*/ 0 w 18"/>
                <a:gd name="T1" fmla="*/ 29 h 44"/>
                <a:gd name="T2" fmla="*/ 1 w 18"/>
                <a:gd name="T3" fmla="*/ 20 h 44"/>
                <a:gd name="T4" fmla="*/ 2 w 18"/>
                <a:gd name="T5" fmla="*/ 10 h 44"/>
                <a:gd name="T6" fmla="*/ 7 w 18"/>
                <a:gd name="T7" fmla="*/ 0 h 44"/>
                <a:gd name="T8" fmla="*/ 15 w 18"/>
                <a:gd name="T9" fmla="*/ 1 h 44"/>
                <a:gd name="T10" fmla="*/ 7 w 18"/>
                <a:gd name="T11" fmla="*/ 16 h 44"/>
                <a:gd name="T12" fmla="*/ 18 w 18"/>
                <a:gd name="T13" fmla="*/ 24 h 44"/>
                <a:gd name="T14" fmla="*/ 10 w 18"/>
                <a:gd name="T15" fmla="*/ 32 h 44"/>
                <a:gd name="T16" fmla="*/ 3 w 18"/>
                <a:gd name="T17" fmla="*/ 44 h 44"/>
                <a:gd name="T18" fmla="*/ 1 w 18"/>
                <a:gd name="T19" fmla="*/ 40 h 44"/>
                <a:gd name="T20" fmla="*/ 0 w 18"/>
                <a:gd name="T2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4">
                  <a:moveTo>
                    <a:pt x="0" y="29"/>
                  </a:moveTo>
                  <a:cubicBezTo>
                    <a:pt x="0" y="26"/>
                    <a:pt x="0" y="23"/>
                    <a:pt x="1" y="20"/>
                  </a:cubicBezTo>
                  <a:cubicBezTo>
                    <a:pt x="1" y="16"/>
                    <a:pt x="1" y="13"/>
                    <a:pt x="2" y="10"/>
                  </a:cubicBezTo>
                  <a:cubicBezTo>
                    <a:pt x="3" y="6"/>
                    <a:pt x="5" y="3"/>
                    <a:pt x="7" y="0"/>
                  </a:cubicBezTo>
                  <a:cubicBezTo>
                    <a:pt x="9" y="0"/>
                    <a:pt x="12" y="0"/>
                    <a:pt x="15" y="1"/>
                  </a:cubicBezTo>
                  <a:cubicBezTo>
                    <a:pt x="13" y="6"/>
                    <a:pt x="10" y="11"/>
                    <a:pt x="7" y="16"/>
                  </a:cubicBezTo>
                  <a:cubicBezTo>
                    <a:pt x="11" y="19"/>
                    <a:pt x="14" y="21"/>
                    <a:pt x="18" y="24"/>
                  </a:cubicBezTo>
                  <a:cubicBezTo>
                    <a:pt x="15" y="27"/>
                    <a:pt x="13" y="29"/>
                    <a:pt x="10" y="32"/>
                  </a:cubicBezTo>
                  <a:cubicBezTo>
                    <a:pt x="7" y="36"/>
                    <a:pt x="5" y="40"/>
                    <a:pt x="3" y="44"/>
                  </a:cubicBezTo>
                  <a:cubicBezTo>
                    <a:pt x="2" y="43"/>
                    <a:pt x="1" y="41"/>
                    <a:pt x="1" y="40"/>
                  </a:cubicBezTo>
                  <a:cubicBezTo>
                    <a:pt x="0" y="36"/>
                    <a:pt x="0" y="33"/>
                    <a:pt x="0" y="2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9" name="Freeform 57"/>
            <p:cNvSpPr>
              <a:spLocks/>
            </p:cNvSpPr>
            <p:nvPr/>
          </p:nvSpPr>
          <p:spPr bwMode="auto">
            <a:xfrm>
              <a:off x="2154238" y="2798763"/>
              <a:ext cx="107950" cy="747713"/>
            </a:xfrm>
            <a:custGeom>
              <a:avLst/>
              <a:gdLst>
                <a:gd name="T0" fmla="*/ 18 w 25"/>
                <a:gd name="T1" fmla="*/ 0 h 176"/>
                <a:gd name="T2" fmla="*/ 19 w 25"/>
                <a:gd name="T3" fmla="*/ 98 h 176"/>
                <a:gd name="T4" fmla="*/ 11 w 25"/>
                <a:gd name="T5" fmla="*/ 176 h 176"/>
                <a:gd name="T6" fmla="*/ 0 w 25"/>
                <a:gd name="T7" fmla="*/ 174 h 176"/>
                <a:gd name="T8" fmla="*/ 18 w 25"/>
                <a:gd name="T9" fmla="*/ 0 h 176"/>
              </a:gdLst>
              <a:ahLst/>
              <a:cxnLst>
                <a:cxn ang="0">
                  <a:pos x="T0" y="T1"/>
                </a:cxn>
                <a:cxn ang="0">
                  <a:pos x="T2" y="T3"/>
                </a:cxn>
                <a:cxn ang="0">
                  <a:pos x="T4" y="T5"/>
                </a:cxn>
                <a:cxn ang="0">
                  <a:pos x="T6" y="T7"/>
                </a:cxn>
                <a:cxn ang="0">
                  <a:pos x="T8" y="T9"/>
                </a:cxn>
              </a:cxnLst>
              <a:rect l="0" t="0" r="r" b="b"/>
              <a:pathLst>
                <a:path w="25" h="176">
                  <a:moveTo>
                    <a:pt x="18" y="0"/>
                  </a:moveTo>
                  <a:cubicBezTo>
                    <a:pt x="18" y="33"/>
                    <a:pt x="13" y="65"/>
                    <a:pt x="19" y="98"/>
                  </a:cubicBezTo>
                  <a:cubicBezTo>
                    <a:pt x="25" y="124"/>
                    <a:pt x="21" y="151"/>
                    <a:pt x="11" y="176"/>
                  </a:cubicBezTo>
                  <a:cubicBezTo>
                    <a:pt x="7" y="175"/>
                    <a:pt x="3" y="175"/>
                    <a:pt x="0" y="174"/>
                  </a:cubicBezTo>
                  <a:cubicBezTo>
                    <a:pt x="3" y="167"/>
                    <a:pt x="12" y="74"/>
                    <a:pt x="18" y="0"/>
                  </a:cubicBezTo>
                  <a:close/>
                </a:path>
              </a:pathLst>
            </a:custGeom>
            <a:solidFill>
              <a:srgbClr val="064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0" name="Freeform 58"/>
            <p:cNvSpPr>
              <a:spLocks/>
            </p:cNvSpPr>
            <p:nvPr/>
          </p:nvSpPr>
          <p:spPr bwMode="auto">
            <a:xfrm>
              <a:off x="2232026" y="2060576"/>
              <a:ext cx="80963" cy="339725"/>
            </a:xfrm>
            <a:custGeom>
              <a:avLst/>
              <a:gdLst>
                <a:gd name="T0" fmla="*/ 8 w 19"/>
                <a:gd name="T1" fmla="*/ 74 h 80"/>
                <a:gd name="T2" fmla="*/ 5 w 19"/>
                <a:gd name="T3" fmla="*/ 80 h 80"/>
                <a:gd name="T4" fmla="*/ 6 w 19"/>
                <a:gd name="T5" fmla="*/ 0 h 80"/>
                <a:gd name="T6" fmla="*/ 8 w 19"/>
                <a:gd name="T7" fmla="*/ 74 h 80"/>
              </a:gdLst>
              <a:ahLst/>
              <a:cxnLst>
                <a:cxn ang="0">
                  <a:pos x="T0" y="T1"/>
                </a:cxn>
                <a:cxn ang="0">
                  <a:pos x="T2" y="T3"/>
                </a:cxn>
                <a:cxn ang="0">
                  <a:pos x="T4" y="T5"/>
                </a:cxn>
                <a:cxn ang="0">
                  <a:pos x="T6" y="T7"/>
                </a:cxn>
              </a:cxnLst>
              <a:rect l="0" t="0" r="r" b="b"/>
              <a:pathLst>
                <a:path w="19" h="80">
                  <a:moveTo>
                    <a:pt x="8" y="74"/>
                  </a:moveTo>
                  <a:cubicBezTo>
                    <a:pt x="7" y="76"/>
                    <a:pt x="6" y="78"/>
                    <a:pt x="5" y="80"/>
                  </a:cubicBezTo>
                  <a:cubicBezTo>
                    <a:pt x="3" y="60"/>
                    <a:pt x="0" y="13"/>
                    <a:pt x="6" y="0"/>
                  </a:cubicBezTo>
                  <a:cubicBezTo>
                    <a:pt x="18" y="23"/>
                    <a:pt x="19" y="51"/>
                    <a:pt x="8" y="74"/>
                  </a:cubicBezTo>
                  <a:close/>
                </a:path>
              </a:pathLst>
            </a:custGeom>
            <a:solidFill>
              <a:srgbClr val="064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1" name="Freeform 59"/>
            <p:cNvSpPr>
              <a:spLocks/>
            </p:cNvSpPr>
            <p:nvPr/>
          </p:nvSpPr>
          <p:spPr bwMode="auto">
            <a:xfrm>
              <a:off x="2730501" y="2157413"/>
              <a:ext cx="533400" cy="1001713"/>
            </a:xfrm>
            <a:custGeom>
              <a:avLst/>
              <a:gdLst>
                <a:gd name="T0" fmla="*/ 0 w 125"/>
                <a:gd name="T1" fmla="*/ 236 h 236"/>
                <a:gd name="T2" fmla="*/ 56 w 125"/>
                <a:gd name="T3" fmla="*/ 194 h 236"/>
                <a:gd name="T4" fmla="*/ 97 w 125"/>
                <a:gd name="T5" fmla="*/ 135 h 236"/>
                <a:gd name="T6" fmla="*/ 125 w 125"/>
                <a:gd name="T7" fmla="*/ 69 h 236"/>
                <a:gd name="T8" fmla="*/ 92 w 125"/>
                <a:gd name="T9" fmla="*/ 4 h 236"/>
                <a:gd name="T10" fmla="*/ 81 w 125"/>
                <a:gd name="T11" fmla="*/ 1 h 236"/>
                <a:gd name="T12" fmla="*/ 73 w 125"/>
                <a:gd name="T13" fmla="*/ 15 h 236"/>
                <a:gd name="T14" fmla="*/ 51 w 125"/>
                <a:gd name="T15" fmla="*/ 58 h 236"/>
                <a:gd name="T16" fmla="*/ 29 w 125"/>
                <a:gd name="T17" fmla="*/ 121 h 236"/>
                <a:gd name="T18" fmla="*/ 23 w 125"/>
                <a:gd name="T19" fmla="*/ 145 h 236"/>
                <a:gd name="T20" fmla="*/ 11 w 125"/>
                <a:gd name="T21" fmla="*/ 197 h 236"/>
                <a:gd name="T22" fmla="*/ 0 w 125"/>
                <a:gd name="T23"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236">
                  <a:moveTo>
                    <a:pt x="0" y="236"/>
                  </a:moveTo>
                  <a:cubicBezTo>
                    <a:pt x="29" y="234"/>
                    <a:pt x="43" y="211"/>
                    <a:pt x="56" y="194"/>
                  </a:cubicBezTo>
                  <a:cubicBezTo>
                    <a:pt x="70" y="178"/>
                    <a:pt x="85" y="147"/>
                    <a:pt x="97" y="135"/>
                  </a:cubicBezTo>
                  <a:cubicBezTo>
                    <a:pt x="115" y="118"/>
                    <a:pt x="125" y="94"/>
                    <a:pt x="125" y="69"/>
                  </a:cubicBezTo>
                  <a:cubicBezTo>
                    <a:pt x="125" y="44"/>
                    <a:pt x="113" y="19"/>
                    <a:pt x="92" y="4"/>
                  </a:cubicBezTo>
                  <a:cubicBezTo>
                    <a:pt x="89" y="2"/>
                    <a:pt x="85" y="0"/>
                    <a:pt x="81" y="1"/>
                  </a:cubicBezTo>
                  <a:cubicBezTo>
                    <a:pt x="76" y="3"/>
                    <a:pt x="75" y="9"/>
                    <a:pt x="73" y="15"/>
                  </a:cubicBezTo>
                  <a:cubicBezTo>
                    <a:pt x="69" y="31"/>
                    <a:pt x="59" y="44"/>
                    <a:pt x="51" y="58"/>
                  </a:cubicBezTo>
                  <a:cubicBezTo>
                    <a:pt x="40" y="77"/>
                    <a:pt x="32" y="99"/>
                    <a:pt x="29" y="121"/>
                  </a:cubicBezTo>
                  <a:cubicBezTo>
                    <a:pt x="28" y="129"/>
                    <a:pt x="24" y="136"/>
                    <a:pt x="23" y="145"/>
                  </a:cubicBezTo>
                  <a:cubicBezTo>
                    <a:pt x="22" y="163"/>
                    <a:pt x="18" y="181"/>
                    <a:pt x="11" y="197"/>
                  </a:cubicBezTo>
                  <a:cubicBezTo>
                    <a:pt x="6" y="210"/>
                    <a:pt x="0" y="223"/>
                    <a:pt x="0" y="236"/>
                  </a:cubicBezTo>
                  <a:close/>
                </a:path>
              </a:pathLst>
            </a:custGeom>
            <a:solidFill>
              <a:srgbClr val="064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2" name="Freeform 60"/>
            <p:cNvSpPr>
              <a:spLocks/>
            </p:cNvSpPr>
            <p:nvPr/>
          </p:nvSpPr>
          <p:spPr bwMode="auto">
            <a:xfrm>
              <a:off x="2330451" y="1104901"/>
              <a:ext cx="887413" cy="1155700"/>
            </a:xfrm>
            <a:custGeom>
              <a:avLst/>
              <a:gdLst>
                <a:gd name="T0" fmla="*/ 163 w 208"/>
                <a:gd name="T1" fmla="*/ 62 h 272"/>
                <a:gd name="T2" fmla="*/ 167 w 208"/>
                <a:gd name="T3" fmla="*/ 164 h 272"/>
                <a:gd name="T4" fmla="*/ 208 w 208"/>
                <a:gd name="T5" fmla="*/ 242 h 272"/>
                <a:gd name="T6" fmla="*/ 147 w 208"/>
                <a:gd name="T7" fmla="*/ 270 h 272"/>
                <a:gd name="T8" fmla="*/ 135 w 208"/>
                <a:gd name="T9" fmla="*/ 196 h 272"/>
                <a:gd name="T10" fmla="*/ 105 w 208"/>
                <a:gd name="T11" fmla="*/ 127 h 272"/>
                <a:gd name="T12" fmla="*/ 91 w 208"/>
                <a:gd name="T13" fmla="*/ 103 h 272"/>
                <a:gd name="T14" fmla="*/ 85 w 208"/>
                <a:gd name="T15" fmla="*/ 86 h 272"/>
                <a:gd name="T16" fmla="*/ 73 w 208"/>
                <a:gd name="T17" fmla="*/ 74 h 272"/>
                <a:gd name="T18" fmla="*/ 21 w 208"/>
                <a:gd name="T19" fmla="*/ 141 h 272"/>
                <a:gd name="T20" fmla="*/ 4 w 208"/>
                <a:gd name="T21" fmla="*/ 76 h 272"/>
                <a:gd name="T22" fmla="*/ 41 w 208"/>
                <a:gd name="T23" fmla="*/ 18 h 272"/>
                <a:gd name="T24" fmla="*/ 108 w 208"/>
                <a:gd name="T25" fmla="*/ 3 h 272"/>
                <a:gd name="T26" fmla="*/ 138 w 208"/>
                <a:gd name="T27" fmla="*/ 16 h 272"/>
                <a:gd name="T28" fmla="*/ 163 w 208"/>
                <a:gd name="T29" fmla="*/ 6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72">
                  <a:moveTo>
                    <a:pt x="163" y="62"/>
                  </a:moveTo>
                  <a:cubicBezTo>
                    <a:pt x="171" y="95"/>
                    <a:pt x="162" y="130"/>
                    <a:pt x="167" y="164"/>
                  </a:cubicBezTo>
                  <a:cubicBezTo>
                    <a:pt x="171" y="194"/>
                    <a:pt x="186" y="222"/>
                    <a:pt x="208" y="242"/>
                  </a:cubicBezTo>
                  <a:cubicBezTo>
                    <a:pt x="193" y="260"/>
                    <a:pt x="170" y="272"/>
                    <a:pt x="147" y="270"/>
                  </a:cubicBezTo>
                  <a:cubicBezTo>
                    <a:pt x="144" y="245"/>
                    <a:pt x="141" y="220"/>
                    <a:pt x="135" y="196"/>
                  </a:cubicBezTo>
                  <a:cubicBezTo>
                    <a:pt x="129" y="171"/>
                    <a:pt x="120" y="147"/>
                    <a:pt x="105" y="127"/>
                  </a:cubicBezTo>
                  <a:cubicBezTo>
                    <a:pt x="100" y="119"/>
                    <a:pt x="94" y="112"/>
                    <a:pt x="91" y="103"/>
                  </a:cubicBezTo>
                  <a:cubicBezTo>
                    <a:pt x="88" y="98"/>
                    <a:pt x="87" y="92"/>
                    <a:pt x="85" y="86"/>
                  </a:cubicBezTo>
                  <a:cubicBezTo>
                    <a:pt x="82" y="81"/>
                    <a:pt x="78" y="76"/>
                    <a:pt x="73" y="74"/>
                  </a:cubicBezTo>
                  <a:cubicBezTo>
                    <a:pt x="46" y="86"/>
                    <a:pt x="26" y="112"/>
                    <a:pt x="21" y="141"/>
                  </a:cubicBezTo>
                  <a:cubicBezTo>
                    <a:pt x="6" y="123"/>
                    <a:pt x="0" y="99"/>
                    <a:pt x="4" y="76"/>
                  </a:cubicBezTo>
                  <a:cubicBezTo>
                    <a:pt x="7" y="53"/>
                    <a:pt x="21" y="31"/>
                    <a:pt x="41" y="18"/>
                  </a:cubicBezTo>
                  <a:cubicBezTo>
                    <a:pt x="60" y="5"/>
                    <a:pt x="85" y="0"/>
                    <a:pt x="108" y="3"/>
                  </a:cubicBezTo>
                  <a:cubicBezTo>
                    <a:pt x="119" y="5"/>
                    <a:pt x="129" y="9"/>
                    <a:pt x="138" y="16"/>
                  </a:cubicBezTo>
                  <a:cubicBezTo>
                    <a:pt x="152" y="27"/>
                    <a:pt x="160" y="45"/>
                    <a:pt x="163" y="6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3" name="Freeform 61"/>
            <p:cNvSpPr>
              <a:spLocks/>
            </p:cNvSpPr>
            <p:nvPr/>
          </p:nvSpPr>
          <p:spPr bwMode="auto">
            <a:xfrm>
              <a:off x="2603501" y="2192338"/>
              <a:ext cx="336550" cy="979488"/>
            </a:xfrm>
            <a:custGeom>
              <a:avLst/>
              <a:gdLst>
                <a:gd name="T0" fmla="*/ 31 w 79"/>
                <a:gd name="T1" fmla="*/ 0 h 231"/>
                <a:gd name="T2" fmla="*/ 1 w 79"/>
                <a:gd name="T3" fmla="*/ 198 h 231"/>
                <a:gd name="T4" fmla="*/ 3 w 79"/>
                <a:gd name="T5" fmla="*/ 219 h 231"/>
                <a:gd name="T6" fmla="*/ 18 w 79"/>
                <a:gd name="T7" fmla="*/ 228 h 231"/>
                <a:gd name="T8" fmla="*/ 54 w 79"/>
                <a:gd name="T9" fmla="*/ 211 h 231"/>
                <a:gd name="T10" fmla="*/ 59 w 79"/>
                <a:gd name="T11" fmla="*/ 178 h 231"/>
                <a:gd name="T12" fmla="*/ 68 w 79"/>
                <a:gd name="T13" fmla="*/ 137 h 231"/>
                <a:gd name="T14" fmla="*/ 75 w 79"/>
                <a:gd name="T15" fmla="*/ 80 h 231"/>
                <a:gd name="T16" fmla="*/ 77 w 79"/>
                <a:gd name="T17" fmla="*/ 5 h 231"/>
                <a:gd name="T18" fmla="*/ 31 w 79"/>
                <a:gd name="T19"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231">
                  <a:moveTo>
                    <a:pt x="31" y="0"/>
                  </a:moveTo>
                  <a:cubicBezTo>
                    <a:pt x="27" y="67"/>
                    <a:pt x="8" y="132"/>
                    <a:pt x="1" y="198"/>
                  </a:cubicBezTo>
                  <a:cubicBezTo>
                    <a:pt x="0" y="205"/>
                    <a:pt x="0" y="213"/>
                    <a:pt x="3" y="219"/>
                  </a:cubicBezTo>
                  <a:cubicBezTo>
                    <a:pt x="6" y="224"/>
                    <a:pt x="12" y="227"/>
                    <a:pt x="18" y="228"/>
                  </a:cubicBezTo>
                  <a:cubicBezTo>
                    <a:pt x="32" y="231"/>
                    <a:pt x="47" y="224"/>
                    <a:pt x="54" y="211"/>
                  </a:cubicBezTo>
                  <a:cubicBezTo>
                    <a:pt x="59" y="201"/>
                    <a:pt x="58" y="189"/>
                    <a:pt x="59" y="178"/>
                  </a:cubicBezTo>
                  <a:cubicBezTo>
                    <a:pt x="61" y="164"/>
                    <a:pt x="65" y="151"/>
                    <a:pt x="68" y="137"/>
                  </a:cubicBezTo>
                  <a:cubicBezTo>
                    <a:pt x="73" y="118"/>
                    <a:pt x="74" y="99"/>
                    <a:pt x="75" y="80"/>
                  </a:cubicBezTo>
                  <a:cubicBezTo>
                    <a:pt x="77" y="55"/>
                    <a:pt x="79" y="29"/>
                    <a:pt x="77" y="5"/>
                  </a:cubicBezTo>
                  <a:cubicBezTo>
                    <a:pt x="62" y="8"/>
                    <a:pt x="45" y="6"/>
                    <a:pt x="31"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4" name="Freeform 62"/>
            <p:cNvSpPr>
              <a:spLocks/>
            </p:cNvSpPr>
            <p:nvPr/>
          </p:nvSpPr>
          <p:spPr bwMode="auto">
            <a:xfrm>
              <a:off x="2606676" y="1644651"/>
              <a:ext cx="563563" cy="368300"/>
            </a:xfrm>
            <a:custGeom>
              <a:avLst/>
              <a:gdLst>
                <a:gd name="T0" fmla="*/ 3 w 132"/>
                <a:gd name="T1" fmla="*/ 74 h 87"/>
                <a:gd name="T2" fmla="*/ 80 w 132"/>
                <a:gd name="T3" fmla="*/ 4 h 87"/>
                <a:gd name="T4" fmla="*/ 93 w 132"/>
                <a:gd name="T5" fmla="*/ 2 h 87"/>
                <a:gd name="T6" fmla="*/ 128 w 132"/>
                <a:gd name="T7" fmla="*/ 26 h 87"/>
                <a:gd name="T8" fmla="*/ 131 w 132"/>
                <a:gd name="T9" fmla="*/ 30 h 87"/>
                <a:gd name="T10" fmla="*/ 132 w 132"/>
                <a:gd name="T11" fmla="*/ 36 h 87"/>
                <a:gd name="T12" fmla="*/ 129 w 132"/>
                <a:gd name="T13" fmla="*/ 32 h 87"/>
                <a:gd name="T14" fmla="*/ 95 w 132"/>
                <a:gd name="T15" fmla="*/ 8 h 87"/>
                <a:gd name="T16" fmla="*/ 81 w 132"/>
                <a:gd name="T17" fmla="*/ 10 h 87"/>
                <a:gd name="T18" fmla="*/ 4 w 132"/>
                <a:gd name="T19" fmla="*/ 80 h 87"/>
                <a:gd name="T20" fmla="*/ 1 w 132"/>
                <a:gd name="T21" fmla="*/ 87 h 87"/>
                <a:gd name="T22" fmla="*/ 0 w 132"/>
                <a:gd name="T23" fmla="*/ 81 h 87"/>
                <a:gd name="T24" fmla="*/ 3 w 132"/>
                <a:gd name="T25" fmla="*/ 7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87">
                  <a:moveTo>
                    <a:pt x="3" y="74"/>
                  </a:moveTo>
                  <a:cubicBezTo>
                    <a:pt x="80" y="4"/>
                    <a:pt x="80" y="4"/>
                    <a:pt x="80" y="4"/>
                  </a:cubicBezTo>
                  <a:cubicBezTo>
                    <a:pt x="83" y="0"/>
                    <a:pt x="90" y="0"/>
                    <a:pt x="93" y="2"/>
                  </a:cubicBezTo>
                  <a:cubicBezTo>
                    <a:pt x="128" y="26"/>
                    <a:pt x="128" y="26"/>
                    <a:pt x="128" y="26"/>
                  </a:cubicBezTo>
                  <a:cubicBezTo>
                    <a:pt x="130" y="27"/>
                    <a:pt x="130" y="28"/>
                    <a:pt x="131" y="30"/>
                  </a:cubicBezTo>
                  <a:cubicBezTo>
                    <a:pt x="132" y="36"/>
                    <a:pt x="132" y="36"/>
                    <a:pt x="132" y="36"/>
                  </a:cubicBezTo>
                  <a:cubicBezTo>
                    <a:pt x="132" y="34"/>
                    <a:pt x="131" y="33"/>
                    <a:pt x="129" y="32"/>
                  </a:cubicBezTo>
                  <a:cubicBezTo>
                    <a:pt x="95" y="8"/>
                    <a:pt x="95" y="8"/>
                    <a:pt x="95" y="8"/>
                  </a:cubicBezTo>
                  <a:cubicBezTo>
                    <a:pt x="91" y="6"/>
                    <a:pt x="85" y="6"/>
                    <a:pt x="81" y="10"/>
                  </a:cubicBezTo>
                  <a:cubicBezTo>
                    <a:pt x="4" y="80"/>
                    <a:pt x="4" y="80"/>
                    <a:pt x="4" y="80"/>
                  </a:cubicBezTo>
                  <a:cubicBezTo>
                    <a:pt x="2" y="82"/>
                    <a:pt x="1" y="84"/>
                    <a:pt x="1" y="87"/>
                  </a:cubicBezTo>
                  <a:cubicBezTo>
                    <a:pt x="0" y="81"/>
                    <a:pt x="0" y="81"/>
                    <a:pt x="0" y="81"/>
                  </a:cubicBezTo>
                  <a:cubicBezTo>
                    <a:pt x="0" y="78"/>
                    <a:pt x="1" y="76"/>
                    <a:pt x="3" y="74"/>
                  </a:cubicBezTo>
                  <a:close/>
                </a:path>
              </a:pathLst>
            </a:custGeom>
            <a:solidFill>
              <a:srgbClr val="C2E9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5" name="Freeform 63"/>
            <p:cNvSpPr>
              <a:spLocks/>
            </p:cNvSpPr>
            <p:nvPr/>
          </p:nvSpPr>
          <p:spPr bwMode="auto">
            <a:xfrm>
              <a:off x="2606676" y="1670051"/>
              <a:ext cx="568325" cy="471488"/>
            </a:xfrm>
            <a:custGeom>
              <a:avLst/>
              <a:gdLst>
                <a:gd name="T0" fmla="*/ 95 w 133"/>
                <a:gd name="T1" fmla="*/ 2 h 111"/>
                <a:gd name="T2" fmla="*/ 81 w 133"/>
                <a:gd name="T3" fmla="*/ 4 h 111"/>
                <a:gd name="T4" fmla="*/ 4 w 133"/>
                <a:gd name="T5" fmla="*/ 74 h 111"/>
                <a:gd name="T6" fmla="*/ 4 w 133"/>
                <a:gd name="T7" fmla="*/ 85 h 111"/>
                <a:gd name="T8" fmla="*/ 39 w 133"/>
                <a:gd name="T9" fmla="*/ 108 h 111"/>
                <a:gd name="T10" fmla="*/ 52 w 133"/>
                <a:gd name="T11" fmla="*/ 107 h 111"/>
                <a:gd name="T12" fmla="*/ 129 w 133"/>
                <a:gd name="T13" fmla="*/ 36 h 111"/>
                <a:gd name="T14" fmla="*/ 129 w 133"/>
                <a:gd name="T15" fmla="*/ 26 h 111"/>
                <a:gd name="T16" fmla="*/ 95 w 133"/>
                <a:gd name="T17"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11">
                  <a:moveTo>
                    <a:pt x="95" y="2"/>
                  </a:moveTo>
                  <a:cubicBezTo>
                    <a:pt x="91" y="0"/>
                    <a:pt x="85" y="0"/>
                    <a:pt x="81" y="4"/>
                  </a:cubicBezTo>
                  <a:cubicBezTo>
                    <a:pt x="4" y="74"/>
                    <a:pt x="4" y="74"/>
                    <a:pt x="4" y="74"/>
                  </a:cubicBezTo>
                  <a:cubicBezTo>
                    <a:pt x="0" y="77"/>
                    <a:pt x="0" y="82"/>
                    <a:pt x="4" y="85"/>
                  </a:cubicBezTo>
                  <a:cubicBezTo>
                    <a:pt x="39" y="108"/>
                    <a:pt x="39" y="108"/>
                    <a:pt x="39" y="108"/>
                  </a:cubicBezTo>
                  <a:cubicBezTo>
                    <a:pt x="43" y="111"/>
                    <a:pt x="49" y="110"/>
                    <a:pt x="52" y="107"/>
                  </a:cubicBezTo>
                  <a:cubicBezTo>
                    <a:pt x="129" y="36"/>
                    <a:pt x="129" y="36"/>
                    <a:pt x="129" y="36"/>
                  </a:cubicBezTo>
                  <a:cubicBezTo>
                    <a:pt x="133" y="33"/>
                    <a:pt x="133" y="28"/>
                    <a:pt x="129" y="26"/>
                  </a:cubicBezTo>
                  <a:lnTo>
                    <a:pt x="95" y="2"/>
                  </a:lnTo>
                  <a:close/>
                </a:path>
              </a:pathLst>
            </a:custGeom>
            <a:solidFill>
              <a:srgbClr val="A1C4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36" name="Freeform 64"/>
            <p:cNvSpPr>
              <a:spLocks/>
            </p:cNvSpPr>
            <p:nvPr/>
          </p:nvSpPr>
          <p:spPr bwMode="auto">
            <a:xfrm>
              <a:off x="2717801" y="1716088"/>
              <a:ext cx="273050" cy="509588"/>
            </a:xfrm>
            <a:custGeom>
              <a:avLst/>
              <a:gdLst>
                <a:gd name="T0" fmla="*/ 63 w 64"/>
                <a:gd name="T1" fmla="*/ 19 h 120"/>
                <a:gd name="T2" fmla="*/ 56 w 64"/>
                <a:gd name="T3" fmla="*/ 8 h 120"/>
                <a:gd name="T4" fmla="*/ 45 w 64"/>
                <a:gd name="T5" fmla="*/ 2 h 120"/>
                <a:gd name="T6" fmla="*/ 32 w 64"/>
                <a:gd name="T7" fmla="*/ 0 h 120"/>
                <a:gd name="T8" fmla="*/ 20 w 64"/>
                <a:gd name="T9" fmla="*/ 4 h 120"/>
                <a:gd name="T10" fmla="*/ 11 w 64"/>
                <a:gd name="T11" fmla="*/ 14 h 120"/>
                <a:gd name="T12" fmla="*/ 1 w 64"/>
                <a:gd name="T13" fmla="*/ 28 h 120"/>
                <a:gd name="T14" fmla="*/ 0 w 64"/>
                <a:gd name="T15" fmla="*/ 31 h 120"/>
                <a:gd name="T16" fmla="*/ 2 w 64"/>
                <a:gd name="T17" fmla="*/ 34 h 120"/>
                <a:gd name="T18" fmla="*/ 7 w 64"/>
                <a:gd name="T19" fmla="*/ 34 h 120"/>
                <a:gd name="T20" fmla="*/ 11 w 64"/>
                <a:gd name="T21" fmla="*/ 29 h 120"/>
                <a:gd name="T22" fmla="*/ 12 w 64"/>
                <a:gd name="T23" fmla="*/ 28 h 120"/>
                <a:gd name="T24" fmla="*/ 13 w 64"/>
                <a:gd name="T25" fmla="*/ 27 h 120"/>
                <a:gd name="T26" fmla="*/ 14 w 64"/>
                <a:gd name="T27" fmla="*/ 29 h 120"/>
                <a:gd name="T28" fmla="*/ 11 w 64"/>
                <a:gd name="T29" fmla="*/ 59 h 120"/>
                <a:gd name="T30" fmla="*/ 7 w 64"/>
                <a:gd name="T31" fmla="*/ 90 h 120"/>
                <a:gd name="T32" fmla="*/ 11 w 64"/>
                <a:gd name="T33" fmla="*/ 114 h 120"/>
                <a:gd name="T34" fmla="*/ 46 w 64"/>
                <a:gd name="T35" fmla="*/ 117 h 120"/>
                <a:gd name="T36" fmla="*/ 62 w 64"/>
                <a:gd name="T37" fmla="*/ 30 h 120"/>
                <a:gd name="T38" fmla="*/ 63 w 64"/>
                <a:gd name="T39" fmla="*/ 1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20">
                  <a:moveTo>
                    <a:pt x="63" y="19"/>
                  </a:moveTo>
                  <a:cubicBezTo>
                    <a:pt x="62" y="15"/>
                    <a:pt x="59" y="11"/>
                    <a:pt x="56" y="8"/>
                  </a:cubicBezTo>
                  <a:cubicBezTo>
                    <a:pt x="53" y="6"/>
                    <a:pt x="49" y="3"/>
                    <a:pt x="45" y="2"/>
                  </a:cubicBezTo>
                  <a:cubicBezTo>
                    <a:pt x="42" y="0"/>
                    <a:pt x="36" y="0"/>
                    <a:pt x="32" y="0"/>
                  </a:cubicBezTo>
                  <a:cubicBezTo>
                    <a:pt x="28" y="0"/>
                    <a:pt x="24" y="1"/>
                    <a:pt x="20" y="4"/>
                  </a:cubicBezTo>
                  <a:cubicBezTo>
                    <a:pt x="16" y="6"/>
                    <a:pt x="13" y="10"/>
                    <a:pt x="11" y="14"/>
                  </a:cubicBezTo>
                  <a:cubicBezTo>
                    <a:pt x="7" y="18"/>
                    <a:pt x="4" y="23"/>
                    <a:pt x="1" y="28"/>
                  </a:cubicBezTo>
                  <a:cubicBezTo>
                    <a:pt x="1" y="29"/>
                    <a:pt x="1" y="30"/>
                    <a:pt x="0" y="31"/>
                  </a:cubicBezTo>
                  <a:cubicBezTo>
                    <a:pt x="0" y="32"/>
                    <a:pt x="1" y="34"/>
                    <a:pt x="2" y="34"/>
                  </a:cubicBezTo>
                  <a:cubicBezTo>
                    <a:pt x="3" y="36"/>
                    <a:pt x="5" y="35"/>
                    <a:pt x="7" y="34"/>
                  </a:cubicBezTo>
                  <a:cubicBezTo>
                    <a:pt x="9" y="33"/>
                    <a:pt x="10" y="31"/>
                    <a:pt x="11" y="29"/>
                  </a:cubicBezTo>
                  <a:cubicBezTo>
                    <a:pt x="11" y="29"/>
                    <a:pt x="11" y="28"/>
                    <a:pt x="12" y="28"/>
                  </a:cubicBezTo>
                  <a:cubicBezTo>
                    <a:pt x="12" y="27"/>
                    <a:pt x="13" y="27"/>
                    <a:pt x="13" y="27"/>
                  </a:cubicBezTo>
                  <a:cubicBezTo>
                    <a:pt x="14" y="28"/>
                    <a:pt x="14" y="28"/>
                    <a:pt x="14" y="29"/>
                  </a:cubicBezTo>
                  <a:cubicBezTo>
                    <a:pt x="15" y="39"/>
                    <a:pt x="14" y="49"/>
                    <a:pt x="11" y="59"/>
                  </a:cubicBezTo>
                  <a:cubicBezTo>
                    <a:pt x="9" y="69"/>
                    <a:pt x="6" y="79"/>
                    <a:pt x="7" y="90"/>
                  </a:cubicBezTo>
                  <a:cubicBezTo>
                    <a:pt x="7" y="98"/>
                    <a:pt x="10" y="106"/>
                    <a:pt x="11" y="114"/>
                  </a:cubicBezTo>
                  <a:cubicBezTo>
                    <a:pt x="22" y="118"/>
                    <a:pt x="34" y="120"/>
                    <a:pt x="46" y="117"/>
                  </a:cubicBezTo>
                  <a:cubicBezTo>
                    <a:pt x="52" y="88"/>
                    <a:pt x="57" y="59"/>
                    <a:pt x="62" y="30"/>
                  </a:cubicBezTo>
                  <a:cubicBezTo>
                    <a:pt x="63" y="27"/>
                    <a:pt x="64" y="23"/>
                    <a:pt x="63" y="1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53" name="Group 152"/>
          <p:cNvGrpSpPr/>
          <p:nvPr/>
        </p:nvGrpSpPr>
        <p:grpSpPr>
          <a:xfrm>
            <a:off x="6681667" y="4577204"/>
            <a:ext cx="545043" cy="1698696"/>
            <a:chOff x="4465638" y="417513"/>
            <a:chExt cx="2014538" cy="6278563"/>
          </a:xfrm>
        </p:grpSpPr>
        <p:sp>
          <p:nvSpPr>
            <p:cNvPr id="154" name="Freeform 56"/>
            <p:cNvSpPr>
              <a:spLocks/>
            </p:cNvSpPr>
            <p:nvPr/>
          </p:nvSpPr>
          <p:spPr bwMode="auto">
            <a:xfrm>
              <a:off x="4465638" y="4273550"/>
              <a:ext cx="855663" cy="1900238"/>
            </a:xfrm>
            <a:custGeom>
              <a:avLst/>
              <a:gdLst>
                <a:gd name="T0" fmla="*/ 69 w 201"/>
                <a:gd name="T1" fmla="*/ 0 h 448"/>
                <a:gd name="T2" fmla="*/ 8 w 201"/>
                <a:gd name="T3" fmla="*/ 398 h 448"/>
                <a:gd name="T4" fmla="*/ 18 w 201"/>
                <a:gd name="T5" fmla="*/ 433 h 448"/>
                <a:gd name="T6" fmla="*/ 60 w 201"/>
                <a:gd name="T7" fmla="*/ 444 h 448"/>
                <a:gd name="T8" fmla="*/ 97 w 201"/>
                <a:gd name="T9" fmla="*/ 418 h 448"/>
                <a:gd name="T10" fmla="*/ 153 w 201"/>
                <a:gd name="T11" fmla="*/ 166 h 448"/>
                <a:gd name="T12" fmla="*/ 201 w 201"/>
                <a:gd name="T13" fmla="*/ 62 h 448"/>
                <a:gd name="T14" fmla="*/ 69 w 201"/>
                <a:gd name="T15" fmla="*/ 0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1" h="448">
                  <a:moveTo>
                    <a:pt x="69" y="0"/>
                  </a:moveTo>
                  <a:cubicBezTo>
                    <a:pt x="58" y="134"/>
                    <a:pt x="0" y="263"/>
                    <a:pt x="8" y="398"/>
                  </a:cubicBezTo>
                  <a:cubicBezTo>
                    <a:pt x="9" y="410"/>
                    <a:pt x="10" y="423"/>
                    <a:pt x="18" y="433"/>
                  </a:cubicBezTo>
                  <a:cubicBezTo>
                    <a:pt x="28" y="444"/>
                    <a:pt x="45" y="448"/>
                    <a:pt x="60" y="444"/>
                  </a:cubicBezTo>
                  <a:cubicBezTo>
                    <a:pt x="74" y="440"/>
                    <a:pt x="87" y="430"/>
                    <a:pt x="97" y="418"/>
                  </a:cubicBezTo>
                  <a:cubicBezTo>
                    <a:pt x="95" y="331"/>
                    <a:pt x="113" y="244"/>
                    <a:pt x="153" y="166"/>
                  </a:cubicBezTo>
                  <a:cubicBezTo>
                    <a:pt x="170" y="132"/>
                    <a:pt x="191" y="99"/>
                    <a:pt x="201" y="62"/>
                  </a:cubicBezTo>
                  <a:cubicBezTo>
                    <a:pt x="154" y="51"/>
                    <a:pt x="109" y="28"/>
                    <a:pt x="69" y="0"/>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5" name="Freeform 57"/>
            <p:cNvSpPr>
              <a:spLocks/>
            </p:cNvSpPr>
            <p:nvPr/>
          </p:nvSpPr>
          <p:spPr bwMode="auto">
            <a:xfrm>
              <a:off x="4529138" y="5965825"/>
              <a:ext cx="584200" cy="377825"/>
            </a:xfrm>
            <a:custGeom>
              <a:avLst/>
              <a:gdLst>
                <a:gd name="T0" fmla="*/ 52 w 137"/>
                <a:gd name="T1" fmla="*/ 83 h 89"/>
                <a:gd name="T2" fmla="*/ 74 w 137"/>
                <a:gd name="T3" fmla="*/ 69 h 89"/>
                <a:gd name="T4" fmla="*/ 110 w 137"/>
                <a:gd name="T5" fmla="*/ 56 h 89"/>
                <a:gd name="T6" fmla="*/ 133 w 137"/>
                <a:gd name="T7" fmla="*/ 40 h 89"/>
                <a:gd name="T8" fmla="*/ 137 w 137"/>
                <a:gd name="T9" fmla="*/ 23 h 89"/>
                <a:gd name="T10" fmla="*/ 128 w 137"/>
                <a:gd name="T11" fmla="*/ 5 h 89"/>
                <a:gd name="T12" fmla="*/ 105 w 137"/>
                <a:gd name="T13" fmla="*/ 1 h 89"/>
                <a:gd name="T14" fmla="*/ 82 w 137"/>
                <a:gd name="T15" fmla="*/ 5 h 89"/>
                <a:gd name="T16" fmla="*/ 82 w 137"/>
                <a:gd name="T17" fmla="*/ 19 h 89"/>
                <a:gd name="T18" fmla="*/ 45 w 137"/>
                <a:gd name="T19" fmla="*/ 45 h 89"/>
                <a:gd name="T20" fmla="*/ 3 w 137"/>
                <a:gd name="T21" fmla="*/ 34 h 89"/>
                <a:gd name="T22" fmla="*/ 0 w 137"/>
                <a:gd name="T23" fmla="*/ 30 h 89"/>
                <a:gd name="T24" fmla="*/ 0 w 137"/>
                <a:gd name="T25" fmla="*/ 79 h 89"/>
                <a:gd name="T26" fmla="*/ 21 w 137"/>
                <a:gd name="T27" fmla="*/ 88 h 89"/>
                <a:gd name="T28" fmla="*/ 52 w 137"/>
                <a:gd name="T29"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89">
                  <a:moveTo>
                    <a:pt x="52" y="83"/>
                  </a:moveTo>
                  <a:cubicBezTo>
                    <a:pt x="60" y="79"/>
                    <a:pt x="67" y="73"/>
                    <a:pt x="74" y="69"/>
                  </a:cubicBezTo>
                  <a:cubicBezTo>
                    <a:pt x="86" y="63"/>
                    <a:pt x="99" y="61"/>
                    <a:pt x="110" y="56"/>
                  </a:cubicBezTo>
                  <a:cubicBezTo>
                    <a:pt x="119" y="52"/>
                    <a:pt x="127" y="47"/>
                    <a:pt x="133" y="40"/>
                  </a:cubicBezTo>
                  <a:cubicBezTo>
                    <a:pt x="135" y="34"/>
                    <a:pt x="137" y="29"/>
                    <a:pt x="137" y="23"/>
                  </a:cubicBezTo>
                  <a:cubicBezTo>
                    <a:pt x="137" y="16"/>
                    <a:pt x="134" y="9"/>
                    <a:pt x="128" y="5"/>
                  </a:cubicBezTo>
                  <a:cubicBezTo>
                    <a:pt x="122" y="0"/>
                    <a:pt x="113" y="0"/>
                    <a:pt x="105" y="1"/>
                  </a:cubicBezTo>
                  <a:cubicBezTo>
                    <a:pt x="97" y="2"/>
                    <a:pt x="89" y="4"/>
                    <a:pt x="82" y="5"/>
                  </a:cubicBezTo>
                  <a:cubicBezTo>
                    <a:pt x="82" y="10"/>
                    <a:pt x="82" y="15"/>
                    <a:pt x="82" y="19"/>
                  </a:cubicBezTo>
                  <a:cubicBezTo>
                    <a:pt x="72" y="31"/>
                    <a:pt x="59" y="41"/>
                    <a:pt x="45" y="45"/>
                  </a:cubicBezTo>
                  <a:cubicBezTo>
                    <a:pt x="30" y="49"/>
                    <a:pt x="13" y="45"/>
                    <a:pt x="3" y="34"/>
                  </a:cubicBezTo>
                  <a:cubicBezTo>
                    <a:pt x="2" y="32"/>
                    <a:pt x="1" y="31"/>
                    <a:pt x="0" y="30"/>
                  </a:cubicBezTo>
                  <a:cubicBezTo>
                    <a:pt x="0" y="79"/>
                    <a:pt x="0" y="79"/>
                    <a:pt x="0" y="79"/>
                  </a:cubicBezTo>
                  <a:cubicBezTo>
                    <a:pt x="7" y="83"/>
                    <a:pt x="14" y="86"/>
                    <a:pt x="21" y="88"/>
                  </a:cubicBezTo>
                  <a:cubicBezTo>
                    <a:pt x="32" y="89"/>
                    <a:pt x="43" y="88"/>
                    <a:pt x="52" y="8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6" name="Freeform 58"/>
            <p:cNvSpPr>
              <a:spLocks/>
            </p:cNvSpPr>
            <p:nvPr/>
          </p:nvSpPr>
          <p:spPr bwMode="auto">
            <a:xfrm>
              <a:off x="4529138" y="6135688"/>
              <a:ext cx="566738" cy="263525"/>
            </a:xfrm>
            <a:custGeom>
              <a:avLst/>
              <a:gdLst>
                <a:gd name="T0" fmla="*/ 110 w 133"/>
                <a:gd name="T1" fmla="*/ 16 h 62"/>
                <a:gd name="T2" fmla="*/ 74 w 133"/>
                <a:gd name="T3" fmla="*/ 29 h 62"/>
                <a:gd name="T4" fmla="*/ 52 w 133"/>
                <a:gd name="T5" fmla="*/ 43 h 62"/>
                <a:gd name="T6" fmla="*/ 21 w 133"/>
                <a:gd name="T7" fmla="*/ 48 h 62"/>
                <a:gd name="T8" fmla="*/ 0 w 133"/>
                <a:gd name="T9" fmla="*/ 39 h 62"/>
                <a:gd name="T10" fmla="*/ 0 w 133"/>
                <a:gd name="T11" fmla="*/ 48 h 62"/>
                <a:gd name="T12" fmla="*/ 1 w 133"/>
                <a:gd name="T13" fmla="*/ 51 h 62"/>
                <a:gd name="T14" fmla="*/ 30 w 133"/>
                <a:gd name="T15" fmla="*/ 62 h 62"/>
                <a:gd name="T16" fmla="*/ 62 w 133"/>
                <a:gd name="T17" fmla="*/ 54 h 62"/>
                <a:gd name="T18" fmla="*/ 62 w 133"/>
                <a:gd name="T19" fmla="*/ 42 h 62"/>
                <a:gd name="T20" fmla="*/ 90 w 133"/>
                <a:gd name="T21" fmla="*/ 30 h 62"/>
                <a:gd name="T22" fmla="*/ 119 w 133"/>
                <a:gd name="T23" fmla="*/ 20 h 62"/>
                <a:gd name="T24" fmla="*/ 131 w 133"/>
                <a:gd name="T25" fmla="*/ 3 h 62"/>
                <a:gd name="T26" fmla="*/ 133 w 133"/>
                <a:gd name="T27" fmla="*/ 0 h 62"/>
                <a:gd name="T28" fmla="*/ 110 w 133"/>
                <a:gd name="T29" fmla="*/ 1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62">
                  <a:moveTo>
                    <a:pt x="110" y="16"/>
                  </a:moveTo>
                  <a:cubicBezTo>
                    <a:pt x="99" y="21"/>
                    <a:pt x="86" y="23"/>
                    <a:pt x="74" y="29"/>
                  </a:cubicBezTo>
                  <a:cubicBezTo>
                    <a:pt x="67" y="33"/>
                    <a:pt x="60" y="39"/>
                    <a:pt x="52" y="43"/>
                  </a:cubicBezTo>
                  <a:cubicBezTo>
                    <a:pt x="43" y="48"/>
                    <a:pt x="32" y="49"/>
                    <a:pt x="21" y="48"/>
                  </a:cubicBezTo>
                  <a:cubicBezTo>
                    <a:pt x="14" y="46"/>
                    <a:pt x="7" y="43"/>
                    <a:pt x="0" y="39"/>
                  </a:cubicBezTo>
                  <a:cubicBezTo>
                    <a:pt x="0" y="48"/>
                    <a:pt x="0" y="48"/>
                    <a:pt x="0" y="48"/>
                  </a:cubicBezTo>
                  <a:cubicBezTo>
                    <a:pt x="1" y="49"/>
                    <a:pt x="0" y="50"/>
                    <a:pt x="1" y="51"/>
                  </a:cubicBezTo>
                  <a:cubicBezTo>
                    <a:pt x="8" y="58"/>
                    <a:pt x="19" y="62"/>
                    <a:pt x="30" y="62"/>
                  </a:cubicBezTo>
                  <a:cubicBezTo>
                    <a:pt x="41" y="62"/>
                    <a:pt x="52" y="59"/>
                    <a:pt x="62" y="54"/>
                  </a:cubicBezTo>
                  <a:cubicBezTo>
                    <a:pt x="62" y="42"/>
                    <a:pt x="62" y="42"/>
                    <a:pt x="62" y="42"/>
                  </a:cubicBezTo>
                  <a:cubicBezTo>
                    <a:pt x="69" y="34"/>
                    <a:pt x="80" y="32"/>
                    <a:pt x="90" y="30"/>
                  </a:cubicBezTo>
                  <a:cubicBezTo>
                    <a:pt x="100" y="28"/>
                    <a:pt x="111" y="26"/>
                    <a:pt x="119" y="20"/>
                  </a:cubicBezTo>
                  <a:cubicBezTo>
                    <a:pt x="124" y="16"/>
                    <a:pt x="128" y="10"/>
                    <a:pt x="131" y="3"/>
                  </a:cubicBezTo>
                  <a:cubicBezTo>
                    <a:pt x="132" y="2"/>
                    <a:pt x="133" y="1"/>
                    <a:pt x="133" y="0"/>
                  </a:cubicBezTo>
                  <a:cubicBezTo>
                    <a:pt x="127" y="7"/>
                    <a:pt x="119" y="12"/>
                    <a:pt x="110" y="16"/>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7" name="Freeform 59"/>
            <p:cNvSpPr>
              <a:spLocks/>
            </p:cNvSpPr>
            <p:nvPr/>
          </p:nvSpPr>
          <p:spPr bwMode="auto">
            <a:xfrm>
              <a:off x="5062538" y="3951288"/>
              <a:ext cx="779463" cy="2511425"/>
            </a:xfrm>
            <a:custGeom>
              <a:avLst/>
              <a:gdLst>
                <a:gd name="T0" fmla="*/ 8 w 183"/>
                <a:gd name="T1" fmla="*/ 568 h 592"/>
                <a:gd name="T2" fmla="*/ 19 w 183"/>
                <a:gd name="T3" fmla="*/ 384 h 592"/>
                <a:gd name="T4" fmla="*/ 47 w 183"/>
                <a:gd name="T5" fmla="*/ 283 h 592"/>
                <a:gd name="T6" fmla="*/ 33 w 183"/>
                <a:gd name="T7" fmla="*/ 136 h 592"/>
                <a:gd name="T8" fmla="*/ 37 w 183"/>
                <a:gd name="T9" fmla="*/ 96 h 592"/>
                <a:gd name="T10" fmla="*/ 59 w 183"/>
                <a:gd name="T11" fmla="*/ 37 h 592"/>
                <a:gd name="T12" fmla="*/ 98 w 183"/>
                <a:gd name="T13" fmla="*/ 6 h 592"/>
                <a:gd name="T14" fmla="*/ 117 w 183"/>
                <a:gd name="T15" fmla="*/ 0 h 592"/>
                <a:gd name="T16" fmla="*/ 135 w 183"/>
                <a:gd name="T17" fmla="*/ 8 h 592"/>
                <a:gd name="T18" fmla="*/ 156 w 183"/>
                <a:gd name="T19" fmla="*/ 27 h 592"/>
                <a:gd name="T20" fmla="*/ 163 w 183"/>
                <a:gd name="T21" fmla="*/ 56 h 592"/>
                <a:gd name="T22" fmla="*/ 165 w 183"/>
                <a:gd name="T23" fmla="*/ 86 h 592"/>
                <a:gd name="T24" fmla="*/ 179 w 183"/>
                <a:gd name="T25" fmla="*/ 115 h 592"/>
                <a:gd name="T26" fmla="*/ 159 w 183"/>
                <a:gd name="T27" fmla="*/ 321 h 592"/>
                <a:gd name="T28" fmla="*/ 124 w 183"/>
                <a:gd name="T29" fmla="*/ 440 h 592"/>
                <a:gd name="T30" fmla="*/ 112 w 183"/>
                <a:gd name="T31" fmla="*/ 563 h 592"/>
                <a:gd name="T32" fmla="*/ 73 w 183"/>
                <a:gd name="T33" fmla="*/ 589 h 592"/>
                <a:gd name="T34" fmla="*/ 25 w 183"/>
                <a:gd name="T35" fmla="*/ 582 h 592"/>
                <a:gd name="T36" fmla="*/ 8 w 183"/>
                <a:gd name="T37" fmla="*/ 568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3" h="592">
                  <a:moveTo>
                    <a:pt x="8" y="568"/>
                  </a:moveTo>
                  <a:cubicBezTo>
                    <a:pt x="3" y="508"/>
                    <a:pt x="0" y="442"/>
                    <a:pt x="19" y="384"/>
                  </a:cubicBezTo>
                  <a:cubicBezTo>
                    <a:pt x="30" y="351"/>
                    <a:pt x="49" y="318"/>
                    <a:pt x="47" y="283"/>
                  </a:cubicBezTo>
                  <a:cubicBezTo>
                    <a:pt x="45" y="234"/>
                    <a:pt x="39" y="185"/>
                    <a:pt x="33" y="136"/>
                  </a:cubicBezTo>
                  <a:cubicBezTo>
                    <a:pt x="31" y="123"/>
                    <a:pt x="34" y="109"/>
                    <a:pt x="37" y="96"/>
                  </a:cubicBezTo>
                  <a:cubicBezTo>
                    <a:pt x="42" y="75"/>
                    <a:pt x="47" y="54"/>
                    <a:pt x="59" y="37"/>
                  </a:cubicBezTo>
                  <a:cubicBezTo>
                    <a:pt x="69" y="24"/>
                    <a:pt x="84" y="14"/>
                    <a:pt x="98" y="6"/>
                  </a:cubicBezTo>
                  <a:cubicBezTo>
                    <a:pt x="104" y="3"/>
                    <a:pt x="110" y="0"/>
                    <a:pt x="117" y="0"/>
                  </a:cubicBezTo>
                  <a:cubicBezTo>
                    <a:pt x="124" y="0"/>
                    <a:pt x="130" y="4"/>
                    <a:pt x="135" y="8"/>
                  </a:cubicBezTo>
                  <a:cubicBezTo>
                    <a:pt x="143" y="13"/>
                    <a:pt x="151" y="19"/>
                    <a:pt x="156" y="27"/>
                  </a:cubicBezTo>
                  <a:cubicBezTo>
                    <a:pt x="162" y="36"/>
                    <a:pt x="163" y="46"/>
                    <a:pt x="163" y="56"/>
                  </a:cubicBezTo>
                  <a:cubicBezTo>
                    <a:pt x="163" y="66"/>
                    <a:pt x="163" y="76"/>
                    <a:pt x="165" y="86"/>
                  </a:cubicBezTo>
                  <a:cubicBezTo>
                    <a:pt x="168" y="96"/>
                    <a:pt x="174" y="106"/>
                    <a:pt x="179" y="115"/>
                  </a:cubicBezTo>
                  <a:cubicBezTo>
                    <a:pt x="183" y="184"/>
                    <a:pt x="176" y="253"/>
                    <a:pt x="159" y="321"/>
                  </a:cubicBezTo>
                  <a:cubicBezTo>
                    <a:pt x="148" y="361"/>
                    <a:pt x="134" y="400"/>
                    <a:pt x="124" y="440"/>
                  </a:cubicBezTo>
                  <a:cubicBezTo>
                    <a:pt x="114" y="480"/>
                    <a:pt x="107" y="522"/>
                    <a:pt x="112" y="563"/>
                  </a:cubicBezTo>
                  <a:cubicBezTo>
                    <a:pt x="104" y="578"/>
                    <a:pt x="89" y="587"/>
                    <a:pt x="73" y="589"/>
                  </a:cubicBezTo>
                  <a:cubicBezTo>
                    <a:pt x="57" y="592"/>
                    <a:pt x="40" y="589"/>
                    <a:pt x="25" y="582"/>
                  </a:cubicBezTo>
                  <a:cubicBezTo>
                    <a:pt x="18" y="579"/>
                    <a:pt x="11" y="575"/>
                    <a:pt x="8" y="568"/>
                  </a:cubicBezTo>
                  <a:close/>
                </a:path>
              </a:pathLst>
            </a:custGeom>
            <a:solidFill>
              <a:srgbClr val="3A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8" name="Freeform 60"/>
            <p:cNvSpPr>
              <a:spLocks/>
            </p:cNvSpPr>
            <p:nvPr/>
          </p:nvSpPr>
          <p:spPr bwMode="auto">
            <a:xfrm>
              <a:off x="6072188" y="528638"/>
              <a:ext cx="407988" cy="700088"/>
            </a:xfrm>
            <a:custGeom>
              <a:avLst/>
              <a:gdLst>
                <a:gd name="T0" fmla="*/ 30 w 96"/>
                <a:gd name="T1" fmla="*/ 60 h 165"/>
                <a:gd name="T2" fmla="*/ 36 w 96"/>
                <a:gd name="T3" fmla="*/ 14 h 165"/>
                <a:gd name="T4" fmla="*/ 38 w 96"/>
                <a:gd name="T5" fmla="*/ 5 h 165"/>
                <a:gd name="T6" fmla="*/ 46 w 96"/>
                <a:gd name="T7" fmla="*/ 2 h 165"/>
                <a:gd name="T8" fmla="*/ 50 w 96"/>
                <a:gd name="T9" fmla="*/ 7 h 165"/>
                <a:gd name="T10" fmla="*/ 50 w 96"/>
                <a:gd name="T11" fmla="*/ 14 h 165"/>
                <a:gd name="T12" fmla="*/ 44 w 96"/>
                <a:gd name="T13" fmla="*/ 62 h 165"/>
                <a:gd name="T14" fmla="*/ 53 w 96"/>
                <a:gd name="T15" fmla="*/ 14 h 165"/>
                <a:gd name="T16" fmla="*/ 55 w 96"/>
                <a:gd name="T17" fmla="*/ 5 h 165"/>
                <a:gd name="T18" fmla="*/ 63 w 96"/>
                <a:gd name="T19" fmla="*/ 1 h 165"/>
                <a:gd name="T20" fmla="*/ 67 w 96"/>
                <a:gd name="T21" fmla="*/ 12 h 165"/>
                <a:gd name="T22" fmla="*/ 63 w 96"/>
                <a:gd name="T23" fmla="*/ 62 h 165"/>
                <a:gd name="T24" fmla="*/ 69 w 96"/>
                <a:gd name="T25" fmla="*/ 15 h 165"/>
                <a:gd name="T26" fmla="*/ 72 w 96"/>
                <a:gd name="T27" fmla="*/ 12 h 165"/>
                <a:gd name="T28" fmla="*/ 78 w 96"/>
                <a:gd name="T29" fmla="*/ 19 h 165"/>
                <a:gd name="T30" fmla="*/ 80 w 96"/>
                <a:gd name="T31" fmla="*/ 27 h 165"/>
                <a:gd name="T32" fmla="*/ 80 w 96"/>
                <a:gd name="T33" fmla="*/ 67 h 165"/>
                <a:gd name="T34" fmla="*/ 84 w 96"/>
                <a:gd name="T35" fmla="*/ 37 h 165"/>
                <a:gd name="T36" fmla="*/ 85 w 96"/>
                <a:gd name="T37" fmla="*/ 31 h 165"/>
                <a:gd name="T38" fmla="*/ 90 w 96"/>
                <a:gd name="T39" fmla="*/ 28 h 165"/>
                <a:gd name="T40" fmla="*/ 93 w 96"/>
                <a:gd name="T41" fmla="*/ 34 h 165"/>
                <a:gd name="T42" fmla="*/ 87 w 96"/>
                <a:gd name="T43" fmla="*/ 101 h 165"/>
                <a:gd name="T44" fmla="*/ 56 w 96"/>
                <a:gd name="T45" fmla="*/ 165 h 165"/>
                <a:gd name="T46" fmla="*/ 24 w 96"/>
                <a:gd name="T47" fmla="*/ 152 h 165"/>
                <a:gd name="T48" fmla="*/ 17 w 96"/>
                <a:gd name="T49" fmla="*/ 123 h 165"/>
                <a:gd name="T50" fmla="*/ 5 w 96"/>
                <a:gd name="T51" fmla="*/ 95 h 165"/>
                <a:gd name="T52" fmla="*/ 0 w 96"/>
                <a:gd name="T53" fmla="*/ 46 h 165"/>
                <a:gd name="T54" fmla="*/ 4 w 96"/>
                <a:gd name="T55" fmla="*/ 42 h 165"/>
                <a:gd name="T56" fmla="*/ 15 w 96"/>
                <a:gd name="T57" fmla="*/ 51 h 165"/>
                <a:gd name="T58" fmla="*/ 18 w 96"/>
                <a:gd name="T59" fmla="*/ 69 h 165"/>
                <a:gd name="T60" fmla="*/ 20 w 96"/>
                <a:gd name="T61" fmla="*/ 80 h 165"/>
                <a:gd name="T62" fmla="*/ 25 w 96"/>
                <a:gd name="T63" fmla="*/ 80 h 165"/>
                <a:gd name="T64" fmla="*/ 30 w 96"/>
                <a:gd name="T65" fmla="*/ 6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165">
                  <a:moveTo>
                    <a:pt x="30" y="60"/>
                  </a:moveTo>
                  <a:cubicBezTo>
                    <a:pt x="32" y="45"/>
                    <a:pt x="34" y="29"/>
                    <a:pt x="36" y="14"/>
                  </a:cubicBezTo>
                  <a:cubicBezTo>
                    <a:pt x="36" y="11"/>
                    <a:pt x="36" y="8"/>
                    <a:pt x="38" y="5"/>
                  </a:cubicBezTo>
                  <a:cubicBezTo>
                    <a:pt x="40" y="2"/>
                    <a:pt x="43" y="1"/>
                    <a:pt x="46" y="2"/>
                  </a:cubicBezTo>
                  <a:cubicBezTo>
                    <a:pt x="48" y="2"/>
                    <a:pt x="50" y="5"/>
                    <a:pt x="50" y="7"/>
                  </a:cubicBezTo>
                  <a:cubicBezTo>
                    <a:pt x="51" y="10"/>
                    <a:pt x="51" y="12"/>
                    <a:pt x="50" y="14"/>
                  </a:cubicBezTo>
                  <a:cubicBezTo>
                    <a:pt x="48" y="30"/>
                    <a:pt x="46" y="46"/>
                    <a:pt x="44" y="62"/>
                  </a:cubicBezTo>
                  <a:cubicBezTo>
                    <a:pt x="46" y="63"/>
                    <a:pt x="52" y="26"/>
                    <a:pt x="53" y="14"/>
                  </a:cubicBezTo>
                  <a:cubicBezTo>
                    <a:pt x="53" y="10"/>
                    <a:pt x="53" y="7"/>
                    <a:pt x="55" y="5"/>
                  </a:cubicBezTo>
                  <a:cubicBezTo>
                    <a:pt x="56" y="2"/>
                    <a:pt x="60" y="0"/>
                    <a:pt x="63" y="1"/>
                  </a:cubicBezTo>
                  <a:cubicBezTo>
                    <a:pt x="66" y="3"/>
                    <a:pt x="67" y="8"/>
                    <a:pt x="67" y="12"/>
                  </a:cubicBezTo>
                  <a:cubicBezTo>
                    <a:pt x="65" y="29"/>
                    <a:pt x="65" y="46"/>
                    <a:pt x="63" y="62"/>
                  </a:cubicBezTo>
                  <a:cubicBezTo>
                    <a:pt x="65" y="63"/>
                    <a:pt x="68" y="30"/>
                    <a:pt x="69" y="15"/>
                  </a:cubicBezTo>
                  <a:cubicBezTo>
                    <a:pt x="70" y="13"/>
                    <a:pt x="71" y="12"/>
                    <a:pt x="72" y="12"/>
                  </a:cubicBezTo>
                  <a:cubicBezTo>
                    <a:pt x="76" y="13"/>
                    <a:pt x="77" y="16"/>
                    <a:pt x="78" y="19"/>
                  </a:cubicBezTo>
                  <a:cubicBezTo>
                    <a:pt x="79" y="21"/>
                    <a:pt x="80" y="24"/>
                    <a:pt x="80" y="27"/>
                  </a:cubicBezTo>
                  <a:cubicBezTo>
                    <a:pt x="80" y="67"/>
                    <a:pt x="80" y="67"/>
                    <a:pt x="80" y="67"/>
                  </a:cubicBezTo>
                  <a:cubicBezTo>
                    <a:pt x="83" y="56"/>
                    <a:pt x="85" y="49"/>
                    <a:pt x="84" y="37"/>
                  </a:cubicBezTo>
                  <a:cubicBezTo>
                    <a:pt x="84" y="35"/>
                    <a:pt x="84" y="33"/>
                    <a:pt x="85" y="31"/>
                  </a:cubicBezTo>
                  <a:cubicBezTo>
                    <a:pt x="86" y="28"/>
                    <a:pt x="88" y="27"/>
                    <a:pt x="90" y="28"/>
                  </a:cubicBezTo>
                  <a:cubicBezTo>
                    <a:pt x="92" y="29"/>
                    <a:pt x="93" y="31"/>
                    <a:pt x="93" y="34"/>
                  </a:cubicBezTo>
                  <a:cubicBezTo>
                    <a:pt x="95" y="56"/>
                    <a:pt x="96" y="80"/>
                    <a:pt x="87" y="101"/>
                  </a:cubicBezTo>
                  <a:cubicBezTo>
                    <a:pt x="78" y="123"/>
                    <a:pt x="59" y="141"/>
                    <a:pt x="56" y="165"/>
                  </a:cubicBezTo>
                  <a:cubicBezTo>
                    <a:pt x="24" y="152"/>
                    <a:pt x="24" y="152"/>
                    <a:pt x="24" y="152"/>
                  </a:cubicBezTo>
                  <a:cubicBezTo>
                    <a:pt x="25" y="142"/>
                    <a:pt x="21" y="132"/>
                    <a:pt x="17" y="123"/>
                  </a:cubicBezTo>
                  <a:cubicBezTo>
                    <a:pt x="13" y="113"/>
                    <a:pt x="7" y="104"/>
                    <a:pt x="5" y="95"/>
                  </a:cubicBezTo>
                  <a:cubicBezTo>
                    <a:pt x="1" y="79"/>
                    <a:pt x="3" y="62"/>
                    <a:pt x="0" y="46"/>
                  </a:cubicBezTo>
                  <a:cubicBezTo>
                    <a:pt x="0" y="44"/>
                    <a:pt x="2" y="42"/>
                    <a:pt x="4" y="42"/>
                  </a:cubicBezTo>
                  <a:cubicBezTo>
                    <a:pt x="9" y="43"/>
                    <a:pt x="12" y="47"/>
                    <a:pt x="15" y="51"/>
                  </a:cubicBezTo>
                  <a:cubicBezTo>
                    <a:pt x="17" y="56"/>
                    <a:pt x="18" y="63"/>
                    <a:pt x="18" y="69"/>
                  </a:cubicBezTo>
                  <a:cubicBezTo>
                    <a:pt x="18" y="74"/>
                    <a:pt x="19" y="77"/>
                    <a:pt x="20" y="80"/>
                  </a:cubicBezTo>
                  <a:cubicBezTo>
                    <a:pt x="21" y="82"/>
                    <a:pt x="24" y="82"/>
                    <a:pt x="25" y="80"/>
                  </a:cubicBezTo>
                  <a:cubicBezTo>
                    <a:pt x="28" y="74"/>
                    <a:pt x="29" y="68"/>
                    <a:pt x="30" y="6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9" name="Freeform 61"/>
            <p:cNvSpPr>
              <a:spLocks/>
            </p:cNvSpPr>
            <p:nvPr/>
          </p:nvSpPr>
          <p:spPr bwMode="auto">
            <a:xfrm>
              <a:off x="4478338" y="1084263"/>
              <a:ext cx="1930400" cy="3490913"/>
            </a:xfrm>
            <a:custGeom>
              <a:avLst/>
              <a:gdLst>
                <a:gd name="T0" fmla="*/ 343 w 453"/>
                <a:gd name="T1" fmla="*/ 795 h 823"/>
                <a:gd name="T2" fmla="*/ 321 w 453"/>
                <a:gd name="T3" fmla="*/ 719 h 823"/>
                <a:gd name="T4" fmla="*/ 303 w 453"/>
                <a:gd name="T5" fmla="*/ 582 h 823"/>
                <a:gd name="T6" fmla="*/ 329 w 453"/>
                <a:gd name="T7" fmla="*/ 458 h 823"/>
                <a:gd name="T8" fmla="*/ 326 w 453"/>
                <a:gd name="T9" fmla="*/ 429 h 823"/>
                <a:gd name="T10" fmla="*/ 326 w 453"/>
                <a:gd name="T11" fmla="*/ 414 h 823"/>
                <a:gd name="T12" fmla="*/ 332 w 453"/>
                <a:gd name="T13" fmla="*/ 401 h 823"/>
                <a:gd name="T14" fmla="*/ 348 w 453"/>
                <a:gd name="T15" fmla="*/ 357 h 823"/>
                <a:gd name="T16" fmla="*/ 364 w 453"/>
                <a:gd name="T17" fmla="*/ 311 h 823"/>
                <a:gd name="T18" fmla="*/ 395 w 453"/>
                <a:gd name="T19" fmla="*/ 218 h 823"/>
                <a:gd name="T20" fmla="*/ 422 w 453"/>
                <a:gd name="T21" fmla="*/ 131 h 823"/>
                <a:gd name="T22" fmla="*/ 437 w 453"/>
                <a:gd name="T23" fmla="*/ 86 h 823"/>
                <a:gd name="T24" fmla="*/ 451 w 453"/>
                <a:gd name="T25" fmla="*/ 46 h 823"/>
                <a:gd name="T26" fmla="*/ 416 w 453"/>
                <a:gd name="T27" fmla="*/ 25 h 823"/>
                <a:gd name="T28" fmla="*/ 379 w 453"/>
                <a:gd name="T29" fmla="*/ 12 h 823"/>
                <a:gd name="T30" fmla="*/ 366 w 453"/>
                <a:gd name="T31" fmla="*/ 37 h 823"/>
                <a:gd name="T32" fmla="*/ 346 w 453"/>
                <a:gd name="T33" fmla="*/ 75 h 823"/>
                <a:gd name="T34" fmla="*/ 328 w 453"/>
                <a:gd name="T35" fmla="*/ 114 h 823"/>
                <a:gd name="T36" fmla="*/ 312 w 453"/>
                <a:gd name="T37" fmla="*/ 153 h 823"/>
                <a:gd name="T38" fmla="*/ 296 w 453"/>
                <a:gd name="T39" fmla="*/ 193 h 823"/>
                <a:gd name="T40" fmla="*/ 279 w 453"/>
                <a:gd name="T41" fmla="*/ 233 h 823"/>
                <a:gd name="T42" fmla="*/ 262 w 453"/>
                <a:gd name="T43" fmla="*/ 273 h 823"/>
                <a:gd name="T44" fmla="*/ 243 w 453"/>
                <a:gd name="T45" fmla="*/ 311 h 823"/>
                <a:gd name="T46" fmla="*/ 233 w 453"/>
                <a:gd name="T47" fmla="*/ 329 h 823"/>
                <a:gd name="T48" fmla="*/ 227 w 453"/>
                <a:gd name="T49" fmla="*/ 339 h 823"/>
                <a:gd name="T50" fmla="*/ 224 w 453"/>
                <a:gd name="T51" fmla="*/ 343 h 823"/>
                <a:gd name="T52" fmla="*/ 222 w 453"/>
                <a:gd name="T53" fmla="*/ 348 h 823"/>
                <a:gd name="T54" fmla="*/ 169 w 453"/>
                <a:gd name="T55" fmla="*/ 340 h 823"/>
                <a:gd name="T56" fmla="*/ 116 w 453"/>
                <a:gd name="T57" fmla="*/ 329 h 823"/>
                <a:gd name="T58" fmla="*/ 113 w 453"/>
                <a:gd name="T59" fmla="*/ 124 h 823"/>
                <a:gd name="T60" fmla="*/ 126 w 453"/>
                <a:gd name="T61" fmla="*/ 14 h 823"/>
                <a:gd name="T62" fmla="*/ 56 w 453"/>
                <a:gd name="T63" fmla="*/ 8 h 823"/>
                <a:gd name="T64" fmla="*/ 13 w 453"/>
                <a:gd name="T65" fmla="*/ 251 h 823"/>
                <a:gd name="T66" fmla="*/ 42 w 453"/>
                <a:gd name="T67" fmla="*/ 494 h 823"/>
                <a:gd name="T68" fmla="*/ 82 w 453"/>
                <a:gd name="T69" fmla="*/ 598 h 823"/>
                <a:gd name="T70" fmla="*/ 75 w 453"/>
                <a:gd name="T71" fmla="*/ 676 h 823"/>
                <a:gd name="T72" fmla="*/ 48 w 453"/>
                <a:gd name="T73" fmla="*/ 751 h 823"/>
                <a:gd name="T74" fmla="*/ 138 w 453"/>
                <a:gd name="T75" fmla="*/ 810 h 823"/>
                <a:gd name="T76" fmla="*/ 249 w 453"/>
                <a:gd name="T77" fmla="*/ 821 h 823"/>
                <a:gd name="T78" fmla="*/ 256 w 453"/>
                <a:gd name="T79" fmla="*/ 699 h 823"/>
                <a:gd name="T80" fmla="*/ 263 w 453"/>
                <a:gd name="T81" fmla="*/ 822 h 823"/>
                <a:gd name="T82" fmla="*/ 343 w 453"/>
                <a:gd name="T83" fmla="*/ 795 h 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3" h="823">
                  <a:moveTo>
                    <a:pt x="343" y="795"/>
                  </a:moveTo>
                  <a:cubicBezTo>
                    <a:pt x="333" y="770"/>
                    <a:pt x="327" y="745"/>
                    <a:pt x="321" y="719"/>
                  </a:cubicBezTo>
                  <a:cubicBezTo>
                    <a:pt x="309" y="674"/>
                    <a:pt x="303" y="628"/>
                    <a:pt x="303" y="582"/>
                  </a:cubicBezTo>
                  <a:cubicBezTo>
                    <a:pt x="303" y="540"/>
                    <a:pt x="331" y="502"/>
                    <a:pt x="329" y="458"/>
                  </a:cubicBezTo>
                  <a:cubicBezTo>
                    <a:pt x="329" y="448"/>
                    <a:pt x="327" y="439"/>
                    <a:pt x="326" y="429"/>
                  </a:cubicBezTo>
                  <a:cubicBezTo>
                    <a:pt x="326" y="424"/>
                    <a:pt x="326" y="419"/>
                    <a:pt x="326" y="414"/>
                  </a:cubicBezTo>
                  <a:cubicBezTo>
                    <a:pt x="327" y="409"/>
                    <a:pt x="330" y="405"/>
                    <a:pt x="332" y="401"/>
                  </a:cubicBezTo>
                  <a:cubicBezTo>
                    <a:pt x="338" y="386"/>
                    <a:pt x="343" y="372"/>
                    <a:pt x="348" y="357"/>
                  </a:cubicBezTo>
                  <a:cubicBezTo>
                    <a:pt x="353" y="341"/>
                    <a:pt x="358" y="326"/>
                    <a:pt x="364" y="311"/>
                  </a:cubicBezTo>
                  <a:cubicBezTo>
                    <a:pt x="374" y="280"/>
                    <a:pt x="385" y="249"/>
                    <a:pt x="395" y="218"/>
                  </a:cubicBezTo>
                  <a:cubicBezTo>
                    <a:pt x="404" y="189"/>
                    <a:pt x="413" y="160"/>
                    <a:pt x="422" y="131"/>
                  </a:cubicBezTo>
                  <a:cubicBezTo>
                    <a:pt x="427" y="116"/>
                    <a:pt x="432" y="101"/>
                    <a:pt x="437" y="86"/>
                  </a:cubicBezTo>
                  <a:cubicBezTo>
                    <a:pt x="439" y="81"/>
                    <a:pt x="453" y="49"/>
                    <a:pt x="451" y="46"/>
                  </a:cubicBezTo>
                  <a:cubicBezTo>
                    <a:pt x="442" y="35"/>
                    <a:pt x="429" y="30"/>
                    <a:pt x="416" y="25"/>
                  </a:cubicBezTo>
                  <a:cubicBezTo>
                    <a:pt x="404" y="21"/>
                    <a:pt x="392" y="17"/>
                    <a:pt x="379" y="12"/>
                  </a:cubicBezTo>
                  <a:cubicBezTo>
                    <a:pt x="375" y="21"/>
                    <a:pt x="370" y="28"/>
                    <a:pt x="366" y="37"/>
                  </a:cubicBezTo>
                  <a:cubicBezTo>
                    <a:pt x="359" y="49"/>
                    <a:pt x="352" y="62"/>
                    <a:pt x="346" y="75"/>
                  </a:cubicBezTo>
                  <a:cubicBezTo>
                    <a:pt x="340" y="87"/>
                    <a:pt x="334" y="100"/>
                    <a:pt x="328" y="114"/>
                  </a:cubicBezTo>
                  <a:cubicBezTo>
                    <a:pt x="322" y="127"/>
                    <a:pt x="317" y="140"/>
                    <a:pt x="312" y="153"/>
                  </a:cubicBezTo>
                  <a:cubicBezTo>
                    <a:pt x="306" y="167"/>
                    <a:pt x="301" y="180"/>
                    <a:pt x="296" y="193"/>
                  </a:cubicBezTo>
                  <a:cubicBezTo>
                    <a:pt x="290" y="207"/>
                    <a:pt x="285" y="220"/>
                    <a:pt x="279" y="233"/>
                  </a:cubicBezTo>
                  <a:cubicBezTo>
                    <a:pt x="274" y="246"/>
                    <a:pt x="268" y="260"/>
                    <a:pt x="262" y="273"/>
                  </a:cubicBezTo>
                  <a:cubicBezTo>
                    <a:pt x="256" y="286"/>
                    <a:pt x="250" y="298"/>
                    <a:pt x="243" y="311"/>
                  </a:cubicBezTo>
                  <a:cubicBezTo>
                    <a:pt x="240" y="317"/>
                    <a:pt x="236" y="323"/>
                    <a:pt x="233" y="329"/>
                  </a:cubicBezTo>
                  <a:cubicBezTo>
                    <a:pt x="231" y="333"/>
                    <a:pt x="229" y="336"/>
                    <a:pt x="227" y="339"/>
                  </a:cubicBezTo>
                  <a:cubicBezTo>
                    <a:pt x="226" y="340"/>
                    <a:pt x="225" y="342"/>
                    <a:pt x="224" y="343"/>
                  </a:cubicBezTo>
                  <a:cubicBezTo>
                    <a:pt x="224" y="344"/>
                    <a:pt x="222" y="347"/>
                    <a:pt x="222" y="348"/>
                  </a:cubicBezTo>
                  <a:cubicBezTo>
                    <a:pt x="204" y="351"/>
                    <a:pt x="186" y="346"/>
                    <a:pt x="169" y="340"/>
                  </a:cubicBezTo>
                  <a:cubicBezTo>
                    <a:pt x="151" y="334"/>
                    <a:pt x="134" y="327"/>
                    <a:pt x="116" y="329"/>
                  </a:cubicBezTo>
                  <a:cubicBezTo>
                    <a:pt x="126" y="261"/>
                    <a:pt x="105" y="192"/>
                    <a:pt x="113" y="124"/>
                  </a:cubicBezTo>
                  <a:cubicBezTo>
                    <a:pt x="117" y="87"/>
                    <a:pt x="129" y="51"/>
                    <a:pt x="126" y="14"/>
                  </a:cubicBezTo>
                  <a:cubicBezTo>
                    <a:pt x="105" y="2"/>
                    <a:pt x="79" y="0"/>
                    <a:pt x="56" y="8"/>
                  </a:cubicBezTo>
                  <a:cubicBezTo>
                    <a:pt x="36" y="87"/>
                    <a:pt x="18" y="168"/>
                    <a:pt x="13" y="251"/>
                  </a:cubicBezTo>
                  <a:cubicBezTo>
                    <a:pt x="7" y="333"/>
                    <a:pt x="0" y="423"/>
                    <a:pt x="42" y="494"/>
                  </a:cubicBezTo>
                  <a:cubicBezTo>
                    <a:pt x="61" y="526"/>
                    <a:pt x="78" y="561"/>
                    <a:pt x="82" y="598"/>
                  </a:cubicBezTo>
                  <a:cubicBezTo>
                    <a:pt x="85" y="624"/>
                    <a:pt x="81" y="651"/>
                    <a:pt x="75" y="676"/>
                  </a:cubicBezTo>
                  <a:cubicBezTo>
                    <a:pt x="68" y="702"/>
                    <a:pt x="58" y="726"/>
                    <a:pt x="48" y="751"/>
                  </a:cubicBezTo>
                  <a:cubicBezTo>
                    <a:pt x="68" y="782"/>
                    <a:pt x="103" y="800"/>
                    <a:pt x="138" y="810"/>
                  </a:cubicBezTo>
                  <a:cubicBezTo>
                    <a:pt x="174" y="820"/>
                    <a:pt x="212" y="821"/>
                    <a:pt x="249" y="821"/>
                  </a:cubicBezTo>
                  <a:cubicBezTo>
                    <a:pt x="254" y="781"/>
                    <a:pt x="256" y="740"/>
                    <a:pt x="256" y="699"/>
                  </a:cubicBezTo>
                  <a:cubicBezTo>
                    <a:pt x="258" y="740"/>
                    <a:pt x="260" y="781"/>
                    <a:pt x="263" y="822"/>
                  </a:cubicBezTo>
                  <a:cubicBezTo>
                    <a:pt x="292" y="823"/>
                    <a:pt x="321" y="813"/>
                    <a:pt x="343" y="79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0" name="Freeform 62"/>
            <p:cNvSpPr>
              <a:spLocks/>
            </p:cNvSpPr>
            <p:nvPr/>
          </p:nvSpPr>
          <p:spPr bwMode="auto">
            <a:xfrm>
              <a:off x="4895851" y="2471738"/>
              <a:ext cx="528638" cy="165100"/>
            </a:xfrm>
            <a:custGeom>
              <a:avLst/>
              <a:gdLst>
                <a:gd name="T0" fmla="*/ 38 w 124"/>
                <a:gd name="T1" fmla="*/ 29 h 39"/>
                <a:gd name="T2" fmla="*/ 79 w 124"/>
                <a:gd name="T3" fmla="*/ 36 h 39"/>
                <a:gd name="T4" fmla="*/ 124 w 124"/>
                <a:gd name="T5" fmla="*/ 21 h 39"/>
                <a:gd name="T6" fmla="*/ 71 w 124"/>
                <a:gd name="T7" fmla="*/ 13 h 39"/>
                <a:gd name="T8" fmla="*/ 18 w 124"/>
                <a:gd name="T9" fmla="*/ 2 h 39"/>
                <a:gd name="T10" fmla="*/ 0 w 124"/>
                <a:gd name="T11" fmla="*/ 27 h 39"/>
                <a:gd name="T12" fmla="*/ 38 w 124"/>
                <a:gd name="T13" fmla="*/ 29 h 39"/>
              </a:gdLst>
              <a:ahLst/>
              <a:cxnLst>
                <a:cxn ang="0">
                  <a:pos x="T0" y="T1"/>
                </a:cxn>
                <a:cxn ang="0">
                  <a:pos x="T2" y="T3"/>
                </a:cxn>
                <a:cxn ang="0">
                  <a:pos x="T4" y="T5"/>
                </a:cxn>
                <a:cxn ang="0">
                  <a:pos x="T6" y="T7"/>
                </a:cxn>
                <a:cxn ang="0">
                  <a:pos x="T8" y="T9"/>
                </a:cxn>
                <a:cxn ang="0">
                  <a:pos x="T10" y="T11"/>
                </a:cxn>
                <a:cxn ang="0">
                  <a:pos x="T12" y="T13"/>
                </a:cxn>
              </a:cxnLst>
              <a:rect l="0" t="0" r="r" b="b"/>
              <a:pathLst>
                <a:path w="124" h="39">
                  <a:moveTo>
                    <a:pt x="38" y="29"/>
                  </a:moveTo>
                  <a:cubicBezTo>
                    <a:pt x="47" y="31"/>
                    <a:pt x="64" y="39"/>
                    <a:pt x="79" y="36"/>
                  </a:cubicBezTo>
                  <a:cubicBezTo>
                    <a:pt x="94" y="34"/>
                    <a:pt x="124" y="21"/>
                    <a:pt x="124" y="21"/>
                  </a:cubicBezTo>
                  <a:cubicBezTo>
                    <a:pt x="106" y="24"/>
                    <a:pt x="88" y="19"/>
                    <a:pt x="71" y="13"/>
                  </a:cubicBezTo>
                  <a:cubicBezTo>
                    <a:pt x="53" y="7"/>
                    <a:pt x="36" y="0"/>
                    <a:pt x="18" y="2"/>
                  </a:cubicBezTo>
                  <a:cubicBezTo>
                    <a:pt x="0" y="27"/>
                    <a:pt x="0" y="27"/>
                    <a:pt x="0" y="27"/>
                  </a:cubicBezTo>
                  <a:cubicBezTo>
                    <a:pt x="0" y="27"/>
                    <a:pt x="30" y="27"/>
                    <a:pt x="38" y="29"/>
                  </a:cubicBezTo>
                  <a:close/>
                </a:path>
              </a:pathLst>
            </a:custGeom>
            <a:solidFill>
              <a:srgbClr val="323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1" name="Freeform 63"/>
            <p:cNvSpPr>
              <a:spLocks/>
            </p:cNvSpPr>
            <p:nvPr/>
          </p:nvSpPr>
          <p:spPr bwMode="auto">
            <a:xfrm>
              <a:off x="5121276" y="6297613"/>
              <a:ext cx="792163" cy="330200"/>
            </a:xfrm>
            <a:custGeom>
              <a:avLst/>
              <a:gdLst>
                <a:gd name="T0" fmla="*/ 52 w 186"/>
                <a:gd name="T1" fmla="*/ 75 h 78"/>
                <a:gd name="T2" fmla="*/ 140 w 186"/>
                <a:gd name="T3" fmla="*/ 66 h 78"/>
                <a:gd name="T4" fmla="*/ 185 w 186"/>
                <a:gd name="T5" fmla="*/ 36 h 78"/>
                <a:gd name="T6" fmla="*/ 181 w 186"/>
                <a:gd name="T7" fmla="*/ 18 h 78"/>
                <a:gd name="T8" fmla="*/ 167 w 186"/>
                <a:gd name="T9" fmla="*/ 10 h 78"/>
                <a:gd name="T10" fmla="*/ 151 w 186"/>
                <a:gd name="T11" fmla="*/ 9 h 78"/>
                <a:gd name="T12" fmla="*/ 97 w 186"/>
                <a:gd name="T13" fmla="*/ 0 h 78"/>
                <a:gd name="T14" fmla="*/ 98 w 186"/>
                <a:gd name="T15" fmla="*/ 10 h 78"/>
                <a:gd name="T16" fmla="*/ 59 w 186"/>
                <a:gd name="T17" fmla="*/ 36 h 78"/>
                <a:gd name="T18" fmla="*/ 11 w 186"/>
                <a:gd name="T19" fmla="*/ 29 h 78"/>
                <a:gd name="T20" fmla="*/ 4 w 186"/>
                <a:gd name="T21" fmla="*/ 25 h 78"/>
                <a:gd name="T22" fmla="*/ 0 w 186"/>
                <a:gd name="T23" fmla="*/ 58 h 78"/>
                <a:gd name="T24" fmla="*/ 21 w 186"/>
                <a:gd name="T25" fmla="*/ 70 h 78"/>
                <a:gd name="T26" fmla="*/ 52 w 186"/>
                <a:gd name="T27"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78">
                  <a:moveTo>
                    <a:pt x="52" y="75"/>
                  </a:moveTo>
                  <a:cubicBezTo>
                    <a:pt x="82" y="78"/>
                    <a:pt x="112" y="77"/>
                    <a:pt x="140" y="66"/>
                  </a:cubicBezTo>
                  <a:cubicBezTo>
                    <a:pt x="156" y="59"/>
                    <a:pt x="171" y="48"/>
                    <a:pt x="185" y="36"/>
                  </a:cubicBezTo>
                  <a:cubicBezTo>
                    <a:pt x="186" y="30"/>
                    <a:pt x="185" y="23"/>
                    <a:pt x="181" y="18"/>
                  </a:cubicBezTo>
                  <a:cubicBezTo>
                    <a:pt x="178" y="14"/>
                    <a:pt x="172" y="12"/>
                    <a:pt x="167" y="10"/>
                  </a:cubicBezTo>
                  <a:cubicBezTo>
                    <a:pt x="162" y="9"/>
                    <a:pt x="156" y="9"/>
                    <a:pt x="151" y="9"/>
                  </a:cubicBezTo>
                  <a:cubicBezTo>
                    <a:pt x="133" y="9"/>
                    <a:pt x="114" y="6"/>
                    <a:pt x="97" y="0"/>
                  </a:cubicBezTo>
                  <a:cubicBezTo>
                    <a:pt x="97" y="4"/>
                    <a:pt x="97" y="7"/>
                    <a:pt x="98" y="10"/>
                  </a:cubicBezTo>
                  <a:cubicBezTo>
                    <a:pt x="90" y="25"/>
                    <a:pt x="75" y="34"/>
                    <a:pt x="59" y="36"/>
                  </a:cubicBezTo>
                  <a:cubicBezTo>
                    <a:pt x="43" y="39"/>
                    <a:pt x="26" y="36"/>
                    <a:pt x="11" y="29"/>
                  </a:cubicBezTo>
                  <a:cubicBezTo>
                    <a:pt x="9" y="28"/>
                    <a:pt x="6" y="27"/>
                    <a:pt x="4" y="25"/>
                  </a:cubicBezTo>
                  <a:cubicBezTo>
                    <a:pt x="2" y="36"/>
                    <a:pt x="1" y="47"/>
                    <a:pt x="0" y="58"/>
                  </a:cubicBezTo>
                  <a:cubicBezTo>
                    <a:pt x="6" y="64"/>
                    <a:pt x="13" y="67"/>
                    <a:pt x="21" y="70"/>
                  </a:cubicBezTo>
                  <a:cubicBezTo>
                    <a:pt x="31" y="73"/>
                    <a:pt x="41" y="74"/>
                    <a:pt x="52" y="7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2" name="Freeform 64"/>
            <p:cNvSpPr>
              <a:spLocks/>
            </p:cNvSpPr>
            <p:nvPr/>
          </p:nvSpPr>
          <p:spPr bwMode="auto">
            <a:xfrm>
              <a:off x="5121276" y="6450013"/>
              <a:ext cx="788988" cy="246063"/>
            </a:xfrm>
            <a:custGeom>
              <a:avLst/>
              <a:gdLst>
                <a:gd name="T0" fmla="*/ 140 w 185"/>
                <a:gd name="T1" fmla="*/ 30 h 58"/>
                <a:gd name="T2" fmla="*/ 52 w 185"/>
                <a:gd name="T3" fmla="*/ 39 h 58"/>
                <a:gd name="T4" fmla="*/ 21 w 185"/>
                <a:gd name="T5" fmla="*/ 34 h 58"/>
                <a:gd name="T6" fmla="*/ 0 w 185"/>
                <a:gd name="T7" fmla="*/ 22 h 58"/>
                <a:gd name="T8" fmla="*/ 0 w 185"/>
                <a:gd name="T9" fmla="*/ 34 h 58"/>
                <a:gd name="T10" fmla="*/ 3 w 185"/>
                <a:gd name="T11" fmla="*/ 46 h 58"/>
                <a:gd name="T12" fmla="*/ 11 w 185"/>
                <a:gd name="T13" fmla="*/ 53 h 58"/>
                <a:gd name="T14" fmla="*/ 36 w 185"/>
                <a:gd name="T15" fmla="*/ 58 h 58"/>
                <a:gd name="T16" fmla="*/ 62 w 185"/>
                <a:gd name="T17" fmla="*/ 55 h 58"/>
                <a:gd name="T18" fmla="*/ 62 w 185"/>
                <a:gd name="T19" fmla="*/ 46 h 58"/>
                <a:gd name="T20" fmla="*/ 118 w 185"/>
                <a:gd name="T21" fmla="*/ 43 h 58"/>
                <a:gd name="T22" fmla="*/ 161 w 185"/>
                <a:gd name="T23" fmla="*/ 26 h 58"/>
                <a:gd name="T24" fmla="*/ 182 w 185"/>
                <a:gd name="T25" fmla="*/ 8 h 58"/>
                <a:gd name="T26" fmla="*/ 185 w 185"/>
                <a:gd name="T27" fmla="*/ 0 h 58"/>
                <a:gd name="T28" fmla="*/ 140 w 185"/>
                <a:gd name="T29"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58">
                  <a:moveTo>
                    <a:pt x="140" y="30"/>
                  </a:moveTo>
                  <a:cubicBezTo>
                    <a:pt x="112" y="41"/>
                    <a:pt x="82" y="42"/>
                    <a:pt x="52" y="39"/>
                  </a:cubicBezTo>
                  <a:cubicBezTo>
                    <a:pt x="41" y="38"/>
                    <a:pt x="31" y="37"/>
                    <a:pt x="21" y="34"/>
                  </a:cubicBezTo>
                  <a:cubicBezTo>
                    <a:pt x="13" y="31"/>
                    <a:pt x="6" y="28"/>
                    <a:pt x="0" y="22"/>
                  </a:cubicBezTo>
                  <a:cubicBezTo>
                    <a:pt x="0" y="26"/>
                    <a:pt x="0" y="30"/>
                    <a:pt x="0" y="34"/>
                  </a:cubicBezTo>
                  <a:cubicBezTo>
                    <a:pt x="0" y="38"/>
                    <a:pt x="1" y="42"/>
                    <a:pt x="3" y="46"/>
                  </a:cubicBezTo>
                  <a:cubicBezTo>
                    <a:pt x="5" y="49"/>
                    <a:pt x="8" y="51"/>
                    <a:pt x="11" y="53"/>
                  </a:cubicBezTo>
                  <a:cubicBezTo>
                    <a:pt x="19" y="57"/>
                    <a:pt x="27" y="58"/>
                    <a:pt x="36" y="58"/>
                  </a:cubicBezTo>
                  <a:cubicBezTo>
                    <a:pt x="44" y="58"/>
                    <a:pt x="53" y="57"/>
                    <a:pt x="62" y="55"/>
                  </a:cubicBezTo>
                  <a:cubicBezTo>
                    <a:pt x="62" y="46"/>
                    <a:pt x="62" y="46"/>
                    <a:pt x="62" y="46"/>
                  </a:cubicBezTo>
                  <a:cubicBezTo>
                    <a:pt x="80" y="43"/>
                    <a:pt x="99" y="46"/>
                    <a:pt x="118" y="43"/>
                  </a:cubicBezTo>
                  <a:cubicBezTo>
                    <a:pt x="133" y="40"/>
                    <a:pt x="148" y="34"/>
                    <a:pt x="161" y="26"/>
                  </a:cubicBezTo>
                  <a:cubicBezTo>
                    <a:pt x="169" y="22"/>
                    <a:pt x="177" y="16"/>
                    <a:pt x="182" y="8"/>
                  </a:cubicBezTo>
                  <a:cubicBezTo>
                    <a:pt x="183" y="6"/>
                    <a:pt x="184" y="3"/>
                    <a:pt x="185" y="0"/>
                  </a:cubicBezTo>
                  <a:cubicBezTo>
                    <a:pt x="171" y="12"/>
                    <a:pt x="156" y="23"/>
                    <a:pt x="140" y="30"/>
                  </a:cubicBezTo>
                  <a:close/>
                </a:path>
              </a:pathLst>
            </a:custGeom>
            <a:solidFill>
              <a:srgbClr val="808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3" name="Freeform 65"/>
            <p:cNvSpPr>
              <a:spLocks/>
            </p:cNvSpPr>
            <p:nvPr/>
          </p:nvSpPr>
          <p:spPr bwMode="auto">
            <a:xfrm>
              <a:off x="5040313" y="1889125"/>
              <a:ext cx="523875" cy="658813"/>
            </a:xfrm>
            <a:custGeom>
              <a:avLst/>
              <a:gdLst>
                <a:gd name="T0" fmla="*/ 123 w 123"/>
                <a:gd name="T1" fmla="*/ 38 h 155"/>
                <a:gd name="T2" fmla="*/ 115 w 123"/>
                <a:gd name="T3" fmla="*/ 3 h 155"/>
                <a:gd name="T4" fmla="*/ 113 w 123"/>
                <a:gd name="T5" fmla="*/ 0 h 155"/>
                <a:gd name="T6" fmla="*/ 107 w 123"/>
                <a:gd name="T7" fmla="*/ 56 h 155"/>
                <a:gd name="T8" fmla="*/ 106 w 123"/>
                <a:gd name="T9" fmla="*/ 66 h 155"/>
                <a:gd name="T10" fmla="*/ 99 w 123"/>
                <a:gd name="T11" fmla="*/ 70 h 155"/>
                <a:gd name="T12" fmla="*/ 92 w 123"/>
                <a:gd name="T13" fmla="*/ 58 h 155"/>
                <a:gd name="T14" fmla="*/ 77 w 123"/>
                <a:gd name="T15" fmla="*/ 56 h 155"/>
                <a:gd name="T16" fmla="*/ 68 w 123"/>
                <a:gd name="T17" fmla="*/ 70 h 155"/>
                <a:gd name="T18" fmla="*/ 66 w 123"/>
                <a:gd name="T19" fmla="*/ 87 h 155"/>
                <a:gd name="T20" fmla="*/ 60 w 123"/>
                <a:gd name="T21" fmla="*/ 103 h 155"/>
                <a:gd name="T22" fmla="*/ 32 w 123"/>
                <a:gd name="T23" fmla="*/ 111 h 155"/>
                <a:gd name="T24" fmla="*/ 9 w 123"/>
                <a:gd name="T25" fmla="*/ 107 h 155"/>
                <a:gd name="T26" fmla="*/ 1 w 123"/>
                <a:gd name="T27" fmla="*/ 102 h 155"/>
                <a:gd name="T28" fmla="*/ 1 w 123"/>
                <a:gd name="T29" fmla="*/ 127 h 155"/>
                <a:gd name="T30" fmla="*/ 1 w 123"/>
                <a:gd name="T31" fmla="*/ 128 h 155"/>
                <a:gd name="T32" fmla="*/ 86 w 123"/>
                <a:gd name="T33" fmla="*/ 155 h 155"/>
                <a:gd name="T34" fmla="*/ 85 w 123"/>
                <a:gd name="T35" fmla="*/ 134 h 155"/>
                <a:gd name="T36" fmla="*/ 88 w 123"/>
                <a:gd name="T37" fmla="*/ 126 h 155"/>
                <a:gd name="T38" fmla="*/ 96 w 123"/>
                <a:gd name="T39" fmla="*/ 124 h 155"/>
                <a:gd name="T40" fmla="*/ 114 w 123"/>
                <a:gd name="T41" fmla="*/ 110 h 155"/>
                <a:gd name="T42" fmla="*/ 119 w 123"/>
                <a:gd name="T43" fmla="*/ 87 h 155"/>
                <a:gd name="T44" fmla="*/ 123 w 123"/>
                <a:gd name="T45" fmla="*/ 3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3" h="155">
                  <a:moveTo>
                    <a:pt x="123" y="38"/>
                  </a:moveTo>
                  <a:cubicBezTo>
                    <a:pt x="123" y="26"/>
                    <a:pt x="121" y="14"/>
                    <a:pt x="115" y="3"/>
                  </a:cubicBezTo>
                  <a:cubicBezTo>
                    <a:pt x="115" y="2"/>
                    <a:pt x="114" y="1"/>
                    <a:pt x="113" y="0"/>
                  </a:cubicBezTo>
                  <a:cubicBezTo>
                    <a:pt x="112" y="19"/>
                    <a:pt x="107" y="37"/>
                    <a:pt x="107" y="56"/>
                  </a:cubicBezTo>
                  <a:cubicBezTo>
                    <a:pt x="107" y="60"/>
                    <a:pt x="108" y="63"/>
                    <a:pt x="106" y="66"/>
                  </a:cubicBezTo>
                  <a:cubicBezTo>
                    <a:pt x="105" y="69"/>
                    <a:pt x="102" y="71"/>
                    <a:pt x="99" y="70"/>
                  </a:cubicBezTo>
                  <a:cubicBezTo>
                    <a:pt x="94" y="69"/>
                    <a:pt x="94" y="62"/>
                    <a:pt x="92" y="58"/>
                  </a:cubicBezTo>
                  <a:cubicBezTo>
                    <a:pt x="89" y="54"/>
                    <a:pt x="81" y="53"/>
                    <a:pt x="77" y="56"/>
                  </a:cubicBezTo>
                  <a:cubicBezTo>
                    <a:pt x="72" y="59"/>
                    <a:pt x="69" y="64"/>
                    <a:pt x="68" y="70"/>
                  </a:cubicBezTo>
                  <a:cubicBezTo>
                    <a:pt x="66" y="75"/>
                    <a:pt x="66" y="81"/>
                    <a:pt x="66" y="87"/>
                  </a:cubicBezTo>
                  <a:cubicBezTo>
                    <a:pt x="65" y="92"/>
                    <a:pt x="64" y="98"/>
                    <a:pt x="60" y="103"/>
                  </a:cubicBezTo>
                  <a:cubicBezTo>
                    <a:pt x="54" y="110"/>
                    <a:pt x="42" y="111"/>
                    <a:pt x="32" y="111"/>
                  </a:cubicBezTo>
                  <a:cubicBezTo>
                    <a:pt x="24" y="111"/>
                    <a:pt x="16" y="110"/>
                    <a:pt x="9" y="107"/>
                  </a:cubicBezTo>
                  <a:cubicBezTo>
                    <a:pt x="6" y="105"/>
                    <a:pt x="4" y="104"/>
                    <a:pt x="1" y="102"/>
                  </a:cubicBezTo>
                  <a:cubicBezTo>
                    <a:pt x="0" y="110"/>
                    <a:pt x="1" y="119"/>
                    <a:pt x="1" y="127"/>
                  </a:cubicBezTo>
                  <a:cubicBezTo>
                    <a:pt x="1" y="127"/>
                    <a:pt x="1" y="128"/>
                    <a:pt x="1" y="128"/>
                  </a:cubicBezTo>
                  <a:cubicBezTo>
                    <a:pt x="11" y="127"/>
                    <a:pt x="41" y="127"/>
                    <a:pt x="86" y="155"/>
                  </a:cubicBezTo>
                  <a:cubicBezTo>
                    <a:pt x="86" y="148"/>
                    <a:pt x="86" y="141"/>
                    <a:pt x="85" y="134"/>
                  </a:cubicBezTo>
                  <a:cubicBezTo>
                    <a:pt x="85" y="131"/>
                    <a:pt x="85" y="128"/>
                    <a:pt x="88" y="126"/>
                  </a:cubicBezTo>
                  <a:cubicBezTo>
                    <a:pt x="90" y="124"/>
                    <a:pt x="93" y="124"/>
                    <a:pt x="96" y="124"/>
                  </a:cubicBezTo>
                  <a:cubicBezTo>
                    <a:pt x="104" y="123"/>
                    <a:pt x="110" y="117"/>
                    <a:pt x="114" y="110"/>
                  </a:cubicBezTo>
                  <a:cubicBezTo>
                    <a:pt x="117" y="103"/>
                    <a:pt x="118" y="95"/>
                    <a:pt x="119" y="87"/>
                  </a:cubicBezTo>
                  <a:cubicBezTo>
                    <a:pt x="121" y="71"/>
                    <a:pt x="123" y="55"/>
                    <a:pt x="123" y="3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4" name="Freeform 66"/>
            <p:cNvSpPr>
              <a:spLocks/>
            </p:cNvSpPr>
            <p:nvPr/>
          </p:nvSpPr>
          <p:spPr bwMode="auto">
            <a:xfrm>
              <a:off x="4972051" y="2398713"/>
              <a:ext cx="452438" cy="174625"/>
            </a:xfrm>
            <a:custGeom>
              <a:avLst/>
              <a:gdLst>
                <a:gd name="T0" fmla="*/ 14 w 106"/>
                <a:gd name="T1" fmla="*/ 8 h 41"/>
                <a:gd name="T2" fmla="*/ 0 w 106"/>
                <a:gd name="T3" fmla="*/ 19 h 41"/>
                <a:gd name="T4" fmla="*/ 53 w 106"/>
                <a:gd name="T5" fmla="*/ 30 h 41"/>
                <a:gd name="T6" fmla="*/ 106 w 106"/>
                <a:gd name="T7" fmla="*/ 38 h 41"/>
                <a:gd name="T8" fmla="*/ 14 w 106"/>
                <a:gd name="T9" fmla="*/ 8 h 41"/>
              </a:gdLst>
              <a:ahLst/>
              <a:cxnLst>
                <a:cxn ang="0">
                  <a:pos x="T0" y="T1"/>
                </a:cxn>
                <a:cxn ang="0">
                  <a:pos x="T2" y="T3"/>
                </a:cxn>
                <a:cxn ang="0">
                  <a:pos x="T4" y="T5"/>
                </a:cxn>
                <a:cxn ang="0">
                  <a:pos x="T6" y="T7"/>
                </a:cxn>
                <a:cxn ang="0">
                  <a:pos x="T8" y="T9"/>
                </a:cxn>
              </a:cxnLst>
              <a:rect l="0" t="0" r="r" b="b"/>
              <a:pathLst>
                <a:path w="106" h="41">
                  <a:moveTo>
                    <a:pt x="14" y="8"/>
                  </a:moveTo>
                  <a:cubicBezTo>
                    <a:pt x="0" y="19"/>
                    <a:pt x="0" y="19"/>
                    <a:pt x="0" y="19"/>
                  </a:cubicBezTo>
                  <a:cubicBezTo>
                    <a:pt x="18" y="17"/>
                    <a:pt x="35" y="24"/>
                    <a:pt x="53" y="30"/>
                  </a:cubicBezTo>
                  <a:cubicBezTo>
                    <a:pt x="70" y="36"/>
                    <a:pt x="88" y="41"/>
                    <a:pt x="106" y="38"/>
                  </a:cubicBezTo>
                  <a:cubicBezTo>
                    <a:pt x="48" y="0"/>
                    <a:pt x="14" y="8"/>
                    <a:pt x="14" y="8"/>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5" name="Freeform 67"/>
            <p:cNvSpPr>
              <a:spLocks/>
            </p:cNvSpPr>
            <p:nvPr/>
          </p:nvSpPr>
          <p:spPr bwMode="auto">
            <a:xfrm>
              <a:off x="4926013" y="1716088"/>
              <a:ext cx="600075" cy="644525"/>
            </a:xfrm>
            <a:custGeom>
              <a:avLst/>
              <a:gdLst>
                <a:gd name="T0" fmla="*/ 59 w 141"/>
                <a:gd name="T1" fmla="*/ 152 h 152"/>
                <a:gd name="T2" fmla="*/ 36 w 141"/>
                <a:gd name="T3" fmla="*/ 148 h 152"/>
                <a:gd name="T4" fmla="*/ 18 w 141"/>
                <a:gd name="T5" fmla="*/ 130 h 152"/>
                <a:gd name="T6" fmla="*/ 11 w 141"/>
                <a:gd name="T7" fmla="*/ 51 h 152"/>
                <a:gd name="T8" fmla="*/ 74 w 141"/>
                <a:gd name="T9" fmla="*/ 3 h 152"/>
                <a:gd name="T10" fmla="*/ 120 w 141"/>
                <a:gd name="T11" fmla="*/ 6 h 152"/>
                <a:gd name="T12" fmla="*/ 135 w 141"/>
                <a:gd name="T13" fmla="*/ 14 h 152"/>
                <a:gd name="T14" fmla="*/ 141 w 141"/>
                <a:gd name="T15" fmla="*/ 34 h 152"/>
                <a:gd name="T16" fmla="*/ 134 w 141"/>
                <a:gd name="T17" fmla="*/ 97 h 152"/>
                <a:gd name="T18" fmla="*/ 133 w 141"/>
                <a:gd name="T19" fmla="*/ 107 h 152"/>
                <a:gd name="T20" fmla="*/ 126 w 141"/>
                <a:gd name="T21" fmla="*/ 111 h 152"/>
                <a:gd name="T22" fmla="*/ 119 w 141"/>
                <a:gd name="T23" fmla="*/ 99 h 152"/>
                <a:gd name="T24" fmla="*/ 104 w 141"/>
                <a:gd name="T25" fmla="*/ 97 h 152"/>
                <a:gd name="T26" fmla="*/ 95 w 141"/>
                <a:gd name="T27" fmla="*/ 111 h 152"/>
                <a:gd name="T28" fmla="*/ 93 w 141"/>
                <a:gd name="T29" fmla="*/ 128 h 152"/>
                <a:gd name="T30" fmla="*/ 87 w 141"/>
                <a:gd name="T31" fmla="*/ 144 h 152"/>
                <a:gd name="T32" fmla="*/ 59 w 141"/>
                <a:gd name="T33"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 h="152">
                  <a:moveTo>
                    <a:pt x="59" y="152"/>
                  </a:moveTo>
                  <a:cubicBezTo>
                    <a:pt x="51" y="152"/>
                    <a:pt x="43" y="151"/>
                    <a:pt x="36" y="148"/>
                  </a:cubicBezTo>
                  <a:cubicBezTo>
                    <a:pt x="28" y="144"/>
                    <a:pt x="22" y="137"/>
                    <a:pt x="18" y="130"/>
                  </a:cubicBezTo>
                  <a:cubicBezTo>
                    <a:pt x="3" y="107"/>
                    <a:pt x="0" y="76"/>
                    <a:pt x="11" y="51"/>
                  </a:cubicBezTo>
                  <a:cubicBezTo>
                    <a:pt x="23" y="26"/>
                    <a:pt x="47" y="7"/>
                    <a:pt x="74" y="3"/>
                  </a:cubicBezTo>
                  <a:cubicBezTo>
                    <a:pt x="90" y="0"/>
                    <a:pt x="105" y="2"/>
                    <a:pt x="120" y="6"/>
                  </a:cubicBezTo>
                  <a:cubicBezTo>
                    <a:pt x="126" y="8"/>
                    <a:pt x="131" y="10"/>
                    <a:pt x="135" y="14"/>
                  </a:cubicBezTo>
                  <a:cubicBezTo>
                    <a:pt x="140" y="20"/>
                    <a:pt x="141" y="27"/>
                    <a:pt x="141" y="34"/>
                  </a:cubicBezTo>
                  <a:cubicBezTo>
                    <a:pt x="141" y="55"/>
                    <a:pt x="134" y="76"/>
                    <a:pt x="134" y="97"/>
                  </a:cubicBezTo>
                  <a:cubicBezTo>
                    <a:pt x="134" y="101"/>
                    <a:pt x="135" y="104"/>
                    <a:pt x="133" y="107"/>
                  </a:cubicBezTo>
                  <a:cubicBezTo>
                    <a:pt x="132" y="110"/>
                    <a:pt x="129" y="112"/>
                    <a:pt x="126" y="111"/>
                  </a:cubicBezTo>
                  <a:cubicBezTo>
                    <a:pt x="121" y="110"/>
                    <a:pt x="121" y="103"/>
                    <a:pt x="119" y="99"/>
                  </a:cubicBezTo>
                  <a:cubicBezTo>
                    <a:pt x="116" y="95"/>
                    <a:pt x="108" y="94"/>
                    <a:pt x="104" y="97"/>
                  </a:cubicBezTo>
                  <a:cubicBezTo>
                    <a:pt x="99" y="100"/>
                    <a:pt x="96" y="105"/>
                    <a:pt x="95" y="111"/>
                  </a:cubicBezTo>
                  <a:cubicBezTo>
                    <a:pt x="93" y="116"/>
                    <a:pt x="93" y="122"/>
                    <a:pt x="93" y="128"/>
                  </a:cubicBezTo>
                  <a:cubicBezTo>
                    <a:pt x="92" y="133"/>
                    <a:pt x="91" y="139"/>
                    <a:pt x="87" y="144"/>
                  </a:cubicBezTo>
                  <a:cubicBezTo>
                    <a:pt x="81" y="151"/>
                    <a:pt x="69" y="152"/>
                    <a:pt x="59" y="15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6" name="Freeform 68"/>
            <p:cNvSpPr>
              <a:spLocks/>
            </p:cNvSpPr>
            <p:nvPr/>
          </p:nvSpPr>
          <p:spPr bwMode="auto">
            <a:xfrm>
              <a:off x="4660901" y="417513"/>
              <a:ext cx="349250" cy="682625"/>
            </a:xfrm>
            <a:custGeom>
              <a:avLst/>
              <a:gdLst>
                <a:gd name="T0" fmla="*/ 33 w 82"/>
                <a:gd name="T1" fmla="*/ 157 h 161"/>
                <a:gd name="T2" fmla="*/ 25 w 82"/>
                <a:gd name="T3" fmla="*/ 137 h 161"/>
                <a:gd name="T4" fmla="*/ 4 w 82"/>
                <a:gd name="T5" fmla="*/ 78 h 161"/>
                <a:gd name="T6" fmla="*/ 2 w 82"/>
                <a:gd name="T7" fmla="*/ 52 h 161"/>
                <a:gd name="T8" fmla="*/ 24 w 82"/>
                <a:gd name="T9" fmla="*/ 20 h 161"/>
                <a:gd name="T10" fmla="*/ 26 w 82"/>
                <a:gd name="T11" fmla="*/ 11 h 161"/>
                <a:gd name="T12" fmla="*/ 30 w 82"/>
                <a:gd name="T13" fmla="*/ 3 h 161"/>
                <a:gd name="T14" fmla="*/ 38 w 82"/>
                <a:gd name="T15" fmla="*/ 1 h 161"/>
                <a:gd name="T16" fmla="*/ 42 w 82"/>
                <a:gd name="T17" fmla="*/ 8 h 161"/>
                <a:gd name="T18" fmla="*/ 52 w 82"/>
                <a:gd name="T19" fmla="*/ 16 h 161"/>
                <a:gd name="T20" fmla="*/ 50 w 82"/>
                <a:gd name="T21" fmla="*/ 29 h 161"/>
                <a:gd name="T22" fmla="*/ 43 w 82"/>
                <a:gd name="T23" fmla="*/ 42 h 161"/>
                <a:gd name="T24" fmla="*/ 50 w 82"/>
                <a:gd name="T25" fmla="*/ 74 h 161"/>
                <a:gd name="T26" fmla="*/ 60 w 82"/>
                <a:gd name="T27" fmla="*/ 77 h 161"/>
                <a:gd name="T28" fmla="*/ 63 w 82"/>
                <a:gd name="T29" fmla="*/ 70 h 161"/>
                <a:gd name="T30" fmla="*/ 61 w 82"/>
                <a:gd name="T31" fmla="*/ 63 h 161"/>
                <a:gd name="T32" fmla="*/ 62 w 82"/>
                <a:gd name="T33" fmla="*/ 46 h 161"/>
                <a:gd name="T34" fmla="*/ 67 w 82"/>
                <a:gd name="T35" fmla="*/ 39 h 161"/>
                <a:gd name="T36" fmla="*/ 76 w 82"/>
                <a:gd name="T37" fmla="*/ 38 h 161"/>
                <a:gd name="T38" fmla="*/ 79 w 82"/>
                <a:gd name="T39" fmla="*/ 45 h 161"/>
                <a:gd name="T40" fmla="*/ 78 w 82"/>
                <a:gd name="T41" fmla="*/ 53 h 161"/>
                <a:gd name="T42" fmla="*/ 80 w 82"/>
                <a:gd name="T43" fmla="*/ 102 h 161"/>
                <a:gd name="T44" fmla="*/ 69 w 82"/>
                <a:gd name="T45" fmla="*/ 161 h 161"/>
                <a:gd name="T46" fmla="*/ 33 w 82"/>
                <a:gd name="T47" fmla="*/ 15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 h="161">
                  <a:moveTo>
                    <a:pt x="33" y="157"/>
                  </a:moveTo>
                  <a:cubicBezTo>
                    <a:pt x="32" y="150"/>
                    <a:pt x="28" y="143"/>
                    <a:pt x="25" y="137"/>
                  </a:cubicBezTo>
                  <a:cubicBezTo>
                    <a:pt x="15" y="119"/>
                    <a:pt x="9" y="98"/>
                    <a:pt x="4" y="78"/>
                  </a:cubicBezTo>
                  <a:cubicBezTo>
                    <a:pt x="2" y="69"/>
                    <a:pt x="0" y="60"/>
                    <a:pt x="2" y="52"/>
                  </a:cubicBezTo>
                  <a:cubicBezTo>
                    <a:pt x="6" y="40"/>
                    <a:pt x="19" y="32"/>
                    <a:pt x="24" y="20"/>
                  </a:cubicBezTo>
                  <a:cubicBezTo>
                    <a:pt x="25" y="17"/>
                    <a:pt x="25" y="14"/>
                    <a:pt x="26" y="11"/>
                  </a:cubicBezTo>
                  <a:cubicBezTo>
                    <a:pt x="27" y="8"/>
                    <a:pt x="28" y="5"/>
                    <a:pt x="30" y="3"/>
                  </a:cubicBezTo>
                  <a:cubicBezTo>
                    <a:pt x="32" y="1"/>
                    <a:pt x="35" y="0"/>
                    <a:pt x="38" y="1"/>
                  </a:cubicBezTo>
                  <a:cubicBezTo>
                    <a:pt x="41" y="2"/>
                    <a:pt x="43" y="5"/>
                    <a:pt x="42" y="8"/>
                  </a:cubicBezTo>
                  <a:cubicBezTo>
                    <a:pt x="46" y="7"/>
                    <a:pt x="51" y="11"/>
                    <a:pt x="52" y="16"/>
                  </a:cubicBezTo>
                  <a:cubicBezTo>
                    <a:pt x="53" y="20"/>
                    <a:pt x="52" y="25"/>
                    <a:pt x="50" y="29"/>
                  </a:cubicBezTo>
                  <a:cubicBezTo>
                    <a:pt x="48" y="33"/>
                    <a:pt x="45" y="37"/>
                    <a:pt x="43" y="42"/>
                  </a:cubicBezTo>
                  <a:cubicBezTo>
                    <a:pt x="39" y="53"/>
                    <a:pt x="41" y="66"/>
                    <a:pt x="50" y="74"/>
                  </a:cubicBezTo>
                  <a:cubicBezTo>
                    <a:pt x="53" y="77"/>
                    <a:pt x="57" y="80"/>
                    <a:pt x="60" y="77"/>
                  </a:cubicBezTo>
                  <a:cubicBezTo>
                    <a:pt x="63" y="76"/>
                    <a:pt x="63" y="73"/>
                    <a:pt x="63" y="70"/>
                  </a:cubicBezTo>
                  <a:cubicBezTo>
                    <a:pt x="63" y="68"/>
                    <a:pt x="62" y="65"/>
                    <a:pt x="61" y="63"/>
                  </a:cubicBezTo>
                  <a:cubicBezTo>
                    <a:pt x="60" y="57"/>
                    <a:pt x="60" y="51"/>
                    <a:pt x="62" y="46"/>
                  </a:cubicBezTo>
                  <a:cubicBezTo>
                    <a:pt x="63" y="43"/>
                    <a:pt x="65" y="40"/>
                    <a:pt x="67" y="39"/>
                  </a:cubicBezTo>
                  <a:cubicBezTo>
                    <a:pt x="70" y="37"/>
                    <a:pt x="73" y="36"/>
                    <a:pt x="76" y="38"/>
                  </a:cubicBezTo>
                  <a:cubicBezTo>
                    <a:pt x="78" y="40"/>
                    <a:pt x="79" y="43"/>
                    <a:pt x="79" y="45"/>
                  </a:cubicBezTo>
                  <a:cubicBezTo>
                    <a:pt x="79" y="48"/>
                    <a:pt x="79" y="51"/>
                    <a:pt x="78" y="53"/>
                  </a:cubicBezTo>
                  <a:cubicBezTo>
                    <a:pt x="76" y="69"/>
                    <a:pt x="82" y="85"/>
                    <a:pt x="80" y="102"/>
                  </a:cubicBezTo>
                  <a:cubicBezTo>
                    <a:pt x="79" y="122"/>
                    <a:pt x="67" y="141"/>
                    <a:pt x="69" y="161"/>
                  </a:cubicBezTo>
                  <a:cubicBezTo>
                    <a:pt x="57" y="159"/>
                    <a:pt x="45" y="158"/>
                    <a:pt x="33" y="15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7" name="Freeform 69"/>
            <p:cNvSpPr>
              <a:spLocks/>
            </p:cNvSpPr>
            <p:nvPr/>
          </p:nvSpPr>
          <p:spPr bwMode="auto">
            <a:xfrm>
              <a:off x="4746626" y="1062038"/>
              <a:ext cx="242888" cy="68263"/>
            </a:xfrm>
            <a:custGeom>
              <a:avLst/>
              <a:gdLst>
                <a:gd name="T0" fmla="*/ 56 w 57"/>
                <a:gd name="T1" fmla="*/ 16 h 16"/>
                <a:gd name="T2" fmla="*/ 57 w 57"/>
                <a:gd name="T3" fmla="*/ 10 h 16"/>
                <a:gd name="T4" fmla="*/ 56 w 57"/>
                <a:gd name="T5" fmla="*/ 8 h 16"/>
                <a:gd name="T6" fmla="*/ 54 w 57"/>
                <a:gd name="T7" fmla="*/ 7 h 16"/>
                <a:gd name="T8" fmla="*/ 11 w 57"/>
                <a:gd name="T9" fmla="*/ 0 h 16"/>
                <a:gd name="T10" fmla="*/ 6 w 57"/>
                <a:gd name="T11" fmla="*/ 1 h 16"/>
                <a:gd name="T12" fmla="*/ 2 w 57"/>
                <a:gd name="T13" fmla="*/ 7 h 16"/>
                <a:gd name="T14" fmla="*/ 0 w 57"/>
                <a:gd name="T15" fmla="*/ 11 h 16"/>
                <a:gd name="T16" fmla="*/ 56 w 57"/>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16">
                  <a:moveTo>
                    <a:pt x="56" y="16"/>
                  </a:moveTo>
                  <a:cubicBezTo>
                    <a:pt x="56" y="14"/>
                    <a:pt x="57" y="12"/>
                    <a:pt x="57" y="10"/>
                  </a:cubicBezTo>
                  <a:cubicBezTo>
                    <a:pt x="57" y="9"/>
                    <a:pt x="57" y="8"/>
                    <a:pt x="56" y="8"/>
                  </a:cubicBezTo>
                  <a:cubicBezTo>
                    <a:pt x="56" y="7"/>
                    <a:pt x="55" y="7"/>
                    <a:pt x="54" y="7"/>
                  </a:cubicBezTo>
                  <a:cubicBezTo>
                    <a:pt x="40" y="2"/>
                    <a:pt x="25" y="0"/>
                    <a:pt x="11" y="0"/>
                  </a:cubicBezTo>
                  <a:cubicBezTo>
                    <a:pt x="9" y="1"/>
                    <a:pt x="7" y="1"/>
                    <a:pt x="6" y="1"/>
                  </a:cubicBezTo>
                  <a:cubicBezTo>
                    <a:pt x="4" y="2"/>
                    <a:pt x="3" y="5"/>
                    <a:pt x="2" y="7"/>
                  </a:cubicBezTo>
                  <a:cubicBezTo>
                    <a:pt x="1" y="8"/>
                    <a:pt x="1" y="9"/>
                    <a:pt x="0" y="11"/>
                  </a:cubicBezTo>
                  <a:cubicBezTo>
                    <a:pt x="19" y="6"/>
                    <a:pt x="39" y="8"/>
                    <a:pt x="56" y="16"/>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68" name="Freeform 70"/>
            <p:cNvSpPr>
              <a:spLocks/>
            </p:cNvSpPr>
            <p:nvPr/>
          </p:nvSpPr>
          <p:spPr bwMode="auto">
            <a:xfrm>
              <a:off x="6118226" y="1100138"/>
              <a:ext cx="265113" cy="149225"/>
            </a:xfrm>
            <a:custGeom>
              <a:avLst/>
              <a:gdLst>
                <a:gd name="T0" fmla="*/ 31 w 62"/>
                <a:gd name="T1" fmla="*/ 21 h 35"/>
                <a:gd name="T2" fmla="*/ 58 w 62"/>
                <a:gd name="T3" fmla="*/ 35 h 35"/>
                <a:gd name="T4" fmla="*/ 60 w 62"/>
                <a:gd name="T5" fmla="*/ 31 h 35"/>
                <a:gd name="T6" fmla="*/ 60 w 62"/>
                <a:gd name="T7" fmla="*/ 20 h 35"/>
                <a:gd name="T8" fmla="*/ 54 w 62"/>
                <a:gd name="T9" fmla="*/ 16 h 35"/>
                <a:gd name="T10" fmla="*/ 6 w 62"/>
                <a:gd name="T11" fmla="*/ 0 h 35"/>
                <a:gd name="T12" fmla="*/ 3 w 62"/>
                <a:gd name="T13" fmla="*/ 0 h 35"/>
                <a:gd name="T14" fmla="*/ 2 w 62"/>
                <a:gd name="T15" fmla="*/ 3 h 35"/>
                <a:gd name="T16" fmla="*/ 0 w 62"/>
                <a:gd name="T17" fmla="*/ 8 h 35"/>
                <a:gd name="T18" fmla="*/ 0 w 62"/>
                <a:gd name="T19" fmla="*/ 10 h 35"/>
                <a:gd name="T20" fmla="*/ 31 w 62"/>
                <a:gd name="T21" fmla="*/ 2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2" h="35">
                  <a:moveTo>
                    <a:pt x="31" y="21"/>
                  </a:moveTo>
                  <a:cubicBezTo>
                    <a:pt x="41" y="25"/>
                    <a:pt x="51" y="29"/>
                    <a:pt x="58" y="35"/>
                  </a:cubicBezTo>
                  <a:cubicBezTo>
                    <a:pt x="59" y="33"/>
                    <a:pt x="59" y="32"/>
                    <a:pt x="60" y="31"/>
                  </a:cubicBezTo>
                  <a:cubicBezTo>
                    <a:pt x="61" y="28"/>
                    <a:pt x="62" y="23"/>
                    <a:pt x="60" y="20"/>
                  </a:cubicBezTo>
                  <a:cubicBezTo>
                    <a:pt x="58" y="18"/>
                    <a:pt x="56" y="17"/>
                    <a:pt x="54" y="16"/>
                  </a:cubicBezTo>
                  <a:cubicBezTo>
                    <a:pt x="38" y="9"/>
                    <a:pt x="22" y="4"/>
                    <a:pt x="6" y="0"/>
                  </a:cubicBezTo>
                  <a:cubicBezTo>
                    <a:pt x="5" y="0"/>
                    <a:pt x="4" y="0"/>
                    <a:pt x="3" y="0"/>
                  </a:cubicBezTo>
                  <a:cubicBezTo>
                    <a:pt x="2" y="1"/>
                    <a:pt x="2" y="2"/>
                    <a:pt x="2" y="3"/>
                  </a:cubicBezTo>
                  <a:cubicBezTo>
                    <a:pt x="1" y="4"/>
                    <a:pt x="1" y="6"/>
                    <a:pt x="0" y="8"/>
                  </a:cubicBezTo>
                  <a:cubicBezTo>
                    <a:pt x="0" y="9"/>
                    <a:pt x="0" y="9"/>
                    <a:pt x="0" y="10"/>
                  </a:cubicBezTo>
                  <a:cubicBezTo>
                    <a:pt x="10" y="14"/>
                    <a:pt x="21" y="17"/>
                    <a:pt x="31" y="21"/>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89" name="Group 188"/>
          <p:cNvGrpSpPr/>
          <p:nvPr/>
        </p:nvGrpSpPr>
        <p:grpSpPr>
          <a:xfrm flipH="1">
            <a:off x="9716430" y="4882221"/>
            <a:ext cx="442012" cy="1353973"/>
            <a:chOff x="5789613" y="590550"/>
            <a:chExt cx="1984375" cy="6078538"/>
          </a:xfrm>
        </p:grpSpPr>
        <p:sp>
          <p:nvSpPr>
            <p:cNvPr id="190" name="Freeform 96"/>
            <p:cNvSpPr>
              <a:spLocks/>
            </p:cNvSpPr>
            <p:nvPr/>
          </p:nvSpPr>
          <p:spPr bwMode="auto">
            <a:xfrm>
              <a:off x="6621463" y="2374900"/>
              <a:ext cx="1057275" cy="611188"/>
            </a:xfrm>
            <a:custGeom>
              <a:avLst/>
              <a:gdLst>
                <a:gd name="T0" fmla="*/ 315 w 666"/>
                <a:gd name="T1" fmla="*/ 0 h 385"/>
                <a:gd name="T2" fmla="*/ 666 w 666"/>
                <a:gd name="T3" fmla="*/ 204 h 385"/>
                <a:gd name="T4" fmla="*/ 354 w 666"/>
                <a:gd name="T5" fmla="*/ 385 h 385"/>
                <a:gd name="T6" fmla="*/ 0 w 666"/>
                <a:gd name="T7" fmla="*/ 181 h 385"/>
                <a:gd name="T8" fmla="*/ 315 w 666"/>
                <a:gd name="T9" fmla="*/ 0 h 385"/>
              </a:gdLst>
              <a:ahLst/>
              <a:cxnLst>
                <a:cxn ang="0">
                  <a:pos x="T0" y="T1"/>
                </a:cxn>
                <a:cxn ang="0">
                  <a:pos x="T2" y="T3"/>
                </a:cxn>
                <a:cxn ang="0">
                  <a:pos x="T4" y="T5"/>
                </a:cxn>
                <a:cxn ang="0">
                  <a:pos x="T6" y="T7"/>
                </a:cxn>
                <a:cxn ang="0">
                  <a:pos x="T8" y="T9"/>
                </a:cxn>
              </a:cxnLst>
              <a:rect l="0" t="0" r="r" b="b"/>
              <a:pathLst>
                <a:path w="666" h="385">
                  <a:moveTo>
                    <a:pt x="315" y="0"/>
                  </a:moveTo>
                  <a:lnTo>
                    <a:pt x="666" y="204"/>
                  </a:lnTo>
                  <a:lnTo>
                    <a:pt x="354" y="385"/>
                  </a:lnTo>
                  <a:lnTo>
                    <a:pt x="0" y="181"/>
                  </a:lnTo>
                  <a:lnTo>
                    <a:pt x="315" y="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1" name="Freeform 97"/>
            <p:cNvSpPr>
              <a:spLocks noEditPoints="1"/>
            </p:cNvSpPr>
            <p:nvPr/>
          </p:nvSpPr>
          <p:spPr bwMode="auto">
            <a:xfrm>
              <a:off x="6573838" y="2346325"/>
              <a:ext cx="1200150" cy="693738"/>
            </a:xfrm>
            <a:custGeom>
              <a:avLst/>
              <a:gdLst>
                <a:gd name="T0" fmla="*/ 143 w 329"/>
                <a:gd name="T1" fmla="*/ 2 h 191"/>
                <a:gd name="T2" fmla="*/ 157 w 329"/>
                <a:gd name="T3" fmla="*/ 2 h 191"/>
                <a:gd name="T4" fmla="*/ 325 w 329"/>
                <a:gd name="T5" fmla="*/ 100 h 191"/>
                <a:gd name="T6" fmla="*/ 325 w 329"/>
                <a:gd name="T7" fmla="*/ 108 h 191"/>
                <a:gd name="T8" fmla="*/ 186 w 329"/>
                <a:gd name="T9" fmla="*/ 189 h 191"/>
                <a:gd name="T10" fmla="*/ 171 w 329"/>
                <a:gd name="T11" fmla="*/ 189 h 191"/>
                <a:gd name="T12" fmla="*/ 4 w 329"/>
                <a:gd name="T13" fmla="*/ 91 h 191"/>
                <a:gd name="T14" fmla="*/ 4 w 329"/>
                <a:gd name="T15" fmla="*/ 83 h 191"/>
                <a:gd name="T16" fmla="*/ 143 w 329"/>
                <a:gd name="T17" fmla="*/ 2 h 191"/>
                <a:gd name="T18" fmla="*/ 303 w 329"/>
                <a:gd name="T19" fmla="*/ 97 h 191"/>
                <a:gd name="T20" fmla="*/ 150 w 329"/>
                <a:gd name="T21" fmla="*/ 8 h 191"/>
                <a:gd name="T22" fmla="*/ 13 w 329"/>
                <a:gd name="T23" fmla="*/ 87 h 191"/>
                <a:gd name="T24" fmla="*/ 167 w 329"/>
                <a:gd name="T25" fmla="*/ 176 h 191"/>
                <a:gd name="T26" fmla="*/ 303 w 329"/>
                <a:gd name="T27" fmla="*/ 97 h 191"/>
                <a:gd name="T28" fmla="*/ 253 w 329"/>
                <a:gd name="T29" fmla="*/ 146 h 191"/>
                <a:gd name="T30" fmla="*/ 253 w 329"/>
                <a:gd name="T31" fmla="*/ 139 h 191"/>
                <a:gd name="T32" fmla="*/ 242 w 329"/>
                <a:gd name="T33" fmla="*/ 139 h 191"/>
                <a:gd name="T34" fmla="*/ 242 w 329"/>
                <a:gd name="T35" fmla="*/ 146 h 191"/>
                <a:gd name="T36" fmla="*/ 253 w 329"/>
                <a:gd name="T37" fmla="*/ 14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9" h="191">
                  <a:moveTo>
                    <a:pt x="143" y="2"/>
                  </a:moveTo>
                  <a:cubicBezTo>
                    <a:pt x="147" y="0"/>
                    <a:pt x="153" y="0"/>
                    <a:pt x="157" y="2"/>
                  </a:cubicBezTo>
                  <a:cubicBezTo>
                    <a:pt x="325" y="100"/>
                    <a:pt x="325" y="100"/>
                    <a:pt x="325" y="100"/>
                  </a:cubicBezTo>
                  <a:cubicBezTo>
                    <a:pt x="329" y="102"/>
                    <a:pt x="329" y="106"/>
                    <a:pt x="325" y="108"/>
                  </a:cubicBezTo>
                  <a:cubicBezTo>
                    <a:pt x="186" y="189"/>
                    <a:pt x="186" y="189"/>
                    <a:pt x="186" y="189"/>
                  </a:cubicBezTo>
                  <a:cubicBezTo>
                    <a:pt x="182" y="191"/>
                    <a:pt x="175" y="191"/>
                    <a:pt x="171" y="189"/>
                  </a:cubicBezTo>
                  <a:cubicBezTo>
                    <a:pt x="4" y="91"/>
                    <a:pt x="4" y="91"/>
                    <a:pt x="4" y="91"/>
                  </a:cubicBezTo>
                  <a:cubicBezTo>
                    <a:pt x="0" y="89"/>
                    <a:pt x="0" y="85"/>
                    <a:pt x="4" y="83"/>
                  </a:cubicBezTo>
                  <a:lnTo>
                    <a:pt x="143" y="2"/>
                  </a:lnTo>
                  <a:close/>
                  <a:moveTo>
                    <a:pt x="303" y="97"/>
                  </a:moveTo>
                  <a:cubicBezTo>
                    <a:pt x="150" y="8"/>
                    <a:pt x="150" y="8"/>
                    <a:pt x="150" y="8"/>
                  </a:cubicBezTo>
                  <a:cubicBezTo>
                    <a:pt x="13" y="87"/>
                    <a:pt x="13" y="87"/>
                    <a:pt x="13" y="87"/>
                  </a:cubicBezTo>
                  <a:cubicBezTo>
                    <a:pt x="167" y="176"/>
                    <a:pt x="167" y="176"/>
                    <a:pt x="167" y="176"/>
                  </a:cubicBezTo>
                  <a:cubicBezTo>
                    <a:pt x="303" y="97"/>
                    <a:pt x="303" y="97"/>
                    <a:pt x="303" y="97"/>
                  </a:cubicBezTo>
                  <a:moveTo>
                    <a:pt x="253" y="146"/>
                  </a:moveTo>
                  <a:cubicBezTo>
                    <a:pt x="256" y="144"/>
                    <a:pt x="256" y="141"/>
                    <a:pt x="253" y="139"/>
                  </a:cubicBezTo>
                  <a:cubicBezTo>
                    <a:pt x="250" y="137"/>
                    <a:pt x="245" y="137"/>
                    <a:pt x="242" y="139"/>
                  </a:cubicBezTo>
                  <a:cubicBezTo>
                    <a:pt x="239" y="141"/>
                    <a:pt x="239" y="144"/>
                    <a:pt x="242" y="146"/>
                  </a:cubicBezTo>
                  <a:cubicBezTo>
                    <a:pt x="245" y="147"/>
                    <a:pt x="250" y="147"/>
                    <a:pt x="253" y="146"/>
                  </a:cubicBezTo>
                </a:path>
              </a:pathLst>
            </a:custGeom>
            <a:solidFill>
              <a:srgbClr val="F2F4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2" name="Freeform 98"/>
            <p:cNvSpPr>
              <a:spLocks/>
            </p:cNvSpPr>
            <p:nvPr/>
          </p:nvSpPr>
          <p:spPr bwMode="auto">
            <a:xfrm>
              <a:off x="7445376" y="2844800"/>
              <a:ext cx="61913" cy="36513"/>
            </a:xfrm>
            <a:custGeom>
              <a:avLst/>
              <a:gdLst>
                <a:gd name="T0" fmla="*/ 3 w 17"/>
                <a:gd name="T1" fmla="*/ 2 h 10"/>
                <a:gd name="T2" fmla="*/ 14 w 17"/>
                <a:gd name="T3" fmla="*/ 2 h 10"/>
                <a:gd name="T4" fmla="*/ 14 w 17"/>
                <a:gd name="T5" fmla="*/ 9 h 10"/>
                <a:gd name="T6" fmla="*/ 3 w 17"/>
                <a:gd name="T7" fmla="*/ 9 h 10"/>
                <a:gd name="T8" fmla="*/ 3 w 17"/>
                <a:gd name="T9" fmla="*/ 2 h 10"/>
              </a:gdLst>
              <a:ahLst/>
              <a:cxnLst>
                <a:cxn ang="0">
                  <a:pos x="T0" y="T1"/>
                </a:cxn>
                <a:cxn ang="0">
                  <a:pos x="T2" y="T3"/>
                </a:cxn>
                <a:cxn ang="0">
                  <a:pos x="T4" y="T5"/>
                </a:cxn>
                <a:cxn ang="0">
                  <a:pos x="T6" y="T7"/>
                </a:cxn>
                <a:cxn ang="0">
                  <a:pos x="T8" y="T9"/>
                </a:cxn>
              </a:cxnLst>
              <a:rect l="0" t="0" r="r" b="b"/>
              <a:pathLst>
                <a:path w="17" h="10">
                  <a:moveTo>
                    <a:pt x="3" y="2"/>
                  </a:moveTo>
                  <a:cubicBezTo>
                    <a:pt x="6" y="0"/>
                    <a:pt x="11" y="0"/>
                    <a:pt x="14" y="2"/>
                  </a:cubicBezTo>
                  <a:cubicBezTo>
                    <a:pt x="17" y="4"/>
                    <a:pt x="17" y="7"/>
                    <a:pt x="14" y="9"/>
                  </a:cubicBezTo>
                  <a:cubicBezTo>
                    <a:pt x="11" y="10"/>
                    <a:pt x="6" y="10"/>
                    <a:pt x="3" y="9"/>
                  </a:cubicBezTo>
                  <a:cubicBezTo>
                    <a:pt x="0" y="7"/>
                    <a:pt x="0" y="4"/>
                    <a:pt x="3" y="2"/>
                  </a:cubicBezTo>
                  <a:close/>
                </a:path>
              </a:pathLst>
            </a:custGeom>
            <a:solidFill>
              <a:srgbClr val="C3C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3" name="Freeform 99"/>
            <p:cNvSpPr>
              <a:spLocks/>
            </p:cNvSpPr>
            <p:nvPr/>
          </p:nvSpPr>
          <p:spPr bwMode="auto">
            <a:xfrm>
              <a:off x="6577013" y="2662238"/>
              <a:ext cx="1193800" cy="396875"/>
            </a:xfrm>
            <a:custGeom>
              <a:avLst/>
              <a:gdLst>
                <a:gd name="T0" fmla="*/ 327 w 327"/>
                <a:gd name="T1" fmla="*/ 17 h 109"/>
                <a:gd name="T2" fmla="*/ 324 w 327"/>
                <a:gd name="T3" fmla="*/ 21 h 109"/>
                <a:gd name="T4" fmla="*/ 185 w 327"/>
                <a:gd name="T5" fmla="*/ 102 h 109"/>
                <a:gd name="T6" fmla="*/ 170 w 327"/>
                <a:gd name="T7" fmla="*/ 102 h 109"/>
                <a:gd name="T8" fmla="*/ 3 w 327"/>
                <a:gd name="T9" fmla="*/ 4 h 109"/>
                <a:gd name="T10" fmla="*/ 0 w 327"/>
                <a:gd name="T11" fmla="*/ 0 h 109"/>
                <a:gd name="T12" fmla="*/ 0 w 327"/>
                <a:gd name="T13" fmla="*/ 5 h 109"/>
                <a:gd name="T14" fmla="*/ 3 w 327"/>
                <a:gd name="T15" fmla="*/ 9 h 109"/>
                <a:gd name="T16" fmla="*/ 170 w 327"/>
                <a:gd name="T17" fmla="*/ 107 h 109"/>
                <a:gd name="T18" fmla="*/ 185 w 327"/>
                <a:gd name="T19" fmla="*/ 107 h 109"/>
                <a:gd name="T20" fmla="*/ 324 w 327"/>
                <a:gd name="T21" fmla="*/ 27 h 109"/>
                <a:gd name="T22" fmla="*/ 327 w 327"/>
                <a:gd name="T23" fmla="*/ 22 h 109"/>
                <a:gd name="T24" fmla="*/ 327 w 327"/>
                <a:gd name="T25" fmla="*/ 1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7" h="109">
                  <a:moveTo>
                    <a:pt x="327" y="17"/>
                  </a:moveTo>
                  <a:cubicBezTo>
                    <a:pt x="327" y="19"/>
                    <a:pt x="326" y="20"/>
                    <a:pt x="324" y="21"/>
                  </a:cubicBezTo>
                  <a:cubicBezTo>
                    <a:pt x="185" y="102"/>
                    <a:pt x="185" y="102"/>
                    <a:pt x="185" y="102"/>
                  </a:cubicBezTo>
                  <a:cubicBezTo>
                    <a:pt x="181" y="104"/>
                    <a:pt x="174" y="104"/>
                    <a:pt x="170" y="102"/>
                  </a:cubicBezTo>
                  <a:cubicBezTo>
                    <a:pt x="3" y="4"/>
                    <a:pt x="3" y="4"/>
                    <a:pt x="3" y="4"/>
                  </a:cubicBezTo>
                  <a:cubicBezTo>
                    <a:pt x="1" y="3"/>
                    <a:pt x="0" y="1"/>
                    <a:pt x="0" y="0"/>
                  </a:cubicBezTo>
                  <a:cubicBezTo>
                    <a:pt x="0" y="5"/>
                    <a:pt x="0" y="5"/>
                    <a:pt x="0" y="5"/>
                  </a:cubicBezTo>
                  <a:cubicBezTo>
                    <a:pt x="0" y="7"/>
                    <a:pt x="1" y="8"/>
                    <a:pt x="3" y="9"/>
                  </a:cubicBezTo>
                  <a:cubicBezTo>
                    <a:pt x="170" y="107"/>
                    <a:pt x="170" y="107"/>
                    <a:pt x="170" y="107"/>
                  </a:cubicBezTo>
                  <a:cubicBezTo>
                    <a:pt x="174" y="109"/>
                    <a:pt x="181" y="109"/>
                    <a:pt x="185" y="107"/>
                  </a:cubicBezTo>
                  <a:cubicBezTo>
                    <a:pt x="324" y="27"/>
                    <a:pt x="324" y="27"/>
                    <a:pt x="324" y="27"/>
                  </a:cubicBezTo>
                  <a:cubicBezTo>
                    <a:pt x="326" y="26"/>
                    <a:pt x="327" y="24"/>
                    <a:pt x="327" y="22"/>
                  </a:cubicBezTo>
                  <a:lnTo>
                    <a:pt x="327" y="17"/>
                  </a:lnTo>
                  <a:close/>
                </a:path>
              </a:pathLst>
            </a:custGeom>
            <a:solidFill>
              <a:srgbClr val="CDD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4" name="Freeform 100"/>
            <p:cNvSpPr>
              <a:spLocks/>
            </p:cNvSpPr>
            <p:nvPr/>
          </p:nvSpPr>
          <p:spPr bwMode="auto">
            <a:xfrm>
              <a:off x="6116638" y="1106488"/>
              <a:ext cx="868363" cy="704850"/>
            </a:xfrm>
            <a:custGeom>
              <a:avLst/>
              <a:gdLst>
                <a:gd name="T0" fmla="*/ 7 w 238"/>
                <a:gd name="T1" fmla="*/ 178 h 194"/>
                <a:gd name="T2" fmla="*/ 82 w 238"/>
                <a:gd name="T3" fmla="*/ 173 h 194"/>
                <a:gd name="T4" fmla="*/ 140 w 238"/>
                <a:gd name="T5" fmla="*/ 164 h 194"/>
                <a:gd name="T6" fmla="*/ 139 w 238"/>
                <a:gd name="T7" fmla="*/ 160 h 194"/>
                <a:gd name="T8" fmla="*/ 139 w 238"/>
                <a:gd name="T9" fmla="*/ 151 h 194"/>
                <a:gd name="T10" fmla="*/ 145 w 238"/>
                <a:gd name="T11" fmla="*/ 145 h 194"/>
                <a:gd name="T12" fmla="*/ 153 w 238"/>
                <a:gd name="T13" fmla="*/ 148 h 194"/>
                <a:gd name="T14" fmla="*/ 167 w 238"/>
                <a:gd name="T15" fmla="*/ 154 h 194"/>
                <a:gd name="T16" fmla="*/ 182 w 238"/>
                <a:gd name="T17" fmla="*/ 151 h 194"/>
                <a:gd name="T18" fmla="*/ 194 w 238"/>
                <a:gd name="T19" fmla="*/ 135 h 194"/>
                <a:gd name="T20" fmla="*/ 215 w 238"/>
                <a:gd name="T21" fmla="*/ 94 h 194"/>
                <a:gd name="T22" fmla="*/ 229 w 238"/>
                <a:gd name="T23" fmla="*/ 58 h 194"/>
                <a:gd name="T24" fmla="*/ 238 w 238"/>
                <a:gd name="T25" fmla="*/ 15 h 194"/>
                <a:gd name="T26" fmla="*/ 224 w 238"/>
                <a:gd name="T27" fmla="*/ 5 h 194"/>
                <a:gd name="T28" fmla="*/ 169 w 238"/>
                <a:gd name="T29" fmla="*/ 7 h 194"/>
                <a:gd name="T30" fmla="*/ 123 w 238"/>
                <a:gd name="T31" fmla="*/ 20 h 194"/>
                <a:gd name="T32" fmla="*/ 76 w 238"/>
                <a:gd name="T33" fmla="*/ 55 h 194"/>
                <a:gd name="T34" fmla="*/ 57 w 238"/>
                <a:gd name="T35" fmla="*/ 83 h 194"/>
                <a:gd name="T36" fmla="*/ 8 w 238"/>
                <a:gd name="T37" fmla="*/ 149 h 194"/>
                <a:gd name="T38" fmla="*/ 7 w 238"/>
                <a:gd name="T39" fmla="*/ 17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8" h="194">
                  <a:moveTo>
                    <a:pt x="7" y="178"/>
                  </a:moveTo>
                  <a:cubicBezTo>
                    <a:pt x="17" y="184"/>
                    <a:pt x="46" y="194"/>
                    <a:pt x="82" y="173"/>
                  </a:cubicBezTo>
                  <a:cubicBezTo>
                    <a:pt x="107" y="161"/>
                    <a:pt x="121" y="155"/>
                    <a:pt x="140" y="164"/>
                  </a:cubicBezTo>
                  <a:cubicBezTo>
                    <a:pt x="140" y="163"/>
                    <a:pt x="139" y="162"/>
                    <a:pt x="139" y="160"/>
                  </a:cubicBezTo>
                  <a:cubicBezTo>
                    <a:pt x="137" y="158"/>
                    <a:pt x="138" y="154"/>
                    <a:pt x="139" y="151"/>
                  </a:cubicBezTo>
                  <a:cubicBezTo>
                    <a:pt x="140" y="148"/>
                    <a:pt x="142" y="146"/>
                    <a:pt x="145" y="145"/>
                  </a:cubicBezTo>
                  <a:cubicBezTo>
                    <a:pt x="148" y="145"/>
                    <a:pt x="151" y="147"/>
                    <a:pt x="153" y="148"/>
                  </a:cubicBezTo>
                  <a:cubicBezTo>
                    <a:pt x="158" y="151"/>
                    <a:pt x="162" y="153"/>
                    <a:pt x="167" y="154"/>
                  </a:cubicBezTo>
                  <a:cubicBezTo>
                    <a:pt x="172" y="154"/>
                    <a:pt x="178" y="154"/>
                    <a:pt x="182" y="151"/>
                  </a:cubicBezTo>
                  <a:cubicBezTo>
                    <a:pt x="188" y="147"/>
                    <a:pt x="191" y="141"/>
                    <a:pt x="194" y="135"/>
                  </a:cubicBezTo>
                  <a:cubicBezTo>
                    <a:pt x="201" y="121"/>
                    <a:pt x="208" y="107"/>
                    <a:pt x="215" y="94"/>
                  </a:cubicBezTo>
                  <a:cubicBezTo>
                    <a:pt x="221" y="82"/>
                    <a:pt x="226" y="71"/>
                    <a:pt x="229" y="58"/>
                  </a:cubicBezTo>
                  <a:cubicBezTo>
                    <a:pt x="232" y="43"/>
                    <a:pt x="234" y="30"/>
                    <a:pt x="238" y="15"/>
                  </a:cubicBezTo>
                  <a:cubicBezTo>
                    <a:pt x="235" y="10"/>
                    <a:pt x="230" y="7"/>
                    <a:pt x="224" y="5"/>
                  </a:cubicBezTo>
                  <a:cubicBezTo>
                    <a:pt x="207" y="0"/>
                    <a:pt x="188" y="3"/>
                    <a:pt x="169" y="7"/>
                  </a:cubicBezTo>
                  <a:cubicBezTo>
                    <a:pt x="154" y="10"/>
                    <a:pt x="138" y="13"/>
                    <a:pt x="123" y="20"/>
                  </a:cubicBezTo>
                  <a:cubicBezTo>
                    <a:pt x="105" y="28"/>
                    <a:pt x="91" y="42"/>
                    <a:pt x="76" y="55"/>
                  </a:cubicBezTo>
                  <a:cubicBezTo>
                    <a:pt x="68" y="62"/>
                    <a:pt x="59" y="72"/>
                    <a:pt x="57" y="83"/>
                  </a:cubicBezTo>
                  <a:cubicBezTo>
                    <a:pt x="51" y="110"/>
                    <a:pt x="33" y="135"/>
                    <a:pt x="8" y="149"/>
                  </a:cubicBezTo>
                  <a:cubicBezTo>
                    <a:pt x="2" y="160"/>
                    <a:pt x="0" y="173"/>
                    <a:pt x="7" y="17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5" name="Freeform 101"/>
            <p:cNvSpPr>
              <a:spLocks/>
            </p:cNvSpPr>
            <p:nvPr/>
          </p:nvSpPr>
          <p:spPr bwMode="auto">
            <a:xfrm>
              <a:off x="6088063" y="4643438"/>
              <a:ext cx="466725" cy="1633538"/>
            </a:xfrm>
            <a:custGeom>
              <a:avLst/>
              <a:gdLst>
                <a:gd name="T0" fmla="*/ 123 w 128"/>
                <a:gd name="T1" fmla="*/ 10 h 449"/>
                <a:gd name="T2" fmla="*/ 125 w 128"/>
                <a:gd name="T3" fmla="*/ 49 h 449"/>
                <a:gd name="T4" fmla="*/ 115 w 128"/>
                <a:gd name="T5" fmla="*/ 88 h 449"/>
                <a:gd name="T6" fmla="*/ 110 w 128"/>
                <a:gd name="T7" fmla="*/ 147 h 449"/>
                <a:gd name="T8" fmla="*/ 74 w 128"/>
                <a:gd name="T9" fmla="*/ 390 h 449"/>
                <a:gd name="T10" fmla="*/ 83 w 128"/>
                <a:gd name="T11" fmla="*/ 389 h 449"/>
                <a:gd name="T12" fmla="*/ 90 w 128"/>
                <a:gd name="T13" fmla="*/ 392 h 449"/>
                <a:gd name="T14" fmla="*/ 94 w 128"/>
                <a:gd name="T15" fmla="*/ 401 h 449"/>
                <a:gd name="T16" fmla="*/ 90 w 128"/>
                <a:gd name="T17" fmla="*/ 427 h 449"/>
                <a:gd name="T18" fmla="*/ 70 w 128"/>
                <a:gd name="T19" fmla="*/ 444 h 449"/>
                <a:gd name="T20" fmla="*/ 33 w 128"/>
                <a:gd name="T21" fmla="*/ 448 h 449"/>
                <a:gd name="T22" fmla="*/ 2 w 128"/>
                <a:gd name="T23" fmla="*/ 445 h 449"/>
                <a:gd name="T24" fmla="*/ 24 w 128"/>
                <a:gd name="T25" fmla="*/ 299 h 449"/>
                <a:gd name="T26" fmla="*/ 17 w 128"/>
                <a:gd name="T27" fmla="*/ 110 h 449"/>
                <a:gd name="T28" fmla="*/ 37 w 128"/>
                <a:gd name="T29" fmla="*/ 56 h 449"/>
                <a:gd name="T30" fmla="*/ 35 w 128"/>
                <a:gd name="T31" fmla="*/ 0 h 449"/>
                <a:gd name="T32" fmla="*/ 123 w 128"/>
                <a:gd name="T33" fmla="*/ 1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449">
                  <a:moveTo>
                    <a:pt x="123" y="10"/>
                  </a:moveTo>
                  <a:cubicBezTo>
                    <a:pt x="128" y="22"/>
                    <a:pt x="128" y="36"/>
                    <a:pt x="125" y="49"/>
                  </a:cubicBezTo>
                  <a:cubicBezTo>
                    <a:pt x="123" y="62"/>
                    <a:pt x="118" y="75"/>
                    <a:pt x="115" y="88"/>
                  </a:cubicBezTo>
                  <a:cubicBezTo>
                    <a:pt x="111" y="107"/>
                    <a:pt x="111" y="127"/>
                    <a:pt x="110" y="147"/>
                  </a:cubicBezTo>
                  <a:cubicBezTo>
                    <a:pt x="104" y="229"/>
                    <a:pt x="73" y="308"/>
                    <a:pt x="74" y="390"/>
                  </a:cubicBezTo>
                  <a:cubicBezTo>
                    <a:pt x="77" y="390"/>
                    <a:pt x="80" y="389"/>
                    <a:pt x="83" y="389"/>
                  </a:cubicBezTo>
                  <a:cubicBezTo>
                    <a:pt x="85" y="389"/>
                    <a:pt x="88" y="390"/>
                    <a:pt x="90" y="392"/>
                  </a:cubicBezTo>
                  <a:cubicBezTo>
                    <a:pt x="93" y="395"/>
                    <a:pt x="94" y="398"/>
                    <a:pt x="94" y="401"/>
                  </a:cubicBezTo>
                  <a:cubicBezTo>
                    <a:pt x="95" y="410"/>
                    <a:pt x="94" y="419"/>
                    <a:pt x="90" y="427"/>
                  </a:cubicBezTo>
                  <a:cubicBezTo>
                    <a:pt x="85" y="435"/>
                    <a:pt x="78" y="441"/>
                    <a:pt x="70" y="444"/>
                  </a:cubicBezTo>
                  <a:cubicBezTo>
                    <a:pt x="59" y="449"/>
                    <a:pt x="45" y="449"/>
                    <a:pt x="33" y="448"/>
                  </a:cubicBezTo>
                  <a:cubicBezTo>
                    <a:pt x="23" y="447"/>
                    <a:pt x="12" y="446"/>
                    <a:pt x="2" y="445"/>
                  </a:cubicBezTo>
                  <a:cubicBezTo>
                    <a:pt x="15" y="397"/>
                    <a:pt x="25" y="348"/>
                    <a:pt x="24" y="299"/>
                  </a:cubicBezTo>
                  <a:cubicBezTo>
                    <a:pt x="22" y="236"/>
                    <a:pt x="0" y="171"/>
                    <a:pt x="17" y="110"/>
                  </a:cubicBezTo>
                  <a:cubicBezTo>
                    <a:pt x="23" y="92"/>
                    <a:pt x="32" y="75"/>
                    <a:pt x="37" y="56"/>
                  </a:cubicBezTo>
                  <a:cubicBezTo>
                    <a:pt x="43" y="38"/>
                    <a:pt x="44" y="17"/>
                    <a:pt x="35" y="0"/>
                  </a:cubicBezTo>
                  <a:lnTo>
                    <a:pt x="123" y="10"/>
                  </a:ln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6" name="Freeform 102"/>
            <p:cNvSpPr>
              <a:spLocks/>
            </p:cNvSpPr>
            <p:nvPr/>
          </p:nvSpPr>
          <p:spPr bwMode="auto">
            <a:xfrm>
              <a:off x="6062663" y="5949950"/>
              <a:ext cx="412750" cy="541338"/>
            </a:xfrm>
            <a:custGeom>
              <a:avLst/>
              <a:gdLst>
                <a:gd name="T0" fmla="*/ 103 w 113"/>
                <a:gd name="T1" fmla="*/ 4 h 149"/>
                <a:gd name="T2" fmla="*/ 82 w 113"/>
                <a:gd name="T3" fmla="*/ 1 h 149"/>
                <a:gd name="T4" fmla="*/ 81 w 113"/>
                <a:gd name="T5" fmla="*/ 31 h 149"/>
                <a:gd name="T6" fmla="*/ 90 w 113"/>
                <a:gd name="T7" fmla="*/ 30 h 149"/>
                <a:gd name="T8" fmla="*/ 97 w 113"/>
                <a:gd name="T9" fmla="*/ 33 h 149"/>
                <a:gd name="T10" fmla="*/ 101 w 113"/>
                <a:gd name="T11" fmla="*/ 42 h 149"/>
                <a:gd name="T12" fmla="*/ 97 w 113"/>
                <a:gd name="T13" fmla="*/ 68 h 149"/>
                <a:gd name="T14" fmla="*/ 77 w 113"/>
                <a:gd name="T15" fmla="*/ 85 h 149"/>
                <a:gd name="T16" fmla="*/ 40 w 113"/>
                <a:gd name="T17" fmla="*/ 89 h 149"/>
                <a:gd name="T18" fmla="*/ 9 w 113"/>
                <a:gd name="T19" fmla="*/ 86 h 149"/>
                <a:gd name="T20" fmla="*/ 36 w 113"/>
                <a:gd name="T21" fmla="*/ 146 h 149"/>
                <a:gd name="T22" fmla="*/ 85 w 113"/>
                <a:gd name="T23" fmla="*/ 110 h 149"/>
                <a:gd name="T24" fmla="*/ 89 w 113"/>
                <a:gd name="T25" fmla="*/ 95 h 149"/>
                <a:gd name="T26" fmla="*/ 99 w 113"/>
                <a:gd name="T27" fmla="*/ 83 h 149"/>
                <a:gd name="T28" fmla="*/ 111 w 113"/>
                <a:gd name="T29" fmla="*/ 57 h 149"/>
                <a:gd name="T30" fmla="*/ 112 w 113"/>
                <a:gd name="T31" fmla="*/ 28 h 149"/>
                <a:gd name="T32" fmla="*/ 103 w 113"/>
                <a:gd name="T33"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49">
                  <a:moveTo>
                    <a:pt x="103" y="4"/>
                  </a:moveTo>
                  <a:cubicBezTo>
                    <a:pt x="97" y="0"/>
                    <a:pt x="89" y="0"/>
                    <a:pt x="82" y="1"/>
                  </a:cubicBezTo>
                  <a:cubicBezTo>
                    <a:pt x="82" y="11"/>
                    <a:pt x="81" y="21"/>
                    <a:pt x="81" y="31"/>
                  </a:cubicBezTo>
                  <a:cubicBezTo>
                    <a:pt x="84" y="31"/>
                    <a:pt x="87" y="30"/>
                    <a:pt x="90" y="30"/>
                  </a:cubicBezTo>
                  <a:cubicBezTo>
                    <a:pt x="92" y="30"/>
                    <a:pt x="95" y="31"/>
                    <a:pt x="97" y="33"/>
                  </a:cubicBezTo>
                  <a:cubicBezTo>
                    <a:pt x="100" y="36"/>
                    <a:pt x="101" y="39"/>
                    <a:pt x="101" y="42"/>
                  </a:cubicBezTo>
                  <a:cubicBezTo>
                    <a:pt x="102" y="51"/>
                    <a:pt x="101" y="60"/>
                    <a:pt x="97" y="68"/>
                  </a:cubicBezTo>
                  <a:cubicBezTo>
                    <a:pt x="92" y="76"/>
                    <a:pt x="85" y="82"/>
                    <a:pt x="77" y="85"/>
                  </a:cubicBezTo>
                  <a:cubicBezTo>
                    <a:pt x="66" y="90"/>
                    <a:pt x="52" y="90"/>
                    <a:pt x="40" y="89"/>
                  </a:cubicBezTo>
                  <a:cubicBezTo>
                    <a:pt x="30" y="88"/>
                    <a:pt x="19" y="87"/>
                    <a:pt x="9" y="86"/>
                  </a:cubicBezTo>
                  <a:cubicBezTo>
                    <a:pt x="9" y="92"/>
                    <a:pt x="0" y="146"/>
                    <a:pt x="36" y="146"/>
                  </a:cubicBezTo>
                  <a:cubicBezTo>
                    <a:pt x="36" y="146"/>
                    <a:pt x="75" y="149"/>
                    <a:pt x="85" y="110"/>
                  </a:cubicBezTo>
                  <a:cubicBezTo>
                    <a:pt x="86" y="104"/>
                    <a:pt x="86" y="99"/>
                    <a:pt x="89" y="95"/>
                  </a:cubicBezTo>
                  <a:cubicBezTo>
                    <a:pt x="92" y="90"/>
                    <a:pt x="96" y="87"/>
                    <a:pt x="99" y="83"/>
                  </a:cubicBezTo>
                  <a:cubicBezTo>
                    <a:pt x="105" y="75"/>
                    <a:pt x="109" y="66"/>
                    <a:pt x="111" y="57"/>
                  </a:cubicBezTo>
                  <a:cubicBezTo>
                    <a:pt x="113" y="47"/>
                    <a:pt x="113" y="38"/>
                    <a:pt x="112" y="28"/>
                  </a:cubicBezTo>
                  <a:cubicBezTo>
                    <a:pt x="112" y="19"/>
                    <a:pt x="110" y="9"/>
                    <a:pt x="103" y="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7" name="Freeform 103"/>
            <p:cNvSpPr>
              <a:spLocks/>
            </p:cNvSpPr>
            <p:nvPr/>
          </p:nvSpPr>
          <p:spPr bwMode="auto">
            <a:xfrm>
              <a:off x="6340476" y="6246813"/>
              <a:ext cx="776288" cy="422275"/>
            </a:xfrm>
            <a:custGeom>
              <a:avLst/>
              <a:gdLst>
                <a:gd name="T0" fmla="*/ 209 w 213"/>
                <a:gd name="T1" fmla="*/ 2 h 116"/>
                <a:gd name="T2" fmla="*/ 195 w 213"/>
                <a:gd name="T3" fmla="*/ 1 h 116"/>
                <a:gd name="T4" fmla="*/ 168 w 213"/>
                <a:gd name="T5" fmla="*/ 0 h 116"/>
                <a:gd name="T6" fmla="*/ 140 w 213"/>
                <a:gd name="T7" fmla="*/ 4 h 116"/>
                <a:gd name="T8" fmla="*/ 172 w 213"/>
                <a:gd name="T9" fmla="*/ 37 h 116"/>
                <a:gd name="T10" fmla="*/ 116 w 213"/>
                <a:gd name="T11" fmla="*/ 67 h 116"/>
                <a:gd name="T12" fmla="*/ 52 w 213"/>
                <a:gd name="T13" fmla="*/ 63 h 116"/>
                <a:gd name="T14" fmla="*/ 23 w 213"/>
                <a:gd name="T15" fmla="*/ 51 h 116"/>
                <a:gd name="T16" fmla="*/ 13 w 213"/>
                <a:gd name="T17" fmla="*/ 40 h 116"/>
                <a:gd name="T18" fmla="*/ 10 w 213"/>
                <a:gd name="T19" fmla="*/ 51 h 116"/>
                <a:gd name="T20" fmla="*/ 4 w 213"/>
                <a:gd name="T21" fmla="*/ 61 h 116"/>
                <a:gd name="T22" fmla="*/ 1 w 213"/>
                <a:gd name="T23" fmla="*/ 71 h 116"/>
                <a:gd name="T24" fmla="*/ 4 w 213"/>
                <a:gd name="T25" fmla="*/ 95 h 116"/>
                <a:gd name="T26" fmla="*/ 15 w 213"/>
                <a:gd name="T27" fmla="*/ 112 h 116"/>
                <a:gd name="T28" fmla="*/ 37 w 213"/>
                <a:gd name="T29" fmla="*/ 114 h 116"/>
                <a:gd name="T30" fmla="*/ 84 w 213"/>
                <a:gd name="T31" fmla="*/ 99 h 116"/>
                <a:gd name="T32" fmla="*/ 148 w 213"/>
                <a:gd name="T33" fmla="*/ 90 h 116"/>
                <a:gd name="T34" fmla="*/ 195 w 213"/>
                <a:gd name="T35" fmla="*/ 57 h 116"/>
                <a:gd name="T36" fmla="*/ 211 w 213"/>
                <a:gd name="T37" fmla="*/ 11 h 116"/>
                <a:gd name="T38" fmla="*/ 209 w 213"/>
                <a:gd name="T39"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3" h="116">
                  <a:moveTo>
                    <a:pt x="209" y="2"/>
                  </a:moveTo>
                  <a:cubicBezTo>
                    <a:pt x="205" y="1"/>
                    <a:pt x="200" y="1"/>
                    <a:pt x="195" y="1"/>
                  </a:cubicBezTo>
                  <a:cubicBezTo>
                    <a:pt x="186" y="0"/>
                    <a:pt x="177" y="0"/>
                    <a:pt x="168" y="0"/>
                  </a:cubicBezTo>
                  <a:cubicBezTo>
                    <a:pt x="159" y="1"/>
                    <a:pt x="149" y="3"/>
                    <a:pt x="140" y="4"/>
                  </a:cubicBezTo>
                  <a:cubicBezTo>
                    <a:pt x="153" y="13"/>
                    <a:pt x="164" y="24"/>
                    <a:pt x="172" y="37"/>
                  </a:cubicBezTo>
                  <a:cubicBezTo>
                    <a:pt x="158" y="53"/>
                    <a:pt x="138" y="63"/>
                    <a:pt x="116" y="67"/>
                  </a:cubicBezTo>
                  <a:cubicBezTo>
                    <a:pt x="95" y="71"/>
                    <a:pt x="73" y="69"/>
                    <a:pt x="52" y="63"/>
                  </a:cubicBezTo>
                  <a:cubicBezTo>
                    <a:pt x="42" y="61"/>
                    <a:pt x="32" y="57"/>
                    <a:pt x="23" y="51"/>
                  </a:cubicBezTo>
                  <a:cubicBezTo>
                    <a:pt x="20" y="48"/>
                    <a:pt x="16" y="44"/>
                    <a:pt x="13" y="40"/>
                  </a:cubicBezTo>
                  <a:cubicBezTo>
                    <a:pt x="12" y="44"/>
                    <a:pt x="11" y="48"/>
                    <a:pt x="10" y="51"/>
                  </a:cubicBezTo>
                  <a:cubicBezTo>
                    <a:pt x="8" y="54"/>
                    <a:pt x="5" y="58"/>
                    <a:pt x="4" y="61"/>
                  </a:cubicBezTo>
                  <a:cubicBezTo>
                    <a:pt x="2" y="64"/>
                    <a:pt x="1" y="68"/>
                    <a:pt x="1" y="71"/>
                  </a:cubicBezTo>
                  <a:cubicBezTo>
                    <a:pt x="0" y="79"/>
                    <a:pt x="1" y="87"/>
                    <a:pt x="4" y="95"/>
                  </a:cubicBezTo>
                  <a:cubicBezTo>
                    <a:pt x="6" y="101"/>
                    <a:pt x="9" y="108"/>
                    <a:pt x="15" y="112"/>
                  </a:cubicBezTo>
                  <a:cubicBezTo>
                    <a:pt x="22" y="116"/>
                    <a:pt x="30" y="115"/>
                    <a:pt x="37" y="114"/>
                  </a:cubicBezTo>
                  <a:cubicBezTo>
                    <a:pt x="53" y="111"/>
                    <a:pt x="68" y="103"/>
                    <a:pt x="84" y="99"/>
                  </a:cubicBezTo>
                  <a:cubicBezTo>
                    <a:pt x="105" y="94"/>
                    <a:pt x="127" y="96"/>
                    <a:pt x="148" y="90"/>
                  </a:cubicBezTo>
                  <a:cubicBezTo>
                    <a:pt x="167" y="84"/>
                    <a:pt x="184" y="72"/>
                    <a:pt x="195" y="57"/>
                  </a:cubicBezTo>
                  <a:cubicBezTo>
                    <a:pt x="205" y="43"/>
                    <a:pt x="210" y="27"/>
                    <a:pt x="211" y="11"/>
                  </a:cubicBezTo>
                  <a:cubicBezTo>
                    <a:pt x="212" y="7"/>
                    <a:pt x="213" y="3"/>
                    <a:pt x="209" y="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8" name="Freeform 104"/>
            <p:cNvSpPr>
              <a:spLocks/>
            </p:cNvSpPr>
            <p:nvPr/>
          </p:nvSpPr>
          <p:spPr bwMode="auto">
            <a:xfrm>
              <a:off x="6388101" y="4673600"/>
              <a:ext cx="623888" cy="1831975"/>
            </a:xfrm>
            <a:custGeom>
              <a:avLst/>
              <a:gdLst>
                <a:gd name="T0" fmla="*/ 10 w 171"/>
                <a:gd name="T1" fmla="*/ 484 h 504"/>
                <a:gd name="T2" fmla="*/ 39 w 171"/>
                <a:gd name="T3" fmla="*/ 496 h 504"/>
                <a:gd name="T4" fmla="*/ 103 w 171"/>
                <a:gd name="T5" fmla="*/ 500 h 504"/>
                <a:gd name="T6" fmla="*/ 159 w 171"/>
                <a:gd name="T7" fmla="*/ 470 h 504"/>
                <a:gd name="T8" fmla="*/ 127 w 171"/>
                <a:gd name="T9" fmla="*/ 437 h 504"/>
                <a:gd name="T10" fmla="*/ 124 w 171"/>
                <a:gd name="T11" fmla="*/ 438 h 504"/>
                <a:gd name="T12" fmla="*/ 107 w 171"/>
                <a:gd name="T13" fmla="*/ 439 h 504"/>
                <a:gd name="T14" fmla="*/ 92 w 171"/>
                <a:gd name="T15" fmla="*/ 438 h 504"/>
                <a:gd name="T16" fmla="*/ 74 w 171"/>
                <a:gd name="T17" fmla="*/ 422 h 504"/>
                <a:gd name="T18" fmla="*/ 73 w 171"/>
                <a:gd name="T19" fmla="*/ 395 h 504"/>
                <a:gd name="T20" fmla="*/ 171 w 171"/>
                <a:gd name="T21" fmla="*/ 1 h 504"/>
                <a:gd name="T22" fmla="*/ 45 w 171"/>
                <a:gd name="T23" fmla="*/ 0 h 504"/>
                <a:gd name="T24" fmla="*/ 42 w 171"/>
                <a:gd name="T25" fmla="*/ 94 h 504"/>
                <a:gd name="T26" fmla="*/ 10 w 171"/>
                <a:gd name="T27" fmla="*/ 184 h 504"/>
                <a:gd name="T28" fmla="*/ 1 w 171"/>
                <a:gd name="T29" fmla="*/ 227 h 504"/>
                <a:gd name="T30" fmla="*/ 1 w 171"/>
                <a:gd name="T31" fmla="*/ 268 h 504"/>
                <a:gd name="T32" fmla="*/ 8 w 171"/>
                <a:gd name="T33" fmla="*/ 359 h 504"/>
                <a:gd name="T34" fmla="*/ 0 w 171"/>
                <a:gd name="T35" fmla="*/ 473 h 504"/>
                <a:gd name="T36" fmla="*/ 10 w 171"/>
                <a:gd name="T37" fmla="*/ 48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504">
                  <a:moveTo>
                    <a:pt x="10" y="484"/>
                  </a:moveTo>
                  <a:cubicBezTo>
                    <a:pt x="19" y="490"/>
                    <a:pt x="29" y="494"/>
                    <a:pt x="39" y="496"/>
                  </a:cubicBezTo>
                  <a:cubicBezTo>
                    <a:pt x="60" y="502"/>
                    <a:pt x="82" y="504"/>
                    <a:pt x="103" y="500"/>
                  </a:cubicBezTo>
                  <a:cubicBezTo>
                    <a:pt x="125" y="496"/>
                    <a:pt x="145" y="486"/>
                    <a:pt x="159" y="470"/>
                  </a:cubicBezTo>
                  <a:cubicBezTo>
                    <a:pt x="151" y="457"/>
                    <a:pt x="140" y="446"/>
                    <a:pt x="127" y="437"/>
                  </a:cubicBezTo>
                  <a:cubicBezTo>
                    <a:pt x="126" y="438"/>
                    <a:pt x="125" y="438"/>
                    <a:pt x="124" y="438"/>
                  </a:cubicBezTo>
                  <a:cubicBezTo>
                    <a:pt x="118" y="439"/>
                    <a:pt x="113" y="439"/>
                    <a:pt x="107" y="439"/>
                  </a:cubicBezTo>
                  <a:cubicBezTo>
                    <a:pt x="102" y="439"/>
                    <a:pt x="97" y="438"/>
                    <a:pt x="92" y="438"/>
                  </a:cubicBezTo>
                  <a:cubicBezTo>
                    <a:pt x="84" y="437"/>
                    <a:pt x="77" y="430"/>
                    <a:pt x="74" y="422"/>
                  </a:cubicBezTo>
                  <a:cubicBezTo>
                    <a:pt x="71" y="414"/>
                    <a:pt x="72" y="404"/>
                    <a:pt x="73" y="395"/>
                  </a:cubicBezTo>
                  <a:cubicBezTo>
                    <a:pt x="87" y="260"/>
                    <a:pt x="122" y="127"/>
                    <a:pt x="171" y="1"/>
                  </a:cubicBezTo>
                  <a:cubicBezTo>
                    <a:pt x="45" y="0"/>
                    <a:pt x="45" y="0"/>
                    <a:pt x="45" y="0"/>
                  </a:cubicBezTo>
                  <a:cubicBezTo>
                    <a:pt x="56" y="30"/>
                    <a:pt x="52" y="63"/>
                    <a:pt x="42" y="94"/>
                  </a:cubicBezTo>
                  <a:cubicBezTo>
                    <a:pt x="33" y="124"/>
                    <a:pt x="18" y="153"/>
                    <a:pt x="10" y="184"/>
                  </a:cubicBezTo>
                  <a:cubicBezTo>
                    <a:pt x="6" y="198"/>
                    <a:pt x="3" y="212"/>
                    <a:pt x="1" y="227"/>
                  </a:cubicBezTo>
                  <a:cubicBezTo>
                    <a:pt x="0" y="241"/>
                    <a:pt x="0" y="254"/>
                    <a:pt x="1" y="268"/>
                  </a:cubicBezTo>
                  <a:cubicBezTo>
                    <a:pt x="3" y="298"/>
                    <a:pt x="7" y="329"/>
                    <a:pt x="8" y="359"/>
                  </a:cubicBezTo>
                  <a:cubicBezTo>
                    <a:pt x="11" y="398"/>
                    <a:pt x="10" y="437"/>
                    <a:pt x="0" y="473"/>
                  </a:cubicBezTo>
                  <a:cubicBezTo>
                    <a:pt x="3" y="477"/>
                    <a:pt x="7" y="481"/>
                    <a:pt x="10" y="48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9" name="Freeform 105"/>
            <p:cNvSpPr>
              <a:spLocks/>
            </p:cNvSpPr>
            <p:nvPr/>
          </p:nvSpPr>
          <p:spPr bwMode="auto">
            <a:xfrm>
              <a:off x="5789613" y="1647825"/>
              <a:ext cx="1641475" cy="3144838"/>
            </a:xfrm>
            <a:custGeom>
              <a:avLst/>
              <a:gdLst>
                <a:gd name="T0" fmla="*/ 448 w 450"/>
                <a:gd name="T1" fmla="*/ 791 h 865"/>
                <a:gd name="T2" fmla="*/ 444 w 450"/>
                <a:gd name="T3" fmla="*/ 794 h 865"/>
                <a:gd name="T4" fmla="*/ 417 w 450"/>
                <a:gd name="T5" fmla="*/ 800 h 865"/>
                <a:gd name="T6" fmla="*/ 391 w 450"/>
                <a:gd name="T7" fmla="*/ 809 h 865"/>
                <a:gd name="T8" fmla="*/ 379 w 450"/>
                <a:gd name="T9" fmla="*/ 824 h 865"/>
                <a:gd name="T10" fmla="*/ 353 w 450"/>
                <a:gd name="T11" fmla="*/ 838 h 865"/>
                <a:gd name="T12" fmla="*/ 335 w 450"/>
                <a:gd name="T13" fmla="*/ 839 h 865"/>
                <a:gd name="T14" fmla="*/ 326 w 450"/>
                <a:gd name="T15" fmla="*/ 838 h 865"/>
                <a:gd name="T16" fmla="*/ 320 w 450"/>
                <a:gd name="T17" fmla="*/ 836 h 865"/>
                <a:gd name="T18" fmla="*/ 291 w 450"/>
                <a:gd name="T19" fmla="*/ 842 h 865"/>
                <a:gd name="T20" fmla="*/ 262 w 450"/>
                <a:gd name="T21" fmla="*/ 861 h 865"/>
                <a:gd name="T22" fmla="*/ 231 w 450"/>
                <a:gd name="T23" fmla="*/ 854 h 865"/>
                <a:gd name="T24" fmla="*/ 225 w 450"/>
                <a:gd name="T25" fmla="*/ 844 h 865"/>
                <a:gd name="T26" fmla="*/ 205 w 450"/>
                <a:gd name="T27" fmla="*/ 843 h 865"/>
                <a:gd name="T28" fmla="*/ 188 w 450"/>
                <a:gd name="T29" fmla="*/ 857 h 865"/>
                <a:gd name="T30" fmla="*/ 167 w 450"/>
                <a:gd name="T31" fmla="*/ 859 h 865"/>
                <a:gd name="T32" fmla="*/ 152 w 450"/>
                <a:gd name="T33" fmla="*/ 843 h 865"/>
                <a:gd name="T34" fmla="*/ 138 w 450"/>
                <a:gd name="T35" fmla="*/ 847 h 865"/>
                <a:gd name="T36" fmla="*/ 122 w 450"/>
                <a:gd name="T37" fmla="*/ 833 h 865"/>
                <a:gd name="T38" fmla="*/ 115 w 450"/>
                <a:gd name="T39" fmla="*/ 835 h 865"/>
                <a:gd name="T40" fmla="*/ 88 w 450"/>
                <a:gd name="T41" fmla="*/ 839 h 865"/>
                <a:gd name="T42" fmla="*/ 59 w 450"/>
                <a:gd name="T43" fmla="*/ 835 h 865"/>
                <a:gd name="T44" fmla="*/ 46 w 450"/>
                <a:gd name="T45" fmla="*/ 812 h 865"/>
                <a:gd name="T46" fmla="*/ 40 w 450"/>
                <a:gd name="T47" fmla="*/ 795 h 865"/>
                <a:gd name="T48" fmla="*/ 38 w 450"/>
                <a:gd name="T49" fmla="*/ 780 h 865"/>
                <a:gd name="T50" fmla="*/ 21 w 450"/>
                <a:gd name="T51" fmla="*/ 788 h 865"/>
                <a:gd name="T52" fmla="*/ 4 w 450"/>
                <a:gd name="T53" fmla="*/ 782 h 865"/>
                <a:gd name="T54" fmla="*/ 3 w 450"/>
                <a:gd name="T55" fmla="*/ 762 h 865"/>
                <a:gd name="T56" fmla="*/ 53 w 450"/>
                <a:gd name="T57" fmla="*/ 479 h 865"/>
                <a:gd name="T58" fmla="*/ 79 w 450"/>
                <a:gd name="T59" fmla="*/ 430 h 865"/>
                <a:gd name="T60" fmla="*/ 92 w 450"/>
                <a:gd name="T61" fmla="*/ 377 h 865"/>
                <a:gd name="T62" fmla="*/ 80 w 450"/>
                <a:gd name="T63" fmla="*/ 344 h 865"/>
                <a:gd name="T64" fmla="*/ 78 w 450"/>
                <a:gd name="T65" fmla="*/ 312 h 865"/>
                <a:gd name="T66" fmla="*/ 74 w 450"/>
                <a:gd name="T67" fmla="*/ 302 h 865"/>
                <a:gd name="T68" fmla="*/ 62 w 450"/>
                <a:gd name="T69" fmla="*/ 281 h 865"/>
                <a:gd name="T70" fmla="*/ 52 w 450"/>
                <a:gd name="T71" fmla="*/ 262 h 865"/>
                <a:gd name="T72" fmla="*/ 32 w 450"/>
                <a:gd name="T73" fmla="*/ 217 h 865"/>
                <a:gd name="T74" fmla="*/ 12 w 450"/>
                <a:gd name="T75" fmla="*/ 122 h 865"/>
                <a:gd name="T76" fmla="*/ 15 w 450"/>
                <a:gd name="T77" fmla="*/ 68 h 865"/>
                <a:gd name="T78" fmla="*/ 44 w 450"/>
                <a:gd name="T79" fmla="*/ 23 h 865"/>
                <a:gd name="T80" fmla="*/ 94 w 450"/>
                <a:gd name="T81" fmla="*/ 2 h 865"/>
                <a:gd name="T82" fmla="*/ 98 w 450"/>
                <a:gd name="T83" fmla="*/ 0 h 865"/>
                <a:gd name="T84" fmla="*/ 97 w 450"/>
                <a:gd name="T85" fmla="*/ 29 h 865"/>
                <a:gd name="T86" fmla="*/ 172 w 450"/>
                <a:gd name="T87" fmla="*/ 24 h 865"/>
                <a:gd name="T88" fmla="*/ 230 w 450"/>
                <a:gd name="T89" fmla="*/ 15 h 865"/>
                <a:gd name="T90" fmla="*/ 300 w 450"/>
                <a:gd name="T91" fmla="*/ 88 h 865"/>
                <a:gd name="T92" fmla="*/ 300 w 450"/>
                <a:gd name="T93" fmla="*/ 89 h 865"/>
                <a:gd name="T94" fmla="*/ 314 w 450"/>
                <a:gd name="T95" fmla="*/ 126 h 865"/>
                <a:gd name="T96" fmla="*/ 319 w 450"/>
                <a:gd name="T97" fmla="*/ 133 h 865"/>
                <a:gd name="T98" fmla="*/ 344 w 450"/>
                <a:gd name="T99" fmla="*/ 167 h 865"/>
                <a:gd name="T100" fmla="*/ 346 w 450"/>
                <a:gd name="T101" fmla="*/ 217 h 865"/>
                <a:gd name="T102" fmla="*/ 346 w 450"/>
                <a:gd name="T103" fmla="*/ 221 h 865"/>
                <a:gd name="T104" fmla="*/ 345 w 450"/>
                <a:gd name="T105" fmla="*/ 327 h 865"/>
                <a:gd name="T106" fmla="*/ 345 w 450"/>
                <a:gd name="T107" fmla="*/ 336 h 865"/>
                <a:gd name="T108" fmla="*/ 361 w 450"/>
                <a:gd name="T109" fmla="*/ 430 h 865"/>
                <a:gd name="T110" fmla="*/ 367 w 450"/>
                <a:gd name="T111" fmla="*/ 448 h 865"/>
                <a:gd name="T112" fmla="*/ 384 w 450"/>
                <a:gd name="T113" fmla="*/ 495 h 865"/>
                <a:gd name="T114" fmla="*/ 410 w 450"/>
                <a:gd name="T115" fmla="*/ 594 h 865"/>
                <a:gd name="T116" fmla="*/ 430 w 450"/>
                <a:gd name="T117" fmla="*/ 698 h 865"/>
                <a:gd name="T118" fmla="*/ 438 w 450"/>
                <a:gd name="T119" fmla="*/ 750 h 865"/>
                <a:gd name="T120" fmla="*/ 442 w 450"/>
                <a:gd name="T121" fmla="*/ 772 h 865"/>
                <a:gd name="T122" fmla="*/ 448 w 450"/>
                <a:gd name="T123" fmla="*/ 791 h 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 h="865">
                  <a:moveTo>
                    <a:pt x="448" y="791"/>
                  </a:moveTo>
                  <a:cubicBezTo>
                    <a:pt x="447" y="792"/>
                    <a:pt x="446" y="793"/>
                    <a:pt x="444" y="794"/>
                  </a:cubicBezTo>
                  <a:cubicBezTo>
                    <a:pt x="436" y="798"/>
                    <a:pt x="426" y="799"/>
                    <a:pt x="417" y="800"/>
                  </a:cubicBezTo>
                  <a:cubicBezTo>
                    <a:pt x="408" y="801"/>
                    <a:pt x="398" y="803"/>
                    <a:pt x="391" y="809"/>
                  </a:cubicBezTo>
                  <a:cubicBezTo>
                    <a:pt x="387" y="814"/>
                    <a:pt x="384" y="819"/>
                    <a:pt x="379" y="824"/>
                  </a:cubicBezTo>
                  <a:cubicBezTo>
                    <a:pt x="373" y="832"/>
                    <a:pt x="363" y="836"/>
                    <a:pt x="353" y="838"/>
                  </a:cubicBezTo>
                  <a:cubicBezTo>
                    <a:pt x="347" y="839"/>
                    <a:pt x="341" y="840"/>
                    <a:pt x="335" y="839"/>
                  </a:cubicBezTo>
                  <a:cubicBezTo>
                    <a:pt x="332" y="839"/>
                    <a:pt x="329" y="839"/>
                    <a:pt x="326" y="838"/>
                  </a:cubicBezTo>
                  <a:cubicBezTo>
                    <a:pt x="324" y="838"/>
                    <a:pt x="322" y="837"/>
                    <a:pt x="320" y="836"/>
                  </a:cubicBezTo>
                  <a:cubicBezTo>
                    <a:pt x="310" y="833"/>
                    <a:pt x="299" y="837"/>
                    <a:pt x="291" y="842"/>
                  </a:cubicBezTo>
                  <a:cubicBezTo>
                    <a:pt x="281" y="848"/>
                    <a:pt x="273" y="856"/>
                    <a:pt x="262" y="861"/>
                  </a:cubicBezTo>
                  <a:cubicBezTo>
                    <a:pt x="251" y="865"/>
                    <a:pt x="236" y="864"/>
                    <a:pt x="231" y="854"/>
                  </a:cubicBezTo>
                  <a:cubicBezTo>
                    <a:pt x="229" y="850"/>
                    <a:pt x="228" y="846"/>
                    <a:pt x="225" y="844"/>
                  </a:cubicBezTo>
                  <a:cubicBezTo>
                    <a:pt x="220" y="838"/>
                    <a:pt x="211" y="839"/>
                    <a:pt x="205" y="843"/>
                  </a:cubicBezTo>
                  <a:cubicBezTo>
                    <a:pt x="198" y="847"/>
                    <a:pt x="194" y="853"/>
                    <a:pt x="188" y="857"/>
                  </a:cubicBezTo>
                  <a:cubicBezTo>
                    <a:pt x="181" y="861"/>
                    <a:pt x="173" y="863"/>
                    <a:pt x="167" y="859"/>
                  </a:cubicBezTo>
                  <a:cubicBezTo>
                    <a:pt x="161" y="854"/>
                    <a:pt x="159" y="844"/>
                    <a:pt x="152" y="843"/>
                  </a:cubicBezTo>
                  <a:cubicBezTo>
                    <a:pt x="147" y="843"/>
                    <a:pt x="143" y="847"/>
                    <a:pt x="138" y="847"/>
                  </a:cubicBezTo>
                  <a:cubicBezTo>
                    <a:pt x="131" y="846"/>
                    <a:pt x="129" y="834"/>
                    <a:pt x="122" y="833"/>
                  </a:cubicBezTo>
                  <a:cubicBezTo>
                    <a:pt x="120" y="833"/>
                    <a:pt x="117" y="834"/>
                    <a:pt x="115" y="835"/>
                  </a:cubicBezTo>
                  <a:cubicBezTo>
                    <a:pt x="106" y="838"/>
                    <a:pt x="97" y="838"/>
                    <a:pt x="88" y="839"/>
                  </a:cubicBezTo>
                  <a:cubicBezTo>
                    <a:pt x="78" y="839"/>
                    <a:pt x="68" y="839"/>
                    <a:pt x="59" y="835"/>
                  </a:cubicBezTo>
                  <a:cubicBezTo>
                    <a:pt x="51" y="831"/>
                    <a:pt x="43" y="821"/>
                    <a:pt x="46" y="812"/>
                  </a:cubicBezTo>
                  <a:cubicBezTo>
                    <a:pt x="49" y="806"/>
                    <a:pt x="46" y="798"/>
                    <a:pt x="40" y="795"/>
                  </a:cubicBezTo>
                  <a:cubicBezTo>
                    <a:pt x="39" y="790"/>
                    <a:pt x="39" y="785"/>
                    <a:pt x="38" y="780"/>
                  </a:cubicBezTo>
                  <a:cubicBezTo>
                    <a:pt x="33" y="783"/>
                    <a:pt x="27" y="786"/>
                    <a:pt x="21" y="788"/>
                  </a:cubicBezTo>
                  <a:cubicBezTo>
                    <a:pt x="15" y="789"/>
                    <a:pt x="8" y="787"/>
                    <a:pt x="4" y="782"/>
                  </a:cubicBezTo>
                  <a:cubicBezTo>
                    <a:pt x="0" y="776"/>
                    <a:pt x="1" y="768"/>
                    <a:pt x="3" y="762"/>
                  </a:cubicBezTo>
                  <a:cubicBezTo>
                    <a:pt x="23" y="667"/>
                    <a:pt x="26" y="571"/>
                    <a:pt x="53" y="479"/>
                  </a:cubicBezTo>
                  <a:cubicBezTo>
                    <a:pt x="58" y="461"/>
                    <a:pt x="70" y="446"/>
                    <a:pt x="79" y="430"/>
                  </a:cubicBezTo>
                  <a:cubicBezTo>
                    <a:pt x="88" y="414"/>
                    <a:pt x="96" y="395"/>
                    <a:pt x="92" y="377"/>
                  </a:cubicBezTo>
                  <a:cubicBezTo>
                    <a:pt x="89" y="366"/>
                    <a:pt x="82" y="355"/>
                    <a:pt x="80" y="344"/>
                  </a:cubicBezTo>
                  <a:cubicBezTo>
                    <a:pt x="78" y="334"/>
                    <a:pt x="79" y="323"/>
                    <a:pt x="78" y="312"/>
                  </a:cubicBezTo>
                  <a:cubicBezTo>
                    <a:pt x="77" y="309"/>
                    <a:pt x="76" y="305"/>
                    <a:pt x="74" y="302"/>
                  </a:cubicBezTo>
                  <a:cubicBezTo>
                    <a:pt x="71" y="294"/>
                    <a:pt x="66" y="288"/>
                    <a:pt x="62" y="281"/>
                  </a:cubicBezTo>
                  <a:cubicBezTo>
                    <a:pt x="58" y="275"/>
                    <a:pt x="55" y="268"/>
                    <a:pt x="52" y="262"/>
                  </a:cubicBezTo>
                  <a:cubicBezTo>
                    <a:pt x="44" y="247"/>
                    <a:pt x="38" y="232"/>
                    <a:pt x="32" y="217"/>
                  </a:cubicBezTo>
                  <a:cubicBezTo>
                    <a:pt x="21" y="187"/>
                    <a:pt x="14" y="155"/>
                    <a:pt x="12" y="122"/>
                  </a:cubicBezTo>
                  <a:cubicBezTo>
                    <a:pt x="10" y="104"/>
                    <a:pt x="10" y="85"/>
                    <a:pt x="15" y="68"/>
                  </a:cubicBezTo>
                  <a:cubicBezTo>
                    <a:pt x="19" y="50"/>
                    <a:pt x="29" y="33"/>
                    <a:pt x="44" y="23"/>
                  </a:cubicBezTo>
                  <a:cubicBezTo>
                    <a:pt x="59" y="12"/>
                    <a:pt x="78" y="9"/>
                    <a:pt x="94" y="2"/>
                  </a:cubicBezTo>
                  <a:cubicBezTo>
                    <a:pt x="95" y="1"/>
                    <a:pt x="97" y="0"/>
                    <a:pt x="98" y="0"/>
                  </a:cubicBezTo>
                  <a:cubicBezTo>
                    <a:pt x="92" y="11"/>
                    <a:pt x="90" y="24"/>
                    <a:pt x="97" y="29"/>
                  </a:cubicBezTo>
                  <a:cubicBezTo>
                    <a:pt x="107" y="35"/>
                    <a:pt x="136" y="45"/>
                    <a:pt x="172" y="24"/>
                  </a:cubicBezTo>
                  <a:cubicBezTo>
                    <a:pt x="197" y="12"/>
                    <a:pt x="211" y="6"/>
                    <a:pt x="230" y="15"/>
                  </a:cubicBezTo>
                  <a:cubicBezTo>
                    <a:pt x="248" y="44"/>
                    <a:pt x="285" y="58"/>
                    <a:pt x="300" y="88"/>
                  </a:cubicBezTo>
                  <a:cubicBezTo>
                    <a:pt x="300" y="89"/>
                    <a:pt x="300" y="89"/>
                    <a:pt x="300" y="89"/>
                  </a:cubicBezTo>
                  <a:cubicBezTo>
                    <a:pt x="306" y="101"/>
                    <a:pt x="308" y="114"/>
                    <a:pt x="314" y="126"/>
                  </a:cubicBezTo>
                  <a:cubicBezTo>
                    <a:pt x="316" y="128"/>
                    <a:pt x="318" y="131"/>
                    <a:pt x="319" y="133"/>
                  </a:cubicBezTo>
                  <a:cubicBezTo>
                    <a:pt x="328" y="144"/>
                    <a:pt x="339" y="154"/>
                    <a:pt x="344" y="167"/>
                  </a:cubicBezTo>
                  <a:cubicBezTo>
                    <a:pt x="351" y="182"/>
                    <a:pt x="348" y="200"/>
                    <a:pt x="346" y="217"/>
                  </a:cubicBezTo>
                  <a:cubicBezTo>
                    <a:pt x="346" y="218"/>
                    <a:pt x="346" y="219"/>
                    <a:pt x="346" y="221"/>
                  </a:cubicBezTo>
                  <a:cubicBezTo>
                    <a:pt x="342" y="256"/>
                    <a:pt x="341" y="292"/>
                    <a:pt x="345" y="327"/>
                  </a:cubicBezTo>
                  <a:cubicBezTo>
                    <a:pt x="345" y="330"/>
                    <a:pt x="345" y="333"/>
                    <a:pt x="345" y="336"/>
                  </a:cubicBezTo>
                  <a:cubicBezTo>
                    <a:pt x="349" y="368"/>
                    <a:pt x="352" y="399"/>
                    <a:pt x="361" y="430"/>
                  </a:cubicBezTo>
                  <a:cubicBezTo>
                    <a:pt x="363" y="436"/>
                    <a:pt x="365" y="442"/>
                    <a:pt x="367" y="448"/>
                  </a:cubicBezTo>
                  <a:cubicBezTo>
                    <a:pt x="372" y="463"/>
                    <a:pt x="379" y="479"/>
                    <a:pt x="384" y="495"/>
                  </a:cubicBezTo>
                  <a:cubicBezTo>
                    <a:pt x="394" y="528"/>
                    <a:pt x="402" y="561"/>
                    <a:pt x="410" y="594"/>
                  </a:cubicBezTo>
                  <a:cubicBezTo>
                    <a:pt x="418" y="629"/>
                    <a:pt x="425" y="663"/>
                    <a:pt x="430" y="698"/>
                  </a:cubicBezTo>
                  <a:cubicBezTo>
                    <a:pt x="433" y="715"/>
                    <a:pt x="436" y="733"/>
                    <a:pt x="438" y="750"/>
                  </a:cubicBezTo>
                  <a:cubicBezTo>
                    <a:pt x="439" y="758"/>
                    <a:pt x="439" y="766"/>
                    <a:pt x="442" y="772"/>
                  </a:cubicBezTo>
                  <a:cubicBezTo>
                    <a:pt x="444" y="777"/>
                    <a:pt x="450" y="785"/>
                    <a:pt x="448" y="79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0" name="Freeform 106"/>
            <p:cNvSpPr>
              <a:spLocks/>
            </p:cNvSpPr>
            <p:nvPr/>
          </p:nvSpPr>
          <p:spPr bwMode="auto">
            <a:xfrm>
              <a:off x="6242051" y="590550"/>
              <a:ext cx="801688" cy="839788"/>
            </a:xfrm>
            <a:custGeom>
              <a:avLst/>
              <a:gdLst>
                <a:gd name="T0" fmla="*/ 172 w 220"/>
                <a:gd name="T1" fmla="*/ 41 h 231"/>
                <a:gd name="T2" fmla="*/ 135 w 220"/>
                <a:gd name="T3" fmla="*/ 12 h 231"/>
                <a:gd name="T4" fmla="*/ 90 w 220"/>
                <a:gd name="T5" fmla="*/ 1 h 231"/>
                <a:gd name="T6" fmla="*/ 38 w 220"/>
                <a:gd name="T7" fmla="*/ 35 h 231"/>
                <a:gd name="T8" fmla="*/ 13 w 220"/>
                <a:gd name="T9" fmla="*/ 94 h 231"/>
                <a:gd name="T10" fmla="*/ 4 w 220"/>
                <a:gd name="T11" fmla="*/ 170 h 231"/>
                <a:gd name="T12" fmla="*/ 16 w 220"/>
                <a:gd name="T13" fmla="*/ 209 h 231"/>
                <a:gd name="T14" fmla="*/ 24 w 220"/>
                <a:gd name="T15" fmla="*/ 221 h 231"/>
                <a:gd name="T16" fmla="*/ 34 w 220"/>
                <a:gd name="T17" fmla="*/ 214 h 231"/>
                <a:gd name="T18" fmla="*/ 66 w 220"/>
                <a:gd name="T19" fmla="*/ 229 h 231"/>
                <a:gd name="T20" fmla="*/ 99 w 220"/>
                <a:gd name="T21" fmla="*/ 213 h 231"/>
                <a:gd name="T22" fmla="*/ 122 w 220"/>
                <a:gd name="T23" fmla="*/ 196 h 231"/>
                <a:gd name="T24" fmla="*/ 144 w 220"/>
                <a:gd name="T25" fmla="*/ 191 h 231"/>
                <a:gd name="T26" fmla="*/ 190 w 220"/>
                <a:gd name="T27" fmla="*/ 173 h 231"/>
                <a:gd name="T28" fmla="*/ 217 w 220"/>
                <a:gd name="T29" fmla="*/ 132 h 231"/>
                <a:gd name="T30" fmla="*/ 207 w 220"/>
                <a:gd name="T31" fmla="*/ 81 h 231"/>
                <a:gd name="T32" fmla="*/ 172 w 220"/>
                <a:gd name="T33" fmla="*/ 41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0" h="231">
                  <a:moveTo>
                    <a:pt x="172" y="41"/>
                  </a:moveTo>
                  <a:cubicBezTo>
                    <a:pt x="161" y="30"/>
                    <a:pt x="149" y="19"/>
                    <a:pt x="135" y="12"/>
                  </a:cubicBezTo>
                  <a:cubicBezTo>
                    <a:pt x="121" y="4"/>
                    <a:pt x="105" y="0"/>
                    <a:pt x="90" y="1"/>
                  </a:cubicBezTo>
                  <a:cubicBezTo>
                    <a:pt x="69" y="4"/>
                    <a:pt x="50" y="18"/>
                    <a:pt x="38" y="35"/>
                  </a:cubicBezTo>
                  <a:cubicBezTo>
                    <a:pt x="26" y="53"/>
                    <a:pt x="19" y="73"/>
                    <a:pt x="13" y="94"/>
                  </a:cubicBezTo>
                  <a:cubicBezTo>
                    <a:pt x="6" y="119"/>
                    <a:pt x="0" y="145"/>
                    <a:pt x="4" y="170"/>
                  </a:cubicBezTo>
                  <a:cubicBezTo>
                    <a:pt x="6" y="184"/>
                    <a:pt x="11" y="196"/>
                    <a:pt x="16" y="209"/>
                  </a:cubicBezTo>
                  <a:cubicBezTo>
                    <a:pt x="18" y="214"/>
                    <a:pt x="20" y="219"/>
                    <a:pt x="24" y="221"/>
                  </a:cubicBezTo>
                  <a:cubicBezTo>
                    <a:pt x="29" y="223"/>
                    <a:pt x="35" y="219"/>
                    <a:pt x="34" y="214"/>
                  </a:cubicBezTo>
                  <a:cubicBezTo>
                    <a:pt x="40" y="225"/>
                    <a:pt x="54" y="231"/>
                    <a:pt x="66" y="229"/>
                  </a:cubicBezTo>
                  <a:cubicBezTo>
                    <a:pt x="78" y="228"/>
                    <a:pt x="89" y="221"/>
                    <a:pt x="99" y="213"/>
                  </a:cubicBezTo>
                  <a:cubicBezTo>
                    <a:pt x="106" y="207"/>
                    <a:pt x="113" y="200"/>
                    <a:pt x="122" y="196"/>
                  </a:cubicBezTo>
                  <a:cubicBezTo>
                    <a:pt x="129" y="193"/>
                    <a:pt x="136" y="192"/>
                    <a:pt x="144" y="191"/>
                  </a:cubicBezTo>
                  <a:cubicBezTo>
                    <a:pt x="160" y="188"/>
                    <a:pt x="177" y="183"/>
                    <a:pt x="190" y="173"/>
                  </a:cubicBezTo>
                  <a:cubicBezTo>
                    <a:pt x="203" y="163"/>
                    <a:pt x="214" y="149"/>
                    <a:pt x="217" y="132"/>
                  </a:cubicBezTo>
                  <a:cubicBezTo>
                    <a:pt x="220" y="115"/>
                    <a:pt x="215" y="97"/>
                    <a:pt x="207" y="81"/>
                  </a:cubicBezTo>
                  <a:cubicBezTo>
                    <a:pt x="198" y="66"/>
                    <a:pt x="185" y="53"/>
                    <a:pt x="172" y="4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1" name="Freeform 107"/>
            <p:cNvSpPr>
              <a:spLocks/>
            </p:cNvSpPr>
            <p:nvPr/>
          </p:nvSpPr>
          <p:spPr bwMode="auto">
            <a:xfrm>
              <a:off x="5967413" y="1135063"/>
              <a:ext cx="398463" cy="549275"/>
            </a:xfrm>
            <a:custGeom>
              <a:avLst/>
              <a:gdLst>
                <a:gd name="T0" fmla="*/ 16 w 109"/>
                <a:gd name="T1" fmla="*/ 135 h 151"/>
                <a:gd name="T2" fmla="*/ 24 w 109"/>
                <a:gd name="T3" fmla="*/ 151 h 151"/>
                <a:gd name="T4" fmla="*/ 45 w 109"/>
                <a:gd name="T5" fmla="*/ 143 h 151"/>
                <a:gd name="T6" fmla="*/ 49 w 109"/>
                <a:gd name="T7" fmla="*/ 141 h 151"/>
                <a:gd name="T8" fmla="*/ 85 w 109"/>
                <a:gd name="T9" fmla="*/ 106 h 151"/>
                <a:gd name="T10" fmla="*/ 80 w 109"/>
                <a:gd name="T11" fmla="*/ 102 h 151"/>
                <a:gd name="T12" fmla="*/ 70 w 109"/>
                <a:gd name="T13" fmla="*/ 92 h 151"/>
                <a:gd name="T14" fmla="*/ 74 w 109"/>
                <a:gd name="T15" fmla="*/ 73 h 151"/>
                <a:gd name="T16" fmla="*/ 90 w 109"/>
                <a:gd name="T17" fmla="*/ 48 h 151"/>
                <a:gd name="T18" fmla="*/ 103 w 109"/>
                <a:gd name="T19" fmla="*/ 34 h 151"/>
                <a:gd name="T20" fmla="*/ 109 w 109"/>
                <a:gd name="T21" fmla="*/ 16 h 151"/>
                <a:gd name="T22" fmla="*/ 99 w 109"/>
                <a:gd name="T23" fmla="*/ 1 h 151"/>
                <a:gd name="T24" fmla="*/ 82 w 109"/>
                <a:gd name="T25" fmla="*/ 4 h 151"/>
                <a:gd name="T26" fmla="*/ 6 w 109"/>
                <a:gd name="T27" fmla="*/ 91 h 151"/>
                <a:gd name="T28" fmla="*/ 4 w 109"/>
                <a:gd name="T29" fmla="*/ 119 h 151"/>
                <a:gd name="T30" fmla="*/ 16 w 109"/>
                <a:gd name="T31" fmla="*/ 13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51">
                  <a:moveTo>
                    <a:pt x="16" y="135"/>
                  </a:moveTo>
                  <a:cubicBezTo>
                    <a:pt x="20" y="139"/>
                    <a:pt x="24" y="145"/>
                    <a:pt x="24" y="151"/>
                  </a:cubicBezTo>
                  <a:cubicBezTo>
                    <a:pt x="31" y="148"/>
                    <a:pt x="38" y="146"/>
                    <a:pt x="45" y="143"/>
                  </a:cubicBezTo>
                  <a:cubicBezTo>
                    <a:pt x="46" y="142"/>
                    <a:pt x="48" y="141"/>
                    <a:pt x="49" y="141"/>
                  </a:cubicBezTo>
                  <a:cubicBezTo>
                    <a:pt x="64" y="133"/>
                    <a:pt x="76" y="121"/>
                    <a:pt x="85" y="106"/>
                  </a:cubicBezTo>
                  <a:cubicBezTo>
                    <a:pt x="84" y="105"/>
                    <a:pt x="82" y="103"/>
                    <a:pt x="80" y="102"/>
                  </a:cubicBezTo>
                  <a:cubicBezTo>
                    <a:pt x="76" y="99"/>
                    <a:pt x="72" y="97"/>
                    <a:pt x="70" y="92"/>
                  </a:cubicBezTo>
                  <a:cubicBezTo>
                    <a:pt x="68" y="86"/>
                    <a:pt x="71" y="79"/>
                    <a:pt x="74" y="73"/>
                  </a:cubicBezTo>
                  <a:cubicBezTo>
                    <a:pt x="79" y="65"/>
                    <a:pt x="84" y="56"/>
                    <a:pt x="90" y="48"/>
                  </a:cubicBezTo>
                  <a:cubicBezTo>
                    <a:pt x="94" y="43"/>
                    <a:pt x="99" y="39"/>
                    <a:pt x="103" y="34"/>
                  </a:cubicBezTo>
                  <a:cubicBezTo>
                    <a:pt x="107" y="29"/>
                    <a:pt x="109" y="22"/>
                    <a:pt x="109" y="16"/>
                  </a:cubicBezTo>
                  <a:cubicBezTo>
                    <a:pt x="109" y="9"/>
                    <a:pt x="105" y="3"/>
                    <a:pt x="99" y="1"/>
                  </a:cubicBezTo>
                  <a:cubicBezTo>
                    <a:pt x="93" y="0"/>
                    <a:pt x="88" y="2"/>
                    <a:pt x="82" y="4"/>
                  </a:cubicBezTo>
                  <a:cubicBezTo>
                    <a:pt x="47" y="22"/>
                    <a:pt x="20" y="54"/>
                    <a:pt x="6" y="91"/>
                  </a:cubicBezTo>
                  <a:cubicBezTo>
                    <a:pt x="3" y="100"/>
                    <a:pt x="0" y="110"/>
                    <a:pt x="4" y="119"/>
                  </a:cubicBezTo>
                  <a:cubicBezTo>
                    <a:pt x="6" y="125"/>
                    <a:pt x="12" y="130"/>
                    <a:pt x="16" y="13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2" name="Freeform 108"/>
            <p:cNvSpPr>
              <a:spLocks/>
            </p:cNvSpPr>
            <p:nvPr/>
          </p:nvSpPr>
          <p:spPr bwMode="auto">
            <a:xfrm>
              <a:off x="6278563" y="1092200"/>
              <a:ext cx="149225" cy="163513"/>
            </a:xfrm>
            <a:custGeom>
              <a:avLst/>
              <a:gdLst>
                <a:gd name="T0" fmla="*/ 38 w 41"/>
                <a:gd name="T1" fmla="*/ 13 h 45"/>
                <a:gd name="T2" fmla="*/ 26 w 41"/>
                <a:gd name="T3" fmla="*/ 2 h 45"/>
                <a:gd name="T4" fmla="*/ 12 w 41"/>
                <a:gd name="T5" fmla="*/ 1 h 45"/>
                <a:gd name="T6" fmla="*/ 2 w 41"/>
                <a:gd name="T7" fmla="*/ 10 h 45"/>
                <a:gd name="T8" fmla="*/ 0 w 41"/>
                <a:gd name="T9" fmla="*/ 15 h 45"/>
                <a:gd name="T10" fmla="*/ 14 w 41"/>
                <a:gd name="T11" fmla="*/ 13 h 45"/>
                <a:gd name="T12" fmla="*/ 24 w 41"/>
                <a:gd name="T13" fmla="*/ 28 h 45"/>
                <a:gd name="T14" fmla="*/ 18 w 41"/>
                <a:gd name="T15" fmla="*/ 45 h 45"/>
                <a:gd name="T16" fmla="*/ 23 w 41"/>
                <a:gd name="T17" fmla="*/ 45 h 45"/>
                <a:gd name="T18" fmla="*/ 32 w 41"/>
                <a:gd name="T19" fmla="*/ 43 h 45"/>
                <a:gd name="T20" fmla="*/ 39 w 41"/>
                <a:gd name="T21" fmla="*/ 32 h 45"/>
                <a:gd name="T22" fmla="*/ 38 w 41"/>
                <a:gd name="T23"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45">
                  <a:moveTo>
                    <a:pt x="38" y="13"/>
                  </a:moveTo>
                  <a:cubicBezTo>
                    <a:pt x="35" y="8"/>
                    <a:pt x="31" y="4"/>
                    <a:pt x="26" y="2"/>
                  </a:cubicBezTo>
                  <a:cubicBezTo>
                    <a:pt x="21" y="0"/>
                    <a:pt x="16" y="0"/>
                    <a:pt x="12" y="1"/>
                  </a:cubicBezTo>
                  <a:cubicBezTo>
                    <a:pt x="8" y="3"/>
                    <a:pt x="4" y="6"/>
                    <a:pt x="2" y="10"/>
                  </a:cubicBezTo>
                  <a:cubicBezTo>
                    <a:pt x="1" y="12"/>
                    <a:pt x="0" y="13"/>
                    <a:pt x="0" y="15"/>
                  </a:cubicBezTo>
                  <a:cubicBezTo>
                    <a:pt x="4" y="13"/>
                    <a:pt x="9" y="12"/>
                    <a:pt x="14" y="13"/>
                  </a:cubicBezTo>
                  <a:cubicBezTo>
                    <a:pt x="20" y="15"/>
                    <a:pt x="24" y="21"/>
                    <a:pt x="24" y="28"/>
                  </a:cubicBezTo>
                  <a:cubicBezTo>
                    <a:pt x="24" y="34"/>
                    <a:pt x="22" y="40"/>
                    <a:pt x="18" y="45"/>
                  </a:cubicBezTo>
                  <a:cubicBezTo>
                    <a:pt x="20" y="45"/>
                    <a:pt x="22" y="45"/>
                    <a:pt x="23" y="45"/>
                  </a:cubicBezTo>
                  <a:cubicBezTo>
                    <a:pt x="26" y="45"/>
                    <a:pt x="30" y="45"/>
                    <a:pt x="32" y="43"/>
                  </a:cubicBezTo>
                  <a:cubicBezTo>
                    <a:pt x="36" y="41"/>
                    <a:pt x="38" y="37"/>
                    <a:pt x="39" y="32"/>
                  </a:cubicBezTo>
                  <a:cubicBezTo>
                    <a:pt x="40" y="26"/>
                    <a:pt x="41" y="19"/>
                    <a:pt x="38" y="1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3" name="Freeform 109"/>
            <p:cNvSpPr>
              <a:spLocks/>
            </p:cNvSpPr>
            <p:nvPr/>
          </p:nvSpPr>
          <p:spPr bwMode="auto">
            <a:xfrm>
              <a:off x="6091238" y="2994025"/>
              <a:ext cx="1011238" cy="398463"/>
            </a:xfrm>
            <a:custGeom>
              <a:avLst/>
              <a:gdLst>
                <a:gd name="T0" fmla="*/ 277 w 277"/>
                <a:gd name="T1" fmla="*/ 55 h 110"/>
                <a:gd name="T2" fmla="*/ 267 w 277"/>
                <a:gd name="T3" fmla="*/ 8 h 110"/>
                <a:gd name="T4" fmla="*/ 7 w 277"/>
                <a:gd name="T5" fmla="*/ 0 h 110"/>
                <a:gd name="T6" fmla="*/ 9 w 277"/>
                <a:gd name="T7" fmla="*/ 7 h 110"/>
                <a:gd name="T8" fmla="*/ 0 w 277"/>
                <a:gd name="T9" fmla="*/ 52 h 110"/>
                <a:gd name="T10" fmla="*/ 277 w 277"/>
                <a:gd name="T11" fmla="*/ 55 h 110"/>
              </a:gdLst>
              <a:ahLst/>
              <a:cxnLst>
                <a:cxn ang="0">
                  <a:pos x="T0" y="T1"/>
                </a:cxn>
                <a:cxn ang="0">
                  <a:pos x="T2" y="T3"/>
                </a:cxn>
                <a:cxn ang="0">
                  <a:pos x="T4" y="T5"/>
                </a:cxn>
                <a:cxn ang="0">
                  <a:pos x="T6" y="T7"/>
                </a:cxn>
                <a:cxn ang="0">
                  <a:pos x="T8" y="T9"/>
                </a:cxn>
                <a:cxn ang="0">
                  <a:pos x="T10" y="T11"/>
                </a:cxn>
              </a:cxnLst>
              <a:rect l="0" t="0" r="r" b="b"/>
              <a:pathLst>
                <a:path w="277" h="110">
                  <a:moveTo>
                    <a:pt x="277" y="55"/>
                  </a:moveTo>
                  <a:cubicBezTo>
                    <a:pt x="273" y="40"/>
                    <a:pt x="270" y="24"/>
                    <a:pt x="267" y="8"/>
                  </a:cubicBezTo>
                  <a:cubicBezTo>
                    <a:pt x="130" y="56"/>
                    <a:pt x="75" y="41"/>
                    <a:pt x="7" y="0"/>
                  </a:cubicBezTo>
                  <a:cubicBezTo>
                    <a:pt x="7" y="3"/>
                    <a:pt x="8" y="5"/>
                    <a:pt x="9" y="7"/>
                  </a:cubicBezTo>
                  <a:cubicBezTo>
                    <a:pt x="12" y="22"/>
                    <a:pt x="7" y="38"/>
                    <a:pt x="0" y="52"/>
                  </a:cubicBezTo>
                  <a:cubicBezTo>
                    <a:pt x="72" y="95"/>
                    <a:pt x="128" y="110"/>
                    <a:pt x="277" y="5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4" name="Freeform 110"/>
            <p:cNvSpPr>
              <a:spLocks noEditPoints="1"/>
            </p:cNvSpPr>
            <p:nvPr/>
          </p:nvSpPr>
          <p:spPr bwMode="auto">
            <a:xfrm>
              <a:off x="6532563" y="1971675"/>
              <a:ext cx="1055688" cy="1330325"/>
            </a:xfrm>
            <a:custGeom>
              <a:avLst/>
              <a:gdLst>
                <a:gd name="T0" fmla="*/ 288 w 289"/>
                <a:gd name="T1" fmla="*/ 273 h 366"/>
                <a:gd name="T2" fmla="*/ 287 w 289"/>
                <a:gd name="T3" fmla="*/ 251 h 366"/>
                <a:gd name="T4" fmla="*/ 281 w 289"/>
                <a:gd name="T5" fmla="*/ 236 h 366"/>
                <a:gd name="T6" fmla="*/ 269 w 289"/>
                <a:gd name="T7" fmla="*/ 231 h 366"/>
                <a:gd name="T8" fmla="*/ 273 w 289"/>
                <a:gd name="T9" fmla="*/ 218 h 366"/>
                <a:gd name="T10" fmla="*/ 268 w 289"/>
                <a:gd name="T11" fmla="*/ 212 h 366"/>
                <a:gd name="T12" fmla="*/ 263 w 289"/>
                <a:gd name="T13" fmla="*/ 217 h 366"/>
                <a:gd name="T14" fmla="*/ 254 w 289"/>
                <a:gd name="T15" fmla="*/ 227 h 366"/>
                <a:gd name="T16" fmla="*/ 247 w 289"/>
                <a:gd name="T17" fmla="*/ 225 h 366"/>
                <a:gd name="T18" fmla="*/ 240 w 289"/>
                <a:gd name="T19" fmla="*/ 223 h 366"/>
                <a:gd name="T20" fmla="*/ 234 w 289"/>
                <a:gd name="T21" fmla="*/ 226 h 366"/>
                <a:gd name="T22" fmla="*/ 237 w 289"/>
                <a:gd name="T23" fmla="*/ 233 h 366"/>
                <a:gd name="T24" fmla="*/ 244 w 289"/>
                <a:gd name="T25" fmla="*/ 235 h 366"/>
                <a:gd name="T26" fmla="*/ 245 w 289"/>
                <a:gd name="T27" fmla="*/ 235 h 366"/>
                <a:gd name="T28" fmla="*/ 227 w 289"/>
                <a:gd name="T29" fmla="*/ 253 h 366"/>
                <a:gd name="T30" fmla="*/ 217 w 289"/>
                <a:gd name="T31" fmla="*/ 293 h 366"/>
                <a:gd name="T32" fmla="*/ 217 w 289"/>
                <a:gd name="T33" fmla="*/ 293 h 366"/>
                <a:gd name="T34" fmla="*/ 203 w 289"/>
                <a:gd name="T35" fmla="*/ 293 h 366"/>
                <a:gd name="T36" fmla="*/ 168 w 289"/>
                <a:gd name="T37" fmla="*/ 288 h 366"/>
                <a:gd name="T38" fmla="*/ 156 w 289"/>
                <a:gd name="T39" fmla="*/ 282 h 366"/>
                <a:gd name="T40" fmla="*/ 151 w 289"/>
                <a:gd name="T41" fmla="*/ 273 h 366"/>
                <a:gd name="T42" fmla="*/ 141 w 289"/>
                <a:gd name="T43" fmla="*/ 247 h 366"/>
                <a:gd name="T44" fmla="*/ 140 w 289"/>
                <a:gd name="T45" fmla="*/ 243 h 366"/>
                <a:gd name="T46" fmla="*/ 115 w 289"/>
                <a:gd name="T47" fmla="*/ 44 h 366"/>
                <a:gd name="T48" fmla="*/ 110 w 289"/>
                <a:gd name="T49" fmla="*/ 37 h 366"/>
                <a:gd name="T50" fmla="*/ 96 w 289"/>
                <a:gd name="T51" fmla="*/ 0 h 366"/>
                <a:gd name="T52" fmla="*/ 6 w 289"/>
                <a:gd name="T53" fmla="*/ 123 h 366"/>
                <a:gd name="T54" fmla="*/ 18 w 289"/>
                <a:gd name="T55" fmla="*/ 139 h 366"/>
                <a:gd name="T56" fmla="*/ 35 w 289"/>
                <a:gd name="T57" fmla="*/ 176 h 366"/>
                <a:gd name="T58" fmla="*/ 48 w 289"/>
                <a:gd name="T59" fmla="*/ 207 h 366"/>
                <a:gd name="T60" fmla="*/ 78 w 289"/>
                <a:gd name="T61" fmla="*/ 284 h 366"/>
                <a:gd name="T62" fmla="*/ 82 w 289"/>
                <a:gd name="T63" fmla="*/ 300 h 366"/>
                <a:gd name="T64" fmla="*/ 86 w 289"/>
                <a:gd name="T65" fmla="*/ 317 h 366"/>
                <a:gd name="T66" fmla="*/ 102 w 289"/>
                <a:gd name="T67" fmla="*/ 348 h 366"/>
                <a:gd name="T68" fmla="*/ 122 w 289"/>
                <a:gd name="T69" fmla="*/ 364 h 366"/>
                <a:gd name="T70" fmla="*/ 147 w 289"/>
                <a:gd name="T71" fmla="*/ 362 h 366"/>
                <a:gd name="T72" fmla="*/ 163 w 289"/>
                <a:gd name="T73" fmla="*/ 359 h 366"/>
                <a:gd name="T74" fmla="*/ 198 w 289"/>
                <a:gd name="T75" fmla="*/ 350 h 366"/>
                <a:gd name="T76" fmla="*/ 243 w 289"/>
                <a:gd name="T77" fmla="*/ 334 h 366"/>
                <a:gd name="T78" fmla="*/ 278 w 289"/>
                <a:gd name="T79" fmla="*/ 306 h 366"/>
                <a:gd name="T80" fmla="*/ 285 w 289"/>
                <a:gd name="T81" fmla="*/ 292 h 366"/>
                <a:gd name="T82" fmla="*/ 288 w 289"/>
                <a:gd name="T83" fmla="*/ 273 h 366"/>
                <a:gd name="T84" fmla="*/ 267 w 289"/>
                <a:gd name="T85" fmla="*/ 254 h 366"/>
                <a:gd name="T86" fmla="*/ 262 w 289"/>
                <a:gd name="T87" fmla="*/ 257 h 366"/>
                <a:gd name="T88" fmla="*/ 254 w 289"/>
                <a:gd name="T89" fmla="*/ 255 h 366"/>
                <a:gd name="T90" fmla="*/ 253 w 289"/>
                <a:gd name="T91" fmla="*/ 251 h 366"/>
                <a:gd name="T92" fmla="*/ 255 w 289"/>
                <a:gd name="T93" fmla="*/ 247 h 366"/>
                <a:gd name="T94" fmla="*/ 260 w 289"/>
                <a:gd name="T95" fmla="*/ 242 h 366"/>
                <a:gd name="T96" fmla="*/ 260 w 289"/>
                <a:gd name="T97" fmla="*/ 242 h 366"/>
                <a:gd name="T98" fmla="*/ 266 w 289"/>
                <a:gd name="T99" fmla="*/ 244 h 366"/>
                <a:gd name="T100" fmla="*/ 270 w 289"/>
                <a:gd name="T101" fmla="*/ 249 h 366"/>
                <a:gd name="T102" fmla="*/ 267 w 289"/>
                <a:gd name="T103" fmla="*/ 25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9" h="366">
                  <a:moveTo>
                    <a:pt x="288" y="273"/>
                  </a:moveTo>
                  <a:cubicBezTo>
                    <a:pt x="286" y="262"/>
                    <a:pt x="288" y="257"/>
                    <a:pt x="287" y="251"/>
                  </a:cubicBezTo>
                  <a:cubicBezTo>
                    <a:pt x="286" y="245"/>
                    <a:pt x="285" y="240"/>
                    <a:pt x="281" y="236"/>
                  </a:cubicBezTo>
                  <a:cubicBezTo>
                    <a:pt x="278" y="233"/>
                    <a:pt x="274" y="232"/>
                    <a:pt x="269" y="231"/>
                  </a:cubicBezTo>
                  <a:cubicBezTo>
                    <a:pt x="272" y="227"/>
                    <a:pt x="274" y="223"/>
                    <a:pt x="273" y="218"/>
                  </a:cubicBezTo>
                  <a:cubicBezTo>
                    <a:pt x="273" y="215"/>
                    <a:pt x="271" y="212"/>
                    <a:pt x="268" y="212"/>
                  </a:cubicBezTo>
                  <a:cubicBezTo>
                    <a:pt x="266" y="213"/>
                    <a:pt x="264" y="215"/>
                    <a:pt x="263" y="217"/>
                  </a:cubicBezTo>
                  <a:cubicBezTo>
                    <a:pt x="261" y="221"/>
                    <a:pt x="257" y="224"/>
                    <a:pt x="254" y="227"/>
                  </a:cubicBezTo>
                  <a:cubicBezTo>
                    <a:pt x="252" y="227"/>
                    <a:pt x="249" y="226"/>
                    <a:pt x="247" y="225"/>
                  </a:cubicBezTo>
                  <a:cubicBezTo>
                    <a:pt x="245" y="224"/>
                    <a:pt x="242" y="223"/>
                    <a:pt x="240" y="223"/>
                  </a:cubicBezTo>
                  <a:cubicBezTo>
                    <a:pt x="237" y="223"/>
                    <a:pt x="235" y="224"/>
                    <a:pt x="234" y="226"/>
                  </a:cubicBezTo>
                  <a:cubicBezTo>
                    <a:pt x="233" y="228"/>
                    <a:pt x="234" y="231"/>
                    <a:pt x="237" y="233"/>
                  </a:cubicBezTo>
                  <a:cubicBezTo>
                    <a:pt x="239" y="234"/>
                    <a:pt x="242" y="235"/>
                    <a:pt x="244" y="235"/>
                  </a:cubicBezTo>
                  <a:cubicBezTo>
                    <a:pt x="245" y="235"/>
                    <a:pt x="245" y="235"/>
                    <a:pt x="245" y="235"/>
                  </a:cubicBezTo>
                  <a:cubicBezTo>
                    <a:pt x="238" y="241"/>
                    <a:pt x="232" y="246"/>
                    <a:pt x="227" y="253"/>
                  </a:cubicBezTo>
                  <a:cubicBezTo>
                    <a:pt x="218" y="264"/>
                    <a:pt x="215" y="279"/>
                    <a:pt x="217" y="293"/>
                  </a:cubicBezTo>
                  <a:cubicBezTo>
                    <a:pt x="217" y="293"/>
                    <a:pt x="217" y="293"/>
                    <a:pt x="217" y="293"/>
                  </a:cubicBezTo>
                  <a:cubicBezTo>
                    <a:pt x="213" y="294"/>
                    <a:pt x="207" y="293"/>
                    <a:pt x="203" y="293"/>
                  </a:cubicBezTo>
                  <a:cubicBezTo>
                    <a:pt x="191" y="292"/>
                    <a:pt x="179" y="291"/>
                    <a:pt x="168" y="288"/>
                  </a:cubicBezTo>
                  <a:cubicBezTo>
                    <a:pt x="164" y="287"/>
                    <a:pt x="159" y="285"/>
                    <a:pt x="156" y="282"/>
                  </a:cubicBezTo>
                  <a:cubicBezTo>
                    <a:pt x="154" y="280"/>
                    <a:pt x="152" y="277"/>
                    <a:pt x="151" y="273"/>
                  </a:cubicBezTo>
                  <a:cubicBezTo>
                    <a:pt x="148" y="265"/>
                    <a:pt x="144" y="256"/>
                    <a:pt x="141" y="247"/>
                  </a:cubicBezTo>
                  <a:cubicBezTo>
                    <a:pt x="141" y="246"/>
                    <a:pt x="141" y="245"/>
                    <a:pt x="140" y="243"/>
                  </a:cubicBezTo>
                  <a:cubicBezTo>
                    <a:pt x="120" y="179"/>
                    <a:pt x="117" y="111"/>
                    <a:pt x="115" y="44"/>
                  </a:cubicBezTo>
                  <a:cubicBezTo>
                    <a:pt x="114" y="42"/>
                    <a:pt x="112" y="39"/>
                    <a:pt x="110" y="37"/>
                  </a:cubicBezTo>
                  <a:cubicBezTo>
                    <a:pt x="104" y="25"/>
                    <a:pt x="102" y="12"/>
                    <a:pt x="96" y="0"/>
                  </a:cubicBezTo>
                  <a:cubicBezTo>
                    <a:pt x="63" y="12"/>
                    <a:pt x="0" y="58"/>
                    <a:pt x="6" y="123"/>
                  </a:cubicBezTo>
                  <a:cubicBezTo>
                    <a:pt x="10" y="128"/>
                    <a:pt x="14" y="133"/>
                    <a:pt x="18" y="139"/>
                  </a:cubicBezTo>
                  <a:cubicBezTo>
                    <a:pt x="25" y="150"/>
                    <a:pt x="30" y="163"/>
                    <a:pt x="35" y="176"/>
                  </a:cubicBezTo>
                  <a:cubicBezTo>
                    <a:pt x="39" y="186"/>
                    <a:pt x="43" y="197"/>
                    <a:pt x="48" y="207"/>
                  </a:cubicBezTo>
                  <a:cubicBezTo>
                    <a:pt x="58" y="233"/>
                    <a:pt x="68" y="258"/>
                    <a:pt x="78" y="284"/>
                  </a:cubicBezTo>
                  <a:cubicBezTo>
                    <a:pt x="80" y="289"/>
                    <a:pt x="81" y="294"/>
                    <a:pt x="82" y="300"/>
                  </a:cubicBezTo>
                  <a:cubicBezTo>
                    <a:pt x="83" y="306"/>
                    <a:pt x="84" y="312"/>
                    <a:pt x="86" y="317"/>
                  </a:cubicBezTo>
                  <a:cubicBezTo>
                    <a:pt x="90" y="328"/>
                    <a:pt x="95" y="338"/>
                    <a:pt x="102" y="348"/>
                  </a:cubicBezTo>
                  <a:cubicBezTo>
                    <a:pt x="108" y="355"/>
                    <a:pt x="114" y="361"/>
                    <a:pt x="122" y="364"/>
                  </a:cubicBezTo>
                  <a:cubicBezTo>
                    <a:pt x="131" y="366"/>
                    <a:pt x="139" y="364"/>
                    <a:pt x="147" y="362"/>
                  </a:cubicBezTo>
                  <a:cubicBezTo>
                    <a:pt x="152" y="361"/>
                    <a:pt x="158" y="360"/>
                    <a:pt x="163" y="359"/>
                  </a:cubicBezTo>
                  <a:cubicBezTo>
                    <a:pt x="175" y="356"/>
                    <a:pt x="186" y="353"/>
                    <a:pt x="198" y="350"/>
                  </a:cubicBezTo>
                  <a:cubicBezTo>
                    <a:pt x="214" y="347"/>
                    <a:pt x="230" y="343"/>
                    <a:pt x="243" y="334"/>
                  </a:cubicBezTo>
                  <a:cubicBezTo>
                    <a:pt x="257" y="328"/>
                    <a:pt x="271" y="317"/>
                    <a:pt x="278" y="306"/>
                  </a:cubicBezTo>
                  <a:cubicBezTo>
                    <a:pt x="285" y="296"/>
                    <a:pt x="283" y="296"/>
                    <a:pt x="285" y="292"/>
                  </a:cubicBezTo>
                  <a:cubicBezTo>
                    <a:pt x="287" y="288"/>
                    <a:pt x="289" y="285"/>
                    <a:pt x="288" y="273"/>
                  </a:cubicBezTo>
                  <a:close/>
                  <a:moveTo>
                    <a:pt x="267" y="254"/>
                  </a:moveTo>
                  <a:cubicBezTo>
                    <a:pt x="265" y="256"/>
                    <a:pt x="263" y="256"/>
                    <a:pt x="262" y="257"/>
                  </a:cubicBezTo>
                  <a:cubicBezTo>
                    <a:pt x="259" y="257"/>
                    <a:pt x="255" y="258"/>
                    <a:pt x="254" y="255"/>
                  </a:cubicBezTo>
                  <a:cubicBezTo>
                    <a:pt x="253" y="254"/>
                    <a:pt x="252" y="252"/>
                    <a:pt x="253" y="251"/>
                  </a:cubicBezTo>
                  <a:cubicBezTo>
                    <a:pt x="253" y="249"/>
                    <a:pt x="254" y="248"/>
                    <a:pt x="255" y="247"/>
                  </a:cubicBezTo>
                  <a:cubicBezTo>
                    <a:pt x="257" y="245"/>
                    <a:pt x="258" y="243"/>
                    <a:pt x="260" y="242"/>
                  </a:cubicBezTo>
                  <a:cubicBezTo>
                    <a:pt x="260" y="242"/>
                    <a:pt x="260" y="242"/>
                    <a:pt x="260" y="242"/>
                  </a:cubicBezTo>
                  <a:cubicBezTo>
                    <a:pt x="262" y="242"/>
                    <a:pt x="265" y="243"/>
                    <a:pt x="266" y="244"/>
                  </a:cubicBezTo>
                  <a:cubicBezTo>
                    <a:pt x="268" y="245"/>
                    <a:pt x="270" y="247"/>
                    <a:pt x="270" y="249"/>
                  </a:cubicBezTo>
                  <a:cubicBezTo>
                    <a:pt x="270" y="251"/>
                    <a:pt x="269" y="253"/>
                    <a:pt x="267" y="25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5" name="Freeform 111"/>
            <p:cNvSpPr>
              <a:spLocks/>
            </p:cNvSpPr>
            <p:nvPr/>
          </p:nvSpPr>
          <p:spPr bwMode="auto">
            <a:xfrm>
              <a:off x="5846763" y="2281238"/>
              <a:ext cx="277813" cy="741363"/>
            </a:xfrm>
            <a:custGeom>
              <a:avLst/>
              <a:gdLst>
                <a:gd name="T0" fmla="*/ 4 w 76"/>
                <a:gd name="T1" fmla="*/ 134 h 204"/>
                <a:gd name="T2" fmla="*/ 26 w 76"/>
                <a:gd name="T3" fmla="*/ 190 h 204"/>
                <a:gd name="T4" fmla="*/ 57 w 76"/>
                <a:gd name="T5" fmla="*/ 203 h 204"/>
                <a:gd name="T6" fmla="*/ 76 w 76"/>
                <a:gd name="T7" fmla="*/ 203 h 204"/>
                <a:gd name="T8" fmla="*/ 76 w 76"/>
                <a:gd name="T9" fmla="*/ 203 h 204"/>
                <a:gd name="T10" fmla="*/ 64 w 76"/>
                <a:gd name="T11" fmla="*/ 170 h 204"/>
                <a:gd name="T12" fmla="*/ 62 w 76"/>
                <a:gd name="T13" fmla="*/ 138 h 204"/>
                <a:gd name="T14" fmla="*/ 58 w 76"/>
                <a:gd name="T15" fmla="*/ 128 h 204"/>
                <a:gd name="T16" fmla="*/ 46 w 76"/>
                <a:gd name="T17" fmla="*/ 107 h 204"/>
                <a:gd name="T18" fmla="*/ 36 w 76"/>
                <a:gd name="T19" fmla="*/ 88 h 204"/>
                <a:gd name="T20" fmla="*/ 16 w 76"/>
                <a:gd name="T21" fmla="*/ 43 h 204"/>
                <a:gd name="T22" fmla="*/ 4 w 76"/>
                <a:gd name="T23" fmla="*/ 0 h 204"/>
                <a:gd name="T24" fmla="*/ 4 w 76"/>
                <a:gd name="T25" fmla="*/ 13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204">
                  <a:moveTo>
                    <a:pt x="4" y="134"/>
                  </a:moveTo>
                  <a:cubicBezTo>
                    <a:pt x="6" y="155"/>
                    <a:pt x="11" y="177"/>
                    <a:pt x="26" y="190"/>
                  </a:cubicBezTo>
                  <a:cubicBezTo>
                    <a:pt x="35" y="198"/>
                    <a:pt x="46" y="201"/>
                    <a:pt x="57" y="203"/>
                  </a:cubicBezTo>
                  <a:cubicBezTo>
                    <a:pt x="63" y="203"/>
                    <a:pt x="69" y="204"/>
                    <a:pt x="76" y="203"/>
                  </a:cubicBezTo>
                  <a:cubicBezTo>
                    <a:pt x="76" y="203"/>
                    <a:pt x="76" y="203"/>
                    <a:pt x="76" y="203"/>
                  </a:cubicBezTo>
                  <a:cubicBezTo>
                    <a:pt x="73" y="192"/>
                    <a:pt x="66" y="181"/>
                    <a:pt x="64" y="170"/>
                  </a:cubicBezTo>
                  <a:cubicBezTo>
                    <a:pt x="62" y="160"/>
                    <a:pt x="63" y="149"/>
                    <a:pt x="62" y="138"/>
                  </a:cubicBezTo>
                  <a:cubicBezTo>
                    <a:pt x="61" y="135"/>
                    <a:pt x="60" y="131"/>
                    <a:pt x="58" y="128"/>
                  </a:cubicBezTo>
                  <a:cubicBezTo>
                    <a:pt x="55" y="120"/>
                    <a:pt x="50" y="114"/>
                    <a:pt x="46" y="107"/>
                  </a:cubicBezTo>
                  <a:cubicBezTo>
                    <a:pt x="42" y="101"/>
                    <a:pt x="39" y="94"/>
                    <a:pt x="36" y="88"/>
                  </a:cubicBezTo>
                  <a:cubicBezTo>
                    <a:pt x="28" y="73"/>
                    <a:pt x="22" y="58"/>
                    <a:pt x="16" y="43"/>
                  </a:cubicBezTo>
                  <a:cubicBezTo>
                    <a:pt x="11" y="29"/>
                    <a:pt x="7" y="15"/>
                    <a:pt x="4" y="0"/>
                  </a:cubicBezTo>
                  <a:cubicBezTo>
                    <a:pt x="1" y="45"/>
                    <a:pt x="0" y="90"/>
                    <a:pt x="4" y="13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6" name="Freeform 112"/>
            <p:cNvSpPr>
              <a:spLocks/>
            </p:cNvSpPr>
            <p:nvPr/>
          </p:nvSpPr>
          <p:spPr bwMode="auto">
            <a:xfrm>
              <a:off x="6054726" y="1647825"/>
              <a:ext cx="603250" cy="211138"/>
            </a:xfrm>
            <a:custGeom>
              <a:avLst/>
              <a:gdLst>
                <a:gd name="T0" fmla="*/ 6 w 165"/>
                <a:gd name="T1" fmla="*/ 35 h 58"/>
                <a:gd name="T2" fmla="*/ 36 w 165"/>
                <a:gd name="T3" fmla="*/ 56 h 58"/>
                <a:gd name="T4" fmla="*/ 73 w 165"/>
                <a:gd name="T5" fmla="*/ 54 h 58"/>
                <a:gd name="T6" fmla="*/ 108 w 165"/>
                <a:gd name="T7" fmla="*/ 41 h 58"/>
                <a:gd name="T8" fmla="*/ 165 w 165"/>
                <a:gd name="T9" fmla="*/ 25 h 58"/>
                <a:gd name="T10" fmla="*/ 157 w 165"/>
                <a:gd name="T11" fmla="*/ 15 h 58"/>
                <a:gd name="T12" fmla="*/ 99 w 165"/>
                <a:gd name="T13" fmla="*/ 24 h 58"/>
                <a:gd name="T14" fmla="*/ 24 w 165"/>
                <a:gd name="T15" fmla="*/ 29 h 58"/>
                <a:gd name="T16" fmla="*/ 25 w 165"/>
                <a:gd name="T17" fmla="*/ 0 h 58"/>
                <a:gd name="T18" fmla="*/ 21 w 165"/>
                <a:gd name="T19" fmla="*/ 2 h 58"/>
                <a:gd name="T20" fmla="*/ 3 w 165"/>
                <a:gd name="T21" fmla="*/ 9 h 58"/>
                <a:gd name="T22" fmla="*/ 6 w 165"/>
                <a:gd name="T23" fmla="*/ 3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58">
                  <a:moveTo>
                    <a:pt x="6" y="35"/>
                  </a:moveTo>
                  <a:cubicBezTo>
                    <a:pt x="12" y="46"/>
                    <a:pt x="23" y="53"/>
                    <a:pt x="36" y="56"/>
                  </a:cubicBezTo>
                  <a:cubicBezTo>
                    <a:pt x="48" y="58"/>
                    <a:pt x="61" y="57"/>
                    <a:pt x="73" y="54"/>
                  </a:cubicBezTo>
                  <a:cubicBezTo>
                    <a:pt x="85" y="50"/>
                    <a:pt x="96" y="45"/>
                    <a:pt x="108" y="41"/>
                  </a:cubicBezTo>
                  <a:cubicBezTo>
                    <a:pt x="126" y="33"/>
                    <a:pt x="145" y="26"/>
                    <a:pt x="165" y="25"/>
                  </a:cubicBezTo>
                  <a:cubicBezTo>
                    <a:pt x="162" y="21"/>
                    <a:pt x="160" y="18"/>
                    <a:pt x="157" y="15"/>
                  </a:cubicBezTo>
                  <a:cubicBezTo>
                    <a:pt x="138" y="6"/>
                    <a:pt x="124" y="12"/>
                    <a:pt x="99" y="24"/>
                  </a:cubicBezTo>
                  <a:cubicBezTo>
                    <a:pt x="63" y="45"/>
                    <a:pt x="34" y="35"/>
                    <a:pt x="24" y="29"/>
                  </a:cubicBezTo>
                  <a:cubicBezTo>
                    <a:pt x="17" y="24"/>
                    <a:pt x="19" y="11"/>
                    <a:pt x="25" y="0"/>
                  </a:cubicBezTo>
                  <a:cubicBezTo>
                    <a:pt x="24" y="0"/>
                    <a:pt x="22" y="1"/>
                    <a:pt x="21" y="2"/>
                  </a:cubicBezTo>
                  <a:cubicBezTo>
                    <a:pt x="15" y="4"/>
                    <a:pt x="9" y="7"/>
                    <a:pt x="3" y="9"/>
                  </a:cubicBezTo>
                  <a:cubicBezTo>
                    <a:pt x="0" y="17"/>
                    <a:pt x="1" y="27"/>
                    <a:pt x="6" y="3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7" name="Freeform 113"/>
            <p:cNvSpPr>
              <a:spLocks/>
            </p:cNvSpPr>
            <p:nvPr/>
          </p:nvSpPr>
          <p:spPr bwMode="auto">
            <a:xfrm>
              <a:off x="6515101" y="1927225"/>
              <a:ext cx="368300" cy="492125"/>
            </a:xfrm>
            <a:custGeom>
              <a:avLst/>
              <a:gdLst>
                <a:gd name="T0" fmla="*/ 101 w 101"/>
                <a:gd name="T1" fmla="*/ 12 h 135"/>
                <a:gd name="T2" fmla="*/ 101 w 101"/>
                <a:gd name="T3" fmla="*/ 11 h 135"/>
                <a:gd name="T4" fmla="*/ 94 w 101"/>
                <a:gd name="T5" fmla="*/ 0 h 135"/>
                <a:gd name="T6" fmla="*/ 29 w 101"/>
                <a:gd name="T7" fmla="*/ 49 h 135"/>
                <a:gd name="T8" fmla="*/ 11 w 101"/>
                <a:gd name="T9" fmla="*/ 135 h 135"/>
                <a:gd name="T10" fmla="*/ 101 w 101"/>
                <a:gd name="T11" fmla="*/ 12 h 135"/>
              </a:gdLst>
              <a:ahLst/>
              <a:cxnLst>
                <a:cxn ang="0">
                  <a:pos x="T0" y="T1"/>
                </a:cxn>
                <a:cxn ang="0">
                  <a:pos x="T2" y="T3"/>
                </a:cxn>
                <a:cxn ang="0">
                  <a:pos x="T4" y="T5"/>
                </a:cxn>
                <a:cxn ang="0">
                  <a:pos x="T6" y="T7"/>
                </a:cxn>
                <a:cxn ang="0">
                  <a:pos x="T8" y="T9"/>
                </a:cxn>
                <a:cxn ang="0">
                  <a:pos x="T10" y="T11"/>
                </a:cxn>
              </a:cxnLst>
              <a:rect l="0" t="0" r="r" b="b"/>
              <a:pathLst>
                <a:path w="101" h="135">
                  <a:moveTo>
                    <a:pt x="101" y="12"/>
                  </a:moveTo>
                  <a:cubicBezTo>
                    <a:pt x="101" y="12"/>
                    <a:pt x="101" y="12"/>
                    <a:pt x="101" y="11"/>
                  </a:cubicBezTo>
                  <a:cubicBezTo>
                    <a:pt x="99" y="7"/>
                    <a:pt x="97" y="3"/>
                    <a:pt x="94" y="0"/>
                  </a:cubicBezTo>
                  <a:cubicBezTo>
                    <a:pt x="79" y="8"/>
                    <a:pt x="50" y="26"/>
                    <a:pt x="29" y="49"/>
                  </a:cubicBezTo>
                  <a:cubicBezTo>
                    <a:pt x="0" y="83"/>
                    <a:pt x="0" y="115"/>
                    <a:pt x="11" y="135"/>
                  </a:cubicBezTo>
                  <a:cubicBezTo>
                    <a:pt x="5" y="70"/>
                    <a:pt x="68" y="24"/>
                    <a:pt x="101" y="1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25" name="Group 224"/>
          <p:cNvGrpSpPr/>
          <p:nvPr/>
        </p:nvGrpSpPr>
        <p:grpSpPr>
          <a:xfrm>
            <a:off x="9812567" y="3288584"/>
            <a:ext cx="585718" cy="1457467"/>
            <a:chOff x="1281113" y="274638"/>
            <a:chExt cx="2587625" cy="6438900"/>
          </a:xfrm>
        </p:grpSpPr>
        <p:sp>
          <p:nvSpPr>
            <p:cNvPr id="211" name="Freeform 31"/>
            <p:cNvSpPr>
              <a:spLocks/>
            </p:cNvSpPr>
            <p:nvPr/>
          </p:nvSpPr>
          <p:spPr bwMode="auto">
            <a:xfrm>
              <a:off x="1673225" y="3986213"/>
              <a:ext cx="1506538" cy="1301750"/>
            </a:xfrm>
            <a:custGeom>
              <a:avLst/>
              <a:gdLst>
                <a:gd name="T0" fmla="*/ 27 w 354"/>
                <a:gd name="T1" fmla="*/ 3 h 307"/>
                <a:gd name="T2" fmla="*/ 2 w 354"/>
                <a:gd name="T3" fmla="*/ 262 h 307"/>
                <a:gd name="T4" fmla="*/ 12 w 354"/>
                <a:gd name="T5" fmla="*/ 296 h 307"/>
                <a:gd name="T6" fmla="*/ 41 w 354"/>
                <a:gd name="T7" fmla="*/ 306 h 307"/>
                <a:gd name="T8" fmla="*/ 84 w 354"/>
                <a:gd name="T9" fmla="*/ 296 h 307"/>
                <a:gd name="T10" fmla="*/ 96 w 354"/>
                <a:gd name="T11" fmla="*/ 272 h 307"/>
                <a:gd name="T12" fmla="*/ 103 w 354"/>
                <a:gd name="T13" fmla="*/ 223 h 307"/>
                <a:gd name="T14" fmla="*/ 109 w 354"/>
                <a:gd name="T15" fmla="*/ 193 h 307"/>
                <a:gd name="T16" fmla="*/ 130 w 354"/>
                <a:gd name="T17" fmla="*/ 175 h 307"/>
                <a:gd name="T18" fmla="*/ 147 w 354"/>
                <a:gd name="T19" fmla="*/ 167 h 307"/>
                <a:gd name="T20" fmla="*/ 172 w 354"/>
                <a:gd name="T21" fmla="*/ 171 h 307"/>
                <a:gd name="T22" fmla="*/ 193 w 354"/>
                <a:gd name="T23" fmla="*/ 180 h 307"/>
                <a:gd name="T24" fmla="*/ 215 w 354"/>
                <a:gd name="T25" fmla="*/ 218 h 307"/>
                <a:gd name="T26" fmla="*/ 226 w 354"/>
                <a:gd name="T27" fmla="*/ 245 h 307"/>
                <a:gd name="T28" fmla="*/ 237 w 354"/>
                <a:gd name="T29" fmla="*/ 285 h 307"/>
                <a:gd name="T30" fmla="*/ 307 w 354"/>
                <a:gd name="T31" fmla="*/ 289 h 307"/>
                <a:gd name="T32" fmla="*/ 331 w 354"/>
                <a:gd name="T33" fmla="*/ 280 h 307"/>
                <a:gd name="T34" fmla="*/ 346 w 354"/>
                <a:gd name="T35" fmla="*/ 260 h 307"/>
                <a:gd name="T36" fmla="*/ 318 w 354"/>
                <a:gd name="T37" fmla="*/ 134 h 307"/>
                <a:gd name="T38" fmla="*/ 295 w 354"/>
                <a:gd name="T39" fmla="*/ 58 h 307"/>
                <a:gd name="T40" fmla="*/ 295 w 354"/>
                <a:gd name="T41" fmla="*/ 32 h 307"/>
                <a:gd name="T42" fmla="*/ 286 w 354"/>
                <a:gd name="T43" fmla="*/ 9 h 307"/>
                <a:gd name="T44" fmla="*/ 247 w 354"/>
                <a:gd name="T45" fmla="*/ 4 h 307"/>
                <a:gd name="T46" fmla="*/ 137 w 354"/>
                <a:gd name="T47" fmla="*/ 19 h 307"/>
                <a:gd name="T48" fmla="*/ 27 w 354"/>
                <a:gd name="T49" fmla="*/ 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4" h="307">
                  <a:moveTo>
                    <a:pt x="27" y="3"/>
                  </a:moveTo>
                  <a:cubicBezTo>
                    <a:pt x="0" y="86"/>
                    <a:pt x="1" y="175"/>
                    <a:pt x="2" y="262"/>
                  </a:cubicBezTo>
                  <a:cubicBezTo>
                    <a:pt x="2" y="274"/>
                    <a:pt x="3" y="288"/>
                    <a:pt x="12" y="296"/>
                  </a:cubicBezTo>
                  <a:cubicBezTo>
                    <a:pt x="19" y="304"/>
                    <a:pt x="30" y="305"/>
                    <a:pt x="41" y="306"/>
                  </a:cubicBezTo>
                  <a:cubicBezTo>
                    <a:pt x="56" y="307"/>
                    <a:pt x="73" y="307"/>
                    <a:pt x="84" y="296"/>
                  </a:cubicBezTo>
                  <a:cubicBezTo>
                    <a:pt x="90" y="290"/>
                    <a:pt x="93" y="281"/>
                    <a:pt x="96" y="272"/>
                  </a:cubicBezTo>
                  <a:cubicBezTo>
                    <a:pt x="100" y="255"/>
                    <a:pt x="103" y="239"/>
                    <a:pt x="103" y="223"/>
                  </a:cubicBezTo>
                  <a:cubicBezTo>
                    <a:pt x="104" y="213"/>
                    <a:pt x="104" y="202"/>
                    <a:pt x="109" y="193"/>
                  </a:cubicBezTo>
                  <a:cubicBezTo>
                    <a:pt x="114" y="185"/>
                    <a:pt x="122" y="180"/>
                    <a:pt x="130" y="175"/>
                  </a:cubicBezTo>
                  <a:cubicBezTo>
                    <a:pt x="135" y="172"/>
                    <a:pt x="141" y="168"/>
                    <a:pt x="147" y="167"/>
                  </a:cubicBezTo>
                  <a:cubicBezTo>
                    <a:pt x="155" y="166"/>
                    <a:pt x="164" y="168"/>
                    <a:pt x="172" y="171"/>
                  </a:cubicBezTo>
                  <a:cubicBezTo>
                    <a:pt x="179" y="173"/>
                    <a:pt x="186" y="176"/>
                    <a:pt x="193" y="180"/>
                  </a:cubicBezTo>
                  <a:cubicBezTo>
                    <a:pt x="205" y="189"/>
                    <a:pt x="210" y="204"/>
                    <a:pt x="215" y="218"/>
                  </a:cubicBezTo>
                  <a:cubicBezTo>
                    <a:pt x="219" y="227"/>
                    <a:pt x="222" y="236"/>
                    <a:pt x="226" y="245"/>
                  </a:cubicBezTo>
                  <a:cubicBezTo>
                    <a:pt x="231" y="258"/>
                    <a:pt x="237" y="271"/>
                    <a:pt x="237" y="285"/>
                  </a:cubicBezTo>
                  <a:cubicBezTo>
                    <a:pt x="260" y="291"/>
                    <a:pt x="284" y="293"/>
                    <a:pt x="307" y="289"/>
                  </a:cubicBezTo>
                  <a:cubicBezTo>
                    <a:pt x="316" y="287"/>
                    <a:pt x="324" y="285"/>
                    <a:pt x="331" y="280"/>
                  </a:cubicBezTo>
                  <a:cubicBezTo>
                    <a:pt x="339" y="276"/>
                    <a:pt x="345" y="268"/>
                    <a:pt x="346" y="260"/>
                  </a:cubicBezTo>
                  <a:cubicBezTo>
                    <a:pt x="354" y="218"/>
                    <a:pt x="334" y="174"/>
                    <a:pt x="318" y="134"/>
                  </a:cubicBezTo>
                  <a:cubicBezTo>
                    <a:pt x="309" y="109"/>
                    <a:pt x="295" y="85"/>
                    <a:pt x="295" y="58"/>
                  </a:cubicBezTo>
                  <a:cubicBezTo>
                    <a:pt x="295" y="50"/>
                    <a:pt x="296" y="41"/>
                    <a:pt x="295" y="32"/>
                  </a:cubicBezTo>
                  <a:cubicBezTo>
                    <a:pt x="295" y="24"/>
                    <a:pt x="292" y="15"/>
                    <a:pt x="286" y="9"/>
                  </a:cubicBezTo>
                  <a:cubicBezTo>
                    <a:pt x="276" y="0"/>
                    <a:pt x="260" y="2"/>
                    <a:pt x="247" y="4"/>
                  </a:cubicBezTo>
                  <a:cubicBezTo>
                    <a:pt x="211" y="11"/>
                    <a:pt x="174" y="17"/>
                    <a:pt x="137" y="19"/>
                  </a:cubicBezTo>
                  <a:cubicBezTo>
                    <a:pt x="100" y="20"/>
                    <a:pt x="62" y="16"/>
                    <a:pt x="27" y="3"/>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2" name="Freeform 32"/>
            <p:cNvSpPr>
              <a:spLocks/>
            </p:cNvSpPr>
            <p:nvPr/>
          </p:nvSpPr>
          <p:spPr bwMode="auto">
            <a:xfrm>
              <a:off x="3005138" y="3087688"/>
              <a:ext cx="863600" cy="1284288"/>
            </a:xfrm>
            <a:custGeom>
              <a:avLst/>
              <a:gdLst>
                <a:gd name="T0" fmla="*/ 0 w 203"/>
                <a:gd name="T1" fmla="*/ 24 h 303"/>
                <a:gd name="T2" fmla="*/ 34 w 203"/>
                <a:gd name="T3" fmla="*/ 85 h 303"/>
                <a:gd name="T4" fmla="*/ 54 w 203"/>
                <a:gd name="T5" fmla="*/ 117 h 303"/>
                <a:gd name="T6" fmla="*/ 88 w 203"/>
                <a:gd name="T7" fmla="*/ 153 h 303"/>
                <a:gd name="T8" fmla="*/ 105 w 203"/>
                <a:gd name="T9" fmla="*/ 171 h 303"/>
                <a:gd name="T10" fmla="*/ 120 w 203"/>
                <a:gd name="T11" fmla="*/ 189 h 303"/>
                <a:gd name="T12" fmla="*/ 124 w 203"/>
                <a:gd name="T13" fmla="*/ 203 h 303"/>
                <a:gd name="T14" fmla="*/ 125 w 203"/>
                <a:gd name="T15" fmla="*/ 222 h 303"/>
                <a:gd name="T16" fmla="*/ 130 w 203"/>
                <a:gd name="T17" fmla="*/ 239 h 303"/>
                <a:gd name="T18" fmla="*/ 133 w 203"/>
                <a:gd name="T19" fmla="*/ 277 h 303"/>
                <a:gd name="T20" fmla="*/ 138 w 203"/>
                <a:gd name="T21" fmla="*/ 284 h 303"/>
                <a:gd name="T22" fmla="*/ 143 w 203"/>
                <a:gd name="T23" fmla="*/ 281 h 303"/>
                <a:gd name="T24" fmla="*/ 145 w 203"/>
                <a:gd name="T25" fmla="*/ 275 h 303"/>
                <a:gd name="T26" fmla="*/ 148 w 203"/>
                <a:gd name="T27" fmla="*/ 249 h 303"/>
                <a:gd name="T28" fmla="*/ 151 w 203"/>
                <a:gd name="T29" fmla="*/ 243 h 303"/>
                <a:gd name="T30" fmla="*/ 156 w 203"/>
                <a:gd name="T31" fmla="*/ 241 h 303"/>
                <a:gd name="T32" fmla="*/ 161 w 203"/>
                <a:gd name="T33" fmla="*/ 246 h 303"/>
                <a:gd name="T34" fmla="*/ 168 w 203"/>
                <a:gd name="T35" fmla="*/ 269 h 303"/>
                <a:gd name="T36" fmla="*/ 170 w 203"/>
                <a:gd name="T37" fmla="*/ 294 h 303"/>
                <a:gd name="T38" fmla="*/ 176 w 203"/>
                <a:gd name="T39" fmla="*/ 302 h 303"/>
                <a:gd name="T40" fmla="*/ 181 w 203"/>
                <a:gd name="T41" fmla="*/ 298 h 303"/>
                <a:gd name="T42" fmla="*/ 183 w 203"/>
                <a:gd name="T43" fmla="*/ 291 h 303"/>
                <a:gd name="T44" fmla="*/ 182 w 203"/>
                <a:gd name="T45" fmla="*/ 259 h 303"/>
                <a:gd name="T46" fmla="*/ 189 w 203"/>
                <a:gd name="T47" fmla="*/ 293 h 303"/>
                <a:gd name="T48" fmla="*/ 190 w 203"/>
                <a:gd name="T49" fmla="*/ 299 h 303"/>
                <a:gd name="T50" fmla="*/ 196 w 203"/>
                <a:gd name="T51" fmla="*/ 302 h 303"/>
                <a:gd name="T52" fmla="*/ 201 w 203"/>
                <a:gd name="T53" fmla="*/ 285 h 303"/>
                <a:gd name="T54" fmla="*/ 199 w 203"/>
                <a:gd name="T55" fmla="*/ 260 h 303"/>
                <a:gd name="T56" fmla="*/ 173 w 203"/>
                <a:gd name="T57" fmla="*/ 212 h 303"/>
                <a:gd name="T58" fmla="*/ 142 w 203"/>
                <a:gd name="T59" fmla="*/ 164 h 303"/>
                <a:gd name="T60" fmla="*/ 120 w 203"/>
                <a:gd name="T61" fmla="*/ 127 h 303"/>
                <a:gd name="T62" fmla="*/ 103 w 203"/>
                <a:gd name="T63" fmla="*/ 83 h 303"/>
                <a:gd name="T64" fmla="*/ 44 w 203"/>
                <a:gd name="T65" fmla="*/ 4 h 303"/>
                <a:gd name="T66" fmla="*/ 36 w 203"/>
                <a:gd name="T67" fmla="*/ 0 h 303"/>
                <a:gd name="T68" fmla="*/ 28 w 203"/>
                <a:gd name="T69" fmla="*/ 3 h 303"/>
                <a:gd name="T70" fmla="*/ 0 w 203"/>
                <a:gd name="T71" fmla="*/ 2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3" h="303">
                  <a:moveTo>
                    <a:pt x="0" y="24"/>
                  </a:moveTo>
                  <a:cubicBezTo>
                    <a:pt x="17" y="40"/>
                    <a:pt x="24" y="64"/>
                    <a:pt x="34" y="85"/>
                  </a:cubicBezTo>
                  <a:cubicBezTo>
                    <a:pt x="40" y="96"/>
                    <a:pt x="47" y="107"/>
                    <a:pt x="54" y="117"/>
                  </a:cubicBezTo>
                  <a:cubicBezTo>
                    <a:pt x="64" y="130"/>
                    <a:pt x="76" y="142"/>
                    <a:pt x="88" y="153"/>
                  </a:cubicBezTo>
                  <a:cubicBezTo>
                    <a:pt x="93" y="159"/>
                    <a:pt x="99" y="165"/>
                    <a:pt x="105" y="171"/>
                  </a:cubicBezTo>
                  <a:cubicBezTo>
                    <a:pt x="110" y="177"/>
                    <a:pt x="116" y="183"/>
                    <a:pt x="120" y="189"/>
                  </a:cubicBezTo>
                  <a:cubicBezTo>
                    <a:pt x="122" y="193"/>
                    <a:pt x="123" y="199"/>
                    <a:pt x="124" y="203"/>
                  </a:cubicBezTo>
                  <a:cubicBezTo>
                    <a:pt x="124" y="210"/>
                    <a:pt x="123" y="216"/>
                    <a:pt x="125" y="222"/>
                  </a:cubicBezTo>
                  <a:cubicBezTo>
                    <a:pt x="126" y="228"/>
                    <a:pt x="129" y="234"/>
                    <a:pt x="130" y="239"/>
                  </a:cubicBezTo>
                  <a:cubicBezTo>
                    <a:pt x="133" y="252"/>
                    <a:pt x="130" y="265"/>
                    <a:pt x="133" y="277"/>
                  </a:cubicBezTo>
                  <a:cubicBezTo>
                    <a:pt x="133" y="280"/>
                    <a:pt x="135" y="284"/>
                    <a:pt x="138" y="284"/>
                  </a:cubicBezTo>
                  <a:cubicBezTo>
                    <a:pt x="140" y="284"/>
                    <a:pt x="142" y="283"/>
                    <a:pt x="143" y="281"/>
                  </a:cubicBezTo>
                  <a:cubicBezTo>
                    <a:pt x="144" y="279"/>
                    <a:pt x="145" y="277"/>
                    <a:pt x="145" y="275"/>
                  </a:cubicBezTo>
                  <a:cubicBezTo>
                    <a:pt x="146" y="266"/>
                    <a:pt x="146" y="257"/>
                    <a:pt x="148" y="249"/>
                  </a:cubicBezTo>
                  <a:cubicBezTo>
                    <a:pt x="149" y="247"/>
                    <a:pt x="149" y="245"/>
                    <a:pt x="151" y="243"/>
                  </a:cubicBezTo>
                  <a:cubicBezTo>
                    <a:pt x="152" y="242"/>
                    <a:pt x="154" y="241"/>
                    <a:pt x="156" y="241"/>
                  </a:cubicBezTo>
                  <a:cubicBezTo>
                    <a:pt x="159" y="242"/>
                    <a:pt x="160" y="244"/>
                    <a:pt x="161" y="246"/>
                  </a:cubicBezTo>
                  <a:cubicBezTo>
                    <a:pt x="165" y="253"/>
                    <a:pt x="167" y="261"/>
                    <a:pt x="168" y="269"/>
                  </a:cubicBezTo>
                  <a:cubicBezTo>
                    <a:pt x="169" y="278"/>
                    <a:pt x="168" y="286"/>
                    <a:pt x="170" y="294"/>
                  </a:cubicBezTo>
                  <a:cubicBezTo>
                    <a:pt x="171" y="297"/>
                    <a:pt x="172" y="301"/>
                    <a:pt x="176" y="302"/>
                  </a:cubicBezTo>
                  <a:cubicBezTo>
                    <a:pt x="178" y="302"/>
                    <a:pt x="180" y="300"/>
                    <a:pt x="181" y="298"/>
                  </a:cubicBezTo>
                  <a:cubicBezTo>
                    <a:pt x="183" y="296"/>
                    <a:pt x="183" y="294"/>
                    <a:pt x="183" y="291"/>
                  </a:cubicBezTo>
                  <a:cubicBezTo>
                    <a:pt x="184" y="281"/>
                    <a:pt x="184" y="270"/>
                    <a:pt x="182" y="259"/>
                  </a:cubicBezTo>
                  <a:cubicBezTo>
                    <a:pt x="186" y="270"/>
                    <a:pt x="188" y="281"/>
                    <a:pt x="189" y="293"/>
                  </a:cubicBezTo>
                  <a:cubicBezTo>
                    <a:pt x="189" y="295"/>
                    <a:pt x="189" y="297"/>
                    <a:pt x="190" y="299"/>
                  </a:cubicBezTo>
                  <a:cubicBezTo>
                    <a:pt x="191" y="301"/>
                    <a:pt x="194" y="303"/>
                    <a:pt x="196" y="302"/>
                  </a:cubicBezTo>
                  <a:cubicBezTo>
                    <a:pt x="201" y="299"/>
                    <a:pt x="201" y="289"/>
                    <a:pt x="201" y="285"/>
                  </a:cubicBezTo>
                  <a:cubicBezTo>
                    <a:pt x="203" y="276"/>
                    <a:pt x="202" y="268"/>
                    <a:pt x="199" y="260"/>
                  </a:cubicBezTo>
                  <a:cubicBezTo>
                    <a:pt x="193" y="243"/>
                    <a:pt x="182" y="228"/>
                    <a:pt x="173" y="212"/>
                  </a:cubicBezTo>
                  <a:cubicBezTo>
                    <a:pt x="164" y="196"/>
                    <a:pt x="154" y="180"/>
                    <a:pt x="142" y="164"/>
                  </a:cubicBezTo>
                  <a:cubicBezTo>
                    <a:pt x="134" y="152"/>
                    <a:pt x="126" y="140"/>
                    <a:pt x="120" y="127"/>
                  </a:cubicBezTo>
                  <a:cubicBezTo>
                    <a:pt x="113" y="113"/>
                    <a:pt x="110" y="97"/>
                    <a:pt x="103" y="83"/>
                  </a:cubicBezTo>
                  <a:cubicBezTo>
                    <a:pt x="87" y="54"/>
                    <a:pt x="68" y="26"/>
                    <a:pt x="44" y="4"/>
                  </a:cubicBezTo>
                  <a:cubicBezTo>
                    <a:pt x="41" y="2"/>
                    <a:pt x="39" y="0"/>
                    <a:pt x="36" y="0"/>
                  </a:cubicBezTo>
                  <a:cubicBezTo>
                    <a:pt x="33" y="0"/>
                    <a:pt x="30" y="2"/>
                    <a:pt x="28" y="3"/>
                  </a:cubicBezTo>
                  <a:cubicBezTo>
                    <a:pt x="19" y="10"/>
                    <a:pt x="9" y="17"/>
                    <a:pt x="0" y="2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3" name="Freeform 33"/>
            <p:cNvSpPr>
              <a:spLocks/>
            </p:cNvSpPr>
            <p:nvPr/>
          </p:nvSpPr>
          <p:spPr bwMode="auto">
            <a:xfrm>
              <a:off x="1477963" y="1847850"/>
              <a:ext cx="1730375" cy="2371725"/>
            </a:xfrm>
            <a:custGeom>
              <a:avLst/>
              <a:gdLst>
                <a:gd name="T0" fmla="*/ 407 w 407"/>
                <a:gd name="T1" fmla="*/ 290 h 559"/>
                <a:gd name="T2" fmla="*/ 382 w 407"/>
                <a:gd name="T3" fmla="*/ 304 h 559"/>
                <a:gd name="T4" fmla="*/ 367 w 407"/>
                <a:gd name="T5" fmla="*/ 315 h 559"/>
                <a:gd name="T6" fmla="*/ 356 w 407"/>
                <a:gd name="T7" fmla="*/ 331 h 559"/>
                <a:gd name="T8" fmla="*/ 346 w 407"/>
                <a:gd name="T9" fmla="*/ 319 h 559"/>
                <a:gd name="T10" fmla="*/ 325 w 407"/>
                <a:gd name="T11" fmla="*/ 293 h 559"/>
                <a:gd name="T12" fmla="*/ 316 w 407"/>
                <a:gd name="T13" fmla="*/ 283 h 559"/>
                <a:gd name="T14" fmla="*/ 304 w 407"/>
                <a:gd name="T15" fmla="*/ 279 h 559"/>
                <a:gd name="T16" fmla="*/ 295 w 407"/>
                <a:gd name="T17" fmla="*/ 308 h 559"/>
                <a:gd name="T18" fmla="*/ 301 w 407"/>
                <a:gd name="T19" fmla="*/ 418 h 559"/>
                <a:gd name="T20" fmla="*/ 305 w 407"/>
                <a:gd name="T21" fmla="*/ 437 h 559"/>
                <a:gd name="T22" fmla="*/ 321 w 407"/>
                <a:gd name="T23" fmla="*/ 468 h 559"/>
                <a:gd name="T24" fmla="*/ 334 w 407"/>
                <a:gd name="T25" fmla="*/ 501 h 559"/>
                <a:gd name="T26" fmla="*/ 316 w 407"/>
                <a:gd name="T27" fmla="*/ 517 h 559"/>
                <a:gd name="T28" fmla="*/ 213 w 407"/>
                <a:gd name="T29" fmla="*/ 557 h 559"/>
                <a:gd name="T30" fmla="*/ 157 w 407"/>
                <a:gd name="T31" fmla="*/ 555 h 559"/>
                <a:gd name="T32" fmla="*/ 118 w 407"/>
                <a:gd name="T33" fmla="*/ 550 h 559"/>
                <a:gd name="T34" fmla="*/ 87 w 407"/>
                <a:gd name="T35" fmla="*/ 538 h 559"/>
                <a:gd name="T36" fmla="*/ 70 w 407"/>
                <a:gd name="T37" fmla="*/ 511 h 559"/>
                <a:gd name="T38" fmla="*/ 70 w 407"/>
                <a:gd name="T39" fmla="*/ 498 h 559"/>
                <a:gd name="T40" fmla="*/ 76 w 407"/>
                <a:gd name="T41" fmla="*/ 479 h 559"/>
                <a:gd name="T42" fmla="*/ 79 w 407"/>
                <a:gd name="T43" fmla="*/ 469 h 559"/>
                <a:gd name="T44" fmla="*/ 80 w 407"/>
                <a:gd name="T45" fmla="*/ 458 h 559"/>
                <a:gd name="T46" fmla="*/ 87 w 407"/>
                <a:gd name="T47" fmla="*/ 400 h 559"/>
                <a:gd name="T48" fmla="*/ 85 w 407"/>
                <a:gd name="T49" fmla="*/ 388 h 559"/>
                <a:gd name="T50" fmla="*/ 86 w 407"/>
                <a:gd name="T51" fmla="*/ 377 h 559"/>
                <a:gd name="T52" fmla="*/ 76 w 407"/>
                <a:gd name="T53" fmla="*/ 302 h 559"/>
                <a:gd name="T54" fmla="*/ 66 w 407"/>
                <a:gd name="T55" fmla="*/ 258 h 559"/>
                <a:gd name="T56" fmla="*/ 61 w 407"/>
                <a:gd name="T57" fmla="*/ 214 h 559"/>
                <a:gd name="T58" fmla="*/ 59 w 407"/>
                <a:gd name="T59" fmla="*/ 198 h 559"/>
                <a:gd name="T60" fmla="*/ 58 w 407"/>
                <a:gd name="T61" fmla="*/ 184 h 559"/>
                <a:gd name="T62" fmla="*/ 60 w 407"/>
                <a:gd name="T63" fmla="*/ 172 h 559"/>
                <a:gd name="T64" fmla="*/ 56 w 407"/>
                <a:gd name="T65" fmla="*/ 145 h 559"/>
                <a:gd name="T66" fmla="*/ 41 w 407"/>
                <a:gd name="T67" fmla="*/ 111 h 559"/>
                <a:gd name="T68" fmla="*/ 30 w 407"/>
                <a:gd name="T69" fmla="*/ 86 h 559"/>
                <a:gd name="T70" fmla="*/ 0 w 407"/>
                <a:gd name="T71" fmla="*/ 36 h 559"/>
                <a:gd name="T72" fmla="*/ 43 w 407"/>
                <a:gd name="T73" fmla="*/ 23 h 559"/>
                <a:gd name="T74" fmla="*/ 56 w 407"/>
                <a:gd name="T75" fmla="*/ 0 h 559"/>
                <a:gd name="T76" fmla="*/ 78 w 407"/>
                <a:gd name="T77" fmla="*/ 21 h 559"/>
                <a:gd name="T78" fmla="*/ 112 w 407"/>
                <a:gd name="T79" fmla="*/ 79 h 559"/>
                <a:gd name="T80" fmla="*/ 119 w 407"/>
                <a:gd name="T81" fmla="*/ 92 h 559"/>
                <a:gd name="T82" fmla="*/ 150 w 407"/>
                <a:gd name="T83" fmla="*/ 114 h 559"/>
                <a:gd name="T84" fmla="*/ 153 w 407"/>
                <a:gd name="T85" fmla="*/ 115 h 559"/>
                <a:gd name="T86" fmla="*/ 157 w 407"/>
                <a:gd name="T87" fmla="*/ 114 h 559"/>
                <a:gd name="T88" fmla="*/ 158 w 407"/>
                <a:gd name="T89" fmla="*/ 115 h 559"/>
                <a:gd name="T90" fmla="*/ 181 w 407"/>
                <a:gd name="T91" fmla="*/ 138 h 559"/>
                <a:gd name="T92" fmla="*/ 189 w 407"/>
                <a:gd name="T93" fmla="*/ 152 h 559"/>
                <a:gd name="T94" fmla="*/ 201 w 407"/>
                <a:gd name="T95" fmla="*/ 186 h 559"/>
                <a:gd name="T96" fmla="*/ 217 w 407"/>
                <a:gd name="T97" fmla="*/ 155 h 559"/>
                <a:gd name="T98" fmla="*/ 233 w 407"/>
                <a:gd name="T99" fmla="*/ 106 h 559"/>
                <a:gd name="T100" fmla="*/ 237 w 407"/>
                <a:gd name="T101" fmla="*/ 87 h 559"/>
                <a:gd name="T102" fmla="*/ 249 w 407"/>
                <a:gd name="T103" fmla="*/ 100 h 559"/>
                <a:gd name="T104" fmla="*/ 260 w 407"/>
                <a:gd name="T105" fmla="*/ 111 h 559"/>
                <a:gd name="T106" fmla="*/ 271 w 407"/>
                <a:gd name="T107" fmla="*/ 120 h 559"/>
                <a:gd name="T108" fmla="*/ 319 w 407"/>
                <a:gd name="T109" fmla="*/ 157 h 559"/>
                <a:gd name="T110" fmla="*/ 336 w 407"/>
                <a:gd name="T111" fmla="*/ 173 h 559"/>
                <a:gd name="T112" fmla="*/ 350 w 407"/>
                <a:gd name="T113" fmla="*/ 199 h 559"/>
                <a:gd name="T114" fmla="*/ 366 w 407"/>
                <a:gd name="T115" fmla="*/ 218 h 559"/>
                <a:gd name="T116" fmla="*/ 377 w 407"/>
                <a:gd name="T117" fmla="*/ 236 h 559"/>
                <a:gd name="T118" fmla="*/ 395 w 407"/>
                <a:gd name="T119" fmla="*/ 265 h 559"/>
                <a:gd name="T120" fmla="*/ 407 w 407"/>
                <a:gd name="T121" fmla="*/ 29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7" h="559">
                  <a:moveTo>
                    <a:pt x="407" y="290"/>
                  </a:moveTo>
                  <a:cubicBezTo>
                    <a:pt x="398" y="293"/>
                    <a:pt x="390" y="298"/>
                    <a:pt x="382" y="304"/>
                  </a:cubicBezTo>
                  <a:cubicBezTo>
                    <a:pt x="377" y="307"/>
                    <a:pt x="372" y="311"/>
                    <a:pt x="367" y="315"/>
                  </a:cubicBezTo>
                  <a:cubicBezTo>
                    <a:pt x="362" y="319"/>
                    <a:pt x="358" y="325"/>
                    <a:pt x="356" y="331"/>
                  </a:cubicBezTo>
                  <a:cubicBezTo>
                    <a:pt x="354" y="326"/>
                    <a:pt x="350" y="323"/>
                    <a:pt x="346" y="319"/>
                  </a:cubicBezTo>
                  <a:cubicBezTo>
                    <a:pt x="338" y="311"/>
                    <a:pt x="332" y="302"/>
                    <a:pt x="325" y="293"/>
                  </a:cubicBezTo>
                  <a:cubicBezTo>
                    <a:pt x="323" y="290"/>
                    <a:pt x="320" y="286"/>
                    <a:pt x="316" y="283"/>
                  </a:cubicBezTo>
                  <a:cubicBezTo>
                    <a:pt x="312" y="280"/>
                    <a:pt x="309" y="279"/>
                    <a:pt x="304" y="279"/>
                  </a:cubicBezTo>
                  <a:cubicBezTo>
                    <a:pt x="297" y="287"/>
                    <a:pt x="295" y="298"/>
                    <a:pt x="295" y="308"/>
                  </a:cubicBezTo>
                  <a:cubicBezTo>
                    <a:pt x="291" y="345"/>
                    <a:pt x="296" y="382"/>
                    <a:pt x="301" y="418"/>
                  </a:cubicBezTo>
                  <a:cubicBezTo>
                    <a:pt x="302" y="424"/>
                    <a:pt x="303" y="431"/>
                    <a:pt x="305" y="437"/>
                  </a:cubicBezTo>
                  <a:cubicBezTo>
                    <a:pt x="308" y="449"/>
                    <a:pt x="315" y="459"/>
                    <a:pt x="321" y="468"/>
                  </a:cubicBezTo>
                  <a:cubicBezTo>
                    <a:pt x="328" y="478"/>
                    <a:pt x="341" y="492"/>
                    <a:pt x="334" y="501"/>
                  </a:cubicBezTo>
                  <a:cubicBezTo>
                    <a:pt x="330" y="508"/>
                    <a:pt x="323" y="513"/>
                    <a:pt x="316" y="517"/>
                  </a:cubicBezTo>
                  <a:cubicBezTo>
                    <a:pt x="284" y="536"/>
                    <a:pt x="250" y="554"/>
                    <a:pt x="213" y="557"/>
                  </a:cubicBezTo>
                  <a:cubicBezTo>
                    <a:pt x="195" y="559"/>
                    <a:pt x="176" y="557"/>
                    <a:pt x="157" y="555"/>
                  </a:cubicBezTo>
                  <a:cubicBezTo>
                    <a:pt x="144" y="554"/>
                    <a:pt x="131" y="553"/>
                    <a:pt x="118" y="550"/>
                  </a:cubicBezTo>
                  <a:cubicBezTo>
                    <a:pt x="107" y="547"/>
                    <a:pt x="95" y="546"/>
                    <a:pt x="87" y="538"/>
                  </a:cubicBezTo>
                  <a:cubicBezTo>
                    <a:pt x="79" y="530"/>
                    <a:pt x="71" y="521"/>
                    <a:pt x="70" y="511"/>
                  </a:cubicBezTo>
                  <a:cubicBezTo>
                    <a:pt x="69" y="507"/>
                    <a:pt x="69" y="502"/>
                    <a:pt x="70" y="498"/>
                  </a:cubicBezTo>
                  <a:cubicBezTo>
                    <a:pt x="71" y="491"/>
                    <a:pt x="73" y="485"/>
                    <a:pt x="76" y="479"/>
                  </a:cubicBezTo>
                  <a:cubicBezTo>
                    <a:pt x="77" y="475"/>
                    <a:pt x="79" y="472"/>
                    <a:pt x="79" y="469"/>
                  </a:cubicBezTo>
                  <a:cubicBezTo>
                    <a:pt x="80" y="466"/>
                    <a:pt x="80" y="462"/>
                    <a:pt x="80" y="458"/>
                  </a:cubicBezTo>
                  <a:cubicBezTo>
                    <a:pt x="81" y="439"/>
                    <a:pt x="89" y="419"/>
                    <a:pt x="87" y="400"/>
                  </a:cubicBezTo>
                  <a:cubicBezTo>
                    <a:pt x="86" y="396"/>
                    <a:pt x="85" y="392"/>
                    <a:pt x="85" y="388"/>
                  </a:cubicBezTo>
                  <a:cubicBezTo>
                    <a:pt x="85" y="384"/>
                    <a:pt x="86" y="380"/>
                    <a:pt x="86" y="377"/>
                  </a:cubicBezTo>
                  <a:cubicBezTo>
                    <a:pt x="88" y="351"/>
                    <a:pt x="81" y="327"/>
                    <a:pt x="76" y="302"/>
                  </a:cubicBezTo>
                  <a:cubicBezTo>
                    <a:pt x="73" y="287"/>
                    <a:pt x="69" y="273"/>
                    <a:pt x="66" y="258"/>
                  </a:cubicBezTo>
                  <a:cubicBezTo>
                    <a:pt x="62" y="244"/>
                    <a:pt x="63" y="228"/>
                    <a:pt x="61" y="214"/>
                  </a:cubicBezTo>
                  <a:cubicBezTo>
                    <a:pt x="61" y="208"/>
                    <a:pt x="60" y="203"/>
                    <a:pt x="59" y="198"/>
                  </a:cubicBezTo>
                  <a:cubicBezTo>
                    <a:pt x="58" y="193"/>
                    <a:pt x="57" y="189"/>
                    <a:pt x="58" y="184"/>
                  </a:cubicBezTo>
                  <a:cubicBezTo>
                    <a:pt x="59" y="180"/>
                    <a:pt x="59" y="176"/>
                    <a:pt x="60" y="172"/>
                  </a:cubicBezTo>
                  <a:cubicBezTo>
                    <a:pt x="60" y="163"/>
                    <a:pt x="59" y="154"/>
                    <a:pt x="56" y="145"/>
                  </a:cubicBezTo>
                  <a:cubicBezTo>
                    <a:pt x="51" y="134"/>
                    <a:pt x="46" y="122"/>
                    <a:pt x="41" y="111"/>
                  </a:cubicBezTo>
                  <a:cubicBezTo>
                    <a:pt x="37" y="103"/>
                    <a:pt x="33" y="95"/>
                    <a:pt x="30" y="86"/>
                  </a:cubicBezTo>
                  <a:cubicBezTo>
                    <a:pt x="22" y="68"/>
                    <a:pt x="13" y="50"/>
                    <a:pt x="0" y="36"/>
                  </a:cubicBezTo>
                  <a:cubicBezTo>
                    <a:pt x="15" y="37"/>
                    <a:pt x="31" y="32"/>
                    <a:pt x="43" y="23"/>
                  </a:cubicBezTo>
                  <a:cubicBezTo>
                    <a:pt x="50" y="17"/>
                    <a:pt x="57" y="9"/>
                    <a:pt x="56" y="0"/>
                  </a:cubicBezTo>
                  <a:cubicBezTo>
                    <a:pt x="65" y="5"/>
                    <a:pt x="72" y="13"/>
                    <a:pt x="78" y="21"/>
                  </a:cubicBezTo>
                  <a:cubicBezTo>
                    <a:pt x="92" y="39"/>
                    <a:pt x="103" y="59"/>
                    <a:pt x="112" y="79"/>
                  </a:cubicBezTo>
                  <a:cubicBezTo>
                    <a:pt x="114" y="84"/>
                    <a:pt x="116" y="88"/>
                    <a:pt x="119" y="92"/>
                  </a:cubicBezTo>
                  <a:cubicBezTo>
                    <a:pt x="126" y="104"/>
                    <a:pt x="137" y="112"/>
                    <a:pt x="150" y="114"/>
                  </a:cubicBezTo>
                  <a:cubicBezTo>
                    <a:pt x="151" y="115"/>
                    <a:pt x="152" y="115"/>
                    <a:pt x="153" y="115"/>
                  </a:cubicBezTo>
                  <a:cubicBezTo>
                    <a:pt x="157" y="114"/>
                    <a:pt x="157" y="114"/>
                    <a:pt x="157" y="114"/>
                  </a:cubicBezTo>
                  <a:cubicBezTo>
                    <a:pt x="158" y="114"/>
                    <a:pt x="158" y="114"/>
                    <a:pt x="158" y="115"/>
                  </a:cubicBezTo>
                  <a:cubicBezTo>
                    <a:pt x="166" y="122"/>
                    <a:pt x="174" y="129"/>
                    <a:pt x="181" y="138"/>
                  </a:cubicBezTo>
                  <a:cubicBezTo>
                    <a:pt x="184" y="142"/>
                    <a:pt x="187" y="147"/>
                    <a:pt x="189" y="152"/>
                  </a:cubicBezTo>
                  <a:cubicBezTo>
                    <a:pt x="195" y="162"/>
                    <a:pt x="199" y="174"/>
                    <a:pt x="201" y="186"/>
                  </a:cubicBezTo>
                  <a:cubicBezTo>
                    <a:pt x="211" y="177"/>
                    <a:pt x="217" y="155"/>
                    <a:pt x="217" y="155"/>
                  </a:cubicBezTo>
                  <a:cubicBezTo>
                    <a:pt x="233" y="106"/>
                    <a:pt x="233" y="106"/>
                    <a:pt x="233" y="106"/>
                  </a:cubicBezTo>
                  <a:cubicBezTo>
                    <a:pt x="237" y="87"/>
                    <a:pt x="237" y="87"/>
                    <a:pt x="237" y="87"/>
                  </a:cubicBezTo>
                  <a:cubicBezTo>
                    <a:pt x="249" y="100"/>
                    <a:pt x="249" y="100"/>
                    <a:pt x="249" y="100"/>
                  </a:cubicBezTo>
                  <a:cubicBezTo>
                    <a:pt x="253" y="104"/>
                    <a:pt x="256" y="108"/>
                    <a:pt x="260" y="111"/>
                  </a:cubicBezTo>
                  <a:cubicBezTo>
                    <a:pt x="264" y="114"/>
                    <a:pt x="267" y="117"/>
                    <a:pt x="271" y="120"/>
                  </a:cubicBezTo>
                  <a:cubicBezTo>
                    <a:pt x="287" y="132"/>
                    <a:pt x="303" y="145"/>
                    <a:pt x="319" y="157"/>
                  </a:cubicBezTo>
                  <a:cubicBezTo>
                    <a:pt x="325" y="162"/>
                    <a:pt x="331" y="166"/>
                    <a:pt x="336" y="173"/>
                  </a:cubicBezTo>
                  <a:cubicBezTo>
                    <a:pt x="342" y="180"/>
                    <a:pt x="345" y="190"/>
                    <a:pt x="350" y="199"/>
                  </a:cubicBezTo>
                  <a:cubicBezTo>
                    <a:pt x="355" y="206"/>
                    <a:pt x="361" y="212"/>
                    <a:pt x="366" y="218"/>
                  </a:cubicBezTo>
                  <a:cubicBezTo>
                    <a:pt x="370" y="224"/>
                    <a:pt x="374" y="230"/>
                    <a:pt x="377" y="236"/>
                  </a:cubicBezTo>
                  <a:cubicBezTo>
                    <a:pt x="383" y="246"/>
                    <a:pt x="389" y="255"/>
                    <a:pt x="395" y="265"/>
                  </a:cubicBezTo>
                  <a:cubicBezTo>
                    <a:pt x="400" y="273"/>
                    <a:pt x="404" y="282"/>
                    <a:pt x="407" y="290"/>
                  </a:cubicBezTo>
                  <a:close/>
                </a:path>
              </a:pathLst>
            </a:custGeom>
            <a:solidFill>
              <a:srgbClr val="3061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4" name="Freeform 34"/>
            <p:cNvSpPr>
              <a:spLocks/>
            </p:cNvSpPr>
            <p:nvPr/>
          </p:nvSpPr>
          <p:spPr bwMode="auto">
            <a:xfrm>
              <a:off x="1995488" y="1550988"/>
              <a:ext cx="519113" cy="1085850"/>
            </a:xfrm>
            <a:custGeom>
              <a:avLst/>
              <a:gdLst>
                <a:gd name="T0" fmla="*/ 5 w 122"/>
                <a:gd name="T1" fmla="*/ 120 h 256"/>
                <a:gd name="T2" fmla="*/ 9 w 122"/>
                <a:gd name="T3" fmla="*/ 126 h 256"/>
                <a:gd name="T4" fmla="*/ 25 w 122"/>
                <a:gd name="T5" fmla="*/ 154 h 256"/>
                <a:gd name="T6" fmla="*/ 31 w 122"/>
                <a:gd name="T7" fmla="*/ 168 h 256"/>
                <a:gd name="T8" fmla="*/ 30 w 122"/>
                <a:gd name="T9" fmla="*/ 183 h 256"/>
                <a:gd name="T10" fmla="*/ 31 w 122"/>
                <a:gd name="T11" fmla="*/ 185 h 256"/>
                <a:gd name="T12" fmla="*/ 35 w 122"/>
                <a:gd name="T13" fmla="*/ 184 h 256"/>
                <a:gd name="T14" fmla="*/ 36 w 122"/>
                <a:gd name="T15" fmla="*/ 185 h 256"/>
                <a:gd name="T16" fmla="*/ 59 w 122"/>
                <a:gd name="T17" fmla="*/ 208 h 256"/>
                <a:gd name="T18" fmla="*/ 67 w 122"/>
                <a:gd name="T19" fmla="*/ 222 h 256"/>
                <a:gd name="T20" fmla="*/ 79 w 122"/>
                <a:gd name="T21" fmla="*/ 256 h 256"/>
                <a:gd name="T22" fmla="*/ 95 w 122"/>
                <a:gd name="T23" fmla="*/ 225 h 256"/>
                <a:gd name="T24" fmla="*/ 111 w 122"/>
                <a:gd name="T25" fmla="*/ 176 h 256"/>
                <a:gd name="T26" fmla="*/ 115 w 122"/>
                <a:gd name="T27" fmla="*/ 157 h 256"/>
                <a:gd name="T28" fmla="*/ 108 w 122"/>
                <a:gd name="T29" fmla="*/ 150 h 256"/>
                <a:gd name="T30" fmla="*/ 103 w 122"/>
                <a:gd name="T31" fmla="*/ 140 h 256"/>
                <a:gd name="T32" fmla="*/ 100 w 122"/>
                <a:gd name="T33" fmla="*/ 128 h 256"/>
                <a:gd name="T34" fmla="*/ 98 w 122"/>
                <a:gd name="T35" fmla="*/ 120 h 256"/>
                <a:gd name="T36" fmla="*/ 99 w 122"/>
                <a:gd name="T37" fmla="*/ 112 h 256"/>
                <a:gd name="T38" fmla="*/ 104 w 122"/>
                <a:gd name="T39" fmla="*/ 106 h 256"/>
                <a:gd name="T40" fmla="*/ 117 w 122"/>
                <a:gd name="T41" fmla="*/ 98 h 256"/>
                <a:gd name="T42" fmla="*/ 122 w 122"/>
                <a:gd name="T43" fmla="*/ 83 h 256"/>
                <a:gd name="T44" fmla="*/ 119 w 122"/>
                <a:gd name="T45" fmla="*/ 73 h 256"/>
                <a:gd name="T46" fmla="*/ 110 w 122"/>
                <a:gd name="T47" fmla="*/ 73 h 256"/>
                <a:gd name="T48" fmla="*/ 102 w 122"/>
                <a:gd name="T49" fmla="*/ 81 h 256"/>
                <a:gd name="T50" fmla="*/ 103 w 122"/>
                <a:gd name="T51" fmla="*/ 87 h 256"/>
                <a:gd name="T52" fmla="*/ 100 w 122"/>
                <a:gd name="T53" fmla="*/ 92 h 256"/>
                <a:gd name="T54" fmla="*/ 97 w 122"/>
                <a:gd name="T55" fmla="*/ 89 h 256"/>
                <a:gd name="T56" fmla="*/ 97 w 122"/>
                <a:gd name="T57" fmla="*/ 85 h 256"/>
                <a:gd name="T58" fmla="*/ 100 w 122"/>
                <a:gd name="T59" fmla="*/ 60 h 256"/>
                <a:gd name="T60" fmla="*/ 96 w 122"/>
                <a:gd name="T61" fmla="*/ 46 h 256"/>
                <a:gd name="T62" fmla="*/ 94 w 122"/>
                <a:gd name="T63" fmla="*/ 33 h 256"/>
                <a:gd name="T64" fmla="*/ 85 w 122"/>
                <a:gd name="T65" fmla="*/ 13 h 256"/>
                <a:gd name="T66" fmla="*/ 66 w 122"/>
                <a:gd name="T67" fmla="*/ 1 h 256"/>
                <a:gd name="T68" fmla="*/ 50 w 122"/>
                <a:gd name="T69" fmla="*/ 2 h 256"/>
                <a:gd name="T70" fmla="*/ 41 w 122"/>
                <a:gd name="T71" fmla="*/ 3 h 256"/>
                <a:gd name="T72" fmla="*/ 17 w 122"/>
                <a:gd name="T73" fmla="*/ 10 h 256"/>
                <a:gd name="T74" fmla="*/ 2 w 122"/>
                <a:gd name="T75" fmla="*/ 42 h 256"/>
                <a:gd name="T76" fmla="*/ 1 w 122"/>
                <a:gd name="T77" fmla="*/ 96 h 256"/>
                <a:gd name="T78" fmla="*/ 5 w 122"/>
                <a:gd name="T79" fmla="*/ 1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256">
                  <a:moveTo>
                    <a:pt x="5" y="120"/>
                  </a:moveTo>
                  <a:cubicBezTo>
                    <a:pt x="7" y="122"/>
                    <a:pt x="8" y="124"/>
                    <a:pt x="9" y="126"/>
                  </a:cubicBezTo>
                  <a:cubicBezTo>
                    <a:pt x="15" y="135"/>
                    <a:pt x="20" y="144"/>
                    <a:pt x="25" y="154"/>
                  </a:cubicBezTo>
                  <a:cubicBezTo>
                    <a:pt x="27" y="158"/>
                    <a:pt x="29" y="163"/>
                    <a:pt x="31" y="168"/>
                  </a:cubicBezTo>
                  <a:cubicBezTo>
                    <a:pt x="32" y="173"/>
                    <a:pt x="32" y="178"/>
                    <a:pt x="30" y="183"/>
                  </a:cubicBezTo>
                  <a:cubicBezTo>
                    <a:pt x="30" y="183"/>
                    <a:pt x="31" y="184"/>
                    <a:pt x="31" y="185"/>
                  </a:cubicBezTo>
                  <a:cubicBezTo>
                    <a:pt x="35" y="184"/>
                    <a:pt x="35" y="184"/>
                    <a:pt x="35" y="184"/>
                  </a:cubicBezTo>
                  <a:cubicBezTo>
                    <a:pt x="36" y="184"/>
                    <a:pt x="36" y="184"/>
                    <a:pt x="36" y="185"/>
                  </a:cubicBezTo>
                  <a:cubicBezTo>
                    <a:pt x="44" y="192"/>
                    <a:pt x="52" y="199"/>
                    <a:pt x="59" y="208"/>
                  </a:cubicBezTo>
                  <a:cubicBezTo>
                    <a:pt x="62" y="212"/>
                    <a:pt x="65" y="217"/>
                    <a:pt x="67" y="222"/>
                  </a:cubicBezTo>
                  <a:cubicBezTo>
                    <a:pt x="73" y="232"/>
                    <a:pt x="77" y="244"/>
                    <a:pt x="79" y="256"/>
                  </a:cubicBezTo>
                  <a:cubicBezTo>
                    <a:pt x="89" y="247"/>
                    <a:pt x="95" y="225"/>
                    <a:pt x="95" y="225"/>
                  </a:cubicBezTo>
                  <a:cubicBezTo>
                    <a:pt x="111" y="176"/>
                    <a:pt x="111" y="176"/>
                    <a:pt x="111" y="176"/>
                  </a:cubicBezTo>
                  <a:cubicBezTo>
                    <a:pt x="115" y="157"/>
                    <a:pt x="115" y="157"/>
                    <a:pt x="115" y="157"/>
                  </a:cubicBezTo>
                  <a:cubicBezTo>
                    <a:pt x="108" y="150"/>
                    <a:pt x="108" y="150"/>
                    <a:pt x="108" y="150"/>
                  </a:cubicBezTo>
                  <a:cubicBezTo>
                    <a:pt x="106" y="147"/>
                    <a:pt x="104" y="144"/>
                    <a:pt x="103" y="140"/>
                  </a:cubicBezTo>
                  <a:cubicBezTo>
                    <a:pt x="101" y="136"/>
                    <a:pt x="101" y="132"/>
                    <a:pt x="100" y="128"/>
                  </a:cubicBezTo>
                  <a:cubicBezTo>
                    <a:pt x="99" y="125"/>
                    <a:pt x="99" y="123"/>
                    <a:pt x="98" y="120"/>
                  </a:cubicBezTo>
                  <a:cubicBezTo>
                    <a:pt x="98" y="117"/>
                    <a:pt x="98" y="114"/>
                    <a:pt x="99" y="112"/>
                  </a:cubicBezTo>
                  <a:cubicBezTo>
                    <a:pt x="101" y="110"/>
                    <a:pt x="103" y="108"/>
                    <a:pt x="104" y="106"/>
                  </a:cubicBezTo>
                  <a:cubicBezTo>
                    <a:pt x="110" y="106"/>
                    <a:pt x="114" y="102"/>
                    <a:pt x="117" y="98"/>
                  </a:cubicBezTo>
                  <a:cubicBezTo>
                    <a:pt x="120" y="93"/>
                    <a:pt x="122" y="88"/>
                    <a:pt x="122" y="83"/>
                  </a:cubicBezTo>
                  <a:cubicBezTo>
                    <a:pt x="122" y="79"/>
                    <a:pt x="122" y="75"/>
                    <a:pt x="119" y="73"/>
                  </a:cubicBezTo>
                  <a:cubicBezTo>
                    <a:pt x="116" y="72"/>
                    <a:pt x="113" y="72"/>
                    <a:pt x="110" y="73"/>
                  </a:cubicBezTo>
                  <a:cubicBezTo>
                    <a:pt x="106" y="74"/>
                    <a:pt x="102" y="77"/>
                    <a:pt x="102" y="81"/>
                  </a:cubicBezTo>
                  <a:cubicBezTo>
                    <a:pt x="102" y="83"/>
                    <a:pt x="103" y="85"/>
                    <a:pt x="103" y="87"/>
                  </a:cubicBezTo>
                  <a:cubicBezTo>
                    <a:pt x="103" y="89"/>
                    <a:pt x="102" y="92"/>
                    <a:pt x="100" y="92"/>
                  </a:cubicBezTo>
                  <a:cubicBezTo>
                    <a:pt x="98" y="92"/>
                    <a:pt x="97" y="91"/>
                    <a:pt x="97" y="89"/>
                  </a:cubicBezTo>
                  <a:cubicBezTo>
                    <a:pt x="97" y="88"/>
                    <a:pt x="97" y="86"/>
                    <a:pt x="97" y="85"/>
                  </a:cubicBezTo>
                  <a:cubicBezTo>
                    <a:pt x="99" y="77"/>
                    <a:pt x="102" y="68"/>
                    <a:pt x="100" y="60"/>
                  </a:cubicBezTo>
                  <a:cubicBezTo>
                    <a:pt x="99" y="55"/>
                    <a:pt x="97" y="50"/>
                    <a:pt x="96" y="46"/>
                  </a:cubicBezTo>
                  <a:cubicBezTo>
                    <a:pt x="95" y="41"/>
                    <a:pt x="94" y="37"/>
                    <a:pt x="94" y="33"/>
                  </a:cubicBezTo>
                  <a:cubicBezTo>
                    <a:pt x="93" y="25"/>
                    <a:pt x="90" y="18"/>
                    <a:pt x="85" y="13"/>
                  </a:cubicBezTo>
                  <a:cubicBezTo>
                    <a:pt x="80" y="7"/>
                    <a:pt x="74" y="3"/>
                    <a:pt x="66" y="1"/>
                  </a:cubicBezTo>
                  <a:cubicBezTo>
                    <a:pt x="61" y="0"/>
                    <a:pt x="55" y="1"/>
                    <a:pt x="50" y="2"/>
                  </a:cubicBezTo>
                  <a:cubicBezTo>
                    <a:pt x="47" y="2"/>
                    <a:pt x="44" y="2"/>
                    <a:pt x="41" y="3"/>
                  </a:cubicBezTo>
                  <a:cubicBezTo>
                    <a:pt x="32" y="4"/>
                    <a:pt x="24" y="5"/>
                    <a:pt x="17" y="10"/>
                  </a:cubicBezTo>
                  <a:cubicBezTo>
                    <a:pt x="7" y="17"/>
                    <a:pt x="4" y="30"/>
                    <a:pt x="2" y="42"/>
                  </a:cubicBezTo>
                  <a:cubicBezTo>
                    <a:pt x="0" y="59"/>
                    <a:pt x="1" y="78"/>
                    <a:pt x="1" y="96"/>
                  </a:cubicBezTo>
                  <a:cubicBezTo>
                    <a:pt x="1" y="104"/>
                    <a:pt x="2" y="112"/>
                    <a:pt x="5" y="12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5" name="Freeform 35"/>
            <p:cNvSpPr>
              <a:spLocks/>
            </p:cNvSpPr>
            <p:nvPr/>
          </p:nvSpPr>
          <p:spPr bwMode="auto">
            <a:xfrm>
              <a:off x="2076450" y="2298700"/>
              <a:ext cx="255588" cy="338138"/>
            </a:xfrm>
            <a:custGeom>
              <a:avLst/>
              <a:gdLst>
                <a:gd name="T0" fmla="*/ 60 w 60"/>
                <a:gd name="T1" fmla="*/ 80 h 80"/>
                <a:gd name="T2" fmla="*/ 54 w 60"/>
                <a:gd name="T3" fmla="*/ 73 h 80"/>
                <a:gd name="T4" fmla="*/ 46 w 60"/>
                <a:gd name="T5" fmla="*/ 65 h 80"/>
                <a:gd name="T6" fmla="*/ 33 w 60"/>
                <a:gd name="T7" fmla="*/ 59 h 80"/>
                <a:gd name="T8" fmla="*/ 0 w 60"/>
                <a:gd name="T9" fmla="*/ 52 h 80"/>
                <a:gd name="T10" fmla="*/ 9 w 60"/>
                <a:gd name="T11" fmla="*/ 8 h 80"/>
                <a:gd name="T12" fmla="*/ 8 w 60"/>
                <a:gd name="T13" fmla="*/ 0 h 80"/>
                <a:gd name="T14" fmla="*/ 16 w 60"/>
                <a:gd name="T15" fmla="*/ 8 h 80"/>
                <a:gd name="T16" fmla="*/ 17 w 60"/>
                <a:gd name="T17" fmla="*/ 9 h 80"/>
                <a:gd name="T18" fmla="*/ 40 w 60"/>
                <a:gd name="T19" fmla="*/ 32 h 80"/>
                <a:gd name="T20" fmla="*/ 48 w 60"/>
                <a:gd name="T21" fmla="*/ 46 h 80"/>
                <a:gd name="T22" fmla="*/ 60 w 60"/>
                <a:gd name="T2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0">
                  <a:moveTo>
                    <a:pt x="60" y="80"/>
                  </a:moveTo>
                  <a:cubicBezTo>
                    <a:pt x="58" y="77"/>
                    <a:pt x="56" y="75"/>
                    <a:pt x="54" y="73"/>
                  </a:cubicBezTo>
                  <a:cubicBezTo>
                    <a:pt x="52" y="70"/>
                    <a:pt x="49" y="67"/>
                    <a:pt x="46" y="65"/>
                  </a:cubicBezTo>
                  <a:cubicBezTo>
                    <a:pt x="42" y="62"/>
                    <a:pt x="38" y="60"/>
                    <a:pt x="33" y="59"/>
                  </a:cubicBezTo>
                  <a:cubicBezTo>
                    <a:pt x="22" y="55"/>
                    <a:pt x="11" y="52"/>
                    <a:pt x="0" y="52"/>
                  </a:cubicBezTo>
                  <a:cubicBezTo>
                    <a:pt x="7" y="39"/>
                    <a:pt x="10" y="24"/>
                    <a:pt x="9" y="8"/>
                  </a:cubicBezTo>
                  <a:cubicBezTo>
                    <a:pt x="9" y="6"/>
                    <a:pt x="9" y="3"/>
                    <a:pt x="8" y="0"/>
                  </a:cubicBezTo>
                  <a:cubicBezTo>
                    <a:pt x="11" y="3"/>
                    <a:pt x="13" y="5"/>
                    <a:pt x="16" y="8"/>
                  </a:cubicBezTo>
                  <a:cubicBezTo>
                    <a:pt x="17" y="8"/>
                    <a:pt x="17" y="8"/>
                    <a:pt x="17" y="9"/>
                  </a:cubicBezTo>
                  <a:cubicBezTo>
                    <a:pt x="25" y="16"/>
                    <a:pt x="33" y="23"/>
                    <a:pt x="40" y="32"/>
                  </a:cubicBezTo>
                  <a:cubicBezTo>
                    <a:pt x="43" y="36"/>
                    <a:pt x="46" y="41"/>
                    <a:pt x="48" y="46"/>
                  </a:cubicBezTo>
                  <a:cubicBezTo>
                    <a:pt x="54" y="56"/>
                    <a:pt x="58" y="68"/>
                    <a:pt x="60" y="8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6" name="Freeform 36"/>
            <p:cNvSpPr>
              <a:spLocks/>
            </p:cNvSpPr>
            <p:nvPr/>
          </p:nvSpPr>
          <p:spPr bwMode="auto">
            <a:xfrm>
              <a:off x="2332038" y="2217738"/>
              <a:ext cx="315913" cy="415925"/>
            </a:xfrm>
            <a:custGeom>
              <a:avLst/>
              <a:gdLst>
                <a:gd name="T0" fmla="*/ 74 w 74"/>
                <a:gd name="T1" fmla="*/ 60 h 98"/>
                <a:gd name="T2" fmla="*/ 43 w 74"/>
                <a:gd name="T3" fmla="*/ 65 h 98"/>
                <a:gd name="T4" fmla="*/ 0 w 74"/>
                <a:gd name="T5" fmla="*/ 98 h 98"/>
                <a:gd name="T6" fmla="*/ 16 w 74"/>
                <a:gd name="T7" fmla="*/ 68 h 98"/>
                <a:gd name="T8" fmla="*/ 32 w 74"/>
                <a:gd name="T9" fmla="*/ 19 h 98"/>
                <a:gd name="T10" fmla="*/ 36 w 74"/>
                <a:gd name="T11" fmla="*/ 0 h 98"/>
                <a:gd name="T12" fmla="*/ 74 w 74"/>
                <a:gd name="T13" fmla="*/ 60 h 98"/>
              </a:gdLst>
              <a:ahLst/>
              <a:cxnLst>
                <a:cxn ang="0">
                  <a:pos x="T0" y="T1"/>
                </a:cxn>
                <a:cxn ang="0">
                  <a:pos x="T2" y="T3"/>
                </a:cxn>
                <a:cxn ang="0">
                  <a:pos x="T4" y="T5"/>
                </a:cxn>
                <a:cxn ang="0">
                  <a:pos x="T6" y="T7"/>
                </a:cxn>
                <a:cxn ang="0">
                  <a:pos x="T8" y="T9"/>
                </a:cxn>
                <a:cxn ang="0">
                  <a:pos x="T10" y="T11"/>
                </a:cxn>
                <a:cxn ang="0">
                  <a:pos x="T12" y="T13"/>
                </a:cxn>
              </a:cxnLst>
              <a:rect l="0" t="0" r="r" b="b"/>
              <a:pathLst>
                <a:path w="74" h="98">
                  <a:moveTo>
                    <a:pt x="74" y="60"/>
                  </a:moveTo>
                  <a:cubicBezTo>
                    <a:pt x="74" y="60"/>
                    <a:pt x="50" y="62"/>
                    <a:pt x="43" y="65"/>
                  </a:cubicBezTo>
                  <a:cubicBezTo>
                    <a:pt x="36" y="68"/>
                    <a:pt x="2" y="97"/>
                    <a:pt x="0" y="98"/>
                  </a:cubicBezTo>
                  <a:cubicBezTo>
                    <a:pt x="10" y="90"/>
                    <a:pt x="16" y="68"/>
                    <a:pt x="16" y="68"/>
                  </a:cubicBezTo>
                  <a:cubicBezTo>
                    <a:pt x="32" y="19"/>
                    <a:pt x="32" y="19"/>
                    <a:pt x="32" y="19"/>
                  </a:cubicBezTo>
                  <a:cubicBezTo>
                    <a:pt x="36" y="0"/>
                    <a:pt x="36" y="0"/>
                    <a:pt x="36" y="0"/>
                  </a:cubicBezTo>
                  <a:lnTo>
                    <a:pt x="74" y="6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7" name="Freeform 37"/>
            <p:cNvSpPr>
              <a:spLocks/>
            </p:cNvSpPr>
            <p:nvPr/>
          </p:nvSpPr>
          <p:spPr bwMode="auto">
            <a:xfrm>
              <a:off x="1979613" y="1454150"/>
              <a:ext cx="557213" cy="487363"/>
            </a:xfrm>
            <a:custGeom>
              <a:avLst/>
              <a:gdLst>
                <a:gd name="T0" fmla="*/ 130 w 131"/>
                <a:gd name="T1" fmla="*/ 85 h 115"/>
                <a:gd name="T2" fmla="*/ 129 w 131"/>
                <a:gd name="T3" fmla="*/ 72 h 115"/>
                <a:gd name="T4" fmla="*/ 128 w 131"/>
                <a:gd name="T5" fmla="*/ 58 h 115"/>
                <a:gd name="T6" fmla="*/ 123 w 131"/>
                <a:gd name="T7" fmla="*/ 50 h 115"/>
                <a:gd name="T8" fmla="*/ 82 w 131"/>
                <a:gd name="T9" fmla="*/ 11 h 115"/>
                <a:gd name="T10" fmla="*/ 70 w 131"/>
                <a:gd name="T11" fmla="*/ 4 h 115"/>
                <a:gd name="T12" fmla="*/ 34 w 131"/>
                <a:gd name="T13" fmla="*/ 11 h 115"/>
                <a:gd name="T14" fmla="*/ 27 w 131"/>
                <a:gd name="T15" fmla="*/ 15 h 115"/>
                <a:gd name="T16" fmla="*/ 23 w 131"/>
                <a:gd name="T17" fmla="*/ 21 h 115"/>
                <a:gd name="T18" fmla="*/ 17 w 131"/>
                <a:gd name="T19" fmla="*/ 29 h 115"/>
                <a:gd name="T20" fmla="*/ 3 w 131"/>
                <a:gd name="T21" fmla="*/ 59 h 115"/>
                <a:gd name="T22" fmla="*/ 0 w 131"/>
                <a:gd name="T23" fmla="*/ 92 h 115"/>
                <a:gd name="T24" fmla="*/ 1 w 131"/>
                <a:gd name="T25" fmla="*/ 95 h 115"/>
                <a:gd name="T26" fmla="*/ 2 w 131"/>
                <a:gd name="T27" fmla="*/ 95 h 115"/>
                <a:gd name="T28" fmla="*/ 5 w 131"/>
                <a:gd name="T29" fmla="*/ 94 h 115"/>
                <a:gd name="T30" fmla="*/ 6 w 131"/>
                <a:gd name="T31" fmla="*/ 65 h 115"/>
                <a:gd name="T32" fmla="*/ 21 w 131"/>
                <a:gd name="T33" fmla="*/ 33 h 115"/>
                <a:gd name="T34" fmla="*/ 45 w 131"/>
                <a:gd name="T35" fmla="*/ 26 h 115"/>
                <a:gd name="T36" fmla="*/ 54 w 131"/>
                <a:gd name="T37" fmla="*/ 25 h 115"/>
                <a:gd name="T38" fmla="*/ 70 w 131"/>
                <a:gd name="T39" fmla="*/ 24 h 115"/>
                <a:gd name="T40" fmla="*/ 89 w 131"/>
                <a:gd name="T41" fmla="*/ 36 h 115"/>
                <a:gd name="T42" fmla="*/ 98 w 131"/>
                <a:gd name="T43" fmla="*/ 56 h 115"/>
                <a:gd name="T44" fmla="*/ 100 w 131"/>
                <a:gd name="T45" fmla="*/ 69 h 115"/>
                <a:gd name="T46" fmla="*/ 104 w 131"/>
                <a:gd name="T47" fmla="*/ 83 h 115"/>
                <a:gd name="T48" fmla="*/ 101 w 131"/>
                <a:gd name="T49" fmla="*/ 108 h 115"/>
                <a:gd name="T50" fmla="*/ 101 w 131"/>
                <a:gd name="T51" fmla="*/ 112 h 115"/>
                <a:gd name="T52" fmla="*/ 104 w 131"/>
                <a:gd name="T53" fmla="*/ 115 h 115"/>
                <a:gd name="T54" fmla="*/ 107 w 131"/>
                <a:gd name="T55" fmla="*/ 110 h 115"/>
                <a:gd name="T56" fmla="*/ 106 w 131"/>
                <a:gd name="T57" fmla="*/ 104 h 115"/>
                <a:gd name="T58" fmla="*/ 114 w 131"/>
                <a:gd name="T59" fmla="*/ 96 h 115"/>
                <a:gd name="T60" fmla="*/ 123 w 131"/>
                <a:gd name="T61" fmla="*/ 96 h 115"/>
                <a:gd name="T62" fmla="*/ 124 w 131"/>
                <a:gd name="T63" fmla="*/ 97 h 115"/>
                <a:gd name="T64" fmla="*/ 128 w 131"/>
                <a:gd name="T65" fmla="*/ 93 h 115"/>
                <a:gd name="T66" fmla="*/ 130 w 131"/>
                <a:gd name="T67" fmla="*/ 90 h 115"/>
                <a:gd name="T68" fmla="*/ 130 w 131"/>
                <a:gd name="T69" fmla="*/ 8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115">
                  <a:moveTo>
                    <a:pt x="130" y="85"/>
                  </a:moveTo>
                  <a:cubicBezTo>
                    <a:pt x="129" y="81"/>
                    <a:pt x="129" y="76"/>
                    <a:pt x="129" y="72"/>
                  </a:cubicBezTo>
                  <a:cubicBezTo>
                    <a:pt x="129" y="67"/>
                    <a:pt x="129" y="62"/>
                    <a:pt x="128" y="58"/>
                  </a:cubicBezTo>
                  <a:cubicBezTo>
                    <a:pt x="127" y="55"/>
                    <a:pt x="125" y="52"/>
                    <a:pt x="123" y="50"/>
                  </a:cubicBezTo>
                  <a:cubicBezTo>
                    <a:pt x="111" y="35"/>
                    <a:pt x="97" y="22"/>
                    <a:pt x="82" y="11"/>
                  </a:cubicBezTo>
                  <a:cubicBezTo>
                    <a:pt x="78" y="8"/>
                    <a:pt x="74" y="6"/>
                    <a:pt x="70" y="4"/>
                  </a:cubicBezTo>
                  <a:cubicBezTo>
                    <a:pt x="58" y="0"/>
                    <a:pt x="45" y="5"/>
                    <a:pt x="34" y="11"/>
                  </a:cubicBezTo>
                  <a:cubicBezTo>
                    <a:pt x="31" y="12"/>
                    <a:pt x="29" y="13"/>
                    <a:pt x="27" y="15"/>
                  </a:cubicBezTo>
                  <a:cubicBezTo>
                    <a:pt x="26" y="17"/>
                    <a:pt x="25" y="19"/>
                    <a:pt x="23" y="21"/>
                  </a:cubicBezTo>
                  <a:cubicBezTo>
                    <a:pt x="21" y="24"/>
                    <a:pt x="19" y="26"/>
                    <a:pt x="17" y="29"/>
                  </a:cubicBezTo>
                  <a:cubicBezTo>
                    <a:pt x="10" y="37"/>
                    <a:pt x="5" y="48"/>
                    <a:pt x="3" y="59"/>
                  </a:cubicBezTo>
                  <a:cubicBezTo>
                    <a:pt x="1" y="70"/>
                    <a:pt x="0" y="81"/>
                    <a:pt x="0" y="92"/>
                  </a:cubicBezTo>
                  <a:cubicBezTo>
                    <a:pt x="0" y="93"/>
                    <a:pt x="0" y="94"/>
                    <a:pt x="1" y="95"/>
                  </a:cubicBezTo>
                  <a:cubicBezTo>
                    <a:pt x="1" y="95"/>
                    <a:pt x="2" y="95"/>
                    <a:pt x="2" y="95"/>
                  </a:cubicBezTo>
                  <a:cubicBezTo>
                    <a:pt x="3" y="95"/>
                    <a:pt x="4" y="95"/>
                    <a:pt x="5" y="94"/>
                  </a:cubicBezTo>
                  <a:cubicBezTo>
                    <a:pt x="5" y="84"/>
                    <a:pt x="5" y="74"/>
                    <a:pt x="6" y="65"/>
                  </a:cubicBezTo>
                  <a:cubicBezTo>
                    <a:pt x="8" y="53"/>
                    <a:pt x="11" y="40"/>
                    <a:pt x="21" y="33"/>
                  </a:cubicBezTo>
                  <a:cubicBezTo>
                    <a:pt x="28" y="28"/>
                    <a:pt x="36" y="27"/>
                    <a:pt x="45" y="26"/>
                  </a:cubicBezTo>
                  <a:cubicBezTo>
                    <a:pt x="48" y="25"/>
                    <a:pt x="51" y="25"/>
                    <a:pt x="54" y="25"/>
                  </a:cubicBezTo>
                  <a:cubicBezTo>
                    <a:pt x="59" y="24"/>
                    <a:pt x="65" y="23"/>
                    <a:pt x="70" y="24"/>
                  </a:cubicBezTo>
                  <a:cubicBezTo>
                    <a:pt x="78" y="26"/>
                    <a:pt x="84" y="30"/>
                    <a:pt x="89" y="36"/>
                  </a:cubicBezTo>
                  <a:cubicBezTo>
                    <a:pt x="94" y="41"/>
                    <a:pt x="97" y="48"/>
                    <a:pt x="98" y="56"/>
                  </a:cubicBezTo>
                  <a:cubicBezTo>
                    <a:pt x="98" y="60"/>
                    <a:pt x="99" y="64"/>
                    <a:pt x="100" y="69"/>
                  </a:cubicBezTo>
                  <a:cubicBezTo>
                    <a:pt x="101" y="73"/>
                    <a:pt x="103" y="78"/>
                    <a:pt x="104" y="83"/>
                  </a:cubicBezTo>
                  <a:cubicBezTo>
                    <a:pt x="106" y="91"/>
                    <a:pt x="103" y="100"/>
                    <a:pt x="101" y="108"/>
                  </a:cubicBezTo>
                  <a:cubicBezTo>
                    <a:pt x="101" y="109"/>
                    <a:pt x="101" y="111"/>
                    <a:pt x="101" y="112"/>
                  </a:cubicBezTo>
                  <a:cubicBezTo>
                    <a:pt x="101" y="114"/>
                    <a:pt x="102" y="115"/>
                    <a:pt x="104" y="115"/>
                  </a:cubicBezTo>
                  <a:cubicBezTo>
                    <a:pt x="106" y="115"/>
                    <a:pt x="107" y="112"/>
                    <a:pt x="107" y="110"/>
                  </a:cubicBezTo>
                  <a:cubicBezTo>
                    <a:pt x="107" y="108"/>
                    <a:pt x="106" y="106"/>
                    <a:pt x="106" y="104"/>
                  </a:cubicBezTo>
                  <a:cubicBezTo>
                    <a:pt x="106" y="100"/>
                    <a:pt x="110" y="97"/>
                    <a:pt x="114" y="96"/>
                  </a:cubicBezTo>
                  <a:cubicBezTo>
                    <a:pt x="117" y="95"/>
                    <a:pt x="120" y="95"/>
                    <a:pt x="123" y="96"/>
                  </a:cubicBezTo>
                  <a:cubicBezTo>
                    <a:pt x="123" y="97"/>
                    <a:pt x="124" y="97"/>
                    <a:pt x="124" y="97"/>
                  </a:cubicBezTo>
                  <a:cubicBezTo>
                    <a:pt x="126" y="96"/>
                    <a:pt x="127" y="94"/>
                    <a:pt x="128" y="93"/>
                  </a:cubicBezTo>
                  <a:cubicBezTo>
                    <a:pt x="129" y="92"/>
                    <a:pt x="130" y="91"/>
                    <a:pt x="130" y="90"/>
                  </a:cubicBezTo>
                  <a:cubicBezTo>
                    <a:pt x="131" y="88"/>
                    <a:pt x="130" y="87"/>
                    <a:pt x="130" y="8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8" name="Freeform 38"/>
            <p:cNvSpPr>
              <a:spLocks/>
            </p:cNvSpPr>
            <p:nvPr/>
          </p:nvSpPr>
          <p:spPr bwMode="auto">
            <a:xfrm>
              <a:off x="1344613" y="274638"/>
              <a:ext cx="371475" cy="1727200"/>
            </a:xfrm>
            <a:custGeom>
              <a:avLst/>
              <a:gdLst>
                <a:gd name="T0" fmla="*/ 36 w 87"/>
                <a:gd name="T1" fmla="*/ 407 h 407"/>
                <a:gd name="T2" fmla="*/ 74 w 87"/>
                <a:gd name="T3" fmla="*/ 394 h 407"/>
                <a:gd name="T4" fmla="*/ 87 w 87"/>
                <a:gd name="T5" fmla="*/ 375 h 407"/>
                <a:gd name="T6" fmla="*/ 80 w 87"/>
                <a:gd name="T7" fmla="*/ 367 h 407"/>
                <a:gd name="T8" fmla="*/ 61 w 87"/>
                <a:gd name="T9" fmla="*/ 347 h 407"/>
                <a:gd name="T10" fmla="*/ 60 w 87"/>
                <a:gd name="T11" fmla="*/ 268 h 407"/>
                <a:gd name="T12" fmla="*/ 45 w 87"/>
                <a:gd name="T13" fmla="*/ 220 h 407"/>
                <a:gd name="T14" fmla="*/ 41 w 87"/>
                <a:gd name="T15" fmla="*/ 195 h 407"/>
                <a:gd name="T16" fmla="*/ 38 w 87"/>
                <a:gd name="T17" fmla="*/ 186 h 407"/>
                <a:gd name="T18" fmla="*/ 36 w 87"/>
                <a:gd name="T19" fmla="*/ 173 h 407"/>
                <a:gd name="T20" fmla="*/ 40 w 87"/>
                <a:gd name="T21" fmla="*/ 160 h 407"/>
                <a:gd name="T22" fmla="*/ 45 w 87"/>
                <a:gd name="T23" fmla="*/ 147 h 407"/>
                <a:gd name="T24" fmla="*/ 44 w 87"/>
                <a:gd name="T25" fmla="*/ 128 h 407"/>
                <a:gd name="T26" fmla="*/ 46 w 87"/>
                <a:gd name="T27" fmla="*/ 103 h 407"/>
                <a:gd name="T28" fmla="*/ 59 w 87"/>
                <a:gd name="T29" fmla="*/ 70 h 407"/>
                <a:gd name="T30" fmla="*/ 66 w 87"/>
                <a:gd name="T31" fmla="*/ 62 h 407"/>
                <a:gd name="T32" fmla="*/ 69 w 87"/>
                <a:gd name="T33" fmla="*/ 56 h 407"/>
                <a:gd name="T34" fmla="*/ 70 w 87"/>
                <a:gd name="T35" fmla="*/ 52 h 407"/>
                <a:gd name="T36" fmla="*/ 67 w 87"/>
                <a:gd name="T37" fmla="*/ 49 h 407"/>
                <a:gd name="T38" fmla="*/ 62 w 87"/>
                <a:gd name="T39" fmla="*/ 52 h 407"/>
                <a:gd name="T40" fmla="*/ 52 w 87"/>
                <a:gd name="T41" fmla="*/ 63 h 407"/>
                <a:gd name="T42" fmla="*/ 48 w 87"/>
                <a:gd name="T43" fmla="*/ 67 h 407"/>
                <a:gd name="T44" fmla="*/ 44 w 87"/>
                <a:gd name="T45" fmla="*/ 71 h 407"/>
                <a:gd name="T46" fmla="*/ 49 w 87"/>
                <a:gd name="T47" fmla="*/ 49 h 407"/>
                <a:gd name="T48" fmla="*/ 51 w 87"/>
                <a:gd name="T49" fmla="*/ 38 h 407"/>
                <a:gd name="T50" fmla="*/ 56 w 87"/>
                <a:gd name="T51" fmla="*/ 29 h 407"/>
                <a:gd name="T52" fmla="*/ 56 w 87"/>
                <a:gd name="T53" fmla="*/ 19 h 407"/>
                <a:gd name="T54" fmla="*/ 54 w 87"/>
                <a:gd name="T55" fmla="*/ 18 h 407"/>
                <a:gd name="T56" fmla="*/ 53 w 87"/>
                <a:gd name="T57" fmla="*/ 18 h 407"/>
                <a:gd name="T58" fmla="*/ 44 w 87"/>
                <a:gd name="T59" fmla="*/ 24 h 407"/>
                <a:gd name="T60" fmla="*/ 40 w 87"/>
                <a:gd name="T61" fmla="*/ 34 h 407"/>
                <a:gd name="T62" fmla="*/ 40 w 87"/>
                <a:gd name="T63" fmla="*/ 11 h 407"/>
                <a:gd name="T64" fmla="*/ 41 w 87"/>
                <a:gd name="T65" fmla="*/ 6 h 407"/>
                <a:gd name="T66" fmla="*/ 40 w 87"/>
                <a:gd name="T67" fmla="*/ 2 h 407"/>
                <a:gd name="T68" fmla="*/ 34 w 87"/>
                <a:gd name="T69" fmla="*/ 2 h 407"/>
                <a:gd name="T70" fmla="*/ 32 w 87"/>
                <a:gd name="T71" fmla="*/ 4 h 407"/>
                <a:gd name="T72" fmla="*/ 30 w 87"/>
                <a:gd name="T73" fmla="*/ 10 h 407"/>
                <a:gd name="T74" fmla="*/ 27 w 87"/>
                <a:gd name="T75" fmla="*/ 18 h 407"/>
                <a:gd name="T76" fmla="*/ 27 w 87"/>
                <a:gd name="T77" fmla="*/ 12 h 407"/>
                <a:gd name="T78" fmla="*/ 26 w 87"/>
                <a:gd name="T79" fmla="*/ 7 h 407"/>
                <a:gd name="T80" fmla="*/ 22 w 87"/>
                <a:gd name="T81" fmla="*/ 4 h 407"/>
                <a:gd name="T82" fmla="*/ 18 w 87"/>
                <a:gd name="T83" fmla="*/ 5 h 407"/>
                <a:gd name="T84" fmla="*/ 19 w 87"/>
                <a:gd name="T85" fmla="*/ 38 h 407"/>
                <a:gd name="T86" fmla="*/ 18 w 87"/>
                <a:gd name="T87" fmla="*/ 47 h 407"/>
                <a:gd name="T88" fmla="*/ 17 w 87"/>
                <a:gd name="T89" fmla="*/ 62 h 407"/>
                <a:gd name="T90" fmla="*/ 16 w 87"/>
                <a:gd name="T91" fmla="*/ 76 h 407"/>
                <a:gd name="T92" fmla="*/ 12 w 87"/>
                <a:gd name="T93" fmla="*/ 103 h 407"/>
                <a:gd name="T94" fmla="*/ 12 w 87"/>
                <a:gd name="T95" fmla="*/ 112 h 407"/>
                <a:gd name="T96" fmla="*/ 7 w 87"/>
                <a:gd name="T97" fmla="*/ 145 h 407"/>
                <a:gd name="T98" fmla="*/ 4 w 87"/>
                <a:gd name="T99" fmla="*/ 159 h 407"/>
                <a:gd name="T100" fmla="*/ 1 w 87"/>
                <a:gd name="T101" fmla="*/ 185 h 407"/>
                <a:gd name="T102" fmla="*/ 3 w 87"/>
                <a:gd name="T103" fmla="*/ 207 h 407"/>
                <a:gd name="T104" fmla="*/ 3 w 87"/>
                <a:gd name="T105" fmla="*/ 230 h 407"/>
                <a:gd name="T106" fmla="*/ 4 w 87"/>
                <a:gd name="T107" fmla="*/ 247 h 407"/>
                <a:gd name="T108" fmla="*/ 3 w 87"/>
                <a:gd name="T109" fmla="*/ 264 h 407"/>
                <a:gd name="T110" fmla="*/ 1 w 87"/>
                <a:gd name="T111" fmla="*/ 299 h 407"/>
                <a:gd name="T112" fmla="*/ 4 w 87"/>
                <a:gd name="T113" fmla="*/ 336 h 407"/>
                <a:gd name="T114" fmla="*/ 23 w 87"/>
                <a:gd name="T115" fmla="*/ 374 h 407"/>
                <a:gd name="T116" fmla="*/ 25 w 87"/>
                <a:gd name="T117" fmla="*/ 385 h 407"/>
                <a:gd name="T118" fmla="*/ 36 w 87"/>
                <a:gd name="T119"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 h="407">
                  <a:moveTo>
                    <a:pt x="36" y="407"/>
                  </a:moveTo>
                  <a:cubicBezTo>
                    <a:pt x="50" y="407"/>
                    <a:pt x="63" y="402"/>
                    <a:pt x="74" y="394"/>
                  </a:cubicBezTo>
                  <a:cubicBezTo>
                    <a:pt x="80" y="389"/>
                    <a:pt x="86" y="382"/>
                    <a:pt x="87" y="375"/>
                  </a:cubicBezTo>
                  <a:cubicBezTo>
                    <a:pt x="85" y="372"/>
                    <a:pt x="82" y="369"/>
                    <a:pt x="80" y="367"/>
                  </a:cubicBezTo>
                  <a:cubicBezTo>
                    <a:pt x="73" y="361"/>
                    <a:pt x="66" y="354"/>
                    <a:pt x="61" y="347"/>
                  </a:cubicBezTo>
                  <a:cubicBezTo>
                    <a:pt x="65" y="321"/>
                    <a:pt x="67" y="293"/>
                    <a:pt x="60" y="268"/>
                  </a:cubicBezTo>
                  <a:cubicBezTo>
                    <a:pt x="56" y="252"/>
                    <a:pt x="50" y="236"/>
                    <a:pt x="45" y="220"/>
                  </a:cubicBezTo>
                  <a:cubicBezTo>
                    <a:pt x="43" y="212"/>
                    <a:pt x="42" y="204"/>
                    <a:pt x="41" y="195"/>
                  </a:cubicBezTo>
                  <a:cubicBezTo>
                    <a:pt x="40" y="192"/>
                    <a:pt x="39" y="189"/>
                    <a:pt x="38" y="186"/>
                  </a:cubicBezTo>
                  <a:cubicBezTo>
                    <a:pt x="38" y="181"/>
                    <a:pt x="37" y="177"/>
                    <a:pt x="36" y="173"/>
                  </a:cubicBezTo>
                  <a:cubicBezTo>
                    <a:pt x="36" y="169"/>
                    <a:pt x="37" y="164"/>
                    <a:pt x="40" y="160"/>
                  </a:cubicBezTo>
                  <a:cubicBezTo>
                    <a:pt x="42" y="156"/>
                    <a:pt x="44" y="151"/>
                    <a:pt x="45" y="147"/>
                  </a:cubicBezTo>
                  <a:cubicBezTo>
                    <a:pt x="46" y="141"/>
                    <a:pt x="44" y="134"/>
                    <a:pt x="44" y="128"/>
                  </a:cubicBezTo>
                  <a:cubicBezTo>
                    <a:pt x="43" y="120"/>
                    <a:pt x="45" y="111"/>
                    <a:pt x="46" y="103"/>
                  </a:cubicBezTo>
                  <a:cubicBezTo>
                    <a:pt x="49" y="91"/>
                    <a:pt x="53" y="81"/>
                    <a:pt x="59" y="70"/>
                  </a:cubicBezTo>
                  <a:cubicBezTo>
                    <a:pt x="60" y="67"/>
                    <a:pt x="64" y="65"/>
                    <a:pt x="66" y="62"/>
                  </a:cubicBezTo>
                  <a:cubicBezTo>
                    <a:pt x="68" y="60"/>
                    <a:pt x="69" y="58"/>
                    <a:pt x="69" y="56"/>
                  </a:cubicBezTo>
                  <a:cubicBezTo>
                    <a:pt x="70" y="54"/>
                    <a:pt x="70" y="53"/>
                    <a:pt x="70" y="52"/>
                  </a:cubicBezTo>
                  <a:cubicBezTo>
                    <a:pt x="69" y="51"/>
                    <a:pt x="69" y="50"/>
                    <a:pt x="67" y="49"/>
                  </a:cubicBezTo>
                  <a:cubicBezTo>
                    <a:pt x="65" y="49"/>
                    <a:pt x="64" y="50"/>
                    <a:pt x="62" y="52"/>
                  </a:cubicBezTo>
                  <a:cubicBezTo>
                    <a:pt x="59" y="56"/>
                    <a:pt x="55" y="59"/>
                    <a:pt x="52" y="63"/>
                  </a:cubicBezTo>
                  <a:cubicBezTo>
                    <a:pt x="50" y="65"/>
                    <a:pt x="49" y="66"/>
                    <a:pt x="48" y="67"/>
                  </a:cubicBezTo>
                  <a:cubicBezTo>
                    <a:pt x="46" y="68"/>
                    <a:pt x="45" y="69"/>
                    <a:pt x="44" y="71"/>
                  </a:cubicBezTo>
                  <a:cubicBezTo>
                    <a:pt x="45" y="64"/>
                    <a:pt x="48" y="57"/>
                    <a:pt x="49" y="49"/>
                  </a:cubicBezTo>
                  <a:cubicBezTo>
                    <a:pt x="50" y="45"/>
                    <a:pt x="50" y="42"/>
                    <a:pt x="51" y="38"/>
                  </a:cubicBezTo>
                  <a:cubicBezTo>
                    <a:pt x="52" y="35"/>
                    <a:pt x="54" y="32"/>
                    <a:pt x="56" y="29"/>
                  </a:cubicBezTo>
                  <a:cubicBezTo>
                    <a:pt x="57" y="25"/>
                    <a:pt x="57" y="22"/>
                    <a:pt x="56" y="19"/>
                  </a:cubicBezTo>
                  <a:cubicBezTo>
                    <a:pt x="55" y="18"/>
                    <a:pt x="55" y="18"/>
                    <a:pt x="54" y="18"/>
                  </a:cubicBezTo>
                  <a:cubicBezTo>
                    <a:pt x="54" y="17"/>
                    <a:pt x="54" y="17"/>
                    <a:pt x="53" y="18"/>
                  </a:cubicBezTo>
                  <a:cubicBezTo>
                    <a:pt x="49" y="18"/>
                    <a:pt x="46" y="20"/>
                    <a:pt x="44" y="24"/>
                  </a:cubicBezTo>
                  <a:cubicBezTo>
                    <a:pt x="42" y="27"/>
                    <a:pt x="41" y="30"/>
                    <a:pt x="40" y="34"/>
                  </a:cubicBezTo>
                  <a:cubicBezTo>
                    <a:pt x="39" y="26"/>
                    <a:pt x="39" y="19"/>
                    <a:pt x="40" y="11"/>
                  </a:cubicBezTo>
                  <a:cubicBezTo>
                    <a:pt x="41" y="9"/>
                    <a:pt x="41" y="8"/>
                    <a:pt x="41" y="6"/>
                  </a:cubicBezTo>
                  <a:cubicBezTo>
                    <a:pt x="41" y="4"/>
                    <a:pt x="41" y="3"/>
                    <a:pt x="40" y="2"/>
                  </a:cubicBezTo>
                  <a:cubicBezTo>
                    <a:pt x="38" y="0"/>
                    <a:pt x="36" y="1"/>
                    <a:pt x="34" y="2"/>
                  </a:cubicBezTo>
                  <a:cubicBezTo>
                    <a:pt x="33" y="3"/>
                    <a:pt x="32" y="3"/>
                    <a:pt x="32" y="4"/>
                  </a:cubicBezTo>
                  <a:cubicBezTo>
                    <a:pt x="30" y="6"/>
                    <a:pt x="31" y="8"/>
                    <a:pt x="30" y="10"/>
                  </a:cubicBezTo>
                  <a:cubicBezTo>
                    <a:pt x="29" y="13"/>
                    <a:pt x="27" y="15"/>
                    <a:pt x="27" y="18"/>
                  </a:cubicBezTo>
                  <a:cubicBezTo>
                    <a:pt x="27" y="16"/>
                    <a:pt x="27" y="14"/>
                    <a:pt x="27" y="12"/>
                  </a:cubicBezTo>
                  <a:cubicBezTo>
                    <a:pt x="27" y="10"/>
                    <a:pt x="27" y="8"/>
                    <a:pt x="26" y="7"/>
                  </a:cubicBezTo>
                  <a:cubicBezTo>
                    <a:pt x="25" y="5"/>
                    <a:pt x="24" y="4"/>
                    <a:pt x="22" y="4"/>
                  </a:cubicBezTo>
                  <a:cubicBezTo>
                    <a:pt x="21" y="4"/>
                    <a:pt x="19" y="4"/>
                    <a:pt x="18" y="5"/>
                  </a:cubicBezTo>
                  <a:cubicBezTo>
                    <a:pt x="18" y="16"/>
                    <a:pt x="18" y="27"/>
                    <a:pt x="19" y="38"/>
                  </a:cubicBezTo>
                  <a:cubicBezTo>
                    <a:pt x="19" y="41"/>
                    <a:pt x="19" y="44"/>
                    <a:pt x="18" y="47"/>
                  </a:cubicBezTo>
                  <a:cubicBezTo>
                    <a:pt x="18" y="52"/>
                    <a:pt x="16" y="57"/>
                    <a:pt x="17" y="62"/>
                  </a:cubicBezTo>
                  <a:cubicBezTo>
                    <a:pt x="17" y="67"/>
                    <a:pt x="17" y="71"/>
                    <a:pt x="16" y="76"/>
                  </a:cubicBezTo>
                  <a:cubicBezTo>
                    <a:pt x="14" y="85"/>
                    <a:pt x="12" y="94"/>
                    <a:pt x="12" y="103"/>
                  </a:cubicBezTo>
                  <a:cubicBezTo>
                    <a:pt x="12" y="106"/>
                    <a:pt x="12" y="109"/>
                    <a:pt x="12" y="112"/>
                  </a:cubicBezTo>
                  <a:cubicBezTo>
                    <a:pt x="12" y="123"/>
                    <a:pt x="10" y="134"/>
                    <a:pt x="7" y="145"/>
                  </a:cubicBezTo>
                  <a:cubicBezTo>
                    <a:pt x="5" y="150"/>
                    <a:pt x="5" y="154"/>
                    <a:pt x="4" y="159"/>
                  </a:cubicBezTo>
                  <a:cubicBezTo>
                    <a:pt x="2" y="168"/>
                    <a:pt x="1" y="176"/>
                    <a:pt x="1" y="185"/>
                  </a:cubicBezTo>
                  <a:cubicBezTo>
                    <a:pt x="1" y="193"/>
                    <a:pt x="2" y="200"/>
                    <a:pt x="3" y="207"/>
                  </a:cubicBezTo>
                  <a:cubicBezTo>
                    <a:pt x="3" y="215"/>
                    <a:pt x="3" y="223"/>
                    <a:pt x="3" y="230"/>
                  </a:cubicBezTo>
                  <a:cubicBezTo>
                    <a:pt x="3" y="236"/>
                    <a:pt x="4" y="242"/>
                    <a:pt x="4" y="247"/>
                  </a:cubicBezTo>
                  <a:cubicBezTo>
                    <a:pt x="4" y="253"/>
                    <a:pt x="4" y="258"/>
                    <a:pt x="3" y="264"/>
                  </a:cubicBezTo>
                  <a:cubicBezTo>
                    <a:pt x="2" y="275"/>
                    <a:pt x="2" y="287"/>
                    <a:pt x="1" y="299"/>
                  </a:cubicBezTo>
                  <a:cubicBezTo>
                    <a:pt x="0" y="311"/>
                    <a:pt x="0" y="324"/>
                    <a:pt x="4" y="336"/>
                  </a:cubicBezTo>
                  <a:cubicBezTo>
                    <a:pt x="9" y="349"/>
                    <a:pt x="20" y="360"/>
                    <a:pt x="23" y="374"/>
                  </a:cubicBezTo>
                  <a:cubicBezTo>
                    <a:pt x="24" y="377"/>
                    <a:pt x="24" y="381"/>
                    <a:pt x="25" y="385"/>
                  </a:cubicBezTo>
                  <a:cubicBezTo>
                    <a:pt x="26" y="393"/>
                    <a:pt x="30" y="401"/>
                    <a:pt x="36" y="40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9" name="Freeform 39"/>
            <p:cNvSpPr>
              <a:spLocks/>
            </p:cNvSpPr>
            <p:nvPr/>
          </p:nvSpPr>
          <p:spPr bwMode="auto">
            <a:xfrm>
              <a:off x="1622425" y="5233988"/>
              <a:ext cx="420688" cy="657225"/>
            </a:xfrm>
            <a:custGeom>
              <a:avLst/>
              <a:gdLst>
                <a:gd name="T0" fmla="*/ 96 w 99"/>
                <a:gd name="T1" fmla="*/ 2 h 155"/>
                <a:gd name="T2" fmla="*/ 53 w 99"/>
                <a:gd name="T3" fmla="*/ 12 h 155"/>
                <a:gd name="T4" fmla="*/ 24 w 99"/>
                <a:gd name="T5" fmla="*/ 2 h 155"/>
                <a:gd name="T6" fmla="*/ 22 w 99"/>
                <a:gd name="T7" fmla="*/ 62 h 155"/>
                <a:gd name="T8" fmla="*/ 9 w 99"/>
                <a:gd name="T9" fmla="*/ 118 h 155"/>
                <a:gd name="T10" fmla="*/ 1 w 99"/>
                <a:gd name="T11" fmla="*/ 132 h 155"/>
                <a:gd name="T12" fmla="*/ 0 w 99"/>
                <a:gd name="T13" fmla="*/ 136 h 155"/>
                <a:gd name="T14" fmla="*/ 28 w 99"/>
                <a:gd name="T15" fmla="*/ 149 h 155"/>
                <a:gd name="T16" fmla="*/ 37 w 99"/>
                <a:gd name="T17" fmla="*/ 155 h 155"/>
                <a:gd name="T18" fmla="*/ 45 w 99"/>
                <a:gd name="T19" fmla="*/ 152 h 155"/>
                <a:gd name="T20" fmla="*/ 57 w 99"/>
                <a:gd name="T21" fmla="*/ 139 h 155"/>
                <a:gd name="T22" fmla="*/ 52 w 99"/>
                <a:gd name="T23" fmla="*/ 122 h 155"/>
                <a:gd name="T24" fmla="*/ 52 w 99"/>
                <a:gd name="T25" fmla="*/ 103 h 155"/>
                <a:gd name="T26" fmla="*/ 77 w 99"/>
                <a:gd name="T27" fmla="*/ 53 h 155"/>
                <a:gd name="T28" fmla="*/ 92 w 99"/>
                <a:gd name="T29" fmla="*/ 31 h 155"/>
                <a:gd name="T30" fmla="*/ 98 w 99"/>
                <a:gd name="T31" fmla="*/ 0 h 155"/>
                <a:gd name="T32" fmla="*/ 96 w 99"/>
                <a:gd name="T33" fmla="*/ 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155">
                  <a:moveTo>
                    <a:pt x="96" y="2"/>
                  </a:moveTo>
                  <a:cubicBezTo>
                    <a:pt x="85" y="13"/>
                    <a:pt x="68" y="13"/>
                    <a:pt x="53" y="12"/>
                  </a:cubicBezTo>
                  <a:cubicBezTo>
                    <a:pt x="42" y="11"/>
                    <a:pt x="31" y="10"/>
                    <a:pt x="24" y="2"/>
                  </a:cubicBezTo>
                  <a:cubicBezTo>
                    <a:pt x="23" y="22"/>
                    <a:pt x="23" y="42"/>
                    <a:pt x="22" y="62"/>
                  </a:cubicBezTo>
                  <a:cubicBezTo>
                    <a:pt x="21" y="81"/>
                    <a:pt x="19" y="101"/>
                    <a:pt x="9" y="118"/>
                  </a:cubicBezTo>
                  <a:cubicBezTo>
                    <a:pt x="7" y="122"/>
                    <a:pt x="3" y="127"/>
                    <a:pt x="1" y="132"/>
                  </a:cubicBezTo>
                  <a:cubicBezTo>
                    <a:pt x="1" y="133"/>
                    <a:pt x="0" y="135"/>
                    <a:pt x="0" y="136"/>
                  </a:cubicBezTo>
                  <a:cubicBezTo>
                    <a:pt x="10" y="138"/>
                    <a:pt x="20" y="143"/>
                    <a:pt x="28" y="149"/>
                  </a:cubicBezTo>
                  <a:cubicBezTo>
                    <a:pt x="30" y="152"/>
                    <a:pt x="33" y="154"/>
                    <a:pt x="37" y="155"/>
                  </a:cubicBezTo>
                  <a:cubicBezTo>
                    <a:pt x="40" y="155"/>
                    <a:pt x="43" y="154"/>
                    <a:pt x="45" y="152"/>
                  </a:cubicBezTo>
                  <a:cubicBezTo>
                    <a:pt x="50" y="149"/>
                    <a:pt x="55" y="144"/>
                    <a:pt x="57" y="139"/>
                  </a:cubicBezTo>
                  <a:cubicBezTo>
                    <a:pt x="59" y="133"/>
                    <a:pt x="57" y="126"/>
                    <a:pt x="52" y="122"/>
                  </a:cubicBezTo>
                  <a:cubicBezTo>
                    <a:pt x="49" y="113"/>
                    <a:pt x="51" y="106"/>
                    <a:pt x="52" y="103"/>
                  </a:cubicBezTo>
                  <a:cubicBezTo>
                    <a:pt x="62" y="87"/>
                    <a:pt x="66" y="69"/>
                    <a:pt x="77" y="53"/>
                  </a:cubicBezTo>
                  <a:cubicBezTo>
                    <a:pt x="82" y="46"/>
                    <a:pt x="88" y="39"/>
                    <a:pt x="92" y="31"/>
                  </a:cubicBezTo>
                  <a:cubicBezTo>
                    <a:pt x="97" y="22"/>
                    <a:pt x="99" y="11"/>
                    <a:pt x="98" y="0"/>
                  </a:cubicBezTo>
                  <a:cubicBezTo>
                    <a:pt x="97" y="1"/>
                    <a:pt x="97" y="2"/>
                    <a:pt x="96" y="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0" name="Freeform 40"/>
            <p:cNvSpPr>
              <a:spLocks/>
            </p:cNvSpPr>
            <p:nvPr/>
          </p:nvSpPr>
          <p:spPr bwMode="auto">
            <a:xfrm>
              <a:off x="2779713" y="5183188"/>
              <a:ext cx="534988" cy="1050925"/>
            </a:xfrm>
            <a:custGeom>
              <a:avLst/>
              <a:gdLst>
                <a:gd name="T0" fmla="*/ 124 w 126"/>
                <a:gd name="T1" fmla="*/ 212 h 248"/>
                <a:gd name="T2" fmla="*/ 107 w 126"/>
                <a:gd name="T3" fmla="*/ 165 h 248"/>
                <a:gd name="T4" fmla="*/ 97 w 126"/>
                <a:gd name="T5" fmla="*/ 116 h 248"/>
                <a:gd name="T6" fmla="*/ 87 w 126"/>
                <a:gd name="T7" fmla="*/ 39 h 248"/>
                <a:gd name="T8" fmla="*/ 78 w 126"/>
                <a:gd name="T9" fmla="*/ 12 h 248"/>
                <a:gd name="T10" fmla="*/ 68 w 126"/>
                <a:gd name="T11" fmla="*/ 0 h 248"/>
                <a:gd name="T12" fmla="*/ 47 w 126"/>
                <a:gd name="T13" fmla="*/ 7 h 248"/>
                <a:gd name="T14" fmla="*/ 2 w 126"/>
                <a:gd name="T15" fmla="*/ 8 h 248"/>
                <a:gd name="T16" fmla="*/ 15 w 126"/>
                <a:gd name="T17" fmla="*/ 68 h 248"/>
                <a:gd name="T18" fmla="*/ 48 w 126"/>
                <a:gd name="T19" fmla="*/ 127 h 248"/>
                <a:gd name="T20" fmla="*/ 80 w 126"/>
                <a:gd name="T21" fmla="*/ 199 h 248"/>
                <a:gd name="T22" fmla="*/ 83 w 126"/>
                <a:gd name="T23" fmla="*/ 215 h 248"/>
                <a:gd name="T24" fmla="*/ 77 w 126"/>
                <a:gd name="T25" fmla="*/ 240 h 248"/>
                <a:gd name="T26" fmla="*/ 87 w 126"/>
                <a:gd name="T27" fmla="*/ 248 h 248"/>
                <a:gd name="T28" fmla="*/ 98 w 126"/>
                <a:gd name="T29" fmla="*/ 241 h 248"/>
                <a:gd name="T30" fmla="*/ 114 w 126"/>
                <a:gd name="T31" fmla="*/ 237 h 248"/>
                <a:gd name="T32" fmla="*/ 126 w 126"/>
                <a:gd name="T33" fmla="*/ 237 h 248"/>
                <a:gd name="T34" fmla="*/ 124 w 126"/>
                <a:gd name="T35" fmla="*/ 21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248">
                  <a:moveTo>
                    <a:pt x="124" y="212"/>
                  </a:moveTo>
                  <a:cubicBezTo>
                    <a:pt x="121" y="195"/>
                    <a:pt x="112" y="181"/>
                    <a:pt x="107" y="165"/>
                  </a:cubicBezTo>
                  <a:cubicBezTo>
                    <a:pt x="102" y="149"/>
                    <a:pt x="99" y="132"/>
                    <a:pt x="97" y="116"/>
                  </a:cubicBezTo>
                  <a:cubicBezTo>
                    <a:pt x="94" y="90"/>
                    <a:pt x="92" y="64"/>
                    <a:pt x="87" y="39"/>
                  </a:cubicBezTo>
                  <a:cubicBezTo>
                    <a:pt x="85" y="30"/>
                    <a:pt x="82" y="20"/>
                    <a:pt x="78" y="12"/>
                  </a:cubicBezTo>
                  <a:cubicBezTo>
                    <a:pt x="75" y="8"/>
                    <a:pt x="72" y="3"/>
                    <a:pt x="68" y="0"/>
                  </a:cubicBezTo>
                  <a:cubicBezTo>
                    <a:pt x="62" y="3"/>
                    <a:pt x="54" y="5"/>
                    <a:pt x="47" y="7"/>
                  </a:cubicBezTo>
                  <a:cubicBezTo>
                    <a:pt x="32" y="9"/>
                    <a:pt x="17" y="10"/>
                    <a:pt x="2" y="8"/>
                  </a:cubicBezTo>
                  <a:cubicBezTo>
                    <a:pt x="0" y="28"/>
                    <a:pt x="6" y="49"/>
                    <a:pt x="15" y="68"/>
                  </a:cubicBezTo>
                  <a:cubicBezTo>
                    <a:pt x="24" y="88"/>
                    <a:pt x="37" y="107"/>
                    <a:pt x="48" y="127"/>
                  </a:cubicBezTo>
                  <a:cubicBezTo>
                    <a:pt x="60" y="151"/>
                    <a:pt x="70" y="175"/>
                    <a:pt x="80" y="199"/>
                  </a:cubicBezTo>
                  <a:cubicBezTo>
                    <a:pt x="80" y="199"/>
                    <a:pt x="84" y="214"/>
                    <a:pt x="83" y="215"/>
                  </a:cubicBezTo>
                  <a:cubicBezTo>
                    <a:pt x="77" y="221"/>
                    <a:pt x="75" y="232"/>
                    <a:pt x="77" y="240"/>
                  </a:cubicBezTo>
                  <a:cubicBezTo>
                    <a:pt x="79" y="244"/>
                    <a:pt x="82" y="248"/>
                    <a:pt x="87" y="248"/>
                  </a:cubicBezTo>
                  <a:cubicBezTo>
                    <a:pt x="91" y="248"/>
                    <a:pt x="95" y="244"/>
                    <a:pt x="98" y="241"/>
                  </a:cubicBezTo>
                  <a:cubicBezTo>
                    <a:pt x="103" y="238"/>
                    <a:pt x="108" y="237"/>
                    <a:pt x="114" y="237"/>
                  </a:cubicBezTo>
                  <a:cubicBezTo>
                    <a:pt x="118" y="237"/>
                    <a:pt x="122" y="237"/>
                    <a:pt x="126" y="237"/>
                  </a:cubicBezTo>
                  <a:cubicBezTo>
                    <a:pt x="126" y="228"/>
                    <a:pt x="125" y="220"/>
                    <a:pt x="124" y="21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1" name="Freeform 41"/>
            <p:cNvSpPr>
              <a:spLocks/>
            </p:cNvSpPr>
            <p:nvPr/>
          </p:nvSpPr>
          <p:spPr bwMode="auto">
            <a:xfrm>
              <a:off x="1281113" y="5891213"/>
              <a:ext cx="647700" cy="342900"/>
            </a:xfrm>
            <a:custGeom>
              <a:avLst/>
              <a:gdLst>
                <a:gd name="T0" fmla="*/ 108 w 152"/>
                <a:gd name="T1" fmla="*/ 45 h 81"/>
                <a:gd name="T2" fmla="*/ 30 w 152"/>
                <a:gd name="T3" fmla="*/ 66 h 81"/>
                <a:gd name="T4" fmla="*/ 13 w 152"/>
                <a:gd name="T5" fmla="*/ 58 h 81"/>
                <a:gd name="T6" fmla="*/ 7 w 152"/>
                <a:gd name="T7" fmla="*/ 47 h 81"/>
                <a:gd name="T8" fmla="*/ 1 w 152"/>
                <a:gd name="T9" fmla="*/ 58 h 81"/>
                <a:gd name="T10" fmla="*/ 37 w 152"/>
                <a:gd name="T11" fmla="*/ 79 h 81"/>
                <a:gd name="T12" fmla="*/ 78 w 152"/>
                <a:gd name="T13" fmla="*/ 75 h 81"/>
                <a:gd name="T14" fmla="*/ 120 w 152"/>
                <a:gd name="T15" fmla="*/ 42 h 81"/>
                <a:gd name="T16" fmla="*/ 152 w 152"/>
                <a:gd name="T17" fmla="*/ 10 h 81"/>
                <a:gd name="T18" fmla="*/ 152 w 152"/>
                <a:gd name="T19" fmla="*/ 0 h 81"/>
                <a:gd name="T20" fmla="*/ 108 w 152"/>
                <a:gd name="T21" fmla="*/ 4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81">
                  <a:moveTo>
                    <a:pt x="108" y="45"/>
                  </a:moveTo>
                  <a:cubicBezTo>
                    <a:pt x="85" y="61"/>
                    <a:pt x="57" y="71"/>
                    <a:pt x="30" y="66"/>
                  </a:cubicBezTo>
                  <a:cubicBezTo>
                    <a:pt x="24" y="65"/>
                    <a:pt x="18" y="62"/>
                    <a:pt x="13" y="58"/>
                  </a:cubicBezTo>
                  <a:cubicBezTo>
                    <a:pt x="10" y="55"/>
                    <a:pt x="7" y="51"/>
                    <a:pt x="7" y="47"/>
                  </a:cubicBezTo>
                  <a:cubicBezTo>
                    <a:pt x="3" y="51"/>
                    <a:pt x="0" y="55"/>
                    <a:pt x="1" y="58"/>
                  </a:cubicBezTo>
                  <a:cubicBezTo>
                    <a:pt x="5" y="72"/>
                    <a:pt x="23" y="76"/>
                    <a:pt x="37" y="79"/>
                  </a:cubicBezTo>
                  <a:cubicBezTo>
                    <a:pt x="51" y="81"/>
                    <a:pt x="65" y="80"/>
                    <a:pt x="78" y="75"/>
                  </a:cubicBezTo>
                  <a:cubicBezTo>
                    <a:pt x="94" y="68"/>
                    <a:pt x="107" y="55"/>
                    <a:pt x="120" y="42"/>
                  </a:cubicBezTo>
                  <a:cubicBezTo>
                    <a:pt x="130" y="31"/>
                    <a:pt x="141" y="21"/>
                    <a:pt x="152" y="10"/>
                  </a:cubicBezTo>
                  <a:cubicBezTo>
                    <a:pt x="152" y="7"/>
                    <a:pt x="152" y="4"/>
                    <a:pt x="152" y="0"/>
                  </a:cubicBezTo>
                  <a:cubicBezTo>
                    <a:pt x="139" y="17"/>
                    <a:pt x="125" y="33"/>
                    <a:pt x="108" y="4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2" name="Freeform 42"/>
            <p:cNvSpPr>
              <a:spLocks/>
            </p:cNvSpPr>
            <p:nvPr/>
          </p:nvSpPr>
          <p:spPr bwMode="auto">
            <a:xfrm>
              <a:off x="1311275" y="5751513"/>
              <a:ext cx="617538" cy="441325"/>
            </a:xfrm>
            <a:custGeom>
              <a:avLst/>
              <a:gdLst>
                <a:gd name="T0" fmla="*/ 23 w 145"/>
                <a:gd name="T1" fmla="*/ 99 h 104"/>
                <a:gd name="T2" fmla="*/ 101 w 145"/>
                <a:gd name="T3" fmla="*/ 78 h 104"/>
                <a:gd name="T4" fmla="*/ 145 w 145"/>
                <a:gd name="T5" fmla="*/ 33 h 104"/>
                <a:gd name="T6" fmla="*/ 142 w 145"/>
                <a:gd name="T7" fmla="*/ 18 h 104"/>
                <a:gd name="T8" fmla="*/ 125 w 145"/>
                <a:gd name="T9" fmla="*/ 0 h 104"/>
                <a:gd name="T10" fmla="*/ 130 w 145"/>
                <a:gd name="T11" fmla="*/ 17 h 104"/>
                <a:gd name="T12" fmla="*/ 118 w 145"/>
                <a:gd name="T13" fmla="*/ 30 h 104"/>
                <a:gd name="T14" fmla="*/ 110 w 145"/>
                <a:gd name="T15" fmla="*/ 33 h 104"/>
                <a:gd name="T16" fmla="*/ 101 w 145"/>
                <a:gd name="T17" fmla="*/ 27 h 104"/>
                <a:gd name="T18" fmla="*/ 70 w 145"/>
                <a:gd name="T19" fmla="*/ 14 h 104"/>
                <a:gd name="T20" fmla="*/ 54 w 145"/>
                <a:gd name="T21" fmla="*/ 39 h 104"/>
                <a:gd name="T22" fmla="*/ 29 w 145"/>
                <a:gd name="T23" fmla="*/ 56 h 104"/>
                <a:gd name="T24" fmla="*/ 0 w 145"/>
                <a:gd name="T25" fmla="*/ 80 h 104"/>
                <a:gd name="T26" fmla="*/ 6 w 145"/>
                <a:gd name="T27" fmla="*/ 91 h 104"/>
                <a:gd name="T28" fmla="*/ 23 w 145"/>
                <a:gd name="T29" fmla="*/ 9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04">
                  <a:moveTo>
                    <a:pt x="23" y="99"/>
                  </a:moveTo>
                  <a:cubicBezTo>
                    <a:pt x="50" y="104"/>
                    <a:pt x="78" y="94"/>
                    <a:pt x="101" y="78"/>
                  </a:cubicBezTo>
                  <a:cubicBezTo>
                    <a:pt x="118" y="66"/>
                    <a:pt x="132" y="50"/>
                    <a:pt x="145" y="33"/>
                  </a:cubicBezTo>
                  <a:cubicBezTo>
                    <a:pt x="145" y="28"/>
                    <a:pt x="145" y="23"/>
                    <a:pt x="142" y="18"/>
                  </a:cubicBezTo>
                  <a:cubicBezTo>
                    <a:pt x="139" y="10"/>
                    <a:pt x="133" y="4"/>
                    <a:pt x="125" y="0"/>
                  </a:cubicBezTo>
                  <a:cubicBezTo>
                    <a:pt x="130" y="4"/>
                    <a:pt x="132" y="11"/>
                    <a:pt x="130" y="17"/>
                  </a:cubicBezTo>
                  <a:cubicBezTo>
                    <a:pt x="128" y="22"/>
                    <a:pt x="123" y="27"/>
                    <a:pt x="118" y="30"/>
                  </a:cubicBezTo>
                  <a:cubicBezTo>
                    <a:pt x="116" y="32"/>
                    <a:pt x="113" y="33"/>
                    <a:pt x="110" y="33"/>
                  </a:cubicBezTo>
                  <a:cubicBezTo>
                    <a:pt x="106" y="32"/>
                    <a:pt x="103" y="30"/>
                    <a:pt x="101" y="27"/>
                  </a:cubicBezTo>
                  <a:cubicBezTo>
                    <a:pt x="92" y="20"/>
                    <a:pt x="81" y="15"/>
                    <a:pt x="70" y="14"/>
                  </a:cubicBezTo>
                  <a:cubicBezTo>
                    <a:pt x="68" y="24"/>
                    <a:pt x="62" y="32"/>
                    <a:pt x="54" y="39"/>
                  </a:cubicBezTo>
                  <a:cubicBezTo>
                    <a:pt x="47" y="45"/>
                    <a:pt x="38" y="50"/>
                    <a:pt x="29" y="56"/>
                  </a:cubicBezTo>
                  <a:cubicBezTo>
                    <a:pt x="21" y="62"/>
                    <a:pt x="8" y="71"/>
                    <a:pt x="0" y="80"/>
                  </a:cubicBezTo>
                  <a:cubicBezTo>
                    <a:pt x="0" y="84"/>
                    <a:pt x="3" y="88"/>
                    <a:pt x="6" y="91"/>
                  </a:cubicBezTo>
                  <a:cubicBezTo>
                    <a:pt x="11" y="95"/>
                    <a:pt x="17" y="98"/>
                    <a:pt x="23" y="9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3" name="Freeform 43"/>
            <p:cNvSpPr>
              <a:spLocks/>
            </p:cNvSpPr>
            <p:nvPr/>
          </p:nvSpPr>
          <p:spPr bwMode="auto">
            <a:xfrm>
              <a:off x="3094038" y="6175375"/>
              <a:ext cx="400050" cy="496888"/>
            </a:xfrm>
            <a:custGeom>
              <a:avLst/>
              <a:gdLst>
                <a:gd name="T0" fmla="*/ 2 w 94"/>
                <a:gd name="T1" fmla="*/ 21 h 117"/>
                <a:gd name="T2" fmla="*/ 5 w 94"/>
                <a:gd name="T3" fmla="*/ 35 h 117"/>
                <a:gd name="T4" fmla="*/ 9 w 94"/>
                <a:gd name="T5" fmla="*/ 46 h 117"/>
                <a:gd name="T6" fmla="*/ 14 w 94"/>
                <a:gd name="T7" fmla="*/ 73 h 117"/>
                <a:gd name="T8" fmla="*/ 34 w 94"/>
                <a:gd name="T9" fmla="*/ 101 h 117"/>
                <a:gd name="T10" fmla="*/ 64 w 94"/>
                <a:gd name="T11" fmla="*/ 116 h 117"/>
                <a:gd name="T12" fmla="*/ 90 w 94"/>
                <a:gd name="T13" fmla="*/ 105 h 117"/>
                <a:gd name="T14" fmla="*/ 93 w 94"/>
                <a:gd name="T15" fmla="*/ 88 h 117"/>
                <a:gd name="T16" fmla="*/ 85 w 94"/>
                <a:gd name="T17" fmla="*/ 71 h 117"/>
                <a:gd name="T18" fmla="*/ 69 w 94"/>
                <a:gd name="T19" fmla="*/ 45 h 117"/>
                <a:gd name="T20" fmla="*/ 56 w 94"/>
                <a:gd name="T21" fmla="*/ 3 h 117"/>
                <a:gd name="T22" fmla="*/ 40 w 94"/>
                <a:gd name="T23" fmla="*/ 3 h 117"/>
                <a:gd name="T24" fmla="*/ 24 w 94"/>
                <a:gd name="T25" fmla="*/ 7 h 117"/>
                <a:gd name="T26" fmla="*/ 13 w 94"/>
                <a:gd name="T27" fmla="*/ 14 h 117"/>
                <a:gd name="T28" fmla="*/ 3 w 94"/>
                <a:gd name="T29" fmla="*/ 6 h 117"/>
                <a:gd name="T30" fmla="*/ 2 w 94"/>
                <a:gd name="T31" fmla="*/ 0 h 117"/>
                <a:gd name="T32" fmla="*/ 0 w 94"/>
                <a:gd name="T33" fmla="*/ 7 h 117"/>
                <a:gd name="T34" fmla="*/ 2 w 94"/>
                <a:gd name="T35" fmla="*/ 2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117">
                  <a:moveTo>
                    <a:pt x="2" y="21"/>
                  </a:moveTo>
                  <a:cubicBezTo>
                    <a:pt x="3" y="25"/>
                    <a:pt x="4" y="30"/>
                    <a:pt x="5" y="35"/>
                  </a:cubicBezTo>
                  <a:cubicBezTo>
                    <a:pt x="6" y="39"/>
                    <a:pt x="8" y="42"/>
                    <a:pt x="9" y="46"/>
                  </a:cubicBezTo>
                  <a:cubicBezTo>
                    <a:pt x="12" y="55"/>
                    <a:pt x="11" y="64"/>
                    <a:pt x="14" y="73"/>
                  </a:cubicBezTo>
                  <a:cubicBezTo>
                    <a:pt x="18" y="84"/>
                    <a:pt x="26" y="93"/>
                    <a:pt x="34" y="101"/>
                  </a:cubicBezTo>
                  <a:cubicBezTo>
                    <a:pt x="43" y="109"/>
                    <a:pt x="52" y="115"/>
                    <a:pt x="64" y="116"/>
                  </a:cubicBezTo>
                  <a:cubicBezTo>
                    <a:pt x="74" y="117"/>
                    <a:pt x="85" y="113"/>
                    <a:pt x="90" y="105"/>
                  </a:cubicBezTo>
                  <a:cubicBezTo>
                    <a:pt x="93" y="100"/>
                    <a:pt x="94" y="94"/>
                    <a:pt x="93" y="88"/>
                  </a:cubicBezTo>
                  <a:cubicBezTo>
                    <a:pt x="91" y="82"/>
                    <a:pt x="88" y="76"/>
                    <a:pt x="85" y="71"/>
                  </a:cubicBezTo>
                  <a:cubicBezTo>
                    <a:pt x="80" y="62"/>
                    <a:pt x="74" y="54"/>
                    <a:pt x="69" y="45"/>
                  </a:cubicBezTo>
                  <a:cubicBezTo>
                    <a:pt x="62" y="32"/>
                    <a:pt x="58" y="18"/>
                    <a:pt x="56" y="3"/>
                  </a:cubicBezTo>
                  <a:cubicBezTo>
                    <a:pt x="51" y="2"/>
                    <a:pt x="45" y="3"/>
                    <a:pt x="40" y="3"/>
                  </a:cubicBezTo>
                  <a:cubicBezTo>
                    <a:pt x="34" y="3"/>
                    <a:pt x="29" y="4"/>
                    <a:pt x="24" y="7"/>
                  </a:cubicBezTo>
                  <a:cubicBezTo>
                    <a:pt x="21" y="10"/>
                    <a:pt x="17" y="14"/>
                    <a:pt x="13" y="14"/>
                  </a:cubicBezTo>
                  <a:cubicBezTo>
                    <a:pt x="8" y="14"/>
                    <a:pt x="5" y="10"/>
                    <a:pt x="3" y="6"/>
                  </a:cubicBezTo>
                  <a:cubicBezTo>
                    <a:pt x="3" y="4"/>
                    <a:pt x="2" y="2"/>
                    <a:pt x="2" y="0"/>
                  </a:cubicBezTo>
                  <a:cubicBezTo>
                    <a:pt x="1" y="3"/>
                    <a:pt x="0" y="5"/>
                    <a:pt x="0" y="7"/>
                  </a:cubicBezTo>
                  <a:cubicBezTo>
                    <a:pt x="0" y="12"/>
                    <a:pt x="1" y="16"/>
                    <a:pt x="2" y="21"/>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 name="Freeform 44"/>
            <p:cNvSpPr>
              <a:spLocks/>
            </p:cNvSpPr>
            <p:nvPr/>
          </p:nvSpPr>
          <p:spPr bwMode="auto">
            <a:xfrm>
              <a:off x="3068638" y="6094413"/>
              <a:ext cx="433388" cy="619125"/>
            </a:xfrm>
            <a:custGeom>
              <a:avLst/>
              <a:gdLst>
                <a:gd name="T0" fmla="*/ 102 w 102"/>
                <a:gd name="T1" fmla="*/ 117 h 146"/>
                <a:gd name="T2" fmla="*/ 99 w 102"/>
                <a:gd name="T3" fmla="*/ 107 h 146"/>
                <a:gd name="T4" fmla="*/ 96 w 102"/>
                <a:gd name="T5" fmla="*/ 124 h 146"/>
                <a:gd name="T6" fmla="*/ 70 w 102"/>
                <a:gd name="T7" fmla="*/ 135 h 146"/>
                <a:gd name="T8" fmla="*/ 40 w 102"/>
                <a:gd name="T9" fmla="*/ 120 h 146"/>
                <a:gd name="T10" fmla="*/ 20 w 102"/>
                <a:gd name="T11" fmla="*/ 92 h 146"/>
                <a:gd name="T12" fmla="*/ 15 w 102"/>
                <a:gd name="T13" fmla="*/ 65 h 146"/>
                <a:gd name="T14" fmla="*/ 11 w 102"/>
                <a:gd name="T15" fmla="*/ 54 h 146"/>
                <a:gd name="T16" fmla="*/ 8 w 102"/>
                <a:gd name="T17" fmla="*/ 40 h 146"/>
                <a:gd name="T18" fmla="*/ 6 w 102"/>
                <a:gd name="T19" fmla="*/ 26 h 146"/>
                <a:gd name="T20" fmla="*/ 8 w 102"/>
                <a:gd name="T21" fmla="*/ 19 h 146"/>
                <a:gd name="T22" fmla="*/ 15 w 102"/>
                <a:gd name="T23" fmla="*/ 0 h 146"/>
                <a:gd name="T24" fmla="*/ 6 w 102"/>
                <a:gd name="T25" fmla="*/ 7 h 146"/>
                <a:gd name="T26" fmla="*/ 1 w 102"/>
                <a:gd name="T27" fmla="*/ 39 h 146"/>
                <a:gd name="T28" fmla="*/ 7 w 102"/>
                <a:gd name="T29" fmla="*/ 71 h 146"/>
                <a:gd name="T30" fmla="*/ 10 w 102"/>
                <a:gd name="T31" fmla="*/ 100 h 146"/>
                <a:gd name="T32" fmla="*/ 17 w 102"/>
                <a:gd name="T33" fmla="*/ 111 h 146"/>
                <a:gd name="T34" fmla="*/ 27 w 102"/>
                <a:gd name="T35" fmla="*/ 123 h 146"/>
                <a:gd name="T36" fmla="*/ 55 w 102"/>
                <a:gd name="T37" fmla="*/ 142 h 146"/>
                <a:gd name="T38" fmla="*/ 89 w 102"/>
                <a:gd name="T39" fmla="*/ 141 h 146"/>
                <a:gd name="T40" fmla="*/ 100 w 102"/>
                <a:gd name="T41" fmla="*/ 132 h 146"/>
                <a:gd name="T42" fmla="*/ 102 w 102"/>
                <a:gd name="T43" fmla="*/ 11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146">
                  <a:moveTo>
                    <a:pt x="102" y="117"/>
                  </a:moveTo>
                  <a:cubicBezTo>
                    <a:pt x="101" y="114"/>
                    <a:pt x="100" y="111"/>
                    <a:pt x="99" y="107"/>
                  </a:cubicBezTo>
                  <a:cubicBezTo>
                    <a:pt x="100" y="113"/>
                    <a:pt x="99" y="119"/>
                    <a:pt x="96" y="124"/>
                  </a:cubicBezTo>
                  <a:cubicBezTo>
                    <a:pt x="91" y="132"/>
                    <a:pt x="80" y="136"/>
                    <a:pt x="70" y="135"/>
                  </a:cubicBezTo>
                  <a:cubicBezTo>
                    <a:pt x="58" y="134"/>
                    <a:pt x="49" y="128"/>
                    <a:pt x="40" y="120"/>
                  </a:cubicBezTo>
                  <a:cubicBezTo>
                    <a:pt x="32" y="112"/>
                    <a:pt x="24" y="103"/>
                    <a:pt x="20" y="92"/>
                  </a:cubicBezTo>
                  <a:cubicBezTo>
                    <a:pt x="17" y="83"/>
                    <a:pt x="18" y="74"/>
                    <a:pt x="15" y="65"/>
                  </a:cubicBezTo>
                  <a:cubicBezTo>
                    <a:pt x="14" y="61"/>
                    <a:pt x="12" y="58"/>
                    <a:pt x="11" y="54"/>
                  </a:cubicBezTo>
                  <a:cubicBezTo>
                    <a:pt x="10" y="49"/>
                    <a:pt x="9" y="44"/>
                    <a:pt x="8" y="40"/>
                  </a:cubicBezTo>
                  <a:cubicBezTo>
                    <a:pt x="7" y="35"/>
                    <a:pt x="6" y="31"/>
                    <a:pt x="6" y="26"/>
                  </a:cubicBezTo>
                  <a:cubicBezTo>
                    <a:pt x="6" y="24"/>
                    <a:pt x="7" y="22"/>
                    <a:pt x="8" y="19"/>
                  </a:cubicBezTo>
                  <a:cubicBezTo>
                    <a:pt x="8" y="12"/>
                    <a:pt x="10" y="5"/>
                    <a:pt x="15" y="0"/>
                  </a:cubicBezTo>
                  <a:cubicBezTo>
                    <a:pt x="11" y="1"/>
                    <a:pt x="8" y="3"/>
                    <a:pt x="6" y="7"/>
                  </a:cubicBezTo>
                  <a:cubicBezTo>
                    <a:pt x="0" y="16"/>
                    <a:pt x="0" y="28"/>
                    <a:pt x="1" y="39"/>
                  </a:cubicBezTo>
                  <a:cubicBezTo>
                    <a:pt x="3" y="50"/>
                    <a:pt x="6" y="60"/>
                    <a:pt x="7" y="71"/>
                  </a:cubicBezTo>
                  <a:cubicBezTo>
                    <a:pt x="8" y="81"/>
                    <a:pt x="7" y="91"/>
                    <a:pt x="10" y="100"/>
                  </a:cubicBezTo>
                  <a:cubicBezTo>
                    <a:pt x="11" y="104"/>
                    <a:pt x="14" y="108"/>
                    <a:pt x="17" y="111"/>
                  </a:cubicBezTo>
                  <a:cubicBezTo>
                    <a:pt x="20" y="115"/>
                    <a:pt x="24" y="119"/>
                    <a:pt x="27" y="123"/>
                  </a:cubicBezTo>
                  <a:cubicBezTo>
                    <a:pt x="35" y="131"/>
                    <a:pt x="45" y="138"/>
                    <a:pt x="55" y="142"/>
                  </a:cubicBezTo>
                  <a:cubicBezTo>
                    <a:pt x="66" y="146"/>
                    <a:pt x="78" y="146"/>
                    <a:pt x="89" y="141"/>
                  </a:cubicBezTo>
                  <a:cubicBezTo>
                    <a:pt x="93" y="139"/>
                    <a:pt x="97" y="136"/>
                    <a:pt x="100" y="132"/>
                  </a:cubicBezTo>
                  <a:cubicBezTo>
                    <a:pt x="102" y="128"/>
                    <a:pt x="102" y="122"/>
                    <a:pt x="102" y="117"/>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8" name="Text Placeholder 671">
            <a:extLst>
              <a:ext uri="{FF2B5EF4-FFF2-40B4-BE49-F238E27FC236}">
                <a16:creationId xmlns:a16="http://schemas.microsoft.com/office/drawing/2014/main" id="{43286D2D-3161-0BE9-BBF6-89365B5D909C}"/>
              </a:ext>
            </a:extLst>
          </p:cNvPr>
          <p:cNvSpPr>
            <a:spLocks noGrp="1"/>
          </p:cNvSpPr>
          <p:nvPr>
            <p:ph type="body" sz="quarter" idx="10"/>
          </p:nvPr>
        </p:nvSpPr>
        <p:spPr>
          <a:xfrm>
            <a:off x="127965" y="560623"/>
            <a:ext cx="5346565" cy="6217864"/>
          </a:xfrm>
        </p:spPr>
        <p:txBody>
          <a:bodyPr>
            <a:scene3d>
              <a:camera prst="orthographicFront"/>
              <a:lightRig rig="harsh" dir="t"/>
            </a:scene3d>
            <a:sp3d extrusionH="57150" prstMaterial="matte">
              <a:bevelT w="63500" h="12700" prst="angle"/>
              <a:contourClr>
                <a:schemeClr val="bg1">
                  <a:lumMod val="65000"/>
                </a:schemeClr>
              </a:contourClr>
            </a:sp3d>
          </a:bodyPr>
          <a:lstStyle/>
          <a:p>
            <a:pPr lvl="0" algn="just" rtl="1">
              <a:lnSpc>
                <a:spcPct val="150000"/>
              </a:lnSpc>
              <a:tabLst>
                <a:tab pos="347663" algn="l"/>
              </a:tabLst>
            </a:pPr>
            <a:r>
              <a:rPr lang="ar-DZ" sz="2800" b="1" dirty="0">
                <a:ln/>
                <a:solidFill>
                  <a:schemeClr val="accent3"/>
                </a:solidFill>
                <a:latin typeface="Sakkal Majalla" panose="02000000000000000000" pitchFamily="2" charset="-78"/>
                <a:cs typeface="Sakkal Majalla" panose="02000000000000000000" pitchFamily="2" charset="-78"/>
              </a:rPr>
              <a:t>1.	توليد شيء جديد غير مسبوق على الإطلاق (قد يكون هذا المنتج نادر الحدوث إلا في حالات الإبداع العالي  </a:t>
            </a:r>
            <a:r>
              <a:rPr lang="en-US" sz="2800" b="1" dirty="0">
                <a:ln/>
                <a:solidFill>
                  <a:schemeClr val="accent3"/>
                </a:solidFill>
                <a:latin typeface="Sakkal Majalla" panose="02000000000000000000" pitchFamily="2" charset="-78"/>
                <a:cs typeface="Sakkal Majalla" panose="02000000000000000000" pitchFamily="2" charset="-78"/>
              </a:rPr>
              <a:t>Highly Creative ).</a:t>
            </a:r>
          </a:p>
          <a:p>
            <a:pPr lvl="0" algn="just" rtl="1">
              <a:lnSpc>
                <a:spcPct val="150000"/>
              </a:lnSpc>
              <a:tabLst>
                <a:tab pos="347663" algn="l"/>
              </a:tabLst>
            </a:pPr>
            <a:r>
              <a:rPr lang="en-US" sz="2800" b="1" dirty="0">
                <a:ln/>
                <a:solidFill>
                  <a:schemeClr val="accent3"/>
                </a:solidFill>
                <a:latin typeface="Sakkal Majalla" panose="02000000000000000000" pitchFamily="2" charset="-78"/>
                <a:cs typeface="Sakkal Majalla" panose="02000000000000000000" pitchFamily="2" charset="-78"/>
              </a:rPr>
              <a:t>2.	</a:t>
            </a:r>
            <a:r>
              <a:rPr lang="ar-DZ" sz="2800" b="1" dirty="0">
                <a:ln/>
                <a:solidFill>
                  <a:schemeClr val="accent3"/>
                </a:solidFill>
                <a:latin typeface="Sakkal Majalla" panose="02000000000000000000" pitchFamily="2" charset="-78"/>
                <a:cs typeface="Sakkal Majalla" panose="02000000000000000000" pitchFamily="2" charset="-78"/>
              </a:rPr>
              <a:t>توحيد أو ربط/دمج مجموعة أفكار متباعدة/غير متباعدة بطريقة جديدة غير مألوفة.</a:t>
            </a:r>
          </a:p>
          <a:p>
            <a:pPr lvl="0" algn="just" rtl="1">
              <a:lnSpc>
                <a:spcPct val="150000"/>
              </a:lnSpc>
              <a:tabLst>
                <a:tab pos="347663" algn="l"/>
              </a:tabLst>
            </a:pPr>
            <a:r>
              <a:rPr lang="ar-DZ" sz="2800" b="1" dirty="0">
                <a:ln/>
                <a:solidFill>
                  <a:schemeClr val="accent3"/>
                </a:solidFill>
                <a:latin typeface="Sakkal Majalla" panose="02000000000000000000" pitchFamily="2" charset="-78"/>
                <a:cs typeface="Sakkal Majalla" panose="02000000000000000000" pitchFamily="2" charset="-78"/>
              </a:rPr>
              <a:t>3.	إيجاد أو إظهار استخدامات جديدة غير متعارف عليها للأفكار المتداولة أو لمنتج ما.</a:t>
            </a:r>
          </a:p>
          <a:p>
            <a:pPr lvl="0" algn="just" rtl="1">
              <a:lnSpc>
                <a:spcPct val="150000"/>
              </a:lnSpc>
              <a:tabLst>
                <a:tab pos="288925" algn="l"/>
              </a:tabLst>
            </a:pPr>
            <a:r>
              <a:rPr lang="ar-DZ" sz="2800" b="1" dirty="0">
                <a:ln/>
                <a:solidFill>
                  <a:schemeClr val="accent3"/>
                </a:solidFill>
                <a:latin typeface="Sakkal Majalla" panose="02000000000000000000" pitchFamily="2" charset="-78"/>
                <a:cs typeface="Sakkal Majalla" panose="02000000000000000000" pitchFamily="2" charset="-78"/>
              </a:rPr>
              <a:t>4.	نقل الأفكار الموجودة أصلاً والمتداولة إلى مستفيدين آخرين أو أشخاص جدد. </a:t>
            </a:r>
          </a:p>
        </p:txBody>
      </p:sp>
      <p:sp>
        <p:nvSpPr>
          <p:cNvPr id="2" name="Rectangle 1">
            <a:extLst>
              <a:ext uri="{FF2B5EF4-FFF2-40B4-BE49-F238E27FC236}">
                <a16:creationId xmlns:a16="http://schemas.microsoft.com/office/drawing/2014/main" id="{37005D7F-39FA-7A2C-39BF-2205622F5B6F}"/>
              </a:ext>
            </a:extLst>
          </p:cNvPr>
          <p:cNvSpPr/>
          <p:nvPr/>
        </p:nvSpPr>
        <p:spPr>
          <a:xfrm>
            <a:off x="5474530" y="6301409"/>
            <a:ext cx="6697592"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150346556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14:bounceEnd="67000">
                                          <p:cBhvr additive="base">
                                            <p:cTn id="7" dur="1000" fill="hold"/>
                                            <p:tgtEl>
                                              <p:spTgt spid="58"/>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58"/>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7000">
                                      <p:stCondLst>
                                        <p:cond delay="150"/>
                                      </p:stCondLst>
                                      <p:childTnLst>
                                        <p:set>
                                          <p:cBhvr>
                                            <p:cTn id="10" dur="1" fill="hold">
                                              <p:stCondLst>
                                                <p:cond delay="0"/>
                                              </p:stCondLst>
                                            </p:cTn>
                                            <p:tgtEl>
                                              <p:spTgt spid="57"/>
                                            </p:tgtEl>
                                            <p:attrNameLst>
                                              <p:attrName>style.visibility</p:attrName>
                                            </p:attrNameLst>
                                          </p:cBhvr>
                                          <p:to>
                                            <p:strVal val="visible"/>
                                          </p:to>
                                        </p:set>
                                        <p:anim calcmode="lin" valueType="num" p14:bounceEnd="67000">
                                          <p:cBhvr additive="base">
                                            <p:cTn id="11" dur="1000" fill="hold"/>
                                            <p:tgtEl>
                                              <p:spTgt spid="57"/>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5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67000">
                                      <p:stCondLst>
                                        <p:cond delay="300"/>
                                      </p:stCondLst>
                                      <p:childTnLst>
                                        <p:set>
                                          <p:cBhvr>
                                            <p:cTn id="14" dur="1" fill="hold">
                                              <p:stCondLst>
                                                <p:cond delay="0"/>
                                              </p:stCondLst>
                                            </p:cTn>
                                            <p:tgtEl>
                                              <p:spTgt spid="56"/>
                                            </p:tgtEl>
                                            <p:attrNameLst>
                                              <p:attrName>style.visibility</p:attrName>
                                            </p:attrNameLst>
                                          </p:cBhvr>
                                          <p:to>
                                            <p:strVal val="visible"/>
                                          </p:to>
                                        </p:set>
                                        <p:anim calcmode="lin" valueType="num" p14:bounceEnd="67000">
                                          <p:cBhvr additive="base">
                                            <p:cTn id="15" dur="1000" fill="hold"/>
                                            <p:tgtEl>
                                              <p:spTgt spid="56"/>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56"/>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67000">
                                      <p:stCondLst>
                                        <p:cond delay="600"/>
                                      </p:stCondLst>
                                      <p:childTnLst>
                                        <p:set>
                                          <p:cBhvr>
                                            <p:cTn id="18" dur="1" fill="hold">
                                              <p:stCondLst>
                                                <p:cond delay="0"/>
                                              </p:stCondLst>
                                            </p:cTn>
                                            <p:tgtEl>
                                              <p:spTgt spid="55"/>
                                            </p:tgtEl>
                                            <p:attrNameLst>
                                              <p:attrName>style.visibility</p:attrName>
                                            </p:attrNameLst>
                                          </p:cBhvr>
                                          <p:to>
                                            <p:strVal val="visible"/>
                                          </p:to>
                                        </p:set>
                                        <p:anim calcmode="lin" valueType="num" p14:bounceEnd="67000">
                                          <p:cBhvr additive="base">
                                            <p:cTn id="19" dur="1000" fill="hold"/>
                                            <p:tgtEl>
                                              <p:spTgt spid="55"/>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5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67000">
                                      <p:stCondLst>
                                        <p:cond delay="700"/>
                                      </p:stCondLst>
                                      <p:childTnLst>
                                        <p:set>
                                          <p:cBhvr>
                                            <p:cTn id="22" dur="1" fill="hold">
                                              <p:stCondLst>
                                                <p:cond delay="0"/>
                                              </p:stCondLst>
                                            </p:cTn>
                                            <p:tgtEl>
                                              <p:spTgt spid="62"/>
                                            </p:tgtEl>
                                            <p:attrNameLst>
                                              <p:attrName>style.visibility</p:attrName>
                                            </p:attrNameLst>
                                          </p:cBhvr>
                                          <p:to>
                                            <p:strVal val="visible"/>
                                          </p:to>
                                        </p:set>
                                        <p:anim calcmode="lin" valueType="num" p14:bounceEnd="67000">
                                          <p:cBhvr additive="base">
                                            <p:cTn id="23" dur="1000" fill="hold"/>
                                            <p:tgtEl>
                                              <p:spTgt spid="62"/>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62"/>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14:presetBounceEnd="67000">
                                      <p:stCondLst>
                                        <p:cond delay="800"/>
                                      </p:stCondLst>
                                      <p:childTnLst>
                                        <p:set>
                                          <p:cBhvr>
                                            <p:cTn id="26" dur="1" fill="hold">
                                              <p:stCondLst>
                                                <p:cond delay="0"/>
                                              </p:stCondLst>
                                            </p:cTn>
                                            <p:tgtEl>
                                              <p:spTgt spid="66"/>
                                            </p:tgtEl>
                                            <p:attrNameLst>
                                              <p:attrName>style.visibility</p:attrName>
                                            </p:attrNameLst>
                                          </p:cBhvr>
                                          <p:to>
                                            <p:strVal val="visible"/>
                                          </p:to>
                                        </p:set>
                                        <p:anim calcmode="lin" valueType="num" p14:bounceEnd="67000">
                                          <p:cBhvr additive="base">
                                            <p:cTn id="27" dur="1000" fill="hold"/>
                                            <p:tgtEl>
                                              <p:spTgt spid="66"/>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66"/>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14:presetBounceEnd="67000">
                                      <p:stCondLst>
                                        <p:cond delay="900"/>
                                      </p:stCondLst>
                                      <p:childTnLst>
                                        <p:set>
                                          <p:cBhvr>
                                            <p:cTn id="30" dur="1" fill="hold">
                                              <p:stCondLst>
                                                <p:cond delay="0"/>
                                              </p:stCondLst>
                                            </p:cTn>
                                            <p:tgtEl>
                                              <p:spTgt spid="63"/>
                                            </p:tgtEl>
                                            <p:attrNameLst>
                                              <p:attrName>style.visibility</p:attrName>
                                            </p:attrNameLst>
                                          </p:cBhvr>
                                          <p:to>
                                            <p:strVal val="visible"/>
                                          </p:to>
                                        </p:set>
                                        <p:anim calcmode="lin" valueType="num" p14:bounceEnd="67000">
                                          <p:cBhvr additive="base">
                                            <p:cTn id="31" dur="1000" fill="hold"/>
                                            <p:tgtEl>
                                              <p:spTgt spid="63"/>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63"/>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14:presetBounceEnd="67000">
                                      <p:stCondLst>
                                        <p:cond delay="1000"/>
                                      </p:stCondLst>
                                      <p:childTnLst>
                                        <p:set>
                                          <p:cBhvr>
                                            <p:cTn id="34" dur="1" fill="hold">
                                              <p:stCondLst>
                                                <p:cond delay="0"/>
                                              </p:stCondLst>
                                            </p:cTn>
                                            <p:tgtEl>
                                              <p:spTgt spid="65"/>
                                            </p:tgtEl>
                                            <p:attrNameLst>
                                              <p:attrName>style.visibility</p:attrName>
                                            </p:attrNameLst>
                                          </p:cBhvr>
                                          <p:to>
                                            <p:strVal val="visible"/>
                                          </p:to>
                                        </p:set>
                                        <p:anim calcmode="lin" valueType="num" p14:bounceEnd="67000">
                                          <p:cBhvr additive="base">
                                            <p:cTn id="35" dur="1000" fill="hold"/>
                                            <p:tgtEl>
                                              <p:spTgt spid="65"/>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65"/>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14:presetBounceEnd="67000">
                                      <p:stCondLst>
                                        <p:cond delay="1100"/>
                                      </p:stCondLst>
                                      <p:childTnLst>
                                        <p:set>
                                          <p:cBhvr>
                                            <p:cTn id="38" dur="1" fill="hold">
                                              <p:stCondLst>
                                                <p:cond delay="0"/>
                                              </p:stCondLst>
                                            </p:cTn>
                                            <p:tgtEl>
                                              <p:spTgt spid="64"/>
                                            </p:tgtEl>
                                            <p:attrNameLst>
                                              <p:attrName>style.visibility</p:attrName>
                                            </p:attrNameLst>
                                          </p:cBhvr>
                                          <p:to>
                                            <p:strVal val="visible"/>
                                          </p:to>
                                        </p:set>
                                        <p:anim calcmode="lin" valueType="num" p14:bounceEnd="67000">
                                          <p:cBhvr additive="base">
                                            <p:cTn id="39" dur="1000" fill="hold"/>
                                            <p:tgtEl>
                                              <p:spTgt spid="64"/>
                                            </p:tgtEl>
                                            <p:attrNameLst>
                                              <p:attrName>ppt_x</p:attrName>
                                            </p:attrNameLst>
                                          </p:cBhvr>
                                          <p:tavLst>
                                            <p:tav tm="0">
                                              <p:val>
                                                <p:strVal val="#ppt_x"/>
                                              </p:val>
                                            </p:tav>
                                            <p:tav tm="100000">
                                              <p:val>
                                                <p:strVal val="#ppt_x"/>
                                              </p:val>
                                            </p:tav>
                                          </p:tavLst>
                                        </p:anim>
                                        <p:anim calcmode="lin" valueType="num" p14:bounceEnd="67000">
                                          <p:cBhvr additive="base">
                                            <p:cTn id="40" dur="1000" fill="hold"/>
                                            <p:tgtEl>
                                              <p:spTgt spid="6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14:presetBounceEnd="67000">
                                      <p:stCondLst>
                                        <p:cond delay="1200"/>
                                      </p:stCondLst>
                                      <p:childTnLst>
                                        <p:set>
                                          <p:cBhvr>
                                            <p:cTn id="42" dur="1" fill="hold">
                                              <p:stCondLst>
                                                <p:cond delay="0"/>
                                              </p:stCondLst>
                                            </p:cTn>
                                            <p:tgtEl>
                                              <p:spTgt spid="61"/>
                                            </p:tgtEl>
                                            <p:attrNameLst>
                                              <p:attrName>style.visibility</p:attrName>
                                            </p:attrNameLst>
                                          </p:cBhvr>
                                          <p:to>
                                            <p:strVal val="visible"/>
                                          </p:to>
                                        </p:set>
                                        <p:anim calcmode="lin" valueType="num" p14:bounceEnd="67000">
                                          <p:cBhvr additive="base">
                                            <p:cTn id="43" dur="1000" fill="hold"/>
                                            <p:tgtEl>
                                              <p:spTgt spid="61"/>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61"/>
                                            </p:tgtEl>
                                            <p:attrNameLst>
                                              <p:attrName>ppt_y</p:attrName>
                                            </p:attrNameLst>
                                          </p:cBhvr>
                                          <p:tavLst>
                                            <p:tav tm="0">
                                              <p:val>
                                                <p:strVal val="0-#ppt_h/2"/>
                                              </p:val>
                                            </p:tav>
                                            <p:tav tm="100000">
                                              <p:val>
                                                <p:strVal val="#ppt_y"/>
                                              </p:val>
                                            </p:tav>
                                          </p:tavLst>
                                        </p:anim>
                                      </p:childTnLst>
                                    </p:cTn>
                                  </p:par>
                                </p:childTnLst>
                              </p:cTn>
                            </p:par>
                            <p:par>
                              <p:cTn id="45" fill="hold">
                                <p:stCondLst>
                                  <p:cond delay="2200"/>
                                </p:stCondLst>
                                <p:childTnLst>
                                  <p:par>
                                    <p:cTn id="46" presetID="53" presetClass="entr" presetSubtype="16" fill="hold" nodeType="afterEffect">
                                      <p:stCondLst>
                                        <p:cond delay="0"/>
                                      </p:stCondLst>
                                      <p:childTnLst>
                                        <p:set>
                                          <p:cBhvr>
                                            <p:cTn id="47" dur="1" fill="hold">
                                              <p:stCondLst>
                                                <p:cond delay="0"/>
                                              </p:stCondLst>
                                            </p:cTn>
                                            <p:tgtEl>
                                              <p:spTgt spid="90"/>
                                            </p:tgtEl>
                                            <p:attrNameLst>
                                              <p:attrName>style.visibility</p:attrName>
                                            </p:attrNameLst>
                                          </p:cBhvr>
                                          <p:to>
                                            <p:strVal val="visible"/>
                                          </p:to>
                                        </p:set>
                                        <p:anim calcmode="lin" valueType="num">
                                          <p:cBhvr>
                                            <p:cTn id="48" dur="500" fill="hold"/>
                                            <p:tgtEl>
                                              <p:spTgt spid="90"/>
                                            </p:tgtEl>
                                            <p:attrNameLst>
                                              <p:attrName>ppt_w</p:attrName>
                                            </p:attrNameLst>
                                          </p:cBhvr>
                                          <p:tavLst>
                                            <p:tav tm="0">
                                              <p:val>
                                                <p:fltVal val="0"/>
                                              </p:val>
                                            </p:tav>
                                            <p:tav tm="100000">
                                              <p:val>
                                                <p:strVal val="#ppt_w"/>
                                              </p:val>
                                            </p:tav>
                                          </p:tavLst>
                                        </p:anim>
                                        <p:anim calcmode="lin" valueType="num">
                                          <p:cBhvr>
                                            <p:cTn id="49" dur="500" fill="hold"/>
                                            <p:tgtEl>
                                              <p:spTgt spid="90"/>
                                            </p:tgtEl>
                                            <p:attrNameLst>
                                              <p:attrName>ppt_h</p:attrName>
                                            </p:attrNameLst>
                                          </p:cBhvr>
                                          <p:tavLst>
                                            <p:tav tm="0">
                                              <p:val>
                                                <p:fltVal val="0"/>
                                              </p:val>
                                            </p:tav>
                                            <p:tav tm="100000">
                                              <p:val>
                                                <p:strVal val="#ppt_h"/>
                                              </p:val>
                                            </p:tav>
                                          </p:tavLst>
                                        </p:anim>
                                        <p:animEffect transition="in" filter="fade">
                                          <p:cBhvr>
                                            <p:cTn id="50" dur="500"/>
                                            <p:tgtEl>
                                              <p:spTgt spid="90"/>
                                            </p:tgtEl>
                                          </p:cBhvr>
                                        </p:animEffect>
                                      </p:childTnLst>
                                    </p:cTn>
                                  </p:par>
                                  <p:par>
                                    <p:cTn id="51" presetID="53" presetClass="entr" presetSubtype="16" fill="hold" nodeType="withEffect">
                                      <p:stCondLst>
                                        <p:cond delay="0"/>
                                      </p:stCondLst>
                                      <p:childTnLst>
                                        <p:set>
                                          <p:cBhvr>
                                            <p:cTn id="52" dur="1" fill="hold">
                                              <p:stCondLst>
                                                <p:cond delay="0"/>
                                              </p:stCondLst>
                                            </p:cTn>
                                            <p:tgtEl>
                                              <p:spTgt spid="91"/>
                                            </p:tgtEl>
                                            <p:attrNameLst>
                                              <p:attrName>style.visibility</p:attrName>
                                            </p:attrNameLst>
                                          </p:cBhvr>
                                          <p:to>
                                            <p:strVal val="visible"/>
                                          </p:to>
                                        </p:set>
                                        <p:anim calcmode="lin" valueType="num">
                                          <p:cBhvr>
                                            <p:cTn id="53" dur="500" fill="hold"/>
                                            <p:tgtEl>
                                              <p:spTgt spid="91"/>
                                            </p:tgtEl>
                                            <p:attrNameLst>
                                              <p:attrName>ppt_w</p:attrName>
                                            </p:attrNameLst>
                                          </p:cBhvr>
                                          <p:tavLst>
                                            <p:tav tm="0">
                                              <p:val>
                                                <p:fltVal val="0"/>
                                              </p:val>
                                            </p:tav>
                                            <p:tav tm="100000">
                                              <p:val>
                                                <p:strVal val="#ppt_w"/>
                                              </p:val>
                                            </p:tav>
                                          </p:tavLst>
                                        </p:anim>
                                        <p:anim calcmode="lin" valueType="num">
                                          <p:cBhvr>
                                            <p:cTn id="54" dur="500" fill="hold"/>
                                            <p:tgtEl>
                                              <p:spTgt spid="91"/>
                                            </p:tgtEl>
                                            <p:attrNameLst>
                                              <p:attrName>ppt_h</p:attrName>
                                            </p:attrNameLst>
                                          </p:cBhvr>
                                          <p:tavLst>
                                            <p:tav tm="0">
                                              <p:val>
                                                <p:fltVal val="0"/>
                                              </p:val>
                                            </p:tav>
                                            <p:tav tm="100000">
                                              <p:val>
                                                <p:strVal val="#ppt_h"/>
                                              </p:val>
                                            </p:tav>
                                          </p:tavLst>
                                        </p:anim>
                                        <p:animEffect transition="in" filter="fade">
                                          <p:cBhvr>
                                            <p:cTn id="55" dur="500"/>
                                            <p:tgtEl>
                                              <p:spTgt spid="91"/>
                                            </p:tgtEl>
                                          </p:cBhvr>
                                        </p:animEffect>
                                      </p:childTnLst>
                                    </p:cTn>
                                  </p:par>
                                  <p:par>
                                    <p:cTn id="56" presetID="53" presetClass="entr" presetSubtype="16" fill="hold" nodeType="withEffect">
                                      <p:stCondLst>
                                        <p:cond delay="0"/>
                                      </p:stCondLst>
                                      <p:childTnLst>
                                        <p:set>
                                          <p:cBhvr>
                                            <p:cTn id="57" dur="1" fill="hold">
                                              <p:stCondLst>
                                                <p:cond delay="0"/>
                                              </p:stCondLst>
                                            </p:cTn>
                                            <p:tgtEl>
                                              <p:spTgt spid="92"/>
                                            </p:tgtEl>
                                            <p:attrNameLst>
                                              <p:attrName>style.visibility</p:attrName>
                                            </p:attrNameLst>
                                          </p:cBhvr>
                                          <p:to>
                                            <p:strVal val="visible"/>
                                          </p:to>
                                        </p:set>
                                        <p:anim calcmode="lin" valueType="num">
                                          <p:cBhvr>
                                            <p:cTn id="58" dur="500" fill="hold"/>
                                            <p:tgtEl>
                                              <p:spTgt spid="92"/>
                                            </p:tgtEl>
                                            <p:attrNameLst>
                                              <p:attrName>ppt_w</p:attrName>
                                            </p:attrNameLst>
                                          </p:cBhvr>
                                          <p:tavLst>
                                            <p:tav tm="0">
                                              <p:val>
                                                <p:fltVal val="0"/>
                                              </p:val>
                                            </p:tav>
                                            <p:tav tm="100000">
                                              <p:val>
                                                <p:strVal val="#ppt_w"/>
                                              </p:val>
                                            </p:tav>
                                          </p:tavLst>
                                        </p:anim>
                                        <p:anim calcmode="lin" valueType="num">
                                          <p:cBhvr>
                                            <p:cTn id="59" dur="500" fill="hold"/>
                                            <p:tgtEl>
                                              <p:spTgt spid="92"/>
                                            </p:tgtEl>
                                            <p:attrNameLst>
                                              <p:attrName>ppt_h</p:attrName>
                                            </p:attrNameLst>
                                          </p:cBhvr>
                                          <p:tavLst>
                                            <p:tav tm="0">
                                              <p:val>
                                                <p:fltVal val="0"/>
                                              </p:val>
                                            </p:tav>
                                            <p:tav tm="100000">
                                              <p:val>
                                                <p:strVal val="#ppt_h"/>
                                              </p:val>
                                            </p:tav>
                                          </p:tavLst>
                                        </p:anim>
                                        <p:animEffect transition="in" filter="fade">
                                          <p:cBhvr>
                                            <p:cTn id="60" dur="500"/>
                                            <p:tgtEl>
                                              <p:spTgt spid="92"/>
                                            </p:tgtEl>
                                          </p:cBhvr>
                                        </p:animEffect>
                                      </p:childTnLst>
                                    </p:cTn>
                                  </p:par>
                                  <p:par>
                                    <p:cTn id="61" presetID="53" presetClass="entr" presetSubtype="16" fill="hold" nodeType="withEffect">
                                      <p:stCondLst>
                                        <p:cond delay="0"/>
                                      </p:stCondLst>
                                      <p:childTnLst>
                                        <p:set>
                                          <p:cBhvr>
                                            <p:cTn id="62" dur="1" fill="hold">
                                              <p:stCondLst>
                                                <p:cond delay="0"/>
                                              </p:stCondLst>
                                            </p:cTn>
                                            <p:tgtEl>
                                              <p:spTgt spid="93"/>
                                            </p:tgtEl>
                                            <p:attrNameLst>
                                              <p:attrName>style.visibility</p:attrName>
                                            </p:attrNameLst>
                                          </p:cBhvr>
                                          <p:to>
                                            <p:strVal val="visible"/>
                                          </p:to>
                                        </p:set>
                                        <p:anim calcmode="lin" valueType="num">
                                          <p:cBhvr>
                                            <p:cTn id="63" dur="500" fill="hold"/>
                                            <p:tgtEl>
                                              <p:spTgt spid="93"/>
                                            </p:tgtEl>
                                            <p:attrNameLst>
                                              <p:attrName>ppt_w</p:attrName>
                                            </p:attrNameLst>
                                          </p:cBhvr>
                                          <p:tavLst>
                                            <p:tav tm="0">
                                              <p:val>
                                                <p:fltVal val="0"/>
                                              </p:val>
                                            </p:tav>
                                            <p:tav tm="100000">
                                              <p:val>
                                                <p:strVal val="#ppt_w"/>
                                              </p:val>
                                            </p:tav>
                                          </p:tavLst>
                                        </p:anim>
                                        <p:anim calcmode="lin" valueType="num">
                                          <p:cBhvr>
                                            <p:cTn id="64" dur="500" fill="hold"/>
                                            <p:tgtEl>
                                              <p:spTgt spid="93"/>
                                            </p:tgtEl>
                                            <p:attrNameLst>
                                              <p:attrName>ppt_h</p:attrName>
                                            </p:attrNameLst>
                                          </p:cBhvr>
                                          <p:tavLst>
                                            <p:tav tm="0">
                                              <p:val>
                                                <p:fltVal val="0"/>
                                              </p:val>
                                            </p:tav>
                                            <p:tav tm="100000">
                                              <p:val>
                                                <p:strVal val="#ppt_h"/>
                                              </p:val>
                                            </p:tav>
                                          </p:tavLst>
                                        </p:anim>
                                        <p:animEffect transition="in" filter="fade">
                                          <p:cBhvr>
                                            <p:cTn id="65" dur="500"/>
                                            <p:tgtEl>
                                              <p:spTgt spid="93"/>
                                            </p:tgtEl>
                                          </p:cBhvr>
                                        </p:animEffect>
                                      </p:childTnLst>
                                    </p:cTn>
                                  </p:par>
                                  <p:par>
                                    <p:cTn id="66" presetID="1" presetClass="entr" presetSubtype="0" fill="hold" nodeType="withEffect">
                                      <p:stCondLst>
                                        <p:cond delay="500"/>
                                      </p:stCondLst>
                                      <p:childTnLst>
                                        <p:set>
                                          <p:cBhvr>
                                            <p:cTn id="67" dur="1" fill="hold">
                                              <p:stCondLst>
                                                <p:cond delay="0"/>
                                              </p:stCondLst>
                                            </p:cTn>
                                            <p:tgtEl>
                                              <p:spTgt spid="227"/>
                                            </p:tgtEl>
                                            <p:attrNameLst>
                                              <p:attrName>style.visibility</p:attrName>
                                            </p:attrNameLst>
                                          </p:cBhvr>
                                          <p:to>
                                            <p:strVal val="visible"/>
                                          </p:to>
                                        </p:set>
                                      </p:childTnLst>
                                    </p:cTn>
                                  </p:par>
                                  <p:par>
                                    <p:cTn id="68" presetID="42" presetClass="path" presetSubtype="0" accel="50000" decel="50000" fill="hold" nodeType="withEffect">
                                      <p:stCondLst>
                                        <p:cond delay="500"/>
                                      </p:stCondLst>
                                      <p:childTnLst>
                                        <p:animMotion origin="layout" path="M -0.00169 -0.1169 L -3.33333E-6 1.85185E-6 " pathEditMode="relative" rAng="0" ptsTypes="AA">
                                          <p:cBhvr>
                                            <p:cTn id="69" dur="1750" fill="hold"/>
                                            <p:tgtEl>
                                              <p:spTgt spid="227"/>
                                            </p:tgtEl>
                                            <p:attrNameLst>
                                              <p:attrName>ppt_x</p:attrName>
                                              <p:attrName>ppt_y</p:attrName>
                                            </p:attrNameLst>
                                          </p:cBhvr>
                                          <p:rCtr x="78" y="5833"/>
                                        </p:animMotion>
                                      </p:childTnLst>
                                    </p:cTn>
                                  </p:par>
                                  <p:par>
                                    <p:cTn id="70" presetID="2" presetClass="entr" presetSubtype="1" fill="hold" nodeType="withEffect" p14:presetBounceEnd="53333">
                                      <p:stCondLst>
                                        <p:cond delay="600"/>
                                      </p:stCondLst>
                                      <p:childTnLst>
                                        <p:set>
                                          <p:cBhvr>
                                            <p:cTn id="71" dur="1" fill="hold">
                                              <p:stCondLst>
                                                <p:cond delay="0"/>
                                              </p:stCondLst>
                                            </p:cTn>
                                            <p:tgtEl>
                                              <p:spTgt spid="118"/>
                                            </p:tgtEl>
                                            <p:attrNameLst>
                                              <p:attrName>style.visibility</p:attrName>
                                            </p:attrNameLst>
                                          </p:cBhvr>
                                          <p:to>
                                            <p:strVal val="visible"/>
                                          </p:to>
                                        </p:set>
                                        <p:anim calcmode="lin" valueType="num" p14:bounceEnd="53333">
                                          <p:cBhvr additive="base">
                                            <p:cTn id="72" dur="750" fill="hold"/>
                                            <p:tgtEl>
                                              <p:spTgt spid="118"/>
                                            </p:tgtEl>
                                            <p:attrNameLst>
                                              <p:attrName>ppt_x</p:attrName>
                                            </p:attrNameLst>
                                          </p:cBhvr>
                                          <p:tavLst>
                                            <p:tav tm="0">
                                              <p:val>
                                                <p:strVal val="#ppt_x"/>
                                              </p:val>
                                            </p:tav>
                                            <p:tav tm="100000">
                                              <p:val>
                                                <p:strVal val="#ppt_x"/>
                                              </p:val>
                                            </p:tav>
                                          </p:tavLst>
                                        </p:anim>
                                        <p:anim calcmode="lin" valueType="num" p14:bounceEnd="53333">
                                          <p:cBhvr additive="base">
                                            <p:cTn id="73" dur="750" fill="hold"/>
                                            <p:tgtEl>
                                              <p:spTgt spid="118"/>
                                            </p:tgtEl>
                                            <p:attrNameLst>
                                              <p:attrName>ppt_y</p:attrName>
                                            </p:attrNameLst>
                                          </p:cBhvr>
                                          <p:tavLst>
                                            <p:tav tm="0">
                                              <p:val>
                                                <p:strVal val="0-#ppt_h/2"/>
                                              </p:val>
                                            </p:tav>
                                            <p:tav tm="100000">
                                              <p:val>
                                                <p:strVal val="#ppt_y"/>
                                              </p:val>
                                            </p:tav>
                                          </p:tavLst>
                                        </p:anim>
                                      </p:childTnLst>
                                    </p:cTn>
                                  </p:par>
                                  <p:par>
                                    <p:cTn id="74" presetID="2" presetClass="entr" presetSubtype="1" fill="hold" nodeType="withEffect" p14:presetBounceEnd="53333">
                                      <p:stCondLst>
                                        <p:cond delay="700"/>
                                      </p:stCondLst>
                                      <p:childTnLst>
                                        <p:set>
                                          <p:cBhvr>
                                            <p:cTn id="75" dur="1" fill="hold">
                                              <p:stCondLst>
                                                <p:cond delay="0"/>
                                              </p:stCondLst>
                                            </p:cTn>
                                            <p:tgtEl>
                                              <p:spTgt spid="153"/>
                                            </p:tgtEl>
                                            <p:attrNameLst>
                                              <p:attrName>style.visibility</p:attrName>
                                            </p:attrNameLst>
                                          </p:cBhvr>
                                          <p:to>
                                            <p:strVal val="visible"/>
                                          </p:to>
                                        </p:set>
                                        <p:anim calcmode="lin" valueType="num" p14:bounceEnd="53333">
                                          <p:cBhvr additive="base">
                                            <p:cTn id="76" dur="750" fill="hold"/>
                                            <p:tgtEl>
                                              <p:spTgt spid="153"/>
                                            </p:tgtEl>
                                            <p:attrNameLst>
                                              <p:attrName>ppt_x</p:attrName>
                                            </p:attrNameLst>
                                          </p:cBhvr>
                                          <p:tavLst>
                                            <p:tav tm="0">
                                              <p:val>
                                                <p:strVal val="#ppt_x"/>
                                              </p:val>
                                            </p:tav>
                                            <p:tav tm="100000">
                                              <p:val>
                                                <p:strVal val="#ppt_x"/>
                                              </p:val>
                                            </p:tav>
                                          </p:tavLst>
                                        </p:anim>
                                        <p:anim calcmode="lin" valueType="num" p14:bounceEnd="53333">
                                          <p:cBhvr additive="base">
                                            <p:cTn id="77" dur="750" fill="hold"/>
                                            <p:tgtEl>
                                              <p:spTgt spid="153"/>
                                            </p:tgtEl>
                                            <p:attrNameLst>
                                              <p:attrName>ppt_y</p:attrName>
                                            </p:attrNameLst>
                                          </p:cBhvr>
                                          <p:tavLst>
                                            <p:tav tm="0">
                                              <p:val>
                                                <p:strVal val="0-#ppt_h/2"/>
                                              </p:val>
                                            </p:tav>
                                            <p:tav tm="100000">
                                              <p:val>
                                                <p:strVal val="#ppt_y"/>
                                              </p:val>
                                            </p:tav>
                                          </p:tavLst>
                                        </p:anim>
                                      </p:childTnLst>
                                    </p:cTn>
                                  </p:par>
                                  <p:par>
                                    <p:cTn id="78" presetID="2" presetClass="entr" presetSubtype="1" fill="hold" nodeType="withEffect" p14:presetBounceEnd="53333">
                                      <p:stCondLst>
                                        <p:cond delay="800"/>
                                      </p:stCondLst>
                                      <p:childTnLst>
                                        <p:set>
                                          <p:cBhvr>
                                            <p:cTn id="79" dur="1" fill="hold">
                                              <p:stCondLst>
                                                <p:cond delay="0"/>
                                              </p:stCondLst>
                                            </p:cTn>
                                            <p:tgtEl>
                                              <p:spTgt spid="189"/>
                                            </p:tgtEl>
                                            <p:attrNameLst>
                                              <p:attrName>style.visibility</p:attrName>
                                            </p:attrNameLst>
                                          </p:cBhvr>
                                          <p:to>
                                            <p:strVal val="visible"/>
                                          </p:to>
                                        </p:set>
                                        <p:anim calcmode="lin" valueType="num" p14:bounceEnd="53333">
                                          <p:cBhvr additive="base">
                                            <p:cTn id="80" dur="750" fill="hold"/>
                                            <p:tgtEl>
                                              <p:spTgt spid="189"/>
                                            </p:tgtEl>
                                            <p:attrNameLst>
                                              <p:attrName>ppt_x</p:attrName>
                                            </p:attrNameLst>
                                          </p:cBhvr>
                                          <p:tavLst>
                                            <p:tav tm="0">
                                              <p:val>
                                                <p:strVal val="#ppt_x"/>
                                              </p:val>
                                            </p:tav>
                                            <p:tav tm="100000">
                                              <p:val>
                                                <p:strVal val="#ppt_x"/>
                                              </p:val>
                                            </p:tav>
                                          </p:tavLst>
                                        </p:anim>
                                        <p:anim calcmode="lin" valueType="num" p14:bounceEnd="53333">
                                          <p:cBhvr additive="base">
                                            <p:cTn id="81" dur="750" fill="hold"/>
                                            <p:tgtEl>
                                              <p:spTgt spid="189"/>
                                            </p:tgtEl>
                                            <p:attrNameLst>
                                              <p:attrName>ppt_y</p:attrName>
                                            </p:attrNameLst>
                                          </p:cBhvr>
                                          <p:tavLst>
                                            <p:tav tm="0">
                                              <p:val>
                                                <p:strVal val="0-#ppt_h/2"/>
                                              </p:val>
                                            </p:tav>
                                            <p:tav tm="100000">
                                              <p:val>
                                                <p:strVal val="#ppt_y"/>
                                              </p:val>
                                            </p:tav>
                                          </p:tavLst>
                                        </p:anim>
                                      </p:childTnLst>
                                    </p:cTn>
                                  </p:par>
                                  <p:par>
                                    <p:cTn id="82" presetID="2" presetClass="entr" presetSubtype="1" fill="hold" nodeType="withEffect" p14:presetBounceEnd="53333">
                                      <p:stCondLst>
                                        <p:cond delay="900"/>
                                      </p:stCondLst>
                                      <p:childTnLst>
                                        <p:set>
                                          <p:cBhvr>
                                            <p:cTn id="83" dur="1" fill="hold">
                                              <p:stCondLst>
                                                <p:cond delay="0"/>
                                              </p:stCondLst>
                                            </p:cTn>
                                            <p:tgtEl>
                                              <p:spTgt spid="225"/>
                                            </p:tgtEl>
                                            <p:attrNameLst>
                                              <p:attrName>style.visibility</p:attrName>
                                            </p:attrNameLst>
                                          </p:cBhvr>
                                          <p:to>
                                            <p:strVal val="visible"/>
                                          </p:to>
                                        </p:set>
                                        <p:anim calcmode="lin" valueType="num" p14:bounceEnd="53333">
                                          <p:cBhvr additive="base">
                                            <p:cTn id="84" dur="750" fill="hold"/>
                                            <p:tgtEl>
                                              <p:spTgt spid="225"/>
                                            </p:tgtEl>
                                            <p:attrNameLst>
                                              <p:attrName>ppt_x</p:attrName>
                                            </p:attrNameLst>
                                          </p:cBhvr>
                                          <p:tavLst>
                                            <p:tav tm="0">
                                              <p:val>
                                                <p:strVal val="#ppt_x"/>
                                              </p:val>
                                            </p:tav>
                                            <p:tav tm="100000">
                                              <p:val>
                                                <p:strVal val="#ppt_x"/>
                                              </p:val>
                                            </p:tav>
                                          </p:tavLst>
                                        </p:anim>
                                        <p:anim calcmode="lin" valueType="num" p14:bounceEnd="53333">
                                          <p:cBhvr additive="base">
                                            <p:cTn id="85" dur="750" fill="hold"/>
                                            <p:tgtEl>
                                              <p:spTgt spid="225"/>
                                            </p:tgtEl>
                                            <p:attrNameLst>
                                              <p:attrName>ppt_y</p:attrName>
                                            </p:attrNameLst>
                                          </p:cBhvr>
                                          <p:tavLst>
                                            <p:tav tm="0">
                                              <p:val>
                                                <p:strVal val="0-#ppt_h/2"/>
                                              </p:val>
                                            </p:tav>
                                            <p:tav tm="100000">
                                              <p:val>
                                                <p:strVal val="#ppt_y"/>
                                              </p:val>
                                            </p:tav>
                                          </p:tavLst>
                                        </p:anim>
                                      </p:childTnLst>
                                    </p:cTn>
                                  </p:par>
                                </p:childTnLst>
                              </p:cTn>
                            </p:par>
                            <p:par>
                              <p:cTn id="86" fill="hold">
                                <p:stCondLst>
                                  <p:cond delay="4450"/>
                                </p:stCondLst>
                                <p:childTnLst>
                                  <p:par>
                                    <p:cTn id="87" presetID="2" presetClass="entr" presetSubtype="8" fill="hold" grpId="0" nodeType="afterEffect" p14:presetBounceEnd="80000">
                                      <p:stCondLst>
                                        <p:cond delay="0"/>
                                      </p:stCondLst>
                                      <p:childTnLst>
                                        <p:set>
                                          <p:cBhvr>
                                            <p:cTn id="88" dur="1" fill="hold">
                                              <p:stCondLst>
                                                <p:cond delay="0"/>
                                              </p:stCondLst>
                                            </p:cTn>
                                            <p:tgtEl>
                                              <p:spTgt spid="8">
                                                <p:txEl>
                                                  <p:pRg st="0" end="0"/>
                                                </p:txEl>
                                              </p:spTgt>
                                            </p:tgtEl>
                                            <p:attrNameLst>
                                              <p:attrName>style.visibility</p:attrName>
                                            </p:attrNameLst>
                                          </p:cBhvr>
                                          <p:to>
                                            <p:strVal val="visible"/>
                                          </p:to>
                                        </p:set>
                                        <p:anim calcmode="lin" valueType="num" p14:bounceEnd="80000">
                                          <p:cBhvr additive="base">
                                            <p:cTn id="89" dur="1000" fill="hold"/>
                                            <p:tgtEl>
                                              <p:spTgt spid="8">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90" dur="10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91" fill="hold">
                                <p:stCondLst>
                                  <p:cond delay="5450"/>
                                </p:stCondLst>
                                <p:childTnLst>
                                  <p:par>
                                    <p:cTn id="92" presetID="2" presetClass="entr" presetSubtype="8" fill="hold" grpId="0" nodeType="afterEffect" p14:presetBounceEnd="80000">
                                      <p:stCondLst>
                                        <p:cond delay="0"/>
                                      </p:stCondLst>
                                      <p:childTnLst>
                                        <p:set>
                                          <p:cBhvr>
                                            <p:cTn id="93" dur="1" fill="hold">
                                              <p:stCondLst>
                                                <p:cond delay="0"/>
                                              </p:stCondLst>
                                            </p:cTn>
                                            <p:tgtEl>
                                              <p:spTgt spid="8">
                                                <p:txEl>
                                                  <p:pRg st="1" end="1"/>
                                                </p:txEl>
                                              </p:spTgt>
                                            </p:tgtEl>
                                            <p:attrNameLst>
                                              <p:attrName>style.visibility</p:attrName>
                                            </p:attrNameLst>
                                          </p:cBhvr>
                                          <p:to>
                                            <p:strVal val="visible"/>
                                          </p:to>
                                        </p:set>
                                        <p:anim calcmode="lin" valueType="num" p14:bounceEnd="80000">
                                          <p:cBhvr additive="base">
                                            <p:cTn id="94" dur="1000" fill="hold"/>
                                            <p:tgtEl>
                                              <p:spTgt spid="8">
                                                <p:txEl>
                                                  <p:pRg st="1" end="1"/>
                                                </p:txEl>
                                              </p:spTgt>
                                            </p:tgtEl>
                                            <p:attrNameLst>
                                              <p:attrName>ppt_x</p:attrName>
                                            </p:attrNameLst>
                                          </p:cBhvr>
                                          <p:tavLst>
                                            <p:tav tm="0">
                                              <p:val>
                                                <p:strVal val="0-#ppt_w/2"/>
                                              </p:val>
                                            </p:tav>
                                            <p:tav tm="100000">
                                              <p:val>
                                                <p:strVal val="#ppt_x"/>
                                              </p:val>
                                            </p:tav>
                                          </p:tavLst>
                                        </p:anim>
                                        <p:anim calcmode="lin" valueType="num" p14:bounceEnd="80000">
                                          <p:cBhvr additive="base">
                                            <p:cTn id="95" dur="10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par>
                              <p:cTn id="96" fill="hold">
                                <p:stCondLst>
                                  <p:cond delay="6450"/>
                                </p:stCondLst>
                                <p:childTnLst>
                                  <p:par>
                                    <p:cTn id="97" presetID="2" presetClass="entr" presetSubtype="8" fill="hold" grpId="0" nodeType="afterEffect" p14:presetBounceEnd="80000">
                                      <p:stCondLst>
                                        <p:cond delay="0"/>
                                      </p:stCondLst>
                                      <p:childTnLst>
                                        <p:set>
                                          <p:cBhvr>
                                            <p:cTn id="98" dur="1" fill="hold">
                                              <p:stCondLst>
                                                <p:cond delay="0"/>
                                              </p:stCondLst>
                                            </p:cTn>
                                            <p:tgtEl>
                                              <p:spTgt spid="8">
                                                <p:txEl>
                                                  <p:pRg st="2" end="2"/>
                                                </p:txEl>
                                              </p:spTgt>
                                            </p:tgtEl>
                                            <p:attrNameLst>
                                              <p:attrName>style.visibility</p:attrName>
                                            </p:attrNameLst>
                                          </p:cBhvr>
                                          <p:to>
                                            <p:strVal val="visible"/>
                                          </p:to>
                                        </p:set>
                                        <p:anim calcmode="lin" valueType="num" p14:bounceEnd="80000">
                                          <p:cBhvr additive="base">
                                            <p:cTn id="99" dur="1000" fill="hold"/>
                                            <p:tgtEl>
                                              <p:spTgt spid="8">
                                                <p:txEl>
                                                  <p:pRg st="2" end="2"/>
                                                </p:txEl>
                                              </p:spTgt>
                                            </p:tgtEl>
                                            <p:attrNameLst>
                                              <p:attrName>ppt_x</p:attrName>
                                            </p:attrNameLst>
                                          </p:cBhvr>
                                          <p:tavLst>
                                            <p:tav tm="0">
                                              <p:val>
                                                <p:strVal val="0-#ppt_w/2"/>
                                              </p:val>
                                            </p:tav>
                                            <p:tav tm="100000">
                                              <p:val>
                                                <p:strVal val="#ppt_x"/>
                                              </p:val>
                                            </p:tav>
                                          </p:tavLst>
                                        </p:anim>
                                        <p:anim calcmode="lin" valueType="num" p14:bounceEnd="80000">
                                          <p:cBhvr additive="base">
                                            <p:cTn id="100" dur="10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par>
                              <p:cTn id="101" fill="hold">
                                <p:stCondLst>
                                  <p:cond delay="7450"/>
                                </p:stCondLst>
                                <p:childTnLst>
                                  <p:par>
                                    <p:cTn id="102" presetID="2" presetClass="entr" presetSubtype="8" fill="hold" grpId="0" nodeType="afterEffect" p14:presetBounceEnd="80000">
                                      <p:stCondLst>
                                        <p:cond delay="0"/>
                                      </p:stCondLst>
                                      <p:childTnLst>
                                        <p:set>
                                          <p:cBhvr>
                                            <p:cTn id="103" dur="1" fill="hold">
                                              <p:stCondLst>
                                                <p:cond delay="0"/>
                                              </p:stCondLst>
                                            </p:cTn>
                                            <p:tgtEl>
                                              <p:spTgt spid="8">
                                                <p:txEl>
                                                  <p:pRg st="3" end="3"/>
                                                </p:txEl>
                                              </p:spTgt>
                                            </p:tgtEl>
                                            <p:attrNameLst>
                                              <p:attrName>style.visibility</p:attrName>
                                            </p:attrNameLst>
                                          </p:cBhvr>
                                          <p:to>
                                            <p:strVal val="visible"/>
                                          </p:to>
                                        </p:set>
                                        <p:anim calcmode="lin" valueType="num" p14:bounceEnd="80000">
                                          <p:cBhvr additive="base">
                                            <p:cTn id="104" dur="1000" fill="hold"/>
                                            <p:tgtEl>
                                              <p:spTgt spid="8">
                                                <p:txEl>
                                                  <p:pRg st="3" end="3"/>
                                                </p:txEl>
                                              </p:spTgt>
                                            </p:tgtEl>
                                            <p:attrNameLst>
                                              <p:attrName>ppt_x</p:attrName>
                                            </p:attrNameLst>
                                          </p:cBhvr>
                                          <p:tavLst>
                                            <p:tav tm="0">
                                              <p:val>
                                                <p:strVal val="0-#ppt_w/2"/>
                                              </p:val>
                                            </p:tav>
                                            <p:tav tm="100000">
                                              <p:val>
                                                <p:strVal val="#ppt_x"/>
                                              </p:val>
                                            </p:tav>
                                          </p:tavLst>
                                        </p:anim>
                                        <p:anim calcmode="lin" valueType="num" p14:bounceEnd="80000">
                                          <p:cBhvr additive="base">
                                            <p:cTn id="105" dur="10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1000" fill="hold"/>
                                            <p:tgtEl>
                                              <p:spTgt spid="58"/>
                                            </p:tgtEl>
                                            <p:attrNameLst>
                                              <p:attrName>ppt_x</p:attrName>
                                            </p:attrNameLst>
                                          </p:cBhvr>
                                          <p:tavLst>
                                            <p:tav tm="0">
                                              <p:val>
                                                <p:strVal val="#ppt_x"/>
                                              </p:val>
                                            </p:tav>
                                            <p:tav tm="100000">
                                              <p:val>
                                                <p:strVal val="#ppt_x"/>
                                              </p:val>
                                            </p:tav>
                                          </p:tavLst>
                                        </p:anim>
                                        <p:anim calcmode="lin" valueType="num">
                                          <p:cBhvr additive="base">
                                            <p:cTn id="8" dur="1000" fill="hold"/>
                                            <p:tgtEl>
                                              <p:spTgt spid="58"/>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50"/>
                                      </p:stCondLst>
                                      <p:childTnLst>
                                        <p:set>
                                          <p:cBhvr>
                                            <p:cTn id="10" dur="1" fill="hold">
                                              <p:stCondLst>
                                                <p:cond delay="0"/>
                                              </p:stCondLst>
                                            </p:cTn>
                                            <p:tgtEl>
                                              <p:spTgt spid="57"/>
                                            </p:tgtEl>
                                            <p:attrNameLst>
                                              <p:attrName>style.visibility</p:attrName>
                                            </p:attrNameLst>
                                          </p:cBhvr>
                                          <p:to>
                                            <p:strVal val="visible"/>
                                          </p:to>
                                        </p:set>
                                        <p:anim calcmode="lin" valueType="num">
                                          <p:cBhvr additive="base">
                                            <p:cTn id="11" dur="1000" fill="hold"/>
                                            <p:tgtEl>
                                              <p:spTgt spid="57"/>
                                            </p:tgtEl>
                                            <p:attrNameLst>
                                              <p:attrName>ppt_x</p:attrName>
                                            </p:attrNameLst>
                                          </p:cBhvr>
                                          <p:tavLst>
                                            <p:tav tm="0">
                                              <p:val>
                                                <p:strVal val="#ppt_x"/>
                                              </p:val>
                                            </p:tav>
                                            <p:tav tm="100000">
                                              <p:val>
                                                <p:strVal val="#ppt_x"/>
                                              </p:val>
                                            </p:tav>
                                          </p:tavLst>
                                        </p:anim>
                                        <p:anim calcmode="lin" valueType="num">
                                          <p:cBhvr additive="base">
                                            <p:cTn id="12" dur="1000" fill="hold"/>
                                            <p:tgtEl>
                                              <p:spTgt spid="5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300"/>
                                      </p:stCondLst>
                                      <p:childTnLst>
                                        <p:set>
                                          <p:cBhvr>
                                            <p:cTn id="14" dur="1" fill="hold">
                                              <p:stCondLst>
                                                <p:cond delay="0"/>
                                              </p:stCondLst>
                                            </p:cTn>
                                            <p:tgtEl>
                                              <p:spTgt spid="56"/>
                                            </p:tgtEl>
                                            <p:attrNameLst>
                                              <p:attrName>style.visibility</p:attrName>
                                            </p:attrNameLst>
                                          </p:cBhvr>
                                          <p:to>
                                            <p:strVal val="visible"/>
                                          </p:to>
                                        </p:set>
                                        <p:anim calcmode="lin" valueType="num">
                                          <p:cBhvr additive="base">
                                            <p:cTn id="15" dur="1000" fill="hold"/>
                                            <p:tgtEl>
                                              <p:spTgt spid="56"/>
                                            </p:tgtEl>
                                            <p:attrNameLst>
                                              <p:attrName>ppt_x</p:attrName>
                                            </p:attrNameLst>
                                          </p:cBhvr>
                                          <p:tavLst>
                                            <p:tav tm="0">
                                              <p:val>
                                                <p:strVal val="#ppt_x"/>
                                              </p:val>
                                            </p:tav>
                                            <p:tav tm="100000">
                                              <p:val>
                                                <p:strVal val="#ppt_x"/>
                                              </p:val>
                                            </p:tav>
                                          </p:tavLst>
                                        </p:anim>
                                        <p:anim calcmode="lin" valueType="num">
                                          <p:cBhvr additive="base">
                                            <p:cTn id="16" dur="1000" fill="hold"/>
                                            <p:tgtEl>
                                              <p:spTgt spid="56"/>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600"/>
                                      </p:stCondLst>
                                      <p:childTnLst>
                                        <p:set>
                                          <p:cBhvr>
                                            <p:cTn id="18" dur="1" fill="hold">
                                              <p:stCondLst>
                                                <p:cond delay="0"/>
                                              </p:stCondLst>
                                            </p:cTn>
                                            <p:tgtEl>
                                              <p:spTgt spid="55"/>
                                            </p:tgtEl>
                                            <p:attrNameLst>
                                              <p:attrName>style.visibility</p:attrName>
                                            </p:attrNameLst>
                                          </p:cBhvr>
                                          <p:to>
                                            <p:strVal val="visible"/>
                                          </p:to>
                                        </p:set>
                                        <p:anim calcmode="lin" valueType="num">
                                          <p:cBhvr additive="base">
                                            <p:cTn id="19" dur="1000" fill="hold"/>
                                            <p:tgtEl>
                                              <p:spTgt spid="55"/>
                                            </p:tgtEl>
                                            <p:attrNameLst>
                                              <p:attrName>ppt_x</p:attrName>
                                            </p:attrNameLst>
                                          </p:cBhvr>
                                          <p:tavLst>
                                            <p:tav tm="0">
                                              <p:val>
                                                <p:strVal val="#ppt_x"/>
                                              </p:val>
                                            </p:tav>
                                            <p:tav tm="100000">
                                              <p:val>
                                                <p:strVal val="#ppt_x"/>
                                              </p:val>
                                            </p:tav>
                                          </p:tavLst>
                                        </p:anim>
                                        <p:anim calcmode="lin" valueType="num">
                                          <p:cBhvr additive="base">
                                            <p:cTn id="20" dur="1000" fill="hold"/>
                                            <p:tgtEl>
                                              <p:spTgt spid="5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700"/>
                                      </p:stCondLst>
                                      <p:childTnLst>
                                        <p:set>
                                          <p:cBhvr>
                                            <p:cTn id="22" dur="1" fill="hold">
                                              <p:stCondLst>
                                                <p:cond delay="0"/>
                                              </p:stCondLst>
                                            </p:cTn>
                                            <p:tgtEl>
                                              <p:spTgt spid="62"/>
                                            </p:tgtEl>
                                            <p:attrNameLst>
                                              <p:attrName>style.visibility</p:attrName>
                                            </p:attrNameLst>
                                          </p:cBhvr>
                                          <p:to>
                                            <p:strVal val="visible"/>
                                          </p:to>
                                        </p:set>
                                        <p:anim calcmode="lin" valueType="num">
                                          <p:cBhvr additive="base">
                                            <p:cTn id="23" dur="1000" fill="hold"/>
                                            <p:tgtEl>
                                              <p:spTgt spid="62"/>
                                            </p:tgtEl>
                                            <p:attrNameLst>
                                              <p:attrName>ppt_x</p:attrName>
                                            </p:attrNameLst>
                                          </p:cBhvr>
                                          <p:tavLst>
                                            <p:tav tm="0">
                                              <p:val>
                                                <p:strVal val="#ppt_x"/>
                                              </p:val>
                                            </p:tav>
                                            <p:tav tm="100000">
                                              <p:val>
                                                <p:strVal val="#ppt_x"/>
                                              </p:val>
                                            </p:tav>
                                          </p:tavLst>
                                        </p:anim>
                                        <p:anim calcmode="lin" valueType="num">
                                          <p:cBhvr additive="base">
                                            <p:cTn id="24" dur="1000" fill="hold"/>
                                            <p:tgtEl>
                                              <p:spTgt spid="62"/>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800"/>
                                      </p:stCondLst>
                                      <p:childTnLst>
                                        <p:set>
                                          <p:cBhvr>
                                            <p:cTn id="26" dur="1" fill="hold">
                                              <p:stCondLst>
                                                <p:cond delay="0"/>
                                              </p:stCondLst>
                                            </p:cTn>
                                            <p:tgtEl>
                                              <p:spTgt spid="66"/>
                                            </p:tgtEl>
                                            <p:attrNameLst>
                                              <p:attrName>style.visibility</p:attrName>
                                            </p:attrNameLst>
                                          </p:cBhvr>
                                          <p:to>
                                            <p:strVal val="visible"/>
                                          </p:to>
                                        </p:set>
                                        <p:anim calcmode="lin" valueType="num">
                                          <p:cBhvr additive="base">
                                            <p:cTn id="27" dur="1000" fill="hold"/>
                                            <p:tgtEl>
                                              <p:spTgt spid="66"/>
                                            </p:tgtEl>
                                            <p:attrNameLst>
                                              <p:attrName>ppt_x</p:attrName>
                                            </p:attrNameLst>
                                          </p:cBhvr>
                                          <p:tavLst>
                                            <p:tav tm="0">
                                              <p:val>
                                                <p:strVal val="#ppt_x"/>
                                              </p:val>
                                            </p:tav>
                                            <p:tav tm="100000">
                                              <p:val>
                                                <p:strVal val="#ppt_x"/>
                                              </p:val>
                                            </p:tav>
                                          </p:tavLst>
                                        </p:anim>
                                        <p:anim calcmode="lin" valueType="num">
                                          <p:cBhvr additive="base">
                                            <p:cTn id="28" dur="1000" fill="hold"/>
                                            <p:tgtEl>
                                              <p:spTgt spid="66"/>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900"/>
                                      </p:stCondLst>
                                      <p:childTnLst>
                                        <p:set>
                                          <p:cBhvr>
                                            <p:cTn id="30" dur="1" fill="hold">
                                              <p:stCondLst>
                                                <p:cond delay="0"/>
                                              </p:stCondLst>
                                            </p:cTn>
                                            <p:tgtEl>
                                              <p:spTgt spid="63"/>
                                            </p:tgtEl>
                                            <p:attrNameLst>
                                              <p:attrName>style.visibility</p:attrName>
                                            </p:attrNameLst>
                                          </p:cBhvr>
                                          <p:to>
                                            <p:strVal val="visible"/>
                                          </p:to>
                                        </p:set>
                                        <p:anim calcmode="lin" valueType="num">
                                          <p:cBhvr additive="base">
                                            <p:cTn id="31" dur="1000" fill="hold"/>
                                            <p:tgtEl>
                                              <p:spTgt spid="63"/>
                                            </p:tgtEl>
                                            <p:attrNameLst>
                                              <p:attrName>ppt_x</p:attrName>
                                            </p:attrNameLst>
                                          </p:cBhvr>
                                          <p:tavLst>
                                            <p:tav tm="0">
                                              <p:val>
                                                <p:strVal val="#ppt_x"/>
                                              </p:val>
                                            </p:tav>
                                            <p:tav tm="100000">
                                              <p:val>
                                                <p:strVal val="#ppt_x"/>
                                              </p:val>
                                            </p:tav>
                                          </p:tavLst>
                                        </p:anim>
                                        <p:anim calcmode="lin" valueType="num">
                                          <p:cBhvr additive="base">
                                            <p:cTn id="32" dur="1000" fill="hold"/>
                                            <p:tgtEl>
                                              <p:spTgt spid="63"/>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100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1000" fill="hold"/>
                                            <p:tgtEl>
                                              <p:spTgt spid="65"/>
                                            </p:tgtEl>
                                            <p:attrNameLst>
                                              <p:attrName>ppt_x</p:attrName>
                                            </p:attrNameLst>
                                          </p:cBhvr>
                                          <p:tavLst>
                                            <p:tav tm="0">
                                              <p:val>
                                                <p:strVal val="#ppt_x"/>
                                              </p:val>
                                            </p:tav>
                                            <p:tav tm="100000">
                                              <p:val>
                                                <p:strVal val="#ppt_x"/>
                                              </p:val>
                                            </p:tav>
                                          </p:tavLst>
                                        </p:anim>
                                        <p:anim calcmode="lin" valueType="num">
                                          <p:cBhvr additive="base">
                                            <p:cTn id="36" dur="1000" fill="hold"/>
                                            <p:tgtEl>
                                              <p:spTgt spid="65"/>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1100"/>
                                      </p:stCondLst>
                                      <p:childTnLst>
                                        <p:set>
                                          <p:cBhvr>
                                            <p:cTn id="38" dur="1" fill="hold">
                                              <p:stCondLst>
                                                <p:cond delay="0"/>
                                              </p:stCondLst>
                                            </p:cTn>
                                            <p:tgtEl>
                                              <p:spTgt spid="64"/>
                                            </p:tgtEl>
                                            <p:attrNameLst>
                                              <p:attrName>style.visibility</p:attrName>
                                            </p:attrNameLst>
                                          </p:cBhvr>
                                          <p:to>
                                            <p:strVal val="visible"/>
                                          </p:to>
                                        </p:set>
                                        <p:anim calcmode="lin" valueType="num">
                                          <p:cBhvr additive="base">
                                            <p:cTn id="39" dur="1000" fill="hold"/>
                                            <p:tgtEl>
                                              <p:spTgt spid="64"/>
                                            </p:tgtEl>
                                            <p:attrNameLst>
                                              <p:attrName>ppt_x</p:attrName>
                                            </p:attrNameLst>
                                          </p:cBhvr>
                                          <p:tavLst>
                                            <p:tav tm="0">
                                              <p:val>
                                                <p:strVal val="#ppt_x"/>
                                              </p:val>
                                            </p:tav>
                                            <p:tav tm="100000">
                                              <p:val>
                                                <p:strVal val="#ppt_x"/>
                                              </p:val>
                                            </p:tav>
                                          </p:tavLst>
                                        </p:anim>
                                        <p:anim calcmode="lin" valueType="num">
                                          <p:cBhvr additive="base">
                                            <p:cTn id="40" dur="1000" fill="hold"/>
                                            <p:tgtEl>
                                              <p:spTgt spid="64"/>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1200"/>
                                      </p:stCondLst>
                                      <p:childTnLst>
                                        <p:set>
                                          <p:cBhvr>
                                            <p:cTn id="42" dur="1" fill="hold">
                                              <p:stCondLst>
                                                <p:cond delay="0"/>
                                              </p:stCondLst>
                                            </p:cTn>
                                            <p:tgtEl>
                                              <p:spTgt spid="61"/>
                                            </p:tgtEl>
                                            <p:attrNameLst>
                                              <p:attrName>style.visibility</p:attrName>
                                            </p:attrNameLst>
                                          </p:cBhvr>
                                          <p:to>
                                            <p:strVal val="visible"/>
                                          </p:to>
                                        </p:set>
                                        <p:anim calcmode="lin" valueType="num">
                                          <p:cBhvr additive="base">
                                            <p:cTn id="43" dur="1000" fill="hold"/>
                                            <p:tgtEl>
                                              <p:spTgt spid="61"/>
                                            </p:tgtEl>
                                            <p:attrNameLst>
                                              <p:attrName>ppt_x</p:attrName>
                                            </p:attrNameLst>
                                          </p:cBhvr>
                                          <p:tavLst>
                                            <p:tav tm="0">
                                              <p:val>
                                                <p:strVal val="#ppt_x"/>
                                              </p:val>
                                            </p:tav>
                                            <p:tav tm="100000">
                                              <p:val>
                                                <p:strVal val="#ppt_x"/>
                                              </p:val>
                                            </p:tav>
                                          </p:tavLst>
                                        </p:anim>
                                        <p:anim calcmode="lin" valueType="num">
                                          <p:cBhvr additive="base">
                                            <p:cTn id="44" dur="1000" fill="hold"/>
                                            <p:tgtEl>
                                              <p:spTgt spid="61"/>
                                            </p:tgtEl>
                                            <p:attrNameLst>
                                              <p:attrName>ppt_y</p:attrName>
                                            </p:attrNameLst>
                                          </p:cBhvr>
                                          <p:tavLst>
                                            <p:tav tm="0">
                                              <p:val>
                                                <p:strVal val="0-#ppt_h/2"/>
                                              </p:val>
                                            </p:tav>
                                            <p:tav tm="100000">
                                              <p:val>
                                                <p:strVal val="#ppt_y"/>
                                              </p:val>
                                            </p:tav>
                                          </p:tavLst>
                                        </p:anim>
                                      </p:childTnLst>
                                    </p:cTn>
                                  </p:par>
                                </p:childTnLst>
                              </p:cTn>
                            </p:par>
                            <p:par>
                              <p:cTn id="45" fill="hold">
                                <p:stCondLst>
                                  <p:cond delay="2200"/>
                                </p:stCondLst>
                                <p:childTnLst>
                                  <p:par>
                                    <p:cTn id="46" presetID="53" presetClass="entr" presetSubtype="16" fill="hold" nodeType="afterEffect">
                                      <p:stCondLst>
                                        <p:cond delay="0"/>
                                      </p:stCondLst>
                                      <p:childTnLst>
                                        <p:set>
                                          <p:cBhvr>
                                            <p:cTn id="47" dur="1" fill="hold">
                                              <p:stCondLst>
                                                <p:cond delay="0"/>
                                              </p:stCondLst>
                                            </p:cTn>
                                            <p:tgtEl>
                                              <p:spTgt spid="90"/>
                                            </p:tgtEl>
                                            <p:attrNameLst>
                                              <p:attrName>style.visibility</p:attrName>
                                            </p:attrNameLst>
                                          </p:cBhvr>
                                          <p:to>
                                            <p:strVal val="visible"/>
                                          </p:to>
                                        </p:set>
                                        <p:anim calcmode="lin" valueType="num">
                                          <p:cBhvr>
                                            <p:cTn id="48" dur="500" fill="hold"/>
                                            <p:tgtEl>
                                              <p:spTgt spid="90"/>
                                            </p:tgtEl>
                                            <p:attrNameLst>
                                              <p:attrName>ppt_w</p:attrName>
                                            </p:attrNameLst>
                                          </p:cBhvr>
                                          <p:tavLst>
                                            <p:tav tm="0">
                                              <p:val>
                                                <p:fltVal val="0"/>
                                              </p:val>
                                            </p:tav>
                                            <p:tav tm="100000">
                                              <p:val>
                                                <p:strVal val="#ppt_w"/>
                                              </p:val>
                                            </p:tav>
                                          </p:tavLst>
                                        </p:anim>
                                        <p:anim calcmode="lin" valueType="num">
                                          <p:cBhvr>
                                            <p:cTn id="49" dur="500" fill="hold"/>
                                            <p:tgtEl>
                                              <p:spTgt spid="90"/>
                                            </p:tgtEl>
                                            <p:attrNameLst>
                                              <p:attrName>ppt_h</p:attrName>
                                            </p:attrNameLst>
                                          </p:cBhvr>
                                          <p:tavLst>
                                            <p:tav tm="0">
                                              <p:val>
                                                <p:fltVal val="0"/>
                                              </p:val>
                                            </p:tav>
                                            <p:tav tm="100000">
                                              <p:val>
                                                <p:strVal val="#ppt_h"/>
                                              </p:val>
                                            </p:tav>
                                          </p:tavLst>
                                        </p:anim>
                                        <p:animEffect transition="in" filter="fade">
                                          <p:cBhvr>
                                            <p:cTn id="50" dur="500"/>
                                            <p:tgtEl>
                                              <p:spTgt spid="90"/>
                                            </p:tgtEl>
                                          </p:cBhvr>
                                        </p:animEffect>
                                      </p:childTnLst>
                                    </p:cTn>
                                  </p:par>
                                  <p:par>
                                    <p:cTn id="51" presetID="53" presetClass="entr" presetSubtype="16" fill="hold" nodeType="withEffect">
                                      <p:stCondLst>
                                        <p:cond delay="0"/>
                                      </p:stCondLst>
                                      <p:childTnLst>
                                        <p:set>
                                          <p:cBhvr>
                                            <p:cTn id="52" dur="1" fill="hold">
                                              <p:stCondLst>
                                                <p:cond delay="0"/>
                                              </p:stCondLst>
                                            </p:cTn>
                                            <p:tgtEl>
                                              <p:spTgt spid="91"/>
                                            </p:tgtEl>
                                            <p:attrNameLst>
                                              <p:attrName>style.visibility</p:attrName>
                                            </p:attrNameLst>
                                          </p:cBhvr>
                                          <p:to>
                                            <p:strVal val="visible"/>
                                          </p:to>
                                        </p:set>
                                        <p:anim calcmode="lin" valueType="num">
                                          <p:cBhvr>
                                            <p:cTn id="53" dur="500" fill="hold"/>
                                            <p:tgtEl>
                                              <p:spTgt spid="91"/>
                                            </p:tgtEl>
                                            <p:attrNameLst>
                                              <p:attrName>ppt_w</p:attrName>
                                            </p:attrNameLst>
                                          </p:cBhvr>
                                          <p:tavLst>
                                            <p:tav tm="0">
                                              <p:val>
                                                <p:fltVal val="0"/>
                                              </p:val>
                                            </p:tav>
                                            <p:tav tm="100000">
                                              <p:val>
                                                <p:strVal val="#ppt_w"/>
                                              </p:val>
                                            </p:tav>
                                          </p:tavLst>
                                        </p:anim>
                                        <p:anim calcmode="lin" valueType="num">
                                          <p:cBhvr>
                                            <p:cTn id="54" dur="500" fill="hold"/>
                                            <p:tgtEl>
                                              <p:spTgt spid="91"/>
                                            </p:tgtEl>
                                            <p:attrNameLst>
                                              <p:attrName>ppt_h</p:attrName>
                                            </p:attrNameLst>
                                          </p:cBhvr>
                                          <p:tavLst>
                                            <p:tav tm="0">
                                              <p:val>
                                                <p:fltVal val="0"/>
                                              </p:val>
                                            </p:tav>
                                            <p:tav tm="100000">
                                              <p:val>
                                                <p:strVal val="#ppt_h"/>
                                              </p:val>
                                            </p:tav>
                                          </p:tavLst>
                                        </p:anim>
                                        <p:animEffect transition="in" filter="fade">
                                          <p:cBhvr>
                                            <p:cTn id="55" dur="500"/>
                                            <p:tgtEl>
                                              <p:spTgt spid="91"/>
                                            </p:tgtEl>
                                          </p:cBhvr>
                                        </p:animEffect>
                                      </p:childTnLst>
                                    </p:cTn>
                                  </p:par>
                                  <p:par>
                                    <p:cTn id="56" presetID="53" presetClass="entr" presetSubtype="16" fill="hold" nodeType="withEffect">
                                      <p:stCondLst>
                                        <p:cond delay="0"/>
                                      </p:stCondLst>
                                      <p:childTnLst>
                                        <p:set>
                                          <p:cBhvr>
                                            <p:cTn id="57" dur="1" fill="hold">
                                              <p:stCondLst>
                                                <p:cond delay="0"/>
                                              </p:stCondLst>
                                            </p:cTn>
                                            <p:tgtEl>
                                              <p:spTgt spid="92"/>
                                            </p:tgtEl>
                                            <p:attrNameLst>
                                              <p:attrName>style.visibility</p:attrName>
                                            </p:attrNameLst>
                                          </p:cBhvr>
                                          <p:to>
                                            <p:strVal val="visible"/>
                                          </p:to>
                                        </p:set>
                                        <p:anim calcmode="lin" valueType="num">
                                          <p:cBhvr>
                                            <p:cTn id="58" dur="500" fill="hold"/>
                                            <p:tgtEl>
                                              <p:spTgt spid="92"/>
                                            </p:tgtEl>
                                            <p:attrNameLst>
                                              <p:attrName>ppt_w</p:attrName>
                                            </p:attrNameLst>
                                          </p:cBhvr>
                                          <p:tavLst>
                                            <p:tav tm="0">
                                              <p:val>
                                                <p:fltVal val="0"/>
                                              </p:val>
                                            </p:tav>
                                            <p:tav tm="100000">
                                              <p:val>
                                                <p:strVal val="#ppt_w"/>
                                              </p:val>
                                            </p:tav>
                                          </p:tavLst>
                                        </p:anim>
                                        <p:anim calcmode="lin" valueType="num">
                                          <p:cBhvr>
                                            <p:cTn id="59" dur="500" fill="hold"/>
                                            <p:tgtEl>
                                              <p:spTgt spid="92"/>
                                            </p:tgtEl>
                                            <p:attrNameLst>
                                              <p:attrName>ppt_h</p:attrName>
                                            </p:attrNameLst>
                                          </p:cBhvr>
                                          <p:tavLst>
                                            <p:tav tm="0">
                                              <p:val>
                                                <p:fltVal val="0"/>
                                              </p:val>
                                            </p:tav>
                                            <p:tav tm="100000">
                                              <p:val>
                                                <p:strVal val="#ppt_h"/>
                                              </p:val>
                                            </p:tav>
                                          </p:tavLst>
                                        </p:anim>
                                        <p:animEffect transition="in" filter="fade">
                                          <p:cBhvr>
                                            <p:cTn id="60" dur="500"/>
                                            <p:tgtEl>
                                              <p:spTgt spid="92"/>
                                            </p:tgtEl>
                                          </p:cBhvr>
                                        </p:animEffect>
                                      </p:childTnLst>
                                    </p:cTn>
                                  </p:par>
                                  <p:par>
                                    <p:cTn id="61" presetID="53" presetClass="entr" presetSubtype="16" fill="hold" nodeType="withEffect">
                                      <p:stCondLst>
                                        <p:cond delay="0"/>
                                      </p:stCondLst>
                                      <p:childTnLst>
                                        <p:set>
                                          <p:cBhvr>
                                            <p:cTn id="62" dur="1" fill="hold">
                                              <p:stCondLst>
                                                <p:cond delay="0"/>
                                              </p:stCondLst>
                                            </p:cTn>
                                            <p:tgtEl>
                                              <p:spTgt spid="93"/>
                                            </p:tgtEl>
                                            <p:attrNameLst>
                                              <p:attrName>style.visibility</p:attrName>
                                            </p:attrNameLst>
                                          </p:cBhvr>
                                          <p:to>
                                            <p:strVal val="visible"/>
                                          </p:to>
                                        </p:set>
                                        <p:anim calcmode="lin" valueType="num">
                                          <p:cBhvr>
                                            <p:cTn id="63" dur="500" fill="hold"/>
                                            <p:tgtEl>
                                              <p:spTgt spid="93"/>
                                            </p:tgtEl>
                                            <p:attrNameLst>
                                              <p:attrName>ppt_w</p:attrName>
                                            </p:attrNameLst>
                                          </p:cBhvr>
                                          <p:tavLst>
                                            <p:tav tm="0">
                                              <p:val>
                                                <p:fltVal val="0"/>
                                              </p:val>
                                            </p:tav>
                                            <p:tav tm="100000">
                                              <p:val>
                                                <p:strVal val="#ppt_w"/>
                                              </p:val>
                                            </p:tav>
                                          </p:tavLst>
                                        </p:anim>
                                        <p:anim calcmode="lin" valueType="num">
                                          <p:cBhvr>
                                            <p:cTn id="64" dur="500" fill="hold"/>
                                            <p:tgtEl>
                                              <p:spTgt spid="93"/>
                                            </p:tgtEl>
                                            <p:attrNameLst>
                                              <p:attrName>ppt_h</p:attrName>
                                            </p:attrNameLst>
                                          </p:cBhvr>
                                          <p:tavLst>
                                            <p:tav tm="0">
                                              <p:val>
                                                <p:fltVal val="0"/>
                                              </p:val>
                                            </p:tav>
                                            <p:tav tm="100000">
                                              <p:val>
                                                <p:strVal val="#ppt_h"/>
                                              </p:val>
                                            </p:tav>
                                          </p:tavLst>
                                        </p:anim>
                                        <p:animEffect transition="in" filter="fade">
                                          <p:cBhvr>
                                            <p:cTn id="65" dur="500"/>
                                            <p:tgtEl>
                                              <p:spTgt spid="93"/>
                                            </p:tgtEl>
                                          </p:cBhvr>
                                        </p:animEffect>
                                      </p:childTnLst>
                                    </p:cTn>
                                  </p:par>
                                  <p:par>
                                    <p:cTn id="66" presetID="1" presetClass="entr" presetSubtype="0" fill="hold" nodeType="withEffect">
                                      <p:stCondLst>
                                        <p:cond delay="500"/>
                                      </p:stCondLst>
                                      <p:childTnLst>
                                        <p:set>
                                          <p:cBhvr>
                                            <p:cTn id="67" dur="1" fill="hold">
                                              <p:stCondLst>
                                                <p:cond delay="0"/>
                                              </p:stCondLst>
                                            </p:cTn>
                                            <p:tgtEl>
                                              <p:spTgt spid="227"/>
                                            </p:tgtEl>
                                            <p:attrNameLst>
                                              <p:attrName>style.visibility</p:attrName>
                                            </p:attrNameLst>
                                          </p:cBhvr>
                                          <p:to>
                                            <p:strVal val="visible"/>
                                          </p:to>
                                        </p:set>
                                      </p:childTnLst>
                                    </p:cTn>
                                  </p:par>
                                  <p:par>
                                    <p:cTn id="68" presetID="42" presetClass="path" presetSubtype="0" accel="50000" decel="50000" fill="hold" nodeType="withEffect">
                                      <p:stCondLst>
                                        <p:cond delay="500"/>
                                      </p:stCondLst>
                                      <p:childTnLst>
                                        <p:animMotion origin="layout" path="M -0.00169 -0.1169 L -3.33333E-6 1.85185E-6 " pathEditMode="relative" rAng="0" ptsTypes="AA">
                                          <p:cBhvr>
                                            <p:cTn id="69" dur="1750" fill="hold"/>
                                            <p:tgtEl>
                                              <p:spTgt spid="227"/>
                                            </p:tgtEl>
                                            <p:attrNameLst>
                                              <p:attrName>ppt_x</p:attrName>
                                              <p:attrName>ppt_y</p:attrName>
                                            </p:attrNameLst>
                                          </p:cBhvr>
                                          <p:rCtr x="78" y="5833"/>
                                        </p:animMotion>
                                      </p:childTnLst>
                                    </p:cTn>
                                  </p:par>
                                  <p:par>
                                    <p:cTn id="70" presetID="2" presetClass="entr" presetSubtype="1" fill="hold" nodeType="withEffect">
                                      <p:stCondLst>
                                        <p:cond delay="60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750" fill="hold"/>
                                            <p:tgtEl>
                                              <p:spTgt spid="118"/>
                                            </p:tgtEl>
                                            <p:attrNameLst>
                                              <p:attrName>ppt_x</p:attrName>
                                            </p:attrNameLst>
                                          </p:cBhvr>
                                          <p:tavLst>
                                            <p:tav tm="0">
                                              <p:val>
                                                <p:strVal val="#ppt_x"/>
                                              </p:val>
                                            </p:tav>
                                            <p:tav tm="100000">
                                              <p:val>
                                                <p:strVal val="#ppt_x"/>
                                              </p:val>
                                            </p:tav>
                                          </p:tavLst>
                                        </p:anim>
                                        <p:anim calcmode="lin" valueType="num">
                                          <p:cBhvr additive="base">
                                            <p:cTn id="73" dur="750" fill="hold"/>
                                            <p:tgtEl>
                                              <p:spTgt spid="118"/>
                                            </p:tgtEl>
                                            <p:attrNameLst>
                                              <p:attrName>ppt_y</p:attrName>
                                            </p:attrNameLst>
                                          </p:cBhvr>
                                          <p:tavLst>
                                            <p:tav tm="0">
                                              <p:val>
                                                <p:strVal val="0-#ppt_h/2"/>
                                              </p:val>
                                            </p:tav>
                                            <p:tav tm="100000">
                                              <p:val>
                                                <p:strVal val="#ppt_y"/>
                                              </p:val>
                                            </p:tav>
                                          </p:tavLst>
                                        </p:anim>
                                      </p:childTnLst>
                                    </p:cTn>
                                  </p:par>
                                  <p:par>
                                    <p:cTn id="74" presetID="2" presetClass="entr" presetSubtype="1" fill="hold" nodeType="withEffect">
                                      <p:stCondLst>
                                        <p:cond delay="700"/>
                                      </p:stCondLst>
                                      <p:childTnLst>
                                        <p:set>
                                          <p:cBhvr>
                                            <p:cTn id="75" dur="1" fill="hold">
                                              <p:stCondLst>
                                                <p:cond delay="0"/>
                                              </p:stCondLst>
                                            </p:cTn>
                                            <p:tgtEl>
                                              <p:spTgt spid="153"/>
                                            </p:tgtEl>
                                            <p:attrNameLst>
                                              <p:attrName>style.visibility</p:attrName>
                                            </p:attrNameLst>
                                          </p:cBhvr>
                                          <p:to>
                                            <p:strVal val="visible"/>
                                          </p:to>
                                        </p:set>
                                        <p:anim calcmode="lin" valueType="num">
                                          <p:cBhvr additive="base">
                                            <p:cTn id="76" dur="750" fill="hold"/>
                                            <p:tgtEl>
                                              <p:spTgt spid="153"/>
                                            </p:tgtEl>
                                            <p:attrNameLst>
                                              <p:attrName>ppt_x</p:attrName>
                                            </p:attrNameLst>
                                          </p:cBhvr>
                                          <p:tavLst>
                                            <p:tav tm="0">
                                              <p:val>
                                                <p:strVal val="#ppt_x"/>
                                              </p:val>
                                            </p:tav>
                                            <p:tav tm="100000">
                                              <p:val>
                                                <p:strVal val="#ppt_x"/>
                                              </p:val>
                                            </p:tav>
                                          </p:tavLst>
                                        </p:anim>
                                        <p:anim calcmode="lin" valueType="num">
                                          <p:cBhvr additive="base">
                                            <p:cTn id="77" dur="750" fill="hold"/>
                                            <p:tgtEl>
                                              <p:spTgt spid="153"/>
                                            </p:tgtEl>
                                            <p:attrNameLst>
                                              <p:attrName>ppt_y</p:attrName>
                                            </p:attrNameLst>
                                          </p:cBhvr>
                                          <p:tavLst>
                                            <p:tav tm="0">
                                              <p:val>
                                                <p:strVal val="0-#ppt_h/2"/>
                                              </p:val>
                                            </p:tav>
                                            <p:tav tm="100000">
                                              <p:val>
                                                <p:strVal val="#ppt_y"/>
                                              </p:val>
                                            </p:tav>
                                          </p:tavLst>
                                        </p:anim>
                                      </p:childTnLst>
                                    </p:cTn>
                                  </p:par>
                                  <p:par>
                                    <p:cTn id="78" presetID="2" presetClass="entr" presetSubtype="1" fill="hold" nodeType="withEffect">
                                      <p:stCondLst>
                                        <p:cond delay="800"/>
                                      </p:stCondLst>
                                      <p:childTnLst>
                                        <p:set>
                                          <p:cBhvr>
                                            <p:cTn id="79" dur="1" fill="hold">
                                              <p:stCondLst>
                                                <p:cond delay="0"/>
                                              </p:stCondLst>
                                            </p:cTn>
                                            <p:tgtEl>
                                              <p:spTgt spid="189"/>
                                            </p:tgtEl>
                                            <p:attrNameLst>
                                              <p:attrName>style.visibility</p:attrName>
                                            </p:attrNameLst>
                                          </p:cBhvr>
                                          <p:to>
                                            <p:strVal val="visible"/>
                                          </p:to>
                                        </p:set>
                                        <p:anim calcmode="lin" valueType="num">
                                          <p:cBhvr additive="base">
                                            <p:cTn id="80" dur="750" fill="hold"/>
                                            <p:tgtEl>
                                              <p:spTgt spid="189"/>
                                            </p:tgtEl>
                                            <p:attrNameLst>
                                              <p:attrName>ppt_x</p:attrName>
                                            </p:attrNameLst>
                                          </p:cBhvr>
                                          <p:tavLst>
                                            <p:tav tm="0">
                                              <p:val>
                                                <p:strVal val="#ppt_x"/>
                                              </p:val>
                                            </p:tav>
                                            <p:tav tm="100000">
                                              <p:val>
                                                <p:strVal val="#ppt_x"/>
                                              </p:val>
                                            </p:tav>
                                          </p:tavLst>
                                        </p:anim>
                                        <p:anim calcmode="lin" valueType="num">
                                          <p:cBhvr additive="base">
                                            <p:cTn id="81" dur="750" fill="hold"/>
                                            <p:tgtEl>
                                              <p:spTgt spid="189"/>
                                            </p:tgtEl>
                                            <p:attrNameLst>
                                              <p:attrName>ppt_y</p:attrName>
                                            </p:attrNameLst>
                                          </p:cBhvr>
                                          <p:tavLst>
                                            <p:tav tm="0">
                                              <p:val>
                                                <p:strVal val="0-#ppt_h/2"/>
                                              </p:val>
                                            </p:tav>
                                            <p:tav tm="100000">
                                              <p:val>
                                                <p:strVal val="#ppt_y"/>
                                              </p:val>
                                            </p:tav>
                                          </p:tavLst>
                                        </p:anim>
                                      </p:childTnLst>
                                    </p:cTn>
                                  </p:par>
                                  <p:par>
                                    <p:cTn id="82" presetID="2" presetClass="entr" presetSubtype="1" fill="hold" nodeType="withEffect">
                                      <p:stCondLst>
                                        <p:cond delay="900"/>
                                      </p:stCondLst>
                                      <p:childTnLst>
                                        <p:set>
                                          <p:cBhvr>
                                            <p:cTn id="83" dur="1" fill="hold">
                                              <p:stCondLst>
                                                <p:cond delay="0"/>
                                              </p:stCondLst>
                                            </p:cTn>
                                            <p:tgtEl>
                                              <p:spTgt spid="225"/>
                                            </p:tgtEl>
                                            <p:attrNameLst>
                                              <p:attrName>style.visibility</p:attrName>
                                            </p:attrNameLst>
                                          </p:cBhvr>
                                          <p:to>
                                            <p:strVal val="visible"/>
                                          </p:to>
                                        </p:set>
                                        <p:anim calcmode="lin" valueType="num">
                                          <p:cBhvr additive="base">
                                            <p:cTn id="84" dur="750" fill="hold"/>
                                            <p:tgtEl>
                                              <p:spTgt spid="225"/>
                                            </p:tgtEl>
                                            <p:attrNameLst>
                                              <p:attrName>ppt_x</p:attrName>
                                            </p:attrNameLst>
                                          </p:cBhvr>
                                          <p:tavLst>
                                            <p:tav tm="0">
                                              <p:val>
                                                <p:strVal val="#ppt_x"/>
                                              </p:val>
                                            </p:tav>
                                            <p:tav tm="100000">
                                              <p:val>
                                                <p:strVal val="#ppt_x"/>
                                              </p:val>
                                            </p:tav>
                                          </p:tavLst>
                                        </p:anim>
                                        <p:anim calcmode="lin" valueType="num">
                                          <p:cBhvr additive="base">
                                            <p:cTn id="85" dur="750" fill="hold"/>
                                            <p:tgtEl>
                                              <p:spTgt spid="225"/>
                                            </p:tgtEl>
                                            <p:attrNameLst>
                                              <p:attrName>ppt_y</p:attrName>
                                            </p:attrNameLst>
                                          </p:cBhvr>
                                          <p:tavLst>
                                            <p:tav tm="0">
                                              <p:val>
                                                <p:strVal val="0-#ppt_h/2"/>
                                              </p:val>
                                            </p:tav>
                                            <p:tav tm="100000">
                                              <p:val>
                                                <p:strVal val="#ppt_y"/>
                                              </p:val>
                                            </p:tav>
                                          </p:tavLst>
                                        </p:anim>
                                      </p:childTnLst>
                                    </p:cTn>
                                  </p:par>
                                </p:childTnLst>
                              </p:cTn>
                            </p:par>
                            <p:par>
                              <p:cTn id="86" fill="hold">
                                <p:stCondLst>
                                  <p:cond delay="4450"/>
                                </p:stCondLst>
                                <p:childTnLst>
                                  <p:par>
                                    <p:cTn id="87" presetID="2" presetClass="entr" presetSubtype="8" fill="hold" grpId="0" nodeType="afterEffect">
                                      <p:stCondLst>
                                        <p:cond delay="0"/>
                                      </p:stCondLst>
                                      <p:childTnLst>
                                        <p:set>
                                          <p:cBhvr>
                                            <p:cTn id="88" dur="1" fill="hold">
                                              <p:stCondLst>
                                                <p:cond delay="0"/>
                                              </p:stCondLst>
                                            </p:cTn>
                                            <p:tgtEl>
                                              <p:spTgt spid="8">
                                                <p:txEl>
                                                  <p:pRg st="0" end="0"/>
                                                </p:txEl>
                                              </p:spTgt>
                                            </p:tgtEl>
                                            <p:attrNameLst>
                                              <p:attrName>style.visibility</p:attrName>
                                            </p:attrNameLst>
                                          </p:cBhvr>
                                          <p:to>
                                            <p:strVal val="visible"/>
                                          </p:to>
                                        </p:set>
                                        <p:anim calcmode="lin" valueType="num">
                                          <p:cBhvr additive="base">
                                            <p:cTn id="89" dur="10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90" dur="10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91" fill="hold">
                                <p:stCondLst>
                                  <p:cond delay="5450"/>
                                </p:stCondLst>
                                <p:childTnLst>
                                  <p:par>
                                    <p:cTn id="92" presetID="2" presetClass="entr" presetSubtype="8" fill="hold" grpId="0" nodeType="afterEffect">
                                      <p:stCondLst>
                                        <p:cond delay="0"/>
                                      </p:stCondLst>
                                      <p:childTnLst>
                                        <p:set>
                                          <p:cBhvr>
                                            <p:cTn id="93" dur="1" fill="hold">
                                              <p:stCondLst>
                                                <p:cond delay="0"/>
                                              </p:stCondLst>
                                            </p:cTn>
                                            <p:tgtEl>
                                              <p:spTgt spid="8">
                                                <p:txEl>
                                                  <p:pRg st="1" end="1"/>
                                                </p:txEl>
                                              </p:spTgt>
                                            </p:tgtEl>
                                            <p:attrNameLst>
                                              <p:attrName>style.visibility</p:attrName>
                                            </p:attrNameLst>
                                          </p:cBhvr>
                                          <p:to>
                                            <p:strVal val="visible"/>
                                          </p:to>
                                        </p:set>
                                        <p:anim calcmode="lin" valueType="num">
                                          <p:cBhvr additive="base">
                                            <p:cTn id="94" dur="10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95" dur="10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par>
                              <p:cTn id="96" fill="hold">
                                <p:stCondLst>
                                  <p:cond delay="6450"/>
                                </p:stCondLst>
                                <p:childTnLst>
                                  <p:par>
                                    <p:cTn id="97" presetID="2" presetClass="entr" presetSubtype="8" fill="hold" grpId="0" nodeType="afterEffect">
                                      <p:stCondLst>
                                        <p:cond delay="0"/>
                                      </p:stCondLst>
                                      <p:childTnLst>
                                        <p:set>
                                          <p:cBhvr>
                                            <p:cTn id="98" dur="1" fill="hold">
                                              <p:stCondLst>
                                                <p:cond delay="0"/>
                                              </p:stCondLst>
                                            </p:cTn>
                                            <p:tgtEl>
                                              <p:spTgt spid="8">
                                                <p:txEl>
                                                  <p:pRg st="2" end="2"/>
                                                </p:txEl>
                                              </p:spTgt>
                                            </p:tgtEl>
                                            <p:attrNameLst>
                                              <p:attrName>style.visibility</p:attrName>
                                            </p:attrNameLst>
                                          </p:cBhvr>
                                          <p:to>
                                            <p:strVal val="visible"/>
                                          </p:to>
                                        </p:set>
                                        <p:anim calcmode="lin" valueType="num">
                                          <p:cBhvr additive="base">
                                            <p:cTn id="99" dur="10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100" dur="10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par>
                              <p:cTn id="101" fill="hold">
                                <p:stCondLst>
                                  <p:cond delay="7450"/>
                                </p:stCondLst>
                                <p:childTnLst>
                                  <p:par>
                                    <p:cTn id="102" presetID="2" presetClass="entr" presetSubtype="8" fill="hold" grpId="0" nodeType="afterEffect">
                                      <p:stCondLst>
                                        <p:cond delay="0"/>
                                      </p:stCondLst>
                                      <p:childTnLst>
                                        <p:set>
                                          <p:cBhvr>
                                            <p:cTn id="103" dur="1" fill="hold">
                                              <p:stCondLst>
                                                <p:cond delay="0"/>
                                              </p:stCondLst>
                                            </p:cTn>
                                            <p:tgtEl>
                                              <p:spTgt spid="8">
                                                <p:txEl>
                                                  <p:pRg st="3" end="3"/>
                                                </p:txEl>
                                              </p:spTgt>
                                            </p:tgtEl>
                                            <p:attrNameLst>
                                              <p:attrName>style.visibility</p:attrName>
                                            </p:attrNameLst>
                                          </p:cBhvr>
                                          <p:to>
                                            <p:strVal val="visible"/>
                                          </p:to>
                                        </p:set>
                                        <p:anim calcmode="lin" valueType="num">
                                          <p:cBhvr additive="base">
                                            <p:cTn id="104" dur="10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105" dur="10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10" name="Group 3309"/>
          <p:cNvGrpSpPr/>
          <p:nvPr/>
        </p:nvGrpSpPr>
        <p:grpSpPr>
          <a:xfrm>
            <a:off x="6473669" y="2249861"/>
            <a:ext cx="1016141" cy="1850097"/>
            <a:chOff x="104776" y="212726"/>
            <a:chExt cx="3541711" cy="6448425"/>
          </a:xfrm>
        </p:grpSpPr>
        <p:sp>
          <p:nvSpPr>
            <p:cNvPr id="3301" name="Freeform 288"/>
            <p:cNvSpPr>
              <a:spLocks/>
            </p:cNvSpPr>
            <p:nvPr/>
          </p:nvSpPr>
          <p:spPr bwMode="auto">
            <a:xfrm>
              <a:off x="104776" y="212726"/>
              <a:ext cx="2854325" cy="2036763"/>
            </a:xfrm>
            <a:custGeom>
              <a:avLst/>
              <a:gdLst>
                <a:gd name="T0" fmla="*/ 426 w 1798"/>
                <a:gd name="T1" fmla="*/ 1283 h 1283"/>
                <a:gd name="T2" fmla="*/ 0 w 1798"/>
                <a:gd name="T3" fmla="*/ 1037 h 1283"/>
                <a:gd name="T4" fmla="*/ 1798 w 1798"/>
                <a:gd name="T5" fmla="*/ 0 h 1283"/>
                <a:gd name="T6" fmla="*/ 1798 w 1798"/>
                <a:gd name="T7" fmla="*/ 495 h 1283"/>
                <a:gd name="T8" fmla="*/ 426 w 1798"/>
                <a:gd name="T9" fmla="*/ 1283 h 1283"/>
              </a:gdLst>
              <a:ahLst/>
              <a:cxnLst>
                <a:cxn ang="0">
                  <a:pos x="T0" y="T1"/>
                </a:cxn>
                <a:cxn ang="0">
                  <a:pos x="T2" y="T3"/>
                </a:cxn>
                <a:cxn ang="0">
                  <a:pos x="T4" y="T5"/>
                </a:cxn>
                <a:cxn ang="0">
                  <a:pos x="T6" y="T7"/>
                </a:cxn>
                <a:cxn ang="0">
                  <a:pos x="T8" y="T9"/>
                </a:cxn>
              </a:cxnLst>
              <a:rect l="0" t="0" r="r" b="b"/>
              <a:pathLst>
                <a:path w="1798" h="1283">
                  <a:moveTo>
                    <a:pt x="426" y="1283"/>
                  </a:moveTo>
                  <a:lnTo>
                    <a:pt x="0" y="1037"/>
                  </a:lnTo>
                  <a:lnTo>
                    <a:pt x="1798" y="0"/>
                  </a:lnTo>
                  <a:lnTo>
                    <a:pt x="1798" y="495"/>
                  </a:lnTo>
                  <a:lnTo>
                    <a:pt x="426" y="1283"/>
                  </a:lnTo>
                  <a:close/>
                </a:path>
              </a:pathLst>
            </a:custGeom>
            <a:solidFill>
              <a:srgbClr val="164B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2" name="Freeform 289"/>
            <p:cNvSpPr>
              <a:spLocks/>
            </p:cNvSpPr>
            <p:nvPr/>
          </p:nvSpPr>
          <p:spPr bwMode="auto">
            <a:xfrm>
              <a:off x="190500" y="1905001"/>
              <a:ext cx="552450" cy="4437063"/>
            </a:xfrm>
            <a:custGeom>
              <a:avLst/>
              <a:gdLst>
                <a:gd name="T0" fmla="*/ 348 w 348"/>
                <a:gd name="T1" fmla="*/ 2795 h 2795"/>
                <a:gd name="T2" fmla="*/ 8 w 348"/>
                <a:gd name="T3" fmla="*/ 2598 h 2795"/>
                <a:gd name="T4" fmla="*/ 0 w 348"/>
                <a:gd name="T5" fmla="*/ 0 h 2795"/>
                <a:gd name="T6" fmla="*/ 342 w 348"/>
                <a:gd name="T7" fmla="*/ 201 h 2795"/>
                <a:gd name="T8" fmla="*/ 348 w 348"/>
                <a:gd name="T9" fmla="*/ 2795 h 2795"/>
              </a:gdLst>
              <a:ahLst/>
              <a:cxnLst>
                <a:cxn ang="0">
                  <a:pos x="T0" y="T1"/>
                </a:cxn>
                <a:cxn ang="0">
                  <a:pos x="T2" y="T3"/>
                </a:cxn>
                <a:cxn ang="0">
                  <a:pos x="T4" y="T5"/>
                </a:cxn>
                <a:cxn ang="0">
                  <a:pos x="T6" y="T7"/>
                </a:cxn>
                <a:cxn ang="0">
                  <a:pos x="T8" y="T9"/>
                </a:cxn>
              </a:cxnLst>
              <a:rect l="0" t="0" r="r" b="b"/>
              <a:pathLst>
                <a:path w="348" h="2795">
                  <a:moveTo>
                    <a:pt x="348" y="2795"/>
                  </a:moveTo>
                  <a:lnTo>
                    <a:pt x="8" y="2598"/>
                  </a:lnTo>
                  <a:lnTo>
                    <a:pt x="0" y="0"/>
                  </a:lnTo>
                  <a:lnTo>
                    <a:pt x="342" y="201"/>
                  </a:lnTo>
                  <a:lnTo>
                    <a:pt x="348" y="2795"/>
                  </a:lnTo>
                  <a:close/>
                </a:path>
              </a:pathLst>
            </a:custGeom>
            <a:solidFill>
              <a:srgbClr val="E1E8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3" name="Freeform 290"/>
            <p:cNvSpPr>
              <a:spLocks/>
            </p:cNvSpPr>
            <p:nvPr/>
          </p:nvSpPr>
          <p:spPr bwMode="auto">
            <a:xfrm>
              <a:off x="190500" y="369888"/>
              <a:ext cx="3209925" cy="1854200"/>
            </a:xfrm>
            <a:custGeom>
              <a:avLst/>
              <a:gdLst>
                <a:gd name="T0" fmla="*/ 342 w 2022"/>
                <a:gd name="T1" fmla="*/ 1168 h 1168"/>
                <a:gd name="T2" fmla="*/ 0 w 2022"/>
                <a:gd name="T3" fmla="*/ 967 h 1168"/>
                <a:gd name="T4" fmla="*/ 1680 w 2022"/>
                <a:gd name="T5" fmla="*/ 0 h 1168"/>
                <a:gd name="T6" fmla="*/ 2022 w 2022"/>
                <a:gd name="T7" fmla="*/ 198 h 1168"/>
                <a:gd name="T8" fmla="*/ 342 w 2022"/>
                <a:gd name="T9" fmla="*/ 1168 h 1168"/>
              </a:gdLst>
              <a:ahLst/>
              <a:cxnLst>
                <a:cxn ang="0">
                  <a:pos x="T0" y="T1"/>
                </a:cxn>
                <a:cxn ang="0">
                  <a:pos x="T2" y="T3"/>
                </a:cxn>
                <a:cxn ang="0">
                  <a:pos x="T4" y="T5"/>
                </a:cxn>
                <a:cxn ang="0">
                  <a:pos x="T6" y="T7"/>
                </a:cxn>
                <a:cxn ang="0">
                  <a:pos x="T8" y="T9"/>
                </a:cxn>
              </a:cxnLst>
              <a:rect l="0" t="0" r="r" b="b"/>
              <a:pathLst>
                <a:path w="2022" h="1168">
                  <a:moveTo>
                    <a:pt x="342" y="1168"/>
                  </a:moveTo>
                  <a:lnTo>
                    <a:pt x="0" y="967"/>
                  </a:lnTo>
                  <a:lnTo>
                    <a:pt x="1680" y="0"/>
                  </a:lnTo>
                  <a:lnTo>
                    <a:pt x="2022" y="198"/>
                  </a:lnTo>
                  <a:lnTo>
                    <a:pt x="342" y="1168"/>
                  </a:lnTo>
                  <a:close/>
                </a:path>
              </a:pathLst>
            </a:custGeom>
            <a:solidFill>
              <a:schemeClr val="bg2">
                <a:lumMod val="10000"/>
                <a:lumOff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4" name="Freeform 291"/>
            <p:cNvSpPr>
              <a:spLocks/>
            </p:cNvSpPr>
            <p:nvPr/>
          </p:nvSpPr>
          <p:spPr bwMode="auto">
            <a:xfrm>
              <a:off x="733425" y="684213"/>
              <a:ext cx="2679700" cy="5657850"/>
            </a:xfrm>
            <a:custGeom>
              <a:avLst/>
              <a:gdLst>
                <a:gd name="T0" fmla="*/ 1680 w 1688"/>
                <a:gd name="T1" fmla="*/ 0 h 3564"/>
                <a:gd name="T2" fmla="*/ 1688 w 1688"/>
                <a:gd name="T3" fmla="*/ 2594 h 3564"/>
                <a:gd name="T4" fmla="*/ 6 w 1688"/>
                <a:gd name="T5" fmla="*/ 3564 h 3564"/>
                <a:gd name="T6" fmla="*/ 0 w 1688"/>
                <a:gd name="T7" fmla="*/ 970 h 3564"/>
                <a:gd name="T8" fmla="*/ 1680 w 1688"/>
                <a:gd name="T9" fmla="*/ 0 h 3564"/>
              </a:gdLst>
              <a:ahLst/>
              <a:cxnLst>
                <a:cxn ang="0">
                  <a:pos x="T0" y="T1"/>
                </a:cxn>
                <a:cxn ang="0">
                  <a:pos x="T2" y="T3"/>
                </a:cxn>
                <a:cxn ang="0">
                  <a:pos x="T4" y="T5"/>
                </a:cxn>
                <a:cxn ang="0">
                  <a:pos x="T6" y="T7"/>
                </a:cxn>
                <a:cxn ang="0">
                  <a:pos x="T8" y="T9"/>
                </a:cxn>
              </a:cxnLst>
              <a:rect l="0" t="0" r="r" b="b"/>
              <a:pathLst>
                <a:path w="1688" h="3564">
                  <a:moveTo>
                    <a:pt x="1680" y="0"/>
                  </a:moveTo>
                  <a:lnTo>
                    <a:pt x="1688" y="2594"/>
                  </a:lnTo>
                  <a:lnTo>
                    <a:pt x="6" y="3564"/>
                  </a:lnTo>
                  <a:lnTo>
                    <a:pt x="0" y="970"/>
                  </a:lnTo>
                  <a:lnTo>
                    <a:pt x="1680" y="0"/>
                  </a:lnTo>
                  <a:close/>
                </a:path>
              </a:pathLst>
            </a:custGeom>
            <a:solidFill>
              <a:srgbClr val="E3EA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5" name="Freeform 292"/>
            <p:cNvSpPr>
              <a:spLocks/>
            </p:cNvSpPr>
            <p:nvPr/>
          </p:nvSpPr>
          <p:spPr bwMode="auto">
            <a:xfrm>
              <a:off x="104776" y="1858963"/>
              <a:ext cx="688975" cy="4802188"/>
            </a:xfrm>
            <a:custGeom>
              <a:avLst/>
              <a:gdLst>
                <a:gd name="T0" fmla="*/ 434 w 434"/>
                <a:gd name="T1" fmla="*/ 3025 h 3025"/>
                <a:gd name="T2" fmla="*/ 8 w 434"/>
                <a:gd name="T3" fmla="*/ 2776 h 3025"/>
                <a:gd name="T4" fmla="*/ 0 w 434"/>
                <a:gd name="T5" fmla="*/ 0 h 3025"/>
                <a:gd name="T6" fmla="*/ 426 w 434"/>
                <a:gd name="T7" fmla="*/ 246 h 3025"/>
                <a:gd name="T8" fmla="*/ 434 w 434"/>
                <a:gd name="T9" fmla="*/ 3025 h 3025"/>
              </a:gdLst>
              <a:ahLst/>
              <a:cxnLst>
                <a:cxn ang="0">
                  <a:pos x="T0" y="T1"/>
                </a:cxn>
                <a:cxn ang="0">
                  <a:pos x="T2" y="T3"/>
                </a:cxn>
                <a:cxn ang="0">
                  <a:pos x="T4" y="T5"/>
                </a:cxn>
                <a:cxn ang="0">
                  <a:pos x="T6" y="T7"/>
                </a:cxn>
                <a:cxn ang="0">
                  <a:pos x="T8" y="T9"/>
                </a:cxn>
              </a:cxnLst>
              <a:rect l="0" t="0" r="r" b="b"/>
              <a:pathLst>
                <a:path w="434" h="3025">
                  <a:moveTo>
                    <a:pt x="434" y="3025"/>
                  </a:moveTo>
                  <a:lnTo>
                    <a:pt x="8" y="2776"/>
                  </a:lnTo>
                  <a:lnTo>
                    <a:pt x="0" y="0"/>
                  </a:lnTo>
                  <a:lnTo>
                    <a:pt x="426" y="246"/>
                  </a:lnTo>
                  <a:lnTo>
                    <a:pt x="434" y="3025"/>
                  </a:lnTo>
                  <a:close/>
                </a:path>
              </a:pathLst>
            </a:custGeom>
            <a:solidFill>
              <a:srgbClr val="4A6F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6" name="Freeform 293"/>
            <p:cNvSpPr>
              <a:spLocks/>
            </p:cNvSpPr>
            <p:nvPr/>
          </p:nvSpPr>
          <p:spPr bwMode="auto">
            <a:xfrm>
              <a:off x="198438" y="2016126"/>
              <a:ext cx="506412" cy="2460625"/>
            </a:xfrm>
            <a:custGeom>
              <a:avLst/>
              <a:gdLst>
                <a:gd name="T0" fmla="*/ 8 w 319"/>
                <a:gd name="T1" fmla="*/ 1368 h 1550"/>
                <a:gd name="T2" fmla="*/ 0 w 319"/>
                <a:gd name="T3" fmla="*/ 0 h 1550"/>
                <a:gd name="T4" fmla="*/ 310 w 319"/>
                <a:gd name="T5" fmla="*/ 182 h 1550"/>
                <a:gd name="T6" fmla="*/ 319 w 319"/>
                <a:gd name="T7" fmla="*/ 1550 h 1550"/>
                <a:gd name="T8" fmla="*/ 8 w 319"/>
                <a:gd name="T9" fmla="*/ 1368 h 1550"/>
              </a:gdLst>
              <a:ahLst/>
              <a:cxnLst>
                <a:cxn ang="0">
                  <a:pos x="T0" y="T1"/>
                </a:cxn>
                <a:cxn ang="0">
                  <a:pos x="T2" y="T3"/>
                </a:cxn>
                <a:cxn ang="0">
                  <a:pos x="T4" y="T5"/>
                </a:cxn>
                <a:cxn ang="0">
                  <a:pos x="T6" y="T7"/>
                </a:cxn>
                <a:cxn ang="0">
                  <a:pos x="T8" y="T9"/>
                </a:cxn>
              </a:cxnLst>
              <a:rect l="0" t="0" r="r" b="b"/>
              <a:pathLst>
                <a:path w="319" h="1550">
                  <a:moveTo>
                    <a:pt x="8" y="1368"/>
                  </a:moveTo>
                  <a:lnTo>
                    <a:pt x="0" y="0"/>
                  </a:lnTo>
                  <a:lnTo>
                    <a:pt x="310" y="182"/>
                  </a:lnTo>
                  <a:lnTo>
                    <a:pt x="319" y="1550"/>
                  </a:lnTo>
                  <a:lnTo>
                    <a:pt x="8" y="1368"/>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7" name="Freeform 294"/>
            <p:cNvSpPr>
              <a:spLocks/>
            </p:cNvSpPr>
            <p:nvPr/>
          </p:nvSpPr>
          <p:spPr bwMode="auto">
            <a:xfrm>
              <a:off x="781050" y="603251"/>
              <a:ext cx="2865437" cy="6057900"/>
            </a:xfrm>
            <a:custGeom>
              <a:avLst/>
              <a:gdLst>
                <a:gd name="T0" fmla="*/ 1797 w 1805"/>
                <a:gd name="T1" fmla="*/ 0 h 3816"/>
                <a:gd name="T2" fmla="*/ 1805 w 1805"/>
                <a:gd name="T3" fmla="*/ 2779 h 3816"/>
                <a:gd name="T4" fmla="*/ 8 w 1805"/>
                <a:gd name="T5" fmla="*/ 3816 h 3816"/>
                <a:gd name="T6" fmla="*/ 0 w 1805"/>
                <a:gd name="T7" fmla="*/ 1037 h 3816"/>
                <a:gd name="T8" fmla="*/ 1797 w 1805"/>
                <a:gd name="T9" fmla="*/ 0 h 3816"/>
              </a:gdLst>
              <a:ahLst/>
              <a:cxnLst>
                <a:cxn ang="0">
                  <a:pos x="T0" y="T1"/>
                </a:cxn>
                <a:cxn ang="0">
                  <a:pos x="T2" y="T3"/>
                </a:cxn>
                <a:cxn ang="0">
                  <a:pos x="T4" y="T5"/>
                </a:cxn>
                <a:cxn ang="0">
                  <a:pos x="T6" y="T7"/>
                </a:cxn>
                <a:cxn ang="0">
                  <a:pos x="T8" y="T9"/>
                </a:cxn>
              </a:cxnLst>
              <a:rect l="0" t="0" r="r" b="b"/>
              <a:pathLst>
                <a:path w="1805" h="3816">
                  <a:moveTo>
                    <a:pt x="1797" y="0"/>
                  </a:moveTo>
                  <a:lnTo>
                    <a:pt x="1805" y="2779"/>
                  </a:lnTo>
                  <a:lnTo>
                    <a:pt x="8" y="3816"/>
                  </a:lnTo>
                  <a:lnTo>
                    <a:pt x="0" y="1037"/>
                  </a:lnTo>
                  <a:lnTo>
                    <a:pt x="1797" y="0"/>
                  </a:lnTo>
                  <a:close/>
                </a:path>
              </a:pathLst>
            </a:custGeom>
            <a:solidFill>
              <a:srgbClr val="1A56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8" name="Freeform 295"/>
            <p:cNvSpPr>
              <a:spLocks/>
            </p:cNvSpPr>
            <p:nvPr/>
          </p:nvSpPr>
          <p:spPr bwMode="auto">
            <a:xfrm>
              <a:off x="253999" y="4776786"/>
              <a:ext cx="395289" cy="530224"/>
            </a:xfrm>
            <a:custGeom>
              <a:avLst/>
              <a:gdLst>
                <a:gd name="T0" fmla="*/ 71 w 93"/>
                <a:gd name="T1" fmla="*/ 125 h 125"/>
                <a:gd name="T2" fmla="*/ 51 w 93"/>
                <a:gd name="T3" fmla="*/ 118 h 125"/>
                <a:gd name="T4" fmla="*/ 15 w 93"/>
                <a:gd name="T5" fmla="*/ 80 h 125"/>
                <a:gd name="T6" fmla="*/ 0 w 93"/>
                <a:gd name="T7" fmla="*/ 30 h 125"/>
                <a:gd name="T8" fmla="*/ 21 w 93"/>
                <a:gd name="T9" fmla="*/ 0 h 125"/>
                <a:gd name="T10" fmla="*/ 42 w 93"/>
                <a:gd name="T11" fmla="*/ 6 h 125"/>
                <a:gd name="T12" fmla="*/ 78 w 93"/>
                <a:gd name="T13" fmla="*/ 44 h 125"/>
                <a:gd name="T14" fmla="*/ 93 w 93"/>
                <a:gd name="T15" fmla="*/ 94 h 125"/>
                <a:gd name="T16" fmla="*/ 71 w 93"/>
                <a:gd name="T17"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 h="125">
                  <a:moveTo>
                    <a:pt x="71" y="125"/>
                  </a:moveTo>
                  <a:cubicBezTo>
                    <a:pt x="65" y="125"/>
                    <a:pt x="58" y="123"/>
                    <a:pt x="51" y="118"/>
                  </a:cubicBezTo>
                  <a:cubicBezTo>
                    <a:pt x="37" y="111"/>
                    <a:pt x="24" y="97"/>
                    <a:pt x="15" y="80"/>
                  </a:cubicBezTo>
                  <a:cubicBezTo>
                    <a:pt x="5" y="63"/>
                    <a:pt x="0" y="45"/>
                    <a:pt x="0" y="30"/>
                  </a:cubicBezTo>
                  <a:cubicBezTo>
                    <a:pt x="0" y="11"/>
                    <a:pt x="8" y="0"/>
                    <a:pt x="21" y="0"/>
                  </a:cubicBezTo>
                  <a:cubicBezTo>
                    <a:pt x="27" y="0"/>
                    <a:pt x="35" y="2"/>
                    <a:pt x="42" y="6"/>
                  </a:cubicBezTo>
                  <a:cubicBezTo>
                    <a:pt x="55" y="14"/>
                    <a:pt x="68" y="27"/>
                    <a:pt x="78" y="44"/>
                  </a:cubicBezTo>
                  <a:cubicBezTo>
                    <a:pt x="88" y="61"/>
                    <a:pt x="93" y="79"/>
                    <a:pt x="93" y="94"/>
                  </a:cubicBezTo>
                  <a:cubicBezTo>
                    <a:pt x="93" y="113"/>
                    <a:pt x="85" y="125"/>
                    <a:pt x="71" y="125"/>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09" name="Freeform 296"/>
            <p:cNvSpPr>
              <a:spLocks noEditPoints="1"/>
            </p:cNvSpPr>
            <p:nvPr/>
          </p:nvSpPr>
          <p:spPr bwMode="auto">
            <a:xfrm>
              <a:off x="215900" y="4738688"/>
              <a:ext cx="466725" cy="603250"/>
            </a:xfrm>
            <a:custGeom>
              <a:avLst/>
              <a:gdLst>
                <a:gd name="T0" fmla="*/ 30 w 110"/>
                <a:gd name="T1" fmla="*/ 9 h 142"/>
                <a:gd name="T2" fmla="*/ 51 w 110"/>
                <a:gd name="T3" fmla="*/ 15 h 142"/>
                <a:gd name="T4" fmla="*/ 87 w 110"/>
                <a:gd name="T5" fmla="*/ 53 h 142"/>
                <a:gd name="T6" fmla="*/ 102 w 110"/>
                <a:gd name="T7" fmla="*/ 103 h 142"/>
                <a:gd name="T8" fmla="*/ 80 w 110"/>
                <a:gd name="T9" fmla="*/ 134 h 142"/>
                <a:gd name="T10" fmla="*/ 60 w 110"/>
                <a:gd name="T11" fmla="*/ 127 h 142"/>
                <a:gd name="T12" fmla="*/ 24 w 110"/>
                <a:gd name="T13" fmla="*/ 89 h 142"/>
                <a:gd name="T14" fmla="*/ 9 w 110"/>
                <a:gd name="T15" fmla="*/ 39 h 142"/>
                <a:gd name="T16" fmla="*/ 30 w 110"/>
                <a:gd name="T17" fmla="*/ 9 h 142"/>
                <a:gd name="T18" fmla="*/ 30 w 110"/>
                <a:gd name="T19" fmla="*/ 0 h 142"/>
                <a:gd name="T20" fmla="*/ 0 w 110"/>
                <a:gd name="T21" fmla="*/ 39 h 142"/>
                <a:gd name="T22" fmla="*/ 16 w 110"/>
                <a:gd name="T23" fmla="*/ 93 h 142"/>
                <a:gd name="T24" fmla="*/ 56 w 110"/>
                <a:gd name="T25" fmla="*/ 135 h 142"/>
                <a:gd name="T26" fmla="*/ 80 w 110"/>
                <a:gd name="T27" fmla="*/ 142 h 142"/>
                <a:gd name="T28" fmla="*/ 110 w 110"/>
                <a:gd name="T29" fmla="*/ 103 h 142"/>
                <a:gd name="T30" fmla="*/ 94 w 110"/>
                <a:gd name="T31" fmla="*/ 49 h 142"/>
                <a:gd name="T32" fmla="*/ 55 w 110"/>
                <a:gd name="T33" fmla="*/ 8 h 142"/>
                <a:gd name="T34" fmla="*/ 30 w 110"/>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142">
                  <a:moveTo>
                    <a:pt x="30" y="9"/>
                  </a:moveTo>
                  <a:cubicBezTo>
                    <a:pt x="36" y="9"/>
                    <a:pt x="44" y="11"/>
                    <a:pt x="51" y="15"/>
                  </a:cubicBezTo>
                  <a:cubicBezTo>
                    <a:pt x="64" y="23"/>
                    <a:pt x="77" y="36"/>
                    <a:pt x="87" y="53"/>
                  </a:cubicBezTo>
                  <a:cubicBezTo>
                    <a:pt x="97" y="70"/>
                    <a:pt x="102" y="88"/>
                    <a:pt x="102" y="103"/>
                  </a:cubicBezTo>
                  <a:cubicBezTo>
                    <a:pt x="102" y="122"/>
                    <a:pt x="94" y="134"/>
                    <a:pt x="80" y="134"/>
                  </a:cubicBezTo>
                  <a:cubicBezTo>
                    <a:pt x="74" y="134"/>
                    <a:pt x="67" y="132"/>
                    <a:pt x="60" y="127"/>
                  </a:cubicBezTo>
                  <a:cubicBezTo>
                    <a:pt x="46" y="120"/>
                    <a:pt x="33" y="106"/>
                    <a:pt x="24" y="89"/>
                  </a:cubicBezTo>
                  <a:cubicBezTo>
                    <a:pt x="14" y="72"/>
                    <a:pt x="9" y="54"/>
                    <a:pt x="9" y="39"/>
                  </a:cubicBezTo>
                  <a:cubicBezTo>
                    <a:pt x="9" y="20"/>
                    <a:pt x="17" y="9"/>
                    <a:pt x="30" y="9"/>
                  </a:cubicBezTo>
                  <a:moveTo>
                    <a:pt x="30" y="0"/>
                  </a:moveTo>
                  <a:cubicBezTo>
                    <a:pt x="16" y="0"/>
                    <a:pt x="0" y="10"/>
                    <a:pt x="0" y="39"/>
                  </a:cubicBezTo>
                  <a:cubicBezTo>
                    <a:pt x="0" y="56"/>
                    <a:pt x="6" y="75"/>
                    <a:pt x="16" y="93"/>
                  </a:cubicBezTo>
                  <a:cubicBezTo>
                    <a:pt x="27" y="111"/>
                    <a:pt x="41" y="126"/>
                    <a:pt x="56" y="135"/>
                  </a:cubicBezTo>
                  <a:cubicBezTo>
                    <a:pt x="64" y="140"/>
                    <a:pt x="73" y="142"/>
                    <a:pt x="80" y="142"/>
                  </a:cubicBezTo>
                  <a:cubicBezTo>
                    <a:pt x="95" y="142"/>
                    <a:pt x="110" y="132"/>
                    <a:pt x="110" y="103"/>
                  </a:cubicBezTo>
                  <a:cubicBezTo>
                    <a:pt x="110" y="86"/>
                    <a:pt x="105" y="67"/>
                    <a:pt x="94" y="49"/>
                  </a:cubicBezTo>
                  <a:cubicBezTo>
                    <a:pt x="84" y="31"/>
                    <a:pt x="70" y="16"/>
                    <a:pt x="55" y="8"/>
                  </a:cubicBezTo>
                  <a:cubicBezTo>
                    <a:pt x="46" y="3"/>
                    <a:pt x="38" y="0"/>
                    <a:pt x="3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297" name="Group 3296"/>
          <p:cNvGrpSpPr/>
          <p:nvPr/>
        </p:nvGrpSpPr>
        <p:grpSpPr>
          <a:xfrm>
            <a:off x="6697091" y="2373792"/>
            <a:ext cx="966952" cy="1861939"/>
            <a:chOff x="1681163" y="298451"/>
            <a:chExt cx="3370263" cy="6489700"/>
          </a:xfrm>
        </p:grpSpPr>
        <p:sp>
          <p:nvSpPr>
            <p:cNvPr id="3288" name="Freeform 276"/>
            <p:cNvSpPr>
              <a:spLocks/>
            </p:cNvSpPr>
            <p:nvPr/>
          </p:nvSpPr>
          <p:spPr bwMode="auto">
            <a:xfrm>
              <a:off x="1681163" y="1477963"/>
              <a:ext cx="3360738" cy="3673475"/>
            </a:xfrm>
            <a:custGeom>
              <a:avLst/>
              <a:gdLst>
                <a:gd name="T0" fmla="*/ 627 w 791"/>
                <a:gd name="T1" fmla="*/ 0 h 866"/>
                <a:gd name="T2" fmla="*/ 508 w 791"/>
                <a:gd name="T3" fmla="*/ 69 h 866"/>
                <a:gd name="T4" fmla="*/ 392 w 791"/>
                <a:gd name="T5" fmla="*/ 269 h 866"/>
                <a:gd name="T6" fmla="*/ 393 w 791"/>
                <a:gd name="T7" fmla="*/ 412 h 866"/>
                <a:gd name="T8" fmla="*/ 277 w 791"/>
                <a:gd name="T9" fmla="*/ 612 h 866"/>
                <a:gd name="T10" fmla="*/ 0 w 791"/>
                <a:gd name="T11" fmla="*/ 772 h 866"/>
                <a:gd name="T12" fmla="*/ 163 w 791"/>
                <a:gd name="T13" fmla="*/ 866 h 866"/>
                <a:gd name="T14" fmla="*/ 440 w 791"/>
                <a:gd name="T15" fmla="*/ 707 h 866"/>
                <a:gd name="T16" fmla="*/ 556 w 791"/>
                <a:gd name="T17" fmla="*/ 507 h 866"/>
                <a:gd name="T18" fmla="*/ 555 w 791"/>
                <a:gd name="T19" fmla="*/ 364 h 866"/>
                <a:gd name="T20" fmla="*/ 671 w 791"/>
                <a:gd name="T21" fmla="*/ 164 h 866"/>
                <a:gd name="T22" fmla="*/ 791 w 791"/>
                <a:gd name="T23" fmla="*/ 95 h 866"/>
                <a:gd name="T24" fmla="*/ 627 w 791"/>
                <a:gd name="T25" fmla="*/ 0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1" h="866">
                  <a:moveTo>
                    <a:pt x="627" y="0"/>
                  </a:moveTo>
                  <a:cubicBezTo>
                    <a:pt x="508" y="69"/>
                    <a:pt x="508" y="69"/>
                    <a:pt x="508" y="69"/>
                  </a:cubicBezTo>
                  <a:cubicBezTo>
                    <a:pt x="444" y="106"/>
                    <a:pt x="392" y="195"/>
                    <a:pt x="392" y="269"/>
                  </a:cubicBezTo>
                  <a:cubicBezTo>
                    <a:pt x="393" y="412"/>
                    <a:pt x="393" y="412"/>
                    <a:pt x="393" y="412"/>
                  </a:cubicBezTo>
                  <a:cubicBezTo>
                    <a:pt x="393" y="485"/>
                    <a:pt x="341" y="575"/>
                    <a:pt x="277" y="612"/>
                  </a:cubicBezTo>
                  <a:cubicBezTo>
                    <a:pt x="0" y="772"/>
                    <a:pt x="0" y="772"/>
                    <a:pt x="0" y="772"/>
                  </a:cubicBezTo>
                  <a:cubicBezTo>
                    <a:pt x="163" y="866"/>
                    <a:pt x="163" y="866"/>
                    <a:pt x="163" y="866"/>
                  </a:cubicBezTo>
                  <a:cubicBezTo>
                    <a:pt x="440" y="707"/>
                    <a:pt x="440" y="707"/>
                    <a:pt x="440" y="707"/>
                  </a:cubicBezTo>
                  <a:cubicBezTo>
                    <a:pt x="504" y="670"/>
                    <a:pt x="556" y="580"/>
                    <a:pt x="556" y="507"/>
                  </a:cubicBezTo>
                  <a:cubicBezTo>
                    <a:pt x="555" y="364"/>
                    <a:pt x="555" y="364"/>
                    <a:pt x="555" y="364"/>
                  </a:cubicBezTo>
                  <a:cubicBezTo>
                    <a:pt x="555" y="290"/>
                    <a:pt x="607" y="201"/>
                    <a:pt x="671" y="164"/>
                  </a:cubicBezTo>
                  <a:cubicBezTo>
                    <a:pt x="791" y="95"/>
                    <a:pt x="791" y="95"/>
                    <a:pt x="791" y="95"/>
                  </a:cubicBezTo>
                  <a:lnTo>
                    <a:pt x="627" y="0"/>
                  </a:lnTo>
                  <a:close/>
                </a:path>
              </a:pathLst>
            </a:custGeom>
            <a:solidFill>
              <a:srgbClr val="9C1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9" name="Freeform 277"/>
            <p:cNvSpPr>
              <a:spLocks/>
            </p:cNvSpPr>
            <p:nvPr/>
          </p:nvSpPr>
          <p:spPr bwMode="auto">
            <a:xfrm>
              <a:off x="1749425" y="1838326"/>
              <a:ext cx="552450" cy="4432300"/>
            </a:xfrm>
            <a:custGeom>
              <a:avLst/>
              <a:gdLst>
                <a:gd name="T0" fmla="*/ 348 w 348"/>
                <a:gd name="T1" fmla="*/ 2792 h 2792"/>
                <a:gd name="T2" fmla="*/ 8 w 348"/>
                <a:gd name="T3" fmla="*/ 2595 h 2792"/>
                <a:gd name="T4" fmla="*/ 0 w 348"/>
                <a:gd name="T5" fmla="*/ 0 h 2792"/>
                <a:gd name="T6" fmla="*/ 343 w 348"/>
                <a:gd name="T7" fmla="*/ 198 h 2792"/>
                <a:gd name="T8" fmla="*/ 348 w 348"/>
                <a:gd name="T9" fmla="*/ 2792 h 2792"/>
              </a:gdLst>
              <a:ahLst/>
              <a:cxnLst>
                <a:cxn ang="0">
                  <a:pos x="T0" y="T1"/>
                </a:cxn>
                <a:cxn ang="0">
                  <a:pos x="T2" y="T3"/>
                </a:cxn>
                <a:cxn ang="0">
                  <a:pos x="T4" y="T5"/>
                </a:cxn>
                <a:cxn ang="0">
                  <a:pos x="T6" y="T7"/>
                </a:cxn>
                <a:cxn ang="0">
                  <a:pos x="T8" y="T9"/>
                </a:cxn>
              </a:cxnLst>
              <a:rect l="0" t="0" r="r" b="b"/>
              <a:pathLst>
                <a:path w="348" h="2792">
                  <a:moveTo>
                    <a:pt x="348" y="2792"/>
                  </a:moveTo>
                  <a:lnTo>
                    <a:pt x="8" y="2595"/>
                  </a:lnTo>
                  <a:lnTo>
                    <a:pt x="0" y="0"/>
                  </a:lnTo>
                  <a:lnTo>
                    <a:pt x="343" y="198"/>
                  </a:lnTo>
                  <a:lnTo>
                    <a:pt x="348" y="2792"/>
                  </a:ln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0" name="Freeform 278"/>
            <p:cNvSpPr>
              <a:spLocks/>
            </p:cNvSpPr>
            <p:nvPr/>
          </p:nvSpPr>
          <p:spPr bwMode="auto">
            <a:xfrm>
              <a:off x="1749425" y="298451"/>
              <a:ext cx="3213100" cy="1854200"/>
            </a:xfrm>
            <a:custGeom>
              <a:avLst/>
              <a:gdLst>
                <a:gd name="T0" fmla="*/ 343 w 2024"/>
                <a:gd name="T1" fmla="*/ 1168 h 1168"/>
                <a:gd name="T2" fmla="*/ 0 w 2024"/>
                <a:gd name="T3" fmla="*/ 970 h 1168"/>
                <a:gd name="T4" fmla="*/ 1681 w 2024"/>
                <a:gd name="T5" fmla="*/ 0 h 1168"/>
                <a:gd name="T6" fmla="*/ 2024 w 2024"/>
                <a:gd name="T7" fmla="*/ 198 h 1168"/>
                <a:gd name="T8" fmla="*/ 343 w 2024"/>
                <a:gd name="T9" fmla="*/ 1168 h 1168"/>
              </a:gdLst>
              <a:ahLst/>
              <a:cxnLst>
                <a:cxn ang="0">
                  <a:pos x="T0" y="T1"/>
                </a:cxn>
                <a:cxn ang="0">
                  <a:pos x="T2" y="T3"/>
                </a:cxn>
                <a:cxn ang="0">
                  <a:pos x="T4" y="T5"/>
                </a:cxn>
                <a:cxn ang="0">
                  <a:pos x="T6" y="T7"/>
                </a:cxn>
                <a:cxn ang="0">
                  <a:pos x="T8" y="T9"/>
                </a:cxn>
              </a:cxnLst>
              <a:rect l="0" t="0" r="r" b="b"/>
              <a:pathLst>
                <a:path w="2024" h="1168">
                  <a:moveTo>
                    <a:pt x="343" y="1168"/>
                  </a:moveTo>
                  <a:lnTo>
                    <a:pt x="0" y="970"/>
                  </a:lnTo>
                  <a:lnTo>
                    <a:pt x="1681" y="0"/>
                  </a:lnTo>
                  <a:lnTo>
                    <a:pt x="2024" y="198"/>
                  </a:lnTo>
                  <a:lnTo>
                    <a:pt x="343" y="1168"/>
                  </a:lnTo>
                  <a:close/>
                </a:path>
              </a:pathLst>
            </a:custGeom>
            <a:solidFill>
              <a:schemeClr val="bg2">
                <a:lumMod val="10000"/>
                <a:lumOff val="9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1" name="Freeform 279"/>
            <p:cNvSpPr>
              <a:spLocks/>
            </p:cNvSpPr>
            <p:nvPr/>
          </p:nvSpPr>
          <p:spPr bwMode="auto">
            <a:xfrm>
              <a:off x="2293937" y="612776"/>
              <a:ext cx="2681287" cy="5657851"/>
            </a:xfrm>
            <a:custGeom>
              <a:avLst/>
              <a:gdLst>
                <a:gd name="T0" fmla="*/ 1681 w 1689"/>
                <a:gd name="T1" fmla="*/ 0 h 3564"/>
                <a:gd name="T2" fmla="*/ 1689 w 1689"/>
                <a:gd name="T3" fmla="*/ 2597 h 3564"/>
                <a:gd name="T4" fmla="*/ 5 w 1689"/>
                <a:gd name="T5" fmla="*/ 3564 h 3564"/>
                <a:gd name="T6" fmla="*/ 0 w 1689"/>
                <a:gd name="T7" fmla="*/ 970 h 3564"/>
                <a:gd name="T8" fmla="*/ 1681 w 1689"/>
                <a:gd name="T9" fmla="*/ 0 h 3564"/>
              </a:gdLst>
              <a:ahLst/>
              <a:cxnLst>
                <a:cxn ang="0">
                  <a:pos x="T0" y="T1"/>
                </a:cxn>
                <a:cxn ang="0">
                  <a:pos x="T2" y="T3"/>
                </a:cxn>
                <a:cxn ang="0">
                  <a:pos x="T4" y="T5"/>
                </a:cxn>
                <a:cxn ang="0">
                  <a:pos x="T6" y="T7"/>
                </a:cxn>
                <a:cxn ang="0">
                  <a:pos x="T8" y="T9"/>
                </a:cxn>
              </a:cxnLst>
              <a:rect l="0" t="0" r="r" b="b"/>
              <a:pathLst>
                <a:path w="1689" h="3564">
                  <a:moveTo>
                    <a:pt x="1681" y="0"/>
                  </a:moveTo>
                  <a:lnTo>
                    <a:pt x="1689" y="2597"/>
                  </a:lnTo>
                  <a:lnTo>
                    <a:pt x="5" y="3564"/>
                  </a:lnTo>
                  <a:lnTo>
                    <a:pt x="0" y="970"/>
                  </a:lnTo>
                  <a:lnTo>
                    <a:pt x="1681" y="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2" name="Freeform 280"/>
            <p:cNvSpPr>
              <a:spLocks/>
            </p:cNvSpPr>
            <p:nvPr/>
          </p:nvSpPr>
          <p:spPr bwMode="auto">
            <a:xfrm>
              <a:off x="1757363" y="4684713"/>
              <a:ext cx="544513" cy="1585913"/>
            </a:xfrm>
            <a:custGeom>
              <a:avLst/>
              <a:gdLst>
                <a:gd name="T0" fmla="*/ 0 w 343"/>
                <a:gd name="T1" fmla="*/ 0 h 999"/>
                <a:gd name="T2" fmla="*/ 3 w 343"/>
                <a:gd name="T3" fmla="*/ 802 h 999"/>
                <a:gd name="T4" fmla="*/ 343 w 343"/>
                <a:gd name="T5" fmla="*/ 999 h 999"/>
                <a:gd name="T6" fmla="*/ 343 w 343"/>
                <a:gd name="T7" fmla="*/ 198 h 999"/>
                <a:gd name="T8" fmla="*/ 0 w 343"/>
                <a:gd name="T9" fmla="*/ 0 h 999"/>
              </a:gdLst>
              <a:ahLst/>
              <a:cxnLst>
                <a:cxn ang="0">
                  <a:pos x="T0" y="T1"/>
                </a:cxn>
                <a:cxn ang="0">
                  <a:pos x="T2" y="T3"/>
                </a:cxn>
                <a:cxn ang="0">
                  <a:pos x="T4" y="T5"/>
                </a:cxn>
                <a:cxn ang="0">
                  <a:pos x="T6" y="T7"/>
                </a:cxn>
                <a:cxn ang="0">
                  <a:pos x="T8" y="T9"/>
                </a:cxn>
              </a:cxnLst>
              <a:rect l="0" t="0" r="r" b="b"/>
              <a:pathLst>
                <a:path w="343" h="999">
                  <a:moveTo>
                    <a:pt x="0" y="0"/>
                  </a:moveTo>
                  <a:lnTo>
                    <a:pt x="3" y="802"/>
                  </a:lnTo>
                  <a:lnTo>
                    <a:pt x="343" y="999"/>
                  </a:lnTo>
                  <a:lnTo>
                    <a:pt x="343" y="198"/>
                  </a:lnTo>
                  <a:lnTo>
                    <a:pt x="0" y="0"/>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3" name="Freeform 281"/>
            <p:cNvSpPr>
              <a:spLocks/>
            </p:cNvSpPr>
            <p:nvPr/>
          </p:nvSpPr>
          <p:spPr bwMode="auto">
            <a:xfrm>
              <a:off x="2301876" y="1724025"/>
              <a:ext cx="2673351" cy="4546599"/>
            </a:xfrm>
            <a:custGeom>
              <a:avLst/>
              <a:gdLst>
                <a:gd name="T0" fmla="*/ 0 w 629"/>
                <a:gd name="T1" fmla="*/ 1072 h 1072"/>
                <a:gd name="T2" fmla="*/ 629 w 629"/>
                <a:gd name="T3" fmla="*/ 710 h 1072"/>
                <a:gd name="T4" fmla="*/ 627 w 629"/>
                <a:gd name="T5" fmla="*/ 0 h 1072"/>
                <a:gd name="T6" fmla="*/ 505 w 629"/>
                <a:gd name="T7" fmla="*/ 71 h 1072"/>
                <a:gd name="T8" fmla="*/ 369 w 629"/>
                <a:gd name="T9" fmla="*/ 306 h 1072"/>
                <a:gd name="T10" fmla="*/ 369 w 629"/>
                <a:gd name="T11" fmla="*/ 449 h 1072"/>
                <a:gd name="T12" fmla="*/ 274 w 629"/>
                <a:gd name="T13" fmla="*/ 614 h 1072"/>
                <a:gd name="T14" fmla="*/ 0 w 629"/>
                <a:gd name="T15" fmla="*/ 772 h 1072"/>
                <a:gd name="T16" fmla="*/ 0 w 629"/>
                <a:gd name="T17" fmla="*/ 1072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9" h="1072">
                  <a:moveTo>
                    <a:pt x="0" y="1072"/>
                  </a:moveTo>
                  <a:cubicBezTo>
                    <a:pt x="629" y="710"/>
                    <a:pt x="629" y="710"/>
                    <a:pt x="629" y="710"/>
                  </a:cubicBezTo>
                  <a:cubicBezTo>
                    <a:pt x="627" y="0"/>
                    <a:pt x="627" y="0"/>
                    <a:pt x="627" y="0"/>
                  </a:cubicBezTo>
                  <a:cubicBezTo>
                    <a:pt x="505" y="71"/>
                    <a:pt x="505" y="71"/>
                    <a:pt x="505" y="71"/>
                  </a:cubicBezTo>
                  <a:cubicBezTo>
                    <a:pt x="428" y="115"/>
                    <a:pt x="369" y="218"/>
                    <a:pt x="369" y="306"/>
                  </a:cubicBezTo>
                  <a:cubicBezTo>
                    <a:pt x="369" y="449"/>
                    <a:pt x="369" y="449"/>
                    <a:pt x="369" y="449"/>
                  </a:cubicBezTo>
                  <a:cubicBezTo>
                    <a:pt x="370" y="508"/>
                    <a:pt x="326" y="584"/>
                    <a:pt x="274" y="614"/>
                  </a:cubicBezTo>
                  <a:cubicBezTo>
                    <a:pt x="0" y="772"/>
                    <a:pt x="0" y="772"/>
                    <a:pt x="0" y="772"/>
                  </a:cubicBezTo>
                  <a:lnTo>
                    <a:pt x="0" y="107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4" name="Freeform 282"/>
            <p:cNvSpPr>
              <a:spLocks/>
            </p:cNvSpPr>
            <p:nvPr/>
          </p:nvSpPr>
          <p:spPr bwMode="auto">
            <a:xfrm>
              <a:off x="1681163" y="4752976"/>
              <a:ext cx="696913" cy="2035175"/>
            </a:xfrm>
            <a:custGeom>
              <a:avLst/>
              <a:gdLst>
                <a:gd name="T0" fmla="*/ 439 w 439"/>
                <a:gd name="T1" fmla="*/ 1282 h 1282"/>
                <a:gd name="T2" fmla="*/ 3 w 439"/>
                <a:gd name="T3" fmla="*/ 1031 h 1282"/>
                <a:gd name="T4" fmla="*/ 0 w 439"/>
                <a:gd name="T5" fmla="*/ 0 h 1282"/>
                <a:gd name="T6" fmla="*/ 436 w 439"/>
                <a:gd name="T7" fmla="*/ 251 h 1282"/>
                <a:gd name="T8" fmla="*/ 439 w 439"/>
                <a:gd name="T9" fmla="*/ 1282 h 1282"/>
              </a:gdLst>
              <a:ahLst/>
              <a:cxnLst>
                <a:cxn ang="0">
                  <a:pos x="T0" y="T1"/>
                </a:cxn>
                <a:cxn ang="0">
                  <a:pos x="T2" y="T3"/>
                </a:cxn>
                <a:cxn ang="0">
                  <a:pos x="T4" y="T5"/>
                </a:cxn>
                <a:cxn ang="0">
                  <a:pos x="T6" y="T7"/>
                </a:cxn>
                <a:cxn ang="0">
                  <a:pos x="T8" y="T9"/>
                </a:cxn>
              </a:cxnLst>
              <a:rect l="0" t="0" r="r" b="b"/>
              <a:pathLst>
                <a:path w="439" h="1282">
                  <a:moveTo>
                    <a:pt x="439" y="1282"/>
                  </a:moveTo>
                  <a:lnTo>
                    <a:pt x="3" y="1031"/>
                  </a:lnTo>
                  <a:lnTo>
                    <a:pt x="0" y="0"/>
                  </a:lnTo>
                  <a:lnTo>
                    <a:pt x="436" y="251"/>
                  </a:lnTo>
                  <a:lnTo>
                    <a:pt x="439" y="1282"/>
                  </a:lnTo>
                  <a:close/>
                </a:path>
              </a:pathLst>
            </a:custGeom>
            <a:solidFill>
              <a:srgbClr val="FF28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5" name="Freeform 283"/>
            <p:cNvSpPr>
              <a:spLocks/>
            </p:cNvSpPr>
            <p:nvPr/>
          </p:nvSpPr>
          <p:spPr bwMode="auto">
            <a:xfrm>
              <a:off x="1812925" y="5707063"/>
              <a:ext cx="438150" cy="860425"/>
            </a:xfrm>
            <a:custGeom>
              <a:avLst/>
              <a:gdLst>
                <a:gd name="T0" fmla="*/ 3 w 276"/>
                <a:gd name="T1" fmla="*/ 382 h 542"/>
                <a:gd name="T2" fmla="*/ 0 w 276"/>
                <a:gd name="T3" fmla="*/ 0 h 542"/>
                <a:gd name="T4" fmla="*/ 273 w 276"/>
                <a:gd name="T5" fmla="*/ 158 h 542"/>
                <a:gd name="T6" fmla="*/ 276 w 276"/>
                <a:gd name="T7" fmla="*/ 542 h 542"/>
                <a:gd name="T8" fmla="*/ 3 w 276"/>
                <a:gd name="T9" fmla="*/ 382 h 542"/>
              </a:gdLst>
              <a:ahLst/>
              <a:cxnLst>
                <a:cxn ang="0">
                  <a:pos x="T0" y="T1"/>
                </a:cxn>
                <a:cxn ang="0">
                  <a:pos x="T2" y="T3"/>
                </a:cxn>
                <a:cxn ang="0">
                  <a:pos x="T4" y="T5"/>
                </a:cxn>
                <a:cxn ang="0">
                  <a:pos x="T6" y="T7"/>
                </a:cxn>
                <a:cxn ang="0">
                  <a:pos x="T8" y="T9"/>
                </a:cxn>
              </a:cxnLst>
              <a:rect l="0" t="0" r="r" b="b"/>
              <a:pathLst>
                <a:path w="276" h="542">
                  <a:moveTo>
                    <a:pt x="3" y="382"/>
                  </a:moveTo>
                  <a:lnTo>
                    <a:pt x="0" y="0"/>
                  </a:lnTo>
                  <a:lnTo>
                    <a:pt x="273" y="158"/>
                  </a:lnTo>
                  <a:lnTo>
                    <a:pt x="276" y="542"/>
                  </a:lnTo>
                  <a:lnTo>
                    <a:pt x="3" y="38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96" name="Freeform 284"/>
            <p:cNvSpPr>
              <a:spLocks/>
            </p:cNvSpPr>
            <p:nvPr/>
          </p:nvSpPr>
          <p:spPr bwMode="auto">
            <a:xfrm>
              <a:off x="2373313" y="1881188"/>
              <a:ext cx="2678113" cy="4906963"/>
            </a:xfrm>
            <a:custGeom>
              <a:avLst/>
              <a:gdLst>
                <a:gd name="T0" fmla="*/ 628 w 630"/>
                <a:gd name="T1" fmla="*/ 0 h 1157"/>
                <a:gd name="T2" fmla="*/ 630 w 630"/>
                <a:gd name="T3" fmla="*/ 795 h 1157"/>
                <a:gd name="T4" fmla="*/ 1 w 630"/>
                <a:gd name="T5" fmla="*/ 1157 h 1157"/>
                <a:gd name="T6" fmla="*/ 0 w 630"/>
                <a:gd name="T7" fmla="*/ 771 h 1157"/>
                <a:gd name="T8" fmla="*/ 277 w 630"/>
                <a:gd name="T9" fmla="*/ 612 h 1157"/>
                <a:gd name="T10" fmla="*/ 393 w 630"/>
                <a:gd name="T11" fmla="*/ 412 h 1157"/>
                <a:gd name="T12" fmla="*/ 392 w 630"/>
                <a:gd name="T13" fmla="*/ 269 h 1157"/>
                <a:gd name="T14" fmla="*/ 508 w 630"/>
                <a:gd name="T15" fmla="*/ 69 h 1157"/>
                <a:gd name="T16" fmla="*/ 628 w 630"/>
                <a:gd name="T17"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0" h="1157">
                  <a:moveTo>
                    <a:pt x="628" y="0"/>
                  </a:moveTo>
                  <a:cubicBezTo>
                    <a:pt x="630" y="795"/>
                    <a:pt x="630" y="795"/>
                    <a:pt x="630" y="795"/>
                  </a:cubicBezTo>
                  <a:cubicBezTo>
                    <a:pt x="1" y="1157"/>
                    <a:pt x="1" y="1157"/>
                    <a:pt x="1" y="1157"/>
                  </a:cubicBezTo>
                  <a:cubicBezTo>
                    <a:pt x="0" y="771"/>
                    <a:pt x="0" y="771"/>
                    <a:pt x="0" y="771"/>
                  </a:cubicBezTo>
                  <a:cubicBezTo>
                    <a:pt x="277" y="612"/>
                    <a:pt x="277" y="612"/>
                    <a:pt x="277" y="612"/>
                  </a:cubicBezTo>
                  <a:cubicBezTo>
                    <a:pt x="341" y="575"/>
                    <a:pt x="393" y="485"/>
                    <a:pt x="393" y="412"/>
                  </a:cubicBezTo>
                  <a:cubicBezTo>
                    <a:pt x="392" y="269"/>
                    <a:pt x="392" y="269"/>
                    <a:pt x="392" y="269"/>
                  </a:cubicBezTo>
                  <a:cubicBezTo>
                    <a:pt x="392" y="195"/>
                    <a:pt x="444" y="106"/>
                    <a:pt x="508" y="69"/>
                  </a:cubicBezTo>
                  <a:lnTo>
                    <a:pt x="628" y="0"/>
                  </a:lnTo>
                  <a:close/>
                </a:path>
              </a:pathLst>
            </a:custGeom>
            <a:solidFill>
              <a:srgbClr val="E81A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4" name="Group 53"/>
          <p:cNvGrpSpPr/>
          <p:nvPr/>
        </p:nvGrpSpPr>
        <p:grpSpPr>
          <a:xfrm>
            <a:off x="7229489" y="3059525"/>
            <a:ext cx="1476424" cy="1707066"/>
            <a:chOff x="3556000" y="1089025"/>
            <a:chExt cx="2987675" cy="3454400"/>
          </a:xfrm>
        </p:grpSpPr>
        <p:sp>
          <p:nvSpPr>
            <p:cNvPr id="65" name="Freeform 5"/>
            <p:cNvSpPr>
              <a:spLocks/>
            </p:cNvSpPr>
            <p:nvPr/>
          </p:nvSpPr>
          <p:spPr bwMode="auto">
            <a:xfrm>
              <a:off x="5060950" y="1955800"/>
              <a:ext cx="1482725" cy="2587625"/>
            </a:xfrm>
            <a:custGeom>
              <a:avLst/>
              <a:gdLst>
                <a:gd name="T0" fmla="*/ 2 w 934"/>
                <a:gd name="T1" fmla="*/ 542 h 1630"/>
                <a:gd name="T2" fmla="*/ 934 w 934"/>
                <a:gd name="T3" fmla="*/ 0 h 1630"/>
                <a:gd name="T4" fmla="*/ 932 w 934"/>
                <a:gd name="T5" fmla="*/ 1089 h 1630"/>
                <a:gd name="T6" fmla="*/ 0 w 934"/>
                <a:gd name="T7" fmla="*/ 1630 h 1630"/>
                <a:gd name="T8" fmla="*/ 2 w 934"/>
                <a:gd name="T9" fmla="*/ 542 h 1630"/>
              </a:gdLst>
              <a:ahLst/>
              <a:cxnLst>
                <a:cxn ang="0">
                  <a:pos x="T0" y="T1"/>
                </a:cxn>
                <a:cxn ang="0">
                  <a:pos x="T2" y="T3"/>
                </a:cxn>
                <a:cxn ang="0">
                  <a:pos x="T4" y="T5"/>
                </a:cxn>
                <a:cxn ang="0">
                  <a:pos x="T6" y="T7"/>
                </a:cxn>
                <a:cxn ang="0">
                  <a:pos x="T8" y="T9"/>
                </a:cxn>
              </a:cxnLst>
              <a:rect l="0" t="0" r="r" b="b"/>
              <a:pathLst>
                <a:path w="934" h="1630">
                  <a:moveTo>
                    <a:pt x="2" y="542"/>
                  </a:moveTo>
                  <a:lnTo>
                    <a:pt x="934" y="0"/>
                  </a:lnTo>
                  <a:lnTo>
                    <a:pt x="932" y="1089"/>
                  </a:lnTo>
                  <a:lnTo>
                    <a:pt x="0" y="1630"/>
                  </a:lnTo>
                  <a:lnTo>
                    <a:pt x="2" y="542"/>
                  </a:lnTo>
                  <a:close/>
                </a:path>
              </a:pathLst>
            </a:custGeom>
            <a:solidFill>
              <a:srgbClr val="D8E0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6" name="Freeform 6"/>
            <p:cNvSpPr>
              <a:spLocks/>
            </p:cNvSpPr>
            <p:nvPr/>
          </p:nvSpPr>
          <p:spPr bwMode="auto">
            <a:xfrm>
              <a:off x="3562350" y="1089025"/>
              <a:ext cx="2981325" cy="1727200"/>
            </a:xfrm>
            <a:custGeom>
              <a:avLst/>
              <a:gdLst>
                <a:gd name="T0" fmla="*/ 0 w 1878"/>
                <a:gd name="T1" fmla="*/ 542 h 1088"/>
                <a:gd name="T2" fmla="*/ 933 w 1878"/>
                <a:gd name="T3" fmla="*/ 0 h 1088"/>
                <a:gd name="T4" fmla="*/ 1878 w 1878"/>
                <a:gd name="T5" fmla="*/ 546 h 1088"/>
                <a:gd name="T6" fmla="*/ 946 w 1878"/>
                <a:gd name="T7" fmla="*/ 1088 h 1088"/>
                <a:gd name="T8" fmla="*/ 0 w 1878"/>
                <a:gd name="T9" fmla="*/ 542 h 1088"/>
              </a:gdLst>
              <a:ahLst/>
              <a:cxnLst>
                <a:cxn ang="0">
                  <a:pos x="T0" y="T1"/>
                </a:cxn>
                <a:cxn ang="0">
                  <a:pos x="T2" y="T3"/>
                </a:cxn>
                <a:cxn ang="0">
                  <a:pos x="T4" y="T5"/>
                </a:cxn>
                <a:cxn ang="0">
                  <a:pos x="T6" y="T7"/>
                </a:cxn>
                <a:cxn ang="0">
                  <a:pos x="T8" y="T9"/>
                </a:cxn>
              </a:cxnLst>
              <a:rect l="0" t="0" r="r" b="b"/>
              <a:pathLst>
                <a:path w="1878" h="1088">
                  <a:moveTo>
                    <a:pt x="0" y="542"/>
                  </a:moveTo>
                  <a:lnTo>
                    <a:pt x="933" y="0"/>
                  </a:lnTo>
                  <a:lnTo>
                    <a:pt x="1878" y="546"/>
                  </a:lnTo>
                  <a:lnTo>
                    <a:pt x="946" y="1088"/>
                  </a:lnTo>
                  <a:lnTo>
                    <a:pt x="0" y="542"/>
                  </a:ln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lin ang="135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7" name="Freeform 7"/>
            <p:cNvSpPr>
              <a:spLocks/>
            </p:cNvSpPr>
            <p:nvPr/>
          </p:nvSpPr>
          <p:spPr bwMode="auto">
            <a:xfrm>
              <a:off x="3556000" y="1949450"/>
              <a:ext cx="1508125" cy="2593975"/>
            </a:xfrm>
            <a:custGeom>
              <a:avLst/>
              <a:gdLst>
                <a:gd name="T0" fmla="*/ 950 w 950"/>
                <a:gd name="T1" fmla="*/ 546 h 1634"/>
                <a:gd name="T2" fmla="*/ 948 w 950"/>
                <a:gd name="T3" fmla="*/ 1634 h 1634"/>
                <a:gd name="T4" fmla="*/ 0 w 950"/>
                <a:gd name="T5" fmla="*/ 1088 h 1634"/>
                <a:gd name="T6" fmla="*/ 4 w 950"/>
                <a:gd name="T7" fmla="*/ 0 h 1634"/>
                <a:gd name="T8" fmla="*/ 950 w 950"/>
                <a:gd name="T9" fmla="*/ 546 h 1634"/>
              </a:gdLst>
              <a:ahLst/>
              <a:cxnLst>
                <a:cxn ang="0">
                  <a:pos x="T0" y="T1"/>
                </a:cxn>
                <a:cxn ang="0">
                  <a:pos x="T2" y="T3"/>
                </a:cxn>
                <a:cxn ang="0">
                  <a:pos x="T4" y="T5"/>
                </a:cxn>
                <a:cxn ang="0">
                  <a:pos x="T6" y="T7"/>
                </a:cxn>
                <a:cxn ang="0">
                  <a:pos x="T8" y="T9"/>
                </a:cxn>
              </a:cxnLst>
              <a:rect l="0" t="0" r="r" b="b"/>
              <a:pathLst>
                <a:path w="950" h="1634">
                  <a:moveTo>
                    <a:pt x="950" y="546"/>
                  </a:moveTo>
                  <a:lnTo>
                    <a:pt x="948" y="1634"/>
                  </a:lnTo>
                  <a:lnTo>
                    <a:pt x="0" y="1088"/>
                  </a:lnTo>
                  <a:lnTo>
                    <a:pt x="4" y="0"/>
                  </a:lnTo>
                  <a:lnTo>
                    <a:pt x="950" y="546"/>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8" name="Freeform 12"/>
            <p:cNvSpPr>
              <a:spLocks/>
            </p:cNvSpPr>
            <p:nvPr/>
          </p:nvSpPr>
          <p:spPr bwMode="auto">
            <a:xfrm>
              <a:off x="3989388" y="2809875"/>
              <a:ext cx="627063" cy="1112838"/>
            </a:xfrm>
            <a:custGeom>
              <a:avLst/>
              <a:gdLst>
                <a:gd name="T0" fmla="*/ 181 w 181"/>
                <a:gd name="T1" fmla="*/ 321 h 321"/>
                <a:gd name="T2" fmla="*/ 3 w 181"/>
                <a:gd name="T3" fmla="*/ 218 h 321"/>
                <a:gd name="T4" fmla="*/ 3 w 181"/>
                <a:gd name="T5" fmla="*/ 174 h 321"/>
                <a:gd name="T6" fmla="*/ 63 w 181"/>
                <a:gd name="T7" fmla="*/ 148 h 321"/>
                <a:gd name="T8" fmla="*/ 96 w 181"/>
                <a:gd name="T9" fmla="*/ 131 h 321"/>
                <a:gd name="T10" fmla="*/ 107 w 181"/>
                <a:gd name="T11" fmla="*/ 120 h 321"/>
                <a:gd name="T12" fmla="*/ 111 w 181"/>
                <a:gd name="T13" fmla="*/ 107 h 321"/>
                <a:gd name="T14" fmla="*/ 104 w 181"/>
                <a:gd name="T15" fmla="*/ 88 h 321"/>
                <a:gd name="T16" fmla="*/ 87 w 181"/>
                <a:gd name="T17" fmla="*/ 73 h 321"/>
                <a:gd name="T18" fmla="*/ 63 w 181"/>
                <a:gd name="T19" fmla="*/ 66 h 321"/>
                <a:gd name="T20" fmla="*/ 37 w 181"/>
                <a:gd name="T21" fmla="*/ 70 h 321"/>
                <a:gd name="T22" fmla="*/ 0 w 181"/>
                <a:gd name="T23" fmla="*/ 6 h 321"/>
                <a:gd name="T24" fmla="*/ 32 w 181"/>
                <a:gd name="T25" fmla="*/ 0 h 321"/>
                <a:gd name="T26" fmla="*/ 60 w 181"/>
                <a:gd name="T27" fmla="*/ 6 h 321"/>
                <a:gd name="T28" fmla="*/ 94 w 181"/>
                <a:gd name="T29" fmla="*/ 21 h 321"/>
                <a:gd name="T30" fmla="*/ 137 w 181"/>
                <a:gd name="T31" fmla="*/ 54 h 321"/>
                <a:gd name="T32" fmla="*/ 166 w 181"/>
                <a:gd name="T33" fmla="*/ 95 h 321"/>
                <a:gd name="T34" fmla="*/ 176 w 181"/>
                <a:gd name="T35" fmla="*/ 136 h 321"/>
                <a:gd name="T36" fmla="*/ 173 w 181"/>
                <a:gd name="T37" fmla="*/ 161 h 321"/>
                <a:gd name="T38" fmla="*/ 162 w 181"/>
                <a:gd name="T39" fmla="*/ 178 h 321"/>
                <a:gd name="T40" fmla="*/ 142 w 181"/>
                <a:gd name="T41" fmla="*/ 192 h 321"/>
                <a:gd name="T42" fmla="*/ 88 w 181"/>
                <a:gd name="T43" fmla="*/ 211 h 321"/>
                <a:gd name="T44" fmla="*/ 88 w 181"/>
                <a:gd name="T45" fmla="*/ 212 h 321"/>
                <a:gd name="T46" fmla="*/ 181 w 181"/>
                <a:gd name="T47" fmla="*/ 266 h 321"/>
                <a:gd name="T48" fmla="*/ 181 w 181"/>
                <a:gd name="T49"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1" h="321">
                  <a:moveTo>
                    <a:pt x="181" y="321"/>
                  </a:moveTo>
                  <a:cubicBezTo>
                    <a:pt x="3" y="218"/>
                    <a:pt x="3" y="218"/>
                    <a:pt x="3" y="218"/>
                  </a:cubicBezTo>
                  <a:cubicBezTo>
                    <a:pt x="3" y="174"/>
                    <a:pt x="3" y="174"/>
                    <a:pt x="3" y="174"/>
                  </a:cubicBezTo>
                  <a:cubicBezTo>
                    <a:pt x="63" y="148"/>
                    <a:pt x="63" y="148"/>
                    <a:pt x="63" y="148"/>
                  </a:cubicBezTo>
                  <a:cubicBezTo>
                    <a:pt x="80" y="140"/>
                    <a:pt x="91" y="134"/>
                    <a:pt x="96" y="131"/>
                  </a:cubicBezTo>
                  <a:cubicBezTo>
                    <a:pt x="102" y="127"/>
                    <a:pt x="105" y="124"/>
                    <a:pt x="107" y="120"/>
                  </a:cubicBezTo>
                  <a:cubicBezTo>
                    <a:pt x="110" y="117"/>
                    <a:pt x="111" y="112"/>
                    <a:pt x="111" y="107"/>
                  </a:cubicBezTo>
                  <a:cubicBezTo>
                    <a:pt x="111" y="101"/>
                    <a:pt x="108" y="95"/>
                    <a:pt x="104" y="88"/>
                  </a:cubicBezTo>
                  <a:cubicBezTo>
                    <a:pt x="100" y="82"/>
                    <a:pt x="94" y="77"/>
                    <a:pt x="87" y="73"/>
                  </a:cubicBezTo>
                  <a:cubicBezTo>
                    <a:pt x="79" y="68"/>
                    <a:pt x="71" y="66"/>
                    <a:pt x="63" y="66"/>
                  </a:cubicBezTo>
                  <a:cubicBezTo>
                    <a:pt x="56" y="66"/>
                    <a:pt x="47" y="67"/>
                    <a:pt x="37" y="70"/>
                  </a:cubicBezTo>
                  <a:cubicBezTo>
                    <a:pt x="0" y="6"/>
                    <a:pt x="0" y="6"/>
                    <a:pt x="0" y="6"/>
                  </a:cubicBezTo>
                  <a:cubicBezTo>
                    <a:pt x="13" y="2"/>
                    <a:pt x="23" y="0"/>
                    <a:pt x="32" y="0"/>
                  </a:cubicBezTo>
                  <a:cubicBezTo>
                    <a:pt x="41" y="1"/>
                    <a:pt x="50" y="2"/>
                    <a:pt x="60" y="6"/>
                  </a:cubicBezTo>
                  <a:cubicBezTo>
                    <a:pt x="70" y="9"/>
                    <a:pt x="82" y="14"/>
                    <a:pt x="94" y="21"/>
                  </a:cubicBezTo>
                  <a:cubicBezTo>
                    <a:pt x="110" y="31"/>
                    <a:pt x="125" y="42"/>
                    <a:pt x="137" y="54"/>
                  </a:cubicBezTo>
                  <a:cubicBezTo>
                    <a:pt x="150" y="67"/>
                    <a:pt x="159" y="81"/>
                    <a:pt x="166" y="95"/>
                  </a:cubicBezTo>
                  <a:cubicBezTo>
                    <a:pt x="173" y="109"/>
                    <a:pt x="176" y="123"/>
                    <a:pt x="176" y="136"/>
                  </a:cubicBezTo>
                  <a:cubicBezTo>
                    <a:pt x="176" y="146"/>
                    <a:pt x="175" y="154"/>
                    <a:pt x="173" y="161"/>
                  </a:cubicBezTo>
                  <a:cubicBezTo>
                    <a:pt x="170" y="167"/>
                    <a:pt x="167" y="173"/>
                    <a:pt x="162" y="178"/>
                  </a:cubicBezTo>
                  <a:cubicBezTo>
                    <a:pt x="157" y="183"/>
                    <a:pt x="150" y="188"/>
                    <a:pt x="142" y="192"/>
                  </a:cubicBezTo>
                  <a:cubicBezTo>
                    <a:pt x="133" y="196"/>
                    <a:pt x="115" y="202"/>
                    <a:pt x="88" y="211"/>
                  </a:cubicBezTo>
                  <a:cubicBezTo>
                    <a:pt x="88" y="212"/>
                    <a:pt x="88" y="212"/>
                    <a:pt x="88" y="212"/>
                  </a:cubicBezTo>
                  <a:cubicBezTo>
                    <a:pt x="181" y="266"/>
                    <a:pt x="181" y="266"/>
                    <a:pt x="181" y="266"/>
                  </a:cubicBezTo>
                  <a:lnTo>
                    <a:pt x="181" y="321"/>
                  </a:lnTo>
                  <a:close/>
                </a:path>
              </a:pathLst>
            </a:custGeom>
            <a:solidFill>
              <a:srgbClr val="B0C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5" name="Group 54"/>
          <p:cNvGrpSpPr/>
          <p:nvPr/>
        </p:nvGrpSpPr>
        <p:grpSpPr>
          <a:xfrm>
            <a:off x="7973192" y="3147389"/>
            <a:ext cx="1474855" cy="2048323"/>
            <a:chOff x="5060950" y="1266825"/>
            <a:chExt cx="2984501" cy="4144963"/>
          </a:xfrm>
        </p:grpSpPr>
        <p:sp>
          <p:nvSpPr>
            <p:cNvPr id="61" name="Freeform 8"/>
            <p:cNvSpPr>
              <a:spLocks/>
            </p:cNvSpPr>
            <p:nvPr/>
          </p:nvSpPr>
          <p:spPr bwMode="auto">
            <a:xfrm>
              <a:off x="6561138" y="2133600"/>
              <a:ext cx="1484313" cy="3278188"/>
            </a:xfrm>
            <a:custGeom>
              <a:avLst/>
              <a:gdLst>
                <a:gd name="T0" fmla="*/ 5 w 935"/>
                <a:gd name="T1" fmla="*/ 542 h 2065"/>
                <a:gd name="T2" fmla="*/ 935 w 935"/>
                <a:gd name="T3" fmla="*/ 0 h 2065"/>
                <a:gd name="T4" fmla="*/ 933 w 935"/>
                <a:gd name="T5" fmla="*/ 1523 h 2065"/>
                <a:gd name="T6" fmla="*/ 0 w 935"/>
                <a:gd name="T7" fmla="*/ 2065 h 2065"/>
                <a:gd name="T8" fmla="*/ 5 w 935"/>
                <a:gd name="T9" fmla="*/ 542 h 2065"/>
              </a:gdLst>
              <a:ahLst/>
              <a:cxnLst>
                <a:cxn ang="0">
                  <a:pos x="T0" y="T1"/>
                </a:cxn>
                <a:cxn ang="0">
                  <a:pos x="T2" y="T3"/>
                </a:cxn>
                <a:cxn ang="0">
                  <a:pos x="T4" y="T5"/>
                </a:cxn>
                <a:cxn ang="0">
                  <a:pos x="T6" y="T7"/>
                </a:cxn>
                <a:cxn ang="0">
                  <a:pos x="T8" y="T9"/>
                </a:cxn>
              </a:cxnLst>
              <a:rect l="0" t="0" r="r" b="b"/>
              <a:pathLst>
                <a:path w="935" h="2065">
                  <a:moveTo>
                    <a:pt x="5" y="542"/>
                  </a:moveTo>
                  <a:lnTo>
                    <a:pt x="935" y="0"/>
                  </a:lnTo>
                  <a:lnTo>
                    <a:pt x="933" y="1523"/>
                  </a:lnTo>
                  <a:lnTo>
                    <a:pt x="0" y="2065"/>
                  </a:lnTo>
                  <a:lnTo>
                    <a:pt x="5" y="54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2" name="Freeform 9"/>
            <p:cNvSpPr>
              <a:spLocks/>
            </p:cNvSpPr>
            <p:nvPr/>
          </p:nvSpPr>
          <p:spPr bwMode="auto">
            <a:xfrm>
              <a:off x="5064125" y="1266825"/>
              <a:ext cx="2981325" cy="1727200"/>
            </a:xfrm>
            <a:custGeom>
              <a:avLst/>
              <a:gdLst>
                <a:gd name="T0" fmla="*/ 0 w 1878"/>
                <a:gd name="T1" fmla="*/ 542 h 1088"/>
                <a:gd name="T2" fmla="*/ 932 w 1878"/>
                <a:gd name="T3" fmla="*/ 0 h 1088"/>
                <a:gd name="T4" fmla="*/ 1878 w 1878"/>
                <a:gd name="T5" fmla="*/ 546 h 1088"/>
                <a:gd name="T6" fmla="*/ 948 w 1878"/>
                <a:gd name="T7" fmla="*/ 1088 h 1088"/>
                <a:gd name="T8" fmla="*/ 0 w 1878"/>
                <a:gd name="T9" fmla="*/ 542 h 1088"/>
              </a:gdLst>
              <a:ahLst/>
              <a:cxnLst>
                <a:cxn ang="0">
                  <a:pos x="T0" y="T1"/>
                </a:cxn>
                <a:cxn ang="0">
                  <a:pos x="T2" y="T3"/>
                </a:cxn>
                <a:cxn ang="0">
                  <a:pos x="T4" y="T5"/>
                </a:cxn>
                <a:cxn ang="0">
                  <a:pos x="T6" y="T7"/>
                </a:cxn>
                <a:cxn ang="0">
                  <a:pos x="T8" y="T9"/>
                </a:cxn>
              </a:cxnLst>
              <a:rect l="0" t="0" r="r" b="b"/>
              <a:pathLst>
                <a:path w="1878" h="1088">
                  <a:moveTo>
                    <a:pt x="0" y="542"/>
                  </a:moveTo>
                  <a:lnTo>
                    <a:pt x="932" y="0"/>
                  </a:lnTo>
                  <a:lnTo>
                    <a:pt x="1878" y="546"/>
                  </a:lnTo>
                  <a:lnTo>
                    <a:pt x="948" y="1088"/>
                  </a:lnTo>
                  <a:lnTo>
                    <a:pt x="0" y="54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3" name="Freeform 10"/>
            <p:cNvSpPr>
              <a:spLocks/>
            </p:cNvSpPr>
            <p:nvPr/>
          </p:nvSpPr>
          <p:spPr bwMode="auto">
            <a:xfrm>
              <a:off x="5060950" y="2127250"/>
              <a:ext cx="1508125" cy="3284538"/>
            </a:xfrm>
            <a:custGeom>
              <a:avLst/>
              <a:gdLst>
                <a:gd name="T0" fmla="*/ 950 w 950"/>
                <a:gd name="T1" fmla="*/ 546 h 2069"/>
                <a:gd name="T2" fmla="*/ 945 w 950"/>
                <a:gd name="T3" fmla="*/ 2069 h 2069"/>
                <a:gd name="T4" fmla="*/ 0 w 950"/>
                <a:gd name="T5" fmla="*/ 1522 h 2069"/>
                <a:gd name="T6" fmla="*/ 2 w 950"/>
                <a:gd name="T7" fmla="*/ 0 h 2069"/>
                <a:gd name="T8" fmla="*/ 950 w 950"/>
                <a:gd name="T9" fmla="*/ 546 h 2069"/>
              </a:gdLst>
              <a:ahLst/>
              <a:cxnLst>
                <a:cxn ang="0">
                  <a:pos x="T0" y="T1"/>
                </a:cxn>
                <a:cxn ang="0">
                  <a:pos x="T2" y="T3"/>
                </a:cxn>
                <a:cxn ang="0">
                  <a:pos x="T4" y="T5"/>
                </a:cxn>
                <a:cxn ang="0">
                  <a:pos x="T6" y="T7"/>
                </a:cxn>
                <a:cxn ang="0">
                  <a:pos x="T8" y="T9"/>
                </a:cxn>
              </a:cxnLst>
              <a:rect l="0" t="0" r="r" b="b"/>
              <a:pathLst>
                <a:path w="950" h="2069">
                  <a:moveTo>
                    <a:pt x="950" y="546"/>
                  </a:moveTo>
                  <a:lnTo>
                    <a:pt x="945" y="2069"/>
                  </a:lnTo>
                  <a:lnTo>
                    <a:pt x="0" y="1522"/>
                  </a:lnTo>
                  <a:lnTo>
                    <a:pt x="2" y="0"/>
                  </a:lnTo>
                  <a:lnTo>
                    <a:pt x="950" y="546"/>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4" name="Freeform 11"/>
            <p:cNvSpPr>
              <a:spLocks/>
            </p:cNvSpPr>
            <p:nvPr/>
          </p:nvSpPr>
          <p:spPr bwMode="auto">
            <a:xfrm>
              <a:off x="5413375" y="3181350"/>
              <a:ext cx="579438" cy="1290638"/>
            </a:xfrm>
            <a:custGeom>
              <a:avLst/>
              <a:gdLst>
                <a:gd name="T0" fmla="*/ 167 w 167"/>
                <a:gd name="T1" fmla="*/ 372 h 372"/>
                <a:gd name="T2" fmla="*/ 96 w 167"/>
                <a:gd name="T3" fmla="*/ 331 h 372"/>
                <a:gd name="T4" fmla="*/ 96 w 167"/>
                <a:gd name="T5" fmla="*/ 135 h 372"/>
                <a:gd name="T6" fmla="*/ 96 w 167"/>
                <a:gd name="T7" fmla="*/ 103 h 372"/>
                <a:gd name="T8" fmla="*/ 98 w 167"/>
                <a:gd name="T9" fmla="*/ 69 h 372"/>
                <a:gd name="T10" fmla="*/ 73 w 167"/>
                <a:gd name="T11" fmla="*/ 78 h 372"/>
                <a:gd name="T12" fmla="*/ 34 w 167"/>
                <a:gd name="T13" fmla="*/ 86 h 372"/>
                <a:gd name="T14" fmla="*/ 0 w 167"/>
                <a:gd name="T15" fmla="*/ 24 h 372"/>
                <a:gd name="T16" fmla="*/ 108 w 167"/>
                <a:gd name="T17" fmla="*/ 0 h 372"/>
                <a:gd name="T18" fmla="*/ 167 w 167"/>
                <a:gd name="T19" fmla="*/ 34 h 372"/>
                <a:gd name="T20" fmla="*/ 167 w 167"/>
                <a:gd name="T21" fmla="*/ 372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372">
                  <a:moveTo>
                    <a:pt x="167" y="372"/>
                  </a:moveTo>
                  <a:cubicBezTo>
                    <a:pt x="96" y="331"/>
                    <a:pt x="96" y="331"/>
                    <a:pt x="96" y="331"/>
                  </a:cubicBezTo>
                  <a:cubicBezTo>
                    <a:pt x="96" y="135"/>
                    <a:pt x="96" y="135"/>
                    <a:pt x="96" y="135"/>
                  </a:cubicBezTo>
                  <a:cubicBezTo>
                    <a:pt x="96" y="103"/>
                    <a:pt x="96" y="103"/>
                    <a:pt x="96" y="103"/>
                  </a:cubicBezTo>
                  <a:cubicBezTo>
                    <a:pt x="98" y="69"/>
                    <a:pt x="98" y="69"/>
                    <a:pt x="98" y="69"/>
                  </a:cubicBezTo>
                  <a:cubicBezTo>
                    <a:pt x="86" y="74"/>
                    <a:pt x="77" y="77"/>
                    <a:pt x="73" y="78"/>
                  </a:cubicBezTo>
                  <a:cubicBezTo>
                    <a:pt x="34" y="86"/>
                    <a:pt x="34" y="86"/>
                    <a:pt x="34" y="86"/>
                  </a:cubicBezTo>
                  <a:cubicBezTo>
                    <a:pt x="0" y="24"/>
                    <a:pt x="0" y="24"/>
                    <a:pt x="0" y="24"/>
                  </a:cubicBezTo>
                  <a:cubicBezTo>
                    <a:pt x="108" y="0"/>
                    <a:pt x="108" y="0"/>
                    <a:pt x="108" y="0"/>
                  </a:cubicBezTo>
                  <a:cubicBezTo>
                    <a:pt x="167" y="34"/>
                    <a:pt x="167" y="34"/>
                    <a:pt x="167" y="34"/>
                  </a:cubicBezTo>
                  <a:lnTo>
                    <a:pt x="167" y="372"/>
                  </a:lnTo>
                  <a:close/>
                </a:path>
              </a:pathLst>
            </a:custGeom>
            <a:solidFill>
              <a:srgbClr val="B0C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6" name="Group 55"/>
          <p:cNvGrpSpPr/>
          <p:nvPr/>
        </p:nvGrpSpPr>
        <p:grpSpPr>
          <a:xfrm>
            <a:off x="8714542" y="4138209"/>
            <a:ext cx="1477209" cy="1487407"/>
            <a:chOff x="6561138" y="3271838"/>
            <a:chExt cx="2989263" cy="3009900"/>
          </a:xfrm>
        </p:grpSpPr>
        <p:sp>
          <p:nvSpPr>
            <p:cNvPr id="57" name="Freeform 13"/>
            <p:cNvSpPr>
              <a:spLocks/>
            </p:cNvSpPr>
            <p:nvPr/>
          </p:nvSpPr>
          <p:spPr bwMode="auto">
            <a:xfrm>
              <a:off x="8062914" y="4138614"/>
              <a:ext cx="1487487" cy="2143124"/>
            </a:xfrm>
            <a:custGeom>
              <a:avLst/>
              <a:gdLst>
                <a:gd name="T0" fmla="*/ 4 w 937"/>
                <a:gd name="T1" fmla="*/ 542 h 1350"/>
                <a:gd name="T2" fmla="*/ 937 w 937"/>
                <a:gd name="T3" fmla="*/ 0 h 1350"/>
                <a:gd name="T4" fmla="*/ 933 w 937"/>
                <a:gd name="T5" fmla="*/ 808 h 1350"/>
                <a:gd name="T6" fmla="*/ 0 w 937"/>
                <a:gd name="T7" fmla="*/ 1350 h 1350"/>
                <a:gd name="T8" fmla="*/ 4 w 937"/>
                <a:gd name="T9" fmla="*/ 542 h 1350"/>
              </a:gdLst>
              <a:ahLst/>
              <a:cxnLst>
                <a:cxn ang="0">
                  <a:pos x="T0" y="T1"/>
                </a:cxn>
                <a:cxn ang="0">
                  <a:pos x="T2" y="T3"/>
                </a:cxn>
                <a:cxn ang="0">
                  <a:pos x="T4" y="T5"/>
                </a:cxn>
                <a:cxn ang="0">
                  <a:pos x="T6" y="T7"/>
                </a:cxn>
                <a:cxn ang="0">
                  <a:pos x="T8" y="T9"/>
                </a:cxn>
              </a:cxnLst>
              <a:rect l="0" t="0" r="r" b="b"/>
              <a:pathLst>
                <a:path w="937" h="1350">
                  <a:moveTo>
                    <a:pt x="4" y="542"/>
                  </a:moveTo>
                  <a:lnTo>
                    <a:pt x="937" y="0"/>
                  </a:lnTo>
                  <a:lnTo>
                    <a:pt x="933" y="808"/>
                  </a:lnTo>
                  <a:lnTo>
                    <a:pt x="0" y="1350"/>
                  </a:lnTo>
                  <a:lnTo>
                    <a:pt x="4" y="54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8" name="Freeform 14"/>
            <p:cNvSpPr>
              <a:spLocks/>
            </p:cNvSpPr>
            <p:nvPr/>
          </p:nvSpPr>
          <p:spPr bwMode="auto">
            <a:xfrm>
              <a:off x="6569075" y="3271838"/>
              <a:ext cx="2981325" cy="1727200"/>
            </a:xfrm>
            <a:custGeom>
              <a:avLst/>
              <a:gdLst>
                <a:gd name="T0" fmla="*/ 0 w 1878"/>
                <a:gd name="T1" fmla="*/ 541 h 1088"/>
                <a:gd name="T2" fmla="*/ 930 w 1878"/>
                <a:gd name="T3" fmla="*/ 0 h 1088"/>
                <a:gd name="T4" fmla="*/ 1878 w 1878"/>
                <a:gd name="T5" fmla="*/ 546 h 1088"/>
                <a:gd name="T6" fmla="*/ 945 w 1878"/>
                <a:gd name="T7" fmla="*/ 1088 h 1088"/>
                <a:gd name="T8" fmla="*/ 0 w 1878"/>
                <a:gd name="T9" fmla="*/ 541 h 1088"/>
              </a:gdLst>
              <a:ahLst/>
              <a:cxnLst>
                <a:cxn ang="0">
                  <a:pos x="T0" y="T1"/>
                </a:cxn>
                <a:cxn ang="0">
                  <a:pos x="T2" y="T3"/>
                </a:cxn>
                <a:cxn ang="0">
                  <a:pos x="T4" y="T5"/>
                </a:cxn>
                <a:cxn ang="0">
                  <a:pos x="T6" y="T7"/>
                </a:cxn>
                <a:cxn ang="0">
                  <a:pos x="T8" y="T9"/>
                </a:cxn>
              </a:cxnLst>
              <a:rect l="0" t="0" r="r" b="b"/>
              <a:pathLst>
                <a:path w="1878" h="1088">
                  <a:moveTo>
                    <a:pt x="0" y="541"/>
                  </a:moveTo>
                  <a:lnTo>
                    <a:pt x="930" y="0"/>
                  </a:lnTo>
                  <a:lnTo>
                    <a:pt x="1878" y="546"/>
                  </a:lnTo>
                  <a:lnTo>
                    <a:pt x="945" y="1088"/>
                  </a:lnTo>
                  <a:lnTo>
                    <a:pt x="0" y="541"/>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9" name="Freeform 15"/>
            <p:cNvSpPr>
              <a:spLocks/>
            </p:cNvSpPr>
            <p:nvPr/>
          </p:nvSpPr>
          <p:spPr bwMode="auto">
            <a:xfrm>
              <a:off x="6561138" y="4130675"/>
              <a:ext cx="1508125" cy="2151063"/>
            </a:xfrm>
            <a:custGeom>
              <a:avLst/>
              <a:gdLst>
                <a:gd name="T0" fmla="*/ 950 w 950"/>
                <a:gd name="T1" fmla="*/ 547 h 1355"/>
                <a:gd name="T2" fmla="*/ 946 w 950"/>
                <a:gd name="T3" fmla="*/ 1355 h 1355"/>
                <a:gd name="T4" fmla="*/ 0 w 950"/>
                <a:gd name="T5" fmla="*/ 807 h 1355"/>
                <a:gd name="T6" fmla="*/ 5 w 950"/>
                <a:gd name="T7" fmla="*/ 0 h 1355"/>
                <a:gd name="T8" fmla="*/ 950 w 950"/>
                <a:gd name="T9" fmla="*/ 547 h 1355"/>
              </a:gdLst>
              <a:ahLst/>
              <a:cxnLst>
                <a:cxn ang="0">
                  <a:pos x="T0" y="T1"/>
                </a:cxn>
                <a:cxn ang="0">
                  <a:pos x="T2" y="T3"/>
                </a:cxn>
                <a:cxn ang="0">
                  <a:pos x="T4" y="T5"/>
                </a:cxn>
                <a:cxn ang="0">
                  <a:pos x="T6" y="T7"/>
                </a:cxn>
                <a:cxn ang="0">
                  <a:pos x="T8" y="T9"/>
                </a:cxn>
              </a:cxnLst>
              <a:rect l="0" t="0" r="r" b="b"/>
              <a:pathLst>
                <a:path w="950" h="1355">
                  <a:moveTo>
                    <a:pt x="950" y="547"/>
                  </a:moveTo>
                  <a:lnTo>
                    <a:pt x="946" y="1355"/>
                  </a:lnTo>
                  <a:lnTo>
                    <a:pt x="0" y="807"/>
                  </a:lnTo>
                  <a:lnTo>
                    <a:pt x="5" y="0"/>
                  </a:lnTo>
                  <a:lnTo>
                    <a:pt x="950" y="547"/>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0" name="Freeform 16"/>
            <p:cNvSpPr>
              <a:spLocks/>
            </p:cNvSpPr>
            <p:nvPr/>
          </p:nvSpPr>
          <p:spPr bwMode="auto">
            <a:xfrm>
              <a:off x="7040563" y="4756150"/>
              <a:ext cx="506413" cy="855663"/>
            </a:xfrm>
            <a:custGeom>
              <a:avLst/>
              <a:gdLst>
                <a:gd name="T0" fmla="*/ 140 w 146"/>
                <a:gd name="T1" fmla="*/ 108 h 247"/>
                <a:gd name="T2" fmla="*/ 128 w 146"/>
                <a:gd name="T3" fmla="*/ 134 h 247"/>
                <a:gd name="T4" fmla="*/ 95 w 146"/>
                <a:gd name="T5" fmla="*/ 135 h 247"/>
                <a:gd name="T6" fmla="*/ 95 w 146"/>
                <a:gd name="T7" fmla="*/ 136 h 247"/>
                <a:gd name="T8" fmla="*/ 146 w 146"/>
                <a:gd name="T9" fmla="*/ 213 h 247"/>
                <a:gd name="T10" fmla="*/ 123 w 146"/>
                <a:gd name="T11" fmla="*/ 245 h 247"/>
                <a:gd name="T12" fmla="*/ 61 w 146"/>
                <a:gd name="T13" fmla="*/ 225 h 247"/>
                <a:gd name="T14" fmla="*/ 30 w 146"/>
                <a:gd name="T15" fmla="*/ 205 h 247"/>
                <a:gd name="T16" fmla="*/ 0 w 146"/>
                <a:gd name="T17" fmla="*/ 179 h 247"/>
                <a:gd name="T18" fmla="*/ 0 w 146"/>
                <a:gd name="T19" fmla="*/ 133 h 247"/>
                <a:gd name="T20" fmla="*/ 27 w 146"/>
                <a:gd name="T21" fmla="*/ 159 h 247"/>
                <a:gd name="T22" fmla="*/ 53 w 146"/>
                <a:gd name="T23" fmla="*/ 177 h 247"/>
                <a:gd name="T24" fmla="*/ 79 w 146"/>
                <a:gd name="T25" fmla="*/ 187 h 247"/>
                <a:gd name="T26" fmla="*/ 87 w 146"/>
                <a:gd name="T27" fmla="*/ 176 h 247"/>
                <a:gd name="T28" fmla="*/ 83 w 146"/>
                <a:gd name="T29" fmla="*/ 161 h 247"/>
                <a:gd name="T30" fmla="*/ 69 w 146"/>
                <a:gd name="T31" fmla="*/ 146 h 247"/>
                <a:gd name="T32" fmla="*/ 44 w 146"/>
                <a:gd name="T33" fmla="*/ 129 h 247"/>
                <a:gd name="T34" fmla="*/ 32 w 146"/>
                <a:gd name="T35" fmla="*/ 122 h 247"/>
                <a:gd name="T36" fmla="*/ 32 w 146"/>
                <a:gd name="T37" fmla="*/ 81 h 247"/>
                <a:gd name="T38" fmla="*/ 44 w 146"/>
                <a:gd name="T39" fmla="*/ 88 h 247"/>
                <a:gd name="T40" fmla="*/ 86 w 146"/>
                <a:gd name="T41" fmla="*/ 91 h 247"/>
                <a:gd name="T42" fmla="*/ 80 w 146"/>
                <a:gd name="T43" fmla="*/ 75 h 247"/>
                <a:gd name="T44" fmla="*/ 63 w 146"/>
                <a:gd name="T45" fmla="*/ 62 h 247"/>
                <a:gd name="T46" fmla="*/ 23 w 146"/>
                <a:gd name="T47" fmla="*/ 51 h 247"/>
                <a:gd name="T48" fmla="*/ 0 w 146"/>
                <a:gd name="T49" fmla="*/ 1 h 247"/>
                <a:gd name="T50" fmla="*/ 33 w 146"/>
                <a:gd name="T51" fmla="*/ 5 h 247"/>
                <a:gd name="T52" fmla="*/ 72 w 146"/>
                <a:gd name="T53" fmla="*/ 22 h 247"/>
                <a:gd name="T54" fmla="*/ 122 w 146"/>
                <a:gd name="T55" fmla="*/ 63 h 247"/>
                <a:gd name="T56" fmla="*/ 140 w 146"/>
                <a:gd name="T57" fmla="*/ 10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247">
                  <a:moveTo>
                    <a:pt x="140" y="108"/>
                  </a:moveTo>
                  <a:cubicBezTo>
                    <a:pt x="140" y="121"/>
                    <a:pt x="136" y="130"/>
                    <a:pt x="128" y="134"/>
                  </a:cubicBezTo>
                  <a:cubicBezTo>
                    <a:pt x="120" y="139"/>
                    <a:pt x="109" y="139"/>
                    <a:pt x="95" y="135"/>
                  </a:cubicBezTo>
                  <a:cubicBezTo>
                    <a:pt x="95" y="136"/>
                    <a:pt x="95" y="136"/>
                    <a:pt x="95" y="136"/>
                  </a:cubicBezTo>
                  <a:cubicBezTo>
                    <a:pt x="129" y="159"/>
                    <a:pt x="146" y="185"/>
                    <a:pt x="146" y="213"/>
                  </a:cubicBezTo>
                  <a:cubicBezTo>
                    <a:pt x="146" y="232"/>
                    <a:pt x="138" y="243"/>
                    <a:pt x="123" y="245"/>
                  </a:cubicBezTo>
                  <a:cubicBezTo>
                    <a:pt x="108" y="247"/>
                    <a:pt x="87" y="241"/>
                    <a:pt x="61" y="225"/>
                  </a:cubicBezTo>
                  <a:cubicBezTo>
                    <a:pt x="50" y="219"/>
                    <a:pt x="40" y="212"/>
                    <a:pt x="30" y="205"/>
                  </a:cubicBezTo>
                  <a:cubicBezTo>
                    <a:pt x="21" y="198"/>
                    <a:pt x="11" y="190"/>
                    <a:pt x="0" y="179"/>
                  </a:cubicBezTo>
                  <a:cubicBezTo>
                    <a:pt x="0" y="133"/>
                    <a:pt x="0" y="133"/>
                    <a:pt x="0" y="133"/>
                  </a:cubicBezTo>
                  <a:cubicBezTo>
                    <a:pt x="9" y="143"/>
                    <a:pt x="18" y="152"/>
                    <a:pt x="27" y="159"/>
                  </a:cubicBezTo>
                  <a:cubicBezTo>
                    <a:pt x="36" y="167"/>
                    <a:pt x="45" y="173"/>
                    <a:pt x="53" y="177"/>
                  </a:cubicBezTo>
                  <a:cubicBezTo>
                    <a:pt x="65" y="184"/>
                    <a:pt x="74" y="188"/>
                    <a:pt x="79" y="187"/>
                  </a:cubicBezTo>
                  <a:cubicBezTo>
                    <a:pt x="85" y="187"/>
                    <a:pt x="87" y="183"/>
                    <a:pt x="87" y="176"/>
                  </a:cubicBezTo>
                  <a:cubicBezTo>
                    <a:pt x="87" y="171"/>
                    <a:pt x="86" y="166"/>
                    <a:pt x="83" y="161"/>
                  </a:cubicBezTo>
                  <a:cubicBezTo>
                    <a:pt x="80" y="156"/>
                    <a:pt x="76" y="151"/>
                    <a:pt x="69" y="146"/>
                  </a:cubicBezTo>
                  <a:cubicBezTo>
                    <a:pt x="63" y="141"/>
                    <a:pt x="54" y="135"/>
                    <a:pt x="44" y="129"/>
                  </a:cubicBezTo>
                  <a:cubicBezTo>
                    <a:pt x="32" y="122"/>
                    <a:pt x="32" y="122"/>
                    <a:pt x="32" y="122"/>
                  </a:cubicBezTo>
                  <a:cubicBezTo>
                    <a:pt x="32" y="81"/>
                    <a:pt x="32" y="81"/>
                    <a:pt x="32" y="81"/>
                  </a:cubicBezTo>
                  <a:cubicBezTo>
                    <a:pt x="44" y="88"/>
                    <a:pt x="44" y="88"/>
                    <a:pt x="44" y="88"/>
                  </a:cubicBezTo>
                  <a:cubicBezTo>
                    <a:pt x="72" y="104"/>
                    <a:pt x="86" y="105"/>
                    <a:pt x="86" y="91"/>
                  </a:cubicBezTo>
                  <a:cubicBezTo>
                    <a:pt x="86" y="85"/>
                    <a:pt x="84" y="80"/>
                    <a:pt x="80" y="75"/>
                  </a:cubicBezTo>
                  <a:cubicBezTo>
                    <a:pt x="76" y="70"/>
                    <a:pt x="70" y="66"/>
                    <a:pt x="63" y="62"/>
                  </a:cubicBezTo>
                  <a:cubicBezTo>
                    <a:pt x="50" y="54"/>
                    <a:pt x="37" y="51"/>
                    <a:pt x="23" y="51"/>
                  </a:cubicBezTo>
                  <a:cubicBezTo>
                    <a:pt x="0" y="1"/>
                    <a:pt x="0" y="1"/>
                    <a:pt x="0" y="1"/>
                  </a:cubicBezTo>
                  <a:cubicBezTo>
                    <a:pt x="11" y="0"/>
                    <a:pt x="22" y="1"/>
                    <a:pt x="33" y="5"/>
                  </a:cubicBezTo>
                  <a:cubicBezTo>
                    <a:pt x="45" y="8"/>
                    <a:pt x="58" y="14"/>
                    <a:pt x="72" y="22"/>
                  </a:cubicBezTo>
                  <a:cubicBezTo>
                    <a:pt x="93" y="34"/>
                    <a:pt x="110" y="48"/>
                    <a:pt x="122" y="63"/>
                  </a:cubicBezTo>
                  <a:cubicBezTo>
                    <a:pt x="134" y="79"/>
                    <a:pt x="140" y="94"/>
                    <a:pt x="140" y="108"/>
                  </a:cubicBezTo>
                  <a:close/>
                </a:path>
              </a:pathLst>
            </a:custGeom>
            <a:solidFill>
              <a:srgbClr val="B0C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220" name="Group 3219"/>
          <p:cNvGrpSpPr/>
          <p:nvPr/>
        </p:nvGrpSpPr>
        <p:grpSpPr>
          <a:xfrm>
            <a:off x="9528660" y="1693310"/>
            <a:ext cx="1131112" cy="2327153"/>
            <a:chOff x="1436688" y="581026"/>
            <a:chExt cx="2627312" cy="5405437"/>
          </a:xfrm>
        </p:grpSpPr>
        <p:sp>
          <p:nvSpPr>
            <p:cNvPr id="3204" name="Freeform 166"/>
            <p:cNvSpPr>
              <a:spLocks/>
            </p:cNvSpPr>
            <p:nvPr/>
          </p:nvSpPr>
          <p:spPr bwMode="auto">
            <a:xfrm>
              <a:off x="3965575" y="2039938"/>
              <a:ext cx="98425" cy="3946525"/>
            </a:xfrm>
            <a:custGeom>
              <a:avLst/>
              <a:gdLst>
                <a:gd name="T0" fmla="*/ 8 w 62"/>
                <a:gd name="T1" fmla="*/ 30 h 2486"/>
                <a:gd name="T2" fmla="*/ 62 w 62"/>
                <a:gd name="T3" fmla="*/ 0 h 2486"/>
                <a:gd name="T4" fmla="*/ 54 w 62"/>
                <a:gd name="T5" fmla="*/ 2454 h 2486"/>
                <a:gd name="T6" fmla="*/ 0 w 62"/>
                <a:gd name="T7" fmla="*/ 2486 h 2486"/>
                <a:gd name="T8" fmla="*/ 8 w 62"/>
                <a:gd name="T9" fmla="*/ 30 h 2486"/>
              </a:gdLst>
              <a:ahLst/>
              <a:cxnLst>
                <a:cxn ang="0">
                  <a:pos x="T0" y="T1"/>
                </a:cxn>
                <a:cxn ang="0">
                  <a:pos x="T2" y="T3"/>
                </a:cxn>
                <a:cxn ang="0">
                  <a:pos x="T4" y="T5"/>
                </a:cxn>
                <a:cxn ang="0">
                  <a:pos x="T6" y="T7"/>
                </a:cxn>
                <a:cxn ang="0">
                  <a:pos x="T8" y="T9"/>
                </a:cxn>
              </a:cxnLst>
              <a:rect l="0" t="0" r="r" b="b"/>
              <a:pathLst>
                <a:path w="62" h="2486">
                  <a:moveTo>
                    <a:pt x="8" y="30"/>
                  </a:moveTo>
                  <a:lnTo>
                    <a:pt x="62" y="0"/>
                  </a:lnTo>
                  <a:lnTo>
                    <a:pt x="54" y="2454"/>
                  </a:lnTo>
                  <a:lnTo>
                    <a:pt x="0" y="2486"/>
                  </a:lnTo>
                  <a:lnTo>
                    <a:pt x="8" y="3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5" name="Freeform 167"/>
            <p:cNvSpPr>
              <a:spLocks/>
            </p:cNvSpPr>
            <p:nvPr/>
          </p:nvSpPr>
          <p:spPr bwMode="auto">
            <a:xfrm>
              <a:off x="1449388" y="581026"/>
              <a:ext cx="2614612" cy="1506538"/>
            </a:xfrm>
            <a:custGeom>
              <a:avLst/>
              <a:gdLst>
                <a:gd name="T0" fmla="*/ 0 w 1647"/>
                <a:gd name="T1" fmla="*/ 29 h 949"/>
                <a:gd name="T2" fmla="*/ 51 w 1647"/>
                <a:gd name="T3" fmla="*/ 0 h 949"/>
                <a:gd name="T4" fmla="*/ 1647 w 1647"/>
                <a:gd name="T5" fmla="*/ 919 h 949"/>
                <a:gd name="T6" fmla="*/ 1593 w 1647"/>
                <a:gd name="T7" fmla="*/ 949 h 949"/>
                <a:gd name="T8" fmla="*/ 0 w 1647"/>
                <a:gd name="T9" fmla="*/ 29 h 949"/>
              </a:gdLst>
              <a:ahLst/>
              <a:cxnLst>
                <a:cxn ang="0">
                  <a:pos x="T0" y="T1"/>
                </a:cxn>
                <a:cxn ang="0">
                  <a:pos x="T2" y="T3"/>
                </a:cxn>
                <a:cxn ang="0">
                  <a:pos x="T4" y="T5"/>
                </a:cxn>
                <a:cxn ang="0">
                  <a:pos x="T6" y="T7"/>
                </a:cxn>
                <a:cxn ang="0">
                  <a:pos x="T8" y="T9"/>
                </a:cxn>
              </a:cxnLst>
              <a:rect l="0" t="0" r="r" b="b"/>
              <a:pathLst>
                <a:path w="1647" h="949">
                  <a:moveTo>
                    <a:pt x="0" y="29"/>
                  </a:moveTo>
                  <a:lnTo>
                    <a:pt x="51" y="0"/>
                  </a:lnTo>
                  <a:lnTo>
                    <a:pt x="1647" y="919"/>
                  </a:lnTo>
                  <a:lnTo>
                    <a:pt x="1593" y="949"/>
                  </a:lnTo>
                  <a:lnTo>
                    <a:pt x="0" y="29"/>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6" name="Freeform 168"/>
            <p:cNvSpPr>
              <a:spLocks/>
            </p:cNvSpPr>
            <p:nvPr/>
          </p:nvSpPr>
          <p:spPr bwMode="auto">
            <a:xfrm>
              <a:off x="1436688" y="627063"/>
              <a:ext cx="2541588" cy="5359400"/>
            </a:xfrm>
            <a:custGeom>
              <a:avLst/>
              <a:gdLst>
                <a:gd name="T0" fmla="*/ 1601 w 1601"/>
                <a:gd name="T1" fmla="*/ 920 h 3376"/>
                <a:gd name="T2" fmla="*/ 1593 w 1601"/>
                <a:gd name="T3" fmla="*/ 3376 h 3376"/>
                <a:gd name="T4" fmla="*/ 0 w 1601"/>
                <a:gd name="T5" fmla="*/ 2457 h 3376"/>
                <a:gd name="T6" fmla="*/ 8 w 1601"/>
                <a:gd name="T7" fmla="*/ 0 h 3376"/>
                <a:gd name="T8" fmla="*/ 1601 w 1601"/>
                <a:gd name="T9" fmla="*/ 920 h 3376"/>
              </a:gdLst>
              <a:ahLst/>
              <a:cxnLst>
                <a:cxn ang="0">
                  <a:pos x="T0" y="T1"/>
                </a:cxn>
                <a:cxn ang="0">
                  <a:pos x="T2" y="T3"/>
                </a:cxn>
                <a:cxn ang="0">
                  <a:pos x="T4" y="T5"/>
                </a:cxn>
                <a:cxn ang="0">
                  <a:pos x="T6" y="T7"/>
                </a:cxn>
                <a:cxn ang="0">
                  <a:pos x="T8" y="T9"/>
                </a:cxn>
              </a:cxnLst>
              <a:rect l="0" t="0" r="r" b="b"/>
              <a:pathLst>
                <a:path w="1601" h="3376">
                  <a:moveTo>
                    <a:pt x="1601" y="920"/>
                  </a:moveTo>
                  <a:lnTo>
                    <a:pt x="1593" y="3376"/>
                  </a:lnTo>
                  <a:lnTo>
                    <a:pt x="0" y="2457"/>
                  </a:lnTo>
                  <a:lnTo>
                    <a:pt x="8" y="0"/>
                  </a:lnTo>
                  <a:lnTo>
                    <a:pt x="1601" y="920"/>
                  </a:lnTo>
                  <a:close/>
                </a:path>
              </a:pathLst>
            </a:custGeom>
            <a:gradFill flip="none" rotWithShape="1">
              <a:gsLst>
                <a:gs pos="0">
                  <a:schemeClr val="bg2">
                    <a:lumMod val="75000"/>
                    <a:lumOff val="25000"/>
                    <a:shade val="30000"/>
                    <a:satMod val="115000"/>
                  </a:schemeClr>
                </a:gs>
                <a:gs pos="50000">
                  <a:schemeClr val="bg2">
                    <a:lumMod val="75000"/>
                    <a:lumOff val="25000"/>
                    <a:shade val="67500"/>
                    <a:satMod val="115000"/>
                  </a:schemeClr>
                </a:gs>
                <a:gs pos="100000">
                  <a:schemeClr val="bg2">
                    <a:lumMod val="75000"/>
                    <a:lumOff val="25000"/>
                    <a:shade val="100000"/>
                    <a:satMod val="115000"/>
                  </a:schemeClr>
                </a:gs>
              </a:gsLst>
              <a:lin ang="27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7" name="Freeform 169"/>
            <p:cNvSpPr>
              <a:spLocks/>
            </p:cNvSpPr>
            <p:nvPr/>
          </p:nvSpPr>
          <p:spPr bwMode="auto">
            <a:xfrm>
              <a:off x="1930400" y="1590676"/>
              <a:ext cx="1550987" cy="2039938"/>
            </a:xfrm>
            <a:custGeom>
              <a:avLst/>
              <a:gdLst>
                <a:gd name="T0" fmla="*/ 365 w 365"/>
                <a:gd name="T1" fmla="*/ 346 h 481"/>
                <a:gd name="T2" fmla="*/ 182 w 365"/>
                <a:gd name="T3" fmla="*/ 423 h 481"/>
                <a:gd name="T4" fmla="*/ 0 w 365"/>
                <a:gd name="T5" fmla="*/ 135 h 481"/>
                <a:gd name="T6" fmla="*/ 182 w 365"/>
                <a:gd name="T7" fmla="*/ 58 h 481"/>
                <a:gd name="T8" fmla="*/ 365 w 365"/>
                <a:gd name="T9" fmla="*/ 346 h 481"/>
              </a:gdLst>
              <a:ahLst/>
              <a:cxnLst>
                <a:cxn ang="0">
                  <a:pos x="T0" y="T1"/>
                </a:cxn>
                <a:cxn ang="0">
                  <a:pos x="T2" y="T3"/>
                </a:cxn>
                <a:cxn ang="0">
                  <a:pos x="T4" y="T5"/>
                </a:cxn>
                <a:cxn ang="0">
                  <a:pos x="T6" y="T7"/>
                </a:cxn>
                <a:cxn ang="0">
                  <a:pos x="T8" y="T9"/>
                </a:cxn>
              </a:cxnLst>
              <a:rect l="0" t="0" r="r" b="b"/>
              <a:pathLst>
                <a:path w="365" h="481">
                  <a:moveTo>
                    <a:pt x="365" y="346"/>
                  </a:moveTo>
                  <a:cubicBezTo>
                    <a:pt x="365" y="447"/>
                    <a:pt x="283" y="481"/>
                    <a:pt x="182" y="423"/>
                  </a:cubicBezTo>
                  <a:cubicBezTo>
                    <a:pt x="81" y="365"/>
                    <a:pt x="0" y="236"/>
                    <a:pt x="0" y="135"/>
                  </a:cubicBezTo>
                  <a:cubicBezTo>
                    <a:pt x="0" y="34"/>
                    <a:pt x="81" y="0"/>
                    <a:pt x="182" y="58"/>
                  </a:cubicBezTo>
                  <a:cubicBezTo>
                    <a:pt x="283" y="116"/>
                    <a:pt x="365" y="245"/>
                    <a:pt x="365" y="346"/>
                  </a:cubicBezTo>
                  <a:close/>
                </a:path>
              </a:pathLst>
            </a:custGeom>
            <a:solidFill>
              <a:srgbClr val="B1D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8" name="Freeform 170"/>
            <p:cNvSpPr>
              <a:spLocks/>
            </p:cNvSpPr>
            <p:nvPr/>
          </p:nvSpPr>
          <p:spPr bwMode="auto">
            <a:xfrm>
              <a:off x="2520950" y="2587626"/>
              <a:ext cx="403225" cy="522288"/>
            </a:xfrm>
            <a:custGeom>
              <a:avLst/>
              <a:gdLst>
                <a:gd name="T0" fmla="*/ 1 w 95"/>
                <a:gd name="T1" fmla="*/ 0 h 123"/>
                <a:gd name="T2" fmla="*/ 1 w 95"/>
                <a:gd name="T3" fmla="*/ 41 h 123"/>
                <a:gd name="T4" fmla="*/ 0 w 95"/>
                <a:gd name="T5" fmla="*/ 53 h 123"/>
                <a:gd name="T6" fmla="*/ 3 w 95"/>
                <a:gd name="T7" fmla="*/ 64 h 123"/>
                <a:gd name="T8" fmla="*/ 34 w 95"/>
                <a:gd name="T9" fmla="*/ 100 h 123"/>
                <a:gd name="T10" fmla="*/ 73 w 95"/>
                <a:gd name="T11" fmla="*/ 120 h 123"/>
                <a:gd name="T12" fmla="*/ 89 w 95"/>
                <a:gd name="T13" fmla="*/ 121 h 123"/>
                <a:gd name="T14" fmla="*/ 94 w 95"/>
                <a:gd name="T15" fmla="*/ 114 h 123"/>
                <a:gd name="T16" fmla="*/ 95 w 95"/>
                <a:gd name="T17" fmla="*/ 105 h 123"/>
                <a:gd name="T18" fmla="*/ 94 w 95"/>
                <a:gd name="T19" fmla="*/ 61 h 123"/>
                <a:gd name="T20" fmla="*/ 92 w 95"/>
                <a:gd name="T21" fmla="*/ 56 h 123"/>
                <a:gd name="T22" fmla="*/ 88 w 95"/>
                <a:gd name="T23" fmla="*/ 54 h 123"/>
                <a:gd name="T24" fmla="*/ 80 w 95"/>
                <a:gd name="T25" fmla="*/ 53 h 123"/>
                <a:gd name="T26" fmla="*/ 66 w 95"/>
                <a:gd name="T27" fmla="*/ 47 h 123"/>
                <a:gd name="T28" fmla="*/ 41 w 95"/>
                <a:gd name="T29" fmla="*/ 33 h 123"/>
                <a:gd name="T30" fmla="*/ 8 w 95"/>
                <a:gd name="T31" fmla="*/ 8 h 123"/>
                <a:gd name="T32" fmla="*/ 1 w 95"/>
                <a:gd name="T3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 h="123">
                  <a:moveTo>
                    <a:pt x="1" y="0"/>
                  </a:moveTo>
                  <a:cubicBezTo>
                    <a:pt x="1" y="41"/>
                    <a:pt x="1" y="41"/>
                    <a:pt x="1" y="41"/>
                  </a:cubicBezTo>
                  <a:cubicBezTo>
                    <a:pt x="1" y="45"/>
                    <a:pt x="0" y="48"/>
                    <a:pt x="0" y="53"/>
                  </a:cubicBezTo>
                  <a:cubicBezTo>
                    <a:pt x="0" y="56"/>
                    <a:pt x="1" y="60"/>
                    <a:pt x="3" y="64"/>
                  </a:cubicBezTo>
                  <a:cubicBezTo>
                    <a:pt x="10" y="78"/>
                    <a:pt x="22" y="90"/>
                    <a:pt x="34" y="100"/>
                  </a:cubicBezTo>
                  <a:cubicBezTo>
                    <a:pt x="47" y="109"/>
                    <a:pt x="60" y="116"/>
                    <a:pt x="73" y="120"/>
                  </a:cubicBezTo>
                  <a:cubicBezTo>
                    <a:pt x="79" y="122"/>
                    <a:pt x="85" y="123"/>
                    <a:pt x="89" y="121"/>
                  </a:cubicBezTo>
                  <a:cubicBezTo>
                    <a:pt x="92" y="120"/>
                    <a:pt x="94" y="117"/>
                    <a:pt x="94" y="114"/>
                  </a:cubicBezTo>
                  <a:cubicBezTo>
                    <a:pt x="95" y="111"/>
                    <a:pt x="95" y="108"/>
                    <a:pt x="95" y="105"/>
                  </a:cubicBezTo>
                  <a:cubicBezTo>
                    <a:pt x="94" y="90"/>
                    <a:pt x="94" y="76"/>
                    <a:pt x="94" y="61"/>
                  </a:cubicBezTo>
                  <a:cubicBezTo>
                    <a:pt x="94" y="60"/>
                    <a:pt x="93" y="57"/>
                    <a:pt x="92" y="56"/>
                  </a:cubicBezTo>
                  <a:cubicBezTo>
                    <a:pt x="91" y="54"/>
                    <a:pt x="89" y="54"/>
                    <a:pt x="88" y="54"/>
                  </a:cubicBezTo>
                  <a:cubicBezTo>
                    <a:pt x="85" y="54"/>
                    <a:pt x="83" y="54"/>
                    <a:pt x="80" y="53"/>
                  </a:cubicBezTo>
                  <a:cubicBezTo>
                    <a:pt x="76" y="52"/>
                    <a:pt x="71" y="50"/>
                    <a:pt x="66" y="47"/>
                  </a:cubicBezTo>
                  <a:cubicBezTo>
                    <a:pt x="58" y="43"/>
                    <a:pt x="49" y="38"/>
                    <a:pt x="41" y="33"/>
                  </a:cubicBezTo>
                  <a:cubicBezTo>
                    <a:pt x="30" y="26"/>
                    <a:pt x="18" y="18"/>
                    <a:pt x="8" y="8"/>
                  </a:cubicBezTo>
                  <a:cubicBezTo>
                    <a:pt x="6" y="6"/>
                    <a:pt x="3" y="3"/>
                    <a:pt x="1"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09" name="Freeform 171"/>
            <p:cNvSpPr>
              <a:spLocks/>
            </p:cNvSpPr>
            <p:nvPr/>
          </p:nvSpPr>
          <p:spPr bwMode="auto">
            <a:xfrm>
              <a:off x="2447925" y="1997076"/>
              <a:ext cx="561975" cy="661988"/>
            </a:xfrm>
            <a:custGeom>
              <a:avLst/>
              <a:gdLst>
                <a:gd name="T0" fmla="*/ 8 w 132"/>
                <a:gd name="T1" fmla="*/ 56 h 156"/>
                <a:gd name="T2" fmla="*/ 17 w 132"/>
                <a:gd name="T3" fmla="*/ 24 h 156"/>
                <a:gd name="T4" fmla="*/ 19 w 132"/>
                <a:gd name="T5" fmla="*/ 20 h 156"/>
                <a:gd name="T6" fmla="*/ 22 w 132"/>
                <a:gd name="T7" fmla="*/ 20 h 156"/>
                <a:gd name="T8" fmla="*/ 50 w 132"/>
                <a:gd name="T9" fmla="*/ 31 h 156"/>
                <a:gd name="T10" fmla="*/ 79 w 132"/>
                <a:gd name="T11" fmla="*/ 49 h 156"/>
                <a:gd name="T12" fmla="*/ 93 w 132"/>
                <a:gd name="T13" fmla="*/ 54 h 156"/>
                <a:gd name="T14" fmla="*/ 101 w 132"/>
                <a:gd name="T15" fmla="*/ 58 h 156"/>
                <a:gd name="T16" fmla="*/ 109 w 132"/>
                <a:gd name="T17" fmla="*/ 65 h 156"/>
                <a:gd name="T18" fmla="*/ 111 w 132"/>
                <a:gd name="T19" fmla="*/ 70 h 156"/>
                <a:gd name="T20" fmla="*/ 123 w 132"/>
                <a:gd name="T21" fmla="*/ 126 h 156"/>
                <a:gd name="T22" fmla="*/ 124 w 132"/>
                <a:gd name="T23" fmla="*/ 156 h 156"/>
                <a:gd name="T24" fmla="*/ 126 w 132"/>
                <a:gd name="T25" fmla="*/ 141 h 156"/>
                <a:gd name="T26" fmla="*/ 130 w 132"/>
                <a:gd name="T27" fmla="*/ 134 h 156"/>
                <a:gd name="T28" fmla="*/ 131 w 132"/>
                <a:gd name="T29" fmla="*/ 108 h 156"/>
                <a:gd name="T30" fmla="*/ 123 w 132"/>
                <a:gd name="T31" fmla="*/ 78 h 156"/>
                <a:gd name="T32" fmla="*/ 119 w 132"/>
                <a:gd name="T33" fmla="*/ 71 h 156"/>
                <a:gd name="T34" fmla="*/ 113 w 132"/>
                <a:gd name="T35" fmla="*/ 67 h 156"/>
                <a:gd name="T36" fmla="*/ 105 w 132"/>
                <a:gd name="T37" fmla="*/ 45 h 156"/>
                <a:gd name="T38" fmla="*/ 70 w 132"/>
                <a:gd name="T39" fmla="*/ 15 h 156"/>
                <a:gd name="T40" fmla="*/ 21 w 132"/>
                <a:gd name="T41" fmla="*/ 5 h 156"/>
                <a:gd name="T42" fmla="*/ 3 w 132"/>
                <a:gd name="T43" fmla="*/ 25 h 156"/>
                <a:gd name="T44" fmla="*/ 1 w 132"/>
                <a:gd name="T45" fmla="*/ 60 h 156"/>
                <a:gd name="T46" fmla="*/ 5 w 132"/>
                <a:gd name="T47" fmla="*/ 86 h 156"/>
                <a:gd name="T48" fmla="*/ 8 w 132"/>
                <a:gd name="T49" fmla="*/ 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2" h="156">
                  <a:moveTo>
                    <a:pt x="8" y="56"/>
                  </a:moveTo>
                  <a:cubicBezTo>
                    <a:pt x="11" y="45"/>
                    <a:pt x="14" y="35"/>
                    <a:pt x="17" y="24"/>
                  </a:cubicBezTo>
                  <a:cubicBezTo>
                    <a:pt x="17" y="23"/>
                    <a:pt x="18" y="21"/>
                    <a:pt x="19" y="20"/>
                  </a:cubicBezTo>
                  <a:cubicBezTo>
                    <a:pt x="20" y="20"/>
                    <a:pt x="21" y="20"/>
                    <a:pt x="22" y="20"/>
                  </a:cubicBezTo>
                  <a:cubicBezTo>
                    <a:pt x="31" y="20"/>
                    <a:pt x="41" y="25"/>
                    <a:pt x="50" y="31"/>
                  </a:cubicBezTo>
                  <a:cubicBezTo>
                    <a:pt x="60" y="37"/>
                    <a:pt x="69" y="44"/>
                    <a:pt x="79" y="49"/>
                  </a:cubicBezTo>
                  <a:cubicBezTo>
                    <a:pt x="84" y="51"/>
                    <a:pt x="89" y="53"/>
                    <a:pt x="93" y="54"/>
                  </a:cubicBezTo>
                  <a:cubicBezTo>
                    <a:pt x="96" y="55"/>
                    <a:pt x="99" y="56"/>
                    <a:pt x="101" y="58"/>
                  </a:cubicBezTo>
                  <a:cubicBezTo>
                    <a:pt x="104" y="59"/>
                    <a:pt x="107" y="62"/>
                    <a:pt x="109" y="65"/>
                  </a:cubicBezTo>
                  <a:cubicBezTo>
                    <a:pt x="110" y="67"/>
                    <a:pt x="110" y="69"/>
                    <a:pt x="111" y="70"/>
                  </a:cubicBezTo>
                  <a:cubicBezTo>
                    <a:pt x="116" y="89"/>
                    <a:pt x="122" y="109"/>
                    <a:pt x="123" y="126"/>
                  </a:cubicBezTo>
                  <a:cubicBezTo>
                    <a:pt x="123" y="136"/>
                    <a:pt x="121" y="145"/>
                    <a:pt x="124" y="156"/>
                  </a:cubicBezTo>
                  <a:cubicBezTo>
                    <a:pt x="125" y="151"/>
                    <a:pt x="126" y="146"/>
                    <a:pt x="126" y="141"/>
                  </a:cubicBezTo>
                  <a:cubicBezTo>
                    <a:pt x="130" y="134"/>
                    <a:pt x="130" y="134"/>
                    <a:pt x="130" y="134"/>
                  </a:cubicBezTo>
                  <a:cubicBezTo>
                    <a:pt x="131" y="126"/>
                    <a:pt x="132" y="117"/>
                    <a:pt x="131" y="108"/>
                  </a:cubicBezTo>
                  <a:cubicBezTo>
                    <a:pt x="131" y="99"/>
                    <a:pt x="128" y="89"/>
                    <a:pt x="123" y="78"/>
                  </a:cubicBezTo>
                  <a:cubicBezTo>
                    <a:pt x="122" y="76"/>
                    <a:pt x="121" y="73"/>
                    <a:pt x="119" y="71"/>
                  </a:cubicBezTo>
                  <a:cubicBezTo>
                    <a:pt x="117" y="69"/>
                    <a:pt x="115" y="68"/>
                    <a:pt x="113" y="67"/>
                  </a:cubicBezTo>
                  <a:cubicBezTo>
                    <a:pt x="115" y="62"/>
                    <a:pt x="110" y="52"/>
                    <a:pt x="105" y="45"/>
                  </a:cubicBezTo>
                  <a:cubicBezTo>
                    <a:pt x="95" y="32"/>
                    <a:pt x="82" y="22"/>
                    <a:pt x="70" y="15"/>
                  </a:cubicBezTo>
                  <a:cubicBezTo>
                    <a:pt x="52" y="5"/>
                    <a:pt x="34" y="0"/>
                    <a:pt x="21" y="5"/>
                  </a:cubicBezTo>
                  <a:cubicBezTo>
                    <a:pt x="12" y="8"/>
                    <a:pt x="6" y="15"/>
                    <a:pt x="3" y="25"/>
                  </a:cubicBezTo>
                  <a:cubicBezTo>
                    <a:pt x="0" y="35"/>
                    <a:pt x="0" y="47"/>
                    <a:pt x="1" y="60"/>
                  </a:cubicBezTo>
                  <a:cubicBezTo>
                    <a:pt x="1" y="60"/>
                    <a:pt x="5" y="83"/>
                    <a:pt x="5" y="86"/>
                  </a:cubicBezTo>
                  <a:cubicBezTo>
                    <a:pt x="7" y="66"/>
                    <a:pt x="7" y="58"/>
                    <a:pt x="8" y="5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0" name="Freeform 172"/>
            <p:cNvSpPr>
              <a:spLocks/>
            </p:cNvSpPr>
            <p:nvPr/>
          </p:nvSpPr>
          <p:spPr bwMode="auto">
            <a:xfrm>
              <a:off x="2427288" y="2082801"/>
              <a:ext cx="590550" cy="814388"/>
            </a:xfrm>
            <a:custGeom>
              <a:avLst/>
              <a:gdLst>
                <a:gd name="T0" fmla="*/ 138 w 139"/>
                <a:gd name="T1" fmla="*/ 115 h 192"/>
                <a:gd name="T2" fmla="*/ 135 w 139"/>
                <a:gd name="T3" fmla="*/ 114 h 192"/>
                <a:gd name="T4" fmla="*/ 131 w 139"/>
                <a:gd name="T5" fmla="*/ 121 h 192"/>
                <a:gd name="T6" fmla="*/ 129 w 139"/>
                <a:gd name="T7" fmla="*/ 136 h 192"/>
                <a:gd name="T8" fmla="*/ 128 w 139"/>
                <a:gd name="T9" fmla="*/ 106 h 192"/>
                <a:gd name="T10" fmla="*/ 116 w 139"/>
                <a:gd name="T11" fmla="*/ 50 h 192"/>
                <a:gd name="T12" fmla="*/ 114 w 139"/>
                <a:gd name="T13" fmla="*/ 45 h 192"/>
                <a:gd name="T14" fmla="*/ 106 w 139"/>
                <a:gd name="T15" fmla="*/ 38 h 192"/>
                <a:gd name="T16" fmla="*/ 98 w 139"/>
                <a:gd name="T17" fmla="*/ 34 h 192"/>
                <a:gd name="T18" fmla="*/ 84 w 139"/>
                <a:gd name="T19" fmla="*/ 29 h 192"/>
                <a:gd name="T20" fmla="*/ 55 w 139"/>
                <a:gd name="T21" fmla="*/ 11 h 192"/>
                <a:gd name="T22" fmla="*/ 27 w 139"/>
                <a:gd name="T23" fmla="*/ 0 h 192"/>
                <a:gd name="T24" fmla="*/ 24 w 139"/>
                <a:gd name="T25" fmla="*/ 0 h 192"/>
                <a:gd name="T26" fmla="*/ 22 w 139"/>
                <a:gd name="T27" fmla="*/ 4 h 192"/>
                <a:gd name="T28" fmla="*/ 13 w 139"/>
                <a:gd name="T29" fmla="*/ 36 h 192"/>
                <a:gd name="T30" fmla="*/ 10 w 139"/>
                <a:gd name="T31" fmla="*/ 66 h 192"/>
                <a:gd name="T32" fmla="*/ 6 w 139"/>
                <a:gd name="T33" fmla="*/ 40 h 192"/>
                <a:gd name="T34" fmla="*/ 1 w 139"/>
                <a:gd name="T35" fmla="*/ 37 h 192"/>
                <a:gd name="T36" fmla="*/ 1 w 139"/>
                <a:gd name="T37" fmla="*/ 42 h 192"/>
                <a:gd name="T38" fmla="*/ 1 w 139"/>
                <a:gd name="T39" fmla="*/ 49 h 192"/>
                <a:gd name="T40" fmla="*/ 1 w 139"/>
                <a:gd name="T41" fmla="*/ 60 h 192"/>
                <a:gd name="T42" fmla="*/ 3 w 139"/>
                <a:gd name="T43" fmla="*/ 72 h 192"/>
                <a:gd name="T44" fmla="*/ 6 w 139"/>
                <a:gd name="T45" fmla="*/ 83 h 192"/>
                <a:gd name="T46" fmla="*/ 9 w 139"/>
                <a:gd name="T47" fmla="*/ 90 h 192"/>
                <a:gd name="T48" fmla="*/ 15 w 139"/>
                <a:gd name="T49" fmla="*/ 95 h 192"/>
                <a:gd name="T50" fmla="*/ 18 w 139"/>
                <a:gd name="T51" fmla="*/ 106 h 192"/>
                <a:gd name="T52" fmla="*/ 20 w 139"/>
                <a:gd name="T53" fmla="*/ 112 h 192"/>
                <a:gd name="T54" fmla="*/ 24 w 139"/>
                <a:gd name="T55" fmla="*/ 123 h 192"/>
                <a:gd name="T56" fmla="*/ 36 w 139"/>
                <a:gd name="T57" fmla="*/ 149 h 192"/>
                <a:gd name="T58" fmla="*/ 41 w 139"/>
                <a:gd name="T59" fmla="*/ 157 h 192"/>
                <a:gd name="T60" fmla="*/ 51 w 139"/>
                <a:gd name="T61" fmla="*/ 167 h 192"/>
                <a:gd name="T62" fmla="*/ 57 w 139"/>
                <a:gd name="T63" fmla="*/ 174 h 192"/>
                <a:gd name="T64" fmla="*/ 66 w 139"/>
                <a:gd name="T65" fmla="*/ 180 h 192"/>
                <a:gd name="T66" fmla="*/ 98 w 139"/>
                <a:gd name="T67" fmla="*/ 190 h 192"/>
                <a:gd name="T68" fmla="*/ 107 w 139"/>
                <a:gd name="T69" fmla="*/ 188 h 192"/>
                <a:gd name="T70" fmla="*/ 118 w 139"/>
                <a:gd name="T71" fmla="*/ 178 h 192"/>
                <a:gd name="T72" fmla="*/ 120 w 139"/>
                <a:gd name="T73" fmla="*/ 174 h 192"/>
                <a:gd name="T74" fmla="*/ 125 w 139"/>
                <a:gd name="T75" fmla="*/ 160 h 192"/>
                <a:gd name="T76" fmla="*/ 132 w 139"/>
                <a:gd name="T77" fmla="*/ 160 h 192"/>
                <a:gd name="T78" fmla="*/ 135 w 139"/>
                <a:gd name="T79" fmla="*/ 154 h 192"/>
                <a:gd name="T80" fmla="*/ 139 w 139"/>
                <a:gd name="T81" fmla="*/ 143 h 192"/>
                <a:gd name="T82" fmla="*/ 139 w 139"/>
                <a:gd name="T83" fmla="*/ 136 h 192"/>
                <a:gd name="T84" fmla="*/ 139 w 139"/>
                <a:gd name="T85" fmla="*/ 125 h 192"/>
                <a:gd name="T86" fmla="*/ 139 w 139"/>
                <a:gd name="T87" fmla="*/ 120 h 192"/>
                <a:gd name="T88" fmla="*/ 138 w 139"/>
                <a:gd name="T89" fmla="*/ 1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9" h="192">
                  <a:moveTo>
                    <a:pt x="138" y="115"/>
                  </a:moveTo>
                  <a:cubicBezTo>
                    <a:pt x="137" y="114"/>
                    <a:pt x="135" y="112"/>
                    <a:pt x="135" y="114"/>
                  </a:cubicBezTo>
                  <a:cubicBezTo>
                    <a:pt x="131" y="121"/>
                    <a:pt x="131" y="121"/>
                    <a:pt x="131" y="121"/>
                  </a:cubicBezTo>
                  <a:cubicBezTo>
                    <a:pt x="131" y="126"/>
                    <a:pt x="130" y="131"/>
                    <a:pt x="129" y="136"/>
                  </a:cubicBezTo>
                  <a:cubicBezTo>
                    <a:pt x="126" y="125"/>
                    <a:pt x="128" y="116"/>
                    <a:pt x="128" y="106"/>
                  </a:cubicBezTo>
                  <a:cubicBezTo>
                    <a:pt x="127" y="89"/>
                    <a:pt x="121" y="69"/>
                    <a:pt x="116" y="50"/>
                  </a:cubicBezTo>
                  <a:cubicBezTo>
                    <a:pt x="115" y="49"/>
                    <a:pt x="115" y="47"/>
                    <a:pt x="114" y="45"/>
                  </a:cubicBezTo>
                  <a:cubicBezTo>
                    <a:pt x="112" y="42"/>
                    <a:pt x="109" y="39"/>
                    <a:pt x="106" y="38"/>
                  </a:cubicBezTo>
                  <a:cubicBezTo>
                    <a:pt x="104" y="36"/>
                    <a:pt x="101" y="35"/>
                    <a:pt x="98" y="34"/>
                  </a:cubicBezTo>
                  <a:cubicBezTo>
                    <a:pt x="94" y="33"/>
                    <a:pt x="89" y="31"/>
                    <a:pt x="84" y="29"/>
                  </a:cubicBezTo>
                  <a:cubicBezTo>
                    <a:pt x="74" y="24"/>
                    <a:pt x="65" y="17"/>
                    <a:pt x="55" y="11"/>
                  </a:cubicBezTo>
                  <a:cubicBezTo>
                    <a:pt x="46" y="5"/>
                    <a:pt x="36" y="0"/>
                    <a:pt x="27" y="0"/>
                  </a:cubicBezTo>
                  <a:cubicBezTo>
                    <a:pt x="26" y="0"/>
                    <a:pt x="25" y="0"/>
                    <a:pt x="24" y="0"/>
                  </a:cubicBezTo>
                  <a:cubicBezTo>
                    <a:pt x="23" y="1"/>
                    <a:pt x="22" y="3"/>
                    <a:pt x="22" y="4"/>
                  </a:cubicBezTo>
                  <a:cubicBezTo>
                    <a:pt x="19" y="15"/>
                    <a:pt x="16" y="25"/>
                    <a:pt x="13" y="36"/>
                  </a:cubicBezTo>
                  <a:cubicBezTo>
                    <a:pt x="12" y="38"/>
                    <a:pt x="12" y="46"/>
                    <a:pt x="10" y="66"/>
                  </a:cubicBezTo>
                  <a:cubicBezTo>
                    <a:pt x="10" y="63"/>
                    <a:pt x="6" y="40"/>
                    <a:pt x="6" y="40"/>
                  </a:cubicBezTo>
                  <a:cubicBezTo>
                    <a:pt x="5" y="38"/>
                    <a:pt x="3" y="37"/>
                    <a:pt x="1" y="37"/>
                  </a:cubicBezTo>
                  <a:cubicBezTo>
                    <a:pt x="0" y="38"/>
                    <a:pt x="0" y="40"/>
                    <a:pt x="1" y="42"/>
                  </a:cubicBezTo>
                  <a:cubicBezTo>
                    <a:pt x="1" y="45"/>
                    <a:pt x="1" y="47"/>
                    <a:pt x="1" y="49"/>
                  </a:cubicBezTo>
                  <a:cubicBezTo>
                    <a:pt x="1" y="53"/>
                    <a:pt x="1" y="56"/>
                    <a:pt x="1" y="60"/>
                  </a:cubicBezTo>
                  <a:cubicBezTo>
                    <a:pt x="1" y="64"/>
                    <a:pt x="2" y="68"/>
                    <a:pt x="3" y="72"/>
                  </a:cubicBezTo>
                  <a:cubicBezTo>
                    <a:pt x="4" y="75"/>
                    <a:pt x="5" y="79"/>
                    <a:pt x="6" y="83"/>
                  </a:cubicBezTo>
                  <a:cubicBezTo>
                    <a:pt x="7" y="85"/>
                    <a:pt x="8" y="87"/>
                    <a:pt x="9" y="90"/>
                  </a:cubicBezTo>
                  <a:cubicBezTo>
                    <a:pt x="11" y="92"/>
                    <a:pt x="13" y="95"/>
                    <a:pt x="15" y="95"/>
                  </a:cubicBezTo>
                  <a:cubicBezTo>
                    <a:pt x="16" y="98"/>
                    <a:pt x="18" y="103"/>
                    <a:pt x="18" y="106"/>
                  </a:cubicBezTo>
                  <a:cubicBezTo>
                    <a:pt x="19" y="108"/>
                    <a:pt x="19" y="110"/>
                    <a:pt x="20" y="112"/>
                  </a:cubicBezTo>
                  <a:cubicBezTo>
                    <a:pt x="20" y="116"/>
                    <a:pt x="22" y="120"/>
                    <a:pt x="24" y="123"/>
                  </a:cubicBezTo>
                  <a:cubicBezTo>
                    <a:pt x="27" y="132"/>
                    <a:pt x="32" y="141"/>
                    <a:pt x="36" y="149"/>
                  </a:cubicBezTo>
                  <a:cubicBezTo>
                    <a:pt x="38" y="152"/>
                    <a:pt x="39" y="154"/>
                    <a:pt x="41" y="157"/>
                  </a:cubicBezTo>
                  <a:cubicBezTo>
                    <a:pt x="45" y="160"/>
                    <a:pt x="48" y="164"/>
                    <a:pt x="51" y="167"/>
                  </a:cubicBezTo>
                  <a:cubicBezTo>
                    <a:pt x="53" y="170"/>
                    <a:pt x="55" y="172"/>
                    <a:pt x="57" y="174"/>
                  </a:cubicBezTo>
                  <a:cubicBezTo>
                    <a:pt x="60" y="177"/>
                    <a:pt x="63" y="179"/>
                    <a:pt x="66" y="180"/>
                  </a:cubicBezTo>
                  <a:cubicBezTo>
                    <a:pt x="77" y="186"/>
                    <a:pt x="89" y="192"/>
                    <a:pt x="98" y="190"/>
                  </a:cubicBezTo>
                  <a:cubicBezTo>
                    <a:pt x="101" y="190"/>
                    <a:pt x="104" y="189"/>
                    <a:pt x="107" y="188"/>
                  </a:cubicBezTo>
                  <a:cubicBezTo>
                    <a:pt x="111" y="185"/>
                    <a:pt x="115" y="182"/>
                    <a:pt x="118" y="178"/>
                  </a:cubicBezTo>
                  <a:cubicBezTo>
                    <a:pt x="118" y="177"/>
                    <a:pt x="119" y="175"/>
                    <a:pt x="120" y="174"/>
                  </a:cubicBezTo>
                  <a:cubicBezTo>
                    <a:pt x="122" y="169"/>
                    <a:pt x="123" y="164"/>
                    <a:pt x="125" y="160"/>
                  </a:cubicBezTo>
                  <a:cubicBezTo>
                    <a:pt x="128" y="162"/>
                    <a:pt x="131" y="161"/>
                    <a:pt x="132" y="160"/>
                  </a:cubicBezTo>
                  <a:cubicBezTo>
                    <a:pt x="134" y="159"/>
                    <a:pt x="135" y="157"/>
                    <a:pt x="135" y="154"/>
                  </a:cubicBezTo>
                  <a:cubicBezTo>
                    <a:pt x="137" y="151"/>
                    <a:pt x="138" y="147"/>
                    <a:pt x="139" y="143"/>
                  </a:cubicBezTo>
                  <a:cubicBezTo>
                    <a:pt x="139" y="141"/>
                    <a:pt x="139" y="139"/>
                    <a:pt x="139" y="136"/>
                  </a:cubicBezTo>
                  <a:cubicBezTo>
                    <a:pt x="139" y="132"/>
                    <a:pt x="139" y="129"/>
                    <a:pt x="139" y="125"/>
                  </a:cubicBezTo>
                  <a:cubicBezTo>
                    <a:pt x="139" y="123"/>
                    <a:pt x="139" y="121"/>
                    <a:pt x="139" y="120"/>
                  </a:cubicBezTo>
                  <a:cubicBezTo>
                    <a:pt x="139" y="118"/>
                    <a:pt x="139" y="117"/>
                    <a:pt x="138" y="11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1" name="Freeform 173"/>
            <p:cNvSpPr>
              <a:spLocks/>
            </p:cNvSpPr>
            <p:nvPr/>
          </p:nvSpPr>
          <p:spPr bwMode="auto">
            <a:xfrm>
              <a:off x="2470150" y="2782888"/>
              <a:ext cx="539750" cy="398463"/>
            </a:xfrm>
            <a:custGeom>
              <a:avLst/>
              <a:gdLst>
                <a:gd name="T0" fmla="*/ 22 w 127"/>
                <a:gd name="T1" fmla="*/ 47 h 94"/>
                <a:gd name="T2" fmla="*/ 45 w 127"/>
                <a:gd name="T3" fmla="*/ 67 h 94"/>
                <a:gd name="T4" fmla="*/ 102 w 127"/>
                <a:gd name="T5" fmla="*/ 93 h 94"/>
                <a:gd name="T6" fmla="*/ 112 w 127"/>
                <a:gd name="T7" fmla="*/ 93 h 94"/>
                <a:gd name="T8" fmla="*/ 120 w 127"/>
                <a:gd name="T9" fmla="*/ 86 h 94"/>
                <a:gd name="T10" fmla="*/ 127 w 127"/>
                <a:gd name="T11" fmla="*/ 75 h 94"/>
                <a:gd name="T12" fmla="*/ 107 w 127"/>
                <a:gd name="T13" fmla="*/ 51 h 94"/>
                <a:gd name="T14" fmla="*/ 107 w 127"/>
                <a:gd name="T15" fmla="*/ 59 h 94"/>
                <a:gd name="T16" fmla="*/ 106 w 127"/>
                <a:gd name="T17" fmla="*/ 68 h 94"/>
                <a:gd name="T18" fmla="*/ 101 w 127"/>
                <a:gd name="T19" fmla="*/ 75 h 94"/>
                <a:gd name="T20" fmla="*/ 85 w 127"/>
                <a:gd name="T21" fmla="*/ 74 h 94"/>
                <a:gd name="T22" fmla="*/ 46 w 127"/>
                <a:gd name="T23" fmla="*/ 54 h 94"/>
                <a:gd name="T24" fmla="*/ 15 w 127"/>
                <a:gd name="T25" fmla="*/ 18 h 94"/>
                <a:gd name="T26" fmla="*/ 12 w 127"/>
                <a:gd name="T27" fmla="*/ 7 h 94"/>
                <a:gd name="T28" fmla="*/ 13 w 127"/>
                <a:gd name="T29" fmla="*/ 1 h 94"/>
                <a:gd name="T30" fmla="*/ 0 w 127"/>
                <a:gd name="T31" fmla="*/ 1 h 94"/>
                <a:gd name="T32" fmla="*/ 22 w 127"/>
                <a:gd name="T33"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94">
                  <a:moveTo>
                    <a:pt x="22" y="47"/>
                  </a:moveTo>
                  <a:cubicBezTo>
                    <a:pt x="29" y="55"/>
                    <a:pt x="37" y="61"/>
                    <a:pt x="45" y="67"/>
                  </a:cubicBezTo>
                  <a:cubicBezTo>
                    <a:pt x="65" y="80"/>
                    <a:pt x="85" y="91"/>
                    <a:pt x="102" y="93"/>
                  </a:cubicBezTo>
                  <a:cubicBezTo>
                    <a:pt x="106" y="94"/>
                    <a:pt x="109" y="94"/>
                    <a:pt x="112" y="93"/>
                  </a:cubicBezTo>
                  <a:cubicBezTo>
                    <a:pt x="115" y="91"/>
                    <a:pt x="117" y="89"/>
                    <a:pt x="120" y="86"/>
                  </a:cubicBezTo>
                  <a:cubicBezTo>
                    <a:pt x="122" y="82"/>
                    <a:pt x="125" y="79"/>
                    <a:pt x="127" y="75"/>
                  </a:cubicBezTo>
                  <a:cubicBezTo>
                    <a:pt x="120" y="67"/>
                    <a:pt x="114" y="59"/>
                    <a:pt x="107" y="51"/>
                  </a:cubicBezTo>
                  <a:cubicBezTo>
                    <a:pt x="107" y="54"/>
                    <a:pt x="107" y="56"/>
                    <a:pt x="107" y="59"/>
                  </a:cubicBezTo>
                  <a:cubicBezTo>
                    <a:pt x="107" y="62"/>
                    <a:pt x="107" y="65"/>
                    <a:pt x="106" y="68"/>
                  </a:cubicBezTo>
                  <a:cubicBezTo>
                    <a:pt x="106" y="71"/>
                    <a:pt x="104" y="74"/>
                    <a:pt x="101" y="75"/>
                  </a:cubicBezTo>
                  <a:cubicBezTo>
                    <a:pt x="97" y="77"/>
                    <a:pt x="91" y="76"/>
                    <a:pt x="85" y="74"/>
                  </a:cubicBezTo>
                  <a:cubicBezTo>
                    <a:pt x="72" y="70"/>
                    <a:pt x="59" y="63"/>
                    <a:pt x="46" y="54"/>
                  </a:cubicBezTo>
                  <a:cubicBezTo>
                    <a:pt x="34" y="44"/>
                    <a:pt x="22" y="32"/>
                    <a:pt x="15" y="18"/>
                  </a:cubicBezTo>
                  <a:cubicBezTo>
                    <a:pt x="13" y="14"/>
                    <a:pt x="12" y="10"/>
                    <a:pt x="12" y="7"/>
                  </a:cubicBezTo>
                  <a:cubicBezTo>
                    <a:pt x="12" y="5"/>
                    <a:pt x="12" y="3"/>
                    <a:pt x="13" y="1"/>
                  </a:cubicBezTo>
                  <a:cubicBezTo>
                    <a:pt x="8" y="0"/>
                    <a:pt x="4" y="0"/>
                    <a:pt x="0" y="1"/>
                  </a:cubicBezTo>
                  <a:cubicBezTo>
                    <a:pt x="2" y="15"/>
                    <a:pt x="10" y="33"/>
                    <a:pt x="22" y="4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2" name="Freeform 174"/>
            <p:cNvSpPr>
              <a:spLocks/>
            </p:cNvSpPr>
            <p:nvPr/>
          </p:nvSpPr>
          <p:spPr bwMode="auto">
            <a:xfrm>
              <a:off x="2039938" y="2625726"/>
              <a:ext cx="1339850" cy="928688"/>
            </a:xfrm>
            <a:custGeom>
              <a:avLst/>
              <a:gdLst>
                <a:gd name="T0" fmla="*/ 315 w 315"/>
                <a:gd name="T1" fmla="*/ 178 h 219"/>
                <a:gd name="T2" fmla="*/ 156 w 315"/>
                <a:gd name="T3" fmla="*/ 179 h 219"/>
                <a:gd name="T4" fmla="*/ 0 w 315"/>
                <a:gd name="T5" fmla="*/ 0 h 219"/>
                <a:gd name="T6" fmla="*/ 7 w 315"/>
                <a:gd name="T7" fmla="*/ 2 h 219"/>
                <a:gd name="T8" fmla="*/ 90 w 315"/>
                <a:gd name="T9" fmla="*/ 37 h 219"/>
                <a:gd name="T10" fmla="*/ 101 w 315"/>
                <a:gd name="T11" fmla="*/ 38 h 219"/>
                <a:gd name="T12" fmla="*/ 123 w 315"/>
                <a:gd name="T13" fmla="*/ 84 h 219"/>
                <a:gd name="T14" fmla="*/ 146 w 315"/>
                <a:gd name="T15" fmla="*/ 104 h 219"/>
                <a:gd name="T16" fmla="*/ 203 w 315"/>
                <a:gd name="T17" fmla="*/ 130 h 219"/>
                <a:gd name="T18" fmla="*/ 213 w 315"/>
                <a:gd name="T19" fmla="*/ 130 h 219"/>
                <a:gd name="T20" fmla="*/ 221 w 315"/>
                <a:gd name="T21" fmla="*/ 123 h 219"/>
                <a:gd name="T22" fmla="*/ 228 w 315"/>
                <a:gd name="T23" fmla="*/ 112 h 219"/>
                <a:gd name="T24" fmla="*/ 230 w 315"/>
                <a:gd name="T25" fmla="*/ 115 h 219"/>
                <a:gd name="T26" fmla="*/ 299 w 315"/>
                <a:gd name="T27" fmla="*/ 167 h 219"/>
                <a:gd name="T28" fmla="*/ 315 w 315"/>
                <a:gd name="T29" fmla="*/ 178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5" h="219">
                  <a:moveTo>
                    <a:pt x="315" y="178"/>
                  </a:moveTo>
                  <a:cubicBezTo>
                    <a:pt x="284" y="215"/>
                    <a:pt x="225" y="219"/>
                    <a:pt x="156" y="179"/>
                  </a:cubicBezTo>
                  <a:cubicBezTo>
                    <a:pt x="90" y="141"/>
                    <a:pt x="32" y="72"/>
                    <a:pt x="0" y="0"/>
                  </a:cubicBezTo>
                  <a:cubicBezTo>
                    <a:pt x="2" y="1"/>
                    <a:pt x="4" y="2"/>
                    <a:pt x="7" y="2"/>
                  </a:cubicBezTo>
                  <a:cubicBezTo>
                    <a:pt x="34" y="12"/>
                    <a:pt x="64" y="34"/>
                    <a:pt x="90" y="37"/>
                  </a:cubicBezTo>
                  <a:cubicBezTo>
                    <a:pt x="94" y="38"/>
                    <a:pt x="97" y="38"/>
                    <a:pt x="101" y="38"/>
                  </a:cubicBezTo>
                  <a:cubicBezTo>
                    <a:pt x="103" y="52"/>
                    <a:pt x="111" y="70"/>
                    <a:pt x="123" y="84"/>
                  </a:cubicBezTo>
                  <a:cubicBezTo>
                    <a:pt x="130" y="92"/>
                    <a:pt x="138" y="98"/>
                    <a:pt x="146" y="104"/>
                  </a:cubicBezTo>
                  <a:cubicBezTo>
                    <a:pt x="166" y="117"/>
                    <a:pt x="186" y="128"/>
                    <a:pt x="203" y="130"/>
                  </a:cubicBezTo>
                  <a:cubicBezTo>
                    <a:pt x="207" y="131"/>
                    <a:pt x="210" y="131"/>
                    <a:pt x="213" y="130"/>
                  </a:cubicBezTo>
                  <a:cubicBezTo>
                    <a:pt x="216" y="128"/>
                    <a:pt x="218" y="126"/>
                    <a:pt x="221" y="123"/>
                  </a:cubicBezTo>
                  <a:cubicBezTo>
                    <a:pt x="223" y="119"/>
                    <a:pt x="226" y="116"/>
                    <a:pt x="228" y="112"/>
                  </a:cubicBezTo>
                  <a:cubicBezTo>
                    <a:pt x="228" y="113"/>
                    <a:pt x="229" y="114"/>
                    <a:pt x="230" y="115"/>
                  </a:cubicBezTo>
                  <a:cubicBezTo>
                    <a:pt x="251" y="138"/>
                    <a:pt x="275" y="153"/>
                    <a:pt x="299" y="167"/>
                  </a:cubicBezTo>
                  <a:cubicBezTo>
                    <a:pt x="304" y="170"/>
                    <a:pt x="310" y="174"/>
                    <a:pt x="315" y="178"/>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3" name="Freeform 175"/>
            <p:cNvSpPr>
              <a:spLocks/>
            </p:cNvSpPr>
            <p:nvPr/>
          </p:nvSpPr>
          <p:spPr bwMode="auto">
            <a:xfrm>
              <a:off x="1905000" y="3143251"/>
              <a:ext cx="279400" cy="319088"/>
            </a:xfrm>
            <a:custGeom>
              <a:avLst/>
              <a:gdLst>
                <a:gd name="T0" fmla="*/ 88 w 176"/>
                <a:gd name="T1" fmla="*/ 0 h 201"/>
                <a:gd name="T2" fmla="*/ 117 w 176"/>
                <a:gd name="T3" fmla="*/ 72 h 201"/>
                <a:gd name="T4" fmla="*/ 176 w 176"/>
                <a:gd name="T5" fmla="*/ 118 h 201"/>
                <a:gd name="T6" fmla="*/ 134 w 176"/>
                <a:gd name="T7" fmla="*/ 134 h 201"/>
                <a:gd name="T8" fmla="*/ 144 w 176"/>
                <a:gd name="T9" fmla="*/ 201 h 201"/>
                <a:gd name="T10" fmla="*/ 88 w 176"/>
                <a:gd name="T11" fmla="*/ 142 h 201"/>
                <a:gd name="T12" fmla="*/ 34 w 176"/>
                <a:gd name="T13" fmla="*/ 139 h 201"/>
                <a:gd name="T14" fmla="*/ 45 w 176"/>
                <a:gd name="T15" fmla="*/ 83 h 201"/>
                <a:gd name="T16" fmla="*/ 0 w 176"/>
                <a:gd name="T17" fmla="*/ 13 h 201"/>
                <a:gd name="T18" fmla="*/ 61 w 176"/>
                <a:gd name="T19" fmla="*/ 40 h 201"/>
                <a:gd name="T20" fmla="*/ 88 w 176"/>
                <a:gd name="T21"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201">
                  <a:moveTo>
                    <a:pt x="88" y="0"/>
                  </a:moveTo>
                  <a:lnTo>
                    <a:pt x="117" y="72"/>
                  </a:lnTo>
                  <a:lnTo>
                    <a:pt x="176" y="118"/>
                  </a:lnTo>
                  <a:lnTo>
                    <a:pt x="134" y="134"/>
                  </a:lnTo>
                  <a:lnTo>
                    <a:pt x="144" y="201"/>
                  </a:lnTo>
                  <a:lnTo>
                    <a:pt x="88" y="142"/>
                  </a:lnTo>
                  <a:lnTo>
                    <a:pt x="34" y="139"/>
                  </a:lnTo>
                  <a:lnTo>
                    <a:pt x="45" y="83"/>
                  </a:lnTo>
                  <a:lnTo>
                    <a:pt x="0" y="13"/>
                  </a:lnTo>
                  <a:lnTo>
                    <a:pt x="61" y="40"/>
                  </a:lnTo>
                  <a:lnTo>
                    <a:pt x="88"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4" name="Freeform 176"/>
            <p:cNvSpPr>
              <a:spLocks/>
            </p:cNvSpPr>
            <p:nvPr/>
          </p:nvSpPr>
          <p:spPr bwMode="auto">
            <a:xfrm>
              <a:off x="2235200" y="3333751"/>
              <a:ext cx="280987" cy="319088"/>
            </a:xfrm>
            <a:custGeom>
              <a:avLst/>
              <a:gdLst>
                <a:gd name="T0" fmla="*/ 89 w 177"/>
                <a:gd name="T1" fmla="*/ 0 h 201"/>
                <a:gd name="T2" fmla="*/ 116 w 177"/>
                <a:gd name="T3" fmla="*/ 73 h 201"/>
                <a:gd name="T4" fmla="*/ 177 w 177"/>
                <a:gd name="T5" fmla="*/ 115 h 201"/>
                <a:gd name="T6" fmla="*/ 132 w 177"/>
                <a:gd name="T7" fmla="*/ 134 h 201"/>
                <a:gd name="T8" fmla="*/ 142 w 177"/>
                <a:gd name="T9" fmla="*/ 201 h 201"/>
                <a:gd name="T10" fmla="*/ 89 w 177"/>
                <a:gd name="T11" fmla="*/ 139 h 201"/>
                <a:gd name="T12" fmla="*/ 33 w 177"/>
                <a:gd name="T13" fmla="*/ 137 h 201"/>
                <a:gd name="T14" fmla="*/ 43 w 177"/>
                <a:gd name="T15" fmla="*/ 83 h 201"/>
                <a:gd name="T16" fmla="*/ 0 w 177"/>
                <a:gd name="T17" fmla="*/ 14 h 201"/>
                <a:gd name="T18" fmla="*/ 62 w 177"/>
                <a:gd name="T19" fmla="*/ 40 h 201"/>
                <a:gd name="T20" fmla="*/ 89 w 177"/>
                <a:gd name="T21"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201">
                  <a:moveTo>
                    <a:pt x="89" y="0"/>
                  </a:moveTo>
                  <a:lnTo>
                    <a:pt x="116" y="73"/>
                  </a:lnTo>
                  <a:lnTo>
                    <a:pt x="177" y="115"/>
                  </a:lnTo>
                  <a:lnTo>
                    <a:pt x="132" y="134"/>
                  </a:lnTo>
                  <a:lnTo>
                    <a:pt x="142" y="201"/>
                  </a:lnTo>
                  <a:lnTo>
                    <a:pt x="89" y="139"/>
                  </a:lnTo>
                  <a:lnTo>
                    <a:pt x="33" y="137"/>
                  </a:lnTo>
                  <a:lnTo>
                    <a:pt x="43" y="83"/>
                  </a:lnTo>
                  <a:lnTo>
                    <a:pt x="0" y="14"/>
                  </a:lnTo>
                  <a:lnTo>
                    <a:pt x="62" y="40"/>
                  </a:lnTo>
                  <a:lnTo>
                    <a:pt x="89"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5" name="Freeform 177"/>
            <p:cNvSpPr>
              <a:spLocks/>
            </p:cNvSpPr>
            <p:nvPr/>
          </p:nvSpPr>
          <p:spPr bwMode="auto">
            <a:xfrm>
              <a:off x="2563813" y="3525838"/>
              <a:ext cx="279400" cy="317500"/>
            </a:xfrm>
            <a:custGeom>
              <a:avLst/>
              <a:gdLst>
                <a:gd name="T0" fmla="*/ 88 w 176"/>
                <a:gd name="T1" fmla="*/ 0 h 200"/>
                <a:gd name="T2" fmla="*/ 115 w 176"/>
                <a:gd name="T3" fmla="*/ 69 h 200"/>
                <a:gd name="T4" fmla="*/ 176 w 176"/>
                <a:gd name="T5" fmla="*/ 115 h 200"/>
                <a:gd name="T6" fmla="*/ 134 w 176"/>
                <a:gd name="T7" fmla="*/ 133 h 200"/>
                <a:gd name="T8" fmla="*/ 144 w 176"/>
                <a:gd name="T9" fmla="*/ 200 h 200"/>
                <a:gd name="T10" fmla="*/ 88 w 176"/>
                <a:gd name="T11" fmla="*/ 139 h 200"/>
                <a:gd name="T12" fmla="*/ 34 w 176"/>
                <a:gd name="T13" fmla="*/ 136 h 200"/>
                <a:gd name="T14" fmla="*/ 45 w 176"/>
                <a:gd name="T15" fmla="*/ 80 h 200"/>
                <a:gd name="T16" fmla="*/ 0 w 176"/>
                <a:gd name="T17" fmla="*/ 13 h 200"/>
                <a:gd name="T18" fmla="*/ 61 w 176"/>
                <a:gd name="T19" fmla="*/ 40 h 200"/>
                <a:gd name="T20" fmla="*/ 88 w 176"/>
                <a:gd name="T2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200">
                  <a:moveTo>
                    <a:pt x="88" y="0"/>
                  </a:moveTo>
                  <a:lnTo>
                    <a:pt x="115" y="69"/>
                  </a:lnTo>
                  <a:lnTo>
                    <a:pt x="176" y="115"/>
                  </a:lnTo>
                  <a:lnTo>
                    <a:pt x="134" y="133"/>
                  </a:lnTo>
                  <a:lnTo>
                    <a:pt x="144" y="200"/>
                  </a:lnTo>
                  <a:lnTo>
                    <a:pt x="88" y="139"/>
                  </a:lnTo>
                  <a:lnTo>
                    <a:pt x="34" y="136"/>
                  </a:lnTo>
                  <a:lnTo>
                    <a:pt x="45" y="80"/>
                  </a:lnTo>
                  <a:lnTo>
                    <a:pt x="0" y="13"/>
                  </a:lnTo>
                  <a:lnTo>
                    <a:pt x="61" y="40"/>
                  </a:lnTo>
                  <a:lnTo>
                    <a:pt x="88"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6" name="Freeform 178"/>
            <p:cNvSpPr>
              <a:spLocks/>
            </p:cNvSpPr>
            <p:nvPr/>
          </p:nvSpPr>
          <p:spPr bwMode="auto">
            <a:xfrm>
              <a:off x="2895600" y="3716338"/>
              <a:ext cx="279400" cy="314325"/>
            </a:xfrm>
            <a:custGeom>
              <a:avLst/>
              <a:gdLst>
                <a:gd name="T0" fmla="*/ 88 w 176"/>
                <a:gd name="T1" fmla="*/ 0 h 198"/>
                <a:gd name="T2" fmla="*/ 115 w 176"/>
                <a:gd name="T3" fmla="*/ 69 h 198"/>
                <a:gd name="T4" fmla="*/ 176 w 176"/>
                <a:gd name="T5" fmla="*/ 115 h 198"/>
                <a:gd name="T6" fmla="*/ 131 w 176"/>
                <a:gd name="T7" fmla="*/ 131 h 198"/>
                <a:gd name="T8" fmla="*/ 141 w 176"/>
                <a:gd name="T9" fmla="*/ 198 h 198"/>
                <a:gd name="T10" fmla="*/ 88 w 176"/>
                <a:gd name="T11" fmla="*/ 139 h 198"/>
                <a:gd name="T12" fmla="*/ 32 w 176"/>
                <a:gd name="T13" fmla="*/ 136 h 198"/>
                <a:gd name="T14" fmla="*/ 42 w 176"/>
                <a:gd name="T15" fmla="*/ 80 h 198"/>
                <a:gd name="T16" fmla="*/ 0 w 176"/>
                <a:gd name="T17" fmla="*/ 13 h 198"/>
                <a:gd name="T18" fmla="*/ 58 w 176"/>
                <a:gd name="T19" fmla="*/ 37 h 198"/>
                <a:gd name="T20" fmla="*/ 88 w 176"/>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198">
                  <a:moveTo>
                    <a:pt x="88" y="0"/>
                  </a:moveTo>
                  <a:lnTo>
                    <a:pt x="115" y="69"/>
                  </a:lnTo>
                  <a:lnTo>
                    <a:pt x="176" y="115"/>
                  </a:lnTo>
                  <a:lnTo>
                    <a:pt x="131" y="131"/>
                  </a:lnTo>
                  <a:lnTo>
                    <a:pt x="141" y="198"/>
                  </a:lnTo>
                  <a:lnTo>
                    <a:pt x="88" y="139"/>
                  </a:lnTo>
                  <a:lnTo>
                    <a:pt x="32" y="136"/>
                  </a:lnTo>
                  <a:lnTo>
                    <a:pt x="42" y="80"/>
                  </a:lnTo>
                  <a:lnTo>
                    <a:pt x="0" y="13"/>
                  </a:lnTo>
                  <a:lnTo>
                    <a:pt x="58" y="37"/>
                  </a:lnTo>
                  <a:lnTo>
                    <a:pt x="8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7" name="Freeform 179"/>
            <p:cNvSpPr>
              <a:spLocks/>
            </p:cNvSpPr>
            <p:nvPr/>
          </p:nvSpPr>
          <p:spPr bwMode="auto">
            <a:xfrm>
              <a:off x="3222625" y="3903663"/>
              <a:ext cx="279400" cy="317500"/>
            </a:xfrm>
            <a:custGeom>
              <a:avLst/>
              <a:gdLst>
                <a:gd name="T0" fmla="*/ 88 w 176"/>
                <a:gd name="T1" fmla="*/ 0 h 200"/>
                <a:gd name="T2" fmla="*/ 115 w 176"/>
                <a:gd name="T3" fmla="*/ 72 h 200"/>
                <a:gd name="T4" fmla="*/ 176 w 176"/>
                <a:gd name="T5" fmla="*/ 115 h 200"/>
                <a:gd name="T6" fmla="*/ 134 w 176"/>
                <a:gd name="T7" fmla="*/ 133 h 200"/>
                <a:gd name="T8" fmla="*/ 144 w 176"/>
                <a:gd name="T9" fmla="*/ 200 h 200"/>
                <a:gd name="T10" fmla="*/ 88 w 176"/>
                <a:gd name="T11" fmla="*/ 139 h 200"/>
                <a:gd name="T12" fmla="*/ 35 w 176"/>
                <a:gd name="T13" fmla="*/ 136 h 200"/>
                <a:gd name="T14" fmla="*/ 45 w 176"/>
                <a:gd name="T15" fmla="*/ 82 h 200"/>
                <a:gd name="T16" fmla="*/ 0 w 176"/>
                <a:gd name="T17" fmla="*/ 13 h 200"/>
                <a:gd name="T18" fmla="*/ 61 w 176"/>
                <a:gd name="T19" fmla="*/ 40 h 200"/>
                <a:gd name="T20" fmla="*/ 88 w 176"/>
                <a:gd name="T2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200">
                  <a:moveTo>
                    <a:pt x="88" y="0"/>
                  </a:moveTo>
                  <a:lnTo>
                    <a:pt x="115" y="72"/>
                  </a:lnTo>
                  <a:lnTo>
                    <a:pt x="176" y="115"/>
                  </a:lnTo>
                  <a:lnTo>
                    <a:pt x="134" y="133"/>
                  </a:lnTo>
                  <a:lnTo>
                    <a:pt x="144" y="200"/>
                  </a:lnTo>
                  <a:lnTo>
                    <a:pt x="88" y="139"/>
                  </a:lnTo>
                  <a:lnTo>
                    <a:pt x="35" y="136"/>
                  </a:lnTo>
                  <a:lnTo>
                    <a:pt x="45" y="82"/>
                  </a:lnTo>
                  <a:lnTo>
                    <a:pt x="0" y="13"/>
                  </a:lnTo>
                  <a:lnTo>
                    <a:pt x="61" y="40"/>
                  </a:lnTo>
                  <a:lnTo>
                    <a:pt x="88"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8" name="Freeform 180"/>
            <p:cNvSpPr>
              <a:spLocks/>
            </p:cNvSpPr>
            <p:nvPr/>
          </p:nvSpPr>
          <p:spPr bwMode="auto">
            <a:xfrm>
              <a:off x="1717675" y="3630613"/>
              <a:ext cx="1971675" cy="1171575"/>
            </a:xfrm>
            <a:custGeom>
              <a:avLst/>
              <a:gdLst>
                <a:gd name="T0" fmla="*/ 454 w 464"/>
                <a:gd name="T1" fmla="*/ 276 h 276"/>
                <a:gd name="T2" fmla="*/ 449 w 464"/>
                <a:gd name="T3" fmla="*/ 275 h 276"/>
                <a:gd name="T4" fmla="*/ 6 w 464"/>
                <a:gd name="T5" fmla="*/ 19 h 276"/>
                <a:gd name="T6" fmla="*/ 3 w 464"/>
                <a:gd name="T7" fmla="*/ 6 h 276"/>
                <a:gd name="T8" fmla="*/ 16 w 464"/>
                <a:gd name="T9" fmla="*/ 3 h 276"/>
                <a:gd name="T10" fmla="*/ 458 w 464"/>
                <a:gd name="T11" fmla="*/ 259 h 276"/>
                <a:gd name="T12" fmla="*/ 462 w 464"/>
                <a:gd name="T13" fmla="*/ 272 h 276"/>
                <a:gd name="T14" fmla="*/ 454 w 464"/>
                <a:gd name="T15" fmla="*/ 276 h 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4" h="276">
                  <a:moveTo>
                    <a:pt x="454" y="276"/>
                  </a:moveTo>
                  <a:cubicBezTo>
                    <a:pt x="452" y="276"/>
                    <a:pt x="450" y="276"/>
                    <a:pt x="449" y="275"/>
                  </a:cubicBezTo>
                  <a:cubicBezTo>
                    <a:pt x="6" y="19"/>
                    <a:pt x="6" y="19"/>
                    <a:pt x="6" y="19"/>
                  </a:cubicBezTo>
                  <a:cubicBezTo>
                    <a:pt x="2" y="17"/>
                    <a:pt x="0" y="11"/>
                    <a:pt x="3" y="6"/>
                  </a:cubicBezTo>
                  <a:cubicBezTo>
                    <a:pt x="5" y="2"/>
                    <a:pt x="11" y="0"/>
                    <a:pt x="16" y="3"/>
                  </a:cubicBezTo>
                  <a:cubicBezTo>
                    <a:pt x="458" y="259"/>
                    <a:pt x="458" y="259"/>
                    <a:pt x="458" y="259"/>
                  </a:cubicBezTo>
                  <a:cubicBezTo>
                    <a:pt x="463" y="261"/>
                    <a:pt x="464" y="267"/>
                    <a:pt x="462" y="272"/>
                  </a:cubicBezTo>
                  <a:cubicBezTo>
                    <a:pt x="460" y="275"/>
                    <a:pt x="457" y="276"/>
                    <a:pt x="454" y="276"/>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19" name="Freeform 181"/>
            <p:cNvSpPr>
              <a:spLocks/>
            </p:cNvSpPr>
            <p:nvPr/>
          </p:nvSpPr>
          <p:spPr bwMode="auto">
            <a:xfrm>
              <a:off x="1717675" y="3906838"/>
              <a:ext cx="1360487" cy="819150"/>
            </a:xfrm>
            <a:custGeom>
              <a:avLst/>
              <a:gdLst>
                <a:gd name="T0" fmla="*/ 310 w 320"/>
                <a:gd name="T1" fmla="*/ 193 h 193"/>
                <a:gd name="T2" fmla="*/ 305 w 320"/>
                <a:gd name="T3" fmla="*/ 192 h 193"/>
                <a:gd name="T4" fmla="*/ 6 w 320"/>
                <a:gd name="T5" fmla="*/ 19 h 193"/>
                <a:gd name="T6" fmla="*/ 3 w 320"/>
                <a:gd name="T7" fmla="*/ 6 h 193"/>
                <a:gd name="T8" fmla="*/ 16 w 320"/>
                <a:gd name="T9" fmla="*/ 3 h 193"/>
                <a:gd name="T10" fmla="*/ 314 w 320"/>
                <a:gd name="T11" fmla="*/ 176 h 193"/>
                <a:gd name="T12" fmla="*/ 318 w 320"/>
                <a:gd name="T13" fmla="*/ 188 h 193"/>
                <a:gd name="T14" fmla="*/ 310 w 320"/>
                <a:gd name="T15" fmla="*/ 193 h 1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0" h="193">
                  <a:moveTo>
                    <a:pt x="310" y="193"/>
                  </a:moveTo>
                  <a:cubicBezTo>
                    <a:pt x="308" y="193"/>
                    <a:pt x="306" y="193"/>
                    <a:pt x="305" y="192"/>
                  </a:cubicBezTo>
                  <a:cubicBezTo>
                    <a:pt x="6" y="19"/>
                    <a:pt x="6" y="19"/>
                    <a:pt x="6" y="19"/>
                  </a:cubicBezTo>
                  <a:cubicBezTo>
                    <a:pt x="2" y="17"/>
                    <a:pt x="0" y="11"/>
                    <a:pt x="3" y="6"/>
                  </a:cubicBezTo>
                  <a:cubicBezTo>
                    <a:pt x="5" y="2"/>
                    <a:pt x="11" y="0"/>
                    <a:pt x="16" y="3"/>
                  </a:cubicBezTo>
                  <a:cubicBezTo>
                    <a:pt x="314" y="176"/>
                    <a:pt x="314" y="176"/>
                    <a:pt x="314" y="176"/>
                  </a:cubicBezTo>
                  <a:cubicBezTo>
                    <a:pt x="319" y="178"/>
                    <a:pt x="320" y="184"/>
                    <a:pt x="318" y="188"/>
                  </a:cubicBezTo>
                  <a:cubicBezTo>
                    <a:pt x="316" y="192"/>
                    <a:pt x="313" y="193"/>
                    <a:pt x="310" y="193"/>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32" name="Group 231"/>
          <p:cNvGrpSpPr/>
          <p:nvPr/>
        </p:nvGrpSpPr>
        <p:grpSpPr>
          <a:xfrm>
            <a:off x="7818294" y="683868"/>
            <a:ext cx="1137884" cy="2340356"/>
            <a:chOff x="1465263" y="909638"/>
            <a:chExt cx="2628901" cy="5407025"/>
          </a:xfrm>
        </p:grpSpPr>
        <p:sp>
          <p:nvSpPr>
            <p:cNvPr id="3256" name="Freeform 217"/>
            <p:cNvSpPr>
              <a:spLocks/>
            </p:cNvSpPr>
            <p:nvPr/>
          </p:nvSpPr>
          <p:spPr bwMode="auto">
            <a:xfrm>
              <a:off x="4000501" y="2370138"/>
              <a:ext cx="93663" cy="3946525"/>
            </a:xfrm>
            <a:custGeom>
              <a:avLst/>
              <a:gdLst>
                <a:gd name="T0" fmla="*/ 5 w 59"/>
                <a:gd name="T1" fmla="*/ 32 h 2486"/>
                <a:gd name="T2" fmla="*/ 59 w 59"/>
                <a:gd name="T3" fmla="*/ 0 h 2486"/>
                <a:gd name="T4" fmla="*/ 51 w 59"/>
                <a:gd name="T5" fmla="*/ 2456 h 2486"/>
                <a:gd name="T6" fmla="*/ 0 w 59"/>
                <a:gd name="T7" fmla="*/ 2486 h 2486"/>
                <a:gd name="T8" fmla="*/ 5 w 59"/>
                <a:gd name="T9" fmla="*/ 32 h 2486"/>
              </a:gdLst>
              <a:ahLst/>
              <a:cxnLst>
                <a:cxn ang="0">
                  <a:pos x="T0" y="T1"/>
                </a:cxn>
                <a:cxn ang="0">
                  <a:pos x="T2" y="T3"/>
                </a:cxn>
                <a:cxn ang="0">
                  <a:pos x="T4" y="T5"/>
                </a:cxn>
                <a:cxn ang="0">
                  <a:pos x="T6" y="T7"/>
                </a:cxn>
                <a:cxn ang="0">
                  <a:pos x="T8" y="T9"/>
                </a:cxn>
              </a:cxnLst>
              <a:rect l="0" t="0" r="r" b="b"/>
              <a:pathLst>
                <a:path w="59" h="2486">
                  <a:moveTo>
                    <a:pt x="5" y="32"/>
                  </a:moveTo>
                  <a:lnTo>
                    <a:pt x="59" y="0"/>
                  </a:lnTo>
                  <a:lnTo>
                    <a:pt x="51" y="2456"/>
                  </a:lnTo>
                  <a:lnTo>
                    <a:pt x="0" y="2486"/>
                  </a:lnTo>
                  <a:lnTo>
                    <a:pt x="5" y="32"/>
                  </a:lnTo>
                  <a:close/>
                </a:path>
              </a:pathLst>
            </a:custGeom>
            <a:solidFill>
              <a:srgbClr val="B7C8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7" name="Freeform 218"/>
            <p:cNvSpPr>
              <a:spLocks/>
            </p:cNvSpPr>
            <p:nvPr/>
          </p:nvSpPr>
          <p:spPr bwMode="auto">
            <a:xfrm>
              <a:off x="1477963" y="909638"/>
              <a:ext cx="2616200" cy="1511300"/>
            </a:xfrm>
            <a:custGeom>
              <a:avLst/>
              <a:gdLst>
                <a:gd name="T0" fmla="*/ 0 w 1648"/>
                <a:gd name="T1" fmla="*/ 32 h 952"/>
                <a:gd name="T2" fmla="*/ 51 w 1648"/>
                <a:gd name="T3" fmla="*/ 0 h 952"/>
                <a:gd name="T4" fmla="*/ 1648 w 1648"/>
                <a:gd name="T5" fmla="*/ 920 h 952"/>
                <a:gd name="T6" fmla="*/ 1594 w 1648"/>
                <a:gd name="T7" fmla="*/ 952 h 952"/>
                <a:gd name="T8" fmla="*/ 0 w 1648"/>
                <a:gd name="T9" fmla="*/ 32 h 952"/>
              </a:gdLst>
              <a:ahLst/>
              <a:cxnLst>
                <a:cxn ang="0">
                  <a:pos x="T0" y="T1"/>
                </a:cxn>
                <a:cxn ang="0">
                  <a:pos x="T2" y="T3"/>
                </a:cxn>
                <a:cxn ang="0">
                  <a:pos x="T4" y="T5"/>
                </a:cxn>
                <a:cxn ang="0">
                  <a:pos x="T6" y="T7"/>
                </a:cxn>
                <a:cxn ang="0">
                  <a:pos x="T8" y="T9"/>
                </a:cxn>
              </a:cxnLst>
              <a:rect l="0" t="0" r="r" b="b"/>
              <a:pathLst>
                <a:path w="1648" h="952">
                  <a:moveTo>
                    <a:pt x="0" y="32"/>
                  </a:moveTo>
                  <a:lnTo>
                    <a:pt x="51" y="0"/>
                  </a:lnTo>
                  <a:lnTo>
                    <a:pt x="1648" y="920"/>
                  </a:lnTo>
                  <a:lnTo>
                    <a:pt x="1594" y="952"/>
                  </a:lnTo>
                  <a:lnTo>
                    <a:pt x="0" y="3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8" name="Freeform 219"/>
            <p:cNvSpPr>
              <a:spLocks/>
            </p:cNvSpPr>
            <p:nvPr/>
          </p:nvSpPr>
          <p:spPr bwMode="auto">
            <a:xfrm>
              <a:off x="1465263" y="960438"/>
              <a:ext cx="2543175" cy="5356225"/>
            </a:xfrm>
            <a:custGeom>
              <a:avLst/>
              <a:gdLst>
                <a:gd name="T0" fmla="*/ 1602 w 1602"/>
                <a:gd name="T1" fmla="*/ 920 h 3374"/>
                <a:gd name="T2" fmla="*/ 1597 w 1602"/>
                <a:gd name="T3" fmla="*/ 3374 h 3374"/>
                <a:gd name="T4" fmla="*/ 0 w 1602"/>
                <a:gd name="T5" fmla="*/ 2454 h 3374"/>
                <a:gd name="T6" fmla="*/ 8 w 1602"/>
                <a:gd name="T7" fmla="*/ 0 h 3374"/>
                <a:gd name="T8" fmla="*/ 1602 w 1602"/>
                <a:gd name="T9" fmla="*/ 920 h 3374"/>
              </a:gdLst>
              <a:ahLst/>
              <a:cxnLst>
                <a:cxn ang="0">
                  <a:pos x="T0" y="T1"/>
                </a:cxn>
                <a:cxn ang="0">
                  <a:pos x="T2" y="T3"/>
                </a:cxn>
                <a:cxn ang="0">
                  <a:pos x="T4" y="T5"/>
                </a:cxn>
                <a:cxn ang="0">
                  <a:pos x="T6" y="T7"/>
                </a:cxn>
                <a:cxn ang="0">
                  <a:pos x="T8" y="T9"/>
                </a:cxn>
              </a:cxnLst>
              <a:rect l="0" t="0" r="r" b="b"/>
              <a:pathLst>
                <a:path w="1602" h="3374">
                  <a:moveTo>
                    <a:pt x="1602" y="920"/>
                  </a:moveTo>
                  <a:lnTo>
                    <a:pt x="1597" y="3374"/>
                  </a:lnTo>
                  <a:lnTo>
                    <a:pt x="0" y="2454"/>
                  </a:lnTo>
                  <a:lnTo>
                    <a:pt x="8" y="0"/>
                  </a:lnTo>
                  <a:lnTo>
                    <a:pt x="1602" y="920"/>
                  </a:lnTo>
                  <a:close/>
                </a:path>
              </a:pathLst>
            </a:custGeom>
            <a:gradFill flip="none" rotWithShape="1">
              <a:gsLst>
                <a:gs pos="0">
                  <a:schemeClr val="bg2">
                    <a:lumMod val="75000"/>
                    <a:lumOff val="25000"/>
                    <a:shade val="30000"/>
                    <a:satMod val="115000"/>
                  </a:schemeClr>
                </a:gs>
                <a:gs pos="50000">
                  <a:schemeClr val="bg2">
                    <a:lumMod val="75000"/>
                    <a:lumOff val="25000"/>
                    <a:shade val="67500"/>
                    <a:satMod val="115000"/>
                  </a:schemeClr>
                </a:gs>
                <a:gs pos="100000">
                  <a:schemeClr val="bg2">
                    <a:lumMod val="75000"/>
                    <a:lumOff val="25000"/>
                    <a:shade val="100000"/>
                    <a:satMod val="115000"/>
                  </a:schemeClr>
                </a:gs>
              </a:gsLst>
              <a:lin ang="135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59" name="Freeform 220"/>
            <p:cNvSpPr>
              <a:spLocks/>
            </p:cNvSpPr>
            <p:nvPr/>
          </p:nvSpPr>
          <p:spPr bwMode="auto">
            <a:xfrm>
              <a:off x="1958976" y="1919288"/>
              <a:ext cx="1552575" cy="2046288"/>
            </a:xfrm>
            <a:custGeom>
              <a:avLst/>
              <a:gdLst>
                <a:gd name="T0" fmla="*/ 365 w 365"/>
                <a:gd name="T1" fmla="*/ 346 h 482"/>
                <a:gd name="T2" fmla="*/ 182 w 365"/>
                <a:gd name="T3" fmla="*/ 423 h 482"/>
                <a:gd name="T4" fmla="*/ 0 w 365"/>
                <a:gd name="T5" fmla="*/ 135 h 482"/>
                <a:gd name="T6" fmla="*/ 182 w 365"/>
                <a:gd name="T7" fmla="*/ 58 h 482"/>
                <a:gd name="T8" fmla="*/ 365 w 365"/>
                <a:gd name="T9" fmla="*/ 346 h 482"/>
              </a:gdLst>
              <a:ahLst/>
              <a:cxnLst>
                <a:cxn ang="0">
                  <a:pos x="T0" y="T1"/>
                </a:cxn>
                <a:cxn ang="0">
                  <a:pos x="T2" y="T3"/>
                </a:cxn>
                <a:cxn ang="0">
                  <a:pos x="T4" y="T5"/>
                </a:cxn>
                <a:cxn ang="0">
                  <a:pos x="T6" y="T7"/>
                </a:cxn>
                <a:cxn ang="0">
                  <a:pos x="T8" y="T9"/>
                </a:cxn>
              </a:cxnLst>
              <a:rect l="0" t="0" r="r" b="b"/>
              <a:pathLst>
                <a:path w="365" h="482">
                  <a:moveTo>
                    <a:pt x="365" y="346"/>
                  </a:moveTo>
                  <a:cubicBezTo>
                    <a:pt x="365" y="447"/>
                    <a:pt x="283" y="482"/>
                    <a:pt x="182" y="423"/>
                  </a:cubicBezTo>
                  <a:cubicBezTo>
                    <a:pt x="82" y="365"/>
                    <a:pt x="0" y="236"/>
                    <a:pt x="0" y="135"/>
                  </a:cubicBezTo>
                  <a:cubicBezTo>
                    <a:pt x="0" y="34"/>
                    <a:pt x="82" y="0"/>
                    <a:pt x="182" y="58"/>
                  </a:cubicBezTo>
                  <a:cubicBezTo>
                    <a:pt x="283" y="116"/>
                    <a:pt x="365" y="245"/>
                    <a:pt x="365" y="346"/>
                  </a:cubicBezTo>
                  <a:close/>
                </a:path>
              </a:pathLst>
            </a:custGeom>
            <a:solidFill>
              <a:srgbClr val="B1D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0" name="Freeform 221"/>
            <p:cNvSpPr>
              <a:spLocks/>
            </p:cNvSpPr>
            <p:nvPr/>
          </p:nvSpPr>
          <p:spPr bwMode="auto">
            <a:xfrm>
              <a:off x="2452688" y="2416175"/>
              <a:ext cx="598488" cy="1277938"/>
            </a:xfrm>
            <a:custGeom>
              <a:avLst/>
              <a:gdLst>
                <a:gd name="T0" fmla="*/ 4 w 141"/>
                <a:gd name="T1" fmla="*/ 192 h 301"/>
                <a:gd name="T2" fmla="*/ 23 w 141"/>
                <a:gd name="T3" fmla="*/ 245 h 301"/>
                <a:gd name="T4" fmla="*/ 61 w 141"/>
                <a:gd name="T5" fmla="*/ 290 h 301"/>
                <a:gd name="T6" fmla="*/ 72 w 141"/>
                <a:gd name="T7" fmla="*/ 297 h 301"/>
                <a:gd name="T8" fmla="*/ 80 w 141"/>
                <a:gd name="T9" fmla="*/ 300 h 301"/>
                <a:gd name="T10" fmla="*/ 87 w 141"/>
                <a:gd name="T11" fmla="*/ 301 h 301"/>
                <a:gd name="T12" fmla="*/ 103 w 141"/>
                <a:gd name="T13" fmla="*/ 299 h 301"/>
                <a:gd name="T14" fmla="*/ 117 w 141"/>
                <a:gd name="T15" fmla="*/ 291 h 301"/>
                <a:gd name="T16" fmla="*/ 127 w 141"/>
                <a:gd name="T17" fmla="*/ 276 h 301"/>
                <a:gd name="T18" fmla="*/ 130 w 141"/>
                <a:gd name="T19" fmla="*/ 264 h 301"/>
                <a:gd name="T20" fmla="*/ 141 w 141"/>
                <a:gd name="T21" fmla="*/ 235 h 301"/>
                <a:gd name="T22" fmla="*/ 140 w 141"/>
                <a:gd name="T23" fmla="*/ 235 h 301"/>
                <a:gd name="T24" fmla="*/ 111 w 141"/>
                <a:gd name="T25" fmla="*/ 207 h 301"/>
                <a:gd name="T26" fmla="*/ 102 w 141"/>
                <a:gd name="T27" fmla="*/ 169 h 301"/>
                <a:gd name="T28" fmla="*/ 114 w 141"/>
                <a:gd name="T29" fmla="*/ 143 h 301"/>
                <a:gd name="T30" fmla="*/ 124 w 141"/>
                <a:gd name="T31" fmla="*/ 128 h 301"/>
                <a:gd name="T32" fmla="*/ 115 w 141"/>
                <a:gd name="T33" fmla="*/ 106 h 301"/>
                <a:gd name="T34" fmla="*/ 103 w 141"/>
                <a:gd name="T35" fmla="*/ 56 h 301"/>
                <a:gd name="T36" fmla="*/ 60 w 141"/>
                <a:gd name="T37" fmla="*/ 14 h 301"/>
                <a:gd name="T38" fmla="*/ 21 w 141"/>
                <a:gd name="T39" fmla="*/ 5 h 301"/>
                <a:gd name="T40" fmla="*/ 10 w 141"/>
                <a:gd name="T41" fmla="*/ 53 h 301"/>
                <a:gd name="T42" fmla="*/ 13 w 141"/>
                <a:gd name="T43" fmla="*/ 86 h 301"/>
                <a:gd name="T44" fmla="*/ 24 w 141"/>
                <a:gd name="T45" fmla="*/ 127 h 301"/>
                <a:gd name="T46" fmla="*/ 12 w 141"/>
                <a:gd name="T47" fmla="*/ 153 h 301"/>
                <a:gd name="T48" fmla="*/ 3 w 141"/>
                <a:gd name="T49" fmla="*/ 152 h 301"/>
                <a:gd name="T50" fmla="*/ 0 w 141"/>
                <a:gd name="T51" fmla="*/ 163 h 301"/>
                <a:gd name="T52" fmla="*/ 4 w 141"/>
                <a:gd name="T53" fmla="*/ 192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1" h="301">
                  <a:moveTo>
                    <a:pt x="4" y="192"/>
                  </a:moveTo>
                  <a:cubicBezTo>
                    <a:pt x="8" y="209"/>
                    <a:pt x="13" y="227"/>
                    <a:pt x="23" y="245"/>
                  </a:cubicBezTo>
                  <a:cubicBezTo>
                    <a:pt x="32" y="262"/>
                    <a:pt x="46" y="279"/>
                    <a:pt x="61" y="290"/>
                  </a:cubicBezTo>
                  <a:cubicBezTo>
                    <a:pt x="65" y="293"/>
                    <a:pt x="68" y="295"/>
                    <a:pt x="72" y="297"/>
                  </a:cubicBezTo>
                  <a:cubicBezTo>
                    <a:pt x="75" y="298"/>
                    <a:pt x="78" y="300"/>
                    <a:pt x="80" y="300"/>
                  </a:cubicBezTo>
                  <a:cubicBezTo>
                    <a:pt x="82" y="301"/>
                    <a:pt x="85" y="301"/>
                    <a:pt x="87" y="301"/>
                  </a:cubicBezTo>
                  <a:cubicBezTo>
                    <a:pt x="92" y="301"/>
                    <a:pt x="98" y="301"/>
                    <a:pt x="103" y="299"/>
                  </a:cubicBezTo>
                  <a:cubicBezTo>
                    <a:pt x="108" y="298"/>
                    <a:pt x="113" y="295"/>
                    <a:pt x="117" y="291"/>
                  </a:cubicBezTo>
                  <a:cubicBezTo>
                    <a:pt x="121" y="287"/>
                    <a:pt x="125" y="282"/>
                    <a:pt x="127" y="276"/>
                  </a:cubicBezTo>
                  <a:cubicBezTo>
                    <a:pt x="128" y="273"/>
                    <a:pt x="129" y="268"/>
                    <a:pt x="130" y="264"/>
                  </a:cubicBezTo>
                  <a:cubicBezTo>
                    <a:pt x="133" y="254"/>
                    <a:pt x="139" y="246"/>
                    <a:pt x="141" y="235"/>
                  </a:cubicBezTo>
                  <a:cubicBezTo>
                    <a:pt x="140" y="235"/>
                    <a:pt x="140" y="235"/>
                    <a:pt x="140" y="235"/>
                  </a:cubicBezTo>
                  <a:cubicBezTo>
                    <a:pt x="129" y="227"/>
                    <a:pt x="118" y="218"/>
                    <a:pt x="111" y="207"/>
                  </a:cubicBezTo>
                  <a:cubicBezTo>
                    <a:pt x="102" y="194"/>
                    <a:pt x="100" y="179"/>
                    <a:pt x="102" y="169"/>
                  </a:cubicBezTo>
                  <a:cubicBezTo>
                    <a:pt x="103" y="158"/>
                    <a:pt x="109" y="151"/>
                    <a:pt x="114" y="143"/>
                  </a:cubicBezTo>
                  <a:cubicBezTo>
                    <a:pt x="119" y="140"/>
                    <a:pt x="123" y="136"/>
                    <a:pt x="124" y="128"/>
                  </a:cubicBezTo>
                  <a:cubicBezTo>
                    <a:pt x="124" y="121"/>
                    <a:pt x="123" y="109"/>
                    <a:pt x="115" y="106"/>
                  </a:cubicBezTo>
                  <a:cubicBezTo>
                    <a:pt x="122" y="95"/>
                    <a:pt x="114" y="74"/>
                    <a:pt x="103" y="56"/>
                  </a:cubicBezTo>
                  <a:cubicBezTo>
                    <a:pt x="92" y="38"/>
                    <a:pt x="76" y="24"/>
                    <a:pt x="60" y="14"/>
                  </a:cubicBezTo>
                  <a:cubicBezTo>
                    <a:pt x="46" y="5"/>
                    <a:pt x="30" y="0"/>
                    <a:pt x="21" y="5"/>
                  </a:cubicBezTo>
                  <a:cubicBezTo>
                    <a:pt x="8" y="12"/>
                    <a:pt x="9" y="33"/>
                    <a:pt x="10" y="53"/>
                  </a:cubicBezTo>
                  <a:cubicBezTo>
                    <a:pt x="2" y="57"/>
                    <a:pt x="4" y="74"/>
                    <a:pt x="13" y="86"/>
                  </a:cubicBezTo>
                  <a:cubicBezTo>
                    <a:pt x="18" y="100"/>
                    <a:pt x="23" y="114"/>
                    <a:pt x="24" y="127"/>
                  </a:cubicBezTo>
                  <a:cubicBezTo>
                    <a:pt x="25" y="139"/>
                    <a:pt x="22" y="151"/>
                    <a:pt x="12" y="153"/>
                  </a:cubicBezTo>
                  <a:cubicBezTo>
                    <a:pt x="9" y="153"/>
                    <a:pt x="6" y="153"/>
                    <a:pt x="3" y="152"/>
                  </a:cubicBezTo>
                  <a:cubicBezTo>
                    <a:pt x="2" y="156"/>
                    <a:pt x="1" y="160"/>
                    <a:pt x="0" y="163"/>
                  </a:cubicBezTo>
                  <a:cubicBezTo>
                    <a:pt x="0" y="172"/>
                    <a:pt x="1" y="182"/>
                    <a:pt x="4" y="19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1" name="Freeform 222"/>
            <p:cNvSpPr>
              <a:spLocks/>
            </p:cNvSpPr>
            <p:nvPr/>
          </p:nvSpPr>
          <p:spPr bwMode="auto">
            <a:xfrm>
              <a:off x="2039938" y="2887663"/>
              <a:ext cx="1382713" cy="1001713"/>
            </a:xfrm>
            <a:custGeom>
              <a:avLst/>
              <a:gdLst>
                <a:gd name="T0" fmla="*/ 325 w 325"/>
                <a:gd name="T1" fmla="*/ 191 h 236"/>
                <a:gd name="T2" fmla="*/ 163 w 325"/>
                <a:gd name="T3" fmla="*/ 195 h 236"/>
                <a:gd name="T4" fmla="*/ 0 w 325"/>
                <a:gd name="T5" fmla="*/ 0 h 236"/>
                <a:gd name="T6" fmla="*/ 83 w 325"/>
                <a:gd name="T7" fmla="*/ 36 h 236"/>
                <a:gd name="T8" fmla="*/ 100 w 325"/>
                <a:gd name="T9" fmla="*/ 41 h 236"/>
                <a:gd name="T10" fmla="*/ 97 w 325"/>
                <a:gd name="T11" fmla="*/ 52 h 236"/>
                <a:gd name="T12" fmla="*/ 101 w 325"/>
                <a:gd name="T13" fmla="*/ 81 h 236"/>
                <a:gd name="T14" fmla="*/ 120 w 325"/>
                <a:gd name="T15" fmla="*/ 134 h 236"/>
                <a:gd name="T16" fmla="*/ 158 w 325"/>
                <a:gd name="T17" fmla="*/ 179 h 236"/>
                <a:gd name="T18" fmla="*/ 169 w 325"/>
                <a:gd name="T19" fmla="*/ 186 h 236"/>
                <a:gd name="T20" fmla="*/ 177 w 325"/>
                <a:gd name="T21" fmla="*/ 189 h 236"/>
                <a:gd name="T22" fmla="*/ 184 w 325"/>
                <a:gd name="T23" fmla="*/ 190 h 236"/>
                <a:gd name="T24" fmla="*/ 200 w 325"/>
                <a:gd name="T25" fmla="*/ 188 h 236"/>
                <a:gd name="T26" fmla="*/ 214 w 325"/>
                <a:gd name="T27" fmla="*/ 180 h 236"/>
                <a:gd name="T28" fmla="*/ 224 w 325"/>
                <a:gd name="T29" fmla="*/ 165 h 236"/>
                <a:gd name="T30" fmla="*/ 227 w 325"/>
                <a:gd name="T31" fmla="*/ 153 h 236"/>
                <a:gd name="T32" fmla="*/ 238 w 325"/>
                <a:gd name="T33" fmla="*/ 124 h 236"/>
                <a:gd name="T34" fmla="*/ 325 w 325"/>
                <a:gd name="T35" fmla="*/ 19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5" h="236">
                  <a:moveTo>
                    <a:pt x="325" y="191"/>
                  </a:moveTo>
                  <a:cubicBezTo>
                    <a:pt x="295" y="231"/>
                    <a:pt x="234" y="236"/>
                    <a:pt x="163" y="195"/>
                  </a:cubicBezTo>
                  <a:cubicBezTo>
                    <a:pt x="92" y="154"/>
                    <a:pt x="30" y="77"/>
                    <a:pt x="0" y="0"/>
                  </a:cubicBezTo>
                  <a:cubicBezTo>
                    <a:pt x="28" y="12"/>
                    <a:pt x="59" y="26"/>
                    <a:pt x="83" y="36"/>
                  </a:cubicBezTo>
                  <a:cubicBezTo>
                    <a:pt x="89" y="38"/>
                    <a:pt x="94" y="40"/>
                    <a:pt x="100" y="41"/>
                  </a:cubicBezTo>
                  <a:cubicBezTo>
                    <a:pt x="99" y="45"/>
                    <a:pt x="98" y="49"/>
                    <a:pt x="97" y="52"/>
                  </a:cubicBezTo>
                  <a:cubicBezTo>
                    <a:pt x="97" y="61"/>
                    <a:pt x="98" y="71"/>
                    <a:pt x="101" y="81"/>
                  </a:cubicBezTo>
                  <a:cubicBezTo>
                    <a:pt x="105" y="98"/>
                    <a:pt x="110" y="116"/>
                    <a:pt x="120" y="134"/>
                  </a:cubicBezTo>
                  <a:cubicBezTo>
                    <a:pt x="129" y="151"/>
                    <a:pt x="143" y="168"/>
                    <a:pt x="158" y="179"/>
                  </a:cubicBezTo>
                  <a:cubicBezTo>
                    <a:pt x="162" y="182"/>
                    <a:pt x="165" y="184"/>
                    <a:pt x="169" y="186"/>
                  </a:cubicBezTo>
                  <a:cubicBezTo>
                    <a:pt x="172" y="187"/>
                    <a:pt x="175" y="189"/>
                    <a:pt x="177" y="189"/>
                  </a:cubicBezTo>
                  <a:cubicBezTo>
                    <a:pt x="179" y="190"/>
                    <a:pt x="182" y="190"/>
                    <a:pt x="184" y="190"/>
                  </a:cubicBezTo>
                  <a:cubicBezTo>
                    <a:pt x="189" y="190"/>
                    <a:pt x="195" y="190"/>
                    <a:pt x="200" y="188"/>
                  </a:cubicBezTo>
                  <a:cubicBezTo>
                    <a:pt x="205" y="187"/>
                    <a:pt x="210" y="184"/>
                    <a:pt x="214" y="180"/>
                  </a:cubicBezTo>
                  <a:cubicBezTo>
                    <a:pt x="218" y="176"/>
                    <a:pt x="222" y="171"/>
                    <a:pt x="224" y="165"/>
                  </a:cubicBezTo>
                  <a:cubicBezTo>
                    <a:pt x="225" y="162"/>
                    <a:pt x="226" y="157"/>
                    <a:pt x="227" y="153"/>
                  </a:cubicBezTo>
                  <a:cubicBezTo>
                    <a:pt x="230" y="143"/>
                    <a:pt x="236" y="135"/>
                    <a:pt x="238" y="124"/>
                  </a:cubicBezTo>
                  <a:cubicBezTo>
                    <a:pt x="256" y="138"/>
                    <a:pt x="294" y="167"/>
                    <a:pt x="325" y="19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2" name="Freeform 223"/>
            <p:cNvSpPr>
              <a:spLocks/>
            </p:cNvSpPr>
            <p:nvPr/>
          </p:nvSpPr>
          <p:spPr bwMode="auto">
            <a:xfrm>
              <a:off x="2414588" y="2327275"/>
              <a:ext cx="608013" cy="666750"/>
            </a:xfrm>
            <a:custGeom>
              <a:avLst/>
              <a:gdLst>
                <a:gd name="T0" fmla="*/ 19 w 143"/>
                <a:gd name="T1" fmla="*/ 96 h 157"/>
                <a:gd name="T2" fmla="*/ 11 w 143"/>
                <a:gd name="T3" fmla="*/ 88 h 157"/>
                <a:gd name="T4" fmla="*/ 7 w 143"/>
                <a:gd name="T5" fmla="*/ 78 h 157"/>
                <a:gd name="T6" fmla="*/ 6 w 143"/>
                <a:gd name="T7" fmla="*/ 11 h 157"/>
                <a:gd name="T8" fmla="*/ 9 w 143"/>
                <a:gd name="T9" fmla="*/ 4 h 157"/>
                <a:gd name="T10" fmla="*/ 21 w 143"/>
                <a:gd name="T11" fmla="*/ 1 h 157"/>
                <a:gd name="T12" fmla="*/ 35 w 143"/>
                <a:gd name="T13" fmla="*/ 2 h 157"/>
                <a:gd name="T14" fmla="*/ 39 w 143"/>
                <a:gd name="T15" fmla="*/ 3 h 157"/>
                <a:gd name="T16" fmla="*/ 43 w 143"/>
                <a:gd name="T17" fmla="*/ 2 h 157"/>
                <a:gd name="T18" fmla="*/ 52 w 143"/>
                <a:gd name="T19" fmla="*/ 1 h 157"/>
                <a:gd name="T20" fmla="*/ 84 w 143"/>
                <a:gd name="T21" fmla="*/ 11 h 157"/>
                <a:gd name="T22" fmla="*/ 113 w 143"/>
                <a:gd name="T23" fmla="*/ 39 h 157"/>
                <a:gd name="T24" fmla="*/ 121 w 143"/>
                <a:gd name="T25" fmla="*/ 49 h 157"/>
                <a:gd name="T26" fmla="*/ 125 w 143"/>
                <a:gd name="T27" fmla="*/ 59 h 157"/>
                <a:gd name="T28" fmla="*/ 141 w 143"/>
                <a:gd name="T29" fmla="*/ 117 h 157"/>
                <a:gd name="T30" fmla="*/ 142 w 143"/>
                <a:gd name="T31" fmla="*/ 131 h 157"/>
                <a:gd name="T32" fmla="*/ 137 w 143"/>
                <a:gd name="T33" fmla="*/ 157 h 157"/>
                <a:gd name="T34" fmla="*/ 123 w 143"/>
                <a:gd name="T35" fmla="*/ 140 h 157"/>
                <a:gd name="T36" fmla="*/ 116 w 143"/>
                <a:gd name="T37" fmla="*/ 128 h 157"/>
                <a:gd name="T38" fmla="*/ 100 w 143"/>
                <a:gd name="T39" fmla="*/ 109 h 157"/>
                <a:gd name="T40" fmla="*/ 72 w 143"/>
                <a:gd name="T41" fmla="*/ 72 h 157"/>
                <a:gd name="T42" fmla="*/ 51 w 143"/>
                <a:gd name="T43" fmla="*/ 39 h 157"/>
                <a:gd name="T44" fmla="*/ 43 w 143"/>
                <a:gd name="T45" fmla="*/ 32 h 157"/>
                <a:gd name="T46" fmla="*/ 37 w 143"/>
                <a:gd name="T47" fmla="*/ 32 h 157"/>
                <a:gd name="T48" fmla="*/ 33 w 143"/>
                <a:gd name="T49" fmla="*/ 37 h 157"/>
                <a:gd name="T50" fmla="*/ 26 w 143"/>
                <a:gd name="T51" fmla="*/ 51 h 157"/>
                <a:gd name="T52" fmla="*/ 22 w 143"/>
                <a:gd name="T53" fmla="*/ 63 h 157"/>
                <a:gd name="T54" fmla="*/ 22 w 143"/>
                <a:gd name="T55" fmla="*/ 72 h 157"/>
                <a:gd name="T56" fmla="*/ 19 w 143"/>
                <a:gd name="T57" fmla="*/ 9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3" h="157">
                  <a:moveTo>
                    <a:pt x="19" y="96"/>
                  </a:moveTo>
                  <a:cubicBezTo>
                    <a:pt x="16" y="94"/>
                    <a:pt x="13" y="91"/>
                    <a:pt x="11" y="88"/>
                  </a:cubicBezTo>
                  <a:cubicBezTo>
                    <a:pt x="9" y="85"/>
                    <a:pt x="8" y="81"/>
                    <a:pt x="7" y="78"/>
                  </a:cubicBezTo>
                  <a:cubicBezTo>
                    <a:pt x="0" y="53"/>
                    <a:pt x="0" y="29"/>
                    <a:pt x="6" y="11"/>
                  </a:cubicBezTo>
                  <a:cubicBezTo>
                    <a:pt x="6" y="9"/>
                    <a:pt x="8" y="6"/>
                    <a:pt x="9" y="4"/>
                  </a:cubicBezTo>
                  <a:cubicBezTo>
                    <a:pt x="12" y="2"/>
                    <a:pt x="17" y="1"/>
                    <a:pt x="21" y="1"/>
                  </a:cubicBezTo>
                  <a:cubicBezTo>
                    <a:pt x="25" y="1"/>
                    <a:pt x="30" y="0"/>
                    <a:pt x="35" y="2"/>
                  </a:cubicBezTo>
                  <a:cubicBezTo>
                    <a:pt x="36" y="2"/>
                    <a:pt x="38" y="3"/>
                    <a:pt x="39" y="3"/>
                  </a:cubicBezTo>
                  <a:cubicBezTo>
                    <a:pt x="40" y="3"/>
                    <a:pt x="42" y="3"/>
                    <a:pt x="43" y="2"/>
                  </a:cubicBezTo>
                  <a:cubicBezTo>
                    <a:pt x="46" y="1"/>
                    <a:pt x="49" y="1"/>
                    <a:pt x="52" y="1"/>
                  </a:cubicBezTo>
                  <a:cubicBezTo>
                    <a:pt x="62" y="2"/>
                    <a:pt x="73" y="3"/>
                    <a:pt x="84" y="11"/>
                  </a:cubicBezTo>
                  <a:cubicBezTo>
                    <a:pt x="95" y="18"/>
                    <a:pt x="104" y="28"/>
                    <a:pt x="113" y="39"/>
                  </a:cubicBezTo>
                  <a:cubicBezTo>
                    <a:pt x="116" y="42"/>
                    <a:pt x="118" y="46"/>
                    <a:pt x="121" y="49"/>
                  </a:cubicBezTo>
                  <a:cubicBezTo>
                    <a:pt x="123" y="52"/>
                    <a:pt x="124" y="55"/>
                    <a:pt x="125" y="59"/>
                  </a:cubicBezTo>
                  <a:cubicBezTo>
                    <a:pt x="134" y="79"/>
                    <a:pt x="138" y="98"/>
                    <a:pt x="141" y="117"/>
                  </a:cubicBezTo>
                  <a:cubicBezTo>
                    <a:pt x="141" y="122"/>
                    <a:pt x="142" y="127"/>
                    <a:pt x="142" y="131"/>
                  </a:cubicBezTo>
                  <a:cubicBezTo>
                    <a:pt x="143" y="141"/>
                    <a:pt x="140" y="149"/>
                    <a:pt x="137" y="157"/>
                  </a:cubicBezTo>
                  <a:cubicBezTo>
                    <a:pt x="131" y="152"/>
                    <a:pt x="127" y="147"/>
                    <a:pt x="123" y="140"/>
                  </a:cubicBezTo>
                  <a:cubicBezTo>
                    <a:pt x="121" y="136"/>
                    <a:pt x="119" y="132"/>
                    <a:pt x="116" y="128"/>
                  </a:cubicBezTo>
                  <a:cubicBezTo>
                    <a:pt x="112" y="121"/>
                    <a:pt x="105" y="115"/>
                    <a:pt x="100" y="109"/>
                  </a:cubicBezTo>
                  <a:cubicBezTo>
                    <a:pt x="90" y="97"/>
                    <a:pt x="80" y="85"/>
                    <a:pt x="72" y="72"/>
                  </a:cubicBezTo>
                  <a:cubicBezTo>
                    <a:pt x="65" y="61"/>
                    <a:pt x="59" y="50"/>
                    <a:pt x="51" y="39"/>
                  </a:cubicBezTo>
                  <a:cubicBezTo>
                    <a:pt x="49" y="36"/>
                    <a:pt x="46" y="33"/>
                    <a:pt x="43" y="32"/>
                  </a:cubicBezTo>
                  <a:cubicBezTo>
                    <a:pt x="41" y="30"/>
                    <a:pt x="38" y="31"/>
                    <a:pt x="37" y="32"/>
                  </a:cubicBezTo>
                  <a:cubicBezTo>
                    <a:pt x="35" y="33"/>
                    <a:pt x="34" y="35"/>
                    <a:pt x="33" y="37"/>
                  </a:cubicBezTo>
                  <a:cubicBezTo>
                    <a:pt x="31" y="42"/>
                    <a:pt x="29" y="46"/>
                    <a:pt x="26" y="51"/>
                  </a:cubicBezTo>
                  <a:cubicBezTo>
                    <a:pt x="25" y="54"/>
                    <a:pt x="23" y="58"/>
                    <a:pt x="22" y="63"/>
                  </a:cubicBezTo>
                  <a:cubicBezTo>
                    <a:pt x="22" y="66"/>
                    <a:pt x="22" y="69"/>
                    <a:pt x="22" y="72"/>
                  </a:cubicBezTo>
                  <a:cubicBezTo>
                    <a:pt x="21" y="80"/>
                    <a:pt x="18" y="87"/>
                    <a:pt x="19" y="96"/>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3" name="Freeform 224"/>
            <p:cNvSpPr>
              <a:spLocks/>
            </p:cNvSpPr>
            <p:nvPr/>
          </p:nvSpPr>
          <p:spPr bwMode="auto">
            <a:xfrm>
              <a:off x="2817813" y="3108325"/>
              <a:ext cx="233363" cy="484188"/>
            </a:xfrm>
            <a:custGeom>
              <a:avLst/>
              <a:gdLst>
                <a:gd name="T0" fmla="*/ 55 w 55"/>
                <a:gd name="T1" fmla="*/ 64 h 114"/>
                <a:gd name="T2" fmla="*/ 54 w 55"/>
                <a:gd name="T3" fmla="*/ 71 h 114"/>
                <a:gd name="T4" fmla="*/ 53 w 55"/>
                <a:gd name="T5" fmla="*/ 72 h 114"/>
                <a:gd name="T6" fmla="*/ 50 w 55"/>
                <a:gd name="T7" fmla="*/ 77 h 114"/>
                <a:gd name="T8" fmla="*/ 43 w 55"/>
                <a:gd name="T9" fmla="*/ 82 h 114"/>
                <a:gd name="T10" fmla="*/ 35 w 55"/>
                <a:gd name="T11" fmla="*/ 84 h 114"/>
                <a:gd name="T12" fmla="*/ 29 w 55"/>
                <a:gd name="T13" fmla="*/ 88 h 114"/>
                <a:gd name="T14" fmla="*/ 18 w 55"/>
                <a:gd name="T15" fmla="*/ 114 h 114"/>
                <a:gd name="T16" fmla="*/ 7 w 55"/>
                <a:gd name="T17" fmla="*/ 97 h 114"/>
                <a:gd name="T18" fmla="*/ 2 w 55"/>
                <a:gd name="T19" fmla="*/ 63 h 114"/>
                <a:gd name="T20" fmla="*/ 15 w 55"/>
                <a:gd name="T21" fmla="*/ 40 h 114"/>
                <a:gd name="T22" fmla="*/ 19 w 55"/>
                <a:gd name="T23" fmla="*/ 33 h 114"/>
                <a:gd name="T24" fmla="*/ 19 w 55"/>
                <a:gd name="T25" fmla="*/ 28 h 114"/>
                <a:gd name="T26" fmla="*/ 16 w 55"/>
                <a:gd name="T27" fmla="*/ 22 h 114"/>
                <a:gd name="T28" fmla="*/ 16 w 55"/>
                <a:gd name="T29" fmla="*/ 6 h 114"/>
                <a:gd name="T30" fmla="*/ 17 w 55"/>
                <a:gd name="T31" fmla="*/ 0 h 114"/>
                <a:gd name="T32" fmla="*/ 38 w 55"/>
                <a:gd name="T33" fmla="*/ 30 h 114"/>
                <a:gd name="T34" fmla="*/ 48 w 55"/>
                <a:gd name="T35" fmla="*/ 40 h 114"/>
                <a:gd name="T36" fmla="*/ 55 w 55"/>
                <a:gd name="T37" fmla="*/ 6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114">
                  <a:moveTo>
                    <a:pt x="55" y="64"/>
                  </a:moveTo>
                  <a:cubicBezTo>
                    <a:pt x="55" y="67"/>
                    <a:pt x="54" y="69"/>
                    <a:pt x="54" y="71"/>
                  </a:cubicBezTo>
                  <a:cubicBezTo>
                    <a:pt x="54" y="71"/>
                    <a:pt x="54" y="71"/>
                    <a:pt x="53" y="72"/>
                  </a:cubicBezTo>
                  <a:cubicBezTo>
                    <a:pt x="53" y="74"/>
                    <a:pt x="51" y="76"/>
                    <a:pt x="50" y="77"/>
                  </a:cubicBezTo>
                  <a:cubicBezTo>
                    <a:pt x="48" y="79"/>
                    <a:pt x="46" y="81"/>
                    <a:pt x="43" y="82"/>
                  </a:cubicBezTo>
                  <a:cubicBezTo>
                    <a:pt x="41" y="83"/>
                    <a:pt x="38" y="83"/>
                    <a:pt x="35" y="84"/>
                  </a:cubicBezTo>
                  <a:cubicBezTo>
                    <a:pt x="33" y="85"/>
                    <a:pt x="31" y="86"/>
                    <a:pt x="29" y="88"/>
                  </a:cubicBezTo>
                  <a:cubicBezTo>
                    <a:pt x="23" y="94"/>
                    <a:pt x="18" y="103"/>
                    <a:pt x="18" y="114"/>
                  </a:cubicBezTo>
                  <a:cubicBezTo>
                    <a:pt x="15" y="109"/>
                    <a:pt x="10" y="103"/>
                    <a:pt x="7" y="97"/>
                  </a:cubicBezTo>
                  <a:cubicBezTo>
                    <a:pt x="1" y="85"/>
                    <a:pt x="0" y="72"/>
                    <a:pt x="2" y="63"/>
                  </a:cubicBezTo>
                  <a:cubicBezTo>
                    <a:pt x="4" y="53"/>
                    <a:pt x="10" y="47"/>
                    <a:pt x="15" y="40"/>
                  </a:cubicBezTo>
                  <a:cubicBezTo>
                    <a:pt x="17" y="38"/>
                    <a:pt x="19" y="36"/>
                    <a:pt x="19" y="33"/>
                  </a:cubicBezTo>
                  <a:cubicBezTo>
                    <a:pt x="19" y="32"/>
                    <a:pt x="19" y="30"/>
                    <a:pt x="19" y="28"/>
                  </a:cubicBezTo>
                  <a:cubicBezTo>
                    <a:pt x="18" y="26"/>
                    <a:pt x="17" y="24"/>
                    <a:pt x="16" y="22"/>
                  </a:cubicBezTo>
                  <a:cubicBezTo>
                    <a:pt x="15" y="16"/>
                    <a:pt x="15" y="11"/>
                    <a:pt x="16" y="6"/>
                  </a:cubicBezTo>
                  <a:cubicBezTo>
                    <a:pt x="16" y="4"/>
                    <a:pt x="16" y="2"/>
                    <a:pt x="17" y="0"/>
                  </a:cubicBezTo>
                  <a:cubicBezTo>
                    <a:pt x="22" y="11"/>
                    <a:pt x="29" y="21"/>
                    <a:pt x="38" y="30"/>
                  </a:cubicBezTo>
                  <a:cubicBezTo>
                    <a:pt x="41" y="33"/>
                    <a:pt x="45" y="36"/>
                    <a:pt x="48" y="40"/>
                  </a:cubicBezTo>
                  <a:cubicBezTo>
                    <a:pt x="54" y="48"/>
                    <a:pt x="55" y="57"/>
                    <a:pt x="55" y="6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4" name="Freeform 225"/>
            <p:cNvSpPr>
              <a:spLocks/>
            </p:cNvSpPr>
            <p:nvPr/>
          </p:nvSpPr>
          <p:spPr bwMode="auto">
            <a:xfrm>
              <a:off x="1933576" y="3476625"/>
              <a:ext cx="284163" cy="314325"/>
            </a:xfrm>
            <a:custGeom>
              <a:avLst/>
              <a:gdLst>
                <a:gd name="T0" fmla="*/ 88 w 179"/>
                <a:gd name="T1" fmla="*/ 0 h 198"/>
                <a:gd name="T2" fmla="*/ 118 w 179"/>
                <a:gd name="T3" fmla="*/ 70 h 198"/>
                <a:gd name="T4" fmla="*/ 179 w 179"/>
                <a:gd name="T5" fmla="*/ 115 h 198"/>
                <a:gd name="T6" fmla="*/ 134 w 179"/>
                <a:gd name="T7" fmla="*/ 131 h 198"/>
                <a:gd name="T8" fmla="*/ 144 w 179"/>
                <a:gd name="T9" fmla="*/ 198 h 198"/>
                <a:gd name="T10" fmla="*/ 88 w 179"/>
                <a:gd name="T11" fmla="*/ 139 h 198"/>
                <a:gd name="T12" fmla="*/ 35 w 179"/>
                <a:gd name="T13" fmla="*/ 137 h 198"/>
                <a:gd name="T14" fmla="*/ 45 w 179"/>
                <a:gd name="T15" fmla="*/ 81 h 198"/>
                <a:gd name="T16" fmla="*/ 0 w 179"/>
                <a:gd name="T17" fmla="*/ 14 h 198"/>
                <a:gd name="T18" fmla="*/ 61 w 179"/>
                <a:gd name="T19" fmla="*/ 41 h 198"/>
                <a:gd name="T20" fmla="*/ 88 w 179"/>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9" h="198">
                  <a:moveTo>
                    <a:pt x="88" y="0"/>
                  </a:moveTo>
                  <a:lnTo>
                    <a:pt x="118" y="70"/>
                  </a:lnTo>
                  <a:lnTo>
                    <a:pt x="179" y="115"/>
                  </a:lnTo>
                  <a:lnTo>
                    <a:pt x="134" y="131"/>
                  </a:lnTo>
                  <a:lnTo>
                    <a:pt x="144" y="198"/>
                  </a:lnTo>
                  <a:lnTo>
                    <a:pt x="88" y="139"/>
                  </a:lnTo>
                  <a:lnTo>
                    <a:pt x="35" y="137"/>
                  </a:lnTo>
                  <a:lnTo>
                    <a:pt x="45" y="81"/>
                  </a:lnTo>
                  <a:lnTo>
                    <a:pt x="0" y="14"/>
                  </a:lnTo>
                  <a:lnTo>
                    <a:pt x="61" y="41"/>
                  </a:lnTo>
                  <a:lnTo>
                    <a:pt x="88"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5" name="Freeform 226"/>
            <p:cNvSpPr>
              <a:spLocks/>
            </p:cNvSpPr>
            <p:nvPr/>
          </p:nvSpPr>
          <p:spPr bwMode="auto">
            <a:xfrm>
              <a:off x="2265363" y="3663950"/>
              <a:ext cx="280988" cy="319088"/>
            </a:xfrm>
            <a:custGeom>
              <a:avLst/>
              <a:gdLst>
                <a:gd name="T0" fmla="*/ 88 w 177"/>
                <a:gd name="T1" fmla="*/ 0 h 201"/>
                <a:gd name="T2" fmla="*/ 115 w 177"/>
                <a:gd name="T3" fmla="*/ 72 h 201"/>
                <a:gd name="T4" fmla="*/ 177 w 177"/>
                <a:gd name="T5" fmla="*/ 118 h 201"/>
                <a:gd name="T6" fmla="*/ 131 w 177"/>
                <a:gd name="T7" fmla="*/ 134 h 201"/>
                <a:gd name="T8" fmla="*/ 142 w 177"/>
                <a:gd name="T9" fmla="*/ 201 h 201"/>
                <a:gd name="T10" fmla="*/ 88 w 177"/>
                <a:gd name="T11" fmla="*/ 142 h 201"/>
                <a:gd name="T12" fmla="*/ 35 w 177"/>
                <a:gd name="T13" fmla="*/ 139 h 201"/>
                <a:gd name="T14" fmla="*/ 43 w 177"/>
                <a:gd name="T15" fmla="*/ 83 h 201"/>
                <a:gd name="T16" fmla="*/ 0 w 177"/>
                <a:gd name="T17" fmla="*/ 13 h 201"/>
                <a:gd name="T18" fmla="*/ 61 w 177"/>
                <a:gd name="T19" fmla="*/ 40 h 201"/>
                <a:gd name="T20" fmla="*/ 88 w 177"/>
                <a:gd name="T21"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201">
                  <a:moveTo>
                    <a:pt x="88" y="0"/>
                  </a:moveTo>
                  <a:lnTo>
                    <a:pt x="115" y="72"/>
                  </a:lnTo>
                  <a:lnTo>
                    <a:pt x="177" y="118"/>
                  </a:lnTo>
                  <a:lnTo>
                    <a:pt x="131" y="134"/>
                  </a:lnTo>
                  <a:lnTo>
                    <a:pt x="142" y="201"/>
                  </a:lnTo>
                  <a:lnTo>
                    <a:pt x="88" y="142"/>
                  </a:lnTo>
                  <a:lnTo>
                    <a:pt x="35" y="139"/>
                  </a:lnTo>
                  <a:lnTo>
                    <a:pt x="43" y="83"/>
                  </a:lnTo>
                  <a:lnTo>
                    <a:pt x="0" y="13"/>
                  </a:lnTo>
                  <a:lnTo>
                    <a:pt x="61" y="40"/>
                  </a:lnTo>
                  <a:lnTo>
                    <a:pt x="88"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6" name="Freeform 227"/>
            <p:cNvSpPr>
              <a:spLocks/>
            </p:cNvSpPr>
            <p:nvPr/>
          </p:nvSpPr>
          <p:spPr bwMode="auto">
            <a:xfrm>
              <a:off x="2592388" y="3854450"/>
              <a:ext cx="280988" cy="319088"/>
            </a:xfrm>
            <a:custGeom>
              <a:avLst/>
              <a:gdLst>
                <a:gd name="T0" fmla="*/ 88 w 177"/>
                <a:gd name="T1" fmla="*/ 0 h 201"/>
                <a:gd name="T2" fmla="*/ 118 w 177"/>
                <a:gd name="T3" fmla="*/ 72 h 201"/>
                <a:gd name="T4" fmla="*/ 177 w 177"/>
                <a:gd name="T5" fmla="*/ 115 h 201"/>
                <a:gd name="T6" fmla="*/ 134 w 177"/>
                <a:gd name="T7" fmla="*/ 134 h 201"/>
                <a:gd name="T8" fmla="*/ 145 w 177"/>
                <a:gd name="T9" fmla="*/ 201 h 201"/>
                <a:gd name="T10" fmla="*/ 88 w 177"/>
                <a:gd name="T11" fmla="*/ 139 h 201"/>
                <a:gd name="T12" fmla="*/ 35 w 177"/>
                <a:gd name="T13" fmla="*/ 137 h 201"/>
                <a:gd name="T14" fmla="*/ 46 w 177"/>
                <a:gd name="T15" fmla="*/ 83 h 201"/>
                <a:gd name="T16" fmla="*/ 0 w 177"/>
                <a:gd name="T17" fmla="*/ 14 h 201"/>
                <a:gd name="T18" fmla="*/ 62 w 177"/>
                <a:gd name="T19" fmla="*/ 40 h 201"/>
                <a:gd name="T20" fmla="*/ 88 w 177"/>
                <a:gd name="T21"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201">
                  <a:moveTo>
                    <a:pt x="88" y="0"/>
                  </a:moveTo>
                  <a:lnTo>
                    <a:pt x="118" y="72"/>
                  </a:lnTo>
                  <a:lnTo>
                    <a:pt x="177" y="115"/>
                  </a:lnTo>
                  <a:lnTo>
                    <a:pt x="134" y="134"/>
                  </a:lnTo>
                  <a:lnTo>
                    <a:pt x="145" y="201"/>
                  </a:lnTo>
                  <a:lnTo>
                    <a:pt x="88" y="139"/>
                  </a:lnTo>
                  <a:lnTo>
                    <a:pt x="35" y="137"/>
                  </a:lnTo>
                  <a:lnTo>
                    <a:pt x="46" y="83"/>
                  </a:lnTo>
                  <a:lnTo>
                    <a:pt x="0" y="14"/>
                  </a:lnTo>
                  <a:lnTo>
                    <a:pt x="62" y="40"/>
                  </a:lnTo>
                  <a:lnTo>
                    <a:pt x="88"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7" name="Freeform 228"/>
            <p:cNvSpPr>
              <a:spLocks/>
            </p:cNvSpPr>
            <p:nvPr/>
          </p:nvSpPr>
          <p:spPr bwMode="auto">
            <a:xfrm>
              <a:off x="2924176" y="4046538"/>
              <a:ext cx="280988" cy="317500"/>
            </a:xfrm>
            <a:custGeom>
              <a:avLst/>
              <a:gdLst>
                <a:gd name="T0" fmla="*/ 88 w 177"/>
                <a:gd name="T1" fmla="*/ 0 h 200"/>
                <a:gd name="T2" fmla="*/ 115 w 177"/>
                <a:gd name="T3" fmla="*/ 72 h 200"/>
                <a:gd name="T4" fmla="*/ 177 w 177"/>
                <a:gd name="T5" fmla="*/ 115 h 200"/>
                <a:gd name="T6" fmla="*/ 131 w 177"/>
                <a:gd name="T7" fmla="*/ 133 h 200"/>
                <a:gd name="T8" fmla="*/ 142 w 177"/>
                <a:gd name="T9" fmla="*/ 200 h 200"/>
                <a:gd name="T10" fmla="*/ 88 w 177"/>
                <a:gd name="T11" fmla="*/ 139 h 200"/>
                <a:gd name="T12" fmla="*/ 32 w 177"/>
                <a:gd name="T13" fmla="*/ 136 h 200"/>
                <a:gd name="T14" fmla="*/ 43 w 177"/>
                <a:gd name="T15" fmla="*/ 80 h 200"/>
                <a:gd name="T16" fmla="*/ 0 w 177"/>
                <a:gd name="T17" fmla="*/ 13 h 200"/>
                <a:gd name="T18" fmla="*/ 62 w 177"/>
                <a:gd name="T19" fmla="*/ 40 h 200"/>
                <a:gd name="T20" fmla="*/ 88 w 177"/>
                <a:gd name="T21"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200">
                  <a:moveTo>
                    <a:pt x="88" y="0"/>
                  </a:moveTo>
                  <a:lnTo>
                    <a:pt x="115" y="72"/>
                  </a:lnTo>
                  <a:lnTo>
                    <a:pt x="177" y="115"/>
                  </a:lnTo>
                  <a:lnTo>
                    <a:pt x="131" y="133"/>
                  </a:lnTo>
                  <a:lnTo>
                    <a:pt x="142" y="200"/>
                  </a:lnTo>
                  <a:lnTo>
                    <a:pt x="88" y="139"/>
                  </a:lnTo>
                  <a:lnTo>
                    <a:pt x="32" y="136"/>
                  </a:lnTo>
                  <a:lnTo>
                    <a:pt x="43" y="80"/>
                  </a:lnTo>
                  <a:lnTo>
                    <a:pt x="0" y="13"/>
                  </a:lnTo>
                  <a:lnTo>
                    <a:pt x="62" y="40"/>
                  </a:lnTo>
                  <a:lnTo>
                    <a:pt x="88"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8" name="Freeform 229"/>
            <p:cNvSpPr>
              <a:spLocks/>
            </p:cNvSpPr>
            <p:nvPr/>
          </p:nvSpPr>
          <p:spPr bwMode="auto">
            <a:xfrm>
              <a:off x="3251201" y="4237038"/>
              <a:ext cx="280988" cy="314325"/>
            </a:xfrm>
            <a:custGeom>
              <a:avLst/>
              <a:gdLst>
                <a:gd name="T0" fmla="*/ 89 w 177"/>
                <a:gd name="T1" fmla="*/ 0 h 198"/>
                <a:gd name="T2" fmla="*/ 118 w 177"/>
                <a:gd name="T3" fmla="*/ 69 h 198"/>
                <a:gd name="T4" fmla="*/ 177 w 177"/>
                <a:gd name="T5" fmla="*/ 115 h 198"/>
                <a:gd name="T6" fmla="*/ 134 w 177"/>
                <a:gd name="T7" fmla="*/ 131 h 198"/>
                <a:gd name="T8" fmla="*/ 145 w 177"/>
                <a:gd name="T9" fmla="*/ 198 h 198"/>
                <a:gd name="T10" fmla="*/ 89 w 177"/>
                <a:gd name="T11" fmla="*/ 139 h 198"/>
                <a:gd name="T12" fmla="*/ 35 w 177"/>
                <a:gd name="T13" fmla="*/ 136 h 198"/>
                <a:gd name="T14" fmla="*/ 46 w 177"/>
                <a:gd name="T15" fmla="*/ 80 h 198"/>
                <a:gd name="T16" fmla="*/ 0 w 177"/>
                <a:gd name="T17" fmla="*/ 13 h 198"/>
                <a:gd name="T18" fmla="*/ 62 w 177"/>
                <a:gd name="T19" fmla="*/ 37 h 198"/>
                <a:gd name="T20" fmla="*/ 89 w 177"/>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7" h="198">
                  <a:moveTo>
                    <a:pt x="89" y="0"/>
                  </a:moveTo>
                  <a:lnTo>
                    <a:pt x="118" y="69"/>
                  </a:lnTo>
                  <a:lnTo>
                    <a:pt x="177" y="115"/>
                  </a:lnTo>
                  <a:lnTo>
                    <a:pt x="134" y="131"/>
                  </a:lnTo>
                  <a:lnTo>
                    <a:pt x="145" y="198"/>
                  </a:lnTo>
                  <a:lnTo>
                    <a:pt x="89" y="139"/>
                  </a:lnTo>
                  <a:lnTo>
                    <a:pt x="35" y="136"/>
                  </a:lnTo>
                  <a:lnTo>
                    <a:pt x="46" y="80"/>
                  </a:lnTo>
                  <a:lnTo>
                    <a:pt x="0" y="13"/>
                  </a:lnTo>
                  <a:lnTo>
                    <a:pt x="62" y="37"/>
                  </a:lnTo>
                  <a:lnTo>
                    <a:pt x="89" y="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9" name="Freeform 230"/>
            <p:cNvSpPr>
              <a:spLocks/>
            </p:cNvSpPr>
            <p:nvPr/>
          </p:nvSpPr>
          <p:spPr bwMode="auto">
            <a:xfrm>
              <a:off x="1754188" y="3943350"/>
              <a:ext cx="1973263" cy="1171575"/>
            </a:xfrm>
            <a:custGeom>
              <a:avLst/>
              <a:gdLst>
                <a:gd name="T0" fmla="*/ 454 w 464"/>
                <a:gd name="T1" fmla="*/ 276 h 276"/>
                <a:gd name="T2" fmla="*/ 449 w 464"/>
                <a:gd name="T3" fmla="*/ 275 h 276"/>
                <a:gd name="T4" fmla="*/ 6 w 464"/>
                <a:gd name="T5" fmla="*/ 19 h 276"/>
                <a:gd name="T6" fmla="*/ 3 w 464"/>
                <a:gd name="T7" fmla="*/ 6 h 276"/>
                <a:gd name="T8" fmla="*/ 16 w 464"/>
                <a:gd name="T9" fmla="*/ 3 h 276"/>
                <a:gd name="T10" fmla="*/ 458 w 464"/>
                <a:gd name="T11" fmla="*/ 259 h 276"/>
                <a:gd name="T12" fmla="*/ 462 w 464"/>
                <a:gd name="T13" fmla="*/ 272 h 276"/>
                <a:gd name="T14" fmla="*/ 454 w 464"/>
                <a:gd name="T15" fmla="*/ 276 h 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4" h="276">
                  <a:moveTo>
                    <a:pt x="454" y="276"/>
                  </a:moveTo>
                  <a:cubicBezTo>
                    <a:pt x="452" y="276"/>
                    <a:pt x="450" y="276"/>
                    <a:pt x="449" y="275"/>
                  </a:cubicBezTo>
                  <a:cubicBezTo>
                    <a:pt x="6" y="19"/>
                    <a:pt x="6" y="19"/>
                    <a:pt x="6" y="19"/>
                  </a:cubicBezTo>
                  <a:cubicBezTo>
                    <a:pt x="2" y="17"/>
                    <a:pt x="0" y="11"/>
                    <a:pt x="3" y="6"/>
                  </a:cubicBezTo>
                  <a:cubicBezTo>
                    <a:pt x="5" y="2"/>
                    <a:pt x="11" y="0"/>
                    <a:pt x="16" y="3"/>
                  </a:cubicBezTo>
                  <a:cubicBezTo>
                    <a:pt x="458" y="259"/>
                    <a:pt x="458" y="259"/>
                    <a:pt x="458" y="259"/>
                  </a:cubicBezTo>
                  <a:cubicBezTo>
                    <a:pt x="463" y="261"/>
                    <a:pt x="464" y="267"/>
                    <a:pt x="462" y="272"/>
                  </a:cubicBezTo>
                  <a:cubicBezTo>
                    <a:pt x="460" y="275"/>
                    <a:pt x="457" y="276"/>
                    <a:pt x="454" y="276"/>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0" name="Freeform 231"/>
            <p:cNvSpPr>
              <a:spLocks/>
            </p:cNvSpPr>
            <p:nvPr/>
          </p:nvSpPr>
          <p:spPr bwMode="auto">
            <a:xfrm>
              <a:off x="1754188" y="4219575"/>
              <a:ext cx="1973263" cy="1171575"/>
            </a:xfrm>
            <a:custGeom>
              <a:avLst/>
              <a:gdLst>
                <a:gd name="T0" fmla="*/ 454 w 464"/>
                <a:gd name="T1" fmla="*/ 276 h 276"/>
                <a:gd name="T2" fmla="*/ 449 w 464"/>
                <a:gd name="T3" fmla="*/ 275 h 276"/>
                <a:gd name="T4" fmla="*/ 6 w 464"/>
                <a:gd name="T5" fmla="*/ 19 h 276"/>
                <a:gd name="T6" fmla="*/ 3 w 464"/>
                <a:gd name="T7" fmla="*/ 7 h 276"/>
                <a:gd name="T8" fmla="*/ 16 w 464"/>
                <a:gd name="T9" fmla="*/ 3 h 276"/>
                <a:gd name="T10" fmla="*/ 458 w 464"/>
                <a:gd name="T11" fmla="*/ 259 h 276"/>
                <a:gd name="T12" fmla="*/ 462 w 464"/>
                <a:gd name="T13" fmla="*/ 272 h 276"/>
                <a:gd name="T14" fmla="*/ 454 w 464"/>
                <a:gd name="T15" fmla="*/ 276 h 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4" h="276">
                  <a:moveTo>
                    <a:pt x="454" y="276"/>
                  </a:moveTo>
                  <a:cubicBezTo>
                    <a:pt x="452" y="276"/>
                    <a:pt x="450" y="276"/>
                    <a:pt x="449" y="275"/>
                  </a:cubicBezTo>
                  <a:cubicBezTo>
                    <a:pt x="6" y="19"/>
                    <a:pt x="6" y="19"/>
                    <a:pt x="6" y="19"/>
                  </a:cubicBezTo>
                  <a:cubicBezTo>
                    <a:pt x="2" y="17"/>
                    <a:pt x="0" y="11"/>
                    <a:pt x="3" y="7"/>
                  </a:cubicBezTo>
                  <a:cubicBezTo>
                    <a:pt x="5" y="2"/>
                    <a:pt x="11" y="0"/>
                    <a:pt x="16" y="3"/>
                  </a:cubicBezTo>
                  <a:cubicBezTo>
                    <a:pt x="458" y="259"/>
                    <a:pt x="458" y="259"/>
                    <a:pt x="458" y="259"/>
                  </a:cubicBezTo>
                  <a:cubicBezTo>
                    <a:pt x="463" y="261"/>
                    <a:pt x="464" y="267"/>
                    <a:pt x="462" y="272"/>
                  </a:cubicBezTo>
                  <a:cubicBezTo>
                    <a:pt x="460" y="275"/>
                    <a:pt x="457" y="276"/>
                    <a:pt x="454" y="276"/>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1" name="Freeform 232"/>
            <p:cNvSpPr>
              <a:spLocks/>
            </p:cNvSpPr>
            <p:nvPr/>
          </p:nvSpPr>
          <p:spPr bwMode="auto">
            <a:xfrm>
              <a:off x="1754188" y="4495800"/>
              <a:ext cx="1973263" cy="1171575"/>
            </a:xfrm>
            <a:custGeom>
              <a:avLst/>
              <a:gdLst>
                <a:gd name="T0" fmla="*/ 454 w 464"/>
                <a:gd name="T1" fmla="*/ 276 h 276"/>
                <a:gd name="T2" fmla="*/ 449 w 464"/>
                <a:gd name="T3" fmla="*/ 275 h 276"/>
                <a:gd name="T4" fmla="*/ 6 w 464"/>
                <a:gd name="T5" fmla="*/ 19 h 276"/>
                <a:gd name="T6" fmla="*/ 3 w 464"/>
                <a:gd name="T7" fmla="*/ 7 h 276"/>
                <a:gd name="T8" fmla="*/ 16 w 464"/>
                <a:gd name="T9" fmla="*/ 3 h 276"/>
                <a:gd name="T10" fmla="*/ 458 w 464"/>
                <a:gd name="T11" fmla="*/ 259 h 276"/>
                <a:gd name="T12" fmla="*/ 462 w 464"/>
                <a:gd name="T13" fmla="*/ 272 h 276"/>
                <a:gd name="T14" fmla="*/ 454 w 464"/>
                <a:gd name="T15" fmla="*/ 276 h 2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4" h="276">
                  <a:moveTo>
                    <a:pt x="454" y="276"/>
                  </a:moveTo>
                  <a:cubicBezTo>
                    <a:pt x="452" y="276"/>
                    <a:pt x="450" y="276"/>
                    <a:pt x="449" y="275"/>
                  </a:cubicBezTo>
                  <a:cubicBezTo>
                    <a:pt x="6" y="19"/>
                    <a:pt x="6" y="19"/>
                    <a:pt x="6" y="19"/>
                  </a:cubicBezTo>
                  <a:cubicBezTo>
                    <a:pt x="2" y="17"/>
                    <a:pt x="0" y="11"/>
                    <a:pt x="3" y="7"/>
                  </a:cubicBezTo>
                  <a:cubicBezTo>
                    <a:pt x="5" y="2"/>
                    <a:pt x="11" y="0"/>
                    <a:pt x="16" y="3"/>
                  </a:cubicBezTo>
                  <a:cubicBezTo>
                    <a:pt x="458" y="259"/>
                    <a:pt x="458" y="259"/>
                    <a:pt x="458" y="259"/>
                  </a:cubicBezTo>
                  <a:cubicBezTo>
                    <a:pt x="463" y="261"/>
                    <a:pt x="464" y="267"/>
                    <a:pt x="462" y="272"/>
                  </a:cubicBezTo>
                  <a:cubicBezTo>
                    <a:pt x="460" y="275"/>
                    <a:pt x="457" y="276"/>
                    <a:pt x="454" y="276"/>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256" name="Group 255"/>
          <p:cNvGrpSpPr/>
          <p:nvPr/>
        </p:nvGrpSpPr>
        <p:grpSpPr>
          <a:xfrm>
            <a:off x="8652101" y="910849"/>
            <a:ext cx="1122826" cy="2309122"/>
            <a:chOff x="3933825" y="865188"/>
            <a:chExt cx="2724151" cy="5602287"/>
          </a:xfrm>
        </p:grpSpPr>
        <p:sp>
          <p:nvSpPr>
            <p:cNvPr id="257" name="Freeform 152"/>
            <p:cNvSpPr>
              <a:spLocks/>
            </p:cNvSpPr>
            <p:nvPr/>
          </p:nvSpPr>
          <p:spPr bwMode="auto">
            <a:xfrm>
              <a:off x="6559550" y="2376488"/>
              <a:ext cx="98425" cy="4090987"/>
            </a:xfrm>
            <a:custGeom>
              <a:avLst/>
              <a:gdLst>
                <a:gd name="T0" fmla="*/ 7 w 62"/>
                <a:gd name="T1" fmla="*/ 32 h 2577"/>
                <a:gd name="T2" fmla="*/ 62 w 62"/>
                <a:gd name="T3" fmla="*/ 0 h 2577"/>
                <a:gd name="T4" fmla="*/ 56 w 62"/>
                <a:gd name="T5" fmla="*/ 2545 h 2577"/>
                <a:gd name="T6" fmla="*/ 0 w 62"/>
                <a:gd name="T7" fmla="*/ 2577 h 2577"/>
                <a:gd name="T8" fmla="*/ 7 w 62"/>
                <a:gd name="T9" fmla="*/ 32 h 2577"/>
              </a:gdLst>
              <a:ahLst/>
              <a:cxnLst>
                <a:cxn ang="0">
                  <a:pos x="T0" y="T1"/>
                </a:cxn>
                <a:cxn ang="0">
                  <a:pos x="T2" y="T3"/>
                </a:cxn>
                <a:cxn ang="0">
                  <a:pos x="T4" y="T5"/>
                </a:cxn>
                <a:cxn ang="0">
                  <a:pos x="T6" y="T7"/>
                </a:cxn>
                <a:cxn ang="0">
                  <a:pos x="T8" y="T9"/>
                </a:cxn>
              </a:cxnLst>
              <a:rect l="0" t="0" r="r" b="b"/>
              <a:pathLst>
                <a:path w="62" h="2577">
                  <a:moveTo>
                    <a:pt x="7" y="32"/>
                  </a:moveTo>
                  <a:lnTo>
                    <a:pt x="62" y="0"/>
                  </a:lnTo>
                  <a:lnTo>
                    <a:pt x="56" y="2545"/>
                  </a:lnTo>
                  <a:lnTo>
                    <a:pt x="0" y="2577"/>
                  </a:lnTo>
                  <a:lnTo>
                    <a:pt x="7" y="32"/>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8" name="Freeform 153"/>
            <p:cNvSpPr>
              <a:spLocks/>
            </p:cNvSpPr>
            <p:nvPr/>
          </p:nvSpPr>
          <p:spPr bwMode="auto">
            <a:xfrm>
              <a:off x="3948113" y="865188"/>
              <a:ext cx="2709863" cy="1562100"/>
            </a:xfrm>
            <a:custGeom>
              <a:avLst/>
              <a:gdLst>
                <a:gd name="T0" fmla="*/ 0 w 1707"/>
                <a:gd name="T1" fmla="*/ 32 h 984"/>
                <a:gd name="T2" fmla="*/ 55 w 1707"/>
                <a:gd name="T3" fmla="*/ 0 h 984"/>
                <a:gd name="T4" fmla="*/ 1707 w 1707"/>
                <a:gd name="T5" fmla="*/ 952 h 984"/>
                <a:gd name="T6" fmla="*/ 1652 w 1707"/>
                <a:gd name="T7" fmla="*/ 984 h 984"/>
                <a:gd name="T8" fmla="*/ 0 w 1707"/>
                <a:gd name="T9" fmla="*/ 32 h 984"/>
              </a:gdLst>
              <a:ahLst/>
              <a:cxnLst>
                <a:cxn ang="0">
                  <a:pos x="T0" y="T1"/>
                </a:cxn>
                <a:cxn ang="0">
                  <a:pos x="T2" y="T3"/>
                </a:cxn>
                <a:cxn ang="0">
                  <a:pos x="T4" y="T5"/>
                </a:cxn>
                <a:cxn ang="0">
                  <a:pos x="T6" y="T7"/>
                </a:cxn>
                <a:cxn ang="0">
                  <a:pos x="T8" y="T9"/>
                </a:cxn>
              </a:cxnLst>
              <a:rect l="0" t="0" r="r" b="b"/>
              <a:pathLst>
                <a:path w="1707" h="984">
                  <a:moveTo>
                    <a:pt x="0" y="32"/>
                  </a:moveTo>
                  <a:lnTo>
                    <a:pt x="55" y="0"/>
                  </a:lnTo>
                  <a:lnTo>
                    <a:pt x="1707" y="952"/>
                  </a:lnTo>
                  <a:lnTo>
                    <a:pt x="1652" y="984"/>
                  </a:lnTo>
                  <a:lnTo>
                    <a:pt x="0" y="32"/>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9" name="Freeform 154"/>
            <p:cNvSpPr>
              <a:spLocks/>
            </p:cNvSpPr>
            <p:nvPr/>
          </p:nvSpPr>
          <p:spPr bwMode="auto">
            <a:xfrm>
              <a:off x="3933825" y="915988"/>
              <a:ext cx="2636838" cy="5551487"/>
            </a:xfrm>
            <a:custGeom>
              <a:avLst/>
              <a:gdLst>
                <a:gd name="T0" fmla="*/ 1661 w 1661"/>
                <a:gd name="T1" fmla="*/ 952 h 3497"/>
                <a:gd name="T2" fmla="*/ 1654 w 1661"/>
                <a:gd name="T3" fmla="*/ 3497 h 3497"/>
                <a:gd name="T4" fmla="*/ 0 w 1661"/>
                <a:gd name="T5" fmla="*/ 2544 h 3497"/>
                <a:gd name="T6" fmla="*/ 9 w 1661"/>
                <a:gd name="T7" fmla="*/ 0 h 3497"/>
                <a:gd name="T8" fmla="*/ 1661 w 1661"/>
                <a:gd name="T9" fmla="*/ 952 h 3497"/>
              </a:gdLst>
              <a:ahLst/>
              <a:cxnLst>
                <a:cxn ang="0">
                  <a:pos x="T0" y="T1"/>
                </a:cxn>
                <a:cxn ang="0">
                  <a:pos x="T2" y="T3"/>
                </a:cxn>
                <a:cxn ang="0">
                  <a:pos x="T4" y="T5"/>
                </a:cxn>
                <a:cxn ang="0">
                  <a:pos x="T6" y="T7"/>
                </a:cxn>
                <a:cxn ang="0">
                  <a:pos x="T8" y="T9"/>
                </a:cxn>
              </a:cxnLst>
              <a:rect l="0" t="0" r="r" b="b"/>
              <a:pathLst>
                <a:path w="1661" h="3497">
                  <a:moveTo>
                    <a:pt x="1661" y="952"/>
                  </a:moveTo>
                  <a:lnTo>
                    <a:pt x="1654" y="3497"/>
                  </a:lnTo>
                  <a:lnTo>
                    <a:pt x="0" y="2544"/>
                  </a:lnTo>
                  <a:lnTo>
                    <a:pt x="9" y="0"/>
                  </a:lnTo>
                  <a:lnTo>
                    <a:pt x="1661" y="952"/>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0" name="Freeform 155"/>
            <p:cNvSpPr>
              <a:spLocks/>
            </p:cNvSpPr>
            <p:nvPr/>
          </p:nvSpPr>
          <p:spPr bwMode="auto">
            <a:xfrm>
              <a:off x="4445000" y="1908175"/>
              <a:ext cx="1611313" cy="2122487"/>
            </a:xfrm>
            <a:custGeom>
              <a:avLst/>
              <a:gdLst>
                <a:gd name="T0" fmla="*/ 480 w 480"/>
                <a:gd name="T1" fmla="*/ 455 h 633"/>
                <a:gd name="T2" fmla="*/ 240 w 480"/>
                <a:gd name="T3" fmla="*/ 556 h 633"/>
                <a:gd name="T4" fmla="*/ 0 w 480"/>
                <a:gd name="T5" fmla="*/ 178 h 633"/>
                <a:gd name="T6" fmla="*/ 240 w 480"/>
                <a:gd name="T7" fmla="*/ 77 h 633"/>
                <a:gd name="T8" fmla="*/ 480 w 480"/>
                <a:gd name="T9" fmla="*/ 455 h 633"/>
              </a:gdLst>
              <a:ahLst/>
              <a:cxnLst>
                <a:cxn ang="0">
                  <a:pos x="T0" y="T1"/>
                </a:cxn>
                <a:cxn ang="0">
                  <a:pos x="T2" y="T3"/>
                </a:cxn>
                <a:cxn ang="0">
                  <a:pos x="T4" y="T5"/>
                </a:cxn>
                <a:cxn ang="0">
                  <a:pos x="T6" y="T7"/>
                </a:cxn>
                <a:cxn ang="0">
                  <a:pos x="T8" y="T9"/>
                </a:cxn>
              </a:cxnLst>
              <a:rect l="0" t="0" r="r" b="b"/>
              <a:pathLst>
                <a:path w="480" h="633">
                  <a:moveTo>
                    <a:pt x="480" y="455"/>
                  </a:moveTo>
                  <a:cubicBezTo>
                    <a:pt x="480" y="587"/>
                    <a:pt x="372" y="633"/>
                    <a:pt x="240" y="556"/>
                  </a:cubicBezTo>
                  <a:cubicBezTo>
                    <a:pt x="108" y="480"/>
                    <a:pt x="0" y="311"/>
                    <a:pt x="0" y="178"/>
                  </a:cubicBezTo>
                  <a:cubicBezTo>
                    <a:pt x="0" y="46"/>
                    <a:pt x="108" y="0"/>
                    <a:pt x="240" y="77"/>
                  </a:cubicBezTo>
                  <a:cubicBezTo>
                    <a:pt x="372" y="153"/>
                    <a:pt x="480" y="323"/>
                    <a:pt x="480" y="455"/>
                  </a:cubicBezTo>
                  <a:close/>
                </a:path>
              </a:pathLst>
            </a:custGeom>
            <a:solidFill>
              <a:srgbClr val="B1D6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1" name="Freeform 156"/>
            <p:cNvSpPr>
              <a:spLocks/>
            </p:cNvSpPr>
            <p:nvPr/>
          </p:nvSpPr>
          <p:spPr bwMode="auto">
            <a:xfrm>
              <a:off x="5056188" y="3011488"/>
              <a:ext cx="422275" cy="495300"/>
            </a:xfrm>
            <a:custGeom>
              <a:avLst/>
              <a:gdLst>
                <a:gd name="T0" fmla="*/ 15 w 126"/>
                <a:gd name="T1" fmla="*/ 69 h 148"/>
                <a:gd name="T2" fmla="*/ 28 w 126"/>
                <a:gd name="T3" fmla="*/ 97 h 148"/>
                <a:gd name="T4" fmla="*/ 42 w 126"/>
                <a:gd name="T5" fmla="*/ 120 h 148"/>
                <a:gd name="T6" fmla="*/ 60 w 126"/>
                <a:gd name="T7" fmla="*/ 140 h 148"/>
                <a:gd name="T8" fmla="*/ 91 w 126"/>
                <a:gd name="T9" fmla="*/ 144 h 148"/>
                <a:gd name="T10" fmla="*/ 107 w 126"/>
                <a:gd name="T11" fmla="*/ 123 h 148"/>
                <a:gd name="T12" fmla="*/ 123 w 126"/>
                <a:gd name="T13" fmla="*/ 88 h 148"/>
                <a:gd name="T14" fmla="*/ 126 w 126"/>
                <a:gd name="T15" fmla="*/ 79 h 148"/>
                <a:gd name="T16" fmla="*/ 118 w 126"/>
                <a:gd name="T17" fmla="*/ 60 h 148"/>
                <a:gd name="T18" fmla="*/ 95 w 126"/>
                <a:gd name="T19" fmla="*/ 51 h 148"/>
                <a:gd name="T20" fmla="*/ 91 w 126"/>
                <a:gd name="T21" fmla="*/ 49 h 148"/>
                <a:gd name="T22" fmla="*/ 69 w 126"/>
                <a:gd name="T23" fmla="*/ 39 h 148"/>
                <a:gd name="T24" fmla="*/ 11 w 126"/>
                <a:gd name="T25" fmla="*/ 3 h 148"/>
                <a:gd name="T26" fmla="*/ 5 w 126"/>
                <a:gd name="T27" fmla="*/ 0 h 148"/>
                <a:gd name="T28" fmla="*/ 0 w 126"/>
                <a:gd name="T29" fmla="*/ 3 h 148"/>
                <a:gd name="T30" fmla="*/ 11 w 126"/>
                <a:gd name="T31" fmla="*/ 52 h 148"/>
                <a:gd name="T32" fmla="*/ 15 w 126"/>
                <a:gd name="T33" fmla="*/ 6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148">
                  <a:moveTo>
                    <a:pt x="15" y="69"/>
                  </a:moveTo>
                  <a:cubicBezTo>
                    <a:pt x="19" y="78"/>
                    <a:pt x="23" y="88"/>
                    <a:pt x="28" y="97"/>
                  </a:cubicBezTo>
                  <a:cubicBezTo>
                    <a:pt x="32" y="105"/>
                    <a:pt x="36" y="113"/>
                    <a:pt x="42" y="120"/>
                  </a:cubicBezTo>
                  <a:cubicBezTo>
                    <a:pt x="47" y="128"/>
                    <a:pt x="53" y="135"/>
                    <a:pt x="60" y="140"/>
                  </a:cubicBezTo>
                  <a:cubicBezTo>
                    <a:pt x="72" y="148"/>
                    <a:pt x="83" y="148"/>
                    <a:pt x="91" y="144"/>
                  </a:cubicBezTo>
                  <a:cubicBezTo>
                    <a:pt x="99" y="139"/>
                    <a:pt x="103" y="131"/>
                    <a:pt x="107" y="123"/>
                  </a:cubicBezTo>
                  <a:cubicBezTo>
                    <a:pt x="113" y="111"/>
                    <a:pt x="118" y="99"/>
                    <a:pt x="123" y="88"/>
                  </a:cubicBezTo>
                  <a:cubicBezTo>
                    <a:pt x="124" y="85"/>
                    <a:pt x="125" y="82"/>
                    <a:pt x="126" y="79"/>
                  </a:cubicBezTo>
                  <a:cubicBezTo>
                    <a:pt x="123" y="73"/>
                    <a:pt x="121" y="66"/>
                    <a:pt x="118" y="60"/>
                  </a:cubicBezTo>
                  <a:cubicBezTo>
                    <a:pt x="110" y="57"/>
                    <a:pt x="103" y="54"/>
                    <a:pt x="95" y="51"/>
                  </a:cubicBezTo>
                  <a:cubicBezTo>
                    <a:pt x="94" y="50"/>
                    <a:pt x="92" y="49"/>
                    <a:pt x="91" y="49"/>
                  </a:cubicBezTo>
                  <a:cubicBezTo>
                    <a:pt x="83" y="45"/>
                    <a:pt x="77" y="44"/>
                    <a:pt x="69" y="39"/>
                  </a:cubicBezTo>
                  <a:cubicBezTo>
                    <a:pt x="50" y="25"/>
                    <a:pt x="30" y="13"/>
                    <a:pt x="11" y="3"/>
                  </a:cubicBezTo>
                  <a:cubicBezTo>
                    <a:pt x="9" y="2"/>
                    <a:pt x="7" y="1"/>
                    <a:pt x="5" y="0"/>
                  </a:cubicBezTo>
                  <a:cubicBezTo>
                    <a:pt x="3" y="0"/>
                    <a:pt x="1" y="2"/>
                    <a:pt x="0" y="3"/>
                  </a:cubicBezTo>
                  <a:cubicBezTo>
                    <a:pt x="3" y="19"/>
                    <a:pt x="6" y="36"/>
                    <a:pt x="11" y="52"/>
                  </a:cubicBezTo>
                  <a:cubicBezTo>
                    <a:pt x="12" y="58"/>
                    <a:pt x="14" y="63"/>
                    <a:pt x="15" y="6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2" name="Freeform 157"/>
            <p:cNvSpPr>
              <a:spLocks/>
            </p:cNvSpPr>
            <p:nvPr/>
          </p:nvSpPr>
          <p:spPr bwMode="auto">
            <a:xfrm>
              <a:off x="5002213" y="2403475"/>
              <a:ext cx="533400" cy="838200"/>
            </a:xfrm>
            <a:custGeom>
              <a:avLst/>
              <a:gdLst>
                <a:gd name="T0" fmla="*/ 155 w 159"/>
                <a:gd name="T1" fmla="*/ 136 h 250"/>
                <a:gd name="T2" fmla="*/ 152 w 159"/>
                <a:gd name="T3" fmla="*/ 119 h 250"/>
                <a:gd name="T4" fmla="*/ 137 w 159"/>
                <a:gd name="T5" fmla="*/ 69 h 250"/>
                <a:gd name="T6" fmla="*/ 132 w 159"/>
                <a:gd name="T7" fmla="*/ 57 h 250"/>
                <a:gd name="T8" fmla="*/ 120 w 159"/>
                <a:gd name="T9" fmla="*/ 47 h 250"/>
                <a:gd name="T10" fmla="*/ 41 w 159"/>
                <a:gd name="T11" fmla="*/ 4 h 250"/>
                <a:gd name="T12" fmla="*/ 20 w 159"/>
                <a:gd name="T13" fmla="*/ 4 h 250"/>
                <a:gd name="T14" fmla="*/ 15 w 159"/>
                <a:gd name="T15" fmla="*/ 10 h 250"/>
                <a:gd name="T16" fmla="*/ 6 w 159"/>
                <a:gd name="T17" fmla="*/ 40 h 250"/>
                <a:gd name="T18" fmla="*/ 3 w 159"/>
                <a:gd name="T19" fmla="*/ 54 h 250"/>
                <a:gd name="T20" fmla="*/ 0 w 159"/>
                <a:gd name="T21" fmla="*/ 75 h 250"/>
                <a:gd name="T22" fmla="*/ 6 w 159"/>
                <a:gd name="T23" fmla="*/ 122 h 250"/>
                <a:gd name="T24" fmla="*/ 6 w 159"/>
                <a:gd name="T25" fmla="*/ 145 h 250"/>
                <a:gd name="T26" fmla="*/ 27 w 159"/>
                <a:gd name="T27" fmla="*/ 190 h 250"/>
                <a:gd name="T28" fmla="*/ 62 w 159"/>
                <a:gd name="T29" fmla="*/ 230 h 250"/>
                <a:gd name="T30" fmla="*/ 83 w 159"/>
                <a:gd name="T31" fmla="*/ 247 h 250"/>
                <a:gd name="T32" fmla="*/ 100 w 159"/>
                <a:gd name="T33" fmla="*/ 250 h 250"/>
                <a:gd name="T34" fmla="*/ 152 w 159"/>
                <a:gd name="T35" fmla="*/ 230 h 250"/>
                <a:gd name="T36" fmla="*/ 157 w 159"/>
                <a:gd name="T37" fmla="*/ 165 h 250"/>
                <a:gd name="T38" fmla="*/ 155 w 159"/>
                <a:gd name="T39" fmla="*/ 158 h 250"/>
                <a:gd name="T40" fmla="*/ 155 w 159"/>
                <a:gd name="T41" fmla="*/ 13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250">
                  <a:moveTo>
                    <a:pt x="155" y="136"/>
                  </a:moveTo>
                  <a:cubicBezTo>
                    <a:pt x="155" y="131"/>
                    <a:pt x="153" y="125"/>
                    <a:pt x="152" y="119"/>
                  </a:cubicBezTo>
                  <a:cubicBezTo>
                    <a:pt x="147" y="102"/>
                    <a:pt x="142" y="86"/>
                    <a:pt x="137" y="69"/>
                  </a:cubicBezTo>
                  <a:cubicBezTo>
                    <a:pt x="136" y="65"/>
                    <a:pt x="135" y="60"/>
                    <a:pt x="132" y="57"/>
                  </a:cubicBezTo>
                  <a:cubicBezTo>
                    <a:pt x="129" y="52"/>
                    <a:pt x="124" y="49"/>
                    <a:pt x="120" y="47"/>
                  </a:cubicBezTo>
                  <a:cubicBezTo>
                    <a:pt x="93" y="32"/>
                    <a:pt x="67" y="13"/>
                    <a:pt x="41" y="4"/>
                  </a:cubicBezTo>
                  <a:cubicBezTo>
                    <a:pt x="33" y="1"/>
                    <a:pt x="25" y="0"/>
                    <a:pt x="20" y="4"/>
                  </a:cubicBezTo>
                  <a:cubicBezTo>
                    <a:pt x="18" y="5"/>
                    <a:pt x="16" y="8"/>
                    <a:pt x="15" y="10"/>
                  </a:cubicBezTo>
                  <a:cubicBezTo>
                    <a:pt x="11" y="19"/>
                    <a:pt x="8" y="29"/>
                    <a:pt x="6" y="40"/>
                  </a:cubicBezTo>
                  <a:cubicBezTo>
                    <a:pt x="5" y="44"/>
                    <a:pt x="4" y="49"/>
                    <a:pt x="3" y="54"/>
                  </a:cubicBezTo>
                  <a:cubicBezTo>
                    <a:pt x="2" y="61"/>
                    <a:pt x="1" y="68"/>
                    <a:pt x="0" y="75"/>
                  </a:cubicBezTo>
                  <a:cubicBezTo>
                    <a:pt x="4" y="92"/>
                    <a:pt x="6" y="108"/>
                    <a:pt x="6" y="122"/>
                  </a:cubicBezTo>
                  <a:cubicBezTo>
                    <a:pt x="6" y="130"/>
                    <a:pt x="5" y="137"/>
                    <a:pt x="6" y="145"/>
                  </a:cubicBezTo>
                  <a:cubicBezTo>
                    <a:pt x="8" y="159"/>
                    <a:pt x="17" y="176"/>
                    <a:pt x="27" y="190"/>
                  </a:cubicBezTo>
                  <a:cubicBezTo>
                    <a:pt x="37" y="204"/>
                    <a:pt x="50" y="217"/>
                    <a:pt x="62" y="230"/>
                  </a:cubicBezTo>
                  <a:cubicBezTo>
                    <a:pt x="69" y="236"/>
                    <a:pt x="76" y="243"/>
                    <a:pt x="83" y="247"/>
                  </a:cubicBezTo>
                  <a:cubicBezTo>
                    <a:pt x="89" y="250"/>
                    <a:pt x="95" y="250"/>
                    <a:pt x="100" y="250"/>
                  </a:cubicBezTo>
                  <a:cubicBezTo>
                    <a:pt x="121" y="250"/>
                    <a:pt x="144" y="249"/>
                    <a:pt x="152" y="230"/>
                  </a:cubicBezTo>
                  <a:cubicBezTo>
                    <a:pt x="159" y="213"/>
                    <a:pt x="151" y="183"/>
                    <a:pt x="157" y="165"/>
                  </a:cubicBezTo>
                  <a:cubicBezTo>
                    <a:pt x="156" y="163"/>
                    <a:pt x="156" y="161"/>
                    <a:pt x="155" y="158"/>
                  </a:cubicBezTo>
                  <a:cubicBezTo>
                    <a:pt x="153" y="150"/>
                    <a:pt x="156" y="144"/>
                    <a:pt x="155" y="13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3" name="Freeform 158"/>
            <p:cNvSpPr>
              <a:spLocks/>
            </p:cNvSpPr>
            <p:nvPr/>
          </p:nvSpPr>
          <p:spPr bwMode="auto">
            <a:xfrm>
              <a:off x="4968875" y="2333625"/>
              <a:ext cx="587375" cy="623887"/>
            </a:xfrm>
            <a:custGeom>
              <a:avLst/>
              <a:gdLst>
                <a:gd name="T0" fmla="*/ 175 w 175"/>
                <a:gd name="T1" fmla="*/ 159 h 186"/>
                <a:gd name="T2" fmla="*/ 159 w 175"/>
                <a:gd name="T3" fmla="*/ 96 h 186"/>
                <a:gd name="T4" fmla="*/ 150 w 175"/>
                <a:gd name="T5" fmla="*/ 81 h 186"/>
                <a:gd name="T6" fmla="*/ 147 w 175"/>
                <a:gd name="T7" fmla="*/ 73 h 186"/>
                <a:gd name="T8" fmla="*/ 136 w 175"/>
                <a:gd name="T9" fmla="*/ 53 h 186"/>
                <a:gd name="T10" fmla="*/ 79 w 175"/>
                <a:gd name="T11" fmla="*/ 8 h 186"/>
                <a:gd name="T12" fmla="*/ 27 w 175"/>
                <a:gd name="T13" fmla="*/ 4 h 186"/>
                <a:gd name="T14" fmla="*/ 16 w 175"/>
                <a:gd name="T15" fmla="*/ 9 h 186"/>
                <a:gd name="T16" fmla="*/ 10 w 175"/>
                <a:gd name="T17" fmla="*/ 21 h 186"/>
                <a:gd name="T18" fmla="*/ 5 w 175"/>
                <a:gd name="T19" fmla="*/ 39 h 186"/>
                <a:gd name="T20" fmla="*/ 1 w 175"/>
                <a:gd name="T21" fmla="*/ 62 h 186"/>
                <a:gd name="T22" fmla="*/ 8 w 175"/>
                <a:gd name="T23" fmla="*/ 90 h 186"/>
                <a:gd name="T24" fmla="*/ 10 w 175"/>
                <a:gd name="T25" fmla="*/ 96 h 186"/>
                <a:gd name="T26" fmla="*/ 13 w 175"/>
                <a:gd name="T27" fmla="*/ 75 h 186"/>
                <a:gd name="T28" fmla="*/ 16 w 175"/>
                <a:gd name="T29" fmla="*/ 61 h 186"/>
                <a:gd name="T30" fmla="*/ 25 w 175"/>
                <a:gd name="T31" fmla="*/ 31 h 186"/>
                <a:gd name="T32" fmla="*/ 30 w 175"/>
                <a:gd name="T33" fmla="*/ 25 h 186"/>
                <a:gd name="T34" fmla="*/ 51 w 175"/>
                <a:gd name="T35" fmla="*/ 25 h 186"/>
                <a:gd name="T36" fmla="*/ 130 w 175"/>
                <a:gd name="T37" fmla="*/ 68 h 186"/>
                <a:gd name="T38" fmla="*/ 142 w 175"/>
                <a:gd name="T39" fmla="*/ 78 h 186"/>
                <a:gd name="T40" fmla="*/ 147 w 175"/>
                <a:gd name="T41" fmla="*/ 90 h 186"/>
                <a:gd name="T42" fmla="*/ 162 w 175"/>
                <a:gd name="T43" fmla="*/ 140 h 186"/>
                <a:gd name="T44" fmla="*/ 165 w 175"/>
                <a:gd name="T45" fmla="*/ 157 h 186"/>
                <a:gd name="T46" fmla="*/ 165 w 175"/>
                <a:gd name="T47" fmla="*/ 179 h 186"/>
                <a:gd name="T48" fmla="*/ 167 w 175"/>
                <a:gd name="T49" fmla="*/ 186 h 186"/>
                <a:gd name="T50" fmla="*/ 169 w 175"/>
                <a:gd name="T51" fmla="*/ 181 h 186"/>
                <a:gd name="T52" fmla="*/ 174 w 175"/>
                <a:gd name="T53" fmla="*/ 173 h 186"/>
                <a:gd name="T54" fmla="*/ 175 w 175"/>
                <a:gd name="T55" fmla="*/ 15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5" h="186">
                  <a:moveTo>
                    <a:pt x="175" y="159"/>
                  </a:moveTo>
                  <a:cubicBezTo>
                    <a:pt x="175" y="139"/>
                    <a:pt x="173" y="117"/>
                    <a:pt x="159" y="96"/>
                  </a:cubicBezTo>
                  <a:cubicBezTo>
                    <a:pt x="156" y="91"/>
                    <a:pt x="152" y="86"/>
                    <a:pt x="150" y="81"/>
                  </a:cubicBezTo>
                  <a:cubicBezTo>
                    <a:pt x="149" y="78"/>
                    <a:pt x="148" y="76"/>
                    <a:pt x="147" y="73"/>
                  </a:cubicBezTo>
                  <a:cubicBezTo>
                    <a:pt x="145" y="66"/>
                    <a:pt x="141" y="59"/>
                    <a:pt x="136" y="53"/>
                  </a:cubicBezTo>
                  <a:cubicBezTo>
                    <a:pt x="120" y="32"/>
                    <a:pt x="99" y="16"/>
                    <a:pt x="79" y="8"/>
                  </a:cubicBezTo>
                  <a:cubicBezTo>
                    <a:pt x="60" y="1"/>
                    <a:pt x="42" y="0"/>
                    <a:pt x="27" y="4"/>
                  </a:cubicBezTo>
                  <a:cubicBezTo>
                    <a:pt x="23" y="5"/>
                    <a:pt x="19" y="7"/>
                    <a:pt x="16" y="9"/>
                  </a:cubicBezTo>
                  <a:cubicBezTo>
                    <a:pt x="13" y="12"/>
                    <a:pt x="12" y="17"/>
                    <a:pt x="10" y="21"/>
                  </a:cubicBezTo>
                  <a:cubicBezTo>
                    <a:pt x="9" y="27"/>
                    <a:pt x="7" y="33"/>
                    <a:pt x="5" y="39"/>
                  </a:cubicBezTo>
                  <a:cubicBezTo>
                    <a:pt x="2" y="46"/>
                    <a:pt x="0" y="53"/>
                    <a:pt x="1" y="62"/>
                  </a:cubicBezTo>
                  <a:cubicBezTo>
                    <a:pt x="2" y="71"/>
                    <a:pt x="5" y="81"/>
                    <a:pt x="8" y="90"/>
                  </a:cubicBezTo>
                  <a:cubicBezTo>
                    <a:pt x="9" y="92"/>
                    <a:pt x="9" y="94"/>
                    <a:pt x="10" y="96"/>
                  </a:cubicBezTo>
                  <a:cubicBezTo>
                    <a:pt x="11" y="89"/>
                    <a:pt x="12" y="82"/>
                    <a:pt x="13" y="75"/>
                  </a:cubicBezTo>
                  <a:cubicBezTo>
                    <a:pt x="14" y="70"/>
                    <a:pt x="15" y="65"/>
                    <a:pt x="16" y="61"/>
                  </a:cubicBezTo>
                  <a:cubicBezTo>
                    <a:pt x="18" y="50"/>
                    <a:pt x="21" y="40"/>
                    <a:pt x="25" y="31"/>
                  </a:cubicBezTo>
                  <a:cubicBezTo>
                    <a:pt x="26" y="29"/>
                    <a:pt x="28" y="26"/>
                    <a:pt x="30" y="25"/>
                  </a:cubicBezTo>
                  <a:cubicBezTo>
                    <a:pt x="35" y="21"/>
                    <a:pt x="43" y="22"/>
                    <a:pt x="51" y="25"/>
                  </a:cubicBezTo>
                  <a:cubicBezTo>
                    <a:pt x="77" y="34"/>
                    <a:pt x="103" y="53"/>
                    <a:pt x="130" y="68"/>
                  </a:cubicBezTo>
                  <a:cubicBezTo>
                    <a:pt x="134" y="70"/>
                    <a:pt x="139" y="73"/>
                    <a:pt x="142" y="78"/>
                  </a:cubicBezTo>
                  <a:cubicBezTo>
                    <a:pt x="145" y="81"/>
                    <a:pt x="146" y="86"/>
                    <a:pt x="147" y="90"/>
                  </a:cubicBezTo>
                  <a:cubicBezTo>
                    <a:pt x="152" y="107"/>
                    <a:pt x="157" y="123"/>
                    <a:pt x="162" y="140"/>
                  </a:cubicBezTo>
                  <a:cubicBezTo>
                    <a:pt x="163" y="146"/>
                    <a:pt x="165" y="152"/>
                    <a:pt x="165" y="157"/>
                  </a:cubicBezTo>
                  <a:cubicBezTo>
                    <a:pt x="166" y="165"/>
                    <a:pt x="163" y="171"/>
                    <a:pt x="165" y="179"/>
                  </a:cubicBezTo>
                  <a:cubicBezTo>
                    <a:pt x="166" y="182"/>
                    <a:pt x="166" y="184"/>
                    <a:pt x="167" y="186"/>
                  </a:cubicBezTo>
                  <a:cubicBezTo>
                    <a:pt x="168" y="184"/>
                    <a:pt x="168" y="182"/>
                    <a:pt x="169" y="181"/>
                  </a:cubicBezTo>
                  <a:cubicBezTo>
                    <a:pt x="171" y="178"/>
                    <a:pt x="173" y="176"/>
                    <a:pt x="174" y="173"/>
                  </a:cubicBezTo>
                  <a:cubicBezTo>
                    <a:pt x="175" y="169"/>
                    <a:pt x="175" y="164"/>
                    <a:pt x="175" y="15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4" name="Freeform 159"/>
            <p:cNvSpPr>
              <a:spLocks/>
            </p:cNvSpPr>
            <p:nvPr/>
          </p:nvSpPr>
          <p:spPr bwMode="auto">
            <a:xfrm>
              <a:off x="4945063" y="2598738"/>
              <a:ext cx="77788" cy="207962"/>
            </a:xfrm>
            <a:custGeom>
              <a:avLst/>
              <a:gdLst>
                <a:gd name="T0" fmla="*/ 17 w 23"/>
                <a:gd name="T1" fmla="*/ 17 h 62"/>
                <a:gd name="T2" fmla="*/ 15 w 23"/>
                <a:gd name="T3" fmla="*/ 11 h 62"/>
                <a:gd name="T4" fmla="*/ 14 w 23"/>
                <a:gd name="T5" fmla="*/ 7 h 62"/>
                <a:gd name="T6" fmla="*/ 12 w 23"/>
                <a:gd name="T7" fmla="*/ 4 h 62"/>
                <a:gd name="T8" fmla="*/ 7 w 23"/>
                <a:gd name="T9" fmla="*/ 1 h 62"/>
                <a:gd name="T10" fmla="*/ 2 w 23"/>
                <a:gd name="T11" fmla="*/ 0 h 62"/>
                <a:gd name="T12" fmla="*/ 0 w 23"/>
                <a:gd name="T13" fmla="*/ 6 h 62"/>
                <a:gd name="T14" fmla="*/ 3 w 23"/>
                <a:gd name="T15" fmla="*/ 23 h 62"/>
                <a:gd name="T16" fmla="*/ 5 w 23"/>
                <a:gd name="T17" fmla="*/ 27 h 62"/>
                <a:gd name="T18" fmla="*/ 5 w 23"/>
                <a:gd name="T19" fmla="*/ 32 h 62"/>
                <a:gd name="T20" fmla="*/ 7 w 23"/>
                <a:gd name="T21" fmla="*/ 45 h 62"/>
                <a:gd name="T22" fmla="*/ 8 w 23"/>
                <a:gd name="T23" fmla="*/ 49 h 62"/>
                <a:gd name="T24" fmla="*/ 11 w 23"/>
                <a:gd name="T25" fmla="*/ 52 h 62"/>
                <a:gd name="T26" fmla="*/ 17 w 23"/>
                <a:gd name="T27" fmla="*/ 59 h 62"/>
                <a:gd name="T28" fmla="*/ 23 w 23"/>
                <a:gd name="T29" fmla="*/ 62 h 62"/>
                <a:gd name="T30" fmla="*/ 17 w 23"/>
                <a:gd name="T31" fmla="*/ 1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62">
                  <a:moveTo>
                    <a:pt x="17" y="17"/>
                  </a:moveTo>
                  <a:cubicBezTo>
                    <a:pt x="16" y="15"/>
                    <a:pt x="16" y="13"/>
                    <a:pt x="15" y="11"/>
                  </a:cubicBezTo>
                  <a:cubicBezTo>
                    <a:pt x="15" y="10"/>
                    <a:pt x="14" y="9"/>
                    <a:pt x="14" y="7"/>
                  </a:cubicBezTo>
                  <a:cubicBezTo>
                    <a:pt x="13" y="6"/>
                    <a:pt x="12" y="5"/>
                    <a:pt x="12" y="4"/>
                  </a:cubicBezTo>
                  <a:cubicBezTo>
                    <a:pt x="10" y="3"/>
                    <a:pt x="9" y="2"/>
                    <a:pt x="7" y="1"/>
                  </a:cubicBezTo>
                  <a:cubicBezTo>
                    <a:pt x="5" y="0"/>
                    <a:pt x="4" y="0"/>
                    <a:pt x="2" y="0"/>
                  </a:cubicBezTo>
                  <a:cubicBezTo>
                    <a:pt x="0" y="1"/>
                    <a:pt x="0" y="3"/>
                    <a:pt x="0" y="6"/>
                  </a:cubicBezTo>
                  <a:cubicBezTo>
                    <a:pt x="0" y="11"/>
                    <a:pt x="1" y="17"/>
                    <a:pt x="3" y="23"/>
                  </a:cubicBezTo>
                  <a:cubicBezTo>
                    <a:pt x="4" y="24"/>
                    <a:pt x="4" y="26"/>
                    <a:pt x="5" y="27"/>
                  </a:cubicBezTo>
                  <a:cubicBezTo>
                    <a:pt x="5" y="29"/>
                    <a:pt x="5" y="30"/>
                    <a:pt x="5" y="32"/>
                  </a:cubicBezTo>
                  <a:cubicBezTo>
                    <a:pt x="5" y="36"/>
                    <a:pt x="6" y="41"/>
                    <a:pt x="7" y="45"/>
                  </a:cubicBezTo>
                  <a:cubicBezTo>
                    <a:pt x="7" y="46"/>
                    <a:pt x="8" y="48"/>
                    <a:pt x="8" y="49"/>
                  </a:cubicBezTo>
                  <a:cubicBezTo>
                    <a:pt x="9" y="50"/>
                    <a:pt x="10" y="51"/>
                    <a:pt x="11" y="52"/>
                  </a:cubicBezTo>
                  <a:cubicBezTo>
                    <a:pt x="13" y="55"/>
                    <a:pt x="15" y="57"/>
                    <a:pt x="17" y="59"/>
                  </a:cubicBezTo>
                  <a:cubicBezTo>
                    <a:pt x="19" y="61"/>
                    <a:pt x="21" y="62"/>
                    <a:pt x="23" y="62"/>
                  </a:cubicBezTo>
                  <a:cubicBezTo>
                    <a:pt x="23" y="48"/>
                    <a:pt x="21" y="33"/>
                    <a:pt x="17" y="1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5" name="Freeform 160"/>
            <p:cNvSpPr>
              <a:spLocks/>
            </p:cNvSpPr>
            <p:nvPr/>
          </p:nvSpPr>
          <p:spPr bwMode="auto">
            <a:xfrm>
              <a:off x="5516563" y="2943225"/>
              <a:ext cx="66675" cy="174625"/>
            </a:xfrm>
            <a:custGeom>
              <a:avLst/>
              <a:gdLst>
                <a:gd name="T0" fmla="*/ 19 w 20"/>
                <a:gd name="T1" fmla="*/ 6 h 52"/>
                <a:gd name="T2" fmla="*/ 18 w 20"/>
                <a:gd name="T3" fmla="*/ 3 h 52"/>
                <a:gd name="T4" fmla="*/ 11 w 20"/>
                <a:gd name="T5" fmla="*/ 0 h 52"/>
                <a:gd name="T6" fmla="*/ 6 w 20"/>
                <a:gd name="T7" fmla="*/ 1 h 52"/>
                <a:gd name="T8" fmla="*/ 5 w 20"/>
                <a:gd name="T9" fmla="*/ 1 h 52"/>
                <a:gd name="T10" fmla="*/ 4 w 20"/>
                <a:gd name="T11" fmla="*/ 4 h 52"/>
                <a:gd name="T12" fmla="*/ 2 w 20"/>
                <a:gd name="T13" fmla="*/ 52 h 52"/>
                <a:gd name="T14" fmla="*/ 13 w 20"/>
                <a:gd name="T15" fmla="*/ 47 h 52"/>
                <a:gd name="T16" fmla="*/ 14 w 20"/>
                <a:gd name="T17" fmla="*/ 44 h 52"/>
                <a:gd name="T18" fmla="*/ 17 w 20"/>
                <a:gd name="T19" fmla="*/ 29 h 52"/>
                <a:gd name="T20" fmla="*/ 17 w 20"/>
                <a:gd name="T21" fmla="*/ 25 h 52"/>
                <a:gd name="T22" fmla="*/ 19 w 20"/>
                <a:gd name="T23" fmla="*/ 8 h 52"/>
                <a:gd name="T24" fmla="*/ 19 w 20"/>
                <a:gd name="T25"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52">
                  <a:moveTo>
                    <a:pt x="19" y="6"/>
                  </a:moveTo>
                  <a:cubicBezTo>
                    <a:pt x="19" y="5"/>
                    <a:pt x="18" y="4"/>
                    <a:pt x="18" y="3"/>
                  </a:cubicBezTo>
                  <a:cubicBezTo>
                    <a:pt x="16" y="1"/>
                    <a:pt x="13" y="0"/>
                    <a:pt x="11" y="0"/>
                  </a:cubicBezTo>
                  <a:cubicBezTo>
                    <a:pt x="9" y="0"/>
                    <a:pt x="7" y="0"/>
                    <a:pt x="6" y="1"/>
                  </a:cubicBezTo>
                  <a:cubicBezTo>
                    <a:pt x="6" y="1"/>
                    <a:pt x="5" y="1"/>
                    <a:pt x="5" y="1"/>
                  </a:cubicBezTo>
                  <a:cubicBezTo>
                    <a:pt x="5" y="2"/>
                    <a:pt x="4" y="3"/>
                    <a:pt x="4" y="4"/>
                  </a:cubicBezTo>
                  <a:cubicBezTo>
                    <a:pt x="0" y="17"/>
                    <a:pt x="3" y="36"/>
                    <a:pt x="2" y="52"/>
                  </a:cubicBezTo>
                  <a:cubicBezTo>
                    <a:pt x="6" y="51"/>
                    <a:pt x="11" y="51"/>
                    <a:pt x="13" y="47"/>
                  </a:cubicBezTo>
                  <a:cubicBezTo>
                    <a:pt x="14" y="46"/>
                    <a:pt x="14" y="45"/>
                    <a:pt x="14" y="44"/>
                  </a:cubicBezTo>
                  <a:cubicBezTo>
                    <a:pt x="16" y="40"/>
                    <a:pt x="16" y="34"/>
                    <a:pt x="17" y="29"/>
                  </a:cubicBezTo>
                  <a:cubicBezTo>
                    <a:pt x="17" y="28"/>
                    <a:pt x="17" y="27"/>
                    <a:pt x="17" y="25"/>
                  </a:cubicBezTo>
                  <a:cubicBezTo>
                    <a:pt x="18" y="20"/>
                    <a:pt x="19" y="14"/>
                    <a:pt x="19" y="8"/>
                  </a:cubicBezTo>
                  <a:cubicBezTo>
                    <a:pt x="19" y="8"/>
                    <a:pt x="20" y="7"/>
                    <a:pt x="19" y="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6" name="Freeform 161"/>
            <p:cNvSpPr>
              <a:spLocks/>
            </p:cNvSpPr>
            <p:nvPr/>
          </p:nvSpPr>
          <p:spPr bwMode="auto">
            <a:xfrm>
              <a:off x="5008563" y="2562225"/>
              <a:ext cx="514350" cy="358775"/>
            </a:xfrm>
            <a:custGeom>
              <a:avLst/>
              <a:gdLst>
                <a:gd name="T0" fmla="*/ 153 w 153"/>
                <a:gd name="T1" fmla="*/ 93 h 107"/>
                <a:gd name="T2" fmla="*/ 150 w 153"/>
                <a:gd name="T3" fmla="*/ 87 h 107"/>
                <a:gd name="T4" fmla="*/ 140 w 153"/>
                <a:gd name="T5" fmla="*/ 77 h 107"/>
                <a:gd name="T6" fmla="*/ 136 w 153"/>
                <a:gd name="T7" fmla="*/ 73 h 107"/>
                <a:gd name="T8" fmla="*/ 102 w 153"/>
                <a:gd name="T9" fmla="*/ 52 h 107"/>
                <a:gd name="T10" fmla="*/ 83 w 153"/>
                <a:gd name="T11" fmla="*/ 47 h 107"/>
                <a:gd name="T12" fmla="*/ 50 w 153"/>
                <a:gd name="T13" fmla="*/ 19 h 107"/>
                <a:gd name="T14" fmla="*/ 1 w 153"/>
                <a:gd name="T15" fmla="*/ 7 h 107"/>
                <a:gd name="T16" fmla="*/ 1 w 153"/>
                <a:gd name="T17" fmla="*/ 7 h 107"/>
                <a:gd name="T18" fmla="*/ 0 w 153"/>
                <a:gd name="T19" fmla="*/ 15 h 107"/>
                <a:gd name="T20" fmla="*/ 7 w 153"/>
                <a:gd name="T21" fmla="*/ 12 h 107"/>
                <a:gd name="T22" fmla="*/ 8 w 153"/>
                <a:gd name="T23" fmla="*/ 10 h 107"/>
                <a:gd name="T24" fmla="*/ 12 w 153"/>
                <a:gd name="T25" fmla="*/ 11 h 107"/>
                <a:gd name="T26" fmla="*/ 13 w 153"/>
                <a:gd name="T27" fmla="*/ 13 h 107"/>
                <a:gd name="T28" fmla="*/ 20 w 153"/>
                <a:gd name="T29" fmla="*/ 30 h 107"/>
                <a:gd name="T30" fmla="*/ 30 w 153"/>
                <a:gd name="T31" fmla="*/ 47 h 107"/>
                <a:gd name="T32" fmla="*/ 39 w 153"/>
                <a:gd name="T33" fmla="*/ 54 h 107"/>
                <a:gd name="T34" fmla="*/ 54 w 153"/>
                <a:gd name="T35" fmla="*/ 61 h 107"/>
                <a:gd name="T36" fmla="*/ 64 w 153"/>
                <a:gd name="T37" fmla="*/ 63 h 107"/>
                <a:gd name="T38" fmla="*/ 72 w 153"/>
                <a:gd name="T39" fmla="*/ 49 h 107"/>
                <a:gd name="T40" fmla="*/ 74 w 153"/>
                <a:gd name="T41" fmla="*/ 46 h 107"/>
                <a:gd name="T42" fmla="*/ 78 w 153"/>
                <a:gd name="T43" fmla="*/ 48 h 107"/>
                <a:gd name="T44" fmla="*/ 86 w 153"/>
                <a:gd name="T45" fmla="*/ 55 h 107"/>
                <a:gd name="T46" fmla="*/ 88 w 153"/>
                <a:gd name="T47" fmla="*/ 65 h 107"/>
                <a:gd name="T48" fmla="*/ 93 w 153"/>
                <a:gd name="T49" fmla="*/ 79 h 107"/>
                <a:gd name="T50" fmla="*/ 100 w 153"/>
                <a:gd name="T51" fmla="*/ 89 h 107"/>
                <a:gd name="T52" fmla="*/ 119 w 153"/>
                <a:gd name="T53" fmla="*/ 102 h 107"/>
                <a:gd name="T54" fmla="*/ 135 w 153"/>
                <a:gd name="T55" fmla="*/ 105 h 107"/>
                <a:gd name="T56" fmla="*/ 140 w 153"/>
                <a:gd name="T57" fmla="*/ 100 h 107"/>
                <a:gd name="T58" fmla="*/ 145 w 153"/>
                <a:gd name="T59" fmla="*/ 89 h 107"/>
                <a:gd name="T60" fmla="*/ 153 w 153"/>
                <a:gd name="T61" fmla="*/ 104 h 107"/>
                <a:gd name="T62" fmla="*/ 153 w 153"/>
                <a:gd name="T63" fmla="*/ 9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3" h="107">
                  <a:moveTo>
                    <a:pt x="153" y="93"/>
                  </a:moveTo>
                  <a:cubicBezTo>
                    <a:pt x="152" y="91"/>
                    <a:pt x="151" y="89"/>
                    <a:pt x="150" y="87"/>
                  </a:cubicBezTo>
                  <a:cubicBezTo>
                    <a:pt x="147" y="83"/>
                    <a:pt x="143" y="80"/>
                    <a:pt x="140" y="77"/>
                  </a:cubicBezTo>
                  <a:cubicBezTo>
                    <a:pt x="138" y="75"/>
                    <a:pt x="137" y="74"/>
                    <a:pt x="136" y="73"/>
                  </a:cubicBezTo>
                  <a:cubicBezTo>
                    <a:pt x="125" y="63"/>
                    <a:pt x="113" y="55"/>
                    <a:pt x="102" y="52"/>
                  </a:cubicBezTo>
                  <a:cubicBezTo>
                    <a:pt x="96" y="50"/>
                    <a:pt x="89" y="50"/>
                    <a:pt x="83" y="47"/>
                  </a:cubicBezTo>
                  <a:cubicBezTo>
                    <a:pt x="71" y="41"/>
                    <a:pt x="61" y="28"/>
                    <a:pt x="50" y="19"/>
                  </a:cubicBezTo>
                  <a:cubicBezTo>
                    <a:pt x="33" y="5"/>
                    <a:pt x="13" y="0"/>
                    <a:pt x="1" y="7"/>
                  </a:cubicBezTo>
                  <a:cubicBezTo>
                    <a:pt x="1" y="7"/>
                    <a:pt x="1" y="7"/>
                    <a:pt x="1" y="7"/>
                  </a:cubicBezTo>
                  <a:cubicBezTo>
                    <a:pt x="1" y="10"/>
                    <a:pt x="0" y="12"/>
                    <a:pt x="0" y="15"/>
                  </a:cubicBezTo>
                  <a:cubicBezTo>
                    <a:pt x="3" y="15"/>
                    <a:pt x="5" y="14"/>
                    <a:pt x="7" y="12"/>
                  </a:cubicBezTo>
                  <a:cubicBezTo>
                    <a:pt x="7" y="11"/>
                    <a:pt x="8" y="10"/>
                    <a:pt x="8" y="10"/>
                  </a:cubicBezTo>
                  <a:cubicBezTo>
                    <a:pt x="9" y="9"/>
                    <a:pt x="11" y="9"/>
                    <a:pt x="12" y="11"/>
                  </a:cubicBezTo>
                  <a:cubicBezTo>
                    <a:pt x="12" y="11"/>
                    <a:pt x="13" y="12"/>
                    <a:pt x="13" y="13"/>
                  </a:cubicBezTo>
                  <a:cubicBezTo>
                    <a:pt x="16" y="19"/>
                    <a:pt x="17" y="25"/>
                    <a:pt x="20" y="30"/>
                  </a:cubicBezTo>
                  <a:cubicBezTo>
                    <a:pt x="22" y="36"/>
                    <a:pt x="25" y="42"/>
                    <a:pt x="30" y="47"/>
                  </a:cubicBezTo>
                  <a:cubicBezTo>
                    <a:pt x="33" y="50"/>
                    <a:pt x="36" y="52"/>
                    <a:pt x="39" y="54"/>
                  </a:cubicBezTo>
                  <a:cubicBezTo>
                    <a:pt x="44" y="57"/>
                    <a:pt x="49" y="60"/>
                    <a:pt x="54" y="61"/>
                  </a:cubicBezTo>
                  <a:cubicBezTo>
                    <a:pt x="57" y="63"/>
                    <a:pt x="61" y="64"/>
                    <a:pt x="64" y="63"/>
                  </a:cubicBezTo>
                  <a:cubicBezTo>
                    <a:pt x="69" y="62"/>
                    <a:pt x="69" y="54"/>
                    <a:pt x="72" y="49"/>
                  </a:cubicBezTo>
                  <a:cubicBezTo>
                    <a:pt x="72" y="47"/>
                    <a:pt x="73" y="46"/>
                    <a:pt x="74" y="46"/>
                  </a:cubicBezTo>
                  <a:cubicBezTo>
                    <a:pt x="76" y="47"/>
                    <a:pt x="77" y="47"/>
                    <a:pt x="78" y="48"/>
                  </a:cubicBezTo>
                  <a:cubicBezTo>
                    <a:pt x="81" y="50"/>
                    <a:pt x="84" y="52"/>
                    <a:pt x="86" y="55"/>
                  </a:cubicBezTo>
                  <a:cubicBezTo>
                    <a:pt x="88" y="58"/>
                    <a:pt x="87" y="62"/>
                    <a:pt x="88" y="65"/>
                  </a:cubicBezTo>
                  <a:cubicBezTo>
                    <a:pt x="88" y="69"/>
                    <a:pt x="91" y="74"/>
                    <a:pt x="93" y="79"/>
                  </a:cubicBezTo>
                  <a:cubicBezTo>
                    <a:pt x="95" y="82"/>
                    <a:pt x="97" y="86"/>
                    <a:pt x="100" y="89"/>
                  </a:cubicBezTo>
                  <a:cubicBezTo>
                    <a:pt x="105" y="96"/>
                    <a:pt x="113" y="99"/>
                    <a:pt x="119" y="102"/>
                  </a:cubicBezTo>
                  <a:cubicBezTo>
                    <a:pt x="125" y="105"/>
                    <a:pt x="131" y="107"/>
                    <a:pt x="135" y="105"/>
                  </a:cubicBezTo>
                  <a:cubicBezTo>
                    <a:pt x="137" y="104"/>
                    <a:pt x="138" y="102"/>
                    <a:pt x="140" y="100"/>
                  </a:cubicBezTo>
                  <a:cubicBezTo>
                    <a:pt x="141" y="96"/>
                    <a:pt x="143" y="93"/>
                    <a:pt x="145" y="89"/>
                  </a:cubicBezTo>
                  <a:cubicBezTo>
                    <a:pt x="148" y="94"/>
                    <a:pt x="151" y="99"/>
                    <a:pt x="153" y="104"/>
                  </a:cubicBezTo>
                  <a:cubicBezTo>
                    <a:pt x="153" y="100"/>
                    <a:pt x="153" y="97"/>
                    <a:pt x="153" y="93"/>
                  </a:cubicBezTo>
                  <a:close/>
                </a:path>
              </a:pathLst>
            </a:custGeom>
            <a:solidFill>
              <a:srgbClr val="86A7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7" name="Freeform 162"/>
            <p:cNvSpPr>
              <a:spLocks noEditPoints="1"/>
            </p:cNvSpPr>
            <p:nvPr/>
          </p:nvSpPr>
          <p:spPr bwMode="auto">
            <a:xfrm>
              <a:off x="5018088" y="2749550"/>
              <a:ext cx="504825" cy="492125"/>
            </a:xfrm>
            <a:custGeom>
              <a:avLst/>
              <a:gdLst>
                <a:gd name="T0" fmla="*/ 150 w 150"/>
                <a:gd name="T1" fmla="*/ 98 h 147"/>
                <a:gd name="T2" fmla="*/ 150 w 150"/>
                <a:gd name="T3" fmla="*/ 93 h 147"/>
                <a:gd name="T4" fmla="*/ 89 w 150"/>
                <a:gd name="T5" fmla="*/ 61 h 147"/>
                <a:gd name="T6" fmla="*/ 55 w 150"/>
                <a:gd name="T7" fmla="*/ 42 h 147"/>
                <a:gd name="T8" fmla="*/ 20 w 150"/>
                <a:gd name="T9" fmla="*/ 48 h 147"/>
                <a:gd name="T10" fmla="*/ 0 w 150"/>
                <a:gd name="T11" fmla="*/ 5 h 147"/>
                <a:gd name="T12" fmla="*/ 1 w 150"/>
                <a:gd name="T13" fmla="*/ 8 h 147"/>
                <a:gd name="T14" fmla="*/ 1 w 150"/>
                <a:gd name="T15" fmla="*/ 17 h 147"/>
                <a:gd name="T16" fmla="*/ 1 w 150"/>
                <a:gd name="T17" fmla="*/ 42 h 147"/>
                <a:gd name="T18" fmla="*/ 2 w 150"/>
                <a:gd name="T19" fmla="*/ 47 h 147"/>
                <a:gd name="T20" fmla="*/ 4 w 150"/>
                <a:gd name="T21" fmla="*/ 53 h 147"/>
                <a:gd name="T22" fmla="*/ 6 w 150"/>
                <a:gd name="T23" fmla="*/ 59 h 147"/>
                <a:gd name="T24" fmla="*/ 11 w 150"/>
                <a:gd name="T25" fmla="*/ 69 h 147"/>
                <a:gd name="T26" fmla="*/ 14 w 150"/>
                <a:gd name="T27" fmla="*/ 74 h 147"/>
                <a:gd name="T28" fmla="*/ 22 w 150"/>
                <a:gd name="T29" fmla="*/ 87 h 147"/>
                <a:gd name="T30" fmla="*/ 78 w 150"/>
                <a:gd name="T31" fmla="*/ 144 h 147"/>
                <a:gd name="T32" fmla="*/ 100 w 150"/>
                <a:gd name="T33" fmla="*/ 147 h 147"/>
                <a:gd name="T34" fmla="*/ 110 w 150"/>
                <a:gd name="T35" fmla="*/ 147 h 147"/>
                <a:gd name="T36" fmla="*/ 111 w 150"/>
                <a:gd name="T37" fmla="*/ 146 h 147"/>
                <a:gd name="T38" fmla="*/ 113 w 150"/>
                <a:gd name="T39" fmla="*/ 146 h 147"/>
                <a:gd name="T40" fmla="*/ 119 w 150"/>
                <a:gd name="T41" fmla="*/ 145 h 147"/>
                <a:gd name="T42" fmla="*/ 124 w 150"/>
                <a:gd name="T43" fmla="*/ 145 h 147"/>
                <a:gd name="T44" fmla="*/ 131 w 150"/>
                <a:gd name="T45" fmla="*/ 142 h 147"/>
                <a:gd name="T46" fmla="*/ 138 w 150"/>
                <a:gd name="T47" fmla="*/ 138 h 147"/>
                <a:gd name="T48" fmla="*/ 141 w 150"/>
                <a:gd name="T49" fmla="*/ 135 h 147"/>
                <a:gd name="T50" fmla="*/ 143 w 150"/>
                <a:gd name="T51" fmla="*/ 133 h 147"/>
                <a:gd name="T52" fmla="*/ 145 w 150"/>
                <a:gd name="T53" fmla="*/ 131 h 147"/>
                <a:gd name="T54" fmla="*/ 145 w 150"/>
                <a:gd name="T55" fmla="*/ 130 h 147"/>
                <a:gd name="T56" fmla="*/ 147 w 150"/>
                <a:gd name="T57" fmla="*/ 127 h 147"/>
                <a:gd name="T58" fmla="*/ 147 w 150"/>
                <a:gd name="T59" fmla="*/ 125 h 147"/>
                <a:gd name="T60" fmla="*/ 148 w 150"/>
                <a:gd name="T61" fmla="*/ 124 h 147"/>
                <a:gd name="T62" fmla="*/ 148 w 150"/>
                <a:gd name="T63" fmla="*/ 121 h 147"/>
                <a:gd name="T64" fmla="*/ 150 w 150"/>
                <a:gd name="T65" fmla="*/ 114 h 147"/>
                <a:gd name="T66" fmla="*/ 150 w 150"/>
                <a:gd name="T67" fmla="*/ 109 h 147"/>
                <a:gd name="T68" fmla="*/ 150 w 150"/>
                <a:gd name="T69" fmla="*/ 101 h 147"/>
                <a:gd name="T70" fmla="*/ 59 w 150"/>
                <a:gd name="T71" fmla="*/ 57 h 147"/>
                <a:gd name="T72" fmla="*/ 89 w 150"/>
                <a:gd name="T73" fmla="*/ 73 h 147"/>
                <a:gd name="T74" fmla="*/ 109 w 150"/>
                <a:gd name="T75" fmla="*/ 119 h 147"/>
                <a:gd name="T76" fmla="*/ 65 w 150"/>
                <a:gd name="T77" fmla="*/ 100 h 147"/>
                <a:gd name="T78" fmla="*/ 44 w 150"/>
                <a:gd name="T79" fmla="*/ 82 h 147"/>
                <a:gd name="T80" fmla="*/ 59 w 150"/>
                <a:gd name="T81" fmla="*/ 5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0" h="147">
                  <a:moveTo>
                    <a:pt x="150" y="99"/>
                  </a:moveTo>
                  <a:cubicBezTo>
                    <a:pt x="150" y="98"/>
                    <a:pt x="150" y="98"/>
                    <a:pt x="150" y="98"/>
                  </a:cubicBezTo>
                  <a:cubicBezTo>
                    <a:pt x="150" y="97"/>
                    <a:pt x="150" y="97"/>
                    <a:pt x="150" y="96"/>
                  </a:cubicBezTo>
                  <a:cubicBezTo>
                    <a:pt x="150" y="95"/>
                    <a:pt x="150" y="94"/>
                    <a:pt x="150" y="93"/>
                  </a:cubicBezTo>
                  <a:cubicBezTo>
                    <a:pt x="146" y="100"/>
                    <a:pt x="141" y="105"/>
                    <a:pt x="135" y="110"/>
                  </a:cubicBezTo>
                  <a:cubicBezTo>
                    <a:pt x="122" y="91"/>
                    <a:pt x="106" y="74"/>
                    <a:pt x="89" y="61"/>
                  </a:cubicBezTo>
                  <a:cubicBezTo>
                    <a:pt x="84" y="58"/>
                    <a:pt x="80" y="55"/>
                    <a:pt x="76" y="53"/>
                  </a:cubicBezTo>
                  <a:cubicBezTo>
                    <a:pt x="69" y="48"/>
                    <a:pt x="62" y="44"/>
                    <a:pt x="55" y="42"/>
                  </a:cubicBezTo>
                  <a:cubicBezTo>
                    <a:pt x="51" y="41"/>
                    <a:pt x="48" y="40"/>
                    <a:pt x="44" y="40"/>
                  </a:cubicBezTo>
                  <a:cubicBezTo>
                    <a:pt x="35" y="40"/>
                    <a:pt x="26" y="43"/>
                    <a:pt x="20" y="48"/>
                  </a:cubicBezTo>
                  <a:cubicBezTo>
                    <a:pt x="11" y="33"/>
                    <a:pt x="4" y="16"/>
                    <a:pt x="0" y="0"/>
                  </a:cubicBezTo>
                  <a:cubicBezTo>
                    <a:pt x="0" y="2"/>
                    <a:pt x="0" y="3"/>
                    <a:pt x="0" y="5"/>
                  </a:cubicBezTo>
                  <a:cubicBezTo>
                    <a:pt x="0" y="5"/>
                    <a:pt x="0" y="5"/>
                    <a:pt x="0" y="5"/>
                  </a:cubicBezTo>
                  <a:cubicBezTo>
                    <a:pt x="0" y="6"/>
                    <a:pt x="0" y="7"/>
                    <a:pt x="1" y="8"/>
                  </a:cubicBezTo>
                  <a:cubicBezTo>
                    <a:pt x="1" y="9"/>
                    <a:pt x="1" y="10"/>
                    <a:pt x="1" y="12"/>
                  </a:cubicBezTo>
                  <a:cubicBezTo>
                    <a:pt x="1" y="13"/>
                    <a:pt x="1" y="15"/>
                    <a:pt x="1" y="17"/>
                  </a:cubicBezTo>
                  <a:cubicBezTo>
                    <a:pt x="1" y="19"/>
                    <a:pt x="1" y="19"/>
                    <a:pt x="1" y="19"/>
                  </a:cubicBezTo>
                  <a:cubicBezTo>
                    <a:pt x="1" y="27"/>
                    <a:pt x="0" y="34"/>
                    <a:pt x="1" y="42"/>
                  </a:cubicBezTo>
                  <a:cubicBezTo>
                    <a:pt x="1" y="43"/>
                    <a:pt x="2" y="44"/>
                    <a:pt x="2" y="46"/>
                  </a:cubicBezTo>
                  <a:cubicBezTo>
                    <a:pt x="2" y="46"/>
                    <a:pt x="2" y="47"/>
                    <a:pt x="2" y="47"/>
                  </a:cubicBezTo>
                  <a:cubicBezTo>
                    <a:pt x="3" y="48"/>
                    <a:pt x="3" y="50"/>
                    <a:pt x="3" y="51"/>
                  </a:cubicBezTo>
                  <a:cubicBezTo>
                    <a:pt x="4" y="52"/>
                    <a:pt x="4" y="52"/>
                    <a:pt x="4" y="53"/>
                  </a:cubicBezTo>
                  <a:cubicBezTo>
                    <a:pt x="5" y="55"/>
                    <a:pt x="5" y="57"/>
                    <a:pt x="6" y="58"/>
                  </a:cubicBezTo>
                  <a:cubicBezTo>
                    <a:pt x="6" y="58"/>
                    <a:pt x="6" y="59"/>
                    <a:pt x="6" y="59"/>
                  </a:cubicBezTo>
                  <a:cubicBezTo>
                    <a:pt x="7" y="60"/>
                    <a:pt x="8" y="62"/>
                    <a:pt x="8" y="64"/>
                  </a:cubicBezTo>
                  <a:cubicBezTo>
                    <a:pt x="9" y="66"/>
                    <a:pt x="10" y="67"/>
                    <a:pt x="11" y="69"/>
                  </a:cubicBezTo>
                  <a:cubicBezTo>
                    <a:pt x="12" y="71"/>
                    <a:pt x="13" y="72"/>
                    <a:pt x="14" y="74"/>
                  </a:cubicBezTo>
                  <a:cubicBezTo>
                    <a:pt x="14" y="74"/>
                    <a:pt x="14" y="74"/>
                    <a:pt x="14" y="74"/>
                  </a:cubicBezTo>
                  <a:cubicBezTo>
                    <a:pt x="15" y="75"/>
                    <a:pt x="15" y="77"/>
                    <a:pt x="16" y="78"/>
                  </a:cubicBezTo>
                  <a:cubicBezTo>
                    <a:pt x="18" y="81"/>
                    <a:pt x="20" y="84"/>
                    <a:pt x="22" y="87"/>
                  </a:cubicBezTo>
                  <a:cubicBezTo>
                    <a:pt x="32" y="101"/>
                    <a:pt x="45" y="114"/>
                    <a:pt x="57" y="127"/>
                  </a:cubicBezTo>
                  <a:cubicBezTo>
                    <a:pt x="64" y="133"/>
                    <a:pt x="71" y="140"/>
                    <a:pt x="78" y="144"/>
                  </a:cubicBezTo>
                  <a:cubicBezTo>
                    <a:pt x="84" y="147"/>
                    <a:pt x="90" y="147"/>
                    <a:pt x="95" y="147"/>
                  </a:cubicBezTo>
                  <a:cubicBezTo>
                    <a:pt x="97" y="147"/>
                    <a:pt x="99" y="147"/>
                    <a:pt x="100" y="147"/>
                  </a:cubicBezTo>
                  <a:cubicBezTo>
                    <a:pt x="101" y="147"/>
                    <a:pt x="103" y="147"/>
                    <a:pt x="104" y="147"/>
                  </a:cubicBezTo>
                  <a:cubicBezTo>
                    <a:pt x="106" y="147"/>
                    <a:pt x="108" y="147"/>
                    <a:pt x="110" y="147"/>
                  </a:cubicBezTo>
                  <a:cubicBezTo>
                    <a:pt x="110" y="147"/>
                    <a:pt x="110" y="147"/>
                    <a:pt x="110" y="147"/>
                  </a:cubicBezTo>
                  <a:cubicBezTo>
                    <a:pt x="111" y="147"/>
                    <a:pt x="111" y="146"/>
                    <a:pt x="111" y="146"/>
                  </a:cubicBezTo>
                  <a:cubicBezTo>
                    <a:pt x="112" y="146"/>
                    <a:pt x="112" y="146"/>
                    <a:pt x="113" y="146"/>
                  </a:cubicBezTo>
                  <a:cubicBezTo>
                    <a:pt x="113" y="146"/>
                    <a:pt x="113" y="146"/>
                    <a:pt x="113" y="146"/>
                  </a:cubicBezTo>
                  <a:cubicBezTo>
                    <a:pt x="114" y="146"/>
                    <a:pt x="115" y="146"/>
                    <a:pt x="116" y="146"/>
                  </a:cubicBezTo>
                  <a:cubicBezTo>
                    <a:pt x="117" y="146"/>
                    <a:pt x="118" y="146"/>
                    <a:pt x="119" y="145"/>
                  </a:cubicBezTo>
                  <a:cubicBezTo>
                    <a:pt x="120" y="145"/>
                    <a:pt x="121" y="145"/>
                    <a:pt x="122" y="145"/>
                  </a:cubicBezTo>
                  <a:cubicBezTo>
                    <a:pt x="123" y="145"/>
                    <a:pt x="123" y="145"/>
                    <a:pt x="124" y="145"/>
                  </a:cubicBezTo>
                  <a:cubicBezTo>
                    <a:pt x="125" y="144"/>
                    <a:pt x="126" y="144"/>
                    <a:pt x="127" y="144"/>
                  </a:cubicBezTo>
                  <a:cubicBezTo>
                    <a:pt x="128" y="143"/>
                    <a:pt x="130" y="143"/>
                    <a:pt x="131" y="142"/>
                  </a:cubicBezTo>
                  <a:cubicBezTo>
                    <a:pt x="132" y="142"/>
                    <a:pt x="132" y="142"/>
                    <a:pt x="133" y="141"/>
                  </a:cubicBezTo>
                  <a:cubicBezTo>
                    <a:pt x="135" y="140"/>
                    <a:pt x="137" y="139"/>
                    <a:pt x="138" y="138"/>
                  </a:cubicBezTo>
                  <a:cubicBezTo>
                    <a:pt x="139" y="138"/>
                    <a:pt x="139" y="137"/>
                    <a:pt x="140" y="137"/>
                  </a:cubicBezTo>
                  <a:cubicBezTo>
                    <a:pt x="140" y="137"/>
                    <a:pt x="141" y="136"/>
                    <a:pt x="141" y="135"/>
                  </a:cubicBezTo>
                  <a:cubicBezTo>
                    <a:pt x="142" y="135"/>
                    <a:pt x="142" y="134"/>
                    <a:pt x="143" y="134"/>
                  </a:cubicBezTo>
                  <a:cubicBezTo>
                    <a:pt x="143" y="133"/>
                    <a:pt x="143" y="133"/>
                    <a:pt x="143" y="133"/>
                  </a:cubicBezTo>
                  <a:cubicBezTo>
                    <a:pt x="144" y="133"/>
                    <a:pt x="144" y="132"/>
                    <a:pt x="144" y="131"/>
                  </a:cubicBezTo>
                  <a:cubicBezTo>
                    <a:pt x="145" y="131"/>
                    <a:pt x="145" y="131"/>
                    <a:pt x="145" y="131"/>
                  </a:cubicBezTo>
                  <a:cubicBezTo>
                    <a:pt x="145" y="131"/>
                    <a:pt x="145" y="131"/>
                    <a:pt x="145" y="131"/>
                  </a:cubicBezTo>
                  <a:cubicBezTo>
                    <a:pt x="145" y="131"/>
                    <a:pt x="145" y="130"/>
                    <a:pt x="145" y="130"/>
                  </a:cubicBezTo>
                  <a:cubicBezTo>
                    <a:pt x="145" y="130"/>
                    <a:pt x="145" y="130"/>
                    <a:pt x="145" y="130"/>
                  </a:cubicBezTo>
                  <a:cubicBezTo>
                    <a:pt x="146" y="129"/>
                    <a:pt x="146" y="128"/>
                    <a:pt x="147" y="127"/>
                  </a:cubicBezTo>
                  <a:cubicBezTo>
                    <a:pt x="147" y="127"/>
                    <a:pt x="147" y="126"/>
                    <a:pt x="147" y="126"/>
                  </a:cubicBezTo>
                  <a:cubicBezTo>
                    <a:pt x="147" y="125"/>
                    <a:pt x="147" y="125"/>
                    <a:pt x="147" y="125"/>
                  </a:cubicBezTo>
                  <a:cubicBezTo>
                    <a:pt x="148" y="125"/>
                    <a:pt x="148" y="124"/>
                    <a:pt x="148" y="124"/>
                  </a:cubicBezTo>
                  <a:cubicBezTo>
                    <a:pt x="148" y="124"/>
                    <a:pt x="148" y="124"/>
                    <a:pt x="148" y="124"/>
                  </a:cubicBezTo>
                  <a:cubicBezTo>
                    <a:pt x="148" y="124"/>
                    <a:pt x="148" y="124"/>
                    <a:pt x="148" y="123"/>
                  </a:cubicBezTo>
                  <a:cubicBezTo>
                    <a:pt x="148" y="123"/>
                    <a:pt x="148" y="122"/>
                    <a:pt x="148" y="121"/>
                  </a:cubicBezTo>
                  <a:cubicBezTo>
                    <a:pt x="149" y="120"/>
                    <a:pt x="149" y="119"/>
                    <a:pt x="149" y="118"/>
                  </a:cubicBezTo>
                  <a:cubicBezTo>
                    <a:pt x="149" y="116"/>
                    <a:pt x="150" y="115"/>
                    <a:pt x="150" y="114"/>
                  </a:cubicBezTo>
                  <a:cubicBezTo>
                    <a:pt x="150" y="113"/>
                    <a:pt x="150" y="112"/>
                    <a:pt x="150" y="111"/>
                  </a:cubicBezTo>
                  <a:cubicBezTo>
                    <a:pt x="150" y="110"/>
                    <a:pt x="150" y="110"/>
                    <a:pt x="150" y="109"/>
                  </a:cubicBezTo>
                  <a:cubicBezTo>
                    <a:pt x="150" y="109"/>
                    <a:pt x="150" y="108"/>
                    <a:pt x="150" y="108"/>
                  </a:cubicBezTo>
                  <a:cubicBezTo>
                    <a:pt x="150" y="106"/>
                    <a:pt x="150" y="104"/>
                    <a:pt x="150" y="101"/>
                  </a:cubicBezTo>
                  <a:cubicBezTo>
                    <a:pt x="150" y="100"/>
                    <a:pt x="150" y="99"/>
                    <a:pt x="150" y="99"/>
                  </a:cubicBezTo>
                  <a:close/>
                  <a:moveTo>
                    <a:pt x="59" y="57"/>
                  </a:moveTo>
                  <a:cubicBezTo>
                    <a:pt x="65" y="58"/>
                    <a:pt x="71" y="62"/>
                    <a:pt x="77" y="65"/>
                  </a:cubicBezTo>
                  <a:cubicBezTo>
                    <a:pt x="81" y="68"/>
                    <a:pt x="85" y="70"/>
                    <a:pt x="89" y="73"/>
                  </a:cubicBezTo>
                  <a:cubicBezTo>
                    <a:pt x="103" y="84"/>
                    <a:pt x="114" y="99"/>
                    <a:pt x="125" y="115"/>
                  </a:cubicBezTo>
                  <a:cubicBezTo>
                    <a:pt x="120" y="117"/>
                    <a:pt x="115" y="118"/>
                    <a:pt x="109" y="119"/>
                  </a:cubicBezTo>
                  <a:cubicBezTo>
                    <a:pt x="105" y="119"/>
                    <a:pt x="101" y="119"/>
                    <a:pt x="97" y="118"/>
                  </a:cubicBezTo>
                  <a:cubicBezTo>
                    <a:pt x="87" y="115"/>
                    <a:pt x="76" y="106"/>
                    <a:pt x="65" y="100"/>
                  </a:cubicBezTo>
                  <a:cubicBezTo>
                    <a:pt x="61" y="97"/>
                    <a:pt x="57" y="95"/>
                    <a:pt x="53" y="92"/>
                  </a:cubicBezTo>
                  <a:cubicBezTo>
                    <a:pt x="50" y="89"/>
                    <a:pt x="47" y="86"/>
                    <a:pt x="44" y="82"/>
                  </a:cubicBezTo>
                  <a:cubicBezTo>
                    <a:pt x="38" y="76"/>
                    <a:pt x="33" y="69"/>
                    <a:pt x="29" y="62"/>
                  </a:cubicBezTo>
                  <a:cubicBezTo>
                    <a:pt x="36" y="56"/>
                    <a:pt x="46" y="53"/>
                    <a:pt x="59" y="5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8" name="Freeform 163"/>
            <p:cNvSpPr>
              <a:spLocks/>
            </p:cNvSpPr>
            <p:nvPr/>
          </p:nvSpPr>
          <p:spPr bwMode="auto">
            <a:xfrm>
              <a:off x="5559425" y="3494088"/>
              <a:ext cx="373063" cy="407987"/>
            </a:xfrm>
            <a:custGeom>
              <a:avLst/>
              <a:gdLst>
                <a:gd name="T0" fmla="*/ 22 w 111"/>
                <a:gd name="T1" fmla="*/ 120 h 122"/>
                <a:gd name="T2" fmla="*/ 28 w 111"/>
                <a:gd name="T3" fmla="*/ 51 h 122"/>
                <a:gd name="T4" fmla="*/ 0 w 111"/>
                <a:gd name="T5" fmla="*/ 11 h 122"/>
                <a:gd name="T6" fmla="*/ 18 w 111"/>
                <a:gd name="T7" fmla="*/ 22 h 122"/>
                <a:gd name="T8" fmla="*/ 12 w 111"/>
                <a:gd name="T9" fmla="*/ 0 h 122"/>
                <a:gd name="T10" fmla="*/ 38 w 111"/>
                <a:gd name="T11" fmla="*/ 29 h 122"/>
                <a:gd name="T12" fmla="*/ 85 w 111"/>
                <a:gd name="T13" fmla="*/ 63 h 122"/>
                <a:gd name="T14" fmla="*/ 111 w 111"/>
                <a:gd name="T15" fmla="*/ 88 h 122"/>
                <a:gd name="T16" fmla="*/ 22 w 111"/>
                <a:gd name="T17" fmla="*/ 12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22">
                  <a:moveTo>
                    <a:pt x="22" y="120"/>
                  </a:moveTo>
                  <a:cubicBezTo>
                    <a:pt x="27" y="99"/>
                    <a:pt x="30" y="77"/>
                    <a:pt x="28" y="51"/>
                  </a:cubicBezTo>
                  <a:cubicBezTo>
                    <a:pt x="18" y="39"/>
                    <a:pt x="8" y="25"/>
                    <a:pt x="0" y="11"/>
                  </a:cubicBezTo>
                  <a:cubicBezTo>
                    <a:pt x="6" y="15"/>
                    <a:pt x="12" y="18"/>
                    <a:pt x="18" y="22"/>
                  </a:cubicBezTo>
                  <a:cubicBezTo>
                    <a:pt x="16" y="14"/>
                    <a:pt x="14" y="7"/>
                    <a:pt x="12" y="0"/>
                  </a:cubicBezTo>
                  <a:cubicBezTo>
                    <a:pt x="20" y="10"/>
                    <a:pt x="29" y="20"/>
                    <a:pt x="38" y="29"/>
                  </a:cubicBezTo>
                  <a:cubicBezTo>
                    <a:pt x="53" y="42"/>
                    <a:pt x="69" y="50"/>
                    <a:pt x="85" y="63"/>
                  </a:cubicBezTo>
                  <a:cubicBezTo>
                    <a:pt x="94" y="71"/>
                    <a:pt x="103" y="79"/>
                    <a:pt x="111" y="88"/>
                  </a:cubicBezTo>
                  <a:cubicBezTo>
                    <a:pt x="90" y="110"/>
                    <a:pt x="59" y="122"/>
                    <a:pt x="22" y="12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69" name="Freeform 164"/>
            <p:cNvSpPr>
              <a:spLocks/>
            </p:cNvSpPr>
            <p:nvPr/>
          </p:nvSpPr>
          <p:spPr bwMode="auto">
            <a:xfrm>
              <a:off x="5478463" y="3322638"/>
              <a:ext cx="182563" cy="573087"/>
            </a:xfrm>
            <a:custGeom>
              <a:avLst/>
              <a:gdLst>
                <a:gd name="T0" fmla="*/ 46 w 54"/>
                <a:gd name="T1" fmla="*/ 171 h 171"/>
                <a:gd name="T2" fmla="*/ 0 w 54"/>
                <a:gd name="T3" fmla="*/ 164 h 171"/>
                <a:gd name="T4" fmla="*/ 0 w 54"/>
                <a:gd name="T5" fmla="*/ 164 h 171"/>
                <a:gd name="T6" fmla="*/ 1 w 54"/>
                <a:gd name="T7" fmla="*/ 159 h 171"/>
                <a:gd name="T8" fmla="*/ 2 w 54"/>
                <a:gd name="T9" fmla="*/ 153 h 171"/>
                <a:gd name="T10" fmla="*/ 4 w 54"/>
                <a:gd name="T11" fmla="*/ 143 h 171"/>
                <a:gd name="T12" fmla="*/ 5 w 54"/>
                <a:gd name="T13" fmla="*/ 132 h 171"/>
                <a:gd name="T14" fmla="*/ 7 w 54"/>
                <a:gd name="T15" fmla="*/ 122 h 171"/>
                <a:gd name="T16" fmla="*/ 7 w 54"/>
                <a:gd name="T17" fmla="*/ 116 h 171"/>
                <a:gd name="T18" fmla="*/ 9 w 54"/>
                <a:gd name="T19" fmla="*/ 97 h 171"/>
                <a:gd name="T20" fmla="*/ 10 w 54"/>
                <a:gd name="T21" fmla="*/ 92 h 171"/>
                <a:gd name="T22" fmla="*/ 11 w 54"/>
                <a:gd name="T23" fmla="*/ 78 h 171"/>
                <a:gd name="T24" fmla="*/ 11 w 54"/>
                <a:gd name="T25" fmla="*/ 49 h 171"/>
                <a:gd name="T26" fmla="*/ 10 w 54"/>
                <a:gd name="T27" fmla="*/ 29 h 171"/>
                <a:gd name="T28" fmla="*/ 10 w 54"/>
                <a:gd name="T29" fmla="*/ 22 h 171"/>
                <a:gd name="T30" fmla="*/ 7 w 54"/>
                <a:gd name="T31" fmla="*/ 0 h 171"/>
                <a:gd name="T32" fmla="*/ 21 w 54"/>
                <a:gd name="T33" fmla="*/ 27 h 171"/>
                <a:gd name="T34" fmla="*/ 36 w 54"/>
                <a:gd name="T35" fmla="*/ 51 h 171"/>
                <a:gd name="T36" fmla="*/ 42 w 54"/>
                <a:gd name="T37" fmla="*/ 73 h 171"/>
                <a:gd name="T38" fmla="*/ 24 w 54"/>
                <a:gd name="T39" fmla="*/ 62 h 171"/>
                <a:gd name="T40" fmla="*/ 52 w 54"/>
                <a:gd name="T41" fmla="*/ 102 h 171"/>
                <a:gd name="T42" fmla="*/ 46 w 54"/>
                <a:gd name="T4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171">
                  <a:moveTo>
                    <a:pt x="46" y="171"/>
                  </a:moveTo>
                  <a:cubicBezTo>
                    <a:pt x="32" y="171"/>
                    <a:pt x="16" y="168"/>
                    <a:pt x="0" y="164"/>
                  </a:cubicBezTo>
                  <a:cubicBezTo>
                    <a:pt x="0" y="164"/>
                    <a:pt x="0" y="164"/>
                    <a:pt x="0" y="164"/>
                  </a:cubicBezTo>
                  <a:cubicBezTo>
                    <a:pt x="1" y="162"/>
                    <a:pt x="1" y="160"/>
                    <a:pt x="1" y="159"/>
                  </a:cubicBezTo>
                  <a:cubicBezTo>
                    <a:pt x="2" y="157"/>
                    <a:pt x="2" y="155"/>
                    <a:pt x="2" y="153"/>
                  </a:cubicBezTo>
                  <a:cubicBezTo>
                    <a:pt x="3" y="150"/>
                    <a:pt x="3" y="146"/>
                    <a:pt x="4" y="143"/>
                  </a:cubicBezTo>
                  <a:cubicBezTo>
                    <a:pt x="4" y="139"/>
                    <a:pt x="5" y="136"/>
                    <a:pt x="5" y="132"/>
                  </a:cubicBezTo>
                  <a:cubicBezTo>
                    <a:pt x="6" y="129"/>
                    <a:pt x="6" y="125"/>
                    <a:pt x="7" y="122"/>
                  </a:cubicBezTo>
                  <a:cubicBezTo>
                    <a:pt x="7" y="120"/>
                    <a:pt x="7" y="118"/>
                    <a:pt x="7" y="116"/>
                  </a:cubicBezTo>
                  <a:cubicBezTo>
                    <a:pt x="8" y="110"/>
                    <a:pt x="9" y="103"/>
                    <a:pt x="9" y="97"/>
                  </a:cubicBezTo>
                  <a:cubicBezTo>
                    <a:pt x="9" y="95"/>
                    <a:pt x="10" y="94"/>
                    <a:pt x="10" y="92"/>
                  </a:cubicBezTo>
                  <a:cubicBezTo>
                    <a:pt x="10" y="87"/>
                    <a:pt x="10" y="83"/>
                    <a:pt x="11" y="78"/>
                  </a:cubicBezTo>
                  <a:cubicBezTo>
                    <a:pt x="11" y="68"/>
                    <a:pt x="11" y="59"/>
                    <a:pt x="11" y="49"/>
                  </a:cubicBezTo>
                  <a:cubicBezTo>
                    <a:pt x="11" y="43"/>
                    <a:pt x="11" y="36"/>
                    <a:pt x="10" y="29"/>
                  </a:cubicBezTo>
                  <a:cubicBezTo>
                    <a:pt x="10" y="26"/>
                    <a:pt x="10" y="24"/>
                    <a:pt x="10" y="22"/>
                  </a:cubicBezTo>
                  <a:cubicBezTo>
                    <a:pt x="9" y="15"/>
                    <a:pt x="8" y="8"/>
                    <a:pt x="7" y="0"/>
                  </a:cubicBezTo>
                  <a:cubicBezTo>
                    <a:pt x="11" y="9"/>
                    <a:pt x="16" y="18"/>
                    <a:pt x="21" y="27"/>
                  </a:cubicBezTo>
                  <a:cubicBezTo>
                    <a:pt x="26" y="35"/>
                    <a:pt x="31" y="43"/>
                    <a:pt x="36" y="51"/>
                  </a:cubicBezTo>
                  <a:cubicBezTo>
                    <a:pt x="38" y="58"/>
                    <a:pt x="40" y="65"/>
                    <a:pt x="42" y="73"/>
                  </a:cubicBezTo>
                  <a:cubicBezTo>
                    <a:pt x="36" y="69"/>
                    <a:pt x="30" y="66"/>
                    <a:pt x="24" y="62"/>
                  </a:cubicBezTo>
                  <a:cubicBezTo>
                    <a:pt x="32" y="76"/>
                    <a:pt x="42" y="90"/>
                    <a:pt x="52" y="102"/>
                  </a:cubicBezTo>
                  <a:cubicBezTo>
                    <a:pt x="54" y="128"/>
                    <a:pt x="51" y="150"/>
                    <a:pt x="46" y="171"/>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0" name="Freeform 165"/>
            <p:cNvSpPr>
              <a:spLocks/>
            </p:cNvSpPr>
            <p:nvPr/>
          </p:nvSpPr>
          <p:spPr bwMode="auto">
            <a:xfrm>
              <a:off x="4568825" y="3003550"/>
              <a:ext cx="400050" cy="487362"/>
            </a:xfrm>
            <a:custGeom>
              <a:avLst/>
              <a:gdLst>
                <a:gd name="T0" fmla="*/ 97 w 119"/>
                <a:gd name="T1" fmla="*/ 137 h 145"/>
                <a:gd name="T2" fmla="*/ 99 w 119"/>
                <a:gd name="T3" fmla="*/ 145 h 145"/>
                <a:gd name="T4" fmla="*/ 0 w 119"/>
                <a:gd name="T5" fmla="*/ 0 h 145"/>
                <a:gd name="T6" fmla="*/ 9 w 119"/>
                <a:gd name="T7" fmla="*/ 3 h 145"/>
                <a:gd name="T8" fmla="*/ 76 w 119"/>
                <a:gd name="T9" fmla="*/ 27 h 145"/>
                <a:gd name="T10" fmla="*/ 107 w 119"/>
                <a:gd name="T11" fmla="*/ 32 h 145"/>
                <a:gd name="T12" fmla="*/ 102 w 119"/>
                <a:gd name="T13" fmla="*/ 46 h 145"/>
                <a:gd name="T14" fmla="*/ 119 w 119"/>
                <a:gd name="T15" fmla="*/ 56 h 145"/>
                <a:gd name="T16" fmla="*/ 91 w 119"/>
                <a:gd name="T17" fmla="*/ 63 h 145"/>
                <a:gd name="T18" fmla="*/ 91 w 119"/>
                <a:gd name="T19" fmla="*/ 93 h 145"/>
                <a:gd name="T20" fmla="*/ 92 w 119"/>
                <a:gd name="T21" fmla="*/ 98 h 145"/>
                <a:gd name="T22" fmla="*/ 93 w 119"/>
                <a:gd name="T23" fmla="*/ 113 h 145"/>
                <a:gd name="T24" fmla="*/ 94 w 119"/>
                <a:gd name="T25" fmla="*/ 119 h 145"/>
                <a:gd name="T26" fmla="*/ 96 w 119"/>
                <a:gd name="T27" fmla="*/ 129 h 145"/>
                <a:gd name="T28" fmla="*/ 97 w 119"/>
                <a:gd name="T29" fmla="*/ 13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45">
                  <a:moveTo>
                    <a:pt x="97" y="137"/>
                  </a:moveTo>
                  <a:cubicBezTo>
                    <a:pt x="98" y="140"/>
                    <a:pt x="98" y="143"/>
                    <a:pt x="99" y="145"/>
                  </a:cubicBezTo>
                  <a:cubicBezTo>
                    <a:pt x="58" y="102"/>
                    <a:pt x="24" y="52"/>
                    <a:pt x="0" y="0"/>
                  </a:cubicBezTo>
                  <a:cubicBezTo>
                    <a:pt x="3" y="1"/>
                    <a:pt x="6" y="2"/>
                    <a:pt x="9" y="3"/>
                  </a:cubicBezTo>
                  <a:cubicBezTo>
                    <a:pt x="31" y="10"/>
                    <a:pt x="54" y="21"/>
                    <a:pt x="76" y="27"/>
                  </a:cubicBezTo>
                  <a:cubicBezTo>
                    <a:pt x="87" y="30"/>
                    <a:pt x="97" y="32"/>
                    <a:pt x="107" y="32"/>
                  </a:cubicBezTo>
                  <a:cubicBezTo>
                    <a:pt x="105" y="37"/>
                    <a:pt x="104" y="41"/>
                    <a:pt x="102" y="46"/>
                  </a:cubicBezTo>
                  <a:cubicBezTo>
                    <a:pt x="108" y="49"/>
                    <a:pt x="114" y="53"/>
                    <a:pt x="119" y="56"/>
                  </a:cubicBezTo>
                  <a:cubicBezTo>
                    <a:pt x="112" y="61"/>
                    <a:pt x="102" y="63"/>
                    <a:pt x="91" y="63"/>
                  </a:cubicBezTo>
                  <a:cubicBezTo>
                    <a:pt x="90" y="73"/>
                    <a:pt x="91" y="83"/>
                    <a:pt x="91" y="93"/>
                  </a:cubicBezTo>
                  <a:cubicBezTo>
                    <a:pt x="91" y="95"/>
                    <a:pt x="91" y="96"/>
                    <a:pt x="92" y="98"/>
                  </a:cubicBezTo>
                  <a:cubicBezTo>
                    <a:pt x="92" y="103"/>
                    <a:pt x="93" y="108"/>
                    <a:pt x="93" y="113"/>
                  </a:cubicBezTo>
                  <a:cubicBezTo>
                    <a:pt x="93" y="115"/>
                    <a:pt x="94" y="117"/>
                    <a:pt x="94" y="119"/>
                  </a:cubicBezTo>
                  <a:cubicBezTo>
                    <a:pt x="95" y="123"/>
                    <a:pt x="95" y="126"/>
                    <a:pt x="96" y="129"/>
                  </a:cubicBezTo>
                  <a:cubicBezTo>
                    <a:pt x="96" y="132"/>
                    <a:pt x="97" y="134"/>
                    <a:pt x="97" y="13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1" name="Freeform 166"/>
            <p:cNvSpPr>
              <a:spLocks/>
            </p:cNvSpPr>
            <p:nvPr/>
          </p:nvSpPr>
          <p:spPr bwMode="auto">
            <a:xfrm>
              <a:off x="4870450" y="3071813"/>
              <a:ext cx="182563" cy="561975"/>
            </a:xfrm>
            <a:custGeom>
              <a:avLst/>
              <a:gdLst>
                <a:gd name="T0" fmla="*/ 9 w 54"/>
                <a:gd name="T1" fmla="*/ 125 h 168"/>
                <a:gd name="T2" fmla="*/ 7 w 54"/>
                <a:gd name="T3" fmla="*/ 117 h 168"/>
                <a:gd name="T4" fmla="*/ 6 w 54"/>
                <a:gd name="T5" fmla="*/ 109 h 168"/>
                <a:gd name="T6" fmla="*/ 4 w 54"/>
                <a:gd name="T7" fmla="*/ 99 h 168"/>
                <a:gd name="T8" fmla="*/ 3 w 54"/>
                <a:gd name="T9" fmla="*/ 93 h 168"/>
                <a:gd name="T10" fmla="*/ 2 w 54"/>
                <a:gd name="T11" fmla="*/ 78 h 168"/>
                <a:gd name="T12" fmla="*/ 1 w 54"/>
                <a:gd name="T13" fmla="*/ 73 h 168"/>
                <a:gd name="T14" fmla="*/ 1 w 54"/>
                <a:gd name="T15" fmla="*/ 43 h 168"/>
                <a:gd name="T16" fmla="*/ 29 w 54"/>
                <a:gd name="T17" fmla="*/ 36 h 168"/>
                <a:gd name="T18" fmla="*/ 12 w 54"/>
                <a:gd name="T19" fmla="*/ 26 h 168"/>
                <a:gd name="T20" fmla="*/ 17 w 54"/>
                <a:gd name="T21" fmla="*/ 12 h 168"/>
                <a:gd name="T22" fmla="*/ 43 w 54"/>
                <a:gd name="T23" fmla="*/ 3 h 168"/>
                <a:gd name="T24" fmla="*/ 46 w 54"/>
                <a:gd name="T25" fmla="*/ 0 h 168"/>
                <a:gd name="T26" fmla="*/ 45 w 54"/>
                <a:gd name="T27" fmla="*/ 5 h 168"/>
                <a:gd name="T28" fmla="*/ 44 w 54"/>
                <a:gd name="T29" fmla="*/ 14 h 168"/>
                <a:gd name="T30" fmla="*/ 43 w 54"/>
                <a:gd name="T31" fmla="*/ 24 h 168"/>
                <a:gd name="T32" fmla="*/ 42 w 54"/>
                <a:gd name="T33" fmla="*/ 56 h 168"/>
                <a:gd name="T34" fmla="*/ 43 w 54"/>
                <a:gd name="T35" fmla="*/ 65 h 168"/>
                <a:gd name="T36" fmla="*/ 43 w 54"/>
                <a:gd name="T37" fmla="*/ 75 h 168"/>
                <a:gd name="T38" fmla="*/ 43 w 54"/>
                <a:gd name="T39" fmla="*/ 77 h 168"/>
                <a:gd name="T40" fmla="*/ 44 w 54"/>
                <a:gd name="T41" fmla="*/ 79 h 168"/>
                <a:gd name="T42" fmla="*/ 46 w 54"/>
                <a:gd name="T43" fmla="*/ 103 h 168"/>
                <a:gd name="T44" fmla="*/ 46 w 54"/>
                <a:gd name="T45" fmla="*/ 103 h 168"/>
                <a:gd name="T46" fmla="*/ 50 w 54"/>
                <a:gd name="T47" fmla="*/ 140 h 168"/>
                <a:gd name="T48" fmla="*/ 52 w 54"/>
                <a:gd name="T49" fmla="*/ 155 h 168"/>
                <a:gd name="T50" fmla="*/ 53 w 54"/>
                <a:gd name="T51" fmla="*/ 162 h 168"/>
                <a:gd name="T52" fmla="*/ 54 w 54"/>
                <a:gd name="T53" fmla="*/ 168 h 168"/>
                <a:gd name="T54" fmla="*/ 9 w 54"/>
                <a:gd name="T55" fmla="*/ 125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168">
                  <a:moveTo>
                    <a:pt x="9" y="125"/>
                  </a:moveTo>
                  <a:cubicBezTo>
                    <a:pt x="8" y="123"/>
                    <a:pt x="8" y="120"/>
                    <a:pt x="7" y="117"/>
                  </a:cubicBezTo>
                  <a:cubicBezTo>
                    <a:pt x="7" y="114"/>
                    <a:pt x="6" y="112"/>
                    <a:pt x="6" y="109"/>
                  </a:cubicBezTo>
                  <a:cubicBezTo>
                    <a:pt x="5" y="106"/>
                    <a:pt x="5" y="103"/>
                    <a:pt x="4" y="99"/>
                  </a:cubicBezTo>
                  <a:cubicBezTo>
                    <a:pt x="4" y="97"/>
                    <a:pt x="3" y="95"/>
                    <a:pt x="3" y="93"/>
                  </a:cubicBezTo>
                  <a:cubicBezTo>
                    <a:pt x="3" y="88"/>
                    <a:pt x="2" y="83"/>
                    <a:pt x="2" y="78"/>
                  </a:cubicBezTo>
                  <a:cubicBezTo>
                    <a:pt x="1" y="76"/>
                    <a:pt x="1" y="75"/>
                    <a:pt x="1" y="73"/>
                  </a:cubicBezTo>
                  <a:cubicBezTo>
                    <a:pt x="1" y="63"/>
                    <a:pt x="0" y="53"/>
                    <a:pt x="1" y="43"/>
                  </a:cubicBezTo>
                  <a:cubicBezTo>
                    <a:pt x="12" y="43"/>
                    <a:pt x="22" y="41"/>
                    <a:pt x="29" y="36"/>
                  </a:cubicBezTo>
                  <a:cubicBezTo>
                    <a:pt x="24" y="33"/>
                    <a:pt x="18" y="29"/>
                    <a:pt x="12" y="26"/>
                  </a:cubicBezTo>
                  <a:cubicBezTo>
                    <a:pt x="14" y="21"/>
                    <a:pt x="15" y="17"/>
                    <a:pt x="17" y="12"/>
                  </a:cubicBezTo>
                  <a:cubicBezTo>
                    <a:pt x="27" y="12"/>
                    <a:pt x="36" y="9"/>
                    <a:pt x="43" y="3"/>
                  </a:cubicBezTo>
                  <a:cubicBezTo>
                    <a:pt x="44" y="2"/>
                    <a:pt x="45" y="1"/>
                    <a:pt x="46" y="0"/>
                  </a:cubicBezTo>
                  <a:cubicBezTo>
                    <a:pt x="45" y="2"/>
                    <a:pt x="45" y="3"/>
                    <a:pt x="45" y="5"/>
                  </a:cubicBezTo>
                  <a:cubicBezTo>
                    <a:pt x="44" y="8"/>
                    <a:pt x="44" y="11"/>
                    <a:pt x="44" y="14"/>
                  </a:cubicBezTo>
                  <a:cubicBezTo>
                    <a:pt x="43" y="18"/>
                    <a:pt x="43" y="21"/>
                    <a:pt x="43" y="24"/>
                  </a:cubicBezTo>
                  <a:cubicBezTo>
                    <a:pt x="42" y="34"/>
                    <a:pt x="42" y="45"/>
                    <a:pt x="42" y="56"/>
                  </a:cubicBezTo>
                  <a:cubicBezTo>
                    <a:pt x="43" y="59"/>
                    <a:pt x="43" y="62"/>
                    <a:pt x="43" y="65"/>
                  </a:cubicBezTo>
                  <a:cubicBezTo>
                    <a:pt x="43" y="68"/>
                    <a:pt x="43" y="72"/>
                    <a:pt x="43" y="75"/>
                  </a:cubicBezTo>
                  <a:cubicBezTo>
                    <a:pt x="43" y="76"/>
                    <a:pt x="43" y="76"/>
                    <a:pt x="43" y="77"/>
                  </a:cubicBezTo>
                  <a:cubicBezTo>
                    <a:pt x="44" y="78"/>
                    <a:pt x="44" y="78"/>
                    <a:pt x="44" y="79"/>
                  </a:cubicBezTo>
                  <a:cubicBezTo>
                    <a:pt x="44" y="87"/>
                    <a:pt x="45" y="95"/>
                    <a:pt x="46" y="103"/>
                  </a:cubicBezTo>
                  <a:cubicBezTo>
                    <a:pt x="46" y="103"/>
                    <a:pt x="46" y="103"/>
                    <a:pt x="46" y="103"/>
                  </a:cubicBezTo>
                  <a:cubicBezTo>
                    <a:pt x="47" y="115"/>
                    <a:pt x="48" y="128"/>
                    <a:pt x="50" y="140"/>
                  </a:cubicBezTo>
                  <a:cubicBezTo>
                    <a:pt x="50" y="145"/>
                    <a:pt x="51" y="150"/>
                    <a:pt x="52" y="155"/>
                  </a:cubicBezTo>
                  <a:cubicBezTo>
                    <a:pt x="52" y="157"/>
                    <a:pt x="52" y="159"/>
                    <a:pt x="53" y="162"/>
                  </a:cubicBezTo>
                  <a:cubicBezTo>
                    <a:pt x="53" y="164"/>
                    <a:pt x="53" y="166"/>
                    <a:pt x="54" y="168"/>
                  </a:cubicBezTo>
                  <a:cubicBezTo>
                    <a:pt x="38" y="155"/>
                    <a:pt x="23" y="141"/>
                    <a:pt x="9" y="125"/>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2" name="Freeform 167"/>
            <p:cNvSpPr>
              <a:spLocks/>
            </p:cNvSpPr>
            <p:nvPr/>
          </p:nvSpPr>
          <p:spPr bwMode="auto">
            <a:xfrm>
              <a:off x="5011738" y="3021013"/>
              <a:ext cx="222250" cy="439737"/>
            </a:xfrm>
            <a:custGeom>
              <a:avLst/>
              <a:gdLst>
                <a:gd name="T0" fmla="*/ 7 w 66"/>
                <a:gd name="T1" fmla="*/ 87 h 131"/>
                <a:gd name="T2" fmla="*/ 20 w 66"/>
                <a:gd name="T3" fmla="*/ 82 h 131"/>
                <a:gd name="T4" fmla="*/ 25 w 66"/>
                <a:gd name="T5" fmla="*/ 81 h 131"/>
                <a:gd name="T6" fmla="*/ 30 w 66"/>
                <a:gd name="T7" fmla="*/ 84 h 131"/>
                <a:gd name="T8" fmla="*/ 33 w 66"/>
                <a:gd name="T9" fmla="*/ 89 h 131"/>
                <a:gd name="T10" fmla="*/ 43 w 66"/>
                <a:gd name="T11" fmla="*/ 108 h 131"/>
                <a:gd name="T12" fmla="*/ 48 w 66"/>
                <a:gd name="T13" fmla="*/ 117 h 131"/>
                <a:gd name="T14" fmla="*/ 62 w 66"/>
                <a:gd name="T15" fmla="*/ 129 h 131"/>
                <a:gd name="T16" fmla="*/ 66 w 66"/>
                <a:gd name="T17" fmla="*/ 131 h 131"/>
                <a:gd name="T18" fmla="*/ 55 w 66"/>
                <a:gd name="T19" fmla="*/ 117 h 131"/>
                <a:gd name="T20" fmla="*/ 41 w 66"/>
                <a:gd name="T21" fmla="*/ 94 h 131"/>
                <a:gd name="T22" fmla="*/ 28 w 66"/>
                <a:gd name="T23" fmla="*/ 66 h 131"/>
                <a:gd name="T24" fmla="*/ 24 w 66"/>
                <a:gd name="T25" fmla="*/ 49 h 131"/>
                <a:gd name="T26" fmla="*/ 13 w 66"/>
                <a:gd name="T27" fmla="*/ 0 h 131"/>
                <a:gd name="T28" fmla="*/ 12 w 66"/>
                <a:gd name="T29" fmla="*/ 2 h 131"/>
                <a:gd name="T30" fmla="*/ 4 w 66"/>
                <a:gd name="T31" fmla="*/ 15 h 131"/>
                <a:gd name="T32" fmla="*/ 1 w 66"/>
                <a:gd name="T33" fmla="*/ 90 h 131"/>
                <a:gd name="T34" fmla="*/ 7 w 66"/>
                <a:gd name="T35" fmla="*/ 8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 h="131">
                  <a:moveTo>
                    <a:pt x="7" y="87"/>
                  </a:moveTo>
                  <a:cubicBezTo>
                    <a:pt x="11" y="85"/>
                    <a:pt x="16" y="84"/>
                    <a:pt x="20" y="82"/>
                  </a:cubicBezTo>
                  <a:cubicBezTo>
                    <a:pt x="22" y="81"/>
                    <a:pt x="23" y="81"/>
                    <a:pt x="25" y="81"/>
                  </a:cubicBezTo>
                  <a:cubicBezTo>
                    <a:pt x="26" y="81"/>
                    <a:pt x="29" y="82"/>
                    <a:pt x="30" y="84"/>
                  </a:cubicBezTo>
                  <a:cubicBezTo>
                    <a:pt x="31" y="85"/>
                    <a:pt x="32" y="87"/>
                    <a:pt x="33" y="89"/>
                  </a:cubicBezTo>
                  <a:cubicBezTo>
                    <a:pt x="35" y="95"/>
                    <a:pt x="39" y="102"/>
                    <a:pt x="43" y="108"/>
                  </a:cubicBezTo>
                  <a:cubicBezTo>
                    <a:pt x="44" y="111"/>
                    <a:pt x="46" y="114"/>
                    <a:pt x="48" y="117"/>
                  </a:cubicBezTo>
                  <a:cubicBezTo>
                    <a:pt x="52" y="122"/>
                    <a:pt x="57" y="126"/>
                    <a:pt x="62" y="129"/>
                  </a:cubicBezTo>
                  <a:cubicBezTo>
                    <a:pt x="63" y="130"/>
                    <a:pt x="65" y="130"/>
                    <a:pt x="66" y="131"/>
                  </a:cubicBezTo>
                  <a:cubicBezTo>
                    <a:pt x="62" y="127"/>
                    <a:pt x="58" y="122"/>
                    <a:pt x="55" y="117"/>
                  </a:cubicBezTo>
                  <a:cubicBezTo>
                    <a:pt x="49" y="110"/>
                    <a:pt x="45" y="102"/>
                    <a:pt x="41" y="94"/>
                  </a:cubicBezTo>
                  <a:cubicBezTo>
                    <a:pt x="36" y="85"/>
                    <a:pt x="32" y="75"/>
                    <a:pt x="28" y="66"/>
                  </a:cubicBezTo>
                  <a:cubicBezTo>
                    <a:pt x="27" y="60"/>
                    <a:pt x="25" y="55"/>
                    <a:pt x="24" y="49"/>
                  </a:cubicBezTo>
                  <a:cubicBezTo>
                    <a:pt x="19" y="33"/>
                    <a:pt x="16" y="16"/>
                    <a:pt x="13" y="0"/>
                  </a:cubicBezTo>
                  <a:cubicBezTo>
                    <a:pt x="13" y="1"/>
                    <a:pt x="12" y="1"/>
                    <a:pt x="12" y="2"/>
                  </a:cubicBezTo>
                  <a:cubicBezTo>
                    <a:pt x="9" y="6"/>
                    <a:pt x="7" y="11"/>
                    <a:pt x="4" y="15"/>
                  </a:cubicBezTo>
                  <a:cubicBezTo>
                    <a:pt x="0" y="38"/>
                    <a:pt x="0" y="63"/>
                    <a:pt x="1" y="90"/>
                  </a:cubicBezTo>
                  <a:cubicBezTo>
                    <a:pt x="3" y="89"/>
                    <a:pt x="5" y="88"/>
                    <a:pt x="7" y="87"/>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3" name="Freeform 168"/>
            <p:cNvSpPr>
              <a:spLocks/>
            </p:cNvSpPr>
            <p:nvPr/>
          </p:nvSpPr>
          <p:spPr bwMode="auto">
            <a:xfrm>
              <a:off x="5233988" y="3962400"/>
              <a:ext cx="42863" cy="53975"/>
            </a:xfrm>
            <a:custGeom>
              <a:avLst/>
              <a:gdLst>
                <a:gd name="T0" fmla="*/ 13 w 13"/>
                <a:gd name="T1" fmla="*/ 12 h 16"/>
                <a:gd name="T2" fmla="*/ 7 w 13"/>
                <a:gd name="T3" fmla="*/ 14 h 16"/>
                <a:gd name="T4" fmla="*/ 0 w 13"/>
                <a:gd name="T5" fmla="*/ 5 h 16"/>
                <a:gd name="T6" fmla="*/ 7 w 13"/>
                <a:gd name="T7" fmla="*/ 2 h 16"/>
                <a:gd name="T8" fmla="*/ 13 w 13"/>
                <a:gd name="T9" fmla="*/ 12 h 16"/>
              </a:gdLst>
              <a:ahLst/>
              <a:cxnLst>
                <a:cxn ang="0">
                  <a:pos x="T0" y="T1"/>
                </a:cxn>
                <a:cxn ang="0">
                  <a:pos x="T2" y="T3"/>
                </a:cxn>
                <a:cxn ang="0">
                  <a:pos x="T4" y="T5"/>
                </a:cxn>
                <a:cxn ang="0">
                  <a:pos x="T6" y="T7"/>
                </a:cxn>
                <a:cxn ang="0">
                  <a:pos x="T8" y="T9"/>
                </a:cxn>
              </a:cxnLst>
              <a:rect l="0" t="0" r="r" b="b"/>
              <a:pathLst>
                <a:path w="13" h="16">
                  <a:moveTo>
                    <a:pt x="13" y="12"/>
                  </a:moveTo>
                  <a:cubicBezTo>
                    <a:pt x="13" y="15"/>
                    <a:pt x="10" y="16"/>
                    <a:pt x="7" y="14"/>
                  </a:cubicBezTo>
                  <a:cubicBezTo>
                    <a:pt x="3" y="12"/>
                    <a:pt x="0" y="8"/>
                    <a:pt x="0" y="5"/>
                  </a:cubicBezTo>
                  <a:cubicBezTo>
                    <a:pt x="0" y="1"/>
                    <a:pt x="3" y="0"/>
                    <a:pt x="7" y="2"/>
                  </a:cubicBezTo>
                  <a:cubicBezTo>
                    <a:pt x="10" y="4"/>
                    <a:pt x="13" y="8"/>
                    <a:pt x="13" y="12"/>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4" name="Freeform 169"/>
            <p:cNvSpPr>
              <a:spLocks/>
            </p:cNvSpPr>
            <p:nvPr/>
          </p:nvSpPr>
          <p:spPr bwMode="auto">
            <a:xfrm>
              <a:off x="5014913" y="3292475"/>
              <a:ext cx="501650" cy="579437"/>
            </a:xfrm>
            <a:custGeom>
              <a:avLst/>
              <a:gdLst>
                <a:gd name="T0" fmla="*/ 149 w 149"/>
                <a:gd name="T1" fmla="*/ 87 h 173"/>
                <a:gd name="T2" fmla="*/ 148 w 149"/>
                <a:gd name="T3" fmla="*/ 101 h 173"/>
                <a:gd name="T4" fmla="*/ 147 w 149"/>
                <a:gd name="T5" fmla="*/ 106 h 173"/>
                <a:gd name="T6" fmla="*/ 145 w 149"/>
                <a:gd name="T7" fmla="*/ 125 h 173"/>
                <a:gd name="T8" fmla="*/ 145 w 149"/>
                <a:gd name="T9" fmla="*/ 131 h 173"/>
                <a:gd name="T10" fmla="*/ 143 w 149"/>
                <a:gd name="T11" fmla="*/ 141 h 173"/>
                <a:gd name="T12" fmla="*/ 142 w 149"/>
                <a:gd name="T13" fmla="*/ 152 h 173"/>
                <a:gd name="T14" fmla="*/ 140 w 149"/>
                <a:gd name="T15" fmla="*/ 162 h 173"/>
                <a:gd name="T16" fmla="*/ 139 w 149"/>
                <a:gd name="T17" fmla="*/ 168 h 173"/>
                <a:gd name="T18" fmla="*/ 138 w 149"/>
                <a:gd name="T19" fmla="*/ 173 h 173"/>
                <a:gd name="T20" fmla="*/ 138 w 149"/>
                <a:gd name="T21" fmla="*/ 173 h 173"/>
                <a:gd name="T22" fmla="*/ 70 w 149"/>
                <a:gd name="T23" fmla="*/ 143 h 173"/>
                <a:gd name="T24" fmla="*/ 11 w 149"/>
                <a:gd name="T25" fmla="*/ 102 h 173"/>
                <a:gd name="T26" fmla="*/ 11 w 149"/>
                <a:gd name="T27" fmla="*/ 102 h 173"/>
                <a:gd name="T28" fmla="*/ 10 w 149"/>
                <a:gd name="T29" fmla="*/ 96 h 173"/>
                <a:gd name="T30" fmla="*/ 9 w 149"/>
                <a:gd name="T31" fmla="*/ 89 h 173"/>
                <a:gd name="T32" fmla="*/ 7 w 149"/>
                <a:gd name="T33" fmla="*/ 74 h 173"/>
                <a:gd name="T34" fmla="*/ 3 w 149"/>
                <a:gd name="T35" fmla="*/ 37 h 173"/>
                <a:gd name="T36" fmla="*/ 3 w 149"/>
                <a:gd name="T37" fmla="*/ 37 h 173"/>
                <a:gd name="T38" fmla="*/ 1 w 149"/>
                <a:gd name="T39" fmla="*/ 13 h 173"/>
                <a:gd name="T40" fmla="*/ 0 w 149"/>
                <a:gd name="T41" fmla="*/ 11 h 173"/>
                <a:gd name="T42" fmla="*/ 0 w 149"/>
                <a:gd name="T43" fmla="*/ 9 h 173"/>
                <a:gd name="T44" fmla="*/ 0 w 149"/>
                <a:gd name="T45" fmla="*/ 9 h 173"/>
                <a:gd name="T46" fmla="*/ 1 w 149"/>
                <a:gd name="T47" fmla="*/ 9 h 173"/>
                <a:gd name="T48" fmla="*/ 3 w 149"/>
                <a:gd name="T49" fmla="*/ 8 h 173"/>
                <a:gd name="T50" fmla="*/ 6 w 149"/>
                <a:gd name="T51" fmla="*/ 6 h 173"/>
                <a:gd name="T52" fmla="*/ 19 w 149"/>
                <a:gd name="T53" fmla="*/ 1 h 173"/>
                <a:gd name="T54" fmla="*/ 24 w 149"/>
                <a:gd name="T55" fmla="*/ 0 h 173"/>
                <a:gd name="T56" fmla="*/ 29 w 149"/>
                <a:gd name="T57" fmla="*/ 3 h 173"/>
                <a:gd name="T58" fmla="*/ 32 w 149"/>
                <a:gd name="T59" fmla="*/ 8 h 173"/>
                <a:gd name="T60" fmla="*/ 42 w 149"/>
                <a:gd name="T61" fmla="*/ 27 h 173"/>
                <a:gd name="T62" fmla="*/ 47 w 149"/>
                <a:gd name="T63" fmla="*/ 36 h 173"/>
                <a:gd name="T64" fmla="*/ 61 w 149"/>
                <a:gd name="T65" fmla="*/ 48 h 173"/>
                <a:gd name="T66" fmla="*/ 65 w 149"/>
                <a:gd name="T67" fmla="*/ 50 h 173"/>
                <a:gd name="T68" fmla="*/ 66 w 149"/>
                <a:gd name="T69" fmla="*/ 50 h 173"/>
                <a:gd name="T70" fmla="*/ 66 w 149"/>
                <a:gd name="T71" fmla="*/ 51 h 173"/>
                <a:gd name="T72" fmla="*/ 68 w 149"/>
                <a:gd name="T73" fmla="*/ 52 h 173"/>
                <a:gd name="T74" fmla="*/ 70 w 149"/>
                <a:gd name="T75" fmla="*/ 54 h 173"/>
                <a:gd name="T76" fmla="*/ 72 w 149"/>
                <a:gd name="T77" fmla="*/ 56 h 173"/>
                <a:gd name="T78" fmla="*/ 82 w 149"/>
                <a:gd name="T79" fmla="*/ 61 h 173"/>
                <a:gd name="T80" fmla="*/ 94 w 149"/>
                <a:gd name="T81" fmla="*/ 62 h 173"/>
                <a:gd name="T82" fmla="*/ 97 w 149"/>
                <a:gd name="T83" fmla="*/ 64 h 173"/>
                <a:gd name="T84" fmla="*/ 107 w 149"/>
                <a:gd name="T85" fmla="*/ 65 h 173"/>
                <a:gd name="T86" fmla="*/ 110 w 149"/>
                <a:gd name="T87" fmla="*/ 62 h 173"/>
                <a:gd name="T88" fmla="*/ 114 w 149"/>
                <a:gd name="T89" fmla="*/ 57 h 173"/>
                <a:gd name="T90" fmla="*/ 117 w 149"/>
                <a:gd name="T91" fmla="*/ 54 h 173"/>
                <a:gd name="T92" fmla="*/ 125 w 149"/>
                <a:gd name="T93" fmla="*/ 55 h 173"/>
                <a:gd name="T94" fmla="*/ 133 w 149"/>
                <a:gd name="T95" fmla="*/ 64 h 173"/>
                <a:gd name="T96" fmla="*/ 138 w 149"/>
                <a:gd name="T97" fmla="*/ 74 h 173"/>
                <a:gd name="T98" fmla="*/ 141 w 149"/>
                <a:gd name="T99" fmla="*/ 78 h 173"/>
                <a:gd name="T100" fmla="*/ 149 w 149"/>
                <a:gd name="T101" fmla="*/ 8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73">
                  <a:moveTo>
                    <a:pt x="149" y="87"/>
                  </a:moveTo>
                  <a:cubicBezTo>
                    <a:pt x="148" y="92"/>
                    <a:pt x="148" y="96"/>
                    <a:pt x="148" y="101"/>
                  </a:cubicBezTo>
                  <a:cubicBezTo>
                    <a:pt x="148" y="103"/>
                    <a:pt x="147" y="104"/>
                    <a:pt x="147" y="106"/>
                  </a:cubicBezTo>
                  <a:cubicBezTo>
                    <a:pt x="147" y="112"/>
                    <a:pt x="146" y="119"/>
                    <a:pt x="145" y="125"/>
                  </a:cubicBezTo>
                  <a:cubicBezTo>
                    <a:pt x="145" y="127"/>
                    <a:pt x="145" y="129"/>
                    <a:pt x="145" y="131"/>
                  </a:cubicBezTo>
                  <a:cubicBezTo>
                    <a:pt x="144" y="134"/>
                    <a:pt x="144" y="138"/>
                    <a:pt x="143" y="141"/>
                  </a:cubicBezTo>
                  <a:cubicBezTo>
                    <a:pt x="143" y="145"/>
                    <a:pt x="142" y="148"/>
                    <a:pt x="142" y="152"/>
                  </a:cubicBezTo>
                  <a:cubicBezTo>
                    <a:pt x="141" y="155"/>
                    <a:pt x="141" y="159"/>
                    <a:pt x="140" y="162"/>
                  </a:cubicBezTo>
                  <a:cubicBezTo>
                    <a:pt x="140" y="164"/>
                    <a:pt x="140" y="166"/>
                    <a:pt x="139" y="168"/>
                  </a:cubicBezTo>
                  <a:cubicBezTo>
                    <a:pt x="139" y="169"/>
                    <a:pt x="139" y="171"/>
                    <a:pt x="138" y="173"/>
                  </a:cubicBezTo>
                  <a:cubicBezTo>
                    <a:pt x="138" y="173"/>
                    <a:pt x="138" y="173"/>
                    <a:pt x="138" y="173"/>
                  </a:cubicBezTo>
                  <a:cubicBezTo>
                    <a:pt x="117" y="167"/>
                    <a:pt x="94" y="157"/>
                    <a:pt x="70" y="143"/>
                  </a:cubicBezTo>
                  <a:cubicBezTo>
                    <a:pt x="50" y="132"/>
                    <a:pt x="30" y="118"/>
                    <a:pt x="11" y="102"/>
                  </a:cubicBezTo>
                  <a:cubicBezTo>
                    <a:pt x="11" y="102"/>
                    <a:pt x="11" y="102"/>
                    <a:pt x="11" y="102"/>
                  </a:cubicBezTo>
                  <a:cubicBezTo>
                    <a:pt x="10" y="100"/>
                    <a:pt x="10" y="98"/>
                    <a:pt x="10" y="96"/>
                  </a:cubicBezTo>
                  <a:cubicBezTo>
                    <a:pt x="9" y="93"/>
                    <a:pt x="9" y="91"/>
                    <a:pt x="9" y="89"/>
                  </a:cubicBezTo>
                  <a:cubicBezTo>
                    <a:pt x="8" y="84"/>
                    <a:pt x="7" y="79"/>
                    <a:pt x="7" y="74"/>
                  </a:cubicBezTo>
                  <a:cubicBezTo>
                    <a:pt x="5" y="62"/>
                    <a:pt x="4" y="49"/>
                    <a:pt x="3" y="37"/>
                  </a:cubicBezTo>
                  <a:cubicBezTo>
                    <a:pt x="3" y="37"/>
                    <a:pt x="3" y="37"/>
                    <a:pt x="3" y="37"/>
                  </a:cubicBezTo>
                  <a:cubicBezTo>
                    <a:pt x="2" y="29"/>
                    <a:pt x="1" y="21"/>
                    <a:pt x="1" y="13"/>
                  </a:cubicBezTo>
                  <a:cubicBezTo>
                    <a:pt x="1" y="12"/>
                    <a:pt x="1" y="12"/>
                    <a:pt x="0" y="11"/>
                  </a:cubicBezTo>
                  <a:cubicBezTo>
                    <a:pt x="0" y="10"/>
                    <a:pt x="0" y="10"/>
                    <a:pt x="0" y="9"/>
                  </a:cubicBezTo>
                  <a:cubicBezTo>
                    <a:pt x="0" y="9"/>
                    <a:pt x="0" y="9"/>
                    <a:pt x="0" y="9"/>
                  </a:cubicBezTo>
                  <a:cubicBezTo>
                    <a:pt x="1" y="9"/>
                    <a:pt x="1" y="9"/>
                    <a:pt x="1" y="9"/>
                  </a:cubicBezTo>
                  <a:cubicBezTo>
                    <a:pt x="1" y="8"/>
                    <a:pt x="2" y="8"/>
                    <a:pt x="3" y="8"/>
                  </a:cubicBezTo>
                  <a:cubicBezTo>
                    <a:pt x="4" y="7"/>
                    <a:pt x="5" y="7"/>
                    <a:pt x="6" y="6"/>
                  </a:cubicBezTo>
                  <a:cubicBezTo>
                    <a:pt x="10" y="4"/>
                    <a:pt x="15" y="3"/>
                    <a:pt x="19" y="1"/>
                  </a:cubicBezTo>
                  <a:cubicBezTo>
                    <a:pt x="21" y="0"/>
                    <a:pt x="22" y="0"/>
                    <a:pt x="24" y="0"/>
                  </a:cubicBezTo>
                  <a:cubicBezTo>
                    <a:pt x="25" y="0"/>
                    <a:pt x="28" y="1"/>
                    <a:pt x="29" y="3"/>
                  </a:cubicBezTo>
                  <a:cubicBezTo>
                    <a:pt x="30" y="4"/>
                    <a:pt x="31" y="6"/>
                    <a:pt x="32" y="8"/>
                  </a:cubicBezTo>
                  <a:cubicBezTo>
                    <a:pt x="34" y="14"/>
                    <a:pt x="38" y="21"/>
                    <a:pt x="42" y="27"/>
                  </a:cubicBezTo>
                  <a:cubicBezTo>
                    <a:pt x="43" y="30"/>
                    <a:pt x="45" y="33"/>
                    <a:pt x="47" y="36"/>
                  </a:cubicBezTo>
                  <a:cubicBezTo>
                    <a:pt x="51" y="41"/>
                    <a:pt x="56" y="45"/>
                    <a:pt x="61" y="48"/>
                  </a:cubicBezTo>
                  <a:cubicBezTo>
                    <a:pt x="63" y="49"/>
                    <a:pt x="64" y="49"/>
                    <a:pt x="65" y="50"/>
                  </a:cubicBezTo>
                  <a:cubicBezTo>
                    <a:pt x="65" y="50"/>
                    <a:pt x="66" y="50"/>
                    <a:pt x="66" y="50"/>
                  </a:cubicBezTo>
                  <a:cubicBezTo>
                    <a:pt x="66" y="51"/>
                    <a:pt x="66" y="51"/>
                    <a:pt x="66" y="51"/>
                  </a:cubicBezTo>
                  <a:cubicBezTo>
                    <a:pt x="67" y="51"/>
                    <a:pt x="67" y="52"/>
                    <a:pt x="68" y="52"/>
                  </a:cubicBezTo>
                  <a:cubicBezTo>
                    <a:pt x="69" y="53"/>
                    <a:pt x="69" y="53"/>
                    <a:pt x="70" y="54"/>
                  </a:cubicBezTo>
                  <a:cubicBezTo>
                    <a:pt x="70" y="54"/>
                    <a:pt x="71" y="55"/>
                    <a:pt x="72" y="56"/>
                  </a:cubicBezTo>
                  <a:cubicBezTo>
                    <a:pt x="76" y="58"/>
                    <a:pt x="79" y="60"/>
                    <a:pt x="82" y="61"/>
                  </a:cubicBezTo>
                  <a:cubicBezTo>
                    <a:pt x="86" y="62"/>
                    <a:pt x="90" y="63"/>
                    <a:pt x="94" y="62"/>
                  </a:cubicBezTo>
                  <a:cubicBezTo>
                    <a:pt x="95" y="63"/>
                    <a:pt x="96" y="64"/>
                    <a:pt x="97" y="64"/>
                  </a:cubicBezTo>
                  <a:cubicBezTo>
                    <a:pt x="101" y="66"/>
                    <a:pt x="105" y="66"/>
                    <a:pt x="107" y="65"/>
                  </a:cubicBezTo>
                  <a:cubicBezTo>
                    <a:pt x="110" y="62"/>
                    <a:pt x="110" y="62"/>
                    <a:pt x="110" y="62"/>
                  </a:cubicBezTo>
                  <a:cubicBezTo>
                    <a:pt x="112" y="60"/>
                    <a:pt x="113" y="59"/>
                    <a:pt x="114" y="57"/>
                  </a:cubicBezTo>
                  <a:cubicBezTo>
                    <a:pt x="115" y="56"/>
                    <a:pt x="116" y="55"/>
                    <a:pt x="117" y="54"/>
                  </a:cubicBezTo>
                  <a:cubicBezTo>
                    <a:pt x="119" y="53"/>
                    <a:pt x="122" y="54"/>
                    <a:pt x="125" y="55"/>
                  </a:cubicBezTo>
                  <a:cubicBezTo>
                    <a:pt x="128" y="57"/>
                    <a:pt x="131" y="60"/>
                    <a:pt x="133" y="64"/>
                  </a:cubicBezTo>
                  <a:cubicBezTo>
                    <a:pt x="135" y="67"/>
                    <a:pt x="137" y="70"/>
                    <a:pt x="138" y="74"/>
                  </a:cubicBezTo>
                  <a:cubicBezTo>
                    <a:pt x="139" y="75"/>
                    <a:pt x="140" y="76"/>
                    <a:pt x="141" y="78"/>
                  </a:cubicBezTo>
                  <a:cubicBezTo>
                    <a:pt x="143" y="81"/>
                    <a:pt x="146" y="85"/>
                    <a:pt x="149" y="87"/>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5" name="Freeform 170"/>
            <p:cNvSpPr>
              <a:spLocks/>
            </p:cNvSpPr>
            <p:nvPr/>
          </p:nvSpPr>
          <p:spPr bwMode="auto">
            <a:xfrm>
              <a:off x="5330825" y="3275013"/>
              <a:ext cx="188913" cy="309562"/>
            </a:xfrm>
            <a:custGeom>
              <a:avLst/>
              <a:gdLst>
                <a:gd name="T0" fmla="*/ 51 w 56"/>
                <a:gd name="T1" fmla="*/ 14 h 92"/>
                <a:gd name="T2" fmla="*/ 44 w 56"/>
                <a:gd name="T3" fmla="*/ 0 h 92"/>
                <a:gd name="T4" fmla="*/ 41 w 56"/>
                <a:gd name="T5" fmla="*/ 9 h 92"/>
                <a:gd name="T6" fmla="*/ 25 w 56"/>
                <a:gd name="T7" fmla="*/ 44 h 92"/>
                <a:gd name="T8" fmla="*/ 9 w 56"/>
                <a:gd name="T9" fmla="*/ 65 h 92"/>
                <a:gd name="T10" fmla="*/ 0 w 56"/>
                <a:gd name="T11" fmla="*/ 67 h 92"/>
                <a:gd name="T12" fmla="*/ 3 w 56"/>
                <a:gd name="T13" fmla="*/ 69 h 92"/>
                <a:gd name="T14" fmla="*/ 13 w 56"/>
                <a:gd name="T15" fmla="*/ 70 h 92"/>
                <a:gd name="T16" fmla="*/ 16 w 56"/>
                <a:gd name="T17" fmla="*/ 67 h 92"/>
                <a:gd name="T18" fmla="*/ 20 w 56"/>
                <a:gd name="T19" fmla="*/ 62 h 92"/>
                <a:gd name="T20" fmla="*/ 23 w 56"/>
                <a:gd name="T21" fmla="*/ 59 h 92"/>
                <a:gd name="T22" fmla="*/ 31 w 56"/>
                <a:gd name="T23" fmla="*/ 60 h 92"/>
                <a:gd name="T24" fmla="*/ 39 w 56"/>
                <a:gd name="T25" fmla="*/ 69 h 92"/>
                <a:gd name="T26" fmla="*/ 44 w 56"/>
                <a:gd name="T27" fmla="*/ 79 h 92"/>
                <a:gd name="T28" fmla="*/ 47 w 56"/>
                <a:gd name="T29" fmla="*/ 83 h 92"/>
                <a:gd name="T30" fmla="*/ 55 w 56"/>
                <a:gd name="T31" fmla="*/ 92 h 92"/>
                <a:gd name="T32" fmla="*/ 51 w 56"/>
                <a:gd name="T33" fmla="*/ 1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92">
                  <a:moveTo>
                    <a:pt x="51" y="14"/>
                  </a:moveTo>
                  <a:cubicBezTo>
                    <a:pt x="49" y="10"/>
                    <a:pt x="46" y="5"/>
                    <a:pt x="44" y="0"/>
                  </a:cubicBezTo>
                  <a:cubicBezTo>
                    <a:pt x="43" y="3"/>
                    <a:pt x="42" y="6"/>
                    <a:pt x="41" y="9"/>
                  </a:cubicBezTo>
                  <a:cubicBezTo>
                    <a:pt x="36" y="20"/>
                    <a:pt x="31" y="32"/>
                    <a:pt x="25" y="44"/>
                  </a:cubicBezTo>
                  <a:cubicBezTo>
                    <a:pt x="21" y="52"/>
                    <a:pt x="17" y="60"/>
                    <a:pt x="9" y="65"/>
                  </a:cubicBezTo>
                  <a:cubicBezTo>
                    <a:pt x="6" y="66"/>
                    <a:pt x="3" y="67"/>
                    <a:pt x="0" y="67"/>
                  </a:cubicBezTo>
                  <a:cubicBezTo>
                    <a:pt x="1" y="68"/>
                    <a:pt x="2" y="69"/>
                    <a:pt x="3" y="69"/>
                  </a:cubicBezTo>
                  <a:cubicBezTo>
                    <a:pt x="7" y="71"/>
                    <a:pt x="11" y="71"/>
                    <a:pt x="13" y="70"/>
                  </a:cubicBezTo>
                  <a:cubicBezTo>
                    <a:pt x="16" y="67"/>
                    <a:pt x="16" y="67"/>
                    <a:pt x="16" y="67"/>
                  </a:cubicBezTo>
                  <a:cubicBezTo>
                    <a:pt x="18" y="65"/>
                    <a:pt x="19" y="64"/>
                    <a:pt x="20" y="62"/>
                  </a:cubicBezTo>
                  <a:cubicBezTo>
                    <a:pt x="21" y="61"/>
                    <a:pt x="22" y="60"/>
                    <a:pt x="23" y="59"/>
                  </a:cubicBezTo>
                  <a:cubicBezTo>
                    <a:pt x="25" y="58"/>
                    <a:pt x="28" y="59"/>
                    <a:pt x="31" y="60"/>
                  </a:cubicBezTo>
                  <a:cubicBezTo>
                    <a:pt x="34" y="62"/>
                    <a:pt x="37" y="65"/>
                    <a:pt x="39" y="69"/>
                  </a:cubicBezTo>
                  <a:cubicBezTo>
                    <a:pt x="41" y="72"/>
                    <a:pt x="43" y="75"/>
                    <a:pt x="44" y="79"/>
                  </a:cubicBezTo>
                  <a:cubicBezTo>
                    <a:pt x="45" y="80"/>
                    <a:pt x="46" y="81"/>
                    <a:pt x="47" y="83"/>
                  </a:cubicBezTo>
                  <a:cubicBezTo>
                    <a:pt x="49" y="86"/>
                    <a:pt x="52" y="90"/>
                    <a:pt x="55" y="92"/>
                  </a:cubicBezTo>
                  <a:cubicBezTo>
                    <a:pt x="56" y="67"/>
                    <a:pt x="55" y="42"/>
                    <a:pt x="51" y="14"/>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6" name="Freeform 171"/>
            <p:cNvSpPr>
              <a:spLocks/>
            </p:cNvSpPr>
            <p:nvPr/>
          </p:nvSpPr>
          <p:spPr bwMode="auto">
            <a:xfrm>
              <a:off x="5233988" y="3570288"/>
              <a:ext cx="42863" cy="53975"/>
            </a:xfrm>
            <a:custGeom>
              <a:avLst/>
              <a:gdLst>
                <a:gd name="T0" fmla="*/ 13 w 13"/>
                <a:gd name="T1" fmla="*/ 11 h 16"/>
                <a:gd name="T2" fmla="*/ 7 w 13"/>
                <a:gd name="T3" fmla="*/ 14 h 16"/>
                <a:gd name="T4" fmla="*/ 0 w 13"/>
                <a:gd name="T5" fmla="*/ 4 h 16"/>
                <a:gd name="T6" fmla="*/ 7 w 13"/>
                <a:gd name="T7" fmla="*/ 1 h 16"/>
                <a:gd name="T8" fmla="*/ 13 w 13"/>
                <a:gd name="T9" fmla="*/ 11 h 16"/>
              </a:gdLst>
              <a:ahLst/>
              <a:cxnLst>
                <a:cxn ang="0">
                  <a:pos x="T0" y="T1"/>
                </a:cxn>
                <a:cxn ang="0">
                  <a:pos x="T2" y="T3"/>
                </a:cxn>
                <a:cxn ang="0">
                  <a:pos x="T4" y="T5"/>
                </a:cxn>
                <a:cxn ang="0">
                  <a:pos x="T6" y="T7"/>
                </a:cxn>
                <a:cxn ang="0">
                  <a:pos x="T8" y="T9"/>
                </a:cxn>
              </a:cxnLst>
              <a:rect l="0" t="0" r="r" b="b"/>
              <a:pathLst>
                <a:path w="13" h="16">
                  <a:moveTo>
                    <a:pt x="13" y="11"/>
                  </a:moveTo>
                  <a:cubicBezTo>
                    <a:pt x="13" y="15"/>
                    <a:pt x="10" y="16"/>
                    <a:pt x="7" y="14"/>
                  </a:cubicBezTo>
                  <a:cubicBezTo>
                    <a:pt x="3" y="12"/>
                    <a:pt x="0" y="8"/>
                    <a:pt x="0" y="4"/>
                  </a:cubicBezTo>
                  <a:cubicBezTo>
                    <a:pt x="0" y="1"/>
                    <a:pt x="3" y="0"/>
                    <a:pt x="7" y="1"/>
                  </a:cubicBezTo>
                  <a:cubicBezTo>
                    <a:pt x="10" y="3"/>
                    <a:pt x="13" y="8"/>
                    <a:pt x="13" y="11"/>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7" name="Freeform 172"/>
            <p:cNvSpPr>
              <a:spLocks/>
            </p:cNvSpPr>
            <p:nvPr/>
          </p:nvSpPr>
          <p:spPr bwMode="auto">
            <a:xfrm>
              <a:off x="5233988" y="3962400"/>
              <a:ext cx="42863" cy="53975"/>
            </a:xfrm>
            <a:custGeom>
              <a:avLst/>
              <a:gdLst>
                <a:gd name="T0" fmla="*/ 13 w 13"/>
                <a:gd name="T1" fmla="*/ 12 h 16"/>
                <a:gd name="T2" fmla="*/ 7 w 13"/>
                <a:gd name="T3" fmla="*/ 14 h 16"/>
                <a:gd name="T4" fmla="*/ 0 w 13"/>
                <a:gd name="T5" fmla="*/ 5 h 16"/>
                <a:gd name="T6" fmla="*/ 7 w 13"/>
                <a:gd name="T7" fmla="*/ 2 h 16"/>
                <a:gd name="T8" fmla="*/ 13 w 13"/>
                <a:gd name="T9" fmla="*/ 12 h 16"/>
              </a:gdLst>
              <a:ahLst/>
              <a:cxnLst>
                <a:cxn ang="0">
                  <a:pos x="T0" y="T1"/>
                </a:cxn>
                <a:cxn ang="0">
                  <a:pos x="T2" y="T3"/>
                </a:cxn>
                <a:cxn ang="0">
                  <a:pos x="T4" y="T5"/>
                </a:cxn>
                <a:cxn ang="0">
                  <a:pos x="T6" y="T7"/>
                </a:cxn>
                <a:cxn ang="0">
                  <a:pos x="T8" y="T9"/>
                </a:cxn>
              </a:cxnLst>
              <a:rect l="0" t="0" r="r" b="b"/>
              <a:pathLst>
                <a:path w="13" h="16">
                  <a:moveTo>
                    <a:pt x="13" y="12"/>
                  </a:moveTo>
                  <a:cubicBezTo>
                    <a:pt x="13" y="15"/>
                    <a:pt x="10" y="16"/>
                    <a:pt x="7" y="14"/>
                  </a:cubicBezTo>
                  <a:cubicBezTo>
                    <a:pt x="3" y="12"/>
                    <a:pt x="0" y="8"/>
                    <a:pt x="0" y="5"/>
                  </a:cubicBezTo>
                  <a:cubicBezTo>
                    <a:pt x="0" y="1"/>
                    <a:pt x="3" y="0"/>
                    <a:pt x="7" y="2"/>
                  </a:cubicBezTo>
                  <a:cubicBezTo>
                    <a:pt x="10" y="4"/>
                    <a:pt x="13" y="8"/>
                    <a:pt x="13" y="12"/>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8" name="Freeform 173"/>
            <p:cNvSpPr>
              <a:spLocks/>
            </p:cNvSpPr>
            <p:nvPr/>
          </p:nvSpPr>
          <p:spPr bwMode="auto">
            <a:xfrm>
              <a:off x="4421188" y="3524250"/>
              <a:ext cx="292100" cy="328612"/>
            </a:xfrm>
            <a:custGeom>
              <a:avLst/>
              <a:gdLst>
                <a:gd name="T0" fmla="*/ 93 w 184"/>
                <a:gd name="T1" fmla="*/ 0 h 207"/>
                <a:gd name="T2" fmla="*/ 120 w 184"/>
                <a:gd name="T3" fmla="*/ 74 h 207"/>
                <a:gd name="T4" fmla="*/ 184 w 184"/>
                <a:gd name="T5" fmla="*/ 120 h 207"/>
                <a:gd name="T6" fmla="*/ 137 w 184"/>
                <a:gd name="T7" fmla="*/ 137 h 207"/>
                <a:gd name="T8" fmla="*/ 148 w 184"/>
                <a:gd name="T9" fmla="*/ 207 h 207"/>
                <a:gd name="T10" fmla="*/ 93 w 184"/>
                <a:gd name="T11" fmla="*/ 143 h 207"/>
                <a:gd name="T12" fmla="*/ 36 w 184"/>
                <a:gd name="T13" fmla="*/ 141 h 207"/>
                <a:gd name="T14" fmla="*/ 46 w 184"/>
                <a:gd name="T15" fmla="*/ 84 h 207"/>
                <a:gd name="T16" fmla="*/ 0 w 184"/>
                <a:gd name="T17" fmla="*/ 12 h 207"/>
                <a:gd name="T18" fmla="*/ 63 w 184"/>
                <a:gd name="T19" fmla="*/ 40 h 207"/>
                <a:gd name="T20" fmla="*/ 93 w 184"/>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207">
                  <a:moveTo>
                    <a:pt x="93" y="0"/>
                  </a:moveTo>
                  <a:lnTo>
                    <a:pt x="120" y="74"/>
                  </a:lnTo>
                  <a:lnTo>
                    <a:pt x="184" y="120"/>
                  </a:lnTo>
                  <a:lnTo>
                    <a:pt x="137" y="137"/>
                  </a:lnTo>
                  <a:lnTo>
                    <a:pt x="148" y="207"/>
                  </a:lnTo>
                  <a:lnTo>
                    <a:pt x="93" y="143"/>
                  </a:lnTo>
                  <a:lnTo>
                    <a:pt x="36" y="141"/>
                  </a:lnTo>
                  <a:lnTo>
                    <a:pt x="46" y="84"/>
                  </a:lnTo>
                  <a:lnTo>
                    <a:pt x="0" y="12"/>
                  </a:lnTo>
                  <a:lnTo>
                    <a:pt x="63" y="40"/>
                  </a:lnTo>
                  <a:lnTo>
                    <a:pt x="93"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79" name="Freeform 174"/>
            <p:cNvSpPr>
              <a:spLocks/>
            </p:cNvSpPr>
            <p:nvPr/>
          </p:nvSpPr>
          <p:spPr bwMode="auto">
            <a:xfrm>
              <a:off x="4764088" y="3721100"/>
              <a:ext cx="292100" cy="328612"/>
            </a:xfrm>
            <a:custGeom>
              <a:avLst/>
              <a:gdLst>
                <a:gd name="T0" fmla="*/ 91 w 184"/>
                <a:gd name="T1" fmla="*/ 0 h 207"/>
                <a:gd name="T2" fmla="*/ 120 w 184"/>
                <a:gd name="T3" fmla="*/ 74 h 207"/>
                <a:gd name="T4" fmla="*/ 184 w 184"/>
                <a:gd name="T5" fmla="*/ 119 h 207"/>
                <a:gd name="T6" fmla="*/ 137 w 184"/>
                <a:gd name="T7" fmla="*/ 138 h 207"/>
                <a:gd name="T8" fmla="*/ 148 w 184"/>
                <a:gd name="T9" fmla="*/ 207 h 207"/>
                <a:gd name="T10" fmla="*/ 91 w 184"/>
                <a:gd name="T11" fmla="*/ 144 h 207"/>
                <a:gd name="T12" fmla="*/ 34 w 184"/>
                <a:gd name="T13" fmla="*/ 142 h 207"/>
                <a:gd name="T14" fmla="*/ 46 w 184"/>
                <a:gd name="T15" fmla="*/ 85 h 207"/>
                <a:gd name="T16" fmla="*/ 0 w 184"/>
                <a:gd name="T17" fmla="*/ 13 h 207"/>
                <a:gd name="T18" fmla="*/ 63 w 184"/>
                <a:gd name="T19" fmla="*/ 40 h 207"/>
                <a:gd name="T20" fmla="*/ 91 w 184"/>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207">
                  <a:moveTo>
                    <a:pt x="91" y="0"/>
                  </a:moveTo>
                  <a:lnTo>
                    <a:pt x="120" y="74"/>
                  </a:lnTo>
                  <a:lnTo>
                    <a:pt x="184" y="119"/>
                  </a:lnTo>
                  <a:lnTo>
                    <a:pt x="137" y="138"/>
                  </a:lnTo>
                  <a:lnTo>
                    <a:pt x="148" y="207"/>
                  </a:lnTo>
                  <a:lnTo>
                    <a:pt x="91" y="144"/>
                  </a:lnTo>
                  <a:lnTo>
                    <a:pt x="34" y="142"/>
                  </a:lnTo>
                  <a:lnTo>
                    <a:pt x="46" y="85"/>
                  </a:lnTo>
                  <a:lnTo>
                    <a:pt x="0" y="13"/>
                  </a:lnTo>
                  <a:lnTo>
                    <a:pt x="63" y="40"/>
                  </a:lnTo>
                  <a:lnTo>
                    <a:pt x="91"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0" name="Freeform 175"/>
            <p:cNvSpPr>
              <a:spLocks/>
            </p:cNvSpPr>
            <p:nvPr/>
          </p:nvSpPr>
          <p:spPr bwMode="auto">
            <a:xfrm>
              <a:off x="5105400" y="3916363"/>
              <a:ext cx="288925" cy="328612"/>
            </a:xfrm>
            <a:custGeom>
              <a:avLst/>
              <a:gdLst>
                <a:gd name="T0" fmla="*/ 91 w 182"/>
                <a:gd name="T1" fmla="*/ 0 h 207"/>
                <a:gd name="T2" fmla="*/ 119 w 182"/>
                <a:gd name="T3" fmla="*/ 74 h 207"/>
                <a:gd name="T4" fmla="*/ 182 w 182"/>
                <a:gd name="T5" fmla="*/ 120 h 207"/>
                <a:gd name="T6" fmla="*/ 138 w 182"/>
                <a:gd name="T7" fmla="*/ 139 h 207"/>
                <a:gd name="T8" fmla="*/ 149 w 182"/>
                <a:gd name="T9" fmla="*/ 207 h 207"/>
                <a:gd name="T10" fmla="*/ 91 w 182"/>
                <a:gd name="T11" fmla="*/ 145 h 207"/>
                <a:gd name="T12" fmla="*/ 34 w 182"/>
                <a:gd name="T13" fmla="*/ 141 h 207"/>
                <a:gd name="T14" fmla="*/ 45 w 182"/>
                <a:gd name="T15" fmla="*/ 84 h 207"/>
                <a:gd name="T16" fmla="*/ 0 w 182"/>
                <a:gd name="T17" fmla="*/ 15 h 207"/>
                <a:gd name="T18" fmla="*/ 62 w 182"/>
                <a:gd name="T19" fmla="*/ 42 h 207"/>
                <a:gd name="T20" fmla="*/ 91 w 182"/>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207">
                  <a:moveTo>
                    <a:pt x="91" y="0"/>
                  </a:moveTo>
                  <a:lnTo>
                    <a:pt x="119" y="74"/>
                  </a:lnTo>
                  <a:lnTo>
                    <a:pt x="182" y="120"/>
                  </a:lnTo>
                  <a:lnTo>
                    <a:pt x="138" y="139"/>
                  </a:lnTo>
                  <a:lnTo>
                    <a:pt x="149" y="207"/>
                  </a:lnTo>
                  <a:lnTo>
                    <a:pt x="91" y="145"/>
                  </a:lnTo>
                  <a:lnTo>
                    <a:pt x="34" y="141"/>
                  </a:lnTo>
                  <a:lnTo>
                    <a:pt x="45" y="84"/>
                  </a:lnTo>
                  <a:lnTo>
                    <a:pt x="0" y="15"/>
                  </a:lnTo>
                  <a:lnTo>
                    <a:pt x="62" y="42"/>
                  </a:lnTo>
                  <a:lnTo>
                    <a:pt x="91"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1" name="Freeform 176"/>
            <p:cNvSpPr>
              <a:spLocks/>
            </p:cNvSpPr>
            <p:nvPr/>
          </p:nvSpPr>
          <p:spPr bwMode="auto">
            <a:xfrm>
              <a:off x="5445125" y="4113213"/>
              <a:ext cx="292100" cy="328612"/>
            </a:xfrm>
            <a:custGeom>
              <a:avLst/>
              <a:gdLst>
                <a:gd name="T0" fmla="*/ 93 w 184"/>
                <a:gd name="T1" fmla="*/ 0 h 207"/>
                <a:gd name="T2" fmla="*/ 121 w 184"/>
                <a:gd name="T3" fmla="*/ 74 h 207"/>
                <a:gd name="T4" fmla="*/ 184 w 184"/>
                <a:gd name="T5" fmla="*/ 121 h 207"/>
                <a:gd name="T6" fmla="*/ 138 w 184"/>
                <a:gd name="T7" fmla="*/ 138 h 207"/>
                <a:gd name="T8" fmla="*/ 148 w 184"/>
                <a:gd name="T9" fmla="*/ 207 h 207"/>
                <a:gd name="T10" fmla="*/ 93 w 184"/>
                <a:gd name="T11" fmla="*/ 144 h 207"/>
                <a:gd name="T12" fmla="*/ 36 w 184"/>
                <a:gd name="T13" fmla="*/ 142 h 207"/>
                <a:gd name="T14" fmla="*/ 47 w 184"/>
                <a:gd name="T15" fmla="*/ 85 h 207"/>
                <a:gd name="T16" fmla="*/ 0 w 184"/>
                <a:gd name="T17" fmla="*/ 13 h 207"/>
                <a:gd name="T18" fmla="*/ 64 w 184"/>
                <a:gd name="T19" fmla="*/ 40 h 207"/>
                <a:gd name="T20" fmla="*/ 93 w 184"/>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207">
                  <a:moveTo>
                    <a:pt x="93" y="0"/>
                  </a:moveTo>
                  <a:lnTo>
                    <a:pt x="121" y="74"/>
                  </a:lnTo>
                  <a:lnTo>
                    <a:pt x="184" y="121"/>
                  </a:lnTo>
                  <a:lnTo>
                    <a:pt x="138" y="138"/>
                  </a:lnTo>
                  <a:lnTo>
                    <a:pt x="148" y="207"/>
                  </a:lnTo>
                  <a:lnTo>
                    <a:pt x="93" y="144"/>
                  </a:lnTo>
                  <a:lnTo>
                    <a:pt x="36" y="142"/>
                  </a:lnTo>
                  <a:lnTo>
                    <a:pt x="47" y="85"/>
                  </a:lnTo>
                  <a:lnTo>
                    <a:pt x="0" y="13"/>
                  </a:lnTo>
                  <a:lnTo>
                    <a:pt x="64" y="40"/>
                  </a:lnTo>
                  <a:lnTo>
                    <a:pt x="93"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2" name="Freeform 177"/>
            <p:cNvSpPr>
              <a:spLocks/>
            </p:cNvSpPr>
            <p:nvPr/>
          </p:nvSpPr>
          <p:spPr bwMode="auto">
            <a:xfrm>
              <a:off x="5788025" y="4311650"/>
              <a:ext cx="292100" cy="328612"/>
            </a:xfrm>
            <a:custGeom>
              <a:avLst/>
              <a:gdLst>
                <a:gd name="T0" fmla="*/ 91 w 184"/>
                <a:gd name="T1" fmla="*/ 0 h 207"/>
                <a:gd name="T2" fmla="*/ 121 w 184"/>
                <a:gd name="T3" fmla="*/ 74 h 207"/>
                <a:gd name="T4" fmla="*/ 184 w 184"/>
                <a:gd name="T5" fmla="*/ 118 h 207"/>
                <a:gd name="T6" fmla="*/ 137 w 184"/>
                <a:gd name="T7" fmla="*/ 137 h 207"/>
                <a:gd name="T8" fmla="*/ 148 w 184"/>
                <a:gd name="T9" fmla="*/ 207 h 207"/>
                <a:gd name="T10" fmla="*/ 91 w 184"/>
                <a:gd name="T11" fmla="*/ 144 h 207"/>
                <a:gd name="T12" fmla="*/ 34 w 184"/>
                <a:gd name="T13" fmla="*/ 141 h 207"/>
                <a:gd name="T14" fmla="*/ 46 w 184"/>
                <a:gd name="T15" fmla="*/ 84 h 207"/>
                <a:gd name="T16" fmla="*/ 0 w 184"/>
                <a:gd name="T17" fmla="*/ 13 h 207"/>
                <a:gd name="T18" fmla="*/ 63 w 184"/>
                <a:gd name="T19" fmla="*/ 40 h 207"/>
                <a:gd name="T20" fmla="*/ 91 w 184"/>
                <a:gd name="T21" fmla="*/ 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207">
                  <a:moveTo>
                    <a:pt x="91" y="0"/>
                  </a:moveTo>
                  <a:lnTo>
                    <a:pt x="121" y="74"/>
                  </a:lnTo>
                  <a:lnTo>
                    <a:pt x="184" y="118"/>
                  </a:lnTo>
                  <a:lnTo>
                    <a:pt x="137" y="137"/>
                  </a:lnTo>
                  <a:lnTo>
                    <a:pt x="148" y="207"/>
                  </a:lnTo>
                  <a:lnTo>
                    <a:pt x="91" y="144"/>
                  </a:lnTo>
                  <a:lnTo>
                    <a:pt x="34" y="141"/>
                  </a:lnTo>
                  <a:lnTo>
                    <a:pt x="46" y="84"/>
                  </a:lnTo>
                  <a:lnTo>
                    <a:pt x="0" y="13"/>
                  </a:lnTo>
                  <a:lnTo>
                    <a:pt x="63" y="40"/>
                  </a:lnTo>
                  <a:lnTo>
                    <a:pt x="91" y="0"/>
                  </a:lnTo>
                  <a:close/>
                </a:path>
              </a:pathLst>
            </a:custGeom>
            <a:solidFill>
              <a:srgbClr val="FFD1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3" name="Freeform 178"/>
            <p:cNvSpPr>
              <a:spLocks/>
            </p:cNvSpPr>
            <p:nvPr/>
          </p:nvSpPr>
          <p:spPr bwMode="auto">
            <a:xfrm>
              <a:off x="4225925" y="4010025"/>
              <a:ext cx="2049463" cy="1212850"/>
            </a:xfrm>
            <a:custGeom>
              <a:avLst/>
              <a:gdLst>
                <a:gd name="T0" fmla="*/ 595 w 610"/>
                <a:gd name="T1" fmla="*/ 362 h 362"/>
                <a:gd name="T2" fmla="*/ 589 w 610"/>
                <a:gd name="T3" fmla="*/ 360 h 362"/>
                <a:gd name="T4" fmla="*/ 8 w 610"/>
                <a:gd name="T5" fmla="*/ 25 h 362"/>
                <a:gd name="T6" fmla="*/ 4 w 610"/>
                <a:gd name="T7" fmla="*/ 8 h 362"/>
                <a:gd name="T8" fmla="*/ 21 w 610"/>
                <a:gd name="T9" fmla="*/ 3 h 362"/>
                <a:gd name="T10" fmla="*/ 602 w 610"/>
                <a:gd name="T11" fmla="*/ 339 h 362"/>
                <a:gd name="T12" fmla="*/ 606 w 610"/>
                <a:gd name="T13" fmla="*/ 356 h 362"/>
                <a:gd name="T14" fmla="*/ 595 w 610"/>
                <a:gd name="T15" fmla="*/ 362 h 3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0" h="362">
                  <a:moveTo>
                    <a:pt x="595" y="362"/>
                  </a:moveTo>
                  <a:cubicBezTo>
                    <a:pt x="593" y="362"/>
                    <a:pt x="591" y="361"/>
                    <a:pt x="589" y="360"/>
                  </a:cubicBezTo>
                  <a:cubicBezTo>
                    <a:pt x="8" y="25"/>
                    <a:pt x="8" y="25"/>
                    <a:pt x="8" y="25"/>
                  </a:cubicBezTo>
                  <a:cubicBezTo>
                    <a:pt x="2" y="21"/>
                    <a:pt x="0" y="14"/>
                    <a:pt x="4" y="8"/>
                  </a:cubicBezTo>
                  <a:cubicBezTo>
                    <a:pt x="7" y="2"/>
                    <a:pt x="15" y="0"/>
                    <a:pt x="21" y="3"/>
                  </a:cubicBezTo>
                  <a:cubicBezTo>
                    <a:pt x="602" y="339"/>
                    <a:pt x="602" y="339"/>
                    <a:pt x="602" y="339"/>
                  </a:cubicBezTo>
                  <a:cubicBezTo>
                    <a:pt x="608" y="342"/>
                    <a:pt x="610" y="350"/>
                    <a:pt x="606" y="356"/>
                  </a:cubicBezTo>
                  <a:cubicBezTo>
                    <a:pt x="604" y="360"/>
                    <a:pt x="600" y="362"/>
                    <a:pt x="595" y="362"/>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4" name="Freeform 179"/>
            <p:cNvSpPr>
              <a:spLocks/>
            </p:cNvSpPr>
            <p:nvPr/>
          </p:nvSpPr>
          <p:spPr bwMode="auto">
            <a:xfrm>
              <a:off x="4225925" y="4294188"/>
              <a:ext cx="2049463" cy="1214437"/>
            </a:xfrm>
            <a:custGeom>
              <a:avLst/>
              <a:gdLst>
                <a:gd name="T0" fmla="*/ 595 w 610"/>
                <a:gd name="T1" fmla="*/ 362 h 362"/>
                <a:gd name="T2" fmla="*/ 589 w 610"/>
                <a:gd name="T3" fmla="*/ 361 h 362"/>
                <a:gd name="T4" fmla="*/ 8 w 610"/>
                <a:gd name="T5" fmla="*/ 25 h 362"/>
                <a:gd name="T6" fmla="*/ 4 w 610"/>
                <a:gd name="T7" fmla="*/ 8 h 362"/>
                <a:gd name="T8" fmla="*/ 21 w 610"/>
                <a:gd name="T9" fmla="*/ 4 h 362"/>
                <a:gd name="T10" fmla="*/ 602 w 610"/>
                <a:gd name="T11" fmla="*/ 339 h 362"/>
                <a:gd name="T12" fmla="*/ 606 w 610"/>
                <a:gd name="T13" fmla="*/ 356 h 362"/>
                <a:gd name="T14" fmla="*/ 595 w 610"/>
                <a:gd name="T15" fmla="*/ 362 h 3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0" h="362">
                  <a:moveTo>
                    <a:pt x="595" y="362"/>
                  </a:moveTo>
                  <a:cubicBezTo>
                    <a:pt x="593" y="362"/>
                    <a:pt x="591" y="362"/>
                    <a:pt x="589" y="361"/>
                  </a:cubicBezTo>
                  <a:cubicBezTo>
                    <a:pt x="8" y="25"/>
                    <a:pt x="8" y="25"/>
                    <a:pt x="8" y="25"/>
                  </a:cubicBezTo>
                  <a:cubicBezTo>
                    <a:pt x="2" y="22"/>
                    <a:pt x="0" y="14"/>
                    <a:pt x="4" y="8"/>
                  </a:cubicBezTo>
                  <a:cubicBezTo>
                    <a:pt x="7" y="2"/>
                    <a:pt x="15" y="0"/>
                    <a:pt x="21" y="4"/>
                  </a:cubicBezTo>
                  <a:cubicBezTo>
                    <a:pt x="602" y="339"/>
                    <a:pt x="602" y="339"/>
                    <a:pt x="602" y="339"/>
                  </a:cubicBezTo>
                  <a:cubicBezTo>
                    <a:pt x="608" y="342"/>
                    <a:pt x="610" y="350"/>
                    <a:pt x="606" y="356"/>
                  </a:cubicBezTo>
                  <a:cubicBezTo>
                    <a:pt x="604" y="360"/>
                    <a:pt x="600" y="362"/>
                    <a:pt x="595" y="362"/>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85" name="Freeform 180"/>
            <p:cNvSpPr>
              <a:spLocks/>
            </p:cNvSpPr>
            <p:nvPr/>
          </p:nvSpPr>
          <p:spPr bwMode="auto">
            <a:xfrm>
              <a:off x="4225925" y="4579938"/>
              <a:ext cx="1609725" cy="962025"/>
            </a:xfrm>
            <a:custGeom>
              <a:avLst/>
              <a:gdLst>
                <a:gd name="T0" fmla="*/ 465 w 479"/>
                <a:gd name="T1" fmla="*/ 287 h 287"/>
                <a:gd name="T2" fmla="*/ 459 w 479"/>
                <a:gd name="T3" fmla="*/ 285 h 287"/>
                <a:gd name="T4" fmla="*/ 8 w 479"/>
                <a:gd name="T5" fmla="*/ 25 h 287"/>
                <a:gd name="T6" fmla="*/ 4 w 479"/>
                <a:gd name="T7" fmla="*/ 8 h 287"/>
                <a:gd name="T8" fmla="*/ 21 w 479"/>
                <a:gd name="T9" fmla="*/ 4 h 287"/>
                <a:gd name="T10" fmla="*/ 471 w 479"/>
                <a:gd name="T11" fmla="*/ 264 h 287"/>
                <a:gd name="T12" fmla="*/ 476 w 479"/>
                <a:gd name="T13" fmla="*/ 281 h 287"/>
                <a:gd name="T14" fmla="*/ 465 w 479"/>
                <a:gd name="T15" fmla="*/ 287 h 2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287">
                  <a:moveTo>
                    <a:pt x="465" y="287"/>
                  </a:moveTo>
                  <a:cubicBezTo>
                    <a:pt x="463" y="287"/>
                    <a:pt x="461" y="287"/>
                    <a:pt x="459" y="285"/>
                  </a:cubicBezTo>
                  <a:cubicBezTo>
                    <a:pt x="8" y="25"/>
                    <a:pt x="8" y="25"/>
                    <a:pt x="8" y="25"/>
                  </a:cubicBezTo>
                  <a:cubicBezTo>
                    <a:pt x="2" y="22"/>
                    <a:pt x="0" y="14"/>
                    <a:pt x="4" y="8"/>
                  </a:cubicBezTo>
                  <a:cubicBezTo>
                    <a:pt x="7" y="2"/>
                    <a:pt x="15" y="0"/>
                    <a:pt x="21" y="4"/>
                  </a:cubicBezTo>
                  <a:cubicBezTo>
                    <a:pt x="471" y="264"/>
                    <a:pt x="471" y="264"/>
                    <a:pt x="471" y="264"/>
                  </a:cubicBezTo>
                  <a:cubicBezTo>
                    <a:pt x="477" y="267"/>
                    <a:pt x="479" y="275"/>
                    <a:pt x="476" y="281"/>
                  </a:cubicBezTo>
                  <a:cubicBezTo>
                    <a:pt x="473" y="285"/>
                    <a:pt x="469" y="287"/>
                    <a:pt x="465" y="287"/>
                  </a:cubicBezTo>
                  <a:close/>
                </a:path>
              </a:pathLst>
            </a:custGeom>
            <a:solidFill>
              <a:srgbClr val="BCBE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90" name="Group 89"/>
          <p:cNvGrpSpPr/>
          <p:nvPr/>
        </p:nvGrpSpPr>
        <p:grpSpPr>
          <a:xfrm>
            <a:off x="7639200" y="2006165"/>
            <a:ext cx="545156" cy="1621515"/>
            <a:chOff x="1651001" y="1104901"/>
            <a:chExt cx="1612900" cy="4797425"/>
          </a:xfrm>
        </p:grpSpPr>
        <p:sp>
          <p:nvSpPr>
            <p:cNvPr id="72" name="Freeform 47"/>
            <p:cNvSpPr>
              <a:spLocks/>
            </p:cNvSpPr>
            <p:nvPr/>
          </p:nvSpPr>
          <p:spPr bwMode="auto">
            <a:xfrm>
              <a:off x="2166938" y="1936751"/>
              <a:ext cx="1063625" cy="1924050"/>
            </a:xfrm>
            <a:custGeom>
              <a:avLst/>
              <a:gdLst>
                <a:gd name="T0" fmla="*/ 16 w 249"/>
                <a:gd name="T1" fmla="*/ 301 h 453"/>
                <a:gd name="T2" fmla="*/ 13 w 249"/>
                <a:gd name="T3" fmla="*/ 174 h 453"/>
                <a:gd name="T4" fmla="*/ 9 w 249"/>
                <a:gd name="T5" fmla="*/ 135 h 453"/>
                <a:gd name="T6" fmla="*/ 23 w 249"/>
                <a:gd name="T7" fmla="*/ 103 h 453"/>
                <a:gd name="T8" fmla="*/ 21 w 249"/>
                <a:gd name="T9" fmla="*/ 29 h 453"/>
                <a:gd name="T10" fmla="*/ 60 w 249"/>
                <a:gd name="T11" fmla="*/ 0 h 453"/>
                <a:gd name="T12" fmla="*/ 69 w 249"/>
                <a:gd name="T13" fmla="*/ 29 h 453"/>
                <a:gd name="T14" fmla="*/ 61 w 249"/>
                <a:gd name="T15" fmla="*/ 155 h 453"/>
                <a:gd name="T16" fmla="*/ 128 w 249"/>
                <a:gd name="T17" fmla="*/ 100 h 453"/>
                <a:gd name="T18" fmla="*/ 198 w 249"/>
                <a:gd name="T19" fmla="*/ 43 h 453"/>
                <a:gd name="T20" fmla="*/ 204 w 249"/>
                <a:gd name="T21" fmla="*/ 159 h 453"/>
                <a:gd name="T22" fmla="*/ 205 w 249"/>
                <a:gd name="T23" fmla="*/ 275 h 453"/>
                <a:gd name="T24" fmla="*/ 235 w 249"/>
                <a:gd name="T25" fmla="*/ 349 h 453"/>
                <a:gd name="T26" fmla="*/ 236 w 249"/>
                <a:gd name="T27" fmla="*/ 425 h 453"/>
                <a:gd name="T28" fmla="*/ 199 w 249"/>
                <a:gd name="T29" fmla="*/ 450 h 453"/>
                <a:gd name="T30" fmla="*/ 148 w 249"/>
                <a:gd name="T31" fmla="*/ 449 h 453"/>
                <a:gd name="T32" fmla="*/ 88 w 249"/>
                <a:gd name="T33" fmla="*/ 445 h 453"/>
                <a:gd name="T34" fmla="*/ 0 w 249"/>
                <a:gd name="T35" fmla="*/ 394 h 453"/>
                <a:gd name="T36" fmla="*/ 16 w 249"/>
                <a:gd name="T37" fmla="*/ 30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9" h="453">
                  <a:moveTo>
                    <a:pt x="16" y="301"/>
                  </a:moveTo>
                  <a:cubicBezTo>
                    <a:pt x="8" y="258"/>
                    <a:pt x="20" y="217"/>
                    <a:pt x="13" y="174"/>
                  </a:cubicBezTo>
                  <a:cubicBezTo>
                    <a:pt x="10" y="161"/>
                    <a:pt x="6" y="148"/>
                    <a:pt x="9" y="135"/>
                  </a:cubicBezTo>
                  <a:cubicBezTo>
                    <a:pt x="11" y="123"/>
                    <a:pt x="18" y="114"/>
                    <a:pt x="23" y="103"/>
                  </a:cubicBezTo>
                  <a:cubicBezTo>
                    <a:pt x="34" y="80"/>
                    <a:pt x="33" y="52"/>
                    <a:pt x="21" y="29"/>
                  </a:cubicBezTo>
                  <a:cubicBezTo>
                    <a:pt x="33" y="19"/>
                    <a:pt x="46" y="8"/>
                    <a:pt x="60" y="0"/>
                  </a:cubicBezTo>
                  <a:cubicBezTo>
                    <a:pt x="64" y="9"/>
                    <a:pt x="67" y="19"/>
                    <a:pt x="69" y="29"/>
                  </a:cubicBezTo>
                  <a:cubicBezTo>
                    <a:pt x="74" y="71"/>
                    <a:pt x="51" y="113"/>
                    <a:pt x="61" y="155"/>
                  </a:cubicBezTo>
                  <a:cubicBezTo>
                    <a:pt x="87" y="143"/>
                    <a:pt x="107" y="120"/>
                    <a:pt x="128" y="100"/>
                  </a:cubicBezTo>
                  <a:cubicBezTo>
                    <a:pt x="148" y="81"/>
                    <a:pt x="175" y="57"/>
                    <a:pt x="198" y="43"/>
                  </a:cubicBezTo>
                  <a:cubicBezTo>
                    <a:pt x="213" y="76"/>
                    <a:pt x="207" y="121"/>
                    <a:pt x="204" y="159"/>
                  </a:cubicBezTo>
                  <a:cubicBezTo>
                    <a:pt x="200" y="198"/>
                    <a:pt x="194" y="238"/>
                    <a:pt x="205" y="275"/>
                  </a:cubicBezTo>
                  <a:cubicBezTo>
                    <a:pt x="212" y="301"/>
                    <a:pt x="226" y="324"/>
                    <a:pt x="235" y="349"/>
                  </a:cubicBezTo>
                  <a:cubicBezTo>
                    <a:pt x="245" y="373"/>
                    <a:pt x="249" y="402"/>
                    <a:pt x="236" y="425"/>
                  </a:cubicBezTo>
                  <a:cubicBezTo>
                    <a:pt x="228" y="440"/>
                    <a:pt x="215" y="447"/>
                    <a:pt x="199" y="450"/>
                  </a:cubicBezTo>
                  <a:cubicBezTo>
                    <a:pt x="182" y="453"/>
                    <a:pt x="165" y="450"/>
                    <a:pt x="148" y="449"/>
                  </a:cubicBezTo>
                  <a:cubicBezTo>
                    <a:pt x="128" y="448"/>
                    <a:pt x="108" y="449"/>
                    <a:pt x="88" y="445"/>
                  </a:cubicBezTo>
                  <a:cubicBezTo>
                    <a:pt x="55" y="438"/>
                    <a:pt x="27" y="415"/>
                    <a:pt x="0" y="394"/>
                  </a:cubicBezTo>
                  <a:cubicBezTo>
                    <a:pt x="17" y="365"/>
                    <a:pt x="23" y="333"/>
                    <a:pt x="16" y="301"/>
                  </a:cubicBezTo>
                  <a:close/>
                </a:path>
              </a:pathLst>
            </a:custGeom>
            <a:solidFill>
              <a:srgbClr val="3061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3" name="Freeform 48"/>
            <p:cNvSpPr>
              <a:spLocks/>
            </p:cNvSpPr>
            <p:nvPr/>
          </p:nvSpPr>
          <p:spPr bwMode="auto">
            <a:xfrm>
              <a:off x="2330451" y="1830388"/>
              <a:ext cx="276225" cy="438150"/>
            </a:xfrm>
            <a:custGeom>
              <a:avLst/>
              <a:gdLst>
                <a:gd name="T0" fmla="*/ 38 w 65"/>
                <a:gd name="T1" fmla="*/ 10 h 103"/>
                <a:gd name="T2" fmla="*/ 42 w 65"/>
                <a:gd name="T3" fmla="*/ 24 h 103"/>
                <a:gd name="T4" fmla="*/ 51 w 65"/>
                <a:gd name="T5" fmla="*/ 36 h 103"/>
                <a:gd name="T6" fmla="*/ 65 w 65"/>
                <a:gd name="T7" fmla="*/ 37 h 103"/>
                <a:gd name="T8" fmla="*/ 30 w 65"/>
                <a:gd name="T9" fmla="*/ 102 h 103"/>
                <a:gd name="T10" fmla="*/ 29 w 65"/>
                <a:gd name="T11" fmla="*/ 102 h 103"/>
                <a:gd name="T12" fmla="*/ 19 w 65"/>
                <a:gd name="T13" fmla="*/ 100 h 103"/>
                <a:gd name="T14" fmla="*/ 17 w 65"/>
                <a:gd name="T15" fmla="*/ 85 h 103"/>
                <a:gd name="T16" fmla="*/ 11 w 65"/>
                <a:gd name="T17" fmla="*/ 79 h 103"/>
                <a:gd name="T18" fmla="*/ 15 w 65"/>
                <a:gd name="T19" fmla="*/ 69 h 103"/>
                <a:gd name="T20" fmla="*/ 18 w 65"/>
                <a:gd name="T21" fmla="*/ 59 h 103"/>
                <a:gd name="T22" fmla="*/ 12 w 65"/>
                <a:gd name="T23" fmla="*/ 54 h 103"/>
                <a:gd name="T24" fmla="*/ 9 w 65"/>
                <a:gd name="T25" fmla="*/ 47 h 103"/>
                <a:gd name="T26" fmla="*/ 0 w 65"/>
                <a:gd name="T27" fmla="*/ 40 h 103"/>
                <a:gd name="T28" fmla="*/ 21 w 65"/>
                <a:gd name="T29" fmla="*/ 21 h 103"/>
                <a:gd name="T30" fmla="*/ 34 w 65"/>
                <a:gd name="T31" fmla="*/ 0 h 103"/>
                <a:gd name="T32" fmla="*/ 38 w 65"/>
                <a:gd name="T33"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 h="103">
                  <a:moveTo>
                    <a:pt x="38" y="10"/>
                  </a:moveTo>
                  <a:cubicBezTo>
                    <a:pt x="39" y="15"/>
                    <a:pt x="40" y="20"/>
                    <a:pt x="42" y="24"/>
                  </a:cubicBezTo>
                  <a:cubicBezTo>
                    <a:pt x="44" y="29"/>
                    <a:pt x="47" y="33"/>
                    <a:pt x="51" y="36"/>
                  </a:cubicBezTo>
                  <a:cubicBezTo>
                    <a:pt x="55" y="39"/>
                    <a:pt x="61" y="40"/>
                    <a:pt x="65" y="37"/>
                  </a:cubicBezTo>
                  <a:cubicBezTo>
                    <a:pt x="63" y="63"/>
                    <a:pt x="50" y="87"/>
                    <a:pt x="30" y="102"/>
                  </a:cubicBezTo>
                  <a:cubicBezTo>
                    <a:pt x="30" y="102"/>
                    <a:pt x="29" y="102"/>
                    <a:pt x="29" y="102"/>
                  </a:cubicBezTo>
                  <a:cubicBezTo>
                    <a:pt x="26" y="103"/>
                    <a:pt x="22" y="103"/>
                    <a:pt x="19" y="100"/>
                  </a:cubicBezTo>
                  <a:cubicBezTo>
                    <a:pt x="16" y="96"/>
                    <a:pt x="20" y="90"/>
                    <a:pt x="17" y="85"/>
                  </a:cubicBezTo>
                  <a:cubicBezTo>
                    <a:pt x="16" y="83"/>
                    <a:pt x="13" y="82"/>
                    <a:pt x="11" y="79"/>
                  </a:cubicBezTo>
                  <a:cubicBezTo>
                    <a:pt x="10" y="76"/>
                    <a:pt x="12" y="72"/>
                    <a:pt x="15" y="69"/>
                  </a:cubicBezTo>
                  <a:cubicBezTo>
                    <a:pt x="17" y="66"/>
                    <a:pt x="20" y="62"/>
                    <a:pt x="18" y="59"/>
                  </a:cubicBezTo>
                  <a:cubicBezTo>
                    <a:pt x="16" y="56"/>
                    <a:pt x="14" y="56"/>
                    <a:pt x="12" y="54"/>
                  </a:cubicBezTo>
                  <a:cubicBezTo>
                    <a:pt x="10" y="52"/>
                    <a:pt x="10" y="49"/>
                    <a:pt x="9" y="47"/>
                  </a:cubicBezTo>
                  <a:cubicBezTo>
                    <a:pt x="6" y="41"/>
                    <a:pt x="7" y="41"/>
                    <a:pt x="0" y="40"/>
                  </a:cubicBezTo>
                  <a:cubicBezTo>
                    <a:pt x="11" y="39"/>
                    <a:pt x="14" y="28"/>
                    <a:pt x="21" y="21"/>
                  </a:cubicBezTo>
                  <a:cubicBezTo>
                    <a:pt x="27" y="15"/>
                    <a:pt x="31" y="8"/>
                    <a:pt x="34" y="0"/>
                  </a:cubicBezTo>
                  <a:cubicBezTo>
                    <a:pt x="35" y="4"/>
                    <a:pt x="37" y="7"/>
                    <a:pt x="38" y="10"/>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4" name="Freeform 49"/>
            <p:cNvSpPr>
              <a:spLocks/>
            </p:cNvSpPr>
            <p:nvPr/>
          </p:nvSpPr>
          <p:spPr bwMode="auto">
            <a:xfrm>
              <a:off x="2406651" y="1419226"/>
              <a:ext cx="541338" cy="1176338"/>
            </a:xfrm>
            <a:custGeom>
              <a:avLst/>
              <a:gdLst>
                <a:gd name="T0" fmla="*/ 127 w 127"/>
                <a:gd name="T1" fmla="*/ 177 h 277"/>
                <a:gd name="T2" fmla="*/ 72 w 127"/>
                <a:gd name="T3" fmla="*/ 222 h 277"/>
                <a:gd name="T4" fmla="*/ 58 w 127"/>
                <a:gd name="T5" fmla="*/ 236 h 277"/>
                <a:gd name="T6" fmla="*/ 5 w 127"/>
                <a:gd name="T7" fmla="*/ 277 h 277"/>
                <a:gd name="T8" fmla="*/ 7 w 127"/>
                <a:gd name="T9" fmla="*/ 215 h 277"/>
                <a:gd name="T10" fmla="*/ 10 w 127"/>
                <a:gd name="T11" fmla="*/ 201 h 277"/>
                <a:gd name="T12" fmla="*/ 47 w 127"/>
                <a:gd name="T13" fmla="*/ 134 h 277"/>
                <a:gd name="T14" fmla="*/ 33 w 127"/>
                <a:gd name="T15" fmla="*/ 133 h 277"/>
                <a:gd name="T16" fmla="*/ 24 w 127"/>
                <a:gd name="T17" fmla="*/ 121 h 277"/>
                <a:gd name="T18" fmla="*/ 21 w 127"/>
                <a:gd name="T19" fmla="*/ 113 h 277"/>
                <a:gd name="T20" fmla="*/ 20 w 127"/>
                <a:gd name="T21" fmla="*/ 107 h 277"/>
                <a:gd name="T22" fmla="*/ 9 w 127"/>
                <a:gd name="T23" fmla="*/ 87 h 277"/>
                <a:gd name="T24" fmla="*/ 3 w 127"/>
                <a:gd name="T25" fmla="*/ 67 h 277"/>
                <a:gd name="T26" fmla="*/ 55 w 127"/>
                <a:gd name="T27" fmla="*/ 0 h 277"/>
                <a:gd name="T28" fmla="*/ 67 w 127"/>
                <a:gd name="T29" fmla="*/ 12 h 277"/>
                <a:gd name="T30" fmla="*/ 73 w 127"/>
                <a:gd name="T31" fmla="*/ 29 h 277"/>
                <a:gd name="T32" fmla="*/ 87 w 127"/>
                <a:gd name="T33" fmla="*/ 53 h 277"/>
                <a:gd name="T34" fmla="*/ 117 w 127"/>
                <a:gd name="T35" fmla="*/ 122 h 277"/>
                <a:gd name="T36" fmla="*/ 122 w 127"/>
                <a:gd name="T37" fmla="*/ 146 h 277"/>
                <a:gd name="T38" fmla="*/ 127 w 127"/>
                <a:gd name="T39" fmla="*/ 1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7" h="277">
                  <a:moveTo>
                    <a:pt x="127" y="177"/>
                  </a:moveTo>
                  <a:cubicBezTo>
                    <a:pt x="107" y="190"/>
                    <a:pt x="89" y="205"/>
                    <a:pt x="72" y="222"/>
                  </a:cubicBezTo>
                  <a:cubicBezTo>
                    <a:pt x="67" y="226"/>
                    <a:pt x="63" y="231"/>
                    <a:pt x="58" y="236"/>
                  </a:cubicBezTo>
                  <a:cubicBezTo>
                    <a:pt x="42" y="252"/>
                    <a:pt x="25" y="267"/>
                    <a:pt x="5" y="277"/>
                  </a:cubicBezTo>
                  <a:cubicBezTo>
                    <a:pt x="0" y="256"/>
                    <a:pt x="3" y="236"/>
                    <a:pt x="7" y="215"/>
                  </a:cubicBezTo>
                  <a:cubicBezTo>
                    <a:pt x="8" y="210"/>
                    <a:pt x="9" y="205"/>
                    <a:pt x="10" y="201"/>
                  </a:cubicBezTo>
                  <a:cubicBezTo>
                    <a:pt x="31" y="185"/>
                    <a:pt x="45" y="161"/>
                    <a:pt x="47" y="134"/>
                  </a:cubicBezTo>
                  <a:cubicBezTo>
                    <a:pt x="43" y="137"/>
                    <a:pt x="37" y="136"/>
                    <a:pt x="33" y="133"/>
                  </a:cubicBezTo>
                  <a:cubicBezTo>
                    <a:pt x="29" y="130"/>
                    <a:pt x="26" y="126"/>
                    <a:pt x="24" y="121"/>
                  </a:cubicBezTo>
                  <a:cubicBezTo>
                    <a:pt x="23" y="119"/>
                    <a:pt x="22" y="116"/>
                    <a:pt x="21" y="113"/>
                  </a:cubicBezTo>
                  <a:cubicBezTo>
                    <a:pt x="21" y="111"/>
                    <a:pt x="20" y="109"/>
                    <a:pt x="20" y="107"/>
                  </a:cubicBezTo>
                  <a:cubicBezTo>
                    <a:pt x="17" y="100"/>
                    <a:pt x="14" y="93"/>
                    <a:pt x="9" y="87"/>
                  </a:cubicBezTo>
                  <a:cubicBezTo>
                    <a:pt x="3" y="67"/>
                    <a:pt x="3" y="67"/>
                    <a:pt x="3" y="67"/>
                  </a:cubicBezTo>
                  <a:cubicBezTo>
                    <a:pt x="8" y="38"/>
                    <a:pt x="28" y="13"/>
                    <a:pt x="55" y="0"/>
                  </a:cubicBezTo>
                  <a:cubicBezTo>
                    <a:pt x="60" y="2"/>
                    <a:pt x="64" y="7"/>
                    <a:pt x="67" y="12"/>
                  </a:cubicBezTo>
                  <a:cubicBezTo>
                    <a:pt x="69" y="18"/>
                    <a:pt x="70" y="24"/>
                    <a:pt x="73" y="29"/>
                  </a:cubicBezTo>
                  <a:cubicBezTo>
                    <a:pt x="76" y="38"/>
                    <a:pt x="82" y="45"/>
                    <a:pt x="87" y="53"/>
                  </a:cubicBezTo>
                  <a:cubicBezTo>
                    <a:pt x="102" y="73"/>
                    <a:pt x="111" y="97"/>
                    <a:pt x="117" y="122"/>
                  </a:cubicBezTo>
                  <a:cubicBezTo>
                    <a:pt x="118" y="130"/>
                    <a:pt x="120" y="138"/>
                    <a:pt x="122" y="146"/>
                  </a:cubicBezTo>
                  <a:cubicBezTo>
                    <a:pt x="124" y="156"/>
                    <a:pt x="125" y="167"/>
                    <a:pt x="127" y="177"/>
                  </a:cubicBezTo>
                  <a:close/>
                </a:path>
              </a:pathLst>
            </a:custGeom>
            <a:solidFill>
              <a:srgbClr val="FDBF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5" name="Freeform 50"/>
            <p:cNvSpPr>
              <a:spLocks/>
            </p:cNvSpPr>
            <p:nvPr/>
          </p:nvSpPr>
          <p:spPr bwMode="auto">
            <a:xfrm>
              <a:off x="2479676" y="4781551"/>
              <a:ext cx="473075" cy="966788"/>
            </a:xfrm>
            <a:custGeom>
              <a:avLst/>
              <a:gdLst>
                <a:gd name="T0" fmla="*/ 88 w 111"/>
                <a:gd name="T1" fmla="*/ 165 h 228"/>
                <a:gd name="T2" fmla="*/ 86 w 111"/>
                <a:gd name="T3" fmla="*/ 175 h 228"/>
                <a:gd name="T4" fmla="*/ 81 w 111"/>
                <a:gd name="T5" fmla="*/ 188 h 228"/>
                <a:gd name="T6" fmla="*/ 66 w 111"/>
                <a:gd name="T7" fmla="*/ 213 h 228"/>
                <a:gd name="T8" fmla="*/ 40 w 111"/>
                <a:gd name="T9" fmla="*/ 228 h 228"/>
                <a:gd name="T10" fmla="*/ 0 w 111"/>
                <a:gd name="T11" fmla="*/ 211 h 228"/>
                <a:gd name="T12" fmla="*/ 3 w 111"/>
                <a:gd name="T13" fmla="*/ 208 h 228"/>
                <a:gd name="T14" fmla="*/ 43 w 111"/>
                <a:gd name="T15" fmla="*/ 121 h 228"/>
                <a:gd name="T16" fmla="*/ 42 w 111"/>
                <a:gd name="T17" fmla="*/ 25 h 228"/>
                <a:gd name="T18" fmla="*/ 46 w 111"/>
                <a:gd name="T19" fmla="*/ 6 h 228"/>
                <a:gd name="T20" fmla="*/ 55 w 111"/>
                <a:gd name="T21" fmla="*/ 4 h 228"/>
                <a:gd name="T22" fmla="*/ 102 w 111"/>
                <a:gd name="T23" fmla="*/ 0 h 228"/>
                <a:gd name="T24" fmla="*/ 96 w 111"/>
                <a:gd name="T25" fmla="*/ 67 h 228"/>
                <a:gd name="T26" fmla="*/ 83 w 111"/>
                <a:gd name="T27" fmla="*/ 134 h 228"/>
                <a:gd name="T28" fmla="*/ 89 w 111"/>
                <a:gd name="T29" fmla="*/ 153 h 228"/>
                <a:gd name="T30" fmla="*/ 89 w 111"/>
                <a:gd name="T31" fmla="*/ 156 h 228"/>
                <a:gd name="T32" fmla="*/ 88 w 111"/>
                <a:gd name="T33" fmla="*/ 16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228">
                  <a:moveTo>
                    <a:pt x="88" y="165"/>
                  </a:moveTo>
                  <a:cubicBezTo>
                    <a:pt x="88" y="168"/>
                    <a:pt x="87" y="171"/>
                    <a:pt x="86" y="175"/>
                  </a:cubicBezTo>
                  <a:cubicBezTo>
                    <a:pt x="84" y="179"/>
                    <a:pt x="83" y="184"/>
                    <a:pt x="81" y="188"/>
                  </a:cubicBezTo>
                  <a:cubicBezTo>
                    <a:pt x="78" y="197"/>
                    <a:pt x="72" y="205"/>
                    <a:pt x="66" y="213"/>
                  </a:cubicBezTo>
                  <a:cubicBezTo>
                    <a:pt x="59" y="220"/>
                    <a:pt x="50" y="228"/>
                    <a:pt x="40" y="228"/>
                  </a:cubicBezTo>
                  <a:cubicBezTo>
                    <a:pt x="28" y="220"/>
                    <a:pt x="14" y="215"/>
                    <a:pt x="0" y="211"/>
                  </a:cubicBezTo>
                  <a:cubicBezTo>
                    <a:pt x="1" y="210"/>
                    <a:pt x="2" y="209"/>
                    <a:pt x="3" y="208"/>
                  </a:cubicBezTo>
                  <a:cubicBezTo>
                    <a:pt x="26" y="185"/>
                    <a:pt x="38" y="154"/>
                    <a:pt x="43" y="121"/>
                  </a:cubicBezTo>
                  <a:cubicBezTo>
                    <a:pt x="48" y="89"/>
                    <a:pt x="45" y="57"/>
                    <a:pt x="42" y="25"/>
                  </a:cubicBezTo>
                  <a:cubicBezTo>
                    <a:pt x="41" y="18"/>
                    <a:pt x="41" y="10"/>
                    <a:pt x="46" y="6"/>
                  </a:cubicBezTo>
                  <a:cubicBezTo>
                    <a:pt x="49" y="4"/>
                    <a:pt x="52" y="4"/>
                    <a:pt x="55" y="4"/>
                  </a:cubicBezTo>
                  <a:cubicBezTo>
                    <a:pt x="71" y="3"/>
                    <a:pt x="86" y="2"/>
                    <a:pt x="102" y="0"/>
                  </a:cubicBezTo>
                  <a:cubicBezTo>
                    <a:pt x="111" y="21"/>
                    <a:pt x="104" y="46"/>
                    <a:pt x="96" y="67"/>
                  </a:cubicBezTo>
                  <a:cubicBezTo>
                    <a:pt x="88" y="89"/>
                    <a:pt x="78" y="112"/>
                    <a:pt x="83" y="134"/>
                  </a:cubicBezTo>
                  <a:cubicBezTo>
                    <a:pt x="85" y="140"/>
                    <a:pt x="87" y="146"/>
                    <a:pt x="89" y="153"/>
                  </a:cubicBezTo>
                  <a:cubicBezTo>
                    <a:pt x="89" y="154"/>
                    <a:pt x="89" y="155"/>
                    <a:pt x="89" y="156"/>
                  </a:cubicBezTo>
                  <a:cubicBezTo>
                    <a:pt x="89" y="159"/>
                    <a:pt x="89" y="162"/>
                    <a:pt x="88" y="16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6" name="Freeform 51"/>
            <p:cNvSpPr>
              <a:spLocks/>
            </p:cNvSpPr>
            <p:nvPr/>
          </p:nvSpPr>
          <p:spPr bwMode="auto">
            <a:xfrm>
              <a:off x="2414588" y="5430838"/>
              <a:ext cx="461963" cy="471488"/>
            </a:xfrm>
            <a:custGeom>
              <a:avLst/>
              <a:gdLst>
                <a:gd name="T0" fmla="*/ 1 w 108"/>
                <a:gd name="T1" fmla="*/ 77 h 111"/>
                <a:gd name="T2" fmla="*/ 15 w 108"/>
                <a:gd name="T3" fmla="*/ 58 h 111"/>
                <a:gd name="T4" fmla="*/ 55 w 108"/>
                <a:gd name="T5" fmla="*/ 75 h 111"/>
                <a:gd name="T6" fmla="*/ 81 w 108"/>
                <a:gd name="T7" fmla="*/ 60 h 111"/>
                <a:gd name="T8" fmla="*/ 96 w 108"/>
                <a:gd name="T9" fmla="*/ 35 h 111"/>
                <a:gd name="T10" fmla="*/ 101 w 108"/>
                <a:gd name="T11" fmla="*/ 22 h 111"/>
                <a:gd name="T12" fmla="*/ 103 w 108"/>
                <a:gd name="T13" fmla="*/ 12 h 111"/>
                <a:gd name="T14" fmla="*/ 104 w 108"/>
                <a:gd name="T15" fmla="*/ 3 h 111"/>
                <a:gd name="T16" fmla="*/ 104 w 108"/>
                <a:gd name="T17" fmla="*/ 0 h 111"/>
                <a:gd name="T18" fmla="*/ 107 w 108"/>
                <a:gd name="T19" fmla="*/ 16 h 111"/>
                <a:gd name="T20" fmla="*/ 97 w 108"/>
                <a:gd name="T21" fmla="*/ 48 h 111"/>
                <a:gd name="T22" fmla="*/ 6 w 108"/>
                <a:gd name="T23" fmla="*/ 101 h 111"/>
                <a:gd name="T24" fmla="*/ 1 w 108"/>
                <a:gd name="T25" fmla="*/ 7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8" h="111">
                  <a:moveTo>
                    <a:pt x="1" y="77"/>
                  </a:moveTo>
                  <a:cubicBezTo>
                    <a:pt x="3" y="69"/>
                    <a:pt x="9" y="63"/>
                    <a:pt x="15" y="58"/>
                  </a:cubicBezTo>
                  <a:cubicBezTo>
                    <a:pt x="29" y="62"/>
                    <a:pt x="43" y="67"/>
                    <a:pt x="55" y="75"/>
                  </a:cubicBezTo>
                  <a:cubicBezTo>
                    <a:pt x="65" y="75"/>
                    <a:pt x="74" y="67"/>
                    <a:pt x="81" y="60"/>
                  </a:cubicBezTo>
                  <a:cubicBezTo>
                    <a:pt x="87" y="52"/>
                    <a:pt x="93" y="44"/>
                    <a:pt x="96" y="35"/>
                  </a:cubicBezTo>
                  <a:cubicBezTo>
                    <a:pt x="98" y="31"/>
                    <a:pt x="99" y="26"/>
                    <a:pt x="101" y="22"/>
                  </a:cubicBezTo>
                  <a:cubicBezTo>
                    <a:pt x="102" y="18"/>
                    <a:pt x="103" y="15"/>
                    <a:pt x="103" y="12"/>
                  </a:cubicBezTo>
                  <a:cubicBezTo>
                    <a:pt x="104" y="9"/>
                    <a:pt x="104" y="6"/>
                    <a:pt x="104" y="3"/>
                  </a:cubicBezTo>
                  <a:cubicBezTo>
                    <a:pt x="104" y="2"/>
                    <a:pt x="104" y="1"/>
                    <a:pt x="104" y="0"/>
                  </a:cubicBezTo>
                  <a:cubicBezTo>
                    <a:pt x="106" y="5"/>
                    <a:pt x="107" y="10"/>
                    <a:pt x="107" y="16"/>
                  </a:cubicBezTo>
                  <a:cubicBezTo>
                    <a:pt x="108" y="27"/>
                    <a:pt x="101" y="38"/>
                    <a:pt x="97" y="48"/>
                  </a:cubicBezTo>
                  <a:cubicBezTo>
                    <a:pt x="69" y="111"/>
                    <a:pt x="6" y="101"/>
                    <a:pt x="6" y="101"/>
                  </a:cubicBezTo>
                  <a:cubicBezTo>
                    <a:pt x="6" y="101"/>
                    <a:pt x="0" y="85"/>
                    <a:pt x="1" y="77"/>
                  </a:cubicBezTo>
                  <a:close/>
                </a:path>
              </a:pathLst>
            </a:custGeom>
            <a:solidFill>
              <a:srgbClr val="3061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 name="Freeform 52"/>
            <p:cNvSpPr>
              <a:spLocks/>
            </p:cNvSpPr>
            <p:nvPr/>
          </p:nvSpPr>
          <p:spPr bwMode="auto">
            <a:xfrm>
              <a:off x="1873251" y="4751388"/>
              <a:ext cx="503238" cy="831850"/>
            </a:xfrm>
            <a:custGeom>
              <a:avLst/>
              <a:gdLst>
                <a:gd name="T0" fmla="*/ 92 w 118"/>
                <a:gd name="T1" fmla="*/ 170 h 196"/>
                <a:gd name="T2" fmla="*/ 75 w 118"/>
                <a:gd name="T3" fmla="*/ 181 h 196"/>
                <a:gd name="T4" fmla="*/ 34 w 118"/>
                <a:gd name="T5" fmla="*/ 193 h 196"/>
                <a:gd name="T6" fmla="*/ 10 w 118"/>
                <a:gd name="T7" fmla="*/ 193 h 196"/>
                <a:gd name="T8" fmla="*/ 6 w 118"/>
                <a:gd name="T9" fmla="*/ 191 h 196"/>
                <a:gd name="T10" fmla="*/ 3 w 118"/>
                <a:gd name="T11" fmla="*/ 187 h 196"/>
                <a:gd name="T12" fmla="*/ 1 w 118"/>
                <a:gd name="T13" fmla="*/ 175 h 196"/>
                <a:gd name="T14" fmla="*/ 8 w 118"/>
                <a:gd name="T15" fmla="*/ 165 h 196"/>
                <a:gd name="T16" fmla="*/ 46 w 118"/>
                <a:gd name="T17" fmla="*/ 149 h 196"/>
                <a:gd name="T18" fmla="*/ 62 w 118"/>
                <a:gd name="T19" fmla="*/ 110 h 196"/>
                <a:gd name="T20" fmla="*/ 56 w 118"/>
                <a:gd name="T21" fmla="*/ 68 h 196"/>
                <a:gd name="T22" fmla="*/ 50 w 118"/>
                <a:gd name="T23" fmla="*/ 49 h 196"/>
                <a:gd name="T24" fmla="*/ 44 w 118"/>
                <a:gd name="T25" fmla="*/ 0 h 196"/>
                <a:gd name="T26" fmla="*/ 115 w 118"/>
                <a:gd name="T27" fmla="*/ 10 h 196"/>
                <a:gd name="T28" fmla="*/ 113 w 118"/>
                <a:gd name="T29" fmla="*/ 69 h 196"/>
                <a:gd name="T30" fmla="*/ 110 w 118"/>
                <a:gd name="T31" fmla="*/ 78 h 196"/>
                <a:gd name="T32" fmla="*/ 109 w 118"/>
                <a:gd name="T33" fmla="*/ 91 h 196"/>
                <a:gd name="T34" fmla="*/ 107 w 118"/>
                <a:gd name="T35" fmla="*/ 99 h 196"/>
                <a:gd name="T36" fmla="*/ 110 w 118"/>
                <a:gd name="T37" fmla="*/ 140 h 196"/>
                <a:gd name="T38" fmla="*/ 111 w 118"/>
                <a:gd name="T39" fmla="*/ 146 h 196"/>
                <a:gd name="T40" fmla="*/ 102 w 118"/>
                <a:gd name="T41" fmla="*/ 163 h 196"/>
                <a:gd name="T42" fmla="*/ 92 w 118"/>
                <a:gd name="T43" fmla="*/ 17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8" h="196">
                  <a:moveTo>
                    <a:pt x="92" y="170"/>
                  </a:moveTo>
                  <a:cubicBezTo>
                    <a:pt x="87" y="174"/>
                    <a:pt x="81" y="178"/>
                    <a:pt x="75" y="181"/>
                  </a:cubicBezTo>
                  <a:cubicBezTo>
                    <a:pt x="62" y="187"/>
                    <a:pt x="48" y="190"/>
                    <a:pt x="34" y="193"/>
                  </a:cubicBezTo>
                  <a:cubicBezTo>
                    <a:pt x="26" y="194"/>
                    <a:pt x="18" y="196"/>
                    <a:pt x="10" y="193"/>
                  </a:cubicBezTo>
                  <a:cubicBezTo>
                    <a:pt x="9" y="193"/>
                    <a:pt x="7" y="192"/>
                    <a:pt x="6" y="191"/>
                  </a:cubicBezTo>
                  <a:cubicBezTo>
                    <a:pt x="5" y="190"/>
                    <a:pt x="4" y="189"/>
                    <a:pt x="3" y="187"/>
                  </a:cubicBezTo>
                  <a:cubicBezTo>
                    <a:pt x="1" y="183"/>
                    <a:pt x="0" y="179"/>
                    <a:pt x="1" y="175"/>
                  </a:cubicBezTo>
                  <a:cubicBezTo>
                    <a:pt x="2" y="171"/>
                    <a:pt x="5" y="168"/>
                    <a:pt x="8" y="165"/>
                  </a:cubicBezTo>
                  <a:cubicBezTo>
                    <a:pt x="21" y="161"/>
                    <a:pt x="35" y="158"/>
                    <a:pt x="46" y="149"/>
                  </a:cubicBezTo>
                  <a:cubicBezTo>
                    <a:pt x="56" y="139"/>
                    <a:pt x="61" y="125"/>
                    <a:pt x="62" y="110"/>
                  </a:cubicBezTo>
                  <a:cubicBezTo>
                    <a:pt x="62" y="96"/>
                    <a:pt x="59" y="82"/>
                    <a:pt x="56" y="68"/>
                  </a:cubicBezTo>
                  <a:cubicBezTo>
                    <a:pt x="54" y="62"/>
                    <a:pt x="52" y="55"/>
                    <a:pt x="50" y="49"/>
                  </a:cubicBezTo>
                  <a:cubicBezTo>
                    <a:pt x="46" y="33"/>
                    <a:pt x="41" y="16"/>
                    <a:pt x="44" y="0"/>
                  </a:cubicBezTo>
                  <a:cubicBezTo>
                    <a:pt x="68" y="2"/>
                    <a:pt x="91" y="6"/>
                    <a:pt x="115" y="10"/>
                  </a:cubicBezTo>
                  <a:cubicBezTo>
                    <a:pt x="117" y="30"/>
                    <a:pt x="118" y="50"/>
                    <a:pt x="113" y="69"/>
                  </a:cubicBezTo>
                  <a:cubicBezTo>
                    <a:pt x="112" y="72"/>
                    <a:pt x="111" y="75"/>
                    <a:pt x="110" y="78"/>
                  </a:cubicBezTo>
                  <a:cubicBezTo>
                    <a:pt x="109" y="82"/>
                    <a:pt x="109" y="86"/>
                    <a:pt x="109" y="91"/>
                  </a:cubicBezTo>
                  <a:cubicBezTo>
                    <a:pt x="108" y="93"/>
                    <a:pt x="108" y="96"/>
                    <a:pt x="107" y="99"/>
                  </a:cubicBezTo>
                  <a:cubicBezTo>
                    <a:pt x="105" y="113"/>
                    <a:pt x="106" y="127"/>
                    <a:pt x="110" y="140"/>
                  </a:cubicBezTo>
                  <a:cubicBezTo>
                    <a:pt x="110" y="142"/>
                    <a:pt x="111" y="144"/>
                    <a:pt x="111" y="146"/>
                  </a:cubicBezTo>
                  <a:cubicBezTo>
                    <a:pt x="109" y="152"/>
                    <a:pt x="107" y="158"/>
                    <a:pt x="102" y="163"/>
                  </a:cubicBezTo>
                  <a:cubicBezTo>
                    <a:pt x="99" y="166"/>
                    <a:pt x="96" y="168"/>
                    <a:pt x="92" y="17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 name="Freeform 53"/>
            <p:cNvSpPr>
              <a:spLocks/>
            </p:cNvSpPr>
            <p:nvPr/>
          </p:nvSpPr>
          <p:spPr bwMode="auto">
            <a:xfrm>
              <a:off x="1651001" y="5370513"/>
              <a:ext cx="730250" cy="323850"/>
            </a:xfrm>
            <a:custGeom>
              <a:avLst/>
              <a:gdLst>
                <a:gd name="T0" fmla="*/ 5 w 171"/>
                <a:gd name="T1" fmla="*/ 39 h 76"/>
                <a:gd name="T2" fmla="*/ 15 w 171"/>
                <a:gd name="T3" fmla="*/ 34 h 76"/>
                <a:gd name="T4" fmla="*/ 53 w 171"/>
                <a:gd name="T5" fmla="*/ 20 h 76"/>
                <a:gd name="T6" fmla="*/ 60 w 171"/>
                <a:gd name="T7" fmla="*/ 19 h 76"/>
                <a:gd name="T8" fmla="*/ 53 w 171"/>
                <a:gd name="T9" fmla="*/ 29 h 76"/>
                <a:gd name="T10" fmla="*/ 55 w 171"/>
                <a:gd name="T11" fmla="*/ 41 h 76"/>
                <a:gd name="T12" fmla="*/ 58 w 171"/>
                <a:gd name="T13" fmla="*/ 45 h 76"/>
                <a:gd name="T14" fmla="*/ 62 w 171"/>
                <a:gd name="T15" fmla="*/ 47 h 76"/>
                <a:gd name="T16" fmla="*/ 86 w 171"/>
                <a:gd name="T17" fmla="*/ 47 h 76"/>
                <a:gd name="T18" fmla="*/ 127 w 171"/>
                <a:gd name="T19" fmla="*/ 35 h 76"/>
                <a:gd name="T20" fmla="*/ 144 w 171"/>
                <a:gd name="T21" fmla="*/ 24 h 76"/>
                <a:gd name="T22" fmla="*/ 154 w 171"/>
                <a:gd name="T23" fmla="*/ 17 h 76"/>
                <a:gd name="T24" fmla="*/ 163 w 171"/>
                <a:gd name="T25" fmla="*/ 0 h 76"/>
                <a:gd name="T26" fmla="*/ 170 w 171"/>
                <a:gd name="T27" fmla="*/ 35 h 76"/>
                <a:gd name="T28" fmla="*/ 162 w 171"/>
                <a:gd name="T29" fmla="*/ 50 h 76"/>
                <a:gd name="T30" fmla="*/ 146 w 171"/>
                <a:gd name="T31" fmla="*/ 55 h 76"/>
                <a:gd name="T32" fmla="*/ 129 w 171"/>
                <a:gd name="T33" fmla="*/ 55 h 76"/>
                <a:gd name="T34" fmla="*/ 90 w 171"/>
                <a:gd name="T35" fmla="*/ 62 h 76"/>
                <a:gd name="T36" fmla="*/ 57 w 171"/>
                <a:gd name="T37" fmla="*/ 74 h 76"/>
                <a:gd name="T38" fmla="*/ 26 w 171"/>
                <a:gd name="T39" fmla="*/ 69 h 76"/>
                <a:gd name="T40" fmla="*/ 8 w 171"/>
                <a:gd name="T41" fmla="*/ 55 h 76"/>
                <a:gd name="T42" fmla="*/ 1 w 171"/>
                <a:gd name="T43" fmla="*/ 48 h 76"/>
                <a:gd name="T44" fmla="*/ 5 w 171"/>
                <a:gd name="T45" fmla="*/ 3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76">
                  <a:moveTo>
                    <a:pt x="5" y="39"/>
                  </a:moveTo>
                  <a:cubicBezTo>
                    <a:pt x="8" y="36"/>
                    <a:pt x="11" y="35"/>
                    <a:pt x="15" y="34"/>
                  </a:cubicBezTo>
                  <a:cubicBezTo>
                    <a:pt x="27" y="29"/>
                    <a:pt x="40" y="24"/>
                    <a:pt x="53" y="20"/>
                  </a:cubicBezTo>
                  <a:cubicBezTo>
                    <a:pt x="56" y="20"/>
                    <a:pt x="58" y="19"/>
                    <a:pt x="60" y="19"/>
                  </a:cubicBezTo>
                  <a:cubicBezTo>
                    <a:pt x="57" y="22"/>
                    <a:pt x="54" y="25"/>
                    <a:pt x="53" y="29"/>
                  </a:cubicBezTo>
                  <a:cubicBezTo>
                    <a:pt x="52" y="33"/>
                    <a:pt x="53" y="37"/>
                    <a:pt x="55" y="41"/>
                  </a:cubicBezTo>
                  <a:cubicBezTo>
                    <a:pt x="56" y="43"/>
                    <a:pt x="57" y="44"/>
                    <a:pt x="58" y="45"/>
                  </a:cubicBezTo>
                  <a:cubicBezTo>
                    <a:pt x="59" y="46"/>
                    <a:pt x="61" y="47"/>
                    <a:pt x="62" y="47"/>
                  </a:cubicBezTo>
                  <a:cubicBezTo>
                    <a:pt x="70" y="50"/>
                    <a:pt x="78" y="48"/>
                    <a:pt x="86" y="47"/>
                  </a:cubicBezTo>
                  <a:cubicBezTo>
                    <a:pt x="100" y="44"/>
                    <a:pt x="114" y="41"/>
                    <a:pt x="127" y="35"/>
                  </a:cubicBezTo>
                  <a:cubicBezTo>
                    <a:pt x="133" y="32"/>
                    <a:pt x="139" y="28"/>
                    <a:pt x="144" y="24"/>
                  </a:cubicBezTo>
                  <a:cubicBezTo>
                    <a:pt x="148" y="22"/>
                    <a:pt x="151" y="20"/>
                    <a:pt x="154" y="17"/>
                  </a:cubicBezTo>
                  <a:cubicBezTo>
                    <a:pt x="159" y="12"/>
                    <a:pt x="161" y="6"/>
                    <a:pt x="163" y="0"/>
                  </a:cubicBezTo>
                  <a:cubicBezTo>
                    <a:pt x="167" y="12"/>
                    <a:pt x="171" y="23"/>
                    <a:pt x="170" y="35"/>
                  </a:cubicBezTo>
                  <a:cubicBezTo>
                    <a:pt x="169" y="40"/>
                    <a:pt x="166" y="46"/>
                    <a:pt x="162" y="50"/>
                  </a:cubicBezTo>
                  <a:cubicBezTo>
                    <a:pt x="158" y="53"/>
                    <a:pt x="152" y="55"/>
                    <a:pt x="146" y="55"/>
                  </a:cubicBezTo>
                  <a:cubicBezTo>
                    <a:pt x="141" y="56"/>
                    <a:pt x="135" y="55"/>
                    <a:pt x="129" y="55"/>
                  </a:cubicBezTo>
                  <a:cubicBezTo>
                    <a:pt x="116" y="55"/>
                    <a:pt x="103" y="57"/>
                    <a:pt x="90" y="62"/>
                  </a:cubicBezTo>
                  <a:cubicBezTo>
                    <a:pt x="79" y="66"/>
                    <a:pt x="69" y="72"/>
                    <a:pt x="57" y="74"/>
                  </a:cubicBezTo>
                  <a:cubicBezTo>
                    <a:pt x="47" y="76"/>
                    <a:pt x="36" y="73"/>
                    <a:pt x="26" y="69"/>
                  </a:cubicBezTo>
                  <a:cubicBezTo>
                    <a:pt x="19" y="65"/>
                    <a:pt x="13" y="61"/>
                    <a:pt x="8" y="55"/>
                  </a:cubicBezTo>
                  <a:cubicBezTo>
                    <a:pt x="6" y="54"/>
                    <a:pt x="1" y="51"/>
                    <a:pt x="1" y="48"/>
                  </a:cubicBezTo>
                  <a:cubicBezTo>
                    <a:pt x="0" y="45"/>
                    <a:pt x="3" y="41"/>
                    <a:pt x="5" y="39"/>
                  </a:cubicBezTo>
                  <a:close/>
                </a:path>
              </a:pathLst>
            </a:custGeom>
            <a:solidFill>
              <a:srgbClr val="3061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 name="Freeform 54"/>
            <p:cNvSpPr>
              <a:spLocks/>
            </p:cNvSpPr>
            <p:nvPr/>
          </p:nvSpPr>
          <p:spPr bwMode="auto">
            <a:xfrm>
              <a:off x="1936751" y="3643313"/>
              <a:ext cx="1281113" cy="1235075"/>
            </a:xfrm>
            <a:custGeom>
              <a:avLst/>
              <a:gdLst>
                <a:gd name="T0" fmla="*/ 12 w 300"/>
                <a:gd name="T1" fmla="*/ 151 h 291"/>
                <a:gd name="T2" fmla="*/ 19 w 300"/>
                <a:gd name="T3" fmla="*/ 120 h 291"/>
                <a:gd name="T4" fmla="*/ 43 w 300"/>
                <a:gd name="T5" fmla="*/ 37 h 291"/>
                <a:gd name="T6" fmla="*/ 57 w 300"/>
                <a:gd name="T7" fmla="*/ 8 h 291"/>
                <a:gd name="T8" fmla="*/ 65 w 300"/>
                <a:gd name="T9" fmla="*/ 0 h 291"/>
                <a:gd name="T10" fmla="*/ 142 w 300"/>
                <a:gd name="T11" fmla="*/ 43 h 291"/>
                <a:gd name="T12" fmla="*/ 202 w 300"/>
                <a:gd name="T13" fmla="*/ 47 h 291"/>
                <a:gd name="T14" fmla="*/ 253 w 300"/>
                <a:gd name="T15" fmla="*/ 48 h 291"/>
                <a:gd name="T16" fmla="*/ 290 w 300"/>
                <a:gd name="T17" fmla="*/ 23 h 291"/>
                <a:gd name="T18" fmla="*/ 292 w 300"/>
                <a:gd name="T19" fmla="*/ 19 h 291"/>
                <a:gd name="T20" fmla="*/ 284 w 300"/>
                <a:gd name="T21" fmla="*/ 120 h 291"/>
                <a:gd name="T22" fmla="*/ 251 w 300"/>
                <a:gd name="T23" fmla="*/ 230 h 291"/>
                <a:gd name="T24" fmla="*/ 236 w 300"/>
                <a:gd name="T25" fmla="*/ 274 h 291"/>
                <a:gd name="T26" fmla="*/ 193 w 300"/>
                <a:gd name="T27" fmla="*/ 290 h 291"/>
                <a:gd name="T28" fmla="*/ 146 w 300"/>
                <a:gd name="T29" fmla="*/ 283 h 291"/>
                <a:gd name="T30" fmla="*/ 73 w 300"/>
                <a:gd name="T31" fmla="*/ 278 h 291"/>
                <a:gd name="T32" fmla="*/ 25 w 300"/>
                <a:gd name="T33" fmla="*/ 266 h 291"/>
                <a:gd name="T34" fmla="*/ 2 w 300"/>
                <a:gd name="T35" fmla="*/ 213 h 291"/>
                <a:gd name="T36" fmla="*/ 12 w 300"/>
                <a:gd name="T37" fmla="*/ 15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291">
                  <a:moveTo>
                    <a:pt x="12" y="151"/>
                  </a:moveTo>
                  <a:cubicBezTo>
                    <a:pt x="17" y="141"/>
                    <a:pt x="17" y="131"/>
                    <a:pt x="19" y="120"/>
                  </a:cubicBezTo>
                  <a:cubicBezTo>
                    <a:pt x="25" y="92"/>
                    <a:pt x="32" y="64"/>
                    <a:pt x="43" y="37"/>
                  </a:cubicBezTo>
                  <a:cubicBezTo>
                    <a:pt x="46" y="27"/>
                    <a:pt x="51" y="16"/>
                    <a:pt x="57" y="8"/>
                  </a:cubicBezTo>
                  <a:cubicBezTo>
                    <a:pt x="60" y="5"/>
                    <a:pt x="62" y="3"/>
                    <a:pt x="65" y="0"/>
                  </a:cubicBezTo>
                  <a:cubicBezTo>
                    <a:pt x="88" y="19"/>
                    <a:pt x="113" y="37"/>
                    <a:pt x="142" y="43"/>
                  </a:cubicBezTo>
                  <a:cubicBezTo>
                    <a:pt x="162" y="47"/>
                    <a:pt x="182" y="46"/>
                    <a:pt x="202" y="47"/>
                  </a:cubicBezTo>
                  <a:cubicBezTo>
                    <a:pt x="219" y="48"/>
                    <a:pt x="236" y="51"/>
                    <a:pt x="253" y="48"/>
                  </a:cubicBezTo>
                  <a:cubicBezTo>
                    <a:pt x="269" y="45"/>
                    <a:pt x="282" y="38"/>
                    <a:pt x="290" y="23"/>
                  </a:cubicBezTo>
                  <a:cubicBezTo>
                    <a:pt x="291" y="22"/>
                    <a:pt x="292" y="21"/>
                    <a:pt x="292" y="19"/>
                  </a:cubicBezTo>
                  <a:cubicBezTo>
                    <a:pt x="300" y="52"/>
                    <a:pt x="294" y="87"/>
                    <a:pt x="284" y="120"/>
                  </a:cubicBezTo>
                  <a:cubicBezTo>
                    <a:pt x="273" y="157"/>
                    <a:pt x="257" y="192"/>
                    <a:pt x="251" y="230"/>
                  </a:cubicBezTo>
                  <a:cubicBezTo>
                    <a:pt x="248" y="246"/>
                    <a:pt x="247" y="262"/>
                    <a:pt x="236" y="274"/>
                  </a:cubicBezTo>
                  <a:cubicBezTo>
                    <a:pt x="226" y="287"/>
                    <a:pt x="209" y="291"/>
                    <a:pt x="193" y="290"/>
                  </a:cubicBezTo>
                  <a:cubicBezTo>
                    <a:pt x="177" y="290"/>
                    <a:pt x="162" y="285"/>
                    <a:pt x="146" y="283"/>
                  </a:cubicBezTo>
                  <a:cubicBezTo>
                    <a:pt x="122" y="278"/>
                    <a:pt x="98" y="278"/>
                    <a:pt x="73" y="278"/>
                  </a:cubicBezTo>
                  <a:cubicBezTo>
                    <a:pt x="57" y="278"/>
                    <a:pt x="38" y="277"/>
                    <a:pt x="25" y="266"/>
                  </a:cubicBezTo>
                  <a:cubicBezTo>
                    <a:pt x="11" y="255"/>
                    <a:pt x="5" y="231"/>
                    <a:pt x="2" y="213"/>
                  </a:cubicBezTo>
                  <a:cubicBezTo>
                    <a:pt x="0" y="192"/>
                    <a:pt x="3" y="171"/>
                    <a:pt x="12" y="15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 name="Freeform 55"/>
            <p:cNvSpPr>
              <a:spLocks/>
            </p:cNvSpPr>
            <p:nvPr/>
          </p:nvSpPr>
          <p:spPr bwMode="auto">
            <a:xfrm>
              <a:off x="2206626" y="3529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1" name="Freeform 56"/>
            <p:cNvSpPr>
              <a:spLocks/>
            </p:cNvSpPr>
            <p:nvPr/>
          </p:nvSpPr>
          <p:spPr bwMode="auto">
            <a:xfrm>
              <a:off x="2138363" y="3541713"/>
              <a:ext cx="76200" cy="187325"/>
            </a:xfrm>
            <a:custGeom>
              <a:avLst/>
              <a:gdLst>
                <a:gd name="T0" fmla="*/ 0 w 18"/>
                <a:gd name="T1" fmla="*/ 29 h 44"/>
                <a:gd name="T2" fmla="*/ 1 w 18"/>
                <a:gd name="T3" fmla="*/ 20 h 44"/>
                <a:gd name="T4" fmla="*/ 2 w 18"/>
                <a:gd name="T5" fmla="*/ 10 h 44"/>
                <a:gd name="T6" fmla="*/ 7 w 18"/>
                <a:gd name="T7" fmla="*/ 0 h 44"/>
                <a:gd name="T8" fmla="*/ 15 w 18"/>
                <a:gd name="T9" fmla="*/ 1 h 44"/>
                <a:gd name="T10" fmla="*/ 7 w 18"/>
                <a:gd name="T11" fmla="*/ 16 h 44"/>
                <a:gd name="T12" fmla="*/ 18 w 18"/>
                <a:gd name="T13" fmla="*/ 24 h 44"/>
                <a:gd name="T14" fmla="*/ 10 w 18"/>
                <a:gd name="T15" fmla="*/ 32 h 44"/>
                <a:gd name="T16" fmla="*/ 3 w 18"/>
                <a:gd name="T17" fmla="*/ 44 h 44"/>
                <a:gd name="T18" fmla="*/ 1 w 18"/>
                <a:gd name="T19" fmla="*/ 40 h 44"/>
                <a:gd name="T20" fmla="*/ 0 w 18"/>
                <a:gd name="T2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44">
                  <a:moveTo>
                    <a:pt x="0" y="29"/>
                  </a:moveTo>
                  <a:cubicBezTo>
                    <a:pt x="0" y="26"/>
                    <a:pt x="0" y="23"/>
                    <a:pt x="1" y="20"/>
                  </a:cubicBezTo>
                  <a:cubicBezTo>
                    <a:pt x="1" y="16"/>
                    <a:pt x="1" y="13"/>
                    <a:pt x="2" y="10"/>
                  </a:cubicBezTo>
                  <a:cubicBezTo>
                    <a:pt x="3" y="6"/>
                    <a:pt x="5" y="3"/>
                    <a:pt x="7" y="0"/>
                  </a:cubicBezTo>
                  <a:cubicBezTo>
                    <a:pt x="9" y="0"/>
                    <a:pt x="12" y="0"/>
                    <a:pt x="15" y="1"/>
                  </a:cubicBezTo>
                  <a:cubicBezTo>
                    <a:pt x="13" y="6"/>
                    <a:pt x="10" y="11"/>
                    <a:pt x="7" y="16"/>
                  </a:cubicBezTo>
                  <a:cubicBezTo>
                    <a:pt x="11" y="19"/>
                    <a:pt x="14" y="21"/>
                    <a:pt x="18" y="24"/>
                  </a:cubicBezTo>
                  <a:cubicBezTo>
                    <a:pt x="15" y="27"/>
                    <a:pt x="13" y="29"/>
                    <a:pt x="10" y="32"/>
                  </a:cubicBezTo>
                  <a:cubicBezTo>
                    <a:pt x="7" y="36"/>
                    <a:pt x="5" y="40"/>
                    <a:pt x="3" y="44"/>
                  </a:cubicBezTo>
                  <a:cubicBezTo>
                    <a:pt x="2" y="43"/>
                    <a:pt x="1" y="41"/>
                    <a:pt x="1" y="40"/>
                  </a:cubicBezTo>
                  <a:cubicBezTo>
                    <a:pt x="0" y="36"/>
                    <a:pt x="0" y="33"/>
                    <a:pt x="0" y="2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2" name="Freeform 57"/>
            <p:cNvSpPr>
              <a:spLocks/>
            </p:cNvSpPr>
            <p:nvPr/>
          </p:nvSpPr>
          <p:spPr bwMode="auto">
            <a:xfrm>
              <a:off x="2154238" y="2798763"/>
              <a:ext cx="107950" cy="747713"/>
            </a:xfrm>
            <a:custGeom>
              <a:avLst/>
              <a:gdLst>
                <a:gd name="T0" fmla="*/ 18 w 25"/>
                <a:gd name="T1" fmla="*/ 0 h 176"/>
                <a:gd name="T2" fmla="*/ 19 w 25"/>
                <a:gd name="T3" fmla="*/ 98 h 176"/>
                <a:gd name="T4" fmla="*/ 11 w 25"/>
                <a:gd name="T5" fmla="*/ 176 h 176"/>
                <a:gd name="T6" fmla="*/ 0 w 25"/>
                <a:gd name="T7" fmla="*/ 174 h 176"/>
                <a:gd name="T8" fmla="*/ 18 w 25"/>
                <a:gd name="T9" fmla="*/ 0 h 176"/>
              </a:gdLst>
              <a:ahLst/>
              <a:cxnLst>
                <a:cxn ang="0">
                  <a:pos x="T0" y="T1"/>
                </a:cxn>
                <a:cxn ang="0">
                  <a:pos x="T2" y="T3"/>
                </a:cxn>
                <a:cxn ang="0">
                  <a:pos x="T4" y="T5"/>
                </a:cxn>
                <a:cxn ang="0">
                  <a:pos x="T6" y="T7"/>
                </a:cxn>
                <a:cxn ang="0">
                  <a:pos x="T8" y="T9"/>
                </a:cxn>
              </a:cxnLst>
              <a:rect l="0" t="0" r="r" b="b"/>
              <a:pathLst>
                <a:path w="25" h="176">
                  <a:moveTo>
                    <a:pt x="18" y="0"/>
                  </a:moveTo>
                  <a:cubicBezTo>
                    <a:pt x="18" y="33"/>
                    <a:pt x="13" y="65"/>
                    <a:pt x="19" y="98"/>
                  </a:cubicBezTo>
                  <a:cubicBezTo>
                    <a:pt x="25" y="124"/>
                    <a:pt x="21" y="151"/>
                    <a:pt x="11" y="176"/>
                  </a:cubicBezTo>
                  <a:cubicBezTo>
                    <a:pt x="7" y="175"/>
                    <a:pt x="3" y="175"/>
                    <a:pt x="0" y="174"/>
                  </a:cubicBezTo>
                  <a:cubicBezTo>
                    <a:pt x="3" y="167"/>
                    <a:pt x="12" y="74"/>
                    <a:pt x="18" y="0"/>
                  </a:cubicBezTo>
                  <a:close/>
                </a:path>
              </a:pathLst>
            </a:custGeom>
            <a:solidFill>
              <a:srgbClr val="064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3" name="Freeform 58"/>
            <p:cNvSpPr>
              <a:spLocks/>
            </p:cNvSpPr>
            <p:nvPr/>
          </p:nvSpPr>
          <p:spPr bwMode="auto">
            <a:xfrm>
              <a:off x="2232026" y="2060576"/>
              <a:ext cx="80963" cy="339725"/>
            </a:xfrm>
            <a:custGeom>
              <a:avLst/>
              <a:gdLst>
                <a:gd name="T0" fmla="*/ 8 w 19"/>
                <a:gd name="T1" fmla="*/ 74 h 80"/>
                <a:gd name="T2" fmla="*/ 5 w 19"/>
                <a:gd name="T3" fmla="*/ 80 h 80"/>
                <a:gd name="T4" fmla="*/ 6 w 19"/>
                <a:gd name="T5" fmla="*/ 0 h 80"/>
                <a:gd name="T6" fmla="*/ 8 w 19"/>
                <a:gd name="T7" fmla="*/ 74 h 80"/>
              </a:gdLst>
              <a:ahLst/>
              <a:cxnLst>
                <a:cxn ang="0">
                  <a:pos x="T0" y="T1"/>
                </a:cxn>
                <a:cxn ang="0">
                  <a:pos x="T2" y="T3"/>
                </a:cxn>
                <a:cxn ang="0">
                  <a:pos x="T4" y="T5"/>
                </a:cxn>
                <a:cxn ang="0">
                  <a:pos x="T6" y="T7"/>
                </a:cxn>
              </a:cxnLst>
              <a:rect l="0" t="0" r="r" b="b"/>
              <a:pathLst>
                <a:path w="19" h="80">
                  <a:moveTo>
                    <a:pt x="8" y="74"/>
                  </a:moveTo>
                  <a:cubicBezTo>
                    <a:pt x="7" y="76"/>
                    <a:pt x="6" y="78"/>
                    <a:pt x="5" y="80"/>
                  </a:cubicBezTo>
                  <a:cubicBezTo>
                    <a:pt x="3" y="60"/>
                    <a:pt x="0" y="13"/>
                    <a:pt x="6" y="0"/>
                  </a:cubicBezTo>
                  <a:cubicBezTo>
                    <a:pt x="18" y="23"/>
                    <a:pt x="19" y="51"/>
                    <a:pt x="8" y="74"/>
                  </a:cubicBezTo>
                  <a:close/>
                </a:path>
              </a:pathLst>
            </a:custGeom>
            <a:solidFill>
              <a:srgbClr val="064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4" name="Freeform 59"/>
            <p:cNvSpPr>
              <a:spLocks/>
            </p:cNvSpPr>
            <p:nvPr/>
          </p:nvSpPr>
          <p:spPr bwMode="auto">
            <a:xfrm>
              <a:off x="2730501" y="2157413"/>
              <a:ext cx="533400" cy="1001713"/>
            </a:xfrm>
            <a:custGeom>
              <a:avLst/>
              <a:gdLst>
                <a:gd name="T0" fmla="*/ 0 w 125"/>
                <a:gd name="T1" fmla="*/ 236 h 236"/>
                <a:gd name="T2" fmla="*/ 56 w 125"/>
                <a:gd name="T3" fmla="*/ 194 h 236"/>
                <a:gd name="T4" fmla="*/ 97 w 125"/>
                <a:gd name="T5" fmla="*/ 135 h 236"/>
                <a:gd name="T6" fmla="*/ 125 w 125"/>
                <a:gd name="T7" fmla="*/ 69 h 236"/>
                <a:gd name="T8" fmla="*/ 92 w 125"/>
                <a:gd name="T9" fmla="*/ 4 h 236"/>
                <a:gd name="T10" fmla="*/ 81 w 125"/>
                <a:gd name="T11" fmla="*/ 1 h 236"/>
                <a:gd name="T12" fmla="*/ 73 w 125"/>
                <a:gd name="T13" fmla="*/ 15 h 236"/>
                <a:gd name="T14" fmla="*/ 51 w 125"/>
                <a:gd name="T15" fmla="*/ 58 h 236"/>
                <a:gd name="T16" fmla="*/ 29 w 125"/>
                <a:gd name="T17" fmla="*/ 121 h 236"/>
                <a:gd name="T18" fmla="*/ 23 w 125"/>
                <a:gd name="T19" fmla="*/ 145 h 236"/>
                <a:gd name="T20" fmla="*/ 11 w 125"/>
                <a:gd name="T21" fmla="*/ 197 h 236"/>
                <a:gd name="T22" fmla="*/ 0 w 125"/>
                <a:gd name="T23"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236">
                  <a:moveTo>
                    <a:pt x="0" y="236"/>
                  </a:moveTo>
                  <a:cubicBezTo>
                    <a:pt x="29" y="234"/>
                    <a:pt x="43" y="211"/>
                    <a:pt x="56" y="194"/>
                  </a:cubicBezTo>
                  <a:cubicBezTo>
                    <a:pt x="70" y="178"/>
                    <a:pt x="85" y="147"/>
                    <a:pt x="97" y="135"/>
                  </a:cubicBezTo>
                  <a:cubicBezTo>
                    <a:pt x="115" y="118"/>
                    <a:pt x="125" y="94"/>
                    <a:pt x="125" y="69"/>
                  </a:cubicBezTo>
                  <a:cubicBezTo>
                    <a:pt x="125" y="44"/>
                    <a:pt x="113" y="19"/>
                    <a:pt x="92" y="4"/>
                  </a:cubicBezTo>
                  <a:cubicBezTo>
                    <a:pt x="89" y="2"/>
                    <a:pt x="85" y="0"/>
                    <a:pt x="81" y="1"/>
                  </a:cubicBezTo>
                  <a:cubicBezTo>
                    <a:pt x="76" y="3"/>
                    <a:pt x="75" y="9"/>
                    <a:pt x="73" y="15"/>
                  </a:cubicBezTo>
                  <a:cubicBezTo>
                    <a:pt x="69" y="31"/>
                    <a:pt x="59" y="44"/>
                    <a:pt x="51" y="58"/>
                  </a:cubicBezTo>
                  <a:cubicBezTo>
                    <a:pt x="40" y="77"/>
                    <a:pt x="32" y="99"/>
                    <a:pt x="29" y="121"/>
                  </a:cubicBezTo>
                  <a:cubicBezTo>
                    <a:pt x="28" y="129"/>
                    <a:pt x="24" y="136"/>
                    <a:pt x="23" y="145"/>
                  </a:cubicBezTo>
                  <a:cubicBezTo>
                    <a:pt x="22" y="163"/>
                    <a:pt x="18" y="181"/>
                    <a:pt x="11" y="197"/>
                  </a:cubicBezTo>
                  <a:cubicBezTo>
                    <a:pt x="6" y="210"/>
                    <a:pt x="0" y="223"/>
                    <a:pt x="0" y="236"/>
                  </a:cubicBezTo>
                  <a:close/>
                </a:path>
              </a:pathLst>
            </a:custGeom>
            <a:solidFill>
              <a:srgbClr val="064F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5" name="Freeform 60"/>
            <p:cNvSpPr>
              <a:spLocks/>
            </p:cNvSpPr>
            <p:nvPr/>
          </p:nvSpPr>
          <p:spPr bwMode="auto">
            <a:xfrm>
              <a:off x="2330451" y="1104901"/>
              <a:ext cx="887413" cy="1155700"/>
            </a:xfrm>
            <a:custGeom>
              <a:avLst/>
              <a:gdLst>
                <a:gd name="T0" fmla="*/ 163 w 208"/>
                <a:gd name="T1" fmla="*/ 62 h 272"/>
                <a:gd name="T2" fmla="*/ 167 w 208"/>
                <a:gd name="T3" fmla="*/ 164 h 272"/>
                <a:gd name="T4" fmla="*/ 208 w 208"/>
                <a:gd name="T5" fmla="*/ 242 h 272"/>
                <a:gd name="T6" fmla="*/ 147 w 208"/>
                <a:gd name="T7" fmla="*/ 270 h 272"/>
                <a:gd name="T8" fmla="*/ 135 w 208"/>
                <a:gd name="T9" fmla="*/ 196 h 272"/>
                <a:gd name="T10" fmla="*/ 105 w 208"/>
                <a:gd name="T11" fmla="*/ 127 h 272"/>
                <a:gd name="T12" fmla="*/ 91 w 208"/>
                <a:gd name="T13" fmla="*/ 103 h 272"/>
                <a:gd name="T14" fmla="*/ 85 w 208"/>
                <a:gd name="T15" fmla="*/ 86 h 272"/>
                <a:gd name="T16" fmla="*/ 73 w 208"/>
                <a:gd name="T17" fmla="*/ 74 h 272"/>
                <a:gd name="T18" fmla="*/ 21 w 208"/>
                <a:gd name="T19" fmla="*/ 141 h 272"/>
                <a:gd name="T20" fmla="*/ 4 w 208"/>
                <a:gd name="T21" fmla="*/ 76 h 272"/>
                <a:gd name="T22" fmla="*/ 41 w 208"/>
                <a:gd name="T23" fmla="*/ 18 h 272"/>
                <a:gd name="T24" fmla="*/ 108 w 208"/>
                <a:gd name="T25" fmla="*/ 3 h 272"/>
                <a:gd name="T26" fmla="*/ 138 w 208"/>
                <a:gd name="T27" fmla="*/ 16 h 272"/>
                <a:gd name="T28" fmla="*/ 163 w 208"/>
                <a:gd name="T29" fmla="*/ 6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72">
                  <a:moveTo>
                    <a:pt x="163" y="62"/>
                  </a:moveTo>
                  <a:cubicBezTo>
                    <a:pt x="171" y="95"/>
                    <a:pt x="162" y="130"/>
                    <a:pt x="167" y="164"/>
                  </a:cubicBezTo>
                  <a:cubicBezTo>
                    <a:pt x="171" y="194"/>
                    <a:pt x="186" y="222"/>
                    <a:pt x="208" y="242"/>
                  </a:cubicBezTo>
                  <a:cubicBezTo>
                    <a:pt x="193" y="260"/>
                    <a:pt x="170" y="272"/>
                    <a:pt x="147" y="270"/>
                  </a:cubicBezTo>
                  <a:cubicBezTo>
                    <a:pt x="144" y="245"/>
                    <a:pt x="141" y="220"/>
                    <a:pt x="135" y="196"/>
                  </a:cubicBezTo>
                  <a:cubicBezTo>
                    <a:pt x="129" y="171"/>
                    <a:pt x="120" y="147"/>
                    <a:pt x="105" y="127"/>
                  </a:cubicBezTo>
                  <a:cubicBezTo>
                    <a:pt x="100" y="119"/>
                    <a:pt x="94" y="112"/>
                    <a:pt x="91" y="103"/>
                  </a:cubicBezTo>
                  <a:cubicBezTo>
                    <a:pt x="88" y="98"/>
                    <a:pt x="87" y="92"/>
                    <a:pt x="85" y="86"/>
                  </a:cubicBezTo>
                  <a:cubicBezTo>
                    <a:pt x="82" y="81"/>
                    <a:pt x="78" y="76"/>
                    <a:pt x="73" y="74"/>
                  </a:cubicBezTo>
                  <a:cubicBezTo>
                    <a:pt x="46" y="86"/>
                    <a:pt x="26" y="112"/>
                    <a:pt x="21" y="141"/>
                  </a:cubicBezTo>
                  <a:cubicBezTo>
                    <a:pt x="6" y="123"/>
                    <a:pt x="0" y="99"/>
                    <a:pt x="4" y="76"/>
                  </a:cubicBezTo>
                  <a:cubicBezTo>
                    <a:pt x="7" y="53"/>
                    <a:pt x="21" y="31"/>
                    <a:pt x="41" y="18"/>
                  </a:cubicBezTo>
                  <a:cubicBezTo>
                    <a:pt x="60" y="5"/>
                    <a:pt x="85" y="0"/>
                    <a:pt x="108" y="3"/>
                  </a:cubicBezTo>
                  <a:cubicBezTo>
                    <a:pt x="119" y="5"/>
                    <a:pt x="129" y="9"/>
                    <a:pt x="138" y="16"/>
                  </a:cubicBezTo>
                  <a:cubicBezTo>
                    <a:pt x="152" y="27"/>
                    <a:pt x="160" y="45"/>
                    <a:pt x="163" y="62"/>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6" name="Freeform 61"/>
            <p:cNvSpPr>
              <a:spLocks/>
            </p:cNvSpPr>
            <p:nvPr/>
          </p:nvSpPr>
          <p:spPr bwMode="auto">
            <a:xfrm>
              <a:off x="2603501" y="2192338"/>
              <a:ext cx="336550" cy="979488"/>
            </a:xfrm>
            <a:custGeom>
              <a:avLst/>
              <a:gdLst>
                <a:gd name="T0" fmla="*/ 31 w 79"/>
                <a:gd name="T1" fmla="*/ 0 h 231"/>
                <a:gd name="T2" fmla="*/ 1 w 79"/>
                <a:gd name="T3" fmla="*/ 198 h 231"/>
                <a:gd name="T4" fmla="*/ 3 w 79"/>
                <a:gd name="T5" fmla="*/ 219 h 231"/>
                <a:gd name="T6" fmla="*/ 18 w 79"/>
                <a:gd name="T7" fmla="*/ 228 h 231"/>
                <a:gd name="T8" fmla="*/ 54 w 79"/>
                <a:gd name="T9" fmla="*/ 211 h 231"/>
                <a:gd name="T10" fmla="*/ 59 w 79"/>
                <a:gd name="T11" fmla="*/ 178 h 231"/>
                <a:gd name="T12" fmla="*/ 68 w 79"/>
                <a:gd name="T13" fmla="*/ 137 h 231"/>
                <a:gd name="T14" fmla="*/ 75 w 79"/>
                <a:gd name="T15" fmla="*/ 80 h 231"/>
                <a:gd name="T16" fmla="*/ 77 w 79"/>
                <a:gd name="T17" fmla="*/ 5 h 231"/>
                <a:gd name="T18" fmla="*/ 31 w 79"/>
                <a:gd name="T19" fmla="*/ 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231">
                  <a:moveTo>
                    <a:pt x="31" y="0"/>
                  </a:moveTo>
                  <a:cubicBezTo>
                    <a:pt x="27" y="67"/>
                    <a:pt x="8" y="132"/>
                    <a:pt x="1" y="198"/>
                  </a:cubicBezTo>
                  <a:cubicBezTo>
                    <a:pt x="0" y="205"/>
                    <a:pt x="0" y="213"/>
                    <a:pt x="3" y="219"/>
                  </a:cubicBezTo>
                  <a:cubicBezTo>
                    <a:pt x="6" y="224"/>
                    <a:pt x="12" y="227"/>
                    <a:pt x="18" y="228"/>
                  </a:cubicBezTo>
                  <a:cubicBezTo>
                    <a:pt x="32" y="231"/>
                    <a:pt x="47" y="224"/>
                    <a:pt x="54" y="211"/>
                  </a:cubicBezTo>
                  <a:cubicBezTo>
                    <a:pt x="59" y="201"/>
                    <a:pt x="58" y="189"/>
                    <a:pt x="59" y="178"/>
                  </a:cubicBezTo>
                  <a:cubicBezTo>
                    <a:pt x="61" y="164"/>
                    <a:pt x="65" y="151"/>
                    <a:pt x="68" y="137"/>
                  </a:cubicBezTo>
                  <a:cubicBezTo>
                    <a:pt x="73" y="118"/>
                    <a:pt x="74" y="99"/>
                    <a:pt x="75" y="80"/>
                  </a:cubicBezTo>
                  <a:cubicBezTo>
                    <a:pt x="77" y="55"/>
                    <a:pt x="79" y="29"/>
                    <a:pt x="77" y="5"/>
                  </a:cubicBezTo>
                  <a:cubicBezTo>
                    <a:pt x="62" y="8"/>
                    <a:pt x="45" y="6"/>
                    <a:pt x="31"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7" name="Freeform 62"/>
            <p:cNvSpPr>
              <a:spLocks/>
            </p:cNvSpPr>
            <p:nvPr/>
          </p:nvSpPr>
          <p:spPr bwMode="auto">
            <a:xfrm>
              <a:off x="2606676" y="1644651"/>
              <a:ext cx="563563" cy="368300"/>
            </a:xfrm>
            <a:custGeom>
              <a:avLst/>
              <a:gdLst>
                <a:gd name="T0" fmla="*/ 3 w 132"/>
                <a:gd name="T1" fmla="*/ 74 h 87"/>
                <a:gd name="T2" fmla="*/ 80 w 132"/>
                <a:gd name="T3" fmla="*/ 4 h 87"/>
                <a:gd name="T4" fmla="*/ 93 w 132"/>
                <a:gd name="T5" fmla="*/ 2 h 87"/>
                <a:gd name="T6" fmla="*/ 128 w 132"/>
                <a:gd name="T7" fmla="*/ 26 h 87"/>
                <a:gd name="T8" fmla="*/ 131 w 132"/>
                <a:gd name="T9" fmla="*/ 30 h 87"/>
                <a:gd name="T10" fmla="*/ 132 w 132"/>
                <a:gd name="T11" fmla="*/ 36 h 87"/>
                <a:gd name="T12" fmla="*/ 129 w 132"/>
                <a:gd name="T13" fmla="*/ 32 h 87"/>
                <a:gd name="T14" fmla="*/ 95 w 132"/>
                <a:gd name="T15" fmla="*/ 8 h 87"/>
                <a:gd name="T16" fmla="*/ 81 w 132"/>
                <a:gd name="T17" fmla="*/ 10 h 87"/>
                <a:gd name="T18" fmla="*/ 4 w 132"/>
                <a:gd name="T19" fmla="*/ 80 h 87"/>
                <a:gd name="T20" fmla="*/ 1 w 132"/>
                <a:gd name="T21" fmla="*/ 87 h 87"/>
                <a:gd name="T22" fmla="*/ 0 w 132"/>
                <a:gd name="T23" fmla="*/ 81 h 87"/>
                <a:gd name="T24" fmla="*/ 3 w 132"/>
                <a:gd name="T25" fmla="*/ 7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87">
                  <a:moveTo>
                    <a:pt x="3" y="74"/>
                  </a:moveTo>
                  <a:cubicBezTo>
                    <a:pt x="80" y="4"/>
                    <a:pt x="80" y="4"/>
                    <a:pt x="80" y="4"/>
                  </a:cubicBezTo>
                  <a:cubicBezTo>
                    <a:pt x="83" y="0"/>
                    <a:pt x="90" y="0"/>
                    <a:pt x="93" y="2"/>
                  </a:cubicBezTo>
                  <a:cubicBezTo>
                    <a:pt x="128" y="26"/>
                    <a:pt x="128" y="26"/>
                    <a:pt x="128" y="26"/>
                  </a:cubicBezTo>
                  <a:cubicBezTo>
                    <a:pt x="130" y="27"/>
                    <a:pt x="130" y="28"/>
                    <a:pt x="131" y="30"/>
                  </a:cubicBezTo>
                  <a:cubicBezTo>
                    <a:pt x="132" y="36"/>
                    <a:pt x="132" y="36"/>
                    <a:pt x="132" y="36"/>
                  </a:cubicBezTo>
                  <a:cubicBezTo>
                    <a:pt x="132" y="34"/>
                    <a:pt x="131" y="33"/>
                    <a:pt x="129" y="32"/>
                  </a:cubicBezTo>
                  <a:cubicBezTo>
                    <a:pt x="95" y="8"/>
                    <a:pt x="95" y="8"/>
                    <a:pt x="95" y="8"/>
                  </a:cubicBezTo>
                  <a:cubicBezTo>
                    <a:pt x="91" y="6"/>
                    <a:pt x="85" y="6"/>
                    <a:pt x="81" y="10"/>
                  </a:cubicBezTo>
                  <a:cubicBezTo>
                    <a:pt x="4" y="80"/>
                    <a:pt x="4" y="80"/>
                    <a:pt x="4" y="80"/>
                  </a:cubicBezTo>
                  <a:cubicBezTo>
                    <a:pt x="2" y="82"/>
                    <a:pt x="1" y="84"/>
                    <a:pt x="1" y="87"/>
                  </a:cubicBezTo>
                  <a:cubicBezTo>
                    <a:pt x="0" y="81"/>
                    <a:pt x="0" y="81"/>
                    <a:pt x="0" y="81"/>
                  </a:cubicBezTo>
                  <a:cubicBezTo>
                    <a:pt x="0" y="78"/>
                    <a:pt x="1" y="76"/>
                    <a:pt x="3" y="74"/>
                  </a:cubicBezTo>
                  <a:close/>
                </a:path>
              </a:pathLst>
            </a:custGeom>
            <a:solidFill>
              <a:srgbClr val="C2E9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8" name="Freeform 63"/>
            <p:cNvSpPr>
              <a:spLocks/>
            </p:cNvSpPr>
            <p:nvPr/>
          </p:nvSpPr>
          <p:spPr bwMode="auto">
            <a:xfrm>
              <a:off x="2606676" y="1670051"/>
              <a:ext cx="568325" cy="471488"/>
            </a:xfrm>
            <a:custGeom>
              <a:avLst/>
              <a:gdLst>
                <a:gd name="T0" fmla="*/ 95 w 133"/>
                <a:gd name="T1" fmla="*/ 2 h 111"/>
                <a:gd name="T2" fmla="*/ 81 w 133"/>
                <a:gd name="T3" fmla="*/ 4 h 111"/>
                <a:gd name="T4" fmla="*/ 4 w 133"/>
                <a:gd name="T5" fmla="*/ 74 h 111"/>
                <a:gd name="T6" fmla="*/ 4 w 133"/>
                <a:gd name="T7" fmla="*/ 85 h 111"/>
                <a:gd name="T8" fmla="*/ 39 w 133"/>
                <a:gd name="T9" fmla="*/ 108 h 111"/>
                <a:gd name="T10" fmla="*/ 52 w 133"/>
                <a:gd name="T11" fmla="*/ 107 h 111"/>
                <a:gd name="T12" fmla="*/ 129 w 133"/>
                <a:gd name="T13" fmla="*/ 36 h 111"/>
                <a:gd name="T14" fmla="*/ 129 w 133"/>
                <a:gd name="T15" fmla="*/ 26 h 111"/>
                <a:gd name="T16" fmla="*/ 95 w 133"/>
                <a:gd name="T17"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11">
                  <a:moveTo>
                    <a:pt x="95" y="2"/>
                  </a:moveTo>
                  <a:cubicBezTo>
                    <a:pt x="91" y="0"/>
                    <a:pt x="85" y="0"/>
                    <a:pt x="81" y="4"/>
                  </a:cubicBezTo>
                  <a:cubicBezTo>
                    <a:pt x="4" y="74"/>
                    <a:pt x="4" y="74"/>
                    <a:pt x="4" y="74"/>
                  </a:cubicBezTo>
                  <a:cubicBezTo>
                    <a:pt x="0" y="77"/>
                    <a:pt x="0" y="82"/>
                    <a:pt x="4" y="85"/>
                  </a:cubicBezTo>
                  <a:cubicBezTo>
                    <a:pt x="39" y="108"/>
                    <a:pt x="39" y="108"/>
                    <a:pt x="39" y="108"/>
                  </a:cubicBezTo>
                  <a:cubicBezTo>
                    <a:pt x="43" y="111"/>
                    <a:pt x="49" y="110"/>
                    <a:pt x="52" y="107"/>
                  </a:cubicBezTo>
                  <a:cubicBezTo>
                    <a:pt x="129" y="36"/>
                    <a:pt x="129" y="36"/>
                    <a:pt x="129" y="36"/>
                  </a:cubicBezTo>
                  <a:cubicBezTo>
                    <a:pt x="133" y="33"/>
                    <a:pt x="133" y="28"/>
                    <a:pt x="129" y="26"/>
                  </a:cubicBezTo>
                  <a:lnTo>
                    <a:pt x="95" y="2"/>
                  </a:lnTo>
                  <a:close/>
                </a:path>
              </a:pathLst>
            </a:custGeom>
            <a:solidFill>
              <a:srgbClr val="A1C4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9" name="Freeform 64"/>
            <p:cNvSpPr>
              <a:spLocks/>
            </p:cNvSpPr>
            <p:nvPr/>
          </p:nvSpPr>
          <p:spPr bwMode="auto">
            <a:xfrm>
              <a:off x="2717801" y="1716088"/>
              <a:ext cx="273050" cy="509588"/>
            </a:xfrm>
            <a:custGeom>
              <a:avLst/>
              <a:gdLst>
                <a:gd name="T0" fmla="*/ 63 w 64"/>
                <a:gd name="T1" fmla="*/ 19 h 120"/>
                <a:gd name="T2" fmla="*/ 56 w 64"/>
                <a:gd name="T3" fmla="*/ 8 h 120"/>
                <a:gd name="T4" fmla="*/ 45 w 64"/>
                <a:gd name="T5" fmla="*/ 2 h 120"/>
                <a:gd name="T6" fmla="*/ 32 w 64"/>
                <a:gd name="T7" fmla="*/ 0 h 120"/>
                <a:gd name="T8" fmla="*/ 20 w 64"/>
                <a:gd name="T9" fmla="*/ 4 h 120"/>
                <a:gd name="T10" fmla="*/ 11 w 64"/>
                <a:gd name="T11" fmla="*/ 14 h 120"/>
                <a:gd name="T12" fmla="*/ 1 w 64"/>
                <a:gd name="T13" fmla="*/ 28 h 120"/>
                <a:gd name="T14" fmla="*/ 0 w 64"/>
                <a:gd name="T15" fmla="*/ 31 h 120"/>
                <a:gd name="T16" fmla="*/ 2 w 64"/>
                <a:gd name="T17" fmla="*/ 34 h 120"/>
                <a:gd name="T18" fmla="*/ 7 w 64"/>
                <a:gd name="T19" fmla="*/ 34 h 120"/>
                <a:gd name="T20" fmla="*/ 11 w 64"/>
                <a:gd name="T21" fmla="*/ 29 h 120"/>
                <a:gd name="T22" fmla="*/ 12 w 64"/>
                <a:gd name="T23" fmla="*/ 28 h 120"/>
                <a:gd name="T24" fmla="*/ 13 w 64"/>
                <a:gd name="T25" fmla="*/ 27 h 120"/>
                <a:gd name="T26" fmla="*/ 14 w 64"/>
                <a:gd name="T27" fmla="*/ 29 h 120"/>
                <a:gd name="T28" fmla="*/ 11 w 64"/>
                <a:gd name="T29" fmla="*/ 59 h 120"/>
                <a:gd name="T30" fmla="*/ 7 w 64"/>
                <a:gd name="T31" fmla="*/ 90 h 120"/>
                <a:gd name="T32" fmla="*/ 11 w 64"/>
                <a:gd name="T33" fmla="*/ 114 h 120"/>
                <a:gd name="T34" fmla="*/ 46 w 64"/>
                <a:gd name="T35" fmla="*/ 117 h 120"/>
                <a:gd name="T36" fmla="*/ 62 w 64"/>
                <a:gd name="T37" fmla="*/ 30 h 120"/>
                <a:gd name="T38" fmla="*/ 63 w 64"/>
                <a:gd name="T39" fmla="*/ 1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20">
                  <a:moveTo>
                    <a:pt x="63" y="19"/>
                  </a:moveTo>
                  <a:cubicBezTo>
                    <a:pt x="62" y="15"/>
                    <a:pt x="59" y="11"/>
                    <a:pt x="56" y="8"/>
                  </a:cubicBezTo>
                  <a:cubicBezTo>
                    <a:pt x="53" y="6"/>
                    <a:pt x="49" y="3"/>
                    <a:pt x="45" y="2"/>
                  </a:cubicBezTo>
                  <a:cubicBezTo>
                    <a:pt x="42" y="0"/>
                    <a:pt x="36" y="0"/>
                    <a:pt x="32" y="0"/>
                  </a:cubicBezTo>
                  <a:cubicBezTo>
                    <a:pt x="28" y="0"/>
                    <a:pt x="24" y="1"/>
                    <a:pt x="20" y="4"/>
                  </a:cubicBezTo>
                  <a:cubicBezTo>
                    <a:pt x="16" y="6"/>
                    <a:pt x="13" y="10"/>
                    <a:pt x="11" y="14"/>
                  </a:cubicBezTo>
                  <a:cubicBezTo>
                    <a:pt x="7" y="18"/>
                    <a:pt x="4" y="23"/>
                    <a:pt x="1" y="28"/>
                  </a:cubicBezTo>
                  <a:cubicBezTo>
                    <a:pt x="1" y="29"/>
                    <a:pt x="1" y="30"/>
                    <a:pt x="0" y="31"/>
                  </a:cubicBezTo>
                  <a:cubicBezTo>
                    <a:pt x="0" y="32"/>
                    <a:pt x="1" y="34"/>
                    <a:pt x="2" y="34"/>
                  </a:cubicBezTo>
                  <a:cubicBezTo>
                    <a:pt x="3" y="36"/>
                    <a:pt x="5" y="35"/>
                    <a:pt x="7" y="34"/>
                  </a:cubicBezTo>
                  <a:cubicBezTo>
                    <a:pt x="9" y="33"/>
                    <a:pt x="10" y="31"/>
                    <a:pt x="11" y="29"/>
                  </a:cubicBezTo>
                  <a:cubicBezTo>
                    <a:pt x="11" y="29"/>
                    <a:pt x="11" y="28"/>
                    <a:pt x="12" y="28"/>
                  </a:cubicBezTo>
                  <a:cubicBezTo>
                    <a:pt x="12" y="27"/>
                    <a:pt x="13" y="27"/>
                    <a:pt x="13" y="27"/>
                  </a:cubicBezTo>
                  <a:cubicBezTo>
                    <a:pt x="14" y="28"/>
                    <a:pt x="14" y="28"/>
                    <a:pt x="14" y="29"/>
                  </a:cubicBezTo>
                  <a:cubicBezTo>
                    <a:pt x="15" y="39"/>
                    <a:pt x="14" y="49"/>
                    <a:pt x="11" y="59"/>
                  </a:cubicBezTo>
                  <a:cubicBezTo>
                    <a:pt x="9" y="69"/>
                    <a:pt x="6" y="79"/>
                    <a:pt x="7" y="90"/>
                  </a:cubicBezTo>
                  <a:cubicBezTo>
                    <a:pt x="7" y="98"/>
                    <a:pt x="10" y="106"/>
                    <a:pt x="11" y="114"/>
                  </a:cubicBezTo>
                  <a:cubicBezTo>
                    <a:pt x="22" y="118"/>
                    <a:pt x="34" y="120"/>
                    <a:pt x="46" y="117"/>
                  </a:cubicBezTo>
                  <a:cubicBezTo>
                    <a:pt x="52" y="88"/>
                    <a:pt x="57" y="59"/>
                    <a:pt x="62" y="30"/>
                  </a:cubicBezTo>
                  <a:cubicBezTo>
                    <a:pt x="63" y="27"/>
                    <a:pt x="64" y="23"/>
                    <a:pt x="63" y="1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163" name="Group 3162"/>
          <p:cNvGrpSpPr/>
          <p:nvPr/>
        </p:nvGrpSpPr>
        <p:grpSpPr>
          <a:xfrm>
            <a:off x="8487442" y="1915074"/>
            <a:ext cx="484788" cy="1889696"/>
            <a:chOff x="2319338" y="1338263"/>
            <a:chExt cx="1416050" cy="5519738"/>
          </a:xfrm>
        </p:grpSpPr>
        <p:sp>
          <p:nvSpPr>
            <p:cNvPr id="126" name="Freeform 99"/>
            <p:cNvSpPr>
              <a:spLocks/>
            </p:cNvSpPr>
            <p:nvPr/>
          </p:nvSpPr>
          <p:spPr bwMode="auto">
            <a:xfrm>
              <a:off x="3125788" y="6650038"/>
              <a:ext cx="361950" cy="207963"/>
            </a:xfrm>
            <a:custGeom>
              <a:avLst/>
              <a:gdLst>
                <a:gd name="T0" fmla="*/ 79 w 85"/>
                <a:gd name="T1" fmla="*/ 8 h 49"/>
                <a:gd name="T2" fmla="*/ 45 w 85"/>
                <a:gd name="T3" fmla="*/ 32 h 49"/>
                <a:gd name="T4" fmla="*/ 15 w 85"/>
                <a:gd name="T5" fmla="*/ 28 h 49"/>
                <a:gd name="T6" fmla="*/ 0 w 85"/>
                <a:gd name="T7" fmla="*/ 12 h 49"/>
                <a:gd name="T8" fmla="*/ 12 w 85"/>
                <a:gd name="T9" fmla="*/ 40 h 49"/>
                <a:gd name="T10" fmla="*/ 32 w 85"/>
                <a:gd name="T11" fmla="*/ 47 h 49"/>
                <a:gd name="T12" fmla="*/ 78 w 85"/>
                <a:gd name="T13" fmla="*/ 22 h 49"/>
                <a:gd name="T14" fmla="*/ 85 w 85"/>
                <a:gd name="T15" fmla="*/ 0 h 49"/>
                <a:gd name="T16" fmla="*/ 79 w 85"/>
                <a:gd name="T17"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49">
                  <a:moveTo>
                    <a:pt x="79" y="8"/>
                  </a:moveTo>
                  <a:cubicBezTo>
                    <a:pt x="71" y="19"/>
                    <a:pt x="59" y="28"/>
                    <a:pt x="45" y="32"/>
                  </a:cubicBezTo>
                  <a:cubicBezTo>
                    <a:pt x="35" y="34"/>
                    <a:pt x="24" y="33"/>
                    <a:pt x="15" y="28"/>
                  </a:cubicBezTo>
                  <a:cubicBezTo>
                    <a:pt x="9" y="24"/>
                    <a:pt x="3" y="19"/>
                    <a:pt x="0" y="12"/>
                  </a:cubicBezTo>
                  <a:cubicBezTo>
                    <a:pt x="1" y="23"/>
                    <a:pt x="4" y="33"/>
                    <a:pt x="12" y="40"/>
                  </a:cubicBezTo>
                  <a:cubicBezTo>
                    <a:pt x="18" y="44"/>
                    <a:pt x="25" y="46"/>
                    <a:pt x="32" y="47"/>
                  </a:cubicBezTo>
                  <a:cubicBezTo>
                    <a:pt x="50" y="49"/>
                    <a:pt x="69" y="38"/>
                    <a:pt x="78" y="22"/>
                  </a:cubicBezTo>
                  <a:cubicBezTo>
                    <a:pt x="82" y="15"/>
                    <a:pt x="84" y="8"/>
                    <a:pt x="85" y="0"/>
                  </a:cubicBezTo>
                  <a:cubicBezTo>
                    <a:pt x="83" y="3"/>
                    <a:pt x="81" y="5"/>
                    <a:pt x="79" y="8"/>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27" name="Freeform 100"/>
            <p:cNvSpPr>
              <a:spLocks/>
            </p:cNvSpPr>
            <p:nvPr/>
          </p:nvSpPr>
          <p:spPr bwMode="auto">
            <a:xfrm>
              <a:off x="2566988" y="6061076"/>
              <a:ext cx="703262" cy="215900"/>
            </a:xfrm>
            <a:custGeom>
              <a:avLst/>
              <a:gdLst>
                <a:gd name="T0" fmla="*/ 82 w 165"/>
                <a:gd name="T1" fmla="*/ 32 h 51"/>
                <a:gd name="T2" fmla="*/ 34 w 165"/>
                <a:gd name="T3" fmla="*/ 38 h 51"/>
                <a:gd name="T4" fmla="*/ 0 w 165"/>
                <a:gd name="T5" fmla="*/ 19 h 51"/>
                <a:gd name="T6" fmla="*/ 1 w 165"/>
                <a:gd name="T7" fmla="*/ 24 h 51"/>
                <a:gd name="T8" fmla="*/ 15 w 165"/>
                <a:gd name="T9" fmla="*/ 42 h 51"/>
                <a:gd name="T10" fmla="*/ 38 w 165"/>
                <a:gd name="T11" fmla="*/ 49 h 51"/>
                <a:gd name="T12" fmla="*/ 108 w 165"/>
                <a:gd name="T13" fmla="*/ 31 h 51"/>
                <a:gd name="T14" fmla="*/ 145 w 165"/>
                <a:gd name="T15" fmla="*/ 13 h 51"/>
                <a:gd name="T16" fmla="*/ 159 w 165"/>
                <a:gd name="T17" fmla="*/ 7 h 51"/>
                <a:gd name="T18" fmla="*/ 165 w 165"/>
                <a:gd name="T19" fmla="*/ 0 h 51"/>
                <a:gd name="T20" fmla="*/ 125 w 165"/>
                <a:gd name="T21" fmla="*/ 10 h 51"/>
                <a:gd name="T22" fmla="*/ 82 w 165"/>
                <a:gd name="T23" fmla="*/ 3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5" h="51">
                  <a:moveTo>
                    <a:pt x="82" y="32"/>
                  </a:moveTo>
                  <a:cubicBezTo>
                    <a:pt x="67" y="39"/>
                    <a:pt x="50" y="41"/>
                    <a:pt x="34" y="38"/>
                  </a:cubicBezTo>
                  <a:cubicBezTo>
                    <a:pt x="21" y="35"/>
                    <a:pt x="8" y="29"/>
                    <a:pt x="0" y="19"/>
                  </a:cubicBezTo>
                  <a:cubicBezTo>
                    <a:pt x="0" y="21"/>
                    <a:pt x="0" y="22"/>
                    <a:pt x="1" y="24"/>
                  </a:cubicBezTo>
                  <a:cubicBezTo>
                    <a:pt x="3" y="32"/>
                    <a:pt x="9" y="38"/>
                    <a:pt x="15" y="42"/>
                  </a:cubicBezTo>
                  <a:cubicBezTo>
                    <a:pt x="22" y="46"/>
                    <a:pt x="30" y="48"/>
                    <a:pt x="38" y="49"/>
                  </a:cubicBezTo>
                  <a:cubicBezTo>
                    <a:pt x="62" y="51"/>
                    <a:pt x="87" y="43"/>
                    <a:pt x="108" y="31"/>
                  </a:cubicBezTo>
                  <a:cubicBezTo>
                    <a:pt x="120" y="25"/>
                    <a:pt x="132" y="17"/>
                    <a:pt x="145" y="13"/>
                  </a:cubicBezTo>
                  <a:cubicBezTo>
                    <a:pt x="150" y="11"/>
                    <a:pt x="155" y="10"/>
                    <a:pt x="159" y="7"/>
                  </a:cubicBezTo>
                  <a:cubicBezTo>
                    <a:pt x="162" y="5"/>
                    <a:pt x="163" y="2"/>
                    <a:pt x="165" y="0"/>
                  </a:cubicBezTo>
                  <a:cubicBezTo>
                    <a:pt x="151" y="1"/>
                    <a:pt x="138" y="5"/>
                    <a:pt x="125" y="10"/>
                  </a:cubicBezTo>
                  <a:cubicBezTo>
                    <a:pt x="110" y="17"/>
                    <a:pt x="97" y="26"/>
                    <a:pt x="82" y="3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6" name="Freeform 101"/>
            <p:cNvSpPr>
              <a:spLocks/>
            </p:cNvSpPr>
            <p:nvPr/>
          </p:nvSpPr>
          <p:spPr bwMode="auto">
            <a:xfrm>
              <a:off x="2566988" y="5878513"/>
              <a:ext cx="715962" cy="355600"/>
            </a:xfrm>
            <a:custGeom>
              <a:avLst/>
              <a:gdLst>
                <a:gd name="T0" fmla="*/ 164 w 168"/>
                <a:gd name="T1" fmla="*/ 13 h 84"/>
                <a:gd name="T2" fmla="*/ 157 w 168"/>
                <a:gd name="T3" fmla="*/ 11 h 84"/>
                <a:gd name="T4" fmla="*/ 98 w 168"/>
                <a:gd name="T5" fmla="*/ 0 h 84"/>
                <a:gd name="T6" fmla="*/ 62 w 168"/>
                <a:gd name="T7" fmla="*/ 26 h 84"/>
                <a:gd name="T8" fmla="*/ 19 w 168"/>
                <a:gd name="T9" fmla="*/ 39 h 84"/>
                <a:gd name="T10" fmla="*/ 6 w 168"/>
                <a:gd name="T11" fmla="*/ 45 h 84"/>
                <a:gd name="T12" fmla="*/ 0 w 168"/>
                <a:gd name="T13" fmla="*/ 62 h 84"/>
                <a:gd name="T14" fmla="*/ 34 w 168"/>
                <a:gd name="T15" fmla="*/ 81 h 84"/>
                <a:gd name="T16" fmla="*/ 82 w 168"/>
                <a:gd name="T17" fmla="*/ 75 h 84"/>
                <a:gd name="T18" fmla="*/ 125 w 168"/>
                <a:gd name="T19" fmla="*/ 53 h 84"/>
                <a:gd name="T20" fmla="*/ 165 w 168"/>
                <a:gd name="T21" fmla="*/ 43 h 84"/>
                <a:gd name="T22" fmla="*/ 168 w 168"/>
                <a:gd name="T23" fmla="*/ 24 h 84"/>
                <a:gd name="T24" fmla="*/ 164 w 168"/>
                <a:gd name="T25" fmla="*/ 1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8" h="84">
                  <a:moveTo>
                    <a:pt x="164" y="13"/>
                  </a:moveTo>
                  <a:cubicBezTo>
                    <a:pt x="162" y="11"/>
                    <a:pt x="159" y="11"/>
                    <a:pt x="157" y="11"/>
                  </a:cubicBezTo>
                  <a:cubicBezTo>
                    <a:pt x="137" y="12"/>
                    <a:pt x="116" y="8"/>
                    <a:pt x="98" y="0"/>
                  </a:cubicBezTo>
                  <a:cubicBezTo>
                    <a:pt x="89" y="12"/>
                    <a:pt x="76" y="20"/>
                    <a:pt x="62" y="26"/>
                  </a:cubicBezTo>
                  <a:cubicBezTo>
                    <a:pt x="48" y="31"/>
                    <a:pt x="33" y="34"/>
                    <a:pt x="19" y="39"/>
                  </a:cubicBezTo>
                  <a:cubicBezTo>
                    <a:pt x="15" y="40"/>
                    <a:pt x="10" y="42"/>
                    <a:pt x="6" y="45"/>
                  </a:cubicBezTo>
                  <a:cubicBezTo>
                    <a:pt x="2" y="49"/>
                    <a:pt x="0" y="56"/>
                    <a:pt x="0" y="62"/>
                  </a:cubicBezTo>
                  <a:cubicBezTo>
                    <a:pt x="8" y="72"/>
                    <a:pt x="21" y="78"/>
                    <a:pt x="34" y="81"/>
                  </a:cubicBezTo>
                  <a:cubicBezTo>
                    <a:pt x="50" y="84"/>
                    <a:pt x="67" y="82"/>
                    <a:pt x="82" y="75"/>
                  </a:cubicBezTo>
                  <a:cubicBezTo>
                    <a:pt x="97" y="69"/>
                    <a:pt x="110" y="60"/>
                    <a:pt x="125" y="53"/>
                  </a:cubicBezTo>
                  <a:cubicBezTo>
                    <a:pt x="138" y="48"/>
                    <a:pt x="151" y="44"/>
                    <a:pt x="165" y="43"/>
                  </a:cubicBezTo>
                  <a:cubicBezTo>
                    <a:pt x="167" y="37"/>
                    <a:pt x="168" y="30"/>
                    <a:pt x="168" y="24"/>
                  </a:cubicBezTo>
                  <a:cubicBezTo>
                    <a:pt x="168" y="20"/>
                    <a:pt x="168" y="15"/>
                    <a:pt x="164" y="13"/>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7" name="Freeform 102"/>
            <p:cNvSpPr>
              <a:spLocks/>
            </p:cNvSpPr>
            <p:nvPr/>
          </p:nvSpPr>
          <p:spPr bwMode="auto">
            <a:xfrm>
              <a:off x="2579688" y="3905251"/>
              <a:ext cx="682625" cy="2120900"/>
            </a:xfrm>
            <a:custGeom>
              <a:avLst/>
              <a:gdLst>
                <a:gd name="T0" fmla="*/ 1 w 160"/>
                <a:gd name="T1" fmla="*/ 47 h 500"/>
                <a:gd name="T2" fmla="*/ 10 w 160"/>
                <a:gd name="T3" fmla="*/ 175 h 500"/>
                <a:gd name="T4" fmla="*/ 26 w 160"/>
                <a:gd name="T5" fmla="*/ 234 h 500"/>
                <a:gd name="T6" fmla="*/ 52 w 160"/>
                <a:gd name="T7" fmla="*/ 284 h 500"/>
                <a:gd name="T8" fmla="*/ 57 w 160"/>
                <a:gd name="T9" fmla="*/ 289 h 500"/>
                <a:gd name="T10" fmla="*/ 87 w 160"/>
                <a:gd name="T11" fmla="*/ 379 h 500"/>
                <a:gd name="T12" fmla="*/ 89 w 160"/>
                <a:gd name="T13" fmla="*/ 473 h 500"/>
                <a:gd name="T14" fmla="*/ 118 w 160"/>
                <a:gd name="T15" fmla="*/ 492 h 500"/>
                <a:gd name="T16" fmla="*/ 152 w 160"/>
                <a:gd name="T17" fmla="*/ 498 h 500"/>
                <a:gd name="T18" fmla="*/ 108 w 160"/>
                <a:gd name="T19" fmla="*/ 241 h 500"/>
                <a:gd name="T20" fmla="*/ 83 w 160"/>
                <a:gd name="T21" fmla="*/ 0 h 500"/>
                <a:gd name="T22" fmla="*/ 1 w 160"/>
                <a:gd name="T23" fmla="*/ 4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500">
                  <a:moveTo>
                    <a:pt x="1" y="47"/>
                  </a:moveTo>
                  <a:cubicBezTo>
                    <a:pt x="0" y="90"/>
                    <a:pt x="2" y="133"/>
                    <a:pt x="10" y="175"/>
                  </a:cubicBezTo>
                  <a:cubicBezTo>
                    <a:pt x="14" y="195"/>
                    <a:pt x="21" y="215"/>
                    <a:pt x="26" y="234"/>
                  </a:cubicBezTo>
                  <a:cubicBezTo>
                    <a:pt x="30" y="253"/>
                    <a:pt x="39" y="270"/>
                    <a:pt x="52" y="284"/>
                  </a:cubicBezTo>
                  <a:cubicBezTo>
                    <a:pt x="54" y="285"/>
                    <a:pt x="55" y="287"/>
                    <a:pt x="57" y="289"/>
                  </a:cubicBezTo>
                  <a:cubicBezTo>
                    <a:pt x="68" y="318"/>
                    <a:pt x="80" y="348"/>
                    <a:pt x="87" y="379"/>
                  </a:cubicBezTo>
                  <a:cubicBezTo>
                    <a:pt x="93" y="410"/>
                    <a:pt x="95" y="442"/>
                    <a:pt x="89" y="473"/>
                  </a:cubicBezTo>
                  <a:cubicBezTo>
                    <a:pt x="98" y="481"/>
                    <a:pt x="107" y="487"/>
                    <a:pt x="118" y="492"/>
                  </a:cubicBezTo>
                  <a:cubicBezTo>
                    <a:pt x="128" y="498"/>
                    <a:pt x="140" y="500"/>
                    <a:pt x="152" y="498"/>
                  </a:cubicBezTo>
                  <a:cubicBezTo>
                    <a:pt x="160" y="411"/>
                    <a:pt x="126" y="326"/>
                    <a:pt x="108" y="241"/>
                  </a:cubicBezTo>
                  <a:cubicBezTo>
                    <a:pt x="92" y="162"/>
                    <a:pt x="87" y="81"/>
                    <a:pt x="83" y="0"/>
                  </a:cubicBezTo>
                  <a:cubicBezTo>
                    <a:pt x="59" y="19"/>
                    <a:pt x="30" y="37"/>
                    <a:pt x="1" y="47"/>
                  </a:cubicBezTo>
                  <a:close/>
                </a:path>
              </a:pathLst>
            </a:custGeom>
            <a:solidFill>
              <a:srgbClr val="074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8" name="Freeform 103"/>
            <p:cNvSpPr>
              <a:spLocks/>
            </p:cNvSpPr>
            <p:nvPr/>
          </p:nvSpPr>
          <p:spPr bwMode="auto">
            <a:xfrm>
              <a:off x="3125788" y="6221413"/>
              <a:ext cx="366712" cy="573088"/>
            </a:xfrm>
            <a:custGeom>
              <a:avLst/>
              <a:gdLst>
                <a:gd name="T0" fmla="*/ 15 w 86"/>
                <a:gd name="T1" fmla="*/ 129 h 135"/>
                <a:gd name="T2" fmla="*/ 45 w 86"/>
                <a:gd name="T3" fmla="*/ 133 h 135"/>
                <a:gd name="T4" fmla="*/ 79 w 86"/>
                <a:gd name="T5" fmla="*/ 109 h 135"/>
                <a:gd name="T6" fmla="*/ 85 w 86"/>
                <a:gd name="T7" fmla="*/ 101 h 135"/>
                <a:gd name="T8" fmla="*/ 85 w 86"/>
                <a:gd name="T9" fmla="*/ 83 h 135"/>
                <a:gd name="T10" fmla="*/ 79 w 86"/>
                <a:gd name="T11" fmla="*/ 42 h 135"/>
                <a:gd name="T12" fmla="*/ 80 w 86"/>
                <a:gd name="T13" fmla="*/ 1 h 135"/>
                <a:gd name="T14" fmla="*/ 17 w 86"/>
                <a:gd name="T15" fmla="*/ 0 h 135"/>
                <a:gd name="T16" fmla="*/ 11 w 86"/>
                <a:gd name="T17" fmla="*/ 54 h 135"/>
                <a:gd name="T18" fmla="*/ 0 w 86"/>
                <a:gd name="T19" fmla="*/ 107 h 135"/>
                <a:gd name="T20" fmla="*/ 0 w 86"/>
                <a:gd name="T21" fmla="*/ 113 h 135"/>
                <a:gd name="T22" fmla="*/ 15 w 86"/>
                <a:gd name="T23" fmla="*/ 12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35">
                  <a:moveTo>
                    <a:pt x="15" y="129"/>
                  </a:moveTo>
                  <a:cubicBezTo>
                    <a:pt x="24" y="134"/>
                    <a:pt x="35" y="135"/>
                    <a:pt x="45" y="133"/>
                  </a:cubicBezTo>
                  <a:cubicBezTo>
                    <a:pt x="59" y="129"/>
                    <a:pt x="71" y="120"/>
                    <a:pt x="79" y="109"/>
                  </a:cubicBezTo>
                  <a:cubicBezTo>
                    <a:pt x="81" y="106"/>
                    <a:pt x="83" y="104"/>
                    <a:pt x="85" y="101"/>
                  </a:cubicBezTo>
                  <a:cubicBezTo>
                    <a:pt x="86" y="95"/>
                    <a:pt x="86" y="89"/>
                    <a:pt x="85" y="83"/>
                  </a:cubicBezTo>
                  <a:cubicBezTo>
                    <a:pt x="84" y="69"/>
                    <a:pt x="81" y="56"/>
                    <a:pt x="79" y="42"/>
                  </a:cubicBezTo>
                  <a:cubicBezTo>
                    <a:pt x="77" y="28"/>
                    <a:pt x="76" y="14"/>
                    <a:pt x="80" y="1"/>
                  </a:cubicBezTo>
                  <a:cubicBezTo>
                    <a:pt x="59" y="3"/>
                    <a:pt x="38" y="3"/>
                    <a:pt x="17" y="0"/>
                  </a:cubicBezTo>
                  <a:cubicBezTo>
                    <a:pt x="20" y="18"/>
                    <a:pt x="16" y="36"/>
                    <a:pt x="11" y="54"/>
                  </a:cubicBezTo>
                  <a:cubicBezTo>
                    <a:pt x="6" y="71"/>
                    <a:pt x="0" y="89"/>
                    <a:pt x="0" y="107"/>
                  </a:cubicBezTo>
                  <a:cubicBezTo>
                    <a:pt x="0" y="109"/>
                    <a:pt x="0" y="111"/>
                    <a:pt x="0" y="113"/>
                  </a:cubicBezTo>
                  <a:cubicBezTo>
                    <a:pt x="3" y="120"/>
                    <a:pt x="9" y="125"/>
                    <a:pt x="15" y="129"/>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39" name="Freeform 104"/>
            <p:cNvSpPr>
              <a:spLocks/>
            </p:cNvSpPr>
            <p:nvPr/>
          </p:nvSpPr>
          <p:spPr bwMode="auto">
            <a:xfrm>
              <a:off x="2695575" y="4105276"/>
              <a:ext cx="804862" cy="2176463"/>
            </a:xfrm>
            <a:custGeom>
              <a:avLst/>
              <a:gdLst>
                <a:gd name="T0" fmla="*/ 3 w 189"/>
                <a:gd name="T1" fmla="*/ 0 h 513"/>
                <a:gd name="T2" fmla="*/ 11 w 189"/>
                <a:gd name="T3" fmla="*/ 42 h 513"/>
                <a:gd name="T4" fmla="*/ 38 w 189"/>
                <a:gd name="T5" fmla="*/ 78 h 513"/>
                <a:gd name="T6" fmla="*/ 40 w 189"/>
                <a:gd name="T7" fmla="*/ 90 h 513"/>
                <a:gd name="T8" fmla="*/ 42 w 189"/>
                <a:gd name="T9" fmla="*/ 105 h 513"/>
                <a:gd name="T10" fmla="*/ 48 w 189"/>
                <a:gd name="T11" fmla="*/ 133 h 513"/>
                <a:gd name="T12" fmla="*/ 58 w 189"/>
                <a:gd name="T13" fmla="*/ 191 h 513"/>
                <a:gd name="T14" fmla="*/ 65 w 189"/>
                <a:gd name="T15" fmla="*/ 242 h 513"/>
                <a:gd name="T16" fmla="*/ 82 w 189"/>
                <a:gd name="T17" fmla="*/ 294 h 513"/>
                <a:gd name="T18" fmla="*/ 115 w 189"/>
                <a:gd name="T19" fmla="*/ 463 h 513"/>
                <a:gd name="T20" fmla="*/ 115 w 189"/>
                <a:gd name="T21" fmla="*/ 504 h 513"/>
                <a:gd name="T22" fmla="*/ 189 w 189"/>
                <a:gd name="T23" fmla="*/ 503 h 513"/>
                <a:gd name="T24" fmla="*/ 176 w 189"/>
                <a:gd name="T25" fmla="*/ 338 h 513"/>
                <a:gd name="T26" fmla="*/ 160 w 189"/>
                <a:gd name="T27" fmla="*/ 265 h 513"/>
                <a:gd name="T28" fmla="*/ 167 w 189"/>
                <a:gd name="T29" fmla="*/ 54 h 513"/>
                <a:gd name="T30" fmla="*/ 3 w 189"/>
                <a:gd name="T3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9" h="513">
                  <a:moveTo>
                    <a:pt x="3" y="0"/>
                  </a:moveTo>
                  <a:cubicBezTo>
                    <a:pt x="0" y="14"/>
                    <a:pt x="4" y="29"/>
                    <a:pt x="11" y="42"/>
                  </a:cubicBezTo>
                  <a:cubicBezTo>
                    <a:pt x="18" y="55"/>
                    <a:pt x="28" y="67"/>
                    <a:pt x="38" y="78"/>
                  </a:cubicBezTo>
                  <a:cubicBezTo>
                    <a:pt x="39" y="80"/>
                    <a:pt x="39" y="87"/>
                    <a:pt x="40" y="90"/>
                  </a:cubicBezTo>
                  <a:cubicBezTo>
                    <a:pt x="41" y="95"/>
                    <a:pt x="41" y="100"/>
                    <a:pt x="42" y="105"/>
                  </a:cubicBezTo>
                  <a:cubicBezTo>
                    <a:pt x="44" y="114"/>
                    <a:pt x="46" y="124"/>
                    <a:pt x="48" y="133"/>
                  </a:cubicBezTo>
                  <a:cubicBezTo>
                    <a:pt x="51" y="153"/>
                    <a:pt x="55" y="172"/>
                    <a:pt x="58" y="191"/>
                  </a:cubicBezTo>
                  <a:cubicBezTo>
                    <a:pt x="61" y="208"/>
                    <a:pt x="62" y="225"/>
                    <a:pt x="65" y="242"/>
                  </a:cubicBezTo>
                  <a:cubicBezTo>
                    <a:pt x="69" y="260"/>
                    <a:pt x="76" y="277"/>
                    <a:pt x="82" y="294"/>
                  </a:cubicBezTo>
                  <a:cubicBezTo>
                    <a:pt x="102" y="348"/>
                    <a:pt x="113" y="406"/>
                    <a:pt x="115" y="463"/>
                  </a:cubicBezTo>
                  <a:cubicBezTo>
                    <a:pt x="116" y="477"/>
                    <a:pt x="116" y="491"/>
                    <a:pt x="115" y="504"/>
                  </a:cubicBezTo>
                  <a:cubicBezTo>
                    <a:pt x="139" y="513"/>
                    <a:pt x="165" y="512"/>
                    <a:pt x="189" y="503"/>
                  </a:cubicBezTo>
                  <a:cubicBezTo>
                    <a:pt x="179" y="449"/>
                    <a:pt x="186" y="392"/>
                    <a:pt x="176" y="338"/>
                  </a:cubicBezTo>
                  <a:cubicBezTo>
                    <a:pt x="171" y="313"/>
                    <a:pt x="163" y="289"/>
                    <a:pt x="160" y="265"/>
                  </a:cubicBezTo>
                  <a:cubicBezTo>
                    <a:pt x="149" y="195"/>
                    <a:pt x="172" y="124"/>
                    <a:pt x="167" y="54"/>
                  </a:cubicBezTo>
                  <a:cubicBezTo>
                    <a:pt x="109" y="52"/>
                    <a:pt x="51" y="32"/>
                    <a:pt x="3" y="0"/>
                  </a:cubicBezTo>
                  <a:close/>
                </a:path>
              </a:pathLst>
            </a:custGeom>
            <a:solidFill>
              <a:srgbClr val="0755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0" name="Freeform 105"/>
            <p:cNvSpPr>
              <a:spLocks/>
            </p:cNvSpPr>
            <p:nvPr/>
          </p:nvSpPr>
          <p:spPr bwMode="auto">
            <a:xfrm>
              <a:off x="2319338" y="2355851"/>
              <a:ext cx="490537" cy="1103313"/>
            </a:xfrm>
            <a:custGeom>
              <a:avLst/>
              <a:gdLst>
                <a:gd name="T0" fmla="*/ 83 w 115"/>
                <a:gd name="T1" fmla="*/ 53 h 260"/>
                <a:gd name="T2" fmla="*/ 115 w 115"/>
                <a:gd name="T3" fmla="*/ 0 h 260"/>
                <a:gd name="T4" fmla="*/ 110 w 115"/>
                <a:gd name="T5" fmla="*/ 12 h 260"/>
                <a:gd name="T6" fmla="*/ 95 w 115"/>
                <a:gd name="T7" fmla="*/ 40 h 260"/>
                <a:gd name="T8" fmla="*/ 86 w 115"/>
                <a:gd name="T9" fmla="*/ 59 h 260"/>
                <a:gd name="T10" fmla="*/ 82 w 115"/>
                <a:gd name="T11" fmla="*/ 78 h 260"/>
                <a:gd name="T12" fmla="*/ 80 w 115"/>
                <a:gd name="T13" fmla="*/ 86 h 260"/>
                <a:gd name="T14" fmla="*/ 76 w 115"/>
                <a:gd name="T15" fmla="*/ 107 h 260"/>
                <a:gd name="T16" fmla="*/ 80 w 115"/>
                <a:gd name="T17" fmla="*/ 220 h 260"/>
                <a:gd name="T18" fmla="*/ 73 w 115"/>
                <a:gd name="T19" fmla="*/ 260 h 260"/>
                <a:gd name="T20" fmla="*/ 73 w 115"/>
                <a:gd name="T21" fmla="*/ 260 h 260"/>
                <a:gd name="T22" fmla="*/ 25 w 115"/>
                <a:gd name="T23" fmla="*/ 244 h 260"/>
                <a:gd name="T24" fmla="*/ 5 w 115"/>
                <a:gd name="T25" fmla="*/ 226 h 260"/>
                <a:gd name="T26" fmla="*/ 0 w 115"/>
                <a:gd name="T27" fmla="*/ 200 h 260"/>
                <a:gd name="T28" fmla="*/ 2 w 115"/>
                <a:gd name="T29" fmla="*/ 181 h 260"/>
                <a:gd name="T30" fmla="*/ 18 w 115"/>
                <a:gd name="T31" fmla="*/ 159 h 260"/>
                <a:gd name="T32" fmla="*/ 62 w 115"/>
                <a:gd name="T33" fmla="*/ 97 h 260"/>
                <a:gd name="T34" fmla="*/ 83 w 115"/>
                <a:gd name="T35" fmla="*/ 53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60">
                  <a:moveTo>
                    <a:pt x="83" y="53"/>
                  </a:moveTo>
                  <a:cubicBezTo>
                    <a:pt x="92" y="34"/>
                    <a:pt x="103" y="17"/>
                    <a:pt x="115" y="0"/>
                  </a:cubicBezTo>
                  <a:cubicBezTo>
                    <a:pt x="114" y="4"/>
                    <a:pt x="112" y="8"/>
                    <a:pt x="110" y="12"/>
                  </a:cubicBezTo>
                  <a:cubicBezTo>
                    <a:pt x="105" y="21"/>
                    <a:pt x="100" y="31"/>
                    <a:pt x="95" y="40"/>
                  </a:cubicBezTo>
                  <a:cubicBezTo>
                    <a:pt x="92" y="46"/>
                    <a:pt x="89" y="52"/>
                    <a:pt x="86" y="59"/>
                  </a:cubicBezTo>
                  <a:cubicBezTo>
                    <a:pt x="84" y="65"/>
                    <a:pt x="83" y="72"/>
                    <a:pt x="82" y="78"/>
                  </a:cubicBezTo>
                  <a:cubicBezTo>
                    <a:pt x="81" y="81"/>
                    <a:pt x="80" y="83"/>
                    <a:pt x="80" y="86"/>
                  </a:cubicBezTo>
                  <a:cubicBezTo>
                    <a:pt x="78" y="93"/>
                    <a:pt x="77" y="100"/>
                    <a:pt x="76" y="107"/>
                  </a:cubicBezTo>
                  <a:cubicBezTo>
                    <a:pt x="70" y="145"/>
                    <a:pt x="78" y="182"/>
                    <a:pt x="80" y="220"/>
                  </a:cubicBezTo>
                  <a:cubicBezTo>
                    <a:pt x="81" y="234"/>
                    <a:pt x="77" y="247"/>
                    <a:pt x="73" y="260"/>
                  </a:cubicBezTo>
                  <a:cubicBezTo>
                    <a:pt x="73" y="260"/>
                    <a:pt x="73" y="260"/>
                    <a:pt x="73" y="260"/>
                  </a:cubicBezTo>
                  <a:cubicBezTo>
                    <a:pt x="56" y="257"/>
                    <a:pt x="40" y="252"/>
                    <a:pt x="25" y="244"/>
                  </a:cubicBezTo>
                  <a:cubicBezTo>
                    <a:pt x="17" y="240"/>
                    <a:pt x="9" y="235"/>
                    <a:pt x="5" y="226"/>
                  </a:cubicBezTo>
                  <a:cubicBezTo>
                    <a:pt x="1" y="218"/>
                    <a:pt x="0" y="209"/>
                    <a:pt x="0" y="200"/>
                  </a:cubicBezTo>
                  <a:cubicBezTo>
                    <a:pt x="0" y="194"/>
                    <a:pt x="0" y="187"/>
                    <a:pt x="2" y="181"/>
                  </a:cubicBezTo>
                  <a:cubicBezTo>
                    <a:pt x="5" y="173"/>
                    <a:pt x="13" y="166"/>
                    <a:pt x="18" y="159"/>
                  </a:cubicBezTo>
                  <a:cubicBezTo>
                    <a:pt x="24" y="151"/>
                    <a:pt x="54" y="111"/>
                    <a:pt x="62" y="97"/>
                  </a:cubicBezTo>
                  <a:cubicBezTo>
                    <a:pt x="70" y="83"/>
                    <a:pt x="76" y="68"/>
                    <a:pt x="83" y="53"/>
                  </a:cubicBezTo>
                  <a:close/>
                </a:path>
              </a:pathLst>
            </a:custGeom>
            <a:solidFill>
              <a:srgbClr val="075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1" name="Freeform 106"/>
            <p:cNvSpPr>
              <a:spLocks/>
            </p:cNvSpPr>
            <p:nvPr/>
          </p:nvSpPr>
          <p:spPr bwMode="auto">
            <a:xfrm>
              <a:off x="2814638" y="2330451"/>
              <a:ext cx="17462" cy="38100"/>
            </a:xfrm>
            <a:custGeom>
              <a:avLst/>
              <a:gdLst>
                <a:gd name="T0" fmla="*/ 4 w 4"/>
                <a:gd name="T1" fmla="*/ 0 h 9"/>
                <a:gd name="T2" fmla="*/ 1 w 4"/>
                <a:gd name="T3" fmla="*/ 9 h 9"/>
                <a:gd name="T4" fmla="*/ 0 w 4"/>
                <a:gd name="T5" fmla="*/ 5 h 9"/>
                <a:gd name="T6" fmla="*/ 4 w 4"/>
                <a:gd name="T7" fmla="*/ 0 h 9"/>
              </a:gdLst>
              <a:ahLst/>
              <a:cxnLst>
                <a:cxn ang="0">
                  <a:pos x="T0" y="T1"/>
                </a:cxn>
                <a:cxn ang="0">
                  <a:pos x="T2" y="T3"/>
                </a:cxn>
                <a:cxn ang="0">
                  <a:pos x="T4" y="T5"/>
                </a:cxn>
                <a:cxn ang="0">
                  <a:pos x="T6" y="T7"/>
                </a:cxn>
              </a:cxnLst>
              <a:rect l="0" t="0" r="r" b="b"/>
              <a:pathLst>
                <a:path w="4" h="9">
                  <a:moveTo>
                    <a:pt x="4" y="0"/>
                  </a:moveTo>
                  <a:cubicBezTo>
                    <a:pt x="3" y="3"/>
                    <a:pt x="2" y="6"/>
                    <a:pt x="1" y="9"/>
                  </a:cubicBezTo>
                  <a:cubicBezTo>
                    <a:pt x="1" y="8"/>
                    <a:pt x="1" y="6"/>
                    <a:pt x="0" y="5"/>
                  </a:cubicBezTo>
                  <a:cubicBezTo>
                    <a:pt x="1" y="3"/>
                    <a:pt x="3" y="2"/>
                    <a:pt x="4" y="0"/>
                  </a:cubicBezTo>
                  <a:close/>
                </a:path>
              </a:pathLst>
            </a:custGeom>
            <a:solidFill>
              <a:srgbClr val="075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2" name="Freeform 107"/>
            <p:cNvSpPr>
              <a:spLocks/>
            </p:cNvSpPr>
            <p:nvPr/>
          </p:nvSpPr>
          <p:spPr bwMode="auto">
            <a:xfrm>
              <a:off x="2809875" y="2347913"/>
              <a:ext cx="4762" cy="7938"/>
            </a:xfrm>
            <a:custGeom>
              <a:avLst/>
              <a:gdLst>
                <a:gd name="T0" fmla="*/ 1 w 1"/>
                <a:gd name="T1" fmla="*/ 1 h 2"/>
                <a:gd name="T2" fmla="*/ 0 w 1"/>
                <a:gd name="T3" fmla="*/ 2 h 2"/>
                <a:gd name="T4" fmla="*/ 1 w 1"/>
                <a:gd name="T5" fmla="*/ 0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1" y="2"/>
                    <a:pt x="0" y="2"/>
                  </a:cubicBezTo>
                  <a:cubicBezTo>
                    <a:pt x="1" y="2"/>
                    <a:pt x="1" y="1"/>
                    <a:pt x="1" y="0"/>
                  </a:cubicBezTo>
                  <a:cubicBezTo>
                    <a:pt x="1" y="1"/>
                    <a:pt x="1" y="1"/>
                    <a:pt x="1" y="1"/>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3" name="Freeform 108"/>
            <p:cNvSpPr>
              <a:spLocks/>
            </p:cNvSpPr>
            <p:nvPr/>
          </p:nvSpPr>
          <p:spPr bwMode="auto">
            <a:xfrm>
              <a:off x="2797175" y="2368551"/>
              <a:ext cx="20637" cy="98425"/>
            </a:xfrm>
            <a:custGeom>
              <a:avLst/>
              <a:gdLst>
                <a:gd name="T0" fmla="*/ 3 w 5"/>
                <a:gd name="T1" fmla="*/ 16 h 23"/>
                <a:gd name="T2" fmla="*/ 0 w 5"/>
                <a:gd name="T3" fmla="*/ 23 h 23"/>
                <a:gd name="T4" fmla="*/ 5 w 5"/>
                <a:gd name="T5" fmla="*/ 0 h 23"/>
                <a:gd name="T6" fmla="*/ 3 w 5"/>
                <a:gd name="T7" fmla="*/ 16 h 23"/>
              </a:gdLst>
              <a:ahLst/>
              <a:cxnLst>
                <a:cxn ang="0">
                  <a:pos x="T0" y="T1"/>
                </a:cxn>
                <a:cxn ang="0">
                  <a:pos x="T2" y="T3"/>
                </a:cxn>
                <a:cxn ang="0">
                  <a:pos x="T4" y="T5"/>
                </a:cxn>
                <a:cxn ang="0">
                  <a:pos x="T6" y="T7"/>
                </a:cxn>
              </a:cxnLst>
              <a:rect l="0" t="0" r="r" b="b"/>
              <a:pathLst>
                <a:path w="5" h="23">
                  <a:moveTo>
                    <a:pt x="3" y="16"/>
                  </a:moveTo>
                  <a:cubicBezTo>
                    <a:pt x="2" y="18"/>
                    <a:pt x="1" y="21"/>
                    <a:pt x="0" y="23"/>
                  </a:cubicBezTo>
                  <a:cubicBezTo>
                    <a:pt x="1" y="15"/>
                    <a:pt x="3" y="8"/>
                    <a:pt x="5" y="0"/>
                  </a:cubicBezTo>
                  <a:cubicBezTo>
                    <a:pt x="5" y="6"/>
                    <a:pt x="5" y="11"/>
                    <a:pt x="3" y="16"/>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4" name="Freeform 109"/>
            <p:cNvSpPr>
              <a:spLocks/>
            </p:cNvSpPr>
            <p:nvPr/>
          </p:nvSpPr>
          <p:spPr bwMode="auto">
            <a:xfrm>
              <a:off x="2822575" y="2101851"/>
              <a:ext cx="515937" cy="887413"/>
            </a:xfrm>
            <a:custGeom>
              <a:avLst/>
              <a:gdLst>
                <a:gd name="T0" fmla="*/ 88 w 121"/>
                <a:gd name="T1" fmla="*/ 43 h 209"/>
                <a:gd name="T2" fmla="*/ 79 w 121"/>
                <a:gd name="T3" fmla="*/ 46 h 209"/>
                <a:gd name="T4" fmla="*/ 89 w 121"/>
                <a:gd name="T5" fmla="*/ 54 h 209"/>
                <a:gd name="T6" fmla="*/ 6 w 121"/>
                <a:gd name="T7" fmla="*/ 209 h 209"/>
                <a:gd name="T8" fmla="*/ 0 w 121"/>
                <a:gd name="T9" fmla="*/ 194 h 209"/>
                <a:gd name="T10" fmla="*/ 19 w 121"/>
                <a:gd name="T11" fmla="*/ 135 h 209"/>
                <a:gd name="T12" fmla="*/ 102 w 121"/>
                <a:gd name="T13" fmla="*/ 0 h 209"/>
                <a:gd name="T14" fmla="*/ 121 w 121"/>
                <a:gd name="T15" fmla="*/ 18 h 209"/>
                <a:gd name="T16" fmla="*/ 88 w 121"/>
                <a:gd name="T17" fmla="*/ 4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209">
                  <a:moveTo>
                    <a:pt x="88" y="43"/>
                  </a:moveTo>
                  <a:cubicBezTo>
                    <a:pt x="85" y="44"/>
                    <a:pt x="82" y="45"/>
                    <a:pt x="79" y="46"/>
                  </a:cubicBezTo>
                  <a:cubicBezTo>
                    <a:pt x="81" y="50"/>
                    <a:pt x="85" y="52"/>
                    <a:pt x="89" y="54"/>
                  </a:cubicBezTo>
                  <a:cubicBezTo>
                    <a:pt x="41" y="109"/>
                    <a:pt x="15" y="182"/>
                    <a:pt x="6" y="209"/>
                  </a:cubicBezTo>
                  <a:cubicBezTo>
                    <a:pt x="4" y="204"/>
                    <a:pt x="2" y="199"/>
                    <a:pt x="0" y="194"/>
                  </a:cubicBezTo>
                  <a:cubicBezTo>
                    <a:pt x="5" y="173"/>
                    <a:pt x="10" y="154"/>
                    <a:pt x="19" y="135"/>
                  </a:cubicBezTo>
                  <a:cubicBezTo>
                    <a:pt x="40" y="86"/>
                    <a:pt x="79" y="48"/>
                    <a:pt x="102" y="0"/>
                  </a:cubicBezTo>
                  <a:cubicBezTo>
                    <a:pt x="108" y="7"/>
                    <a:pt x="114" y="13"/>
                    <a:pt x="121" y="18"/>
                  </a:cubicBezTo>
                  <a:cubicBezTo>
                    <a:pt x="112" y="29"/>
                    <a:pt x="102" y="39"/>
                    <a:pt x="88" y="43"/>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5" name="Freeform 110"/>
            <p:cNvSpPr>
              <a:spLocks/>
            </p:cNvSpPr>
            <p:nvPr/>
          </p:nvSpPr>
          <p:spPr bwMode="auto">
            <a:xfrm>
              <a:off x="2690813" y="1338263"/>
              <a:ext cx="588962" cy="644525"/>
            </a:xfrm>
            <a:custGeom>
              <a:avLst/>
              <a:gdLst>
                <a:gd name="T0" fmla="*/ 45 w 138"/>
                <a:gd name="T1" fmla="*/ 44 h 152"/>
                <a:gd name="T2" fmla="*/ 55 w 138"/>
                <a:gd name="T3" fmla="*/ 44 h 152"/>
                <a:gd name="T4" fmla="*/ 61 w 138"/>
                <a:gd name="T5" fmla="*/ 50 h 152"/>
                <a:gd name="T6" fmla="*/ 67 w 138"/>
                <a:gd name="T7" fmla="*/ 59 h 152"/>
                <a:gd name="T8" fmla="*/ 73 w 138"/>
                <a:gd name="T9" fmla="*/ 71 h 152"/>
                <a:gd name="T10" fmla="*/ 75 w 138"/>
                <a:gd name="T11" fmla="*/ 85 h 152"/>
                <a:gd name="T12" fmla="*/ 81 w 138"/>
                <a:gd name="T13" fmla="*/ 90 h 152"/>
                <a:gd name="T14" fmla="*/ 85 w 138"/>
                <a:gd name="T15" fmla="*/ 104 h 152"/>
                <a:gd name="T16" fmla="*/ 92 w 138"/>
                <a:gd name="T17" fmla="*/ 117 h 152"/>
                <a:gd name="T18" fmla="*/ 98 w 138"/>
                <a:gd name="T19" fmla="*/ 116 h 152"/>
                <a:gd name="T20" fmla="*/ 100 w 138"/>
                <a:gd name="T21" fmla="*/ 113 h 152"/>
                <a:gd name="T22" fmla="*/ 107 w 138"/>
                <a:gd name="T23" fmla="*/ 99 h 152"/>
                <a:gd name="T24" fmla="*/ 121 w 138"/>
                <a:gd name="T25" fmla="*/ 95 h 152"/>
                <a:gd name="T26" fmla="*/ 128 w 138"/>
                <a:gd name="T27" fmla="*/ 113 h 152"/>
                <a:gd name="T28" fmla="*/ 121 w 138"/>
                <a:gd name="T29" fmla="*/ 131 h 152"/>
                <a:gd name="T30" fmla="*/ 121 w 138"/>
                <a:gd name="T31" fmla="*/ 150 h 152"/>
                <a:gd name="T32" fmla="*/ 122 w 138"/>
                <a:gd name="T33" fmla="*/ 152 h 152"/>
                <a:gd name="T34" fmla="*/ 124 w 138"/>
                <a:gd name="T35" fmla="*/ 148 h 152"/>
                <a:gd name="T36" fmla="*/ 131 w 138"/>
                <a:gd name="T37" fmla="*/ 132 h 152"/>
                <a:gd name="T38" fmla="*/ 137 w 138"/>
                <a:gd name="T39" fmla="*/ 101 h 152"/>
                <a:gd name="T40" fmla="*/ 134 w 138"/>
                <a:gd name="T41" fmla="*/ 52 h 152"/>
                <a:gd name="T42" fmla="*/ 109 w 138"/>
                <a:gd name="T43" fmla="*/ 10 h 152"/>
                <a:gd name="T44" fmla="*/ 95 w 138"/>
                <a:gd name="T45" fmla="*/ 2 h 152"/>
                <a:gd name="T46" fmla="*/ 77 w 138"/>
                <a:gd name="T47" fmla="*/ 0 h 152"/>
                <a:gd name="T48" fmla="*/ 28 w 138"/>
                <a:gd name="T49" fmla="*/ 11 h 152"/>
                <a:gd name="T50" fmla="*/ 5 w 138"/>
                <a:gd name="T51" fmla="*/ 28 h 152"/>
                <a:gd name="T52" fmla="*/ 1 w 138"/>
                <a:gd name="T53" fmla="*/ 36 h 152"/>
                <a:gd name="T54" fmla="*/ 3 w 138"/>
                <a:gd name="T55" fmla="*/ 46 h 152"/>
                <a:gd name="T56" fmla="*/ 9 w 138"/>
                <a:gd name="T57" fmla="*/ 55 h 152"/>
                <a:gd name="T58" fmla="*/ 27 w 138"/>
                <a:gd name="T59" fmla="*/ 51 h 152"/>
                <a:gd name="T60" fmla="*/ 45 w 138"/>
                <a:gd name="T61" fmla="*/ 4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8" h="152">
                  <a:moveTo>
                    <a:pt x="45" y="44"/>
                  </a:moveTo>
                  <a:cubicBezTo>
                    <a:pt x="48" y="44"/>
                    <a:pt x="52" y="43"/>
                    <a:pt x="55" y="44"/>
                  </a:cubicBezTo>
                  <a:cubicBezTo>
                    <a:pt x="58" y="45"/>
                    <a:pt x="60" y="47"/>
                    <a:pt x="61" y="50"/>
                  </a:cubicBezTo>
                  <a:cubicBezTo>
                    <a:pt x="61" y="53"/>
                    <a:pt x="66" y="59"/>
                    <a:pt x="67" y="59"/>
                  </a:cubicBezTo>
                  <a:cubicBezTo>
                    <a:pt x="72" y="60"/>
                    <a:pt x="74" y="66"/>
                    <a:pt x="73" y="71"/>
                  </a:cubicBezTo>
                  <a:cubicBezTo>
                    <a:pt x="73" y="76"/>
                    <a:pt x="72" y="81"/>
                    <a:pt x="75" y="85"/>
                  </a:cubicBezTo>
                  <a:cubicBezTo>
                    <a:pt x="76" y="87"/>
                    <a:pt x="79" y="88"/>
                    <a:pt x="81" y="90"/>
                  </a:cubicBezTo>
                  <a:cubicBezTo>
                    <a:pt x="84" y="94"/>
                    <a:pt x="85" y="99"/>
                    <a:pt x="85" y="104"/>
                  </a:cubicBezTo>
                  <a:cubicBezTo>
                    <a:pt x="86" y="109"/>
                    <a:pt x="88" y="115"/>
                    <a:pt x="92" y="117"/>
                  </a:cubicBezTo>
                  <a:cubicBezTo>
                    <a:pt x="94" y="117"/>
                    <a:pt x="97" y="117"/>
                    <a:pt x="98" y="116"/>
                  </a:cubicBezTo>
                  <a:cubicBezTo>
                    <a:pt x="99" y="115"/>
                    <a:pt x="99" y="114"/>
                    <a:pt x="100" y="113"/>
                  </a:cubicBezTo>
                  <a:cubicBezTo>
                    <a:pt x="101" y="108"/>
                    <a:pt x="103" y="103"/>
                    <a:pt x="107" y="99"/>
                  </a:cubicBezTo>
                  <a:cubicBezTo>
                    <a:pt x="111" y="96"/>
                    <a:pt x="116" y="94"/>
                    <a:pt x="121" y="95"/>
                  </a:cubicBezTo>
                  <a:cubicBezTo>
                    <a:pt x="127" y="98"/>
                    <a:pt x="130" y="106"/>
                    <a:pt x="128" y="113"/>
                  </a:cubicBezTo>
                  <a:cubicBezTo>
                    <a:pt x="127" y="119"/>
                    <a:pt x="123" y="125"/>
                    <a:pt x="121" y="131"/>
                  </a:cubicBezTo>
                  <a:cubicBezTo>
                    <a:pt x="118" y="137"/>
                    <a:pt x="117" y="145"/>
                    <a:pt x="121" y="150"/>
                  </a:cubicBezTo>
                  <a:cubicBezTo>
                    <a:pt x="121" y="151"/>
                    <a:pt x="122" y="151"/>
                    <a:pt x="122" y="152"/>
                  </a:cubicBezTo>
                  <a:cubicBezTo>
                    <a:pt x="124" y="152"/>
                    <a:pt x="124" y="150"/>
                    <a:pt x="124" y="148"/>
                  </a:cubicBezTo>
                  <a:cubicBezTo>
                    <a:pt x="125" y="142"/>
                    <a:pt x="128" y="137"/>
                    <a:pt x="131" y="132"/>
                  </a:cubicBezTo>
                  <a:cubicBezTo>
                    <a:pt x="135" y="122"/>
                    <a:pt x="136" y="111"/>
                    <a:pt x="137" y="101"/>
                  </a:cubicBezTo>
                  <a:cubicBezTo>
                    <a:pt x="138" y="85"/>
                    <a:pt x="138" y="68"/>
                    <a:pt x="134" y="52"/>
                  </a:cubicBezTo>
                  <a:cubicBezTo>
                    <a:pt x="130" y="36"/>
                    <a:pt x="122" y="21"/>
                    <a:pt x="109" y="10"/>
                  </a:cubicBezTo>
                  <a:cubicBezTo>
                    <a:pt x="105" y="7"/>
                    <a:pt x="100" y="4"/>
                    <a:pt x="95" y="2"/>
                  </a:cubicBezTo>
                  <a:cubicBezTo>
                    <a:pt x="89" y="0"/>
                    <a:pt x="83" y="0"/>
                    <a:pt x="77" y="0"/>
                  </a:cubicBezTo>
                  <a:cubicBezTo>
                    <a:pt x="60" y="0"/>
                    <a:pt x="43" y="4"/>
                    <a:pt x="28" y="11"/>
                  </a:cubicBezTo>
                  <a:cubicBezTo>
                    <a:pt x="19" y="15"/>
                    <a:pt x="11" y="20"/>
                    <a:pt x="5" y="28"/>
                  </a:cubicBezTo>
                  <a:cubicBezTo>
                    <a:pt x="3" y="30"/>
                    <a:pt x="1" y="33"/>
                    <a:pt x="1" y="36"/>
                  </a:cubicBezTo>
                  <a:cubicBezTo>
                    <a:pt x="0" y="40"/>
                    <a:pt x="1" y="43"/>
                    <a:pt x="3" y="46"/>
                  </a:cubicBezTo>
                  <a:cubicBezTo>
                    <a:pt x="4" y="49"/>
                    <a:pt x="6" y="54"/>
                    <a:pt x="9" y="55"/>
                  </a:cubicBezTo>
                  <a:cubicBezTo>
                    <a:pt x="15" y="58"/>
                    <a:pt x="21" y="54"/>
                    <a:pt x="27" y="51"/>
                  </a:cubicBezTo>
                  <a:cubicBezTo>
                    <a:pt x="32" y="48"/>
                    <a:pt x="39" y="46"/>
                    <a:pt x="45" y="4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6" name="Freeform 111"/>
            <p:cNvSpPr>
              <a:spLocks/>
            </p:cNvSpPr>
            <p:nvPr/>
          </p:nvSpPr>
          <p:spPr bwMode="auto">
            <a:xfrm>
              <a:off x="2886075" y="1987551"/>
              <a:ext cx="338137" cy="444500"/>
            </a:xfrm>
            <a:custGeom>
              <a:avLst/>
              <a:gdLst>
                <a:gd name="T0" fmla="*/ 3 w 79"/>
                <a:gd name="T1" fmla="*/ 105 h 105"/>
                <a:gd name="T2" fmla="*/ 7 w 79"/>
                <a:gd name="T3" fmla="*/ 96 h 105"/>
                <a:gd name="T4" fmla="*/ 15 w 79"/>
                <a:gd name="T5" fmla="*/ 81 h 105"/>
                <a:gd name="T6" fmla="*/ 20 w 79"/>
                <a:gd name="T7" fmla="*/ 73 h 105"/>
                <a:gd name="T8" fmla="*/ 46 w 79"/>
                <a:gd name="T9" fmla="*/ 46 h 105"/>
                <a:gd name="T10" fmla="*/ 79 w 79"/>
                <a:gd name="T11" fmla="*/ 15 h 105"/>
                <a:gd name="T12" fmla="*/ 75 w 79"/>
                <a:gd name="T13" fmla="*/ 0 h 105"/>
                <a:gd name="T14" fmla="*/ 16 w 79"/>
                <a:gd name="T15" fmla="*/ 56 h 105"/>
                <a:gd name="T16" fmla="*/ 0 w 79"/>
                <a:gd name="T17" fmla="*/ 63 h 105"/>
                <a:gd name="T18" fmla="*/ 1 w 79"/>
                <a:gd name="T19" fmla="*/ 72 h 105"/>
                <a:gd name="T20" fmla="*/ 3 w 79"/>
                <a:gd name="T21"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05">
                  <a:moveTo>
                    <a:pt x="3" y="105"/>
                  </a:moveTo>
                  <a:cubicBezTo>
                    <a:pt x="4" y="102"/>
                    <a:pt x="6" y="99"/>
                    <a:pt x="7" y="96"/>
                  </a:cubicBezTo>
                  <a:cubicBezTo>
                    <a:pt x="10" y="91"/>
                    <a:pt x="13" y="86"/>
                    <a:pt x="15" y="81"/>
                  </a:cubicBezTo>
                  <a:cubicBezTo>
                    <a:pt x="17" y="78"/>
                    <a:pt x="18" y="76"/>
                    <a:pt x="20" y="73"/>
                  </a:cubicBezTo>
                  <a:cubicBezTo>
                    <a:pt x="27" y="63"/>
                    <a:pt x="36" y="55"/>
                    <a:pt x="46" y="46"/>
                  </a:cubicBezTo>
                  <a:cubicBezTo>
                    <a:pt x="57" y="36"/>
                    <a:pt x="69" y="26"/>
                    <a:pt x="79" y="15"/>
                  </a:cubicBezTo>
                  <a:cubicBezTo>
                    <a:pt x="77" y="10"/>
                    <a:pt x="75" y="5"/>
                    <a:pt x="75" y="0"/>
                  </a:cubicBezTo>
                  <a:cubicBezTo>
                    <a:pt x="59" y="22"/>
                    <a:pt x="40" y="44"/>
                    <a:pt x="16" y="56"/>
                  </a:cubicBezTo>
                  <a:cubicBezTo>
                    <a:pt x="10" y="59"/>
                    <a:pt x="5" y="61"/>
                    <a:pt x="0" y="63"/>
                  </a:cubicBezTo>
                  <a:cubicBezTo>
                    <a:pt x="1" y="66"/>
                    <a:pt x="1" y="69"/>
                    <a:pt x="1" y="72"/>
                  </a:cubicBezTo>
                  <a:cubicBezTo>
                    <a:pt x="2" y="83"/>
                    <a:pt x="3" y="94"/>
                    <a:pt x="3" y="105"/>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7" name="Freeform 112"/>
            <p:cNvSpPr>
              <a:spLocks/>
            </p:cNvSpPr>
            <p:nvPr/>
          </p:nvSpPr>
          <p:spPr bwMode="auto">
            <a:xfrm>
              <a:off x="2640013" y="1520826"/>
              <a:ext cx="604837" cy="763588"/>
            </a:xfrm>
            <a:custGeom>
              <a:avLst/>
              <a:gdLst>
                <a:gd name="T0" fmla="*/ 133 w 142"/>
                <a:gd name="T1" fmla="*/ 107 h 180"/>
                <a:gd name="T2" fmla="*/ 133 w 142"/>
                <a:gd name="T3" fmla="*/ 88 h 180"/>
                <a:gd name="T4" fmla="*/ 140 w 142"/>
                <a:gd name="T5" fmla="*/ 70 h 180"/>
                <a:gd name="T6" fmla="*/ 133 w 142"/>
                <a:gd name="T7" fmla="*/ 52 h 180"/>
                <a:gd name="T8" fmla="*/ 119 w 142"/>
                <a:gd name="T9" fmla="*/ 56 h 180"/>
                <a:gd name="T10" fmla="*/ 112 w 142"/>
                <a:gd name="T11" fmla="*/ 70 h 180"/>
                <a:gd name="T12" fmla="*/ 110 w 142"/>
                <a:gd name="T13" fmla="*/ 73 h 180"/>
                <a:gd name="T14" fmla="*/ 104 w 142"/>
                <a:gd name="T15" fmla="*/ 74 h 180"/>
                <a:gd name="T16" fmla="*/ 97 w 142"/>
                <a:gd name="T17" fmla="*/ 61 h 180"/>
                <a:gd name="T18" fmla="*/ 93 w 142"/>
                <a:gd name="T19" fmla="*/ 47 h 180"/>
                <a:gd name="T20" fmla="*/ 87 w 142"/>
                <a:gd name="T21" fmla="*/ 42 h 180"/>
                <a:gd name="T22" fmla="*/ 85 w 142"/>
                <a:gd name="T23" fmla="*/ 28 h 180"/>
                <a:gd name="T24" fmla="*/ 79 w 142"/>
                <a:gd name="T25" fmla="*/ 16 h 180"/>
                <a:gd name="T26" fmla="*/ 73 w 142"/>
                <a:gd name="T27" fmla="*/ 7 h 180"/>
                <a:gd name="T28" fmla="*/ 67 w 142"/>
                <a:gd name="T29" fmla="*/ 1 h 180"/>
                <a:gd name="T30" fmla="*/ 57 w 142"/>
                <a:gd name="T31" fmla="*/ 1 h 180"/>
                <a:gd name="T32" fmla="*/ 39 w 142"/>
                <a:gd name="T33" fmla="*/ 8 h 180"/>
                <a:gd name="T34" fmla="*/ 21 w 142"/>
                <a:gd name="T35" fmla="*/ 12 h 180"/>
                <a:gd name="T36" fmla="*/ 17 w 142"/>
                <a:gd name="T37" fmla="*/ 8 h 180"/>
                <a:gd name="T38" fmla="*/ 6 w 142"/>
                <a:gd name="T39" fmla="*/ 29 h 180"/>
                <a:gd name="T40" fmla="*/ 2 w 142"/>
                <a:gd name="T41" fmla="*/ 52 h 180"/>
                <a:gd name="T42" fmla="*/ 1 w 142"/>
                <a:gd name="T43" fmla="*/ 60 h 180"/>
                <a:gd name="T44" fmla="*/ 2 w 142"/>
                <a:gd name="T45" fmla="*/ 73 h 180"/>
                <a:gd name="T46" fmla="*/ 7 w 142"/>
                <a:gd name="T47" fmla="*/ 97 h 180"/>
                <a:gd name="T48" fmla="*/ 7 w 142"/>
                <a:gd name="T49" fmla="*/ 106 h 180"/>
                <a:gd name="T50" fmla="*/ 8 w 142"/>
                <a:gd name="T51" fmla="*/ 115 h 180"/>
                <a:gd name="T52" fmla="*/ 10 w 142"/>
                <a:gd name="T53" fmla="*/ 117 h 180"/>
                <a:gd name="T54" fmla="*/ 21 w 142"/>
                <a:gd name="T55" fmla="*/ 145 h 180"/>
                <a:gd name="T56" fmla="*/ 24 w 142"/>
                <a:gd name="T57" fmla="*/ 154 h 180"/>
                <a:gd name="T58" fmla="*/ 41 w 142"/>
                <a:gd name="T59" fmla="*/ 171 h 180"/>
                <a:gd name="T60" fmla="*/ 49 w 142"/>
                <a:gd name="T61" fmla="*/ 176 h 180"/>
                <a:gd name="T62" fmla="*/ 53 w 142"/>
                <a:gd name="T63" fmla="*/ 180 h 180"/>
                <a:gd name="T64" fmla="*/ 59 w 142"/>
                <a:gd name="T65" fmla="*/ 179 h 180"/>
                <a:gd name="T66" fmla="*/ 58 w 142"/>
                <a:gd name="T67" fmla="*/ 173 h 180"/>
                <a:gd name="T68" fmla="*/ 74 w 142"/>
                <a:gd name="T69" fmla="*/ 166 h 180"/>
                <a:gd name="T70" fmla="*/ 133 w 142"/>
                <a:gd name="T71" fmla="*/ 110 h 180"/>
                <a:gd name="T72" fmla="*/ 133 w 142"/>
                <a:gd name="T73" fmla="*/ 108 h 180"/>
                <a:gd name="T74" fmla="*/ 133 w 142"/>
                <a:gd name="T75" fmla="*/ 10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80">
                  <a:moveTo>
                    <a:pt x="133" y="107"/>
                  </a:moveTo>
                  <a:cubicBezTo>
                    <a:pt x="129" y="102"/>
                    <a:pt x="130" y="94"/>
                    <a:pt x="133" y="88"/>
                  </a:cubicBezTo>
                  <a:cubicBezTo>
                    <a:pt x="135" y="82"/>
                    <a:pt x="139" y="76"/>
                    <a:pt x="140" y="70"/>
                  </a:cubicBezTo>
                  <a:cubicBezTo>
                    <a:pt x="142" y="63"/>
                    <a:pt x="139" y="55"/>
                    <a:pt x="133" y="52"/>
                  </a:cubicBezTo>
                  <a:cubicBezTo>
                    <a:pt x="128" y="51"/>
                    <a:pt x="123" y="53"/>
                    <a:pt x="119" y="56"/>
                  </a:cubicBezTo>
                  <a:cubicBezTo>
                    <a:pt x="115" y="60"/>
                    <a:pt x="113" y="65"/>
                    <a:pt x="112" y="70"/>
                  </a:cubicBezTo>
                  <a:cubicBezTo>
                    <a:pt x="111" y="71"/>
                    <a:pt x="111" y="72"/>
                    <a:pt x="110" y="73"/>
                  </a:cubicBezTo>
                  <a:cubicBezTo>
                    <a:pt x="109" y="74"/>
                    <a:pt x="106" y="74"/>
                    <a:pt x="104" y="74"/>
                  </a:cubicBezTo>
                  <a:cubicBezTo>
                    <a:pt x="100" y="72"/>
                    <a:pt x="98" y="66"/>
                    <a:pt x="97" y="61"/>
                  </a:cubicBezTo>
                  <a:cubicBezTo>
                    <a:pt x="97" y="56"/>
                    <a:pt x="96" y="51"/>
                    <a:pt x="93" y="47"/>
                  </a:cubicBezTo>
                  <a:cubicBezTo>
                    <a:pt x="91" y="45"/>
                    <a:pt x="88" y="44"/>
                    <a:pt x="87" y="42"/>
                  </a:cubicBezTo>
                  <a:cubicBezTo>
                    <a:pt x="84" y="38"/>
                    <a:pt x="85" y="33"/>
                    <a:pt x="85" y="28"/>
                  </a:cubicBezTo>
                  <a:cubicBezTo>
                    <a:pt x="86" y="23"/>
                    <a:pt x="84" y="17"/>
                    <a:pt x="79" y="16"/>
                  </a:cubicBezTo>
                  <a:cubicBezTo>
                    <a:pt x="78" y="16"/>
                    <a:pt x="73" y="10"/>
                    <a:pt x="73" y="7"/>
                  </a:cubicBezTo>
                  <a:cubicBezTo>
                    <a:pt x="72" y="4"/>
                    <a:pt x="70" y="2"/>
                    <a:pt x="67" y="1"/>
                  </a:cubicBezTo>
                  <a:cubicBezTo>
                    <a:pt x="64" y="0"/>
                    <a:pt x="60" y="1"/>
                    <a:pt x="57" y="1"/>
                  </a:cubicBezTo>
                  <a:cubicBezTo>
                    <a:pt x="51" y="3"/>
                    <a:pt x="44" y="5"/>
                    <a:pt x="39" y="8"/>
                  </a:cubicBezTo>
                  <a:cubicBezTo>
                    <a:pt x="33" y="11"/>
                    <a:pt x="27" y="15"/>
                    <a:pt x="21" y="12"/>
                  </a:cubicBezTo>
                  <a:cubicBezTo>
                    <a:pt x="19" y="11"/>
                    <a:pt x="18" y="10"/>
                    <a:pt x="17" y="8"/>
                  </a:cubicBezTo>
                  <a:cubicBezTo>
                    <a:pt x="12" y="14"/>
                    <a:pt x="8" y="22"/>
                    <a:pt x="6" y="29"/>
                  </a:cubicBezTo>
                  <a:cubicBezTo>
                    <a:pt x="4" y="37"/>
                    <a:pt x="3" y="44"/>
                    <a:pt x="2" y="52"/>
                  </a:cubicBezTo>
                  <a:cubicBezTo>
                    <a:pt x="2" y="55"/>
                    <a:pt x="1" y="57"/>
                    <a:pt x="1" y="60"/>
                  </a:cubicBezTo>
                  <a:cubicBezTo>
                    <a:pt x="0" y="64"/>
                    <a:pt x="1" y="69"/>
                    <a:pt x="2" y="73"/>
                  </a:cubicBezTo>
                  <a:cubicBezTo>
                    <a:pt x="4" y="81"/>
                    <a:pt x="5" y="89"/>
                    <a:pt x="7" y="97"/>
                  </a:cubicBezTo>
                  <a:cubicBezTo>
                    <a:pt x="7" y="100"/>
                    <a:pt x="8" y="103"/>
                    <a:pt x="7" y="106"/>
                  </a:cubicBezTo>
                  <a:cubicBezTo>
                    <a:pt x="7" y="109"/>
                    <a:pt x="6" y="112"/>
                    <a:pt x="8" y="115"/>
                  </a:cubicBezTo>
                  <a:cubicBezTo>
                    <a:pt x="8" y="116"/>
                    <a:pt x="9" y="116"/>
                    <a:pt x="10" y="117"/>
                  </a:cubicBezTo>
                  <a:cubicBezTo>
                    <a:pt x="17" y="124"/>
                    <a:pt x="19" y="135"/>
                    <a:pt x="21" y="145"/>
                  </a:cubicBezTo>
                  <a:cubicBezTo>
                    <a:pt x="22" y="148"/>
                    <a:pt x="23" y="151"/>
                    <a:pt x="24" y="154"/>
                  </a:cubicBezTo>
                  <a:cubicBezTo>
                    <a:pt x="27" y="161"/>
                    <a:pt x="34" y="167"/>
                    <a:pt x="41" y="171"/>
                  </a:cubicBezTo>
                  <a:cubicBezTo>
                    <a:pt x="44" y="172"/>
                    <a:pt x="49" y="176"/>
                    <a:pt x="49" y="176"/>
                  </a:cubicBezTo>
                  <a:cubicBezTo>
                    <a:pt x="49" y="176"/>
                    <a:pt x="51" y="180"/>
                    <a:pt x="53" y="180"/>
                  </a:cubicBezTo>
                  <a:cubicBezTo>
                    <a:pt x="54" y="180"/>
                    <a:pt x="56" y="180"/>
                    <a:pt x="59" y="179"/>
                  </a:cubicBezTo>
                  <a:cubicBezTo>
                    <a:pt x="59" y="177"/>
                    <a:pt x="58" y="175"/>
                    <a:pt x="58" y="173"/>
                  </a:cubicBezTo>
                  <a:cubicBezTo>
                    <a:pt x="63" y="171"/>
                    <a:pt x="68" y="169"/>
                    <a:pt x="74" y="166"/>
                  </a:cubicBezTo>
                  <a:cubicBezTo>
                    <a:pt x="98" y="154"/>
                    <a:pt x="117" y="132"/>
                    <a:pt x="133" y="110"/>
                  </a:cubicBezTo>
                  <a:cubicBezTo>
                    <a:pt x="133" y="109"/>
                    <a:pt x="133" y="108"/>
                    <a:pt x="133" y="108"/>
                  </a:cubicBezTo>
                  <a:cubicBezTo>
                    <a:pt x="133" y="108"/>
                    <a:pt x="133" y="108"/>
                    <a:pt x="133" y="10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8" name="Freeform 113"/>
            <p:cNvSpPr>
              <a:spLocks/>
            </p:cNvSpPr>
            <p:nvPr/>
          </p:nvSpPr>
          <p:spPr bwMode="auto">
            <a:xfrm>
              <a:off x="2698750" y="1800226"/>
              <a:ext cx="444500" cy="484188"/>
            </a:xfrm>
            <a:custGeom>
              <a:avLst/>
              <a:gdLst>
                <a:gd name="T0" fmla="*/ 103 w 104"/>
                <a:gd name="T1" fmla="*/ 32 h 114"/>
                <a:gd name="T2" fmla="*/ 99 w 104"/>
                <a:gd name="T3" fmla="*/ 0 h 114"/>
                <a:gd name="T4" fmla="*/ 98 w 104"/>
                <a:gd name="T5" fmla="*/ 4 h 114"/>
                <a:gd name="T6" fmla="*/ 96 w 104"/>
                <a:gd name="T7" fmla="*/ 7 h 114"/>
                <a:gd name="T8" fmla="*/ 90 w 104"/>
                <a:gd name="T9" fmla="*/ 8 h 114"/>
                <a:gd name="T10" fmla="*/ 88 w 104"/>
                <a:gd name="T11" fmla="*/ 6 h 114"/>
                <a:gd name="T12" fmla="*/ 85 w 104"/>
                <a:gd name="T13" fmla="*/ 17 h 114"/>
                <a:gd name="T14" fmla="*/ 78 w 104"/>
                <a:gd name="T15" fmla="*/ 45 h 114"/>
                <a:gd name="T16" fmla="*/ 49 w 104"/>
                <a:gd name="T17" fmla="*/ 60 h 114"/>
                <a:gd name="T18" fmla="*/ 44 w 104"/>
                <a:gd name="T19" fmla="*/ 61 h 114"/>
                <a:gd name="T20" fmla="*/ 30 w 104"/>
                <a:gd name="T21" fmla="*/ 55 h 114"/>
                <a:gd name="T22" fmla="*/ 24 w 104"/>
                <a:gd name="T23" fmla="*/ 53 h 114"/>
                <a:gd name="T24" fmla="*/ 0 w 104"/>
                <a:gd name="T25" fmla="*/ 57 h 114"/>
                <a:gd name="T26" fmla="*/ 5 w 104"/>
                <a:gd name="T27" fmla="*/ 66 h 114"/>
                <a:gd name="T28" fmla="*/ 16 w 104"/>
                <a:gd name="T29" fmla="*/ 66 h 114"/>
                <a:gd name="T30" fmla="*/ 20 w 104"/>
                <a:gd name="T31" fmla="*/ 65 h 114"/>
                <a:gd name="T32" fmla="*/ 30 w 104"/>
                <a:gd name="T33" fmla="*/ 64 h 114"/>
                <a:gd name="T34" fmla="*/ 32 w 104"/>
                <a:gd name="T35" fmla="*/ 65 h 114"/>
                <a:gd name="T36" fmla="*/ 35 w 104"/>
                <a:gd name="T37" fmla="*/ 68 h 114"/>
                <a:gd name="T38" fmla="*/ 34 w 104"/>
                <a:gd name="T39" fmla="*/ 84 h 114"/>
                <a:gd name="T40" fmla="*/ 32 w 104"/>
                <a:gd name="T41" fmla="*/ 87 h 114"/>
                <a:gd name="T42" fmla="*/ 30 w 104"/>
                <a:gd name="T43" fmla="*/ 88 h 114"/>
                <a:gd name="T44" fmla="*/ 13 w 104"/>
                <a:gd name="T45" fmla="*/ 91 h 114"/>
                <a:gd name="T46" fmla="*/ 11 w 104"/>
                <a:gd name="T47" fmla="*/ 91 h 114"/>
                <a:gd name="T48" fmla="*/ 27 w 104"/>
                <a:gd name="T49" fmla="*/ 105 h 114"/>
                <a:gd name="T50" fmla="*/ 35 w 104"/>
                <a:gd name="T51" fmla="*/ 110 h 114"/>
                <a:gd name="T52" fmla="*/ 39 w 104"/>
                <a:gd name="T53" fmla="*/ 114 h 114"/>
                <a:gd name="T54" fmla="*/ 45 w 104"/>
                <a:gd name="T55" fmla="*/ 113 h 114"/>
                <a:gd name="T56" fmla="*/ 44 w 104"/>
                <a:gd name="T57" fmla="*/ 107 h 114"/>
                <a:gd name="T58" fmla="*/ 60 w 104"/>
                <a:gd name="T59" fmla="*/ 100 h 114"/>
                <a:gd name="T60" fmla="*/ 103 w 104"/>
                <a:gd name="T61" fmla="*/ 65 h 114"/>
                <a:gd name="T62" fmla="*/ 103 w 104"/>
                <a:gd name="T63" fmla="*/ 3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114">
                  <a:moveTo>
                    <a:pt x="103" y="32"/>
                  </a:moveTo>
                  <a:cubicBezTo>
                    <a:pt x="102" y="21"/>
                    <a:pt x="101" y="10"/>
                    <a:pt x="99" y="0"/>
                  </a:cubicBezTo>
                  <a:cubicBezTo>
                    <a:pt x="99" y="1"/>
                    <a:pt x="98" y="2"/>
                    <a:pt x="98" y="4"/>
                  </a:cubicBezTo>
                  <a:cubicBezTo>
                    <a:pt x="97" y="5"/>
                    <a:pt x="97" y="6"/>
                    <a:pt x="96" y="7"/>
                  </a:cubicBezTo>
                  <a:cubicBezTo>
                    <a:pt x="95" y="8"/>
                    <a:pt x="92" y="8"/>
                    <a:pt x="90" y="8"/>
                  </a:cubicBezTo>
                  <a:cubicBezTo>
                    <a:pt x="89" y="7"/>
                    <a:pt x="88" y="6"/>
                    <a:pt x="88" y="6"/>
                  </a:cubicBezTo>
                  <a:cubicBezTo>
                    <a:pt x="86" y="9"/>
                    <a:pt x="85" y="14"/>
                    <a:pt x="85" y="17"/>
                  </a:cubicBezTo>
                  <a:cubicBezTo>
                    <a:pt x="84" y="27"/>
                    <a:pt x="84" y="37"/>
                    <a:pt x="78" y="45"/>
                  </a:cubicBezTo>
                  <a:cubicBezTo>
                    <a:pt x="72" y="54"/>
                    <a:pt x="60" y="58"/>
                    <a:pt x="49" y="60"/>
                  </a:cubicBezTo>
                  <a:cubicBezTo>
                    <a:pt x="48" y="61"/>
                    <a:pt x="46" y="61"/>
                    <a:pt x="44" y="61"/>
                  </a:cubicBezTo>
                  <a:cubicBezTo>
                    <a:pt x="39" y="61"/>
                    <a:pt x="35" y="57"/>
                    <a:pt x="30" y="55"/>
                  </a:cubicBezTo>
                  <a:cubicBezTo>
                    <a:pt x="28" y="54"/>
                    <a:pt x="26" y="53"/>
                    <a:pt x="24" y="53"/>
                  </a:cubicBezTo>
                  <a:cubicBezTo>
                    <a:pt x="16" y="52"/>
                    <a:pt x="8" y="53"/>
                    <a:pt x="0" y="57"/>
                  </a:cubicBezTo>
                  <a:cubicBezTo>
                    <a:pt x="2" y="60"/>
                    <a:pt x="4" y="63"/>
                    <a:pt x="5" y="66"/>
                  </a:cubicBezTo>
                  <a:cubicBezTo>
                    <a:pt x="9" y="67"/>
                    <a:pt x="12" y="67"/>
                    <a:pt x="16" y="66"/>
                  </a:cubicBezTo>
                  <a:cubicBezTo>
                    <a:pt x="18" y="66"/>
                    <a:pt x="19" y="66"/>
                    <a:pt x="20" y="65"/>
                  </a:cubicBezTo>
                  <a:cubicBezTo>
                    <a:pt x="23" y="65"/>
                    <a:pt x="27" y="64"/>
                    <a:pt x="30" y="64"/>
                  </a:cubicBezTo>
                  <a:cubicBezTo>
                    <a:pt x="30" y="64"/>
                    <a:pt x="31" y="65"/>
                    <a:pt x="32" y="65"/>
                  </a:cubicBezTo>
                  <a:cubicBezTo>
                    <a:pt x="34" y="66"/>
                    <a:pt x="34" y="67"/>
                    <a:pt x="35" y="68"/>
                  </a:cubicBezTo>
                  <a:cubicBezTo>
                    <a:pt x="36" y="73"/>
                    <a:pt x="36" y="79"/>
                    <a:pt x="34" y="84"/>
                  </a:cubicBezTo>
                  <a:cubicBezTo>
                    <a:pt x="34" y="85"/>
                    <a:pt x="33" y="86"/>
                    <a:pt x="32" y="87"/>
                  </a:cubicBezTo>
                  <a:cubicBezTo>
                    <a:pt x="31" y="88"/>
                    <a:pt x="30" y="88"/>
                    <a:pt x="30" y="88"/>
                  </a:cubicBezTo>
                  <a:cubicBezTo>
                    <a:pt x="24" y="90"/>
                    <a:pt x="19" y="92"/>
                    <a:pt x="13" y="91"/>
                  </a:cubicBezTo>
                  <a:cubicBezTo>
                    <a:pt x="13" y="91"/>
                    <a:pt x="12" y="91"/>
                    <a:pt x="11" y="91"/>
                  </a:cubicBezTo>
                  <a:cubicBezTo>
                    <a:pt x="15" y="97"/>
                    <a:pt x="21" y="101"/>
                    <a:pt x="27" y="105"/>
                  </a:cubicBezTo>
                  <a:cubicBezTo>
                    <a:pt x="30" y="106"/>
                    <a:pt x="35" y="110"/>
                    <a:pt x="35" y="110"/>
                  </a:cubicBezTo>
                  <a:cubicBezTo>
                    <a:pt x="35" y="110"/>
                    <a:pt x="37" y="114"/>
                    <a:pt x="39" y="114"/>
                  </a:cubicBezTo>
                  <a:cubicBezTo>
                    <a:pt x="40" y="114"/>
                    <a:pt x="42" y="114"/>
                    <a:pt x="45" y="113"/>
                  </a:cubicBezTo>
                  <a:cubicBezTo>
                    <a:pt x="45" y="111"/>
                    <a:pt x="44" y="109"/>
                    <a:pt x="44" y="107"/>
                  </a:cubicBezTo>
                  <a:cubicBezTo>
                    <a:pt x="49" y="105"/>
                    <a:pt x="54" y="103"/>
                    <a:pt x="60" y="100"/>
                  </a:cubicBezTo>
                  <a:cubicBezTo>
                    <a:pt x="76" y="92"/>
                    <a:pt x="91" y="79"/>
                    <a:pt x="103" y="65"/>
                  </a:cubicBezTo>
                  <a:cubicBezTo>
                    <a:pt x="104" y="54"/>
                    <a:pt x="103" y="43"/>
                    <a:pt x="103" y="3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49" name="Freeform 114"/>
            <p:cNvSpPr>
              <a:spLocks/>
            </p:cNvSpPr>
            <p:nvPr/>
          </p:nvSpPr>
          <p:spPr bwMode="auto">
            <a:xfrm>
              <a:off x="2587625" y="1766888"/>
              <a:ext cx="490537" cy="173038"/>
            </a:xfrm>
            <a:custGeom>
              <a:avLst/>
              <a:gdLst>
                <a:gd name="T0" fmla="*/ 28 w 115"/>
                <a:gd name="T1" fmla="*/ 19 h 41"/>
                <a:gd name="T2" fmla="*/ 26 w 115"/>
                <a:gd name="T3" fmla="*/ 18 h 41"/>
                <a:gd name="T4" fmla="*/ 18 w 115"/>
                <a:gd name="T5" fmla="*/ 11 h 41"/>
                <a:gd name="T6" fmla="*/ 13 w 115"/>
                <a:gd name="T7" fmla="*/ 9 h 41"/>
                <a:gd name="T8" fmla="*/ 10 w 115"/>
                <a:gd name="T9" fmla="*/ 10 h 41"/>
                <a:gd name="T10" fmla="*/ 3 w 115"/>
                <a:gd name="T11" fmla="*/ 14 h 41"/>
                <a:gd name="T12" fmla="*/ 1 w 115"/>
                <a:gd name="T13" fmla="*/ 15 h 41"/>
                <a:gd name="T14" fmla="*/ 2 w 115"/>
                <a:gd name="T15" fmla="*/ 18 h 41"/>
                <a:gd name="T16" fmla="*/ 6 w 115"/>
                <a:gd name="T17" fmla="*/ 26 h 41"/>
                <a:gd name="T18" fmla="*/ 16 w 115"/>
                <a:gd name="T19" fmla="*/ 37 h 41"/>
                <a:gd name="T20" fmla="*/ 23 w 115"/>
                <a:gd name="T21" fmla="*/ 36 h 41"/>
                <a:gd name="T22" fmla="*/ 24 w 115"/>
                <a:gd name="T23" fmla="*/ 33 h 41"/>
                <a:gd name="T24" fmla="*/ 25 w 115"/>
                <a:gd name="T25" fmla="*/ 28 h 41"/>
                <a:gd name="T26" fmla="*/ 28 w 115"/>
                <a:gd name="T27" fmla="*/ 24 h 41"/>
                <a:gd name="T28" fmla="*/ 32 w 115"/>
                <a:gd name="T29" fmla="*/ 23 h 41"/>
                <a:gd name="T30" fmla="*/ 34 w 115"/>
                <a:gd name="T31" fmla="*/ 25 h 41"/>
                <a:gd name="T32" fmla="*/ 37 w 115"/>
                <a:gd name="T33" fmla="*/ 30 h 41"/>
                <a:gd name="T34" fmla="*/ 39 w 115"/>
                <a:gd name="T35" fmla="*/ 34 h 41"/>
                <a:gd name="T36" fmla="*/ 41 w 115"/>
                <a:gd name="T37" fmla="*/ 36 h 41"/>
                <a:gd name="T38" fmla="*/ 58 w 115"/>
                <a:gd name="T39" fmla="*/ 40 h 41"/>
                <a:gd name="T40" fmla="*/ 62 w 115"/>
                <a:gd name="T41" fmla="*/ 38 h 41"/>
                <a:gd name="T42" fmla="*/ 63 w 115"/>
                <a:gd name="T43" fmla="*/ 35 h 41"/>
                <a:gd name="T44" fmla="*/ 64 w 115"/>
                <a:gd name="T45" fmla="*/ 22 h 41"/>
                <a:gd name="T46" fmla="*/ 112 w 115"/>
                <a:gd name="T47" fmla="*/ 7 h 41"/>
                <a:gd name="T48" fmla="*/ 115 w 115"/>
                <a:gd name="T49" fmla="*/ 3 h 41"/>
                <a:gd name="T50" fmla="*/ 112 w 115"/>
                <a:gd name="T51" fmla="*/ 0 h 41"/>
                <a:gd name="T52" fmla="*/ 107 w 115"/>
                <a:gd name="T53" fmla="*/ 2 h 41"/>
                <a:gd name="T54" fmla="*/ 73 w 115"/>
                <a:gd name="T55" fmla="*/ 14 h 41"/>
                <a:gd name="T56" fmla="*/ 63 w 115"/>
                <a:gd name="T57" fmla="*/ 15 h 41"/>
                <a:gd name="T58" fmla="*/ 51 w 115"/>
                <a:gd name="T59" fmla="*/ 11 h 41"/>
                <a:gd name="T60" fmla="*/ 40 w 115"/>
                <a:gd name="T61" fmla="*/ 14 h 41"/>
                <a:gd name="T62" fmla="*/ 34 w 115"/>
                <a:gd name="T63" fmla="*/ 17 h 41"/>
                <a:gd name="T64" fmla="*/ 28 w 115"/>
                <a:gd name="T6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5" h="41">
                  <a:moveTo>
                    <a:pt x="28" y="19"/>
                  </a:moveTo>
                  <a:cubicBezTo>
                    <a:pt x="27" y="19"/>
                    <a:pt x="27" y="18"/>
                    <a:pt x="26" y="18"/>
                  </a:cubicBezTo>
                  <a:cubicBezTo>
                    <a:pt x="24" y="15"/>
                    <a:pt x="21" y="13"/>
                    <a:pt x="18" y="11"/>
                  </a:cubicBezTo>
                  <a:cubicBezTo>
                    <a:pt x="17" y="10"/>
                    <a:pt x="15" y="9"/>
                    <a:pt x="13" y="9"/>
                  </a:cubicBezTo>
                  <a:cubicBezTo>
                    <a:pt x="12" y="9"/>
                    <a:pt x="11" y="10"/>
                    <a:pt x="10" y="10"/>
                  </a:cubicBezTo>
                  <a:cubicBezTo>
                    <a:pt x="8" y="11"/>
                    <a:pt x="5" y="12"/>
                    <a:pt x="3" y="14"/>
                  </a:cubicBezTo>
                  <a:cubicBezTo>
                    <a:pt x="2" y="14"/>
                    <a:pt x="2" y="14"/>
                    <a:pt x="1" y="15"/>
                  </a:cubicBezTo>
                  <a:cubicBezTo>
                    <a:pt x="0" y="16"/>
                    <a:pt x="1" y="17"/>
                    <a:pt x="2" y="18"/>
                  </a:cubicBezTo>
                  <a:cubicBezTo>
                    <a:pt x="3" y="21"/>
                    <a:pt x="5" y="23"/>
                    <a:pt x="6" y="26"/>
                  </a:cubicBezTo>
                  <a:cubicBezTo>
                    <a:pt x="9" y="30"/>
                    <a:pt x="11" y="35"/>
                    <a:pt x="16" y="37"/>
                  </a:cubicBezTo>
                  <a:cubicBezTo>
                    <a:pt x="18" y="38"/>
                    <a:pt x="21" y="38"/>
                    <a:pt x="23" y="36"/>
                  </a:cubicBezTo>
                  <a:cubicBezTo>
                    <a:pt x="23" y="36"/>
                    <a:pt x="23" y="34"/>
                    <a:pt x="24" y="33"/>
                  </a:cubicBezTo>
                  <a:cubicBezTo>
                    <a:pt x="24" y="31"/>
                    <a:pt x="24" y="30"/>
                    <a:pt x="25" y="28"/>
                  </a:cubicBezTo>
                  <a:cubicBezTo>
                    <a:pt x="26" y="26"/>
                    <a:pt x="26" y="25"/>
                    <a:pt x="28" y="24"/>
                  </a:cubicBezTo>
                  <a:cubicBezTo>
                    <a:pt x="29" y="23"/>
                    <a:pt x="31" y="22"/>
                    <a:pt x="32" y="23"/>
                  </a:cubicBezTo>
                  <a:cubicBezTo>
                    <a:pt x="33" y="23"/>
                    <a:pt x="34" y="24"/>
                    <a:pt x="34" y="25"/>
                  </a:cubicBezTo>
                  <a:cubicBezTo>
                    <a:pt x="35" y="26"/>
                    <a:pt x="36" y="28"/>
                    <a:pt x="37" y="30"/>
                  </a:cubicBezTo>
                  <a:cubicBezTo>
                    <a:pt x="38" y="31"/>
                    <a:pt x="38" y="33"/>
                    <a:pt x="39" y="34"/>
                  </a:cubicBezTo>
                  <a:cubicBezTo>
                    <a:pt x="40" y="35"/>
                    <a:pt x="41" y="35"/>
                    <a:pt x="41" y="36"/>
                  </a:cubicBezTo>
                  <a:cubicBezTo>
                    <a:pt x="46" y="40"/>
                    <a:pt x="52" y="41"/>
                    <a:pt x="58" y="40"/>
                  </a:cubicBezTo>
                  <a:cubicBezTo>
                    <a:pt x="59" y="40"/>
                    <a:pt x="61" y="39"/>
                    <a:pt x="62" y="38"/>
                  </a:cubicBezTo>
                  <a:cubicBezTo>
                    <a:pt x="63" y="37"/>
                    <a:pt x="63" y="36"/>
                    <a:pt x="63" y="35"/>
                  </a:cubicBezTo>
                  <a:cubicBezTo>
                    <a:pt x="63" y="30"/>
                    <a:pt x="64" y="26"/>
                    <a:pt x="64" y="22"/>
                  </a:cubicBezTo>
                  <a:cubicBezTo>
                    <a:pt x="81" y="18"/>
                    <a:pt x="96" y="13"/>
                    <a:pt x="112" y="7"/>
                  </a:cubicBezTo>
                  <a:cubicBezTo>
                    <a:pt x="113" y="6"/>
                    <a:pt x="115" y="5"/>
                    <a:pt x="115" y="3"/>
                  </a:cubicBezTo>
                  <a:cubicBezTo>
                    <a:pt x="115" y="1"/>
                    <a:pt x="113" y="0"/>
                    <a:pt x="112" y="0"/>
                  </a:cubicBezTo>
                  <a:cubicBezTo>
                    <a:pt x="110" y="1"/>
                    <a:pt x="109" y="1"/>
                    <a:pt x="107" y="2"/>
                  </a:cubicBezTo>
                  <a:cubicBezTo>
                    <a:pt x="97" y="8"/>
                    <a:pt x="85" y="11"/>
                    <a:pt x="73" y="14"/>
                  </a:cubicBezTo>
                  <a:cubicBezTo>
                    <a:pt x="70" y="14"/>
                    <a:pt x="66" y="15"/>
                    <a:pt x="63" y="15"/>
                  </a:cubicBezTo>
                  <a:cubicBezTo>
                    <a:pt x="59" y="14"/>
                    <a:pt x="55" y="12"/>
                    <a:pt x="51" y="11"/>
                  </a:cubicBezTo>
                  <a:cubicBezTo>
                    <a:pt x="47" y="11"/>
                    <a:pt x="43" y="12"/>
                    <a:pt x="40" y="14"/>
                  </a:cubicBezTo>
                  <a:cubicBezTo>
                    <a:pt x="38" y="15"/>
                    <a:pt x="36" y="16"/>
                    <a:pt x="34" y="17"/>
                  </a:cubicBezTo>
                  <a:cubicBezTo>
                    <a:pt x="32" y="19"/>
                    <a:pt x="30" y="20"/>
                    <a:pt x="28" y="19"/>
                  </a:cubicBezTo>
                  <a:close/>
                </a:path>
              </a:pathLst>
            </a:custGeom>
            <a:solidFill>
              <a:srgbClr val="699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0" name="Freeform 115"/>
            <p:cNvSpPr>
              <a:spLocks/>
            </p:cNvSpPr>
            <p:nvPr/>
          </p:nvSpPr>
          <p:spPr bwMode="auto">
            <a:xfrm>
              <a:off x="2660650" y="2101851"/>
              <a:ext cx="677862" cy="1098550"/>
            </a:xfrm>
            <a:custGeom>
              <a:avLst/>
              <a:gdLst>
                <a:gd name="T0" fmla="*/ 36 w 159"/>
                <a:gd name="T1" fmla="*/ 259 h 259"/>
                <a:gd name="T2" fmla="*/ 41 w 159"/>
                <a:gd name="T3" fmla="*/ 218 h 259"/>
                <a:gd name="T4" fmla="*/ 127 w 159"/>
                <a:gd name="T5" fmla="*/ 54 h 259"/>
                <a:gd name="T6" fmla="*/ 117 w 159"/>
                <a:gd name="T7" fmla="*/ 46 h 259"/>
                <a:gd name="T8" fmla="*/ 126 w 159"/>
                <a:gd name="T9" fmla="*/ 43 h 259"/>
                <a:gd name="T10" fmla="*/ 159 w 159"/>
                <a:gd name="T11" fmla="*/ 18 h 259"/>
                <a:gd name="T12" fmla="*/ 140 w 159"/>
                <a:gd name="T13" fmla="*/ 0 h 259"/>
                <a:gd name="T14" fmla="*/ 57 w 159"/>
                <a:gd name="T15" fmla="*/ 135 h 259"/>
                <a:gd name="T16" fmla="*/ 30 w 159"/>
                <a:gd name="T17" fmla="*/ 243 h 259"/>
                <a:gd name="T18" fmla="*/ 15 w 159"/>
                <a:gd name="T19" fmla="*/ 186 h 259"/>
                <a:gd name="T20" fmla="*/ 17 w 159"/>
                <a:gd name="T21" fmla="*/ 126 h 259"/>
                <a:gd name="T22" fmla="*/ 24 w 159"/>
                <a:gd name="T23" fmla="*/ 99 h 259"/>
                <a:gd name="T24" fmla="*/ 35 w 159"/>
                <a:gd name="T25" fmla="*/ 79 h 259"/>
                <a:gd name="T26" fmla="*/ 36 w 159"/>
                <a:gd name="T27" fmla="*/ 58 h 259"/>
                <a:gd name="T28" fmla="*/ 30 w 159"/>
                <a:gd name="T29" fmla="*/ 72 h 259"/>
                <a:gd name="T30" fmla="*/ 15 w 159"/>
                <a:gd name="T31" fmla="*/ 100 h 259"/>
                <a:gd name="T32" fmla="*/ 6 w 159"/>
                <a:gd name="T33" fmla="*/ 119 h 259"/>
                <a:gd name="T34" fmla="*/ 1 w 159"/>
                <a:gd name="T35" fmla="*/ 138 h 259"/>
                <a:gd name="T36" fmla="*/ 0 w 159"/>
                <a:gd name="T37" fmla="*/ 146 h 259"/>
                <a:gd name="T38" fmla="*/ 6 w 159"/>
                <a:gd name="T39" fmla="*/ 197 h 259"/>
                <a:gd name="T40" fmla="*/ 36 w 159"/>
                <a:gd name="T41"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9" h="259">
                  <a:moveTo>
                    <a:pt x="36" y="259"/>
                  </a:moveTo>
                  <a:cubicBezTo>
                    <a:pt x="33" y="247"/>
                    <a:pt x="37" y="229"/>
                    <a:pt x="41" y="218"/>
                  </a:cubicBezTo>
                  <a:cubicBezTo>
                    <a:pt x="46" y="206"/>
                    <a:pt x="71" y="118"/>
                    <a:pt x="127" y="54"/>
                  </a:cubicBezTo>
                  <a:cubicBezTo>
                    <a:pt x="123" y="52"/>
                    <a:pt x="119" y="50"/>
                    <a:pt x="117" y="46"/>
                  </a:cubicBezTo>
                  <a:cubicBezTo>
                    <a:pt x="120" y="45"/>
                    <a:pt x="123" y="44"/>
                    <a:pt x="126" y="43"/>
                  </a:cubicBezTo>
                  <a:cubicBezTo>
                    <a:pt x="140" y="39"/>
                    <a:pt x="150" y="29"/>
                    <a:pt x="159" y="18"/>
                  </a:cubicBezTo>
                  <a:cubicBezTo>
                    <a:pt x="152" y="13"/>
                    <a:pt x="146" y="7"/>
                    <a:pt x="140" y="0"/>
                  </a:cubicBezTo>
                  <a:cubicBezTo>
                    <a:pt x="117" y="48"/>
                    <a:pt x="78" y="86"/>
                    <a:pt x="57" y="135"/>
                  </a:cubicBezTo>
                  <a:cubicBezTo>
                    <a:pt x="42" y="169"/>
                    <a:pt x="35" y="206"/>
                    <a:pt x="30" y="243"/>
                  </a:cubicBezTo>
                  <a:cubicBezTo>
                    <a:pt x="22" y="225"/>
                    <a:pt x="17" y="206"/>
                    <a:pt x="15" y="186"/>
                  </a:cubicBezTo>
                  <a:cubicBezTo>
                    <a:pt x="13" y="166"/>
                    <a:pt x="14" y="146"/>
                    <a:pt x="17" y="126"/>
                  </a:cubicBezTo>
                  <a:cubicBezTo>
                    <a:pt x="18" y="117"/>
                    <a:pt x="20" y="108"/>
                    <a:pt x="24" y="99"/>
                  </a:cubicBezTo>
                  <a:cubicBezTo>
                    <a:pt x="27" y="92"/>
                    <a:pt x="32" y="86"/>
                    <a:pt x="35" y="79"/>
                  </a:cubicBezTo>
                  <a:cubicBezTo>
                    <a:pt x="37" y="72"/>
                    <a:pt x="38" y="65"/>
                    <a:pt x="36" y="58"/>
                  </a:cubicBezTo>
                  <a:cubicBezTo>
                    <a:pt x="34" y="63"/>
                    <a:pt x="32" y="67"/>
                    <a:pt x="30" y="72"/>
                  </a:cubicBezTo>
                  <a:cubicBezTo>
                    <a:pt x="25" y="81"/>
                    <a:pt x="20" y="91"/>
                    <a:pt x="15" y="100"/>
                  </a:cubicBezTo>
                  <a:cubicBezTo>
                    <a:pt x="12" y="106"/>
                    <a:pt x="9" y="112"/>
                    <a:pt x="6" y="119"/>
                  </a:cubicBezTo>
                  <a:cubicBezTo>
                    <a:pt x="4" y="125"/>
                    <a:pt x="3" y="131"/>
                    <a:pt x="1" y="138"/>
                  </a:cubicBezTo>
                  <a:cubicBezTo>
                    <a:pt x="1" y="141"/>
                    <a:pt x="0" y="143"/>
                    <a:pt x="0" y="146"/>
                  </a:cubicBezTo>
                  <a:cubicBezTo>
                    <a:pt x="0" y="163"/>
                    <a:pt x="2" y="181"/>
                    <a:pt x="6" y="197"/>
                  </a:cubicBezTo>
                  <a:cubicBezTo>
                    <a:pt x="11" y="220"/>
                    <a:pt x="21" y="242"/>
                    <a:pt x="36" y="259"/>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1" name="Freeform 116"/>
            <p:cNvSpPr>
              <a:spLocks/>
            </p:cNvSpPr>
            <p:nvPr/>
          </p:nvSpPr>
          <p:spPr bwMode="auto">
            <a:xfrm>
              <a:off x="2941638" y="2051051"/>
              <a:ext cx="315912" cy="322263"/>
            </a:xfrm>
            <a:custGeom>
              <a:avLst/>
              <a:gdLst>
                <a:gd name="T0" fmla="*/ 66 w 74"/>
                <a:gd name="T1" fmla="*/ 0 h 76"/>
                <a:gd name="T2" fmla="*/ 33 w 74"/>
                <a:gd name="T3" fmla="*/ 31 h 76"/>
                <a:gd name="T4" fmla="*/ 7 w 74"/>
                <a:gd name="T5" fmla="*/ 58 h 76"/>
                <a:gd name="T6" fmla="*/ 2 w 74"/>
                <a:gd name="T7" fmla="*/ 66 h 76"/>
                <a:gd name="T8" fmla="*/ 0 w 74"/>
                <a:gd name="T9" fmla="*/ 70 h 76"/>
                <a:gd name="T10" fmla="*/ 17 w 74"/>
                <a:gd name="T11" fmla="*/ 67 h 76"/>
                <a:gd name="T12" fmla="*/ 34 w 74"/>
                <a:gd name="T13" fmla="*/ 76 h 76"/>
                <a:gd name="T14" fmla="*/ 74 w 74"/>
                <a:gd name="T15" fmla="*/ 12 h 76"/>
                <a:gd name="T16" fmla="*/ 66 w 74"/>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76">
                  <a:moveTo>
                    <a:pt x="66" y="0"/>
                  </a:moveTo>
                  <a:cubicBezTo>
                    <a:pt x="56" y="11"/>
                    <a:pt x="44" y="21"/>
                    <a:pt x="33" y="31"/>
                  </a:cubicBezTo>
                  <a:cubicBezTo>
                    <a:pt x="23" y="40"/>
                    <a:pt x="14" y="48"/>
                    <a:pt x="7" y="58"/>
                  </a:cubicBezTo>
                  <a:cubicBezTo>
                    <a:pt x="5" y="61"/>
                    <a:pt x="4" y="63"/>
                    <a:pt x="2" y="66"/>
                  </a:cubicBezTo>
                  <a:cubicBezTo>
                    <a:pt x="2" y="67"/>
                    <a:pt x="1" y="69"/>
                    <a:pt x="0" y="70"/>
                  </a:cubicBezTo>
                  <a:cubicBezTo>
                    <a:pt x="5" y="67"/>
                    <a:pt x="11" y="66"/>
                    <a:pt x="17" y="67"/>
                  </a:cubicBezTo>
                  <a:cubicBezTo>
                    <a:pt x="24" y="68"/>
                    <a:pt x="30" y="71"/>
                    <a:pt x="34" y="76"/>
                  </a:cubicBezTo>
                  <a:cubicBezTo>
                    <a:pt x="48" y="56"/>
                    <a:pt x="63" y="35"/>
                    <a:pt x="74" y="12"/>
                  </a:cubicBezTo>
                  <a:cubicBezTo>
                    <a:pt x="71" y="8"/>
                    <a:pt x="69" y="4"/>
                    <a:pt x="66" y="0"/>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2" name="Freeform 117"/>
            <p:cNvSpPr>
              <a:spLocks/>
            </p:cNvSpPr>
            <p:nvPr/>
          </p:nvSpPr>
          <p:spPr bwMode="auto">
            <a:xfrm>
              <a:off x="2817813" y="2254251"/>
              <a:ext cx="77787" cy="123825"/>
            </a:xfrm>
            <a:custGeom>
              <a:avLst/>
              <a:gdLst>
                <a:gd name="T0" fmla="*/ 18 w 18"/>
                <a:gd name="T1" fmla="*/ 29 h 29"/>
                <a:gd name="T2" fmla="*/ 17 w 18"/>
                <a:gd name="T3" fmla="*/ 9 h 29"/>
                <a:gd name="T4" fmla="*/ 16 w 18"/>
                <a:gd name="T5" fmla="*/ 0 h 29"/>
                <a:gd name="T6" fmla="*/ 7 w 18"/>
                <a:gd name="T7" fmla="*/ 3 h 29"/>
                <a:gd name="T8" fmla="*/ 0 w 18"/>
                <a:gd name="T9" fmla="*/ 20 h 29"/>
                <a:gd name="T10" fmla="*/ 14 w 18"/>
                <a:gd name="T11" fmla="*/ 26 h 29"/>
                <a:gd name="T12" fmla="*/ 18 w 18"/>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18" h="29">
                  <a:moveTo>
                    <a:pt x="18" y="29"/>
                  </a:moveTo>
                  <a:cubicBezTo>
                    <a:pt x="18" y="22"/>
                    <a:pt x="18" y="16"/>
                    <a:pt x="17" y="9"/>
                  </a:cubicBezTo>
                  <a:cubicBezTo>
                    <a:pt x="17" y="6"/>
                    <a:pt x="17" y="3"/>
                    <a:pt x="16" y="0"/>
                  </a:cubicBezTo>
                  <a:cubicBezTo>
                    <a:pt x="13" y="1"/>
                    <a:pt x="10" y="3"/>
                    <a:pt x="7" y="3"/>
                  </a:cubicBezTo>
                  <a:cubicBezTo>
                    <a:pt x="4" y="9"/>
                    <a:pt x="2" y="15"/>
                    <a:pt x="0" y="20"/>
                  </a:cubicBezTo>
                  <a:cubicBezTo>
                    <a:pt x="5" y="22"/>
                    <a:pt x="9" y="24"/>
                    <a:pt x="14" y="26"/>
                  </a:cubicBezTo>
                  <a:cubicBezTo>
                    <a:pt x="15" y="27"/>
                    <a:pt x="17" y="28"/>
                    <a:pt x="18" y="29"/>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3" name="Freeform 118"/>
            <p:cNvSpPr>
              <a:spLocks/>
            </p:cNvSpPr>
            <p:nvPr/>
          </p:nvSpPr>
          <p:spPr bwMode="auto">
            <a:xfrm>
              <a:off x="2716213" y="2330451"/>
              <a:ext cx="371475" cy="801688"/>
            </a:xfrm>
            <a:custGeom>
              <a:avLst/>
              <a:gdLst>
                <a:gd name="T0" fmla="*/ 70 w 87"/>
                <a:gd name="T1" fmla="*/ 1 h 189"/>
                <a:gd name="T2" fmla="*/ 53 w 87"/>
                <a:gd name="T3" fmla="*/ 4 h 189"/>
                <a:gd name="T4" fmla="*/ 47 w 87"/>
                <a:gd name="T5" fmla="*/ 15 h 189"/>
                <a:gd name="T6" fmla="*/ 43 w 87"/>
                <a:gd name="T7" fmla="*/ 24 h 189"/>
                <a:gd name="T8" fmla="*/ 42 w 87"/>
                <a:gd name="T9" fmla="*/ 11 h 189"/>
                <a:gd name="T10" fmla="*/ 38 w 87"/>
                <a:gd name="T11" fmla="*/ 8 h 189"/>
                <a:gd name="T12" fmla="*/ 24 w 87"/>
                <a:gd name="T13" fmla="*/ 2 h 189"/>
                <a:gd name="T14" fmla="*/ 23 w 87"/>
                <a:gd name="T15" fmla="*/ 4 h 189"/>
                <a:gd name="T16" fmla="*/ 22 w 87"/>
                <a:gd name="T17" fmla="*/ 25 h 189"/>
                <a:gd name="T18" fmla="*/ 11 w 87"/>
                <a:gd name="T19" fmla="*/ 45 h 189"/>
                <a:gd name="T20" fmla="*/ 4 w 87"/>
                <a:gd name="T21" fmla="*/ 72 h 189"/>
                <a:gd name="T22" fmla="*/ 2 w 87"/>
                <a:gd name="T23" fmla="*/ 132 h 189"/>
                <a:gd name="T24" fmla="*/ 17 w 87"/>
                <a:gd name="T25" fmla="*/ 189 h 189"/>
                <a:gd name="T26" fmla="*/ 44 w 87"/>
                <a:gd name="T27" fmla="*/ 81 h 189"/>
                <a:gd name="T28" fmla="*/ 87 w 87"/>
                <a:gd name="T29" fmla="*/ 10 h 189"/>
                <a:gd name="T30" fmla="*/ 70 w 87"/>
                <a:gd name="T31" fmla="*/ 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189">
                  <a:moveTo>
                    <a:pt x="70" y="1"/>
                  </a:moveTo>
                  <a:cubicBezTo>
                    <a:pt x="64" y="0"/>
                    <a:pt x="58" y="1"/>
                    <a:pt x="53" y="4"/>
                  </a:cubicBezTo>
                  <a:cubicBezTo>
                    <a:pt x="51" y="8"/>
                    <a:pt x="49" y="11"/>
                    <a:pt x="47" y="15"/>
                  </a:cubicBezTo>
                  <a:cubicBezTo>
                    <a:pt x="46" y="18"/>
                    <a:pt x="44" y="21"/>
                    <a:pt x="43" y="24"/>
                  </a:cubicBezTo>
                  <a:cubicBezTo>
                    <a:pt x="43" y="20"/>
                    <a:pt x="43" y="15"/>
                    <a:pt x="42" y="11"/>
                  </a:cubicBezTo>
                  <a:cubicBezTo>
                    <a:pt x="41" y="10"/>
                    <a:pt x="39" y="9"/>
                    <a:pt x="38" y="8"/>
                  </a:cubicBezTo>
                  <a:cubicBezTo>
                    <a:pt x="33" y="6"/>
                    <a:pt x="29" y="4"/>
                    <a:pt x="24" y="2"/>
                  </a:cubicBezTo>
                  <a:cubicBezTo>
                    <a:pt x="24" y="3"/>
                    <a:pt x="23" y="4"/>
                    <a:pt x="23" y="4"/>
                  </a:cubicBezTo>
                  <a:cubicBezTo>
                    <a:pt x="25" y="11"/>
                    <a:pt x="24" y="18"/>
                    <a:pt x="22" y="25"/>
                  </a:cubicBezTo>
                  <a:cubicBezTo>
                    <a:pt x="19" y="32"/>
                    <a:pt x="14" y="38"/>
                    <a:pt x="11" y="45"/>
                  </a:cubicBezTo>
                  <a:cubicBezTo>
                    <a:pt x="7" y="54"/>
                    <a:pt x="5" y="63"/>
                    <a:pt x="4" y="72"/>
                  </a:cubicBezTo>
                  <a:cubicBezTo>
                    <a:pt x="1" y="92"/>
                    <a:pt x="0" y="112"/>
                    <a:pt x="2" y="132"/>
                  </a:cubicBezTo>
                  <a:cubicBezTo>
                    <a:pt x="4" y="152"/>
                    <a:pt x="9" y="171"/>
                    <a:pt x="17" y="189"/>
                  </a:cubicBezTo>
                  <a:cubicBezTo>
                    <a:pt x="22" y="152"/>
                    <a:pt x="29" y="115"/>
                    <a:pt x="44" y="81"/>
                  </a:cubicBezTo>
                  <a:cubicBezTo>
                    <a:pt x="55" y="56"/>
                    <a:pt x="71" y="33"/>
                    <a:pt x="87" y="10"/>
                  </a:cubicBezTo>
                  <a:cubicBezTo>
                    <a:pt x="83" y="5"/>
                    <a:pt x="77" y="2"/>
                    <a:pt x="70" y="1"/>
                  </a:cubicBezTo>
                  <a:close/>
                </a:path>
              </a:pathLst>
            </a:custGeom>
            <a:solidFill>
              <a:srgbClr val="F1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4" name="Freeform 119"/>
            <p:cNvSpPr>
              <a:spLocks/>
            </p:cNvSpPr>
            <p:nvPr/>
          </p:nvSpPr>
          <p:spPr bwMode="auto">
            <a:xfrm>
              <a:off x="2490788" y="2720976"/>
              <a:ext cx="323850" cy="1476375"/>
            </a:xfrm>
            <a:custGeom>
              <a:avLst/>
              <a:gdLst>
                <a:gd name="T0" fmla="*/ 54 w 76"/>
                <a:gd name="T1" fmla="*/ 214 h 348"/>
                <a:gd name="T2" fmla="*/ 76 w 76"/>
                <a:gd name="T3" fmla="*/ 113 h 348"/>
                <a:gd name="T4" fmla="*/ 46 w 76"/>
                <a:gd name="T5" fmla="*/ 51 h 348"/>
                <a:gd name="T6" fmla="*/ 40 w 76"/>
                <a:gd name="T7" fmla="*/ 0 h 348"/>
                <a:gd name="T8" fmla="*/ 36 w 76"/>
                <a:gd name="T9" fmla="*/ 21 h 348"/>
                <a:gd name="T10" fmla="*/ 40 w 76"/>
                <a:gd name="T11" fmla="*/ 134 h 348"/>
                <a:gd name="T12" fmla="*/ 24 w 76"/>
                <a:gd name="T13" fmla="*/ 198 h 348"/>
                <a:gd name="T14" fmla="*/ 12 w 76"/>
                <a:gd name="T15" fmla="*/ 237 h 348"/>
                <a:gd name="T16" fmla="*/ 2 w 76"/>
                <a:gd name="T17" fmla="*/ 283 h 348"/>
                <a:gd name="T18" fmla="*/ 2 w 76"/>
                <a:gd name="T19" fmla="*/ 319 h 348"/>
                <a:gd name="T20" fmla="*/ 10 w 76"/>
                <a:gd name="T21" fmla="*/ 343 h 348"/>
                <a:gd name="T22" fmla="*/ 26 w 76"/>
                <a:gd name="T23" fmla="*/ 348 h 348"/>
                <a:gd name="T24" fmla="*/ 35 w 76"/>
                <a:gd name="T25" fmla="*/ 344 h 348"/>
                <a:gd name="T26" fmla="*/ 38 w 76"/>
                <a:gd name="T27" fmla="*/ 339 h 348"/>
                <a:gd name="T28" fmla="*/ 40 w 76"/>
                <a:gd name="T29" fmla="*/ 323 h 348"/>
                <a:gd name="T30" fmla="*/ 54 w 76"/>
                <a:gd name="T31" fmla="*/ 21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348">
                  <a:moveTo>
                    <a:pt x="54" y="214"/>
                  </a:moveTo>
                  <a:cubicBezTo>
                    <a:pt x="59" y="194"/>
                    <a:pt x="74" y="137"/>
                    <a:pt x="76" y="113"/>
                  </a:cubicBezTo>
                  <a:cubicBezTo>
                    <a:pt x="61" y="96"/>
                    <a:pt x="51" y="74"/>
                    <a:pt x="46" y="51"/>
                  </a:cubicBezTo>
                  <a:cubicBezTo>
                    <a:pt x="42" y="35"/>
                    <a:pt x="40" y="17"/>
                    <a:pt x="40" y="0"/>
                  </a:cubicBezTo>
                  <a:cubicBezTo>
                    <a:pt x="38" y="7"/>
                    <a:pt x="37" y="14"/>
                    <a:pt x="36" y="21"/>
                  </a:cubicBezTo>
                  <a:cubicBezTo>
                    <a:pt x="30" y="59"/>
                    <a:pt x="38" y="96"/>
                    <a:pt x="40" y="134"/>
                  </a:cubicBezTo>
                  <a:cubicBezTo>
                    <a:pt x="42" y="156"/>
                    <a:pt x="31" y="177"/>
                    <a:pt x="24" y="198"/>
                  </a:cubicBezTo>
                  <a:cubicBezTo>
                    <a:pt x="19" y="211"/>
                    <a:pt x="15" y="224"/>
                    <a:pt x="12" y="237"/>
                  </a:cubicBezTo>
                  <a:cubicBezTo>
                    <a:pt x="8" y="252"/>
                    <a:pt x="4" y="267"/>
                    <a:pt x="2" y="283"/>
                  </a:cubicBezTo>
                  <a:cubicBezTo>
                    <a:pt x="1" y="295"/>
                    <a:pt x="0" y="307"/>
                    <a:pt x="2" y="319"/>
                  </a:cubicBezTo>
                  <a:cubicBezTo>
                    <a:pt x="2" y="328"/>
                    <a:pt x="4" y="337"/>
                    <a:pt x="10" y="343"/>
                  </a:cubicBezTo>
                  <a:cubicBezTo>
                    <a:pt x="14" y="347"/>
                    <a:pt x="20" y="348"/>
                    <a:pt x="26" y="348"/>
                  </a:cubicBezTo>
                  <a:cubicBezTo>
                    <a:pt x="29" y="348"/>
                    <a:pt x="33" y="347"/>
                    <a:pt x="35" y="344"/>
                  </a:cubicBezTo>
                  <a:cubicBezTo>
                    <a:pt x="36" y="343"/>
                    <a:pt x="37" y="341"/>
                    <a:pt x="38" y="339"/>
                  </a:cubicBezTo>
                  <a:cubicBezTo>
                    <a:pt x="40" y="334"/>
                    <a:pt x="41" y="328"/>
                    <a:pt x="40" y="323"/>
                  </a:cubicBezTo>
                  <a:cubicBezTo>
                    <a:pt x="32" y="290"/>
                    <a:pt x="49" y="234"/>
                    <a:pt x="54" y="21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6" name="Freeform 120"/>
            <p:cNvSpPr>
              <a:spLocks/>
            </p:cNvSpPr>
            <p:nvPr/>
          </p:nvSpPr>
          <p:spPr bwMode="auto">
            <a:xfrm>
              <a:off x="2490788" y="2720976"/>
              <a:ext cx="323850" cy="1476375"/>
            </a:xfrm>
            <a:custGeom>
              <a:avLst/>
              <a:gdLst>
                <a:gd name="T0" fmla="*/ 54 w 76"/>
                <a:gd name="T1" fmla="*/ 214 h 348"/>
                <a:gd name="T2" fmla="*/ 76 w 76"/>
                <a:gd name="T3" fmla="*/ 113 h 348"/>
                <a:gd name="T4" fmla="*/ 46 w 76"/>
                <a:gd name="T5" fmla="*/ 51 h 348"/>
                <a:gd name="T6" fmla="*/ 40 w 76"/>
                <a:gd name="T7" fmla="*/ 0 h 348"/>
                <a:gd name="T8" fmla="*/ 36 w 76"/>
                <a:gd name="T9" fmla="*/ 21 h 348"/>
                <a:gd name="T10" fmla="*/ 40 w 76"/>
                <a:gd name="T11" fmla="*/ 134 h 348"/>
                <a:gd name="T12" fmla="*/ 24 w 76"/>
                <a:gd name="T13" fmla="*/ 198 h 348"/>
                <a:gd name="T14" fmla="*/ 12 w 76"/>
                <a:gd name="T15" fmla="*/ 237 h 348"/>
                <a:gd name="T16" fmla="*/ 2 w 76"/>
                <a:gd name="T17" fmla="*/ 283 h 348"/>
                <a:gd name="T18" fmla="*/ 2 w 76"/>
                <a:gd name="T19" fmla="*/ 319 h 348"/>
                <a:gd name="T20" fmla="*/ 10 w 76"/>
                <a:gd name="T21" fmla="*/ 343 h 348"/>
                <a:gd name="T22" fmla="*/ 26 w 76"/>
                <a:gd name="T23" fmla="*/ 348 h 348"/>
                <a:gd name="T24" fmla="*/ 35 w 76"/>
                <a:gd name="T25" fmla="*/ 344 h 348"/>
                <a:gd name="T26" fmla="*/ 38 w 76"/>
                <a:gd name="T27" fmla="*/ 339 h 348"/>
                <a:gd name="T28" fmla="*/ 40 w 76"/>
                <a:gd name="T29" fmla="*/ 323 h 348"/>
                <a:gd name="T30" fmla="*/ 54 w 76"/>
                <a:gd name="T31" fmla="*/ 21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348">
                  <a:moveTo>
                    <a:pt x="54" y="214"/>
                  </a:moveTo>
                  <a:cubicBezTo>
                    <a:pt x="59" y="194"/>
                    <a:pt x="74" y="137"/>
                    <a:pt x="76" y="113"/>
                  </a:cubicBezTo>
                  <a:cubicBezTo>
                    <a:pt x="61" y="96"/>
                    <a:pt x="51" y="74"/>
                    <a:pt x="46" y="51"/>
                  </a:cubicBezTo>
                  <a:cubicBezTo>
                    <a:pt x="42" y="35"/>
                    <a:pt x="40" y="17"/>
                    <a:pt x="40" y="0"/>
                  </a:cubicBezTo>
                  <a:cubicBezTo>
                    <a:pt x="38" y="7"/>
                    <a:pt x="37" y="14"/>
                    <a:pt x="36" y="21"/>
                  </a:cubicBezTo>
                  <a:cubicBezTo>
                    <a:pt x="30" y="59"/>
                    <a:pt x="38" y="96"/>
                    <a:pt x="40" y="134"/>
                  </a:cubicBezTo>
                  <a:cubicBezTo>
                    <a:pt x="42" y="156"/>
                    <a:pt x="31" y="177"/>
                    <a:pt x="24" y="198"/>
                  </a:cubicBezTo>
                  <a:cubicBezTo>
                    <a:pt x="19" y="211"/>
                    <a:pt x="15" y="224"/>
                    <a:pt x="12" y="237"/>
                  </a:cubicBezTo>
                  <a:cubicBezTo>
                    <a:pt x="8" y="252"/>
                    <a:pt x="4" y="267"/>
                    <a:pt x="2" y="283"/>
                  </a:cubicBezTo>
                  <a:cubicBezTo>
                    <a:pt x="1" y="295"/>
                    <a:pt x="0" y="307"/>
                    <a:pt x="2" y="319"/>
                  </a:cubicBezTo>
                  <a:cubicBezTo>
                    <a:pt x="2" y="328"/>
                    <a:pt x="4" y="337"/>
                    <a:pt x="10" y="343"/>
                  </a:cubicBezTo>
                  <a:cubicBezTo>
                    <a:pt x="14" y="347"/>
                    <a:pt x="20" y="348"/>
                    <a:pt x="26" y="348"/>
                  </a:cubicBezTo>
                  <a:cubicBezTo>
                    <a:pt x="29" y="348"/>
                    <a:pt x="33" y="347"/>
                    <a:pt x="35" y="344"/>
                  </a:cubicBezTo>
                  <a:cubicBezTo>
                    <a:pt x="36" y="343"/>
                    <a:pt x="37" y="341"/>
                    <a:pt x="38" y="339"/>
                  </a:cubicBezTo>
                  <a:cubicBezTo>
                    <a:pt x="40" y="334"/>
                    <a:pt x="41" y="328"/>
                    <a:pt x="40" y="323"/>
                  </a:cubicBezTo>
                  <a:cubicBezTo>
                    <a:pt x="32" y="290"/>
                    <a:pt x="49" y="234"/>
                    <a:pt x="54" y="21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7" name="Freeform 121"/>
            <p:cNvSpPr>
              <a:spLocks/>
            </p:cNvSpPr>
            <p:nvPr/>
          </p:nvSpPr>
          <p:spPr bwMode="auto">
            <a:xfrm>
              <a:off x="2627313" y="2178051"/>
              <a:ext cx="1108075" cy="2198688"/>
            </a:xfrm>
            <a:custGeom>
              <a:avLst/>
              <a:gdLst>
                <a:gd name="T0" fmla="*/ 259 w 260"/>
                <a:gd name="T1" fmla="*/ 115 h 518"/>
                <a:gd name="T2" fmla="*/ 228 w 260"/>
                <a:gd name="T3" fmla="*/ 41 h 518"/>
                <a:gd name="T4" fmla="*/ 174 w 260"/>
                <a:gd name="T5" fmla="*/ 5 h 518"/>
                <a:gd name="T6" fmla="*/ 167 w 260"/>
                <a:gd name="T7" fmla="*/ 0 h 518"/>
                <a:gd name="T8" fmla="*/ 134 w 260"/>
                <a:gd name="T9" fmla="*/ 25 h 518"/>
                <a:gd name="T10" fmla="*/ 125 w 260"/>
                <a:gd name="T11" fmla="*/ 28 h 518"/>
                <a:gd name="T12" fmla="*/ 135 w 260"/>
                <a:gd name="T13" fmla="*/ 36 h 518"/>
                <a:gd name="T14" fmla="*/ 49 w 260"/>
                <a:gd name="T15" fmla="*/ 200 h 518"/>
                <a:gd name="T16" fmla="*/ 44 w 260"/>
                <a:gd name="T17" fmla="*/ 241 h 518"/>
                <a:gd name="T18" fmla="*/ 22 w 260"/>
                <a:gd name="T19" fmla="*/ 342 h 518"/>
                <a:gd name="T20" fmla="*/ 8 w 260"/>
                <a:gd name="T21" fmla="*/ 451 h 518"/>
                <a:gd name="T22" fmla="*/ 22 w 260"/>
                <a:gd name="T23" fmla="*/ 470 h 518"/>
                <a:gd name="T24" fmla="*/ 35 w 260"/>
                <a:gd name="T25" fmla="*/ 484 h 518"/>
                <a:gd name="T26" fmla="*/ 47 w 260"/>
                <a:gd name="T27" fmla="*/ 490 h 518"/>
                <a:gd name="T28" fmla="*/ 91 w 260"/>
                <a:gd name="T29" fmla="*/ 506 h 518"/>
                <a:gd name="T30" fmla="*/ 225 w 260"/>
                <a:gd name="T31" fmla="*/ 511 h 518"/>
                <a:gd name="T32" fmla="*/ 224 w 260"/>
                <a:gd name="T33" fmla="*/ 290 h 518"/>
                <a:gd name="T34" fmla="*/ 235 w 260"/>
                <a:gd name="T35" fmla="*/ 222 h 518"/>
                <a:gd name="T36" fmla="*/ 240 w 260"/>
                <a:gd name="T37" fmla="*/ 193 h 518"/>
                <a:gd name="T38" fmla="*/ 259 w 260"/>
                <a:gd name="T39" fmla="*/ 115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0" h="518">
                  <a:moveTo>
                    <a:pt x="259" y="115"/>
                  </a:moveTo>
                  <a:cubicBezTo>
                    <a:pt x="258" y="88"/>
                    <a:pt x="248" y="60"/>
                    <a:pt x="228" y="41"/>
                  </a:cubicBezTo>
                  <a:cubicBezTo>
                    <a:pt x="213" y="26"/>
                    <a:pt x="192" y="17"/>
                    <a:pt x="174" y="5"/>
                  </a:cubicBezTo>
                  <a:cubicBezTo>
                    <a:pt x="172" y="3"/>
                    <a:pt x="169" y="2"/>
                    <a:pt x="167" y="0"/>
                  </a:cubicBezTo>
                  <a:cubicBezTo>
                    <a:pt x="158" y="11"/>
                    <a:pt x="148" y="21"/>
                    <a:pt x="134" y="25"/>
                  </a:cubicBezTo>
                  <a:cubicBezTo>
                    <a:pt x="131" y="26"/>
                    <a:pt x="128" y="27"/>
                    <a:pt x="125" y="28"/>
                  </a:cubicBezTo>
                  <a:cubicBezTo>
                    <a:pt x="127" y="32"/>
                    <a:pt x="131" y="34"/>
                    <a:pt x="135" y="36"/>
                  </a:cubicBezTo>
                  <a:cubicBezTo>
                    <a:pt x="79" y="100"/>
                    <a:pt x="54" y="188"/>
                    <a:pt x="49" y="200"/>
                  </a:cubicBezTo>
                  <a:cubicBezTo>
                    <a:pt x="45" y="211"/>
                    <a:pt x="41" y="229"/>
                    <a:pt x="44" y="241"/>
                  </a:cubicBezTo>
                  <a:cubicBezTo>
                    <a:pt x="42" y="265"/>
                    <a:pt x="27" y="322"/>
                    <a:pt x="22" y="342"/>
                  </a:cubicBezTo>
                  <a:cubicBezTo>
                    <a:pt x="17" y="362"/>
                    <a:pt x="0" y="418"/>
                    <a:pt x="8" y="451"/>
                  </a:cubicBezTo>
                  <a:cubicBezTo>
                    <a:pt x="13" y="457"/>
                    <a:pt x="18" y="464"/>
                    <a:pt x="22" y="470"/>
                  </a:cubicBezTo>
                  <a:cubicBezTo>
                    <a:pt x="26" y="475"/>
                    <a:pt x="30" y="480"/>
                    <a:pt x="35" y="484"/>
                  </a:cubicBezTo>
                  <a:cubicBezTo>
                    <a:pt x="39" y="487"/>
                    <a:pt x="43" y="489"/>
                    <a:pt x="47" y="490"/>
                  </a:cubicBezTo>
                  <a:cubicBezTo>
                    <a:pt x="62" y="496"/>
                    <a:pt x="76" y="502"/>
                    <a:pt x="91" y="506"/>
                  </a:cubicBezTo>
                  <a:cubicBezTo>
                    <a:pt x="134" y="518"/>
                    <a:pt x="180" y="514"/>
                    <a:pt x="225" y="511"/>
                  </a:cubicBezTo>
                  <a:cubicBezTo>
                    <a:pt x="218" y="437"/>
                    <a:pt x="215" y="363"/>
                    <a:pt x="224" y="290"/>
                  </a:cubicBezTo>
                  <a:cubicBezTo>
                    <a:pt x="227" y="267"/>
                    <a:pt x="231" y="245"/>
                    <a:pt x="235" y="222"/>
                  </a:cubicBezTo>
                  <a:cubicBezTo>
                    <a:pt x="237" y="212"/>
                    <a:pt x="235" y="202"/>
                    <a:pt x="240" y="193"/>
                  </a:cubicBezTo>
                  <a:cubicBezTo>
                    <a:pt x="252" y="169"/>
                    <a:pt x="260" y="142"/>
                    <a:pt x="259" y="11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8" name="Freeform 122"/>
            <p:cNvSpPr>
              <a:spLocks/>
            </p:cNvSpPr>
            <p:nvPr/>
          </p:nvSpPr>
          <p:spPr bwMode="auto">
            <a:xfrm>
              <a:off x="2968625" y="3319463"/>
              <a:ext cx="382587" cy="250825"/>
            </a:xfrm>
            <a:custGeom>
              <a:avLst/>
              <a:gdLst>
                <a:gd name="T0" fmla="*/ 81 w 90"/>
                <a:gd name="T1" fmla="*/ 43 h 59"/>
                <a:gd name="T2" fmla="*/ 82 w 90"/>
                <a:gd name="T3" fmla="*/ 35 h 59"/>
                <a:gd name="T4" fmla="*/ 88 w 90"/>
                <a:gd name="T5" fmla="*/ 30 h 59"/>
                <a:gd name="T6" fmla="*/ 88 w 90"/>
                <a:gd name="T7" fmla="*/ 20 h 59"/>
                <a:gd name="T8" fmla="*/ 81 w 90"/>
                <a:gd name="T9" fmla="*/ 14 h 59"/>
                <a:gd name="T10" fmla="*/ 42 w 90"/>
                <a:gd name="T11" fmla="*/ 2 h 59"/>
                <a:gd name="T12" fmla="*/ 2 w 90"/>
                <a:gd name="T13" fmla="*/ 0 h 59"/>
                <a:gd name="T14" fmla="*/ 0 w 90"/>
                <a:gd name="T15" fmla="*/ 40 h 59"/>
                <a:gd name="T16" fmla="*/ 60 w 90"/>
                <a:gd name="T17" fmla="*/ 59 h 59"/>
                <a:gd name="T18" fmla="*/ 67 w 90"/>
                <a:gd name="T19" fmla="*/ 58 h 59"/>
                <a:gd name="T20" fmla="*/ 72 w 90"/>
                <a:gd name="T21" fmla="*/ 49 h 59"/>
                <a:gd name="T22" fmla="*/ 81 w 90"/>
                <a:gd name="T23"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59">
                  <a:moveTo>
                    <a:pt x="81" y="43"/>
                  </a:moveTo>
                  <a:cubicBezTo>
                    <a:pt x="82" y="40"/>
                    <a:pt x="81" y="37"/>
                    <a:pt x="82" y="35"/>
                  </a:cubicBezTo>
                  <a:cubicBezTo>
                    <a:pt x="83" y="33"/>
                    <a:pt x="86" y="32"/>
                    <a:pt x="88" y="30"/>
                  </a:cubicBezTo>
                  <a:cubicBezTo>
                    <a:pt x="90" y="27"/>
                    <a:pt x="89" y="23"/>
                    <a:pt x="88" y="20"/>
                  </a:cubicBezTo>
                  <a:cubicBezTo>
                    <a:pt x="86" y="17"/>
                    <a:pt x="83" y="15"/>
                    <a:pt x="81" y="14"/>
                  </a:cubicBezTo>
                  <a:cubicBezTo>
                    <a:pt x="69" y="7"/>
                    <a:pt x="56" y="3"/>
                    <a:pt x="42" y="2"/>
                  </a:cubicBezTo>
                  <a:cubicBezTo>
                    <a:pt x="29" y="0"/>
                    <a:pt x="16" y="0"/>
                    <a:pt x="2" y="0"/>
                  </a:cubicBezTo>
                  <a:cubicBezTo>
                    <a:pt x="3" y="14"/>
                    <a:pt x="2" y="27"/>
                    <a:pt x="0" y="40"/>
                  </a:cubicBezTo>
                  <a:cubicBezTo>
                    <a:pt x="19" y="50"/>
                    <a:pt x="39" y="56"/>
                    <a:pt x="60" y="59"/>
                  </a:cubicBezTo>
                  <a:cubicBezTo>
                    <a:pt x="63" y="59"/>
                    <a:pt x="65" y="59"/>
                    <a:pt x="67" y="58"/>
                  </a:cubicBezTo>
                  <a:cubicBezTo>
                    <a:pt x="70" y="56"/>
                    <a:pt x="70" y="52"/>
                    <a:pt x="72" y="49"/>
                  </a:cubicBezTo>
                  <a:cubicBezTo>
                    <a:pt x="75" y="46"/>
                    <a:pt x="80" y="46"/>
                    <a:pt x="81" y="4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59" name="Freeform 123"/>
            <p:cNvSpPr>
              <a:spLocks/>
            </p:cNvSpPr>
            <p:nvPr/>
          </p:nvSpPr>
          <p:spPr bwMode="auto">
            <a:xfrm>
              <a:off x="2630488" y="3340101"/>
              <a:ext cx="363537" cy="195263"/>
            </a:xfrm>
            <a:custGeom>
              <a:avLst/>
              <a:gdLst>
                <a:gd name="T0" fmla="*/ 76 w 85"/>
                <a:gd name="T1" fmla="*/ 19 h 46"/>
                <a:gd name="T2" fmla="*/ 17 w 85"/>
                <a:gd name="T3" fmla="*/ 2 h 46"/>
                <a:gd name="T4" fmla="*/ 7 w 85"/>
                <a:gd name="T5" fmla="*/ 0 h 46"/>
                <a:gd name="T6" fmla="*/ 7 w 85"/>
                <a:gd name="T7" fmla="*/ 0 h 46"/>
                <a:gd name="T8" fmla="*/ 0 w 85"/>
                <a:gd name="T9" fmla="*/ 28 h 46"/>
                <a:gd name="T10" fmla="*/ 7 w 85"/>
                <a:gd name="T11" fmla="*/ 29 h 46"/>
                <a:gd name="T12" fmla="*/ 30 w 85"/>
                <a:gd name="T13" fmla="*/ 33 h 46"/>
                <a:gd name="T14" fmla="*/ 82 w 85"/>
                <a:gd name="T15" fmla="*/ 46 h 46"/>
                <a:gd name="T16" fmla="*/ 85 w 85"/>
                <a:gd name="T17" fmla="*/ 21 h 46"/>
                <a:gd name="T18" fmla="*/ 76 w 85"/>
                <a:gd name="T19"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6">
                  <a:moveTo>
                    <a:pt x="76" y="19"/>
                  </a:moveTo>
                  <a:cubicBezTo>
                    <a:pt x="56" y="13"/>
                    <a:pt x="36" y="8"/>
                    <a:pt x="17" y="2"/>
                  </a:cubicBezTo>
                  <a:cubicBezTo>
                    <a:pt x="14" y="2"/>
                    <a:pt x="10" y="1"/>
                    <a:pt x="7" y="0"/>
                  </a:cubicBezTo>
                  <a:cubicBezTo>
                    <a:pt x="7" y="0"/>
                    <a:pt x="7" y="0"/>
                    <a:pt x="7" y="0"/>
                  </a:cubicBezTo>
                  <a:cubicBezTo>
                    <a:pt x="6" y="9"/>
                    <a:pt x="3" y="19"/>
                    <a:pt x="0" y="28"/>
                  </a:cubicBezTo>
                  <a:cubicBezTo>
                    <a:pt x="2" y="29"/>
                    <a:pt x="4" y="29"/>
                    <a:pt x="7" y="29"/>
                  </a:cubicBezTo>
                  <a:cubicBezTo>
                    <a:pt x="14" y="31"/>
                    <a:pt x="22" y="32"/>
                    <a:pt x="30" y="33"/>
                  </a:cubicBezTo>
                  <a:cubicBezTo>
                    <a:pt x="48" y="36"/>
                    <a:pt x="65" y="39"/>
                    <a:pt x="82" y="46"/>
                  </a:cubicBezTo>
                  <a:cubicBezTo>
                    <a:pt x="84" y="38"/>
                    <a:pt x="85" y="30"/>
                    <a:pt x="85" y="21"/>
                  </a:cubicBezTo>
                  <a:cubicBezTo>
                    <a:pt x="82" y="20"/>
                    <a:pt x="79" y="20"/>
                    <a:pt x="76" y="19"/>
                  </a:cubicBezTo>
                  <a:close/>
                </a:path>
              </a:pathLst>
            </a:custGeom>
            <a:solidFill>
              <a:srgbClr val="0756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0" name="Freeform 124"/>
            <p:cNvSpPr>
              <a:spLocks/>
            </p:cNvSpPr>
            <p:nvPr/>
          </p:nvSpPr>
          <p:spPr bwMode="auto">
            <a:xfrm>
              <a:off x="2357438" y="3065463"/>
              <a:ext cx="184150" cy="415925"/>
            </a:xfrm>
            <a:custGeom>
              <a:avLst/>
              <a:gdLst>
                <a:gd name="T0" fmla="*/ 11 w 43"/>
                <a:gd name="T1" fmla="*/ 80 h 98"/>
                <a:gd name="T2" fmla="*/ 21 w 43"/>
                <a:gd name="T3" fmla="*/ 89 h 98"/>
                <a:gd name="T4" fmla="*/ 36 w 43"/>
                <a:gd name="T5" fmla="*/ 97 h 98"/>
                <a:gd name="T6" fmla="*/ 42 w 43"/>
                <a:gd name="T7" fmla="*/ 95 h 98"/>
                <a:gd name="T8" fmla="*/ 41 w 43"/>
                <a:gd name="T9" fmla="*/ 91 h 98"/>
                <a:gd name="T10" fmla="*/ 37 w 43"/>
                <a:gd name="T11" fmla="*/ 89 h 98"/>
                <a:gd name="T12" fmla="*/ 21 w 43"/>
                <a:gd name="T13" fmla="*/ 79 h 98"/>
                <a:gd name="T14" fmla="*/ 18 w 43"/>
                <a:gd name="T15" fmla="*/ 73 h 98"/>
                <a:gd name="T16" fmla="*/ 19 w 43"/>
                <a:gd name="T17" fmla="*/ 67 h 98"/>
                <a:gd name="T18" fmla="*/ 29 w 43"/>
                <a:gd name="T19" fmla="*/ 65 h 98"/>
                <a:gd name="T20" fmla="*/ 38 w 43"/>
                <a:gd name="T21" fmla="*/ 63 h 98"/>
                <a:gd name="T22" fmla="*/ 41 w 43"/>
                <a:gd name="T23" fmla="*/ 57 h 98"/>
                <a:gd name="T24" fmla="*/ 40 w 43"/>
                <a:gd name="T25" fmla="*/ 49 h 98"/>
                <a:gd name="T26" fmla="*/ 43 w 43"/>
                <a:gd name="T27" fmla="*/ 0 h 98"/>
                <a:gd name="T28" fmla="*/ 19 w 43"/>
                <a:gd name="T29" fmla="*/ 7 h 98"/>
                <a:gd name="T30" fmla="*/ 4 w 43"/>
                <a:gd name="T31" fmla="*/ 28 h 98"/>
                <a:gd name="T32" fmla="*/ 3 w 43"/>
                <a:gd name="T33" fmla="*/ 62 h 98"/>
                <a:gd name="T34" fmla="*/ 11 w 43"/>
                <a:gd name="T35" fmla="*/ 8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98">
                  <a:moveTo>
                    <a:pt x="11" y="80"/>
                  </a:moveTo>
                  <a:cubicBezTo>
                    <a:pt x="13" y="84"/>
                    <a:pt x="17" y="87"/>
                    <a:pt x="21" y="89"/>
                  </a:cubicBezTo>
                  <a:cubicBezTo>
                    <a:pt x="26" y="93"/>
                    <a:pt x="30" y="96"/>
                    <a:pt x="36" y="97"/>
                  </a:cubicBezTo>
                  <a:cubicBezTo>
                    <a:pt x="38" y="98"/>
                    <a:pt x="41" y="97"/>
                    <a:pt x="42" y="95"/>
                  </a:cubicBezTo>
                  <a:cubicBezTo>
                    <a:pt x="42" y="93"/>
                    <a:pt x="42" y="92"/>
                    <a:pt x="41" y="91"/>
                  </a:cubicBezTo>
                  <a:cubicBezTo>
                    <a:pt x="39" y="90"/>
                    <a:pt x="38" y="89"/>
                    <a:pt x="37" y="89"/>
                  </a:cubicBezTo>
                  <a:cubicBezTo>
                    <a:pt x="31" y="87"/>
                    <a:pt x="25" y="84"/>
                    <a:pt x="21" y="79"/>
                  </a:cubicBezTo>
                  <a:cubicBezTo>
                    <a:pt x="20" y="77"/>
                    <a:pt x="19" y="75"/>
                    <a:pt x="18" y="73"/>
                  </a:cubicBezTo>
                  <a:cubicBezTo>
                    <a:pt x="18" y="71"/>
                    <a:pt x="18" y="69"/>
                    <a:pt x="19" y="67"/>
                  </a:cubicBezTo>
                  <a:cubicBezTo>
                    <a:pt x="22" y="65"/>
                    <a:pt x="25" y="64"/>
                    <a:pt x="29" y="65"/>
                  </a:cubicBezTo>
                  <a:cubicBezTo>
                    <a:pt x="32" y="65"/>
                    <a:pt x="36" y="65"/>
                    <a:pt x="38" y="63"/>
                  </a:cubicBezTo>
                  <a:cubicBezTo>
                    <a:pt x="40" y="62"/>
                    <a:pt x="41" y="59"/>
                    <a:pt x="41" y="57"/>
                  </a:cubicBezTo>
                  <a:cubicBezTo>
                    <a:pt x="41" y="54"/>
                    <a:pt x="40" y="52"/>
                    <a:pt x="40" y="49"/>
                  </a:cubicBezTo>
                  <a:cubicBezTo>
                    <a:pt x="36" y="33"/>
                    <a:pt x="37" y="16"/>
                    <a:pt x="43" y="0"/>
                  </a:cubicBezTo>
                  <a:cubicBezTo>
                    <a:pt x="34" y="0"/>
                    <a:pt x="26" y="2"/>
                    <a:pt x="19" y="7"/>
                  </a:cubicBezTo>
                  <a:cubicBezTo>
                    <a:pt x="12" y="13"/>
                    <a:pt x="7" y="20"/>
                    <a:pt x="4" y="28"/>
                  </a:cubicBezTo>
                  <a:cubicBezTo>
                    <a:pt x="0" y="39"/>
                    <a:pt x="1" y="51"/>
                    <a:pt x="3" y="62"/>
                  </a:cubicBezTo>
                  <a:cubicBezTo>
                    <a:pt x="4" y="69"/>
                    <a:pt x="6" y="75"/>
                    <a:pt x="11" y="8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1" name="Freeform 125"/>
            <p:cNvSpPr>
              <a:spLocks/>
            </p:cNvSpPr>
            <p:nvPr/>
          </p:nvSpPr>
          <p:spPr bwMode="auto">
            <a:xfrm>
              <a:off x="2476500" y="2381251"/>
              <a:ext cx="1255712" cy="1087438"/>
            </a:xfrm>
            <a:custGeom>
              <a:avLst/>
              <a:gdLst>
                <a:gd name="T0" fmla="*/ 292 w 294"/>
                <a:gd name="T1" fmla="*/ 95 h 256"/>
                <a:gd name="T2" fmla="*/ 258 w 294"/>
                <a:gd name="T3" fmla="*/ 153 h 256"/>
                <a:gd name="T4" fmla="*/ 224 w 294"/>
                <a:gd name="T5" fmla="*/ 230 h 256"/>
                <a:gd name="T6" fmla="*/ 176 w 294"/>
                <a:gd name="T7" fmla="*/ 254 h 256"/>
                <a:gd name="T8" fmla="*/ 112 w 294"/>
                <a:gd name="T9" fmla="*/ 245 h 256"/>
                <a:gd name="T10" fmla="*/ 53 w 294"/>
                <a:gd name="T11" fmla="*/ 228 h 256"/>
                <a:gd name="T12" fmla="*/ 43 w 294"/>
                <a:gd name="T13" fmla="*/ 226 h 256"/>
                <a:gd name="T14" fmla="*/ 13 w 294"/>
                <a:gd name="T15" fmla="*/ 225 h 256"/>
                <a:gd name="T16" fmla="*/ 0 w 294"/>
                <a:gd name="T17" fmla="*/ 189 h 256"/>
                <a:gd name="T18" fmla="*/ 15 w 294"/>
                <a:gd name="T19" fmla="*/ 155 h 256"/>
                <a:gd name="T20" fmla="*/ 38 w 294"/>
                <a:gd name="T21" fmla="*/ 156 h 256"/>
                <a:gd name="T22" fmla="*/ 146 w 294"/>
                <a:gd name="T23" fmla="*/ 177 h 256"/>
                <a:gd name="T24" fmla="*/ 176 w 294"/>
                <a:gd name="T25" fmla="*/ 36 h 256"/>
                <a:gd name="T26" fmla="*/ 186 w 294"/>
                <a:gd name="T27" fmla="*/ 11 h 256"/>
                <a:gd name="T28" fmla="*/ 223 w 294"/>
                <a:gd name="T29" fmla="*/ 1 h 256"/>
                <a:gd name="T30" fmla="*/ 225 w 294"/>
                <a:gd name="T31" fmla="*/ 2 h 256"/>
                <a:gd name="T32" fmla="*/ 273 w 294"/>
                <a:gd name="T33" fmla="*/ 23 h 256"/>
                <a:gd name="T34" fmla="*/ 290 w 294"/>
                <a:gd name="T35" fmla="*/ 42 h 256"/>
                <a:gd name="T36" fmla="*/ 294 w 294"/>
                <a:gd name="T37" fmla="*/ 67 h 256"/>
                <a:gd name="T38" fmla="*/ 292 w 294"/>
                <a:gd name="T39" fmla="*/ 95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4" h="256">
                  <a:moveTo>
                    <a:pt x="292" y="95"/>
                  </a:moveTo>
                  <a:cubicBezTo>
                    <a:pt x="276" y="111"/>
                    <a:pt x="266" y="132"/>
                    <a:pt x="258" y="153"/>
                  </a:cubicBezTo>
                  <a:cubicBezTo>
                    <a:pt x="248" y="180"/>
                    <a:pt x="245" y="209"/>
                    <a:pt x="224" y="230"/>
                  </a:cubicBezTo>
                  <a:cubicBezTo>
                    <a:pt x="211" y="243"/>
                    <a:pt x="194" y="251"/>
                    <a:pt x="176" y="254"/>
                  </a:cubicBezTo>
                  <a:cubicBezTo>
                    <a:pt x="155" y="256"/>
                    <a:pt x="133" y="250"/>
                    <a:pt x="112" y="245"/>
                  </a:cubicBezTo>
                  <a:cubicBezTo>
                    <a:pt x="92" y="239"/>
                    <a:pt x="72" y="234"/>
                    <a:pt x="53" y="228"/>
                  </a:cubicBezTo>
                  <a:cubicBezTo>
                    <a:pt x="50" y="228"/>
                    <a:pt x="46" y="227"/>
                    <a:pt x="43" y="226"/>
                  </a:cubicBezTo>
                  <a:cubicBezTo>
                    <a:pt x="33" y="223"/>
                    <a:pt x="22" y="222"/>
                    <a:pt x="13" y="225"/>
                  </a:cubicBezTo>
                  <a:cubicBezTo>
                    <a:pt x="4" y="216"/>
                    <a:pt x="0" y="202"/>
                    <a:pt x="0" y="189"/>
                  </a:cubicBezTo>
                  <a:cubicBezTo>
                    <a:pt x="1" y="176"/>
                    <a:pt x="6" y="164"/>
                    <a:pt x="15" y="155"/>
                  </a:cubicBezTo>
                  <a:cubicBezTo>
                    <a:pt x="23" y="155"/>
                    <a:pt x="30" y="156"/>
                    <a:pt x="38" y="156"/>
                  </a:cubicBezTo>
                  <a:cubicBezTo>
                    <a:pt x="75" y="159"/>
                    <a:pt x="112" y="164"/>
                    <a:pt x="146" y="177"/>
                  </a:cubicBezTo>
                  <a:cubicBezTo>
                    <a:pt x="156" y="130"/>
                    <a:pt x="166" y="83"/>
                    <a:pt x="176" y="36"/>
                  </a:cubicBezTo>
                  <a:cubicBezTo>
                    <a:pt x="177" y="27"/>
                    <a:pt x="180" y="18"/>
                    <a:pt x="186" y="11"/>
                  </a:cubicBezTo>
                  <a:cubicBezTo>
                    <a:pt x="195" y="1"/>
                    <a:pt x="210" y="0"/>
                    <a:pt x="223" y="1"/>
                  </a:cubicBezTo>
                  <a:cubicBezTo>
                    <a:pt x="224" y="1"/>
                    <a:pt x="224" y="1"/>
                    <a:pt x="225" y="2"/>
                  </a:cubicBezTo>
                  <a:cubicBezTo>
                    <a:pt x="242" y="4"/>
                    <a:pt x="259" y="12"/>
                    <a:pt x="273" y="23"/>
                  </a:cubicBezTo>
                  <a:cubicBezTo>
                    <a:pt x="279" y="29"/>
                    <a:pt x="286" y="35"/>
                    <a:pt x="290" y="42"/>
                  </a:cubicBezTo>
                  <a:cubicBezTo>
                    <a:pt x="292" y="50"/>
                    <a:pt x="293" y="58"/>
                    <a:pt x="294" y="67"/>
                  </a:cubicBezTo>
                  <a:cubicBezTo>
                    <a:pt x="294" y="76"/>
                    <a:pt x="293" y="86"/>
                    <a:pt x="292" y="95"/>
                  </a:cubicBezTo>
                  <a:close/>
                </a:path>
              </a:pathLst>
            </a:custGeom>
            <a:solidFill>
              <a:srgbClr val="075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2" name="Freeform 126"/>
            <p:cNvSpPr>
              <a:spLocks/>
            </p:cNvSpPr>
            <p:nvPr/>
          </p:nvSpPr>
          <p:spPr bwMode="auto">
            <a:xfrm>
              <a:off x="2916238" y="3654426"/>
              <a:ext cx="469900" cy="169863"/>
            </a:xfrm>
            <a:custGeom>
              <a:avLst/>
              <a:gdLst>
                <a:gd name="T0" fmla="*/ 0 w 110"/>
                <a:gd name="T1" fmla="*/ 26 h 40"/>
                <a:gd name="T2" fmla="*/ 3 w 110"/>
                <a:gd name="T3" fmla="*/ 0 h 40"/>
                <a:gd name="T4" fmla="*/ 110 w 110"/>
                <a:gd name="T5" fmla="*/ 10 h 40"/>
                <a:gd name="T6" fmla="*/ 110 w 110"/>
                <a:gd name="T7" fmla="*/ 37 h 40"/>
                <a:gd name="T8" fmla="*/ 0 w 110"/>
                <a:gd name="T9" fmla="*/ 26 h 40"/>
              </a:gdLst>
              <a:ahLst/>
              <a:cxnLst>
                <a:cxn ang="0">
                  <a:pos x="T0" y="T1"/>
                </a:cxn>
                <a:cxn ang="0">
                  <a:pos x="T2" y="T3"/>
                </a:cxn>
                <a:cxn ang="0">
                  <a:pos x="T4" y="T5"/>
                </a:cxn>
                <a:cxn ang="0">
                  <a:pos x="T6" y="T7"/>
                </a:cxn>
                <a:cxn ang="0">
                  <a:pos x="T8" y="T9"/>
                </a:cxn>
              </a:cxnLst>
              <a:rect l="0" t="0" r="r" b="b"/>
              <a:pathLst>
                <a:path w="110" h="40">
                  <a:moveTo>
                    <a:pt x="0" y="26"/>
                  </a:moveTo>
                  <a:cubicBezTo>
                    <a:pt x="1" y="22"/>
                    <a:pt x="3" y="0"/>
                    <a:pt x="3" y="0"/>
                  </a:cubicBezTo>
                  <a:cubicBezTo>
                    <a:pt x="3" y="0"/>
                    <a:pt x="80" y="13"/>
                    <a:pt x="110" y="10"/>
                  </a:cubicBezTo>
                  <a:cubicBezTo>
                    <a:pt x="110" y="20"/>
                    <a:pt x="110" y="37"/>
                    <a:pt x="110" y="37"/>
                  </a:cubicBezTo>
                  <a:cubicBezTo>
                    <a:pt x="59" y="40"/>
                    <a:pt x="0" y="26"/>
                    <a:pt x="0" y="26"/>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181" name="Group 3180"/>
          <p:cNvGrpSpPr/>
          <p:nvPr/>
        </p:nvGrpSpPr>
        <p:grpSpPr>
          <a:xfrm>
            <a:off x="9208955" y="2983418"/>
            <a:ext cx="494249" cy="1783173"/>
            <a:chOff x="1727201" y="360363"/>
            <a:chExt cx="1781175" cy="6426200"/>
          </a:xfrm>
        </p:grpSpPr>
        <p:sp>
          <p:nvSpPr>
            <p:cNvPr id="3167" name="Freeform 130"/>
            <p:cNvSpPr>
              <a:spLocks/>
            </p:cNvSpPr>
            <p:nvPr/>
          </p:nvSpPr>
          <p:spPr bwMode="auto">
            <a:xfrm>
              <a:off x="1743076" y="5602288"/>
              <a:ext cx="976313" cy="441325"/>
            </a:xfrm>
            <a:custGeom>
              <a:avLst/>
              <a:gdLst>
                <a:gd name="T0" fmla="*/ 20 w 229"/>
                <a:gd name="T1" fmla="*/ 98 h 104"/>
                <a:gd name="T2" fmla="*/ 60 w 229"/>
                <a:gd name="T3" fmla="*/ 102 h 104"/>
                <a:gd name="T4" fmla="*/ 95 w 229"/>
                <a:gd name="T5" fmla="*/ 94 h 104"/>
                <a:gd name="T6" fmla="*/ 140 w 229"/>
                <a:gd name="T7" fmla="*/ 78 h 104"/>
                <a:gd name="T8" fmla="*/ 169 w 229"/>
                <a:gd name="T9" fmla="*/ 74 h 104"/>
                <a:gd name="T10" fmla="*/ 205 w 229"/>
                <a:gd name="T11" fmla="*/ 66 h 104"/>
                <a:gd name="T12" fmla="*/ 229 w 229"/>
                <a:gd name="T13" fmla="*/ 52 h 104"/>
                <a:gd name="T14" fmla="*/ 228 w 229"/>
                <a:gd name="T15" fmla="*/ 50 h 104"/>
                <a:gd name="T16" fmla="*/ 217 w 229"/>
                <a:gd name="T17" fmla="*/ 17 h 104"/>
                <a:gd name="T18" fmla="*/ 128 w 229"/>
                <a:gd name="T19" fmla="*/ 5 h 104"/>
                <a:gd name="T20" fmla="*/ 119 w 229"/>
                <a:gd name="T21" fmla="*/ 0 h 104"/>
                <a:gd name="T22" fmla="*/ 100 w 229"/>
                <a:gd name="T23" fmla="*/ 17 h 104"/>
                <a:gd name="T24" fmla="*/ 81 w 229"/>
                <a:gd name="T25" fmla="*/ 33 h 104"/>
                <a:gd name="T26" fmla="*/ 15 w 229"/>
                <a:gd name="T27" fmla="*/ 61 h 104"/>
                <a:gd name="T28" fmla="*/ 1 w 229"/>
                <a:gd name="T29" fmla="*/ 75 h 104"/>
                <a:gd name="T30" fmla="*/ 0 w 229"/>
                <a:gd name="T31" fmla="*/ 76 h 104"/>
                <a:gd name="T32" fmla="*/ 20 w 229"/>
                <a:gd name="T33" fmla="*/ 9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9" h="104">
                  <a:moveTo>
                    <a:pt x="20" y="98"/>
                  </a:moveTo>
                  <a:cubicBezTo>
                    <a:pt x="33" y="104"/>
                    <a:pt x="47" y="104"/>
                    <a:pt x="60" y="102"/>
                  </a:cubicBezTo>
                  <a:cubicBezTo>
                    <a:pt x="72" y="100"/>
                    <a:pt x="83" y="98"/>
                    <a:pt x="95" y="94"/>
                  </a:cubicBezTo>
                  <a:cubicBezTo>
                    <a:pt x="110" y="89"/>
                    <a:pt x="124" y="81"/>
                    <a:pt x="140" y="78"/>
                  </a:cubicBezTo>
                  <a:cubicBezTo>
                    <a:pt x="149" y="76"/>
                    <a:pt x="159" y="75"/>
                    <a:pt x="169" y="74"/>
                  </a:cubicBezTo>
                  <a:cubicBezTo>
                    <a:pt x="181" y="72"/>
                    <a:pt x="194" y="70"/>
                    <a:pt x="205" y="66"/>
                  </a:cubicBezTo>
                  <a:cubicBezTo>
                    <a:pt x="214" y="62"/>
                    <a:pt x="222" y="58"/>
                    <a:pt x="229" y="52"/>
                  </a:cubicBezTo>
                  <a:cubicBezTo>
                    <a:pt x="228" y="51"/>
                    <a:pt x="228" y="51"/>
                    <a:pt x="228" y="50"/>
                  </a:cubicBezTo>
                  <a:cubicBezTo>
                    <a:pt x="225" y="39"/>
                    <a:pt x="222" y="28"/>
                    <a:pt x="217" y="17"/>
                  </a:cubicBezTo>
                  <a:cubicBezTo>
                    <a:pt x="187" y="19"/>
                    <a:pt x="156" y="15"/>
                    <a:pt x="128" y="5"/>
                  </a:cubicBezTo>
                  <a:cubicBezTo>
                    <a:pt x="124" y="4"/>
                    <a:pt x="121" y="3"/>
                    <a:pt x="119" y="0"/>
                  </a:cubicBezTo>
                  <a:cubicBezTo>
                    <a:pt x="115" y="7"/>
                    <a:pt x="107" y="12"/>
                    <a:pt x="100" y="17"/>
                  </a:cubicBezTo>
                  <a:cubicBezTo>
                    <a:pt x="94" y="22"/>
                    <a:pt x="88" y="28"/>
                    <a:pt x="81" y="33"/>
                  </a:cubicBezTo>
                  <a:cubicBezTo>
                    <a:pt x="61" y="47"/>
                    <a:pt x="35" y="48"/>
                    <a:pt x="15" y="61"/>
                  </a:cubicBezTo>
                  <a:cubicBezTo>
                    <a:pt x="9" y="64"/>
                    <a:pt x="4" y="69"/>
                    <a:pt x="1" y="75"/>
                  </a:cubicBezTo>
                  <a:cubicBezTo>
                    <a:pt x="0" y="75"/>
                    <a:pt x="0" y="75"/>
                    <a:pt x="0" y="76"/>
                  </a:cubicBezTo>
                  <a:cubicBezTo>
                    <a:pt x="3" y="85"/>
                    <a:pt x="11" y="94"/>
                    <a:pt x="20" y="98"/>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8" name="Freeform 131"/>
            <p:cNvSpPr>
              <a:spLocks/>
            </p:cNvSpPr>
            <p:nvPr/>
          </p:nvSpPr>
          <p:spPr bwMode="auto">
            <a:xfrm>
              <a:off x="1727201" y="5822950"/>
              <a:ext cx="1009650" cy="279400"/>
            </a:xfrm>
            <a:custGeom>
              <a:avLst/>
              <a:gdLst>
                <a:gd name="T0" fmla="*/ 233 w 237"/>
                <a:gd name="T1" fmla="*/ 0 h 66"/>
                <a:gd name="T2" fmla="*/ 209 w 237"/>
                <a:gd name="T3" fmla="*/ 14 h 66"/>
                <a:gd name="T4" fmla="*/ 173 w 237"/>
                <a:gd name="T5" fmla="*/ 22 h 66"/>
                <a:gd name="T6" fmla="*/ 144 w 237"/>
                <a:gd name="T7" fmla="*/ 26 h 66"/>
                <a:gd name="T8" fmla="*/ 99 w 237"/>
                <a:gd name="T9" fmla="*/ 42 h 66"/>
                <a:gd name="T10" fmla="*/ 64 w 237"/>
                <a:gd name="T11" fmla="*/ 50 h 66"/>
                <a:gd name="T12" fmla="*/ 24 w 237"/>
                <a:gd name="T13" fmla="*/ 46 h 66"/>
                <a:gd name="T14" fmla="*/ 4 w 237"/>
                <a:gd name="T15" fmla="*/ 24 h 66"/>
                <a:gd name="T16" fmla="*/ 8 w 237"/>
                <a:gd name="T17" fmla="*/ 52 h 66"/>
                <a:gd name="T18" fmla="*/ 22 w 237"/>
                <a:gd name="T19" fmla="*/ 61 h 66"/>
                <a:gd name="T20" fmla="*/ 63 w 237"/>
                <a:gd name="T21" fmla="*/ 64 h 66"/>
                <a:gd name="T22" fmla="*/ 104 w 237"/>
                <a:gd name="T23" fmla="*/ 53 h 66"/>
                <a:gd name="T24" fmla="*/ 136 w 237"/>
                <a:gd name="T25" fmla="*/ 42 h 66"/>
                <a:gd name="T26" fmla="*/ 158 w 237"/>
                <a:gd name="T27" fmla="*/ 36 h 66"/>
                <a:gd name="T28" fmla="*/ 177 w 237"/>
                <a:gd name="T29" fmla="*/ 34 h 66"/>
                <a:gd name="T30" fmla="*/ 234 w 237"/>
                <a:gd name="T31" fmla="*/ 13 h 66"/>
                <a:gd name="T32" fmla="*/ 234 w 237"/>
                <a:gd name="T33" fmla="*/ 4 h 66"/>
                <a:gd name="T34" fmla="*/ 233 w 237"/>
                <a:gd name="T3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7" h="66">
                  <a:moveTo>
                    <a:pt x="233" y="0"/>
                  </a:moveTo>
                  <a:cubicBezTo>
                    <a:pt x="226" y="6"/>
                    <a:pt x="218" y="10"/>
                    <a:pt x="209" y="14"/>
                  </a:cubicBezTo>
                  <a:cubicBezTo>
                    <a:pt x="198" y="18"/>
                    <a:pt x="185" y="20"/>
                    <a:pt x="173" y="22"/>
                  </a:cubicBezTo>
                  <a:cubicBezTo>
                    <a:pt x="163" y="23"/>
                    <a:pt x="153" y="24"/>
                    <a:pt x="144" y="26"/>
                  </a:cubicBezTo>
                  <a:cubicBezTo>
                    <a:pt x="128" y="29"/>
                    <a:pt x="114" y="37"/>
                    <a:pt x="99" y="42"/>
                  </a:cubicBezTo>
                  <a:cubicBezTo>
                    <a:pt x="87" y="46"/>
                    <a:pt x="76" y="48"/>
                    <a:pt x="64" y="50"/>
                  </a:cubicBezTo>
                  <a:cubicBezTo>
                    <a:pt x="51" y="52"/>
                    <a:pt x="37" y="52"/>
                    <a:pt x="24" y="46"/>
                  </a:cubicBezTo>
                  <a:cubicBezTo>
                    <a:pt x="15" y="42"/>
                    <a:pt x="7" y="33"/>
                    <a:pt x="4" y="24"/>
                  </a:cubicBezTo>
                  <a:cubicBezTo>
                    <a:pt x="0" y="33"/>
                    <a:pt x="1" y="45"/>
                    <a:pt x="8" y="52"/>
                  </a:cubicBezTo>
                  <a:cubicBezTo>
                    <a:pt x="12" y="56"/>
                    <a:pt x="17" y="59"/>
                    <a:pt x="22" y="61"/>
                  </a:cubicBezTo>
                  <a:cubicBezTo>
                    <a:pt x="35" y="66"/>
                    <a:pt x="50" y="66"/>
                    <a:pt x="63" y="64"/>
                  </a:cubicBezTo>
                  <a:cubicBezTo>
                    <a:pt x="77" y="62"/>
                    <a:pt x="91" y="58"/>
                    <a:pt x="104" y="53"/>
                  </a:cubicBezTo>
                  <a:cubicBezTo>
                    <a:pt x="114" y="50"/>
                    <a:pt x="125" y="46"/>
                    <a:pt x="136" y="42"/>
                  </a:cubicBezTo>
                  <a:cubicBezTo>
                    <a:pt x="143" y="40"/>
                    <a:pt x="150" y="38"/>
                    <a:pt x="158" y="36"/>
                  </a:cubicBezTo>
                  <a:cubicBezTo>
                    <a:pt x="164" y="35"/>
                    <a:pt x="170" y="35"/>
                    <a:pt x="177" y="34"/>
                  </a:cubicBezTo>
                  <a:cubicBezTo>
                    <a:pt x="197" y="32"/>
                    <a:pt x="217" y="25"/>
                    <a:pt x="234" y="13"/>
                  </a:cubicBezTo>
                  <a:cubicBezTo>
                    <a:pt x="237" y="12"/>
                    <a:pt x="235" y="7"/>
                    <a:pt x="234" y="4"/>
                  </a:cubicBezTo>
                  <a:cubicBezTo>
                    <a:pt x="233" y="3"/>
                    <a:pt x="233" y="1"/>
                    <a:pt x="233" y="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69" name="Freeform 132"/>
            <p:cNvSpPr>
              <a:spLocks/>
            </p:cNvSpPr>
            <p:nvPr/>
          </p:nvSpPr>
          <p:spPr bwMode="auto">
            <a:xfrm>
              <a:off x="2541588" y="6396038"/>
              <a:ext cx="638175" cy="390525"/>
            </a:xfrm>
            <a:custGeom>
              <a:avLst/>
              <a:gdLst>
                <a:gd name="T0" fmla="*/ 116 w 150"/>
                <a:gd name="T1" fmla="*/ 45 h 92"/>
                <a:gd name="T2" fmla="*/ 48 w 150"/>
                <a:gd name="T3" fmla="*/ 73 h 92"/>
                <a:gd name="T4" fmla="*/ 17 w 150"/>
                <a:gd name="T5" fmla="*/ 69 h 92"/>
                <a:gd name="T6" fmla="*/ 4 w 150"/>
                <a:gd name="T7" fmla="*/ 55 h 92"/>
                <a:gd name="T8" fmla="*/ 0 w 150"/>
                <a:gd name="T9" fmla="*/ 66 h 92"/>
                <a:gd name="T10" fmla="*/ 2 w 150"/>
                <a:gd name="T11" fmla="*/ 75 h 92"/>
                <a:gd name="T12" fmla="*/ 8 w 150"/>
                <a:gd name="T13" fmla="*/ 81 h 92"/>
                <a:gd name="T14" fmla="*/ 56 w 150"/>
                <a:gd name="T15" fmla="*/ 91 h 92"/>
                <a:gd name="T16" fmla="*/ 113 w 150"/>
                <a:gd name="T17" fmla="*/ 66 h 92"/>
                <a:gd name="T18" fmla="*/ 121 w 150"/>
                <a:gd name="T19" fmla="*/ 53 h 92"/>
                <a:gd name="T20" fmla="*/ 150 w 150"/>
                <a:gd name="T21" fmla="*/ 0 h 92"/>
                <a:gd name="T22" fmla="*/ 145 w 150"/>
                <a:gd name="T23" fmla="*/ 5 h 92"/>
                <a:gd name="T24" fmla="*/ 116 w 150"/>
                <a:gd name="T25"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0" h="92">
                  <a:moveTo>
                    <a:pt x="116" y="45"/>
                  </a:moveTo>
                  <a:cubicBezTo>
                    <a:pt x="99" y="63"/>
                    <a:pt x="73" y="72"/>
                    <a:pt x="48" y="73"/>
                  </a:cubicBezTo>
                  <a:cubicBezTo>
                    <a:pt x="38" y="74"/>
                    <a:pt x="27" y="74"/>
                    <a:pt x="17" y="69"/>
                  </a:cubicBezTo>
                  <a:cubicBezTo>
                    <a:pt x="11" y="66"/>
                    <a:pt x="6" y="61"/>
                    <a:pt x="4" y="55"/>
                  </a:cubicBezTo>
                  <a:cubicBezTo>
                    <a:pt x="2" y="58"/>
                    <a:pt x="0" y="62"/>
                    <a:pt x="0" y="66"/>
                  </a:cubicBezTo>
                  <a:cubicBezTo>
                    <a:pt x="0" y="69"/>
                    <a:pt x="0" y="73"/>
                    <a:pt x="2" y="75"/>
                  </a:cubicBezTo>
                  <a:cubicBezTo>
                    <a:pt x="3" y="78"/>
                    <a:pt x="5" y="79"/>
                    <a:pt x="8" y="81"/>
                  </a:cubicBezTo>
                  <a:cubicBezTo>
                    <a:pt x="21" y="90"/>
                    <a:pt x="39" y="92"/>
                    <a:pt x="56" y="91"/>
                  </a:cubicBezTo>
                  <a:cubicBezTo>
                    <a:pt x="77" y="90"/>
                    <a:pt x="100" y="84"/>
                    <a:pt x="113" y="66"/>
                  </a:cubicBezTo>
                  <a:cubicBezTo>
                    <a:pt x="116" y="62"/>
                    <a:pt x="119" y="58"/>
                    <a:pt x="121" y="53"/>
                  </a:cubicBezTo>
                  <a:cubicBezTo>
                    <a:pt x="131" y="35"/>
                    <a:pt x="140" y="18"/>
                    <a:pt x="150" y="0"/>
                  </a:cubicBezTo>
                  <a:cubicBezTo>
                    <a:pt x="148" y="2"/>
                    <a:pt x="147" y="3"/>
                    <a:pt x="145" y="5"/>
                  </a:cubicBezTo>
                  <a:cubicBezTo>
                    <a:pt x="134" y="18"/>
                    <a:pt x="127" y="33"/>
                    <a:pt x="116" y="45"/>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0" name="Freeform 133"/>
            <p:cNvSpPr>
              <a:spLocks/>
            </p:cNvSpPr>
            <p:nvPr/>
          </p:nvSpPr>
          <p:spPr bwMode="auto">
            <a:xfrm>
              <a:off x="2557463" y="6051550"/>
              <a:ext cx="708025" cy="658813"/>
            </a:xfrm>
            <a:custGeom>
              <a:avLst/>
              <a:gdLst>
                <a:gd name="T0" fmla="*/ 163 w 166"/>
                <a:gd name="T1" fmla="*/ 24 h 155"/>
                <a:gd name="T2" fmla="*/ 123 w 166"/>
                <a:gd name="T3" fmla="*/ 23 h 155"/>
                <a:gd name="T4" fmla="*/ 103 w 166"/>
                <a:gd name="T5" fmla="*/ 13 h 155"/>
                <a:gd name="T6" fmla="*/ 79 w 166"/>
                <a:gd name="T7" fmla="*/ 0 h 155"/>
                <a:gd name="T8" fmla="*/ 71 w 166"/>
                <a:gd name="T9" fmla="*/ 24 h 155"/>
                <a:gd name="T10" fmla="*/ 64 w 166"/>
                <a:gd name="T11" fmla="*/ 32 h 155"/>
                <a:gd name="T12" fmla="*/ 51 w 166"/>
                <a:gd name="T13" fmla="*/ 59 h 155"/>
                <a:gd name="T14" fmla="*/ 8 w 166"/>
                <a:gd name="T15" fmla="*/ 123 h 155"/>
                <a:gd name="T16" fmla="*/ 0 w 166"/>
                <a:gd name="T17" fmla="*/ 136 h 155"/>
                <a:gd name="T18" fmla="*/ 13 w 166"/>
                <a:gd name="T19" fmla="*/ 150 h 155"/>
                <a:gd name="T20" fmla="*/ 44 w 166"/>
                <a:gd name="T21" fmla="*/ 154 h 155"/>
                <a:gd name="T22" fmla="*/ 112 w 166"/>
                <a:gd name="T23" fmla="*/ 126 h 155"/>
                <a:gd name="T24" fmla="*/ 141 w 166"/>
                <a:gd name="T25" fmla="*/ 86 h 155"/>
                <a:gd name="T26" fmla="*/ 146 w 166"/>
                <a:gd name="T27" fmla="*/ 81 h 155"/>
                <a:gd name="T28" fmla="*/ 148 w 166"/>
                <a:gd name="T29" fmla="*/ 76 h 155"/>
                <a:gd name="T30" fmla="*/ 163 w 166"/>
                <a:gd name="T3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55">
                  <a:moveTo>
                    <a:pt x="163" y="24"/>
                  </a:moveTo>
                  <a:cubicBezTo>
                    <a:pt x="150" y="27"/>
                    <a:pt x="136" y="27"/>
                    <a:pt x="123" y="23"/>
                  </a:cubicBezTo>
                  <a:cubicBezTo>
                    <a:pt x="116" y="21"/>
                    <a:pt x="109" y="17"/>
                    <a:pt x="103" y="13"/>
                  </a:cubicBezTo>
                  <a:cubicBezTo>
                    <a:pt x="95" y="9"/>
                    <a:pt x="87" y="5"/>
                    <a:pt x="79" y="0"/>
                  </a:cubicBezTo>
                  <a:cubicBezTo>
                    <a:pt x="78" y="9"/>
                    <a:pt x="75" y="17"/>
                    <a:pt x="71" y="24"/>
                  </a:cubicBezTo>
                  <a:cubicBezTo>
                    <a:pt x="69" y="27"/>
                    <a:pt x="66" y="29"/>
                    <a:pt x="64" y="32"/>
                  </a:cubicBezTo>
                  <a:cubicBezTo>
                    <a:pt x="59" y="41"/>
                    <a:pt x="55" y="50"/>
                    <a:pt x="51" y="59"/>
                  </a:cubicBezTo>
                  <a:cubicBezTo>
                    <a:pt x="40" y="82"/>
                    <a:pt x="23" y="103"/>
                    <a:pt x="8" y="123"/>
                  </a:cubicBezTo>
                  <a:cubicBezTo>
                    <a:pt x="5" y="127"/>
                    <a:pt x="2" y="131"/>
                    <a:pt x="0" y="136"/>
                  </a:cubicBezTo>
                  <a:cubicBezTo>
                    <a:pt x="2" y="142"/>
                    <a:pt x="7" y="147"/>
                    <a:pt x="13" y="150"/>
                  </a:cubicBezTo>
                  <a:cubicBezTo>
                    <a:pt x="23" y="155"/>
                    <a:pt x="34" y="155"/>
                    <a:pt x="44" y="154"/>
                  </a:cubicBezTo>
                  <a:cubicBezTo>
                    <a:pt x="69" y="153"/>
                    <a:pt x="95" y="144"/>
                    <a:pt x="112" y="126"/>
                  </a:cubicBezTo>
                  <a:cubicBezTo>
                    <a:pt x="123" y="114"/>
                    <a:pt x="130" y="99"/>
                    <a:pt x="141" y="86"/>
                  </a:cubicBezTo>
                  <a:cubicBezTo>
                    <a:pt x="143" y="84"/>
                    <a:pt x="144" y="83"/>
                    <a:pt x="146" y="81"/>
                  </a:cubicBezTo>
                  <a:cubicBezTo>
                    <a:pt x="146" y="79"/>
                    <a:pt x="147" y="77"/>
                    <a:pt x="148" y="76"/>
                  </a:cubicBezTo>
                  <a:cubicBezTo>
                    <a:pt x="157" y="60"/>
                    <a:pt x="166" y="42"/>
                    <a:pt x="163" y="24"/>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1" name="Freeform 134"/>
            <p:cNvSpPr>
              <a:spLocks/>
            </p:cNvSpPr>
            <p:nvPr/>
          </p:nvSpPr>
          <p:spPr bwMode="auto">
            <a:xfrm>
              <a:off x="1947863" y="439738"/>
              <a:ext cx="788988" cy="1069975"/>
            </a:xfrm>
            <a:custGeom>
              <a:avLst/>
              <a:gdLst>
                <a:gd name="T0" fmla="*/ 83 w 185"/>
                <a:gd name="T1" fmla="*/ 246 h 252"/>
                <a:gd name="T2" fmla="*/ 97 w 185"/>
                <a:gd name="T3" fmla="*/ 251 h 252"/>
                <a:gd name="T4" fmla="*/ 131 w 185"/>
                <a:gd name="T5" fmla="*/ 238 h 252"/>
                <a:gd name="T6" fmla="*/ 160 w 185"/>
                <a:gd name="T7" fmla="*/ 214 h 252"/>
                <a:gd name="T8" fmla="*/ 178 w 185"/>
                <a:gd name="T9" fmla="*/ 203 h 252"/>
                <a:gd name="T10" fmla="*/ 185 w 185"/>
                <a:gd name="T11" fmla="*/ 199 h 252"/>
                <a:gd name="T12" fmla="*/ 173 w 185"/>
                <a:gd name="T13" fmla="*/ 170 h 252"/>
                <a:gd name="T14" fmla="*/ 171 w 185"/>
                <a:gd name="T15" fmla="*/ 147 h 252"/>
                <a:gd name="T16" fmla="*/ 177 w 185"/>
                <a:gd name="T17" fmla="*/ 120 h 252"/>
                <a:gd name="T18" fmla="*/ 177 w 185"/>
                <a:gd name="T19" fmla="*/ 66 h 252"/>
                <a:gd name="T20" fmla="*/ 158 w 185"/>
                <a:gd name="T21" fmla="*/ 27 h 252"/>
                <a:gd name="T22" fmla="*/ 109 w 185"/>
                <a:gd name="T23" fmla="*/ 3 h 252"/>
                <a:gd name="T24" fmla="*/ 54 w 185"/>
                <a:gd name="T25" fmla="*/ 7 h 252"/>
                <a:gd name="T26" fmla="*/ 20 w 185"/>
                <a:gd name="T27" fmla="*/ 29 h 252"/>
                <a:gd name="T28" fmla="*/ 5 w 185"/>
                <a:gd name="T29" fmla="*/ 67 h 252"/>
                <a:gd name="T30" fmla="*/ 7 w 185"/>
                <a:gd name="T31" fmla="*/ 84 h 252"/>
                <a:gd name="T32" fmla="*/ 12 w 185"/>
                <a:gd name="T33" fmla="*/ 95 h 252"/>
                <a:gd name="T34" fmla="*/ 6 w 185"/>
                <a:gd name="T35" fmla="*/ 127 h 252"/>
                <a:gd name="T36" fmla="*/ 2 w 185"/>
                <a:gd name="T37" fmla="*/ 142 h 252"/>
                <a:gd name="T38" fmla="*/ 11 w 185"/>
                <a:gd name="T39" fmla="*/ 151 h 252"/>
                <a:gd name="T40" fmla="*/ 18 w 185"/>
                <a:gd name="T41" fmla="*/ 161 h 252"/>
                <a:gd name="T42" fmla="*/ 19 w 185"/>
                <a:gd name="T43" fmla="*/ 167 h 252"/>
                <a:gd name="T44" fmla="*/ 21 w 185"/>
                <a:gd name="T45" fmla="*/ 169 h 252"/>
                <a:gd name="T46" fmla="*/ 21 w 185"/>
                <a:gd name="T47" fmla="*/ 172 h 252"/>
                <a:gd name="T48" fmla="*/ 22 w 185"/>
                <a:gd name="T49" fmla="*/ 178 h 252"/>
                <a:gd name="T50" fmla="*/ 22 w 185"/>
                <a:gd name="T51" fmla="*/ 198 h 252"/>
                <a:gd name="T52" fmla="*/ 26 w 185"/>
                <a:gd name="T53" fmla="*/ 209 h 252"/>
                <a:gd name="T54" fmla="*/ 29 w 185"/>
                <a:gd name="T55" fmla="*/ 211 h 252"/>
                <a:gd name="T56" fmla="*/ 34 w 185"/>
                <a:gd name="T57" fmla="*/ 213 h 252"/>
                <a:gd name="T58" fmla="*/ 64 w 185"/>
                <a:gd name="T59" fmla="*/ 208 h 252"/>
                <a:gd name="T60" fmla="*/ 72 w 185"/>
                <a:gd name="T61" fmla="*/ 208 h 252"/>
                <a:gd name="T62" fmla="*/ 79 w 185"/>
                <a:gd name="T63" fmla="*/ 214 h 252"/>
                <a:gd name="T64" fmla="*/ 77 w 185"/>
                <a:gd name="T65" fmla="*/ 221 h 252"/>
                <a:gd name="T66" fmla="*/ 74 w 185"/>
                <a:gd name="T67" fmla="*/ 226 h 252"/>
                <a:gd name="T68" fmla="*/ 75 w 185"/>
                <a:gd name="T69" fmla="*/ 233 h 252"/>
                <a:gd name="T70" fmla="*/ 83 w 185"/>
                <a:gd name="T71" fmla="*/ 24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 h="252">
                  <a:moveTo>
                    <a:pt x="83" y="246"/>
                  </a:moveTo>
                  <a:cubicBezTo>
                    <a:pt x="87" y="249"/>
                    <a:pt x="92" y="251"/>
                    <a:pt x="97" y="251"/>
                  </a:cubicBezTo>
                  <a:cubicBezTo>
                    <a:pt x="109" y="252"/>
                    <a:pt x="122" y="246"/>
                    <a:pt x="131" y="238"/>
                  </a:cubicBezTo>
                  <a:cubicBezTo>
                    <a:pt x="141" y="231"/>
                    <a:pt x="150" y="222"/>
                    <a:pt x="160" y="214"/>
                  </a:cubicBezTo>
                  <a:cubicBezTo>
                    <a:pt x="166" y="210"/>
                    <a:pt x="172" y="207"/>
                    <a:pt x="178" y="203"/>
                  </a:cubicBezTo>
                  <a:cubicBezTo>
                    <a:pt x="180" y="202"/>
                    <a:pt x="183" y="201"/>
                    <a:pt x="185" y="199"/>
                  </a:cubicBezTo>
                  <a:cubicBezTo>
                    <a:pt x="180" y="190"/>
                    <a:pt x="175" y="180"/>
                    <a:pt x="173" y="170"/>
                  </a:cubicBezTo>
                  <a:cubicBezTo>
                    <a:pt x="171" y="162"/>
                    <a:pt x="170" y="155"/>
                    <a:pt x="171" y="147"/>
                  </a:cubicBezTo>
                  <a:cubicBezTo>
                    <a:pt x="172" y="138"/>
                    <a:pt x="175" y="129"/>
                    <a:pt x="177" y="120"/>
                  </a:cubicBezTo>
                  <a:cubicBezTo>
                    <a:pt x="181" y="103"/>
                    <a:pt x="182" y="84"/>
                    <a:pt x="177" y="66"/>
                  </a:cubicBezTo>
                  <a:cubicBezTo>
                    <a:pt x="174" y="52"/>
                    <a:pt x="168" y="38"/>
                    <a:pt x="158" y="27"/>
                  </a:cubicBezTo>
                  <a:cubicBezTo>
                    <a:pt x="145" y="14"/>
                    <a:pt x="127" y="6"/>
                    <a:pt x="109" y="3"/>
                  </a:cubicBezTo>
                  <a:cubicBezTo>
                    <a:pt x="91" y="0"/>
                    <a:pt x="72" y="2"/>
                    <a:pt x="54" y="7"/>
                  </a:cubicBezTo>
                  <a:cubicBezTo>
                    <a:pt x="41" y="10"/>
                    <a:pt x="29" y="18"/>
                    <a:pt x="20" y="29"/>
                  </a:cubicBezTo>
                  <a:cubicBezTo>
                    <a:pt x="12" y="40"/>
                    <a:pt x="7" y="53"/>
                    <a:pt x="5" y="67"/>
                  </a:cubicBezTo>
                  <a:cubicBezTo>
                    <a:pt x="5" y="73"/>
                    <a:pt x="5" y="79"/>
                    <a:pt x="7" y="84"/>
                  </a:cubicBezTo>
                  <a:cubicBezTo>
                    <a:pt x="9" y="88"/>
                    <a:pt x="11" y="91"/>
                    <a:pt x="12" y="95"/>
                  </a:cubicBezTo>
                  <a:cubicBezTo>
                    <a:pt x="16" y="105"/>
                    <a:pt x="11" y="117"/>
                    <a:pt x="6" y="127"/>
                  </a:cubicBezTo>
                  <a:cubicBezTo>
                    <a:pt x="3" y="131"/>
                    <a:pt x="0" y="137"/>
                    <a:pt x="2" y="142"/>
                  </a:cubicBezTo>
                  <a:cubicBezTo>
                    <a:pt x="3" y="146"/>
                    <a:pt x="7" y="148"/>
                    <a:pt x="11" y="151"/>
                  </a:cubicBezTo>
                  <a:cubicBezTo>
                    <a:pt x="14" y="154"/>
                    <a:pt x="18" y="157"/>
                    <a:pt x="18" y="161"/>
                  </a:cubicBezTo>
                  <a:cubicBezTo>
                    <a:pt x="18" y="163"/>
                    <a:pt x="18" y="166"/>
                    <a:pt x="19" y="167"/>
                  </a:cubicBezTo>
                  <a:cubicBezTo>
                    <a:pt x="20" y="168"/>
                    <a:pt x="20" y="168"/>
                    <a:pt x="21" y="169"/>
                  </a:cubicBezTo>
                  <a:cubicBezTo>
                    <a:pt x="21" y="170"/>
                    <a:pt x="21" y="171"/>
                    <a:pt x="21" y="172"/>
                  </a:cubicBezTo>
                  <a:cubicBezTo>
                    <a:pt x="20" y="174"/>
                    <a:pt x="21" y="176"/>
                    <a:pt x="22" y="178"/>
                  </a:cubicBezTo>
                  <a:cubicBezTo>
                    <a:pt x="24" y="184"/>
                    <a:pt x="24" y="191"/>
                    <a:pt x="22" y="198"/>
                  </a:cubicBezTo>
                  <a:cubicBezTo>
                    <a:pt x="21" y="202"/>
                    <a:pt x="23" y="206"/>
                    <a:pt x="26" y="209"/>
                  </a:cubicBezTo>
                  <a:cubicBezTo>
                    <a:pt x="27" y="210"/>
                    <a:pt x="28" y="211"/>
                    <a:pt x="29" y="211"/>
                  </a:cubicBezTo>
                  <a:cubicBezTo>
                    <a:pt x="31" y="212"/>
                    <a:pt x="33" y="213"/>
                    <a:pt x="34" y="213"/>
                  </a:cubicBezTo>
                  <a:cubicBezTo>
                    <a:pt x="44" y="214"/>
                    <a:pt x="55" y="212"/>
                    <a:pt x="64" y="208"/>
                  </a:cubicBezTo>
                  <a:cubicBezTo>
                    <a:pt x="66" y="207"/>
                    <a:pt x="69" y="207"/>
                    <a:pt x="72" y="208"/>
                  </a:cubicBezTo>
                  <a:cubicBezTo>
                    <a:pt x="75" y="209"/>
                    <a:pt x="78" y="211"/>
                    <a:pt x="79" y="214"/>
                  </a:cubicBezTo>
                  <a:cubicBezTo>
                    <a:pt x="80" y="216"/>
                    <a:pt x="79" y="219"/>
                    <a:pt x="77" y="221"/>
                  </a:cubicBezTo>
                  <a:cubicBezTo>
                    <a:pt x="77" y="223"/>
                    <a:pt x="75" y="224"/>
                    <a:pt x="74" y="226"/>
                  </a:cubicBezTo>
                  <a:cubicBezTo>
                    <a:pt x="74" y="228"/>
                    <a:pt x="74" y="231"/>
                    <a:pt x="75" y="233"/>
                  </a:cubicBezTo>
                  <a:cubicBezTo>
                    <a:pt x="77" y="238"/>
                    <a:pt x="79" y="243"/>
                    <a:pt x="83" y="246"/>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2" name="Freeform 135"/>
            <p:cNvSpPr>
              <a:spLocks/>
            </p:cNvSpPr>
            <p:nvPr/>
          </p:nvSpPr>
          <p:spPr bwMode="auto">
            <a:xfrm>
              <a:off x="1773238" y="3473450"/>
              <a:ext cx="973138" cy="2273300"/>
            </a:xfrm>
            <a:custGeom>
              <a:avLst/>
              <a:gdLst>
                <a:gd name="T0" fmla="*/ 14 w 228"/>
                <a:gd name="T1" fmla="*/ 0 h 536"/>
                <a:gd name="T2" fmla="*/ 1 w 228"/>
                <a:gd name="T3" fmla="*/ 83 h 536"/>
                <a:gd name="T4" fmla="*/ 20 w 228"/>
                <a:gd name="T5" fmla="*/ 257 h 536"/>
                <a:gd name="T6" fmla="*/ 33 w 228"/>
                <a:gd name="T7" fmla="*/ 297 h 536"/>
                <a:gd name="T8" fmla="*/ 64 w 228"/>
                <a:gd name="T9" fmla="*/ 329 h 536"/>
                <a:gd name="T10" fmla="*/ 84 w 228"/>
                <a:gd name="T11" fmla="*/ 357 h 536"/>
                <a:gd name="T12" fmla="*/ 88 w 228"/>
                <a:gd name="T13" fmla="*/ 374 h 536"/>
                <a:gd name="T14" fmla="*/ 95 w 228"/>
                <a:gd name="T15" fmla="*/ 391 h 536"/>
                <a:gd name="T16" fmla="*/ 108 w 228"/>
                <a:gd name="T17" fmla="*/ 426 h 536"/>
                <a:gd name="T18" fmla="*/ 111 w 228"/>
                <a:gd name="T19" fmla="*/ 439 h 536"/>
                <a:gd name="T20" fmla="*/ 113 w 228"/>
                <a:gd name="T21" fmla="*/ 452 h 536"/>
                <a:gd name="T22" fmla="*/ 115 w 228"/>
                <a:gd name="T23" fmla="*/ 470 h 536"/>
                <a:gd name="T24" fmla="*/ 115 w 228"/>
                <a:gd name="T25" fmla="*/ 481 h 536"/>
                <a:gd name="T26" fmla="*/ 108 w 228"/>
                <a:gd name="T27" fmla="*/ 505 h 536"/>
                <a:gd name="T28" fmla="*/ 128 w 228"/>
                <a:gd name="T29" fmla="*/ 531 h 536"/>
                <a:gd name="T30" fmla="*/ 161 w 228"/>
                <a:gd name="T31" fmla="*/ 535 h 536"/>
                <a:gd name="T32" fmla="*/ 202 w 228"/>
                <a:gd name="T33" fmla="*/ 529 h 536"/>
                <a:gd name="T34" fmla="*/ 216 w 228"/>
                <a:gd name="T35" fmla="*/ 524 h 536"/>
                <a:gd name="T36" fmla="*/ 192 w 228"/>
                <a:gd name="T37" fmla="*/ 375 h 536"/>
                <a:gd name="T38" fmla="*/ 177 w 228"/>
                <a:gd name="T39" fmla="*/ 323 h 536"/>
                <a:gd name="T40" fmla="*/ 164 w 228"/>
                <a:gd name="T41" fmla="*/ 272 h 536"/>
                <a:gd name="T42" fmla="*/ 109 w 228"/>
                <a:gd name="T43" fmla="*/ 21 h 536"/>
                <a:gd name="T44" fmla="*/ 108 w 228"/>
                <a:gd name="T45" fmla="*/ 18 h 536"/>
                <a:gd name="T46" fmla="*/ 103 w 228"/>
                <a:gd name="T47" fmla="*/ 16 h 536"/>
                <a:gd name="T48" fmla="*/ 14 w 228"/>
                <a:gd name="T49"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8" h="536">
                  <a:moveTo>
                    <a:pt x="14" y="0"/>
                  </a:moveTo>
                  <a:cubicBezTo>
                    <a:pt x="2" y="26"/>
                    <a:pt x="0" y="55"/>
                    <a:pt x="1" y="83"/>
                  </a:cubicBezTo>
                  <a:cubicBezTo>
                    <a:pt x="1" y="141"/>
                    <a:pt x="10" y="199"/>
                    <a:pt x="20" y="257"/>
                  </a:cubicBezTo>
                  <a:cubicBezTo>
                    <a:pt x="23" y="271"/>
                    <a:pt x="25" y="285"/>
                    <a:pt x="33" y="297"/>
                  </a:cubicBezTo>
                  <a:cubicBezTo>
                    <a:pt x="41" y="309"/>
                    <a:pt x="53" y="318"/>
                    <a:pt x="64" y="329"/>
                  </a:cubicBezTo>
                  <a:cubicBezTo>
                    <a:pt x="72" y="338"/>
                    <a:pt x="79" y="347"/>
                    <a:pt x="84" y="357"/>
                  </a:cubicBezTo>
                  <a:cubicBezTo>
                    <a:pt x="87" y="363"/>
                    <a:pt x="87" y="368"/>
                    <a:pt x="88" y="374"/>
                  </a:cubicBezTo>
                  <a:cubicBezTo>
                    <a:pt x="90" y="380"/>
                    <a:pt x="93" y="385"/>
                    <a:pt x="95" y="391"/>
                  </a:cubicBezTo>
                  <a:cubicBezTo>
                    <a:pt x="100" y="402"/>
                    <a:pt x="104" y="414"/>
                    <a:pt x="108" y="426"/>
                  </a:cubicBezTo>
                  <a:cubicBezTo>
                    <a:pt x="109" y="430"/>
                    <a:pt x="111" y="435"/>
                    <a:pt x="111" y="439"/>
                  </a:cubicBezTo>
                  <a:cubicBezTo>
                    <a:pt x="112" y="444"/>
                    <a:pt x="113" y="448"/>
                    <a:pt x="113" y="452"/>
                  </a:cubicBezTo>
                  <a:cubicBezTo>
                    <a:pt x="114" y="458"/>
                    <a:pt x="114" y="464"/>
                    <a:pt x="115" y="470"/>
                  </a:cubicBezTo>
                  <a:cubicBezTo>
                    <a:pt x="115" y="474"/>
                    <a:pt x="115" y="478"/>
                    <a:pt x="115" y="481"/>
                  </a:cubicBezTo>
                  <a:cubicBezTo>
                    <a:pt x="114" y="489"/>
                    <a:pt x="109" y="497"/>
                    <a:pt x="108" y="505"/>
                  </a:cubicBezTo>
                  <a:cubicBezTo>
                    <a:pt x="108" y="516"/>
                    <a:pt x="118" y="527"/>
                    <a:pt x="128" y="531"/>
                  </a:cubicBezTo>
                  <a:cubicBezTo>
                    <a:pt x="139" y="536"/>
                    <a:pt x="150" y="536"/>
                    <a:pt x="161" y="535"/>
                  </a:cubicBezTo>
                  <a:cubicBezTo>
                    <a:pt x="175" y="535"/>
                    <a:pt x="189" y="533"/>
                    <a:pt x="202" y="529"/>
                  </a:cubicBezTo>
                  <a:cubicBezTo>
                    <a:pt x="207" y="528"/>
                    <a:pt x="212" y="527"/>
                    <a:pt x="216" y="524"/>
                  </a:cubicBezTo>
                  <a:cubicBezTo>
                    <a:pt x="228" y="475"/>
                    <a:pt x="206" y="424"/>
                    <a:pt x="192" y="375"/>
                  </a:cubicBezTo>
                  <a:cubicBezTo>
                    <a:pt x="187" y="358"/>
                    <a:pt x="182" y="341"/>
                    <a:pt x="177" y="323"/>
                  </a:cubicBezTo>
                  <a:cubicBezTo>
                    <a:pt x="173" y="306"/>
                    <a:pt x="168" y="289"/>
                    <a:pt x="164" y="272"/>
                  </a:cubicBezTo>
                  <a:cubicBezTo>
                    <a:pt x="142" y="189"/>
                    <a:pt x="120" y="106"/>
                    <a:pt x="109" y="21"/>
                  </a:cubicBezTo>
                  <a:cubicBezTo>
                    <a:pt x="109" y="20"/>
                    <a:pt x="109" y="19"/>
                    <a:pt x="108" y="18"/>
                  </a:cubicBezTo>
                  <a:cubicBezTo>
                    <a:pt x="107" y="16"/>
                    <a:pt x="105" y="16"/>
                    <a:pt x="103" y="16"/>
                  </a:cubicBezTo>
                  <a:cubicBezTo>
                    <a:pt x="73" y="14"/>
                    <a:pt x="41" y="11"/>
                    <a:pt x="14" y="0"/>
                  </a:cubicBezTo>
                  <a:close/>
                </a:path>
              </a:pathLst>
            </a:custGeom>
            <a:solidFill>
              <a:srgbClr val="074D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3" name="Freeform 136"/>
            <p:cNvSpPr>
              <a:spLocks/>
            </p:cNvSpPr>
            <p:nvPr/>
          </p:nvSpPr>
          <p:spPr bwMode="auto">
            <a:xfrm>
              <a:off x="2101851" y="3554413"/>
              <a:ext cx="1189038" cy="2701925"/>
            </a:xfrm>
            <a:custGeom>
              <a:avLst/>
              <a:gdLst>
                <a:gd name="T0" fmla="*/ 201 w 279"/>
                <a:gd name="T1" fmla="*/ 54 h 637"/>
                <a:gd name="T2" fmla="*/ 197 w 279"/>
                <a:gd name="T3" fmla="*/ 89 h 637"/>
                <a:gd name="T4" fmla="*/ 187 w 279"/>
                <a:gd name="T5" fmla="*/ 269 h 637"/>
                <a:gd name="T6" fmla="*/ 187 w 279"/>
                <a:gd name="T7" fmla="*/ 289 h 637"/>
                <a:gd name="T8" fmla="*/ 192 w 279"/>
                <a:gd name="T9" fmla="*/ 302 h 637"/>
                <a:gd name="T10" fmla="*/ 215 w 279"/>
                <a:gd name="T11" fmla="*/ 345 h 637"/>
                <a:gd name="T12" fmla="*/ 247 w 279"/>
                <a:gd name="T13" fmla="*/ 407 h 637"/>
                <a:gd name="T14" fmla="*/ 260 w 279"/>
                <a:gd name="T15" fmla="*/ 497 h 637"/>
                <a:gd name="T16" fmla="*/ 265 w 279"/>
                <a:gd name="T17" fmla="*/ 528 h 637"/>
                <a:gd name="T18" fmla="*/ 274 w 279"/>
                <a:gd name="T19" fmla="*/ 556 h 637"/>
                <a:gd name="T20" fmla="*/ 277 w 279"/>
                <a:gd name="T21" fmla="*/ 608 h 637"/>
                <a:gd name="T22" fmla="*/ 273 w 279"/>
                <a:gd name="T23" fmla="*/ 623 h 637"/>
                <a:gd name="T24" fmla="*/ 245 w 279"/>
                <a:gd name="T25" fmla="*/ 636 h 637"/>
                <a:gd name="T26" fmla="*/ 214 w 279"/>
                <a:gd name="T27" fmla="*/ 626 h 637"/>
                <a:gd name="T28" fmla="*/ 191 w 279"/>
                <a:gd name="T29" fmla="*/ 615 h 637"/>
                <a:gd name="T30" fmla="*/ 185 w 279"/>
                <a:gd name="T31" fmla="*/ 611 h 637"/>
                <a:gd name="T32" fmla="*/ 182 w 279"/>
                <a:gd name="T33" fmla="*/ 603 h 637"/>
                <a:gd name="T34" fmla="*/ 171 w 279"/>
                <a:gd name="T35" fmla="*/ 533 h 637"/>
                <a:gd name="T36" fmla="*/ 168 w 279"/>
                <a:gd name="T37" fmla="*/ 495 h 637"/>
                <a:gd name="T38" fmla="*/ 140 w 279"/>
                <a:gd name="T39" fmla="*/ 422 h 637"/>
                <a:gd name="T40" fmla="*/ 126 w 279"/>
                <a:gd name="T41" fmla="*/ 399 h 637"/>
                <a:gd name="T42" fmla="*/ 111 w 279"/>
                <a:gd name="T43" fmla="*/ 386 h 637"/>
                <a:gd name="T44" fmla="*/ 96 w 279"/>
                <a:gd name="T45" fmla="*/ 362 h 637"/>
                <a:gd name="T46" fmla="*/ 77 w 279"/>
                <a:gd name="T47" fmla="*/ 313 h 637"/>
                <a:gd name="T48" fmla="*/ 63 w 279"/>
                <a:gd name="T49" fmla="*/ 264 h 637"/>
                <a:gd name="T50" fmla="*/ 62 w 279"/>
                <a:gd name="T51" fmla="*/ 240 h 637"/>
                <a:gd name="T52" fmla="*/ 57 w 279"/>
                <a:gd name="T53" fmla="*/ 218 h 637"/>
                <a:gd name="T54" fmla="*/ 51 w 279"/>
                <a:gd name="T55" fmla="*/ 191 h 637"/>
                <a:gd name="T56" fmla="*/ 41 w 279"/>
                <a:gd name="T57" fmla="*/ 160 h 637"/>
                <a:gd name="T58" fmla="*/ 25 w 279"/>
                <a:gd name="T59" fmla="*/ 132 h 637"/>
                <a:gd name="T60" fmla="*/ 13 w 279"/>
                <a:gd name="T61" fmla="*/ 8 h 637"/>
                <a:gd name="T62" fmla="*/ 72 w 279"/>
                <a:gd name="T63" fmla="*/ 10 h 637"/>
                <a:gd name="T64" fmla="*/ 132 w 279"/>
                <a:gd name="T65" fmla="*/ 5 h 637"/>
                <a:gd name="T66" fmla="*/ 162 w 279"/>
                <a:gd name="T67" fmla="*/ 3 h 637"/>
                <a:gd name="T68" fmla="*/ 193 w 279"/>
                <a:gd name="T69" fmla="*/ 2 h 637"/>
                <a:gd name="T70" fmla="*/ 200 w 279"/>
                <a:gd name="T71" fmla="*/ 22 h 637"/>
                <a:gd name="T72" fmla="*/ 201 w 279"/>
                <a:gd name="T73" fmla="*/ 52 h 637"/>
                <a:gd name="T74" fmla="*/ 201 w 279"/>
                <a:gd name="T75" fmla="*/ 54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79" h="637">
                  <a:moveTo>
                    <a:pt x="201" y="54"/>
                  </a:moveTo>
                  <a:cubicBezTo>
                    <a:pt x="200" y="66"/>
                    <a:pt x="198" y="77"/>
                    <a:pt x="197" y="89"/>
                  </a:cubicBezTo>
                  <a:cubicBezTo>
                    <a:pt x="189" y="148"/>
                    <a:pt x="193" y="209"/>
                    <a:pt x="187" y="269"/>
                  </a:cubicBezTo>
                  <a:cubicBezTo>
                    <a:pt x="187" y="276"/>
                    <a:pt x="186" y="283"/>
                    <a:pt x="187" y="289"/>
                  </a:cubicBezTo>
                  <a:cubicBezTo>
                    <a:pt x="188" y="294"/>
                    <a:pt x="190" y="298"/>
                    <a:pt x="192" y="302"/>
                  </a:cubicBezTo>
                  <a:cubicBezTo>
                    <a:pt x="199" y="317"/>
                    <a:pt x="206" y="331"/>
                    <a:pt x="215" y="345"/>
                  </a:cubicBezTo>
                  <a:cubicBezTo>
                    <a:pt x="228" y="365"/>
                    <a:pt x="244" y="384"/>
                    <a:pt x="247" y="407"/>
                  </a:cubicBezTo>
                  <a:cubicBezTo>
                    <a:pt x="252" y="437"/>
                    <a:pt x="256" y="466"/>
                    <a:pt x="260" y="497"/>
                  </a:cubicBezTo>
                  <a:cubicBezTo>
                    <a:pt x="261" y="507"/>
                    <a:pt x="263" y="517"/>
                    <a:pt x="265" y="528"/>
                  </a:cubicBezTo>
                  <a:cubicBezTo>
                    <a:pt x="268" y="537"/>
                    <a:pt x="271" y="547"/>
                    <a:pt x="274" y="556"/>
                  </a:cubicBezTo>
                  <a:cubicBezTo>
                    <a:pt x="278" y="573"/>
                    <a:pt x="279" y="591"/>
                    <a:pt x="277" y="608"/>
                  </a:cubicBezTo>
                  <a:cubicBezTo>
                    <a:pt x="277" y="613"/>
                    <a:pt x="276" y="619"/>
                    <a:pt x="273" y="623"/>
                  </a:cubicBezTo>
                  <a:cubicBezTo>
                    <a:pt x="268" y="632"/>
                    <a:pt x="256" y="637"/>
                    <a:pt x="245" y="636"/>
                  </a:cubicBezTo>
                  <a:cubicBezTo>
                    <a:pt x="234" y="635"/>
                    <a:pt x="224" y="631"/>
                    <a:pt x="214" y="626"/>
                  </a:cubicBezTo>
                  <a:cubicBezTo>
                    <a:pt x="206" y="623"/>
                    <a:pt x="199" y="619"/>
                    <a:pt x="191" y="615"/>
                  </a:cubicBezTo>
                  <a:cubicBezTo>
                    <a:pt x="189" y="614"/>
                    <a:pt x="186" y="613"/>
                    <a:pt x="185" y="611"/>
                  </a:cubicBezTo>
                  <a:cubicBezTo>
                    <a:pt x="183" y="609"/>
                    <a:pt x="182" y="606"/>
                    <a:pt x="182" y="603"/>
                  </a:cubicBezTo>
                  <a:cubicBezTo>
                    <a:pt x="177" y="580"/>
                    <a:pt x="173" y="557"/>
                    <a:pt x="171" y="533"/>
                  </a:cubicBezTo>
                  <a:cubicBezTo>
                    <a:pt x="170" y="520"/>
                    <a:pt x="170" y="508"/>
                    <a:pt x="168" y="495"/>
                  </a:cubicBezTo>
                  <a:cubicBezTo>
                    <a:pt x="163" y="470"/>
                    <a:pt x="152" y="446"/>
                    <a:pt x="140" y="422"/>
                  </a:cubicBezTo>
                  <a:cubicBezTo>
                    <a:pt x="136" y="414"/>
                    <a:pt x="132" y="406"/>
                    <a:pt x="126" y="399"/>
                  </a:cubicBezTo>
                  <a:cubicBezTo>
                    <a:pt x="121" y="394"/>
                    <a:pt x="116" y="391"/>
                    <a:pt x="111" y="386"/>
                  </a:cubicBezTo>
                  <a:cubicBezTo>
                    <a:pt x="104" y="380"/>
                    <a:pt x="100" y="371"/>
                    <a:pt x="96" y="362"/>
                  </a:cubicBezTo>
                  <a:cubicBezTo>
                    <a:pt x="88" y="346"/>
                    <a:pt x="82" y="330"/>
                    <a:pt x="77" y="313"/>
                  </a:cubicBezTo>
                  <a:cubicBezTo>
                    <a:pt x="72" y="297"/>
                    <a:pt x="65" y="282"/>
                    <a:pt x="63" y="264"/>
                  </a:cubicBezTo>
                  <a:cubicBezTo>
                    <a:pt x="63" y="256"/>
                    <a:pt x="63" y="248"/>
                    <a:pt x="62" y="240"/>
                  </a:cubicBezTo>
                  <a:cubicBezTo>
                    <a:pt x="61" y="232"/>
                    <a:pt x="59" y="225"/>
                    <a:pt x="57" y="218"/>
                  </a:cubicBezTo>
                  <a:cubicBezTo>
                    <a:pt x="55" y="209"/>
                    <a:pt x="53" y="200"/>
                    <a:pt x="51" y="191"/>
                  </a:cubicBezTo>
                  <a:cubicBezTo>
                    <a:pt x="48" y="180"/>
                    <a:pt x="45" y="170"/>
                    <a:pt x="41" y="160"/>
                  </a:cubicBezTo>
                  <a:cubicBezTo>
                    <a:pt x="36" y="150"/>
                    <a:pt x="30" y="142"/>
                    <a:pt x="25" y="132"/>
                  </a:cubicBezTo>
                  <a:cubicBezTo>
                    <a:pt x="4" y="95"/>
                    <a:pt x="0" y="48"/>
                    <a:pt x="13" y="8"/>
                  </a:cubicBezTo>
                  <a:cubicBezTo>
                    <a:pt x="13" y="8"/>
                    <a:pt x="67" y="10"/>
                    <a:pt x="72" y="10"/>
                  </a:cubicBezTo>
                  <a:cubicBezTo>
                    <a:pt x="92" y="9"/>
                    <a:pt x="112" y="7"/>
                    <a:pt x="132" y="5"/>
                  </a:cubicBezTo>
                  <a:cubicBezTo>
                    <a:pt x="142" y="4"/>
                    <a:pt x="152" y="3"/>
                    <a:pt x="162" y="3"/>
                  </a:cubicBezTo>
                  <a:cubicBezTo>
                    <a:pt x="171" y="2"/>
                    <a:pt x="184" y="0"/>
                    <a:pt x="193" y="2"/>
                  </a:cubicBezTo>
                  <a:cubicBezTo>
                    <a:pt x="200" y="5"/>
                    <a:pt x="199" y="15"/>
                    <a:pt x="200" y="22"/>
                  </a:cubicBezTo>
                  <a:cubicBezTo>
                    <a:pt x="201" y="32"/>
                    <a:pt x="201" y="42"/>
                    <a:pt x="201" y="52"/>
                  </a:cubicBezTo>
                  <a:cubicBezTo>
                    <a:pt x="201" y="53"/>
                    <a:pt x="201" y="54"/>
                    <a:pt x="201" y="5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4" name="Freeform 137"/>
            <p:cNvSpPr>
              <a:spLocks/>
            </p:cNvSpPr>
            <p:nvPr/>
          </p:nvSpPr>
          <p:spPr bwMode="auto">
            <a:xfrm>
              <a:off x="1747838" y="1492250"/>
              <a:ext cx="379413" cy="1484313"/>
            </a:xfrm>
            <a:custGeom>
              <a:avLst/>
              <a:gdLst>
                <a:gd name="T0" fmla="*/ 89 w 89"/>
                <a:gd name="T1" fmla="*/ 0 h 350"/>
                <a:gd name="T2" fmla="*/ 10 w 89"/>
                <a:gd name="T3" fmla="*/ 170 h 350"/>
                <a:gd name="T4" fmla="*/ 25 w 89"/>
                <a:gd name="T5" fmla="*/ 308 h 350"/>
                <a:gd name="T6" fmla="*/ 35 w 89"/>
                <a:gd name="T7" fmla="*/ 350 h 350"/>
                <a:gd name="T8" fmla="*/ 89 w 89"/>
                <a:gd name="T9" fmla="*/ 0 h 350"/>
              </a:gdLst>
              <a:ahLst/>
              <a:cxnLst>
                <a:cxn ang="0">
                  <a:pos x="T0" y="T1"/>
                </a:cxn>
                <a:cxn ang="0">
                  <a:pos x="T2" y="T3"/>
                </a:cxn>
                <a:cxn ang="0">
                  <a:pos x="T4" y="T5"/>
                </a:cxn>
                <a:cxn ang="0">
                  <a:pos x="T6" y="T7"/>
                </a:cxn>
                <a:cxn ang="0">
                  <a:pos x="T8" y="T9"/>
                </a:cxn>
              </a:cxnLst>
              <a:rect l="0" t="0" r="r" b="b"/>
              <a:pathLst>
                <a:path w="89" h="350">
                  <a:moveTo>
                    <a:pt x="89" y="0"/>
                  </a:moveTo>
                  <a:cubicBezTo>
                    <a:pt x="55" y="16"/>
                    <a:pt x="0" y="76"/>
                    <a:pt x="10" y="170"/>
                  </a:cubicBezTo>
                  <a:cubicBezTo>
                    <a:pt x="21" y="265"/>
                    <a:pt x="26" y="282"/>
                    <a:pt x="25" y="308"/>
                  </a:cubicBezTo>
                  <a:cubicBezTo>
                    <a:pt x="23" y="335"/>
                    <a:pt x="35" y="350"/>
                    <a:pt x="35" y="350"/>
                  </a:cubicBezTo>
                  <a:cubicBezTo>
                    <a:pt x="89" y="0"/>
                    <a:pt x="89" y="0"/>
                    <a:pt x="89" y="0"/>
                  </a:cubicBezTo>
                </a:path>
              </a:pathLst>
            </a:custGeom>
            <a:solidFill>
              <a:srgbClr val="E32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5" name="Freeform 138"/>
            <p:cNvSpPr>
              <a:spLocks/>
            </p:cNvSpPr>
            <p:nvPr/>
          </p:nvSpPr>
          <p:spPr bwMode="auto">
            <a:xfrm>
              <a:off x="1730376" y="1284288"/>
              <a:ext cx="1347788" cy="2409825"/>
            </a:xfrm>
            <a:custGeom>
              <a:avLst/>
              <a:gdLst>
                <a:gd name="T0" fmla="*/ 294 w 316"/>
                <a:gd name="T1" fmla="*/ 47 h 568"/>
                <a:gd name="T2" fmla="*/ 247 w 316"/>
                <a:gd name="T3" fmla="*/ 14 h 568"/>
                <a:gd name="T4" fmla="*/ 236 w 316"/>
                <a:gd name="T5" fmla="*/ 0 h 568"/>
                <a:gd name="T6" fmla="*/ 229 w 316"/>
                <a:gd name="T7" fmla="*/ 4 h 568"/>
                <a:gd name="T8" fmla="*/ 211 w 316"/>
                <a:gd name="T9" fmla="*/ 15 h 568"/>
                <a:gd name="T10" fmla="*/ 182 w 316"/>
                <a:gd name="T11" fmla="*/ 39 h 568"/>
                <a:gd name="T12" fmla="*/ 148 w 316"/>
                <a:gd name="T13" fmla="*/ 52 h 568"/>
                <a:gd name="T14" fmla="*/ 134 w 316"/>
                <a:gd name="T15" fmla="*/ 47 h 568"/>
                <a:gd name="T16" fmla="*/ 126 w 316"/>
                <a:gd name="T17" fmla="*/ 34 h 568"/>
                <a:gd name="T18" fmla="*/ 125 w 316"/>
                <a:gd name="T19" fmla="*/ 27 h 568"/>
                <a:gd name="T20" fmla="*/ 116 w 316"/>
                <a:gd name="T21" fmla="*/ 34 h 568"/>
                <a:gd name="T22" fmla="*/ 93 w 316"/>
                <a:gd name="T23" fmla="*/ 49 h 568"/>
                <a:gd name="T24" fmla="*/ 85 w 316"/>
                <a:gd name="T25" fmla="*/ 53 h 568"/>
                <a:gd name="T26" fmla="*/ 80 w 316"/>
                <a:gd name="T27" fmla="*/ 58 h 568"/>
                <a:gd name="T28" fmla="*/ 36 w 316"/>
                <a:gd name="T29" fmla="*/ 161 h 568"/>
                <a:gd name="T30" fmla="*/ 35 w 316"/>
                <a:gd name="T31" fmla="*/ 195 h 568"/>
                <a:gd name="T32" fmla="*/ 36 w 316"/>
                <a:gd name="T33" fmla="*/ 221 h 568"/>
                <a:gd name="T34" fmla="*/ 37 w 316"/>
                <a:gd name="T35" fmla="*/ 258 h 568"/>
                <a:gd name="T36" fmla="*/ 39 w 316"/>
                <a:gd name="T37" fmla="*/ 286 h 568"/>
                <a:gd name="T38" fmla="*/ 0 w 316"/>
                <a:gd name="T39" fmla="*/ 507 h 568"/>
                <a:gd name="T40" fmla="*/ 44 w 316"/>
                <a:gd name="T41" fmla="*/ 545 h 568"/>
                <a:gd name="T42" fmla="*/ 141 w 316"/>
                <a:gd name="T43" fmla="*/ 568 h 568"/>
                <a:gd name="T44" fmla="*/ 169 w 316"/>
                <a:gd name="T45" fmla="*/ 567 h 568"/>
                <a:gd name="T46" fmla="*/ 293 w 316"/>
                <a:gd name="T47" fmla="*/ 547 h 568"/>
                <a:gd name="T48" fmla="*/ 291 w 316"/>
                <a:gd name="T49" fmla="*/ 488 h 568"/>
                <a:gd name="T50" fmla="*/ 286 w 316"/>
                <a:gd name="T51" fmla="*/ 467 h 568"/>
                <a:gd name="T52" fmla="*/ 278 w 316"/>
                <a:gd name="T53" fmla="*/ 380 h 568"/>
                <a:gd name="T54" fmla="*/ 279 w 316"/>
                <a:gd name="T55" fmla="*/ 361 h 568"/>
                <a:gd name="T56" fmla="*/ 284 w 316"/>
                <a:gd name="T57" fmla="*/ 340 h 568"/>
                <a:gd name="T58" fmla="*/ 300 w 316"/>
                <a:gd name="T59" fmla="*/ 276 h 568"/>
                <a:gd name="T60" fmla="*/ 309 w 316"/>
                <a:gd name="T61" fmla="*/ 186 h 568"/>
                <a:gd name="T62" fmla="*/ 314 w 316"/>
                <a:gd name="T63" fmla="*/ 154 h 568"/>
                <a:gd name="T64" fmla="*/ 315 w 316"/>
                <a:gd name="T65" fmla="*/ 134 h 568"/>
                <a:gd name="T66" fmla="*/ 316 w 316"/>
                <a:gd name="T67" fmla="*/ 60 h 568"/>
                <a:gd name="T68" fmla="*/ 294 w 316"/>
                <a:gd name="T69" fmla="*/ 47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6" h="568">
                  <a:moveTo>
                    <a:pt x="294" y="47"/>
                  </a:moveTo>
                  <a:cubicBezTo>
                    <a:pt x="276" y="39"/>
                    <a:pt x="260" y="28"/>
                    <a:pt x="247" y="14"/>
                  </a:cubicBezTo>
                  <a:cubicBezTo>
                    <a:pt x="243" y="10"/>
                    <a:pt x="240" y="5"/>
                    <a:pt x="236" y="0"/>
                  </a:cubicBezTo>
                  <a:cubicBezTo>
                    <a:pt x="234" y="2"/>
                    <a:pt x="231" y="3"/>
                    <a:pt x="229" y="4"/>
                  </a:cubicBezTo>
                  <a:cubicBezTo>
                    <a:pt x="223" y="8"/>
                    <a:pt x="217" y="11"/>
                    <a:pt x="211" y="15"/>
                  </a:cubicBezTo>
                  <a:cubicBezTo>
                    <a:pt x="201" y="23"/>
                    <a:pt x="192" y="32"/>
                    <a:pt x="182" y="39"/>
                  </a:cubicBezTo>
                  <a:cubicBezTo>
                    <a:pt x="173" y="47"/>
                    <a:pt x="160" y="53"/>
                    <a:pt x="148" y="52"/>
                  </a:cubicBezTo>
                  <a:cubicBezTo>
                    <a:pt x="143" y="52"/>
                    <a:pt x="138" y="50"/>
                    <a:pt x="134" y="47"/>
                  </a:cubicBezTo>
                  <a:cubicBezTo>
                    <a:pt x="130" y="44"/>
                    <a:pt x="128" y="39"/>
                    <a:pt x="126" y="34"/>
                  </a:cubicBezTo>
                  <a:cubicBezTo>
                    <a:pt x="125" y="32"/>
                    <a:pt x="125" y="29"/>
                    <a:pt x="125" y="27"/>
                  </a:cubicBezTo>
                  <a:cubicBezTo>
                    <a:pt x="122" y="29"/>
                    <a:pt x="119" y="32"/>
                    <a:pt x="116" y="34"/>
                  </a:cubicBezTo>
                  <a:cubicBezTo>
                    <a:pt x="109" y="39"/>
                    <a:pt x="101" y="44"/>
                    <a:pt x="93" y="49"/>
                  </a:cubicBezTo>
                  <a:cubicBezTo>
                    <a:pt x="90" y="50"/>
                    <a:pt x="88" y="52"/>
                    <a:pt x="85" y="53"/>
                  </a:cubicBezTo>
                  <a:cubicBezTo>
                    <a:pt x="83" y="55"/>
                    <a:pt x="81" y="56"/>
                    <a:pt x="80" y="58"/>
                  </a:cubicBezTo>
                  <a:cubicBezTo>
                    <a:pt x="73" y="64"/>
                    <a:pt x="45" y="81"/>
                    <a:pt x="36" y="161"/>
                  </a:cubicBezTo>
                  <a:cubicBezTo>
                    <a:pt x="35" y="173"/>
                    <a:pt x="35" y="184"/>
                    <a:pt x="35" y="195"/>
                  </a:cubicBezTo>
                  <a:cubicBezTo>
                    <a:pt x="35" y="204"/>
                    <a:pt x="36" y="212"/>
                    <a:pt x="36" y="221"/>
                  </a:cubicBezTo>
                  <a:cubicBezTo>
                    <a:pt x="36" y="233"/>
                    <a:pt x="37" y="246"/>
                    <a:pt x="37" y="258"/>
                  </a:cubicBezTo>
                  <a:cubicBezTo>
                    <a:pt x="38" y="268"/>
                    <a:pt x="39" y="277"/>
                    <a:pt x="39" y="286"/>
                  </a:cubicBezTo>
                  <a:cubicBezTo>
                    <a:pt x="44" y="361"/>
                    <a:pt x="27" y="437"/>
                    <a:pt x="0" y="507"/>
                  </a:cubicBezTo>
                  <a:cubicBezTo>
                    <a:pt x="6" y="526"/>
                    <a:pt x="26" y="537"/>
                    <a:pt x="44" y="545"/>
                  </a:cubicBezTo>
                  <a:cubicBezTo>
                    <a:pt x="75" y="557"/>
                    <a:pt x="107" y="567"/>
                    <a:pt x="141" y="568"/>
                  </a:cubicBezTo>
                  <a:cubicBezTo>
                    <a:pt x="150" y="568"/>
                    <a:pt x="159" y="567"/>
                    <a:pt x="169" y="567"/>
                  </a:cubicBezTo>
                  <a:cubicBezTo>
                    <a:pt x="211" y="565"/>
                    <a:pt x="253" y="561"/>
                    <a:pt x="293" y="547"/>
                  </a:cubicBezTo>
                  <a:cubicBezTo>
                    <a:pt x="294" y="528"/>
                    <a:pt x="295" y="507"/>
                    <a:pt x="291" y="488"/>
                  </a:cubicBezTo>
                  <a:cubicBezTo>
                    <a:pt x="290" y="481"/>
                    <a:pt x="288" y="474"/>
                    <a:pt x="286" y="467"/>
                  </a:cubicBezTo>
                  <a:cubicBezTo>
                    <a:pt x="280" y="438"/>
                    <a:pt x="279" y="409"/>
                    <a:pt x="278" y="380"/>
                  </a:cubicBezTo>
                  <a:cubicBezTo>
                    <a:pt x="278" y="374"/>
                    <a:pt x="278" y="367"/>
                    <a:pt x="279" y="361"/>
                  </a:cubicBezTo>
                  <a:cubicBezTo>
                    <a:pt x="280" y="354"/>
                    <a:pt x="282" y="347"/>
                    <a:pt x="284" y="340"/>
                  </a:cubicBezTo>
                  <a:cubicBezTo>
                    <a:pt x="290" y="319"/>
                    <a:pt x="297" y="298"/>
                    <a:pt x="300" y="276"/>
                  </a:cubicBezTo>
                  <a:cubicBezTo>
                    <a:pt x="304" y="246"/>
                    <a:pt x="305" y="216"/>
                    <a:pt x="309" y="186"/>
                  </a:cubicBezTo>
                  <a:cubicBezTo>
                    <a:pt x="310" y="175"/>
                    <a:pt x="313" y="165"/>
                    <a:pt x="314" y="154"/>
                  </a:cubicBezTo>
                  <a:cubicBezTo>
                    <a:pt x="314" y="147"/>
                    <a:pt x="314" y="141"/>
                    <a:pt x="315" y="134"/>
                  </a:cubicBezTo>
                  <a:cubicBezTo>
                    <a:pt x="315" y="109"/>
                    <a:pt x="316" y="84"/>
                    <a:pt x="316" y="60"/>
                  </a:cubicBezTo>
                  <a:cubicBezTo>
                    <a:pt x="310" y="54"/>
                    <a:pt x="302" y="50"/>
                    <a:pt x="294" y="47"/>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6" name="Freeform 139"/>
            <p:cNvSpPr>
              <a:spLocks/>
            </p:cNvSpPr>
            <p:nvPr/>
          </p:nvSpPr>
          <p:spPr bwMode="auto">
            <a:xfrm>
              <a:off x="2238376" y="1284288"/>
              <a:ext cx="541338" cy="296863"/>
            </a:xfrm>
            <a:custGeom>
              <a:avLst/>
              <a:gdLst>
                <a:gd name="T0" fmla="*/ 1 w 127"/>
                <a:gd name="T1" fmla="*/ 49 h 70"/>
                <a:gd name="T2" fmla="*/ 16 w 127"/>
                <a:gd name="T3" fmla="*/ 69 h 70"/>
                <a:gd name="T4" fmla="*/ 26 w 127"/>
                <a:gd name="T5" fmla="*/ 70 h 70"/>
                <a:gd name="T6" fmla="*/ 59 w 127"/>
                <a:gd name="T7" fmla="*/ 60 h 70"/>
                <a:gd name="T8" fmla="*/ 69 w 127"/>
                <a:gd name="T9" fmla="*/ 54 h 70"/>
                <a:gd name="T10" fmla="*/ 80 w 127"/>
                <a:gd name="T11" fmla="*/ 46 h 70"/>
                <a:gd name="T12" fmla="*/ 108 w 127"/>
                <a:gd name="T13" fmla="*/ 24 h 70"/>
                <a:gd name="T14" fmla="*/ 127 w 127"/>
                <a:gd name="T15" fmla="*/ 13 h 70"/>
                <a:gd name="T16" fmla="*/ 117 w 127"/>
                <a:gd name="T17" fmla="*/ 0 h 70"/>
                <a:gd name="T18" fmla="*/ 110 w 127"/>
                <a:gd name="T19" fmla="*/ 4 h 70"/>
                <a:gd name="T20" fmla="*/ 92 w 127"/>
                <a:gd name="T21" fmla="*/ 15 h 70"/>
                <a:gd name="T22" fmla="*/ 63 w 127"/>
                <a:gd name="T23" fmla="*/ 39 h 70"/>
                <a:gd name="T24" fmla="*/ 29 w 127"/>
                <a:gd name="T25" fmla="*/ 52 h 70"/>
                <a:gd name="T26" fmla="*/ 15 w 127"/>
                <a:gd name="T27" fmla="*/ 47 h 70"/>
                <a:gd name="T28" fmla="*/ 7 w 127"/>
                <a:gd name="T29" fmla="*/ 34 h 70"/>
                <a:gd name="T30" fmla="*/ 6 w 127"/>
                <a:gd name="T31" fmla="*/ 27 h 70"/>
                <a:gd name="T32" fmla="*/ 1 w 127"/>
                <a:gd name="T33" fmla="*/ 31 h 70"/>
                <a:gd name="T34" fmla="*/ 1 w 127"/>
                <a:gd name="T35" fmla="*/ 4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70">
                  <a:moveTo>
                    <a:pt x="1" y="49"/>
                  </a:moveTo>
                  <a:cubicBezTo>
                    <a:pt x="3" y="58"/>
                    <a:pt x="8" y="66"/>
                    <a:pt x="16" y="69"/>
                  </a:cubicBezTo>
                  <a:cubicBezTo>
                    <a:pt x="19" y="70"/>
                    <a:pt x="23" y="70"/>
                    <a:pt x="26" y="70"/>
                  </a:cubicBezTo>
                  <a:cubicBezTo>
                    <a:pt x="38" y="69"/>
                    <a:pt x="49" y="65"/>
                    <a:pt x="59" y="60"/>
                  </a:cubicBezTo>
                  <a:cubicBezTo>
                    <a:pt x="63" y="58"/>
                    <a:pt x="66" y="56"/>
                    <a:pt x="69" y="54"/>
                  </a:cubicBezTo>
                  <a:cubicBezTo>
                    <a:pt x="73" y="52"/>
                    <a:pt x="76" y="49"/>
                    <a:pt x="80" y="46"/>
                  </a:cubicBezTo>
                  <a:cubicBezTo>
                    <a:pt x="89" y="38"/>
                    <a:pt x="98" y="30"/>
                    <a:pt x="108" y="24"/>
                  </a:cubicBezTo>
                  <a:cubicBezTo>
                    <a:pt x="114" y="19"/>
                    <a:pt x="120" y="16"/>
                    <a:pt x="127" y="13"/>
                  </a:cubicBezTo>
                  <a:cubicBezTo>
                    <a:pt x="124" y="9"/>
                    <a:pt x="120" y="5"/>
                    <a:pt x="117" y="0"/>
                  </a:cubicBezTo>
                  <a:cubicBezTo>
                    <a:pt x="115" y="2"/>
                    <a:pt x="112" y="3"/>
                    <a:pt x="110" y="4"/>
                  </a:cubicBezTo>
                  <a:cubicBezTo>
                    <a:pt x="104" y="8"/>
                    <a:pt x="98" y="11"/>
                    <a:pt x="92" y="15"/>
                  </a:cubicBezTo>
                  <a:cubicBezTo>
                    <a:pt x="82" y="23"/>
                    <a:pt x="73" y="32"/>
                    <a:pt x="63" y="39"/>
                  </a:cubicBezTo>
                  <a:cubicBezTo>
                    <a:pt x="54" y="47"/>
                    <a:pt x="41" y="53"/>
                    <a:pt x="29" y="52"/>
                  </a:cubicBezTo>
                  <a:cubicBezTo>
                    <a:pt x="24" y="52"/>
                    <a:pt x="19" y="50"/>
                    <a:pt x="15" y="47"/>
                  </a:cubicBezTo>
                  <a:cubicBezTo>
                    <a:pt x="11" y="44"/>
                    <a:pt x="9" y="39"/>
                    <a:pt x="7" y="34"/>
                  </a:cubicBezTo>
                  <a:cubicBezTo>
                    <a:pt x="6" y="32"/>
                    <a:pt x="6" y="29"/>
                    <a:pt x="6" y="27"/>
                  </a:cubicBezTo>
                  <a:cubicBezTo>
                    <a:pt x="4" y="28"/>
                    <a:pt x="3" y="30"/>
                    <a:pt x="1" y="31"/>
                  </a:cubicBezTo>
                  <a:cubicBezTo>
                    <a:pt x="0" y="37"/>
                    <a:pt x="0" y="43"/>
                    <a:pt x="1" y="49"/>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7" name="Freeform 140"/>
            <p:cNvSpPr>
              <a:spLocks/>
            </p:cNvSpPr>
            <p:nvPr/>
          </p:nvSpPr>
          <p:spPr bwMode="auto">
            <a:xfrm>
              <a:off x="2012951" y="360363"/>
              <a:ext cx="774700" cy="703263"/>
            </a:xfrm>
            <a:custGeom>
              <a:avLst/>
              <a:gdLst>
                <a:gd name="T0" fmla="*/ 2 w 182"/>
                <a:gd name="T1" fmla="*/ 43 h 166"/>
                <a:gd name="T2" fmla="*/ 11 w 182"/>
                <a:gd name="T3" fmla="*/ 50 h 166"/>
                <a:gd name="T4" fmla="*/ 23 w 182"/>
                <a:gd name="T5" fmla="*/ 50 h 166"/>
                <a:gd name="T6" fmla="*/ 65 w 182"/>
                <a:gd name="T7" fmla="*/ 42 h 166"/>
                <a:gd name="T8" fmla="*/ 79 w 182"/>
                <a:gd name="T9" fmla="*/ 76 h 166"/>
                <a:gd name="T10" fmla="*/ 89 w 182"/>
                <a:gd name="T11" fmla="*/ 91 h 166"/>
                <a:gd name="T12" fmla="*/ 97 w 182"/>
                <a:gd name="T13" fmla="*/ 116 h 166"/>
                <a:gd name="T14" fmla="*/ 99 w 182"/>
                <a:gd name="T15" fmla="*/ 125 h 166"/>
                <a:gd name="T16" fmla="*/ 107 w 182"/>
                <a:gd name="T17" fmla="*/ 130 h 166"/>
                <a:gd name="T18" fmla="*/ 116 w 182"/>
                <a:gd name="T19" fmla="*/ 121 h 166"/>
                <a:gd name="T20" fmla="*/ 157 w 182"/>
                <a:gd name="T21" fmla="*/ 106 h 166"/>
                <a:gd name="T22" fmla="*/ 150 w 182"/>
                <a:gd name="T23" fmla="*/ 158 h 166"/>
                <a:gd name="T24" fmla="*/ 158 w 182"/>
                <a:gd name="T25" fmla="*/ 166 h 166"/>
                <a:gd name="T26" fmla="*/ 162 w 182"/>
                <a:gd name="T27" fmla="*/ 165 h 166"/>
                <a:gd name="T28" fmla="*/ 164 w 182"/>
                <a:gd name="T29" fmla="*/ 162 h 166"/>
                <a:gd name="T30" fmla="*/ 169 w 182"/>
                <a:gd name="T31" fmla="*/ 143 h 166"/>
                <a:gd name="T32" fmla="*/ 181 w 182"/>
                <a:gd name="T33" fmla="*/ 110 h 166"/>
                <a:gd name="T34" fmla="*/ 181 w 182"/>
                <a:gd name="T35" fmla="*/ 84 h 166"/>
                <a:gd name="T36" fmla="*/ 158 w 182"/>
                <a:gd name="T37" fmla="*/ 34 h 166"/>
                <a:gd name="T38" fmla="*/ 144 w 182"/>
                <a:gd name="T39" fmla="*/ 20 h 166"/>
                <a:gd name="T40" fmla="*/ 133 w 182"/>
                <a:gd name="T41" fmla="*/ 14 h 166"/>
                <a:gd name="T42" fmla="*/ 59 w 182"/>
                <a:gd name="T43" fmla="*/ 4 h 166"/>
                <a:gd name="T44" fmla="*/ 17 w 182"/>
                <a:gd name="T45" fmla="*/ 15 h 166"/>
                <a:gd name="T46" fmla="*/ 11 w 182"/>
                <a:gd name="T47" fmla="*/ 18 h 166"/>
                <a:gd name="T48" fmla="*/ 1 w 182"/>
                <a:gd name="T49" fmla="*/ 30 h 166"/>
                <a:gd name="T50" fmla="*/ 2 w 182"/>
                <a:gd name="T51" fmla="*/ 4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66">
                  <a:moveTo>
                    <a:pt x="2" y="43"/>
                  </a:moveTo>
                  <a:cubicBezTo>
                    <a:pt x="4" y="46"/>
                    <a:pt x="7" y="49"/>
                    <a:pt x="11" y="50"/>
                  </a:cubicBezTo>
                  <a:cubicBezTo>
                    <a:pt x="15" y="51"/>
                    <a:pt x="19" y="50"/>
                    <a:pt x="23" y="50"/>
                  </a:cubicBezTo>
                  <a:cubicBezTo>
                    <a:pt x="37" y="48"/>
                    <a:pt x="51" y="46"/>
                    <a:pt x="65" y="42"/>
                  </a:cubicBezTo>
                  <a:cubicBezTo>
                    <a:pt x="67" y="55"/>
                    <a:pt x="73" y="66"/>
                    <a:pt x="79" y="76"/>
                  </a:cubicBezTo>
                  <a:cubicBezTo>
                    <a:pt x="82" y="81"/>
                    <a:pt x="86" y="86"/>
                    <a:pt x="89" y="91"/>
                  </a:cubicBezTo>
                  <a:cubicBezTo>
                    <a:pt x="93" y="99"/>
                    <a:pt x="96" y="107"/>
                    <a:pt x="97" y="116"/>
                  </a:cubicBezTo>
                  <a:cubicBezTo>
                    <a:pt x="98" y="119"/>
                    <a:pt x="98" y="122"/>
                    <a:pt x="99" y="125"/>
                  </a:cubicBezTo>
                  <a:cubicBezTo>
                    <a:pt x="101" y="128"/>
                    <a:pt x="104" y="131"/>
                    <a:pt x="107" y="130"/>
                  </a:cubicBezTo>
                  <a:cubicBezTo>
                    <a:pt x="112" y="130"/>
                    <a:pt x="114" y="125"/>
                    <a:pt x="116" y="121"/>
                  </a:cubicBezTo>
                  <a:cubicBezTo>
                    <a:pt x="124" y="94"/>
                    <a:pt x="155" y="89"/>
                    <a:pt x="157" y="106"/>
                  </a:cubicBezTo>
                  <a:cubicBezTo>
                    <a:pt x="160" y="135"/>
                    <a:pt x="147" y="150"/>
                    <a:pt x="150" y="158"/>
                  </a:cubicBezTo>
                  <a:cubicBezTo>
                    <a:pt x="152" y="162"/>
                    <a:pt x="155" y="165"/>
                    <a:pt x="158" y="166"/>
                  </a:cubicBezTo>
                  <a:cubicBezTo>
                    <a:pt x="160" y="166"/>
                    <a:pt x="161" y="166"/>
                    <a:pt x="162" y="165"/>
                  </a:cubicBezTo>
                  <a:cubicBezTo>
                    <a:pt x="163" y="164"/>
                    <a:pt x="164" y="163"/>
                    <a:pt x="164" y="162"/>
                  </a:cubicBezTo>
                  <a:cubicBezTo>
                    <a:pt x="165" y="155"/>
                    <a:pt x="167" y="149"/>
                    <a:pt x="169" y="143"/>
                  </a:cubicBezTo>
                  <a:cubicBezTo>
                    <a:pt x="174" y="132"/>
                    <a:pt x="179" y="121"/>
                    <a:pt x="181" y="110"/>
                  </a:cubicBezTo>
                  <a:cubicBezTo>
                    <a:pt x="182" y="101"/>
                    <a:pt x="181" y="92"/>
                    <a:pt x="181" y="84"/>
                  </a:cubicBezTo>
                  <a:cubicBezTo>
                    <a:pt x="179" y="65"/>
                    <a:pt x="169" y="49"/>
                    <a:pt x="158" y="34"/>
                  </a:cubicBezTo>
                  <a:cubicBezTo>
                    <a:pt x="154" y="29"/>
                    <a:pt x="150" y="24"/>
                    <a:pt x="144" y="20"/>
                  </a:cubicBezTo>
                  <a:cubicBezTo>
                    <a:pt x="141" y="17"/>
                    <a:pt x="137" y="15"/>
                    <a:pt x="133" y="14"/>
                  </a:cubicBezTo>
                  <a:cubicBezTo>
                    <a:pt x="110" y="4"/>
                    <a:pt x="84" y="0"/>
                    <a:pt x="59" y="4"/>
                  </a:cubicBezTo>
                  <a:cubicBezTo>
                    <a:pt x="45" y="5"/>
                    <a:pt x="31" y="9"/>
                    <a:pt x="17" y="15"/>
                  </a:cubicBezTo>
                  <a:cubicBezTo>
                    <a:pt x="15" y="16"/>
                    <a:pt x="13" y="17"/>
                    <a:pt x="11" y="18"/>
                  </a:cubicBezTo>
                  <a:cubicBezTo>
                    <a:pt x="7" y="21"/>
                    <a:pt x="3" y="25"/>
                    <a:pt x="1" y="30"/>
                  </a:cubicBezTo>
                  <a:cubicBezTo>
                    <a:pt x="0" y="34"/>
                    <a:pt x="1" y="39"/>
                    <a:pt x="2" y="43"/>
                  </a:cubicBezTo>
                  <a:close/>
                </a:path>
              </a:pathLst>
            </a:custGeom>
            <a:solidFill>
              <a:srgbClr val="2C2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8" name="Freeform 141"/>
            <p:cNvSpPr>
              <a:spLocks/>
            </p:cNvSpPr>
            <p:nvPr/>
          </p:nvSpPr>
          <p:spPr bwMode="auto">
            <a:xfrm>
              <a:off x="2865438" y="3748088"/>
              <a:ext cx="404813" cy="557213"/>
            </a:xfrm>
            <a:custGeom>
              <a:avLst/>
              <a:gdLst>
                <a:gd name="T0" fmla="*/ 20 w 95"/>
                <a:gd name="T1" fmla="*/ 19 h 131"/>
                <a:gd name="T2" fmla="*/ 6 w 95"/>
                <a:gd name="T3" fmla="*/ 35 h 131"/>
                <a:gd name="T4" fmla="*/ 0 w 95"/>
                <a:gd name="T5" fmla="*/ 56 h 131"/>
                <a:gd name="T6" fmla="*/ 0 w 95"/>
                <a:gd name="T7" fmla="*/ 78 h 131"/>
                <a:gd name="T8" fmla="*/ 0 w 95"/>
                <a:gd name="T9" fmla="*/ 91 h 131"/>
                <a:gd name="T10" fmla="*/ 2 w 95"/>
                <a:gd name="T11" fmla="*/ 97 h 131"/>
                <a:gd name="T12" fmla="*/ 4 w 95"/>
                <a:gd name="T13" fmla="*/ 103 h 131"/>
                <a:gd name="T14" fmla="*/ 9 w 95"/>
                <a:gd name="T15" fmla="*/ 107 h 131"/>
                <a:gd name="T16" fmla="*/ 16 w 95"/>
                <a:gd name="T17" fmla="*/ 103 h 131"/>
                <a:gd name="T18" fmla="*/ 19 w 95"/>
                <a:gd name="T19" fmla="*/ 93 h 131"/>
                <a:gd name="T20" fmla="*/ 19 w 95"/>
                <a:gd name="T21" fmla="*/ 80 h 131"/>
                <a:gd name="T22" fmla="*/ 26 w 95"/>
                <a:gd name="T23" fmla="*/ 71 h 131"/>
                <a:gd name="T24" fmla="*/ 28 w 95"/>
                <a:gd name="T25" fmla="*/ 72 h 131"/>
                <a:gd name="T26" fmla="*/ 30 w 95"/>
                <a:gd name="T27" fmla="*/ 75 h 131"/>
                <a:gd name="T28" fmla="*/ 31 w 95"/>
                <a:gd name="T29" fmla="*/ 82 h 131"/>
                <a:gd name="T30" fmla="*/ 32 w 95"/>
                <a:gd name="T31" fmla="*/ 93 h 131"/>
                <a:gd name="T32" fmla="*/ 28 w 95"/>
                <a:gd name="T33" fmla="*/ 107 h 131"/>
                <a:gd name="T34" fmla="*/ 25 w 95"/>
                <a:gd name="T35" fmla="*/ 112 h 131"/>
                <a:gd name="T36" fmla="*/ 19 w 95"/>
                <a:gd name="T37" fmla="*/ 118 h 131"/>
                <a:gd name="T38" fmla="*/ 16 w 95"/>
                <a:gd name="T39" fmla="*/ 120 h 131"/>
                <a:gd name="T40" fmla="*/ 15 w 95"/>
                <a:gd name="T41" fmla="*/ 126 h 131"/>
                <a:gd name="T42" fmla="*/ 20 w 95"/>
                <a:gd name="T43" fmla="*/ 130 h 131"/>
                <a:gd name="T44" fmla="*/ 28 w 95"/>
                <a:gd name="T45" fmla="*/ 128 h 131"/>
                <a:gd name="T46" fmla="*/ 34 w 95"/>
                <a:gd name="T47" fmla="*/ 126 h 131"/>
                <a:gd name="T48" fmla="*/ 36 w 95"/>
                <a:gd name="T49" fmla="*/ 129 h 131"/>
                <a:gd name="T50" fmla="*/ 40 w 95"/>
                <a:gd name="T51" fmla="*/ 131 h 131"/>
                <a:gd name="T52" fmla="*/ 52 w 95"/>
                <a:gd name="T53" fmla="*/ 126 h 131"/>
                <a:gd name="T54" fmla="*/ 58 w 95"/>
                <a:gd name="T55" fmla="*/ 121 h 131"/>
                <a:gd name="T56" fmla="*/ 63 w 95"/>
                <a:gd name="T57" fmla="*/ 118 h 131"/>
                <a:gd name="T58" fmla="*/ 66 w 95"/>
                <a:gd name="T59" fmla="*/ 112 h 131"/>
                <a:gd name="T60" fmla="*/ 75 w 95"/>
                <a:gd name="T61" fmla="*/ 110 h 131"/>
                <a:gd name="T62" fmla="*/ 80 w 95"/>
                <a:gd name="T63" fmla="*/ 102 h 131"/>
                <a:gd name="T64" fmla="*/ 92 w 95"/>
                <a:gd name="T65" fmla="*/ 95 h 131"/>
                <a:gd name="T66" fmla="*/ 95 w 95"/>
                <a:gd name="T67" fmla="*/ 80 h 131"/>
                <a:gd name="T68" fmla="*/ 94 w 95"/>
                <a:gd name="T69" fmla="*/ 60 h 131"/>
                <a:gd name="T70" fmla="*/ 93 w 95"/>
                <a:gd name="T71" fmla="*/ 55 h 131"/>
                <a:gd name="T72" fmla="*/ 78 w 95"/>
                <a:gd name="T73" fmla="*/ 9 h 131"/>
                <a:gd name="T74" fmla="*/ 77 w 95"/>
                <a:gd name="T75" fmla="*/ 8 h 131"/>
                <a:gd name="T76" fmla="*/ 75 w 95"/>
                <a:gd name="T77" fmla="*/ 8 h 131"/>
                <a:gd name="T78" fmla="*/ 39 w 95"/>
                <a:gd name="T79" fmla="*/ 4 h 131"/>
                <a:gd name="T80" fmla="*/ 25 w 95"/>
                <a:gd name="T81" fmla="*/ 4 h 131"/>
                <a:gd name="T82" fmla="*/ 23 w 95"/>
                <a:gd name="T83" fmla="*/ 12 h 131"/>
                <a:gd name="T84" fmla="*/ 20 w 95"/>
                <a:gd name="T85"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 h="131">
                  <a:moveTo>
                    <a:pt x="20" y="19"/>
                  </a:moveTo>
                  <a:cubicBezTo>
                    <a:pt x="16" y="25"/>
                    <a:pt x="10" y="29"/>
                    <a:pt x="6" y="35"/>
                  </a:cubicBezTo>
                  <a:cubicBezTo>
                    <a:pt x="2" y="41"/>
                    <a:pt x="1" y="48"/>
                    <a:pt x="0" y="56"/>
                  </a:cubicBezTo>
                  <a:cubicBezTo>
                    <a:pt x="0" y="63"/>
                    <a:pt x="1" y="71"/>
                    <a:pt x="0" y="78"/>
                  </a:cubicBezTo>
                  <a:cubicBezTo>
                    <a:pt x="0" y="82"/>
                    <a:pt x="0" y="87"/>
                    <a:pt x="0" y="91"/>
                  </a:cubicBezTo>
                  <a:cubicBezTo>
                    <a:pt x="0" y="93"/>
                    <a:pt x="1" y="95"/>
                    <a:pt x="2" y="97"/>
                  </a:cubicBezTo>
                  <a:cubicBezTo>
                    <a:pt x="2" y="100"/>
                    <a:pt x="3" y="102"/>
                    <a:pt x="4" y="103"/>
                  </a:cubicBezTo>
                  <a:cubicBezTo>
                    <a:pt x="5" y="105"/>
                    <a:pt x="7" y="107"/>
                    <a:pt x="9" y="107"/>
                  </a:cubicBezTo>
                  <a:cubicBezTo>
                    <a:pt x="12" y="107"/>
                    <a:pt x="14" y="105"/>
                    <a:pt x="16" y="103"/>
                  </a:cubicBezTo>
                  <a:cubicBezTo>
                    <a:pt x="18" y="100"/>
                    <a:pt x="19" y="96"/>
                    <a:pt x="19" y="93"/>
                  </a:cubicBezTo>
                  <a:cubicBezTo>
                    <a:pt x="20" y="88"/>
                    <a:pt x="18" y="84"/>
                    <a:pt x="19" y="80"/>
                  </a:cubicBezTo>
                  <a:cubicBezTo>
                    <a:pt x="19" y="76"/>
                    <a:pt x="22" y="72"/>
                    <a:pt x="26" y="71"/>
                  </a:cubicBezTo>
                  <a:cubicBezTo>
                    <a:pt x="27" y="71"/>
                    <a:pt x="28" y="71"/>
                    <a:pt x="28" y="72"/>
                  </a:cubicBezTo>
                  <a:cubicBezTo>
                    <a:pt x="29" y="72"/>
                    <a:pt x="30" y="74"/>
                    <a:pt x="30" y="75"/>
                  </a:cubicBezTo>
                  <a:cubicBezTo>
                    <a:pt x="30" y="77"/>
                    <a:pt x="30" y="80"/>
                    <a:pt x="31" y="82"/>
                  </a:cubicBezTo>
                  <a:cubicBezTo>
                    <a:pt x="31" y="86"/>
                    <a:pt x="32" y="89"/>
                    <a:pt x="32" y="93"/>
                  </a:cubicBezTo>
                  <a:cubicBezTo>
                    <a:pt x="31" y="98"/>
                    <a:pt x="30" y="102"/>
                    <a:pt x="28" y="107"/>
                  </a:cubicBezTo>
                  <a:cubicBezTo>
                    <a:pt x="27" y="108"/>
                    <a:pt x="27" y="110"/>
                    <a:pt x="25" y="112"/>
                  </a:cubicBezTo>
                  <a:cubicBezTo>
                    <a:pt x="24" y="115"/>
                    <a:pt x="21" y="116"/>
                    <a:pt x="19" y="118"/>
                  </a:cubicBezTo>
                  <a:cubicBezTo>
                    <a:pt x="18" y="119"/>
                    <a:pt x="17" y="120"/>
                    <a:pt x="16" y="120"/>
                  </a:cubicBezTo>
                  <a:cubicBezTo>
                    <a:pt x="15" y="122"/>
                    <a:pt x="15" y="124"/>
                    <a:pt x="15" y="126"/>
                  </a:cubicBezTo>
                  <a:cubicBezTo>
                    <a:pt x="16" y="128"/>
                    <a:pt x="18" y="130"/>
                    <a:pt x="20" y="130"/>
                  </a:cubicBezTo>
                  <a:cubicBezTo>
                    <a:pt x="23" y="131"/>
                    <a:pt x="26" y="129"/>
                    <a:pt x="28" y="128"/>
                  </a:cubicBezTo>
                  <a:cubicBezTo>
                    <a:pt x="35" y="123"/>
                    <a:pt x="34" y="124"/>
                    <a:pt x="34" y="126"/>
                  </a:cubicBezTo>
                  <a:cubicBezTo>
                    <a:pt x="34" y="127"/>
                    <a:pt x="35" y="129"/>
                    <a:pt x="36" y="129"/>
                  </a:cubicBezTo>
                  <a:cubicBezTo>
                    <a:pt x="37" y="130"/>
                    <a:pt x="39" y="131"/>
                    <a:pt x="40" y="131"/>
                  </a:cubicBezTo>
                  <a:cubicBezTo>
                    <a:pt x="44" y="131"/>
                    <a:pt x="48" y="128"/>
                    <a:pt x="52" y="126"/>
                  </a:cubicBezTo>
                  <a:cubicBezTo>
                    <a:pt x="54" y="124"/>
                    <a:pt x="56" y="123"/>
                    <a:pt x="58" y="121"/>
                  </a:cubicBezTo>
                  <a:cubicBezTo>
                    <a:pt x="60" y="120"/>
                    <a:pt x="62" y="119"/>
                    <a:pt x="63" y="118"/>
                  </a:cubicBezTo>
                  <a:cubicBezTo>
                    <a:pt x="65" y="116"/>
                    <a:pt x="66" y="114"/>
                    <a:pt x="66" y="112"/>
                  </a:cubicBezTo>
                  <a:cubicBezTo>
                    <a:pt x="69" y="113"/>
                    <a:pt x="72" y="112"/>
                    <a:pt x="75" y="110"/>
                  </a:cubicBezTo>
                  <a:cubicBezTo>
                    <a:pt x="77" y="108"/>
                    <a:pt x="79" y="105"/>
                    <a:pt x="80" y="102"/>
                  </a:cubicBezTo>
                  <a:cubicBezTo>
                    <a:pt x="85" y="102"/>
                    <a:pt x="89" y="99"/>
                    <a:pt x="92" y="95"/>
                  </a:cubicBezTo>
                  <a:cubicBezTo>
                    <a:pt x="95" y="90"/>
                    <a:pt x="95" y="85"/>
                    <a:pt x="95" y="80"/>
                  </a:cubicBezTo>
                  <a:cubicBezTo>
                    <a:pt x="95" y="73"/>
                    <a:pt x="95" y="67"/>
                    <a:pt x="94" y="60"/>
                  </a:cubicBezTo>
                  <a:cubicBezTo>
                    <a:pt x="93" y="58"/>
                    <a:pt x="93" y="57"/>
                    <a:pt x="93" y="55"/>
                  </a:cubicBezTo>
                  <a:cubicBezTo>
                    <a:pt x="89" y="39"/>
                    <a:pt x="86" y="23"/>
                    <a:pt x="78" y="9"/>
                  </a:cubicBezTo>
                  <a:cubicBezTo>
                    <a:pt x="78" y="9"/>
                    <a:pt x="77" y="8"/>
                    <a:pt x="77" y="8"/>
                  </a:cubicBezTo>
                  <a:cubicBezTo>
                    <a:pt x="76" y="8"/>
                    <a:pt x="76" y="8"/>
                    <a:pt x="75" y="8"/>
                  </a:cubicBezTo>
                  <a:cubicBezTo>
                    <a:pt x="63" y="9"/>
                    <a:pt x="51" y="6"/>
                    <a:pt x="39" y="4"/>
                  </a:cubicBezTo>
                  <a:cubicBezTo>
                    <a:pt x="36" y="3"/>
                    <a:pt x="27" y="0"/>
                    <a:pt x="25" y="4"/>
                  </a:cubicBezTo>
                  <a:cubicBezTo>
                    <a:pt x="24" y="6"/>
                    <a:pt x="24" y="9"/>
                    <a:pt x="23" y="12"/>
                  </a:cubicBezTo>
                  <a:cubicBezTo>
                    <a:pt x="22" y="15"/>
                    <a:pt x="21" y="17"/>
                    <a:pt x="20" y="19"/>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79" name="Freeform 142"/>
            <p:cNvSpPr>
              <a:spLocks/>
            </p:cNvSpPr>
            <p:nvPr/>
          </p:nvSpPr>
          <p:spPr bwMode="auto">
            <a:xfrm>
              <a:off x="2928938" y="3719513"/>
              <a:ext cx="319088" cy="114300"/>
            </a:xfrm>
            <a:custGeom>
              <a:avLst/>
              <a:gdLst>
                <a:gd name="T0" fmla="*/ 23 w 75"/>
                <a:gd name="T1" fmla="*/ 4 h 27"/>
                <a:gd name="T2" fmla="*/ 5 w 75"/>
                <a:gd name="T3" fmla="*/ 0 h 27"/>
                <a:gd name="T4" fmla="*/ 0 w 75"/>
                <a:gd name="T5" fmla="*/ 15 h 27"/>
                <a:gd name="T6" fmla="*/ 35 w 75"/>
                <a:gd name="T7" fmla="*/ 20 h 27"/>
                <a:gd name="T8" fmla="*/ 74 w 75"/>
                <a:gd name="T9" fmla="*/ 18 h 27"/>
                <a:gd name="T10" fmla="*/ 75 w 75"/>
                <a:gd name="T11" fmla="*/ 9 h 27"/>
                <a:gd name="T12" fmla="*/ 23 w 75"/>
                <a:gd name="T13" fmla="*/ 4 h 27"/>
              </a:gdLst>
              <a:ahLst/>
              <a:cxnLst>
                <a:cxn ang="0">
                  <a:pos x="T0" y="T1"/>
                </a:cxn>
                <a:cxn ang="0">
                  <a:pos x="T2" y="T3"/>
                </a:cxn>
                <a:cxn ang="0">
                  <a:pos x="T4" y="T5"/>
                </a:cxn>
                <a:cxn ang="0">
                  <a:pos x="T6" y="T7"/>
                </a:cxn>
                <a:cxn ang="0">
                  <a:pos x="T8" y="T9"/>
                </a:cxn>
                <a:cxn ang="0">
                  <a:pos x="T10" y="T11"/>
                </a:cxn>
                <a:cxn ang="0">
                  <a:pos x="T12" y="T13"/>
                </a:cxn>
              </a:cxnLst>
              <a:rect l="0" t="0" r="r" b="b"/>
              <a:pathLst>
                <a:path w="75" h="27">
                  <a:moveTo>
                    <a:pt x="23" y="4"/>
                  </a:moveTo>
                  <a:cubicBezTo>
                    <a:pt x="17" y="3"/>
                    <a:pt x="11" y="2"/>
                    <a:pt x="5" y="0"/>
                  </a:cubicBezTo>
                  <a:cubicBezTo>
                    <a:pt x="4" y="5"/>
                    <a:pt x="2" y="10"/>
                    <a:pt x="0" y="15"/>
                  </a:cubicBezTo>
                  <a:cubicBezTo>
                    <a:pt x="12" y="17"/>
                    <a:pt x="23" y="19"/>
                    <a:pt x="35" y="20"/>
                  </a:cubicBezTo>
                  <a:cubicBezTo>
                    <a:pt x="43" y="21"/>
                    <a:pt x="70" y="27"/>
                    <a:pt x="74" y="18"/>
                  </a:cubicBezTo>
                  <a:cubicBezTo>
                    <a:pt x="75" y="15"/>
                    <a:pt x="75" y="12"/>
                    <a:pt x="75" y="9"/>
                  </a:cubicBezTo>
                  <a:cubicBezTo>
                    <a:pt x="58" y="10"/>
                    <a:pt x="40" y="7"/>
                    <a:pt x="23" y="4"/>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180" name="Freeform 143"/>
            <p:cNvSpPr>
              <a:spLocks/>
            </p:cNvSpPr>
            <p:nvPr/>
          </p:nvSpPr>
          <p:spPr bwMode="auto">
            <a:xfrm>
              <a:off x="2754313" y="1538288"/>
              <a:ext cx="754063" cy="2222500"/>
            </a:xfrm>
            <a:custGeom>
              <a:avLst/>
              <a:gdLst>
                <a:gd name="T0" fmla="*/ 119 w 177"/>
                <a:gd name="T1" fmla="*/ 488 h 524"/>
                <a:gd name="T2" fmla="*/ 126 w 177"/>
                <a:gd name="T3" fmla="*/ 461 h 524"/>
                <a:gd name="T4" fmla="*/ 169 w 177"/>
                <a:gd name="T5" fmla="*/ 333 h 524"/>
                <a:gd name="T6" fmla="*/ 166 w 177"/>
                <a:gd name="T7" fmla="*/ 235 h 524"/>
                <a:gd name="T8" fmla="*/ 158 w 177"/>
                <a:gd name="T9" fmla="*/ 214 h 524"/>
                <a:gd name="T10" fmla="*/ 146 w 177"/>
                <a:gd name="T11" fmla="*/ 174 h 524"/>
                <a:gd name="T12" fmla="*/ 145 w 177"/>
                <a:gd name="T13" fmla="*/ 160 h 524"/>
                <a:gd name="T14" fmla="*/ 134 w 177"/>
                <a:gd name="T15" fmla="*/ 122 h 524"/>
                <a:gd name="T16" fmla="*/ 123 w 177"/>
                <a:gd name="T17" fmla="*/ 65 h 524"/>
                <a:gd name="T18" fmla="*/ 76 w 177"/>
                <a:gd name="T19" fmla="*/ 0 h 524"/>
                <a:gd name="T20" fmla="*/ 16 w 177"/>
                <a:gd name="T21" fmla="*/ 46 h 524"/>
                <a:gd name="T22" fmla="*/ 4 w 177"/>
                <a:gd name="T23" fmla="*/ 65 h 524"/>
                <a:gd name="T24" fmla="*/ 4 w 177"/>
                <a:gd name="T25" fmla="*/ 102 h 524"/>
                <a:gd name="T26" fmla="*/ 14 w 177"/>
                <a:gd name="T27" fmla="*/ 144 h 524"/>
                <a:gd name="T28" fmla="*/ 21 w 177"/>
                <a:gd name="T29" fmla="*/ 166 h 524"/>
                <a:gd name="T30" fmla="*/ 48 w 177"/>
                <a:gd name="T31" fmla="*/ 249 h 524"/>
                <a:gd name="T32" fmla="*/ 67 w 177"/>
                <a:gd name="T33" fmla="*/ 290 h 524"/>
                <a:gd name="T34" fmla="*/ 71 w 177"/>
                <a:gd name="T35" fmla="*/ 317 h 524"/>
                <a:gd name="T36" fmla="*/ 70 w 177"/>
                <a:gd name="T37" fmla="*/ 336 h 524"/>
                <a:gd name="T38" fmla="*/ 70 w 177"/>
                <a:gd name="T39" fmla="*/ 353 h 524"/>
                <a:gd name="T40" fmla="*/ 64 w 177"/>
                <a:gd name="T41" fmla="*/ 430 h 524"/>
                <a:gd name="T42" fmla="*/ 46 w 177"/>
                <a:gd name="T43" fmla="*/ 514 h 524"/>
                <a:gd name="T44" fmla="*/ 64 w 177"/>
                <a:gd name="T45" fmla="*/ 518 h 524"/>
                <a:gd name="T46" fmla="*/ 116 w 177"/>
                <a:gd name="T47" fmla="*/ 523 h 524"/>
                <a:gd name="T48" fmla="*/ 117 w 177"/>
                <a:gd name="T49" fmla="*/ 510 h 524"/>
                <a:gd name="T50" fmla="*/ 119 w 177"/>
                <a:gd name="T51" fmla="*/ 488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7" h="524">
                  <a:moveTo>
                    <a:pt x="119" y="488"/>
                  </a:moveTo>
                  <a:cubicBezTo>
                    <a:pt x="120" y="479"/>
                    <a:pt x="123" y="470"/>
                    <a:pt x="126" y="461"/>
                  </a:cubicBezTo>
                  <a:cubicBezTo>
                    <a:pt x="141" y="418"/>
                    <a:pt x="159" y="377"/>
                    <a:pt x="169" y="333"/>
                  </a:cubicBezTo>
                  <a:cubicBezTo>
                    <a:pt x="177" y="302"/>
                    <a:pt x="177" y="266"/>
                    <a:pt x="166" y="235"/>
                  </a:cubicBezTo>
                  <a:cubicBezTo>
                    <a:pt x="163" y="228"/>
                    <a:pt x="160" y="221"/>
                    <a:pt x="158" y="214"/>
                  </a:cubicBezTo>
                  <a:cubicBezTo>
                    <a:pt x="153" y="201"/>
                    <a:pt x="148" y="188"/>
                    <a:pt x="146" y="174"/>
                  </a:cubicBezTo>
                  <a:cubicBezTo>
                    <a:pt x="146" y="169"/>
                    <a:pt x="145" y="164"/>
                    <a:pt x="145" y="160"/>
                  </a:cubicBezTo>
                  <a:cubicBezTo>
                    <a:pt x="143" y="147"/>
                    <a:pt x="137" y="135"/>
                    <a:pt x="134" y="122"/>
                  </a:cubicBezTo>
                  <a:cubicBezTo>
                    <a:pt x="130" y="103"/>
                    <a:pt x="128" y="84"/>
                    <a:pt x="123" y="65"/>
                  </a:cubicBezTo>
                  <a:cubicBezTo>
                    <a:pt x="112" y="21"/>
                    <a:pt x="85" y="6"/>
                    <a:pt x="76" y="0"/>
                  </a:cubicBezTo>
                  <a:cubicBezTo>
                    <a:pt x="52" y="7"/>
                    <a:pt x="32" y="26"/>
                    <a:pt x="16" y="46"/>
                  </a:cubicBezTo>
                  <a:cubicBezTo>
                    <a:pt x="11" y="52"/>
                    <a:pt x="6" y="58"/>
                    <a:pt x="4" y="65"/>
                  </a:cubicBezTo>
                  <a:cubicBezTo>
                    <a:pt x="0" y="76"/>
                    <a:pt x="2" y="89"/>
                    <a:pt x="4" y="102"/>
                  </a:cubicBezTo>
                  <a:cubicBezTo>
                    <a:pt x="5" y="107"/>
                    <a:pt x="13" y="134"/>
                    <a:pt x="14" y="144"/>
                  </a:cubicBezTo>
                  <a:cubicBezTo>
                    <a:pt x="15" y="152"/>
                    <a:pt x="19" y="159"/>
                    <a:pt x="21" y="166"/>
                  </a:cubicBezTo>
                  <a:cubicBezTo>
                    <a:pt x="31" y="193"/>
                    <a:pt x="36" y="222"/>
                    <a:pt x="48" y="249"/>
                  </a:cubicBezTo>
                  <a:cubicBezTo>
                    <a:pt x="54" y="262"/>
                    <a:pt x="63" y="275"/>
                    <a:pt x="67" y="290"/>
                  </a:cubicBezTo>
                  <a:cubicBezTo>
                    <a:pt x="69" y="298"/>
                    <a:pt x="71" y="307"/>
                    <a:pt x="71" y="317"/>
                  </a:cubicBezTo>
                  <a:cubicBezTo>
                    <a:pt x="71" y="323"/>
                    <a:pt x="71" y="329"/>
                    <a:pt x="70" y="336"/>
                  </a:cubicBezTo>
                  <a:cubicBezTo>
                    <a:pt x="70" y="341"/>
                    <a:pt x="70" y="347"/>
                    <a:pt x="70" y="353"/>
                  </a:cubicBezTo>
                  <a:cubicBezTo>
                    <a:pt x="68" y="378"/>
                    <a:pt x="67" y="404"/>
                    <a:pt x="64" y="430"/>
                  </a:cubicBezTo>
                  <a:cubicBezTo>
                    <a:pt x="60" y="458"/>
                    <a:pt x="54" y="486"/>
                    <a:pt x="46" y="514"/>
                  </a:cubicBezTo>
                  <a:cubicBezTo>
                    <a:pt x="52" y="516"/>
                    <a:pt x="58" y="517"/>
                    <a:pt x="64" y="518"/>
                  </a:cubicBezTo>
                  <a:cubicBezTo>
                    <a:pt x="81" y="521"/>
                    <a:pt x="99" y="524"/>
                    <a:pt x="116" y="523"/>
                  </a:cubicBezTo>
                  <a:cubicBezTo>
                    <a:pt x="117" y="519"/>
                    <a:pt x="116" y="514"/>
                    <a:pt x="117" y="510"/>
                  </a:cubicBezTo>
                  <a:cubicBezTo>
                    <a:pt x="117" y="503"/>
                    <a:pt x="117" y="495"/>
                    <a:pt x="119" y="488"/>
                  </a:cubicBezTo>
                  <a:close/>
                </a:path>
              </a:pathLst>
            </a:custGeom>
            <a:solidFill>
              <a:srgbClr val="E32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272" name="Group 3271"/>
          <p:cNvGrpSpPr/>
          <p:nvPr/>
        </p:nvGrpSpPr>
        <p:grpSpPr>
          <a:xfrm>
            <a:off x="9630961" y="4346998"/>
            <a:ext cx="1248927" cy="1607514"/>
            <a:chOff x="804863" y="1539875"/>
            <a:chExt cx="3721100" cy="4789488"/>
          </a:xfrm>
        </p:grpSpPr>
        <p:sp>
          <p:nvSpPr>
            <p:cNvPr id="236" name="Freeform 236"/>
            <p:cNvSpPr>
              <a:spLocks/>
            </p:cNvSpPr>
            <p:nvPr/>
          </p:nvSpPr>
          <p:spPr bwMode="auto">
            <a:xfrm>
              <a:off x="1539876" y="3987800"/>
              <a:ext cx="2192338" cy="2341563"/>
            </a:xfrm>
            <a:custGeom>
              <a:avLst/>
              <a:gdLst>
                <a:gd name="T0" fmla="*/ 748 w 748"/>
                <a:gd name="T1" fmla="*/ 0 h 800"/>
                <a:gd name="T2" fmla="*/ 374 w 748"/>
                <a:gd name="T3" fmla="*/ 43 h 800"/>
                <a:gd name="T4" fmla="*/ 0 w 748"/>
                <a:gd name="T5" fmla="*/ 0 h 800"/>
                <a:gd name="T6" fmla="*/ 77 w 748"/>
                <a:gd name="T7" fmla="*/ 616 h 800"/>
                <a:gd name="T8" fmla="*/ 78 w 748"/>
                <a:gd name="T9" fmla="*/ 616 h 800"/>
                <a:gd name="T10" fmla="*/ 165 w 748"/>
                <a:gd name="T11" fmla="*/ 733 h 800"/>
                <a:gd name="T12" fmla="*/ 583 w 748"/>
                <a:gd name="T13" fmla="*/ 733 h 800"/>
                <a:gd name="T14" fmla="*/ 669 w 748"/>
                <a:gd name="T15" fmla="*/ 616 h 800"/>
                <a:gd name="T16" fmla="*/ 670 w 748"/>
                <a:gd name="T17" fmla="*/ 616 h 800"/>
                <a:gd name="T18" fmla="*/ 748 w 748"/>
                <a:gd name="T19"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8" h="800">
                  <a:moveTo>
                    <a:pt x="748" y="0"/>
                  </a:moveTo>
                  <a:cubicBezTo>
                    <a:pt x="374" y="43"/>
                    <a:pt x="374" y="43"/>
                    <a:pt x="374" y="43"/>
                  </a:cubicBezTo>
                  <a:cubicBezTo>
                    <a:pt x="0" y="0"/>
                    <a:pt x="0" y="0"/>
                    <a:pt x="0" y="0"/>
                  </a:cubicBezTo>
                  <a:cubicBezTo>
                    <a:pt x="35" y="242"/>
                    <a:pt x="77" y="414"/>
                    <a:pt x="77" y="616"/>
                  </a:cubicBezTo>
                  <a:cubicBezTo>
                    <a:pt x="78" y="616"/>
                    <a:pt x="78" y="616"/>
                    <a:pt x="78" y="616"/>
                  </a:cubicBezTo>
                  <a:cubicBezTo>
                    <a:pt x="80" y="659"/>
                    <a:pt x="109" y="701"/>
                    <a:pt x="165" y="733"/>
                  </a:cubicBezTo>
                  <a:cubicBezTo>
                    <a:pt x="281" y="800"/>
                    <a:pt x="468" y="800"/>
                    <a:pt x="583" y="733"/>
                  </a:cubicBezTo>
                  <a:cubicBezTo>
                    <a:pt x="639" y="701"/>
                    <a:pt x="668" y="659"/>
                    <a:pt x="669" y="616"/>
                  </a:cubicBezTo>
                  <a:cubicBezTo>
                    <a:pt x="670" y="616"/>
                    <a:pt x="670" y="616"/>
                    <a:pt x="670" y="616"/>
                  </a:cubicBezTo>
                  <a:cubicBezTo>
                    <a:pt x="670" y="414"/>
                    <a:pt x="712" y="242"/>
                    <a:pt x="748" y="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7" name="Freeform 237"/>
            <p:cNvSpPr>
              <a:spLocks/>
            </p:cNvSpPr>
            <p:nvPr/>
          </p:nvSpPr>
          <p:spPr bwMode="auto">
            <a:xfrm>
              <a:off x="1431926" y="3281363"/>
              <a:ext cx="2408238" cy="1393825"/>
            </a:xfrm>
            <a:custGeom>
              <a:avLst/>
              <a:gdLst>
                <a:gd name="T0" fmla="*/ 674 w 822"/>
                <a:gd name="T1" fmla="*/ 85 h 476"/>
                <a:gd name="T2" fmla="*/ 676 w 822"/>
                <a:gd name="T3" fmla="*/ 391 h 476"/>
                <a:gd name="T4" fmla="*/ 147 w 822"/>
                <a:gd name="T5" fmla="*/ 391 h 476"/>
                <a:gd name="T6" fmla="*/ 145 w 822"/>
                <a:gd name="T7" fmla="*/ 85 h 476"/>
                <a:gd name="T8" fmla="*/ 674 w 822"/>
                <a:gd name="T9" fmla="*/ 85 h 476"/>
              </a:gdLst>
              <a:ahLst/>
              <a:cxnLst>
                <a:cxn ang="0">
                  <a:pos x="T0" y="T1"/>
                </a:cxn>
                <a:cxn ang="0">
                  <a:pos x="T2" y="T3"/>
                </a:cxn>
                <a:cxn ang="0">
                  <a:pos x="T4" y="T5"/>
                </a:cxn>
                <a:cxn ang="0">
                  <a:pos x="T6" y="T7"/>
                </a:cxn>
                <a:cxn ang="0">
                  <a:pos x="T8" y="T9"/>
                </a:cxn>
              </a:cxnLst>
              <a:rect l="0" t="0" r="r" b="b"/>
              <a:pathLst>
                <a:path w="822" h="476">
                  <a:moveTo>
                    <a:pt x="674" y="85"/>
                  </a:moveTo>
                  <a:cubicBezTo>
                    <a:pt x="821" y="169"/>
                    <a:pt x="822" y="306"/>
                    <a:pt x="676" y="391"/>
                  </a:cubicBezTo>
                  <a:cubicBezTo>
                    <a:pt x="530" y="476"/>
                    <a:pt x="294" y="476"/>
                    <a:pt x="147" y="391"/>
                  </a:cubicBezTo>
                  <a:cubicBezTo>
                    <a:pt x="1" y="306"/>
                    <a:pt x="0" y="169"/>
                    <a:pt x="145" y="85"/>
                  </a:cubicBezTo>
                  <a:cubicBezTo>
                    <a:pt x="291" y="0"/>
                    <a:pt x="528" y="0"/>
                    <a:pt x="674" y="85"/>
                  </a:cubicBezTo>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8" name="Freeform 238"/>
            <p:cNvSpPr>
              <a:spLocks noEditPoints="1"/>
            </p:cNvSpPr>
            <p:nvPr/>
          </p:nvSpPr>
          <p:spPr bwMode="auto">
            <a:xfrm>
              <a:off x="1431926" y="3281363"/>
              <a:ext cx="2408238" cy="1393825"/>
            </a:xfrm>
            <a:custGeom>
              <a:avLst/>
              <a:gdLst>
                <a:gd name="T0" fmla="*/ 674 w 822"/>
                <a:gd name="T1" fmla="*/ 85 h 476"/>
                <a:gd name="T2" fmla="*/ 145 w 822"/>
                <a:gd name="T3" fmla="*/ 85 h 476"/>
                <a:gd name="T4" fmla="*/ 147 w 822"/>
                <a:gd name="T5" fmla="*/ 391 h 476"/>
                <a:gd name="T6" fmla="*/ 676 w 822"/>
                <a:gd name="T7" fmla="*/ 391 h 476"/>
                <a:gd name="T8" fmla="*/ 674 w 822"/>
                <a:gd name="T9" fmla="*/ 85 h 476"/>
                <a:gd name="T10" fmla="*/ 665 w 822"/>
                <a:gd name="T11" fmla="*/ 371 h 476"/>
                <a:gd name="T12" fmla="*/ 412 w 822"/>
                <a:gd name="T13" fmla="*/ 432 h 476"/>
                <a:gd name="T14" fmla="*/ 159 w 822"/>
                <a:gd name="T15" fmla="*/ 371 h 476"/>
                <a:gd name="T16" fmla="*/ 60 w 822"/>
                <a:gd name="T17" fmla="*/ 237 h 476"/>
                <a:gd name="T18" fmla="*/ 157 w 822"/>
                <a:gd name="T19" fmla="*/ 104 h 476"/>
                <a:gd name="T20" fmla="*/ 410 w 822"/>
                <a:gd name="T21" fmla="*/ 44 h 476"/>
                <a:gd name="T22" fmla="*/ 663 w 822"/>
                <a:gd name="T23" fmla="*/ 104 h 476"/>
                <a:gd name="T24" fmla="*/ 762 w 822"/>
                <a:gd name="T25" fmla="*/ 238 h 476"/>
                <a:gd name="T26" fmla="*/ 665 w 822"/>
                <a:gd name="T27" fmla="*/ 371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22" h="476">
                  <a:moveTo>
                    <a:pt x="674" y="85"/>
                  </a:moveTo>
                  <a:cubicBezTo>
                    <a:pt x="528" y="0"/>
                    <a:pt x="291" y="0"/>
                    <a:pt x="145" y="85"/>
                  </a:cubicBezTo>
                  <a:cubicBezTo>
                    <a:pt x="0" y="169"/>
                    <a:pt x="1" y="306"/>
                    <a:pt x="147" y="391"/>
                  </a:cubicBezTo>
                  <a:cubicBezTo>
                    <a:pt x="294" y="476"/>
                    <a:pt x="530" y="476"/>
                    <a:pt x="676" y="391"/>
                  </a:cubicBezTo>
                  <a:cubicBezTo>
                    <a:pt x="822" y="306"/>
                    <a:pt x="821" y="169"/>
                    <a:pt x="674" y="85"/>
                  </a:cubicBezTo>
                  <a:moveTo>
                    <a:pt x="665" y="371"/>
                  </a:moveTo>
                  <a:cubicBezTo>
                    <a:pt x="598" y="410"/>
                    <a:pt x="508" y="432"/>
                    <a:pt x="412" y="432"/>
                  </a:cubicBezTo>
                  <a:cubicBezTo>
                    <a:pt x="316" y="432"/>
                    <a:pt x="226" y="410"/>
                    <a:pt x="159" y="371"/>
                  </a:cubicBezTo>
                  <a:cubicBezTo>
                    <a:pt x="95" y="334"/>
                    <a:pt x="60" y="287"/>
                    <a:pt x="60" y="237"/>
                  </a:cubicBezTo>
                  <a:cubicBezTo>
                    <a:pt x="59" y="188"/>
                    <a:pt x="94" y="141"/>
                    <a:pt x="157" y="104"/>
                  </a:cubicBezTo>
                  <a:cubicBezTo>
                    <a:pt x="224" y="65"/>
                    <a:pt x="314" y="44"/>
                    <a:pt x="410" y="44"/>
                  </a:cubicBezTo>
                  <a:cubicBezTo>
                    <a:pt x="505" y="44"/>
                    <a:pt x="595" y="65"/>
                    <a:pt x="663" y="104"/>
                  </a:cubicBezTo>
                  <a:cubicBezTo>
                    <a:pt x="727" y="141"/>
                    <a:pt x="762" y="189"/>
                    <a:pt x="762" y="238"/>
                  </a:cubicBezTo>
                  <a:cubicBezTo>
                    <a:pt x="762" y="288"/>
                    <a:pt x="727" y="335"/>
                    <a:pt x="665" y="371"/>
                  </a:cubicBezTo>
                </a:path>
              </a:pathLst>
            </a:custGeom>
            <a:solidFill>
              <a:srgbClr val="096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9" name="Freeform 239"/>
            <p:cNvSpPr>
              <a:spLocks/>
            </p:cNvSpPr>
            <p:nvPr/>
          </p:nvSpPr>
          <p:spPr bwMode="auto">
            <a:xfrm>
              <a:off x="1549401" y="2163763"/>
              <a:ext cx="804863" cy="1460500"/>
            </a:xfrm>
            <a:custGeom>
              <a:avLst/>
              <a:gdLst>
                <a:gd name="T0" fmla="*/ 249 w 275"/>
                <a:gd name="T1" fmla="*/ 244 h 499"/>
                <a:gd name="T2" fmla="*/ 206 w 275"/>
                <a:gd name="T3" fmla="*/ 499 h 499"/>
                <a:gd name="T4" fmla="*/ 59 w 275"/>
                <a:gd name="T5" fmla="*/ 253 h 499"/>
                <a:gd name="T6" fmla="*/ 0 w 275"/>
                <a:gd name="T7" fmla="*/ 0 h 499"/>
                <a:gd name="T8" fmla="*/ 249 w 275"/>
                <a:gd name="T9" fmla="*/ 244 h 499"/>
              </a:gdLst>
              <a:ahLst/>
              <a:cxnLst>
                <a:cxn ang="0">
                  <a:pos x="T0" y="T1"/>
                </a:cxn>
                <a:cxn ang="0">
                  <a:pos x="T2" y="T3"/>
                </a:cxn>
                <a:cxn ang="0">
                  <a:pos x="T4" y="T5"/>
                </a:cxn>
                <a:cxn ang="0">
                  <a:pos x="T6" y="T7"/>
                </a:cxn>
                <a:cxn ang="0">
                  <a:pos x="T8" y="T9"/>
                </a:cxn>
              </a:cxnLst>
              <a:rect l="0" t="0" r="r" b="b"/>
              <a:pathLst>
                <a:path w="275" h="499">
                  <a:moveTo>
                    <a:pt x="249" y="244"/>
                  </a:moveTo>
                  <a:cubicBezTo>
                    <a:pt x="275" y="390"/>
                    <a:pt x="206" y="499"/>
                    <a:pt x="206" y="499"/>
                  </a:cubicBezTo>
                  <a:cubicBezTo>
                    <a:pt x="206" y="499"/>
                    <a:pt x="101" y="481"/>
                    <a:pt x="59" y="253"/>
                  </a:cubicBezTo>
                  <a:cubicBezTo>
                    <a:pt x="39" y="141"/>
                    <a:pt x="0" y="0"/>
                    <a:pt x="0" y="0"/>
                  </a:cubicBezTo>
                  <a:cubicBezTo>
                    <a:pt x="0" y="0"/>
                    <a:pt x="222" y="98"/>
                    <a:pt x="249" y="244"/>
                  </a:cubicBezTo>
                </a:path>
              </a:pathLst>
            </a:custGeom>
            <a:solidFill>
              <a:srgbClr val="01A5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0" name="Freeform 240"/>
            <p:cNvSpPr>
              <a:spLocks/>
            </p:cNvSpPr>
            <p:nvPr/>
          </p:nvSpPr>
          <p:spPr bwMode="auto">
            <a:xfrm>
              <a:off x="1549401" y="216376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1" name="Freeform 241"/>
            <p:cNvSpPr>
              <a:spLocks/>
            </p:cNvSpPr>
            <p:nvPr/>
          </p:nvSpPr>
          <p:spPr bwMode="auto">
            <a:xfrm>
              <a:off x="1549401" y="2163763"/>
              <a:ext cx="401638" cy="573088"/>
            </a:xfrm>
            <a:custGeom>
              <a:avLst/>
              <a:gdLst>
                <a:gd name="T0" fmla="*/ 0 w 137"/>
                <a:gd name="T1" fmla="*/ 0 h 196"/>
                <a:gd name="T2" fmla="*/ 0 w 137"/>
                <a:gd name="T3" fmla="*/ 0 h 196"/>
                <a:gd name="T4" fmla="*/ 15 w 137"/>
                <a:gd name="T5" fmla="*/ 19 h 196"/>
                <a:gd name="T6" fmla="*/ 33 w 137"/>
                <a:gd name="T7" fmla="*/ 40 h 196"/>
                <a:gd name="T8" fmla="*/ 54 w 137"/>
                <a:gd name="T9" fmla="*/ 68 h 196"/>
                <a:gd name="T10" fmla="*/ 78 w 137"/>
                <a:gd name="T11" fmla="*/ 102 h 196"/>
                <a:gd name="T12" fmla="*/ 90 w 137"/>
                <a:gd name="T13" fmla="*/ 121 h 196"/>
                <a:gd name="T14" fmla="*/ 102 w 137"/>
                <a:gd name="T15" fmla="*/ 141 h 196"/>
                <a:gd name="T16" fmla="*/ 125 w 137"/>
                <a:gd name="T17" fmla="*/ 185 h 196"/>
                <a:gd name="T18" fmla="*/ 126 w 137"/>
                <a:gd name="T19" fmla="*/ 188 h 196"/>
                <a:gd name="T20" fmla="*/ 137 w 137"/>
                <a:gd name="T21" fmla="*/ 196 h 196"/>
                <a:gd name="T22" fmla="*/ 136 w 137"/>
                <a:gd name="T23" fmla="*/ 179 h 196"/>
                <a:gd name="T24" fmla="*/ 112 w 137"/>
                <a:gd name="T25" fmla="*/ 135 h 196"/>
                <a:gd name="T26" fmla="*/ 99 w 137"/>
                <a:gd name="T27" fmla="*/ 115 h 196"/>
                <a:gd name="T28" fmla="*/ 86 w 137"/>
                <a:gd name="T29" fmla="*/ 96 h 196"/>
                <a:gd name="T30" fmla="*/ 60 w 137"/>
                <a:gd name="T31" fmla="*/ 63 h 196"/>
                <a:gd name="T32" fmla="*/ 36 w 137"/>
                <a:gd name="T33" fmla="*/ 36 h 196"/>
                <a:gd name="T34" fmla="*/ 17 w 137"/>
                <a:gd name="T35" fmla="*/ 17 h 196"/>
                <a:gd name="T36" fmla="*/ 0 w 137"/>
                <a:gd name="T3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7" h="196">
                  <a:moveTo>
                    <a:pt x="0" y="0"/>
                  </a:moveTo>
                  <a:cubicBezTo>
                    <a:pt x="0" y="0"/>
                    <a:pt x="0" y="0"/>
                    <a:pt x="0" y="0"/>
                  </a:cubicBezTo>
                  <a:cubicBezTo>
                    <a:pt x="0" y="0"/>
                    <a:pt x="6" y="7"/>
                    <a:pt x="15" y="19"/>
                  </a:cubicBezTo>
                  <a:cubicBezTo>
                    <a:pt x="20" y="24"/>
                    <a:pt x="26" y="31"/>
                    <a:pt x="33" y="40"/>
                  </a:cubicBezTo>
                  <a:cubicBezTo>
                    <a:pt x="39" y="48"/>
                    <a:pt x="46" y="57"/>
                    <a:pt x="54" y="68"/>
                  </a:cubicBezTo>
                  <a:cubicBezTo>
                    <a:pt x="61" y="78"/>
                    <a:pt x="70" y="89"/>
                    <a:pt x="78" y="102"/>
                  </a:cubicBezTo>
                  <a:cubicBezTo>
                    <a:pt x="82" y="108"/>
                    <a:pt x="86" y="114"/>
                    <a:pt x="90" y="121"/>
                  </a:cubicBezTo>
                  <a:cubicBezTo>
                    <a:pt x="94" y="128"/>
                    <a:pt x="98" y="134"/>
                    <a:pt x="102" y="141"/>
                  </a:cubicBezTo>
                  <a:cubicBezTo>
                    <a:pt x="110" y="155"/>
                    <a:pt x="117" y="170"/>
                    <a:pt x="125" y="185"/>
                  </a:cubicBezTo>
                  <a:cubicBezTo>
                    <a:pt x="125" y="186"/>
                    <a:pt x="126" y="187"/>
                    <a:pt x="126" y="188"/>
                  </a:cubicBezTo>
                  <a:cubicBezTo>
                    <a:pt x="130" y="191"/>
                    <a:pt x="133" y="194"/>
                    <a:pt x="137" y="196"/>
                  </a:cubicBezTo>
                  <a:cubicBezTo>
                    <a:pt x="136" y="191"/>
                    <a:pt x="136" y="185"/>
                    <a:pt x="136" y="179"/>
                  </a:cubicBezTo>
                  <a:cubicBezTo>
                    <a:pt x="128" y="164"/>
                    <a:pt x="120" y="149"/>
                    <a:pt x="112" y="135"/>
                  </a:cubicBezTo>
                  <a:cubicBezTo>
                    <a:pt x="107" y="129"/>
                    <a:pt x="103" y="122"/>
                    <a:pt x="99" y="115"/>
                  </a:cubicBezTo>
                  <a:cubicBezTo>
                    <a:pt x="94" y="109"/>
                    <a:pt x="90" y="102"/>
                    <a:pt x="86" y="96"/>
                  </a:cubicBezTo>
                  <a:cubicBezTo>
                    <a:pt x="77" y="84"/>
                    <a:pt x="68" y="73"/>
                    <a:pt x="60" y="63"/>
                  </a:cubicBezTo>
                  <a:cubicBezTo>
                    <a:pt x="52" y="53"/>
                    <a:pt x="43" y="44"/>
                    <a:pt x="36" y="36"/>
                  </a:cubicBezTo>
                  <a:cubicBezTo>
                    <a:pt x="29" y="29"/>
                    <a:pt x="23" y="22"/>
                    <a:pt x="17" y="17"/>
                  </a:cubicBezTo>
                  <a:cubicBezTo>
                    <a:pt x="7" y="6"/>
                    <a:pt x="0" y="0"/>
                    <a:pt x="0" y="0"/>
                  </a:cubicBezTo>
                </a:path>
              </a:pathLst>
            </a:custGeom>
            <a:solidFill>
              <a:srgbClr val="018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2" name="Freeform 242"/>
            <p:cNvSpPr>
              <a:spLocks/>
            </p:cNvSpPr>
            <p:nvPr/>
          </p:nvSpPr>
          <p:spPr bwMode="auto">
            <a:xfrm>
              <a:off x="1103313" y="2295525"/>
              <a:ext cx="1477963" cy="1976438"/>
            </a:xfrm>
            <a:custGeom>
              <a:avLst/>
              <a:gdLst>
                <a:gd name="T0" fmla="*/ 395 w 504"/>
                <a:gd name="T1" fmla="*/ 273 h 675"/>
                <a:gd name="T2" fmla="*/ 462 w 504"/>
                <a:gd name="T3" fmla="*/ 649 h 675"/>
                <a:gd name="T4" fmla="*/ 136 w 504"/>
                <a:gd name="T5" fmla="*/ 379 h 675"/>
                <a:gd name="T6" fmla="*/ 0 w 504"/>
                <a:gd name="T7" fmla="*/ 0 h 675"/>
                <a:gd name="T8" fmla="*/ 395 w 504"/>
                <a:gd name="T9" fmla="*/ 273 h 675"/>
              </a:gdLst>
              <a:ahLst/>
              <a:cxnLst>
                <a:cxn ang="0">
                  <a:pos x="T0" y="T1"/>
                </a:cxn>
                <a:cxn ang="0">
                  <a:pos x="T2" y="T3"/>
                </a:cxn>
                <a:cxn ang="0">
                  <a:pos x="T4" y="T5"/>
                </a:cxn>
                <a:cxn ang="0">
                  <a:pos x="T6" y="T7"/>
                </a:cxn>
                <a:cxn ang="0">
                  <a:pos x="T8" y="T9"/>
                </a:cxn>
              </a:cxnLst>
              <a:rect l="0" t="0" r="r" b="b"/>
              <a:pathLst>
                <a:path w="504" h="675">
                  <a:moveTo>
                    <a:pt x="395" y="273"/>
                  </a:moveTo>
                  <a:cubicBezTo>
                    <a:pt x="504" y="462"/>
                    <a:pt x="462" y="649"/>
                    <a:pt x="462" y="649"/>
                  </a:cubicBezTo>
                  <a:cubicBezTo>
                    <a:pt x="462" y="649"/>
                    <a:pt x="307" y="675"/>
                    <a:pt x="136" y="379"/>
                  </a:cubicBezTo>
                  <a:cubicBezTo>
                    <a:pt x="53" y="234"/>
                    <a:pt x="0" y="0"/>
                    <a:pt x="0" y="0"/>
                  </a:cubicBezTo>
                  <a:cubicBezTo>
                    <a:pt x="0" y="0"/>
                    <a:pt x="286" y="83"/>
                    <a:pt x="395" y="273"/>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3" name="Freeform 243"/>
            <p:cNvSpPr>
              <a:spLocks/>
            </p:cNvSpPr>
            <p:nvPr/>
          </p:nvSpPr>
          <p:spPr bwMode="auto">
            <a:xfrm>
              <a:off x="1103313" y="2295525"/>
              <a:ext cx="938213" cy="1074738"/>
            </a:xfrm>
            <a:custGeom>
              <a:avLst/>
              <a:gdLst>
                <a:gd name="T0" fmla="*/ 0 w 320"/>
                <a:gd name="T1" fmla="*/ 0 h 367"/>
                <a:gd name="T2" fmla="*/ 25 w 320"/>
                <a:gd name="T3" fmla="*/ 24 h 367"/>
                <a:gd name="T4" fmla="*/ 53 w 320"/>
                <a:gd name="T5" fmla="*/ 52 h 367"/>
                <a:gd name="T6" fmla="*/ 89 w 320"/>
                <a:gd name="T7" fmla="*/ 88 h 367"/>
                <a:gd name="T8" fmla="*/ 130 w 320"/>
                <a:gd name="T9" fmla="*/ 133 h 367"/>
                <a:gd name="T10" fmla="*/ 173 w 320"/>
                <a:gd name="T11" fmla="*/ 185 h 367"/>
                <a:gd name="T12" fmla="*/ 217 w 320"/>
                <a:gd name="T13" fmla="*/ 242 h 367"/>
                <a:gd name="T14" fmla="*/ 261 w 320"/>
                <a:gd name="T15" fmla="*/ 302 h 367"/>
                <a:gd name="T16" fmla="*/ 296 w 320"/>
                <a:gd name="T17" fmla="*/ 354 h 367"/>
                <a:gd name="T18" fmla="*/ 320 w 320"/>
                <a:gd name="T19" fmla="*/ 367 h 367"/>
                <a:gd name="T20" fmla="*/ 317 w 320"/>
                <a:gd name="T21" fmla="*/ 352 h 367"/>
                <a:gd name="T22" fmla="*/ 277 w 320"/>
                <a:gd name="T23" fmla="*/ 291 h 367"/>
                <a:gd name="T24" fmla="*/ 233 w 320"/>
                <a:gd name="T25" fmla="*/ 230 h 367"/>
                <a:gd name="T26" fmla="*/ 186 w 320"/>
                <a:gd name="T27" fmla="*/ 174 h 367"/>
                <a:gd name="T28" fmla="*/ 140 w 320"/>
                <a:gd name="T29" fmla="*/ 123 h 367"/>
                <a:gd name="T30" fmla="*/ 97 w 320"/>
                <a:gd name="T31" fmla="*/ 81 h 367"/>
                <a:gd name="T32" fmla="*/ 77 w 320"/>
                <a:gd name="T33" fmla="*/ 62 h 367"/>
                <a:gd name="T34" fmla="*/ 58 w 320"/>
                <a:gd name="T35" fmla="*/ 46 h 367"/>
                <a:gd name="T36" fmla="*/ 28 w 320"/>
                <a:gd name="T37" fmla="*/ 21 h 367"/>
                <a:gd name="T38" fmla="*/ 0 w 320"/>
                <a:gd name="T39"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0" h="367">
                  <a:moveTo>
                    <a:pt x="0" y="0"/>
                  </a:moveTo>
                  <a:cubicBezTo>
                    <a:pt x="0" y="0"/>
                    <a:pt x="9" y="9"/>
                    <a:pt x="25" y="24"/>
                  </a:cubicBezTo>
                  <a:cubicBezTo>
                    <a:pt x="33" y="31"/>
                    <a:pt x="43" y="41"/>
                    <a:pt x="53" y="52"/>
                  </a:cubicBezTo>
                  <a:cubicBezTo>
                    <a:pt x="64" y="62"/>
                    <a:pt x="76" y="75"/>
                    <a:pt x="89" y="88"/>
                  </a:cubicBezTo>
                  <a:cubicBezTo>
                    <a:pt x="102" y="102"/>
                    <a:pt x="116" y="117"/>
                    <a:pt x="130" y="133"/>
                  </a:cubicBezTo>
                  <a:cubicBezTo>
                    <a:pt x="144" y="149"/>
                    <a:pt x="158" y="167"/>
                    <a:pt x="173" y="185"/>
                  </a:cubicBezTo>
                  <a:cubicBezTo>
                    <a:pt x="188" y="203"/>
                    <a:pt x="203" y="222"/>
                    <a:pt x="217" y="242"/>
                  </a:cubicBezTo>
                  <a:cubicBezTo>
                    <a:pt x="232" y="261"/>
                    <a:pt x="246" y="282"/>
                    <a:pt x="261" y="302"/>
                  </a:cubicBezTo>
                  <a:cubicBezTo>
                    <a:pt x="273" y="320"/>
                    <a:pt x="285" y="337"/>
                    <a:pt x="296" y="354"/>
                  </a:cubicBezTo>
                  <a:cubicBezTo>
                    <a:pt x="304" y="358"/>
                    <a:pt x="312" y="362"/>
                    <a:pt x="320" y="367"/>
                  </a:cubicBezTo>
                  <a:cubicBezTo>
                    <a:pt x="319" y="362"/>
                    <a:pt x="318" y="357"/>
                    <a:pt x="317" y="352"/>
                  </a:cubicBezTo>
                  <a:cubicBezTo>
                    <a:pt x="304" y="331"/>
                    <a:pt x="291" y="311"/>
                    <a:pt x="277" y="291"/>
                  </a:cubicBezTo>
                  <a:cubicBezTo>
                    <a:pt x="262" y="271"/>
                    <a:pt x="248" y="250"/>
                    <a:pt x="233" y="230"/>
                  </a:cubicBezTo>
                  <a:cubicBezTo>
                    <a:pt x="218" y="210"/>
                    <a:pt x="202" y="192"/>
                    <a:pt x="186" y="174"/>
                  </a:cubicBezTo>
                  <a:cubicBezTo>
                    <a:pt x="171" y="156"/>
                    <a:pt x="156" y="139"/>
                    <a:pt x="140" y="123"/>
                  </a:cubicBezTo>
                  <a:cubicBezTo>
                    <a:pt x="125" y="108"/>
                    <a:pt x="111" y="93"/>
                    <a:pt x="97" y="81"/>
                  </a:cubicBezTo>
                  <a:cubicBezTo>
                    <a:pt x="90" y="74"/>
                    <a:pt x="83" y="68"/>
                    <a:pt x="77" y="62"/>
                  </a:cubicBezTo>
                  <a:cubicBezTo>
                    <a:pt x="70" y="56"/>
                    <a:pt x="64" y="51"/>
                    <a:pt x="58" y="46"/>
                  </a:cubicBezTo>
                  <a:cubicBezTo>
                    <a:pt x="47" y="36"/>
                    <a:pt x="36" y="28"/>
                    <a:pt x="28" y="21"/>
                  </a:cubicBezTo>
                  <a:cubicBezTo>
                    <a:pt x="10" y="8"/>
                    <a:pt x="0" y="0"/>
                    <a:pt x="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4" name="Freeform 244"/>
            <p:cNvSpPr>
              <a:spLocks/>
            </p:cNvSpPr>
            <p:nvPr/>
          </p:nvSpPr>
          <p:spPr bwMode="auto">
            <a:xfrm>
              <a:off x="1895476" y="1539875"/>
              <a:ext cx="1139825" cy="2717800"/>
            </a:xfrm>
            <a:custGeom>
              <a:avLst/>
              <a:gdLst>
                <a:gd name="T0" fmla="*/ 358 w 389"/>
                <a:gd name="T1" fmla="*/ 484 h 928"/>
                <a:gd name="T2" fmla="*/ 255 w 389"/>
                <a:gd name="T3" fmla="*/ 928 h 928"/>
                <a:gd name="T4" fmla="*/ 24 w 389"/>
                <a:gd name="T5" fmla="*/ 479 h 928"/>
                <a:gd name="T6" fmla="*/ 52 w 389"/>
                <a:gd name="T7" fmla="*/ 0 h 928"/>
                <a:gd name="T8" fmla="*/ 358 w 389"/>
                <a:gd name="T9" fmla="*/ 484 h 928"/>
              </a:gdLst>
              <a:ahLst/>
              <a:cxnLst>
                <a:cxn ang="0">
                  <a:pos x="T0" y="T1"/>
                </a:cxn>
                <a:cxn ang="0">
                  <a:pos x="T2" y="T3"/>
                </a:cxn>
                <a:cxn ang="0">
                  <a:pos x="T4" y="T5"/>
                </a:cxn>
                <a:cxn ang="0">
                  <a:pos x="T6" y="T7"/>
                </a:cxn>
                <a:cxn ang="0">
                  <a:pos x="T8" y="T9"/>
                </a:cxn>
              </a:cxnLst>
              <a:rect l="0" t="0" r="r" b="b"/>
              <a:pathLst>
                <a:path w="389" h="928">
                  <a:moveTo>
                    <a:pt x="358" y="484"/>
                  </a:moveTo>
                  <a:cubicBezTo>
                    <a:pt x="389" y="743"/>
                    <a:pt x="255" y="928"/>
                    <a:pt x="255" y="928"/>
                  </a:cubicBezTo>
                  <a:cubicBezTo>
                    <a:pt x="255" y="928"/>
                    <a:pt x="72" y="884"/>
                    <a:pt x="24" y="479"/>
                  </a:cubicBezTo>
                  <a:cubicBezTo>
                    <a:pt x="0" y="281"/>
                    <a:pt x="52" y="0"/>
                    <a:pt x="52" y="0"/>
                  </a:cubicBezTo>
                  <a:cubicBezTo>
                    <a:pt x="52" y="0"/>
                    <a:pt x="327" y="225"/>
                    <a:pt x="358" y="484"/>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5" name="Freeform 245"/>
            <p:cNvSpPr>
              <a:spLocks/>
            </p:cNvSpPr>
            <p:nvPr/>
          </p:nvSpPr>
          <p:spPr bwMode="auto">
            <a:xfrm>
              <a:off x="2047876" y="153987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6" name="Freeform 246"/>
            <p:cNvSpPr>
              <a:spLocks noEditPoints="1"/>
            </p:cNvSpPr>
            <p:nvPr/>
          </p:nvSpPr>
          <p:spPr bwMode="auto">
            <a:xfrm>
              <a:off x="2047876" y="1539875"/>
              <a:ext cx="593725" cy="2717800"/>
            </a:xfrm>
            <a:custGeom>
              <a:avLst/>
              <a:gdLst>
                <a:gd name="T0" fmla="*/ 203 w 203"/>
                <a:gd name="T1" fmla="*/ 924 h 928"/>
                <a:gd name="T2" fmla="*/ 203 w 203"/>
                <a:gd name="T3" fmla="*/ 928 h 928"/>
                <a:gd name="T4" fmla="*/ 203 w 203"/>
                <a:gd name="T5" fmla="*/ 924 h 928"/>
                <a:gd name="T6" fmla="*/ 203 w 203"/>
                <a:gd name="T7" fmla="*/ 924 h 928"/>
                <a:gd name="T8" fmla="*/ 0 w 203"/>
                <a:gd name="T9" fmla="*/ 0 h 928"/>
                <a:gd name="T10" fmla="*/ 16 w 203"/>
                <a:gd name="T11" fmla="*/ 38 h 928"/>
                <a:gd name="T12" fmla="*/ 34 w 203"/>
                <a:gd name="T13" fmla="*/ 81 h 928"/>
                <a:gd name="T14" fmla="*/ 56 w 203"/>
                <a:gd name="T15" fmla="*/ 139 h 928"/>
                <a:gd name="T16" fmla="*/ 80 w 203"/>
                <a:gd name="T17" fmla="*/ 207 h 928"/>
                <a:gd name="T18" fmla="*/ 103 w 203"/>
                <a:gd name="T19" fmla="*/ 284 h 928"/>
                <a:gd name="T20" fmla="*/ 115 w 203"/>
                <a:gd name="T21" fmla="*/ 325 h 928"/>
                <a:gd name="T22" fmla="*/ 125 w 203"/>
                <a:gd name="T23" fmla="*/ 367 h 928"/>
                <a:gd name="T24" fmla="*/ 140 w 203"/>
                <a:gd name="T25" fmla="*/ 432 h 928"/>
                <a:gd name="T26" fmla="*/ 154 w 203"/>
                <a:gd name="T27" fmla="*/ 390 h 928"/>
                <a:gd name="T28" fmla="*/ 147 w 203"/>
                <a:gd name="T29" fmla="*/ 361 h 928"/>
                <a:gd name="T30" fmla="*/ 123 w 203"/>
                <a:gd name="T31" fmla="*/ 278 h 928"/>
                <a:gd name="T32" fmla="*/ 96 w 203"/>
                <a:gd name="T33" fmla="*/ 201 h 928"/>
                <a:gd name="T34" fmla="*/ 69 w 203"/>
                <a:gd name="T35" fmla="*/ 133 h 928"/>
                <a:gd name="T36" fmla="*/ 55 w 203"/>
                <a:gd name="T37" fmla="*/ 104 h 928"/>
                <a:gd name="T38" fmla="*/ 42 w 203"/>
                <a:gd name="T39" fmla="*/ 78 h 928"/>
                <a:gd name="T40" fmla="*/ 20 w 203"/>
                <a:gd name="T41" fmla="*/ 36 h 928"/>
                <a:gd name="T42" fmla="*/ 0 w 203"/>
                <a:gd name="T43" fmla="*/ 0 h 928"/>
                <a:gd name="T44" fmla="*/ 0 w 203"/>
                <a:gd name="T45" fmla="*/ 0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928">
                  <a:moveTo>
                    <a:pt x="203" y="924"/>
                  </a:moveTo>
                  <a:cubicBezTo>
                    <a:pt x="203" y="926"/>
                    <a:pt x="203" y="928"/>
                    <a:pt x="203" y="928"/>
                  </a:cubicBezTo>
                  <a:cubicBezTo>
                    <a:pt x="203" y="928"/>
                    <a:pt x="203" y="926"/>
                    <a:pt x="203" y="924"/>
                  </a:cubicBezTo>
                  <a:cubicBezTo>
                    <a:pt x="203" y="924"/>
                    <a:pt x="203" y="924"/>
                    <a:pt x="203" y="924"/>
                  </a:cubicBezTo>
                  <a:moveTo>
                    <a:pt x="0" y="0"/>
                  </a:moveTo>
                  <a:cubicBezTo>
                    <a:pt x="0" y="0"/>
                    <a:pt x="6" y="14"/>
                    <a:pt x="16" y="38"/>
                  </a:cubicBezTo>
                  <a:cubicBezTo>
                    <a:pt x="22" y="50"/>
                    <a:pt x="27" y="65"/>
                    <a:pt x="34" y="81"/>
                  </a:cubicBezTo>
                  <a:cubicBezTo>
                    <a:pt x="41" y="98"/>
                    <a:pt x="48" y="118"/>
                    <a:pt x="56" y="139"/>
                  </a:cubicBezTo>
                  <a:cubicBezTo>
                    <a:pt x="64" y="159"/>
                    <a:pt x="71" y="183"/>
                    <a:pt x="80" y="207"/>
                  </a:cubicBezTo>
                  <a:cubicBezTo>
                    <a:pt x="88" y="231"/>
                    <a:pt x="95" y="257"/>
                    <a:pt x="103" y="284"/>
                  </a:cubicBezTo>
                  <a:cubicBezTo>
                    <a:pt x="107" y="297"/>
                    <a:pt x="111" y="311"/>
                    <a:pt x="115" y="325"/>
                  </a:cubicBezTo>
                  <a:cubicBezTo>
                    <a:pt x="118" y="339"/>
                    <a:pt x="122" y="353"/>
                    <a:pt x="125" y="367"/>
                  </a:cubicBezTo>
                  <a:cubicBezTo>
                    <a:pt x="131" y="388"/>
                    <a:pt x="135" y="410"/>
                    <a:pt x="140" y="432"/>
                  </a:cubicBezTo>
                  <a:cubicBezTo>
                    <a:pt x="144" y="418"/>
                    <a:pt x="149" y="404"/>
                    <a:pt x="154" y="390"/>
                  </a:cubicBezTo>
                  <a:cubicBezTo>
                    <a:pt x="152" y="380"/>
                    <a:pt x="150" y="371"/>
                    <a:pt x="147" y="361"/>
                  </a:cubicBezTo>
                  <a:cubicBezTo>
                    <a:pt x="140" y="333"/>
                    <a:pt x="131" y="305"/>
                    <a:pt x="123" y="278"/>
                  </a:cubicBezTo>
                  <a:cubicBezTo>
                    <a:pt x="115" y="251"/>
                    <a:pt x="106" y="225"/>
                    <a:pt x="96" y="201"/>
                  </a:cubicBezTo>
                  <a:cubicBezTo>
                    <a:pt x="87" y="177"/>
                    <a:pt x="78" y="154"/>
                    <a:pt x="69" y="133"/>
                  </a:cubicBezTo>
                  <a:cubicBezTo>
                    <a:pt x="64" y="123"/>
                    <a:pt x="60" y="113"/>
                    <a:pt x="55" y="104"/>
                  </a:cubicBezTo>
                  <a:cubicBezTo>
                    <a:pt x="51" y="95"/>
                    <a:pt x="46" y="86"/>
                    <a:pt x="42" y="78"/>
                  </a:cubicBezTo>
                  <a:cubicBezTo>
                    <a:pt x="34" y="61"/>
                    <a:pt x="27" y="47"/>
                    <a:pt x="20" y="36"/>
                  </a:cubicBezTo>
                  <a:cubicBezTo>
                    <a:pt x="7" y="13"/>
                    <a:pt x="0" y="0"/>
                    <a:pt x="0" y="0"/>
                  </a:cubicBezTo>
                  <a:cubicBezTo>
                    <a:pt x="0" y="0"/>
                    <a:pt x="0" y="0"/>
                    <a:pt x="0"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8" name="Freeform 247"/>
            <p:cNvSpPr>
              <a:spLocks/>
            </p:cNvSpPr>
            <p:nvPr/>
          </p:nvSpPr>
          <p:spPr bwMode="auto">
            <a:xfrm>
              <a:off x="804863" y="3076575"/>
              <a:ext cx="1836738" cy="1373188"/>
            </a:xfrm>
            <a:custGeom>
              <a:avLst/>
              <a:gdLst>
                <a:gd name="T0" fmla="*/ 447 w 627"/>
                <a:gd name="T1" fmla="*/ 116 h 469"/>
                <a:gd name="T2" fmla="*/ 627 w 627"/>
                <a:gd name="T3" fmla="*/ 396 h 469"/>
                <a:gd name="T4" fmla="*/ 274 w 627"/>
                <a:gd name="T5" fmla="*/ 288 h 469"/>
                <a:gd name="T6" fmla="*/ 0 w 627"/>
                <a:gd name="T7" fmla="*/ 99 h 469"/>
                <a:gd name="T8" fmla="*/ 447 w 627"/>
                <a:gd name="T9" fmla="*/ 116 h 469"/>
              </a:gdLst>
              <a:ahLst/>
              <a:cxnLst>
                <a:cxn ang="0">
                  <a:pos x="T0" y="T1"/>
                </a:cxn>
                <a:cxn ang="0">
                  <a:pos x="T2" y="T3"/>
                </a:cxn>
                <a:cxn ang="0">
                  <a:pos x="T4" y="T5"/>
                </a:cxn>
                <a:cxn ang="0">
                  <a:pos x="T6" y="T7"/>
                </a:cxn>
                <a:cxn ang="0">
                  <a:pos x="T8" y="T9"/>
                </a:cxn>
              </a:cxnLst>
              <a:rect l="0" t="0" r="r" b="b"/>
              <a:pathLst>
                <a:path w="627" h="469">
                  <a:moveTo>
                    <a:pt x="447" y="116"/>
                  </a:moveTo>
                  <a:cubicBezTo>
                    <a:pt x="598" y="232"/>
                    <a:pt x="627" y="396"/>
                    <a:pt x="627" y="396"/>
                  </a:cubicBezTo>
                  <a:cubicBezTo>
                    <a:pt x="627" y="396"/>
                    <a:pt x="511" y="469"/>
                    <a:pt x="274" y="288"/>
                  </a:cubicBezTo>
                  <a:cubicBezTo>
                    <a:pt x="159" y="200"/>
                    <a:pt x="0" y="99"/>
                    <a:pt x="0" y="99"/>
                  </a:cubicBezTo>
                  <a:cubicBezTo>
                    <a:pt x="0" y="99"/>
                    <a:pt x="296" y="0"/>
                    <a:pt x="447" y="116"/>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49" name="Freeform 248"/>
            <p:cNvSpPr>
              <a:spLocks/>
            </p:cNvSpPr>
            <p:nvPr/>
          </p:nvSpPr>
          <p:spPr bwMode="auto">
            <a:xfrm>
              <a:off x="804863" y="3367088"/>
              <a:ext cx="1825625" cy="860425"/>
            </a:xfrm>
            <a:custGeom>
              <a:avLst/>
              <a:gdLst>
                <a:gd name="T0" fmla="*/ 0 w 623"/>
                <a:gd name="T1" fmla="*/ 0 h 294"/>
                <a:gd name="T2" fmla="*/ 30 w 623"/>
                <a:gd name="T3" fmla="*/ 4 h 294"/>
                <a:gd name="T4" fmla="*/ 65 w 623"/>
                <a:gd name="T5" fmla="*/ 9 h 294"/>
                <a:gd name="T6" fmla="*/ 109 w 623"/>
                <a:gd name="T7" fmla="*/ 18 h 294"/>
                <a:gd name="T8" fmla="*/ 161 w 623"/>
                <a:gd name="T9" fmla="*/ 30 h 294"/>
                <a:gd name="T10" fmla="*/ 190 w 623"/>
                <a:gd name="T11" fmla="*/ 37 h 294"/>
                <a:gd name="T12" fmla="*/ 219 w 623"/>
                <a:gd name="T13" fmla="*/ 46 h 294"/>
                <a:gd name="T14" fmla="*/ 248 w 623"/>
                <a:gd name="T15" fmla="*/ 57 h 294"/>
                <a:gd name="T16" fmla="*/ 278 w 623"/>
                <a:gd name="T17" fmla="*/ 68 h 294"/>
                <a:gd name="T18" fmla="*/ 308 w 623"/>
                <a:gd name="T19" fmla="*/ 81 h 294"/>
                <a:gd name="T20" fmla="*/ 338 w 623"/>
                <a:gd name="T21" fmla="*/ 95 h 294"/>
                <a:gd name="T22" fmla="*/ 367 w 623"/>
                <a:gd name="T23" fmla="*/ 110 h 294"/>
                <a:gd name="T24" fmla="*/ 396 w 623"/>
                <a:gd name="T25" fmla="*/ 126 h 294"/>
                <a:gd name="T26" fmla="*/ 424 w 623"/>
                <a:gd name="T27" fmla="*/ 142 h 294"/>
                <a:gd name="T28" fmla="*/ 450 w 623"/>
                <a:gd name="T29" fmla="*/ 159 h 294"/>
                <a:gd name="T30" fmla="*/ 499 w 623"/>
                <a:gd name="T31" fmla="*/ 194 h 294"/>
                <a:gd name="T32" fmla="*/ 541 w 623"/>
                <a:gd name="T33" fmla="*/ 226 h 294"/>
                <a:gd name="T34" fmla="*/ 603 w 623"/>
                <a:gd name="T35" fmla="*/ 277 h 294"/>
                <a:gd name="T36" fmla="*/ 623 w 623"/>
                <a:gd name="T37" fmla="*/ 294 h 294"/>
                <a:gd name="T38" fmla="*/ 622 w 623"/>
                <a:gd name="T39" fmla="*/ 292 h 294"/>
                <a:gd name="T40" fmla="*/ 606 w 623"/>
                <a:gd name="T41" fmla="*/ 275 h 294"/>
                <a:gd name="T42" fmla="*/ 581 w 623"/>
                <a:gd name="T43" fmla="*/ 250 h 294"/>
                <a:gd name="T44" fmla="*/ 547 w 623"/>
                <a:gd name="T45" fmla="*/ 219 h 294"/>
                <a:gd name="T46" fmla="*/ 506 w 623"/>
                <a:gd name="T47" fmla="*/ 184 h 294"/>
                <a:gd name="T48" fmla="*/ 458 w 623"/>
                <a:gd name="T49" fmla="*/ 147 h 294"/>
                <a:gd name="T50" fmla="*/ 432 w 623"/>
                <a:gd name="T51" fmla="*/ 129 h 294"/>
                <a:gd name="T52" fmla="*/ 404 w 623"/>
                <a:gd name="T53" fmla="*/ 112 h 294"/>
                <a:gd name="T54" fmla="*/ 375 w 623"/>
                <a:gd name="T55" fmla="*/ 95 h 294"/>
                <a:gd name="T56" fmla="*/ 346 w 623"/>
                <a:gd name="T57" fmla="*/ 80 h 294"/>
                <a:gd name="T58" fmla="*/ 315 w 623"/>
                <a:gd name="T59" fmla="*/ 65 h 294"/>
                <a:gd name="T60" fmla="*/ 284 w 623"/>
                <a:gd name="T61" fmla="*/ 53 h 294"/>
                <a:gd name="T62" fmla="*/ 254 w 623"/>
                <a:gd name="T63" fmla="*/ 42 h 294"/>
                <a:gd name="T64" fmla="*/ 223 w 623"/>
                <a:gd name="T65" fmla="*/ 32 h 294"/>
                <a:gd name="T66" fmla="*/ 193 w 623"/>
                <a:gd name="T67" fmla="*/ 24 h 294"/>
                <a:gd name="T68" fmla="*/ 164 w 623"/>
                <a:gd name="T69" fmla="*/ 17 h 294"/>
                <a:gd name="T70" fmla="*/ 111 w 623"/>
                <a:gd name="T71" fmla="*/ 8 h 294"/>
                <a:gd name="T72" fmla="*/ 66 w 623"/>
                <a:gd name="T73" fmla="*/ 3 h 294"/>
                <a:gd name="T74" fmla="*/ 31 w 623"/>
                <a:gd name="T75" fmla="*/ 1 h 294"/>
                <a:gd name="T76" fmla="*/ 0 w 623"/>
                <a:gd name="T77"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23" h="294">
                  <a:moveTo>
                    <a:pt x="0" y="0"/>
                  </a:moveTo>
                  <a:cubicBezTo>
                    <a:pt x="0" y="0"/>
                    <a:pt x="11" y="1"/>
                    <a:pt x="30" y="4"/>
                  </a:cubicBezTo>
                  <a:cubicBezTo>
                    <a:pt x="40" y="5"/>
                    <a:pt x="52" y="7"/>
                    <a:pt x="65" y="9"/>
                  </a:cubicBezTo>
                  <a:cubicBezTo>
                    <a:pt x="78" y="12"/>
                    <a:pt x="93" y="14"/>
                    <a:pt x="109" y="18"/>
                  </a:cubicBezTo>
                  <a:cubicBezTo>
                    <a:pt x="126" y="21"/>
                    <a:pt x="143" y="24"/>
                    <a:pt x="161" y="30"/>
                  </a:cubicBezTo>
                  <a:cubicBezTo>
                    <a:pt x="171" y="32"/>
                    <a:pt x="180" y="35"/>
                    <a:pt x="190" y="37"/>
                  </a:cubicBezTo>
                  <a:cubicBezTo>
                    <a:pt x="199" y="40"/>
                    <a:pt x="209" y="43"/>
                    <a:pt x="219" y="46"/>
                  </a:cubicBezTo>
                  <a:cubicBezTo>
                    <a:pt x="228" y="49"/>
                    <a:pt x="238" y="53"/>
                    <a:pt x="248" y="57"/>
                  </a:cubicBezTo>
                  <a:cubicBezTo>
                    <a:pt x="258" y="60"/>
                    <a:pt x="268" y="64"/>
                    <a:pt x="278" y="68"/>
                  </a:cubicBezTo>
                  <a:cubicBezTo>
                    <a:pt x="288" y="72"/>
                    <a:pt x="298" y="76"/>
                    <a:pt x="308" y="81"/>
                  </a:cubicBezTo>
                  <a:cubicBezTo>
                    <a:pt x="318" y="85"/>
                    <a:pt x="328" y="90"/>
                    <a:pt x="338" y="95"/>
                  </a:cubicBezTo>
                  <a:cubicBezTo>
                    <a:pt x="348" y="99"/>
                    <a:pt x="358" y="105"/>
                    <a:pt x="367" y="110"/>
                  </a:cubicBezTo>
                  <a:cubicBezTo>
                    <a:pt x="377" y="115"/>
                    <a:pt x="387" y="120"/>
                    <a:pt x="396" y="126"/>
                  </a:cubicBezTo>
                  <a:cubicBezTo>
                    <a:pt x="405" y="131"/>
                    <a:pt x="414" y="137"/>
                    <a:pt x="424" y="142"/>
                  </a:cubicBezTo>
                  <a:cubicBezTo>
                    <a:pt x="432" y="148"/>
                    <a:pt x="441" y="154"/>
                    <a:pt x="450" y="159"/>
                  </a:cubicBezTo>
                  <a:cubicBezTo>
                    <a:pt x="467" y="171"/>
                    <a:pt x="483" y="182"/>
                    <a:pt x="499" y="194"/>
                  </a:cubicBezTo>
                  <a:cubicBezTo>
                    <a:pt x="514" y="205"/>
                    <a:pt x="528" y="216"/>
                    <a:pt x="541" y="226"/>
                  </a:cubicBezTo>
                  <a:cubicBezTo>
                    <a:pt x="567" y="247"/>
                    <a:pt x="589" y="264"/>
                    <a:pt x="603" y="277"/>
                  </a:cubicBezTo>
                  <a:cubicBezTo>
                    <a:pt x="613" y="285"/>
                    <a:pt x="619" y="291"/>
                    <a:pt x="623" y="294"/>
                  </a:cubicBezTo>
                  <a:cubicBezTo>
                    <a:pt x="623" y="293"/>
                    <a:pt x="623" y="293"/>
                    <a:pt x="622" y="292"/>
                  </a:cubicBezTo>
                  <a:cubicBezTo>
                    <a:pt x="619" y="288"/>
                    <a:pt x="613" y="282"/>
                    <a:pt x="606" y="275"/>
                  </a:cubicBezTo>
                  <a:cubicBezTo>
                    <a:pt x="599" y="268"/>
                    <a:pt x="591" y="259"/>
                    <a:pt x="581" y="250"/>
                  </a:cubicBezTo>
                  <a:cubicBezTo>
                    <a:pt x="571" y="240"/>
                    <a:pt x="560" y="230"/>
                    <a:pt x="547" y="219"/>
                  </a:cubicBezTo>
                  <a:cubicBezTo>
                    <a:pt x="535" y="207"/>
                    <a:pt x="521" y="196"/>
                    <a:pt x="506" y="184"/>
                  </a:cubicBezTo>
                  <a:cubicBezTo>
                    <a:pt x="492" y="172"/>
                    <a:pt x="476" y="159"/>
                    <a:pt x="458" y="147"/>
                  </a:cubicBezTo>
                  <a:cubicBezTo>
                    <a:pt x="450" y="141"/>
                    <a:pt x="441" y="135"/>
                    <a:pt x="432" y="129"/>
                  </a:cubicBezTo>
                  <a:cubicBezTo>
                    <a:pt x="423" y="123"/>
                    <a:pt x="414" y="117"/>
                    <a:pt x="404" y="112"/>
                  </a:cubicBezTo>
                  <a:cubicBezTo>
                    <a:pt x="395" y="106"/>
                    <a:pt x="385" y="101"/>
                    <a:pt x="375" y="95"/>
                  </a:cubicBezTo>
                  <a:cubicBezTo>
                    <a:pt x="366" y="90"/>
                    <a:pt x="356" y="84"/>
                    <a:pt x="346" y="80"/>
                  </a:cubicBezTo>
                  <a:cubicBezTo>
                    <a:pt x="335" y="75"/>
                    <a:pt x="325" y="70"/>
                    <a:pt x="315" y="65"/>
                  </a:cubicBezTo>
                  <a:cubicBezTo>
                    <a:pt x="305" y="61"/>
                    <a:pt x="295" y="57"/>
                    <a:pt x="284" y="53"/>
                  </a:cubicBezTo>
                  <a:cubicBezTo>
                    <a:pt x="274" y="48"/>
                    <a:pt x="264" y="45"/>
                    <a:pt x="254" y="42"/>
                  </a:cubicBezTo>
                  <a:cubicBezTo>
                    <a:pt x="243" y="38"/>
                    <a:pt x="233" y="35"/>
                    <a:pt x="223" y="32"/>
                  </a:cubicBezTo>
                  <a:cubicBezTo>
                    <a:pt x="213" y="29"/>
                    <a:pt x="203" y="26"/>
                    <a:pt x="193" y="24"/>
                  </a:cubicBezTo>
                  <a:cubicBezTo>
                    <a:pt x="183" y="22"/>
                    <a:pt x="174" y="19"/>
                    <a:pt x="164" y="17"/>
                  </a:cubicBezTo>
                  <a:cubicBezTo>
                    <a:pt x="146" y="13"/>
                    <a:pt x="128" y="11"/>
                    <a:pt x="111" y="8"/>
                  </a:cubicBezTo>
                  <a:cubicBezTo>
                    <a:pt x="95" y="5"/>
                    <a:pt x="79" y="4"/>
                    <a:pt x="66" y="3"/>
                  </a:cubicBezTo>
                  <a:cubicBezTo>
                    <a:pt x="52" y="2"/>
                    <a:pt x="40" y="1"/>
                    <a:pt x="31" y="1"/>
                  </a:cubicBezTo>
                  <a:cubicBezTo>
                    <a:pt x="11"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0" name="Freeform 249"/>
            <p:cNvSpPr>
              <a:spLocks/>
            </p:cNvSpPr>
            <p:nvPr/>
          </p:nvSpPr>
          <p:spPr bwMode="auto">
            <a:xfrm>
              <a:off x="3049588" y="2166938"/>
              <a:ext cx="884238" cy="1412875"/>
            </a:xfrm>
            <a:custGeom>
              <a:avLst/>
              <a:gdLst>
                <a:gd name="T0" fmla="*/ 37 w 302"/>
                <a:gd name="T1" fmla="*/ 225 h 483"/>
                <a:gd name="T2" fmla="*/ 61 w 302"/>
                <a:gd name="T3" fmla="*/ 483 h 483"/>
                <a:gd name="T4" fmla="*/ 225 w 302"/>
                <a:gd name="T5" fmla="*/ 248 h 483"/>
                <a:gd name="T6" fmla="*/ 302 w 302"/>
                <a:gd name="T7" fmla="*/ 0 h 483"/>
                <a:gd name="T8" fmla="*/ 37 w 302"/>
                <a:gd name="T9" fmla="*/ 225 h 483"/>
              </a:gdLst>
              <a:ahLst/>
              <a:cxnLst>
                <a:cxn ang="0">
                  <a:pos x="T0" y="T1"/>
                </a:cxn>
                <a:cxn ang="0">
                  <a:pos x="T2" y="T3"/>
                </a:cxn>
                <a:cxn ang="0">
                  <a:pos x="T4" y="T5"/>
                </a:cxn>
                <a:cxn ang="0">
                  <a:pos x="T6" y="T7"/>
                </a:cxn>
                <a:cxn ang="0">
                  <a:pos x="T8" y="T9"/>
                </a:cxn>
              </a:cxnLst>
              <a:rect l="0" t="0" r="r" b="b"/>
              <a:pathLst>
                <a:path w="302" h="483">
                  <a:moveTo>
                    <a:pt x="37" y="225"/>
                  </a:moveTo>
                  <a:cubicBezTo>
                    <a:pt x="0" y="369"/>
                    <a:pt x="61" y="483"/>
                    <a:pt x="61" y="483"/>
                  </a:cubicBezTo>
                  <a:cubicBezTo>
                    <a:pt x="61" y="483"/>
                    <a:pt x="167" y="472"/>
                    <a:pt x="225" y="248"/>
                  </a:cubicBezTo>
                  <a:cubicBezTo>
                    <a:pt x="254" y="138"/>
                    <a:pt x="302" y="0"/>
                    <a:pt x="302" y="0"/>
                  </a:cubicBezTo>
                  <a:cubicBezTo>
                    <a:pt x="302" y="0"/>
                    <a:pt x="74" y="82"/>
                    <a:pt x="37" y="225"/>
                  </a:cubicBezTo>
                </a:path>
              </a:pathLst>
            </a:custGeom>
            <a:solidFill>
              <a:srgbClr val="0185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1" name="Rectangle 250"/>
            <p:cNvSpPr>
              <a:spLocks noChangeArrowheads="1"/>
            </p:cNvSpPr>
            <p:nvPr/>
          </p:nvSpPr>
          <p:spPr bwMode="auto">
            <a:xfrm>
              <a:off x="3933826" y="2166938"/>
              <a:ext cx="1588" cy="1588"/>
            </a:xfrm>
            <a:prstGeom prst="rect">
              <a:avLst/>
            </a:prstGeom>
            <a:solidFill>
              <a:srgbClr val="BEC6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2" name="Freeform 251"/>
            <p:cNvSpPr>
              <a:spLocks/>
            </p:cNvSpPr>
            <p:nvPr/>
          </p:nvSpPr>
          <p:spPr bwMode="auto">
            <a:xfrm>
              <a:off x="3933826" y="2166938"/>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3" name="Freeform 252"/>
            <p:cNvSpPr>
              <a:spLocks/>
            </p:cNvSpPr>
            <p:nvPr/>
          </p:nvSpPr>
          <p:spPr bwMode="auto">
            <a:xfrm>
              <a:off x="3455988" y="2166938"/>
              <a:ext cx="477838" cy="569913"/>
            </a:xfrm>
            <a:custGeom>
              <a:avLst/>
              <a:gdLst>
                <a:gd name="T0" fmla="*/ 163 w 163"/>
                <a:gd name="T1" fmla="*/ 0 h 195"/>
                <a:gd name="T2" fmla="*/ 163 w 163"/>
                <a:gd name="T3" fmla="*/ 0 h 195"/>
                <a:gd name="T4" fmla="*/ 145 w 163"/>
                <a:gd name="T5" fmla="*/ 15 h 195"/>
                <a:gd name="T6" fmla="*/ 125 w 163"/>
                <a:gd name="T7" fmla="*/ 33 h 195"/>
                <a:gd name="T8" fmla="*/ 99 w 163"/>
                <a:gd name="T9" fmla="*/ 58 h 195"/>
                <a:gd name="T10" fmla="*/ 71 w 163"/>
                <a:gd name="T11" fmla="*/ 90 h 195"/>
                <a:gd name="T12" fmla="*/ 56 w 163"/>
                <a:gd name="T13" fmla="*/ 107 h 195"/>
                <a:gd name="T14" fmla="*/ 42 w 163"/>
                <a:gd name="T15" fmla="*/ 127 h 195"/>
                <a:gd name="T16" fmla="*/ 15 w 163"/>
                <a:gd name="T17" fmla="*/ 169 h 195"/>
                <a:gd name="T18" fmla="*/ 0 w 163"/>
                <a:gd name="T19" fmla="*/ 195 h 195"/>
                <a:gd name="T20" fmla="*/ 24 w 163"/>
                <a:gd name="T21" fmla="*/ 178 h 195"/>
                <a:gd name="T22" fmla="*/ 26 w 163"/>
                <a:gd name="T23" fmla="*/ 175 h 195"/>
                <a:gd name="T24" fmla="*/ 52 w 163"/>
                <a:gd name="T25" fmla="*/ 133 h 195"/>
                <a:gd name="T26" fmla="*/ 65 w 163"/>
                <a:gd name="T27" fmla="*/ 114 h 195"/>
                <a:gd name="T28" fmla="*/ 79 w 163"/>
                <a:gd name="T29" fmla="*/ 96 h 195"/>
                <a:gd name="T30" fmla="*/ 105 w 163"/>
                <a:gd name="T31" fmla="*/ 63 h 195"/>
                <a:gd name="T32" fmla="*/ 128 w 163"/>
                <a:gd name="T33" fmla="*/ 37 h 195"/>
                <a:gd name="T34" fmla="*/ 147 w 163"/>
                <a:gd name="T35" fmla="*/ 17 h 195"/>
                <a:gd name="T36" fmla="*/ 163 w 163"/>
                <a:gd name="T37"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3" h="195">
                  <a:moveTo>
                    <a:pt x="163" y="0"/>
                  </a:moveTo>
                  <a:cubicBezTo>
                    <a:pt x="163" y="0"/>
                    <a:pt x="163" y="0"/>
                    <a:pt x="163" y="0"/>
                  </a:cubicBezTo>
                  <a:cubicBezTo>
                    <a:pt x="163" y="0"/>
                    <a:pt x="156" y="5"/>
                    <a:pt x="145" y="15"/>
                  </a:cubicBezTo>
                  <a:cubicBezTo>
                    <a:pt x="139" y="20"/>
                    <a:pt x="132" y="26"/>
                    <a:pt x="125" y="33"/>
                  </a:cubicBezTo>
                  <a:cubicBezTo>
                    <a:pt x="117" y="41"/>
                    <a:pt x="108" y="49"/>
                    <a:pt x="99" y="58"/>
                  </a:cubicBezTo>
                  <a:cubicBezTo>
                    <a:pt x="91" y="68"/>
                    <a:pt x="80" y="78"/>
                    <a:pt x="71" y="90"/>
                  </a:cubicBezTo>
                  <a:cubicBezTo>
                    <a:pt x="66" y="95"/>
                    <a:pt x="61" y="101"/>
                    <a:pt x="56" y="107"/>
                  </a:cubicBezTo>
                  <a:cubicBezTo>
                    <a:pt x="52" y="113"/>
                    <a:pt x="47" y="120"/>
                    <a:pt x="42" y="127"/>
                  </a:cubicBezTo>
                  <a:cubicBezTo>
                    <a:pt x="33" y="140"/>
                    <a:pt x="24" y="154"/>
                    <a:pt x="15" y="169"/>
                  </a:cubicBezTo>
                  <a:cubicBezTo>
                    <a:pt x="10" y="177"/>
                    <a:pt x="5" y="186"/>
                    <a:pt x="0" y="195"/>
                  </a:cubicBezTo>
                  <a:cubicBezTo>
                    <a:pt x="8" y="189"/>
                    <a:pt x="16" y="184"/>
                    <a:pt x="24" y="178"/>
                  </a:cubicBezTo>
                  <a:cubicBezTo>
                    <a:pt x="24" y="177"/>
                    <a:pt x="25" y="176"/>
                    <a:pt x="26" y="175"/>
                  </a:cubicBezTo>
                  <a:cubicBezTo>
                    <a:pt x="34" y="161"/>
                    <a:pt x="42" y="146"/>
                    <a:pt x="52" y="133"/>
                  </a:cubicBezTo>
                  <a:cubicBezTo>
                    <a:pt x="56" y="127"/>
                    <a:pt x="61" y="120"/>
                    <a:pt x="65" y="114"/>
                  </a:cubicBezTo>
                  <a:cubicBezTo>
                    <a:pt x="70" y="108"/>
                    <a:pt x="74" y="102"/>
                    <a:pt x="79" y="96"/>
                  </a:cubicBezTo>
                  <a:cubicBezTo>
                    <a:pt x="87" y="84"/>
                    <a:pt x="97" y="73"/>
                    <a:pt x="105" y="63"/>
                  </a:cubicBezTo>
                  <a:cubicBezTo>
                    <a:pt x="113" y="53"/>
                    <a:pt x="121" y="45"/>
                    <a:pt x="128" y="37"/>
                  </a:cubicBezTo>
                  <a:cubicBezTo>
                    <a:pt x="135" y="29"/>
                    <a:pt x="141" y="22"/>
                    <a:pt x="147" y="17"/>
                  </a:cubicBezTo>
                  <a:cubicBezTo>
                    <a:pt x="157" y="6"/>
                    <a:pt x="163" y="0"/>
                    <a:pt x="163" y="0"/>
                  </a:cubicBezTo>
                </a:path>
              </a:pathLst>
            </a:custGeom>
            <a:solidFill>
              <a:srgbClr val="0167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4" name="Freeform 253"/>
            <p:cNvSpPr>
              <a:spLocks/>
            </p:cNvSpPr>
            <p:nvPr/>
          </p:nvSpPr>
          <p:spPr bwMode="auto">
            <a:xfrm>
              <a:off x="2800351" y="2330450"/>
              <a:ext cx="1570038" cy="1906588"/>
            </a:xfrm>
            <a:custGeom>
              <a:avLst/>
              <a:gdLst>
                <a:gd name="T0" fmla="*/ 122 w 536"/>
                <a:gd name="T1" fmla="*/ 243 h 651"/>
                <a:gd name="T2" fmla="*/ 29 w 536"/>
                <a:gd name="T3" fmla="*/ 613 h 651"/>
                <a:gd name="T4" fmla="*/ 373 w 536"/>
                <a:gd name="T5" fmla="*/ 367 h 651"/>
                <a:gd name="T6" fmla="*/ 536 w 536"/>
                <a:gd name="T7" fmla="*/ 0 h 651"/>
                <a:gd name="T8" fmla="*/ 122 w 536"/>
                <a:gd name="T9" fmla="*/ 243 h 651"/>
              </a:gdLst>
              <a:ahLst/>
              <a:cxnLst>
                <a:cxn ang="0">
                  <a:pos x="T0" y="T1"/>
                </a:cxn>
                <a:cxn ang="0">
                  <a:pos x="T2" y="T3"/>
                </a:cxn>
                <a:cxn ang="0">
                  <a:pos x="T4" y="T5"/>
                </a:cxn>
                <a:cxn ang="0">
                  <a:pos x="T6" y="T7"/>
                </a:cxn>
                <a:cxn ang="0">
                  <a:pos x="T8" y="T9"/>
                </a:cxn>
              </a:cxnLst>
              <a:rect l="0" t="0" r="r" b="b"/>
              <a:pathLst>
                <a:path w="536" h="651">
                  <a:moveTo>
                    <a:pt x="122" y="243"/>
                  </a:moveTo>
                  <a:cubicBezTo>
                    <a:pt x="0" y="424"/>
                    <a:pt x="29" y="613"/>
                    <a:pt x="29" y="613"/>
                  </a:cubicBezTo>
                  <a:cubicBezTo>
                    <a:pt x="29" y="613"/>
                    <a:pt x="181" y="651"/>
                    <a:pt x="373" y="367"/>
                  </a:cubicBezTo>
                  <a:cubicBezTo>
                    <a:pt x="466" y="229"/>
                    <a:pt x="536" y="0"/>
                    <a:pt x="536" y="0"/>
                  </a:cubicBezTo>
                  <a:cubicBezTo>
                    <a:pt x="536" y="0"/>
                    <a:pt x="245" y="62"/>
                    <a:pt x="122" y="243"/>
                  </a:cubicBezTo>
                </a:path>
              </a:pathLst>
            </a:custGeom>
            <a:solidFill>
              <a:srgbClr val="01B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55" name="Freeform 254"/>
            <p:cNvSpPr>
              <a:spLocks/>
            </p:cNvSpPr>
            <p:nvPr/>
          </p:nvSpPr>
          <p:spPr bwMode="auto">
            <a:xfrm>
              <a:off x="4370388" y="2330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4" name="Freeform 255"/>
            <p:cNvSpPr>
              <a:spLocks/>
            </p:cNvSpPr>
            <p:nvPr/>
          </p:nvSpPr>
          <p:spPr bwMode="auto">
            <a:xfrm>
              <a:off x="3289301" y="2330450"/>
              <a:ext cx="1081088" cy="1085850"/>
            </a:xfrm>
            <a:custGeom>
              <a:avLst/>
              <a:gdLst>
                <a:gd name="T0" fmla="*/ 369 w 369"/>
                <a:gd name="T1" fmla="*/ 0 h 371"/>
                <a:gd name="T2" fmla="*/ 340 w 369"/>
                <a:gd name="T3" fmla="*/ 18 h 371"/>
                <a:gd name="T4" fmla="*/ 307 w 369"/>
                <a:gd name="T5" fmla="*/ 41 h 371"/>
                <a:gd name="T6" fmla="*/ 288 w 369"/>
                <a:gd name="T7" fmla="*/ 56 h 371"/>
                <a:gd name="T8" fmla="*/ 266 w 369"/>
                <a:gd name="T9" fmla="*/ 73 h 371"/>
                <a:gd name="T10" fmla="*/ 220 w 369"/>
                <a:gd name="T11" fmla="*/ 112 h 371"/>
                <a:gd name="T12" fmla="*/ 170 w 369"/>
                <a:gd name="T13" fmla="*/ 159 h 371"/>
                <a:gd name="T14" fmla="*/ 120 w 369"/>
                <a:gd name="T15" fmla="*/ 212 h 371"/>
                <a:gd name="T16" fmla="*/ 72 w 369"/>
                <a:gd name="T17" fmla="*/ 270 h 371"/>
                <a:gd name="T18" fmla="*/ 26 w 369"/>
                <a:gd name="T19" fmla="*/ 330 h 371"/>
                <a:gd name="T20" fmla="*/ 4 w 369"/>
                <a:gd name="T21" fmla="*/ 361 h 371"/>
                <a:gd name="T22" fmla="*/ 0 w 369"/>
                <a:gd name="T23" fmla="*/ 371 h 371"/>
                <a:gd name="T24" fmla="*/ 27 w 369"/>
                <a:gd name="T25" fmla="*/ 361 h 371"/>
                <a:gd name="T26" fmla="*/ 41 w 369"/>
                <a:gd name="T27" fmla="*/ 341 h 371"/>
                <a:gd name="T28" fmla="*/ 87 w 369"/>
                <a:gd name="T29" fmla="*/ 282 h 371"/>
                <a:gd name="T30" fmla="*/ 135 w 369"/>
                <a:gd name="T31" fmla="*/ 225 h 371"/>
                <a:gd name="T32" fmla="*/ 183 w 369"/>
                <a:gd name="T33" fmla="*/ 171 h 371"/>
                <a:gd name="T34" fmla="*/ 230 w 369"/>
                <a:gd name="T35" fmla="*/ 123 h 371"/>
                <a:gd name="T36" fmla="*/ 274 w 369"/>
                <a:gd name="T37" fmla="*/ 81 h 371"/>
                <a:gd name="T38" fmla="*/ 312 w 369"/>
                <a:gd name="T39" fmla="*/ 47 h 371"/>
                <a:gd name="T40" fmla="*/ 342 w 369"/>
                <a:gd name="T41" fmla="*/ 22 h 371"/>
                <a:gd name="T42" fmla="*/ 369 w 369"/>
                <a:gd name="T43" fmla="*/ 0 h 371"/>
                <a:gd name="T44" fmla="*/ 369 w 369"/>
                <a:gd name="T45"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9" h="371">
                  <a:moveTo>
                    <a:pt x="369" y="0"/>
                  </a:moveTo>
                  <a:cubicBezTo>
                    <a:pt x="369" y="0"/>
                    <a:pt x="358" y="6"/>
                    <a:pt x="340" y="18"/>
                  </a:cubicBezTo>
                  <a:cubicBezTo>
                    <a:pt x="331" y="24"/>
                    <a:pt x="320" y="32"/>
                    <a:pt x="307" y="41"/>
                  </a:cubicBezTo>
                  <a:cubicBezTo>
                    <a:pt x="301" y="46"/>
                    <a:pt x="294" y="51"/>
                    <a:pt x="288" y="56"/>
                  </a:cubicBezTo>
                  <a:cubicBezTo>
                    <a:pt x="281" y="61"/>
                    <a:pt x="274" y="67"/>
                    <a:pt x="266" y="73"/>
                  </a:cubicBezTo>
                  <a:cubicBezTo>
                    <a:pt x="252" y="84"/>
                    <a:pt x="236" y="98"/>
                    <a:pt x="220" y="112"/>
                  </a:cubicBezTo>
                  <a:cubicBezTo>
                    <a:pt x="204" y="127"/>
                    <a:pt x="187" y="142"/>
                    <a:pt x="170" y="159"/>
                  </a:cubicBezTo>
                  <a:cubicBezTo>
                    <a:pt x="154" y="176"/>
                    <a:pt x="137" y="194"/>
                    <a:pt x="120" y="212"/>
                  </a:cubicBezTo>
                  <a:cubicBezTo>
                    <a:pt x="104" y="231"/>
                    <a:pt x="88" y="250"/>
                    <a:pt x="72" y="270"/>
                  </a:cubicBezTo>
                  <a:cubicBezTo>
                    <a:pt x="56" y="290"/>
                    <a:pt x="40" y="310"/>
                    <a:pt x="26" y="330"/>
                  </a:cubicBezTo>
                  <a:cubicBezTo>
                    <a:pt x="18" y="340"/>
                    <a:pt x="11" y="351"/>
                    <a:pt x="4" y="361"/>
                  </a:cubicBezTo>
                  <a:cubicBezTo>
                    <a:pt x="3" y="365"/>
                    <a:pt x="2" y="368"/>
                    <a:pt x="0" y="371"/>
                  </a:cubicBezTo>
                  <a:cubicBezTo>
                    <a:pt x="9" y="367"/>
                    <a:pt x="18" y="364"/>
                    <a:pt x="27" y="361"/>
                  </a:cubicBezTo>
                  <a:cubicBezTo>
                    <a:pt x="32" y="354"/>
                    <a:pt x="36" y="348"/>
                    <a:pt x="41" y="341"/>
                  </a:cubicBezTo>
                  <a:cubicBezTo>
                    <a:pt x="56" y="321"/>
                    <a:pt x="71" y="302"/>
                    <a:pt x="87" y="282"/>
                  </a:cubicBezTo>
                  <a:cubicBezTo>
                    <a:pt x="103" y="263"/>
                    <a:pt x="118" y="243"/>
                    <a:pt x="135" y="225"/>
                  </a:cubicBezTo>
                  <a:cubicBezTo>
                    <a:pt x="151" y="206"/>
                    <a:pt x="167" y="188"/>
                    <a:pt x="183" y="171"/>
                  </a:cubicBezTo>
                  <a:cubicBezTo>
                    <a:pt x="199" y="154"/>
                    <a:pt x="215" y="138"/>
                    <a:pt x="230" y="123"/>
                  </a:cubicBezTo>
                  <a:cubicBezTo>
                    <a:pt x="245" y="108"/>
                    <a:pt x="260" y="94"/>
                    <a:pt x="274" y="81"/>
                  </a:cubicBezTo>
                  <a:cubicBezTo>
                    <a:pt x="287" y="68"/>
                    <a:pt x="300" y="57"/>
                    <a:pt x="312" y="47"/>
                  </a:cubicBezTo>
                  <a:cubicBezTo>
                    <a:pt x="323" y="37"/>
                    <a:pt x="333" y="28"/>
                    <a:pt x="342" y="22"/>
                  </a:cubicBezTo>
                  <a:cubicBezTo>
                    <a:pt x="359" y="8"/>
                    <a:pt x="369" y="0"/>
                    <a:pt x="369" y="0"/>
                  </a:cubicBezTo>
                  <a:cubicBezTo>
                    <a:pt x="369" y="0"/>
                    <a:pt x="369" y="0"/>
                    <a:pt x="369" y="0"/>
                  </a:cubicBezTo>
                </a:path>
              </a:pathLst>
            </a:custGeom>
            <a:solidFill>
              <a:srgbClr val="019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5" name="Freeform 256"/>
            <p:cNvSpPr>
              <a:spLocks/>
            </p:cNvSpPr>
            <p:nvPr/>
          </p:nvSpPr>
          <p:spPr bwMode="auto">
            <a:xfrm>
              <a:off x="2284413" y="1568450"/>
              <a:ext cx="1233488" cy="2668588"/>
            </a:xfrm>
            <a:custGeom>
              <a:avLst/>
              <a:gdLst>
                <a:gd name="T0" fmla="*/ 50 w 421"/>
                <a:gd name="T1" fmla="*/ 461 h 911"/>
                <a:gd name="T2" fmla="*/ 120 w 421"/>
                <a:gd name="T3" fmla="*/ 911 h 911"/>
                <a:gd name="T4" fmla="*/ 383 w 421"/>
                <a:gd name="T5" fmla="*/ 480 h 911"/>
                <a:gd name="T6" fmla="*/ 390 w 421"/>
                <a:gd name="T7" fmla="*/ 0 h 911"/>
                <a:gd name="T8" fmla="*/ 50 w 421"/>
                <a:gd name="T9" fmla="*/ 461 h 911"/>
              </a:gdLst>
              <a:ahLst/>
              <a:cxnLst>
                <a:cxn ang="0">
                  <a:pos x="T0" y="T1"/>
                </a:cxn>
                <a:cxn ang="0">
                  <a:pos x="T2" y="T3"/>
                </a:cxn>
                <a:cxn ang="0">
                  <a:pos x="T4" y="T5"/>
                </a:cxn>
                <a:cxn ang="0">
                  <a:pos x="T6" y="T7"/>
                </a:cxn>
                <a:cxn ang="0">
                  <a:pos x="T8" y="T9"/>
                </a:cxn>
              </a:cxnLst>
              <a:rect l="0" t="0" r="r" b="b"/>
              <a:pathLst>
                <a:path w="421" h="911">
                  <a:moveTo>
                    <a:pt x="50" y="461"/>
                  </a:moveTo>
                  <a:cubicBezTo>
                    <a:pt x="0" y="718"/>
                    <a:pt x="120" y="911"/>
                    <a:pt x="120" y="911"/>
                  </a:cubicBezTo>
                  <a:cubicBezTo>
                    <a:pt x="120" y="911"/>
                    <a:pt x="305" y="881"/>
                    <a:pt x="383" y="480"/>
                  </a:cubicBezTo>
                  <a:cubicBezTo>
                    <a:pt x="421" y="284"/>
                    <a:pt x="390" y="0"/>
                    <a:pt x="390" y="0"/>
                  </a:cubicBezTo>
                  <a:cubicBezTo>
                    <a:pt x="390" y="0"/>
                    <a:pt x="99" y="205"/>
                    <a:pt x="50" y="461"/>
                  </a:cubicBezTo>
                </a:path>
              </a:pathLst>
            </a:custGeom>
            <a:solidFill>
              <a:srgbClr val="85D1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7" name="Freeform 257"/>
            <p:cNvSpPr>
              <a:spLocks/>
            </p:cNvSpPr>
            <p:nvPr/>
          </p:nvSpPr>
          <p:spPr bwMode="auto">
            <a:xfrm>
              <a:off x="3427413" y="15684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BEC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8" name="Freeform 258"/>
            <p:cNvSpPr>
              <a:spLocks/>
            </p:cNvSpPr>
            <p:nvPr/>
          </p:nvSpPr>
          <p:spPr bwMode="auto">
            <a:xfrm>
              <a:off x="2636838" y="1568450"/>
              <a:ext cx="790575" cy="2652713"/>
            </a:xfrm>
            <a:custGeom>
              <a:avLst/>
              <a:gdLst>
                <a:gd name="T0" fmla="*/ 270 w 270"/>
                <a:gd name="T1" fmla="*/ 0 h 906"/>
                <a:gd name="T2" fmla="*/ 247 w 270"/>
                <a:gd name="T3" fmla="*/ 35 h 906"/>
                <a:gd name="T4" fmla="*/ 222 w 270"/>
                <a:gd name="T5" fmla="*/ 75 h 906"/>
                <a:gd name="T6" fmla="*/ 207 w 270"/>
                <a:gd name="T7" fmla="*/ 100 h 906"/>
                <a:gd name="T8" fmla="*/ 191 w 270"/>
                <a:gd name="T9" fmla="*/ 129 h 906"/>
                <a:gd name="T10" fmla="*/ 159 w 270"/>
                <a:gd name="T11" fmla="*/ 194 h 906"/>
                <a:gd name="T12" fmla="*/ 126 w 270"/>
                <a:gd name="T13" fmla="*/ 269 h 906"/>
                <a:gd name="T14" fmla="*/ 96 w 270"/>
                <a:gd name="T15" fmla="*/ 350 h 906"/>
                <a:gd name="T16" fmla="*/ 70 w 270"/>
                <a:gd name="T17" fmla="*/ 436 h 906"/>
                <a:gd name="T18" fmla="*/ 48 w 270"/>
                <a:gd name="T19" fmla="*/ 523 h 906"/>
                <a:gd name="T20" fmla="*/ 30 w 270"/>
                <a:gd name="T21" fmla="*/ 609 h 906"/>
                <a:gd name="T22" fmla="*/ 18 w 270"/>
                <a:gd name="T23" fmla="*/ 689 h 906"/>
                <a:gd name="T24" fmla="*/ 13 w 270"/>
                <a:gd name="T25" fmla="*/ 726 h 906"/>
                <a:gd name="T26" fmla="*/ 9 w 270"/>
                <a:gd name="T27" fmla="*/ 761 h 906"/>
                <a:gd name="T28" fmla="*/ 4 w 270"/>
                <a:gd name="T29" fmla="*/ 822 h 906"/>
                <a:gd name="T30" fmla="*/ 2 w 270"/>
                <a:gd name="T31" fmla="*/ 870 h 906"/>
                <a:gd name="T32" fmla="*/ 0 w 270"/>
                <a:gd name="T33" fmla="*/ 906 h 906"/>
                <a:gd name="T34" fmla="*/ 1 w 270"/>
                <a:gd name="T35" fmla="*/ 902 h 906"/>
                <a:gd name="T36" fmla="*/ 6 w 270"/>
                <a:gd name="T37" fmla="*/ 870 h 906"/>
                <a:gd name="T38" fmla="*/ 23 w 270"/>
                <a:gd name="T39" fmla="*/ 763 h 906"/>
                <a:gd name="T40" fmla="*/ 35 w 270"/>
                <a:gd name="T41" fmla="*/ 692 h 906"/>
                <a:gd name="T42" fmla="*/ 51 w 270"/>
                <a:gd name="T43" fmla="*/ 612 h 906"/>
                <a:gd name="T44" fmla="*/ 70 w 270"/>
                <a:gd name="T45" fmla="*/ 528 h 906"/>
                <a:gd name="T46" fmla="*/ 92 w 270"/>
                <a:gd name="T47" fmla="*/ 442 h 906"/>
                <a:gd name="T48" fmla="*/ 118 w 270"/>
                <a:gd name="T49" fmla="*/ 357 h 906"/>
                <a:gd name="T50" fmla="*/ 132 w 270"/>
                <a:gd name="T51" fmla="*/ 316 h 906"/>
                <a:gd name="T52" fmla="*/ 146 w 270"/>
                <a:gd name="T53" fmla="*/ 276 h 906"/>
                <a:gd name="T54" fmla="*/ 175 w 270"/>
                <a:gd name="T55" fmla="*/ 201 h 906"/>
                <a:gd name="T56" fmla="*/ 203 w 270"/>
                <a:gd name="T57" fmla="*/ 134 h 906"/>
                <a:gd name="T58" fmla="*/ 229 w 270"/>
                <a:gd name="T59" fmla="*/ 79 h 906"/>
                <a:gd name="T60" fmla="*/ 250 w 270"/>
                <a:gd name="T61" fmla="*/ 37 h 906"/>
                <a:gd name="T62" fmla="*/ 270 w 270"/>
                <a:gd name="T63" fmla="*/ 0 h 906"/>
                <a:gd name="T64" fmla="*/ 270 w 270"/>
                <a:gd name="T65"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906">
                  <a:moveTo>
                    <a:pt x="270" y="0"/>
                  </a:moveTo>
                  <a:cubicBezTo>
                    <a:pt x="269" y="0"/>
                    <a:pt x="261" y="13"/>
                    <a:pt x="247" y="35"/>
                  </a:cubicBezTo>
                  <a:cubicBezTo>
                    <a:pt x="239" y="46"/>
                    <a:pt x="231" y="59"/>
                    <a:pt x="222" y="75"/>
                  </a:cubicBezTo>
                  <a:cubicBezTo>
                    <a:pt x="217" y="83"/>
                    <a:pt x="212" y="91"/>
                    <a:pt x="207" y="100"/>
                  </a:cubicBezTo>
                  <a:cubicBezTo>
                    <a:pt x="202" y="109"/>
                    <a:pt x="197" y="119"/>
                    <a:pt x="191" y="129"/>
                  </a:cubicBezTo>
                  <a:cubicBezTo>
                    <a:pt x="180" y="148"/>
                    <a:pt x="170" y="170"/>
                    <a:pt x="159" y="194"/>
                  </a:cubicBezTo>
                  <a:cubicBezTo>
                    <a:pt x="148" y="217"/>
                    <a:pt x="137" y="242"/>
                    <a:pt x="126" y="269"/>
                  </a:cubicBezTo>
                  <a:cubicBezTo>
                    <a:pt x="116" y="295"/>
                    <a:pt x="106" y="322"/>
                    <a:pt x="96" y="350"/>
                  </a:cubicBezTo>
                  <a:cubicBezTo>
                    <a:pt x="87" y="378"/>
                    <a:pt x="78" y="407"/>
                    <a:pt x="70" y="436"/>
                  </a:cubicBezTo>
                  <a:cubicBezTo>
                    <a:pt x="62" y="465"/>
                    <a:pt x="54" y="494"/>
                    <a:pt x="48" y="523"/>
                  </a:cubicBezTo>
                  <a:cubicBezTo>
                    <a:pt x="41" y="552"/>
                    <a:pt x="36" y="581"/>
                    <a:pt x="30" y="609"/>
                  </a:cubicBezTo>
                  <a:cubicBezTo>
                    <a:pt x="26" y="636"/>
                    <a:pt x="21" y="663"/>
                    <a:pt x="18" y="689"/>
                  </a:cubicBezTo>
                  <a:cubicBezTo>
                    <a:pt x="16" y="702"/>
                    <a:pt x="15" y="714"/>
                    <a:pt x="13" y="726"/>
                  </a:cubicBezTo>
                  <a:cubicBezTo>
                    <a:pt x="12" y="738"/>
                    <a:pt x="10" y="750"/>
                    <a:pt x="9" y="761"/>
                  </a:cubicBezTo>
                  <a:cubicBezTo>
                    <a:pt x="7" y="783"/>
                    <a:pt x="5" y="804"/>
                    <a:pt x="4" y="822"/>
                  </a:cubicBezTo>
                  <a:cubicBezTo>
                    <a:pt x="3" y="841"/>
                    <a:pt x="2" y="857"/>
                    <a:pt x="2" y="870"/>
                  </a:cubicBezTo>
                  <a:cubicBezTo>
                    <a:pt x="1" y="887"/>
                    <a:pt x="0" y="900"/>
                    <a:pt x="0" y="906"/>
                  </a:cubicBezTo>
                  <a:cubicBezTo>
                    <a:pt x="1" y="905"/>
                    <a:pt x="1" y="904"/>
                    <a:pt x="1" y="902"/>
                  </a:cubicBezTo>
                  <a:cubicBezTo>
                    <a:pt x="2" y="895"/>
                    <a:pt x="4" y="884"/>
                    <a:pt x="6" y="870"/>
                  </a:cubicBezTo>
                  <a:cubicBezTo>
                    <a:pt x="9" y="844"/>
                    <a:pt x="15" y="807"/>
                    <a:pt x="23" y="763"/>
                  </a:cubicBezTo>
                  <a:cubicBezTo>
                    <a:pt x="26" y="741"/>
                    <a:pt x="30" y="717"/>
                    <a:pt x="35" y="692"/>
                  </a:cubicBezTo>
                  <a:cubicBezTo>
                    <a:pt x="39" y="666"/>
                    <a:pt x="46" y="640"/>
                    <a:pt x="51" y="612"/>
                  </a:cubicBezTo>
                  <a:cubicBezTo>
                    <a:pt x="57" y="585"/>
                    <a:pt x="63" y="557"/>
                    <a:pt x="70" y="528"/>
                  </a:cubicBezTo>
                  <a:cubicBezTo>
                    <a:pt x="77" y="500"/>
                    <a:pt x="85" y="471"/>
                    <a:pt x="92" y="442"/>
                  </a:cubicBezTo>
                  <a:cubicBezTo>
                    <a:pt x="101" y="414"/>
                    <a:pt x="109" y="385"/>
                    <a:pt x="118" y="357"/>
                  </a:cubicBezTo>
                  <a:cubicBezTo>
                    <a:pt x="123" y="343"/>
                    <a:pt x="127" y="330"/>
                    <a:pt x="132" y="316"/>
                  </a:cubicBezTo>
                  <a:cubicBezTo>
                    <a:pt x="136" y="302"/>
                    <a:pt x="141" y="289"/>
                    <a:pt x="146" y="276"/>
                  </a:cubicBezTo>
                  <a:cubicBezTo>
                    <a:pt x="156" y="250"/>
                    <a:pt x="165" y="224"/>
                    <a:pt x="175" y="201"/>
                  </a:cubicBezTo>
                  <a:cubicBezTo>
                    <a:pt x="185" y="177"/>
                    <a:pt x="194" y="155"/>
                    <a:pt x="203" y="134"/>
                  </a:cubicBezTo>
                  <a:cubicBezTo>
                    <a:pt x="213" y="114"/>
                    <a:pt x="221" y="95"/>
                    <a:pt x="229" y="79"/>
                  </a:cubicBezTo>
                  <a:cubicBezTo>
                    <a:pt x="237" y="63"/>
                    <a:pt x="244" y="48"/>
                    <a:pt x="250" y="37"/>
                  </a:cubicBezTo>
                  <a:cubicBezTo>
                    <a:pt x="263" y="14"/>
                    <a:pt x="269" y="0"/>
                    <a:pt x="270" y="0"/>
                  </a:cubicBezTo>
                  <a:cubicBezTo>
                    <a:pt x="270" y="0"/>
                    <a:pt x="270" y="0"/>
                    <a:pt x="270" y="0"/>
                  </a:cubicBezTo>
                </a:path>
              </a:pathLst>
            </a:custGeom>
            <a:solidFill>
              <a:srgbClr val="63A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69" name="Freeform 259"/>
            <p:cNvSpPr>
              <a:spLocks/>
            </p:cNvSpPr>
            <p:nvPr/>
          </p:nvSpPr>
          <p:spPr bwMode="auto">
            <a:xfrm>
              <a:off x="2633663" y="3152775"/>
              <a:ext cx="1892300" cy="1327150"/>
            </a:xfrm>
            <a:custGeom>
              <a:avLst/>
              <a:gdLst>
                <a:gd name="T0" fmla="*/ 199 w 646"/>
                <a:gd name="T1" fmla="*/ 105 h 453"/>
                <a:gd name="T2" fmla="*/ 0 w 646"/>
                <a:gd name="T3" fmla="*/ 371 h 453"/>
                <a:gd name="T4" fmla="*/ 359 w 646"/>
                <a:gd name="T5" fmla="*/ 289 h 453"/>
                <a:gd name="T6" fmla="*/ 646 w 646"/>
                <a:gd name="T7" fmla="*/ 120 h 453"/>
                <a:gd name="T8" fmla="*/ 199 w 646"/>
                <a:gd name="T9" fmla="*/ 105 h 453"/>
              </a:gdLst>
              <a:ahLst/>
              <a:cxnLst>
                <a:cxn ang="0">
                  <a:pos x="T0" y="T1"/>
                </a:cxn>
                <a:cxn ang="0">
                  <a:pos x="T2" y="T3"/>
                </a:cxn>
                <a:cxn ang="0">
                  <a:pos x="T4" y="T5"/>
                </a:cxn>
                <a:cxn ang="0">
                  <a:pos x="T6" y="T7"/>
                </a:cxn>
                <a:cxn ang="0">
                  <a:pos x="T8" y="T9"/>
                </a:cxn>
              </a:cxnLst>
              <a:rect l="0" t="0" r="r" b="b"/>
              <a:pathLst>
                <a:path w="646" h="453">
                  <a:moveTo>
                    <a:pt x="199" y="105"/>
                  </a:moveTo>
                  <a:cubicBezTo>
                    <a:pt x="40" y="209"/>
                    <a:pt x="0" y="371"/>
                    <a:pt x="0" y="371"/>
                  </a:cubicBezTo>
                  <a:cubicBezTo>
                    <a:pt x="0" y="371"/>
                    <a:pt x="110" y="453"/>
                    <a:pt x="359" y="289"/>
                  </a:cubicBezTo>
                  <a:cubicBezTo>
                    <a:pt x="481" y="209"/>
                    <a:pt x="646" y="120"/>
                    <a:pt x="646" y="120"/>
                  </a:cubicBezTo>
                  <a:cubicBezTo>
                    <a:pt x="646" y="120"/>
                    <a:pt x="358" y="0"/>
                    <a:pt x="199" y="105"/>
                  </a:cubicBezTo>
                </a:path>
              </a:pathLst>
            </a:custGeom>
            <a:solidFill>
              <a:srgbClr val="00BD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0" name="Freeform 260"/>
            <p:cNvSpPr>
              <a:spLocks/>
            </p:cNvSpPr>
            <p:nvPr/>
          </p:nvSpPr>
          <p:spPr bwMode="auto">
            <a:xfrm>
              <a:off x="2633663" y="42386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1" name="Freeform 261"/>
            <p:cNvSpPr>
              <a:spLocks/>
            </p:cNvSpPr>
            <p:nvPr/>
          </p:nvSpPr>
          <p:spPr bwMode="auto">
            <a:xfrm>
              <a:off x="2633663" y="3498850"/>
              <a:ext cx="1892300" cy="739775"/>
            </a:xfrm>
            <a:custGeom>
              <a:avLst/>
              <a:gdLst>
                <a:gd name="T0" fmla="*/ 592 w 646"/>
                <a:gd name="T1" fmla="*/ 0 h 253"/>
                <a:gd name="T2" fmla="*/ 580 w 646"/>
                <a:gd name="T3" fmla="*/ 0 h 253"/>
                <a:gd name="T4" fmla="*/ 535 w 646"/>
                <a:gd name="T5" fmla="*/ 2 h 253"/>
                <a:gd name="T6" fmla="*/ 481 w 646"/>
                <a:gd name="T7" fmla="*/ 7 h 253"/>
                <a:gd name="T8" fmla="*/ 452 w 646"/>
                <a:gd name="T9" fmla="*/ 12 h 253"/>
                <a:gd name="T10" fmla="*/ 421 w 646"/>
                <a:gd name="T11" fmla="*/ 18 h 253"/>
                <a:gd name="T12" fmla="*/ 390 w 646"/>
                <a:gd name="T13" fmla="*/ 25 h 253"/>
                <a:gd name="T14" fmla="*/ 359 w 646"/>
                <a:gd name="T15" fmla="*/ 34 h 253"/>
                <a:gd name="T16" fmla="*/ 327 w 646"/>
                <a:gd name="T17" fmla="*/ 44 h 253"/>
                <a:gd name="T18" fmla="*/ 296 w 646"/>
                <a:gd name="T19" fmla="*/ 56 h 253"/>
                <a:gd name="T20" fmla="*/ 265 w 646"/>
                <a:gd name="T21" fmla="*/ 70 h 253"/>
                <a:gd name="T22" fmla="*/ 235 w 646"/>
                <a:gd name="T23" fmla="*/ 84 h 253"/>
                <a:gd name="T24" fmla="*/ 206 w 646"/>
                <a:gd name="T25" fmla="*/ 99 h 253"/>
                <a:gd name="T26" fmla="*/ 178 w 646"/>
                <a:gd name="T27" fmla="*/ 116 h 253"/>
                <a:gd name="T28" fmla="*/ 128 w 646"/>
                <a:gd name="T29" fmla="*/ 149 h 253"/>
                <a:gd name="T30" fmla="*/ 84 w 646"/>
                <a:gd name="T31" fmla="*/ 181 h 253"/>
                <a:gd name="T32" fmla="*/ 49 w 646"/>
                <a:gd name="T33" fmla="*/ 209 h 253"/>
                <a:gd name="T34" fmla="*/ 22 w 646"/>
                <a:gd name="T35" fmla="*/ 232 h 253"/>
                <a:gd name="T36" fmla="*/ 0 w 646"/>
                <a:gd name="T37" fmla="*/ 253 h 253"/>
                <a:gd name="T38" fmla="*/ 0 w 646"/>
                <a:gd name="T39" fmla="*/ 253 h 253"/>
                <a:gd name="T40" fmla="*/ 24 w 646"/>
                <a:gd name="T41" fmla="*/ 235 h 253"/>
                <a:gd name="T42" fmla="*/ 90 w 646"/>
                <a:gd name="T43" fmla="*/ 189 h 253"/>
                <a:gd name="T44" fmla="*/ 135 w 646"/>
                <a:gd name="T45" fmla="*/ 159 h 253"/>
                <a:gd name="T46" fmla="*/ 186 w 646"/>
                <a:gd name="T47" fmla="*/ 129 h 253"/>
                <a:gd name="T48" fmla="*/ 214 w 646"/>
                <a:gd name="T49" fmla="*/ 113 h 253"/>
                <a:gd name="T50" fmla="*/ 242 w 646"/>
                <a:gd name="T51" fmla="*/ 99 h 253"/>
                <a:gd name="T52" fmla="*/ 272 w 646"/>
                <a:gd name="T53" fmla="*/ 85 h 253"/>
                <a:gd name="T54" fmla="*/ 302 w 646"/>
                <a:gd name="T55" fmla="*/ 72 h 253"/>
                <a:gd name="T56" fmla="*/ 333 w 646"/>
                <a:gd name="T57" fmla="*/ 60 h 253"/>
                <a:gd name="T58" fmla="*/ 364 w 646"/>
                <a:gd name="T59" fmla="*/ 50 h 253"/>
                <a:gd name="T60" fmla="*/ 394 w 646"/>
                <a:gd name="T61" fmla="*/ 41 h 253"/>
                <a:gd name="T62" fmla="*/ 425 w 646"/>
                <a:gd name="T63" fmla="*/ 32 h 253"/>
                <a:gd name="T64" fmla="*/ 454 w 646"/>
                <a:gd name="T65" fmla="*/ 25 h 253"/>
                <a:gd name="T66" fmla="*/ 483 w 646"/>
                <a:gd name="T67" fmla="*/ 20 h 253"/>
                <a:gd name="T68" fmla="*/ 536 w 646"/>
                <a:gd name="T69" fmla="*/ 12 h 253"/>
                <a:gd name="T70" fmla="*/ 581 w 646"/>
                <a:gd name="T71" fmla="*/ 7 h 253"/>
                <a:gd name="T72" fmla="*/ 616 w 646"/>
                <a:gd name="T73" fmla="*/ 4 h 253"/>
                <a:gd name="T74" fmla="*/ 646 w 646"/>
                <a:gd name="T75" fmla="*/ 2 h 253"/>
                <a:gd name="T76" fmla="*/ 616 w 646"/>
                <a:gd name="T77" fmla="*/ 1 h 253"/>
                <a:gd name="T78" fmla="*/ 592 w 646"/>
                <a:gd name="T79" fmla="*/ 0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46" h="253">
                  <a:moveTo>
                    <a:pt x="592" y="0"/>
                  </a:moveTo>
                  <a:cubicBezTo>
                    <a:pt x="588" y="0"/>
                    <a:pt x="584" y="0"/>
                    <a:pt x="580" y="0"/>
                  </a:cubicBezTo>
                  <a:cubicBezTo>
                    <a:pt x="567" y="1"/>
                    <a:pt x="551" y="0"/>
                    <a:pt x="535" y="2"/>
                  </a:cubicBezTo>
                  <a:cubicBezTo>
                    <a:pt x="518" y="4"/>
                    <a:pt x="500" y="4"/>
                    <a:pt x="481" y="7"/>
                  </a:cubicBezTo>
                  <a:cubicBezTo>
                    <a:pt x="471" y="9"/>
                    <a:pt x="462" y="10"/>
                    <a:pt x="452" y="12"/>
                  </a:cubicBezTo>
                  <a:cubicBezTo>
                    <a:pt x="442" y="13"/>
                    <a:pt x="432" y="16"/>
                    <a:pt x="421" y="18"/>
                  </a:cubicBezTo>
                  <a:cubicBezTo>
                    <a:pt x="411" y="20"/>
                    <a:pt x="401" y="22"/>
                    <a:pt x="390" y="25"/>
                  </a:cubicBezTo>
                  <a:cubicBezTo>
                    <a:pt x="380" y="28"/>
                    <a:pt x="369" y="30"/>
                    <a:pt x="359" y="34"/>
                  </a:cubicBezTo>
                  <a:cubicBezTo>
                    <a:pt x="348" y="37"/>
                    <a:pt x="338" y="41"/>
                    <a:pt x="327" y="44"/>
                  </a:cubicBezTo>
                  <a:cubicBezTo>
                    <a:pt x="317" y="48"/>
                    <a:pt x="306" y="52"/>
                    <a:pt x="296" y="56"/>
                  </a:cubicBezTo>
                  <a:cubicBezTo>
                    <a:pt x="285" y="60"/>
                    <a:pt x="275" y="65"/>
                    <a:pt x="265" y="70"/>
                  </a:cubicBezTo>
                  <a:cubicBezTo>
                    <a:pt x="255" y="75"/>
                    <a:pt x="245" y="79"/>
                    <a:pt x="235" y="84"/>
                  </a:cubicBezTo>
                  <a:cubicBezTo>
                    <a:pt x="225" y="89"/>
                    <a:pt x="215" y="94"/>
                    <a:pt x="206" y="99"/>
                  </a:cubicBezTo>
                  <a:cubicBezTo>
                    <a:pt x="197" y="105"/>
                    <a:pt x="187" y="110"/>
                    <a:pt x="178" y="116"/>
                  </a:cubicBezTo>
                  <a:cubicBezTo>
                    <a:pt x="160" y="126"/>
                    <a:pt x="144" y="138"/>
                    <a:pt x="128" y="149"/>
                  </a:cubicBezTo>
                  <a:cubicBezTo>
                    <a:pt x="112" y="160"/>
                    <a:pt x="97" y="170"/>
                    <a:pt x="84" y="181"/>
                  </a:cubicBezTo>
                  <a:cubicBezTo>
                    <a:pt x="71" y="191"/>
                    <a:pt x="59" y="201"/>
                    <a:pt x="49" y="209"/>
                  </a:cubicBezTo>
                  <a:cubicBezTo>
                    <a:pt x="39" y="218"/>
                    <a:pt x="30" y="226"/>
                    <a:pt x="22" y="232"/>
                  </a:cubicBezTo>
                  <a:cubicBezTo>
                    <a:pt x="8" y="245"/>
                    <a:pt x="0" y="253"/>
                    <a:pt x="0" y="253"/>
                  </a:cubicBezTo>
                  <a:cubicBezTo>
                    <a:pt x="0" y="253"/>
                    <a:pt x="0" y="253"/>
                    <a:pt x="0" y="253"/>
                  </a:cubicBezTo>
                  <a:cubicBezTo>
                    <a:pt x="0" y="253"/>
                    <a:pt x="9" y="246"/>
                    <a:pt x="24" y="235"/>
                  </a:cubicBezTo>
                  <a:cubicBezTo>
                    <a:pt x="40" y="223"/>
                    <a:pt x="63" y="207"/>
                    <a:pt x="90" y="189"/>
                  </a:cubicBezTo>
                  <a:cubicBezTo>
                    <a:pt x="104" y="179"/>
                    <a:pt x="119" y="169"/>
                    <a:pt x="135" y="159"/>
                  </a:cubicBezTo>
                  <a:cubicBezTo>
                    <a:pt x="151" y="149"/>
                    <a:pt x="168" y="139"/>
                    <a:pt x="186" y="129"/>
                  </a:cubicBezTo>
                  <a:cubicBezTo>
                    <a:pt x="195" y="124"/>
                    <a:pt x="204" y="119"/>
                    <a:pt x="214" y="113"/>
                  </a:cubicBezTo>
                  <a:cubicBezTo>
                    <a:pt x="223" y="109"/>
                    <a:pt x="233" y="104"/>
                    <a:pt x="242" y="99"/>
                  </a:cubicBezTo>
                  <a:cubicBezTo>
                    <a:pt x="252" y="94"/>
                    <a:pt x="262" y="90"/>
                    <a:pt x="272" y="85"/>
                  </a:cubicBezTo>
                  <a:cubicBezTo>
                    <a:pt x="282" y="81"/>
                    <a:pt x="292" y="76"/>
                    <a:pt x="302" y="72"/>
                  </a:cubicBezTo>
                  <a:cubicBezTo>
                    <a:pt x="312" y="68"/>
                    <a:pt x="322" y="64"/>
                    <a:pt x="333" y="60"/>
                  </a:cubicBezTo>
                  <a:cubicBezTo>
                    <a:pt x="343" y="57"/>
                    <a:pt x="353" y="53"/>
                    <a:pt x="364" y="50"/>
                  </a:cubicBezTo>
                  <a:cubicBezTo>
                    <a:pt x="374" y="46"/>
                    <a:pt x="384" y="44"/>
                    <a:pt x="394" y="41"/>
                  </a:cubicBezTo>
                  <a:cubicBezTo>
                    <a:pt x="405" y="37"/>
                    <a:pt x="415" y="35"/>
                    <a:pt x="425" y="32"/>
                  </a:cubicBezTo>
                  <a:cubicBezTo>
                    <a:pt x="435" y="30"/>
                    <a:pt x="445" y="28"/>
                    <a:pt x="454" y="25"/>
                  </a:cubicBezTo>
                  <a:cubicBezTo>
                    <a:pt x="464" y="24"/>
                    <a:pt x="474" y="22"/>
                    <a:pt x="483" y="20"/>
                  </a:cubicBezTo>
                  <a:cubicBezTo>
                    <a:pt x="502" y="16"/>
                    <a:pt x="519" y="14"/>
                    <a:pt x="536" y="12"/>
                  </a:cubicBezTo>
                  <a:cubicBezTo>
                    <a:pt x="552" y="9"/>
                    <a:pt x="567" y="8"/>
                    <a:pt x="581" y="7"/>
                  </a:cubicBezTo>
                  <a:cubicBezTo>
                    <a:pt x="594" y="5"/>
                    <a:pt x="606" y="4"/>
                    <a:pt x="616" y="4"/>
                  </a:cubicBezTo>
                  <a:cubicBezTo>
                    <a:pt x="635" y="2"/>
                    <a:pt x="646" y="2"/>
                    <a:pt x="646" y="2"/>
                  </a:cubicBezTo>
                  <a:cubicBezTo>
                    <a:pt x="646" y="2"/>
                    <a:pt x="635" y="1"/>
                    <a:pt x="616" y="1"/>
                  </a:cubicBezTo>
                  <a:cubicBezTo>
                    <a:pt x="609" y="0"/>
                    <a:pt x="601" y="0"/>
                    <a:pt x="592" y="0"/>
                  </a:cubicBezTo>
                </a:path>
              </a:pathLst>
            </a:custGeom>
            <a:solidFill>
              <a:srgbClr val="0093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284" name="Group 3283"/>
          <p:cNvGrpSpPr/>
          <p:nvPr/>
        </p:nvGrpSpPr>
        <p:grpSpPr>
          <a:xfrm>
            <a:off x="7750008" y="5041272"/>
            <a:ext cx="1385114" cy="879389"/>
            <a:chOff x="781050" y="2884487"/>
            <a:chExt cx="2830513" cy="1797051"/>
          </a:xfrm>
        </p:grpSpPr>
        <p:sp>
          <p:nvSpPr>
            <p:cNvPr id="3276" name="Freeform 265"/>
            <p:cNvSpPr>
              <a:spLocks/>
            </p:cNvSpPr>
            <p:nvPr/>
          </p:nvSpPr>
          <p:spPr bwMode="auto">
            <a:xfrm>
              <a:off x="852488" y="3343275"/>
              <a:ext cx="1452563" cy="635000"/>
            </a:xfrm>
            <a:custGeom>
              <a:avLst/>
              <a:gdLst>
                <a:gd name="T0" fmla="*/ 987 w 988"/>
                <a:gd name="T1" fmla="*/ 0 h 431"/>
                <a:gd name="T2" fmla="*/ 987 w 988"/>
                <a:gd name="T3" fmla="*/ 116 h 431"/>
                <a:gd name="T4" fmla="*/ 842 w 988"/>
                <a:gd name="T5" fmla="*/ 319 h 431"/>
                <a:gd name="T6" fmla="*/ 143 w 988"/>
                <a:gd name="T7" fmla="*/ 319 h 431"/>
                <a:gd name="T8" fmla="*/ 0 w 988"/>
                <a:gd name="T9" fmla="*/ 118 h 431"/>
                <a:gd name="T10" fmla="*/ 0 w 988"/>
                <a:gd name="T11" fmla="*/ 3 h 431"/>
                <a:gd name="T12" fmla="*/ 143 w 988"/>
                <a:gd name="T13" fmla="*/ 204 h 431"/>
                <a:gd name="T14" fmla="*/ 841 w 988"/>
                <a:gd name="T15" fmla="*/ 204 h 431"/>
                <a:gd name="T16" fmla="*/ 987 w 988"/>
                <a:gd name="T17" fmla="*/ 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8" h="431">
                  <a:moveTo>
                    <a:pt x="987" y="0"/>
                  </a:moveTo>
                  <a:cubicBezTo>
                    <a:pt x="987" y="116"/>
                    <a:pt x="987" y="116"/>
                    <a:pt x="987" y="116"/>
                  </a:cubicBezTo>
                  <a:cubicBezTo>
                    <a:pt x="988" y="189"/>
                    <a:pt x="939" y="263"/>
                    <a:pt x="842" y="319"/>
                  </a:cubicBezTo>
                  <a:cubicBezTo>
                    <a:pt x="648" y="431"/>
                    <a:pt x="336" y="431"/>
                    <a:pt x="143" y="319"/>
                  </a:cubicBezTo>
                  <a:cubicBezTo>
                    <a:pt x="48" y="264"/>
                    <a:pt x="0" y="191"/>
                    <a:pt x="0" y="118"/>
                  </a:cubicBezTo>
                  <a:cubicBezTo>
                    <a:pt x="0" y="3"/>
                    <a:pt x="0" y="3"/>
                    <a:pt x="0" y="3"/>
                  </a:cubicBezTo>
                  <a:cubicBezTo>
                    <a:pt x="0" y="76"/>
                    <a:pt x="48" y="148"/>
                    <a:pt x="143" y="204"/>
                  </a:cubicBezTo>
                  <a:cubicBezTo>
                    <a:pt x="335" y="315"/>
                    <a:pt x="648" y="315"/>
                    <a:pt x="841" y="204"/>
                  </a:cubicBezTo>
                  <a:cubicBezTo>
                    <a:pt x="939" y="148"/>
                    <a:pt x="987" y="74"/>
                    <a:pt x="987" y="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7" name="Freeform 266"/>
            <p:cNvSpPr>
              <a:spLocks/>
            </p:cNvSpPr>
            <p:nvPr/>
          </p:nvSpPr>
          <p:spPr bwMode="auto">
            <a:xfrm>
              <a:off x="781050" y="2884487"/>
              <a:ext cx="1595438" cy="923925"/>
            </a:xfrm>
            <a:custGeom>
              <a:avLst/>
              <a:gdLst>
                <a:gd name="T0" fmla="*/ 194 w 1085"/>
                <a:gd name="T1" fmla="*/ 111 h 627"/>
                <a:gd name="T2" fmla="*/ 893 w 1085"/>
                <a:gd name="T3" fmla="*/ 111 h 627"/>
                <a:gd name="T4" fmla="*/ 890 w 1085"/>
                <a:gd name="T5" fmla="*/ 516 h 627"/>
                <a:gd name="T6" fmla="*/ 192 w 1085"/>
                <a:gd name="T7" fmla="*/ 516 h 627"/>
                <a:gd name="T8" fmla="*/ 194 w 1085"/>
                <a:gd name="T9" fmla="*/ 111 h 627"/>
              </a:gdLst>
              <a:ahLst/>
              <a:cxnLst>
                <a:cxn ang="0">
                  <a:pos x="T0" y="T1"/>
                </a:cxn>
                <a:cxn ang="0">
                  <a:pos x="T2" y="T3"/>
                </a:cxn>
                <a:cxn ang="0">
                  <a:pos x="T4" y="T5"/>
                </a:cxn>
                <a:cxn ang="0">
                  <a:pos x="T6" y="T7"/>
                </a:cxn>
                <a:cxn ang="0">
                  <a:pos x="T8" y="T9"/>
                </a:cxn>
              </a:cxnLst>
              <a:rect l="0" t="0" r="r" b="b"/>
              <a:pathLst>
                <a:path w="1085" h="627">
                  <a:moveTo>
                    <a:pt x="194" y="111"/>
                  </a:moveTo>
                  <a:cubicBezTo>
                    <a:pt x="388" y="0"/>
                    <a:pt x="700" y="0"/>
                    <a:pt x="893" y="111"/>
                  </a:cubicBezTo>
                  <a:cubicBezTo>
                    <a:pt x="1085" y="223"/>
                    <a:pt x="1084" y="404"/>
                    <a:pt x="890" y="516"/>
                  </a:cubicBezTo>
                  <a:cubicBezTo>
                    <a:pt x="697" y="627"/>
                    <a:pt x="384" y="627"/>
                    <a:pt x="192" y="516"/>
                  </a:cubicBezTo>
                  <a:cubicBezTo>
                    <a:pt x="0" y="404"/>
                    <a:pt x="1" y="223"/>
                    <a:pt x="194" y="111"/>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8" name="Freeform 267"/>
            <p:cNvSpPr>
              <a:spLocks/>
            </p:cNvSpPr>
            <p:nvPr/>
          </p:nvSpPr>
          <p:spPr bwMode="auto">
            <a:xfrm>
              <a:off x="920750" y="2995613"/>
              <a:ext cx="1314450" cy="701675"/>
            </a:xfrm>
            <a:custGeom>
              <a:avLst/>
              <a:gdLst>
                <a:gd name="T0" fmla="*/ 445 w 893"/>
                <a:gd name="T1" fmla="*/ 477 h 477"/>
                <a:gd name="T2" fmla="*/ 771 w 893"/>
                <a:gd name="T3" fmla="*/ 400 h 477"/>
                <a:gd name="T4" fmla="*/ 893 w 893"/>
                <a:gd name="T5" fmla="*/ 238 h 477"/>
                <a:gd name="T6" fmla="*/ 773 w 893"/>
                <a:gd name="T7" fmla="*/ 77 h 477"/>
                <a:gd name="T8" fmla="*/ 448 w 893"/>
                <a:gd name="T9" fmla="*/ 0 h 477"/>
                <a:gd name="T10" fmla="*/ 122 w 893"/>
                <a:gd name="T11" fmla="*/ 78 h 477"/>
                <a:gd name="T12" fmla="*/ 0 w 893"/>
                <a:gd name="T13" fmla="*/ 239 h 477"/>
                <a:gd name="T14" fmla="*/ 120 w 893"/>
                <a:gd name="T15" fmla="*/ 400 h 477"/>
                <a:gd name="T16" fmla="*/ 445 w 893"/>
                <a:gd name="T17" fmla="*/ 477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3" h="477">
                  <a:moveTo>
                    <a:pt x="445" y="477"/>
                  </a:moveTo>
                  <a:cubicBezTo>
                    <a:pt x="568" y="477"/>
                    <a:pt x="684" y="450"/>
                    <a:pt x="771" y="400"/>
                  </a:cubicBezTo>
                  <a:cubicBezTo>
                    <a:pt x="849" y="354"/>
                    <a:pt x="892" y="297"/>
                    <a:pt x="893" y="238"/>
                  </a:cubicBezTo>
                  <a:cubicBezTo>
                    <a:pt x="893" y="179"/>
                    <a:pt x="850" y="122"/>
                    <a:pt x="773" y="77"/>
                  </a:cubicBezTo>
                  <a:cubicBezTo>
                    <a:pt x="687" y="28"/>
                    <a:pt x="572" y="0"/>
                    <a:pt x="448" y="0"/>
                  </a:cubicBezTo>
                  <a:cubicBezTo>
                    <a:pt x="324" y="0"/>
                    <a:pt x="209" y="28"/>
                    <a:pt x="122" y="78"/>
                  </a:cubicBezTo>
                  <a:cubicBezTo>
                    <a:pt x="44" y="123"/>
                    <a:pt x="0" y="180"/>
                    <a:pt x="0" y="239"/>
                  </a:cubicBezTo>
                  <a:cubicBezTo>
                    <a:pt x="0" y="298"/>
                    <a:pt x="43" y="355"/>
                    <a:pt x="120" y="400"/>
                  </a:cubicBezTo>
                  <a:cubicBezTo>
                    <a:pt x="206" y="450"/>
                    <a:pt x="321" y="477"/>
                    <a:pt x="445" y="477"/>
                  </a:cubicBez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79" name="Freeform 268"/>
            <p:cNvSpPr>
              <a:spLocks/>
            </p:cNvSpPr>
            <p:nvPr/>
          </p:nvSpPr>
          <p:spPr bwMode="auto">
            <a:xfrm>
              <a:off x="1060450" y="2995613"/>
              <a:ext cx="1174750" cy="590550"/>
            </a:xfrm>
            <a:custGeom>
              <a:avLst/>
              <a:gdLst>
                <a:gd name="T0" fmla="*/ 765 w 799"/>
                <a:gd name="T1" fmla="*/ 259 h 402"/>
                <a:gd name="T2" fmla="*/ 645 w 799"/>
                <a:gd name="T3" fmla="*/ 98 h 402"/>
                <a:gd name="T4" fmla="*/ 320 w 799"/>
                <a:gd name="T5" fmla="*/ 21 h 402"/>
                <a:gd name="T6" fmla="*/ 0 w 799"/>
                <a:gd name="T7" fmla="*/ 96 h 402"/>
                <a:gd name="T8" fmla="*/ 28 w 799"/>
                <a:gd name="T9" fmla="*/ 78 h 402"/>
                <a:gd name="T10" fmla="*/ 354 w 799"/>
                <a:gd name="T11" fmla="*/ 0 h 402"/>
                <a:gd name="T12" fmla="*/ 679 w 799"/>
                <a:gd name="T13" fmla="*/ 77 h 402"/>
                <a:gd name="T14" fmla="*/ 799 w 799"/>
                <a:gd name="T15" fmla="*/ 238 h 402"/>
                <a:gd name="T16" fmla="*/ 677 w 799"/>
                <a:gd name="T17" fmla="*/ 400 h 402"/>
                <a:gd name="T18" fmla="*/ 671 w 799"/>
                <a:gd name="T19" fmla="*/ 402 h 402"/>
                <a:gd name="T20" fmla="*/ 765 w 799"/>
                <a:gd name="T21" fmla="*/ 25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9" h="402">
                  <a:moveTo>
                    <a:pt x="765" y="259"/>
                  </a:moveTo>
                  <a:cubicBezTo>
                    <a:pt x="765" y="200"/>
                    <a:pt x="722" y="143"/>
                    <a:pt x="645" y="98"/>
                  </a:cubicBezTo>
                  <a:cubicBezTo>
                    <a:pt x="559" y="48"/>
                    <a:pt x="444" y="21"/>
                    <a:pt x="320" y="21"/>
                  </a:cubicBezTo>
                  <a:cubicBezTo>
                    <a:pt x="199" y="21"/>
                    <a:pt x="86" y="47"/>
                    <a:pt x="0" y="96"/>
                  </a:cubicBezTo>
                  <a:cubicBezTo>
                    <a:pt x="9" y="89"/>
                    <a:pt x="18" y="83"/>
                    <a:pt x="28" y="78"/>
                  </a:cubicBezTo>
                  <a:cubicBezTo>
                    <a:pt x="115" y="28"/>
                    <a:pt x="230" y="0"/>
                    <a:pt x="354" y="0"/>
                  </a:cubicBezTo>
                  <a:cubicBezTo>
                    <a:pt x="478" y="0"/>
                    <a:pt x="593" y="28"/>
                    <a:pt x="679" y="77"/>
                  </a:cubicBezTo>
                  <a:cubicBezTo>
                    <a:pt x="756" y="122"/>
                    <a:pt x="799" y="179"/>
                    <a:pt x="799" y="238"/>
                  </a:cubicBezTo>
                  <a:cubicBezTo>
                    <a:pt x="798" y="297"/>
                    <a:pt x="755" y="354"/>
                    <a:pt x="677" y="400"/>
                  </a:cubicBezTo>
                  <a:cubicBezTo>
                    <a:pt x="675" y="401"/>
                    <a:pt x="673" y="401"/>
                    <a:pt x="671" y="402"/>
                  </a:cubicBezTo>
                  <a:cubicBezTo>
                    <a:pt x="732" y="360"/>
                    <a:pt x="765" y="310"/>
                    <a:pt x="765" y="259"/>
                  </a:cubicBezTo>
                  <a:close/>
                </a:path>
              </a:pathLst>
            </a:custGeom>
            <a:solidFill>
              <a:srgbClr val="00B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0" name="Freeform 269"/>
            <p:cNvSpPr>
              <a:spLocks/>
            </p:cNvSpPr>
            <p:nvPr/>
          </p:nvSpPr>
          <p:spPr bwMode="auto">
            <a:xfrm>
              <a:off x="2082800" y="3611563"/>
              <a:ext cx="531813" cy="411163"/>
            </a:xfrm>
            <a:custGeom>
              <a:avLst/>
              <a:gdLst>
                <a:gd name="T0" fmla="*/ 45 w 361"/>
                <a:gd name="T1" fmla="*/ 8 h 279"/>
                <a:gd name="T2" fmla="*/ 76 w 361"/>
                <a:gd name="T3" fmla="*/ 5 h 279"/>
                <a:gd name="T4" fmla="*/ 361 w 361"/>
                <a:gd name="T5" fmla="*/ 170 h 279"/>
                <a:gd name="T6" fmla="*/ 329 w 361"/>
                <a:gd name="T7" fmla="*/ 173 h 279"/>
                <a:gd name="T8" fmla="*/ 285 w 361"/>
                <a:gd name="T9" fmla="*/ 250 h 279"/>
                <a:gd name="T10" fmla="*/ 298 w 361"/>
                <a:gd name="T11" fmla="*/ 279 h 279"/>
                <a:gd name="T12" fmla="*/ 13 w 361"/>
                <a:gd name="T13" fmla="*/ 113 h 279"/>
                <a:gd name="T14" fmla="*/ 0 w 361"/>
                <a:gd name="T15" fmla="*/ 85 h 279"/>
                <a:gd name="T16" fmla="*/ 45 w 361"/>
                <a:gd name="T17" fmla="*/ 8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1" h="279">
                  <a:moveTo>
                    <a:pt x="45" y="8"/>
                  </a:moveTo>
                  <a:cubicBezTo>
                    <a:pt x="57" y="1"/>
                    <a:pt x="68" y="0"/>
                    <a:pt x="76" y="5"/>
                  </a:cubicBezTo>
                  <a:cubicBezTo>
                    <a:pt x="361" y="170"/>
                    <a:pt x="361" y="170"/>
                    <a:pt x="361" y="170"/>
                  </a:cubicBezTo>
                  <a:cubicBezTo>
                    <a:pt x="353" y="166"/>
                    <a:pt x="342" y="166"/>
                    <a:pt x="329" y="173"/>
                  </a:cubicBezTo>
                  <a:cubicBezTo>
                    <a:pt x="305" y="188"/>
                    <a:pt x="285" y="222"/>
                    <a:pt x="285" y="250"/>
                  </a:cubicBezTo>
                  <a:cubicBezTo>
                    <a:pt x="285" y="264"/>
                    <a:pt x="290" y="274"/>
                    <a:pt x="298" y="279"/>
                  </a:cubicBezTo>
                  <a:cubicBezTo>
                    <a:pt x="13" y="113"/>
                    <a:pt x="13" y="113"/>
                    <a:pt x="13" y="113"/>
                  </a:cubicBezTo>
                  <a:cubicBezTo>
                    <a:pt x="5" y="109"/>
                    <a:pt x="1" y="99"/>
                    <a:pt x="0" y="85"/>
                  </a:cubicBezTo>
                  <a:cubicBezTo>
                    <a:pt x="0" y="57"/>
                    <a:pt x="20" y="22"/>
                    <a:pt x="45" y="8"/>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1" name="Freeform 270"/>
            <p:cNvSpPr>
              <a:spLocks/>
            </p:cNvSpPr>
            <p:nvPr/>
          </p:nvSpPr>
          <p:spPr bwMode="auto">
            <a:xfrm>
              <a:off x="2501900" y="3846513"/>
              <a:ext cx="131763" cy="192088"/>
            </a:xfrm>
            <a:custGeom>
              <a:avLst/>
              <a:gdLst>
                <a:gd name="T0" fmla="*/ 44 w 89"/>
                <a:gd name="T1" fmla="*/ 14 h 131"/>
                <a:gd name="T2" fmla="*/ 89 w 89"/>
                <a:gd name="T3" fmla="*/ 40 h 131"/>
                <a:gd name="T4" fmla="*/ 45 w 89"/>
                <a:gd name="T5" fmla="*/ 116 h 131"/>
                <a:gd name="T6" fmla="*/ 0 w 89"/>
                <a:gd name="T7" fmla="*/ 91 h 131"/>
                <a:gd name="T8" fmla="*/ 44 w 89"/>
                <a:gd name="T9" fmla="*/ 14 h 131"/>
              </a:gdLst>
              <a:ahLst/>
              <a:cxnLst>
                <a:cxn ang="0">
                  <a:pos x="T0" y="T1"/>
                </a:cxn>
                <a:cxn ang="0">
                  <a:pos x="T2" y="T3"/>
                </a:cxn>
                <a:cxn ang="0">
                  <a:pos x="T4" y="T5"/>
                </a:cxn>
                <a:cxn ang="0">
                  <a:pos x="T6" y="T7"/>
                </a:cxn>
                <a:cxn ang="0">
                  <a:pos x="T8" y="T9"/>
                </a:cxn>
              </a:cxnLst>
              <a:rect l="0" t="0" r="r" b="b"/>
              <a:pathLst>
                <a:path w="89" h="131">
                  <a:moveTo>
                    <a:pt x="44" y="14"/>
                  </a:moveTo>
                  <a:cubicBezTo>
                    <a:pt x="69" y="0"/>
                    <a:pt x="89" y="12"/>
                    <a:pt x="89" y="40"/>
                  </a:cubicBezTo>
                  <a:cubicBezTo>
                    <a:pt x="89" y="68"/>
                    <a:pt x="69" y="102"/>
                    <a:pt x="45" y="116"/>
                  </a:cubicBezTo>
                  <a:cubicBezTo>
                    <a:pt x="20" y="131"/>
                    <a:pt x="0" y="119"/>
                    <a:pt x="0" y="91"/>
                  </a:cubicBezTo>
                  <a:cubicBezTo>
                    <a:pt x="0" y="63"/>
                    <a:pt x="20" y="29"/>
                    <a:pt x="44" y="14"/>
                  </a:cubicBezTo>
                  <a:close/>
                </a:path>
              </a:pathLst>
            </a:custGeom>
            <a:solidFill>
              <a:srgbClr val="D7D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2" name="Freeform 271"/>
            <p:cNvSpPr>
              <a:spLocks/>
            </p:cNvSpPr>
            <p:nvPr/>
          </p:nvSpPr>
          <p:spPr bwMode="auto">
            <a:xfrm>
              <a:off x="2462213" y="3790950"/>
              <a:ext cx="1109663" cy="855663"/>
            </a:xfrm>
            <a:custGeom>
              <a:avLst/>
              <a:gdLst>
                <a:gd name="T0" fmla="*/ 93 w 754"/>
                <a:gd name="T1" fmla="*/ 17 h 582"/>
                <a:gd name="T2" fmla="*/ 159 w 754"/>
                <a:gd name="T3" fmla="*/ 10 h 582"/>
                <a:gd name="T4" fmla="*/ 754 w 754"/>
                <a:gd name="T5" fmla="*/ 356 h 582"/>
                <a:gd name="T6" fmla="*/ 688 w 754"/>
                <a:gd name="T7" fmla="*/ 363 h 582"/>
                <a:gd name="T8" fmla="*/ 595 w 754"/>
                <a:gd name="T9" fmla="*/ 523 h 582"/>
                <a:gd name="T10" fmla="*/ 623 w 754"/>
                <a:gd name="T11" fmla="*/ 582 h 582"/>
                <a:gd name="T12" fmla="*/ 27 w 754"/>
                <a:gd name="T13" fmla="*/ 236 h 582"/>
                <a:gd name="T14" fmla="*/ 0 w 754"/>
                <a:gd name="T15" fmla="*/ 177 h 582"/>
                <a:gd name="T16" fmla="*/ 93 w 754"/>
                <a:gd name="T17" fmla="*/ 17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4" h="582">
                  <a:moveTo>
                    <a:pt x="93" y="17"/>
                  </a:moveTo>
                  <a:cubicBezTo>
                    <a:pt x="119" y="2"/>
                    <a:pt x="142" y="0"/>
                    <a:pt x="159" y="10"/>
                  </a:cubicBezTo>
                  <a:cubicBezTo>
                    <a:pt x="754" y="356"/>
                    <a:pt x="754" y="356"/>
                    <a:pt x="754" y="356"/>
                  </a:cubicBezTo>
                  <a:cubicBezTo>
                    <a:pt x="737" y="346"/>
                    <a:pt x="714" y="348"/>
                    <a:pt x="688" y="363"/>
                  </a:cubicBezTo>
                  <a:cubicBezTo>
                    <a:pt x="637" y="392"/>
                    <a:pt x="595" y="464"/>
                    <a:pt x="595" y="523"/>
                  </a:cubicBezTo>
                  <a:cubicBezTo>
                    <a:pt x="596" y="552"/>
                    <a:pt x="606" y="573"/>
                    <a:pt x="623" y="582"/>
                  </a:cubicBezTo>
                  <a:cubicBezTo>
                    <a:pt x="27" y="236"/>
                    <a:pt x="27" y="236"/>
                    <a:pt x="27" y="236"/>
                  </a:cubicBezTo>
                  <a:cubicBezTo>
                    <a:pt x="11" y="227"/>
                    <a:pt x="0" y="206"/>
                    <a:pt x="0" y="177"/>
                  </a:cubicBezTo>
                  <a:cubicBezTo>
                    <a:pt x="0" y="118"/>
                    <a:pt x="41" y="46"/>
                    <a:pt x="93" y="17"/>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283" name="Freeform 272"/>
            <p:cNvSpPr>
              <a:spLocks/>
            </p:cNvSpPr>
            <p:nvPr/>
          </p:nvSpPr>
          <p:spPr bwMode="auto">
            <a:xfrm>
              <a:off x="3338513" y="4279900"/>
              <a:ext cx="273050" cy="401638"/>
            </a:xfrm>
            <a:custGeom>
              <a:avLst/>
              <a:gdLst>
                <a:gd name="T0" fmla="*/ 93 w 186"/>
                <a:gd name="T1" fmla="*/ 30 h 272"/>
                <a:gd name="T2" fmla="*/ 186 w 186"/>
                <a:gd name="T3" fmla="*/ 83 h 272"/>
                <a:gd name="T4" fmla="*/ 94 w 186"/>
                <a:gd name="T5" fmla="*/ 243 h 272"/>
                <a:gd name="T6" fmla="*/ 0 w 186"/>
                <a:gd name="T7" fmla="*/ 190 h 272"/>
                <a:gd name="T8" fmla="*/ 93 w 186"/>
                <a:gd name="T9" fmla="*/ 30 h 272"/>
              </a:gdLst>
              <a:ahLst/>
              <a:cxnLst>
                <a:cxn ang="0">
                  <a:pos x="T0" y="T1"/>
                </a:cxn>
                <a:cxn ang="0">
                  <a:pos x="T2" y="T3"/>
                </a:cxn>
                <a:cxn ang="0">
                  <a:pos x="T4" y="T5"/>
                </a:cxn>
                <a:cxn ang="0">
                  <a:pos x="T6" y="T7"/>
                </a:cxn>
                <a:cxn ang="0">
                  <a:pos x="T8" y="T9"/>
                </a:cxn>
              </a:cxnLst>
              <a:rect l="0" t="0" r="r" b="b"/>
              <a:pathLst>
                <a:path w="186" h="272">
                  <a:moveTo>
                    <a:pt x="93" y="30"/>
                  </a:moveTo>
                  <a:cubicBezTo>
                    <a:pt x="144" y="0"/>
                    <a:pt x="186" y="24"/>
                    <a:pt x="186" y="83"/>
                  </a:cubicBezTo>
                  <a:cubicBezTo>
                    <a:pt x="186" y="142"/>
                    <a:pt x="145" y="213"/>
                    <a:pt x="94" y="243"/>
                  </a:cubicBezTo>
                  <a:cubicBezTo>
                    <a:pt x="42" y="272"/>
                    <a:pt x="1" y="249"/>
                    <a:pt x="0" y="190"/>
                  </a:cubicBezTo>
                  <a:cubicBezTo>
                    <a:pt x="0" y="131"/>
                    <a:pt x="42" y="59"/>
                    <a:pt x="93" y="30"/>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322" name="Group 3321"/>
          <p:cNvGrpSpPr/>
          <p:nvPr/>
        </p:nvGrpSpPr>
        <p:grpSpPr>
          <a:xfrm>
            <a:off x="5765774" y="3440649"/>
            <a:ext cx="673297" cy="915940"/>
            <a:chOff x="2382838" y="2501901"/>
            <a:chExt cx="1330325" cy="1809749"/>
          </a:xfrm>
        </p:grpSpPr>
        <p:sp>
          <p:nvSpPr>
            <p:cNvPr id="3315" name="Freeform 300"/>
            <p:cNvSpPr>
              <a:spLocks/>
            </p:cNvSpPr>
            <p:nvPr/>
          </p:nvSpPr>
          <p:spPr bwMode="auto">
            <a:xfrm>
              <a:off x="2435225" y="2852739"/>
              <a:ext cx="1112837" cy="1458911"/>
            </a:xfrm>
            <a:custGeom>
              <a:avLst/>
              <a:gdLst>
                <a:gd name="T0" fmla="*/ 840 w 840"/>
                <a:gd name="T1" fmla="*/ 2 h 1102"/>
                <a:gd name="T2" fmla="*/ 837 w 840"/>
                <a:gd name="T3" fmla="*/ 837 h 1102"/>
                <a:gd name="T4" fmla="*/ 716 w 840"/>
                <a:gd name="T5" fmla="*/ 1007 h 1102"/>
                <a:gd name="T6" fmla="*/ 124 w 840"/>
                <a:gd name="T7" fmla="*/ 1007 h 1102"/>
                <a:gd name="T8" fmla="*/ 0 w 840"/>
                <a:gd name="T9" fmla="*/ 835 h 1102"/>
                <a:gd name="T10" fmla="*/ 2 w 840"/>
                <a:gd name="T11" fmla="*/ 0 h 1102"/>
                <a:gd name="T12" fmla="*/ 126 w 840"/>
                <a:gd name="T13" fmla="*/ 173 h 1102"/>
                <a:gd name="T14" fmla="*/ 718 w 840"/>
                <a:gd name="T15" fmla="*/ 173 h 1102"/>
                <a:gd name="T16" fmla="*/ 840 w 840"/>
                <a:gd name="T17" fmla="*/ 2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0" h="1102">
                  <a:moveTo>
                    <a:pt x="840" y="2"/>
                  </a:moveTo>
                  <a:cubicBezTo>
                    <a:pt x="837" y="837"/>
                    <a:pt x="837" y="837"/>
                    <a:pt x="837" y="837"/>
                  </a:cubicBezTo>
                  <a:cubicBezTo>
                    <a:pt x="837" y="899"/>
                    <a:pt x="797" y="960"/>
                    <a:pt x="716" y="1007"/>
                  </a:cubicBezTo>
                  <a:cubicBezTo>
                    <a:pt x="553" y="1102"/>
                    <a:pt x="288" y="1102"/>
                    <a:pt x="124" y="1007"/>
                  </a:cubicBezTo>
                  <a:cubicBezTo>
                    <a:pt x="41" y="960"/>
                    <a:pt x="0" y="897"/>
                    <a:pt x="0" y="835"/>
                  </a:cubicBezTo>
                  <a:cubicBezTo>
                    <a:pt x="2" y="0"/>
                    <a:pt x="2" y="0"/>
                    <a:pt x="2" y="0"/>
                  </a:cubicBezTo>
                  <a:cubicBezTo>
                    <a:pt x="2" y="62"/>
                    <a:pt x="43" y="125"/>
                    <a:pt x="126" y="173"/>
                  </a:cubicBezTo>
                  <a:cubicBezTo>
                    <a:pt x="290" y="267"/>
                    <a:pt x="555" y="267"/>
                    <a:pt x="718" y="173"/>
                  </a:cubicBezTo>
                  <a:cubicBezTo>
                    <a:pt x="799" y="126"/>
                    <a:pt x="840" y="64"/>
                    <a:pt x="840" y="2"/>
                  </a:cubicBezTo>
                  <a:close/>
                </a:path>
              </a:pathLst>
            </a:custGeom>
            <a:gradFill flip="none" rotWithShape="1">
              <a:gsLst>
                <a:gs pos="0">
                  <a:schemeClr val="bg2">
                    <a:lumMod val="75000"/>
                    <a:lumOff val="25000"/>
                    <a:shade val="30000"/>
                    <a:satMod val="115000"/>
                  </a:schemeClr>
                </a:gs>
                <a:gs pos="50000">
                  <a:schemeClr val="bg2">
                    <a:lumMod val="75000"/>
                    <a:lumOff val="25000"/>
                    <a:shade val="67500"/>
                    <a:satMod val="115000"/>
                  </a:schemeClr>
                </a:gs>
                <a:gs pos="100000">
                  <a:schemeClr val="bg2">
                    <a:lumMod val="75000"/>
                    <a:lumOff val="25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6" name="Freeform 301"/>
            <p:cNvSpPr>
              <a:spLocks/>
            </p:cNvSpPr>
            <p:nvPr/>
          </p:nvSpPr>
          <p:spPr bwMode="auto">
            <a:xfrm>
              <a:off x="2382838" y="2501901"/>
              <a:ext cx="1219200" cy="704850"/>
            </a:xfrm>
            <a:custGeom>
              <a:avLst/>
              <a:gdLst>
                <a:gd name="T0" fmla="*/ 755 w 920"/>
                <a:gd name="T1" fmla="*/ 95 h 532"/>
                <a:gd name="T2" fmla="*/ 757 w 920"/>
                <a:gd name="T3" fmla="*/ 438 h 532"/>
                <a:gd name="T4" fmla="*/ 165 w 920"/>
                <a:gd name="T5" fmla="*/ 438 h 532"/>
                <a:gd name="T6" fmla="*/ 163 w 920"/>
                <a:gd name="T7" fmla="*/ 95 h 532"/>
                <a:gd name="T8" fmla="*/ 755 w 920"/>
                <a:gd name="T9" fmla="*/ 95 h 532"/>
              </a:gdLst>
              <a:ahLst/>
              <a:cxnLst>
                <a:cxn ang="0">
                  <a:pos x="T0" y="T1"/>
                </a:cxn>
                <a:cxn ang="0">
                  <a:pos x="T2" y="T3"/>
                </a:cxn>
                <a:cxn ang="0">
                  <a:pos x="T4" y="T5"/>
                </a:cxn>
                <a:cxn ang="0">
                  <a:pos x="T6" y="T7"/>
                </a:cxn>
                <a:cxn ang="0">
                  <a:pos x="T8" y="T9"/>
                </a:cxn>
              </a:cxnLst>
              <a:rect l="0" t="0" r="r" b="b"/>
              <a:pathLst>
                <a:path w="920" h="532">
                  <a:moveTo>
                    <a:pt x="755" y="95"/>
                  </a:moveTo>
                  <a:cubicBezTo>
                    <a:pt x="919" y="189"/>
                    <a:pt x="920" y="343"/>
                    <a:pt x="757" y="438"/>
                  </a:cubicBezTo>
                  <a:cubicBezTo>
                    <a:pt x="594" y="532"/>
                    <a:pt x="329" y="532"/>
                    <a:pt x="165" y="438"/>
                  </a:cubicBezTo>
                  <a:cubicBezTo>
                    <a:pt x="1" y="343"/>
                    <a:pt x="0" y="189"/>
                    <a:pt x="163" y="95"/>
                  </a:cubicBezTo>
                  <a:cubicBezTo>
                    <a:pt x="326" y="0"/>
                    <a:pt x="591" y="0"/>
                    <a:pt x="755" y="95"/>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7" name="Freeform 302"/>
            <p:cNvSpPr>
              <a:spLocks/>
            </p:cNvSpPr>
            <p:nvPr/>
          </p:nvSpPr>
          <p:spPr bwMode="auto">
            <a:xfrm>
              <a:off x="2490788" y="2584450"/>
              <a:ext cx="1003299" cy="538163"/>
            </a:xfrm>
            <a:custGeom>
              <a:avLst/>
              <a:gdLst>
                <a:gd name="T0" fmla="*/ 380 w 758"/>
                <a:gd name="T1" fmla="*/ 406 h 406"/>
                <a:gd name="T2" fmla="*/ 104 w 758"/>
                <a:gd name="T3" fmla="*/ 340 h 406"/>
                <a:gd name="T4" fmla="*/ 0 w 758"/>
                <a:gd name="T5" fmla="*/ 202 h 406"/>
                <a:gd name="T6" fmla="*/ 102 w 758"/>
                <a:gd name="T7" fmla="*/ 66 h 406"/>
                <a:gd name="T8" fmla="*/ 378 w 758"/>
                <a:gd name="T9" fmla="*/ 0 h 406"/>
                <a:gd name="T10" fmla="*/ 654 w 758"/>
                <a:gd name="T11" fmla="*/ 66 h 406"/>
                <a:gd name="T12" fmla="*/ 758 w 758"/>
                <a:gd name="T13" fmla="*/ 204 h 406"/>
                <a:gd name="T14" fmla="*/ 656 w 758"/>
                <a:gd name="T15" fmla="*/ 341 h 406"/>
                <a:gd name="T16" fmla="*/ 380 w 758"/>
                <a:gd name="T17" fmla="*/ 40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406">
                  <a:moveTo>
                    <a:pt x="380" y="406"/>
                  </a:moveTo>
                  <a:cubicBezTo>
                    <a:pt x="275" y="406"/>
                    <a:pt x="177" y="383"/>
                    <a:pt x="104" y="340"/>
                  </a:cubicBezTo>
                  <a:cubicBezTo>
                    <a:pt x="37" y="302"/>
                    <a:pt x="0" y="253"/>
                    <a:pt x="0" y="202"/>
                  </a:cubicBezTo>
                  <a:cubicBezTo>
                    <a:pt x="0" y="153"/>
                    <a:pt x="36" y="104"/>
                    <a:pt x="102" y="66"/>
                  </a:cubicBezTo>
                  <a:cubicBezTo>
                    <a:pt x="175" y="23"/>
                    <a:pt x="273" y="0"/>
                    <a:pt x="378" y="0"/>
                  </a:cubicBezTo>
                  <a:cubicBezTo>
                    <a:pt x="483" y="0"/>
                    <a:pt x="581" y="23"/>
                    <a:pt x="654" y="66"/>
                  </a:cubicBezTo>
                  <a:cubicBezTo>
                    <a:pt x="721" y="104"/>
                    <a:pt x="758" y="153"/>
                    <a:pt x="758" y="204"/>
                  </a:cubicBezTo>
                  <a:cubicBezTo>
                    <a:pt x="758" y="254"/>
                    <a:pt x="722" y="302"/>
                    <a:pt x="656" y="341"/>
                  </a:cubicBezTo>
                  <a:cubicBezTo>
                    <a:pt x="583" y="383"/>
                    <a:pt x="485" y="406"/>
                    <a:pt x="380" y="406"/>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8" name="Freeform 303"/>
            <p:cNvSpPr>
              <a:spLocks/>
            </p:cNvSpPr>
            <p:nvPr/>
          </p:nvSpPr>
          <p:spPr bwMode="auto">
            <a:xfrm>
              <a:off x="2517776" y="2759075"/>
              <a:ext cx="949325" cy="363537"/>
            </a:xfrm>
            <a:custGeom>
              <a:avLst/>
              <a:gdLst>
                <a:gd name="T0" fmla="*/ 633 w 716"/>
                <a:gd name="T1" fmla="*/ 66 h 274"/>
                <a:gd name="T2" fmla="*/ 357 w 716"/>
                <a:gd name="T3" fmla="*/ 0 h 274"/>
                <a:gd name="T4" fmla="*/ 81 w 716"/>
                <a:gd name="T5" fmla="*/ 66 h 274"/>
                <a:gd name="T6" fmla="*/ 0 w 716"/>
                <a:gd name="T7" fmla="*/ 136 h 274"/>
                <a:gd name="T8" fmla="*/ 83 w 716"/>
                <a:gd name="T9" fmla="*/ 208 h 274"/>
                <a:gd name="T10" fmla="*/ 359 w 716"/>
                <a:gd name="T11" fmla="*/ 274 h 274"/>
                <a:gd name="T12" fmla="*/ 635 w 716"/>
                <a:gd name="T13" fmla="*/ 209 h 274"/>
                <a:gd name="T14" fmla="*/ 716 w 716"/>
                <a:gd name="T15" fmla="*/ 138 h 274"/>
                <a:gd name="T16" fmla="*/ 633 w 716"/>
                <a:gd name="T17" fmla="*/ 66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6" h="274">
                  <a:moveTo>
                    <a:pt x="633" y="66"/>
                  </a:moveTo>
                  <a:cubicBezTo>
                    <a:pt x="560" y="23"/>
                    <a:pt x="462" y="0"/>
                    <a:pt x="357" y="0"/>
                  </a:cubicBezTo>
                  <a:cubicBezTo>
                    <a:pt x="252" y="0"/>
                    <a:pt x="154" y="23"/>
                    <a:pt x="81" y="66"/>
                  </a:cubicBezTo>
                  <a:cubicBezTo>
                    <a:pt x="45" y="87"/>
                    <a:pt x="18" y="111"/>
                    <a:pt x="0" y="136"/>
                  </a:cubicBezTo>
                  <a:cubicBezTo>
                    <a:pt x="18" y="163"/>
                    <a:pt x="46" y="187"/>
                    <a:pt x="83" y="208"/>
                  </a:cubicBezTo>
                  <a:cubicBezTo>
                    <a:pt x="156" y="251"/>
                    <a:pt x="254" y="274"/>
                    <a:pt x="359" y="274"/>
                  </a:cubicBezTo>
                  <a:cubicBezTo>
                    <a:pt x="464" y="274"/>
                    <a:pt x="562" y="251"/>
                    <a:pt x="635" y="209"/>
                  </a:cubicBezTo>
                  <a:cubicBezTo>
                    <a:pt x="671" y="188"/>
                    <a:pt x="698" y="163"/>
                    <a:pt x="716" y="138"/>
                  </a:cubicBezTo>
                  <a:cubicBezTo>
                    <a:pt x="698" y="112"/>
                    <a:pt x="670" y="87"/>
                    <a:pt x="633" y="66"/>
                  </a:cubicBezTo>
                  <a:close/>
                </a:path>
              </a:pathLst>
            </a:custGeom>
            <a:solidFill>
              <a:srgbClr val="7350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19" name="Freeform 304"/>
            <p:cNvSpPr>
              <a:spLocks/>
            </p:cNvSpPr>
            <p:nvPr/>
          </p:nvSpPr>
          <p:spPr bwMode="auto">
            <a:xfrm>
              <a:off x="3297238" y="3825875"/>
              <a:ext cx="268288" cy="90487"/>
            </a:xfrm>
            <a:custGeom>
              <a:avLst/>
              <a:gdLst>
                <a:gd name="T0" fmla="*/ 0 w 203"/>
                <a:gd name="T1" fmla="*/ 44 h 68"/>
                <a:gd name="T2" fmla="*/ 70 w 203"/>
                <a:gd name="T3" fmla="*/ 3 h 68"/>
                <a:gd name="T4" fmla="*/ 94 w 203"/>
                <a:gd name="T5" fmla="*/ 5 h 68"/>
                <a:gd name="T6" fmla="*/ 139 w 203"/>
                <a:gd name="T7" fmla="*/ 24 h 68"/>
                <a:gd name="T8" fmla="*/ 180 w 203"/>
                <a:gd name="T9" fmla="*/ 25 h 68"/>
                <a:gd name="T10" fmla="*/ 203 w 203"/>
                <a:gd name="T11" fmla="*/ 16 h 68"/>
                <a:gd name="T12" fmla="*/ 133 w 203"/>
                <a:gd name="T13" fmla="*/ 57 h 68"/>
                <a:gd name="T14" fmla="*/ 109 w 203"/>
                <a:gd name="T15" fmla="*/ 65 h 68"/>
                <a:gd name="T16" fmla="*/ 69 w 203"/>
                <a:gd name="T17" fmla="*/ 65 h 68"/>
                <a:gd name="T18" fmla="*/ 24 w 203"/>
                <a:gd name="T19" fmla="*/ 46 h 68"/>
                <a:gd name="T20" fmla="*/ 0 w 203"/>
                <a:gd name="T21" fmla="*/ 4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3" h="68">
                  <a:moveTo>
                    <a:pt x="0" y="44"/>
                  </a:moveTo>
                  <a:cubicBezTo>
                    <a:pt x="70" y="3"/>
                    <a:pt x="70" y="3"/>
                    <a:pt x="70" y="3"/>
                  </a:cubicBezTo>
                  <a:cubicBezTo>
                    <a:pt x="76" y="0"/>
                    <a:pt x="85" y="0"/>
                    <a:pt x="94" y="5"/>
                  </a:cubicBezTo>
                  <a:cubicBezTo>
                    <a:pt x="110" y="15"/>
                    <a:pt x="125" y="21"/>
                    <a:pt x="139" y="24"/>
                  </a:cubicBezTo>
                  <a:cubicBezTo>
                    <a:pt x="154" y="27"/>
                    <a:pt x="167" y="27"/>
                    <a:pt x="180" y="25"/>
                  </a:cubicBezTo>
                  <a:cubicBezTo>
                    <a:pt x="188" y="23"/>
                    <a:pt x="196" y="20"/>
                    <a:pt x="203" y="16"/>
                  </a:cubicBezTo>
                  <a:cubicBezTo>
                    <a:pt x="133" y="57"/>
                    <a:pt x="133" y="57"/>
                    <a:pt x="133" y="57"/>
                  </a:cubicBezTo>
                  <a:cubicBezTo>
                    <a:pt x="126" y="61"/>
                    <a:pt x="118" y="64"/>
                    <a:pt x="109" y="65"/>
                  </a:cubicBezTo>
                  <a:cubicBezTo>
                    <a:pt x="97" y="68"/>
                    <a:pt x="84" y="68"/>
                    <a:pt x="69" y="65"/>
                  </a:cubicBezTo>
                  <a:cubicBezTo>
                    <a:pt x="55" y="61"/>
                    <a:pt x="39" y="55"/>
                    <a:pt x="24" y="46"/>
                  </a:cubicBezTo>
                  <a:cubicBezTo>
                    <a:pt x="14" y="41"/>
                    <a:pt x="6" y="40"/>
                    <a:pt x="0" y="44"/>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0" name="Freeform 305"/>
            <p:cNvSpPr>
              <a:spLocks/>
            </p:cNvSpPr>
            <p:nvPr/>
          </p:nvSpPr>
          <p:spPr bwMode="auto">
            <a:xfrm>
              <a:off x="3298826" y="3255964"/>
              <a:ext cx="414337" cy="750888"/>
            </a:xfrm>
            <a:custGeom>
              <a:avLst/>
              <a:gdLst>
                <a:gd name="T0" fmla="*/ 296 w 313"/>
                <a:gd name="T1" fmla="*/ 277 h 567"/>
                <a:gd name="T2" fmla="*/ 217 w 313"/>
                <a:gd name="T3" fmla="*/ 120 h 567"/>
                <a:gd name="T4" fmla="*/ 159 w 313"/>
                <a:gd name="T5" fmla="*/ 55 h 567"/>
                <a:gd name="T6" fmla="*/ 94 w 313"/>
                <a:gd name="T7" fmla="*/ 6 h 567"/>
                <a:gd name="T8" fmla="*/ 71 w 313"/>
                <a:gd name="T9" fmla="*/ 4 h 567"/>
                <a:gd name="T10" fmla="*/ 0 w 313"/>
                <a:gd name="T11" fmla="*/ 45 h 567"/>
                <a:gd name="T12" fmla="*/ 24 w 313"/>
                <a:gd name="T13" fmla="*/ 47 h 567"/>
                <a:gd name="T14" fmla="*/ 89 w 313"/>
                <a:gd name="T15" fmla="*/ 96 h 567"/>
                <a:gd name="T16" fmla="*/ 146 w 313"/>
                <a:gd name="T17" fmla="*/ 161 h 567"/>
                <a:gd name="T18" fmla="*/ 226 w 313"/>
                <a:gd name="T19" fmla="*/ 318 h 567"/>
                <a:gd name="T20" fmla="*/ 243 w 313"/>
                <a:gd name="T21" fmla="*/ 426 h 567"/>
                <a:gd name="T22" fmla="*/ 233 w 313"/>
                <a:gd name="T23" fmla="*/ 495 h 567"/>
                <a:gd name="T24" fmla="*/ 205 w 313"/>
                <a:gd name="T25" fmla="*/ 545 h 567"/>
                <a:gd name="T26" fmla="*/ 178 w 313"/>
                <a:gd name="T27" fmla="*/ 567 h 567"/>
                <a:gd name="T28" fmla="*/ 249 w 313"/>
                <a:gd name="T29" fmla="*/ 526 h 567"/>
                <a:gd name="T30" fmla="*/ 275 w 313"/>
                <a:gd name="T31" fmla="*/ 505 h 567"/>
                <a:gd name="T32" fmla="*/ 303 w 313"/>
                <a:gd name="T33" fmla="*/ 455 h 567"/>
                <a:gd name="T34" fmla="*/ 313 w 313"/>
                <a:gd name="T35" fmla="*/ 385 h 567"/>
                <a:gd name="T36" fmla="*/ 296 w 313"/>
                <a:gd name="T37" fmla="*/ 277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567">
                  <a:moveTo>
                    <a:pt x="296" y="277"/>
                  </a:moveTo>
                  <a:cubicBezTo>
                    <a:pt x="279" y="222"/>
                    <a:pt x="251" y="168"/>
                    <a:pt x="217" y="120"/>
                  </a:cubicBezTo>
                  <a:cubicBezTo>
                    <a:pt x="199" y="97"/>
                    <a:pt x="180" y="75"/>
                    <a:pt x="159" y="55"/>
                  </a:cubicBezTo>
                  <a:cubicBezTo>
                    <a:pt x="139" y="36"/>
                    <a:pt x="117" y="19"/>
                    <a:pt x="94" y="6"/>
                  </a:cubicBezTo>
                  <a:cubicBezTo>
                    <a:pt x="85" y="1"/>
                    <a:pt x="77" y="0"/>
                    <a:pt x="71" y="4"/>
                  </a:cubicBezTo>
                  <a:cubicBezTo>
                    <a:pt x="0" y="45"/>
                    <a:pt x="0" y="45"/>
                    <a:pt x="0" y="45"/>
                  </a:cubicBezTo>
                  <a:cubicBezTo>
                    <a:pt x="6" y="41"/>
                    <a:pt x="15" y="42"/>
                    <a:pt x="24" y="47"/>
                  </a:cubicBezTo>
                  <a:cubicBezTo>
                    <a:pt x="46" y="60"/>
                    <a:pt x="68" y="77"/>
                    <a:pt x="89" y="96"/>
                  </a:cubicBezTo>
                  <a:cubicBezTo>
                    <a:pt x="110" y="115"/>
                    <a:pt x="129" y="137"/>
                    <a:pt x="146" y="161"/>
                  </a:cubicBezTo>
                  <a:cubicBezTo>
                    <a:pt x="181" y="209"/>
                    <a:pt x="209" y="263"/>
                    <a:pt x="226" y="318"/>
                  </a:cubicBezTo>
                  <a:cubicBezTo>
                    <a:pt x="237" y="355"/>
                    <a:pt x="243" y="391"/>
                    <a:pt x="243" y="426"/>
                  </a:cubicBezTo>
                  <a:cubicBezTo>
                    <a:pt x="243" y="452"/>
                    <a:pt x="239" y="475"/>
                    <a:pt x="233" y="495"/>
                  </a:cubicBezTo>
                  <a:cubicBezTo>
                    <a:pt x="226" y="515"/>
                    <a:pt x="217" y="532"/>
                    <a:pt x="205" y="545"/>
                  </a:cubicBezTo>
                  <a:cubicBezTo>
                    <a:pt x="197" y="554"/>
                    <a:pt x="188" y="561"/>
                    <a:pt x="178" y="567"/>
                  </a:cubicBezTo>
                  <a:cubicBezTo>
                    <a:pt x="249" y="526"/>
                    <a:pt x="249" y="526"/>
                    <a:pt x="249" y="526"/>
                  </a:cubicBezTo>
                  <a:cubicBezTo>
                    <a:pt x="258" y="520"/>
                    <a:pt x="267" y="513"/>
                    <a:pt x="275" y="505"/>
                  </a:cubicBezTo>
                  <a:cubicBezTo>
                    <a:pt x="287" y="491"/>
                    <a:pt x="296" y="475"/>
                    <a:pt x="303" y="455"/>
                  </a:cubicBezTo>
                  <a:cubicBezTo>
                    <a:pt x="309" y="435"/>
                    <a:pt x="313" y="411"/>
                    <a:pt x="313" y="385"/>
                  </a:cubicBezTo>
                  <a:cubicBezTo>
                    <a:pt x="313" y="351"/>
                    <a:pt x="307" y="314"/>
                    <a:pt x="296" y="277"/>
                  </a:cubicBezTo>
                  <a:close/>
                </a:path>
              </a:pathLst>
            </a:custGeom>
            <a:solidFill>
              <a:schemeClr val="bg2">
                <a:lumMod val="25000"/>
                <a:lumOff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1" name="Freeform 306"/>
            <p:cNvSpPr>
              <a:spLocks/>
            </p:cNvSpPr>
            <p:nvPr/>
          </p:nvSpPr>
          <p:spPr bwMode="auto">
            <a:xfrm>
              <a:off x="3284538" y="3305175"/>
              <a:ext cx="336550" cy="725487"/>
            </a:xfrm>
            <a:custGeom>
              <a:avLst/>
              <a:gdLst>
                <a:gd name="T0" fmla="*/ 34 w 253"/>
                <a:gd name="T1" fmla="*/ 10 h 548"/>
                <a:gd name="T2" fmla="*/ 99 w 253"/>
                <a:gd name="T3" fmla="*/ 59 h 548"/>
                <a:gd name="T4" fmla="*/ 156 w 253"/>
                <a:gd name="T5" fmla="*/ 124 h 548"/>
                <a:gd name="T6" fmla="*/ 236 w 253"/>
                <a:gd name="T7" fmla="*/ 281 h 548"/>
                <a:gd name="T8" fmla="*/ 253 w 253"/>
                <a:gd name="T9" fmla="*/ 389 h 548"/>
                <a:gd name="T10" fmla="*/ 243 w 253"/>
                <a:gd name="T11" fmla="*/ 458 h 548"/>
                <a:gd name="T12" fmla="*/ 215 w 253"/>
                <a:gd name="T13" fmla="*/ 508 h 548"/>
                <a:gd name="T14" fmla="*/ 118 w 253"/>
                <a:gd name="T15" fmla="*/ 544 h 548"/>
                <a:gd name="T16" fmla="*/ 32 w 253"/>
                <a:gd name="T17" fmla="*/ 515 h 548"/>
                <a:gd name="T18" fmla="*/ 0 w 253"/>
                <a:gd name="T19" fmla="*/ 458 h 548"/>
                <a:gd name="T20" fmla="*/ 33 w 253"/>
                <a:gd name="T21" fmla="*/ 439 h 548"/>
                <a:gd name="T22" fmla="*/ 78 w 253"/>
                <a:gd name="T23" fmla="*/ 458 h 548"/>
                <a:gd name="T24" fmla="*/ 118 w 253"/>
                <a:gd name="T25" fmla="*/ 458 h 548"/>
                <a:gd name="T26" fmla="*/ 175 w 253"/>
                <a:gd name="T27" fmla="*/ 413 h 548"/>
                <a:gd name="T28" fmla="*/ 187 w 253"/>
                <a:gd name="T29" fmla="*/ 351 h 548"/>
                <a:gd name="T30" fmla="*/ 180 w 253"/>
                <a:gd name="T31" fmla="*/ 295 h 548"/>
                <a:gd name="T32" fmla="*/ 161 w 253"/>
                <a:gd name="T33" fmla="*/ 237 h 548"/>
                <a:gd name="T34" fmla="*/ 93 w 253"/>
                <a:gd name="T35" fmla="*/ 134 h 548"/>
                <a:gd name="T36" fmla="*/ 34 w 253"/>
                <a:gd name="T37" fmla="*/ 86 h 548"/>
                <a:gd name="T38" fmla="*/ 1 w 253"/>
                <a:gd name="T39" fmla="*/ 29 h 548"/>
                <a:gd name="T40" fmla="*/ 34 w 253"/>
                <a:gd name="T41" fmla="*/ 10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3" h="548">
                  <a:moveTo>
                    <a:pt x="34" y="10"/>
                  </a:moveTo>
                  <a:cubicBezTo>
                    <a:pt x="56" y="23"/>
                    <a:pt x="78" y="40"/>
                    <a:pt x="99" y="59"/>
                  </a:cubicBezTo>
                  <a:cubicBezTo>
                    <a:pt x="120" y="78"/>
                    <a:pt x="139" y="100"/>
                    <a:pt x="156" y="124"/>
                  </a:cubicBezTo>
                  <a:cubicBezTo>
                    <a:pt x="191" y="172"/>
                    <a:pt x="219" y="226"/>
                    <a:pt x="236" y="281"/>
                  </a:cubicBezTo>
                  <a:cubicBezTo>
                    <a:pt x="247" y="318"/>
                    <a:pt x="253" y="354"/>
                    <a:pt x="253" y="389"/>
                  </a:cubicBezTo>
                  <a:cubicBezTo>
                    <a:pt x="253" y="415"/>
                    <a:pt x="249" y="438"/>
                    <a:pt x="243" y="458"/>
                  </a:cubicBezTo>
                  <a:cubicBezTo>
                    <a:pt x="236" y="478"/>
                    <a:pt x="227" y="495"/>
                    <a:pt x="215" y="508"/>
                  </a:cubicBezTo>
                  <a:cubicBezTo>
                    <a:pt x="191" y="535"/>
                    <a:pt x="157" y="548"/>
                    <a:pt x="118" y="544"/>
                  </a:cubicBezTo>
                  <a:cubicBezTo>
                    <a:pt x="91" y="542"/>
                    <a:pt x="63" y="532"/>
                    <a:pt x="32" y="515"/>
                  </a:cubicBezTo>
                  <a:cubicBezTo>
                    <a:pt x="14" y="504"/>
                    <a:pt x="0" y="479"/>
                    <a:pt x="0" y="458"/>
                  </a:cubicBezTo>
                  <a:cubicBezTo>
                    <a:pt x="0" y="437"/>
                    <a:pt x="14" y="429"/>
                    <a:pt x="33" y="439"/>
                  </a:cubicBezTo>
                  <a:cubicBezTo>
                    <a:pt x="48" y="448"/>
                    <a:pt x="64" y="454"/>
                    <a:pt x="78" y="458"/>
                  </a:cubicBezTo>
                  <a:cubicBezTo>
                    <a:pt x="93" y="461"/>
                    <a:pt x="106" y="461"/>
                    <a:pt x="118" y="458"/>
                  </a:cubicBezTo>
                  <a:cubicBezTo>
                    <a:pt x="143" y="453"/>
                    <a:pt x="163" y="438"/>
                    <a:pt x="175" y="413"/>
                  </a:cubicBezTo>
                  <a:cubicBezTo>
                    <a:pt x="182" y="396"/>
                    <a:pt x="187" y="376"/>
                    <a:pt x="187" y="351"/>
                  </a:cubicBezTo>
                  <a:cubicBezTo>
                    <a:pt x="187" y="333"/>
                    <a:pt x="185" y="314"/>
                    <a:pt x="180" y="295"/>
                  </a:cubicBezTo>
                  <a:cubicBezTo>
                    <a:pt x="176" y="276"/>
                    <a:pt x="169" y="256"/>
                    <a:pt x="161" y="237"/>
                  </a:cubicBezTo>
                  <a:cubicBezTo>
                    <a:pt x="144" y="200"/>
                    <a:pt x="121" y="163"/>
                    <a:pt x="93" y="134"/>
                  </a:cubicBezTo>
                  <a:cubicBezTo>
                    <a:pt x="75" y="114"/>
                    <a:pt x="55" y="98"/>
                    <a:pt x="34" y="86"/>
                  </a:cubicBezTo>
                  <a:cubicBezTo>
                    <a:pt x="15" y="75"/>
                    <a:pt x="1" y="50"/>
                    <a:pt x="1" y="29"/>
                  </a:cubicBezTo>
                  <a:cubicBezTo>
                    <a:pt x="1" y="8"/>
                    <a:pt x="16" y="0"/>
                    <a:pt x="34" y="10"/>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347" name="Group 3346"/>
          <p:cNvGrpSpPr/>
          <p:nvPr/>
        </p:nvGrpSpPr>
        <p:grpSpPr>
          <a:xfrm>
            <a:off x="5554085" y="4677309"/>
            <a:ext cx="1070102" cy="1695104"/>
            <a:chOff x="1058863" y="1779588"/>
            <a:chExt cx="2370138" cy="3754437"/>
          </a:xfrm>
        </p:grpSpPr>
        <p:sp>
          <p:nvSpPr>
            <p:cNvPr id="3326" name="Oval 310"/>
            <p:cNvSpPr>
              <a:spLocks noChangeArrowheads="1"/>
            </p:cNvSpPr>
            <p:nvPr/>
          </p:nvSpPr>
          <p:spPr bwMode="auto">
            <a:xfrm>
              <a:off x="2819400" y="4248150"/>
              <a:ext cx="207963" cy="207963"/>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7" name="Freeform 311"/>
            <p:cNvSpPr>
              <a:spLocks/>
            </p:cNvSpPr>
            <p:nvPr/>
          </p:nvSpPr>
          <p:spPr bwMode="auto">
            <a:xfrm>
              <a:off x="2095500" y="4241800"/>
              <a:ext cx="904875" cy="584200"/>
            </a:xfrm>
            <a:custGeom>
              <a:avLst/>
              <a:gdLst>
                <a:gd name="T0" fmla="*/ 58 w 320"/>
                <a:gd name="T1" fmla="*/ 183 h 207"/>
                <a:gd name="T2" fmla="*/ 278 w 320"/>
                <a:gd name="T3" fmla="*/ 24 h 207"/>
                <a:gd name="T4" fmla="*/ 302 w 320"/>
                <a:gd name="T5" fmla="*/ 16 h 207"/>
                <a:gd name="T6" fmla="*/ 318 w 320"/>
                <a:gd name="T7" fmla="*/ 9 h 207"/>
                <a:gd name="T8" fmla="*/ 299 w 320"/>
                <a:gd name="T9" fmla="*/ 5 h 207"/>
                <a:gd name="T10" fmla="*/ 274 w 320"/>
                <a:gd name="T11" fmla="*/ 10 h 207"/>
                <a:gd name="T12" fmla="*/ 25 w 320"/>
                <a:gd name="T13" fmla="*/ 149 h 207"/>
                <a:gd name="T14" fmla="*/ 58 w 320"/>
                <a:gd name="T15" fmla="*/ 183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0" h="207">
                  <a:moveTo>
                    <a:pt x="58" y="183"/>
                  </a:moveTo>
                  <a:cubicBezTo>
                    <a:pt x="118" y="115"/>
                    <a:pt x="194" y="58"/>
                    <a:pt x="278" y="24"/>
                  </a:cubicBezTo>
                  <a:cubicBezTo>
                    <a:pt x="286" y="21"/>
                    <a:pt x="293" y="18"/>
                    <a:pt x="302" y="16"/>
                  </a:cubicBezTo>
                  <a:cubicBezTo>
                    <a:pt x="306" y="15"/>
                    <a:pt x="317" y="15"/>
                    <a:pt x="318" y="9"/>
                  </a:cubicBezTo>
                  <a:cubicBezTo>
                    <a:pt x="320" y="0"/>
                    <a:pt x="304" y="5"/>
                    <a:pt x="299" y="5"/>
                  </a:cubicBezTo>
                  <a:cubicBezTo>
                    <a:pt x="291" y="6"/>
                    <a:pt x="282" y="8"/>
                    <a:pt x="274" y="10"/>
                  </a:cubicBezTo>
                  <a:cubicBezTo>
                    <a:pt x="182" y="35"/>
                    <a:pt x="96" y="86"/>
                    <a:pt x="25" y="149"/>
                  </a:cubicBezTo>
                  <a:cubicBezTo>
                    <a:pt x="0" y="170"/>
                    <a:pt x="36" y="207"/>
                    <a:pt x="58" y="183"/>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8" name="Freeform 312"/>
            <p:cNvSpPr>
              <a:spLocks/>
            </p:cNvSpPr>
            <p:nvPr/>
          </p:nvSpPr>
          <p:spPr bwMode="auto">
            <a:xfrm>
              <a:off x="1458913" y="3452813"/>
              <a:ext cx="1220788" cy="908050"/>
            </a:xfrm>
            <a:custGeom>
              <a:avLst/>
              <a:gdLst>
                <a:gd name="T0" fmla="*/ 0 w 769"/>
                <a:gd name="T1" fmla="*/ 0 h 572"/>
                <a:gd name="T2" fmla="*/ 0 w 769"/>
                <a:gd name="T3" fmla="*/ 128 h 572"/>
                <a:gd name="T4" fmla="*/ 769 w 769"/>
                <a:gd name="T5" fmla="*/ 572 h 572"/>
                <a:gd name="T6" fmla="*/ 769 w 769"/>
                <a:gd name="T7" fmla="*/ 442 h 572"/>
                <a:gd name="T8" fmla="*/ 0 w 769"/>
                <a:gd name="T9" fmla="*/ 0 h 572"/>
              </a:gdLst>
              <a:ahLst/>
              <a:cxnLst>
                <a:cxn ang="0">
                  <a:pos x="T0" y="T1"/>
                </a:cxn>
                <a:cxn ang="0">
                  <a:pos x="T2" y="T3"/>
                </a:cxn>
                <a:cxn ang="0">
                  <a:pos x="T4" y="T5"/>
                </a:cxn>
                <a:cxn ang="0">
                  <a:pos x="T6" y="T7"/>
                </a:cxn>
                <a:cxn ang="0">
                  <a:pos x="T8" y="T9"/>
                </a:cxn>
              </a:cxnLst>
              <a:rect l="0" t="0" r="r" b="b"/>
              <a:pathLst>
                <a:path w="769" h="572">
                  <a:moveTo>
                    <a:pt x="0" y="0"/>
                  </a:moveTo>
                  <a:lnTo>
                    <a:pt x="0" y="128"/>
                  </a:lnTo>
                  <a:lnTo>
                    <a:pt x="769" y="572"/>
                  </a:lnTo>
                  <a:lnTo>
                    <a:pt x="769" y="442"/>
                  </a:lnTo>
                  <a:lnTo>
                    <a:pt x="0" y="0"/>
                  </a:lnTo>
                  <a:close/>
                </a:path>
              </a:pathLst>
            </a:custGeom>
            <a:solidFill>
              <a:srgbClr val="00B3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29" name="Freeform 313"/>
            <p:cNvSpPr>
              <a:spLocks/>
            </p:cNvSpPr>
            <p:nvPr/>
          </p:nvSpPr>
          <p:spPr bwMode="auto">
            <a:xfrm>
              <a:off x="2679700" y="3719513"/>
              <a:ext cx="749300" cy="641350"/>
            </a:xfrm>
            <a:custGeom>
              <a:avLst/>
              <a:gdLst>
                <a:gd name="T0" fmla="*/ 0 w 472"/>
                <a:gd name="T1" fmla="*/ 274 h 404"/>
                <a:gd name="T2" fmla="*/ 0 w 472"/>
                <a:gd name="T3" fmla="*/ 404 h 404"/>
                <a:gd name="T4" fmla="*/ 472 w 472"/>
                <a:gd name="T5" fmla="*/ 130 h 404"/>
                <a:gd name="T6" fmla="*/ 472 w 472"/>
                <a:gd name="T7" fmla="*/ 0 h 404"/>
                <a:gd name="T8" fmla="*/ 0 w 472"/>
                <a:gd name="T9" fmla="*/ 274 h 404"/>
              </a:gdLst>
              <a:ahLst/>
              <a:cxnLst>
                <a:cxn ang="0">
                  <a:pos x="T0" y="T1"/>
                </a:cxn>
                <a:cxn ang="0">
                  <a:pos x="T2" y="T3"/>
                </a:cxn>
                <a:cxn ang="0">
                  <a:pos x="T4" y="T5"/>
                </a:cxn>
                <a:cxn ang="0">
                  <a:pos x="T6" y="T7"/>
                </a:cxn>
                <a:cxn ang="0">
                  <a:pos x="T8" y="T9"/>
                </a:cxn>
              </a:cxnLst>
              <a:rect l="0" t="0" r="r" b="b"/>
              <a:pathLst>
                <a:path w="472" h="404">
                  <a:moveTo>
                    <a:pt x="0" y="274"/>
                  </a:moveTo>
                  <a:lnTo>
                    <a:pt x="0" y="404"/>
                  </a:lnTo>
                  <a:lnTo>
                    <a:pt x="472" y="130"/>
                  </a:lnTo>
                  <a:lnTo>
                    <a:pt x="472" y="0"/>
                  </a:lnTo>
                  <a:lnTo>
                    <a:pt x="0" y="274"/>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0" name="Freeform 314"/>
            <p:cNvSpPr>
              <a:spLocks/>
            </p:cNvSpPr>
            <p:nvPr/>
          </p:nvSpPr>
          <p:spPr bwMode="auto">
            <a:xfrm>
              <a:off x="1458913" y="3017838"/>
              <a:ext cx="1970088" cy="1136650"/>
            </a:xfrm>
            <a:custGeom>
              <a:avLst/>
              <a:gdLst>
                <a:gd name="T0" fmla="*/ 496 w 697"/>
                <a:gd name="T1" fmla="*/ 115 h 403"/>
                <a:gd name="T2" fmla="*/ 265 w 697"/>
                <a:gd name="T3" fmla="*/ 0 h 403"/>
                <a:gd name="T4" fmla="*/ 0 w 697"/>
                <a:gd name="T5" fmla="*/ 154 h 403"/>
                <a:gd name="T6" fmla="*/ 432 w 697"/>
                <a:gd name="T7" fmla="*/ 403 h 403"/>
                <a:gd name="T8" fmla="*/ 697 w 697"/>
                <a:gd name="T9" fmla="*/ 249 h 403"/>
                <a:gd name="T10" fmla="*/ 496 w 697"/>
                <a:gd name="T11" fmla="*/ 115 h 403"/>
              </a:gdLst>
              <a:ahLst/>
              <a:cxnLst>
                <a:cxn ang="0">
                  <a:pos x="T0" y="T1"/>
                </a:cxn>
                <a:cxn ang="0">
                  <a:pos x="T2" y="T3"/>
                </a:cxn>
                <a:cxn ang="0">
                  <a:pos x="T4" y="T5"/>
                </a:cxn>
                <a:cxn ang="0">
                  <a:pos x="T6" y="T7"/>
                </a:cxn>
                <a:cxn ang="0">
                  <a:pos x="T8" y="T9"/>
                </a:cxn>
                <a:cxn ang="0">
                  <a:pos x="T10" y="T11"/>
                </a:cxn>
              </a:cxnLst>
              <a:rect l="0" t="0" r="r" b="b"/>
              <a:pathLst>
                <a:path w="697" h="403">
                  <a:moveTo>
                    <a:pt x="496" y="115"/>
                  </a:moveTo>
                  <a:cubicBezTo>
                    <a:pt x="415" y="68"/>
                    <a:pt x="334" y="28"/>
                    <a:pt x="265" y="0"/>
                  </a:cubicBezTo>
                  <a:cubicBezTo>
                    <a:pt x="0" y="154"/>
                    <a:pt x="0" y="154"/>
                    <a:pt x="0" y="154"/>
                  </a:cubicBezTo>
                  <a:cubicBezTo>
                    <a:pt x="432" y="403"/>
                    <a:pt x="432" y="403"/>
                    <a:pt x="432" y="403"/>
                  </a:cubicBezTo>
                  <a:cubicBezTo>
                    <a:pt x="697" y="249"/>
                    <a:pt x="697" y="249"/>
                    <a:pt x="697" y="249"/>
                  </a:cubicBezTo>
                  <a:cubicBezTo>
                    <a:pt x="647" y="209"/>
                    <a:pt x="578" y="162"/>
                    <a:pt x="496" y="115"/>
                  </a:cubicBez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1" name="Oval 315"/>
            <p:cNvSpPr>
              <a:spLocks noChangeArrowheads="1"/>
            </p:cNvSpPr>
            <p:nvPr/>
          </p:nvSpPr>
          <p:spPr bwMode="auto">
            <a:xfrm>
              <a:off x="3181350" y="4992688"/>
              <a:ext cx="204788" cy="206375"/>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2" name="Oval 316"/>
            <p:cNvSpPr>
              <a:spLocks noChangeArrowheads="1"/>
            </p:cNvSpPr>
            <p:nvPr/>
          </p:nvSpPr>
          <p:spPr bwMode="auto">
            <a:xfrm>
              <a:off x="1903413" y="5327650"/>
              <a:ext cx="209550" cy="206375"/>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3" name="Oval 317"/>
            <p:cNvSpPr>
              <a:spLocks noChangeArrowheads="1"/>
            </p:cNvSpPr>
            <p:nvPr/>
          </p:nvSpPr>
          <p:spPr bwMode="auto">
            <a:xfrm>
              <a:off x="1069975" y="4757738"/>
              <a:ext cx="209550" cy="209550"/>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4" name="Oval 318"/>
            <p:cNvSpPr>
              <a:spLocks noChangeArrowheads="1"/>
            </p:cNvSpPr>
            <p:nvPr/>
          </p:nvSpPr>
          <p:spPr bwMode="auto">
            <a:xfrm>
              <a:off x="1643063" y="4154488"/>
              <a:ext cx="209550" cy="206375"/>
            </a:xfrm>
            <a:prstGeom prst="ellipse">
              <a:avLst/>
            </a:pr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5" name="Freeform 319"/>
            <p:cNvSpPr>
              <a:spLocks/>
            </p:cNvSpPr>
            <p:nvPr/>
          </p:nvSpPr>
          <p:spPr bwMode="auto">
            <a:xfrm>
              <a:off x="2117725" y="4637088"/>
              <a:ext cx="1295400" cy="450850"/>
            </a:xfrm>
            <a:custGeom>
              <a:avLst/>
              <a:gdLst>
                <a:gd name="T0" fmla="*/ 447 w 458"/>
                <a:gd name="T1" fmla="*/ 138 h 160"/>
                <a:gd name="T2" fmla="*/ 248 w 458"/>
                <a:gd name="T3" fmla="*/ 43 h 160"/>
                <a:gd name="T4" fmla="*/ 34 w 458"/>
                <a:gd name="T5" fmla="*/ 2 h 160"/>
                <a:gd name="T6" fmla="*/ 14 w 458"/>
                <a:gd name="T7" fmla="*/ 41 h 160"/>
                <a:gd name="T8" fmla="*/ 56 w 458"/>
                <a:gd name="T9" fmla="*/ 50 h 160"/>
                <a:gd name="T10" fmla="*/ 191 w 458"/>
                <a:gd name="T11" fmla="*/ 64 h 160"/>
                <a:gd name="T12" fmla="*/ 439 w 458"/>
                <a:gd name="T13" fmla="*/ 154 h 160"/>
                <a:gd name="T14" fmla="*/ 447 w 458"/>
                <a:gd name="T15" fmla="*/ 138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160">
                  <a:moveTo>
                    <a:pt x="447" y="138"/>
                  </a:moveTo>
                  <a:cubicBezTo>
                    <a:pt x="384" y="101"/>
                    <a:pt x="318" y="67"/>
                    <a:pt x="248" y="43"/>
                  </a:cubicBezTo>
                  <a:cubicBezTo>
                    <a:pt x="179" y="19"/>
                    <a:pt x="107" y="7"/>
                    <a:pt x="34" y="2"/>
                  </a:cubicBezTo>
                  <a:cubicBezTo>
                    <a:pt x="13" y="0"/>
                    <a:pt x="0" y="25"/>
                    <a:pt x="14" y="41"/>
                  </a:cubicBezTo>
                  <a:cubicBezTo>
                    <a:pt x="24" y="53"/>
                    <a:pt x="42" y="50"/>
                    <a:pt x="56" y="50"/>
                  </a:cubicBezTo>
                  <a:cubicBezTo>
                    <a:pt x="101" y="50"/>
                    <a:pt x="147" y="55"/>
                    <a:pt x="191" y="64"/>
                  </a:cubicBezTo>
                  <a:cubicBezTo>
                    <a:pt x="278" y="82"/>
                    <a:pt x="359" y="115"/>
                    <a:pt x="439" y="154"/>
                  </a:cubicBezTo>
                  <a:cubicBezTo>
                    <a:pt x="449" y="160"/>
                    <a:pt x="458" y="144"/>
                    <a:pt x="447" y="138"/>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6" name="Freeform 320"/>
            <p:cNvSpPr>
              <a:spLocks/>
            </p:cNvSpPr>
            <p:nvPr/>
          </p:nvSpPr>
          <p:spPr bwMode="auto">
            <a:xfrm>
              <a:off x="1685925" y="4114800"/>
              <a:ext cx="630238" cy="708025"/>
            </a:xfrm>
            <a:custGeom>
              <a:avLst/>
              <a:gdLst>
                <a:gd name="T0" fmla="*/ 208 w 223"/>
                <a:gd name="T1" fmla="*/ 200 h 251"/>
                <a:gd name="T2" fmla="*/ 97 w 223"/>
                <a:gd name="T3" fmla="*/ 55 h 251"/>
                <a:gd name="T4" fmla="*/ 73 w 223"/>
                <a:gd name="T5" fmla="*/ 37 h 251"/>
                <a:gd name="T6" fmla="*/ 40 w 223"/>
                <a:gd name="T7" fmla="*/ 17 h 251"/>
                <a:gd name="T8" fmla="*/ 17 w 223"/>
                <a:gd name="T9" fmla="*/ 5 h 251"/>
                <a:gd name="T10" fmla="*/ 8 w 223"/>
                <a:gd name="T11" fmla="*/ 22 h 251"/>
                <a:gd name="T12" fmla="*/ 29 w 223"/>
                <a:gd name="T13" fmla="*/ 35 h 251"/>
                <a:gd name="T14" fmla="*/ 57 w 223"/>
                <a:gd name="T15" fmla="*/ 57 h 251"/>
                <a:gd name="T16" fmla="*/ 78 w 223"/>
                <a:gd name="T17" fmla="*/ 76 h 251"/>
                <a:gd name="T18" fmla="*/ 165 w 223"/>
                <a:gd name="T19" fmla="*/ 221 h 251"/>
                <a:gd name="T20" fmla="*/ 208 w 223"/>
                <a:gd name="T21" fmla="*/ 20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51">
                  <a:moveTo>
                    <a:pt x="208" y="200"/>
                  </a:moveTo>
                  <a:cubicBezTo>
                    <a:pt x="178" y="145"/>
                    <a:pt x="145" y="96"/>
                    <a:pt x="97" y="55"/>
                  </a:cubicBezTo>
                  <a:cubicBezTo>
                    <a:pt x="89" y="48"/>
                    <a:pt x="81" y="42"/>
                    <a:pt x="73" y="37"/>
                  </a:cubicBezTo>
                  <a:cubicBezTo>
                    <a:pt x="62" y="30"/>
                    <a:pt x="51" y="23"/>
                    <a:pt x="40" y="17"/>
                  </a:cubicBezTo>
                  <a:cubicBezTo>
                    <a:pt x="32" y="13"/>
                    <a:pt x="25" y="9"/>
                    <a:pt x="17" y="5"/>
                  </a:cubicBezTo>
                  <a:cubicBezTo>
                    <a:pt x="6" y="0"/>
                    <a:pt x="0" y="15"/>
                    <a:pt x="8" y="22"/>
                  </a:cubicBezTo>
                  <a:cubicBezTo>
                    <a:pt x="14" y="27"/>
                    <a:pt x="22" y="31"/>
                    <a:pt x="29" y="35"/>
                  </a:cubicBezTo>
                  <a:cubicBezTo>
                    <a:pt x="39" y="42"/>
                    <a:pt x="48" y="50"/>
                    <a:pt x="57" y="57"/>
                  </a:cubicBezTo>
                  <a:cubicBezTo>
                    <a:pt x="65" y="63"/>
                    <a:pt x="71" y="70"/>
                    <a:pt x="78" y="76"/>
                  </a:cubicBezTo>
                  <a:cubicBezTo>
                    <a:pt x="118" y="119"/>
                    <a:pt x="143" y="167"/>
                    <a:pt x="165" y="221"/>
                  </a:cubicBezTo>
                  <a:cubicBezTo>
                    <a:pt x="177" y="251"/>
                    <a:pt x="223" y="229"/>
                    <a:pt x="208" y="20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7" name="Freeform 321"/>
            <p:cNvSpPr>
              <a:spLocks/>
            </p:cNvSpPr>
            <p:nvPr/>
          </p:nvSpPr>
          <p:spPr bwMode="auto">
            <a:xfrm>
              <a:off x="1954213" y="4594225"/>
              <a:ext cx="376238" cy="895350"/>
            </a:xfrm>
            <a:custGeom>
              <a:avLst/>
              <a:gdLst>
                <a:gd name="T0" fmla="*/ 76 w 133"/>
                <a:gd name="T1" fmla="*/ 22 h 317"/>
                <a:gd name="T2" fmla="*/ 56 w 133"/>
                <a:gd name="T3" fmla="*/ 43 h 317"/>
                <a:gd name="T4" fmla="*/ 43 w 133"/>
                <a:gd name="T5" fmla="*/ 59 h 317"/>
                <a:gd name="T6" fmla="*/ 31 w 133"/>
                <a:gd name="T7" fmla="*/ 80 h 317"/>
                <a:gd name="T8" fmla="*/ 25 w 133"/>
                <a:gd name="T9" fmla="*/ 91 h 317"/>
                <a:gd name="T10" fmla="*/ 17 w 133"/>
                <a:gd name="T11" fmla="*/ 110 h 317"/>
                <a:gd name="T12" fmla="*/ 11 w 133"/>
                <a:gd name="T13" fmla="*/ 130 h 317"/>
                <a:gd name="T14" fmla="*/ 7 w 133"/>
                <a:gd name="T15" fmla="*/ 147 h 317"/>
                <a:gd name="T16" fmla="*/ 3 w 133"/>
                <a:gd name="T17" fmla="*/ 172 h 317"/>
                <a:gd name="T18" fmla="*/ 1 w 133"/>
                <a:gd name="T19" fmla="*/ 192 h 317"/>
                <a:gd name="T20" fmla="*/ 10 w 133"/>
                <a:gd name="T21" fmla="*/ 304 h 317"/>
                <a:gd name="T22" fmla="*/ 29 w 133"/>
                <a:gd name="T23" fmla="*/ 302 h 317"/>
                <a:gd name="T24" fmla="*/ 27 w 133"/>
                <a:gd name="T25" fmla="*/ 269 h 317"/>
                <a:gd name="T26" fmla="*/ 30 w 133"/>
                <a:gd name="T27" fmla="*/ 195 h 317"/>
                <a:gd name="T28" fmla="*/ 34 w 133"/>
                <a:gd name="T29" fmla="*/ 177 h 317"/>
                <a:gd name="T30" fmla="*/ 40 w 133"/>
                <a:gd name="T31" fmla="*/ 156 h 317"/>
                <a:gd name="T32" fmla="*/ 45 w 133"/>
                <a:gd name="T33" fmla="*/ 141 h 317"/>
                <a:gd name="T34" fmla="*/ 52 w 133"/>
                <a:gd name="T35" fmla="*/ 125 h 317"/>
                <a:gd name="T36" fmla="*/ 60 w 133"/>
                <a:gd name="T37" fmla="*/ 110 h 317"/>
                <a:gd name="T38" fmla="*/ 66 w 133"/>
                <a:gd name="T39" fmla="*/ 101 h 317"/>
                <a:gd name="T40" fmla="*/ 78 w 133"/>
                <a:gd name="T41" fmla="*/ 86 h 317"/>
                <a:gd name="T42" fmla="*/ 89 w 133"/>
                <a:gd name="T43" fmla="*/ 74 h 317"/>
                <a:gd name="T44" fmla="*/ 107 w 133"/>
                <a:gd name="T45" fmla="*/ 59 h 317"/>
                <a:gd name="T46" fmla="*/ 76 w 133"/>
                <a:gd name="T47" fmla="*/ 22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3" h="317">
                  <a:moveTo>
                    <a:pt x="76" y="22"/>
                  </a:moveTo>
                  <a:cubicBezTo>
                    <a:pt x="69" y="29"/>
                    <a:pt x="62" y="36"/>
                    <a:pt x="56" y="43"/>
                  </a:cubicBezTo>
                  <a:cubicBezTo>
                    <a:pt x="52" y="48"/>
                    <a:pt x="47" y="53"/>
                    <a:pt x="43" y="59"/>
                  </a:cubicBezTo>
                  <a:cubicBezTo>
                    <a:pt x="39" y="66"/>
                    <a:pt x="35" y="73"/>
                    <a:pt x="31" y="80"/>
                  </a:cubicBezTo>
                  <a:cubicBezTo>
                    <a:pt x="29" y="83"/>
                    <a:pt x="27" y="87"/>
                    <a:pt x="25" y="91"/>
                  </a:cubicBezTo>
                  <a:cubicBezTo>
                    <a:pt x="22" y="97"/>
                    <a:pt x="19" y="104"/>
                    <a:pt x="17" y="110"/>
                  </a:cubicBezTo>
                  <a:cubicBezTo>
                    <a:pt x="15" y="117"/>
                    <a:pt x="12" y="123"/>
                    <a:pt x="11" y="130"/>
                  </a:cubicBezTo>
                  <a:cubicBezTo>
                    <a:pt x="9" y="136"/>
                    <a:pt x="8" y="141"/>
                    <a:pt x="7" y="147"/>
                  </a:cubicBezTo>
                  <a:cubicBezTo>
                    <a:pt x="5" y="155"/>
                    <a:pt x="3" y="163"/>
                    <a:pt x="3" y="172"/>
                  </a:cubicBezTo>
                  <a:cubicBezTo>
                    <a:pt x="2" y="178"/>
                    <a:pt x="1" y="185"/>
                    <a:pt x="1" y="192"/>
                  </a:cubicBezTo>
                  <a:cubicBezTo>
                    <a:pt x="0" y="230"/>
                    <a:pt x="4" y="267"/>
                    <a:pt x="10" y="304"/>
                  </a:cubicBezTo>
                  <a:cubicBezTo>
                    <a:pt x="13" y="317"/>
                    <a:pt x="28" y="312"/>
                    <a:pt x="29" y="302"/>
                  </a:cubicBezTo>
                  <a:cubicBezTo>
                    <a:pt x="30" y="291"/>
                    <a:pt x="27" y="280"/>
                    <a:pt x="27" y="269"/>
                  </a:cubicBezTo>
                  <a:cubicBezTo>
                    <a:pt x="26" y="244"/>
                    <a:pt x="27" y="220"/>
                    <a:pt x="30" y="195"/>
                  </a:cubicBezTo>
                  <a:cubicBezTo>
                    <a:pt x="32" y="189"/>
                    <a:pt x="33" y="183"/>
                    <a:pt x="34" y="177"/>
                  </a:cubicBezTo>
                  <a:cubicBezTo>
                    <a:pt x="35" y="170"/>
                    <a:pt x="38" y="163"/>
                    <a:pt x="40" y="156"/>
                  </a:cubicBezTo>
                  <a:cubicBezTo>
                    <a:pt x="42" y="151"/>
                    <a:pt x="43" y="146"/>
                    <a:pt x="45" y="141"/>
                  </a:cubicBezTo>
                  <a:cubicBezTo>
                    <a:pt x="47" y="136"/>
                    <a:pt x="50" y="130"/>
                    <a:pt x="52" y="125"/>
                  </a:cubicBezTo>
                  <a:cubicBezTo>
                    <a:pt x="55" y="120"/>
                    <a:pt x="57" y="115"/>
                    <a:pt x="60" y="110"/>
                  </a:cubicBezTo>
                  <a:cubicBezTo>
                    <a:pt x="62" y="107"/>
                    <a:pt x="64" y="104"/>
                    <a:pt x="66" y="101"/>
                  </a:cubicBezTo>
                  <a:cubicBezTo>
                    <a:pt x="70" y="96"/>
                    <a:pt x="74" y="91"/>
                    <a:pt x="78" y="86"/>
                  </a:cubicBezTo>
                  <a:cubicBezTo>
                    <a:pt x="82" y="81"/>
                    <a:pt x="86" y="77"/>
                    <a:pt x="89" y="74"/>
                  </a:cubicBezTo>
                  <a:cubicBezTo>
                    <a:pt x="95" y="69"/>
                    <a:pt x="101" y="64"/>
                    <a:pt x="107" y="59"/>
                  </a:cubicBezTo>
                  <a:cubicBezTo>
                    <a:pt x="133" y="39"/>
                    <a:pt x="100" y="0"/>
                    <a:pt x="76" y="22"/>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8" name="Freeform 322"/>
            <p:cNvSpPr>
              <a:spLocks/>
            </p:cNvSpPr>
            <p:nvPr/>
          </p:nvSpPr>
          <p:spPr bwMode="auto">
            <a:xfrm>
              <a:off x="1058863" y="4589463"/>
              <a:ext cx="1239838" cy="250825"/>
            </a:xfrm>
            <a:custGeom>
              <a:avLst/>
              <a:gdLst>
                <a:gd name="T0" fmla="*/ 416 w 439"/>
                <a:gd name="T1" fmla="*/ 20 h 89"/>
                <a:gd name="T2" fmla="*/ 200 w 439"/>
                <a:gd name="T3" fmla="*/ 14 h 89"/>
                <a:gd name="T4" fmla="*/ 12 w 439"/>
                <a:gd name="T5" fmla="*/ 69 h 89"/>
                <a:gd name="T6" fmla="*/ 19 w 439"/>
                <a:gd name="T7" fmla="*/ 88 h 89"/>
                <a:gd name="T8" fmla="*/ 40 w 439"/>
                <a:gd name="T9" fmla="*/ 80 h 89"/>
                <a:gd name="T10" fmla="*/ 112 w 439"/>
                <a:gd name="T11" fmla="*/ 60 h 89"/>
                <a:gd name="T12" fmla="*/ 227 w 439"/>
                <a:gd name="T13" fmla="*/ 45 h 89"/>
                <a:gd name="T14" fmla="*/ 371 w 439"/>
                <a:gd name="T15" fmla="*/ 57 h 89"/>
                <a:gd name="T16" fmla="*/ 420 w 439"/>
                <a:gd name="T17" fmla="*/ 65 h 89"/>
                <a:gd name="T18" fmla="*/ 416 w 439"/>
                <a:gd name="T19" fmla="*/ 2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9" h="89">
                  <a:moveTo>
                    <a:pt x="416" y="20"/>
                  </a:moveTo>
                  <a:cubicBezTo>
                    <a:pt x="347" y="0"/>
                    <a:pt x="270" y="4"/>
                    <a:pt x="200" y="14"/>
                  </a:cubicBezTo>
                  <a:cubicBezTo>
                    <a:pt x="135" y="23"/>
                    <a:pt x="72" y="43"/>
                    <a:pt x="12" y="69"/>
                  </a:cubicBezTo>
                  <a:cubicBezTo>
                    <a:pt x="0" y="75"/>
                    <a:pt x="8" y="89"/>
                    <a:pt x="19" y="88"/>
                  </a:cubicBezTo>
                  <a:cubicBezTo>
                    <a:pt x="26" y="87"/>
                    <a:pt x="34" y="83"/>
                    <a:pt x="40" y="80"/>
                  </a:cubicBezTo>
                  <a:cubicBezTo>
                    <a:pt x="64" y="72"/>
                    <a:pt x="88" y="65"/>
                    <a:pt x="112" y="60"/>
                  </a:cubicBezTo>
                  <a:cubicBezTo>
                    <a:pt x="150" y="52"/>
                    <a:pt x="189" y="47"/>
                    <a:pt x="227" y="45"/>
                  </a:cubicBezTo>
                  <a:cubicBezTo>
                    <a:pt x="275" y="43"/>
                    <a:pt x="324" y="46"/>
                    <a:pt x="371" y="57"/>
                  </a:cubicBezTo>
                  <a:cubicBezTo>
                    <a:pt x="385" y="60"/>
                    <a:pt x="405" y="71"/>
                    <a:pt x="420" y="65"/>
                  </a:cubicBezTo>
                  <a:cubicBezTo>
                    <a:pt x="439" y="55"/>
                    <a:pt x="437" y="26"/>
                    <a:pt x="416" y="2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39" name="Freeform 323"/>
            <p:cNvSpPr>
              <a:spLocks/>
            </p:cNvSpPr>
            <p:nvPr/>
          </p:nvSpPr>
          <p:spPr bwMode="auto">
            <a:xfrm>
              <a:off x="2062163" y="4594225"/>
              <a:ext cx="315913" cy="184150"/>
            </a:xfrm>
            <a:custGeom>
              <a:avLst/>
              <a:gdLst>
                <a:gd name="T0" fmla="*/ 20 w 112"/>
                <a:gd name="T1" fmla="*/ 11 h 65"/>
                <a:gd name="T2" fmla="*/ 20 w 112"/>
                <a:gd name="T3" fmla="*/ 53 h 65"/>
                <a:gd name="T4" fmla="*/ 92 w 112"/>
                <a:gd name="T5" fmla="*/ 53 h 65"/>
                <a:gd name="T6" fmla="*/ 92 w 112"/>
                <a:gd name="T7" fmla="*/ 11 h 65"/>
                <a:gd name="T8" fmla="*/ 20 w 112"/>
                <a:gd name="T9" fmla="*/ 11 h 65"/>
              </a:gdLst>
              <a:ahLst/>
              <a:cxnLst>
                <a:cxn ang="0">
                  <a:pos x="T0" y="T1"/>
                </a:cxn>
                <a:cxn ang="0">
                  <a:pos x="T2" y="T3"/>
                </a:cxn>
                <a:cxn ang="0">
                  <a:pos x="T4" y="T5"/>
                </a:cxn>
                <a:cxn ang="0">
                  <a:pos x="T6" y="T7"/>
                </a:cxn>
                <a:cxn ang="0">
                  <a:pos x="T8" y="T9"/>
                </a:cxn>
              </a:cxnLst>
              <a:rect l="0" t="0" r="r" b="b"/>
              <a:pathLst>
                <a:path w="112" h="65">
                  <a:moveTo>
                    <a:pt x="20" y="11"/>
                  </a:moveTo>
                  <a:cubicBezTo>
                    <a:pt x="0" y="23"/>
                    <a:pt x="0" y="41"/>
                    <a:pt x="20" y="53"/>
                  </a:cubicBezTo>
                  <a:cubicBezTo>
                    <a:pt x="40" y="65"/>
                    <a:pt x="72" y="65"/>
                    <a:pt x="92" y="53"/>
                  </a:cubicBezTo>
                  <a:cubicBezTo>
                    <a:pt x="112" y="41"/>
                    <a:pt x="112" y="23"/>
                    <a:pt x="92" y="11"/>
                  </a:cubicBezTo>
                  <a:cubicBezTo>
                    <a:pt x="72" y="0"/>
                    <a:pt x="40" y="0"/>
                    <a:pt x="20" y="1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0" name="Freeform 324"/>
            <p:cNvSpPr>
              <a:spLocks/>
            </p:cNvSpPr>
            <p:nvPr/>
          </p:nvSpPr>
          <p:spPr bwMode="auto">
            <a:xfrm>
              <a:off x="2146300" y="3824288"/>
              <a:ext cx="144463" cy="900113"/>
            </a:xfrm>
            <a:custGeom>
              <a:avLst/>
              <a:gdLst>
                <a:gd name="T0" fmla="*/ 2 w 51"/>
                <a:gd name="T1" fmla="*/ 0 h 319"/>
                <a:gd name="T2" fmla="*/ 0 w 51"/>
                <a:gd name="T3" fmla="*/ 303 h 319"/>
                <a:gd name="T4" fmla="*/ 8 w 51"/>
                <a:gd name="T5" fmla="*/ 313 h 319"/>
                <a:gd name="T6" fmla="*/ 43 w 51"/>
                <a:gd name="T7" fmla="*/ 313 h 319"/>
                <a:gd name="T8" fmla="*/ 50 w 51"/>
                <a:gd name="T9" fmla="*/ 303 h 319"/>
                <a:gd name="T10" fmla="*/ 51 w 51"/>
                <a:gd name="T11" fmla="*/ 0 h 319"/>
                <a:gd name="T12" fmla="*/ 44 w 51"/>
                <a:gd name="T13" fmla="*/ 10 h 319"/>
                <a:gd name="T14" fmla="*/ 9 w 51"/>
                <a:gd name="T15" fmla="*/ 10 h 319"/>
                <a:gd name="T16" fmla="*/ 2 w 51"/>
                <a:gd name="T17" fmla="*/ 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19">
                  <a:moveTo>
                    <a:pt x="2" y="0"/>
                  </a:moveTo>
                  <a:cubicBezTo>
                    <a:pt x="0" y="303"/>
                    <a:pt x="0" y="303"/>
                    <a:pt x="0" y="303"/>
                  </a:cubicBezTo>
                  <a:cubicBezTo>
                    <a:pt x="0" y="306"/>
                    <a:pt x="3" y="310"/>
                    <a:pt x="8" y="313"/>
                  </a:cubicBezTo>
                  <a:cubicBezTo>
                    <a:pt x="17" y="319"/>
                    <a:pt x="33" y="319"/>
                    <a:pt x="43" y="313"/>
                  </a:cubicBezTo>
                  <a:cubicBezTo>
                    <a:pt x="48" y="310"/>
                    <a:pt x="50" y="307"/>
                    <a:pt x="50" y="303"/>
                  </a:cubicBezTo>
                  <a:cubicBezTo>
                    <a:pt x="51" y="0"/>
                    <a:pt x="51" y="0"/>
                    <a:pt x="51" y="0"/>
                  </a:cubicBezTo>
                  <a:cubicBezTo>
                    <a:pt x="51" y="4"/>
                    <a:pt x="49" y="8"/>
                    <a:pt x="44" y="10"/>
                  </a:cubicBezTo>
                  <a:cubicBezTo>
                    <a:pt x="34" y="16"/>
                    <a:pt x="19" y="16"/>
                    <a:pt x="9" y="10"/>
                  </a:cubicBezTo>
                  <a:cubicBezTo>
                    <a:pt x="4" y="7"/>
                    <a:pt x="1" y="4"/>
                    <a:pt x="2" y="0"/>
                  </a:cubicBez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lin ang="108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1" name="Freeform 325"/>
            <p:cNvSpPr>
              <a:spLocks/>
            </p:cNvSpPr>
            <p:nvPr/>
          </p:nvSpPr>
          <p:spPr bwMode="auto">
            <a:xfrm>
              <a:off x="2143125" y="3779838"/>
              <a:ext cx="155575" cy="90488"/>
            </a:xfrm>
            <a:custGeom>
              <a:avLst/>
              <a:gdLst>
                <a:gd name="T0" fmla="*/ 45 w 55"/>
                <a:gd name="T1" fmla="*/ 6 h 32"/>
                <a:gd name="T2" fmla="*/ 10 w 55"/>
                <a:gd name="T3" fmla="*/ 6 h 32"/>
                <a:gd name="T4" fmla="*/ 10 w 55"/>
                <a:gd name="T5" fmla="*/ 26 h 32"/>
                <a:gd name="T6" fmla="*/ 45 w 55"/>
                <a:gd name="T7" fmla="*/ 26 h 32"/>
                <a:gd name="T8" fmla="*/ 45 w 55"/>
                <a:gd name="T9" fmla="*/ 6 h 32"/>
              </a:gdLst>
              <a:ahLst/>
              <a:cxnLst>
                <a:cxn ang="0">
                  <a:pos x="T0" y="T1"/>
                </a:cxn>
                <a:cxn ang="0">
                  <a:pos x="T2" y="T3"/>
                </a:cxn>
                <a:cxn ang="0">
                  <a:pos x="T4" y="T5"/>
                </a:cxn>
                <a:cxn ang="0">
                  <a:pos x="T6" y="T7"/>
                </a:cxn>
                <a:cxn ang="0">
                  <a:pos x="T8" y="T9"/>
                </a:cxn>
              </a:cxnLst>
              <a:rect l="0" t="0" r="r" b="b"/>
              <a:pathLst>
                <a:path w="55" h="32">
                  <a:moveTo>
                    <a:pt x="45" y="6"/>
                  </a:moveTo>
                  <a:cubicBezTo>
                    <a:pt x="35" y="0"/>
                    <a:pt x="19" y="0"/>
                    <a:pt x="10" y="6"/>
                  </a:cubicBezTo>
                  <a:cubicBezTo>
                    <a:pt x="0" y="12"/>
                    <a:pt x="0" y="21"/>
                    <a:pt x="10" y="26"/>
                  </a:cubicBezTo>
                  <a:cubicBezTo>
                    <a:pt x="20" y="32"/>
                    <a:pt x="35" y="32"/>
                    <a:pt x="45" y="26"/>
                  </a:cubicBezTo>
                  <a:cubicBezTo>
                    <a:pt x="55" y="21"/>
                    <a:pt x="55" y="12"/>
                    <a:pt x="45" y="6"/>
                  </a:cubicBezTo>
                  <a:close/>
                </a:path>
              </a:pathLst>
            </a:custGeom>
            <a:solidFill>
              <a:srgbClr val="0000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2" name="Freeform 326"/>
            <p:cNvSpPr>
              <a:spLocks/>
            </p:cNvSpPr>
            <p:nvPr/>
          </p:nvSpPr>
          <p:spPr bwMode="auto">
            <a:xfrm>
              <a:off x="1468438" y="1779588"/>
              <a:ext cx="1220788" cy="2673350"/>
            </a:xfrm>
            <a:custGeom>
              <a:avLst/>
              <a:gdLst>
                <a:gd name="T0" fmla="*/ 60 w 432"/>
                <a:gd name="T1" fmla="*/ 12 h 948"/>
                <a:gd name="T2" fmla="*/ 144 w 432"/>
                <a:gd name="T3" fmla="*/ 21 h 948"/>
                <a:gd name="T4" fmla="*/ 292 w 432"/>
                <a:gd name="T5" fmla="*/ 106 h 948"/>
                <a:gd name="T6" fmla="*/ 410 w 432"/>
                <a:gd name="T7" fmla="*/ 309 h 948"/>
                <a:gd name="T8" fmla="*/ 432 w 432"/>
                <a:gd name="T9" fmla="*/ 913 h 948"/>
                <a:gd name="T10" fmla="*/ 372 w 432"/>
                <a:gd name="T11" fmla="*/ 948 h 948"/>
                <a:gd name="T12" fmla="*/ 349 w 432"/>
                <a:gd name="T13" fmla="*/ 344 h 948"/>
                <a:gd name="T14" fmla="*/ 232 w 432"/>
                <a:gd name="T15" fmla="*/ 141 h 948"/>
                <a:gd name="T16" fmla="*/ 84 w 432"/>
                <a:gd name="T17" fmla="*/ 56 h 948"/>
                <a:gd name="T18" fmla="*/ 0 w 432"/>
                <a:gd name="T19" fmla="*/ 47 h 948"/>
                <a:gd name="T20" fmla="*/ 60 w 432"/>
                <a:gd name="T21" fmla="*/ 12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2" h="948">
                  <a:moveTo>
                    <a:pt x="60" y="12"/>
                  </a:moveTo>
                  <a:cubicBezTo>
                    <a:pt x="82" y="0"/>
                    <a:pt x="112" y="2"/>
                    <a:pt x="144" y="21"/>
                  </a:cubicBezTo>
                  <a:cubicBezTo>
                    <a:pt x="292" y="106"/>
                    <a:pt x="292" y="106"/>
                    <a:pt x="292" y="106"/>
                  </a:cubicBezTo>
                  <a:cubicBezTo>
                    <a:pt x="357" y="144"/>
                    <a:pt x="410" y="235"/>
                    <a:pt x="410" y="309"/>
                  </a:cubicBezTo>
                  <a:cubicBezTo>
                    <a:pt x="432" y="913"/>
                    <a:pt x="432" y="913"/>
                    <a:pt x="432" y="913"/>
                  </a:cubicBezTo>
                  <a:cubicBezTo>
                    <a:pt x="372" y="948"/>
                    <a:pt x="372" y="948"/>
                    <a:pt x="372" y="948"/>
                  </a:cubicBezTo>
                  <a:cubicBezTo>
                    <a:pt x="349" y="344"/>
                    <a:pt x="349" y="344"/>
                    <a:pt x="349" y="344"/>
                  </a:cubicBezTo>
                  <a:cubicBezTo>
                    <a:pt x="350" y="270"/>
                    <a:pt x="297" y="179"/>
                    <a:pt x="232" y="141"/>
                  </a:cubicBezTo>
                  <a:cubicBezTo>
                    <a:pt x="84" y="56"/>
                    <a:pt x="84" y="56"/>
                    <a:pt x="84" y="56"/>
                  </a:cubicBezTo>
                  <a:cubicBezTo>
                    <a:pt x="51" y="37"/>
                    <a:pt x="22" y="35"/>
                    <a:pt x="0" y="47"/>
                  </a:cubicBezTo>
                  <a:lnTo>
                    <a:pt x="60" y="12"/>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3" name="Freeform 327"/>
            <p:cNvSpPr>
              <a:spLocks/>
            </p:cNvSpPr>
            <p:nvPr/>
          </p:nvSpPr>
          <p:spPr bwMode="auto">
            <a:xfrm>
              <a:off x="1298575" y="1830388"/>
              <a:ext cx="1220788" cy="2622550"/>
            </a:xfrm>
            <a:custGeom>
              <a:avLst/>
              <a:gdLst>
                <a:gd name="T0" fmla="*/ 144 w 432"/>
                <a:gd name="T1" fmla="*/ 38 h 930"/>
                <a:gd name="T2" fmla="*/ 26 w 432"/>
                <a:gd name="T3" fmla="*/ 105 h 930"/>
                <a:gd name="T4" fmla="*/ 0 w 432"/>
                <a:gd name="T5" fmla="*/ 681 h 930"/>
                <a:gd name="T6" fmla="*/ 432 w 432"/>
                <a:gd name="T7" fmla="*/ 930 h 930"/>
                <a:gd name="T8" fmla="*/ 409 w 432"/>
                <a:gd name="T9" fmla="*/ 326 h 930"/>
                <a:gd name="T10" fmla="*/ 292 w 432"/>
                <a:gd name="T11" fmla="*/ 123 h 930"/>
                <a:gd name="T12" fmla="*/ 144 w 432"/>
                <a:gd name="T13" fmla="*/ 38 h 930"/>
              </a:gdLst>
              <a:ahLst/>
              <a:cxnLst>
                <a:cxn ang="0">
                  <a:pos x="T0" y="T1"/>
                </a:cxn>
                <a:cxn ang="0">
                  <a:pos x="T2" y="T3"/>
                </a:cxn>
                <a:cxn ang="0">
                  <a:pos x="T4" y="T5"/>
                </a:cxn>
                <a:cxn ang="0">
                  <a:pos x="T6" y="T7"/>
                </a:cxn>
                <a:cxn ang="0">
                  <a:pos x="T8" y="T9"/>
                </a:cxn>
                <a:cxn ang="0">
                  <a:pos x="T10" y="T11"/>
                </a:cxn>
                <a:cxn ang="0">
                  <a:pos x="T12" y="T13"/>
                </a:cxn>
              </a:cxnLst>
              <a:rect l="0" t="0" r="r" b="b"/>
              <a:pathLst>
                <a:path w="432" h="930">
                  <a:moveTo>
                    <a:pt x="144" y="38"/>
                  </a:moveTo>
                  <a:cubicBezTo>
                    <a:pt x="79" y="0"/>
                    <a:pt x="26" y="30"/>
                    <a:pt x="26" y="105"/>
                  </a:cubicBezTo>
                  <a:cubicBezTo>
                    <a:pt x="0" y="681"/>
                    <a:pt x="0" y="681"/>
                    <a:pt x="0" y="681"/>
                  </a:cubicBezTo>
                  <a:cubicBezTo>
                    <a:pt x="432" y="930"/>
                    <a:pt x="432" y="930"/>
                    <a:pt x="432" y="930"/>
                  </a:cubicBezTo>
                  <a:cubicBezTo>
                    <a:pt x="409" y="326"/>
                    <a:pt x="409" y="326"/>
                    <a:pt x="409" y="326"/>
                  </a:cubicBezTo>
                  <a:cubicBezTo>
                    <a:pt x="410" y="252"/>
                    <a:pt x="357" y="161"/>
                    <a:pt x="292" y="123"/>
                  </a:cubicBezTo>
                  <a:lnTo>
                    <a:pt x="144" y="38"/>
                  </a:ln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4" name="Freeform 328"/>
            <p:cNvSpPr>
              <a:spLocks/>
            </p:cNvSpPr>
            <p:nvPr/>
          </p:nvSpPr>
          <p:spPr bwMode="auto">
            <a:xfrm>
              <a:off x="2740025" y="3279775"/>
              <a:ext cx="593725" cy="773113"/>
            </a:xfrm>
            <a:custGeom>
              <a:avLst/>
              <a:gdLst>
                <a:gd name="T0" fmla="*/ 124 w 210"/>
                <a:gd name="T1" fmla="*/ 274 h 274"/>
                <a:gd name="T2" fmla="*/ 129 w 210"/>
                <a:gd name="T3" fmla="*/ 272 h 274"/>
                <a:gd name="T4" fmla="*/ 195 w 210"/>
                <a:gd name="T5" fmla="*/ 38 h 274"/>
                <a:gd name="T6" fmla="*/ 193 w 210"/>
                <a:gd name="T7" fmla="*/ 7 h 274"/>
                <a:gd name="T8" fmla="*/ 187 w 210"/>
                <a:gd name="T9" fmla="*/ 0 h 274"/>
                <a:gd name="T10" fmla="*/ 180 w 210"/>
                <a:gd name="T11" fmla="*/ 7 h 274"/>
                <a:gd name="T12" fmla="*/ 181 w 210"/>
                <a:gd name="T13" fmla="*/ 39 h 274"/>
                <a:gd name="T14" fmla="*/ 123 w 210"/>
                <a:gd name="T15" fmla="*/ 258 h 274"/>
                <a:gd name="T16" fmla="*/ 14 w 210"/>
                <a:gd name="T17" fmla="*/ 96 h 274"/>
                <a:gd name="T18" fmla="*/ 5 w 210"/>
                <a:gd name="T19" fmla="*/ 93 h 274"/>
                <a:gd name="T20" fmla="*/ 2 w 210"/>
                <a:gd name="T21" fmla="*/ 102 h 274"/>
                <a:gd name="T22" fmla="*/ 119 w 210"/>
                <a:gd name="T23" fmla="*/ 272 h 274"/>
                <a:gd name="T24" fmla="*/ 124 w 210"/>
                <a:gd name="T2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0" h="274">
                  <a:moveTo>
                    <a:pt x="124" y="274"/>
                  </a:moveTo>
                  <a:cubicBezTo>
                    <a:pt x="125" y="274"/>
                    <a:pt x="127" y="273"/>
                    <a:pt x="129" y="272"/>
                  </a:cubicBezTo>
                  <a:cubicBezTo>
                    <a:pt x="210" y="188"/>
                    <a:pt x="201" y="94"/>
                    <a:pt x="195" y="38"/>
                  </a:cubicBezTo>
                  <a:cubicBezTo>
                    <a:pt x="194" y="25"/>
                    <a:pt x="193" y="15"/>
                    <a:pt x="193" y="7"/>
                  </a:cubicBezTo>
                  <a:cubicBezTo>
                    <a:pt x="193" y="4"/>
                    <a:pt x="191" y="0"/>
                    <a:pt x="187" y="0"/>
                  </a:cubicBezTo>
                  <a:cubicBezTo>
                    <a:pt x="183" y="0"/>
                    <a:pt x="180" y="3"/>
                    <a:pt x="180" y="7"/>
                  </a:cubicBezTo>
                  <a:cubicBezTo>
                    <a:pt x="179" y="15"/>
                    <a:pt x="180" y="26"/>
                    <a:pt x="181" y="39"/>
                  </a:cubicBezTo>
                  <a:cubicBezTo>
                    <a:pt x="187" y="92"/>
                    <a:pt x="195" y="180"/>
                    <a:pt x="123" y="258"/>
                  </a:cubicBezTo>
                  <a:cubicBezTo>
                    <a:pt x="62" y="204"/>
                    <a:pt x="15" y="97"/>
                    <a:pt x="14" y="96"/>
                  </a:cubicBezTo>
                  <a:cubicBezTo>
                    <a:pt x="13" y="93"/>
                    <a:pt x="9" y="91"/>
                    <a:pt x="5" y="93"/>
                  </a:cubicBezTo>
                  <a:cubicBezTo>
                    <a:pt x="2" y="94"/>
                    <a:pt x="0" y="98"/>
                    <a:pt x="2" y="102"/>
                  </a:cubicBezTo>
                  <a:cubicBezTo>
                    <a:pt x="4" y="106"/>
                    <a:pt x="53" y="218"/>
                    <a:pt x="119" y="272"/>
                  </a:cubicBezTo>
                  <a:cubicBezTo>
                    <a:pt x="121" y="273"/>
                    <a:pt x="122" y="274"/>
                    <a:pt x="124" y="274"/>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5" name="Freeform 329"/>
            <p:cNvSpPr>
              <a:spLocks/>
            </p:cNvSpPr>
            <p:nvPr/>
          </p:nvSpPr>
          <p:spPr bwMode="auto">
            <a:xfrm>
              <a:off x="2689225" y="3316288"/>
              <a:ext cx="635000" cy="350838"/>
            </a:xfrm>
            <a:custGeom>
              <a:avLst/>
              <a:gdLst>
                <a:gd name="T0" fmla="*/ 10 w 225"/>
                <a:gd name="T1" fmla="*/ 101 h 124"/>
                <a:gd name="T2" fmla="*/ 13 w 225"/>
                <a:gd name="T3" fmla="*/ 102 h 124"/>
                <a:gd name="T4" fmla="*/ 62 w 225"/>
                <a:gd name="T5" fmla="*/ 102 h 124"/>
                <a:gd name="T6" fmla="*/ 215 w 225"/>
                <a:gd name="T7" fmla="*/ 14 h 124"/>
                <a:gd name="T8" fmla="*/ 225 w 225"/>
                <a:gd name="T9" fmla="*/ 0 h 124"/>
                <a:gd name="T10" fmla="*/ 225 w 225"/>
                <a:gd name="T11" fmla="*/ 14 h 124"/>
                <a:gd name="T12" fmla="*/ 215 w 225"/>
                <a:gd name="T13" fmla="*/ 28 h 124"/>
                <a:gd name="T14" fmla="*/ 62 w 225"/>
                <a:gd name="T15" fmla="*/ 116 h 124"/>
                <a:gd name="T16" fmla="*/ 13 w 225"/>
                <a:gd name="T17" fmla="*/ 116 h 124"/>
                <a:gd name="T18" fmla="*/ 10 w 225"/>
                <a:gd name="T19" fmla="*/ 115 h 124"/>
                <a:gd name="T20" fmla="*/ 0 w 225"/>
                <a:gd name="T21" fmla="*/ 101 h 124"/>
                <a:gd name="T22" fmla="*/ 0 w 225"/>
                <a:gd name="T23" fmla="*/ 87 h 124"/>
                <a:gd name="T24" fmla="*/ 10 w 225"/>
                <a:gd name="T25" fmla="*/ 10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5" h="124">
                  <a:moveTo>
                    <a:pt x="10" y="101"/>
                  </a:moveTo>
                  <a:cubicBezTo>
                    <a:pt x="13" y="102"/>
                    <a:pt x="13" y="102"/>
                    <a:pt x="13" y="102"/>
                  </a:cubicBezTo>
                  <a:cubicBezTo>
                    <a:pt x="26" y="110"/>
                    <a:pt x="48" y="110"/>
                    <a:pt x="62" y="102"/>
                  </a:cubicBezTo>
                  <a:cubicBezTo>
                    <a:pt x="215" y="14"/>
                    <a:pt x="215" y="14"/>
                    <a:pt x="215" y="14"/>
                  </a:cubicBezTo>
                  <a:cubicBezTo>
                    <a:pt x="221" y="10"/>
                    <a:pt x="225" y="5"/>
                    <a:pt x="225" y="0"/>
                  </a:cubicBezTo>
                  <a:cubicBezTo>
                    <a:pt x="225" y="14"/>
                    <a:pt x="225" y="14"/>
                    <a:pt x="225" y="14"/>
                  </a:cubicBezTo>
                  <a:cubicBezTo>
                    <a:pt x="225" y="19"/>
                    <a:pt x="221" y="24"/>
                    <a:pt x="215" y="28"/>
                  </a:cubicBezTo>
                  <a:cubicBezTo>
                    <a:pt x="62" y="116"/>
                    <a:pt x="62" y="116"/>
                    <a:pt x="62" y="116"/>
                  </a:cubicBezTo>
                  <a:cubicBezTo>
                    <a:pt x="48" y="124"/>
                    <a:pt x="26" y="124"/>
                    <a:pt x="13" y="116"/>
                  </a:cubicBezTo>
                  <a:cubicBezTo>
                    <a:pt x="10" y="115"/>
                    <a:pt x="10" y="115"/>
                    <a:pt x="10" y="115"/>
                  </a:cubicBezTo>
                  <a:cubicBezTo>
                    <a:pt x="4" y="111"/>
                    <a:pt x="0" y="106"/>
                    <a:pt x="0" y="101"/>
                  </a:cubicBezTo>
                  <a:cubicBezTo>
                    <a:pt x="0" y="87"/>
                    <a:pt x="0" y="87"/>
                    <a:pt x="0" y="87"/>
                  </a:cubicBezTo>
                  <a:cubicBezTo>
                    <a:pt x="0" y="92"/>
                    <a:pt x="4" y="97"/>
                    <a:pt x="10" y="101"/>
                  </a:cubicBezTo>
                  <a:close/>
                </a:path>
              </a:pathLst>
            </a:custGeom>
            <a:solidFill>
              <a:srgbClr val="D42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346" name="Freeform 330"/>
            <p:cNvSpPr>
              <a:spLocks/>
            </p:cNvSpPr>
            <p:nvPr/>
          </p:nvSpPr>
          <p:spPr bwMode="auto">
            <a:xfrm>
              <a:off x="2679700" y="3249613"/>
              <a:ext cx="654050" cy="377825"/>
            </a:xfrm>
            <a:custGeom>
              <a:avLst/>
              <a:gdLst>
                <a:gd name="T0" fmla="*/ 166 w 231"/>
                <a:gd name="T1" fmla="*/ 8 h 134"/>
                <a:gd name="T2" fmla="*/ 215 w 231"/>
                <a:gd name="T3" fmla="*/ 8 h 134"/>
                <a:gd name="T4" fmla="*/ 218 w 231"/>
                <a:gd name="T5" fmla="*/ 10 h 134"/>
                <a:gd name="T6" fmla="*/ 218 w 231"/>
                <a:gd name="T7" fmla="*/ 38 h 134"/>
                <a:gd name="T8" fmla="*/ 65 w 231"/>
                <a:gd name="T9" fmla="*/ 126 h 134"/>
                <a:gd name="T10" fmla="*/ 16 w 231"/>
                <a:gd name="T11" fmla="*/ 126 h 134"/>
                <a:gd name="T12" fmla="*/ 13 w 231"/>
                <a:gd name="T13" fmla="*/ 125 h 134"/>
                <a:gd name="T14" fmla="*/ 13 w 231"/>
                <a:gd name="T15" fmla="*/ 96 h 134"/>
                <a:gd name="T16" fmla="*/ 166 w 231"/>
                <a:gd name="T17" fmla="*/ 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134">
                  <a:moveTo>
                    <a:pt x="166" y="8"/>
                  </a:moveTo>
                  <a:cubicBezTo>
                    <a:pt x="180" y="0"/>
                    <a:pt x="202" y="0"/>
                    <a:pt x="215" y="8"/>
                  </a:cubicBezTo>
                  <a:cubicBezTo>
                    <a:pt x="218" y="10"/>
                    <a:pt x="218" y="10"/>
                    <a:pt x="218" y="10"/>
                  </a:cubicBezTo>
                  <a:cubicBezTo>
                    <a:pt x="231" y="18"/>
                    <a:pt x="231" y="30"/>
                    <a:pt x="218" y="38"/>
                  </a:cubicBezTo>
                  <a:cubicBezTo>
                    <a:pt x="65" y="126"/>
                    <a:pt x="65" y="126"/>
                    <a:pt x="65" y="126"/>
                  </a:cubicBezTo>
                  <a:cubicBezTo>
                    <a:pt x="51" y="134"/>
                    <a:pt x="29" y="134"/>
                    <a:pt x="16" y="126"/>
                  </a:cubicBezTo>
                  <a:cubicBezTo>
                    <a:pt x="13" y="125"/>
                    <a:pt x="13" y="125"/>
                    <a:pt x="13" y="125"/>
                  </a:cubicBezTo>
                  <a:cubicBezTo>
                    <a:pt x="0" y="117"/>
                    <a:pt x="0" y="104"/>
                    <a:pt x="13" y="96"/>
                  </a:cubicBezTo>
                  <a:lnTo>
                    <a:pt x="166" y="8"/>
                  </a:lnTo>
                  <a:close/>
                </a:path>
              </a:pathLst>
            </a:custGeom>
            <a:solidFill>
              <a:srgbClr val="FF4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373" name="Group 372"/>
          <p:cNvGrpSpPr/>
          <p:nvPr/>
        </p:nvGrpSpPr>
        <p:grpSpPr>
          <a:xfrm>
            <a:off x="6763368" y="4032083"/>
            <a:ext cx="784399" cy="1879720"/>
            <a:chOff x="5481638" y="714375"/>
            <a:chExt cx="788987" cy="1890713"/>
          </a:xfrm>
        </p:grpSpPr>
        <p:sp>
          <p:nvSpPr>
            <p:cNvPr id="374" name="Freeform 77"/>
            <p:cNvSpPr>
              <a:spLocks/>
            </p:cNvSpPr>
            <p:nvPr/>
          </p:nvSpPr>
          <p:spPr bwMode="auto">
            <a:xfrm>
              <a:off x="5811838" y="2471738"/>
              <a:ext cx="303213" cy="111125"/>
            </a:xfrm>
            <a:custGeom>
              <a:avLst/>
              <a:gdLst>
                <a:gd name="T0" fmla="*/ 481 w 670"/>
                <a:gd name="T1" fmla="*/ 198 h 246"/>
                <a:gd name="T2" fmla="*/ 613 w 670"/>
                <a:gd name="T3" fmla="*/ 134 h 246"/>
                <a:gd name="T4" fmla="*/ 670 w 670"/>
                <a:gd name="T5" fmla="*/ 64 h 246"/>
                <a:gd name="T6" fmla="*/ 661 w 670"/>
                <a:gd name="T7" fmla="*/ 41 h 246"/>
                <a:gd name="T8" fmla="*/ 654 w 670"/>
                <a:gd name="T9" fmla="*/ 34 h 246"/>
                <a:gd name="T10" fmla="*/ 619 w 670"/>
                <a:gd name="T11" fmla="*/ 20 h 246"/>
                <a:gd name="T12" fmla="*/ 478 w 670"/>
                <a:gd name="T13" fmla="*/ 5 h 246"/>
                <a:gd name="T14" fmla="*/ 409 w 670"/>
                <a:gd name="T15" fmla="*/ 0 h 246"/>
                <a:gd name="T16" fmla="*/ 340 w 670"/>
                <a:gd name="T17" fmla="*/ 3 h 246"/>
                <a:gd name="T18" fmla="*/ 41 w 670"/>
                <a:gd name="T19" fmla="*/ 82 h 246"/>
                <a:gd name="T20" fmla="*/ 12 w 670"/>
                <a:gd name="T21" fmla="*/ 130 h 246"/>
                <a:gd name="T22" fmla="*/ 0 w 670"/>
                <a:gd name="T23" fmla="*/ 189 h 246"/>
                <a:gd name="T24" fmla="*/ 481 w 670"/>
                <a:gd name="T25" fmla="*/ 198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0" h="246">
                  <a:moveTo>
                    <a:pt x="481" y="198"/>
                  </a:moveTo>
                  <a:cubicBezTo>
                    <a:pt x="528" y="184"/>
                    <a:pt x="574" y="164"/>
                    <a:pt x="613" y="134"/>
                  </a:cubicBezTo>
                  <a:cubicBezTo>
                    <a:pt x="637" y="115"/>
                    <a:pt x="656" y="91"/>
                    <a:pt x="670" y="64"/>
                  </a:cubicBezTo>
                  <a:cubicBezTo>
                    <a:pt x="669" y="56"/>
                    <a:pt x="666" y="48"/>
                    <a:pt x="661" y="41"/>
                  </a:cubicBezTo>
                  <a:cubicBezTo>
                    <a:pt x="658" y="39"/>
                    <a:pt x="656" y="36"/>
                    <a:pt x="654" y="34"/>
                  </a:cubicBezTo>
                  <a:cubicBezTo>
                    <a:pt x="644" y="26"/>
                    <a:pt x="631" y="23"/>
                    <a:pt x="619" y="20"/>
                  </a:cubicBezTo>
                  <a:cubicBezTo>
                    <a:pt x="572" y="9"/>
                    <a:pt x="526" y="7"/>
                    <a:pt x="478" y="5"/>
                  </a:cubicBezTo>
                  <a:cubicBezTo>
                    <a:pt x="455" y="4"/>
                    <a:pt x="432" y="0"/>
                    <a:pt x="409" y="0"/>
                  </a:cubicBezTo>
                  <a:cubicBezTo>
                    <a:pt x="386" y="0"/>
                    <a:pt x="363" y="3"/>
                    <a:pt x="340" y="3"/>
                  </a:cubicBezTo>
                  <a:cubicBezTo>
                    <a:pt x="237" y="14"/>
                    <a:pt x="133" y="35"/>
                    <a:pt x="41" y="82"/>
                  </a:cubicBezTo>
                  <a:cubicBezTo>
                    <a:pt x="24" y="91"/>
                    <a:pt x="17" y="111"/>
                    <a:pt x="12" y="130"/>
                  </a:cubicBezTo>
                  <a:cubicBezTo>
                    <a:pt x="7" y="149"/>
                    <a:pt x="3" y="169"/>
                    <a:pt x="0" y="189"/>
                  </a:cubicBezTo>
                  <a:cubicBezTo>
                    <a:pt x="154" y="242"/>
                    <a:pt x="325" y="246"/>
                    <a:pt x="481" y="19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5" name="Freeform 78"/>
            <p:cNvSpPr>
              <a:spLocks/>
            </p:cNvSpPr>
            <p:nvPr/>
          </p:nvSpPr>
          <p:spPr bwMode="auto">
            <a:xfrm>
              <a:off x="5808663" y="2500313"/>
              <a:ext cx="309563" cy="104775"/>
            </a:xfrm>
            <a:custGeom>
              <a:avLst/>
              <a:gdLst>
                <a:gd name="T0" fmla="*/ 619 w 680"/>
                <a:gd name="T1" fmla="*/ 70 h 233"/>
                <a:gd name="T2" fmla="*/ 487 w 680"/>
                <a:gd name="T3" fmla="*/ 134 h 233"/>
                <a:gd name="T4" fmla="*/ 6 w 680"/>
                <a:gd name="T5" fmla="*/ 125 h 233"/>
                <a:gd name="T6" fmla="*/ 6 w 680"/>
                <a:gd name="T7" fmla="*/ 127 h 233"/>
                <a:gd name="T8" fmla="*/ 0 w 680"/>
                <a:gd name="T9" fmla="*/ 182 h 233"/>
                <a:gd name="T10" fmla="*/ 1 w 680"/>
                <a:gd name="T11" fmla="*/ 187 h 233"/>
                <a:gd name="T12" fmla="*/ 4 w 680"/>
                <a:gd name="T13" fmla="*/ 190 h 233"/>
                <a:gd name="T14" fmla="*/ 100 w 680"/>
                <a:gd name="T15" fmla="*/ 227 h 233"/>
                <a:gd name="T16" fmla="*/ 205 w 680"/>
                <a:gd name="T17" fmla="*/ 233 h 233"/>
                <a:gd name="T18" fmla="*/ 205 w 680"/>
                <a:gd name="T19" fmla="*/ 214 h 233"/>
                <a:gd name="T20" fmla="*/ 206 w 680"/>
                <a:gd name="T21" fmla="*/ 185 h 233"/>
                <a:gd name="T22" fmla="*/ 250 w 680"/>
                <a:gd name="T23" fmla="*/ 184 h 233"/>
                <a:gd name="T24" fmla="*/ 305 w 680"/>
                <a:gd name="T25" fmla="*/ 185 h 233"/>
                <a:gd name="T26" fmla="*/ 522 w 680"/>
                <a:gd name="T27" fmla="*/ 154 h 233"/>
                <a:gd name="T28" fmla="*/ 660 w 680"/>
                <a:gd name="T29" fmla="*/ 64 h 233"/>
                <a:gd name="T30" fmla="*/ 678 w 680"/>
                <a:gd name="T31" fmla="*/ 8 h 233"/>
                <a:gd name="T32" fmla="*/ 676 w 680"/>
                <a:gd name="T33" fmla="*/ 0 h 233"/>
                <a:gd name="T34" fmla="*/ 619 w 680"/>
                <a:gd name="T35" fmla="*/ 7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0" h="233">
                  <a:moveTo>
                    <a:pt x="619" y="70"/>
                  </a:moveTo>
                  <a:cubicBezTo>
                    <a:pt x="580" y="100"/>
                    <a:pt x="534" y="120"/>
                    <a:pt x="487" y="134"/>
                  </a:cubicBezTo>
                  <a:cubicBezTo>
                    <a:pt x="331" y="182"/>
                    <a:pt x="160" y="178"/>
                    <a:pt x="6" y="125"/>
                  </a:cubicBezTo>
                  <a:cubicBezTo>
                    <a:pt x="6" y="126"/>
                    <a:pt x="6" y="127"/>
                    <a:pt x="6" y="127"/>
                  </a:cubicBezTo>
                  <a:cubicBezTo>
                    <a:pt x="3" y="145"/>
                    <a:pt x="1" y="163"/>
                    <a:pt x="0" y="182"/>
                  </a:cubicBezTo>
                  <a:cubicBezTo>
                    <a:pt x="0" y="184"/>
                    <a:pt x="0" y="186"/>
                    <a:pt x="1" y="187"/>
                  </a:cubicBezTo>
                  <a:cubicBezTo>
                    <a:pt x="1" y="188"/>
                    <a:pt x="3" y="189"/>
                    <a:pt x="4" y="190"/>
                  </a:cubicBezTo>
                  <a:cubicBezTo>
                    <a:pt x="32" y="211"/>
                    <a:pt x="66" y="222"/>
                    <a:pt x="100" y="227"/>
                  </a:cubicBezTo>
                  <a:cubicBezTo>
                    <a:pt x="135" y="233"/>
                    <a:pt x="170" y="233"/>
                    <a:pt x="205" y="233"/>
                  </a:cubicBezTo>
                  <a:cubicBezTo>
                    <a:pt x="205" y="226"/>
                    <a:pt x="205" y="220"/>
                    <a:pt x="205" y="214"/>
                  </a:cubicBezTo>
                  <a:cubicBezTo>
                    <a:pt x="205" y="207"/>
                    <a:pt x="202" y="191"/>
                    <a:pt x="206" y="185"/>
                  </a:cubicBezTo>
                  <a:cubicBezTo>
                    <a:pt x="210" y="176"/>
                    <a:pt x="240" y="184"/>
                    <a:pt x="250" y="184"/>
                  </a:cubicBezTo>
                  <a:cubicBezTo>
                    <a:pt x="269" y="185"/>
                    <a:pt x="287" y="186"/>
                    <a:pt x="305" y="185"/>
                  </a:cubicBezTo>
                  <a:cubicBezTo>
                    <a:pt x="379" y="185"/>
                    <a:pt x="452" y="174"/>
                    <a:pt x="522" y="154"/>
                  </a:cubicBezTo>
                  <a:cubicBezTo>
                    <a:pt x="578" y="138"/>
                    <a:pt x="624" y="111"/>
                    <a:pt x="660" y="64"/>
                  </a:cubicBezTo>
                  <a:cubicBezTo>
                    <a:pt x="672" y="48"/>
                    <a:pt x="680" y="28"/>
                    <a:pt x="678" y="8"/>
                  </a:cubicBezTo>
                  <a:cubicBezTo>
                    <a:pt x="678" y="5"/>
                    <a:pt x="677" y="3"/>
                    <a:pt x="676" y="0"/>
                  </a:cubicBezTo>
                  <a:cubicBezTo>
                    <a:pt x="662" y="27"/>
                    <a:pt x="643" y="51"/>
                    <a:pt x="619" y="7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6" name="Freeform 79"/>
            <p:cNvSpPr>
              <a:spLocks/>
            </p:cNvSpPr>
            <p:nvPr/>
          </p:nvSpPr>
          <p:spPr bwMode="auto">
            <a:xfrm>
              <a:off x="5589588" y="2319338"/>
              <a:ext cx="150813" cy="111125"/>
            </a:xfrm>
            <a:custGeom>
              <a:avLst/>
              <a:gdLst>
                <a:gd name="T0" fmla="*/ 231 w 332"/>
                <a:gd name="T1" fmla="*/ 104 h 246"/>
                <a:gd name="T2" fmla="*/ 212 w 332"/>
                <a:gd name="T3" fmla="*/ 130 h 246"/>
                <a:gd name="T4" fmla="*/ 129 w 332"/>
                <a:gd name="T5" fmla="*/ 175 h 246"/>
                <a:gd name="T6" fmla="*/ 103 w 332"/>
                <a:gd name="T7" fmla="*/ 180 h 246"/>
                <a:gd name="T8" fmla="*/ 5 w 332"/>
                <a:gd name="T9" fmla="*/ 137 h 246"/>
                <a:gd name="T10" fmla="*/ 3 w 332"/>
                <a:gd name="T11" fmla="*/ 136 h 246"/>
                <a:gd name="T12" fmla="*/ 1 w 332"/>
                <a:gd name="T13" fmla="*/ 165 h 246"/>
                <a:gd name="T14" fmla="*/ 2 w 332"/>
                <a:gd name="T15" fmla="*/ 191 h 246"/>
                <a:gd name="T16" fmla="*/ 40 w 332"/>
                <a:gd name="T17" fmla="*/ 236 h 246"/>
                <a:gd name="T18" fmla="*/ 100 w 332"/>
                <a:gd name="T19" fmla="*/ 244 h 246"/>
                <a:gd name="T20" fmla="*/ 171 w 332"/>
                <a:gd name="T21" fmla="*/ 223 h 246"/>
                <a:gd name="T22" fmla="*/ 195 w 332"/>
                <a:gd name="T23" fmla="*/ 203 h 246"/>
                <a:gd name="T24" fmla="*/ 205 w 332"/>
                <a:gd name="T25" fmla="*/ 172 h 246"/>
                <a:gd name="T26" fmla="*/ 247 w 332"/>
                <a:gd name="T27" fmla="*/ 117 h 246"/>
                <a:gd name="T28" fmla="*/ 299 w 332"/>
                <a:gd name="T29" fmla="*/ 71 h 246"/>
                <a:gd name="T30" fmla="*/ 332 w 332"/>
                <a:gd name="T31" fmla="*/ 0 h 246"/>
                <a:gd name="T32" fmla="*/ 302 w 332"/>
                <a:gd name="T33" fmla="*/ 25 h 246"/>
                <a:gd name="T34" fmla="*/ 231 w 332"/>
                <a:gd name="T35" fmla="*/ 10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2" h="246">
                  <a:moveTo>
                    <a:pt x="231" y="104"/>
                  </a:moveTo>
                  <a:cubicBezTo>
                    <a:pt x="225" y="113"/>
                    <a:pt x="219" y="122"/>
                    <a:pt x="212" y="130"/>
                  </a:cubicBezTo>
                  <a:cubicBezTo>
                    <a:pt x="191" y="155"/>
                    <a:pt x="160" y="168"/>
                    <a:pt x="129" y="175"/>
                  </a:cubicBezTo>
                  <a:cubicBezTo>
                    <a:pt x="120" y="177"/>
                    <a:pt x="112" y="179"/>
                    <a:pt x="103" y="180"/>
                  </a:cubicBezTo>
                  <a:cubicBezTo>
                    <a:pt x="66" y="183"/>
                    <a:pt x="28" y="166"/>
                    <a:pt x="5" y="137"/>
                  </a:cubicBezTo>
                  <a:cubicBezTo>
                    <a:pt x="4" y="137"/>
                    <a:pt x="4" y="136"/>
                    <a:pt x="3" y="136"/>
                  </a:cubicBezTo>
                  <a:cubicBezTo>
                    <a:pt x="2" y="146"/>
                    <a:pt x="1" y="155"/>
                    <a:pt x="1" y="165"/>
                  </a:cubicBezTo>
                  <a:cubicBezTo>
                    <a:pt x="0" y="174"/>
                    <a:pt x="0" y="182"/>
                    <a:pt x="2" y="191"/>
                  </a:cubicBezTo>
                  <a:cubicBezTo>
                    <a:pt x="6" y="211"/>
                    <a:pt x="22" y="227"/>
                    <a:pt x="40" y="236"/>
                  </a:cubicBezTo>
                  <a:cubicBezTo>
                    <a:pt x="59" y="244"/>
                    <a:pt x="80" y="246"/>
                    <a:pt x="100" y="244"/>
                  </a:cubicBezTo>
                  <a:cubicBezTo>
                    <a:pt x="125" y="242"/>
                    <a:pt x="149" y="235"/>
                    <a:pt x="171" y="223"/>
                  </a:cubicBezTo>
                  <a:cubicBezTo>
                    <a:pt x="181" y="218"/>
                    <a:pt x="190" y="212"/>
                    <a:pt x="195" y="203"/>
                  </a:cubicBezTo>
                  <a:cubicBezTo>
                    <a:pt x="201" y="194"/>
                    <a:pt x="202" y="182"/>
                    <a:pt x="205" y="172"/>
                  </a:cubicBezTo>
                  <a:cubicBezTo>
                    <a:pt x="213" y="150"/>
                    <a:pt x="230" y="132"/>
                    <a:pt x="247" y="117"/>
                  </a:cubicBezTo>
                  <a:cubicBezTo>
                    <a:pt x="265" y="102"/>
                    <a:pt x="284" y="89"/>
                    <a:pt x="299" y="71"/>
                  </a:cubicBezTo>
                  <a:cubicBezTo>
                    <a:pt x="315" y="50"/>
                    <a:pt x="325" y="26"/>
                    <a:pt x="332" y="0"/>
                  </a:cubicBezTo>
                  <a:cubicBezTo>
                    <a:pt x="322" y="9"/>
                    <a:pt x="311" y="17"/>
                    <a:pt x="302" y="25"/>
                  </a:cubicBezTo>
                  <a:cubicBezTo>
                    <a:pt x="275" y="48"/>
                    <a:pt x="251" y="75"/>
                    <a:pt x="231" y="10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7" name="Freeform 80"/>
            <p:cNvSpPr>
              <a:spLocks/>
            </p:cNvSpPr>
            <p:nvPr/>
          </p:nvSpPr>
          <p:spPr bwMode="auto">
            <a:xfrm>
              <a:off x="5591175" y="2236788"/>
              <a:ext cx="155575" cy="165100"/>
            </a:xfrm>
            <a:custGeom>
              <a:avLst/>
              <a:gdLst>
                <a:gd name="T0" fmla="*/ 338 w 345"/>
                <a:gd name="T1" fmla="*/ 91 h 363"/>
                <a:gd name="T2" fmla="*/ 319 w 345"/>
                <a:gd name="T3" fmla="*/ 55 h 363"/>
                <a:gd name="T4" fmla="*/ 286 w 345"/>
                <a:gd name="T5" fmla="*/ 15 h 363"/>
                <a:gd name="T6" fmla="*/ 236 w 345"/>
                <a:gd name="T7" fmla="*/ 8 h 363"/>
                <a:gd name="T8" fmla="*/ 219 w 345"/>
                <a:gd name="T9" fmla="*/ 20 h 363"/>
                <a:gd name="T10" fmla="*/ 131 w 345"/>
                <a:gd name="T11" fmla="*/ 101 h 363"/>
                <a:gd name="T12" fmla="*/ 84 w 345"/>
                <a:gd name="T13" fmla="*/ 149 h 363"/>
                <a:gd name="T14" fmla="*/ 65 w 345"/>
                <a:gd name="T15" fmla="*/ 174 h 363"/>
                <a:gd name="T16" fmla="*/ 38 w 345"/>
                <a:gd name="T17" fmla="*/ 213 h 363"/>
                <a:gd name="T18" fmla="*/ 14 w 345"/>
                <a:gd name="T19" fmla="*/ 253 h 363"/>
                <a:gd name="T20" fmla="*/ 6 w 345"/>
                <a:gd name="T21" fmla="*/ 282 h 363"/>
                <a:gd name="T22" fmla="*/ 0 w 345"/>
                <a:gd name="T23" fmla="*/ 316 h 363"/>
                <a:gd name="T24" fmla="*/ 2 w 345"/>
                <a:gd name="T25" fmla="*/ 317 h 363"/>
                <a:gd name="T26" fmla="*/ 100 w 345"/>
                <a:gd name="T27" fmla="*/ 360 h 363"/>
                <a:gd name="T28" fmla="*/ 126 w 345"/>
                <a:gd name="T29" fmla="*/ 355 h 363"/>
                <a:gd name="T30" fmla="*/ 209 w 345"/>
                <a:gd name="T31" fmla="*/ 310 h 363"/>
                <a:gd name="T32" fmla="*/ 228 w 345"/>
                <a:gd name="T33" fmla="*/ 284 h 363"/>
                <a:gd name="T34" fmla="*/ 299 w 345"/>
                <a:gd name="T35" fmla="*/ 205 h 363"/>
                <a:gd name="T36" fmla="*/ 329 w 345"/>
                <a:gd name="T37" fmla="*/ 180 h 363"/>
                <a:gd name="T38" fmla="*/ 334 w 345"/>
                <a:gd name="T39" fmla="*/ 161 h 363"/>
                <a:gd name="T40" fmla="*/ 338 w 345"/>
                <a:gd name="T41" fmla="*/ 91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5" h="363">
                  <a:moveTo>
                    <a:pt x="338" y="91"/>
                  </a:moveTo>
                  <a:cubicBezTo>
                    <a:pt x="335" y="78"/>
                    <a:pt x="327" y="66"/>
                    <a:pt x="319" y="55"/>
                  </a:cubicBezTo>
                  <a:cubicBezTo>
                    <a:pt x="310" y="40"/>
                    <a:pt x="300" y="25"/>
                    <a:pt x="286" y="15"/>
                  </a:cubicBezTo>
                  <a:cubicBezTo>
                    <a:pt x="271" y="5"/>
                    <a:pt x="252" y="0"/>
                    <a:pt x="236" y="8"/>
                  </a:cubicBezTo>
                  <a:cubicBezTo>
                    <a:pt x="230" y="11"/>
                    <a:pt x="224" y="16"/>
                    <a:pt x="219" y="20"/>
                  </a:cubicBezTo>
                  <a:cubicBezTo>
                    <a:pt x="190" y="47"/>
                    <a:pt x="161" y="74"/>
                    <a:pt x="131" y="101"/>
                  </a:cubicBezTo>
                  <a:cubicBezTo>
                    <a:pt x="115" y="116"/>
                    <a:pt x="98" y="131"/>
                    <a:pt x="84" y="149"/>
                  </a:cubicBezTo>
                  <a:cubicBezTo>
                    <a:pt x="77" y="157"/>
                    <a:pt x="71" y="165"/>
                    <a:pt x="65" y="174"/>
                  </a:cubicBezTo>
                  <a:cubicBezTo>
                    <a:pt x="56" y="187"/>
                    <a:pt x="47" y="200"/>
                    <a:pt x="38" y="213"/>
                  </a:cubicBezTo>
                  <a:cubicBezTo>
                    <a:pt x="29" y="226"/>
                    <a:pt x="20" y="239"/>
                    <a:pt x="14" y="253"/>
                  </a:cubicBezTo>
                  <a:cubicBezTo>
                    <a:pt x="10" y="262"/>
                    <a:pt x="8" y="272"/>
                    <a:pt x="6" y="282"/>
                  </a:cubicBezTo>
                  <a:cubicBezTo>
                    <a:pt x="3" y="293"/>
                    <a:pt x="2" y="305"/>
                    <a:pt x="0" y="316"/>
                  </a:cubicBezTo>
                  <a:cubicBezTo>
                    <a:pt x="1" y="316"/>
                    <a:pt x="1" y="317"/>
                    <a:pt x="2" y="317"/>
                  </a:cubicBezTo>
                  <a:cubicBezTo>
                    <a:pt x="25" y="346"/>
                    <a:pt x="63" y="363"/>
                    <a:pt x="100" y="360"/>
                  </a:cubicBezTo>
                  <a:cubicBezTo>
                    <a:pt x="109" y="359"/>
                    <a:pt x="117" y="357"/>
                    <a:pt x="126" y="355"/>
                  </a:cubicBezTo>
                  <a:cubicBezTo>
                    <a:pt x="157" y="348"/>
                    <a:pt x="188" y="335"/>
                    <a:pt x="209" y="310"/>
                  </a:cubicBezTo>
                  <a:cubicBezTo>
                    <a:pt x="216" y="302"/>
                    <a:pt x="222" y="293"/>
                    <a:pt x="228" y="284"/>
                  </a:cubicBezTo>
                  <a:cubicBezTo>
                    <a:pt x="248" y="255"/>
                    <a:pt x="272" y="228"/>
                    <a:pt x="299" y="205"/>
                  </a:cubicBezTo>
                  <a:cubicBezTo>
                    <a:pt x="308" y="197"/>
                    <a:pt x="319" y="189"/>
                    <a:pt x="329" y="180"/>
                  </a:cubicBezTo>
                  <a:cubicBezTo>
                    <a:pt x="331" y="174"/>
                    <a:pt x="332" y="167"/>
                    <a:pt x="334" y="161"/>
                  </a:cubicBezTo>
                  <a:cubicBezTo>
                    <a:pt x="340" y="138"/>
                    <a:pt x="345" y="114"/>
                    <a:pt x="338" y="91"/>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8" name="Freeform 81"/>
            <p:cNvSpPr>
              <a:spLocks/>
            </p:cNvSpPr>
            <p:nvPr/>
          </p:nvSpPr>
          <p:spPr bwMode="auto">
            <a:xfrm>
              <a:off x="5591175" y="1752600"/>
              <a:ext cx="219075" cy="622300"/>
            </a:xfrm>
            <a:custGeom>
              <a:avLst/>
              <a:gdLst>
                <a:gd name="T0" fmla="*/ 115 w 484"/>
                <a:gd name="T1" fmla="*/ 0 h 1372"/>
                <a:gd name="T2" fmla="*/ 120 w 484"/>
                <a:gd name="T3" fmla="*/ 122 h 1372"/>
                <a:gd name="T4" fmla="*/ 123 w 484"/>
                <a:gd name="T5" fmla="*/ 358 h 1372"/>
                <a:gd name="T6" fmla="*/ 129 w 484"/>
                <a:gd name="T7" fmla="*/ 405 h 1372"/>
                <a:gd name="T8" fmla="*/ 112 w 484"/>
                <a:gd name="T9" fmla="*/ 436 h 1372"/>
                <a:gd name="T10" fmla="*/ 35 w 484"/>
                <a:gd name="T11" fmla="*/ 615 h 1372"/>
                <a:gd name="T12" fmla="*/ 20 w 484"/>
                <a:gd name="T13" fmla="*/ 751 h 1372"/>
                <a:gd name="T14" fmla="*/ 1 w 484"/>
                <a:gd name="T15" fmla="*/ 1276 h 1372"/>
                <a:gd name="T16" fmla="*/ 4 w 484"/>
                <a:gd name="T17" fmla="*/ 1315 h 1372"/>
                <a:gd name="T18" fmla="*/ 100 w 484"/>
                <a:gd name="T19" fmla="*/ 1364 h 1372"/>
                <a:gd name="T20" fmla="*/ 192 w 484"/>
                <a:gd name="T21" fmla="*/ 1293 h 1372"/>
                <a:gd name="T22" fmla="*/ 241 w 484"/>
                <a:gd name="T23" fmla="*/ 1120 h 1372"/>
                <a:gd name="T24" fmla="*/ 288 w 484"/>
                <a:gd name="T25" fmla="*/ 878 h 1372"/>
                <a:gd name="T26" fmla="*/ 321 w 484"/>
                <a:gd name="T27" fmla="*/ 777 h 1372"/>
                <a:gd name="T28" fmla="*/ 338 w 484"/>
                <a:gd name="T29" fmla="*/ 669 h 1372"/>
                <a:gd name="T30" fmla="*/ 478 w 484"/>
                <a:gd name="T31" fmla="*/ 147 h 1372"/>
                <a:gd name="T32" fmla="*/ 471 w 484"/>
                <a:gd name="T33" fmla="*/ 80 h 1372"/>
                <a:gd name="T34" fmla="*/ 416 w 484"/>
                <a:gd name="T35" fmla="*/ 50 h 1372"/>
                <a:gd name="T36" fmla="*/ 115 w 484"/>
                <a:gd name="T37" fmla="*/ 0 h 1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4" h="1372">
                  <a:moveTo>
                    <a:pt x="115" y="0"/>
                  </a:moveTo>
                  <a:cubicBezTo>
                    <a:pt x="134" y="37"/>
                    <a:pt x="126" y="81"/>
                    <a:pt x="120" y="122"/>
                  </a:cubicBezTo>
                  <a:cubicBezTo>
                    <a:pt x="108" y="201"/>
                    <a:pt x="103" y="282"/>
                    <a:pt x="123" y="358"/>
                  </a:cubicBezTo>
                  <a:cubicBezTo>
                    <a:pt x="127" y="374"/>
                    <a:pt x="132" y="390"/>
                    <a:pt x="129" y="405"/>
                  </a:cubicBezTo>
                  <a:cubicBezTo>
                    <a:pt x="126" y="417"/>
                    <a:pt x="119" y="426"/>
                    <a:pt x="112" y="436"/>
                  </a:cubicBezTo>
                  <a:cubicBezTo>
                    <a:pt x="75" y="490"/>
                    <a:pt x="49" y="551"/>
                    <a:pt x="35" y="615"/>
                  </a:cubicBezTo>
                  <a:cubicBezTo>
                    <a:pt x="26" y="660"/>
                    <a:pt x="23" y="705"/>
                    <a:pt x="20" y="751"/>
                  </a:cubicBezTo>
                  <a:cubicBezTo>
                    <a:pt x="8" y="926"/>
                    <a:pt x="2" y="1101"/>
                    <a:pt x="1" y="1276"/>
                  </a:cubicBezTo>
                  <a:cubicBezTo>
                    <a:pt x="0" y="1289"/>
                    <a:pt x="0" y="1303"/>
                    <a:pt x="4" y="1315"/>
                  </a:cubicBezTo>
                  <a:cubicBezTo>
                    <a:pt x="16" y="1353"/>
                    <a:pt x="62" y="1372"/>
                    <a:pt x="100" y="1364"/>
                  </a:cubicBezTo>
                  <a:cubicBezTo>
                    <a:pt x="139" y="1355"/>
                    <a:pt x="170" y="1326"/>
                    <a:pt x="192" y="1293"/>
                  </a:cubicBezTo>
                  <a:cubicBezTo>
                    <a:pt x="226" y="1242"/>
                    <a:pt x="243" y="1181"/>
                    <a:pt x="241" y="1120"/>
                  </a:cubicBezTo>
                  <a:cubicBezTo>
                    <a:pt x="238" y="1038"/>
                    <a:pt x="263" y="955"/>
                    <a:pt x="288" y="878"/>
                  </a:cubicBezTo>
                  <a:cubicBezTo>
                    <a:pt x="299" y="844"/>
                    <a:pt x="312" y="811"/>
                    <a:pt x="321" y="777"/>
                  </a:cubicBezTo>
                  <a:cubicBezTo>
                    <a:pt x="329" y="741"/>
                    <a:pt x="332" y="705"/>
                    <a:pt x="338" y="669"/>
                  </a:cubicBezTo>
                  <a:cubicBezTo>
                    <a:pt x="365" y="491"/>
                    <a:pt x="450" y="325"/>
                    <a:pt x="478" y="147"/>
                  </a:cubicBezTo>
                  <a:cubicBezTo>
                    <a:pt x="482" y="124"/>
                    <a:pt x="484" y="99"/>
                    <a:pt x="471" y="80"/>
                  </a:cubicBezTo>
                  <a:cubicBezTo>
                    <a:pt x="458" y="63"/>
                    <a:pt x="437" y="56"/>
                    <a:pt x="416" y="50"/>
                  </a:cubicBezTo>
                  <a:cubicBezTo>
                    <a:pt x="319" y="22"/>
                    <a:pt x="216" y="10"/>
                    <a:pt x="115" y="0"/>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79" name="Freeform 82"/>
            <p:cNvSpPr>
              <a:spLocks/>
            </p:cNvSpPr>
            <p:nvPr/>
          </p:nvSpPr>
          <p:spPr bwMode="auto">
            <a:xfrm>
              <a:off x="5783263" y="1692275"/>
              <a:ext cx="244475" cy="828675"/>
            </a:xfrm>
            <a:custGeom>
              <a:avLst/>
              <a:gdLst>
                <a:gd name="T0" fmla="*/ 5 w 538"/>
                <a:gd name="T1" fmla="*/ 179 h 1825"/>
                <a:gd name="T2" fmla="*/ 1 w 538"/>
                <a:gd name="T3" fmla="*/ 275 h 1825"/>
                <a:gd name="T4" fmla="*/ 9 w 538"/>
                <a:gd name="T5" fmla="*/ 358 h 1825"/>
                <a:gd name="T6" fmla="*/ 109 w 538"/>
                <a:gd name="T7" fmla="*/ 765 h 1825"/>
                <a:gd name="T8" fmla="*/ 88 w 538"/>
                <a:gd name="T9" fmla="*/ 1816 h 1825"/>
                <a:gd name="T10" fmla="*/ 270 w 538"/>
                <a:gd name="T11" fmla="*/ 1814 h 1825"/>
                <a:gd name="T12" fmla="*/ 393 w 538"/>
                <a:gd name="T13" fmla="*/ 1776 h 1825"/>
                <a:gd name="T14" fmla="*/ 411 w 538"/>
                <a:gd name="T15" fmla="*/ 1730 h 1825"/>
                <a:gd name="T16" fmla="*/ 371 w 538"/>
                <a:gd name="T17" fmla="*/ 1556 h 1825"/>
                <a:gd name="T18" fmla="*/ 459 w 538"/>
                <a:gd name="T19" fmla="*/ 783 h 1825"/>
                <a:gd name="T20" fmla="*/ 440 w 538"/>
                <a:gd name="T21" fmla="*/ 13 h 1825"/>
                <a:gd name="T22" fmla="*/ 401 w 538"/>
                <a:gd name="T23" fmla="*/ 0 h 1825"/>
                <a:gd name="T24" fmla="*/ 114 w 538"/>
                <a:gd name="T25" fmla="*/ 81 h 1825"/>
                <a:gd name="T26" fmla="*/ 5 w 538"/>
                <a:gd name="T27" fmla="*/ 179 h 1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8" h="1825">
                  <a:moveTo>
                    <a:pt x="5" y="179"/>
                  </a:moveTo>
                  <a:cubicBezTo>
                    <a:pt x="10" y="211"/>
                    <a:pt x="2" y="243"/>
                    <a:pt x="1" y="275"/>
                  </a:cubicBezTo>
                  <a:cubicBezTo>
                    <a:pt x="0" y="303"/>
                    <a:pt x="4" y="331"/>
                    <a:pt x="9" y="358"/>
                  </a:cubicBezTo>
                  <a:cubicBezTo>
                    <a:pt x="32" y="496"/>
                    <a:pt x="65" y="632"/>
                    <a:pt x="109" y="765"/>
                  </a:cubicBezTo>
                  <a:cubicBezTo>
                    <a:pt x="22" y="1104"/>
                    <a:pt x="76" y="1467"/>
                    <a:pt x="88" y="1816"/>
                  </a:cubicBezTo>
                  <a:cubicBezTo>
                    <a:pt x="149" y="1824"/>
                    <a:pt x="209" y="1825"/>
                    <a:pt x="270" y="1814"/>
                  </a:cubicBezTo>
                  <a:cubicBezTo>
                    <a:pt x="312" y="1807"/>
                    <a:pt x="353" y="1792"/>
                    <a:pt x="393" y="1776"/>
                  </a:cubicBezTo>
                  <a:cubicBezTo>
                    <a:pt x="411" y="1769"/>
                    <a:pt x="420" y="1748"/>
                    <a:pt x="411" y="1730"/>
                  </a:cubicBezTo>
                  <a:cubicBezTo>
                    <a:pt x="386" y="1677"/>
                    <a:pt x="377" y="1613"/>
                    <a:pt x="371" y="1556"/>
                  </a:cubicBezTo>
                  <a:cubicBezTo>
                    <a:pt x="343" y="1297"/>
                    <a:pt x="410" y="1039"/>
                    <a:pt x="459" y="783"/>
                  </a:cubicBezTo>
                  <a:cubicBezTo>
                    <a:pt x="508" y="527"/>
                    <a:pt x="538" y="254"/>
                    <a:pt x="440" y="13"/>
                  </a:cubicBezTo>
                  <a:cubicBezTo>
                    <a:pt x="424" y="8"/>
                    <a:pt x="417" y="5"/>
                    <a:pt x="401" y="0"/>
                  </a:cubicBezTo>
                  <a:cubicBezTo>
                    <a:pt x="318" y="51"/>
                    <a:pt x="206" y="40"/>
                    <a:pt x="114" y="81"/>
                  </a:cubicBezTo>
                  <a:cubicBezTo>
                    <a:pt x="72" y="100"/>
                    <a:pt x="24" y="137"/>
                    <a:pt x="5" y="179"/>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0" name="Freeform 83"/>
            <p:cNvSpPr>
              <a:spLocks/>
            </p:cNvSpPr>
            <p:nvPr/>
          </p:nvSpPr>
          <p:spPr bwMode="auto">
            <a:xfrm>
              <a:off x="5514975" y="1022350"/>
              <a:ext cx="517525" cy="790575"/>
            </a:xfrm>
            <a:custGeom>
              <a:avLst/>
              <a:gdLst>
                <a:gd name="T0" fmla="*/ 342 w 1140"/>
                <a:gd name="T1" fmla="*/ 7 h 1745"/>
                <a:gd name="T2" fmla="*/ 142 w 1140"/>
                <a:gd name="T3" fmla="*/ 26 h 1745"/>
                <a:gd name="T4" fmla="*/ 90 w 1140"/>
                <a:gd name="T5" fmla="*/ 54 h 1745"/>
                <a:gd name="T6" fmla="*/ 47 w 1140"/>
                <a:gd name="T7" fmla="*/ 89 h 1745"/>
                <a:gd name="T8" fmla="*/ 0 w 1140"/>
                <a:gd name="T9" fmla="*/ 223 h 1745"/>
                <a:gd name="T10" fmla="*/ 23 w 1140"/>
                <a:gd name="T11" fmla="*/ 366 h 1745"/>
                <a:gd name="T12" fmla="*/ 84 w 1140"/>
                <a:gd name="T13" fmla="*/ 621 h 1745"/>
                <a:gd name="T14" fmla="*/ 126 w 1140"/>
                <a:gd name="T15" fmla="*/ 774 h 1745"/>
                <a:gd name="T16" fmla="*/ 145 w 1140"/>
                <a:gd name="T17" fmla="*/ 838 h 1745"/>
                <a:gd name="T18" fmla="*/ 171 w 1140"/>
                <a:gd name="T19" fmla="*/ 938 h 1745"/>
                <a:gd name="T20" fmla="*/ 206 w 1140"/>
                <a:gd name="T21" fmla="*/ 1161 h 1745"/>
                <a:gd name="T22" fmla="*/ 217 w 1140"/>
                <a:gd name="T23" fmla="*/ 1310 h 1745"/>
                <a:gd name="T24" fmla="*/ 185 w 1140"/>
                <a:gd name="T25" fmla="*/ 1531 h 1745"/>
                <a:gd name="T26" fmla="*/ 226 w 1140"/>
                <a:gd name="T27" fmla="*/ 1597 h 1745"/>
                <a:gd name="T28" fmla="*/ 622 w 1140"/>
                <a:gd name="T29" fmla="*/ 1694 h 1745"/>
                <a:gd name="T30" fmla="*/ 807 w 1140"/>
                <a:gd name="T31" fmla="*/ 1597 h 1745"/>
                <a:gd name="T32" fmla="*/ 1063 w 1140"/>
                <a:gd name="T33" fmla="*/ 1540 h 1745"/>
                <a:gd name="T34" fmla="*/ 1104 w 1140"/>
                <a:gd name="T35" fmla="*/ 1538 h 1745"/>
                <a:gd name="T36" fmla="*/ 1134 w 1140"/>
                <a:gd name="T37" fmla="*/ 1513 h 1745"/>
                <a:gd name="T38" fmla="*/ 1118 w 1140"/>
                <a:gd name="T39" fmla="*/ 1464 h 1745"/>
                <a:gd name="T40" fmla="*/ 1081 w 1140"/>
                <a:gd name="T41" fmla="*/ 1425 h 1745"/>
                <a:gd name="T42" fmla="*/ 998 w 1140"/>
                <a:gd name="T43" fmla="*/ 1105 h 1745"/>
                <a:gd name="T44" fmla="*/ 991 w 1140"/>
                <a:gd name="T45" fmla="*/ 982 h 1745"/>
                <a:gd name="T46" fmla="*/ 969 w 1140"/>
                <a:gd name="T47" fmla="*/ 870 h 1745"/>
                <a:gd name="T48" fmla="*/ 997 w 1140"/>
                <a:gd name="T49" fmla="*/ 353 h 1745"/>
                <a:gd name="T50" fmla="*/ 968 w 1140"/>
                <a:gd name="T51" fmla="*/ 175 h 1745"/>
                <a:gd name="T52" fmla="*/ 924 w 1140"/>
                <a:gd name="T53" fmla="*/ 103 h 1745"/>
                <a:gd name="T54" fmla="*/ 844 w 1140"/>
                <a:gd name="T55" fmla="*/ 74 h 1745"/>
                <a:gd name="T56" fmla="*/ 743 w 1140"/>
                <a:gd name="T57" fmla="*/ 57 h 1745"/>
                <a:gd name="T58" fmla="*/ 689 w 1140"/>
                <a:gd name="T59" fmla="*/ 46 h 1745"/>
                <a:gd name="T60" fmla="*/ 538 w 1140"/>
                <a:gd name="T61" fmla="*/ 14 h 1745"/>
                <a:gd name="T62" fmla="*/ 342 w 1140"/>
                <a:gd name="T63" fmla="*/ 7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0" h="1745">
                  <a:moveTo>
                    <a:pt x="342" y="7"/>
                  </a:moveTo>
                  <a:cubicBezTo>
                    <a:pt x="275" y="1"/>
                    <a:pt x="205" y="0"/>
                    <a:pt x="142" y="26"/>
                  </a:cubicBezTo>
                  <a:cubicBezTo>
                    <a:pt x="124" y="34"/>
                    <a:pt x="107" y="44"/>
                    <a:pt x="90" y="54"/>
                  </a:cubicBezTo>
                  <a:cubicBezTo>
                    <a:pt x="75" y="65"/>
                    <a:pt x="60" y="76"/>
                    <a:pt x="47" y="89"/>
                  </a:cubicBezTo>
                  <a:cubicBezTo>
                    <a:pt x="14" y="125"/>
                    <a:pt x="1" y="175"/>
                    <a:pt x="0" y="223"/>
                  </a:cubicBezTo>
                  <a:cubicBezTo>
                    <a:pt x="0" y="271"/>
                    <a:pt x="11" y="319"/>
                    <a:pt x="23" y="366"/>
                  </a:cubicBezTo>
                  <a:cubicBezTo>
                    <a:pt x="44" y="451"/>
                    <a:pt x="62" y="537"/>
                    <a:pt x="84" y="621"/>
                  </a:cubicBezTo>
                  <a:cubicBezTo>
                    <a:pt x="98" y="673"/>
                    <a:pt x="112" y="723"/>
                    <a:pt x="126" y="774"/>
                  </a:cubicBezTo>
                  <a:cubicBezTo>
                    <a:pt x="132" y="796"/>
                    <a:pt x="138" y="817"/>
                    <a:pt x="145" y="838"/>
                  </a:cubicBezTo>
                  <a:cubicBezTo>
                    <a:pt x="154" y="872"/>
                    <a:pt x="163" y="905"/>
                    <a:pt x="171" y="938"/>
                  </a:cubicBezTo>
                  <a:cubicBezTo>
                    <a:pt x="188" y="1012"/>
                    <a:pt x="197" y="1086"/>
                    <a:pt x="206" y="1161"/>
                  </a:cubicBezTo>
                  <a:cubicBezTo>
                    <a:pt x="212" y="1210"/>
                    <a:pt x="218" y="1260"/>
                    <a:pt x="217" y="1310"/>
                  </a:cubicBezTo>
                  <a:cubicBezTo>
                    <a:pt x="216" y="1384"/>
                    <a:pt x="200" y="1458"/>
                    <a:pt x="185" y="1531"/>
                  </a:cubicBezTo>
                  <a:cubicBezTo>
                    <a:pt x="195" y="1553"/>
                    <a:pt x="210" y="1579"/>
                    <a:pt x="226" y="1597"/>
                  </a:cubicBezTo>
                  <a:cubicBezTo>
                    <a:pt x="323" y="1705"/>
                    <a:pt x="487" y="1745"/>
                    <a:pt x="622" y="1694"/>
                  </a:cubicBezTo>
                  <a:cubicBezTo>
                    <a:pt x="688" y="1670"/>
                    <a:pt x="744" y="1627"/>
                    <a:pt x="807" y="1597"/>
                  </a:cubicBezTo>
                  <a:cubicBezTo>
                    <a:pt x="886" y="1558"/>
                    <a:pt x="975" y="1538"/>
                    <a:pt x="1063" y="1540"/>
                  </a:cubicBezTo>
                  <a:cubicBezTo>
                    <a:pt x="1077" y="1540"/>
                    <a:pt x="1091" y="1541"/>
                    <a:pt x="1104" y="1538"/>
                  </a:cubicBezTo>
                  <a:cubicBezTo>
                    <a:pt x="1117" y="1534"/>
                    <a:pt x="1129" y="1526"/>
                    <a:pt x="1134" y="1513"/>
                  </a:cubicBezTo>
                  <a:cubicBezTo>
                    <a:pt x="1140" y="1496"/>
                    <a:pt x="1131" y="1477"/>
                    <a:pt x="1118" y="1464"/>
                  </a:cubicBezTo>
                  <a:cubicBezTo>
                    <a:pt x="1106" y="1451"/>
                    <a:pt x="1090" y="1440"/>
                    <a:pt x="1081" y="1425"/>
                  </a:cubicBezTo>
                  <a:cubicBezTo>
                    <a:pt x="1021" y="1327"/>
                    <a:pt x="1003" y="1219"/>
                    <a:pt x="998" y="1105"/>
                  </a:cubicBezTo>
                  <a:cubicBezTo>
                    <a:pt x="996" y="1064"/>
                    <a:pt x="996" y="1023"/>
                    <a:pt x="991" y="982"/>
                  </a:cubicBezTo>
                  <a:cubicBezTo>
                    <a:pt x="986" y="944"/>
                    <a:pt x="976" y="908"/>
                    <a:pt x="969" y="870"/>
                  </a:cubicBezTo>
                  <a:cubicBezTo>
                    <a:pt x="941" y="700"/>
                    <a:pt x="993" y="526"/>
                    <a:pt x="997" y="353"/>
                  </a:cubicBezTo>
                  <a:cubicBezTo>
                    <a:pt x="999" y="293"/>
                    <a:pt x="993" y="230"/>
                    <a:pt x="968" y="175"/>
                  </a:cubicBezTo>
                  <a:cubicBezTo>
                    <a:pt x="958" y="151"/>
                    <a:pt x="943" y="121"/>
                    <a:pt x="924" y="103"/>
                  </a:cubicBezTo>
                  <a:cubicBezTo>
                    <a:pt x="904" y="84"/>
                    <a:pt x="871" y="78"/>
                    <a:pt x="844" y="74"/>
                  </a:cubicBezTo>
                  <a:cubicBezTo>
                    <a:pt x="810" y="68"/>
                    <a:pt x="776" y="63"/>
                    <a:pt x="743" y="57"/>
                  </a:cubicBezTo>
                  <a:cubicBezTo>
                    <a:pt x="725" y="54"/>
                    <a:pt x="707" y="51"/>
                    <a:pt x="689" y="46"/>
                  </a:cubicBezTo>
                  <a:cubicBezTo>
                    <a:pt x="636" y="30"/>
                    <a:pt x="595" y="7"/>
                    <a:pt x="538" y="14"/>
                  </a:cubicBezTo>
                  <a:cubicBezTo>
                    <a:pt x="472" y="21"/>
                    <a:pt x="408" y="13"/>
                    <a:pt x="342" y="7"/>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1" name="Freeform 84"/>
            <p:cNvSpPr>
              <a:spLocks/>
            </p:cNvSpPr>
            <p:nvPr/>
          </p:nvSpPr>
          <p:spPr bwMode="auto">
            <a:xfrm>
              <a:off x="5668963" y="968375"/>
              <a:ext cx="134938" cy="36513"/>
            </a:xfrm>
            <a:custGeom>
              <a:avLst/>
              <a:gdLst>
                <a:gd name="T0" fmla="*/ 0 w 298"/>
                <a:gd name="T1" fmla="*/ 54 h 80"/>
                <a:gd name="T2" fmla="*/ 298 w 298"/>
                <a:gd name="T3" fmla="*/ 80 h 80"/>
                <a:gd name="T4" fmla="*/ 291 w 298"/>
                <a:gd name="T5" fmla="*/ 68 h 80"/>
                <a:gd name="T6" fmla="*/ 280 w 298"/>
                <a:gd name="T7" fmla="*/ 48 h 80"/>
                <a:gd name="T8" fmla="*/ 275 w 298"/>
                <a:gd name="T9" fmla="*/ 29 h 80"/>
                <a:gd name="T10" fmla="*/ 0 w 298"/>
                <a:gd name="T11" fmla="*/ 2 h 80"/>
                <a:gd name="T12" fmla="*/ 0 w 298"/>
                <a:gd name="T13" fmla="*/ 54 h 80"/>
              </a:gdLst>
              <a:ahLst/>
              <a:cxnLst>
                <a:cxn ang="0">
                  <a:pos x="T0" y="T1"/>
                </a:cxn>
                <a:cxn ang="0">
                  <a:pos x="T2" y="T3"/>
                </a:cxn>
                <a:cxn ang="0">
                  <a:pos x="T4" y="T5"/>
                </a:cxn>
                <a:cxn ang="0">
                  <a:pos x="T6" y="T7"/>
                </a:cxn>
                <a:cxn ang="0">
                  <a:pos x="T8" y="T9"/>
                </a:cxn>
                <a:cxn ang="0">
                  <a:pos x="T10" y="T11"/>
                </a:cxn>
                <a:cxn ang="0">
                  <a:pos x="T12" y="T13"/>
                </a:cxn>
              </a:cxnLst>
              <a:rect l="0" t="0" r="r" b="b"/>
              <a:pathLst>
                <a:path w="298" h="80">
                  <a:moveTo>
                    <a:pt x="0" y="54"/>
                  </a:moveTo>
                  <a:cubicBezTo>
                    <a:pt x="99" y="54"/>
                    <a:pt x="203" y="56"/>
                    <a:pt x="298" y="80"/>
                  </a:cubicBezTo>
                  <a:cubicBezTo>
                    <a:pt x="296" y="76"/>
                    <a:pt x="293" y="72"/>
                    <a:pt x="291" y="68"/>
                  </a:cubicBezTo>
                  <a:cubicBezTo>
                    <a:pt x="287" y="61"/>
                    <a:pt x="283" y="55"/>
                    <a:pt x="280" y="48"/>
                  </a:cubicBezTo>
                  <a:cubicBezTo>
                    <a:pt x="277" y="42"/>
                    <a:pt x="276" y="35"/>
                    <a:pt x="275" y="29"/>
                  </a:cubicBezTo>
                  <a:cubicBezTo>
                    <a:pt x="185" y="9"/>
                    <a:pt x="92" y="0"/>
                    <a:pt x="0" y="2"/>
                  </a:cubicBezTo>
                  <a:cubicBezTo>
                    <a:pt x="0" y="19"/>
                    <a:pt x="0" y="36"/>
                    <a:pt x="0" y="5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2" name="Freeform 85"/>
            <p:cNvSpPr>
              <a:spLocks/>
            </p:cNvSpPr>
            <p:nvPr/>
          </p:nvSpPr>
          <p:spPr bwMode="auto">
            <a:xfrm>
              <a:off x="5668963" y="811213"/>
              <a:ext cx="182563" cy="169863"/>
            </a:xfrm>
            <a:custGeom>
              <a:avLst/>
              <a:gdLst>
                <a:gd name="T0" fmla="*/ 401 w 402"/>
                <a:gd name="T1" fmla="*/ 38 h 373"/>
                <a:gd name="T2" fmla="*/ 380 w 402"/>
                <a:gd name="T3" fmla="*/ 0 h 373"/>
                <a:gd name="T4" fmla="*/ 380 w 402"/>
                <a:gd name="T5" fmla="*/ 4 h 373"/>
                <a:gd name="T6" fmla="*/ 354 w 402"/>
                <a:gd name="T7" fmla="*/ 64 h 373"/>
                <a:gd name="T8" fmla="*/ 341 w 402"/>
                <a:gd name="T9" fmla="*/ 132 h 373"/>
                <a:gd name="T10" fmla="*/ 329 w 402"/>
                <a:gd name="T11" fmla="*/ 152 h 373"/>
                <a:gd name="T12" fmla="*/ 321 w 402"/>
                <a:gd name="T13" fmla="*/ 141 h 373"/>
                <a:gd name="T14" fmla="*/ 318 w 402"/>
                <a:gd name="T15" fmla="*/ 103 h 373"/>
                <a:gd name="T16" fmla="*/ 295 w 402"/>
                <a:gd name="T17" fmla="*/ 76 h 373"/>
                <a:gd name="T18" fmla="*/ 272 w 402"/>
                <a:gd name="T19" fmla="*/ 84 h 373"/>
                <a:gd name="T20" fmla="*/ 219 w 402"/>
                <a:gd name="T21" fmla="*/ 153 h 373"/>
                <a:gd name="T22" fmla="*/ 200 w 402"/>
                <a:gd name="T23" fmla="*/ 224 h 373"/>
                <a:gd name="T24" fmla="*/ 132 w 402"/>
                <a:gd name="T25" fmla="*/ 296 h 373"/>
                <a:gd name="T26" fmla="*/ 34 w 402"/>
                <a:gd name="T27" fmla="*/ 308 h 373"/>
                <a:gd name="T28" fmla="*/ 3 w 402"/>
                <a:gd name="T29" fmla="*/ 297 h 373"/>
                <a:gd name="T30" fmla="*/ 0 w 402"/>
                <a:gd name="T31" fmla="*/ 295 h 373"/>
                <a:gd name="T32" fmla="*/ 1 w 402"/>
                <a:gd name="T33" fmla="*/ 346 h 373"/>
                <a:gd name="T34" fmla="*/ 276 w 402"/>
                <a:gd name="T35" fmla="*/ 373 h 373"/>
                <a:gd name="T36" fmla="*/ 276 w 402"/>
                <a:gd name="T37" fmla="*/ 356 h 373"/>
                <a:gd name="T38" fmla="*/ 320 w 402"/>
                <a:gd name="T39" fmla="*/ 354 h 373"/>
                <a:gd name="T40" fmla="*/ 354 w 402"/>
                <a:gd name="T41" fmla="*/ 328 h 373"/>
                <a:gd name="T42" fmla="*/ 357 w 402"/>
                <a:gd name="T43" fmla="*/ 293 h 373"/>
                <a:gd name="T44" fmla="*/ 390 w 402"/>
                <a:gd name="T45" fmla="*/ 162 h 373"/>
                <a:gd name="T46" fmla="*/ 393 w 402"/>
                <a:gd name="T47" fmla="*/ 76 h 373"/>
                <a:gd name="T48" fmla="*/ 401 w 402"/>
                <a:gd name="T49" fmla="*/ 3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2" h="373">
                  <a:moveTo>
                    <a:pt x="401" y="38"/>
                  </a:moveTo>
                  <a:cubicBezTo>
                    <a:pt x="401" y="23"/>
                    <a:pt x="392" y="9"/>
                    <a:pt x="380" y="0"/>
                  </a:cubicBezTo>
                  <a:cubicBezTo>
                    <a:pt x="380" y="2"/>
                    <a:pt x="380" y="3"/>
                    <a:pt x="380" y="4"/>
                  </a:cubicBezTo>
                  <a:cubicBezTo>
                    <a:pt x="375" y="25"/>
                    <a:pt x="362" y="44"/>
                    <a:pt x="354" y="64"/>
                  </a:cubicBezTo>
                  <a:cubicBezTo>
                    <a:pt x="345" y="85"/>
                    <a:pt x="340" y="109"/>
                    <a:pt x="341" y="132"/>
                  </a:cubicBezTo>
                  <a:cubicBezTo>
                    <a:pt x="341" y="141"/>
                    <a:pt x="338" y="154"/>
                    <a:pt x="329" y="152"/>
                  </a:cubicBezTo>
                  <a:cubicBezTo>
                    <a:pt x="324" y="151"/>
                    <a:pt x="322" y="146"/>
                    <a:pt x="321" y="141"/>
                  </a:cubicBezTo>
                  <a:cubicBezTo>
                    <a:pt x="318" y="128"/>
                    <a:pt x="320" y="115"/>
                    <a:pt x="318" y="103"/>
                  </a:cubicBezTo>
                  <a:cubicBezTo>
                    <a:pt x="316" y="90"/>
                    <a:pt x="307" y="77"/>
                    <a:pt x="295" y="76"/>
                  </a:cubicBezTo>
                  <a:cubicBezTo>
                    <a:pt x="286" y="75"/>
                    <a:pt x="279" y="79"/>
                    <a:pt x="272" y="84"/>
                  </a:cubicBezTo>
                  <a:cubicBezTo>
                    <a:pt x="248" y="100"/>
                    <a:pt x="229" y="125"/>
                    <a:pt x="219" y="153"/>
                  </a:cubicBezTo>
                  <a:cubicBezTo>
                    <a:pt x="211" y="176"/>
                    <a:pt x="209" y="201"/>
                    <a:pt x="200" y="224"/>
                  </a:cubicBezTo>
                  <a:cubicBezTo>
                    <a:pt x="188" y="255"/>
                    <a:pt x="163" y="281"/>
                    <a:pt x="132" y="296"/>
                  </a:cubicBezTo>
                  <a:cubicBezTo>
                    <a:pt x="102" y="310"/>
                    <a:pt x="67" y="314"/>
                    <a:pt x="34" y="308"/>
                  </a:cubicBezTo>
                  <a:cubicBezTo>
                    <a:pt x="23" y="307"/>
                    <a:pt x="12" y="304"/>
                    <a:pt x="3" y="297"/>
                  </a:cubicBezTo>
                  <a:cubicBezTo>
                    <a:pt x="2" y="297"/>
                    <a:pt x="1" y="296"/>
                    <a:pt x="0" y="295"/>
                  </a:cubicBezTo>
                  <a:cubicBezTo>
                    <a:pt x="1" y="312"/>
                    <a:pt x="0" y="329"/>
                    <a:pt x="1" y="346"/>
                  </a:cubicBezTo>
                  <a:cubicBezTo>
                    <a:pt x="93" y="344"/>
                    <a:pt x="186" y="353"/>
                    <a:pt x="276" y="373"/>
                  </a:cubicBezTo>
                  <a:cubicBezTo>
                    <a:pt x="275" y="367"/>
                    <a:pt x="275" y="362"/>
                    <a:pt x="276" y="356"/>
                  </a:cubicBezTo>
                  <a:cubicBezTo>
                    <a:pt x="290" y="358"/>
                    <a:pt x="306" y="357"/>
                    <a:pt x="320" y="354"/>
                  </a:cubicBezTo>
                  <a:cubicBezTo>
                    <a:pt x="335" y="350"/>
                    <a:pt x="349" y="341"/>
                    <a:pt x="354" y="328"/>
                  </a:cubicBezTo>
                  <a:cubicBezTo>
                    <a:pt x="359" y="317"/>
                    <a:pt x="357" y="305"/>
                    <a:pt x="357" y="293"/>
                  </a:cubicBezTo>
                  <a:cubicBezTo>
                    <a:pt x="358" y="248"/>
                    <a:pt x="385" y="207"/>
                    <a:pt x="390" y="162"/>
                  </a:cubicBezTo>
                  <a:cubicBezTo>
                    <a:pt x="392" y="133"/>
                    <a:pt x="386" y="104"/>
                    <a:pt x="393" y="76"/>
                  </a:cubicBezTo>
                  <a:cubicBezTo>
                    <a:pt x="396" y="63"/>
                    <a:pt x="402" y="51"/>
                    <a:pt x="401" y="38"/>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3" name="Freeform 86"/>
            <p:cNvSpPr>
              <a:spLocks/>
            </p:cNvSpPr>
            <p:nvPr/>
          </p:nvSpPr>
          <p:spPr bwMode="auto">
            <a:xfrm>
              <a:off x="5629275" y="714375"/>
              <a:ext cx="225425" cy="239713"/>
            </a:xfrm>
            <a:custGeom>
              <a:avLst/>
              <a:gdLst>
                <a:gd name="T0" fmla="*/ 4 w 495"/>
                <a:gd name="T1" fmla="*/ 244 h 529"/>
                <a:gd name="T2" fmla="*/ 11 w 495"/>
                <a:gd name="T3" fmla="*/ 326 h 529"/>
                <a:gd name="T4" fmla="*/ 20 w 495"/>
                <a:gd name="T5" fmla="*/ 363 h 529"/>
                <a:gd name="T6" fmla="*/ 47 w 495"/>
                <a:gd name="T7" fmla="*/ 416 h 529"/>
                <a:gd name="T8" fmla="*/ 61 w 495"/>
                <a:gd name="T9" fmla="*/ 468 h 529"/>
                <a:gd name="T10" fmla="*/ 89 w 495"/>
                <a:gd name="T11" fmla="*/ 512 h 529"/>
                <a:gd name="T12" fmla="*/ 120 w 495"/>
                <a:gd name="T13" fmla="*/ 523 h 529"/>
                <a:gd name="T14" fmla="*/ 218 w 495"/>
                <a:gd name="T15" fmla="*/ 511 h 529"/>
                <a:gd name="T16" fmla="*/ 286 w 495"/>
                <a:gd name="T17" fmla="*/ 439 h 529"/>
                <a:gd name="T18" fmla="*/ 305 w 495"/>
                <a:gd name="T19" fmla="*/ 368 h 529"/>
                <a:gd name="T20" fmla="*/ 358 w 495"/>
                <a:gd name="T21" fmla="*/ 299 h 529"/>
                <a:gd name="T22" fmla="*/ 381 w 495"/>
                <a:gd name="T23" fmla="*/ 291 h 529"/>
                <a:gd name="T24" fmla="*/ 404 w 495"/>
                <a:gd name="T25" fmla="*/ 318 h 529"/>
                <a:gd name="T26" fmla="*/ 407 w 495"/>
                <a:gd name="T27" fmla="*/ 356 h 529"/>
                <a:gd name="T28" fmla="*/ 415 w 495"/>
                <a:gd name="T29" fmla="*/ 367 h 529"/>
                <a:gd name="T30" fmla="*/ 427 w 495"/>
                <a:gd name="T31" fmla="*/ 347 h 529"/>
                <a:gd name="T32" fmla="*/ 440 w 495"/>
                <a:gd name="T33" fmla="*/ 279 h 529"/>
                <a:gd name="T34" fmla="*/ 466 w 495"/>
                <a:gd name="T35" fmla="*/ 219 h 529"/>
                <a:gd name="T36" fmla="*/ 472 w 495"/>
                <a:gd name="T37" fmla="*/ 134 h 529"/>
                <a:gd name="T38" fmla="*/ 489 w 495"/>
                <a:gd name="T39" fmla="*/ 88 h 529"/>
                <a:gd name="T40" fmla="*/ 487 w 495"/>
                <a:gd name="T41" fmla="*/ 41 h 529"/>
                <a:gd name="T42" fmla="*/ 440 w 495"/>
                <a:gd name="T43" fmla="*/ 15 h 529"/>
                <a:gd name="T44" fmla="*/ 252 w 495"/>
                <a:gd name="T45" fmla="*/ 1 h 529"/>
                <a:gd name="T46" fmla="*/ 168 w 495"/>
                <a:gd name="T47" fmla="*/ 11 h 529"/>
                <a:gd name="T48" fmla="*/ 110 w 495"/>
                <a:gd name="T49" fmla="*/ 37 h 529"/>
                <a:gd name="T50" fmla="*/ 82 w 495"/>
                <a:gd name="T51" fmla="*/ 63 h 529"/>
                <a:gd name="T52" fmla="*/ 71 w 495"/>
                <a:gd name="T53" fmla="*/ 94 h 529"/>
                <a:gd name="T54" fmla="*/ 4 w 495"/>
                <a:gd name="T55" fmla="*/ 244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5" h="529">
                  <a:moveTo>
                    <a:pt x="4" y="244"/>
                  </a:moveTo>
                  <a:cubicBezTo>
                    <a:pt x="0" y="271"/>
                    <a:pt x="5" y="299"/>
                    <a:pt x="11" y="326"/>
                  </a:cubicBezTo>
                  <a:cubicBezTo>
                    <a:pt x="13" y="338"/>
                    <a:pt x="16" y="351"/>
                    <a:pt x="20" y="363"/>
                  </a:cubicBezTo>
                  <a:cubicBezTo>
                    <a:pt x="28" y="381"/>
                    <a:pt x="40" y="397"/>
                    <a:pt x="47" y="416"/>
                  </a:cubicBezTo>
                  <a:cubicBezTo>
                    <a:pt x="54" y="433"/>
                    <a:pt x="56" y="451"/>
                    <a:pt x="61" y="468"/>
                  </a:cubicBezTo>
                  <a:cubicBezTo>
                    <a:pt x="66" y="485"/>
                    <a:pt x="74" y="502"/>
                    <a:pt x="89" y="512"/>
                  </a:cubicBezTo>
                  <a:cubicBezTo>
                    <a:pt x="98" y="519"/>
                    <a:pt x="109" y="522"/>
                    <a:pt x="120" y="523"/>
                  </a:cubicBezTo>
                  <a:cubicBezTo>
                    <a:pt x="153" y="529"/>
                    <a:pt x="188" y="525"/>
                    <a:pt x="218" y="511"/>
                  </a:cubicBezTo>
                  <a:cubicBezTo>
                    <a:pt x="249" y="496"/>
                    <a:pt x="274" y="470"/>
                    <a:pt x="286" y="439"/>
                  </a:cubicBezTo>
                  <a:cubicBezTo>
                    <a:pt x="295" y="416"/>
                    <a:pt x="297" y="391"/>
                    <a:pt x="305" y="368"/>
                  </a:cubicBezTo>
                  <a:cubicBezTo>
                    <a:pt x="315" y="340"/>
                    <a:pt x="334" y="315"/>
                    <a:pt x="358" y="299"/>
                  </a:cubicBezTo>
                  <a:cubicBezTo>
                    <a:pt x="365" y="294"/>
                    <a:pt x="372" y="290"/>
                    <a:pt x="381" y="291"/>
                  </a:cubicBezTo>
                  <a:cubicBezTo>
                    <a:pt x="393" y="292"/>
                    <a:pt x="402" y="305"/>
                    <a:pt x="404" y="318"/>
                  </a:cubicBezTo>
                  <a:cubicBezTo>
                    <a:pt x="406" y="330"/>
                    <a:pt x="404" y="343"/>
                    <a:pt x="407" y="356"/>
                  </a:cubicBezTo>
                  <a:cubicBezTo>
                    <a:pt x="408" y="361"/>
                    <a:pt x="410" y="366"/>
                    <a:pt x="415" y="367"/>
                  </a:cubicBezTo>
                  <a:cubicBezTo>
                    <a:pt x="424" y="369"/>
                    <a:pt x="427" y="356"/>
                    <a:pt x="427" y="347"/>
                  </a:cubicBezTo>
                  <a:cubicBezTo>
                    <a:pt x="426" y="324"/>
                    <a:pt x="431" y="300"/>
                    <a:pt x="440" y="279"/>
                  </a:cubicBezTo>
                  <a:cubicBezTo>
                    <a:pt x="448" y="259"/>
                    <a:pt x="461" y="240"/>
                    <a:pt x="466" y="219"/>
                  </a:cubicBezTo>
                  <a:cubicBezTo>
                    <a:pt x="472" y="192"/>
                    <a:pt x="466" y="162"/>
                    <a:pt x="472" y="134"/>
                  </a:cubicBezTo>
                  <a:cubicBezTo>
                    <a:pt x="476" y="118"/>
                    <a:pt x="484" y="104"/>
                    <a:pt x="489" y="88"/>
                  </a:cubicBezTo>
                  <a:cubicBezTo>
                    <a:pt x="494" y="73"/>
                    <a:pt x="495" y="55"/>
                    <a:pt x="487" y="41"/>
                  </a:cubicBezTo>
                  <a:cubicBezTo>
                    <a:pt x="477" y="25"/>
                    <a:pt x="458" y="19"/>
                    <a:pt x="440" y="15"/>
                  </a:cubicBezTo>
                  <a:cubicBezTo>
                    <a:pt x="378" y="2"/>
                    <a:pt x="315" y="0"/>
                    <a:pt x="252" y="1"/>
                  </a:cubicBezTo>
                  <a:cubicBezTo>
                    <a:pt x="223" y="2"/>
                    <a:pt x="195" y="4"/>
                    <a:pt x="168" y="11"/>
                  </a:cubicBezTo>
                  <a:cubicBezTo>
                    <a:pt x="147" y="17"/>
                    <a:pt x="128" y="25"/>
                    <a:pt x="110" y="37"/>
                  </a:cubicBezTo>
                  <a:cubicBezTo>
                    <a:pt x="99" y="44"/>
                    <a:pt x="89" y="52"/>
                    <a:pt x="82" y="63"/>
                  </a:cubicBezTo>
                  <a:cubicBezTo>
                    <a:pt x="77" y="72"/>
                    <a:pt x="74" y="83"/>
                    <a:pt x="71" y="94"/>
                  </a:cubicBezTo>
                  <a:cubicBezTo>
                    <a:pt x="54" y="146"/>
                    <a:pt x="11" y="189"/>
                    <a:pt x="4" y="24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4" name="Freeform 87"/>
            <p:cNvSpPr>
              <a:spLocks/>
            </p:cNvSpPr>
            <p:nvPr/>
          </p:nvSpPr>
          <p:spPr bwMode="auto">
            <a:xfrm>
              <a:off x="5634038" y="977900"/>
              <a:ext cx="219075" cy="69850"/>
            </a:xfrm>
            <a:custGeom>
              <a:avLst/>
              <a:gdLst>
                <a:gd name="T0" fmla="*/ 80 w 484"/>
                <a:gd name="T1" fmla="*/ 105 h 156"/>
                <a:gd name="T2" fmla="*/ 276 w 484"/>
                <a:gd name="T3" fmla="*/ 112 h 156"/>
                <a:gd name="T4" fmla="*/ 427 w 484"/>
                <a:gd name="T5" fmla="*/ 144 h 156"/>
                <a:gd name="T6" fmla="*/ 481 w 484"/>
                <a:gd name="T7" fmla="*/ 155 h 156"/>
                <a:gd name="T8" fmla="*/ 484 w 484"/>
                <a:gd name="T9" fmla="*/ 156 h 156"/>
                <a:gd name="T10" fmla="*/ 467 w 484"/>
                <a:gd name="T11" fmla="*/ 116 h 156"/>
                <a:gd name="T12" fmla="*/ 411 w 484"/>
                <a:gd name="T13" fmla="*/ 63 h 156"/>
                <a:gd name="T14" fmla="*/ 376 w 484"/>
                <a:gd name="T15" fmla="*/ 41 h 156"/>
                <a:gd name="T16" fmla="*/ 263 w 484"/>
                <a:gd name="T17" fmla="*/ 10 h 156"/>
                <a:gd name="T18" fmla="*/ 55 w 484"/>
                <a:gd name="T19" fmla="*/ 3 h 156"/>
                <a:gd name="T20" fmla="*/ 34 w 484"/>
                <a:gd name="T21" fmla="*/ 55 h 156"/>
                <a:gd name="T22" fmla="*/ 10 w 484"/>
                <a:gd name="T23" fmla="*/ 92 h 156"/>
                <a:gd name="T24" fmla="*/ 0 w 484"/>
                <a:gd name="T25" fmla="*/ 102 h 156"/>
                <a:gd name="T26" fmla="*/ 80 w 484"/>
                <a:gd name="T27" fmla="*/ 10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4" h="156">
                  <a:moveTo>
                    <a:pt x="80" y="105"/>
                  </a:moveTo>
                  <a:cubicBezTo>
                    <a:pt x="146" y="111"/>
                    <a:pt x="210" y="119"/>
                    <a:pt x="276" y="112"/>
                  </a:cubicBezTo>
                  <a:cubicBezTo>
                    <a:pt x="333" y="105"/>
                    <a:pt x="374" y="128"/>
                    <a:pt x="427" y="144"/>
                  </a:cubicBezTo>
                  <a:cubicBezTo>
                    <a:pt x="445" y="149"/>
                    <a:pt x="463" y="152"/>
                    <a:pt x="481" y="155"/>
                  </a:cubicBezTo>
                  <a:cubicBezTo>
                    <a:pt x="482" y="155"/>
                    <a:pt x="483" y="155"/>
                    <a:pt x="484" y="156"/>
                  </a:cubicBezTo>
                  <a:cubicBezTo>
                    <a:pt x="481" y="142"/>
                    <a:pt x="475" y="128"/>
                    <a:pt x="467" y="116"/>
                  </a:cubicBezTo>
                  <a:cubicBezTo>
                    <a:pt x="453" y="95"/>
                    <a:pt x="432" y="78"/>
                    <a:pt x="411" y="63"/>
                  </a:cubicBezTo>
                  <a:cubicBezTo>
                    <a:pt x="400" y="55"/>
                    <a:pt x="388" y="47"/>
                    <a:pt x="376" y="41"/>
                  </a:cubicBezTo>
                  <a:cubicBezTo>
                    <a:pt x="341" y="22"/>
                    <a:pt x="302" y="15"/>
                    <a:pt x="263" y="10"/>
                  </a:cubicBezTo>
                  <a:cubicBezTo>
                    <a:pt x="194" y="1"/>
                    <a:pt x="125" y="0"/>
                    <a:pt x="55" y="3"/>
                  </a:cubicBezTo>
                  <a:cubicBezTo>
                    <a:pt x="53" y="22"/>
                    <a:pt x="44" y="39"/>
                    <a:pt x="34" y="55"/>
                  </a:cubicBezTo>
                  <a:cubicBezTo>
                    <a:pt x="27" y="68"/>
                    <a:pt x="20" y="81"/>
                    <a:pt x="10" y="92"/>
                  </a:cubicBezTo>
                  <a:cubicBezTo>
                    <a:pt x="7" y="96"/>
                    <a:pt x="3" y="99"/>
                    <a:pt x="0" y="102"/>
                  </a:cubicBezTo>
                  <a:cubicBezTo>
                    <a:pt x="27" y="101"/>
                    <a:pt x="54" y="103"/>
                    <a:pt x="80" y="105"/>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5" name="Freeform 88"/>
            <p:cNvSpPr>
              <a:spLocks/>
            </p:cNvSpPr>
            <p:nvPr/>
          </p:nvSpPr>
          <p:spPr bwMode="auto">
            <a:xfrm>
              <a:off x="5937250" y="1016000"/>
              <a:ext cx="271463" cy="242888"/>
            </a:xfrm>
            <a:custGeom>
              <a:avLst/>
              <a:gdLst>
                <a:gd name="T0" fmla="*/ 585 w 598"/>
                <a:gd name="T1" fmla="*/ 126 h 535"/>
                <a:gd name="T2" fmla="*/ 590 w 598"/>
                <a:gd name="T3" fmla="*/ 48 h 535"/>
                <a:gd name="T4" fmla="*/ 557 w 598"/>
                <a:gd name="T5" fmla="*/ 25 h 535"/>
                <a:gd name="T6" fmla="*/ 423 w 598"/>
                <a:gd name="T7" fmla="*/ 3 h 535"/>
                <a:gd name="T8" fmla="*/ 366 w 598"/>
                <a:gd name="T9" fmla="*/ 138 h 535"/>
                <a:gd name="T10" fmla="*/ 339 w 598"/>
                <a:gd name="T11" fmla="*/ 165 h 535"/>
                <a:gd name="T12" fmla="*/ 331 w 598"/>
                <a:gd name="T13" fmla="*/ 200 h 535"/>
                <a:gd name="T14" fmla="*/ 38 w 598"/>
                <a:gd name="T15" fmla="*/ 140 h 535"/>
                <a:gd name="T16" fmla="*/ 0 w 598"/>
                <a:gd name="T17" fmla="*/ 126 h 535"/>
                <a:gd name="T18" fmla="*/ 36 w 598"/>
                <a:gd name="T19" fmla="*/ 189 h 535"/>
                <a:gd name="T20" fmla="*/ 65 w 598"/>
                <a:gd name="T21" fmla="*/ 367 h 535"/>
                <a:gd name="T22" fmla="*/ 51 w 598"/>
                <a:gd name="T23" fmla="*/ 527 h 535"/>
                <a:gd name="T24" fmla="*/ 330 w 598"/>
                <a:gd name="T25" fmla="*/ 527 h 535"/>
                <a:gd name="T26" fmla="*/ 377 w 598"/>
                <a:gd name="T27" fmla="*/ 524 h 535"/>
                <a:gd name="T28" fmla="*/ 515 w 598"/>
                <a:gd name="T29" fmla="*/ 476 h 535"/>
                <a:gd name="T30" fmla="*/ 541 w 598"/>
                <a:gd name="T31" fmla="*/ 455 h 535"/>
                <a:gd name="T32" fmla="*/ 550 w 598"/>
                <a:gd name="T33" fmla="*/ 433 h 535"/>
                <a:gd name="T34" fmla="*/ 587 w 598"/>
                <a:gd name="T35" fmla="*/ 249 h 535"/>
                <a:gd name="T36" fmla="*/ 585 w 598"/>
                <a:gd name="T37" fmla="*/ 126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8" h="535">
                  <a:moveTo>
                    <a:pt x="585" y="126"/>
                  </a:moveTo>
                  <a:cubicBezTo>
                    <a:pt x="584" y="111"/>
                    <a:pt x="598" y="60"/>
                    <a:pt x="590" y="48"/>
                  </a:cubicBezTo>
                  <a:cubicBezTo>
                    <a:pt x="583" y="37"/>
                    <a:pt x="570" y="30"/>
                    <a:pt x="557" y="25"/>
                  </a:cubicBezTo>
                  <a:cubicBezTo>
                    <a:pt x="515" y="7"/>
                    <a:pt x="469" y="0"/>
                    <a:pt x="423" y="3"/>
                  </a:cubicBezTo>
                  <a:cubicBezTo>
                    <a:pt x="423" y="40"/>
                    <a:pt x="393" y="113"/>
                    <a:pt x="366" y="138"/>
                  </a:cubicBezTo>
                  <a:cubicBezTo>
                    <a:pt x="357" y="147"/>
                    <a:pt x="347" y="155"/>
                    <a:pt x="339" y="165"/>
                  </a:cubicBezTo>
                  <a:cubicBezTo>
                    <a:pt x="331" y="175"/>
                    <a:pt x="327" y="188"/>
                    <a:pt x="331" y="200"/>
                  </a:cubicBezTo>
                  <a:cubicBezTo>
                    <a:pt x="231" y="198"/>
                    <a:pt x="131" y="178"/>
                    <a:pt x="38" y="140"/>
                  </a:cubicBezTo>
                  <a:cubicBezTo>
                    <a:pt x="26" y="135"/>
                    <a:pt x="13" y="130"/>
                    <a:pt x="0" y="126"/>
                  </a:cubicBezTo>
                  <a:cubicBezTo>
                    <a:pt x="15" y="144"/>
                    <a:pt x="27" y="169"/>
                    <a:pt x="36" y="189"/>
                  </a:cubicBezTo>
                  <a:cubicBezTo>
                    <a:pt x="61" y="244"/>
                    <a:pt x="67" y="307"/>
                    <a:pt x="65" y="367"/>
                  </a:cubicBezTo>
                  <a:cubicBezTo>
                    <a:pt x="64" y="421"/>
                    <a:pt x="58" y="474"/>
                    <a:pt x="51" y="527"/>
                  </a:cubicBezTo>
                  <a:cubicBezTo>
                    <a:pt x="144" y="535"/>
                    <a:pt x="237" y="531"/>
                    <a:pt x="330" y="527"/>
                  </a:cubicBezTo>
                  <a:cubicBezTo>
                    <a:pt x="346" y="526"/>
                    <a:pt x="362" y="525"/>
                    <a:pt x="377" y="524"/>
                  </a:cubicBezTo>
                  <a:cubicBezTo>
                    <a:pt x="426" y="518"/>
                    <a:pt x="473" y="502"/>
                    <a:pt x="515" y="476"/>
                  </a:cubicBezTo>
                  <a:cubicBezTo>
                    <a:pt x="524" y="470"/>
                    <a:pt x="534" y="464"/>
                    <a:pt x="541" y="455"/>
                  </a:cubicBezTo>
                  <a:cubicBezTo>
                    <a:pt x="545" y="448"/>
                    <a:pt x="548" y="441"/>
                    <a:pt x="550" y="433"/>
                  </a:cubicBezTo>
                  <a:cubicBezTo>
                    <a:pt x="571" y="374"/>
                    <a:pt x="583" y="312"/>
                    <a:pt x="587" y="249"/>
                  </a:cubicBezTo>
                  <a:cubicBezTo>
                    <a:pt x="589" y="208"/>
                    <a:pt x="587" y="167"/>
                    <a:pt x="585" y="126"/>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6" name="Freeform 89"/>
            <p:cNvSpPr>
              <a:spLocks/>
            </p:cNvSpPr>
            <p:nvPr/>
          </p:nvSpPr>
          <p:spPr bwMode="auto">
            <a:xfrm>
              <a:off x="6130925" y="982663"/>
              <a:ext cx="92075" cy="58738"/>
            </a:xfrm>
            <a:custGeom>
              <a:avLst/>
              <a:gdLst>
                <a:gd name="T0" fmla="*/ 205 w 205"/>
                <a:gd name="T1" fmla="*/ 106 h 131"/>
                <a:gd name="T2" fmla="*/ 84 w 205"/>
                <a:gd name="T3" fmla="*/ 0 h 131"/>
                <a:gd name="T4" fmla="*/ 64 w 205"/>
                <a:gd name="T5" fmla="*/ 19 h 131"/>
                <a:gd name="T6" fmla="*/ 43 w 205"/>
                <a:gd name="T7" fmla="*/ 40 h 131"/>
                <a:gd name="T8" fmla="*/ 4 w 205"/>
                <a:gd name="T9" fmla="*/ 72 h 131"/>
                <a:gd name="T10" fmla="*/ 0 w 205"/>
                <a:gd name="T11" fmla="*/ 77 h 131"/>
                <a:gd name="T12" fmla="*/ 131 w 205"/>
                <a:gd name="T13" fmla="*/ 99 h 131"/>
                <a:gd name="T14" fmla="*/ 164 w 205"/>
                <a:gd name="T15" fmla="*/ 122 h 131"/>
                <a:gd name="T16" fmla="*/ 205 w 205"/>
                <a:gd name="T17" fmla="*/ 10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131">
                  <a:moveTo>
                    <a:pt x="205" y="106"/>
                  </a:moveTo>
                  <a:cubicBezTo>
                    <a:pt x="187" y="62"/>
                    <a:pt x="126" y="1"/>
                    <a:pt x="84" y="0"/>
                  </a:cubicBezTo>
                  <a:cubicBezTo>
                    <a:pt x="71" y="0"/>
                    <a:pt x="71" y="10"/>
                    <a:pt x="64" y="19"/>
                  </a:cubicBezTo>
                  <a:cubicBezTo>
                    <a:pt x="58" y="27"/>
                    <a:pt x="51" y="34"/>
                    <a:pt x="43" y="40"/>
                  </a:cubicBezTo>
                  <a:cubicBezTo>
                    <a:pt x="30" y="50"/>
                    <a:pt x="15" y="60"/>
                    <a:pt x="4" y="72"/>
                  </a:cubicBezTo>
                  <a:cubicBezTo>
                    <a:pt x="3" y="73"/>
                    <a:pt x="2" y="75"/>
                    <a:pt x="0" y="77"/>
                  </a:cubicBezTo>
                  <a:cubicBezTo>
                    <a:pt x="45" y="74"/>
                    <a:pt x="90" y="82"/>
                    <a:pt x="131" y="99"/>
                  </a:cubicBezTo>
                  <a:cubicBezTo>
                    <a:pt x="144" y="104"/>
                    <a:pt x="157" y="111"/>
                    <a:pt x="164" y="122"/>
                  </a:cubicBezTo>
                  <a:cubicBezTo>
                    <a:pt x="170" y="131"/>
                    <a:pt x="205" y="106"/>
                    <a:pt x="205" y="10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7" name="Freeform 90"/>
            <p:cNvSpPr>
              <a:spLocks/>
            </p:cNvSpPr>
            <p:nvPr/>
          </p:nvSpPr>
          <p:spPr bwMode="auto">
            <a:xfrm>
              <a:off x="5481638" y="1052513"/>
              <a:ext cx="106363" cy="376238"/>
            </a:xfrm>
            <a:custGeom>
              <a:avLst/>
              <a:gdLst>
                <a:gd name="T0" fmla="*/ 216 w 232"/>
                <a:gd name="T1" fmla="*/ 770 h 830"/>
                <a:gd name="T2" fmla="*/ 197 w 232"/>
                <a:gd name="T3" fmla="*/ 706 h 830"/>
                <a:gd name="T4" fmla="*/ 155 w 232"/>
                <a:gd name="T5" fmla="*/ 553 h 830"/>
                <a:gd name="T6" fmla="*/ 94 w 232"/>
                <a:gd name="T7" fmla="*/ 298 h 830"/>
                <a:gd name="T8" fmla="*/ 71 w 232"/>
                <a:gd name="T9" fmla="*/ 155 h 830"/>
                <a:gd name="T10" fmla="*/ 118 w 232"/>
                <a:gd name="T11" fmla="*/ 21 h 830"/>
                <a:gd name="T12" fmla="*/ 142 w 232"/>
                <a:gd name="T13" fmla="*/ 0 h 830"/>
                <a:gd name="T14" fmla="*/ 69 w 232"/>
                <a:gd name="T15" fmla="*/ 61 h 830"/>
                <a:gd name="T16" fmla="*/ 22 w 232"/>
                <a:gd name="T17" fmla="*/ 163 h 830"/>
                <a:gd name="T18" fmla="*/ 2 w 232"/>
                <a:gd name="T19" fmla="*/ 261 h 830"/>
                <a:gd name="T20" fmla="*/ 1 w 232"/>
                <a:gd name="T21" fmla="*/ 304 h 830"/>
                <a:gd name="T22" fmla="*/ 8 w 232"/>
                <a:gd name="T23" fmla="*/ 340 h 830"/>
                <a:gd name="T24" fmla="*/ 40 w 232"/>
                <a:gd name="T25" fmla="*/ 472 h 830"/>
                <a:gd name="T26" fmla="*/ 86 w 232"/>
                <a:gd name="T27" fmla="*/ 636 h 830"/>
                <a:gd name="T28" fmla="*/ 99 w 232"/>
                <a:gd name="T29" fmla="*/ 680 h 830"/>
                <a:gd name="T30" fmla="*/ 153 w 232"/>
                <a:gd name="T31" fmla="*/ 753 h 830"/>
                <a:gd name="T32" fmla="*/ 232 w 232"/>
                <a:gd name="T33" fmla="*/ 830 h 830"/>
                <a:gd name="T34" fmla="*/ 216 w 232"/>
                <a:gd name="T35" fmla="*/ 770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2" h="830">
                  <a:moveTo>
                    <a:pt x="216" y="770"/>
                  </a:moveTo>
                  <a:cubicBezTo>
                    <a:pt x="209" y="749"/>
                    <a:pt x="203" y="728"/>
                    <a:pt x="197" y="706"/>
                  </a:cubicBezTo>
                  <a:cubicBezTo>
                    <a:pt x="183" y="655"/>
                    <a:pt x="169" y="605"/>
                    <a:pt x="155" y="553"/>
                  </a:cubicBezTo>
                  <a:cubicBezTo>
                    <a:pt x="133" y="469"/>
                    <a:pt x="115" y="383"/>
                    <a:pt x="94" y="298"/>
                  </a:cubicBezTo>
                  <a:cubicBezTo>
                    <a:pt x="82" y="251"/>
                    <a:pt x="71" y="203"/>
                    <a:pt x="71" y="155"/>
                  </a:cubicBezTo>
                  <a:cubicBezTo>
                    <a:pt x="72" y="107"/>
                    <a:pt x="85" y="57"/>
                    <a:pt x="118" y="21"/>
                  </a:cubicBezTo>
                  <a:cubicBezTo>
                    <a:pt x="125" y="13"/>
                    <a:pt x="134" y="6"/>
                    <a:pt x="142" y="0"/>
                  </a:cubicBezTo>
                  <a:cubicBezTo>
                    <a:pt x="113" y="14"/>
                    <a:pt x="88" y="35"/>
                    <a:pt x="69" y="61"/>
                  </a:cubicBezTo>
                  <a:cubicBezTo>
                    <a:pt x="47" y="91"/>
                    <a:pt x="33" y="127"/>
                    <a:pt x="22" y="163"/>
                  </a:cubicBezTo>
                  <a:cubicBezTo>
                    <a:pt x="13" y="195"/>
                    <a:pt x="6" y="228"/>
                    <a:pt x="2" y="261"/>
                  </a:cubicBezTo>
                  <a:cubicBezTo>
                    <a:pt x="1" y="276"/>
                    <a:pt x="0" y="290"/>
                    <a:pt x="1" y="304"/>
                  </a:cubicBezTo>
                  <a:cubicBezTo>
                    <a:pt x="2" y="316"/>
                    <a:pt x="5" y="328"/>
                    <a:pt x="8" y="340"/>
                  </a:cubicBezTo>
                  <a:cubicBezTo>
                    <a:pt x="19" y="384"/>
                    <a:pt x="29" y="428"/>
                    <a:pt x="40" y="472"/>
                  </a:cubicBezTo>
                  <a:cubicBezTo>
                    <a:pt x="54" y="529"/>
                    <a:pt x="73" y="579"/>
                    <a:pt x="86" y="636"/>
                  </a:cubicBezTo>
                  <a:cubicBezTo>
                    <a:pt x="90" y="651"/>
                    <a:pt x="93" y="666"/>
                    <a:pt x="99" y="680"/>
                  </a:cubicBezTo>
                  <a:cubicBezTo>
                    <a:pt x="111" y="708"/>
                    <a:pt x="132" y="731"/>
                    <a:pt x="153" y="753"/>
                  </a:cubicBezTo>
                  <a:cubicBezTo>
                    <a:pt x="178" y="779"/>
                    <a:pt x="205" y="805"/>
                    <a:pt x="232" y="830"/>
                  </a:cubicBezTo>
                  <a:cubicBezTo>
                    <a:pt x="227" y="810"/>
                    <a:pt x="221" y="790"/>
                    <a:pt x="216" y="770"/>
                  </a:cubicBezTo>
                  <a:close/>
                </a:path>
              </a:pathLst>
            </a:custGeom>
            <a:solidFill>
              <a:srgbClr val="515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388" name="Freeform 91"/>
            <p:cNvSpPr>
              <a:spLocks/>
            </p:cNvSpPr>
            <p:nvPr/>
          </p:nvSpPr>
          <p:spPr bwMode="auto">
            <a:xfrm>
              <a:off x="6162675" y="931863"/>
              <a:ext cx="107950" cy="98425"/>
            </a:xfrm>
            <a:custGeom>
              <a:avLst/>
              <a:gdLst>
                <a:gd name="T0" fmla="*/ 233 w 237"/>
                <a:gd name="T1" fmla="*/ 23 h 217"/>
                <a:gd name="T2" fmla="*/ 236 w 237"/>
                <a:gd name="T3" fmla="*/ 13 h 217"/>
                <a:gd name="T4" fmla="*/ 233 w 237"/>
                <a:gd name="T5" fmla="*/ 3 h 217"/>
                <a:gd name="T6" fmla="*/ 218 w 237"/>
                <a:gd name="T7" fmla="*/ 1 h 217"/>
                <a:gd name="T8" fmla="*/ 155 w 237"/>
                <a:gd name="T9" fmla="*/ 30 h 217"/>
                <a:gd name="T10" fmla="*/ 118 w 237"/>
                <a:gd name="T11" fmla="*/ 53 h 217"/>
                <a:gd name="T12" fmla="*/ 110 w 237"/>
                <a:gd name="T13" fmla="*/ 54 h 217"/>
                <a:gd name="T14" fmla="*/ 69 w 237"/>
                <a:gd name="T15" fmla="*/ 73 h 217"/>
                <a:gd name="T16" fmla="*/ 0 w 237"/>
                <a:gd name="T17" fmla="*/ 112 h 217"/>
                <a:gd name="T18" fmla="*/ 12 w 237"/>
                <a:gd name="T19" fmla="*/ 111 h 217"/>
                <a:gd name="T20" fmla="*/ 133 w 237"/>
                <a:gd name="T21" fmla="*/ 217 h 217"/>
                <a:gd name="T22" fmla="*/ 180 w 237"/>
                <a:gd name="T23" fmla="*/ 194 h 217"/>
                <a:gd name="T24" fmla="*/ 208 w 237"/>
                <a:gd name="T25" fmla="*/ 137 h 217"/>
                <a:gd name="T26" fmla="*/ 204 w 237"/>
                <a:gd name="T27" fmla="*/ 121 h 217"/>
                <a:gd name="T28" fmla="*/ 195 w 237"/>
                <a:gd name="T29" fmla="*/ 98 h 217"/>
                <a:gd name="T30" fmla="*/ 178 w 237"/>
                <a:gd name="T31" fmla="*/ 85 h 217"/>
                <a:gd name="T32" fmla="*/ 172 w 237"/>
                <a:gd name="T33" fmla="*/ 80 h 217"/>
                <a:gd name="T34" fmla="*/ 202 w 237"/>
                <a:gd name="T35" fmla="*/ 59 h 217"/>
                <a:gd name="T36" fmla="*/ 233 w 237"/>
                <a:gd name="T37" fmla="*/ 2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7" h="217">
                  <a:moveTo>
                    <a:pt x="233" y="23"/>
                  </a:moveTo>
                  <a:cubicBezTo>
                    <a:pt x="235" y="20"/>
                    <a:pt x="236" y="17"/>
                    <a:pt x="236" y="13"/>
                  </a:cubicBezTo>
                  <a:cubicBezTo>
                    <a:pt x="237" y="9"/>
                    <a:pt x="235" y="6"/>
                    <a:pt x="233" y="3"/>
                  </a:cubicBezTo>
                  <a:cubicBezTo>
                    <a:pt x="229" y="0"/>
                    <a:pt x="223" y="1"/>
                    <a:pt x="218" y="1"/>
                  </a:cubicBezTo>
                  <a:cubicBezTo>
                    <a:pt x="196" y="6"/>
                    <a:pt x="175" y="17"/>
                    <a:pt x="155" y="30"/>
                  </a:cubicBezTo>
                  <a:cubicBezTo>
                    <a:pt x="143" y="38"/>
                    <a:pt x="131" y="46"/>
                    <a:pt x="118" y="53"/>
                  </a:cubicBezTo>
                  <a:cubicBezTo>
                    <a:pt x="115" y="53"/>
                    <a:pt x="113" y="54"/>
                    <a:pt x="110" y="54"/>
                  </a:cubicBezTo>
                  <a:cubicBezTo>
                    <a:pt x="95" y="58"/>
                    <a:pt x="82" y="65"/>
                    <a:pt x="69" y="73"/>
                  </a:cubicBezTo>
                  <a:cubicBezTo>
                    <a:pt x="46" y="86"/>
                    <a:pt x="23" y="99"/>
                    <a:pt x="0" y="112"/>
                  </a:cubicBezTo>
                  <a:cubicBezTo>
                    <a:pt x="4" y="111"/>
                    <a:pt x="8" y="111"/>
                    <a:pt x="12" y="111"/>
                  </a:cubicBezTo>
                  <a:cubicBezTo>
                    <a:pt x="54" y="112"/>
                    <a:pt x="115" y="173"/>
                    <a:pt x="133" y="217"/>
                  </a:cubicBezTo>
                  <a:cubicBezTo>
                    <a:pt x="180" y="194"/>
                    <a:pt x="180" y="194"/>
                    <a:pt x="180" y="194"/>
                  </a:cubicBezTo>
                  <a:cubicBezTo>
                    <a:pt x="201" y="184"/>
                    <a:pt x="212" y="160"/>
                    <a:pt x="208" y="137"/>
                  </a:cubicBezTo>
                  <a:cubicBezTo>
                    <a:pt x="206" y="130"/>
                    <a:pt x="205" y="125"/>
                    <a:pt x="204" y="121"/>
                  </a:cubicBezTo>
                  <a:cubicBezTo>
                    <a:pt x="202" y="113"/>
                    <a:pt x="200" y="105"/>
                    <a:pt x="195" y="98"/>
                  </a:cubicBezTo>
                  <a:cubicBezTo>
                    <a:pt x="190" y="93"/>
                    <a:pt x="183" y="90"/>
                    <a:pt x="178" y="85"/>
                  </a:cubicBezTo>
                  <a:cubicBezTo>
                    <a:pt x="176" y="83"/>
                    <a:pt x="174" y="82"/>
                    <a:pt x="172" y="80"/>
                  </a:cubicBezTo>
                  <a:cubicBezTo>
                    <a:pt x="182" y="73"/>
                    <a:pt x="193" y="66"/>
                    <a:pt x="202" y="59"/>
                  </a:cubicBezTo>
                  <a:cubicBezTo>
                    <a:pt x="215" y="49"/>
                    <a:pt x="226" y="38"/>
                    <a:pt x="233" y="23"/>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9" name="ZoneTexte 8">
            <a:extLst>
              <a:ext uri="{FF2B5EF4-FFF2-40B4-BE49-F238E27FC236}">
                <a16:creationId xmlns:a16="http://schemas.microsoft.com/office/drawing/2014/main" id="{60895ECF-FFCE-38B4-E00E-79C4A0F511A8}"/>
              </a:ext>
            </a:extLst>
          </p:cNvPr>
          <p:cNvSpPr txBox="1"/>
          <p:nvPr/>
        </p:nvSpPr>
        <p:spPr>
          <a:xfrm>
            <a:off x="783101" y="1267646"/>
            <a:ext cx="3991677" cy="3724096"/>
          </a:xfrm>
          <a:prstGeom prst="rect">
            <a:avLst/>
          </a:prstGeom>
          <a:noFill/>
        </p:spPr>
        <p:txBody>
          <a:bodyPr wrap="square">
            <a:spAutoFit/>
            <a:scene3d>
              <a:camera prst="orthographicFront"/>
              <a:lightRig rig="harsh" dir="t"/>
            </a:scene3d>
            <a:sp3d extrusionH="57150" prstMaterial="matte">
              <a:bevelT w="63500" h="12700" prst="angle"/>
              <a:contourClr>
                <a:schemeClr val="bg1">
                  <a:lumMod val="65000"/>
                </a:schemeClr>
              </a:contourClr>
            </a:sp3d>
          </a:bodyPr>
          <a:lstStyle/>
          <a:p>
            <a:pPr algn="just" rtl="1">
              <a:lnSpc>
                <a:spcPct val="150000"/>
              </a:lnSpc>
            </a:pPr>
            <a:r>
              <a:rPr lang="ar-DZ" sz="3200" b="1" dirty="0">
                <a:ln/>
                <a:solidFill>
                  <a:schemeClr val="accent3"/>
                </a:solidFill>
                <a:latin typeface="Sakkal Majalla" panose="02000000000000000000" pitchFamily="2" charset="-78"/>
                <a:cs typeface="Sakkal Majalla" panose="02000000000000000000" pitchFamily="2" charset="-78"/>
              </a:rPr>
              <a:t>خلاصة القول: يمكن أن تصدر الأفكار الإبداعية من </a:t>
            </a:r>
            <a:r>
              <a:rPr lang="ar-DZ" sz="3200" b="1" dirty="0">
                <a:ln/>
                <a:solidFill>
                  <a:srgbClr val="00B0F0"/>
                </a:solidFill>
                <a:latin typeface="Sakkal Majalla" panose="02000000000000000000" pitchFamily="2" charset="-78"/>
                <a:cs typeface="Sakkal Majalla" panose="02000000000000000000" pitchFamily="2" charset="-78"/>
              </a:rPr>
              <a:t>الأفراد</a:t>
            </a:r>
            <a:r>
              <a:rPr lang="ar-DZ" sz="3200" b="1" dirty="0">
                <a:ln/>
                <a:solidFill>
                  <a:schemeClr val="accent3"/>
                </a:solidFill>
                <a:latin typeface="Sakkal Majalla" panose="02000000000000000000" pitchFamily="2" charset="-78"/>
                <a:cs typeface="Sakkal Majalla" panose="02000000000000000000" pitchFamily="2" charset="-78"/>
              </a:rPr>
              <a:t> لكن الابتكار غالباً ما يأتي من خلال </a:t>
            </a:r>
            <a:r>
              <a:rPr lang="ar-DZ" sz="3200" b="1" dirty="0">
                <a:ln/>
                <a:solidFill>
                  <a:srgbClr val="00B0F0"/>
                </a:solidFill>
                <a:latin typeface="Sakkal Majalla" panose="02000000000000000000" pitchFamily="2" charset="-78"/>
                <a:cs typeface="Sakkal Majalla" panose="02000000000000000000" pitchFamily="2" charset="-78"/>
              </a:rPr>
              <a:t>المؤسسات</a:t>
            </a:r>
            <a:r>
              <a:rPr lang="ar-DZ" sz="3200" b="1" dirty="0">
                <a:ln/>
                <a:solidFill>
                  <a:schemeClr val="accent3"/>
                </a:solidFill>
                <a:latin typeface="Sakkal Majalla" panose="02000000000000000000" pitchFamily="2" charset="-78"/>
                <a:cs typeface="Sakkal Majalla" panose="02000000000000000000" pitchFamily="2" charset="-78"/>
              </a:rPr>
              <a:t> والمنظمات المحتضنة لتلك الأفكار الإبداعية.</a:t>
            </a:r>
            <a:endParaRPr lang="en-US" sz="3200" b="1" dirty="0">
              <a:ln/>
              <a:solidFill>
                <a:schemeClr val="accent3"/>
              </a:solidFill>
              <a:latin typeface="Sakkal Majalla" panose="02000000000000000000" pitchFamily="2" charset="-78"/>
              <a:cs typeface="Sakkal Majalla" panose="02000000000000000000" pitchFamily="2" charset="-78"/>
            </a:endParaRPr>
          </a:p>
        </p:txBody>
      </p:sp>
      <p:sp>
        <p:nvSpPr>
          <p:cNvPr id="2" name="Rectangle 1">
            <a:extLst>
              <a:ext uri="{FF2B5EF4-FFF2-40B4-BE49-F238E27FC236}">
                <a16:creationId xmlns:a16="http://schemas.microsoft.com/office/drawing/2014/main" id="{52425029-1AD6-730A-159F-9C75212F896D}"/>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3289184126"/>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3310"/>
                                            </p:tgtEl>
                                            <p:attrNameLst>
                                              <p:attrName>style.visibility</p:attrName>
                                            </p:attrNameLst>
                                          </p:cBhvr>
                                          <p:to>
                                            <p:strVal val="visible"/>
                                          </p:to>
                                        </p:set>
                                        <p:anim calcmode="lin" valueType="num" p14:bounceEnd="67000">
                                          <p:cBhvr additive="base">
                                            <p:cTn id="7" dur="1000" fill="hold"/>
                                            <p:tgtEl>
                                              <p:spTgt spid="3310"/>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3310"/>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7000">
                                      <p:stCondLst>
                                        <p:cond delay="100"/>
                                      </p:stCondLst>
                                      <p:childTnLst>
                                        <p:set>
                                          <p:cBhvr>
                                            <p:cTn id="10" dur="1" fill="hold">
                                              <p:stCondLst>
                                                <p:cond delay="0"/>
                                              </p:stCondLst>
                                            </p:cTn>
                                            <p:tgtEl>
                                              <p:spTgt spid="3297"/>
                                            </p:tgtEl>
                                            <p:attrNameLst>
                                              <p:attrName>style.visibility</p:attrName>
                                            </p:attrNameLst>
                                          </p:cBhvr>
                                          <p:to>
                                            <p:strVal val="visible"/>
                                          </p:to>
                                        </p:set>
                                        <p:anim calcmode="lin" valueType="num" p14:bounceEnd="67000">
                                          <p:cBhvr additive="base">
                                            <p:cTn id="11" dur="1000" fill="hold"/>
                                            <p:tgtEl>
                                              <p:spTgt spid="3297"/>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3297"/>
                                            </p:tgtEl>
                                            <p:attrNameLst>
                                              <p:attrName>ppt_y</p:attrName>
                                            </p:attrNameLst>
                                          </p:cBhvr>
                                          <p:tavLst>
                                            <p:tav tm="0">
                                              <p:val>
                                                <p:strVal val="0-#ppt_h/2"/>
                                              </p:val>
                                            </p:tav>
                                            <p:tav tm="100000">
                                              <p:val>
                                                <p:strVal val="#ppt_y"/>
                                              </p:val>
                                            </p:tav>
                                          </p:tavLst>
                                        </p:anim>
                                      </p:childTnLst>
                                    </p:cTn>
                                  </p:par>
                                  <p:par>
                                    <p:cTn id="13" presetID="2" presetClass="entr" presetSubtype="4" fill="hold" nodeType="withEffect" p14:presetBounceEnd="67000">
                                      <p:stCondLst>
                                        <p:cond delay="200"/>
                                      </p:stCondLst>
                                      <p:childTnLst>
                                        <p:set>
                                          <p:cBhvr>
                                            <p:cTn id="14" dur="1" fill="hold">
                                              <p:stCondLst>
                                                <p:cond delay="0"/>
                                              </p:stCondLst>
                                            </p:cTn>
                                            <p:tgtEl>
                                              <p:spTgt spid="54"/>
                                            </p:tgtEl>
                                            <p:attrNameLst>
                                              <p:attrName>style.visibility</p:attrName>
                                            </p:attrNameLst>
                                          </p:cBhvr>
                                          <p:to>
                                            <p:strVal val="visible"/>
                                          </p:to>
                                        </p:set>
                                        <p:anim calcmode="lin" valueType="num" p14:bounceEnd="67000">
                                          <p:cBhvr additive="base">
                                            <p:cTn id="15" dur="1000" fill="hold"/>
                                            <p:tgtEl>
                                              <p:spTgt spid="54"/>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5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7000">
                                      <p:stCondLst>
                                        <p:cond delay="300"/>
                                      </p:stCondLst>
                                      <p:childTnLst>
                                        <p:set>
                                          <p:cBhvr>
                                            <p:cTn id="18" dur="1" fill="hold">
                                              <p:stCondLst>
                                                <p:cond delay="0"/>
                                              </p:stCondLst>
                                            </p:cTn>
                                            <p:tgtEl>
                                              <p:spTgt spid="55"/>
                                            </p:tgtEl>
                                            <p:attrNameLst>
                                              <p:attrName>style.visibility</p:attrName>
                                            </p:attrNameLst>
                                          </p:cBhvr>
                                          <p:to>
                                            <p:strVal val="visible"/>
                                          </p:to>
                                        </p:set>
                                        <p:anim calcmode="lin" valueType="num" p14:bounceEnd="67000">
                                          <p:cBhvr additive="base">
                                            <p:cTn id="19" dur="1000" fill="hold"/>
                                            <p:tgtEl>
                                              <p:spTgt spid="55"/>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5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67000">
                                      <p:stCondLst>
                                        <p:cond delay="400"/>
                                      </p:stCondLst>
                                      <p:childTnLst>
                                        <p:set>
                                          <p:cBhvr>
                                            <p:cTn id="22" dur="1" fill="hold">
                                              <p:stCondLst>
                                                <p:cond delay="0"/>
                                              </p:stCondLst>
                                            </p:cTn>
                                            <p:tgtEl>
                                              <p:spTgt spid="56"/>
                                            </p:tgtEl>
                                            <p:attrNameLst>
                                              <p:attrName>style.visibility</p:attrName>
                                            </p:attrNameLst>
                                          </p:cBhvr>
                                          <p:to>
                                            <p:strVal val="visible"/>
                                          </p:to>
                                        </p:set>
                                        <p:anim calcmode="lin" valueType="num" p14:bounceEnd="67000">
                                          <p:cBhvr additive="base">
                                            <p:cTn id="23" dur="1000" fill="hold"/>
                                            <p:tgtEl>
                                              <p:spTgt spid="56"/>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56"/>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14:presetBounceEnd="67000">
                                      <p:stCondLst>
                                        <p:cond delay="500"/>
                                      </p:stCondLst>
                                      <p:childTnLst>
                                        <p:set>
                                          <p:cBhvr>
                                            <p:cTn id="26" dur="1" fill="hold">
                                              <p:stCondLst>
                                                <p:cond delay="0"/>
                                              </p:stCondLst>
                                            </p:cTn>
                                            <p:tgtEl>
                                              <p:spTgt spid="3220"/>
                                            </p:tgtEl>
                                            <p:attrNameLst>
                                              <p:attrName>style.visibility</p:attrName>
                                            </p:attrNameLst>
                                          </p:cBhvr>
                                          <p:to>
                                            <p:strVal val="visible"/>
                                          </p:to>
                                        </p:set>
                                        <p:anim calcmode="lin" valueType="num" p14:bounceEnd="67000">
                                          <p:cBhvr additive="base">
                                            <p:cTn id="27" dur="1000" fill="hold"/>
                                            <p:tgtEl>
                                              <p:spTgt spid="3220"/>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3220"/>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14:presetBounceEnd="67000">
                                      <p:stCondLst>
                                        <p:cond delay="600"/>
                                      </p:stCondLst>
                                      <p:childTnLst>
                                        <p:set>
                                          <p:cBhvr>
                                            <p:cTn id="30" dur="1" fill="hold">
                                              <p:stCondLst>
                                                <p:cond delay="0"/>
                                              </p:stCondLst>
                                            </p:cTn>
                                            <p:tgtEl>
                                              <p:spTgt spid="256"/>
                                            </p:tgtEl>
                                            <p:attrNameLst>
                                              <p:attrName>style.visibility</p:attrName>
                                            </p:attrNameLst>
                                          </p:cBhvr>
                                          <p:to>
                                            <p:strVal val="visible"/>
                                          </p:to>
                                        </p:set>
                                        <p:anim calcmode="lin" valueType="num" p14:bounceEnd="67000">
                                          <p:cBhvr additive="base">
                                            <p:cTn id="31" dur="1000" fill="hold"/>
                                            <p:tgtEl>
                                              <p:spTgt spid="256"/>
                                            </p:tgtEl>
                                            <p:attrNameLst>
                                              <p:attrName>ppt_x</p:attrName>
                                            </p:attrNameLst>
                                          </p:cBhvr>
                                          <p:tavLst>
                                            <p:tav tm="0">
                                              <p:val>
                                                <p:strVal val="#ppt_x"/>
                                              </p:val>
                                            </p:tav>
                                            <p:tav tm="100000">
                                              <p:val>
                                                <p:strVal val="#ppt_x"/>
                                              </p:val>
                                            </p:tav>
                                          </p:tavLst>
                                        </p:anim>
                                        <p:anim calcmode="lin" valueType="num" p14:bounceEnd="67000">
                                          <p:cBhvr additive="base">
                                            <p:cTn id="32" dur="1000" fill="hold"/>
                                            <p:tgtEl>
                                              <p:spTgt spid="256"/>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14:presetBounceEnd="67000">
                                      <p:stCondLst>
                                        <p:cond delay="700"/>
                                      </p:stCondLst>
                                      <p:childTnLst>
                                        <p:set>
                                          <p:cBhvr>
                                            <p:cTn id="34" dur="1" fill="hold">
                                              <p:stCondLst>
                                                <p:cond delay="0"/>
                                              </p:stCondLst>
                                            </p:cTn>
                                            <p:tgtEl>
                                              <p:spTgt spid="232"/>
                                            </p:tgtEl>
                                            <p:attrNameLst>
                                              <p:attrName>style.visibility</p:attrName>
                                            </p:attrNameLst>
                                          </p:cBhvr>
                                          <p:to>
                                            <p:strVal val="visible"/>
                                          </p:to>
                                        </p:set>
                                        <p:anim calcmode="lin" valueType="num" p14:bounceEnd="67000">
                                          <p:cBhvr additive="base">
                                            <p:cTn id="35" dur="1000" fill="hold"/>
                                            <p:tgtEl>
                                              <p:spTgt spid="232"/>
                                            </p:tgtEl>
                                            <p:attrNameLst>
                                              <p:attrName>ppt_x</p:attrName>
                                            </p:attrNameLst>
                                          </p:cBhvr>
                                          <p:tavLst>
                                            <p:tav tm="0">
                                              <p:val>
                                                <p:strVal val="#ppt_x"/>
                                              </p:val>
                                            </p:tav>
                                            <p:tav tm="100000">
                                              <p:val>
                                                <p:strVal val="#ppt_x"/>
                                              </p:val>
                                            </p:tav>
                                          </p:tavLst>
                                        </p:anim>
                                        <p:anim calcmode="lin" valueType="num" p14:bounceEnd="67000">
                                          <p:cBhvr additive="base">
                                            <p:cTn id="36" dur="1000" fill="hold"/>
                                            <p:tgtEl>
                                              <p:spTgt spid="232"/>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14:presetBounceEnd="67000">
                                      <p:stCondLst>
                                        <p:cond delay="800"/>
                                      </p:stCondLst>
                                      <p:childTnLst>
                                        <p:set>
                                          <p:cBhvr>
                                            <p:cTn id="38" dur="1" fill="hold">
                                              <p:stCondLst>
                                                <p:cond delay="0"/>
                                              </p:stCondLst>
                                            </p:cTn>
                                            <p:tgtEl>
                                              <p:spTgt spid="90"/>
                                            </p:tgtEl>
                                            <p:attrNameLst>
                                              <p:attrName>style.visibility</p:attrName>
                                            </p:attrNameLst>
                                          </p:cBhvr>
                                          <p:to>
                                            <p:strVal val="visible"/>
                                          </p:to>
                                        </p:set>
                                        <p:anim calcmode="lin" valueType="num" p14:bounceEnd="67000">
                                          <p:cBhvr additive="base">
                                            <p:cTn id="39" dur="1000" fill="hold"/>
                                            <p:tgtEl>
                                              <p:spTgt spid="90"/>
                                            </p:tgtEl>
                                            <p:attrNameLst>
                                              <p:attrName>ppt_x</p:attrName>
                                            </p:attrNameLst>
                                          </p:cBhvr>
                                          <p:tavLst>
                                            <p:tav tm="0">
                                              <p:val>
                                                <p:strVal val="#ppt_x"/>
                                              </p:val>
                                            </p:tav>
                                            <p:tav tm="100000">
                                              <p:val>
                                                <p:strVal val="#ppt_x"/>
                                              </p:val>
                                            </p:tav>
                                          </p:tavLst>
                                        </p:anim>
                                        <p:anim calcmode="lin" valueType="num" p14:bounceEnd="67000">
                                          <p:cBhvr additive="base">
                                            <p:cTn id="40" dur="1000" fill="hold"/>
                                            <p:tgtEl>
                                              <p:spTgt spid="90"/>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14:presetBounceEnd="67000">
                                      <p:stCondLst>
                                        <p:cond delay="900"/>
                                      </p:stCondLst>
                                      <p:childTnLst>
                                        <p:set>
                                          <p:cBhvr>
                                            <p:cTn id="42" dur="1" fill="hold">
                                              <p:stCondLst>
                                                <p:cond delay="0"/>
                                              </p:stCondLst>
                                            </p:cTn>
                                            <p:tgtEl>
                                              <p:spTgt spid="3163"/>
                                            </p:tgtEl>
                                            <p:attrNameLst>
                                              <p:attrName>style.visibility</p:attrName>
                                            </p:attrNameLst>
                                          </p:cBhvr>
                                          <p:to>
                                            <p:strVal val="visible"/>
                                          </p:to>
                                        </p:set>
                                        <p:anim calcmode="lin" valueType="num" p14:bounceEnd="67000">
                                          <p:cBhvr additive="base">
                                            <p:cTn id="43" dur="1000" fill="hold"/>
                                            <p:tgtEl>
                                              <p:spTgt spid="3163"/>
                                            </p:tgtEl>
                                            <p:attrNameLst>
                                              <p:attrName>ppt_x</p:attrName>
                                            </p:attrNameLst>
                                          </p:cBhvr>
                                          <p:tavLst>
                                            <p:tav tm="0">
                                              <p:val>
                                                <p:strVal val="#ppt_x"/>
                                              </p:val>
                                            </p:tav>
                                            <p:tav tm="100000">
                                              <p:val>
                                                <p:strVal val="#ppt_x"/>
                                              </p:val>
                                            </p:tav>
                                          </p:tavLst>
                                        </p:anim>
                                        <p:anim calcmode="lin" valueType="num" p14:bounceEnd="67000">
                                          <p:cBhvr additive="base">
                                            <p:cTn id="44" dur="1000" fill="hold"/>
                                            <p:tgtEl>
                                              <p:spTgt spid="3163"/>
                                            </p:tgtEl>
                                            <p:attrNameLst>
                                              <p:attrName>ppt_y</p:attrName>
                                            </p:attrNameLst>
                                          </p:cBhvr>
                                          <p:tavLst>
                                            <p:tav tm="0">
                                              <p:val>
                                                <p:strVal val="0-#ppt_h/2"/>
                                              </p:val>
                                            </p:tav>
                                            <p:tav tm="100000">
                                              <p:val>
                                                <p:strVal val="#ppt_y"/>
                                              </p:val>
                                            </p:tav>
                                          </p:tavLst>
                                        </p:anim>
                                      </p:childTnLst>
                                    </p:cTn>
                                  </p:par>
                                  <p:par>
                                    <p:cTn id="45" presetID="2" presetClass="entr" presetSubtype="1" fill="hold" nodeType="withEffect" p14:presetBounceEnd="67000">
                                      <p:stCondLst>
                                        <p:cond delay="1000"/>
                                      </p:stCondLst>
                                      <p:childTnLst>
                                        <p:set>
                                          <p:cBhvr>
                                            <p:cTn id="46" dur="1" fill="hold">
                                              <p:stCondLst>
                                                <p:cond delay="0"/>
                                              </p:stCondLst>
                                            </p:cTn>
                                            <p:tgtEl>
                                              <p:spTgt spid="3181"/>
                                            </p:tgtEl>
                                            <p:attrNameLst>
                                              <p:attrName>style.visibility</p:attrName>
                                            </p:attrNameLst>
                                          </p:cBhvr>
                                          <p:to>
                                            <p:strVal val="visible"/>
                                          </p:to>
                                        </p:set>
                                        <p:anim calcmode="lin" valueType="num" p14:bounceEnd="67000">
                                          <p:cBhvr additive="base">
                                            <p:cTn id="47" dur="1000" fill="hold"/>
                                            <p:tgtEl>
                                              <p:spTgt spid="3181"/>
                                            </p:tgtEl>
                                            <p:attrNameLst>
                                              <p:attrName>ppt_x</p:attrName>
                                            </p:attrNameLst>
                                          </p:cBhvr>
                                          <p:tavLst>
                                            <p:tav tm="0">
                                              <p:val>
                                                <p:strVal val="#ppt_x"/>
                                              </p:val>
                                            </p:tav>
                                            <p:tav tm="100000">
                                              <p:val>
                                                <p:strVal val="#ppt_x"/>
                                              </p:val>
                                            </p:tav>
                                          </p:tavLst>
                                        </p:anim>
                                        <p:anim calcmode="lin" valueType="num" p14:bounceEnd="67000">
                                          <p:cBhvr additive="base">
                                            <p:cTn id="48" dur="1000" fill="hold"/>
                                            <p:tgtEl>
                                              <p:spTgt spid="3181"/>
                                            </p:tgtEl>
                                            <p:attrNameLst>
                                              <p:attrName>ppt_y</p:attrName>
                                            </p:attrNameLst>
                                          </p:cBhvr>
                                          <p:tavLst>
                                            <p:tav tm="0">
                                              <p:val>
                                                <p:strVal val="0-#ppt_h/2"/>
                                              </p:val>
                                            </p:tav>
                                            <p:tav tm="100000">
                                              <p:val>
                                                <p:strVal val="#ppt_y"/>
                                              </p:val>
                                            </p:tav>
                                          </p:tavLst>
                                        </p:anim>
                                      </p:childTnLst>
                                    </p:cTn>
                                  </p:par>
                                  <p:par>
                                    <p:cTn id="49" presetID="2" presetClass="entr" presetSubtype="1" fill="hold" nodeType="withEffect" p14:presetBounceEnd="67000">
                                      <p:stCondLst>
                                        <p:cond delay="1100"/>
                                      </p:stCondLst>
                                      <p:childTnLst>
                                        <p:set>
                                          <p:cBhvr>
                                            <p:cTn id="50" dur="1" fill="hold">
                                              <p:stCondLst>
                                                <p:cond delay="0"/>
                                              </p:stCondLst>
                                            </p:cTn>
                                            <p:tgtEl>
                                              <p:spTgt spid="3272"/>
                                            </p:tgtEl>
                                            <p:attrNameLst>
                                              <p:attrName>style.visibility</p:attrName>
                                            </p:attrNameLst>
                                          </p:cBhvr>
                                          <p:to>
                                            <p:strVal val="visible"/>
                                          </p:to>
                                        </p:set>
                                        <p:anim calcmode="lin" valueType="num" p14:bounceEnd="67000">
                                          <p:cBhvr additive="base">
                                            <p:cTn id="51" dur="1000" fill="hold"/>
                                            <p:tgtEl>
                                              <p:spTgt spid="3272"/>
                                            </p:tgtEl>
                                            <p:attrNameLst>
                                              <p:attrName>ppt_x</p:attrName>
                                            </p:attrNameLst>
                                          </p:cBhvr>
                                          <p:tavLst>
                                            <p:tav tm="0">
                                              <p:val>
                                                <p:strVal val="#ppt_x"/>
                                              </p:val>
                                            </p:tav>
                                            <p:tav tm="100000">
                                              <p:val>
                                                <p:strVal val="#ppt_x"/>
                                              </p:val>
                                            </p:tav>
                                          </p:tavLst>
                                        </p:anim>
                                        <p:anim calcmode="lin" valueType="num" p14:bounceEnd="67000">
                                          <p:cBhvr additive="base">
                                            <p:cTn id="52" dur="1000" fill="hold"/>
                                            <p:tgtEl>
                                              <p:spTgt spid="3272"/>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14:presetBounceEnd="67000">
                                      <p:stCondLst>
                                        <p:cond delay="1200"/>
                                      </p:stCondLst>
                                      <p:childTnLst>
                                        <p:set>
                                          <p:cBhvr>
                                            <p:cTn id="54" dur="1" fill="hold">
                                              <p:stCondLst>
                                                <p:cond delay="0"/>
                                              </p:stCondLst>
                                            </p:cTn>
                                            <p:tgtEl>
                                              <p:spTgt spid="3284"/>
                                            </p:tgtEl>
                                            <p:attrNameLst>
                                              <p:attrName>style.visibility</p:attrName>
                                            </p:attrNameLst>
                                          </p:cBhvr>
                                          <p:to>
                                            <p:strVal val="visible"/>
                                          </p:to>
                                        </p:set>
                                        <p:anim calcmode="lin" valueType="num" p14:bounceEnd="67000">
                                          <p:cBhvr additive="base">
                                            <p:cTn id="55" dur="1000" fill="hold"/>
                                            <p:tgtEl>
                                              <p:spTgt spid="3284"/>
                                            </p:tgtEl>
                                            <p:attrNameLst>
                                              <p:attrName>ppt_x</p:attrName>
                                            </p:attrNameLst>
                                          </p:cBhvr>
                                          <p:tavLst>
                                            <p:tav tm="0">
                                              <p:val>
                                                <p:strVal val="#ppt_x"/>
                                              </p:val>
                                            </p:tav>
                                            <p:tav tm="100000">
                                              <p:val>
                                                <p:strVal val="#ppt_x"/>
                                              </p:val>
                                            </p:tav>
                                          </p:tavLst>
                                        </p:anim>
                                        <p:anim calcmode="lin" valueType="num" p14:bounceEnd="67000">
                                          <p:cBhvr additive="base">
                                            <p:cTn id="56" dur="1000" fill="hold"/>
                                            <p:tgtEl>
                                              <p:spTgt spid="3284"/>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14:presetBounceEnd="67000">
                                      <p:stCondLst>
                                        <p:cond delay="1300"/>
                                      </p:stCondLst>
                                      <p:childTnLst>
                                        <p:set>
                                          <p:cBhvr>
                                            <p:cTn id="58" dur="1" fill="hold">
                                              <p:stCondLst>
                                                <p:cond delay="0"/>
                                              </p:stCondLst>
                                            </p:cTn>
                                            <p:tgtEl>
                                              <p:spTgt spid="3322"/>
                                            </p:tgtEl>
                                            <p:attrNameLst>
                                              <p:attrName>style.visibility</p:attrName>
                                            </p:attrNameLst>
                                          </p:cBhvr>
                                          <p:to>
                                            <p:strVal val="visible"/>
                                          </p:to>
                                        </p:set>
                                        <p:anim calcmode="lin" valueType="num" p14:bounceEnd="67000">
                                          <p:cBhvr additive="base">
                                            <p:cTn id="59" dur="1000" fill="hold"/>
                                            <p:tgtEl>
                                              <p:spTgt spid="3322"/>
                                            </p:tgtEl>
                                            <p:attrNameLst>
                                              <p:attrName>ppt_x</p:attrName>
                                            </p:attrNameLst>
                                          </p:cBhvr>
                                          <p:tavLst>
                                            <p:tav tm="0">
                                              <p:val>
                                                <p:strVal val="#ppt_x"/>
                                              </p:val>
                                            </p:tav>
                                            <p:tav tm="100000">
                                              <p:val>
                                                <p:strVal val="#ppt_x"/>
                                              </p:val>
                                            </p:tav>
                                          </p:tavLst>
                                        </p:anim>
                                        <p:anim calcmode="lin" valueType="num" p14:bounceEnd="67000">
                                          <p:cBhvr additive="base">
                                            <p:cTn id="60" dur="1000" fill="hold"/>
                                            <p:tgtEl>
                                              <p:spTgt spid="3322"/>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14:presetBounceEnd="67000">
                                      <p:stCondLst>
                                        <p:cond delay="1500"/>
                                      </p:stCondLst>
                                      <p:childTnLst>
                                        <p:set>
                                          <p:cBhvr>
                                            <p:cTn id="62" dur="1" fill="hold">
                                              <p:stCondLst>
                                                <p:cond delay="0"/>
                                              </p:stCondLst>
                                            </p:cTn>
                                            <p:tgtEl>
                                              <p:spTgt spid="373"/>
                                            </p:tgtEl>
                                            <p:attrNameLst>
                                              <p:attrName>style.visibility</p:attrName>
                                            </p:attrNameLst>
                                          </p:cBhvr>
                                          <p:to>
                                            <p:strVal val="visible"/>
                                          </p:to>
                                        </p:set>
                                        <p:anim calcmode="lin" valueType="num" p14:bounceEnd="67000">
                                          <p:cBhvr additive="base">
                                            <p:cTn id="63" dur="1000" fill="hold"/>
                                            <p:tgtEl>
                                              <p:spTgt spid="373"/>
                                            </p:tgtEl>
                                            <p:attrNameLst>
                                              <p:attrName>ppt_x</p:attrName>
                                            </p:attrNameLst>
                                          </p:cBhvr>
                                          <p:tavLst>
                                            <p:tav tm="0">
                                              <p:val>
                                                <p:strVal val="#ppt_x"/>
                                              </p:val>
                                            </p:tav>
                                            <p:tav tm="100000">
                                              <p:val>
                                                <p:strVal val="#ppt_x"/>
                                              </p:val>
                                            </p:tav>
                                          </p:tavLst>
                                        </p:anim>
                                        <p:anim calcmode="lin" valueType="num" p14:bounceEnd="67000">
                                          <p:cBhvr additive="base">
                                            <p:cTn id="64" dur="1000" fill="hold"/>
                                            <p:tgtEl>
                                              <p:spTgt spid="373"/>
                                            </p:tgtEl>
                                            <p:attrNameLst>
                                              <p:attrName>ppt_y</p:attrName>
                                            </p:attrNameLst>
                                          </p:cBhvr>
                                          <p:tavLst>
                                            <p:tav tm="0">
                                              <p:val>
                                                <p:strVal val="0-#ppt_h/2"/>
                                              </p:val>
                                            </p:tav>
                                            <p:tav tm="100000">
                                              <p:val>
                                                <p:strVal val="#ppt_y"/>
                                              </p:val>
                                            </p:tav>
                                          </p:tavLst>
                                        </p:anim>
                                      </p:childTnLst>
                                    </p:cTn>
                                  </p:par>
                                </p:childTnLst>
                              </p:cTn>
                            </p:par>
                            <p:par>
                              <p:cTn id="65" fill="hold">
                                <p:stCondLst>
                                  <p:cond delay="2500"/>
                                </p:stCondLst>
                                <p:childTnLst>
                                  <p:par>
                                    <p:cTn id="66" presetID="2" presetClass="entr" presetSubtype="12" fill="hold" nodeType="afterEffect" p14:presetBounceEnd="67000">
                                      <p:stCondLst>
                                        <p:cond delay="0"/>
                                      </p:stCondLst>
                                      <p:childTnLst>
                                        <p:set>
                                          <p:cBhvr>
                                            <p:cTn id="67" dur="1" fill="hold">
                                              <p:stCondLst>
                                                <p:cond delay="0"/>
                                              </p:stCondLst>
                                            </p:cTn>
                                            <p:tgtEl>
                                              <p:spTgt spid="3347"/>
                                            </p:tgtEl>
                                            <p:attrNameLst>
                                              <p:attrName>style.visibility</p:attrName>
                                            </p:attrNameLst>
                                          </p:cBhvr>
                                          <p:to>
                                            <p:strVal val="visible"/>
                                          </p:to>
                                        </p:set>
                                        <p:anim calcmode="lin" valueType="num" p14:bounceEnd="67000">
                                          <p:cBhvr additive="base">
                                            <p:cTn id="68" dur="1000" fill="hold"/>
                                            <p:tgtEl>
                                              <p:spTgt spid="3347"/>
                                            </p:tgtEl>
                                            <p:attrNameLst>
                                              <p:attrName>ppt_x</p:attrName>
                                            </p:attrNameLst>
                                          </p:cBhvr>
                                          <p:tavLst>
                                            <p:tav tm="0">
                                              <p:val>
                                                <p:strVal val="0-#ppt_w/2"/>
                                              </p:val>
                                            </p:tav>
                                            <p:tav tm="100000">
                                              <p:val>
                                                <p:strVal val="#ppt_x"/>
                                              </p:val>
                                            </p:tav>
                                          </p:tavLst>
                                        </p:anim>
                                        <p:anim calcmode="lin" valueType="num" p14:bounceEnd="67000">
                                          <p:cBhvr additive="base">
                                            <p:cTn id="69" dur="1000" fill="hold"/>
                                            <p:tgtEl>
                                              <p:spTgt spid="33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310"/>
                                            </p:tgtEl>
                                            <p:attrNameLst>
                                              <p:attrName>style.visibility</p:attrName>
                                            </p:attrNameLst>
                                          </p:cBhvr>
                                          <p:to>
                                            <p:strVal val="visible"/>
                                          </p:to>
                                        </p:set>
                                        <p:anim calcmode="lin" valueType="num">
                                          <p:cBhvr additive="base">
                                            <p:cTn id="7" dur="1000" fill="hold"/>
                                            <p:tgtEl>
                                              <p:spTgt spid="3310"/>
                                            </p:tgtEl>
                                            <p:attrNameLst>
                                              <p:attrName>ppt_x</p:attrName>
                                            </p:attrNameLst>
                                          </p:cBhvr>
                                          <p:tavLst>
                                            <p:tav tm="0">
                                              <p:val>
                                                <p:strVal val="#ppt_x"/>
                                              </p:val>
                                            </p:tav>
                                            <p:tav tm="100000">
                                              <p:val>
                                                <p:strVal val="#ppt_x"/>
                                              </p:val>
                                            </p:tav>
                                          </p:tavLst>
                                        </p:anim>
                                        <p:anim calcmode="lin" valueType="num">
                                          <p:cBhvr additive="base">
                                            <p:cTn id="8" dur="1000" fill="hold"/>
                                            <p:tgtEl>
                                              <p:spTgt spid="3310"/>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3297"/>
                                            </p:tgtEl>
                                            <p:attrNameLst>
                                              <p:attrName>style.visibility</p:attrName>
                                            </p:attrNameLst>
                                          </p:cBhvr>
                                          <p:to>
                                            <p:strVal val="visible"/>
                                          </p:to>
                                        </p:set>
                                        <p:anim calcmode="lin" valueType="num">
                                          <p:cBhvr additive="base">
                                            <p:cTn id="11" dur="1000" fill="hold"/>
                                            <p:tgtEl>
                                              <p:spTgt spid="3297"/>
                                            </p:tgtEl>
                                            <p:attrNameLst>
                                              <p:attrName>ppt_x</p:attrName>
                                            </p:attrNameLst>
                                          </p:cBhvr>
                                          <p:tavLst>
                                            <p:tav tm="0">
                                              <p:val>
                                                <p:strVal val="#ppt_x"/>
                                              </p:val>
                                            </p:tav>
                                            <p:tav tm="100000">
                                              <p:val>
                                                <p:strVal val="#ppt_x"/>
                                              </p:val>
                                            </p:tav>
                                          </p:tavLst>
                                        </p:anim>
                                        <p:anim calcmode="lin" valueType="num">
                                          <p:cBhvr additive="base">
                                            <p:cTn id="12" dur="1000" fill="hold"/>
                                            <p:tgtEl>
                                              <p:spTgt spid="3297"/>
                                            </p:tgtEl>
                                            <p:attrNameLst>
                                              <p:attrName>ppt_y</p:attrName>
                                            </p:attrNameLst>
                                          </p:cBhvr>
                                          <p:tavLst>
                                            <p:tav tm="0">
                                              <p:val>
                                                <p:strVal val="0-#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54"/>
                                            </p:tgtEl>
                                            <p:attrNameLst>
                                              <p:attrName>style.visibility</p:attrName>
                                            </p:attrNameLst>
                                          </p:cBhvr>
                                          <p:to>
                                            <p:strVal val="visible"/>
                                          </p:to>
                                        </p:set>
                                        <p:anim calcmode="lin" valueType="num">
                                          <p:cBhvr additive="base">
                                            <p:cTn id="15" dur="1000" fill="hold"/>
                                            <p:tgtEl>
                                              <p:spTgt spid="54"/>
                                            </p:tgtEl>
                                            <p:attrNameLst>
                                              <p:attrName>ppt_x</p:attrName>
                                            </p:attrNameLst>
                                          </p:cBhvr>
                                          <p:tavLst>
                                            <p:tav tm="0">
                                              <p:val>
                                                <p:strVal val="#ppt_x"/>
                                              </p:val>
                                            </p:tav>
                                            <p:tav tm="100000">
                                              <p:val>
                                                <p:strVal val="#ppt_x"/>
                                              </p:val>
                                            </p:tav>
                                          </p:tavLst>
                                        </p:anim>
                                        <p:anim calcmode="lin" valueType="num">
                                          <p:cBhvr additive="base">
                                            <p:cTn id="16" dur="1000" fill="hold"/>
                                            <p:tgtEl>
                                              <p:spTgt spid="5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55"/>
                                            </p:tgtEl>
                                            <p:attrNameLst>
                                              <p:attrName>style.visibility</p:attrName>
                                            </p:attrNameLst>
                                          </p:cBhvr>
                                          <p:to>
                                            <p:strVal val="visible"/>
                                          </p:to>
                                        </p:set>
                                        <p:anim calcmode="lin" valueType="num">
                                          <p:cBhvr additive="base">
                                            <p:cTn id="19" dur="1000" fill="hold"/>
                                            <p:tgtEl>
                                              <p:spTgt spid="55"/>
                                            </p:tgtEl>
                                            <p:attrNameLst>
                                              <p:attrName>ppt_x</p:attrName>
                                            </p:attrNameLst>
                                          </p:cBhvr>
                                          <p:tavLst>
                                            <p:tav tm="0">
                                              <p:val>
                                                <p:strVal val="#ppt_x"/>
                                              </p:val>
                                            </p:tav>
                                            <p:tav tm="100000">
                                              <p:val>
                                                <p:strVal val="#ppt_x"/>
                                              </p:val>
                                            </p:tav>
                                          </p:tavLst>
                                        </p:anim>
                                        <p:anim calcmode="lin" valueType="num">
                                          <p:cBhvr additive="base">
                                            <p:cTn id="20" dur="1000" fill="hold"/>
                                            <p:tgtEl>
                                              <p:spTgt spid="5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56"/>
                                            </p:tgtEl>
                                            <p:attrNameLst>
                                              <p:attrName>style.visibility</p:attrName>
                                            </p:attrNameLst>
                                          </p:cBhvr>
                                          <p:to>
                                            <p:strVal val="visible"/>
                                          </p:to>
                                        </p:set>
                                        <p:anim calcmode="lin" valueType="num">
                                          <p:cBhvr additive="base">
                                            <p:cTn id="23" dur="1000" fill="hold"/>
                                            <p:tgtEl>
                                              <p:spTgt spid="56"/>
                                            </p:tgtEl>
                                            <p:attrNameLst>
                                              <p:attrName>ppt_x</p:attrName>
                                            </p:attrNameLst>
                                          </p:cBhvr>
                                          <p:tavLst>
                                            <p:tav tm="0">
                                              <p:val>
                                                <p:strVal val="#ppt_x"/>
                                              </p:val>
                                            </p:tav>
                                            <p:tav tm="100000">
                                              <p:val>
                                                <p:strVal val="#ppt_x"/>
                                              </p:val>
                                            </p:tav>
                                          </p:tavLst>
                                        </p:anim>
                                        <p:anim calcmode="lin" valueType="num">
                                          <p:cBhvr additive="base">
                                            <p:cTn id="24" dur="1000" fill="hold"/>
                                            <p:tgtEl>
                                              <p:spTgt spid="56"/>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3220"/>
                                            </p:tgtEl>
                                            <p:attrNameLst>
                                              <p:attrName>style.visibility</p:attrName>
                                            </p:attrNameLst>
                                          </p:cBhvr>
                                          <p:to>
                                            <p:strVal val="visible"/>
                                          </p:to>
                                        </p:set>
                                        <p:anim calcmode="lin" valueType="num">
                                          <p:cBhvr additive="base">
                                            <p:cTn id="27" dur="1000" fill="hold"/>
                                            <p:tgtEl>
                                              <p:spTgt spid="3220"/>
                                            </p:tgtEl>
                                            <p:attrNameLst>
                                              <p:attrName>ppt_x</p:attrName>
                                            </p:attrNameLst>
                                          </p:cBhvr>
                                          <p:tavLst>
                                            <p:tav tm="0">
                                              <p:val>
                                                <p:strVal val="#ppt_x"/>
                                              </p:val>
                                            </p:tav>
                                            <p:tav tm="100000">
                                              <p:val>
                                                <p:strVal val="#ppt_x"/>
                                              </p:val>
                                            </p:tav>
                                          </p:tavLst>
                                        </p:anim>
                                        <p:anim calcmode="lin" valueType="num">
                                          <p:cBhvr additive="base">
                                            <p:cTn id="28" dur="1000" fill="hold"/>
                                            <p:tgtEl>
                                              <p:spTgt spid="3220"/>
                                            </p:tgtEl>
                                            <p:attrNameLst>
                                              <p:attrName>ppt_y</p:attrName>
                                            </p:attrNameLst>
                                          </p:cBhvr>
                                          <p:tavLst>
                                            <p:tav tm="0">
                                              <p:val>
                                                <p:strVal val="0-#ppt_h/2"/>
                                              </p:val>
                                            </p:tav>
                                            <p:tav tm="100000">
                                              <p:val>
                                                <p:strVal val="#ppt_y"/>
                                              </p:val>
                                            </p:tav>
                                          </p:tavLst>
                                        </p:anim>
                                      </p:childTnLst>
                                    </p:cTn>
                                  </p:par>
                                  <p:par>
                                    <p:cTn id="29" presetID="2" presetClass="entr" presetSubtype="1" fill="hold" nodeType="withEffect">
                                      <p:stCondLst>
                                        <p:cond delay="600"/>
                                      </p:stCondLst>
                                      <p:childTnLst>
                                        <p:set>
                                          <p:cBhvr>
                                            <p:cTn id="30" dur="1" fill="hold">
                                              <p:stCondLst>
                                                <p:cond delay="0"/>
                                              </p:stCondLst>
                                            </p:cTn>
                                            <p:tgtEl>
                                              <p:spTgt spid="256"/>
                                            </p:tgtEl>
                                            <p:attrNameLst>
                                              <p:attrName>style.visibility</p:attrName>
                                            </p:attrNameLst>
                                          </p:cBhvr>
                                          <p:to>
                                            <p:strVal val="visible"/>
                                          </p:to>
                                        </p:set>
                                        <p:anim calcmode="lin" valueType="num">
                                          <p:cBhvr additive="base">
                                            <p:cTn id="31" dur="1000" fill="hold"/>
                                            <p:tgtEl>
                                              <p:spTgt spid="256"/>
                                            </p:tgtEl>
                                            <p:attrNameLst>
                                              <p:attrName>ppt_x</p:attrName>
                                            </p:attrNameLst>
                                          </p:cBhvr>
                                          <p:tavLst>
                                            <p:tav tm="0">
                                              <p:val>
                                                <p:strVal val="#ppt_x"/>
                                              </p:val>
                                            </p:tav>
                                            <p:tav tm="100000">
                                              <p:val>
                                                <p:strVal val="#ppt_x"/>
                                              </p:val>
                                            </p:tav>
                                          </p:tavLst>
                                        </p:anim>
                                        <p:anim calcmode="lin" valueType="num">
                                          <p:cBhvr additive="base">
                                            <p:cTn id="32" dur="1000" fill="hold"/>
                                            <p:tgtEl>
                                              <p:spTgt spid="256"/>
                                            </p:tgtEl>
                                            <p:attrNameLst>
                                              <p:attrName>ppt_y</p:attrName>
                                            </p:attrNameLst>
                                          </p:cBhvr>
                                          <p:tavLst>
                                            <p:tav tm="0">
                                              <p:val>
                                                <p:strVal val="0-#ppt_h/2"/>
                                              </p:val>
                                            </p:tav>
                                            <p:tav tm="100000">
                                              <p:val>
                                                <p:strVal val="#ppt_y"/>
                                              </p:val>
                                            </p:tav>
                                          </p:tavLst>
                                        </p:anim>
                                      </p:childTnLst>
                                    </p:cTn>
                                  </p:par>
                                  <p:par>
                                    <p:cTn id="33" presetID="2" presetClass="entr" presetSubtype="1" fill="hold" nodeType="withEffect">
                                      <p:stCondLst>
                                        <p:cond delay="700"/>
                                      </p:stCondLst>
                                      <p:childTnLst>
                                        <p:set>
                                          <p:cBhvr>
                                            <p:cTn id="34" dur="1" fill="hold">
                                              <p:stCondLst>
                                                <p:cond delay="0"/>
                                              </p:stCondLst>
                                            </p:cTn>
                                            <p:tgtEl>
                                              <p:spTgt spid="232"/>
                                            </p:tgtEl>
                                            <p:attrNameLst>
                                              <p:attrName>style.visibility</p:attrName>
                                            </p:attrNameLst>
                                          </p:cBhvr>
                                          <p:to>
                                            <p:strVal val="visible"/>
                                          </p:to>
                                        </p:set>
                                        <p:anim calcmode="lin" valueType="num">
                                          <p:cBhvr additive="base">
                                            <p:cTn id="35" dur="1000" fill="hold"/>
                                            <p:tgtEl>
                                              <p:spTgt spid="232"/>
                                            </p:tgtEl>
                                            <p:attrNameLst>
                                              <p:attrName>ppt_x</p:attrName>
                                            </p:attrNameLst>
                                          </p:cBhvr>
                                          <p:tavLst>
                                            <p:tav tm="0">
                                              <p:val>
                                                <p:strVal val="#ppt_x"/>
                                              </p:val>
                                            </p:tav>
                                            <p:tav tm="100000">
                                              <p:val>
                                                <p:strVal val="#ppt_x"/>
                                              </p:val>
                                            </p:tav>
                                          </p:tavLst>
                                        </p:anim>
                                        <p:anim calcmode="lin" valueType="num">
                                          <p:cBhvr additive="base">
                                            <p:cTn id="36" dur="1000" fill="hold"/>
                                            <p:tgtEl>
                                              <p:spTgt spid="232"/>
                                            </p:tgtEl>
                                            <p:attrNameLst>
                                              <p:attrName>ppt_y</p:attrName>
                                            </p:attrNameLst>
                                          </p:cBhvr>
                                          <p:tavLst>
                                            <p:tav tm="0">
                                              <p:val>
                                                <p:strVal val="0-#ppt_h/2"/>
                                              </p:val>
                                            </p:tav>
                                            <p:tav tm="100000">
                                              <p:val>
                                                <p:strVal val="#ppt_y"/>
                                              </p:val>
                                            </p:tav>
                                          </p:tavLst>
                                        </p:anim>
                                      </p:childTnLst>
                                    </p:cTn>
                                  </p:par>
                                  <p:par>
                                    <p:cTn id="37" presetID="2" presetClass="entr" presetSubtype="1" fill="hold" nodeType="withEffect">
                                      <p:stCondLst>
                                        <p:cond delay="800"/>
                                      </p:stCondLst>
                                      <p:childTnLst>
                                        <p:set>
                                          <p:cBhvr>
                                            <p:cTn id="38" dur="1" fill="hold">
                                              <p:stCondLst>
                                                <p:cond delay="0"/>
                                              </p:stCondLst>
                                            </p:cTn>
                                            <p:tgtEl>
                                              <p:spTgt spid="90"/>
                                            </p:tgtEl>
                                            <p:attrNameLst>
                                              <p:attrName>style.visibility</p:attrName>
                                            </p:attrNameLst>
                                          </p:cBhvr>
                                          <p:to>
                                            <p:strVal val="visible"/>
                                          </p:to>
                                        </p:set>
                                        <p:anim calcmode="lin" valueType="num">
                                          <p:cBhvr additive="base">
                                            <p:cTn id="39" dur="1000" fill="hold"/>
                                            <p:tgtEl>
                                              <p:spTgt spid="90"/>
                                            </p:tgtEl>
                                            <p:attrNameLst>
                                              <p:attrName>ppt_x</p:attrName>
                                            </p:attrNameLst>
                                          </p:cBhvr>
                                          <p:tavLst>
                                            <p:tav tm="0">
                                              <p:val>
                                                <p:strVal val="#ppt_x"/>
                                              </p:val>
                                            </p:tav>
                                            <p:tav tm="100000">
                                              <p:val>
                                                <p:strVal val="#ppt_x"/>
                                              </p:val>
                                            </p:tav>
                                          </p:tavLst>
                                        </p:anim>
                                        <p:anim calcmode="lin" valueType="num">
                                          <p:cBhvr additive="base">
                                            <p:cTn id="40" dur="1000" fill="hold"/>
                                            <p:tgtEl>
                                              <p:spTgt spid="90"/>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900"/>
                                      </p:stCondLst>
                                      <p:childTnLst>
                                        <p:set>
                                          <p:cBhvr>
                                            <p:cTn id="42" dur="1" fill="hold">
                                              <p:stCondLst>
                                                <p:cond delay="0"/>
                                              </p:stCondLst>
                                            </p:cTn>
                                            <p:tgtEl>
                                              <p:spTgt spid="3163"/>
                                            </p:tgtEl>
                                            <p:attrNameLst>
                                              <p:attrName>style.visibility</p:attrName>
                                            </p:attrNameLst>
                                          </p:cBhvr>
                                          <p:to>
                                            <p:strVal val="visible"/>
                                          </p:to>
                                        </p:set>
                                        <p:anim calcmode="lin" valueType="num">
                                          <p:cBhvr additive="base">
                                            <p:cTn id="43" dur="1000" fill="hold"/>
                                            <p:tgtEl>
                                              <p:spTgt spid="3163"/>
                                            </p:tgtEl>
                                            <p:attrNameLst>
                                              <p:attrName>ppt_x</p:attrName>
                                            </p:attrNameLst>
                                          </p:cBhvr>
                                          <p:tavLst>
                                            <p:tav tm="0">
                                              <p:val>
                                                <p:strVal val="#ppt_x"/>
                                              </p:val>
                                            </p:tav>
                                            <p:tav tm="100000">
                                              <p:val>
                                                <p:strVal val="#ppt_x"/>
                                              </p:val>
                                            </p:tav>
                                          </p:tavLst>
                                        </p:anim>
                                        <p:anim calcmode="lin" valueType="num">
                                          <p:cBhvr additive="base">
                                            <p:cTn id="44" dur="1000" fill="hold"/>
                                            <p:tgtEl>
                                              <p:spTgt spid="3163"/>
                                            </p:tgtEl>
                                            <p:attrNameLst>
                                              <p:attrName>ppt_y</p:attrName>
                                            </p:attrNameLst>
                                          </p:cBhvr>
                                          <p:tavLst>
                                            <p:tav tm="0">
                                              <p:val>
                                                <p:strVal val="0-#ppt_h/2"/>
                                              </p:val>
                                            </p:tav>
                                            <p:tav tm="100000">
                                              <p:val>
                                                <p:strVal val="#ppt_y"/>
                                              </p:val>
                                            </p:tav>
                                          </p:tavLst>
                                        </p:anim>
                                      </p:childTnLst>
                                    </p:cTn>
                                  </p:par>
                                  <p:par>
                                    <p:cTn id="45" presetID="2" presetClass="entr" presetSubtype="1" fill="hold" nodeType="withEffect">
                                      <p:stCondLst>
                                        <p:cond delay="1000"/>
                                      </p:stCondLst>
                                      <p:childTnLst>
                                        <p:set>
                                          <p:cBhvr>
                                            <p:cTn id="46" dur="1" fill="hold">
                                              <p:stCondLst>
                                                <p:cond delay="0"/>
                                              </p:stCondLst>
                                            </p:cTn>
                                            <p:tgtEl>
                                              <p:spTgt spid="3181"/>
                                            </p:tgtEl>
                                            <p:attrNameLst>
                                              <p:attrName>style.visibility</p:attrName>
                                            </p:attrNameLst>
                                          </p:cBhvr>
                                          <p:to>
                                            <p:strVal val="visible"/>
                                          </p:to>
                                        </p:set>
                                        <p:anim calcmode="lin" valueType="num">
                                          <p:cBhvr additive="base">
                                            <p:cTn id="47" dur="1000" fill="hold"/>
                                            <p:tgtEl>
                                              <p:spTgt spid="3181"/>
                                            </p:tgtEl>
                                            <p:attrNameLst>
                                              <p:attrName>ppt_x</p:attrName>
                                            </p:attrNameLst>
                                          </p:cBhvr>
                                          <p:tavLst>
                                            <p:tav tm="0">
                                              <p:val>
                                                <p:strVal val="#ppt_x"/>
                                              </p:val>
                                            </p:tav>
                                            <p:tav tm="100000">
                                              <p:val>
                                                <p:strVal val="#ppt_x"/>
                                              </p:val>
                                            </p:tav>
                                          </p:tavLst>
                                        </p:anim>
                                        <p:anim calcmode="lin" valueType="num">
                                          <p:cBhvr additive="base">
                                            <p:cTn id="48" dur="1000" fill="hold"/>
                                            <p:tgtEl>
                                              <p:spTgt spid="3181"/>
                                            </p:tgtEl>
                                            <p:attrNameLst>
                                              <p:attrName>ppt_y</p:attrName>
                                            </p:attrNameLst>
                                          </p:cBhvr>
                                          <p:tavLst>
                                            <p:tav tm="0">
                                              <p:val>
                                                <p:strVal val="0-#ppt_h/2"/>
                                              </p:val>
                                            </p:tav>
                                            <p:tav tm="100000">
                                              <p:val>
                                                <p:strVal val="#ppt_y"/>
                                              </p:val>
                                            </p:tav>
                                          </p:tavLst>
                                        </p:anim>
                                      </p:childTnLst>
                                    </p:cTn>
                                  </p:par>
                                  <p:par>
                                    <p:cTn id="49" presetID="2" presetClass="entr" presetSubtype="1" fill="hold" nodeType="withEffect">
                                      <p:stCondLst>
                                        <p:cond delay="1100"/>
                                      </p:stCondLst>
                                      <p:childTnLst>
                                        <p:set>
                                          <p:cBhvr>
                                            <p:cTn id="50" dur="1" fill="hold">
                                              <p:stCondLst>
                                                <p:cond delay="0"/>
                                              </p:stCondLst>
                                            </p:cTn>
                                            <p:tgtEl>
                                              <p:spTgt spid="3272"/>
                                            </p:tgtEl>
                                            <p:attrNameLst>
                                              <p:attrName>style.visibility</p:attrName>
                                            </p:attrNameLst>
                                          </p:cBhvr>
                                          <p:to>
                                            <p:strVal val="visible"/>
                                          </p:to>
                                        </p:set>
                                        <p:anim calcmode="lin" valueType="num">
                                          <p:cBhvr additive="base">
                                            <p:cTn id="51" dur="1000" fill="hold"/>
                                            <p:tgtEl>
                                              <p:spTgt spid="3272"/>
                                            </p:tgtEl>
                                            <p:attrNameLst>
                                              <p:attrName>ppt_x</p:attrName>
                                            </p:attrNameLst>
                                          </p:cBhvr>
                                          <p:tavLst>
                                            <p:tav tm="0">
                                              <p:val>
                                                <p:strVal val="#ppt_x"/>
                                              </p:val>
                                            </p:tav>
                                            <p:tav tm="100000">
                                              <p:val>
                                                <p:strVal val="#ppt_x"/>
                                              </p:val>
                                            </p:tav>
                                          </p:tavLst>
                                        </p:anim>
                                        <p:anim calcmode="lin" valueType="num">
                                          <p:cBhvr additive="base">
                                            <p:cTn id="52" dur="1000" fill="hold"/>
                                            <p:tgtEl>
                                              <p:spTgt spid="3272"/>
                                            </p:tgtEl>
                                            <p:attrNameLst>
                                              <p:attrName>ppt_y</p:attrName>
                                            </p:attrNameLst>
                                          </p:cBhvr>
                                          <p:tavLst>
                                            <p:tav tm="0">
                                              <p:val>
                                                <p:strVal val="0-#ppt_h/2"/>
                                              </p:val>
                                            </p:tav>
                                            <p:tav tm="100000">
                                              <p:val>
                                                <p:strVal val="#ppt_y"/>
                                              </p:val>
                                            </p:tav>
                                          </p:tavLst>
                                        </p:anim>
                                      </p:childTnLst>
                                    </p:cTn>
                                  </p:par>
                                  <p:par>
                                    <p:cTn id="53" presetID="2" presetClass="entr" presetSubtype="1" fill="hold" nodeType="withEffect">
                                      <p:stCondLst>
                                        <p:cond delay="1200"/>
                                      </p:stCondLst>
                                      <p:childTnLst>
                                        <p:set>
                                          <p:cBhvr>
                                            <p:cTn id="54" dur="1" fill="hold">
                                              <p:stCondLst>
                                                <p:cond delay="0"/>
                                              </p:stCondLst>
                                            </p:cTn>
                                            <p:tgtEl>
                                              <p:spTgt spid="3284"/>
                                            </p:tgtEl>
                                            <p:attrNameLst>
                                              <p:attrName>style.visibility</p:attrName>
                                            </p:attrNameLst>
                                          </p:cBhvr>
                                          <p:to>
                                            <p:strVal val="visible"/>
                                          </p:to>
                                        </p:set>
                                        <p:anim calcmode="lin" valueType="num">
                                          <p:cBhvr additive="base">
                                            <p:cTn id="55" dur="1000" fill="hold"/>
                                            <p:tgtEl>
                                              <p:spTgt spid="3284"/>
                                            </p:tgtEl>
                                            <p:attrNameLst>
                                              <p:attrName>ppt_x</p:attrName>
                                            </p:attrNameLst>
                                          </p:cBhvr>
                                          <p:tavLst>
                                            <p:tav tm="0">
                                              <p:val>
                                                <p:strVal val="#ppt_x"/>
                                              </p:val>
                                            </p:tav>
                                            <p:tav tm="100000">
                                              <p:val>
                                                <p:strVal val="#ppt_x"/>
                                              </p:val>
                                            </p:tav>
                                          </p:tavLst>
                                        </p:anim>
                                        <p:anim calcmode="lin" valueType="num">
                                          <p:cBhvr additive="base">
                                            <p:cTn id="56" dur="1000" fill="hold"/>
                                            <p:tgtEl>
                                              <p:spTgt spid="3284"/>
                                            </p:tgtEl>
                                            <p:attrNameLst>
                                              <p:attrName>ppt_y</p:attrName>
                                            </p:attrNameLst>
                                          </p:cBhvr>
                                          <p:tavLst>
                                            <p:tav tm="0">
                                              <p:val>
                                                <p:strVal val="0-#ppt_h/2"/>
                                              </p:val>
                                            </p:tav>
                                            <p:tav tm="100000">
                                              <p:val>
                                                <p:strVal val="#ppt_y"/>
                                              </p:val>
                                            </p:tav>
                                          </p:tavLst>
                                        </p:anim>
                                      </p:childTnLst>
                                    </p:cTn>
                                  </p:par>
                                  <p:par>
                                    <p:cTn id="57" presetID="2" presetClass="entr" presetSubtype="1" fill="hold" nodeType="withEffect">
                                      <p:stCondLst>
                                        <p:cond delay="1300"/>
                                      </p:stCondLst>
                                      <p:childTnLst>
                                        <p:set>
                                          <p:cBhvr>
                                            <p:cTn id="58" dur="1" fill="hold">
                                              <p:stCondLst>
                                                <p:cond delay="0"/>
                                              </p:stCondLst>
                                            </p:cTn>
                                            <p:tgtEl>
                                              <p:spTgt spid="3322"/>
                                            </p:tgtEl>
                                            <p:attrNameLst>
                                              <p:attrName>style.visibility</p:attrName>
                                            </p:attrNameLst>
                                          </p:cBhvr>
                                          <p:to>
                                            <p:strVal val="visible"/>
                                          </p:to>
                                        </p:set>
                                        <p:anim calcmode="lin" valueType="num">
                                          <p:cBhvr additive="base">
                                            <p:cTn id="59" dur="1000" fill="hold"/>
                                            <p:tgtEl>
                                              <p:spTgt spid="3322"/>
                                            </p:tgtEl>
                                            <p:attrNameLst>
                                              <p:attrName>ppt_x</p:attrName>
                                            </p:attrNameLst>
                                          </p:cBhvr>
                                          <p:tavLst>
                                            <p:tav tm="0">
                                              <p:val>
                                                <p:strVal val="#ppt_x"/>
                                              </p:val>
                                            </p:tav>
                                            <p:tav tm="100000">
                                              <p:val>
                                                <p:strVal val="#ppt_x"/>
                                              </p:val>
                                            </p:tav>
                                          </p:tavLst>
                                        </p:anim>
                                        <p:anim calcmode="lin" valueType="num">
                                          <p:cBhvr additive="base">
                                            <p:cTn id="60" dur="1000" fill="hold"/>
                                            <p:tgtEl>
                                              <p:spTgt spid="3322"/>
                                            </p:tgtEl>
                                            <p:attrNameLst>
                                              <p:attrName>ppt_y</p:attrName>
                                            </p:attrNameLst>
                                          </p:cBhvr>
                                          <p:tavLst>
                                            <p:tav tm="0">
                                              <p:val>
                                                <p:strVal val="0-#ppt_h/2"/>
                                              </p:val>
                                            </p:tav>
                                            <p:tav tm="100000">
                                              <p:val>
                                                <p:strVal val="#ppt_y"/>
                                              </p:val>
                                            </p:tav>
                                          </p:tavLst>
                                        </p:anim>
                                      </p:childTnLst>
                                    </p:cTn>
                                  </p:par>
                                  <p:par>
                                    <p:cTn id="61" presetID="2" presetClass="entr" presetSubtype="1" fill="hold" nodeType="withEffect">
                                      <p:stCondLst>
                                        <p:cond delay="1500"/>
                                      </p:stCondLst>
                                      <p:childTnLst>
                                        <p:set>
                                          <p:cBhvr>
                                            <p:cTn id="62" dur="1" fill="hold">
                                              <p:stCondLst>
                                                <p:cond delay="0"/>
                                              </p:stCondLst>
                                            </p:cTn>
                                            <p:tgtEl>
                                              <p:spTgt spid="373"/>
                                            </p:tgtEl>
                                            <p:attrNameLst>
                                              <p:attrName>style.visibility</p:attrName>
                                            </p:attrNameLst>
                                          </p:cBhvr>
                                          <p:to>
                                            <p:strVal val="visible"/>
                                          </p:to>
                                        </p:set>
                                        <p:anim calcmode="lin" valueType="num">
                                          <p:cBhvr additive="base">
                                            <p:cTn id="63" dur="1000" fill="hold"/>
                                            <p:tgtEl>
                                              <p:spTgt spid="373"/>
                                            </p:tgtEl>
                                            <p:attrNameLst>
                                              <p:attrName>ppt_x</p:attrName>
                                            </p:attrNameLst>
                                          </p:cBhvr>
                                          <p:tavLst>
                                            <p:tav tm="0">
                                              <p:val>
                                                <p:strVal val="#ppt_x"/>
                                              </p:val>
                                            </p:tav>
                                            <p:tav tm="100000">
                                              <p:val>
                                                <p:strVal val="#ppt_x"/>
                                              </p:val>
                                            </p:tav>
                                          </p:tavLst>
                                        </p:anim>
                                        <p:anim calcmode="lin" valueType="num">
                                          <p:cBhvr additive="base">
                                            <p:cTn id="64" dur="1000" fill="hold"/>
                                            <p:tgtEl>
                                              <p:spTgt spid="373"/>
                                            </p:tgtEl>
                                            <p:attrNameLst>
                                              <p:attrName>ppt_y</p:attrName>
                                            </p:attrNameLst>
                                          </p:cBhvr>
                                          <p:tavLst>
                                            <p:tav tm="0">
                                              <p:val>
                                                <p:strVal val="0-#ppt_h/2"/>
                                              </p:val>
                                            </p:tav>
                                            <p:tav tm="100000">
                                              <p:val>
                                                <p:strVal val="#ppt_y"/>
                                              </p:val>
                                            </p:tav>
                                          </p:tavLst>
                                        </p:anim>
                                      </p:childTnLst>
                                    </p:cTn>
                                  </p:par>
                                </p:childTnLst>
                              </p:cTn>
                            </p:par>
                            <p:par>
                              <p:cTn id="65" fill="hold">
                                <p:stCondLst>
                                  <p:cond delay="2500"/>
                                </p:stCondLst>
                                <p:childTnLst>
                                  <p:par>
                                    <p:cTn id="66" presetID="2" presetClass="entr" presetSubtype="12" fill="hold" nodeType="afterEffect">
                                      <p:stCondLst>
                                        <p:cond delay="0"/>
                                      </p:stCondLst>
                                      <p:childTnLst>
                                        <p:set>
                                          <p:cBhvr>
                                            <p:cTn id="67" dur="1" fill="hold">
                                              <p:stCondLst>
                                                <p:cond delay="0"/>
                                              </p:stCondLst>
                                            </p:cTn>
                                            <p:tgtEl>
                                              <p:spTgt spid="3347"/>
                                            </p:tgtEl>
                                            <p:attrNameLst>
                                              <p:attrName>style.visibility</p:attrName>
                                            </p:attrNameLst>
                                          </p:cBhvr>
                                          <p:to>
                                            <p:strVal val="visible"/>
                                          </p:to>
                                        </p:set>
                                        <p:anim calcmode="lin" valueType="num">
                                          <p:cBhvr additive="base">
                                            <p:cTn id="68" dur="1000" fill="hold"/>
                                            <p:tgtEl>
                                              <p:spTgt spid="3347"/>
                                            </p:tgtEl>
                                            <p:attrNameLst>
                                              <p:attrName>ppt_x</p:attrName>
                                            </p:attrNameLst>
                                          </p:cBhvr>
                                          <p:tavLst>
                                            <p:tav tm="0">
                                              <p:val>
                                                <p:strVal val="0-#ppt_w/2"/>
                                              </p:val>
                                            </p:tav>
                                            <p:tav tm="100000">
                                              <p:val>
                                                <p:strVal val="#ppt_x"/>
                                              </p:val>
                                            </p:tav>
                                          </p:tavLst>
                                        </p:anim>
                                        <p:anim calcmode="lin" valueType="num">
                                          <p:cBhvr additive="base">
                                            <p:cTn id="69" dur="1000" fill="hold"/>
                                            <p:tgtEl>
                                              <p:spTgt spid="3347"/>
                                            </p:tgtEl>
                                            <p:attrNameLst>
                                              <p:attrName>ppt_y</p:attrName>
                                            </p:attrNameLst>
                                          </p:cBhvr>
                                          <p:tavLst>
                                            <p:tav tm="0">
                                              <p:val>
                                                <p:strVal val="1+#ppt_h/2"/>
                                              </p:val>
                                            </p:tav>
                                            <p:tav tm="100000">
                                              <p:val>
                                                <p:strVal val="#ppt_y"/>
                                              </p:val>
                                            </p:tav>
                                          </p:tavLst>
                                        </p:anim>
                                      </p:childTnLst>
                                    </p:cTn>
                                  </p:par>
                                </p:childTnLst>
                              </p:cTn>
                            </p:par>
                            <p:par>
                              <p:cTn id="70" fill="hold">
                                <p:stCondLst>
                                  <p:cond delay="3500"/>
                                </p:stCondLst>
                                <p:childTnLst>
                                  <p:par>
                                    <p:cTn id="71" presetID="2" presetClass="entr" presetSubtype="8" fill="hold" grpId="0" nodeType="afterEffect">
                                      <p:stCondLst>
                                        <p:cond delay="0"/>
                                      </p:stCondLst>
                                      <p:childTnLst>
                                        <p:set>
                                          <p:cBhvr>
                                            <p:cTn id="72" dur="1" fill="hold">
                                              <p:stCondLst>
                                                <p:cond delay="0"/>
                                              </p:stCondLst>
                                            </p:cTn>
                                            <p:tgtEl>
                                              <p:spTgt spid="392">
                                                <p:txEl>
                                                  <p:pRg st="0" end="0"/>
                                                </p:txEl>
                                              </p:spTgt>
                                            </p:tgtEl>
                                            <p:attrNameLst>
                                              <p:attrName>style.visibility</p:attrName>
                                            </p:attrNameLst>
                                          </p:cBhvr>
                                          <p:to>
                                            <p:strVal val="visible"/>
                                          </p:to>
                                        </p:set>
                                        <p:anim calcmode="lin" valueType="num">
                                          <p:cBhvr additive="base">
                                            <p:cTn id="73" dur="1000" fill="hold"/>
                                            <p:tgtEl>
                                              <p:spTgt spid="392">
                                                <p:txEl>
                                                  <p:pRg st="0" end="0"/>
                                                </p:txEl>
                                              </p:spTgt>
                                            </p:tgtEl>
                                            <p:attrNameLst>
                                              <p:attrName>ppt_x</p:attrName>
                                            </p:attrNameLst>
                                          </p:cBhvr>
                                          <p:tavLst>
                                            <p:tav tm="0">
                                              <p:val>
                                                <p:strVal val="0-#ppt_w/2"/>
                                              </p:val>
                                            </p:tav>
                                            <p:tav tm="100000">
                                              <p:val>
                                                <p:strVal val="#ppt_x"/>
                                              </p:val>
                                            </p:tav>
                                          </p:tavLst>
                                        </p:anim>
                                        <p:anim calcmode="lin" valueType="num">
                                          <p:cBhvr additive="base">
                                            <p:cTn id="74" dur="1000" fill="hold"/>
                                            <p:tgtEl>
                                              <p:spTgt spid="392">
                                                <p:txEl>
                                                  <p:pRg st="0" end="0"/>
                                                </p:txEl>
                                              </p:spTgt>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393">
                                                <p:txEl>
                                                  <p:pRg st="0" end="0"/>
                                                </p:txEl>
                                              </p:spTgt>
                                            </p:tgtEl>
                                            <p:attrNameLst>
                                              <p:attrName>style.visibility</p:attrName>
                                            </p:attrNameLst>
                                          </p:cBhvr>
                                          <p:to>
                                            <p:strVal val="visible"/>
                                          </p:to>
                                        </p:set>
                                        <p:anim calcmode="lin" valueType="num">
                                          <p:cBhvr additive="base">
                                            <p:cTn id="77" dur="1000" fill="hold"/>
                                            <p:tgtEl>
                                              <p:spTgt spid="393">
                                                <p:txEl>
                                                  <p:pRg st="0" end="0"/>
                                                </p:txEl>
                                              </p:spTgt>
                                            </p:tgtEl>
                                            <p:attrNameLst>
                                              <p:attrName>ppt_x</p:attrName>
                                            </p:attrNameLst>
                                          </p:cBhvr>
                                          <p:tavLst>
                                            <p:tav tm="0">
                                              <p:val>
                                                <p:strVal val="0-#ppt_w/2"/>
                                              </p:val>
                                            </p:tav>
                                            <p:tav tm="100000">
                                              <p:val>
                                                <p:strVal val="#ppt_x"/>
                                              </p:val>
                                            </p:tav>
                                          </p:tavLst>
                                        </p:anim>
                                        <p:anim calcmode="lin" valueType="num">
                                          <p:cBhvr additive="base">
                                            <p:cTn id="78" dur="1000" fill="hold"/>
                                            <p:tgtEl>
                                              <p:spTgt spid="393">
                                                <p:txEl>
                                                  <p:pRg st="0" end="0"/>
                                                </p:txEl>
                                              </p:spTgt>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394">
                                                <p:txEl>
                                                  <p:pRg st="0" end="0"/>
                                                </p:txEl>
                                              </p:spTgt>
                                            </p:tgtEl>
                                            <p:attrNameLst>
                                              <p:attrName>style.visibility</p:attrName>
                                            </p:attrNameLst>
                                          </p:cBhvr>
                                          <p:to>
                                            <p:strVal val="visible"/>
                                          </p:to>
                                        </p:set>
                                        <p:anim calcmode="lin" valueType="num">
                                          <p:cBhvr additive="base">
                                            <p:cTn id="81" dur="1000" fill="hold"/>
                                            <p:tgtEl>
                                              <p:spTgt spid="394">
                                                <p:txEl>
                                                  <p:pRg st="0" end="0"/>
                                                </p:txEl>
                                              </p:spTgt>
                                            </p:tgtEl>
                                            <p:attrNameLst>
                                              <p:attrName>ppt_x</p:attrName>
                                            </p:attrNameLst>
                                          </p:cBhvr>
                                          <p:tavLst>
                                            <p:tav tm="0">
                                              <p:val>
                                                <p:strVal val="0-#ppt_w/2"/>
                                              </p:val>
                                            </p:tav>
                                            <p:tav tm="100000">
                                              <p:val>
                                                <p:strVal val="#ppt_x"/>
                                              </p:val>
                                            </p:tav>
                                          </p:tavLst>
                                        </p:anim>
                                        <p:anim calcmode="lin" valueType="num">
                                          <p:cBhvr additive="base">
                                            <p:cTn id="82" dur="1000" fill="hold"/>
                                            <p:tgtEl>
                                              <p:spTgt spid="39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2" grpId="0" build="p"/>
          <p:bldP spid="393" grpId="0" build="p"/>
          <p:bldP spid="394" grpId="0" build="p"/>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1" name="Group 750"/>
          <p:cNvGrpSpPr/>
          <p:nvPr/>
        </p:nvGrpSpPr>
        <p:grpSpPr>
          <a:xfrm>
            <a:off x="5596727" y="898530"/>
            <a:ext cx="2865438" cy="2719179"/>
            <a:chOff x="5318125" y="725488"/>
            <a:chExt cx="2865438" cy="2849563"/>
          </a:xfrm>
        </p:grpSpPr>
        <p:sp>
          <p:nvSpPr>
            <p:cNvPr id="5527" name="Freeform 416"/>
            <p:cNvSpPr>
              <a:spLocks/>
            </p:cNvSpPr>
            <p:nvPr/>
          </p:nvSpPr>
          <p:spPr bwMode="auto">
            <a:xfrm>
              <a:off x="5364163" y="1906588"/>
              <a:ext cx="2819400" cy="1631950"/>
            </a:xfrm>
            <a:custGeom>
              <a:avLst/>
              <a:gdLst>
                <a:gd name="T0" fmla="*/ 399 w 688"/>
                <a:gd name="T1" fmla="*/ 2 h 398"/>
                <a:gd name="T2" fmla="*/ 3 w 688"/>
                <a:gd name="T3" fmla="*/ 231 h 398"/>
                <a:gd name="T4" fmla="*/ 3 w 688"/>
                <a:gd name="T5" fmla="*/ 238 h 398"/>
                <a:gd name="T6" fmla="*/ 277 w 688"/>
                <a:gd name="T7" fmla="*/ 396 h 398"/>
                <a:gd name="T8" fmla="*/ 288 w 688"/>
                <a:gd name="T9" fmla="*/ 396 h 398"/>
                <a:gd name="T10" fmla="*/ 684 w 688"/>
                <a:gd name="T11" fmla="*/ 167 h 398"/>
                <a:gd name="T12" fmla="*/ 684 w 688"/>
                <a:gd name="T13" fmla="*/ 160 h 398"/>
                <a:gd name="T14" fmla="*/ 411 w 688"/>
                <a:gd name="T15" fmla="*/ 2 h 398"/>
                <a:gd name="T16" fmla="*/ 399 w 688"/>
                <a:gd name="T17" fmla="*/ 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8" h="398">
                  <a:moveTo>
                    <a:pt x="399" y="2"/>
                  </a:moveTo>
                  <a:cubicBezTo>
                    <a:pt x="3" y="231"/>
                    <a:pt x="3" y="231"/>
                    <a:pt x="3" y="231"/>
                  </a:cubicBezTo>
                  <a:cubicBezTo>
                    <a:pt x="0" y="233"/>
                    <a:pt x="0" y="236"/>
                    <a:pt x="3" y="238"/>
                  </a:cubicBezTo>
                  <a:cubicBezTo>
                    <a:pt x="277" y="396"/>
                    <a:pt x="277" y="396"/>
                    <a:pt x="277" y="396"/>
                  </a:cubicBezTo>
                  <a:cubicBezTo>
                    <a:pt x="280" y="398"/>
                    <a:pt x="285" y="398"/>
                    <a:pt x="288" y="396"/>
                  </a:cubicBezTo>
                  <a:cubicBezTo>
                    <a:pt x="684" y="167"/>
                    <a:pt x="684" y="167"/>
                    <a:pt x="684" y="167"/>
                  </a:cubicBezTo>
                  <a:cubicBezTo>
                    <a:pt x="688" y="165"/>
                    <a:pt x="688" y="162"/>
                    <a:pt x="684" y="160"/>
                  </a:cubicBezTo>
                  <a:cubicBezTo>
                    <a:pt x="411" y="2"/>
                    <a:pt x="411" y="2"/>
                    <a:pt x="411" y="2"/>
                  </a:cubicBezTo>
                  <a:cubicBezTo>
                    <a:pt x="407" y="0"/>
                    <a:pt x="402" y="0"/>
                    <a:pt x="399" y="2"/>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28" name="Freeform 417"/>
            <p:cNvSpPr>
              <a:spLocks/>
            </p:cNvSpPr>
            <p:nvPr/>
          </p:nvSpPr>
          <p:spPr bwMode="auto">
            <a:xfrm>
              <a:off x="5364163" y="2579688"/>
              <a:ext cx="2814638" cy="995363"/>
            </a:xfrm>
            <a:custGeom>
              <a:avLst/>
              <a:gdLst>
                <a:gd name="T0" fmla="*/ 684 w 687"/>
                <a:gd name="T1" fmla="*/ 3 h 243"/>
                <a:gd name="T2" fmla="*/ 679 w 687"/>
                <a:gd name="T3" fmla="*/ 6 h 243"/>
                <a:gd name="T4" fmla="*/ 679 w 687"/>
                <a:gd name="T5" fmla="*/ 6 h 243"/>
                <a:gd name="T6" fmla="*/ 288 w 687"/>
                <a:gd name="T7" fmla="*/ 232 h 243"/>
                <a:gd name="T8" fmla="*/ 277 w 687"/>
                <a:gd name="T9" fmla="*/ 232 h 243"/>
                <a:gd name="T10" fmla="*/ 3 w 687"/>
                <a:gd name="T11" fmla="*/ 74 h 243"/>
                <a:gd name="T12" fmla="*/ 2 w 687"/>
                <a:gd name="T13" fmla="*/ 73 h 243"/>
                <a:gd name="T14" fmla="*/ 0 w 687"/>
                <a:gd name="T15" fmla="*/ 70 h 243"/>
                <a:gd name="T16" fmla="*/ 0 w 687"/>
                <a:gd name="T17" fmla="*/ 70 h 243"/>
                <a:gd name="T18" fmla="*/ 0 w 687"/>
                <a:gd name="T19" fmla="*/ 80 h 243"/>
                <a:gd name="T20" fmla="*/ 3 w 687"/>
                <a:gd name="T21" fmla="*/ 83 h 243"/>
                <a:gd name="T22" fmla="*/ 277 w 687"/>
                <a:gd name="T23" fmla="*/ 241 h 243"/>
                <a:gd name="T24" fmla="*/ 288 w 687"/>
                <a:gd name="T25" fmla="*/ 241 h 243"/>
                <a:gd name="T26" fmla="*/ 684 w 687"/>
                <a:gd name="T27" fmla="*/ 13 h 243"/>
                <a:gd name="T28" fmla="*/ 687 w 687"/>
                <a:gd name="T29" fmla="*/ 9 h 243"/>
                <a:gd name="T30" fmla="*/ 687 w 687"/>
                <a:gd name="T31" fmla="*/ 0 h 243"/>
                <a:gd name="T32" fmla="*/ 684 w 687"/>
                <a:gd name="T33" fmla="*/ 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7" h="243">
                  <a:moveTo>
                    <a:pt x="684" y="3"/>
                  </a:moveTo>
                  <a:cubicBezTo>
                    <a:pt x="679" y="6"/>
                    <a:pt x="679" y="6"/>
                    <a:pt x="679" y="6"/>
                  </a:cubicBezTo>
                  <a:cubicBezTo>
                    <a:pt x="679" y="6"/>
                    <a:pt x="679" y="6"/>
                    <a:pt x="679" y="6"/>
                  </a:cubicBezTo>
                  <a:cubicBezTo>
                    <a:pt x="288" y="232"/>
                    <a:pt x="288" y="232"/>
                    <a:pt x="288" y="232"/>
                  </a:cubicBezTo>
                  <a:cubicBezTo>
                    <a:pt x="285" y="234"/>
                    <a:pt x="280" y="234"/>
                    <a:pt x="277" y="232"/>
                  </a:cubicBezTo>
                  <a:cubicBezTo>
                    <a:pt x="3" y="74"/>
                    <a:pt x="3" y="74"/>
                    <a:pt x="3" y="74"/>
                  </a:cubicBezTo>
                  <a:cubicBezTo>
                    <a:pt x="2" y="73"/>
                    <a:pt x="2" y="73"/>
                    <a:pt x="2" y="73"/>
                  </a:cubicBezTo>
                  <a:cubicBezTo>
                    <a:pt x="1" y="72"/>
                    <a:pt x="0" y="71"/>
                    <a:pt x="0" y="70"/>
                  </a:cubicBezTo>
                  <a:cubicBezTo>
                    <a:pt x="0" y="70"/>
                    <a:pt x="0" y="70"/>
                    <a:pt x="0" y="70"/>
                  </a:cubicBezTo>
                  <a:cubicBezTo>
                    <a:pt x="0" y="80"/>
                    <a:pt x="0" y="80"/>
                    <a:pt x="0" y="80"/>
                  </a:cubicBezTo>
                  <a:cubicBezTo>
                    <a:pt x="0" y="81"/>
                    <a:pt x="1" y="82"/>
                    <a:pt x="3" y="83"/>
                  </a:cubicBezTo>
                  <a:cubicBezTo>
                    <a:pt x="277" y="241"/>
                    <a:pt x="277" y="241"/>
                    <a:pt x="277" y="241"/>
                  </a:cubicBezTo>
                  <a:cubicBezTo>
                    <a:pt x="280" y="243"/>
                    <a:pt x="285" y="243"/>
                    <a:pt x="288" y="241"/>
                  </a:cubicBezTo>
                  <a:cubicBezTo>
                    <a:pt x="684" y="13"/>
                    <a:pt x="684" y="13"/>
                    <a:pt x="684" y="13"/>
                  </a:cubicBezTo>
                  <a:cubicBezTo>
                    <a:pt x="686" y="12"/>
                    <a:pt x="687" y="10"/>
                    <a:pt x="687" y="9"/>
                  </a:cubicBezTo>
                  <a:cubicBezTo>
                    <a:pt x="687" y="0"/>
                    <a:pt x="687" y="0"/>
                    <a:pt x="687" y="0"/>
                  </a:cubicBezTo>
                  <a:cubicBezTo>
                    <a:pt x="687" y="1"/>
                    <a:pt x="686" y="2"/>
                    <a:pt x="684" y="3"/>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29" name="Freeform 418"/>
            <p:cNvSpPr>
              <a:spLocks/>
            </p:cNvSpPr>
            <p:nvPr/>
          </p:nvSpPr>
          <p:spPr bwMode="auto">
            <a:xfrm>
              <a:off x="8178800" y="2579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0" name="Freeform 419"/>
            <p:cNvSpPr>
              <a:spLocks/>
            </p:cNvSpPr>
            <p:nvPr/>
          </p:nvSpPr>
          <p:spPr bwMode="auto">
            <a:xfrm>
              <a:off x="5519738" y="2833688"/>
              <a:ext cx="188913" cy="106363"/>
            </a:xfrm>
            <a:custGeom>
              <a:avLst/>
              <a:gdLst>
                <a:gd name="T0" fmla="*/ 45 w 46"/>
                <a:gd name="T1" fmla="*/ 6 h 26"/>
                <a:gd name="T2" fmla="*/ 11 w 46"/>
                <a:gd name="T3" fmla="*/ 25 h 26"/>
                <a:gd name="T4" fmla="*/ 8 w 46"/>
                <a:gd name="T5" fmla="*/ 25 h 26"/>
                <a:gd name="T6" fmla="*/ 1 w 46"/>
                <a:gd name="T7" fmla="*/ 21 h 26"/>
                <a:gd name="T8" fmla="*/ 1 w 46"/>
                <a:gd name="T9" fmla="*/ 20 h 26"/>
                <a:gd name="T10" fmla="*/ 35 w 46"/>
                <a:gd name="T11" fmla="*/ 0 h 26"/>
                <a:gd name="T12" fmla="*/ 37 w 46"/>
                <a:gd name="T13" fmla="*/ 0 h 26"/>
                <a:gd name="T14" fmla="*/ 45 w 46"/>
                <a:gd name="T15" fmla="*/ 4 h 26"/>
                <a:gd name="T16" fmla="*/ 45 w 46"/>
                <a:gd name="T17" fmla="*/ 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6">
                  <a:moveTo>
                    <a:pt x="45" y="6"/>
                  </a:moveTo>
                  <a:cubicBezTo>
                    <a:pt x="11" y="25"/>
                    <a:pt x="11" y="25"/>
                    <a:pt x="11" y="25"/>
                  </a:cubicBezTo>
                  <a:cubicBezTo>
                    <a:pt x="10" y="26"/>
                    <a:pt x="9" y="26"/>
                    <a:pt x="8" y="25"/>
                  </a:cubicBezTo>
                  <a:cubicBezTo>
                    <a:pt x="1" y="21"/>
                    <a:pt x="1" y="21"/>
                    <a:pt x="1" y="21"/>
                  </a:cubicBezTo>
                  <a:cubicBezTo>
                    <a:pt x="0" y="21"/>
                    <a:pt x="0" y="20"/>
                    <a:pt x="1" y="20"/>
                  </a:cubicBezTo>
                  <a:cubicBezTo>
                    <a:pt x="35" y="0"/>
                    <a:pt x="35" y="0"/>
                    <a:pt x="35" y="0"/>
                  </a:cubicBezTo>
                  <a:cubicBezTo>
                    <a:pt x="35" y="0"/>
                    <a:pt x="37" y="0"/>
                    <a:pt x="37" y="0"/>
                  </a:cubicBezTo>
                  <a:cubicBezTo>
                    <a:pt x="45" y="4"/>
                    <a:pt x="45" y="4"/>
                    <a:pt x="45" y="4"/>
                  </a:cubicBezTo>
                  <a:cubicBezTo>
                    <a:pt x="46" y="5"/>
                    <a:pt x="46" y="5"/>
                    <a:pt x="45"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1" name="Freeform 420"/>
            <p:cNvSpPr>
              <a:spLocks/>
            </p:cNvSpPr>
            <p:nvPr/>
          </p:nvSpPr>
          <p:spPr bwMode="auto">
            <a:xfrm>
              <a:off x="5683250" y="2767013"/>
              <a:ext cx="134938" cy="77788"/>
            </a:xfrm>
            <a:custGeom>
              <a:avLst/>
              <a:gdLst>
                <a:gd name="T0" fmla="*/ 33 w 33"/>
                <a:gd name="T1" fmla="*/ 6 h 19"/>
                <a:gd name="T2" fmla="*/ 11 w 33"/>
                <a:gd name="T3" fmla="*/ 19 h 19"/>
                <a:gd name="T4" fmla="*/ 8 w 33"/>
                <a:gd name="T5" fmla="*/ 19 h 19"/>
                <a:gd name="T6" fmla="*/ 0 w 33"/>
                <a:gd name="T7" fmla="*/ 14 h 19"/>
                <a:gd name="T8" fmla="*/ 0 w 33"/>
                <a:gd name="T9" fmla="*/ 13 h 19"/>
                <a:gd name="T10" fmla="*/ 22 w 33"/>
                <a:gd name="T11" fmla="*/ 0 h 19"/>
                <a:gd name="T12" fmla="*/ 25 w 33"/>
                <a:gd name="T13" fmla="*/ 0 h 19"/>
                <a:gd name="T14" fmla="*/ 33 w 33"/>
                <a:gd name="T15" fmla="*/ 4 h 19"/>
                <a:gd name="T16" fmla="*/ 33 w 33"/>
                <a:gd name="T1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9">
                  <a:moveTo>
                    <a:pt x="33" y="6"/>
                  </a:moveTo>
                  <a:cubicBezTo>
                    <a:pt x="11" y="19"/>
                    <a:pt x="11" y="19"/>
                    <a:pt x="11" y="19"/>
                  </a:cubicBezTo>
                  <a:cubicBezTo>
                    <a:pt x="10" y="19"/>
                    <a:pt x="9" y="19"/>
                    <a:pt x="8" y="19"/>
                  </a:cubicBezTo>
                  <a:cubicBezTo>
                    <a:pt x="0" y="14"/>
                    <a:pt x="0" y="14"/>
                    <a:pt x="0" y="14"/>
                  </a:cubicBezTo>
                  <a:cubicBezTo>
                    <a:pt x="0" y="14"/>
                    <a:pt x="0" y="13"/>
                    <a:pt x="0" y="13"/>
                  </a:cubicBezTo>
                  <a:cubicBezTo>
                    <a:pt x="22" y="0"/>
                    <a:pt x="22" y="0"/>
                    <a:pt x="22" y="0"/>
                  </a:cubicBezTo>
                  <a:cubicBezTo>
                    <a:pt x="23" y="0"/>
                    <a:pt x="24" y="0"/>
                    <a:pt x="25" y="0"/>
                  </a:cubicBezTo>
                  <a:cubicBezTo>
                    <a:pt x="33" y="4"/>
                    <a:pt x="33" y="4"/>
                    <a:pt x="33" y="4"/>
                  </a:cubicBezTo>
                  <a:cubicBezTo>
                    <a:pt x="33" y="5"/>
                    <a:pt x="33" y="6"/>
                    <a:pt x="33"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2" name="Freeform 421"/>
            <p:cNvSpPr>
              <a:spLocks/>
            </p:cNvSpPr>
            <p:nvPr/>
          </p:nvSpPr>
          <p:spPr bwMode="auto">
            <a:xfrm>
              <a:off x="5794375" y="2701925"/>
              <a:ext cx="134938" cy="77788"/>
            </a:xfrm>
            <a:custGeom>
              <a:avLst/>
              <a:gdLst>
                <a:gd name="T0" fmla="*/ 33 w 33"/>
                <a:gd name="T1" fmla="*/ 6 h 19"/>
                <a:gd name="T2" fmla="*/ 11 w 33"/>
                <a:gd name="T3" fmla="*/ 19 h 19"/>
                <a:gd name="T4" fmla="*/ 8 w 33"/>
                <a:gd name="T5" fmla="*/ 19 h 19"/>
                <a:gd name="T6" fmla="*/ 0 w 33"/>
                <a:gd name="T7" fmla="*/ 15 h 19"/>
                <a:gd name="T8" fmla="*/ 0 w 33"/>
                <a:gd name="T9" fmla="*/ 13 h 19"/>
                <a:gd name="T10" fmla="*/ 22 w 33"/>
                <a:gd name="T11" fmla="*/ 0 h 19"/>
                <a:gd name="T12" fmla="*/ 25 w 33"/>
                <a:gd name="T13" fmla="*/ 0 h 19"/>
                <a:gd name="T14" fmla="*/ 33 w 33"/>
                <a:gd name="T15" fmla="*/ 5 h 19"/>
                <a:gd name="T16" fmla="*/ 33 w 33"/>
                <a:gd name="T1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9">
                  <a:moveTo>
                    <a:pt x="33" y="6"/>
                  </a:moveTo>
                  <a:cubicBezTo>
                    <a:pt x="11" y="19"/>
                    <a:pt x="11" y="19"/>
                    <a:pt x="11" y="19"/>
                  </a:cubicBezTo>
                  <a:cubicBezTo>
                    <a:pt x="10" y="19"/>
                    <a:pt x="9" y="19"/>
                    <a:pt x="8" y="19"/>
                  </a:cubicBezTo>
                  <a:cubicBezTo>
                    <a:pt x="0" y="15"/>
                    <a:pt x="0" y="15"/>
                    <a:pt x="0" y="15"/>
                  </a:cubicBezTo>
                  <a:cubicBezTo>
                    <a:pt x="0" y="14"/>
                    <a:pt x="0" y="13"/>
                    <a:pt x="0" y="13"/>
                  </a:cubicBezTo>
                  <a:cubicBezTo>
                    <a:pt x="22" y="0"/>
                    <a:pt x="22" y="0"/>
                    <a:pt x="22" y="0"/>
                  </a:cubicBezTo>
                  <a:cubicBezTo>
                    <a:pt x="23" y="0"/>
                    <a:pt x="24" y="0"/>
                    <a:pt x="25" y="0"/>
                  </a:cubicBezTo>
                  <a:cubicBezTo>
                    <a:pt x="33" y="5"/>
                    <a:pt x="33" y="5"/>
                    <a:pt x="33" y="5"/>
                  </a:cubicBezTo>
                  <a:cubicBezTo>
                    <a:pt x="33" y="5"/>
                    <a:pt x="33" y="6"/>
                    <a:pt x="33"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3" name="Freeform 422"/>
            <p:cNvSpPr>
              <a:spLocks/>
            </p:cNvSpPr>
            <p:nvPr/>
          </p:nvSpPr>
          <p:spPr bwMode="auto">
            <a:xfrm>
              <a:off x="5903913" y="2636838"/>
              <a:ext cx="136525" cy="80963"/>
            </a:xfrm>
            <a:custGeom>
              <a:avLst/>
              <a:gdLst>
                <a:gd name="T0" fmla="*/ 33 w 33"/>
                <a:gd name="T1" fmla="*/ 7 h 20"/>
                <a:gd name="T2" fmla="*/ 11 w 33"/>
                <a:gd name="T3" fmla="*/ 19 h 20"/>
                <a:gd name="T4" fmla="*/ 8 w 33"/>
                <a:gd name="T5" fmla="*/ 19 h 20"/>
                <a:gd name="T6" fmla="*/ 0 w 33"/>
                <a:gd name="T7" fmla="*/ 15 h 20"/>
                <a:gd name="T8" fmla="*/ 0 w 33"/>
                <a:gd name="T9" fmla="*/ 13 h 20"/>
                <a:gd name="T10" fmla="*/ 22 w 33"/>
                <a:gd name="T11" fmla="*/ 1 h 20"/>
                <a:gd name="T12" fmla="*/ 25 w 33"/>
                <a:gd name="T13" fmla="*/ 1 h 20"/>
                <a:gd name="T14" fmla="*/ 33 w 33"/>
                <a:gd name="T15" fmla="*/ 5 h 20"/>
                <a:gd name="T16" fmla="*/ 33 w 33"/>
                <a:gd name="T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0">
                  <a:moveTo>
                    <a:pt x="33" y="7"/>
                  </a:moveTo>
                  <a:cubicBezTo>
                    <a:pt x="11" y="19"/>
                    <a:pt x="11" y="19"/>
                    <a:pt x="11" y="19"/>
                  </a:cubicBezTo>
                  <a:cubicBezTo>
                    <a:pt x="10" y="20"/>
                    <a:pt x="9" y="20"/>
                    <a:pt x="8" y="19"/>
                  </a:cubicBezTo>
                  <a:cubicBezTo>
                    <a:pt x="0" y="15"/>
                    <a:pt x="0" y="15"/>
                    <a:pt x="0" y="15"/>
                  </a:cubicBezTo>
                  <a:cubicBezTo>
                    <a:pt x="0" y="15"/>
                    <a:pt x="0" y="14"/>
                    <a:pt x="0" y="13"/>
                  </a:cubicBezTo>
                  <a:cubicBezTo>
                    <a:pt x="22" y="1"/>
                    <a:pt x="22" y="1"/>
                    <a:pt x="22" y="1"/>
                  </a:cubicBezTo>
                  <a:cubicBezTo>
                    <a:pt x="23" y="0"/>
                    <a:pt x="24" y="0"/>
                    <a:pt x="25" y="1"/>
                  </a:cubicBezTo>
                  <a:cubicBezTo>
                    <a:pt x="33" y="5"/>
                    <a:pt x="33" y="5"/>
                    <a:pt x="33" y="5"/>
                  </a:cubicBezTo>
                  <a:cubicBezTo>
                    <a:pt x="33" y="6"/>
                    <a:pt x="33" y="6"/>
                    <a:pt x="33"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4" name="Freeform 423"/>
            <p:cNvSpPr>
              <a:spLocks/>
            </p:cNvSpPr>
            <p:nvPr/>
          </p:nvSpPr>
          <p:spPr bwMode="auto">
            <a:xfrm>
              <a:off x="6015038" y="2574925"/>
              <a:ext cx="134938" cy="77788"/>
            </a:xfrm>
            <a:custGeom>
              <a:avLst/>
              <a:gdLst>
                <a:gd name="T0" fmla="*/ 33 w 33"/>
                <a:gd name="T1" fmla="*/ 6 h 19"/>
                <a:gd name="T2" fmla="*/ 11 w 33"/>
                <a:gd name="T3" fmla="*/ 19 h 19"/>
                <a:gd name="T4" fmla="*/ 8 w 33"/>
                <a:gd name="T5" fmla="*/ 19 h 19"/>
                <a:gd name="T6" fmla="*/ 0 w 33"/>
                <a:gd name="T7" fmla="*/ 14 h 19"/>
                <a:gd name="T8" fmla="*/ 0 w 33"/>
                <a:gd name="T9" fmla="*/ 13 h 19"/>
                <a:gd name="T10" fmla="*/ 22 w 33"/>
                <a:gd name="T11" fmla="*/ 0 h 19"/>
                <a:gd name="T12" fmla="*/ 25 w 33"/>
                <a:gd name="T13" fmla="*/ 0 h 19"/>
                <a:gd name="T14" fmla="*/ 33 w 33"/>
                <a:gd name="T15" fmla="*/ 5 h 19"/>
                <a:gd name="T16" fmla="*/ 33 w 33"/>
                <a:gd name="T1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9">
                  <a:moveTo>
                    <a:pt x="33" y="6"/>
                  </a:moveTo>
                  <a:cubicBezTo>
                    <a:pt x="11" y="19"/>
                    <a:pt x="11" y="19"/>
                    <a:pt x="11" y="19"/>
                  </a:cubicBezTo>
                  <a:cubicBezTo>
                    <a:pt x="10" y="19"/>
                    <a:pt x="9" y="19"/>
                    <a:pt x="8" y="19"/>
                  </a:cubicBezTo>
                  <a:cubicBezTo>
                    <a:pt x="0" y="14"/>
                    <a:pt x="0" y="14"/>
                    <a:pt x="0" y="14"/>
                  </a:cubicBezTo>
                  <a:cubicBezTo>
                    <a:pt x="0" y="14"/>
                    <a:pt x="0" y="13"/>
                    <a:pt x="0" y="13"/>
                  </a:cubicBezTo>
                  <a:cubicBezTo>
                    <a:pt x="22" y="0"/>
                    <a:pt x="22" y="0"/>
                    <a:pt x="22" y="0"/>
                  </a:cubicBezTo>
                  <a:cubicBezTo>
                    <a:pt x="23" y="0"/>
                    <a:pt x="24" y="0"/>
                    <a:pt x="25" y="0"/>
                  </a:cubicBezTo>
                  <a:cubicBezTo>
                    <a:pt x="33" y="5"/>
                    <a:pt x="33" y="5"/>
                    <a:pt x="33" y="5"/>
                  </a:cubicBezTo>
                  <a:cubicBezTo>
                    <a:pt x="33" y="5"/>
                    <a:pt x="33" y="6"/>
                    <a:pt x="33"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5" name="Freeform 424"/>
            <p:cNvSpPr>
              <a:spLocks/>
            </p:cNvSpPr>
            <p:nvPr/>
          </p:nvSpPr>
          <p:spPr bwMode="auto">
            <a:xfrm>
              <a:off x="6126163" y="2509838"/>
              <a:ext cx="134938" cy="80963"/>
            </a:xfrm>
            <a:custGeom>
              <a:avLst/>
              <a:gdLst>
                <a:gd name="T0" fmla="*/ 33 w 33"/>
                <a:gd name="T1" fmla="*/ 6 h 20"/>
                <a:gd name="T2" fmla="*/ 11 w 33"/>
                <a:gd name="T3" fmla="*/ 19 h 20"/>
                <a:gd name="T4" fmla="*/ 8 w 33"/>
                <a:gd name="T5" fmla="*/ 19 h 20"/>
                <a:gd name="T6" fmla="*/ 1 w 33"/>
                <a:gd name="T7" fmla="*/ 15 h 20"/>
                <a:gd name="T8" fmla="*/ 1 w 33"/>
                <a:gd name="T9" fmla="*/ 13 h 20"/>
                <a:gd name="T10" fmla="*/ 22 w 33"/>
                <a:gd name="T11" fmla="*/ 1 h 20"/>
                <a:gd name="T12" fmla="*/ 25 w 33"/>
                <a:gd name="T13" fmla="*/ 1 h 20"/>
                <a:gd name="T14" fmla="*/ 33 w 33"/>
                <a:gd name="T15" fmla="*/ 5 h 20"/>
                <a:gd name="T16" fmla="*/ 33 w 33"/>
                <a:gd name="T1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0">
                  <a:moveTo>
                    <a:pt x="33" y="6"/>
                  </a:moveTo>
                  <a:cubicBezTo>
                    <a:pt x="11" y="19"/>
                    <a:pt x="11" y="19"/>
                    <a:pt x="11" y="19"/>
                  </a:cubicBezTo>
                  <a:cubicBezTo>
                    <a:pt x="10" y="20"/>
                    <a:pt x="9" y="20"/>
                    <a:pt x="8" y="19"/>
                  </a:cubicBezTo>
                  <a:cubicBezTo>
                    <a:pt x="1" y="15"/>
                    <a:pt x="1" y="15"/>
                    <a:pt x="1" y="15"/>
                  </a:cubicBezTo>
                  <a:cubicBezTo>
                    <a:pt x="0" y="14"/>
                    <a:pt x="0" y="14"/>
                    <a:pt x="1" y="13"/>
                  </a:cubicBezTo>
                  <a:cubicBezTo>
                    <a:pt x="22" y="1"/>
                    <a:pt x="22" y="1"/>
                    <a:pt x="22" y="1"/>
                  </a:cubicBezTo>
                  <a:cubicBezTo>
                    <a:pt x="23" y="0"/>
                    <a:pt x="24" y="0"/>
                    <a:pt x="25" y="1"/>
                  </a:cubicBezTo>
                  <a:cubicBezTo>
                    <a:pt x="33" y="5"/>
                    <a:pt x="33" y="5"/>
                    <a:pt x="33" y="5"/>
                  </a:cubicBezTo>
                  <a:cubicBezTo>
                    <a:pt x="33" y="5"/>
                    <a:pt x="33" y="6"/>
                    <a:pt x="33"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6" name="Freeform 425"/>
            <p:cNvSpPr>
              <a:spLocks/>
            </p:cNvSpPr>
            <p:nvPr/>
          </p:nvSpPr>
          <p:spPr bwMode="auto">
            <a:xfrm>
              <a:off x="6237288" y="2447925"/>
              <a:ext cx="134938" cy="77788"/>
            </a:xfrm>
            <a:custGeom>
              <a:avLst/>
              <a:gdLst>
                <a:gd name="T0" fmla="*/ 33 w 33"/>
                <a:gd name="T1" fmla="*/ 6 h 19"/>
                <a:gd name="T2" fmla="*/ 11 w 33"/>
                <a:gd name="T3" fmla="*/ 19 h 19"/>
                <a:gd name="T4" fmla="*/ 8 w 33"/>
                <a:gd name="T5" fmla="*/ 19 h 19"/>
                <a:gd name="T6" fmla="*/ 1 w 33"/>
                <a:gd name="T7" fmla="*/ 14 h 19"/>
                <a:gd name="T8" fmla="*/ 1 w 33"/>
                <a:gd name="T9" fmla="*/ 13 h 19"/>
                <a:gd name="T10" fmla="*/ 23 w 33"/>
                <a:gd name="T11" fmla="*/ 0 h 19"/>
                <a:gd name="T12" fmla="*/ 25 w 33"/>
                <a:gd name="T13" fmla="*/ 0 h 19"/>
                <a:gd name="T14" fmla="*/ 33 w 33"/>
                <a:gd name="T15" fmla="*/ 4 h 19"/>
                <a:gd name="T16" fmla="*/ 33 w 33"/>
                <a:gd name="T1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19">
                  <a:moveTo>
                    <a:pt x="33" y="6"/>
                  </a:moveTo>
                  <a:cubicBezTo>
                    <a:pt x="11" y="19"/>
                    <a:pt x="11" y="19"/>
                    <a:pt x="11" y="19"/>
                  </a:cubicBezTo>
                  <a:cubicBezTo>
                    <a:pt x="10" y="19"/>
                    <a:pt x="9" y="19"/>
                    <a:pt x="8" y="19"/>
                  </a:cubicBezTo>
                  <a:cubicBezTo>
                    <a:pt x="1" y="14"/>
                    <a:pt x="1" y="14"/>
                    <a:pt x="1" y="14"/>
                  </a:cubicBezTo>
                  <a:cubicBezTo>
                    <a:pt x="0" y="14"/>
                    <a:pt x="0" y="13"/>
                    <a:pt x="1" y="13"/>
                  </a:cubicBezTo>
                  <a:cubicBezTo>
                    <a:pt x="23" y="0"/>
                    <a:pt x="23" y="0"/>
                    <a:pt x="23" y="0"/>
                  </a:cubicBezTo>
                  <a:cubicBezTo>
                    <a:pt x="23" y="0"/>
                    <a:pt x="24" y="0"/>
                    <a:pt x="25" y="0"/>
                  </a:cubicBezTo>
                  <a:cubicBezTo>
                    <a:pt x="33" y="4"/>
                    <a:pt x="33" y="4"/>
                    <a:pt x="33" y="4"/>
                  </a:cubicBezTo>
                  <a:cubicBezTo>
                    <a:pt x="33" y="5"/>
                    <a:pt x="33" y="5"/>
                    <a:pt x="33"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7" name="Freeform 426"/>
            <p:cNvSpPr>
              <a:spLocks/>
            </p:cNvSpPr>
            <p:nvPr/>
          </p:nvSpPr>
          <p:spPr bwMode="auto">
            <a:xfrm>
              <a:off x="6346825" y="2382838"/>
              <a:ext cx="139700" cy="77788"/>
            </a:xfrm>
            <a:custGeom>
              <a:avLst/>
              <a:gdLst>
                <a:gd name="T0" fmla="*/ 33 w 34"/>
                <a:gd name="T1" fmla="*/ 6 h 19"/>
                <a:gd name="T2" fmla="*/ 11 w 34"/>
                <a:gd name="T3" fmla="*/ 19 h 19"/>
                <a:gd name="T4" fmla="*/ 8 w 34"/>
                <a:gd name="T5" fmla="*/ 19 h 19"/>
                <a:gd name="T6" fmla="*/ 1 w 34"/>
                <a:gd name="T7" fmla="*/ 15 h 19"/>
                <a:gd name="T8" fmla="*/ 1 w 34"/>
                <a:gd name="T9" fmla="*/ 13 h 19"/>
                <a:gd name="T10" fmla="*/ 23 w 34"/>
                <a:gd name="T11" fmla="*/ 0 h 19"/>
                <a:gd name="T12" fmla="*/ 25 w 34"/>
                <a:gd name="T13" fmla="*/ 0 h 19"/>
                <a:gd name="T14" fmla="*/ 33 w 34"/>
                <a:gd name="T15" fmla="*/ 5 h 19"/>
                <a:gd name="T16" fmla="*/ 33 w 34"/>
                <a:gd name="T1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33" y="6"/>
                  </a:moveTo>
                  <a:cubicBezTo>
                    <a:pt x="11" y="19"/>
                    <a:pt x="11" y="19"/>
                    <a:pt x="11" y="19"/>
                  </a:cubicBezTo>
                  <a:cubicBezTo>
                    <a:pt x="10" y="19"/>
                    <a:pt x="9" y="19"/>
                    <a:pt x="8" y="19"/>
                  </a:cubicBezTo>
                  <a:cubicBezTo>
                    <a:pt x="1" y="15"/>
                    <a:pt x="1" y="15"/>
                    <a:pt x="1" y="15"/>
                  </a:cubicBezTo>
                  <a:cubicBezTo>
                    <a:pt x="0" y="14"/>
                    <a:pt x="0" y="13"/>
                    <a:pt x="1" y="13"/>
                  </a:cubicBezTo>
                  <a:cubicBezTo>
                    <a:pt x="23" y="0"/>
                    <a:pt x="23" y="0"/>
                    <a:pt x="23" y="0"/>
                  </a:cubicBezTo>
                  <a:cubicBezTo>
                    <a:pt x="23" y="0"/>
                    <a:pt x="24" y="0"/>
                    <a:pt x="25" y="0"/>
                  </a:cubicBezTo>
                  <a:cubicBezTo>
                    <a:pt x="33" y="5"/>
                    <a:pt x="33" y="5"/>
                    <a:pt x="33" y="5"/>
                  </a:cubicBezTo>
                  <a:cubicBezTo>
                    <a:pt x="34" y="5"/>
                    <a:pt x="34" y="6"/>
                    <a:pt x="33"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8" name="Freeform 427"/>
            <p:cNvSpPr>
              <a:spLocks/>
            </p:cNvSpPr>
            <p:nvPr/>
          </p:nvSpPr>
          <p:spPr bwMode="auto">
            <a:xfrm>
              <a:off x="6457950" y="2316163"/>
              <a:ext cx="139700" cy="82550"/>
            </a:xfrm>
            <a:custGeom>
              <a:avLst/>
              <a:gdLst>
                <a:gd name="T0" fmla="*/ 33 w 34"/>
                <a:gd name="T1" fmla="*/ 7 h 20"/>
                <a:gd name="T2" fmla="*/ 11 w 34"/>
                <a:gd name="T3" fmla="*/ 19 h 20"/>
                <a:gd name="T4" fmla="*/ 8 w 34"/>
                <a:gd name="T5" fmla="*/ 19 h 20"/>
                <a:gd name="T6" fmla="*/ 1 w 34"/>
                <a:gd name="T7" fmla="*/ 15 h 20"/>
                <a:gd name="T8" fmla="*/ 1 w 34"/>
                <a:gd name="T9" fmla="*/ 13 h 20"/>
                <a:gd name="T10" fmla="*/ 23 w 34"/>
                <a:gd name="T11" fmla="*/ 1 h 20"/>
                <a:gd name="T12" fmla="*/ 25 w 34"/>
                <a:gd name="T13" fmla="*/ 1 h 20"/>
                <a:gd name="T14" fmla="*/ 33 w 34"/>
                <a:gd name="T15" fmla="*/ 5 h 20"/>
                <a:gd name="T16" fmla="*/ 33 w 34"/>
                <a:gd name="T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33" y="7"/>
                  </a:moveTo>
                  <a:cubicBezTo>
                    <a:pt x="11" y="19"/>
                    <a:pt x="11" y="19"/>
                    <a:pt x="11" y="19"/>
                  </a:cubicBezTo>
                  <a:cubicBezTo>
                    <a:pt x="10" y="20"/>
                    <a:pt x="9" y="20"/>
                    <a:pt x="8" y="19"/>
                  </a:cubicBezTo>
                  <a:cubicBezTo>
                    <a:pt x="1" y="15"/>
                    <a:pt x="1" y="15"/>
                    <a:pt x="1" y="15"/>
                  </a:cubicBezTo>
                  <a:cubicBezTo>
                    <a:pt x="0" y="14"/>
                    <a:pt x="0" y="14"/>
                    <a:pt x="1" y="13"/>
                  </a:cubicBezTo>
                  <a:cubicBezTo>
                    <a:pt x="23" y="1"/>
                    <a:pt x="23" y="1"/>
                    <a:pt x="23" y="1"/>
                  </a:cubicBezTo>
                  <a:cubicBezTo>
                    <a:pt x="23" y="0"/>
                    <a:pt x="24" y="0"/>
                    <a:pt x="25" y="1"/>
                  </a:cubicBezTo>
                  <a:cubicBezTo>
                    <a:pt x="33" y="5"/>
                    <a:pt x="33" y="5"/>
                    <a:pt x="33" y="5"/>
                  </a:cubicBezTo>
                  <a:cubicBezTo>
                    <a:pt x="34" y="6"/>
                    <a:pt x="34" y="6"/>
                    <a:pt x="33"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39" name="Freeform 428"/>
            <p:cNvSpPr>
              <a:spLocks/>
            </p:cNvSpPr>
            <p:nvPr/>
          </p:nvSpPr>
          <p:spPr bwMode="auto">
            <a:xfrm>
              <a:off x="6569075" y="2255838"/>
              <a:ext cx="138113" cy="77788"/>
            </a:xfrm>
            <a:custGeom>
              <a:avLst/>
              <a:gdLst>
                <a:gd name="T0" fmla="*/ 33 w 34"/>
                <a:gd name="T1" fmla="*/ 6 h 19"/>
                <a:gd name="T2" fmla="*/ 11 w 34"/>
                <a:gd name="T3" fmla="*/ 19 h 19"/>
                <a:gd name="T4" fmla="*/ 8 w 34"/>
                <a:gd name="T5" fmla="*/ 19 h 19"/>
                <a:gd name="T6" fmla="*/ 1 w 34"/>
                <a:gd name="T7" fmla="*/ 14 h 19"/>
                <a:gd name="T8" fmla="*/ 1 w 34"/>
                <a:gd name="T9" fmla="*/ 13 h 19"/>
                <a:gd name="T10" fmla="*/ 23 w 34"/>
                <a:gd name="T11" fmla="*/ 0 h 19"/>
                <a:gd name="T12" fmla="*/ 25 w 34"/>
                <a:gd name="T13" fmla="*/ 0 h 19"/>
                <a:gd name="T14" fmla="*/ 33 w 34"/>
                <a:gd name="T15" fmla="*/ 5 h 19"/>
                <a:gd name="T16" fmla="*/ 33 w 34"/>
                <a:gd name="T1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33" y="6"/>
                  </a:moveTo>
                  <a:cubicBezTo>
                    <a:pt x="11" y="19"/>
                    <a:pt x="11" y="19"/>
                    <a:pt x="11" y="19"/>
                  </a:cubicBezTo>
                  <a:cubicBezTo>
                    <a:pt x="10" y="19"/>
                    <a:pt x="9" y="19"/>
                    <a:pt x="8" y="19"/>
                  </a:cubicBezTo>
                  <a:cubicBezTo>
                    <a:pt x="1" y="14"/>
                    <a:pt x="1" y="14"/>
                    <a:pt x="1" y="14"/>
                  </a:cubicBezTo>
                  <a:cubicBezTo>
                    <a:pt x="0" y="14"/>
                    <a:pt x="0" y="13"/>
                    <a:pt x="1" y="13"/>
                  </a:cubicBezTo>
                  <a:cubicBezTo>
                    <a:pt x="23" y="0"/>
                    <a:pt x="23" y="0"/>
                    <a:pt x="23" y="0"/>
                  </a:cubicBezTo>
                  <a:cubicBezTo>
                    <a:pt x="23" y="0"/>
                    <a:pt x="25" y="0"/>
                    <a:pt x="25" y="0"/>
                  </a:cubicBezTo>
                  <a:cubicBezTo>
                    <a:pt x="33" y="5"/>
                    <a:pt x="33" y="5"/>
                    <a:pt x="33" y="5"/>
                  </a:cubicBezTo>
                  <a:cubicBezTo>
                    <a:pt x="34" y="5"/>
                    <a:pt x="34" y="6"/>
                    <a:pt x="33"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0" name="Freeform 429"/>
            <p:cNvSpPr>
              <a:spLocks/>
            </p:cNvSpPr>
            <p:nvPr/>
          </p:nvSpPr>
          <p:spPr bwMode="auto">
            <a:xfrm>
              <a:off x="6678613" y="2189163"/>
              <a:ext cx="139700" cy="82550"/>
            </a:xfrm>
            <a:custGeom>
              <a:avLst/>
              <a:gdLst>
                <a:gd name="T0" fmla="*/ 33 w 34"/>
                <a:gd name="T1" fmla="*/ 6 h 20"/>
                <a:gd name="T2" fmla="*/ 11 w 34"/>
                <a:gd name="T3" fmla="*/ 19 h 20"/>
                <a:gd name="T4" fmla="*/ 8 w 34"/>
                <a:gd name="T5" fmla="*/ 19 h 20"/>
                <a:gd name="T6" fmla="*/ 1 w 34"/>
                <a:gd name="T7" fmla="*/ 15 h 20"/>
                <a:gd name="T8" fmla="*/ 1 w 34"/>
                <a:gd name="T9" fmla="*/ 13 h 20"/>
                <a:gd name="T10" fmla="*/ 23 w 34"/>
                <a:gd name="T11" fmla="*/ 1 h 20"/>
                <a:gd name="T12" fmla="*/ 25 w 34"/>
                <a:gd name="T13" fmla="*/ 1 h 20"/>
                <a:gd name="T14" fmla="*/ 33 w 34"/>
                <a:gd name="T15" fmla="*/ 5 h 20"/>
                <a:gd name="T16" fmla="*/ 33 w 34"/>
                <a:gd name="T1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33" y="6"/>
                  </a:moveTo>
                  <a:cubicBezTo>
                    <a:pt x="11" y="19"/>
                    <a:pt x="11" y="19"/>
                    <a:pt x="11" y="19"/>
                  </a:cubicBezTo>
                  <a:cubicBezTo>
                    <a:pt x="10" y="20"/>
                    <a:pt x="9" y="20"/>
                    <a:pt x="8" y="19"/>
                  </a:cubicBezTo>
                  <a:cubicBezTo>
                    <a:pt x="1" y="15"/>
                    <a:pt x="1" y="15"/>
                    <a:pt x="1" y="15"/>
                  </a:cubicBezTo>
                  <a:cubicBezTo>
                    <a:pt x="0" y="14"/>
                    <a:pt x="0" y="14"/>
                    <a:pt x="1" y="13"/>
                  </a:cubicBezTo>
                  <a:cubicBezTo>
                    <a:pt x="23" y="1"/>
                    <a:pt x="23" y="1"/>
                    <a:pt x="23" y="1"/>
                  </a:cubicBezTo>
                  <a:cubicBezTo>
                    <a:pt x="23" y="0"/>
                    <a:pt x="25" y="0"/>
                    <a:pt x="25" y="1"/>
                  </a:cubicBezTo>
                  <a:cubicBezTo>
                    <a:pt x="33" y="5"/>
                    <a:pt x="33" y="5"/>
                    <a:pt x="33" y="5"/>
                  </a:cubicBezTo>
                  <a:cubicBezTo>
                    <a:pt x="34" y="5"/>
                    <a:pt x="34" y="6"/>
                    <a:pt x="33"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1" name="Freeform 430"/>
            <p:cNvSpPr>
              <a:spLocks/>
            </p:cNvSpPr>
            <p:nvPr/>
          </p:nvSpPr>
          <p:spPr bwMode="auto">
            <a:xfrm>
              <a:off x="6789738" y="2124075"/>
              <a:ext cx="139700" cy="82550"/>
            </a:xfrm>
            <a:custGeom>
              <a:avLst/>
              <a:gdLst>
                <a:gd name="T0" fmla="*/ 33 w 34"/>
                <a:gd name="T1" fmla="*/ 7 h 20"/>
                <a:gd name="T2" fmla="*/ 11 w 34"/>
                <a:gd name="T3" fmla="*/ 19 h 20"/>
                <a:gd name="T4" fmla="*/ 8 w 34"/>
                <a:gd name="T5" fmla="*/ 19 h 20"/>
                <a:gd name="T6" fmla="*/ 1 w 34"/>
                <a:gd name="T7" fmla="*/ 15 h 20"/>
                <a:gd name="T8" fmla="*/ 1 w 34"/>
                <a:gd name="T9" fmla="*/ 14 h 20"/>
                <a:gd name="T10" fmla="*/ 23 w 34"/>
                <a:gd name="T11" fmla="*/ 1 h 20"/>
                <a:gd name="T12" fmla="*/ 25 w 34"/>
                <a:gd name="T13" fmla="*/ 1 h 20"/>
                <a:gd name="T14" fmla="*/ 33 w 34"/>
                <a:gd name="T15" fmla="*/ 5 h 20"/>
                <a:gd name="T16" fmla="*/ 33 w 34"/>
                <a:gd name="T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33" y="7"/>
                  </a:moveTo>
                  <a:cubicBezTo>
                    <a:pt x="11" y="19"/>
                    <a:pt x="11" y="19"/>
                    <a:pt x="11" y="19"/>
                  </a:cubicBezTo>
                  <a:cubicBezTo>
                    <a:pt x="10" y="20"/>
                    <a:pt x="9" y="20"/>
                    <a:pt x="8" y="19"/>
                  </a:cubicBezTo>
                  <a:cubicBezTo>
                    <a:pt x="1" y="15"/>
                    <a:pt x="1" y="15"/>
                    <a:pt x="1" y="15"/>
                  </a:cubicBezTo>
                  <a:cubicBezTo>
                    <a:pt x="0" y="15"/>
                    <a:pt x="0" y="14"/>
                    <a:pt x="1" y="14"/>
                  </a:cubicBezTo>
                  <a:cubicBezTo>
                    <a:pt x="23" y="1"/>
                    <a:pt x="23" y="1"/>
                    <a:pt x="23" y="1"/>
                  </a:cubicBezTo>
                  <a:cubicBezTo>
                    <a:pt x="23" y="0"/>
                    <a:pt x="25" y="0"/>
                    <a:pt x="25" y="1"/>
                  </a:cubicBezTo>
                  <a:cubicBezTo>
                    <a:pt x="33" y="5"/>
                    <a:pt x="33" y="5"/>
                    <a:pt x="33" y="5"/>
                  </a:cubicBezTo>
                  <a:cubicBezTo>
                    <a:pt x="34" y="6"/>
                    <a:pt x="34" y="6"/>
                    <a:pt x="33"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2" name="Freeform 431"/>
            <p:cNvSpPr>
              <a:spLocks/>
            </p:cNvSpPr>
            <p:nvPr/>
          </p:nvSpPr>
          <p:spPr bwMode="auto">
            <a:xfrm>
              <a:off x="6900863" y="2062163"/>
              <a:ext cx="138113" cy="77788"/>
            </a:xfrm>
            <a:custGeom>
              <a:avLst/>
              <a:gdLst>
                <a:gd name="T0" fmla="*/ 33 w 34"/>
                <a:gd name="T1" fmla="*/ 6 h 19"/>
                <a:gd name="T2" fmla="*/ 11 w 34"/>
                <a:gd name="T3" fmla="*/ 19 h 19"/>
                <a:gd name="T4" fmla="*/ 8 w 34"/>
                <a:gd name="T5" fmla="*/ 19 h 19"/>
                <a:gd name="T6" fmla="*/ 1 w 34"/>
                <a:gd name="T7" fmla="*/ 14 h 19"/>
                <a:gd name="T8" fmla="*/ 1 w 34"/>
                <a:gd name="T9" fmla="*/ 13 h 19"/>
                <a:gd name="T10" fmla="*/ 23 w 34"/>
                <a:gd name="T11" fmla="*/ 0 h 19"/>
                <a:gd name="T12" fmla="*/ 25 w 34"/>
                <a:gd name="T13" fmla="*/ 0 h 19"/>
                <a:gd name="T14" fmla="*/ 33 w 34"/>
                <a:gd name="T15" fmla="*/ 5 h 19"/>
                <a:gd name="T16" fmla="*/ 33 w 34"/>
                <a:gd name="T1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9">
                  <a:moveTo>
                    <a:pt x="33" y="6"/>
                  </a:moveTo>
                  <a:cubicBezTo>
                    <a:pt x="11" y="19"/>
                    <a:pt x="11" y="19"/>
                    <a:pt x="11" y="19"/>
                  </a:cubicBezTo>
                  <a:cubicBezTo>
                    <a:pt x="10" y="19"/>
                    <a:pt x="9" y="19"/>
                    <a:pt x="8" y="19"/>
                  </a:cubicBezTo>
                  <a:cubicBezTo>
                    <a:pt x="1" y="14"/>
                    <a:pt x="1" y="14"/>
                    <a:pt x="1" y="14"/>
                  </a:cubicBezTo>
                  <a:cubicBezTo>
                    <a:pt x="0" y="14"/>
                    <a:pt x="0" y="13"/>
                    <a:pt x="1" y="13"/>
                  </a:cubicBezTo>
                  <a:cubicBezTo>
                    <a:pt x="23" y="0"/>
                    <a:pt x="23" y="0"/>
                    <a:pt x="23" y="0"/>
                  </a:cubicBezTo>
                  <a:cubicBezTo>
                    <a:pt x="23" y="0"/>
                    <a:pt x="25" y="0"/>
                    <a:pt x="25" y="0"/>
                  </a:cubicBezTo>
                  <a:cubicBezTo>
                    <a:pt x="33" y="5"/>
                    <a:pt x="33" y="5"/>
                    <a:pt x="33" y="5"/>
                  </a:cubicBezTo>
                  <a:cubicBezTo>
                    <a:pt x="34" y="5"/>
                    <a:pt x="34" y="6"/>
                    <a:pt x="33" y="6"/>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3" name="Freeform 432"/>
            <p:cNvSpPr>
              <a:spLocks/>
            </p:cNvSpPr>
            <p:nvPr/>
          </p:nvSpPr>
          <p:spPr bwMode="auto">
            <a:xfrm>
              <a:off x="7010400" y="1997075"/>
              <a:ext cx="139700" cy="82550"/>
            </a:xfrm>
            <a:custGeom>
              <a:avLst/>
              <a:gdLst>
                <a:gd name="T0" fmla="*/ 33 w 34"/>
                <a:gd name="T1" fmla="*/ 7 h 20"/>
                <a:gd name="T2" fmla="*/ 11 w 34"/>
                <a:gd name="T3" fmla="*/ 19 h 20"/>
                <a:gd name="T4" fmla="*/ 8 w 34"/>
                <a:gd name="T5" fmla="*/ 19 h 20"/>
                <a:gd name="T6" fmla="*/ 1 w 34"/>
                <a:gd name="T7" fmla="*/ 15 h 20"/>
                <a:gd name="T8" fmla="*/ 1 w 34"/>
                <a:gd name="T9" fmla="*/ 13 h 20"/>
                <a:gd name="T10" fmla="*/ 23 w 34"/>
                <a:gd name="T11" fmla="*/ 1 h 20"/>
                <a:gd name="T12" fmla="*/ 25 w 34"/>
                <a:gd name="T13" fmla="*/ 1 h 20"/>
                <a:gd name="T14" fmla="*/ 33 w 34"/>
                <a:gd name="T15" fmla="*/ 5 h 20"/>
                <a:gd name="T16" fmla="*/ 33 w 34"/>
                <a:gd name="T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0">
                  <a:moveTo>
                    <a:pt x="33" y="7"/>
                  </a:moveTo>
                  <a:cubicBezTo>
                    <a:pt x="11" y="19"/>
                    <a:pt x="11" y="19"/>
                    <a:pt x="11" y="19"/>
                  </a:cubicBezTo>
                  <a:cubicBezTo>
                    <a:pt x="10" y="20"/>
                    <a:pt x="9" y="20"/>
                    <a:pt x="8" y="19"/>
                  </a:cubicBezTo>
                  <a:cubicBezTo>
                    <a:pt x="1" y="15"/>
                    <a:pt x="1" y="15"/>
                    <a:pt x="1" y="15"/>
                  </a:cubicBezTo>
                  <a:cubicBezTo>
                    <a:pt x="0" y="14"/>
                    <a:pt x="0" y="14"/>
                    <a:pt x="1" y="13"/>
                  </a:cubicBezTo>
                  <a:cubicBezTo>
                    <a:pt x="23" y="1"/>
                    <a:pt x="23" y="1"/>
                    <a:pt x="23" y="1"/>
                  </a:cubicBezTo>
                  <a:cubicBezTo>
                    <a:pt x="24" y="0"/>
                    <a:pt x="25" y="0"/>
                    <a:pt x="25" y="1"/>
                  </a:cubicBezTo>
                  <a:cubicBezTo>
                    <a:pt x="33" y="5"/>
                    <a:pt x="33" y="5"/>
                    <a:pt x="33" y="5"/>
                  </a:cubicBezTo>
                  <a:cubicBezTo>
                    <a:pt x="34" y="5"/>
                    <a:pt x="34" y="6"/>
                    <a:pt x="33" y="7"/>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4" name="Freeform 433"/>
            <p:cNvSpPr>
              <a:spLocks/>
            </p:cNvSpPr>
            <p:nvPr/>
          </p:nvSpPr>
          <p:spPr bwMode="auto">
            <a:xfrm>
              <a:off x="5572125" y="2894013"/>
              <a:ext cx="193675" cy="106363"/>
            </a:xfrm>
            <a:custGeom>
              <a:avLst/>
              <a:gdLst>
                <a:gd name="T0" fmla="*/ 46 w 47"/>
                <a:gd name="T1" fmla="*/ 14 h 26"/>
                <a:gd name="T2" fmla="*/ 25 w 47"/>
                <a:gd name="T3" fmla="*/ 26 h 26"/>
                <a:gd name="T4" fmla="*/ 22 w 47"/>
                <a:gd name="T5" fmla="*/ 26 h 26"/>
                <a:gd name="T6" fmla="*/ 1 w 47"/>
                <a:gd name="T7" fmla="*/ 14 h 26"/>
                <a:gd name="T8" fmla="*/ 1 w 47"/>
                <a:gd name="T9" fmla="*/ 12 h 26"/>
                <a:gd name="T10" fmla="*/ 22 w 47"/>
                <a:gd name="T11" fmla="*/ 0 h 26"/>
                <a:gd name="T12" fmla="*/ 25 w 47"/>
                <a:gd name="T13" fmla="*/ 0 h 26"/>
                <a:gd name="T14" fmla="*/ 46 w 47"/>
                <a:gd name="T15" fmla="*/ 12 h 26"/>
                <a:gd name="T16" fmla="*/ 46 w 47"/>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6">
                  <a:moveTo>
                    <a:pt x="46" y="14"/>
                  </a:moveTo>
                  <a:cubicBezTo>
                    <a:pt x="25" y="26"/>
                    <a:pt x="25" y="26"/>
                    <a:pt x="25" y="26"/>
                  </a:cubicBezTo>
                  <a:cubicBezTo>
                    <a:pt x="24" y="26"/>
                    <a:pt x="23" y="26"/>
                    <a:pt x="22" y="26"/>
                  </a:cubicBezTo>
                  <a:cubicBezTo>
                    <a:pt x="1" y="14"/>
                    <a:pt x="1" y="14"/>
                    <a:pt x="1" y="14"/>
                  </a:cubicBezTo>
                  <a:cubicBezTo>
                    <a:pt x="0" y="13"/>
                    <a:pt x="0" y="13"/>
                    <a:pt x="1" y="12"/>
                  </a:cubicBezTo>
                  <a:cubicBezTo>
                    <a:pt x="22" y="0"/>
                    <a:pt x="22" y="0"/>
                    <a:pt x="22" y="0"/>
                  </a:cubicBezTo>
                  <a:cubicBezTo>
                    <a:pt x="23" y="0"/>
                    <a:pt x="24" y="0"/>
                    <a:pt x="25" y="0"/>
                  </a:cubicBezTo>
                  <a:cubicBezTo>
                    <a:pt x="46" y="12"/>
                    <a:pt x="46" y="12"/>
                    <a:pt x="46" y="12"/>
                  </a:cubicBezTo>
                  <a:cubicBezTo>
                    <a:pt x="47" y="13"/>
                    <a:pt x="47" y="13"/>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5" name="Freeform 434"/>
            <p:cNvSpPr>
              <a:spLocks/>
            </p:cNvSpPr>
            <p:nvPr/>
          </p:nvSpPr>
          <p:spPr bwMode="auto">
            <a:xfrm>
              <a:off x="5678488" y="2922588"/>
              <a:ext cx="250825" cy="139700"/>
            </a:xfrm>
            <a:custGeom>
              <a:avLst/>
              <a:gdLst>
                <a:gd name="T0" fmla="*/ 60 w 61"/>
                <a:gd name="T1" fmla="*/ 14 h 34"/>
                <a:gd name="T2" fmla="*/ 25 w 61"/>
                <a:gd name="T3" fmla="*/ 34 h 34"/>
                <a:gd name="T4" fmla="*/ 22 w 61"/>
                <a:gd name="T5" fmla="*/ 34 h 34"/>
                <a:gd name="T6" fmla="*/ 1 w 61"/>
                <a:gd name="T7" fmla="*/ 22 h 34"/>
                <a:gd name="T8" fmla="*/ 1 w 61"/>
                <a:gd name="T9" fmla="*/ 20 h 34"/>
                <a:gd name="T10" fmla="*/ 36 w 61"/>
                <a:gd name="T11" fmla="*/ 0 h 34"/>
                <a:gd name="T12" fmla="*/ 39 w 61"/>
                <a:gd name="T13" fmla="*/ 0 h 34"/>
                <a:gd name="T14" fmla="*/ 60 w 61"/>
                <a:gd name="T15" fmla="*/ 12 h 34"/>
                <a:gd name="T16" fmla="*/ 60 w 61"/>
                <a:gd name="T17"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34">
                  <a:moveTo>
                    <a:pt x="60" y="14"/>
                  </a:moveTo>
                  <a:cubicBezTo>
                    <a:pt x="25" y="34"/>
                    <a:pt x="25" y="34"/>
                    <a:pt x="25" y="34"/>
                  </a:cubicBezTo>
                  <a:cubicBezTo>
                    <a:pt x="24" y="34"/>
                    <a:pt x="23" y="34"/>
                    <a:pt x="22" y="34"/>
                  </a:cubicBezTo>
                  <a:cubicBezTo>
                    <a:pt x="1" y="22"/>
                    <a:pt x="1" y="22"/>
                    <a:pt x="1" y="22"/>
                  </a:cubicBezTo>
                  <a:cubicBezTo>
                    <a:pt x="0" y="21"/>
                    <a:pt x="0" y="21"/>
                    <a:pt x="1" y="20"/>
                  </a:cubicBezTo>
                  <a:cubicBezTo>
                    <a:pt x="36" y="0"/>
                    <a:pt x="36" y="0"/>
                    <a:pt x="36" y="0"/>
                  </a:cubicBezTo>
                  <a:cubicBezTo>
                    <a:pt x="37" y="0"/>
                    <a:pt x="38" y="0"/>
                    <a:pt x="39" y="0"/>
                  </a:cubicBezTo>
                  <a:cubicBezTo>
                    <a:pt x="60" y="12"/>
                    <a:pt x="60" y="12"/>
                    <a:pt x="60" y="12"/>
                  </a:cubicBezTo>
                  <a:cubicBezTo>
                    <a:pt x="61" y="13"/>
                    <a:pt x="61" y="14"/>
                    <a:pt x="60"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6" name="Freeform 435"/>
            <p:cNvSpPr>
              <a:spLocks/>
            </p:cNvSpPr>
            <p:nvPr/>
          </p:nvSpPr>
          <p:spPr bwMode="auto">
            <a:xfrm>
              <a:off x="5786438" y="2968625"/>
              <a:ext cx="274638" cy="155575"/>
            </a:xfrm>
            <a:custGeom>
              <a:avLst/>
              <a:gdLst>
                <a:gd name="T0" fmla="*/ 67 w 67"/>
                <a:gd name="T1" fmla="*/ 14 h 38"/>
                <a:gd name="T2" fmla="*/ 25 w 67"/>
                <a:gd name="T3" fmla="*/ 38 h 38"/>
                <a:gd name="T4" fmla="*/ 22 w 67"/>
                <a:gd name="T5" fmla="*/ 38 h 38"/>
                <a:gd name="T6" fmla="*/ 1 w 67"/>
                <a:gd name="T7" fmla="*/ 26 h 38"/>
                <a:gd name="T8" fmla="*/ 1 w 67"/>
                <a:gd name="T9" fmla="*/ 24 h 38"/>
                <a:gd name="T10" fmla="*/ 43 w 67"/>
                <a:gd name="T11" fmla="*/ 0 h 38"/>
                <a:gd name="T12" fmla="*/ 45 w 67"/>
                <a:gd name="T13" fmla="*/ 0 h 38"/>
                <a:gd name="T14" fmla="*/ 67 w 67"/>
                <a:gd name="T15" fmla="*/ 13 h 38"/>
                <a:gd name="T16" fmla="*/ 67 w 67"/>
                <a:gd name="T1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8">
                  <a:moveTo>
                    <a:pt x="67" y="14"/>
                  </a:moveTo>
                  <a:cubicBezTo>
                    <a:pt x="25" y="38"/>
                    <a:pt x="25" y="38"/>
                    <a:pt x="25" y="38"/>
                  </a:cubicBezTo>
                  <a:cubicBezTo>
                    <a:pt x="24" y="38"/>
                    <a:pt x="23" y="38"/>
                    <a:pt x="22" y="38"/>
                  </a:cubicBezTo>
                  <a:cubicBezTo>
                    <a:pt x="1" y="26"/>
                    <a:pt x="1" y="26"/>
                    <a:pt x="1" y="26"/>
                  </a:cubicBezTo>
                  <a:cubicBezTo>
                    <a:pt x="0" y="25"/>
                    <a:pt x="0" y="25"/>
                    <a:pt x="1" y="24"/>
                  </a:cubicBezTo>
                  <a:cubicBezTo>
                    <a:pt x="43" y="0"/>
                    <a:pt x="43" y="0"/>
                    <a:pt x="43" y="0"/>
                  </a:cubicBezTo>
                  <a:cubicBezTo>
                    <a:pt x="43" y="0"/>
                    <a:pt x="45" y="0"/>
                    <a:pt x="45" y="0"/>
                  </a:cubicBezTo>
                  <a:cubicBezTo>
                    <a:pt x="67" y="13"/>
                    <a:pt x="67" y="13"/>
                    <a:pt x="67" y="13"/>
                  </a:cubicBezTo>
                  <a:cubicBezTo>
                    <a:pt x="67" y="13"/>
                    <a:pt x="67" y="14"/>
                    <a:pt x="67"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7" name="Freeform 436"/>
            <p:cNvSpPr>
              <a:spLocks/>
            </p:cNvSpPr>
            <p:nvPr/>
          </p:nvSpPr>
          <p:spPr bwMode="auto">
            <a:xfrm>
              <a:off x="5892800" y="2997200"/>
              <a:ext cx="331788" cy="188913"/>
            </a:xfrm>
            <a:custGeom>
              <a:avLst/>
              <a:gdLst>
                <a:gd name="T0" fmla="*/ 80 w 81"/>
                <a:gd name="T1" fmla="*/ 14 h 46"/>
                <a:gd name="T2" fmla="*/ 25 w 81"/>
                <a:gd name="T3" fmla="*/ 46 h 46"/>
                <a:gd name="T4" fmla="*/ 22 w 81"/>
                <a:gd name="T5" fmla="*/ 46 h 46"/>
                <a:gd name="T6" fmla="*/ 1 w 81"/>
                <a:gd name="T7" fmla="*/ 34 h 46"/>
                <a:gd name="T8" fmla="*/ 1 w 81"/>
                <a:gd name="T9" fmla="*/ 32 h 46"/>
                <a:gd name="T10" fmla="*/ 56 w 81"/>
                <a:gd name="T11" fmla="*/ 0 h 46"/>
                <a:gd name="T12" fmla="*/ 59 w 81"/>
                <a:gd name="T13" fmla="*/ 0 h 46"/>
                <a:gd name="T14" fmla="*/ 80 w 81"/>
                <a:gd name="T15" fmla="*/ 13 h 46"/>
                <a:gd name="T16" fmla="*/ 80 w 81"/>
                <a:gd name="T17" fmla="*/ 1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46">
                  <a:moveTo>
                    <a:pt x="80" y="14"/>
                  </a:moveTo>
                  <a:cubicBezTo>
                    <a:pt x="25" y="46"/>
                    <a:pt x="25" y="46"/>
                    <a:pt x="25" y="46"/>
                  </a:cubicBezTo>
                  <a:cubicBezTo>
                    <a:pt x="24" y="46"/>
                    <a:pt x="23" y="46"/>
                    <a:pt x="22" y="46"/>
                  </a:cubicBezTo>
                  <a:cubicBezTo>
                    <a:pt x="1" y="34"/>
                    <a:pt x="1" y="34"/>
                    <a:pt x="1" y="34"/>
                  </a:cubicBezTo>
                  <a:cubicBezTo>
                    <a:pt x="0" y="33"/>
                    <a:pt x="0" y="33"/>
                    <a:pt x="1" y="32"/>
                  </a:cubicBezTo>
                  <a:cubicBezTo>
                    <a:pt x="56" y="0"/>
                    <a:pt x="56" y="0"/>
                    <a:pt x="56" y="0"/>
                  </a:cubicBezTo>
                  <a:cubicBezTo>
                    <a:pt x="57" y="0"/>
                    <a:pt x="58" y="0"/>
                    <a:pt x="59" y="0"/>
                  </a:cubicBezTo>
                  <a:cubicBezTo>
                    <a:pt x="80" y="13"/>
                    <a:pt x="80" y="13"/>
                    <a:pt x="80" y="13"/>
                  </a:cubicBezTo>
                  <a:cubicBezTo>
                    <a:pt x="81" y="13"/>
                    <a:pt x="81" y="14"/>
                    <a:pt x="80"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8" name="Freeform 437"/>
            <p:cNvSpPr>
              <a:spLocks/>
            </p:cNvSpPr>
            <p:nvPr/>
          </p:nvSpPr>
          <p:spPr bwMode="auto">
            <a:xfrm>
              <a:off x="5683250" y="2828925"/>
              <a:ext cx="192088" cy="111125"/>
            </a:xfrm>
            <a:custGeom>
              <a:avLst/>
              <a:gdLst>
                <a:gd name="T0" fmla="*/ 46 w 47"/>
                <a:gd name="T1" fmla="*/ 14 h 27"/>
                <a:gd name="T2" fmla="*/ 25 w 47"/>
                <a:gd name="T3" fmla="*/ 26 h 27"/>
                <a:gd name="T4" fmla="*/ 22 w 47"/>
                <a:gd name="T5" fmla="*/ 26 h 27"/>
                <a:gd name="T6" fmla="*/ 1 w 47"/>
                <a:gd name="T7" fmla="*/ 14 h 27"/>
                <a:gd name="T8" fmla="*/ 1 w 47"/>
                <a:gd name="T9" fmla="*/ 13 h 27"/>
                <a:gd name="T10" fmla="*/ 22 w 47"/>
                <a:gd name="T11" fmla="*/ 0 h 27"/>
                <a:gd name="T12" fmla="*/ 25 w 47"/>
                <a:gd name="T13" fmla="*/ 0 h 27"/>
                <a:gd name="T14" fmla="*/ 46 w 47"/>
                <a:gd name="T15" fmla="*/ 13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6"/>
                    <a:pt x="25" y="26"/>
                    <a:pt x="25" y="26"/>
                  </a:cubicBezTo>
                  <a:cubicBezTo>
                    <a:pt x="24" y="27"/>
                    <a:pt x="23" y="27"/>
                    <a:pt x="22" y="26"/>
                  </a:cubicBezTo>
                  <a:cubicBezTo>
                    <a:pt x="1" y="14"/>
                    <a:pt x="1" y="14"/>
                    <a:pt x="1" y="14"/>
                  </a:cubicBezTo>
                  <a:cubicBezTo>
                    <a:pt x="0" y="14"/>
                    <a:pt x="0" y="13"/>
                    <a:pt x="1" y="13"/>
                  </a:cubicBezTo>
                  <a:cubicBezTo>
                    <a:pt x="22" y="0"/>
                    <a:pt x="22" y="0"/>
                    <a:pt x="22" y="0"/>
                  </a:cubicBezTo>
                  <a:cubicBezTo>
                    <a:pt x="23" y="0"/>
                    <a:pt x="24" y="0"/>
                    <a:pt x="25" y="0"/>
                  </a:cubicBezTo>
                  <a:cubicBezTo>
                    <a:pt x="46" y="13"/>
                    <a:pt x="46" y="13"/>
                    <a:pt x="46" y="13"/>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49" name="Freeform 438"/>
            <p:cNvSpPr>
              <a:spLocks/>
            </p:cNvSpPr>
            <p:nvPr/>
          </p:nvSpPr>
          <p:spPr bwMode="auto">
            <a:xfrm>
              <a:off x="5794375" y="2763838"/>
              <a:ext cx="192088" cy="109538"/>
            </a:xfrm>
            <a:custGeom>
              <a:avLst/>
              <a:gdLst>
                <a:gd name="T0" fmla="*/ 46 w 47"/>
                <a:gd name="T1" fmla="*/ 15 h 27"/>
                <a:gd name="T2" fmla="*/ 25 w 47"/>
                <a:gd name="T3" fmla="*/ 27 h 27"/>
                <a:gd name="T4" fmla="*/ 22 w 47"/>
                <a:gd name="T5" fmla="*/ 27 h 27"/>
                <a:gd name="T6" fmla="*/ 1 w 47"/>
                <a:gd name="T7" fmla="*/ 15 h 27"/>
                <a:gd name="T8" fmla="*/ 1 w 47"/>
                <a:gd name="T9" fmla="*/ 13 h 27"/>
                <a:gd name="T10" fmla="*/ 22 w 47"/>
                <a:gd name="T11" fmla="*/ 1 h 27"/>
                <a:gd name="T12" fmla="*/ 25 w 47"/>
                <a:gd name="T13" fmla="*/ 1 h 27"/>
                <a:gd name="T14" fmla="*/ 46 w 47"/>
                <a:gd name="T15" fmla="*/ 13 h 27"/>
                <a:gd name="T16" fmla="*/ 46 w 47"/>
                <a:gd name="T1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5"/>
                  </a:moveTo>
                  <a:cubicBezTo>
                    <a:pt x="25" y="27"/>
                    <a:pt x="25" y="27"/>
                    <a:pt x="25" y="27"/>
                  </a:cubicBezTo>
                  <a:cubicBezTo>
                    <a:pt x="24" y="27"/>
                    <a:pt x="23" y="27"/>
                    <a:pt x="22" y="27"/>
                  </a:cubicBezTo>
                  <a:cubicBezTo>
                    <a:pt x="1" y="15"/>
                    <a:pt x="1" y="15"/>
                    <a:pt x="1" y="15"/>
                  </a:cubicBezTo>
                  <a:cubicBezTo>
                    <a:pt x="0" y="14"/>
                    <a:pt x="0" y="13"/>
                    <a:pt x="1" y="13"/>
                  </a:cubicBezTo>
                  <a:cubicBezTo>
                    <a:pt x="22" y="1"/>
                    <a:pt x="22" y="1"/>
                    <a:pt x="22" y="1"/>
                  </a:cubicBezTo>
                  <a:cubicBezTo>
                    <a:pt x="23" y="0"/>
                    <a:pt x="24" y="0"/>
                    <a:pt x="25" y="1"/>
                  </a:cubicBezTo>
                  <a:cubicBezTo>
                    <a:pt x="46" y="13"/>
                    <a:pt x="46" y="13"/>
                    <a:pt x="46" y="13"/>
                  </a:cubicBezTo>
                  <a:cubicBezTo>
                    <a:pt x="47" y="13"/>
                    <a:pt x="47" y="14"/>
                    <a:pt x="46"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0" name="Freeform 439"/>
            <p:cNvSpPr>
              <a:spLocks/>
            </p:cNvSpPr>
            <p:nvPr/>
          </p:nvSpPr>
          <p:spPr bwMode="auto">
            <a:xfrm>
              <a:off x="5903913" y="2701925"/>
              <a:ext cx="193675" cy="111125"/>
            </a:xfrm>
            <a:custGeom>
              <a:avLst/>
              <a:gdLst>
                <a:gd name="T0" fmla="*/ 46 w 47"/>
                <a:gd name="T1" fmla="*/ 14 h 27"/>
                <a:gd name="T2" fmla="*/ 25 w 47"/>
                <a:gd name="T3" fmla="*/ 26 h 27"/>
                <a:gd name="T4" fmla="*/ 22 w 47"/>
                <a:gd name="T5" fmla="*/ 26 h 27"/>
                <a:gd name="T6" fmla="*/ 1 w 47"/>
                <a:gd name="T7" fmla="*/ 14 h 27"/>
                <a:gd name="T8" fmla="*/ 1 w 47"/>
                <a:gd name="T9" fmla="*/ 12 h 27"/>
                <a:gd name="T10" fmla="*/ 22 w 47"/>
                <a:gd name="T11" fmla="*/ 0 h 27"/>
                <a:gd name="T12" fmla="*/ 25 w 47"/>
                <a:gd name="T13" fmla="*/ 0 h 27"/>
                <a:gd name="T14" fmla="*/ 46 w 47"/>
                <a:gd name="T15" fmla="*/ 12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6"/>
                    <a:pt x="25" y="26"/>
                    <a:pt x="25" y="26"/>
                  </a:cubicBezTo>
                  <a:cubicBezTo>
                    <a:pt x="24" y="27"/>
                    <a:pt x="23" y="27"/>
                    <a:pt x="22" y="26"/>
                  </a:cubicBezTo>
                  <a:cubicBezTo>
                    <a:pt x="1" y="14"/>
                    <a:pt x="1" y="14"/>
                    <a:pt x="1" y="14"/>
                  </a:cubicBezTo>
                  <a:cubicBezTo>
                    <a:pt x="0" y="14"/>
                    <a:pt x="0" y="13"/>
                    <a:pt x="1" y="12"/>
                  </a:cubicBezTo>
                  <a:cubicBezTo>
                    <a:pt x="22" y="0"/>
                    <a:pt x="22" y="0"/>
                    <a:pt x="22" y="0"/>
                  </a:cubicBezTo>
                  <a:cubicBezTo>
                    <a:pt x="23" y="0"/>
                    <a:pt x="24" y="0"/>
                    <a:pt x="25" y="0"/>
                  </a:cubicBezTo>
                  <a:cubicBezTo>
                    <a:pt x="46" y="12"/>
                    <a:pt x="46" y="12"/>
                    <a:pt x="46" y="12"/>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1" name="Freeform 440"/>
            <p:cNvSpPr>
              <a:spLocks/>
            </p:cNvSpPr>
            <p:nvPr/>
          </p:nvSpPr>
          <p:spPr bwMode="auto">
            <a:xfrm>
              <a:off x="6015038" y="2636838"/>
              <a:ext cx="192088" cy="109538"/>
            </a:xfrm>
            <a:custGeom>
              <a:avLst/>
              <a:gdLst>
                <a:gd name="T0" fmla="*/ 46 w 47"/>
                <a:gd name="T1" fmla="*/ 14 h 27"/>
                <a:gd name="T2" fmla="*/ 25 w 47"/>
                <a:gd name="T3" fmla="*/ 27 h 27"/>
                <a:gd name="T4" fmla="*/ 22 w 47"/>
                <a:gd name="T5" fmla="*/ 27 h 27"/>
                <a:gd name="T6" fmla="*/ 1 w 47"/>
                <a:gd name="T7" fmla="*/ 14 h 27"/>
                <a:gd name="T8" fmla="*/ 1 w 47"/>
                <a:gd name="T9" fmla="*/ 13 h 27"/>
                <a:gd name="T10" fmla="*/ 22 w 47"/>
                <a:gd name="T11" fmla="*/ 1 h 27"/>
                <a:gd name="T12" fmla="*/ 25 w 47"/>
                <a:gd name="T13" fmla="*/ 1 h 27"/>
                <a:gd name="T14" fmla="*/ 46 w 47"/>
                <a:gd name="T15" fmla="*/ 13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7"/>
                    <a:pt x="25" y="27"/>
                    <a:pt x="25" y="27"/>
                  </a:cubicBezTo>
                  <a:cubicBezTo>
                    <a:pt x="24" y="27"/>
                    <a:pt x="23" y="27"/>
                    <a:pt x="22" y="27"/>
                  </a:cubicBezTo>
                  <a:cubicBezTo>
                    <a:pt x="1" y="14"/>
                    <a:pt x="1" y="14"/>
                    <a:pt x="1" y="14"/>
                  </a:cubicBezTo>
                  <a:cubicBezTo>
                    <a:pt x="0" y="14"/>
                    <a:pt x="0" y="13"/>
                    <a:pt x="1" y="13"/>
                  </a:cubicBezTo>
                  <a:cubicBezTo>
                    <a:pt x="22" y="1"/>
                    <a:pt x="22" y="1"/>
                    <a:pt x="22" y="1"/>
                  </a:cubicBezTo>
                  <a:cubicBezTo>
                    <a:pt x="23" y="0"/>
                    <a:pt x="24" y="0"/>
                    <a:pt x="25" y="1"/>
                  </a:cubicBezTo>
                  <a:cubicBezTo>
                    <a:pt x="46" y="13"/>
                    <a:pt x="46" y="13"/>
                    <a:pt x="46" y="13"/>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2" name="Freeform 441"/>
            <p:cNvSpPr>
              <a:spLocks/>
            </p:cNvSpPr>
            <p:nvPr/>
          </p:nvSpPr>
          <p:spPr bwMode="auto">
            <a:xfrm>
              <a:off x="6126163" y="2574925"/>
              <a:ext cx="192088" cy="111125"/>
            </a:xfrm>
            <a:custGeom>
              <a:avLst/>
              <a:gdLst>
                <a:gd name="T0" fmla="*/ 46 w 47"/>
                <a:gd name="T1" fmla="*/ 14 h 27"/>
                <a:gd name="T2" fmla="*/ 25 w 47"/>
                <a:gd name="T3" fmla="*/ 26 h 27"/>
                <a:gd name="T4" fmla="*/ 22 w 47"/>
                <a:gd name="T5" fmla="*/ 26 h 27"/>
                <a:gd name="T6" fmla="*/ 1 w 47"/>
                <a:gd name="T7" fmla="*/ 14 h 27"/>
                <a:gd name="T8" fmla="*/ 1 w 47"/>
                <a:gd name="T9" fmla="*/ 12 h 27"/>
                <a:gd name="T10" fmla="*/ 22 w 47"/>
                <a:gd name="T11" fmla="*/ 0 h 27"/>
                <a:gd name="T12" fmla="*/ 25 w 47"/>
                <a:gd name="T13" fmla="*/ 0 h 27"/>
                <a:gd name="T14" fmla="*/ 46 w 47"/>
                <a:gd name="T15" fmla="*/ 12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6"/>
                    <a:pt x="25" y="26"/>
                    <a:pt x="25" y="26"/>
                  </a:cubicBezTo>
                  <a:cubicBezTo>
                    <a:pt x="24" y="27"/>
                    <a:pt x="23" y="27"/>
                    <a:pt x="22" y="26"/>
                  </a:cubicBezTo>
                  <a:cubicBezTo>
                    <a:pt x="1" y="14"/>
                    <a:pt x="1" y="14"/>
                    <a:pt x="1" y="14"/>
                  </a:cubicBezTo>
                  <a:cubicBezTo>
                    <a:pt x="0" y="13"/>
                    <a:pt x="0" y="13"/>
                    <a:pt x="1" y="12"/>
                  </a:cubicBezTo>
                  <a:cubicBezTo>
                    <a:pt x="22" y="0"/>
                    <a:pt x="22" y="0"/>
                    <a:pt x="22" y="0"/>
                  </a:cubicBezTo>
                  <a:cubicBezTo>
                    <a:pt x="23" y="0"/>
                    <a:pt x="24" y="0"/>
                    <a:pt x="25" y="0"/>
                  </a:cubicBezTo>
                  <a:cubicBezTo>
                    <a:pt x="46" y="12"/>
                    <a:pt x="46" y="12"/>
                    <a:pt x="46" y="12"/>
                  </a:cubicBezTo>
                  <a:cubicBezTo>
                    <a:pt x="47" y="13"/>
                    <a:pt x="47" y="13"/>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3" name="Freeform 442"/>
            <p:cNvSpPr>
              <a:spLocks/>
            </p:cNvSpPr>
            <p:nvPr/>
          </p:nvSpPr>
          <p:spPr bwMode="auto">
            <a:xfrm>
              <a:off x="6237288" y="2509838"/>
              <a:ext cx="192088" cy="109538"/>
            </a:xfrm>
            <a:custGeom>
              <a:avLst/>
              <a:gdLst>
                <a:gd name="T0" fmla="*/ 46 w 47"/>
                <a:gd name="T1" fmla="*/ 14 h 27"/>
                <a:gd name="T2" fmla="*/ 25 w 47"/>
                <a:gd name="T3" fmla="*/ 27 h 27"/>
                <a:gd name="T4" fmla="*/ 22 w 47"/>
                <a:gd name="T5" fmla="*/ 27 h 27"/>
                <a:gd name="T6" fmla="*/ 1 w 47"/>
                <a:gd name="T7" fmla="*/ 14 h 27"/>
                <a:gd name="T8" fmla="*/ 1 w 47"/>
                <a:gd name="T9" fmla="*/ 13 h 27"/>
                <a:gd name="T10" fmla="*/ 22 w 47"/>
                <a:gd name="T11" fmla="*/ 1 h 27"/>
                <a:gd name="T12" fmla="*/ 25 w 47"/>
                <a:gd name="T13" fmla="*/ 1 h 27"/>
                <a:gd name="T14" fmla="*/ 46 w 47"/>
                <a:gd name="T15" fmla="*/ 13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7"/>
                    <a:pt x="25" y="27"/>
                    <a:pt x="25" y="27"/>
                  </a:cubicBezTo>
                  <a:cubicBezTo>
                    <a:pt x="24" y="27"/>
                    <a:pt x="23" y="27"/>
                    <a:pt x="22" y="27"/>
                  </a:cubicBezTo>
                  <a:cubicBezTo>
                    <a:pt x="1" y="14"/>
                    <a:pt x="1" y="14"/>
                    <a:pt x="1" y="14"/>
                  </a:cubicBezTo>
                  <a:cubicBezTo>
                    <a:pt x="0" y="14"/>
                    <a:pt x="0" y="13"/>
                    <a:pt x="1" y="13"/>
                  </a:cubicBezTo>
                  <a:cubicBezTo>
                    <a:pt x="22" y="1"/>
                    <a:pt x="22" y="1"/>
                    <a:pt x="22" y="1"/>
                  </a:cubicBezTo>
                  <a:cubicBezTo>
                    <a:pt x="23" y="0"/>
                    <a:pt x="24" y="0"/>
                    <a:pt x="25" y="1"/>
                  </a:cubicBezTo>
                  <a:cubicBezTo>
                    <a:pt x="46" y="13"/>
                    <a:pt x="46" y="13"/>
                    <a:pt x="46" y="13"/>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4" name="Freeform 443"/>
            <p:cNvSpPr>
              <a:spLocks/>
            </p:cNvSpPr>
            <p:nvPr/>
          </p:nvSpPr>
          <p:spPr bwMode="auto">
            <a:xfrm>
              <a:off x="6346825" y="2447925"/>
              <a:ext cx="193675" cy="106363"/>
            </a:xfrm>
            <a:custGeom>
              <a:avLst/>
              <a:gdLst>
                <a:gd name="T0" fmla="*/ 46 w 47"/>
                <a:gd name="T1" fmla="*/ 14 h 26"/>
                <a:gd name="T2" fmla="*/ 25 w 47"/>
                <a:gd name="T3" fmla="*/ 26 h 26"/>
                <a:gd name="T4" fmla="*/ 22 w 47"/>
                <a:gd name="T5" fmla="*/ 26 h 26"/>
                <a:gd name="T6" fmla="*/ 1 w 47"/>
                <a:gd name="T7" fmla="*/ 14 h 26"/>
                <a:gd name="T8" fmla="*/ 1 w 47"/>
                <a:gd name="T9" fmla="*/ 12 h 26"/>
                <a:gd name="T10" fmla="*/ 22 w 47"/>
                <a:gd name="T11" fmla="*/ 0 h 26"/>
                <a:gd name="T12" fmla="*/ 25 w 47"/>
                <a:gd name="T13" fmla="*/ 0 h 26"/>
                <a:gd name="T14" fmla="*/ 46 w 47"/>
                <a:gd name="T15" fmla="*/ 12 h 26"/>
                <a:gd name="T16" fmla="*/ 46 w 47"/>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6">
                  <a:moveTo>
                    <a:pt x="46" y="14"/>
                  </a:moveTo>
                  <a:cubicBezTo>
                    <a:pt x="25" y="26"/>
                    <a:pt x="25" y="26"/>
                    <a:pt x="25" y="26"/>
                  </a:cubicBezTo>
                  <a:cubicBezTo>
                    <a:pt x="24" y="26"/>
                    <a:pt x="23" y="26"/>
                    <a:pt x="22" y="26"/>
                  </a:cubicBezTo>
                  <a:cubicBezTo>
                    <a:pt x="1" y="14"/>
                    <a:pt x="1" y="14"/>
                    <a:pt x="1" y="14"/>
                  </a:cubicBezTo>
                  <a:cubicBezTo>
                    <a:pt x="0" y="13"/>
                    <a:pt x="0" y="13"/>
                    <a:pt x="1" y="12"/>
                  </a:cubicBezTo>
                  <a:cubicBezTo>
                    <a:pt x="22" y="0"/>
                    <a:pt x="22" y="0"/>
                    <a:pt x="22" y="0"/>
                  </a:cubicBezTo>
                  <a:cubicBezTo>
                    <a:pt x="23" y="0"/>
                    <a:pt x="24" y="0"/>
                    <a:pt x="25" y="0"/>
                  </a:cubicBezTo>
                  <a:cubicBezTo>
                    <a:pt x="46" y="12"/>
                    <a:pt x="46" y="12"/>
                    <a:pt x="46" y="12"/>
                  </a:cubicBezTo>
                  <a:cubicBezTo>
                    <a:pt x="47" y="13"/>
                    <a:pt x="47" y="13"/>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5" name="Freeform 444"/>
            <p:cNvSpPr>
              <a:spLocks/>
            </p:cNvSpPr>
            <p:nvPr/>
          </p:nvSpPr>
          <p:spPr bwMode="auto">
            <a:xfrm>
              <a:off x="6457950" y="2382838"/>
              <a:ext cx="192088" cy="109538"/>
            </a:xfrm>
            <a:custGeom>
              <a:avLst/>
              <a:gdLst>
                <a:gd name="T0" fmla="*/ 46 w 47"/>
                <a:gd name="T1" fmla="*/ 14 h 27"/>
                <a:gd name="T2" fmla="*/ 25 w 47"/>
                <a:gd name="T3" fmla="*/ 26 h 27"/>
                <a:gd name="T4" fmla="*/ 22 w 47"/>
                <a:gd name="T5" fmla="*/ 26 h 27"/>
                <a:gd name="T6" fmla="*/ 1 w 47"/>
                <a:gd name="T7" fmla="*/ 14 h 27"/>
                <a:gd name="T8" fmla="*/ 1 w 47"/>
                <a:gd name="T9" fmla="*/ 13 h 27"/>
                <a:gd name="T10" fmla="*/ 22 w 47"/>
                <a:gd name="T11" fmla="*/ 0 h 27"/>
                <a:gd name="T12" fmla="*/ 25 w 47"/>
                <a:gd name="T13" fmla="*/ 0 h 27"/>
                <a:gd name="T14" fmla="*/ 46 w 47"/>
                <a:gd name="T15" fmla="*/ 13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6"/>
                    <a:pt x="25" y="26"/>
                    <a:pt x="25" y="26"/>
                  </a:cubicBezTo>
                  <a:cubicBezTo>
                    <a:pt x="24" y="27"/>
                    <a:pt x="23" y="27"/>
                    <a:pt x="22" y="26"/>
                  </a:cubicBezTo>
                  <a:cubicBezTo>
                    <a:pt x="1" y="14"/>
                    <a:pt x="1" y="14"/>
                    <a:pt x="1" y="14"/>
                  </a:cubicBezTo>
                  <a:cubicBezTo>
                    <a:pt x="0" y="14"/>
                    <a:pt x="0" y="13"/>
                    <a:pt x="1" y="13"/>
                  </a:cubicBezTo>
                  <a:cubicBezTo>
                    <a:pt x="22" y="0"/>
                    <a:pt x="22" y="0"/>
                    <a:pt x="22" y="0"/>
                  </a:cubicBezTo>
                  <a:cubicBezTo>
                    <a:pt x="23" y="0"/>
                    <a:pt x="24" y="0"/>
                    <a:pt x="25" y="0"/>
                  </a:cubicBezTo>
                  <a:cubicBezTo>
                    <a:pt x="46" y="13"/>
                    <a:pt x="46" y="13"/>
                    <a:pt x="46" y="13"/>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6" name="Freeform 445"/>
            <p:cNvSpPr>
              <a:spLocks/>
            </p:cNvSpPr>
            <p:nvPr/>
          </p:nvSpPr>
          <p:spPr bwMode="auto">
            <a:xfrm>
              <a:off x="6569075" y="2316163"/>
              <a:ext cx="192088" cy="111125"/>
            </a:xfrm>
            <a:custGeom>
              <a:avLst/>
              <a:gdLst>
                <a:gd name="T0" fmla="*/ 46 w 47"/>
                <a:gd name="T1" fmla="*/ 15 h 27"/>
                <a:gd name="T2" fmla="*/ 25 w 47"/>
                <a:gd name="T3" fmla="*/ 27 h 27"/>
                <a:gd name="T4" fmla="*/ 22 w 47"/>
                <a:gd name="T5" fmla="*/ 27 h 27"/>
                <a:gd name="T6" fmla="*/ 1 w 47"/>
                <a:gd name="T7" fmla="*/ 15 h 27"/>
                <a:gd name="T8" fmla="*/ 1 w 47"/>
                <a:gd name="T9" fmla="*/ 13 h 27"/>
                <a:gd name="T10" fmla="*/ 22 w 47"/>
                <a:gd name="T11" fmla="*/ 1 h 27"/>
                <a:gd name="T12" fmla="*/ 25 w 47"/>
                <a:gd name="T13" fmla="*/ 1 h 27"/>
                <a:gd name="T14" fmla="*/ 46 w 47"/>
                <a:gd name="T15" fmla="*/ 13 h 27"/>
                <a:gd name="T16" fmla="*/ 46 w 47"/>
                <a:gd name="T1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5"/>
                  </a:moveTo>
                  <a:cubicBezTo>
                    <a:pt x="25" y="27"/>
                    <a:pt x="25" y="27"/>
                    <a:pt x="25" y="27"/>
                  </a:cubicBezTo>
                  <a:cubicBezTo>
                    <a:pt x="24" y="27"/>
                    <a:pt x="23" y="27"/>
                    <a:pt x="22" y="27"/>
                  </a:cubicBezTo>
                  <a:cubicBezTo>
                    <a:pt x="1" y="15"/>
                    <a:pt x="1" y="15"/>
                    <a:pt x="1" y="15"/>
                  </a:cubicBezTo>
                  <a:cubicBezTo>
                    <a:pt x="0" y="14"/>
                    <a:pt x="0" y="13"/>
                    <a:pt x="1" y="13"/>
                  </a:cubicBezTo>
                  <a:cubicBezTo>
                    <a:pt x="22" y="1"/>
                    <a:pt x="22" y="1"/>
                    <a:pt x="22" y="1"/>
                  </a:cubicBezTo>
                  <a:cubicBezTo>
                    <a:pt x="23" y="0"/>
                    <a:pt x="24" y="0"/>
                    <a:pt x="25" y="1"/>
                  </a:cubicBezTo>
                  <a:cubicBezTo>
                    <a:pt x="46" y="13"/>
                    <a:pt x="46" y="13"/>
                    <a:pt x="46" y="13"/>
                  </a:cubicBezTo>
                  <a:cubicBezTo>
                    <a:pt x="47" y="13"/>
                    <a:pt x="47" y="14"/>
                    <a:pt x="46"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7" name="Freeform 446"/>
            <p:cNvSpPr>
              <a:spLocks/>
            </p:cNvSpPr>
            <p:nvPr/>
          </p:nvSpPr>
          <p:spPr bwMode="auto">
            <a:xfrm>
              <a:off x="6678613" y="2255838"/>
              <a:ext cx="193675" cy="109538"/>
            </a:xfrm>
            <a:custGeom>
              <a:avLst/>
              <a:gdLst>
                <a:gd name="T0" fmla="*/ 46 w 47"/>
                <a:gd name="T1" fmla="*/ 14 h 27"/>
                <a:gd name="T2" fmla="*/ 25 w 47"/>
                <a:gd name="T3" fmla="*/ 26 h 27"/>
                <a:gd name="T4" fmla="*/ 22 w 47"/>
                <a:gd name="T5" fmla="*/ 26 h 27"/>
                <a:gd name="T6" fmla="*/ 1 w 47"/>
                <a:gd name="T7" fmla="*/ 14 h 27"/>
                <a:gd name="T8" fmla="*/ 1 w 47"/>
                <a:gd name="T9" fmla="*/ 12 h 27"/>
                <a:gd name="T10" fmla="*/ 22 w 47"/>
                <a:gd name="T11" fmla="*/ 0 h 27"/>
                <a:gd name="T12" fmla="*/ 25 w 47"/>
                <a:gd name="T13" fmla="*/ 0 h 27"/>
                <a:gd name="T14" fmla="*/ 46 w 47"/>
                <a:gd name="T15" fmla="*/ 12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6"/>
                    <a:pt x="25" y="26"/>
                    <a:pt x="25" y="26"/>
                  </a:cubicBezTo>
                  <a:cubicBezTo>
                    <a:pt x="24" y="27"/>
                    <a:pt x="23" y="27"/>
                    <a:pt x="22" y="26"/>
                  </a:cubicBezTo>
                  <a:cubicBezTo>
                    <a:pt x="1" y="14"/>
                    <a:pt x="1" y="14"/>
                    <a:pt x="1" y="14"/>
                  </a:cubicBezTo>
                  <a:cubicBezTo>
                    <a:pt x="0" y="14"/>
                    <a:pt x="0" y="13"/>
                    <a:pt x="1" y="12"/>
                  </a:cubicBezTo>
                  <a:cubicBezTo>
                    <a:pt x="22" y="0"/>
                    <a:pt x="22" y="0"/>
                    <a:pt x="22" y="0"/>
                  </a:cubicBezTo>
                  <a:cubicBezTo>
                    <a:pt x="23" y="0"/>
                    <a:pt x="24" y="0"/>
                    <a:pt x="25" y="0"/>
                  </a:cubicBezTo>
                  <a:cubicBezTo>
                    <a:pt x="46" y="12"/>
                    <a:pt x="46" y="12"/>
                    <a:pt x="46" y="12"/>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8" name="Freeform 447"/>
            <p:cNvSpPr>
              <a:spLocks/>
            </p:cNvSpPr>
            <p:nvPr/>
          </p:nvSpPr>
          <p:spPr bwMode="auto">
            <a:xfrm>
              <a:off x="6789738" y="2189163"/>
              <a:ext cx="192088" cy="111125"/>
            </a:xfrm>
            <a:custGeom>
              <a:avLst/>
              <a:gdLst>
                <a:gd name="T0" fmla="*/ 46 w 47"/>
                <a:gd name="T1" fmla="*/ 14 h 27"/>
                <a:gd name="T2" fmla="*/ 25 w 47"/>
                <a:gd name="T3" fmla="*/ 27 h 27"/>
                <a:gd name="T4" fmla="*/ 22 w 47"/>
                <a:gd name="T5" fmla="*/ 27 h 27"/>
                <a:gd name="T6" fmla="*/ 1 w 47"/>
                <a:gd name="T7" fmla="*/ 14 h 27"/>
                <a:gd name="T8" fmla="*/ 1 w 47"/>
                <a:gd name="T9" fmla="*/ 13 h 27"/>
                <a:gd name="T10" fmla="*/ 22 w 47"/>
                <a:gd name="T11" fmla="*/ 1 h 27"/>
                <a:gd name="T12" fmla="*/ 25 w 47"/>
                <a:gd name="T13" fmla="*/ 1 h 27"/>
                <a:gd name="T14" fmla="*/ 46 w 47"/>
                <a:gd name="T15" fmla="*/ 13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7"/>
                    <a:pt x="25" y="27"/>
                    <a:pt x="25" y="27"/>
                  </a:cubicBezTo>
                  <a:cubicBezTo>
                    <a:pt x="24" y="27"/>
                    <a:pt x="23" y="27"/>
                    <a:pt x="22" y="27"/>
                  </a:cubicBezTo>
                  <a:cubicBezTo>
                    <a:pt x="1" y="14"/>
                    <a:pt x="1" y="14"/>
                    <a:pt x="1" y="14"/>
                  </a:cubicBezTo>
                  <a:cubicBezTo>
                    <a:pt x="0" y="14"/>
                    <a:pt x="0" y="13"/>
                    <a:pt x="1" y="13"/>
                  </a:cubicBezTo>
                  <a:cubicBezTo>
                    <a:pt x="22" y="1"/>
                    <a:pt x="22" y="1"/>
                    <a:pt x="22" y="1"/>
                  </a:cubicBezTo>
                  <a:cubicBezTo>
                    <a:pt x="23" y="0"/>
                    <a:pt x="24" y="0"/>
                    <a:pt x="25" y="1"/>
                  </a:cubicBezTo>
                  <a:cubicBezTo>
                    <a:pt x="46" y="13"/>
                    <a:pt x="46" y="13"/>
                    <a:pt x="46" y="13"/>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59" name="Freeform 448"/>
            <p:cNvSpPr>
              <a:spLocks/>
            </p:cNvSpPr>
            <p:nvPr/>
          </p:nvSpPr>
          <p:spPr bwMode="auto">
            <a:xfrm>
              <a:off x="6900863" y="2127250"/>
              <a:ext cx="192088" cy="107950"/>
            </a:xfrm>
            <a:custGeom>
              <a:avLst/>
              <a:gdLst>
                <a:gd name="T0" fmla="*/ 46 w 47"/>
                <a:gd name="T1" fmla="*/ 14 h 26"/>
                <a:gd name="T2" fmla="*/ 25 w 47"/>
                <a:gd name="T3" fmla="*/ 26 h 26"/>
                <a:gd name="T4" fmla="*/ 22 w 47"/>
                <a:gd name="T5" fmla="*/ 26 h 26"/>
                <a:gd name="T6" fmla="*/ 1 w 47"/>
                <a:gd name="T7" fmla="*/ 14 h 26"/>
                <a:gd name="T8" fmla="*/ 1 w 47"/>
                <a:gd name="T9" fmla="*/ 12 h 26"/>
                <a:gd name="T10" fmla="*/ 22 w 47"/>
                <a:gd name="T11" fmla="*/ 0 h 26"/>
                <a:gd name="T12" fmla="*/ 25 w 47"/>
                <a:gd name="T13" fmla="*/ 0 h 26"/>
                <a:gd name="T14" fmla="*/ 46 w 47"/>
                <a:gd name="T15" fmla="*/ 12 h 26"/>
                <a:gd name="T16" fmla="*/ 46 w 47"/>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6">
                  <a:moveTo>
                    <a:pt x="46" y="14"/>
                  </a:moveTo>
                  <a:cubicBezTo>
                    <a:pt x="25" y="26"/>
                    <a:pt x="25" y="26"/>
                    <a:pt x="25" y="26"/>
                  </a:cubicBezTo>
                  <a:cubicBezTo>
                    <a:pt x="24" y="26"/>
                    <a:pt x="23" y="26"/>
                    <a:pt x="22" y="26"/>
                  </a:cubicBezTo>
                  <a:cubicBezTo>
                    <a:pt x="1" y="14"/>
                    <a:pt x="1" y="14"/>
                    <a:pt x="1" y="14"/>
                  </a:cubicBezTo>
                  <a:cubicBezTo>
                    <a:pt x="0" y="13"/>
                    <a:pt x="0" y="13"/>
                    <a:pt x="1" y="12"/>
                  </a:cubicBezTo>
                  <a:cubicBezTo>
                    <a:pt x="22" y="0"/>
                    <a:pt x="22" y="0"/>
                    <a:pt x="22" y="0"/>
                  </a:cubicBezTo>
                  <a:cubicBezTo>
                    <a:pt x="23" y="0"/>
                    <a:pt x="24" y="0"/>
                    <a:pt x="25" y="0"/>
                  </a:cubicBezTo>
                  <a:cubicBezTo>
                    <a:pt x="46" y="12"/>
                    <a:pt x="46" y="12"/>
                    <a:pt x="46" y="12"/>
                  </a:cubicBezTo>
                  <a:cubicBezTo>
                    <a:pt x="47" y="13"/>
                    <a:pt x="47" y="13"/>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0" name="Freeform 449"/>
            <p:cNvSpPr>
              <a:spLocks/>
            </p:cNvSpPr>
            <p:nvPr/>
          </p:nvSpPr>
          <p:spPr bwMode="auto">
            <a:xfrm>
              <a:off x="5846763" y="2857500"/>
              <a:ext cx="188913" cy="111125"/>
            </a:xfrm>
            <a:custGeom>
              <a:avLst/>
              <a:gdLst>
                <a:gd name="T0" fmla="*/ 46 w 46"/>
                <a:gd name="T1" fmla="*/ 14 h 27"/>
                <a:gd name="T2" fmla="*/ 25 w 46"/>
                <a:gd name="T3" fmla="*/ 27 h 27"/>
                <a:gd name="T4" fmla="*/ 22 w 46"/>
                <a:gd name="T5" fmla="*/ 27 h 27"/>
                <a:gd name="T6" fmla="*/ 1 w 46"/>
                <a:gd name="T7" fmla="*/ 14 h 27"/>
                <a:gd name="T8" fmla="*/ 1 w 46"/>
                <a:gd name="T9" fmla="*/ 13 h 27"/>
                <a:gd name="T10" fmla="*/ 22 w 46"/>
                <a:gd name="T11" fmla="*/ 1 h 27"/>
                <a:gd name="T12" fmla="*/ 25 w 46"/>
                <a:gd name="T13" fmla="*/ 1 h 27"/>
                <a:gd name="T14" fmla="*/ 46 w 46"/>
                <a:gd name="T15" fmla="*/ 13 h 27"/>
                <a:gd name="T16" fmla="*/ 46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4"/>
                  </a:moveTo>
                  <a:cubicBezTo>
                    <a:pt x="25" y="27"/>
                    <a:pt x="25" y="27"/>
                    <a:pt x="25" y="27"/>
                  </a:cubicBezTo>
                  <a:cubicBezTo>
                    <a:pt x="24" y="27"/>
                    <a:pt x="23" y="27"/>
                    <a:pt x="22" y="27"/>
                  </a:cubicBezTo>
                  <a:cubicBezTo>
                    <a:pt x="1" y="14"/>
                    <a:pt x="1" y="14"/>
                    <a:pt x="1" y="14"/>
                  </a:cubicBezTo>
                  <a:cubicBezTo>
                    <a:pt x="0" y="14"/>
                    <a:pt x="0" y="13"/>
                    <a:pt x="1" y="13"/>
                  </a:cubicBezTo>
                  <a:cubicBezTo>
                    <a:pt x="22" y="1"/>
                    <a:pt x="22" y="1"/>
                    <a:pt x="22" y="1"/>
                  </a:cubicBezTo>
                  <a:cubicBezTo>
                    <a:pt x="23" y="0"/>
                    <a:pt x="24" y="0"/>
                    <a:pt x="25" y="1"/>
                  </a:cubicBezTo>
                  <a:cubicBezTo>
                    <a:pt x="46" y="13"/>
                    <a:pt x="46" y="13"/>
                    <a:pt x="46" y="13"/>
                  </a:cubicBezTo>
                  <a:cubicBezTo>
                    <a:pt x="46" y="13"/>
                    <a:pt x="46"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1" name="Freeform 450"/>
            <p:cNvSpPr>
              <a:spLocks/>
            </p:cNvSpPr>
            <p:nvPr/>
          </p:nvSpPr>
          <p:spPr bwMode="auto">
            <a:xfrm>
              <a:off x="5957888" y="2795588"/>
              <a:ext cx="188913" cy="111125"/>
            </a:xfrm>
            <a:custGeom>
              <a:avLst/>
              <a:gdLst>
                <a:gd name="T0" fmla="*/ 46 w 46"/>
                <a:gd name="T1" fmla="*/ 14 h 27"/>
                <a:gd name="T2" fmla="*/ 25 w 46"/>
                <a:gd name="T3" fmla="*/ 26 h 27"/>
                <a:gd name="T4" fmla="*/ 22 w 46"/>
                <a:gd name="T5" fmla="*/ 26 h 27"/>
                <a:gd name="T6" fmla="*/ 1 w 46"/>
                <a:gd name="T7" fmla="*/ 14 h 27"/>
                <a:gd name="T8" fmla="*/ 1 w 46"/>
                <a:gd name="T9" fmla="*/ 12 h 27"/>
                <a:gd name="T10" fmla="*/ 22 w 46"/>
                <a:gd name="T11" fmla="*/ 0 h 27"/>
                <a:gd name="T12" fmla="*/ 25 w 46"/>
                <a:gd name="T13" fmla="*/ 0 h 27"/>
                <a:gd name="T14" fmla="*/ 46 w 46"/>
                <a:gd name="T15" fmla="*/ 12 h 27"/>
                <a:gd name="T16" fmla="*/ 46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4"/>
                  </a:moveTo>
                  <a:cubicBezTo>
                    <a:pt x="25" y="26"/>
                    <a:pt x="25" y="26"/>
                    <a:pt x="25" y="26"/>
                  </a:cubicBezTo>
                  <a:cubicBezTo>
                    <a:pt x="24" y="27"/>
                    <a:pt x="23" y="27"/>
                    <a:pt x="22" y="26"/>
                  </a:cubicBezTo>
                  <a:cubicBezTo>
                    <a:pt x="1" y="14"/>
                    <a:pt x="1" y="14"/>
                    <a:pt x="1" y="14"/>
                  </a:cubicBezTo>
                  <a:cubicBezTo>
                    <a:pt x="0" y="13"/>
                    <a:pt x="0" y="13"/>
                    <a:pt x="1" y="12"/>
                  </a:cubicBezTo>
                  <a:cubicBezTo>
                    <a:pt x="22" y="0"/>
                    <a:pt x="22" y="0"/>
                    <a:pt x="22" y="0"/>
                  </a:cubicBezTo>
                  <a:cubicBezTo>
                    <a:pt x="23" y="0"/>
                    <a:pt x="24" y="0"/>
                    <a:pt x="25" y="0"/>
                  </a:cubicBezTo>
                  <a:cubicBezTo>
                    <a:pt x="46" y="12"/>
                    <a:pt x="46" y="12"/>
                    <a:pt x="46" y="12"/>
                  </a:cubicBezTo>
                  <a:cubicBezTo>
                    <a:pt x="46" y="13"/>
                    <a:pt x="46" y="13"/>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2" name="Freeform 451"/>
            <p:cNvSpPr>
              <a:spLocks/>
            </p:cNvSpPr>
            <p:nvPr/>
          </p:nvSpPr>
          <p:spPr bwMode="auto">
            <a:xfrm>
              <a:off x="6069013" y="2730500"/>
              <a:ext cx="187325" cy="111125"/>
            </a:xfrm>
            <a:custGeom>
              <a:avLst/>
              <a:gdLst>
                <a:gd name="T0" fmla="*/ 46 w 46"/>
                <a:gd name="T1" fmla="*/ 14 h 27"/>
                <a:gd name="T2" fmla="*/ 25 w 46"/>
                <a:gd name="T3" fmla="*/ 27 h 27"/>
                <a:gd name="T4" fmla="*/ 22 w 46"/>
                <a:gd name="T5" fmla="*/ 27 h 27"/>
                <a:gd name="T6" fmla="*/ 1 w 46"/>
                <a:gd name="T7" fmla="*/ 14 h 27"/>
                <a:gd name="T8" fmla="*/ 1 w 46"/>
                <a:gd name="T9" fmla="*/ 13 h 27"/>
                <a:gd name="T10" fmla="*/ 22 w 46"/>
                <a:gd name="T11" fmla="*/ 1 h 27"/>
                <a:gd name="T12" fmla="*/ 25 w 46"/>
                <a:gd name="T13" fmla="*/ 1 h 27"/>
                <a:gd name="T14" fmla="*/ 46 w 46"/>
                <a:gd name="T15" fmla="*/ 13 h 27"/>
                <a:gd name="T16" fmla="*/ 46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4"/>
                  </a:moveTo>
                  <a:cubicBezTo>
                    <a:pt x="25" y="27"/>
                    <a:pt x="25" y="27"/>
                    <a:pt x="25" y="27"/>
                  </a:cubicBezTo>
                  <a:cubicBezTo>
                    <a:pt x="24" y="27"/>
                    <a:pt x="23" y="27"/>
                    <a:pt x="22" y="27"/>
                  </a:cubicBezTo>
                  <a:cubicBezTo>
                    <a:pt x="1" y="14"/>
                    <a:pt x="1" y="14"/>
                    <a:pt x="1" y="14"/>
                  </a:cubicBezTo>
                  <a:cubicBezTo>
                    <a:pt x="0" y="14"/>
                    <a:pt x="0" y="13"/>
                    <a:pt x="1" y="13"/>
                  </a:cubicBezTo>
                  <a:cubicBezTo>
                    <a:pt x="22" y="1"/>
                    <a:pt x="22" y="1"/>
                    <a:pt x="22" y="1"/>
                  </a:cubicBezTo>
                  <a:cubicBezTo>
                    <a:pt x="23" y="0"/>
                    <a:pt x="24" y="0"/>
                    <a:pt x="25" y="1"/>
                  </a:cubicBezTo>
                  <a:cubicBezTo>
                    <a:pt x="46" y="13"/>
                    <a:pt x="46" y="13"/>
                    <a:pt x="46" y="13"/>
                  </a:cubicBezTo>
                  <a:cubicBezTo>
                    <a:pt x="46" y="13"/>
                    <a:pt x="46"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3" name="Freeform 452"/>
            <p:cNvSpPr>
              <a:spLocks/>
            </p:cNvSpPr>
            <p:nvPr/>
          </p:nvSpPr>
          <p:spPr bwMode="auto">
            <a:xfrm>
              <a:off x="6178550" y="2668588"/>
              <a:ext cx="188913" cy="106363"/>
            </a:xfrm>
            <a:custGeom>
              <a:avLst/>
              <a:gdLst>
                <a:gd name="T0" fmla="*/ 46 w 46"/>
                <a:gd name="T1" fmla="*/ 14 h 26"/>
                <a:gd name="T2" fmla="*/ 24 w 46"/>
                <a:gd name="T3" fmla="*/ 26 h 26"/>
                <a:gd name="T4" fmla="*/ 22 w 46"/>
                <a:gd name="T5" fmla="*/ 26 h 26"/>
                <a:gd name="T6" fmla="*/ 1 w 46"/>
                <a:gd name="T7" fmla="*/ 14 h 26"/>
                <a:gd name="T8" fmla="*/ 1 w 46"/>
                <a:gd name="T9" fmla="*/ 12 h 26"/>
                <a:gd name="T10" fmla="*/ 22 w 46"/>
                <a:gd name="T11" fmla="*/ 0 h 26"/>
                <a:gd name="T12" fmla="*/ 24 w 46"/>
                <a:gd name="T13" fmla="*/ 0 h 26"/>
                <a:gd name="T14" fmla="*/ 46 w 46"/>
                <a:gd name="T15" fmla="*/ 12 h 26"/>
                <a:gd name="T16" fmla="*/ 46 w 46"/>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6">
                  <a:moveTo>
                    <a:pt x="46" y="14"/>
                  </a:moveTo>
                  <a:cubicBezTo>
                    <a:pt x="24" y="26"/>
                    <a:pt x="24" y="26"/>
                    <a:pt x="24" y="26"/>
                  </a:cubicBezTo>
                  <a:cubicBezTo>
                    <a:pt x="24" y="26"/>
                    <a:pt x="23" y="26"/>
                    <a:pt x="22" y="26"/>
                  </a:cubicBezTo>
                  <a:cubicBezTo>
                    <a:pt x="1" y="14"/>
                    <a:pt x="1" y="14"/>
                    <a:pt x="1" y="14"/>
                  </a:cubicBezTo>
                  <a:cubicBezTo>
                    <a:pt x="0" y="13"/>
                    <a:pt x="0" y="13"/>
                    <a:pt x="1" y="12"/>
                  </a:cubicBezTo>
                  <a:cubicBezTo>
                    <a:pt x="22" y="0"/>
                    <a:pt x="22" y="0"/>
                    <a:pt x="22" y="0"/>
                  </a:cubicBezTo>
                  <a:cubicBezTo>
                    <a:pt x="23" y="0"/>
                    <a:pt x="24" y="0"/>
                    <a:pt x="24" y="0"/>
                  </a:cubicBezTo>
                  <a:cubicBezTo>
                    <a:pt x="46" y="12"/>
                    <a:pt x="46" y="12"/>
                    <a:pt x="46" y="12"/>
                  </a:cubicBezTo>
                  <a:cubicBezTo>
                    <a:pt x="46" y="13"/>
                    <a:pt x="46" y="13"/>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4" name="Freeform 453"/>
            <p:cNvSpPr>
              <a:spLocks/>
            </p:cNvSpPr>
            <p:nvPr/>
          </p:nvSpPr>
          <p:spPr bwMode="auto">
            <a:xfrm>
              <a:off x="6289675" y="2603500"/>
              <a:ext cx="188913" cy="111125"/>
            </a:xfrm>
            <a:custGeom>
              <a:avLst/>
              <a:gdLst>
                <a:gd name="T0" fmla="*/ 46 w 46"/>
                <a:gd name="T1" fmla="*/ 14 h 27"/>
                <a:gd name="T2" fmla="*/ 24 w 46"/>
                <a:gd name="T3" fmla="*/ 26 h 27"/>
                <a:gd name="T4" fmla="*/ 22 w 46"/>
                <a:gd name="T5" fmla="*/ 26 h 27"/>
                <a:gd name="T6" fmla="*/ 1 w 46"/>
                <a:gd name="T7" fmla="*/ 14 h 27"/>
                <a:gd name="T8" fmla="*/ 1 w 46"/>
                <a:gd name="T9" fmla="*/ 13 h 27"/>
                <a:gd name="T10" fmla="*/ 22 w 46"/>
                <a:gd name="T11" fmla="*/ 0 h 27"/>
                <a:gd name="T12" fmla="*/ 24 w 46"/>
                <a:gd name="T13" fmla="*/ 0 h 27"/>
                <a:gd name="T14" fmla="*/ 46 w 46"/>
                <a:gd name="T15" fmla="*/ 13 h 27"/>
                <a:gd name="T16" fmla="*/ 46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4"/>
                  </a:moveTo>
                  <a:cubicBezTo>
                    <a:pt x="24" y="26"/>
                    <a:pt x="24" y="26"/>
                    <a:pt x="24" y="26"/>
                  </a:cubicBezTo>
                  <a:cubicBezTo>
                    <a:pt x="24" y="27"/>
                    <a:pt x="23" y="27"/>
                    <a:pt x="22" y="26"/>
                  </a:cubicBezTo>
                  <a:cubicBezTo>
                    <a:pt x="1" y="14"/>
                    <a:pt x="1" y="14"/>
                    <a:pt x="1" y="14"/>
                  </a:cubicBezTo>
                  <a:cubicBezTo>
                    <a:pt x="0" y="14"/>
                    <a:pt x="0" y="13"/>
                    <a:pt x="1" y="13"/>
                  </a:cubicBezTo>
                  <a:cubicBezTo>
                    <a:pt x="22" y="0"/>
                    <a:pt x="22" y="0"/>
                    <a:pt x="22" y="0"/>
                  </a:cubicBezTo>
                  <a:cubicBezTo>
                    <a:pt x="23" y="0"/>
                    <a:pt x="24" y="0"/>
                    <a:pt x="24" y="0"/>
                  </a:cubicBezTo>
                  <a:cubicBezTo>
                    <a:pt x="46" y="13"/>
                    <a:pt x="46" y="13"/>
                    <a:pt x="46" y="13"/>
                  </a:cubicBezTo>
                  <a:cubicBezTo>
                    <a:pt x="46" y="13"/>
                    <a:pt x="46"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5" name="Freeform 454"/>
            <p:cNvSpPr>
              <a:spLocks/>
            </p:cNvSpPr>
            <p:nvPr/>
          </p:nvSpPr>
          <p:spPr bwMode="auto">
            <a:xfrm>
              <a:off x="6400800" y="2538413"/>
              <a:ext cx="188913" cy="109538"/>
            </a:xfrm>
            <a:custGeom>
              <a:avLst/>
              <a:gdLst>
                <a:gd name="T0" fmla="*/ 46 w 46"/>
                <a:gd name="T1" fmla="*/ 15 h 27"/>
                <a:gd name="T2" fmla="*/ 24 w 46"/>
                <a:gd name="T3" fmla="*/ 27 h 27"/>
                <a:gd name="T4" fmla="*/ 22 w 46"/>
                <a:gd name="T5" fmla="*/ 27 h 27"/>
                <a:gd name="T6" fmla="*/ 1 w 46"/>
                <a:gd name="T7" fmla="*/ 15 h 27"/>
                <a:gd name="T8" fmla="*/ 1 w 46"/>
                <a:gd name="T9" fmla="*/ 13 h 27"/>
                <a:gd name="T10" fmla="*/ 22 w 46"/>
                <a:gd name="T11" fmla="*/ 1 h 27"/>
                <a:gd name="T12" fmla="*/ 24 w 46"/>
                <a:gd name="T13" fmla="*/ 1 h 27"/>
                <a:gd name="T14" fmla="*/ 46 w 46"/>
                <a:gd name="T15" fmla="*/ 13 h 27"/>
                <a:gd name="T16" fmla="*/ 46 w 46"/>
                <a:gd name="T1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5"/>
                  </a:moveTo>
                  <a:cubicBezTo>
                    <a:pt x="24" y="27"/>
                    <a:pt x="24" y="27"/>
                    <a:pt x="24" y="27"/>
                  </a:cubicBezTo>
                  <a:cubicBezTo>
                    <a:pt x="24" y="27"/>
                    <a:pt x="23" y="27"/>
                    <a:pt x="22" y="27"/>
                  </a:cubicBezTo>
                  <a:cubicBezTo>
                    <a:pt x="1" y="15"/>
                    <a:pt x="1" y="15"/>
                    <a:pt x="1" y="15"/>
                  </a:cubicBezTo>
                  <a:cubicBezTo>
                    <a:pt x="0" y="14"/>
                    <a:pt x="0" y="13"/>
                    <a:pt x="1" y="13"/>
                  </a:cubicBezTo>
                  <a:cubicBezTo>
                    <a:pt x="22" y="1"/>
                    <a:pt x="22" y="1"/>
                    <a:pt x="22" y="1"/>
                  </a:cubicBezTo>
                  <a:cubicBezTo>
                    <a:pt x="23" y="0"/>
                    <a:pt x="24" y="0"/>
                    <a:pt x="24" y="1"/>
                  </a:cubicBezTo>
                  <a:cubicBezTo>
                    <a:pt x="46" y="13"/>
                    <a:pt x="46" y="13"/>
                    <a:pt x="46" y="13"/>
                  </a:cubicBezTo>
                  <a:cubicBezTo>
                    <a:pt x="46" y="13"/>
                    <a:pt x="46" y="14"/>
                    <a:pt x="46"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6" name="Freeform 455"/>
            <p:cNvSpPr>
              <a:spLocks/>
            </p:cNvSpPr>
            <p:nvPr/>
          </p:nvSpPr>
          <p:spPr bwMode="auto">
            <a:xfrm>
              <a:off x="6510338" y="2476500"/>
              <a:ext cx="188913" cy="111125"/>
            </a:xfrm>
            <a:custGeom>
              <a:avLst/>
              <a:gdLst>
                <a:gd name="T0" fmla="*/ 46 w 46"/>
                <a:gd name="T1" fmla="*/ 14 h 27"/>
                <a:gd name="T2" fmla="*/ 24 w 46"/>
                <a:gd name="T3" fmla="*/ 26 h 27"/>
                <a:gd name="T4" fmla="*/ 22 w 46"/>
                <a:gd name="T5" fmla="*/ 26 h 27"/>
                <a:gd name="T6" fmla="*/ 1 w 46"/>
                <a:gd name="T7" fmla="*/ 14 h 27"/>
                <a:gd name="T8" fmla="*/ 1 w 46"/>
                <a:gd name="T9" fmla="*/ 12 h 27"/>
                <a:gd name="T10" fmla="*/ 22 w 46"/>
                <a:gd name="T11" fmla="*/ 0 h 27"/>
                <a:gd name="T12" fmla="*/ 24 w 46"/>
                <a:gd name="T13" fmla="*/ 0 h 27"/>
                <a:gd name="T14" fmla="*/ 46 w 46"/>
                <a:gd name="T15" fmla="*/ 12 h 27"/>
                <a:gd name="T16" fmla="*/ 46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4"/>
                  </a:moveTo>
                  <a:cubicBezTo>
                    <a:pt x="24" y="26"/>
                    <a:pt x="24" y="26"/>
                    <a:pt x="24" y="26"/>
                  </a:cubicBezTo>
                  <a:cubicBezTo>
                    <a:pt x="24" y="27"/>
                    <a:pt x="23" y="27"/>
                    <a:pt x="22" y="26"/>
                  </a:cubicBezTo>
                  <a:cubicBezTo>
                    <a:pt x="1" y="14"/>
                    <a:pt x="1" y="14"/>
                    <a:pt x="1" y="14"/>
                  </a:cubicBezTo>
                  <a:cubicBezTo>
                    <a:pt x="0" y="14"/>
                    <a:pt x="0" y="13"/>
                    <a:pt x="1" y="12"/>
                  </a:cubicBezTo>
                  <a:cubicBezTo>
                    <a:pt x="22" y="0"/>
                    <a:pt x="22" y="0"/>
                    <a:pt x="22" y="0"/>
                  </a:cubicBezTo>
                  <a:cubicBezTo>
                    <a:pt x="23" y="0"/>
                    <a:pt x="24" y="0"/>
                    <a:pt x="24" y="0"/>
                  </a:cubicBezTo>
                  <a:cubicBezTo>
                    <a:pt x="46" y="12"/>
                    <a:pt x="46" y="12"/>
                    <a:pt x="46" y="12"/>
                  </a:cubicBezTo>
                  <a:cubicBezTo>
                    <a:pt x="46" y="13"/>
                    <a:pt x="46"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7" name="Freeform 456"/>
            <p:cNvSpPr>
              <a:spLocks/>
            </p:cNvSpPr>
            <p:nvPr/>
          </p:nvSpPr>
          <p:spPr bwMode="auto">
            <a:xfrm>
              <a:off x="6621463" y="2411413"/>
              <a:ext cx="188913" cy="109538"/>
            </a:xfrm>
            <a:custGeom>
              <a:avLst/>
              <a:gdLst>
                <a:gd name="T0" fmla="*/ 46 w 46"/>
                <a:gd name="T1" fmla="*/ 14 h 27"/>
                <a:gd name="T2" fmla="*/ 24 w 46"/>
                <a:gd name="T3" fmla="*/ 27 h 27"/>
                <a:gd name="T4" fmla="*/ 22 w 46"/>
                <a:gd name="T5" fmla="*/ 27 h 27"/>
                <a:gd name="T6" fmla="*/ 1 w 46"/>
                <a:gd name="T7" fmla="*/ 14 h 27"/>
                <a:gd name="T8" fmla="*/ 1 w 46"/>
                <a:gd name="T9" fmla="*/ 13 h 27"/>
                <a:gd name="T10" fmla="*/ 22 w 46"/>
                <a:gd name="T11" fmla="*/ 1 h 27"/>
                <a:gd name="T12" fmla="*/ 24 w 46"/>
                <a:gd name="T13" fmla="*/ 1 h 27"/>
                <a:gd name="T14" fmla="*/ 46 w 46"/>
                <a:gd name="T15" fmla="*/ 13 h 27"/>
                <a:gd name="T16" fmla="*/ 46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4"/>
                  </a:moveTo>
                  <a:cubicBezTo>
                    <a:pt x="24" y="27"/>
                    <a:pt x="24" y="27"/>
                    <a:pt x="24" y="27"/>
                  </a:cubicBezTo>
                  <a:cubicBezTo>
                    <a:pt x="24" y="27"/>
                    <a:pt x="22" y="27"/>
                    <a:pt x="22" y="27"/>
                  </a:cubicBezTo>
                  <a:cubicBezTo>
                    <a:pt x="1" y="14"/>
                    <a:pt x="1" y="14"/>
                    <a:pt x="1" y="14"/>
                  </a:cubicBezTo>
                  <a:cubicBezTo>
                    <a:pt x="0" y="14"/>
                    <a:pt x="0" y="13"/>
                    <a:pt x="1" y="13"/>
                  </a:cubicBezTo>
                  <a:cubicBezTo>
                    <a:pt x="22" y="1"/>
                    <a:pt x="22" y="1"/>
                    <a:pt x="22" y="1"/>
                  </a:cubicBezTo>
                  <a:cubicBezTo>
                    <a:pt x="22" y="0"/>
                    <a:pt x="24" y="0"/>
                    <a:pt x="24" y="1"/>
                  </a:cubicBezTo>
                  <a:cubicBezTo>
                    <a:pt x="46" y="13"/>
                    <a:pt x="46" y="13"/>
                    <a:pt x="46" y="13"/>
                  </a:cubicBezTo>
                  <a:cubicBezTo>
                    <a:pt x="46" y="13"/>
                    <a:pt x="46"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8" name="Freeform 457"/>
            <p:cNvSpPr>
              <a:spLocks/>
            </p:cNvSpPr>
            <p:nvPr/>
          </p:nvSpPr>
          <p:spPr bwMode="auto">
            <a:xfrm>
              <a:off x="6732588" y="2349500"/>
              <a:ext cx="188913" cy="106363"/>
            </a:xfrm>
            <a:custGeom>
              <a:avLst/>
              <a:gdLst>
                <a:gd name="T0" fmla="*/ 46 w 46"/>
                <a:gd name="T1" fmla="*/ 14 h 26"/>
                <a:gd name="T2" fmla="*/ 24 w 46"/>
                <a:gd name="T3" fmla="*/ 26 h 26"/>
                <a:gd name="T4" fmla="*/ 22 w 46"/>
                <a:gd name="T5" fmla="*/ 26 h 26"/>
                <a:gd name="T6" fmla="*/ 1 w 46"/>
                <a:gd name="T7" fmla="*/ 14 h 26"/>
                <a:gd name="T8" fmla="*/ 1 w 46"/>
                <a:gd name="T9" fmla="*/ 12 h 26"/>
                <a:gd name="T10" fmla="*/ 22 w 46"/>
                <a:gd name="T11" fmla="*/ 0 h 26"/>
                <a:gd name="T12" fmla="*/ 24 w 46"/>
                <a:gd name="T13" fmla="*/ 0 h 26"/>
                <a:gd name="T14" fmla="*/ 46 w 46"/>
                <a:gd name="T15" fmla="*/ 12 h 26"/>
                <a:gd name="T16" fmla="*/ 46 w 46"/>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6">
                  <a:moveTo>
                    <a:pt x="46" y="14"/>
                  </a:moveTo>
                  <a:cubicBezTo>
                    <a:pt x="24" y="26"/>
                    <a:pt x="24" y="26"/>
                    <a:pt x="24" y="26"/>
                  </a:cubicBezTo>
                  <a:cubicBezTo>
                    <a:pt x="24" y="26"/>
                    <a:pt x="22" y="26"/>
                    <a:pt x="22" y="26"/>
                  </a:cubicBezTo>
                  <a:cubicBezTo>
                    <a:pt x="1" y="14"/>
                    <a:pt x="1" y="14"/>
                    <a:pt x="1" y="14"/>
                  </a:cubicBezTo>
                  <a:cubicBezTo>
                    <a:pt x="0" y="13"/>
                    <a:pt x="0" y="13"/>
                    <a:pt x="1" y="12"/>
                  </a:cubicBezTo>
                  <a:cubicBezTo>
                    <a:pt x="22" y="0"/>
                    <a:pt x="22" y="0"/>
                    <a:pt x="22" y="0"/>
                  </a:cubicBezTo>
                  <a:cubicBezTo>
                    <a:pt x="22" y="0"/>
                    <a:pt x="24" y="0"/>
                    <a:pt x="24" y="0"/>
                  </a:cubicBezTo>
                  <a:cubicBezTo>
                    <a:pt x="46" y="12"/>
                    <a:pt x="46" y="12"/>
                    <a:pt x="46" y="12"/>
                  </a:cubicBezTo>
                  <a:cubicBezTo>
                    <a:pt x="46" y="13"/>
                    <a:pt x="46" y="13"/>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69" name="Freeform 458"/>
            <p:cNvSpPr>
              <a:spLocks/>
            </p:cNvSpPr>
            <p:nvPr/>
          </p:nvSpPr>
          <p:spPr bwMode="auto">
            <a:xfrm>
              <a:off x="6843713" y="2284413"/>
              <a:ext cx="187325" cy="109538"/>
            </a:xfrm>
            <a:custGeom>
              <a:avLst/>
              <a:gdLst>
                <a:gd name="T0" fmla="*/ 46 w 46"/>
                <a:gd name="T1" fmla="*/ 14 h 27"/>
                <a:gd name="T2" fmla="*/ 24 w 46"/>
                <a:gd name="T3" fmla="*/ 26 h 27"/>
                <a:gd name="T4" fmla="*/ 22 w 46"/>
                <a:gd name="T5" fmla="*/ 26 h 27"/>
                <a:gd name="T6" fmla="*/ 1 w 46"/>
                <a:gd name="T7" fmla="*/ 14 h 27"/>
                <a:gd name="T8" fmla="*/ 1 w 46"/>
                <a:gd name="T9" fmla="*/ 13 h 27"/>
                <a:gd name="T10" fmla="*/ 22 w 46"/>
                <a:gd name="T11" fmla="*/ 0 h 27"/>
                <a:gd name="T12" fmla="*/ 24 w 46"/>
                <a:gd name="T13" fmla="*/ 0 h 27"/>
                <a:gd name="T14" fmla="*/ 46 w 46"/>
                <a:gd name="T15" fmla="*/ 13 h 27"/>
                <a:gd name="T16" fmla="*/ 46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4"/>
                  </a:moveTo>
                  <a:cubicBezTo>
                    <a:pt x="24" y="26"/>
                    <a:pt x="24" y="26"/>
                    <a:pt x="24" y="26"/>
                  </a:cubicBezTo>
                  <a:cubicBezTo>
                    <a:pt x="24" y="27"/>
                    <a:pt x="22" y="27"/>
                    <a:pt x="22" y="26"/>
                  </a:cubicBezTo>
                  <a:cubicBezTo>
                    <a:pt x="1" y="14"/>
                    <a:pt x="1" y="14"/>
                    <a:pt x="1" y="14"/>
                  </a:cubicBezTo>
                  <a:cubicBezTo>
                    <a:pt x="0" y="14"/>
                    <a:pt x="0" y="13"/>
                    <a:pt x="1" y="13"/>
                  </a:cubicBezTo>
                  <a:cubicBezTo>
                    <a:pt x="22" y="0"/>
                    <a:pt x="22" y="0"/>
                    <a:pt x="22" y="0"/>
                  </a:cubicBezTo>
                  <a:cubicBezTo>
                    <a:pt x="22" y="0"/>
                    <a:pt x="24" y="0"/>
                    <a:pt x="24" y="0"/>
                  </a:cubicBezTo>
                  <a:cubicBezTo>
                    <a:pt x="46" y="13"/>
                    <a:pt x="46" y="13"/>
                    <a:pt x="46" y="13"/>
                  </a:cubicBezTo>
                  <a:cubicBezTo>
                    <a:pt x="46" y="13"/>
                    <a:pt x="46"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0" name="Freeform 459"/>
            <p:cNvSpPr>
              <a:spLocks/>
            </p:cNvSpPr>
            <p:nvPr/>
          </p:nvSpPr>
          <p:spPr bwMode="auto">
            <a:xfrm>
              <a:off x="6953250" y="2217738"/>
              <a:ext cx="188913" cy="111125"/>
            </a:xfrm>
            <a:custGeom>
              <a:avLst/>
              <a:gdLst>
                <a:gd name="T0" fmla="*/ 46 w 46"/>
                <a:gd name="T1" fmla="*/ 15 h 27"/>
                <a:gd name="T2" fmla="*/ 24 w 46"/>
                <a:gd name="T3" fmla="*/ 27 h 27"/>
                <a:gd name="T4" fmla="*/ 22 w 46"/>
                <a:gd name="T5" fmla="*/ 27 h 27"/>
                <a:gd name="T6" fmla="*/ 0 w 46"/>
                <a:gd name="T7" fmla="*/ 15 h 27"/>
                <a:gd name="T8" fmla="*/ 0 w 46"/>
                <a:gd name="T9" fmla="*/ 13 h 27"/>
                <a:gd name="T10" fmla="*/ 22 w 46"/>
                <a:gd name="T11" fmla="*/ 1 h 27"/>
                <a:gd name="T12" fmla="*/ 24 w 46"/>
                <a:gd name="T13" fmla="*/ 1 h 27"/>
                <a:gd name="T14" fmla="*/ 46 w 46"/>
                <a:gd name="T15" fmla="*/ 13 h 27"/>
                <a:gd name="T16" fmla="*/ 46 w 46"/>
                <a:gd name="T1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5"/>
                  </a:moveTo>
                  <a:cubicBezTo>
                    <a:pt x="24" y="27"/>
                    <a:pt x="24" y="27"/>
                    <a:pt x="24" y="27"/>
                  </a:cubicBezTo>
                  <a:cubicBezTo>
                    <a:pt x="24" y="27"/>
                    <a:pt x="22" y="27"/>
                    <a:pt x="22" y="27"/>
                  </a:cubicBezTo>
                  <a:cubicBezTo>
                    <a:pt x="0" y="15"/>
                    <a:pt x="0" y="15"/>
                    <a:pt x="0" y="15"/>
                  </a:cubicBezTo>
                  <a:cubicBezTo>
                    <a:pt x="0" y="14"/>
                    <a:pt x="0" y="14"/>
                    <a:pt x="0" y="13"/>
                  </a:cubicBezTo>
                  <a:cubicBezTo>
                    <a:pt x="22" y="1"/>
                    <a:pt x="22" y="1"/>
                    <a:pt x="22" y="1"/>
                  </a:cubicBezTo>
                  <a:cubicBezTo>
                    <a:pt x="22" y="0"/>
                    <a:pt x="24" y="0"/>
                    <a:pt x="24" y="1"/>
                  </a:cubicBezTo>
                  <a:cubicBezTo>
                    <a:pt x="46" y="13"/>
                    <a:pt x="46" y="13"/>
                    <a:pt x="46" y="13"/>
                  </a:cubicBezTo>
                  <a:cubicBezTo>
                    <a:pt x="46" y="14"/>
                    <a:pt x="46" y="14"/>
                    <a:pt x="46"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1" name="Freeform 460"/>
            <p:cNvSpPr>
              <a:spLocks/>
            </p:cNvSpPr>
            <p:nvPr/>
          </p:nvSpPr>
          <p:spPr bwMode="auto">
            <a:xfrm>
              <a:off x="7064375" y="2157413"/>
              <a:ext cx="188913" cy="109538"/>
            </a:xfrm>
            <a:custGeom>
              <a:avLst/>
              <a:gdLst>
                <a:gd name="T0" fmla="*/ 46 w 46"/>
                <a:gd name="T1" fmla="*/ 14 h 27"/>
                <a:gd name="T2" fmla="*/ 24 w 46"/>
                <a:gd name="T3" fmla="*/ 26 h 27"/>
                <a:gd name="T4" fmla="*/ 22 w 46"/>
                <a:gd name="T5" fmla="*/ 26 h 27"/>
                <a:gd name="T6" fmla="*/ 0 w 46"/>
                <a:gd name="T7" fmla="*/ 14 h 27"/>
                <a:gd name="T8" fmla="*/ 0 w 46"/>
                <a:gd name="T9" fmla="*/ 13 h 27"/>
                <a:gd name="T10" fmla="*/ 22 w 46"/>
                <a:gd name="T11" fmla="*/ 0 h 27"/>
                <a:gd name="T12" fmla="*/ 24 w 46"/>
                <a:gd name="T13" fmla="*/ 0 h 27"/>
                <a:gd name="T14" fmla="*/ 46 w 46"/>
                <a:gd name="T15" fmla="*/ 13 h 27"/>
                <a:gd name="T16" fmla="*/ 46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4"/>
                  </a:moveTo>
                  <a:cubicBezTo>
                    <a:pt x="24" y="26"/>
                    <a:pt x="24" y="26"/>
                    <a:pt x="24" y="26"/>
                  </a:cubicBezTo>
                  <a:cubicBezTo>
                    <a:pt x="24" y="27"/>
                    <a:pt x="22" y="27"/>
                    <a:pt x="22" y="26"/>
                  </a:cubicBezTo>
                  <a:cubicBezTo>
                    <a:pt x="0" y="14"/>
                    <a:pt x="0" y="14"/>
                    <a:pt x="0" y="14"/>
                  </a:cubicBezTo>
                  <a:cubicBezTo>
                    <a:pt x="0" y="14"/>
                    <a:pt x="0" y="13"/>
                    <a:pt x="0" y="13"/>
                  </a:cubicBezTo>
                  <a:cubicBezTo>
                    <a:pt x="22" y="0"/>
                    <a:pt x="22" y="0"/>
                    <a:pt x="22" y="0"/>
                  </a:cubicBezTo>
                  <a:cubicBezTo>
                    <a:pt x="22" y="0"/>
                    <a:pt x="24" y="0"/>
                    <a:pt x="24" y="0"/>
                  </a:cubicBezTo>
                  <a:cubicBezTo>
                    <a:pt x="46" y="13"/>
                    <a:pt x="46" y="13"/>
                    <a:pt x="46" y="13"/>
                  </a:cubicBezTo>
                  <a:cubicBezTo>
                    <a:pt x="46" y="13"/>
                    <a:pt x="46"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2" name="Freeform 461"/>
            <p:cNvSpPr>
              <a:spLocks/>
            </p:cNvSpPr>
            <p:nvPr/>
          </p:nvSpPr>
          <p:spPr bwMode="auto">
            <a:xfrm>
              <a:off x="5978525" y="2906713"/>
              <a:ext cx="192088" cy="106363"/>
            </a:xfrm>
            <a:custGeom>
              <a:avLst/>
              <a:gdLst>
                <a:gd name="T0" fmla="*/ 46 w 47"/>
                <a:gd name="T1" fmla="*/ 14 h 26"/>
                <a:gd name="T2" fmla="*/ 25 w 47"/>
                <a:gd name="T3" fmla="*/ 26 h 26"/>
                <a:gd name="T4" fmla="*/ 22 w 47"/>
                <a:gd name="T5" fmla="*/ 26 h 26"/>
                <a:gd name="T6" fmla="*/ 1 w 47"/>
                <a:gd name="T7" fmla="*/ 14 h 26"/>
                <a:gd name="T8" fmla="*/ 1 w 47"/>
                <a:gd name="T9" fmla="*/ 12 h 26"/>
                <a:gd name="T10" fmla="*/ 22 w 47"/>
                <a:gd name="T11" fmla="*/ 0 h 26"/>
                <a:gd name="T12" fmla="*/ 25 w 47"/>
                <a:gd name="T13" fmla="*/ 0 h 26"/>
                <a:gd name="T14" fmla="*/ 46 w 47"/>
                <a:gd name="T15" fmla="*/ 12 h 26"/>
                <a:gd name="T16" fmla="*/ 46 w 47"/>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6">
                  <a:moveTo>
                    <a:pt x="46" y="14"/>
                  </a:moveTo>
                  <a:cubicBezTo>
                    <a:pt x="25" y="26"/>
                    <a:pt x="25" y="26"/>
                    <a:pt x="25" y="26"/>
                  </a:cubicBezTo>
                  <a:cubicBezTo>
                    <a:pt x="24" y="26"/>
                    <a:pt x="23" y="26"/>
                    <a:pt x="22" y="26"/>
                  </a:cubicBezTo>
                  <a:cubicBezTo>
                    <a:pt x="1" y="14"/>
                    <a:pt x="1" y="14"/>
                    <a:pt x="1" y="14"/>
                  </a:cubicBezTo>
                  <a:cubicBezTo>
                    <a:pt x="0" y="13"/>
                    <a:pt x="0" y="13"/>
                    <a:pt x="1" y="12"/>
                  </a:cubicBezTo>
                  <a:cubicBezTo>
                    <a:pt x="22" y="0"/>
                    <a:pt x="22" y="0"/>
                    <a:pt x="22" y="0"/>
                  </a:cubicBezTo>
                  <a:cubicBezTo>
                    <a:pt x="23" y="0"/>
                    <a:pt x="24" y="0"/>
                    <a:pt x="25" y="0"/>
                  </a:cubicBezTo>
                  <a:cubicBezTo>
                    <a:pt x="46" y="12"/>
                    <a:pt x="46" y="12"/>
                    <a:pt x="46" y="12"/>
                  </a:cubicBezTo>
                  <a:cubicBezTo>
                    <a:pt x="47" y="13"/>
                    <a:pt x="47" y="13"/>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3" name="Freeform 462"/>
            <p:cNvSpPr>
              <a:spLocks/>
            </p:cNvSpPr>
            <p:nvPr/>
          </p:nvSpPr>
          <p:spPr bwMode="auto">
            <a:xfrm>
              <a:off x="6089650" y="2841625"/>
              <a:ext cx="192088" cy="109538"/>
            </a:xfrm>
            <a:custGeom>
              <a:avLst/>
              <a:gdLst>
                <a:gd name="T0" fmla="*/ 46 w 47"/>
                <a:gd name="T1" fmla="*/ 14 h 27"/>
                <a:gd name="T2" fmla="*/ 25 w 47"/>
                <a:gd name="T3" fmla="*/ 26 h 27"/>
                <a:gd name="T4" fmla="*/ 22 w 47"/>
                <a:gd name="T5" fmla="*/ 26 h 27"/>
                <a:gd name="T6" fmla="*/ 1 w 47"/>
                <a:gd name="T7" fmla="*/ 14 h 27"/>
                <a:gd name="T8" fmla="*/ 1 w 47"/>
                <a:gd name="T9" fmla="*/ 13 h 27"/>
                <a:gd name="T10" fmla="*/ 22 w 47"/>
                <a:gd name="T11" fmla="*/ 0 h 27"/>
                <a:gd name="T12" fmla="*/ 25 w 47"/>
                <a:gd name="T13" fmla="*/ 0 h 27"/>
                <a:gd name="T14" fmla="*/ 46 w 47"/>
                <a:gd name="T15" fmla="*/ 13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6"/>
                    <a:pt x="25" y="26"/>
                    <a:pt x="25" y="26"/>
                  </a:cubicBezTo>
                  <a:cubicBezTo>
                    <a:pt x="24" y="27"/>
                    <a:pt x="23" y="27"/>
                    <a:pt x="22" y="26"/>
                  </a:cubicBezTo>
                  <a:cubicBezTo>
                    <a:pt x="1" y="14"/>
                    <a:pt x="1" y="14"/>
                    <a:pt x="1" y="14"/>
                  </a:cubicBezTo>
                  <a:cubicBezTo>
                    <a:pt x="0" y="14"/>
                    <a:pt x="0" y="13"/>
                    <a:pt x="1" y="13"/>
                  </a:cubicBezTo>
                  <a:cubicBezTo>
                    <a:pt x="22" y="0"/>
                    <a:pt x="22" y="0"/>
                    <a:pt x="22" y="0"/>
                  </a:cubicBezTo>
                  <a:cubicBezTo>
                    <a:pt x="23" y="0"/>
                    <a:pt x="24" y="0"/>
                    <a:pt x="25" y="0"/>
                  </a:cubicBezTo>
                  <a:cubicBezTo>
                    <a:pt x="46" y="13"/>
                    <a:pt x="46" y="13"/>
                    <a:pt x="46" y="13"/>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4" name="Freeform 463"/>
            <p:cNvSpPr>
              <a:spLocks/>
            </p:cNvSpPr>
            <p:nvPr/>
          </p:nvSpPr>
          <p:spPr bwMode="auto">
            <a:xfrm>
              <a:off x="6199188" y="2774950"/>
              <a:ext cx="193675" cy="111125"/>
            </a:xfrm>
            <a:custGeom>
              <a:avLst/>
              <a:gdLst>
                <a:gd name="T0" fmla="*/ 46 w 47"/>
                <a:gd name="T1" fmla="*/ 15 h 27"/>
                <a:gd name="T2" fmla="*/ 25 w 47"/>
                <a:gd name="T3" fmla="*/ 27 h 27"/>
                <a:gd name="T4" fmla="*/ 22 w 47"/>
                <a:gd name="T5" fmla="*/ 27 h 27"/>
                <a:gd name="T6" fmla="*/ 1 w 47"/>
                <a:gd name="T7" fmla="*/ 15 h 27"/>
                <a:gd name="T8" fmla="*/ 1 w 47"/>
                <a:gd name="T9" fmla="*/ 13 h 27"/>
                <a:gd name="T10" fmla="*/ 22 w 47"/>
                <a:gd name="T11" fmla="*/ 1 h 27"/>
                <a:gd name="T12" fmla="*/ 25 w 47"/>
                <a:gd name="T13" fmla="*/ 1 h 27"/>
                <a:gd name="T14" fmla="*/ 46 w 47"/>
                <a:gd name="T15" fmla="*/ 13 h 27"/>
                <a:gd name="T16" fmla="*/ 46 w 47"/>
                <a:gd name="T1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5"/>
                  </a:moveTo>
                  <a:cubicBezTo>
                    <a:pt x="25" y="27"/>
                    <a:pt x="25" y="27"/>
                    <a:pt x="25" y="27"/>
                  </a:cubicBezTo>
                  <a:cubicBezTo>
                    <a:pt x="24" y="27"/>
                    <a:pt x="23" y="27"/>
                    <a:pt x="22" y="27"/>
                  </a:cubicBezTo>
                  <a:cubicBezTo>
                    <a:pt x="1" y="15"/>
                    <a:pt x="1" y="15"/>
                    <a:pt x="1" y="15"/>
                  </a:cubicBezTo>
                  <a:cubicBezTo>
                    <a:pt x="0" y="14"/>
                    <a:pt x="0" y="13"/>
                    <a:pt x="1" y="13"/>
                  </a:cubicBezTo>
                  <a:cubicBezTo>
                    <a:pt x="22" y="1"/>
                    <a:pt x="22" y="1"/>
                    <a:pt x="22" y="1"/>
                  </a:cubicBezTo>
                  <a:cubicBezTo>
                    <a:pt x="23" y="0"/>
                    <a:pt x="24" y="0"/>
                    <a:pt x="25" y="1"/>
                  </a:cubicBezTo>
                  <a:cubicBezTo>
                    <a:pt x="46" y="13"/>
                    <a:pt x="46" y="13"/>
                    <a:pt x="46" y="13"/>
                  </a:cubicBezTo>
                  <a:cubicBezTo>
                    <a:pt x="47" y="13"/>
                    <a:pt x="47" y="14"/>
                    <a:pt x="46"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5" name="Freeform 464"/>
            <p:cNvSpPr>
              <a:spLocks/>
            </p:cNvSpPr>
            <p:nvPr/>
          </p:nvSpPr>
          <p:spPr bwMode="auto">
            <a:xfrm>
              <a:off x="6310313" y="2714625"/>
              <a:ext cx="192088" cy="109538"/>
            </a:xfrm>
            <a:custGeom>
              <a:avLst/>
              <a:gdLst>
                <a:gd name="T0" fmla="*/ 46 w 47"/>
                <a:gd name="T1" fmla="*/ 14 h 27"/>
                <a:gd name="T2" fmla="*/ 25 w 47"/>
                <a:gd name="T3" fmla="*/ 26 h 27"/>
                <a:gd name="T4" fmla="*/ 22 w 47"/>
                <a:gd name="T5" fmla="*/ 26 h 27"/>
                <a:gd name="T6" fmla="*/ 1 w 47"/>
                <a:gd name="T7" fmla="*/ 14 h 27"/>
                <a:gd name="T8" fmla="*/ 1 w 47"/>
                <a:gd name="T9" fmla="*/ 12 h 27"/>
                <a:gd name="T10" fmla="*/ 22 w 47"/>
                <a:gd name="T11" fmla="*/ 0 h 27"/>
                <a:gd name="T12" fmla="*/ 25 w 47"/>
                <a:gd name="T13" fmla="*/ 0 h 27"/>
                <a:gd name="T14" fmla="*/ 46 w 47"/>
                <a:gd name="T15" fmla="*/ 12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6"/>
                    <a:pt x="25" y="26"/>
                    <a:pt x="25" y="26"/>
                  </a:cubicBezTo>
                  <a:cubicBezTo>
                    <a:pt x="24" y="27"/>
                    <a:pt x="23" y="27"/>
                    <a:pt x="22" y="26"/>
                  </a:cubicBezTo>
                  <a:cubicBezTo>
                    <a:pt x="1" y="14"/>
                    <a:pt x="1" y="14"/>
                    <a:pt x="1" y="14"/>
                  </a:cubicBezTo>
                  <a:cubicBezTo>
                    <a:pt x="0" y="14"/>
                    <a:pt x="0" y="13"/>
                    <a:pt x="1" y="12"/>
                  </a:cubicBezTo>
                  <a:cubicBezTo>
                    <a:pt x="22" y="0"/>
                    <a:pt x="22" y="0"/>
                    <a:pt x="22" y="0"/>
                  </a:cubicBezTo>
                  <a:cubicBezTo>
                    <a:pt x="23" y="0"/>
                    <a:pt x="24" y="0"/>
                    <a:pt x="25" y="0"/>
                  </a:cubicBezTo>
                  <a:cubicBezTo>
                    <a:pt x="46" y="12"/>
                    <a:pt x="46" y="12"/>
                    <a:pt x="46" y="12"/>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6" name="Freeform 465"/>
            <p:cNvSpPr>
              <a:spLocks/>
            </p:cNvSpPr>
            <p:nvPr/>
          </p:nvSpPr>
          <p:spPr bwMode="auto">
            <a:xfrm>
              <a:off x="6421438" y="2647950"/>
              <a:ext cx="192088" cy="111125"/>
            </a:xfrm>
            <a:custGeom>
              <a:avLst/>
              <a:gdLst>
                <a:gd name="T0" fmla="*/ 46 w 47"/>
                <a:gd name="T1" fmla="*/ 14 h 27"/>
                <a:gd name="T2" fmla="*/ 25 w 47"/>
                <a:gd name="T3" fmla="*/ 27 h 27"/>
                <a:gd name="T4" fmla="*/ 22 w 47"/>
                <a:gd name="T5" fmla="*/ 27 h 27"/>
                <a:gd name="T6" fmla="*/ 1 w 47"/>
                <a:gd name="T7" fmla="*/ 14 h 27"/>
                <a:gd name="T8" fmla="*/ 1 w 47"/>
                <a:gd name="T9" fmla="*/ 13 h 27"/>
                <a:gd name="T10" fmla="*/ 22 w 47"/>
                <a:gd name="T11" fmla="*/ 1 h 27"/>
                <a:gd name="T12" fmla="*/ 25 w 47"/>
                <a:gd name="T13" fmla="*/ 1 h 27"/>
                <a:gd name="T14" fmla="*/ 46 w 47"/>
                <a:gd name="T15" fmla="*/ 13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7"/>
                    <a:pt x="25" y="27"/>
                    <a:pt x="25" y="27"/>
                  </a:cubicBezTo>
                  <a:cubicBezTo>
                    <a:pt x="24" y="27"/>
                    <a:pt x="23" y="27"/>
                    <a:pt x="22" y="27"/>
                  </a:cubicBezTo>
                  <a:cubicBezTo>
                    <a:pt x="1" y="14"/>
                    <a:pt x="1" y="14"/>
                    <a:pt x="1" y="14"/>
                  </a:cubicBezTo>
                  <a:cubicBezTo>
                    <a:pt x="0" y="14"/>
                    <a:pt x="0" y="13"/>
                    <a:pt x="1" y="13"/>
                  </a:cubicBezTo>
                  <a:cubicBezTo>
                    <a:pt x="22" y="1"/>
                    <a:pt x="22" y="1"/>
                    <a:pt x="22" y="1"/>
                  </a:cubicBezTo>
                  <a:cubicBezTo>
                    <a:pt x="23" y="0"/>
                    <a:pt x="24" y="0"/>
                    <a:pt x="25" y="1"/>
                  </a:cubicBezTo>
                  <a:cubicBezTo>
                    <a:pt x="46" y="13"/>
                    <a:pt x="46" y="13"/>
                    <a:pt x="46" y="13"/>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7" name="Freeform 466"/>
            <p:cNvSpPr>
              <a:spLocks/>
            </p:cNvSpPr>
            <p:nvPr/>
          </p:nvSpPr>
          <p:spPr bwMode="auto">
            <a:xfrm>
              <a:off x="6530975" y="2587625"/>
              <a:ext cx="193675" cy="106363"/>
            </a:xfrm>
            <a:custGeom>
              <a:avLst/>
              <a:gdLst>
                <a:gd name="T0" fmla="*/ 46 w 47"/>
                <a:gd name="T1" fmla="*/ 14 h 26"/>
                <a:gd name="T2" fmla="*/ 25 w 47"/>
                <a:gd name="T3" fmla="*/ 26 h 26"/>
                <a:gd name="T4" fmla="*/ 22 w 47"/>
                <a:gd name="T5" fmla="*/ 26 h 26"/>
                <a:gd name="T6" fmla="*/ 1 w 47"/>
                <a:gd name="T7" fmla="*/ 14 h 26"/>
                <a:gd name="T8" fmla="*/ 1 w 47"/>
                <a:gd name="T9" fmla="*/ 12 h 26"/>
                <a:gd name="T10" fmla="*/ 22 w 47"/>
                <a:gd name="T11" fmla="*/ 0 h 26"/>
                <a:gd name="T12" fmla="*/ 25 w 47"/>
                <a:gd name="T13" fmla="*/ 0 h 26"/>
                <a:gd name="T14" fmla="*/ 46 w 47"/>
                <a:gd name="T15" fmla="*/ 12 h 26"/>
                <a:gd name="T16" fmla="*/ 46 w 47"/>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6">
                  <a:moveTo>
                    <a:pt x="46" y="14"/>
                  </a:moveTo>
                  <a:cubicBezTo>
                    <a:pt x="25" y="26"/>
                    <a:pt x="25" y="26"/>
                    <a:pt x="25" y="26"/>
                  </a:cubicBezTo>
                  <a:cubicBezTo>
                    <a:pt x="24" y="26"/>
                    <a:pt x="23" y="26"/>
                    <a:pt x="22" y="26"/>
                  </a:cubicBezTo>
                  <a:cubicBezTo>
                    <a:pt x="1" y="14"/>
                    <a:pt x="1" y="14"/>
                    <a:pt x="1" y="14"/>
                  </a:cubicBezTo>
                  <a:cubicBezTo>
                    <a:pt x="0" y="13"/>
                    <a:pt x="0" y="13"/>
                    <a:pt x="1" y="12"/>
                  </a:cubicBezTo>
                  <a:cubicBezTo>
                    <a:pt x="22" y="0"/>
                    <a:pt x="22" y="0"/>
                    <a:pt x="22" y="0"/>
                  </a:cubicBezTo>
                  <a:cubicBezTo>
                    <a:pt x="23" y="0"/>
                    <a:pt x="24" y="0"/>
                    <a:pt x="25" y="0"/>
                  </a:cubicBezTo>
                  <a:cubicBezTo>
                    <a:pt x="46" y="12"/>
                    <a:pt x="46" y="12"/>
                    <a:pt x="46" y="12"/>
                  </a:cubicBezTo>
                  <a:cubicBezTo>
                    <a:pt x="47" y="13"/>
                    <a:pt x="47" y="13"/>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8" name="Freeform 467"/>
            <p:cNvSpPr>
              <a:spLocks/>
            </p:cNvSpPr>
            <p:nvPr/>
          </p:nvSpPr>
          <p:spPr bwMode="auto">
            <a:xfrm>
              <a:off x="6642100" y="2520950"/>
              <a:ext cx="192088" cy="111125"/>
            </a:xfrm>
            <a:custGeom>
              <a:avLst/>
              <a:gdLst>
                <a:gd name="T0" fmla="*/ 46 w 47"/>
                <a:gd name="T1" fmla="*/ 14 h 27"/>
                <a:gd name="T2" fmla="*/ 25 w 47"/>
                <a:gd name="T3" fmla="*/ 26 h 27"/>
                <a:gd name="T4" fmla="*/ 22 w 47"/>
                <a:gd name="T5" fmla="*/ 26 h 27"/>
                <a:gd name="T6" fmla="*/ 1 w 47"/>
                <a:gd name="T7" fmla="*/ 14 h 27"/>
                <a:gd name="T8" fmla="*/ 1 w 47"/>
                <a:gd name="T9" fmla="*/ 13 h 27"/>
                <a:gd name="T10" fmla="*/ 22 w 47"/>
                <a:gd name="T11" fmla="*/ 0 h 27"/>
                <a:gd name="T12" fmla="*/ 25 w 47"/>
                <a:gd name="T13" fmla="*/ 0 h 27"/>
                <a:gd name="T14" fmla="*/ 46 w 47"/>
                <a:gd name="T15" fmla="*/ 13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6"/>
                    <a:pt x="25" y="26"/>
                    <a:pt x="25" y="26"/>
                  </a:cubicBezTo>
                  <a:cubicBezTo>
                    <a:pt x="24" y="27"/>
                    <a:pt x="23" y="27"/>
                    <a:pt x="22" y="26"/>
                  </a:cubicBezTo>
                  <a:cubicBezTo>
                    <a:pt x="1" y="14"/>
                    <a:pt x="1" y="14"/>
                    <a:pt x="1" y="14"/>
                  </a:cubicBezTo>
                  <a:cubicBezTo>
                    <a:pt x="0" y="14"/>
                    <a:pt x="0" y="13"/>
                    <a:pt x="1" y="13"/>
                  </a:cubicBezTo>
                  <a:cubicBezTo>
                    <a:pt x="22" y="0"/>
                    <a:pt x="22" y="0"/>
                    <a:pt x="22" y="0"/>
                  </a:cubicBezTo>
                  <a:cubicBezTo>
                    <a:pt x="23" y="0"/>
                    <a:pt x="24" y="0"/>
                    <a:pt x="25" y="0"/>
                  </a:cubicBezTo>
                  <a:cubicBezTo>
                    <a:pt x="46" y="13"/>
                    <a:pt x="46" y="13"/>
                    <a:pt x="46" y="13"/>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79" name="Freeform 468"/>
            <p:cNvSpPr>
              <a:spLocks/>
            </p:cNvSpPr>
            <p:nvPr/>
          </p:nvSpPr>
          <p:spPr bwMode="auto">
            <a:xfrm>
              <a:off x="6753225" y="2455863"/>
              <a:ext cx="192088" cy="111125"/>
            </a:xfrm>
            <a:custGeom>
              <a:avLst/>
              <a:gdLst>
                <a:gd name="T0" fmla="*/ 46 w 47"/>
                <a:gd name="T1" fmla="*/ 15 h 27"/>
                <a:gd name="T2" fmla="*/ 25 w 47"/>
                <a:gd name="T3" fmla="*/ 27 h 27"/>
                <a:gd name="T4" fmla="*/ 22 w 47"/>
                <a:gd name="T5" fmla="*/ 27 h 27"/>
                <a:gd name="T6" fmla="*/ 1 w 47"/>
                <a:gd name="T7" fmla="*/ 15 h 27"/>
                <a:gd name="T8" fmla="*/ 1 w 47"/>
                <a:gd name="T9" fmla="*/ 13 h 27"/>
                <a:gd name="T10" fmla="*/ 22 w 47"/>
                <a:gd name="T11" fmla="*/ 1 h 27"/>
                <a:gd name="T12" fmla="*/ 25 w 47"/>
                <a:gd name="T13" fmla="*/ 1 h 27"/>
                <a:gd name="T14" fmla="*/ 46 w 47"/>
                <a:gd name="T15" fmla="*/ 13 h 27"/>
                <a:gd name="T16" fmla="*/ 46 w 47"/>
                <a:gd name="T1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5"/>
                  </a:moveTo>
                  <a:cubicBezTo>
                    <a:pt x="25" y="27"/>
                    <a:pt x="25" y="27"/>
                    <a:pt x="25" y="27"/>
                  </a:cubicBezTo>
                  <a:cubicBezTo>
                    <a:pt x="24" y="27"/>
                    <a:pt x="23" y="27"/>
                    <a:pt x="22" y="27"/>
                  </a:cubicBezTo>
                  <a:cubicBezTo>
                    <a:pt x="1" y="15"/>
                    <a:pt x="1" y="15"/>
                    <a:pt x="1" y="15"/>
                  </a:cubicBezTo>
                  <a:cubicBezTo>
                    <a:pt x="0" y="14"/>
                    <a:pt x="0" y="14"/>
                    <a:pt x="1" y="13"/>
                  </a:cubicBezTo>
                  <a:cubicBezTo>
                    <a:pt x="22" y="1"/>
                    <a:pt x="22" y="1"/>
                    <a:pt x="22" y="1"/>
                  </a:cubicBezTo>
                  <a:cubicBezTo>
                    <a:pt x="23" y="0"/>
                    <a:pt x="24" y="0"/>
                    <a:pt x="25" y="1"/>
                  </a:cubicBezTo>
                  <a:cubicBezTo>
                    <a:pt x="46" y="13"/>
                    <a:pt x="46" y="13"/>
                    <a:pt x="46" y="13"/>
                  </a:cubicBezTo>
                  <a:cubicBezTo>
                    <a:pt x="47" y="14"/>
                    <a:pt x="47" y="14"/>
                    <a:pt x="46"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0" name="Freeform 469"/>
            <p:cNvSpPr>
              <a:spLocks/>
            </p:cNvSpPr>
            <p:nvPr/>
          </p:nvSpPr>
          <p:spPr bwMode="auto">
            <a:xfrm>
              <a:off x="6862763" y="2393950"/>
              <a:ext cx="193675" cy="111125"/>
            </a:xfrm>
            <a:custGeom>
              <a:avLst/>
              <a:gdLst>
                <a:gd name="T0" fmla="*/ 46 w 47"/>
                <a:gd name="T1" fmla="*/ 14 h 27"/>
                <a:gd name="T2" fmla="*/ 25 w 47"/>
                <a:gd name="T3" fmla="*/ 26 h 27"/>
                <a:gd name="T4" fmla="*/ 22 w 47"/>
                <a:gd name="T5" fmla="*/ 26 h 27"/>
                <a:gd name="T6" fmla="*/ 1 w 47"/>
                <a:gd name="T7" fmla="*/ 14 h 27"/>
                <a:gd name="T8" fmla="*/ 1 w 47"/>
                <a:gd name="T9" fmla="*/ 13 h 27"/>
                <a:gd name="T10" fmla="*/ 22 w 47"/>
                <a:gd name="T11" fmla="*/ 0 h 27"/>
                <a:gd name="T12" fmla="*/ 25 w 47"/>
                <a:gd name="T13" fmla="*/ 0 h 27"/>
                <a:gd name="T14" fmla="*/ 46 w 47"/>
                <a:gd name="T15" fmla="*/ 13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6"/>
                    <a:pt x="25" y="26"/>
                    <a:pt x="25" y="26"/>
                  </a:cubicBezTo>
                  <a:cubicBezTo>
                    <a:pt x="24" y="27"/>
                    <a:pt x="23" y="27"/>
                    <a:pt x="22" y="26"/>
                  </a:cubicBezTo>
                  <a:cubicBezTo>
                    <a:pt x="1" y="14"/>
                    <a:pt x="1" y="14"/>
                    <a:pt x="1" y="14"/>
                  </a:cubicBezTo>
                  <a:cubicBezTo>
                    <a:pt x="0" y="14"/>
                    <a:pt x="0" y="13"/>
                    <a:pt x="1" y="13"/>
                  </a:cubicBezTo>
                  <a:cubicBezTo>
                    <a:pt x="22" y="0"/>
                    <a:pt x="22" y="0"/>
                    <a:pt x="22" y="0"/>
                  </a:cubicBezTo>
                  <a:cubicBezTo>
                    <a:pt x="23" y="0"/>
                    <a:pt x="24" y="0"/>
                    <a:pt x="25" y="0"/>
                  </a:cubicBezTo>
                  <a:cubicBezTo>
                    <a:pt x="46" y="13"/>
                    <a:pt x="46" y="13"/>
                    <a:pt x="46" y="13"/>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1" name="Freeform 470"/>
            <p:cNvSpPr>
              <a:spLocks/>
            </p:cNvSpPr>
            <p:nvPr/>
          </p:nvSpPr>
          <p:spPr bwMode="auto">
            <a:xfrm>
              <a:off x="6973888" y="2328863"/>
              <a:ext cx="192088" cy="111125"/>
            </a:xfrm>
            <a:custGeom>
              <a:avLst/>
              <a:gdLst>
                <a:gd name="T0" fmla="*/ 46 w 47"/>
                <a:gd name="T1" fmla="*/ 15 h 27"/>
                <a:gd name="T2" fmla="*/ 25 w 47"/>
                <a:gd name="T3" fmla="*/ 27 h 27"/>
                <a:gd name="T4" fmla="*/ 22 w 47"/>
                <a:gd name="T5" fmla="*/ 27 h 27"/>
                <a:gd name="T6" fmla="*/ 1 w 47"/>
                <a:gd name="T7" fmla="*/ 15 h 27"/>
                <a:gd name="T8" fmla="*/ 1 w 47"/>
                <a:gd name="T9" fmla="*/ 13 h 27"/>
                <a:gd name="T10" fmla="*/ 22 w 47"/>
                <a:gd name="T11" fmla="*/ 1 h 27"/>
                <a:gd name="T12" fmla="*/ 25 w 47"/>
                <a:gd name="T13" fmla="*/ 1 h 27"/>
                <a:gd name="T14" fmla="*/ 46 w 47"/>
                <a:gd name="T15" fmla="*/ 13 h 27"/>
                <a:gd name="T16" fmla="*/ 46 w 47"/>
                <a:gd name="T1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5"/>
                  </a:moveTo>
                  <a:cubicBezTo>
                    <a:pt x="25" y="27"/>
                    <a:pt x="25" y="27"/>
                    <a:pt x="25" y="27"/>
                  </a:cubicBezTo>
                  <a:cubicBezTo>
                    <a:pt x="24" y="27"/>
                    <a:pt x="23" y="27"/>
                    <a:pt x="22" y="27"/>
                  </a:cubicBezTo>
                  <a:cubicBezTo>
                    <a:pt x="1" y="15"/>
                    <a:pt x="1" y="15"/>
                    <a:pt x="1" y="15"/>
                  </a:cubicBezTo>
                  <a:cubicBezTo>
                    <a:pt x="0" y="14"/>
                    <a:pt x="0" y="13"/>
                    <a:pt x="1" y="13"/>
                  </a:cubicBezTo>
                  <a:cubicBezTo>
                    <a:pt x="22" y="1"/>
                    <a:pt x="22" y="1"/>
                    <a:pt x="22" y="1"/>
                  </a:cubicBezTo>
                  <a:cubicBezTo>
                    <a:pt x="23" y="0"/>
                    <a:pt x="24" y="0"/>
                    <a:pt x="25" y="1"/>
                  </a:cubicBezTo>
                  <a:cubicBezTo>
                    <a:pt x="46" y="13"/>
                    <a:pt x="46" y="13"/>
                    <a:pt x="46" y="13"/>
                  </a:cubicBezTo>
                  <a:cubicBezTo>
                    <a:pt x="47" y="13"/>
                    <a:pt x="47" y="14"/>
                    <a:pt x="46"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2" name="Freeform 471"/>
            <p:cNvSpPr>
              <a:spLocks/>
            </p:cNvSpPr>
            <p:nvPr/>
          </p:nvSpPr>
          <p:spPr bwMode="auto">
            <a:xfrm>
              <a:off x="7085013" y="2266950"/>
              <a:ext cx="192088" cy="111125"/>
            </a:xfrm>
            <a:custGeom>
              <a:avLst/>
              <a:gdLst>
                <a:gd name="T0" fmla="*/ 46 w 47"/>
                <a:gd name="T1" fmla="*/ 14 h 27"/>
                <a:gd name="T2" fmla="*/ 25 w 47"/>
                <a:gd name="T3" fmla="*/ 26 h 27"/>
                <a:gd name="T4" fmla="*/ 22 w 47"/>
                <a:gd name="T5" fmla="*/ 26 h 27"/>
                <a:gd name="T6" fmla="*/ 1 w 47"/>
                <a:gd name="T7" fmla="*/ 14 h 27"/>
                <a:gd name="T8" fmla="*/ 1 w 47"/>
                <a:gd name="T9" fmla="*/ 12 h 27"/>
                <a:gd name="T10" fmla="*/ 22 w 47"/>
                <a:gd name="T11" fmla="*/ 0 h 27"/>
                <a:gd name="T12" fmla="*/ 25 w 47"/>
                <a:gd name="T13" fmla="*/ 0 h 27"/>
                <a:gd name="T14" fmla="*/ 46 w 47"/>
                <a:gd name="T15" fmla="*/ 12 h 27"/>
                <a:gd name="T16" fmla="*/ 46 w 47"/>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27">
                  <a:moveTo>
                    <a:pt x="46" y="14"/>
                  </a:moveTo>
                  <a:cubicBezTo>
                    <a:pt x="25" y="26"/>
                    <a:pt x="25" y="26"/>
                    <a:pt x="25" y="26"/>
                  </a:cubicBezTo>
                  <a:cubicBezTo>
                    <a:pt x="24" y="27"/>
                    <a:pt x="23" y="27"/>
                    <a:pt x="22" y="26"/>
                  </a:cubicBezTo>
                  <a:cubicBezTo>
                    <a:pt x="1" y="14"/>
                    <a:pt x="1" y="14"/>
                    <a:pt x="1" y="14"/>
                  </a:cubicBezTo>
                  <a:cubicBezTo>
                    <a:pt x="0" y="14"/>
                    <a:pt x="0" y="13"/>
                    <a:pt x="1" y="12"/>
                  </a:cubicBezTo>
                  <a:cubicBezTo>
                    <a:pt x="22" y="0"/>
                    <a:pt x="22" y="0"/>
                    <a:pt x="22" y="0"/>
                  </a:cubicBezTo>
                  <a:cubicBezTo>
                    <a:pt x="23" y="0"/>
                    <a:pt x="24" y="0"/>
                    <a:pt x="25" y="0"/>
                  </a:cubicBezTo>
                  <a:cubicBezTo>
                    <a:pt x="46" y="12"/>
                    <a:pt x="46" y="12"/>
                    <a:pt x="46" y="12"/>
                  </a:cubicBezTo>
                  <a:cubicBezTo>
                    <a:pt x="47" y="13"/>
                    <a:pt x="47"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3" name="Freeform 472"/>
            <p:cNvSpPr>
              <a:spLocks/>
            </p:cNvSpPr>
            <p:nvPr/>
          </p:nvSpPr>
          <p:spPr bwMode="auto">
            <a:xfrm>
              <a:off x="6142038" y="2935288"/>
              <a:ext cx="188913" cy="111125"/>
            </a:xfrm>
            <a:custGeom>
              <a:avLst/>
              <a:gdLst>
                <a:gd name="T0" fmla="*/ 45 w 46"/>
                <a:gd name="T1" fmla="*/ 14 h 27"/>
                <a:gd name="T2" fmla="*/ 24 w 46"/>
                <a:gd name="T3" fmla="*/ 26 h 27"/>
                <a:gd name="T4" fmla="*/ 22 w 46"/>
                <a:gd name="T5" fmla="*/ 26 h 27"/>
                <a:gd name="T6" fmla="*/ 0 w 46"/>
                <a:gd name="T7" fmla="*/ 14 h 27"/>
                <a:gd name="T8" fmla="*/ 0 w 46"/>
                <a:gd name="T9" fmla="*/ 12 h 27"/>
                <a:gd name="T10" fmla="*/ 22 w 46"/>
                <a:gd name="T11" fmla="*/ 0 h 27"/>
                <a:gd name="T12" fmla="*/ 24 w 46"/>
                <a:gd name="T13" fmla="*/ 0 h 27"/>
                <a:gd name="T14" fmla="*/ 45 w 46"/>
                <a:gd name="T15" fmla="*/ 12 h 27"/>
                <a:gd name="T16" fmla="*/ 45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4"/>
                  </a:moveTo>
                  <a:cubicBezTo>
                    <a:pt x="24" y="26"/>
                    <a:pt x="24" y="26"/>
                    <a:pt x="24" y="26"/>
                  </a:cubicBezTo>
                  <a:cubicBezTo>
                    <a:pt x="24" y="27"/>
                    <a:pt x="22" y="27"/>
                    <a:pt x="22" y="26"/>
                  </a:cubicBezTo>
                  <a:cubicBezTo>
                    <a:pt x="0" y="14"/>
                    <a:pt x="0" y="14"/>
                    <a:pt x="0" y="14"/>
                  </a:cubicBezTo>
                  <a:cubicBezTo>
                    <a:pt x="0" y="14"/>
                    <a:pt x="0" y="13"/>
                    <a:pt x="0" y="12"/>
                  </a:cubicBezTo>
                  <a:cubicBezTo>
                    <a:pt x="22" y="0"/>
                    <a:pt x="22" y="0"/>
                    <a:pt x="22" y="0"/>
                  </a:cubicBezTo>
                  <a:cubicBezTo>
                    <a:pt x="22" y="0"/>
                    <a:pt x="24" y="0"/>
                    <a:pt x="24" y="0"/>
                  </a:cubicBezTo>
                  <a:cubicBezTo>
                    <a:pt x="45" y="12"/>
                    <a:pt x="45" y="12"/>
                    <a:pt x="45" y="12"/>
                  </a:cubicBezTo>
                  <a:cubicBezTo>
                    <a:pt x="46" y="13"/>
                    <a:pt x="46" y="14"/>
                    <a:pt x="45"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4" name="Freeform 473"/>
            <p:cNvSpPr>
              <a:spLocks/>
            </p:cNvSpPr>
            <p:nvPr/>
          </p:nvSpPr>
          <p:spPr bwMode="auto">
            <a:xfrm>
              <a:off x="6002338" y="3140075"/>
              <a:ext cx="188913" cy="111125"/>
            </a:xfrm>
            <a:custGeom>
              <a:avLst/>
              <a:gdLst>
                <a:gd name="T0" fmla="*/ 46 w 46"/>
                <a:gd name="T1" fmla="*/ 14 h 27"/>
                <a:gd name="T2" fmla="*/ 24 w 46"/>
                <a:gd name="T3" fmla="*/ 26 h 27"/>
                <a:gd name="T4" fmla="*/ 22 w 46"/>
                <a:gd name="T5" fmla="*/ 26 h 27"/>
                <a:gd name="T6" fmla="*/ 1 w 46"/>
                <a:gd name="T7" fmla="*/ 14 h 27"/>
                <a:gd name="T8" fmla="*/ 1 w 46"/>
                <a:gd name="T9" fmla="*/ 12 h 27"/>
                <a:gd name="T10" fmla="*/ 22 w 46"/>
                <a:gd name="T11" fmla="*/ 0 h 27"/>
                <a:gd name="T12" fmla="*/ 24 w 46"/>
                <a:gd name="T13" fmla="*/ 0 h 27"/>
                <a:gd name="T14" fmla="*/ 46 w 46"/>
                <a:gd name="T15" fmla="*/ 12 h 27"/>
                <a:gd name="T16" fmla="*/ 46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4"/>
                  </a:moveTo>
                  <a:cubicBezTo>
                    <a:pt x="24" y="26"/>
                    <a:pt x="24" y="26"/>
                    <a:pt x="24" y="26"/>
                  </a:cubicBezTo>
                  <a:cubicBezTo>
                    <a:pt x="24" y="27"/>
                    <a:pt x="22" y="27"/>
                    <a:pt x="22" y="26"/>
                  </a:cubicBezTo>
                  <a:cubicBezTo>
                    <a:pt x="1" y="14"/>
                    <a:pt x="1" y="14"/>
                    <a:pt x="1" y="14"/>
                  </a:cubicBezTo>
                  <a:cubicBezTo>
                    <a:pt x="0" y="14"/>
                    <a:pt x="0" y="13"/>
                    <a:pt x="1" y="12"/>
                  </a:cubicBezTo>
                  <a:cubicBezTo>
                    <a:pt x="22" y="0"/>
                    <a:pt x="22" y="0"/>
                    <a:pt x="22" y="0"/>
                  </a:cubicBezTo>
                  <a:cubicBezTo>
                    <a:pt x="22" y="0"/>
                    <a:pt x="24" y="0"/>
                    <a:pt x="24" y="0"/>
                  </a:cubicBezTo>
                  <a:cubicBezTo>
                    <a:pt x="46" y="12"/>
                    <a:pt x="46" y="12"/>
                    <a:pt x="46" y="12"/>
                  </a:cubicBezTo>
                  <a:cubicBezTo>
                    <a:pt x="46" y="13"/>
                    <a:pt x="46"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5" name="Freeform 474"/>
            <p:cNvSpPr>
              <a:spLocks/>
            </p:cNvSpPr>
            <p:nvPr/>
          </p:nvSpPr>
          <p:spPr bwMode="auto">
            <a:xfrm>
              <a:off x="6113463" y="3074988"/>
              <a:ext cx="188913" cy="111125"/>
            </a:xfrm>
            <a:custGeom>
              <a:avLst/>
              <a:gdLst>
                <a:gd name="T0" fmla="*/ 46 w 46"/>
                <a:gd name="T1" fmla="*/ 14 h 27"/>
                <a:gd name="T2" fmla="*/ 24 w 46"/>
                <a:gd name="T3" fmla="*/ 27 h 27"/>
                <a:gd name="T4" fmla="*/ 22 w 46"/>
                <a:gd name="T5" fmla="*/ 27 h 27"/>
                <a:gd name="T6" fmla="*/ 0 w 46"/>
                <a:gd name="T7" fmla="*/ 14 h 27"/>
                <a:gd name="T8" fmla="*/ 0 w 46"/>
                <a:gd name="T9" fmla="*/ 13 h 27"/>
                <a:gd name="T10" fmla="*/ 22 w 46"/>
                <a:gd name="T11" fmla="*/ 1 h 27"/>
                <a:gd name="T12" fmla="*/ 24 w 46"/>
                <a:gd name="T13" fmla="*/ 1 h 27"/>
                <a:gd name="T14" fmla="*/ 46 w 46"/>
                <a:gd name="T15" fmla="*/ 13 h 27"/>
                <a:gd name="T16" fmla="*/ 46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4"/>
                  </a:moveTo>
                  <a:cubicBezTo>
                    <a:pt x="24" y="27"/>
                    <a:pt x="24" y="27"/>
                    <a:pt x="24" y="27"/>
                  </a:cubicBezTo>
                  <a:cubicBezTo>
                    <a:pt x="24" y="27"/>
                    <a:pt x="22" y="27"/>
                    <a:pt x="22" y="27"/>
                  </a:cubicBezTo>
                  <a:cubicBezTo>
                    <a:pt x="0" y="14"/>
                    <a:pt x="0" y="14"/>
                    <a:pt x="0" y="14"/>
                  </a:cubicBezTo>
                  <a:cubicBezTo>
                    <a:pt x="0" y="14"/>
                    <a:pt x="0" y="13"/>
                    <a:pt x="0" y="13"/>
                  </a:cubicBezTo>
                  <a:cubicBezTo>
                    <a:pt x="22" y="1"/>
                    <a:pt x="22" y="1"/>
                    <a:pt x="22" y="1"/>
                  </a:cubicBezTo>
                  <a:cubicBezTo>
                    <a:pt x="22" y="0"/>
                    <a:pt x="24" y="0"/>
                    <a:pt x="24" y="1"/>
                  </a:cubicBezTo>
                  <a:cubicBezTo>
                    <a:pt x="46" y="13"/>
                    <a:pt x="46" y="13"/>
                    <a:pt x="46" y="13"/>
                  </a:cubicBezTo>
                  <a:cubicBezTo>
                    <a:pt x="46" y="13"/>
                    <a:pt x="46" y="14"/>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6" name="Freeform 475"/>
            <p:cNvSpPr>
              <a:spLocks/>
            </p:cNvSpPr>
            <p:nvPr/>
          </p:nvSpPr>
          <p:spPr bwMode="auto">
            <a:xfrm>
              <a:off x="6224588" y="3013075"/>
              <a:ext cx="188913" cy="111125"/>
            </a:xfrm>
            <a:custGeom>
              <a:avLst/>
              <a:gdLst>
                <a:gd name="T0" fmla="*/ 46 w 46"/>
                <a:gd name="T1" fmla="*/ 14 h 27"/>
                <a:gd name="T2" fmla="*/ 24 w 46"/>
                <a:gd name="T3" fmla="*/ 26 h 27"/>
                <a:gd name="T4" fmla="*/ 22 w 46"/>
                <a:gd name="T5" fmla="*/ 26 h 27"/>
                <a:gd name="T6" fmla="*/ 0 w 46"/>
                <a:gd name="T7" fmla="*/ 14 h 27"/>
                <a:gd name="T8" fmla="*/ 0 w 46"/>
                <a:gd name="T9" fmla="*/ 12 h 27"/>
                <a:gd name="T10" fmla="*/ 22 w 46"/>
                <a:gd name="T11" fmla="*/ 0 h 27"/>
                <a:gd name="T12" fmla="*/ 24 w 46"/>
                <a:gd name="T13" fmla="*/ 0 h 27"/>
                <a:gd name="T14" fmla="*/ 46 w 46"/>
                <a:gd name="T15" fmla="*/ 12 h 27"/>
                <a:gd name="T16" fmla="*/ 46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6" y="14"/>
                  </a:moveTo>
                  <a:cubicBezTo>
                    <a:pt x="24" y="26"/>
                    <a:pt x="24" y="26"/>
                    <a:pt x="24" y="26"/>
                  </a:cubicBezTo>
                  <a:cubicBezTo>
                    <a:pt x="24" y="27"/>
                    <a:pt x="22" y="27"/>
                    <a:pt x="22" y="26"/>
                  </a:cubicBezTo>
                  <a:cubicBezTo>
                    <a:pt x="0" y="14"/>
                    <a:pt x="0" y="14"/>
                    <a:pt x="0" y="14"/>
                  </a:cubicBezTo>
                  <a:cubicBezTo>
                    <a:pt x="0" y="13"/>
                    <a:pt x="0" y="13"/>
                    <a:pt x="0" y="12"/>
                  </a:cubicBezTo>
                  <a:cubicBezTo>
                    <a:pt x="22" y="0"/>
                    <a:pt x="22" y="0"/>
                    <a:pt x="22" y="0"/>
                  </a:cubicBezTo>
                  <a:cubicBezTo>
                    <a:pt x="22" y="0"/>
                    <a:pt x="24" y="0"/>
                    <a:pt x="24" y="0"/>
                  </a:cubicBezTo>
                  <a:cubicBezTo>
                    <a:pt x="46" y="12"/>
                    <a:pt x="46" y="12"/>
                    <a:pt x="46" y="12"/>
                  </a:cubicBezTo>
                  <a:cubicBezTo>
                    <a:pt x="46" y="13"/>
                    <a:pt x="46" y="13"/>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7" name="Freeform 476"/>
            <p:cNvSpPr>
              <a:spLocks/>
            </p:cNvSpPr>
            <p:nvPr/>
          </p:nvSpPr>
          <p:spPr bwMode="auto">
            <a:xfrm>
              <a:off x="6334125" y="2932113"/>
              <a:ext cx="217488" cy="127000"/>
            </a:xfrm>
            <a:custGeom>
              <a:avLst/>
              <a:gdLst>
                <a:gd name="T0" fmla="*/ 53 w 53"/>
                <a:gd name="T1" fmla="*/ 14 h 31"/>
                <a:gd name="T2" fmla="*/ 24 w 53"/>
                <a:gd name="T3" fmla="*/ 31 h 31"/>
                <a:gd name="T4" fmla="*/ 22 w 53"/>
                <a:gd name="T5" fmla="*/ 31 h 31"/>
                <a:gd name="T6" fmla="*/ 0 w 53"/>
                <a:gd name="T7" fmla="*/ 18 h 31"/>
                <a:gd name="T8" fmla="*/ 0 w 53"/>
                <a:gd name="T9" fmla="*/ 17 h 31"/>
                <a:gd name="T10" fmla="*/ 29 w 53"/>
                <a:gd name="T11" fmla="*/ 0 h 31"/>
                <a:gd name="T12" fmla="*/ 31 w 53"/>
                <a:gd name="T13" fmla="*/ 0 h 31"/>
                <a:gd name="T14" fmla="*/ 53 w 53"/>
                <a:gd name="T15" fmla="*/ 13 h 31"/>
                <a:gd name="T16" fmla="*/ 53 w 53"/>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31">
                  <a:moveTo>
                    <a:pt x="53" y="14"/>
                  </a:moveTo>
                  <a:cubicBezTo>
                    <a:pt x="24" y="31"/>
                    <a:pt x="24" y="31"/>
                    <a:pt x="24" y="31"/>
                  </a:cubicBezTo>
                  <a:cubicBezTo>
                    <a:pt x="24" y="31"/>
                    <a:pt x="22" y="31"/>
                    <a:pt x="22" y="31"/>
                  </a:cubicBezTo>
                  <a:cubicBezTo>
                    <a:pt x="0" y="18"/>
                    <a:pt x="0" y="18"/>
                    <a:pt x="0" y="18"/>
                  </a:cubicBezTo>
                  <a:cubicBezTo>
                    <a:pt x="0" y="18"/>
                    <a:pt x="0" y="17"/>
                    <a:pt x="0" y="17"/>
                  </a:cubicBezTo>
                  <a:cubicBezTo>
                    <a:pt x="29" y="0"/>
                    <a:pt x="29" y="0"/>
                    <a:pt x="29" y="0"/>
                  </a:cubicBezTo>
                  <a:cubicBezTo>
                    <a:pt x="30" y="0"/>
                    <a:pt x="31" y="0"/>
                    <a:pt x="31" y="0"/>
                  </a:cubicBezTo>
                  <a:cubicBezTo>
                    <a:pt x="53" y="13"/>
                    <a:pt x="53" y="13"/>
                    <a:pt x="53" y="13"/>
                  </a:cubicBezTo>
                  <a:cubicBezTo>
                    <a:pt x="53" y="13"/>
                    <a:pt x="53" y="14"/>
                    <a:pt x="53"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8" name="Freeform 477"/>
            <p:cNvSpPr>
              <a:spLocks/>
            </p:cNvSpPr>
            <p:nvPr/>
          </p:nvSpPr>
          <p:spPr bwMode="auto">
            <a:xfrm>
              <a:off x="6470650" y="2616200"/>
              <a:ext cx="630238" cy="365125"/>
            </a:xfrm>
            <a:custGeom>
              <a:avLst/>
              <a:gdLst>
                <a:gd name="T0" fmla="*/ 154 w 154"/>
                <a:gd name="T1" fmla="*/ 14 h 89"/>
                <a:gd name="T2" fmla="*/ 25 w 154"/>
                <a:gd name="T3" fmla="*/ 88 h 89"/>
                <a:gd name="T4" fmla="*/ 22 w 154"/>
                <a:gd name="T5" fmla="*/ 88 h 89"/>
                <a:gd name="T6" fmla="*/ 1 w 154"/>
                <a:gd name="T7" fmla="*/ 76 h 89"/>
                <a:gd name="T8" fmla="*/ 1 w 154"/>
                <a:gd name="T9" fmla="*/ 75 h 89"/>
                <a:gd name="T10" fmla="*/ 130 w 154"/>
                <a:gd name="T11" fmla="*/ 0 h 89"/>
                <a:gd name="T12" fmla="*/ 133 w 154"/>
                <a:gd name="T13" fmla="*/ 0 h 89"/>
                <a:gd name="T14" fmla="*/ 154 w 154"/>
                <a:gd name="T15" fmla="*/ 12 h 89"/>
                <a:gd name="T16" fmla="*/ 154 w 154"/>
                <a:gd name="T17" fmla="*/ 14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89">
                  <a:moveTo>
                    <a:pt x="154" y="14"/>
                  </a:moveTo>
                  <a:cubicBezTo>
                    <a:pt x="25" y="88"/>
                    <a:pt x="25" y="88"/>
                    <a:pt x="25" y="88"/>
                  </a:cubicBezTo>
                  <a:cubicBezTo>
                    <a:pt x="24" y="89"/>
                    <a:pt x="23" y="89"/>
                    <a:pt x="22" y="88"/>
                  </a:cubicBezTo>
                  <a:cubicBezTo>
                    <a:pt x="1" y="76"/>
                    <a:pt x="1" y="76"/>
                    <a:pt x="1" y="76"/>
                  </a:cubicBezTo>
                  <a:cubicBezTo>
                    <a:pt x="0" y="76"/>
                    <a:pt x="0" y="75"/>
                    <a:pt x="1" y="75"/>
                  </a:cubicBezTo>
                  <a:cubicBezTo>
                    <a:pt x="130" y="0"/>
                    <a:pt x="130" y="0"/>
                    <a:pt x="130" y="0"/>
                  </a:cubicBezTo>
                  <a:cubicBezTo>
                    <a:pt x="131" y="0"/>
                    <a:pt x="132" y="0"/>
                    <a:pt x="133" y="0"/>
                  </a:cubicBezTo>
                  <a:cubicBezTo>
                    <a:pt x="154" y="12"/>
                    <a:pt x="154" y="12"/>
                    <a:pt x="154" y="12"/>
                  </a:cubicBezTo>
                  <a:cubicBezTo>
                    <a:pt x="154" y="13"/>
                    <a:pt x="154" y="13"/>
                    <a:pt x="154"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89" name="Freeform 478"/>
            <p:cNvSpPr>
              <a:spLocks/>
            </p:cNvSpPr>
            <p:nvPr/>
          </p:nvSpPr>
          <p:spPr bwMode="auto">
            <a:xfrm>
              <a:off x="6253163" y="2870200"/>
              <a:ext cx="188913" cy="111125"/>
            </a:xfrm>
            <a:custGeom>
              <a:avLst/>
              <a:gdLst>
                <a:gd name="T0" fmla="*/ 45 w 46"/>
                <a:gd name="T1" fmla="*/ 14 h 27"/>
                <a:gd name="T2" fmla="*/ 24 w 46"/>
                <a:gd name="T3" fmla="*/ 27 h 27"/>
                <a:gd name="T4" fmla="*/ 22 w 46"/>
                <a:gd name="T5" fmla="*/ 27 h 27"/>
                <a:gd name="T6" fmla="*/ 0 w 46"/>
                <a:gd name="T7" fmla="*/ 14 h 27"/>
                <a:gd name="T8" fmla="*/ 0 w 46"/>
                <a:gd name="T9" fmla="*/ 13 h 27"/>
                <a:gd name="T10" fmla="*/ 22 w 46"/>
                <a:gd name="T11" fmla="*/ 1 h 27"/>
                <a:gd name="T12" fmla="*/ 24 w 46"/>
                <a:gd name="T13" fmla="*/ 1 h 27"/>
                <a:gd name="T14" fmla="*/ 45 w 46"/>
                <a:gd name="T15" fmla="*/ 13 h 27"/>
                <a:gd name="T16" fmla="*/ 45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4"/>
                  </a:moveTo>
                  <a:cubicBezTo>
                    <a:pt x="24" y="27"/>
                    <a:pt x="24" y="27"/>
                    <a:pt x="24" y="27"/>
                  </a:cubicBezTo>
                  <a:cubicBezTo>
                    <a:pt x="24" y="27"/>
                    <a:pt x="22" y="27"/>
                    <a:pt x="22" y="27"/>
                  </a:cubicBezTo>
                  <a:cubicBezTo>
                    <a:pt x="0" y="14"/>
                    <a:pt x="0" y="14"/>
                    <a:pt x="0" y="14"/>
                  </a:cubicBezTo>
                  <a:cubicBezTo>
                    <a:pt x="0" y="14"/>
                    <a:pt x="0" y="13"/>
                    <a:pt x="0" y="13"/>
                  </a:cubicBezTo>
                  <a:cubicBezTo>
                    <a:pt x="22" y="1"/>
                    <a:pt x="22" y="1"/>
                    <a:pt x="22" y="1"/>
                  </a:cubicBezTo>
                  <a:cubicBezTo>
                    <a:pt x="22" y="0"/>
                    <a:pt x="24" y="0"/>
                    <a:pt x="24" y="1"/>
                  </a:cubicBezTo>
                  <a:cubicBezTo>
                    <a:pt x="45" y="13"/>
                    <a:pt x="45" y="13"/>
                    <a:pt x="45" y="13"/>
                  </a:cubicBezTo>
                  <a:cubicBezTo>
                    <a:pt x="46" y="13"/>
                    <a:pt x="46" y="14"/>
                    <a:pt x="45"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0" name="Freeform 479"/>
            <p:cNvSpPr>
              <a:spLocks/>
            </p:cNvSpPr>
            <p:nvPr/>
          </p:nvSpPr>
          <p:spPr bwMode="auto">
            <a:xfrm>
              <a:off x="6364288" y="2808288"/>
              <a:ext cx="187325" cy="106363"/>
            </a:xfrm>
            <a:custGeom>
              <a:avLst/>
              <a:gdLst>
                <a:gd name="T0" fmla="*/ 45 w 46"/>
                <a:gd name="T1" fmla="*/ 14 h 26"/>
                <a:gd name="T2" fmla="*/ 24 w 46"/>
                <a:gd name="T3" fmla="*/ 26 h 26"/>
                <a:gd name="T4" fmla="*/ 22 w 46"/>
                <a:gd name="T5" fmla="*/ 26 h 26"/>
                <a:gd name="T6" fmla="*/ 0 w 46"/>
                <a:gd name="T7" fmla="*/ 14 h 26"/>
                <a:gd name="T8" fmla="*/ 0 w 46"/>
                <a:gd name="T9" fmla="*/ 12 h 26"/>
                <a:gd name="T10" fmla="*/ 22 w 46"/>
                <a:gd name="T11" fmla="*/ 0 h 26"/>
                <a:gd name="T12" fmla="*/ 24 w 46"/>
                <a:gd name="T13" fmla="*/ 0 h 26"/>
                <a:gd name="T14" fmla="*/ 45 w 46"/>
                <a:gd name="T15" fmla="*/ 12 h 26"/>
                <a:gd name="T16" fmla="*/ 45 w 46"/>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6">
                  <a:moveTo>
                    <a:pt x="45" y="14"/>
                  </a:moveTo>
                  <a:cubicBezTo>
                    <a:pt x="24" y="26"/>
                    <a:pt x="24" y="26"/>
                    <a:pt x="24" y="26"/>
                  </a:cubicBezTo>
                  <a:cubicBezTo>
                    <a:pt x="23" y="26"/>
                    <a:pt x="22" y="26"/>
                    <a:pt x="22" y="26"/>
                  </a:cubicBezTo>
                  <a:cubicBezTo>
                    <a:pt x="0" y="14"/>
                    <a:pt x="0" y="14"/>
                    <a:pt x="0" y="14"/>
                  </a:cubicBezTo>
                  <a:cubicBezTo>
                    <a:pt x="0" y="13"/>
                    <a:pt x="0" y="13"/>
                    <a:pt x="0" y="12"/>
                  </a:cubicBezTo>
                  <a:cubicBezTo>
                    <a:pt x="22" y="0"/>
                    <a:pt x="22" y="0"/>
                    <a:pt x="22" y="0"/>
                  </a:cubicBezTo>
                  <a:cubicBezTo>
                    <a:pt x="22" y="0"/>
                    <a:pt x="23" y="0"/>
                    <a:pt x="24" y="0"/>
                  </a:cubicBezTo>
                  <a:cubicBezTo>
                    <a:pt x="45" y="12"/>
                    <a:pt x="45" y="12"/>
                    <a:pt x="45" y="12"/>
                  </a:cubicBezTo>
                  <a:cubicBezTo>
                    <a:pt x="46" y="13"/>
                    <a:pt x="46" y="13"/>
                    <a:pt x="45"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1" name="Freeform 480"/>
            <p:cNvSpPr>
              <a:spLocks/>
            </p:cNvSpPr>
            <p:nvPr/>
          </p:nvSpPr>
          <p:spPr bwMode="auto">
            <a:xfrm>
              <a:off x="6473825" y="2743200"/>
              <a:ext cx="188913" cy="111125"/>
            </a:xfrm>
            <a:custGeom>
              <a:avLst/>
              <a:gdLst>
                <a:gd name="T0" fmla="*/ 45 w 46"/>
                <a:gd name="T1" fmla="*/ 14 h 27"/>
                <a:gd name="T2" fmla="*/ 24 w 46"/>
                <a:gd name="T3" fmla="*/ 26 h 27"/>
                <a:gd name="T4" fmla="*/ 22 w 46"/>
                <a:gd name="T5" fmla="*/ 26 h 27"/>
                <a:gd name="T6" fmla="*/ 0 w 46"/>
                <a:gd name="T7" fmla="*/ 14 h 27"/>
                <a:gd name="T8" fmla="*/ 0 w 46"/>
                <a:gd name="T9" fmla="*/ 13 h 27"/>
                <a:gd name="T10" fmla="*/ 22 w 46"/>
                <a:gd name="T11" fmla="*/ 0 h 27"/>
                <a:gd name="T12" fmla="*/ 24 w 46"/>
                <a:gd name="T13" fmla="*/ 0 h 27"/>
                <a:gd name="T14" fmla="*/ 45 w 46"/>
                <a:gd name="T15" fmla="*/ 13 h 27"/>
                <a:gd name="T16" fmla="*/ 45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4"/>
                  </a:moveTo>
                  <a:cubicBezTo>
                    <a:pt x="24" y="26"/>
                    <a:pt x="24" y="26"/>
                    <a:pt x="24" y="26"/>
                  </a:cubicBezTo>
                  <a:cubicBezTo>
                    <a:pt x="23" y="27"/>
                    <a:pt x="22" y="27"/>
                    <a:pt x="22" y="26"/>
                  </a:cubicBezTo>
                  <a:cubicBezTo>
                    <a:pt x="0" y="14"/>
                    <a:pt x="0" y="14"/>
                    <a:pt x="0" y="14"/>
                  </a:cubicBezTo>
                  <a:cubicBezTo>
                    <a:pt x="0" y="14"/>
                    <a:pt x="0" y="13"/>
                    <a:pt x="0" y="13"/>
                  </a:cubicBezTo>
                  <a:cubicBezTo>
                    <a:pt x="22" y="0"/>
                    <a:pt x="22" y="0"/>
                    <a:pt x="22" y="0"/>
                  </a:cubicBezTo>
                  <a:cubicBezTo>
                    <a:pt x="22" y="0"/>
                    <a:pt x="23" y="0"/>
                    <a:pt x="24" y="0"/>
                  </a:cubicBezTo>
                  <a:cubicBezTo>
                    <a:pt x="45" y="13"/>
                    <a:pt x="45" y="13"/>
                    <a:pt x="45" y="13"/>
                  </a:cubicBezTo>
                  <a:cubicBezTo>
                    <a:pt x="46" y="13"/>
                    <a:pt x="46" y="14"/>
                    <a:pt x="45"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2" name="Freeform 481"/>
            <p:cNvSpPr>
              <a:spLocks/>
            </p:cNvSpPr>
            <p:nvPr/>
          </p:nvSpPr>
          <p:spPr bwMode="auto">
            <a:xfrm>
              <a:off x="6584950" y="2676525"/>
              <a:ext cx="188913" cy="111125"/>
            </a:xfrm>
            <a:custGeom>
              <a:avLst/>
              <a:gdLst>
                <a:gd name="T0" fmla="*/ 45 w 46"/>
                <a:gd name="T1" fmla="*/ 15 h 27"/>
                <a:gd name="T2" fmla="*/ 24 w 46"/>
                <a:gd name="T3" fmla="*/ 27 h 27"/>
                <a:gd name="T4" fmla="*/ 22 w 46"/>
                <a:gd name="T5" fmla="*/ 27 h 27"/>
                <a:gd name="T6" fmla="*/ 0 w 46"/>
                <a:gd name="T7" fmla="*/ 15 h 27"/>
                <a:gd name="T8" fmla="*/ 0 w 46"/>
                <a:gd name="T9" fmla="*/ 13 h 27"/>
                <a:gd name="T10" fmla="*/ 22 w 46"/>
                <a:gd name="T11" fmla="*/ 1 h 27"/>
                <a:gd name="T12" fmla="*/ 24 w 46"/>
                <a:gd name="T13" fmla="*/ 1 h 27"/>
                <a:gd name="T14" fmla="*/ 45 w 46"/>
                <a:gd name="T15" fmla="*/ 13 h 27"/>
                <a:gd name="T16" fmla="*/ 45 w 46"/>
                <a:gd name="T1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5"/>
                  </a:moveTo>
                  <a:cubicBezTo>
                    <a:pt x="24" y="27"/>
                    <a:pt x="24" y="27"/>
                    <a:pt x="24" y="27"/>
                  </a:cubicBezTo>
                  <a:cubicBezTo>
                    <a:pt x="23" y="27"/>
                    <a:pt x="22" y="27"/>
                    <a:pt x="22" y="27"/>
                  </a:cubicBezTo>
                  <a:cubicBezTo>
                    <a:pt x="0" y="15"/>
                    <a:pt x="0" y="15"/>
                    <a:pt x="0" y="15"/>
                  </a:cubicBezTo>
                  <a:cubicBezTo>
                    <a:pt x="0" y="14"/>
                    <a:pt x="0" y="14"/>
                    <a:pt x="0" y="13"/>
                  </a:cubicBezTo>
                  <a:cubicBezTo>
                    <a:pt x="22" y="1"/>
                    <a:pt x="22" y="1"/>
                    <a:pt x="22" y="1"/>
                  </a:cubicBezTo>
                  <a:cubicBezTo>
                    <a:pt x="22" y="0"/>
                    <a:pt x="23" y="0"/>
                    <a:pt x="24" y="1"/>
                  </a:cubicBezTo>
                  <a:cubicBezTo>
                    <a:pt x="45" y="13"/>
                    <a:pt x="45" y="13"/>
                    <a:pt x="45" y="13"/>
                  </a:cubicBezTo>
                  <a:cubicBezTo>
                    <a:pt x="46" y="14"/>
                    <a:pt x="46" y="14"/>
                    <a:pt x="45"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3" name="Freeform 482"/>
            <p:cNvSpPr>
              <a:spLocks/>
            </p:cNvSpPr>
            <p:nvPr/>
          </p:nvSpPr>
          <p:spPr bwMode="auto">
            <a:xfrm>
              <a:off x="6696075" y="2616200"/>
              <a:ext cx="187325" cy="109538"/>
            </a:xfrm>
            <a:custGeom>
              <a:avLst/>
              <a:gdLst>
                <a:gd name="T0" fmla="*/ 45 w 46"/>
                <a:gd name="T1" fmla="*/ 14 h 27"/>
                <a:gd name="T2" fmla="*/ 24 w 46"/>
                <a:gd name="T3" fmla="*/ 26 h 27"/>
                <a:gd name="T4" fmla="*/ 22 w 46"/>
                <a:gd name="T5" fmla="*/ 26 h 27"/>
                <a:gd name="T6" fmla="*/ 0 w 46"/>
                <a:gd name="T7" fmla="*/ 14 h 27"/>
                <a:gd name="T8" fmla="*/ 0 w 46"/>
                <a:gd name="T9" fmla="*/ 13 h 27"/>
                <a:gd name="T10" fmla="*/ 22 w 46"/>
                <a:gd name="T11" fmla="*/ 0 h 27"/>
                <a:gd name="T12" fmla="*/ 24 w 46"/>
                <a:gd name="T13" fmla="*/ 0 h 27"/>
                <a:gd name="T14" fmla="*/ 45 w 46"/>
                <a:gd name="T15" fmla="*/ 13 h 27"/>
                <a:gd name="T16" fmla="*/ 45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4"/>
                  </a:moveTo>
                  <a:cubicBezTo>
                    <a:pt x="24" y="26"/>
                    <a:pt x="24" y="26"/>
                    <a:pt x="24" y="26"/>
                  </a:cubicBezTo>
                  <a:cubicBezTo>
                    <a:pt x="23" y="27"/>
                    <a:pt x="22" y="27"/>
                    <a:pt x="22" y="26"/>
                  </a:cubicBezTo>
                  <a:cubicBezTo>
                    <a:pt x="0" y="14"/>
                    <a:pt x="0" y="14"/>
                    <a:pt x="0" y="14"/>
                  </a:cubicBezTo>
                  <a:cubicBezTo>
                    <a:pt x="0" y="14"/>
                    <a:pt x="0" y="13"/>
                    <a:pt x="0" y="13"/>
                  </a:cubicBezTo>
                  <a:cubicBezTo>
                    <a:pt x="22" y="0"/>
                    <a:pt x="22" y="0"/>
                    <a:pt x="22" y="0"/>
                  </a:cubicBezTo>
                  <a:cubicBezTo>
                    <a:pt x="22" y="0"/>
                    <a:pt x="23" y="0"/>
                    <a:pt x="24" y="0"/>
                  </a:cubicBezTo>
                  <a:cubicBezTo>
                    <a:pt x="45" y="13"/>
                    <a:pt x="45" y="13"/>
                    <a:pt x="45" y="13"/>
                  </a:cubicBezTo>
                  <a:cubicBezTo>
                    <a:pt x="46" y="13"/>
                    <a:pt x="46" y="14"/>
                    <a:pt x="45"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4" name="Freeform 483"/>
            <p:cNvSpPr>
              <a:spLocks/>
            </p:cNvSpPr>
            <p:nvPr/>
          </p:nvSpPr>
          <p:spPr bwMode="auto">
            <a:xfrm>
              <a:off x="6805613" y="2549525"/>
              <a:ext cx="188913" cy="111125"/>
            </a:xfrm>
            <a:custGeom>
              <a:avLst/>
              <a:gdLst>
                <a:gd name="T0" fmla="*/ 45 w 46"/>
                <a:gd name="T1" fmla="*/ 14 h 27"/>
                <a:gd name="T2" fmla="*/ 24 w 46"/>
                <a:gd name="T3" fmla="*/ 27 h 27"/>
                <a:gd name="T4" fmla="*/ 22 w 46"/>
                <a:gd name="T5" fmla="*/ 27 h 27"/>
                <a:gd name="T6" fmla="*/ 0 w 46"/>
                <a:gd name="T7" fmla="*/ 14 h 27"/>
                <a:gd name="T8" fmla="*/ 0 w 46"/>
                <a:gd name="T9" fmla="*/ 13 h 27"/>
                <a:gd name="T10" fmla="*/ 22 w 46"/>
                <a:gd name="T11" fmla="*/ 1 h 27"/>
                <a:gd name="T12" fmla="*/ 24 w 46"/>
                <a:gd name="T13" fmla="*/ 1 h 27"/>
                <a:gd name="T14" fmla="*/ 45 w 46"/>
                <a:gd name="T15" fmla="*/ 13 h 27"/>
                <a:gd name="T16" fmla="*/ 45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4"/>
                  </a:moveTo>
                  <a:cubicBezTo>
                    <a:pt x="24" y="27"/>
                    <a:pt x="24" y="27"/>
                    <a:pt x="24" y="27"/>
                  </a:cubicBezTo>
                  <a:cubicBezTo>
                    <a:pt x="23" y="27"/>
                    <a:pt x="22" y="27"/>
                    <a:pt x="22" y="27"/>
                  </a:cubicBezTo>
                  <a:cubicBezTo>
                    <a:pt x="0" y="14"/>
                    <a:pt x="0" y="14"/>
                    <a:pt x="0" y="14"/>
                  </a:cubicBezTo>
                  <a:cubicBezTo>
                    <a:pt x="0" y="14"/>
                    <a:pt x="0" y="13"/>
                    <a:pt x="0" y="13"/>
                  </a:cubicBezTo>
                  <a:cubicBezTo>
                    <a:pt x="22" y="1"/>
                    <a:pt x="22" y="1"/>
                    <a:pt x="22" y="1"/>
                  </a:cubicBezTo>
                  <a:cubicBezTo>
                    <a:pt x="22" y="0"/>
                    <a:pt x="23" y="0"/>
                    <a:pt x="24" y="1"/>
                  </a:cubicBezTo>
                  <a:cubicBezTo>
                    <a:pt x="45" y="13"/>
                    <a:pt x="45" y="13"/>
                    <a:pt x="45" y="13"/>
                  </a:cubicBezTo>
                  <a:cubicBezTo>
                    <a:pt x="46" y="13"/>
                    <a:pt x="46" y="14"/>
                    <a:pt x="45"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5" name="Freeform 484"/>
            <p:cNvSpPr>
              <a:spLocks/>
            </p:cNvSpPr>
            <p:nvPr/>
          </p:nvSpPr>
          <p:spPr bwMode="auto">
            <a:xfrm>
              <a:off x="6916738" y="2489200"/>
              <a:ext cx="188913" cy="109538"/>
            </a:xfrm>
            <a:custGeom>
              <a:avLst/>
              <a:gdLst>
                <a:gd name="T0" fmla="*/ 45 w 46"/>
                <a:gd name="T1" fmla="*/ 14 h 27"/>
                <a:gd name="T2" fmla="*/ 24 w 46"/>
                <a:gd name="T3" fmla="*/ 26 h 27"/>
                <a:gd name="T4" fmla="*/ 21 w 46"/>
                <a:gd name="T5" fmla="*/ 26 h 27"/>
                <a:gd name="T6" fmla="*/ 0 w 46"/>
                <a:gd name="T7" fmla="*/ 14 h 27"/>
                <a:gd name="T8" fmla="*/ 0 w 46"/>
                <a:gd name="T9" fmla="*/ 12 h 27"/>
                <a:gd name="T10" fmla="*/ 21 w 46"/>
                <a:gd name="T11" fmla="*/ 0 h 27"/>
                <a:gd name="T12" fmla="*/ 24 w 46"/>
                <a:gd name="T13" fmla="*/ 0 h 27"/>
                <a:gd name="T14" fmla="*/ 45 w 46"/>
                <a:gd name="T15" fmla="*/ 12 h 27"/>
                <a:gd name="T16" fmla="*/ 45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4"/>
                  </a:moveTo>
                  <a:cubicBezTo>
                    <a:pt x="24" y="26"/>
                    <a:pt x="24" y="26"/>
                    <a:pt x="24" y="26"/>
                  </a:cubicBezTo>
                  <a:cubicBezTo>
                    <a:pt x="23" y="27"/>
                    <a:pt x="22" y="27"/>
                    <a:pt x="21" y="26"/>
                  </a:cubicBezTo>
                  <a:cubicBezTo>
                    <a:pt x="0" y="14"/>
                    <a:pt x="0" y="14"/>
                    <a:pt x="0" y="14"/>
                  </a:cubicBezTo>
                  <a:cubicBezTo>
                    <a:pt x="0" y="13"/>
                    <a:pt x="0" y="13"/>
                    <a:pt x="0" y="12"/>
                  </a:cubicBezTo>
                  <a:cubicBezTo>
                    <a:pt x="21" y="0"/>
                    <a:pt x="21" y="0"/>
                    <a:pt x="21" y="0"/>
                  </a:cubicBezTo>
                  <a:cubicBezTo>
                    <a:pt x="22" y="0"/>
                    <a:pt x="23" y="0"/>
                    <a:pt x="24" y="0"/>
                  </a:cubicBezTo>
                  <a:cubicBezTo>
                    <a:pt x="45" y="12"/>
                    <a:pt x="45" y="12"/>
                    <a:pt x="45" y="12"/>
                  </a:cubicBezTo>
                  <a:cubicBezTo>
                    <a:pt x="46" y="13"/>
                    <a:pt x="46" y="13"/>
                    <a:pt x="45"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6" name="Freeform 485"/>
            <p:cNvSpPr>
              <a:spLocks/>
            </p:cNvSpPr>
            <p:nvPr/>
          </p:nvSpPr>
          <p:spPr bwMode="auto">
            <a:xfrm>
              <a:off x="7023100" y="2533650"/>
              <a:ext cx="222250" cy="127000"/>
            </a:xfrm>
            <a:custGeom>
              <a:avLst/>
              <a:gdLst>
                <a:gd name="T0" fmla="*/ 53 w 54"/>
                <a:gd name="T1" fmla="*/ 14 h 31"/>
                <a:gd name="T2" fmla="*/ 25 w 54"/>
                <a:gd name="T3" fmla="*/ 30 h 31"/>
                <a:gd name="T4" fmla="*/ 22 w 54"/>
                <a:gd name="T5" fmla="*/ 30 h 31"/>
                <a:gd name="T6" fmla="*/ 1 w 54"/>
                <a:gd name="T7" fmla="*/ 18 h 31"/>
                <a:gd name="T8" fmla="*/ 1 w 54"/>
                <a:gd name="T9" fmla="*/ 17 h 31"/>
                <a:gd name="T10" fmla="*/ 29 w 54"/>
                <a:gd name="T11" fmla="*/ 0 h 31"/>
                <a:gd name="T12" fmla="*/ 32 w 54"/>
                <a:gd name="T13" fmla="*/ 0 h 31"/>
                <a:gd name="T14" fmla="*/ 53 w 54"/>
                <a:gd name="T15" fmla="*/ 12 h 31"/>
                <a:gd name="T16" fmla="*/ 53 w 54"/>
                <a:gd name="T17" fmla="*/ 1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31">
                  <a:moveTo>
                    <a:pt x="53" y="14"/>
                  </a:moveTo>
                  <a:cubicBezTo>
                    <a:pt x="25" y="30"/>
                    <a:pt x="25" y="30"/>
                    <a:pt x="25" y="30"/>
                  </a:cubicBezTo>
                  <a:cubicBezTo>
                    <a:pt x="24" y="31"/>
                    <a:pt x="23" y="31"/>
                    <a:pt x="22" y="30"/>
                  </a:cubicBezTo>
                  <a:cubicBezTo>
                    <a:pt x="1" y="18"/>
                    <a:pt x="1" y="18"/>
                    <a:pt x="1" y="18"/>
                  </a:cubicBezTo>
                  <a:cubicBezTo>
                    <a:pt x="0" y="18"/>
                    <a:pt x="0" y="17"/>
                    <a:pt x="1" y="17"/>
                  </a:cubicBezTo>
                  <a:cubicBezTo>
                    <a:pt x="29" y="0"/>
                    <a:pt x="29" y="0"/>
                    <a:pt x="29" y="0"/>
                  </a:cubicBezTo>
                  <a:cubicBezTo>
                    <a:pt x="30" y="0"/>
                    <a:pt x="31" y="0"/>
                    <a:pt x="32" y="0"/>
                  </a:cubicBezTo>
                  <a:cubicBezTo>
                    <a:pt x="53" y="12"/>
                    <a:pt x="53" y="12"/>
                    <a:pt x="53" y="12"/>
                  </a:cubicBezTo>
                  <a:cubicBezTo>
                    <a:pt x="54" y="13"/>
                    <a:pt x="54" y="14"/>
                    <a:pt x="53"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7" name="Freeform 486"/>
            <p:cNvSpPr>
              <a:spLocks/>
            </p:cNvSpPr>
            <p:nvPr/>
          </p:nvSpPr>
          <p:spPr bwMode="auto">
            <a:xfrm>
              <a:off x="7027863" y="2422525"/>
              <a:ext cx="187325" cy="111125"/>
            </a:xfrm>
            <a:custGeom>
              <a:avLst/>
              <a:gdLst>
                <a:gd name="T0" fmla="*/ 45 w 46"/>
                <a:gd name="T1" fmla="*/ 14 h 27"/>
                <a:gd name="T2" fmla="*/ 24 w 46"/>
                <a:gd name="T3" fmla="*/ 27 h 27"/>
                <a:gd name="T4" fmla="*/ 21 w 46"/>
                <a:gd name="T5" fmla="*/ 27 h 27"/>
                <a:gd name="T6" fmla="*/ 0 w 46"/>
                <a:gd name="T7" fmla="*/ 14 h 27"/>
                <a:gd name="T8" fmla="*/ 0 w 46"/>
                <a:gd name="T9" fmla="*/ 13 h 27"/>
                <a:gd name="T10" fmla="*/ 21 w 46"/>
                <a:gd name="T11" fmla="*/ 1 h 27"/>
                <a:gd name="T12" fmla="*/ 24 w 46"/>
                <a:gd name="T13" fmla="*/ 1 h 27"/>
                <a:gd name="T14" fmla="*/ 45 w 46"/>
                <a:gd name="T15" fmla="*/ 13 h 27"/>
                <a:gd name="T16" fmla="*/ 45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4"/>
                  </a:moveTo>
                  <a:cubicBezTo>
                    <a:pt x="24" y="27"/>
                    <a:pt x="24" y="27"/>
                    <a:pt x="24" y="27"/>
                  </a:cubicBezTo>
                  <a:cubicBezTo>
                    <a:pt x="23" y="27"/>
                    <a:pt x="22" y="27"/>
                    <a:pt x="21" y="27"/>
                  </a:cubicBezTo>
                  <a:cubicBezTo>
                    <a:pt x="0" y="14"/>
                    <a:pt x="0" y="14"/>
                    <a:pt x="0" y="14"/>
                  </a:cubicBezTo>
                  <a:cubicBezTo>
                    <a:pt x="0" y="14"/>
                    <a:pt x="0" y="13"/>
                    <a:pt x="0" y="13"/>
                  </a:cubicBezTo>
                  <a:cubicBezTo>
                    <a:pt x="21" y="1"/>
                    <a:pt x="21" y="1"/>
                    <a:pt x="21" y="1"/>
                  </a:cubicBezTo>
                  <a:cubicBezTo>
                    <a:pt x="22" y="0"/>
                    <a:pt x="23" y="0"/>
                    <a:pt x="24" y="1"/>
                  </a:cubicBezTo>
                  <a:cubicBezTo>
                    <a:pt x="45" y="13"/>
                    <a:pt x="45" y="13"/>
                    <a:pt x="45" y="13"/>
                  </a:cubicBezTo>
                  <a:cubicBezTo>
                    <a:pt x="46" y="13"/>
                    <a:pt x="46" y="14"/>
                    <a:pt x="45"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8" name="Freeform 487"/>
            <p:cNvSpPr>
              <a:spLocks/>
            </p:cNvSpPr>
            <p:nvPr/>
          </p:nvSpPr>
          <p:spPr bwMode="auto">
            <a:xfrm>
              <a:off x="7162800" y="2468563"/>
              <a:ext cx="188913" cy="111125"/>
            </a:xfrm>
            <a:custGeom>
              <a:avLst/>
              <a:gdLst>
                <a:gd name="T0" fmla="*/ 45 w 46"/>
                <a:gd name="T1" fmla="*/ 15 h 27"/>
                <a:gd name="T2" fmla="*/ 24 w 46"/>
                <a:gd name="T3" fmla="*/ 27 h 27"/>
                <a:gd name="T4" fmla="*/ 22 w 46"/>
                <a:gd name="T5" fmla="*/ 27 h 27"/>
                <a:gd name="T6" fmla="*/ 0 w 46"/>
                <a:gd name="T7" fmla="*/ 15 h 27"/>
                <a:gd name="T8" fmla="*/ 0 w 46"/>
                <a:gd name="T9" fmla="*/ 13 h 27"/>
                <a:gd name="T10" fmla="*/ 22 w 46"/>
                <a:gd name="T11" fmla="*/ 1 h 27"/>
                <a:gd name="T12" fmla="*/ 24 w 46"/>
                <a:gd name="T13" fmla="*/ 1 h 27"/>
                <a:gd name="T14" fmla="*/ 45 w 46"/>
                <a:gd name="T15" fmla="*/ 13 h 27"/>
                <a:gd name="T16" fmla="*/ 45 w 46"/>
                <a:gd name="T1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5"/>
                  </a:moveTo>
                  <a:cubicBezTo>
                    <a:pt x="24" y="27"/>
                    <a:pt x="24" y="27"/>
                    <a:pt x="24" y="27"/>
                  </a:cubicBezTo>
                  <a:cubicBezTo>
                    <a:pt x="24" y="27"/>
                    <a:pt x="22" y="27"/>
                    <a:pt x="22" y="27"/>
                  </a:cubicBezTo>
                  <a:cubicBezTo>
                    <a:pt x="0" y="15"/>
                    <a:pt x="0" y="15"/>
                    <a:pt x="0" y="15"/>
                  </a:cubicBezTo>
                  <a:cubicBezTo>
                    <a:pt x="0" y="14"/>
                    <a:pt x="0" y="14"/>
                    <a:pt x="0" y="13"/>
                  </a:cubicBezTo>
                  <a:cubicBezTo>
                    <a:pt x="22" y="1"/>
                    <a:pt x="22" y="1"/>
                    <a:pt x="22" y="1"/>
                  </a:cubicBezTo>
                  <a:cubicBezTo>
                    <a:pt x="22" y="0"/>
                    <a:pt x="24" y="0"/>
                    <a:pt x="24" y="1"/>
                  </a:cubicBezTo>
                  <a:cubicBezTo>
                    <a:pt x="45" y="13"/>
                    <a:pt x="45" y="13"/>
                    <a:pt x="45" y="13"/>
                  </a:cubicBezTo>
                  <a:cubicBezTo>
                    <a:pt x="46" y="14"/>
                    <a:pt x="46" y="14"/>
                    <a:pt x="45"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99" name="Freeform 488"/>
            <p:cNvSpPr>
              <a:spLocks/>
            </p:cNvSpPr>
            <p:nvPr/>
          </p:nvSpPr>
          <p:spPr bwMode="auto">
            <a:xfrm>
              <a:off x="7273925" y="2406650"/>
              <a:ext cx="187325" cy="111125"/>
            </a:xfrm>
            <a:custGeom>
              <a:avLst/>
              <a:gdLst>
                <a:gd name="T0" fmla="*/ 45 w 46"/>
                <a:gd name="T1" fmla="*/ 14 h 27"/>
                <a:gd name="T2" fmla="*/ 24 w 46"/>
                <a:gd name="T3" fmla="*/ 26 h 27"/>
                <a:gd name="T4" fmla="*/ 22 w 46"/>
                <a:gd name="T5" fmla="*/ 26 h 27"/>
                <a:gd name="T6" fmla="*/ 0 w 46"/>
                <a:gd name="T7" fmla="*/ 14 h 27"/>
                <a:gd name="T8" fmla="*/ 0 w 46"/>
                <a:gd name="T9" fmla="*/ 13 h 27"/>
                <a:gd name="T10" fmla="*/ 22 w 46"/>
                <a:gd name="T11" fmla="*/ 0 h 27"/>
                <a:gd name="T12" fmla="*/ 24 w 46"/>
                <a:gd name="T13" fmla="*/ 0 h 27"/>
                <a:gd name="T14" fmla="*/ 45 w 46"/>
                <a:gd name="T15" fmla="*/ 13 h 27"/>
                <a:gd name="T16" fmla="*/ 45 w 46"/>
                <a:gd name="T1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4"/>
                  </a:moveTo>
                  <a:cubicBezTo>
                    <a:pt x="24" y="26"/>
                    <a:pt x="24" y="26"/>
                    <a:pt x="24" y="26"/>
                  </a:cubicBezTo>
                  <a:cubicBezTo>
                    <a:pt x="23" y="27"/>
                    <a:pt x="22" y="27"/>
                    <a:pt x="22" y="26"/>
                  </a:cubicBezTo>
                  <a:cubicBezTo>
                    <a:pt x="0" y="14"/>
                    <a:pt x="0" y="14"/>
                    <a:pt x="0" y="14"/>
                  </a:cubicBezTo>
                  <a:cubicBezTo>
                    <a:pt x="0" y="14"/>
                    <a:pt x="0" y="13"/>
                    <a:pt x="0" y="13"/>
                  </a:cubicBezTo>
                  <a:cubicBezTo>
                    <a:pt x="22" y="0"/>
                    <a:pt x="22" y="0"/>
                    <a:pt x="22" y="0"/>
                  </a:cubicBezTo>
                  <a:cubicBezTo>
                    <a:pt x="22" y="0"/>
                    <a:pt x="23" y="0"/>
                    <a:pt x="24" y="0"/>
                  </a:cubicBezTo>
                  <a:cubicBezTo>
                    <a:pt x="45" y="13"/>
                    <a:pt x="45" y="13"/>
                    <a:pt x="45" y="13"/>
                  </a:cubicBezTo>
                  <a:cubicBezTo>
                    <a:pt x="46" y="13"/>
                    <a:pt x="46" y="14"/>
                    <a:pt x="45"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0" name="Freeform 489"/>
            <p:cNvSpPr>
              <a:spLocks/>
            </p:cNvSpPr>
            <p:nvPr/>
          </p:nvSpPr>
          <p:spPr bwMode="auto">
            <a:xfrm>
              <a:off x="7383463" y="2341563"/>
              <a:ext cx="188913" cy="109538"/>
            </a:xfrm>
            <a:custGeom>
              <a:avLst/>
              <a:gdLst>
                <a:gd name="T0" fmla="*/ 45 w 46"/>
                <a:gd name="T1" fmla="*/ 15 h 27"/>
                <a:gd name="T2" fmla="*/ 24 w 46"/>
                <a:gd name="T3" fmla="*/ 27 h 27"/>
                <a:gd name="T4" fmla="*/ 21 w 46"/>
                <a:gd name="T5" fmla="*/ 27 h 27"/>
                <a:gd name="T6" fmla="*/ 0 w 46"/>
                <a:gd name="T7" fmla="*/ 15 h 27"/>
                <a:gd name="T8" fmla="*/ 0 w 46"/>
                <a:gd name="T9" fmla="*/ 13 h 27"/>
                <a:gd name="T10" fmla="*/ 21 w 46"/>
                <a:gd name="T11" fmla="*/ 1 h 27"/>
                <a:gd name="T12" fmla="*/ 24 w 46"/>
                <a:gd name="T13" fmla="*/ 1 h 27"/>
                <a:gd name="T14" fmla="*/ 45 w 46"/>
                <a:gd name="T15" fmla="*/ 13 h 27"/>
                <a:gd name="T16" fmla="*/ 45 w 46"/>
                <a:gd name="T1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5"/>
                  </a:moveTo>
                  <a:cubicBezTo>
                    <a:pt x="24" y="27"/>
                    <a:pt x="24" y="27"/>
                    <a:pt x="24" y="27"/>
                  </a:cubicBezTo>
                  <a:cubicBezTo>
                    <a:pt x="23" y="27"/>
                    <a:pt x="22" y="27"/>
                    <a:pt x="21" y="27"/>
                  </a:cubicBezTo>
                  <a:cubicBezTo>
                    <a:pt x="0" y="15"/>
                    <a:pt x="0" y="15"/>
                    <a:pt x="0" y="15"/>
                  </a:cubicBezTo>
                  <a:cubicBezTo>
                    <a:pt x="0" y="14"/>
                    <a:pt x="0" y="13"/>
                    <a:pt x="0" y="13"/>
                  </a:cubicBezTo>
                  <a:cubicBezTo>
                    <a:pt x="21" y="1"/>
                    <a:pt x="21" y="1"/>
                    <a:pt x="21" y="1"/>
                  </a:cubicBezTo>
                  <a:cubicBezTo>
                    <a:pt x="22" y="0"/>
                    <a:pt x="23" y="0"/>
                    <a:pt x="24" y="1"/>
                  </a:cubicBezTo>
                  <a:cubicBezTo>
                    <a:pt x="45" y="13"/>
                    <a:pt x="45" y="13"/>
                    <a:pt x="45" y="13"/>
                  </a:cubicBezTo>
                  <a:cubicBezTo>
                    <a:pt x="46" y="13"/>
                    <a:pt x="46" y="14"/>
                    <a:pt x="45"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1" name="Freeform 490"/>
            <p:cNvSpPr>
              <a:spLocks/>
            </p:cNvSpPr>
            <p:nvPr/>
          </p:nvSpPr>
          <p:spPr bwMode="auto">
            <a:xfrm>
              <a:off x="7494588" y="2279650"/>
              <a:ext cx="188913" cy="106363"/>
            </a:xfrm>
            <a:custGeom>
              <a:avLst/>
              <a:gdLst>
                <a:gd name="T0" fmla="*/ 46 w 46"/>
                <a:gd name="T1" fmla="*/ 14 h 26"/>
                <a:gd name="T2" fmla="*/ 24 w 46"/>
                <a:gd name="T3" fmla="*/ 26 h 26"/>
                <a:gd name="T4" fmla="*/ 22 w 46"/>
                <a:gd name="T5" fmla="*/ 26 h 26"/>
                <a:gd name="T6" fmla="*/ 1 w 46"/>
                <a:gd name="T7" fmla="*/ 14 h 26"/>
                <a:gd name="T8" fmla="*/ 1 w 46"/>
                <a:gd name="T9" fmla="*/ 12 h 26"/>
                <a:gd name="T10" fmla="*/ 22 w 46"/>
                <a:gd name="T11" fmla="*/ 0 h 26"/>
                <a:gd name="T12" fmla="*/ 24 w 46"/>
                <a:gd name="T13" fmla="*/ 0 h 26"/>
                <a:gd name="T14" fmla="*/ 46 w 46"/>
                <a:gd name="T15" fmla="*/ 12 h 26"/>
                <a:gd name="T16" fmla="*/ 46 w 46"/>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6">
                  <a:moveTo>
                    <a:pt x="46" y="14"/>
                  </a:moveTo>
                  <a:cubicBezTo>
                    <a:pt x="24" y="26"/>
                    <a:pt x="24" y="26"/>
                    <a:pt x="24" y="26"/>
                  </a:cubicBezTo>
                  <a:cubicBezTo>
                    <a:pt x="24" y="26"/>
                    <a:pt x="22" y="26"/>
                    <a:pt x="22" y="26"/>
                  </a:cubicBezTo>
                  <a:cubicBezTo>
                    <a:pt x="1" y="14"/>
                    <a:pt x="1" y="14"/>
                    <a:pt x="1" y="14"/>
                  </a:cubicBezTo>
                  <a:cubicBezTo>
                    <a:pt x="0" y="13"/>
                    <a:pt x="0" y="13"/>
                    <a:pt x="1" y="12"/>
                  </a:cubicBezTo>
                  <a:cubicBezTo>
                    <a:pt x="22" y="0"/>
                    <a:pt x="22" y="0"/>
                    <a:pt x="22" y="0"/>
                  </a:cubicBezTo>
                  <a:cubicBezTo>
                    <a:pt x="22" y="0"/>
                    <a:pt x="24" y="0"/>
                    <a:pt x="24" y="0"/>
                  </a:cubicBezTo>
                  <a:cubicBezTo>
                    <a:pt x="46" y="12"/>
                    <a:pt x="46" y="12"/>
                    <a:pt x="46" y="12"/>
                  </a:cubicBezTo>
                  <a:cubicBezTo>
                    <a:pt x="46" y="13"/>
                    <a:pt x="46" y="13"/>
                    <a:pt x="46"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2" name="Freeform 491"/>
            <p:cNvSpPr>
              <a:spLocks/>
            </p:cNvSpPr>
            <p:nvPr/>
          </p:nvSpPr>
          <p:spPr bwMode="auto">
            <a:xfrm>
              <a:off x="7137400" y="2362200"/>
              <a:ext cx="188913" cy="106363"/>
            </a:xfrm>
            <a:custGeom>
              <a:avLst/>
              <a:gdLst>
                <a:gd name="T0" fmla="*/ 45 w 46"/>
                <a:gd name="T1" fmla="*/ 14 h 26"/>
                <a:gd name="T2" fmla="*/ 24 w 46"/>
                <a:gd name="T3" fmla="*/ 26 h 26"/>
                <a:gd name="T4" fmla="*/ 21 w 46"/>
                <a:gd name="T5" fmla="*/ 26 h 26"/>
                <a:gd name="T6" fmla="*/ 0 w 46"/>
                <a:gd name="T7" fmla="*/ 14 h 26"/>
                <a:gd name="T8" fmla="*/ 0 w 46"/>
                <a:gd name="T9" fmla="*/ 12 h 26"/>
                <a:gd name="T10" fmla="*/ 21 w 46"/>
                <a:gd name="T11" fmla="*/ 0 h 26"/>
                <a:gd name="T12" fmla="*/ 24 w 46"/>
                <a:gd name="T13" fmla="*/ 0 h 26"/>
                <a:gd name="T14" fmla="*/ 45 w 46"/>
                <a:gd name="T15" fmla="*/ 12 h 26"/>
                <a:gd name="T16" fmla="*/ 45 w 46"/>
                <a:gd name="T17"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6">
                  <a:moveTo>
                    <a:pt x="45" y="14"/>
                  </a:moveTo>
                  <a:cubicBezTo>
                    <a:pt x="24" y="26"/>
                    <a:pt x="24" y="26"/>
                    <a:pt x="24" y="26"/>
                  </a:cubicBezTo>
                  <a:cubicBezTo>
                    <a:pt x="23" y="26"/>
                    <a:pt x="22" y="26"/>
                    <a:pt x="21" y="26"/>
                  </a:cubicBezTo>
                  <a:cubicBezTo>
                    <a:pt x="0" y="14"/>
                    <a:pt x="0" y="14"/>
                    <a:pt x="0" y="14"/>
                  </a:cubicBezTo>
                  <a:cubicBezTo>
                    <a:pt x="0" y="13"/>
                    <a:pt x="0" y="13"/>
                    <a:pt x="0" y="12"/>
                  </a:cubicBezTo>
                  <a:cubicBezTo>
                    <a:pt x="21" y="0"/>
                    <a:pt x="21" y="0"/>
                    <a:pt x="21" y="0"/>
                  </a:cubicBezTo>
                  <a:cubicBezTo>
                    <a:pt x="22" y="0"/>
                    <a:pt x="23" y="0"/>
                    <a:pt x="24" y="0"/>
                  </a:cubicBezTo>
                  <a:cubicBezTo>
                    <a:pt x="45" y="12"/>
                    <a:pt x="45" y="12"/>
                    <a:pt x="45" y="12"/>
                  </a:cubicBezTo>
                  <a:cubicBezTo>
                    <a:pt x="46" y="13"/>
                    <a:pt x="46" y="13"/>
                    <a:pt x="45"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3" name="Freeform 492"/>
            <p:cNvSpPr>
              <a:spLocks/>
            </p:cNvSpPr>
            <p:nvPr/>
          </p:nvSpPr>
          <p:spPr bwMode="auto">
            <a:xfrm>
              <a:off x="7196138" y="2152650"/>
              <a:ext cx="273050" cy="160338"/>
            </a:xfrm>
            <a:custGeom>
              <a:avLst/>
              <a:gdLst>
                <a:gd name="T0" fmla="*/ 66 w 67"/>
                <a:gd name="T1" fmla="*/ 15 h 39"/>
                <a:gd name="T2" fmla="*/ 25 w 67"/>
                <a:gd name="T3" fmla="*/ 39 h 39"/>
                <a:gd name="T4" fmla="*/ 22 w 67"/>
                <a:gd name="T5" fmla="*/ 39 h 39"/>
                <a:gd name="T6" fmla="*/ 1 w 67"/>
                <a:gd name="T7" fmla="*/ 26 h 39"/>
                <a:gd name="T8" fmla="*/ 1 w 67"/>
                <a:gd name="T9" fmla="*/ 25 h 39"/>
                <a:gd name="T10" fmla="*/ 42 w 67"/>
                <a:gd name="T11" fmla="*/ 1 h 39"/>
                <a:gd name="T12" fmla="*/ 45 w 67"/>
                <a:gd name="T13" fmla="*/ 1 h 39"/>
                <a:gd name="T14" fmla="*/ 66 w 67"/>
                <a:gd name="T15" fmla="*/ 13 h 39"/>
                <a:gd name="T16" fmla="*/ 66 w 67"/>
                <a:gd name="T17"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39">
                  <a:moveTo>
                    <a:pt x="66" y="15"/>
                  </a:moveTo>
                  <a:cubicBezTo>
                    <a:pt x="25" y="39"/>
                    <a:pt x="25" y="39"/>
                    <a:pt x="25" y="39"/>
                  </a:cubicBezTo>
                  <a:cubicBezTo>
                    <a:pt x="24" y="39"/>
                    <a:pt x="23" y="39"/>
                    <a:pt x="22" y="39"/>
                  </a:cubicBezTo>
                  <a:cubicBezTo>
                    <a:pt x="1" y="26"/>
                    <a:pt x="1" y="26"/>
                    <a:pt x="1" y="26"/>
                  </a:cubicBezTo>
                  <a:cubicBezTo>
                    <a:pt x="0" y="26"/>
                    <a:pt x="0" y="25"/>
                    <a:pt x="1" y="25"/>
                  </a:cubicBezTo>
                  <a:cubicBezTo>
                    <a:pt x="42" y="1"/>
                    <a:pt x="42" y="1"/>
                    <a:pt x="42" y="1"/>
                  </a:cubicBezTo>
                  <a:cubicBezTo>
                    <a:pt x="43" y="0"/>
                    <a:pt x="44" y="0"/>
                    <a:pt x="45" y="1"/>
                  </a:cubicBezTo>
                  <a:cubicBezTo>
                    <a:pt x="66" y="13"/>
                    <a:pt x="66" y="13"/>
                    <a:pt x="66" y="13"/>
                  </a:cubicBezTo>
                  <a:cubicBezTo>
                    <a:pt x="67" y="13"/>
                    <a:pt x="67" y="14"/>
                    <a:pt x="66"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4" name="Freeform 493"/>
            <p:cNvSpPr>
              <a:spLocks/>
            </p:cNvSpPr>
            <p:nvPr/>
          </p:nvSpPr>
          <p:spPr bwMode="auto">
            <a:xfrm>
              <a:off x="7248525" y="2214563"/>
              <a:ext cx="328613" cy="192088"/>
            </a:xfrm>
            <a:custGeom>
              <a:avLst/>
              <a:gdLst>
                <a:gd name="T0" fmla="*/ 79 w 80"/>
                <a:gd name="T1" fmla="*/ 15 h 47"/>
                <a:gd name="T2" fmla="*/ 24 w 80"/>
                <a:gd name="T3" fmla="*/ 46 h 47"/>
                <a:gd name="T4" fmla="*/ 21 w 80"/>
                <a:gd name="T5" fmla="*/ 46 h 47"/>
                <a:gd name="T6" fmla="*/ 0 w 80"/>
                <a:gd name="T7" fmla="*/ 34 h 47"/>
                <a:gd name="T8" fmla="*/ 0 w 80"/>
                <a:gd name="T9" fmla="*/ 33 h 47"/>
                <a:gd name="T10" fmla="*/ 55 w 80"/>
                <a:gd name="T11" fmla="*/ 1 h 47"/>
                <a:gd name="T12" fmla="*/ 58 w 80"/>
                <a:gd name="T13" fmla="*/ 1 h 47"/>
                <a:gd name="T14" fmla="*/ 79 w 80"/>
                <a:gd name="T15" fmla="*/ 13 h 47"/>
                <a:gd name="T16" fmla="*/ 79 w 80"/>
                <a:gd name="T17"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47">
                  <a:moveTo>
                    <a:pt x="79" y="15"/>
                  </a:moveTo>
                  <a:cubicBezTo>
                    <a:pt x="24" y="46"/>
                    <a:pt x="24" y="46"/>
                    <a:pt x="24" y="46"/>
                  </a:cubicBezTo>
                  <a:cubicBezTo>
                    <a:pt x="23" y="47"/>
                    <a:pt x="22" y="47"/>
                    <a:pt x="21" y="46"/>
                  </a:cubicBezTo>
                  <a:cubicBezTo>
                    <a:pt x="0" y="34"/>
                    <a:pt x="0" y="34"/>
                    <a:pt x="0" y="34"/>
                  </a:cubicBezTo>
                  <a:cubicBezTo>
                    <a:pt x="0" y="34"/>
                    <a:pt x="0" y="33"/>
                    <a:pt x="0" y="33"/>
                  </a:cubicBezTo>
                  <a:cubicBezTo>
                    <a:pt x="55" y="1"/>
                    <a:pt x="55" y="1"/>
                    <a:pt x="55" y="1"/>
                  </a:cubicBezTo>
                  <a:cubicBezTo>
                    <a:pt x="56" y="0"/>
                    <a:pt x="57" y="0"/>
                    <a:pt x="58" y="1"/>
                  </a:cubicBezTo>
                  <a:cubicBezTo>
                    <a:pt x="79" y="13"/>
                    <a:pt x="79" y="13"/>
                    <a:pt x="79" y="13"/>
                  </a:cubicBezTo>
                  <a:cubicBezTo>
                    <a:pt x="80" y="13"/>
                    <a:pt x="80" y="14"/>
                    <a:pt x="79"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5" name="Freeform 494"/>
            <p:cNvSpPr>
              <a:spLocks/>
            </p:cNvSpPr>
            <p:nvPr/>
          </p:nvSpPr>
          <p:spPr bwMode="auto">
            <a:xfrm>
              <a:off x="7175500" y="2090738"/>
              <a:ext cx="187325" cy="111125"/>
            </a:xfrm>
            <a:custGeom>
              <a:avLst/>
              <a:gdLst>
                <a:gd name="T0" fmla="*/ 45 w 46"/>
                <a:gd name="T1" fmla="*/ 15 h 27"/>
                <a:gd name="T2" fmla="*/ 24 w 46"/>
                <a:gd name="T3" fmla="*/ 27 h 27"/>
                <a:gd name="T4" fmla="*/ 21 w 46"/>
                <a:gd name="T5" fmla="*/ 27 h 27"/>
                <a:gd name="T6" fmla="*/ 0 w 46"/>
                <a:gd name="T7" fmla="*/ 15 h 27"/>
                <a:gd name="T8" fmla="*/ 0 w 46"/>
                <a:gd name="T9" fmla="*/ 13 h 27"/>
                <a:gd name="T10" fmla="*/ 21 w 46"/>
                <a:gd name="T11" fmla="*/ 1 h 27"/>
                <a:gd name="T12" fmla="*/ 24 w 46"/>
                <a:gd name="T13" fmla="*/ 1 h 27"/>
                <a:gd name="T14" fmla="*/ 45 w 46"/>
                <a:gd name="T15" fmla="*/ 13 h 27"/>
                <a:gd name="T16" fmla="*/ 45 w 46"/>
                <a:gd name="T1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7">
                  <a:moveTo>
                    <a:pt x="45" y="15"/>
                  </a:moveTo>
                  <a:cubicBezTo>
                    <a:pt x="24" y="27"/>
                    <a:pt x="24" y="27"/>
                    <a:pt x="24" y="27"/>
                  </a:cubicBezTo>
                  <a:cubicBezTo>
                    <a:pt x="23" y="27"/>
                    <a:pt x="22" y="27"/>
                    <a:pt x="21" y="27"/>
                  </a:cubicBezTo>
                  <a:cubicBezTo>
                    <a:pt x="0" y="15"/>
                    <a:pt x="0" y="15"/>
                    <a:pt x="0" y="15"/>
                  </a:cubicBezTo>
                  <a:cubicBezTo>
                    <a:pt x="0" y="14"/>
                    <a:pt x="0" y="14"/>
                    <a:pt x="0" y="13"/>
                  </a:cubicBezTo>
                  <a:cubicBezTo>
                    <a:pt x="21" y="1"/>
                    <a:pt x="21" y="1"/>
                    <a:pt x="21" y="1"/>
                  </a:cubicBezTo>
                  <a:cubicBezTo>
                    <a:pt x="22" y="0"/>
                    <a:pt x="23" y="0"/>
                    <a:pt x="24" y="1"/>
                  </a:cubicBezTo>
                  <a:cubicBezTo>
                    <a:pt x="45" y="13"/>
                    <a:pt x="45" y="13"/>
                    <a:pt x="45" y="13"/>
                  </a:cubicBezTo>
                  <a:cubicBezTo>
                    <a:pt x="46" y="14"/>
                    <a:pt x="46" y="14"/>
                    <a:pt x="45" y="1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6" name="Freeform 495"/>
            <p:cNvSpPr>
              <a:spLocks/>
            </p:cNvSpPr>
            <p:nvPr/>
          </p:nvSpPr>
          <p:spPr bwMode="auto">
            <a:xfrm>
              <a:off x="7010400" y="2030413"/>
              <a:ext cx="250825" cy="142875"/>
            </a:xfrm>
            <a:custGeom>
              <a:avLst/>
              <a:gdLst>
                <a:gd name="T0" fmla="*/ 60 w 61"/>
                <a:gd name="T1" fmla="*/ 14 h 35"/>
                <a:gd name="T2" fmla="*/ 24 w 61"/>
                <a:gd name="T3" fmla="*/ 35 h 35"/>
                <a:gd name="T4" fmla="*/ 22 w 61"/>
                <a:gd name="T5" fmla="*/ 35 h 35"/>
                <a:gd name="T6" fmla="*/ 1 w 61"/>
                <a:gd name="T7" fmla="*/ 22 h 35"/>
                <a:gd name="T8" fmla="*/ 1 w 61"/>
                <a:gd name="T9" fmla="*/ 21 h 35"/>
                <a:gd name="T10" fmla="*/ 36 w 61"/>
                <a:gd name="T11" fmla="*/ 0 h 35"/>
                <a:gd name="T12" fmla="*/ 39 w 61"/>
                <a:gd name="T13" fmla="*/ 0 h 35"/>
                <a:gd name="T14" fmla="*/ 60 w 61"/>
                <a:gd name="T15" fmla="*/ 13 h 35"/>
                <a:gd name="T16" fmla="*/ 60 w 61"/>
                <a:gd name="T17" fmla="*/ 1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35">
                  <a:moveTo>
                    <a:pt x="60" y="14"/>
                  </a:moveTo>
                  <a:cubicBezTo>
                    <a:pt x="24" y="35"/>
                    <a:pt x="24" y="35"/>
                    <a:pt x="24" y="35"/>
                  </a:cubicBezTo>
                  <a:cubicBezTo>
                    <a:pt x="24" y="35"/>
                    <a:pt x="22" y="35"/>
                    <a:pt x="22" y="35"/>
                  </a:cubicBezTo>
                  <a:cubicBezTo>
                    <a:pt x="1" y="22"/>
                    <a:pt x="1" y="22"/>
                    <a:pt x="1" y="22"/>
                  </a:cubicBezTo>
                  <a:cubicBezTo>
                    <a:pt x="0" y="22"/>
                    <a:pt x="0" y="21"/>
                    <a:pt x="1" y="21"/>
                  </a:cubicBezTo>
                  <a:cubicBezTo>
                    <a:pt x="36" y="0"/>
                    <a:pt x="36" y="0"/>
                    <a:pt x="36" y="0"/>
                  </a:cubicBezTo>
                  <a:cubicBezTo>
                    <a:pt x="37" y="0"/>
                    <a:pt x="38" y="0"/>
                    <a:pt x="39" y="0"/>
                  </a:cubicBezTo>
                  <a:cubicBezTo>
                    <a:pt x="60" y="13"/>
                    <a:pt x="60" y="13"/>
                    <a:pt x="60" y="13"/>
                  </a:cubicBezTo>
                  <a:cubicBezTo>
                    <a:pt x="61" y="13"/>
                    <a:pt x="61" y="14"/>
                    <a:pt x="60" y="14"/>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7" name="Freeform 496"/>
            <p:cNvSpPr>
              <a:spLocks/>
            </p:cNvSpPr>
            <p:nvPr/>
          </p:nvSpPr>
          <p:spPr bwMode="auto">
            <a:xfrm>
              <a:off x="6584950" y="2616200"/>
              <a:ext cx="1093788" cy="630238"/>
            </a:xfrm>
            <a:custGeom>
              <a:avLst/>
              <a:gdLst>
                <a:gd name="T0" fmla="*/ 266 w 267"/>
                <a:gd name="T1" fmla="*/ 59 h 154"/>
                <a:gd name="T2" fmla="*/ 102 w 267"/>
                <a:gd name="T3" fmla="*/ 153 h 154"/>
                <a:gd name="T4" fmla="*/ 100 w 267"/>
                <a:gd name="T5" fmla="*/ 153 h 154"/>
                <a:gd name="T6" fmla="*/ 1 w 267"/>
                <a:gd name="T7" fmla="*/ 96 h 154"/>
                <a:gd name="T8" fmla="*/ 1 w 267"/>
                <a:gd name="T9" fmla="*/ 95 h 154"/>
                <a:gd name="T10" fmla="*/ 165 w 267"/>
                <a:gd name="T11" fmla="*/ 0 h 154"/>
                <a:gd name="T12" fmla="*/ 167 w 267"/>
                <a:gd name="T13" fmla="*/ 0 h 154"/>
                <a:gd name="T14" fmla="*/ 266 w 267"/>
                <a:gd name="T15" fmla="*/ 57 h 154"/>
                <a:gd name="T16" fmla="*/ 266 w 267"/>
                <a:gd name="T17" fmla="*/ 5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7" h="154">
                  <a:moveTo>
                    <a:pt x="266" y="59"/>
                  </a:moveTo>
                  <a:cubicBezTo>
                    <a:pt x="102" y="153"/>
                    <a:pt x="102" y="153"/>
                    <a:pt x="102" y="153"/>
                  </a:cubicBezTo>
                  <a:cubicBezTo>
                    <a:pt x="102" y="154"/>
                    <a:pt x="100" y="154"/>
                    <a:pt x="100" y="153"/>
                  </a:cubicBezTo>
                  <a:cubicBezTo>
                    <a:pt x="1" y="96"/>
                    <a:pt x="1" y="96"/>
                    <a:pt x="1" y="96"/>
                  </a:cubicBezTo>
                  <a:cubicBezTo>
                    <a:pt x="0" y="96"/>
                    <a:pt x="0" y="95"/>
                    <a:pt x="1" y="95"/>
                  </a:cubicBezTo>
                  <a:cubicBezTo>
                    <a:pt x="165" y="0"/>
                    <a:pt x="165" y="0"/>
                    <a:pt x="165" y="0"/>
                  </a:cubicBezTo>
                  <a:cubicBezTo>
                    <a:pt x="165" y="0"/>
                    <a:pt x="167" y="0"/>
                    <a:pt x="167" y="0"/>
                  </a:cubicBezTo>
                  <a:cubicBezTo>
                    <a:pt x="266" y="57"/>
                    <a:pt x="266" y="57"/>
                    <a:pt x="266" y="57"/>
                  </a:cubicBezTo>
                  <a:cubicBezTo>
                    <a:pt x="267" y="58"/>
                    <a:pt x="267" y="58"/>
                    <a:pt x="266" y="59"/>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8" name="Freeform 497"/>
            <p:cNvSpPr>
              <a:spLocks/>
            </p:cNvSpPr>
            <p:nvPr/>
          </p:nvSpPr>
          <p:spPr bwMode="auto">
            <a:xfrm>
              <a:off x="6584950" y="2616200"/>
              <a:ext cx="1093788" cy="396875"/>
            </a:xfrm>
            <a:custGeom>
              <a:avLst/>
              <a:gdLst>
                <a:gd name="T0" fmla="*/ 265 w 267"/>
                <a:gd name="T1" fmla="*/ 60 h 97"/>
                <a:gd name="T2" fmla="*/ 167 w 267"/>
                <a:gd name="T3" fmla="*/ 3 h 97"/>
                <a:gd name="T4" fmla="*/ 164 w 267"/>
                <a:gd name="T5" fmla="*/ 3 h 97"/>
                <a:gd name="T6" fmla="*/ 2 w 267"/>
                <a:gd name="T7" fmla="*/ 97 h 97"/>
                <a:gd name="T8" fmla="*/ 1 w 267"/>
                <a:gd name="T9" fmla="*/ 96 h 97"/>
                <a:gd name="T10" fmla="*/ 1 w 267"/>
                <a:gd name="T11" fmla="*/ 95 h 97"/>
                <a:gd name="T12" fmla="*/ 165 w 267"/>
                <a:gd name="T13" fmla="*/ 0 h 97"/>
                <a:gd name="T14" fmla="*/ 167 w 267"/>
                <a:gd name="T15" fmla="*/ 0 h 97"/>
                <a:gd name="T16" fmla="*/ 266 w 267"/>
                <a:gd name="T17" fmla="*/ 57 h 97"/>
                <a:gd name="T18" fmla="*/ 266 w 267"/>
                <a:gd name="T19" fmla="*/ 59 h 97"/>
                <a:gd name="T20" fmla="*/ 265 w 267"/>
                <a:gd name="T21" fmla="*/ 6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7" h="97">
                  <a:moveTo>
                    <a:pt x="265" y="60"/>
                  </a:moveTo>
                  <a:cubicBezTo>
                    <a:pt x="167" y="3"/>
                    <a:pt x="167" y="3"/>
                    <a:pt x="167" y="3"/>
                  </a:cubicBezTo>
                  <a:cubicBezTo>
                    <a:pt x="166" y="3"/>
                    <a:pt x="165" y="3"/>
                    <a:pt x="164" y="3"/>
                  </a:cubicBezTo>
                  <a:cubicBezTo>
                    <a:pt x="2" y="97"/>
                    <a:pt x="2" y="97"/>
                    <a:pt x="2" y="97"/>
                  </a:cubicBezTo>
                  <a:cubicBezTo>
                    <a:pt x="1" y="96"/>
                    <a:pt x="1" y="96"/>
                    <a:pt x="1" y="96"/>
                  </a:cubicBezTo>
                  <a:cubicBezTo>
                    <a:pt x="0" y="96"/>
                    <a:pt x="0" y="95"/>
                    <a:pt x="1" y="95"/>
                  </a:cubicBezTo>
                  <a:cubicBezTo>
                    <a:pt x="165" y="0"/>
                    <a:pt x="165" y="0"/>
                    <a:pt x="165" y="0"/>
                  </a:cubicBezTo>
                  <a:cubicBezTo>
                    <a:pt x="165" y="0"/>
                    <a:pt x="167" y="0"/>
                    <a:pt x="167" y="0"/>
                  </a:cubicBezTo>
                  <a:cubicBezTo>
                    <a:pt x="266" y="57"/>
                    <a:pt x="266" y="57"/>
                    <a:pt x="266" y="57"/>
                  </a:cubicBezTo>
                  <a:cubicBezTo>
                    <a:pt x="267" y="58"/>
                    <a:pt x="267" y="58"/>
                    <a:pt x="266" y="59"/>
                  </a:cubicBezTo>
                  <a:lnTo>
                    <a:pt x="265" y="6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09" name="Freeform 498"/>
            <p:cNvSpPr>
              <a:spLocks/>
            </p:cNvSpPr>
            <p:nvPr/>
          </p:nvSpPr>
          <p:spPr bwMode="auto">
            <a:xfrm>
              <a:off x="5781675" y="2124075"/>
              <a:ext cx="823913" cy="495300"/>
            </a:xfrm>
            <a:custGeom>
              <a:avLst/>
              <a:gdLst>
                <a:gd name="T0" fmla="*/ 197 w 201"/>
                <a:gd name="T1" fmla="*/ 1 h 121"/>
                <a:gd name="T2" fmla="*/ 199 w 201"/>
                <a:gd name="T3" fmla="*/ 1 h 121"/>
                <a:gd name="T4" fmla="*/ 201 w 201"/>
                <a:gd name="T5" fmla="*/ 5 h 121"/>
                <a:gd name="T6" fmla="*/ 200 w 201"/>
                <a:gd name="T7" fmla="*/ 7 h 121"/>
                <a:gd name="T8" fmla="*/ 3 w 201"/>
                <a:gd name="T9" fmla="*/ 121 h 121"/>
                <a:gd name="T10" fmla="*/ 4 w 201"/>
                <a:gd name="T11" fmla="*/ 119 h 121"/>
                <a:gd name="T12" fmla="*/ 2 w 201"/>
                <a:gd name="T13" fmla="*/ 115 h 121"/>
                <a:gd name="T14" fmla="*/ 0 w 201"/>
                <a:gd name="T15" fmla="*/ 115 h 121"/>
                <a:gd name="T16" fmla="*/ 197 w 201"/>
                <a:gd name="T17" fmla="*/ 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121">
                  <a:moveTo>
                    <a:pt x="197" y="1"/>
                  </a:moveTo>
                  <a:cubicBezTo>
                    <a:pt x="197" y="0"/>
                    <a:pt x="198" y="0"/>
                    <a:pt x="199" y="1"/>
                  </a:cubicBezTo>
                  <a:cubicBezTo>
                    <a:pt x="200" y="2"/>
                    <a:pt x="201" y="3"/>
                    <a:pt x="201" y="5"/>
                  </a:cubicBezTo>
                  <a:cubicBezTo>
                    <a:pt x="201" y="6"/>
                    <a:pt x="201" y="6"/>
                    <a:pt x="200" y="7"/>
                  </a:cubicBezTo>
                  <a:cubicBezTo>
                    <a:pt x="3" y="121"/>
                    <a:pt x="3" y="121"/>
                    <a:pt x="3" y="121"/>
                  </a:cubicBezTo>
                  <a:cubicBezTo>
                    <a:pt x="4" y="121"/>
                    <a:pt x="4" y="120"/>
                    <a:pt x="4" y="119"/>
                  </a:cubicBezTo>
                  <a:cubicBezTo>
                    <a:pt x="4" y="118"/>
                    <a:pt x="3" y="116"/>
                    <a:pt x="2" y="115"/>
                  </a:cubicBezTo>
                  <a:cubicBezTo>
                    <a:pt x="1" y="114"/>
                    <a:pt x="0" y="114"/>
                    <a:pt x="0" y="115"/>
                  </a:cubicBezTo>
                  <a:lnTo>
                    <a:pt x="197" y="1"/>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0" name="Freeform 499"/>
            <p:cNvSpPr>
              <a:spLocks/>
            </p:cNvSpPr>
            <p:nvPr/>
          </p:nvSpPr>
          <p:spPr bwMode="auto">
            <a:xfrm>
              <a:off x="5776913" y="2590800"/>
              <a:ext cx="20638" cy="28575"/>
            </a:xfrm>
            <a:custGeom>
              <a:avLst/>
              <a:gdLst>
                <a:gd name="T0" fmla="*/ 3 w 5"/>
                <a:gd name="T1" fmla="*/ 1 h 7"/>
                <a:gd name="T2" fmla="*/ 0 w 5"/>
                <a:gd name="T3" fmla="*/ 2 h 7"/>
                <a:gd name="T4" fmla="*/ 3 w 5"/>
                <a:gd name="T5" fmla="*/ 7 h 7"/>
                <a:gd name="T6" fmla="*/ 5 w 5"/>
                <a:gd name="T7" fmla="*/ 5 h 7"/>
                <a:gd name="T8" fmla="*/ 3 w 5"/>
                <a:gd name="T9" fmla="*/ 1 h 7"/>
              </a:gdLst>
              <a:ahLst/>
              <a:cxnLst>
                <a:cxn ang="0">
                  <a:pos x="T0" y="T1"/>
                </a:cxn>
                <a:cxn ang="0">
                  <a:pos x="T2" y="T3"/>
                </a:cxn>
                <a:cxn ang="0">
                  <a:pos x="T4" y="T5"/>
                </a:cxn>
                <a:cxn ang="0">
                  <a:pos x="T6" y="T7"/>
                </a:cxn>
                <a:cxn ang="0">
                  <a:pos x="T8" y="T9"/>
                </a:cxn>
              </a:cxnLst>
              <a:rect l="0" t="0" r="r" b="b"/>
              <a:pathLst>
                <a:path w="5" h="7">
                  <a:moveTo>
                    <a:pt x="3" y="1"/>
                  </a:moveTo>
                  <a:cubicBezTo>
                    <a:pt x="1" y="0"/>
                    <a:pt x="0" y="1"/>
                    <a:pt x="0" y="2"/>
                  </a:cubicBezTo>
                  <a:cubicBezTo>
                    <a:pt x="0" y="4"/>
                    <a:pt x="1" y="6"/>
                    <a:pt x="3" y="7"/>
                  </a:cubicBezTo>
                  <a:cubicBezTo>
                    <a:pt x="4" y="7"/>
                    <a:pt x="5" y="7"/>
                    <a:pt x="5" y="5"/>
                  </a:cubicBezTo>
                  <a:cubicBezTo>
                    <a:pt x="5" y="4"/>
                    <a:pt x="4" y="2"/>
                    <a:pt x="3" y="1"/>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1" name="Freeform 500"/>
            <p:cNvSpPr>
              <a:spLocks/>
            </p:cNvSpPr>
            <p:nvPr/>
          </p:nvSpPr>
          <p:spPr bwMode="auto">
            <a:xfrm>
              <a:off x="5318125" y="725488"/>
              <a:ext cx="1681163" cy="2124075"/>
            </a:xfrm>
            <a:custGeom>
              <a:avLst/>
              <a:gdLst>
                <a:gd name="T0" fmla="*/ 4 w 410"/>
                <a:gd name="T1" fmla="*/ 515 h 518"/>
                <a:gd name="T2" fmla="*/ 4 w 410"/>
                <a:gd name="T3" fmla="*/ 241 h 518"/>
                <a:gd name="T4" fmla="*/ 10 w 410"/>
                <a:gd name="T5" fmla="*/ 231 h 518"/>
                <a:gd name="T6" fmla="*/ 406 w 410"/>
                <a:gd name="T7" fmla="*/ 3 h 518"/>
                <a:gd name="T8" fmla="*/ 410 w 410"/>
                <a:gd name="T9" fmla="*/ 2 h 518"/>
                <a:gd name="T10" fmla="*/ 406 w 410"/>
                <a:gd name="T11" fmla="*/ 0 h 518"/>
                <a:gd name="T12" fmla="*/ 406 w 410"/>
                <a:gd name="T13" fmla="*/ 0 h 518"/>
                <a:gd name="T14" fmla="*/ 406 w 410"/>
                <a:gd name="T15" fmla="*/ 0 h 518"/>
                <a:gd name="T16" fmla="*/ 406 w 410"/>
                <a:gd name="T17" fmla="*/ 0 h 518"/>
                <a:gd name="T18" fmla="*/ 402 w 410"/>
                <a:gd name="T19" fmla="*/ 1 h 518"/>
                <a:gd name="T20" fmla="*/ 6 w 410"/>
                <a:gd name="T21" fmla="*/ 229 h 518"/>
                <a:gd name="T22" fmla="*/ 0 w 410"/>
                <a:gd name="T23" fmla="*/ 239 h 518"/>
                <a:gd name="T24" fmla="*/ 0 w 410"/>
                <a:gd name="T25" fmla="*/ 513 h 518"/>
                <a:gd name="T26" fmla="*/ 1 w 410"/>
                <a:gd name="T27" fmla="*/ 515 h 518"/>
                <a:gd name="T28" fmla="*/ 1 w 410"/>
                <a:gd name="T29" fmla="*/ 515 h 518"/>
                <a:gd name="T30" fmla="*/ 2 w 410"/>
                <a:gd name="T31" fmla="*/ 516 h 518"/>
                <a:gd name="T32" fmla="*/ 2 w 410"/>
                <a:gd name="T33" fmla="*/ 516 h 518"/>
                <a:gd name="T34" fmla="*/ 6 w 410"/>
                <a:gd name="T35" fmla="*/ 518 h 518"/>
                <a:gd name="T36" fmla="*/ 6 w 410"/>
                <a:gd name="T37" fmla="*/ 518 h 518"/>
                <a:gd name="T38" fmla="*/ 4 w 410"/>
                <a:gd name="T39" fmla="*/ 515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0" h="518">
                  <a:moveTo>
                    <a:pt x="4" y="515"/>
                  </a:moveTo>
                  <a:cubicBezTo>
                    <a:pt x="4" y="241"/>
                    <a:pt x="4" y="241"/>
                    <a:pt x="4" y="241"/>
                  </a:cubicBezTo>
                  <a:cubicBezTo>
                    <a:pt x="4" y="237"/>
                    <a:pt x="7" y="233"/>
                    <a:pt x="10" y="231"/>
                  </a:cubicBezTo>
                  <a:cubicBezTo>
                    <a:pt x="406" y="3"/>
                    <a:pt x="406" y="3"/>
                    <a:pt x="406" y="3"/>
                  </a:cubicBezTo>
                  <a:cubicBezTo>
                    <a:pt x="407" y="2"/>
                    <a:pt x="409" y="2"/>
                    <a:pt x="410" y="2"/>
                  </a:cubicBezTo>
                  <a:cubicBezTo>
                    <a:pt x="406" y="0"/>
                    <a:pt x="406" y="0"/>
                    <a:pt x="406" y="0"/>
                  </a:cubicBezTo>
                  <a:cubicBezTo>
                    <a:pt x="406" y="0"/>
                    <a:pt x="406" y="0"/>
                    <a:pt x="406" y="0"/>
                  </a:cubicBezTo>
                  <a:cubicBezTo>
                    <a:pt x="406" y="0"/>
                    <a:pt x="406" y="0"/>
                    <a:pt x="406" y="0"/>
                  </a:cubicBezTo>
                  <a:cubicBezTo>
                    <a:pt x="406" y="0"/>
                    <a:pt x="406" y="0"/>
                    <a:pt x="406" y="0"/>
                  </a:cubicBezTo>
                  <a:cubicBezTo>
                    <a:pt x="405" y="0"/>
                    <a:pt x="404" y="0"/>
                    <a:pt x="402" y="1"/>
                  </a:cubicBezTo>
                  <a:cubicBezTo>
                    <a:pt x="6" y="229"/>
                    <a:pt x="6" y="229"/>
                    <a:pt x="6" y="229"/>
                  </a:cubicBezTo>
                  <a:cubicBezTo>
                    <a:pt x="3" y="231"/>
                    <a:pt x="0" y="236"/>
                    <a:pt x="0" y="239"/>
                  </a:cubicBezTo>
                  <a:cubicBezTo>
                    <a:pt x="0" y="513"/>
                    <a:pt x="0" y="513"/>
                    <a:pt x="0" y="513"/>
                  </a:cubicBezTo>
                  <a:cubicBezTo>
                    <a:pt x="0" y="514"/>
                    <a:pt x="1" y="515"/>
                    <a:pt x="1" y="515"/>
                  </a:cubicBezTo>
                  <a:cubicBezTo>
                    <a:pt x="1" y="515"/>
                    <a:pt x="1" y="515"/>
                    <a:pt x="1" y="515"/>
                  </a:cubicBezTo>
                  <a:cubicBezTo>
                    <a:pt x="2" y="516"/>
                    <a:pt x="2" y="516"/>
                    <a:pt x="2" y="516"/>
                  </a:cubicBezTo>
                  <a:cubicBezTo>
                    <a:pt x="2" y="516"/>
                    <a:pt x="2" y="516"/>
                    <a:pt x="2" y="516"/>
                  </a:cubicBezTo>
                  <a:cubicBezTo>
                    <a:pt x="6" y="518"/>
                    <a:pt x="6" y="518"/>
                    <a:pt x="6" y="518"/>
                  </a:cubicBezTo>
                  <a:cubicBezTo>
                    <a:pt x="6" y="518"/>
                    <a:pt x="6" y="518"/>
                    <a:pt x="6" y="518"/>
                  </a:cubicBezTo>
                  <a:cubicBezTo>
                    <a:pt x="5" y="517"/>
                    <a:pt x="4" y="516"/>
                    <a:pt x="4" y="515"/>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2" name="Freeform 501"/>
            <p:cNvSpPr>
              <a:spLocks/>
            </p:cNvSpPr>
            <p:nvPr/>
          </p:nvSpPr>
          <p:spPr bwMode="auto">
            <a:xfrm>
              <a:off x="6999288" y="7350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3" name="Freeform 502"/>
            <p:cNvSpPr>
              <a:spLocks/>
            </p:cNvSpPr>
            <p:nvPr/>
          </p:nvSpPr>
          <p:spPr bwMode="auto">
            <a:xfrm>
              <a:off x="5335588" y="730250"/>
              <a:ext cx="1671638" cy="2124075"/>
            </a:xfrm>
            <a:custGeom>
              <a:avLst/>
              <a:gdLst>
                <a:gd name="T0" fmla="*/ 402 w 408"/>
                <a:gd name="T1" fmla="*/ 2 h 518"/>
                <a:gd name="T2" fmla="*/ 6 w 408"/>
                <a:gd name="T3" fmla="*/ 230 h 518"/>
                <a:gd name="T4" fmla="*/ 0 w 408"/>
                <a:gd name="T5" fmla="*/ 240 h 518"/>
                <a:gd name="T6" fmla="*/ 0 w 408"/>
                <a:gd name="T7" fmla="*/ 514 h 518"/>
                <a:gd name="T8" fmla="*/ 6 w 408"/>
                <a:gd name="T9" fmla="*/ 516 h 518"/>
                <a:gd name="T10" fmla="*/ 402 w 408"/>
                <a:gd name="T11" fmla="*/ 287 h 518"/>
                <a:gd name="T12" fmla="*/ 408 w 408"/>
                <a:gd name="T13" fmla="*/ 278 h 518"/>
                <a:gd name="T14" fmla="*/ 408 w 408"/>
                <a:gd name="T15" fmla="*/ 4 h 518"/>
                <a:gd name="T16" fmla="*/ 402 w 408"/>
                <a:gd name="T17" fmla="*/ 2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8" h="518">
                  <a:moveTo>
                    <a:pt x="402" y="2"/>
                  </a:moveTo>
                  <a:cubicBezTo>
                    <a:pt x="6" y="230"/>
                    <a:pt x="6" y="230"/>
                    <a:pt x="6" y="230"/>
                  </a:cubicBezTo>
                  <a:cubicBezTo>
                    <a:pt x="3" y="232"/>
                    <a:pt x="0" y="236"/>
                    <a:pt x="0" y="240"/>
                  </a:cubicBezTo>
                  <a:cubicBezTo>
                    <a:pt x="0" y="514"/>
                    <a:pt x="0" y="514"/>
                    <a:pt x="0" y="514"/>
                  </a:cubicBezTo>
                  <a:cubicBezTo>
                    <a:pt x="0" y="517"/>
                    <a:pt x="3" y="518"/>
                    <a:pt x="6" y="516"/>
                  </a:cubicBezTo>
                  <a:cubicBezTo>
                    <a:pt x="402" y="287"/>
                    <a:pt x="402" y="287"/>
                    <a:pt x="402" y="287"/>
                  </a:cubicBezTo>
                  <a:cubicBezTo>
                    <a:pt x="405" y="286"/>
                    <a:pt x="408" y="281"/>
                    <a:pt x="408" y="278"/>
                  </a:cubicBezTo>
                  <a:cubicBezTo>
                    <a:pt x="408" y="4"/>
                    <a:pt x="408" y="4"/>
                    <a:pt x="408" y="4"/>
                  </a:cubicBezTo>
                  <a:cubicBezTo>
                    <a:pt x="408" y="1"/>
                    <a:pt x="405" y="0"/>
                    <a:pt x="402" y="2"/>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4" name="Freeform 503"/>
            <p:cNvSpPr>
              <a:spLocks/>
            </p:cNvSpPr>
            <p:nvPr/>
          </p:nvSpPr>
          <p:spPr bwMode="auto">
            <a:xfrm>
              <a:off x="5416550" y="849313"/>
              <a:ext cx="1508125" cy="1889125"/>
            </a:xfrm>
            <a:custGeom>
              <a:avLst/>
              <a:gdLst>
                <a:gd name="T0" fmla="*/ 950 w 950"/>
                <a:gd name="T1" fmla="*/ 640 h 1190"/>
                <a:gd name="T2" fmla="*/ 0 w 950"/>
                <a:gd name="T3" fmla="*/ 1190 h 1190"/>
                <a:gd name="T4" fmla="*/ 0 w 950"/>
                <a:gd name="T5" fmla="*/ 550 h 1190"/>
                <a:gd name="T6" fmla="*/ 950 w 950"/>
                <a:gd name="T7" fmla="*/ 0 h 1190"/>
                <a:gd name="T8" fmla="*/ 950 w 950"/>
                <a:gd name="T9" fmla="*/ 640 h 1190"/>
              </a:gdLst>
              <a:ahLst/>
              <a:cxnLst>
                <a:cxn ang="0">
                  <a:pos x="T0" y="T1"/>
                </a:cxn>
                <a:cxn ang="0">
                  <a:pos x="T2" y="T3"/>
                </a:cxn>
                <a:cxn ang="0">
                  <a:pos x="T4" y="T5"/>
                </a:cxn>
                <a:cxn ang="0">
                  <a:pos x="T6" y="T7"/>
                </a:cxn>
                <a:cxn ang="0">
                  <a:pos x="T8" y="T9"/>
                </a:cxn>
              </a:cxnLst>
              <a:rect l="0" t="0" r="r" b="b"/>
              <a:pathLst>
                <a:path w="950" h="1190">
                  <a:moveTo>
                    <a:pt x="950" y="640"/>
                  </a:moveTo>
                  <a:lnTo>
                    <a:pt x="0" y="1190"/>
                  </a:lnTo>
                  <a:lnTo>
                    <a:pt x="0" y="550"/>
                  </a:lnTo>
                  <a:lnTo>
                    <a:pt x="950" y="0"/>
                  </a:lnTo>
                  <a:lnTo>
                    <a:pt x="950" y="640"/>
                  </a:lnTo>
                  <a:close/>
                </a:path>
              </a:pathLst>
            </a:custGeom>
            <a:solidFill>
              <a:srgbClr val="FDC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5" name="Freeform 504"/>
            <p:cNvSpPr>
              <a:spLocks/>
            </p:cNvSpPr>
            <p:nvPr/>
          </p:nvSpPr>
          <p:spPr bwMode="auto">
            <a:xfrm>
              <a:off x="6022975" y="1017588"/>
              <a:ext cx="823913" cy="950913"/>
            </a:xfrm>
            <a:custGeom>
              <a:avLst/>
              <a:gdLst>
                <a:gd name="T0" fmla="*/ 519 w 519"/>
                <a:gd name="T1" fmla="*/ 299 h 599"/>
                <a:gd name="T2" fmla="*/ 0 w 519"/>
                <a:gd name="T3" fmla="*/ 599 h 599"/>
                <a:gd name="T4" fmla="*/ 0 w 519"/>
                <a:gd name="T5" fmla="*/ 299 h 599"/>
                <a:gd name="T6" fmla="*/ 519 w 519"/>
                <a:gd name="T7" fmla="*/ 0 h 599"/>
                <a:gd name="T8" fmla="*/ 519 w 519"/>
                <a:gd name="T9" fmla="*/ 299 h 599"/>
              </a:gdLst>
              <a:ahLst/>
              <a:cxnLst>
                <a:cxn ang="0">
                  <a:pos x="T0" y="T1"/>
                </a:cxn>
                <a:cxn ang="0">
                  <a:pos x="T2" y="T3"/>
                </a:cxn>
                <a:cxn ang="0">
                  <a:pos x="T4" y="T5"/>
                </a:cxn>
                <a:cxn ang="0">
                  <a:pos x="T6" y="T7"/>
                </a:cxn>
                <a:cxn ang="0">
                  <a:pos x="T8" y="T9"/>
                </a:cxn>
              </a:cxnLst>
              <a:rect l="0" t="0" r="r" b="b"/>
              <a:pathLst>
                <a:path w="519" h="599">
                  <a:moveTo>
                    <a:pt x="519" y="299"/>
                  </a:moveTo>
                  <a:lnTo>
                    <a:pt x="0" y="599"/>
                  </a:lnTo>
                  <a:lnTo>
                    <a:pt x="0" y="299"/>
                  </a:lnTo>
                  <a:lnTo>
                    <a:pt x="519" y="0"/>
                  </a:lnTo>
                  <a:lnTo>
                    <a:pt x="519" y="29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6" name="Freeform 505"/>
            <p:cNvSpPr>
              <a:spLocks/>
            </p:cNvSpPr>
            <p:nvPr/>
          </p:nvSpPr>
          <p:spPr bwMode="auto">
            <a:xfrm>
              <a:off x="6022975" y="1017588"/>
              <a:ext cx="823913" cy="560388"/>
            </a:xfrm>
            <a:custGeom>
              <a:avLst/>
              <a:gdLst>
                <a:gd name="T0" fmla="*/ 140 w 519"/>
                <a:gd name="T1" fmla="*/ 217 h 353"/>
                <a:gd name="T2" fmla="*/ 0 w 519"/>
                <a:gd name="T3" fmla="*/ 299 h 353"/>
                <a:gd name="T4" fmla="*/ 0 w 519"/>
                <a:gd name="T5" fmla="*/ 353 h 353"/>
                <a:gd name="T6" fmla="*/ 140 w 519"/>
                <a:gd name="T7" fmla="*/ 273 h 353"/>
                <a:gd name="T8" fmla="*/ 519 w 519"/>
                <a:gd name="T9" fmla="*/ 54 h 353"/>
                <a:gd name="T10" fmla="*/ 519 w 519"/>
                <a:gd name="T11" fmla="*/ 0 h 353"/>
                <a:gd name="T12" fmla="*/ 140 w 519"/>
                <a:gd name="T13" fmla="*/ 217 h 353"/>
              </a:gdLst>
              <a:ahLst/>
              <a:cxnLst>
                <a:cxn ang="0">
                  <a:pos x="T0" y="T1"/>
                </a:cxn>
                <a:cxn ang="0">
                  <a:pos x="T2" y="T3"/>
                </a:cxn>
                <a:cxn ang="0">
                  <a:pos x="T4" y="T5"/>
                </a:cxn>
                <a:cxn ang="0">
                  <a:pos x="T6" y="T7"/>
                </a:cxn>
                <a:cxn ang="0">
                  <a:pos x="T8" y="T9"/>
                </a:cxn>
                <a:cxn ang="0">
                  <a:pos x="T10" y="T11"/>
                </a:cxn>
                <a:cxn ang="0">
                  <a:pos x="T12" y="T13"/>
                </a:cxn>
              </a:cxnLst>
              <a:rect l="0" t="0" r="r" b="b"/>
              <a:pathLst>
                <a:path w="519" h="353">
                  <a:moveTo>
                    <a:pt x="140" y="217"/>
                  </a:moveTo>
                  <a:lnTo>
                    <a:pt x="0" y="299"/>
                  </a:lnTo>
                  <a:lnTo>
                    <a:pt x="0" y="353"/>
                  </a:lnTo>
                  <a:lnTo>
                    <a:pt x="140" y="273"/>
                  </a:lnTo>
                  <a:lnTo>
                    <a:pt x="519" y="54"/>
                  </a:lnTo>
                  <a:lnTo>
                    <a:pt x="519" y="0"/>
                  </a:lnTo>
                  <a:lnTo>
                    <a:pt x="140" y="217"/>
                  </a:lnTo>
                  <a:close/>
                </a:path>
              </a:pathLst>
            </a:custGeom>
            <a:solidFill>
              <a:srgbClr val="E7E5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7" name="Freeform 506"/>
            <p:cNvSpPr>
              <a:spLocks/>
            </p:cNvSpPr>
            <p:nvPr/>
          </p:nvSpPr>
          <p:spPr bwMode="auto">
            <a:xfrm>
              <a:off x="6022975" y="1450975"/>
              <a:ext cx="222250" cy="517525"/>
            </a:xfrm>
            <a:custGeom>
              <a:avLst/>
              <a:gdLst>
                <a:gd name="T0" fmla="*/ 0 w 140"/>
                <a:gd name="T1" fmla="*/ 80 h 326"/>
                <a:gd name="T2" fmla="*/ 0 w 140"/>
                <a:gd name="T3" fmla="*/ 326 h 326"/>
                <a:gd name="T4" fmla="*/ 140 w 140"/>
                <a:gd name="T5" fmla="*/ 246 h 326"/>
                <a:gd name="T6" fmla="*/ 140 w 140"/>
                <a:gd name="T7" fmla="*/ 0 h 326"/>
                <a:gd name="T8" fmla="*/ 0 w 140"/>
                <a:gd name="T9" fmla="*/ 80 h 326"/>
              </a:gdLst>
              <a:ahLst/>
              <a:cxnLst>
                <a:cxn ang="0">
                  <a:pos x="T0" y="T1"/>
                </a:cxn>
                <a:cxn ang="0">
                  <a:pos x="T2" y="T3"/>
                </a:cxn>
                <a:cxn ang="0">
                  <a:pos x="T4" y="T5"/>
                </a:cxn>
                <a:cxn ang="0">
                  <a:pos x="T6" y="T7"/>
                </a:cxn>
                <a:cxn ang="0">
                  <a:pos x="T8" y="T9"/>
                </a:cxn>
              </a:cxnLst>
              <a:rect l="0" t="0" r="r" b="b"/>
              <a:pathLst>
                <a:path w="140" h="326">
                  <a:moveTo>
                    <a:pt x="0" y="80"/>
                  </a:moveTo>
                  <a:lnTo>
                    <a:pt x="0" y="326"/>
                  </a:lnTo>
                  <a:lnTo>
                    <a:pt x="140" y="246"/>
                  </a:lnTo>
                  <a:lnTo>
                    <a:pt x="140" y="0"/>
                  </a:lnTo>
                  <a:lnTo>
                    <a:pt x="0" y="80"/>
                  </a:lnTo>
                  <a:close/>
                </a:path>
              </a:pathLst>
            </a:custGeom>
            <a:solidFill>
              <a:srgbClr val="F0EA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8" name="Freeform 507"/>
            <p:cNvSpPr>
              <a:spLocks/>
            </p:cNvSpPr>
            <p:nvPr/>
          </p:nvSpPr>
          <p:spPr bwMode="auto">
            <a:xfrm>
              <a:off x="6245225" y="1103313"/>
              <a:ext cx="601663" cy="738188"/>
            </a:xfrm>
            <a:custGeom>
              <a:avLst/>
              <a:gdLst>
                <a:gd name="T0" fmla="*/ 379 w 379"/>
                <a:gd name="T1" fmla="*/ 0 h 465"/>
                <a:gd name="T2" fmla="*/ 0 w 379"/>
                <a:gd name="T3" fmla="*/ 219 h 465"/>
                <a:gd name="T4" fmla="*/ 0 w 379"/>
                <a:gd name="T5" fmla="*/ 465 h 465"/>
                <a:gd name="T6" fmla="*/ 379 w 379"/>
                <a:gd name="T7" fmla="*/ 245 h 465"/>
                <a:gd name="T8" fmla="*/ 379 w 379"/>
                <a:gd name="T9" fmla="*/ 0 h 465"/>
              </a:gdLst>
              <a:ahLst/>
              <a:cxnLst>
                <a:cxn ang="0">
                  <a:pos x="T0" y="T1"/>
                </a:cxn>
                <a:cxn ang="0">
                  <a:pos x="T2" y="T3"/>
                </a:cxn>
                <a:cxn ang="0">
                  <a:pos x="T4" y="T5"/>
                </a:cxn>
                <a:cxn ang="0">
                  <a:pos x="T6" y="T7"/>
                </a:cxn>
                <a:cxn ang="0">
                  <a:pos x="T8" y="T9"/>
                </a:cxn>
              </a:cxnLst>
              <a:rect l="0" t="0" r="r" b="b"/>
              <a:pathLst>
                <a:path w="379" h="465">
                  <a:moveTo>
                    <a:pt x="379" y="0"/>
                  </a:moveTo>
                  <a:lnTo>
                    <a:pt x="0" y="219"/>
                  </a:lnTo>
                  <a:lnTo>
                    <a:pt x="0" y="465"/>
                  </a:lnTo>
                  <a:lnTo>
                    <a:pt x="379" y="245"/>
                  </a:lnTo>
                  <a:lnTo>
                    <a:pt x="3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19" name="Freeform 508"/>
            <p:cNvSpPr>
              <a:spLocks/>
            </p:cNvSpPr>
            <p:nvPr/>
          </p:nvSpPr>
          <p:spPr bwMode="auto">
            <a:xfrm>
              <a:off x="6048375" y="1484313"/>
              <a:ext cx="23813" cy="28575"/>
            </a:xfrm>
            <a:custGeom>
              <a:avLst/>
              <a:gdLst>
                <a:gd name="T0" fmla="*/ 6 w 6"/>
                <a:gd name="T1" fmla="*/ 2 h 7"/>
                <a:gd name="T2" fmla="*/ 3 w 6"/>
                <a:gd name="T3" fmla="*/ 6 h 7"/>
                <a:gd name="T4" fmla="*/ 0 w 6"/>
                <a:gd name="T5" fmla="*/ 5 h 7"/>
                <a:gd name="T6" fmla="*/ 3 w 6"/>
                <a:gd name="T7" fmla="*/ 1 h 7"/>
                <a:gd name="T8" fmla="*/ 6 w 6"/>
                <a:gd name="T9" fmla="*/ 2 h 7"/>
              </a:gdLst>
              <a:ahLst/>
              <a:cxnLst>
                <a:cxn ang="0">
                  <a:pos x="T0" y="T1"/>
                </a:cxn>
                <a:cxn ang="0">
                  <a:pos x="T2" y="T3"/>
                </a:cxn>
                <a:cxn ang="0">
                  <a:pos x="T4" y="T5"/>
                </a:cxn>
                <a:cxn ang="0">
                  <a:pos x="T6" y="T7"/>
                </a:cxn>
                <a:cxn ang="0">
                  <a:pos x="T8" y="T9"/>
                </a:cxn>
              </a:cxnLst>
              <a:rect l="0" t="0" r="r" b="b"/>
              <a:pathLst>
                <a:path w="6" h="7">
                  <a:moveTo>
                    <a:pt x="6" y="2"/>
                  </a:moveTo>
                  <a:cubicBezTo>
                    <a:pt x="6" y="3"/>
                    <a:pt x="4" y="5"/>
                    <a:pt x="3" y="6"/>
                  </a:cubicBezTo>
                  <a:cubicBezTo>
                    <a:pt x="2" y="7"/>
                    <a:pt x="0" y="6"/>
                    <a:pt x="0" y="5"/>
                  </a:cubicBezTo>
                  <a:cubicBezTo>
                    <a:pt x="0" y="3"/>
                    <a:pt x="2" y="1"/>
                    <a:pt x="3" y="1"/>
                  </a:cubicBezTo>
                  <a:cubicBezTo>
                    <a:pt x="4" y="0"/>
                    <a:pt x="6" y="0"/>
                    <a:pt x="6" y="2"/>
                  </a:cubicBezTo>
                  <a:close/>
                </a:path>
              </a:pathLst>
            </a:custGeom>
            <a:solidFill>
              <a:srgbClr val="FF26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0" name="Freeform 509"/>
            <p:cNvSpPr>
              <a:spLocks/>
            </p:cNvSpPr>
            <p:nvPr/>
          </p:nvSpPr>
          <p:spPr bwMode="auto">
            <a:xfrm>
              <a:off x="6089650" y="1460500"/>
              <a:ext cx="23813" cy="28575"/>
            </a:xfrm>
            <a:custGeom>
              <a:avLst/>
              <a:gdLst>
                <a:gd name="T0" fmla="*/ 6 w 6"/>
                <a:gd name="T1" fmla="*/ 2 h 7"/>
                <a:gd name="T2" fmla="*/ 3 w 6"/>
                <a:gd name="T3" fmla="*/ 6 h 7"/>
                <a:gd name="T4" fmla="*/ 0 w 6"/>
                <a:gd name="T5" fmla="*/ 5 h 7"/>
                <a:gd name="T6" fmla="*/ 3 w 6"/>
                <a:gd name="T7" fmla="*/ 1 h 7"/>
                <a:gd name="T8" fmla="*/ 6 w 6"/>
                <a:gd name="T9" fmla="*/ 2 h 7"/>
              </a:gdLst>
              <a:ahLst/>
              <a:cxnLst>
                <a:cxn ang="0">
                  <a:pos x="T0" y="T1"/>
                </a:cxn>
                <a:cxn ang="0">
                  <a:pos x="T2" y="T3"/>
                </a:cxn>
                <a:cxn ang="0">
                  <a:pos x="T4" y="T5"/>
                </a:cxn>
                <a:cxn ang="0">
                  <a:pos x="T6" y="T7"/>
                </a:cxn>
                <a:cxn ang="0">
                  <a:pos x="T8" y="T9"/>
                </a:cxn>
              </a:cxnLst>
              <a:rect l="0" t="0" r="r" b="b"/>
              <a:pathLst>
                <a:path w="6" h="7">
                  <a:moveTo>
                    <a:pt x="6" y="2"/>
                  </a:moveTo>
                  <a:cubicBezTo>
                    <a:pt x="6" y="3"/>
                    <a:pt x="4" y="5"/>
                    <a:pt x="3" y="6"/>
                  </a:cubicBezTo>
                  <a:cubicBezTo>
                    <a:pt x="2" y="7"/>
                    <a:pt x="0" y="6"/>
                    <a:pt x="0" y="5"/>
                  </a:cubicBezTo>
                  <a:cubicBezTo>
                    <a:pt x="0" y="3"/>
                    <a:pt x="2" y="2"/>
                    <a:pt x="3" y="1"/>
                  </a:cubicBezTo>
                  <a:cubicBezTo>
                    <a:pt x="4" y="0"/>
                    <a:pt x="6" y="1"/>
                    <a:pt x="6" y="2"/>
                  </a:cubicBezTo>
                  <a:close/>
                </a:path>
              </a:pathLst>
            </a:custGeom>
            <a:solidFill>
              <a:srgbClr val="FFC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1" name="Freeform 510"/>
            <p:cNvSpPr>
              <a:spLocks/>
            </p:cNvSpPr>
            <p:nvPr/>
          </p:nvSpPr>
          <p:spPr bwMode="auto">
            <a:xfrm>
              <a:off x="6129338" y="1435100"/>
              <a:ext cx="25400" cy="28575"/>
            </a:xfrm>
            <a:custGeom>
              <a:avLst/>
              <a:gdLst>
                <a:gd name="T0" fmla="*/ 6 w 6"/>
                <a:gd name="T1" fmla="*/ 2 h 7"/>
                <a:gd name="T2" fmla="*/ 3 w 6"/>
                <a:gd name="T3" fmla="*/ 6 h 7"/>
                <a:gd name="T4" fmla="*/ 0 w 6"/>
                <a:gd name="T5" fmla="*/ 5 h 7"/>
                <a:gd name="T6" fmla="*/ 3 w 6"/>
                <a:gd name="T7" fmla="*/ 1 h 7"/>
                <a:gd name="T8" fmla="*/ 6 w 6"/>
                <a:gd name="T9" fmla="*/ 2 h 7"/>
              </a:gdLst>
              <a:ahLst/>
              <a:cxnLst>
                <a:cxn ang="0">
                  <a:pos x="T0" y="T1"/>
                </a:cxn>
                <a:cxn ang="0">
                  <a:pos x="T2" y="T3"/>
                </a:cxn>
                <a:cxn ang="0">
                  <a:pos x="T4" y="T5"/>
                </a:cxn>
                <a:cxn ang="0">
                  <a:pos x="T6" y="T7"/>
                </a:cxn>
                <a:cxn ang="0">
                  <a:pos x="T8" y="T9"/>
                </a:cxn>
              </a:cxnLst>
              <a:rect l="0" t="0" r="r" b="b"/>
              <a:pathLst>
                <a:path w="6" h="7">
                  <a:moveTo>
                    <a:pt x="6" y="2"/>
                  </a:moveTo>
                  <a:cubicBezTo>
                    <a:pt x="6" y="4"/>
                    <a:pt x="4" y="5"/>
                    <a:pt x="3" y="6"/>
                  </a:cubicBezTo>
                  <a:cubicBezTo>
                    <a:pt x="2" y="7"/>
                    <a:pt x="0" y="7"/>
                    <a:pt x="0" y="5"/>
                  </a:cubicBezTo>
                  <a:cubicBezTo>
                    <a:pt x="0" y="4"/>
                    <a:pt x="2" y="2"/>
                    <a:pt x="3" y="1"/>
                  </a:cubicBezTo>
                  <a:cubicBezTo>
                    <a:pt x="4" y="0"/>
                    <a:pt x="6" y="1"/>
                    <a:pt x="6" y="2"/>
                  </a:cubicBezTo>
                  <a:close/>
                </a:path>
              </a:pathLst>
            </a:custGeom>
            <a:solidFill>
              <a:srgbClr val="00D7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2" name="Freeform 511"/>
            <p:cNvSpPr>
              <a:spLocks/>
            </p:cNvSpPr>
            <p:nvPr/>
          </p:nvSpPr>
          <p:spPr bwMode="auto">
            <a:xfrm>
              <a:off x="6051550" y="1517650"/>
              <a:ext cx="20638" cy="36513"/>
            </a:xfrm>
            <a:custGeom>
              <a:avLst/>
              <a:gdLst>
                <a:gd name="T0" fmla="*/ 13 w 13"/>
                <a:gd name="T1" fmla="*/ 15 h 23"/>
                <a:gd name="T2" fmla="*/ 0 w 13"/>
                <a:gd name="T3" fmla="*/ 23 h 23"/>
                <a:gd name="T4" fmla="*/ 0 w 13"/>
                <a:gd name="T5" fmla="*/ 8 h 23"/>
                <a:gd name="T6" fmla="*/ 13 w 13"/>
                <a:gd name="T7" fmla="*/ 0 h 23"/>
                <a:gd name="T8" fmla="*/ 13 w 13"/>
                <a:gd name="T9" fmla="*/ 15 h 23"/>
              </a:gdLst>
              <a:ahLst/>
              <a:cxnLst>
                <a:cxn ang="0">
                  <a:pos x="T0" y="T1"/>
                </a:cxn>
                <a:cxn ang="0">
                  <a:pos x="T2" y="T3"/>
                </a:cxn>
                <a:cxn ang="0">
                  <a:pos x="T4" y="T5"/>
                </a:cxn>
                <a:cxn ang="0">
                  <a:pos x="T6" y="T7"/>
                </a:cxn>
                <a:cxn ang="0">
                  <a:pos x="T8" y="T9"/>
                </a:cxn>
              </a:cxnLst>
              <a:rect l="0" t="0" r="r" b="b"/>
              <a:pathLst>
                <a:path w="13" h="23">
                  <a:moveTo>
                    <a:pt x="13" y="15"/>
                  </a:moveTo>
                  <a:lnTo>
                    <a:pt x="0" y="23"/>
                  </a:lnTo>
                  <a:lnTo>
                    <a:pt x="0" y="8"/>
                  </a:lnTo>
                  <a:lnTo>
                    <a:pt x="13" y="0"/>
                  </a:lnTo>
                  <a:lnTo>
                    <a:pt x="13" y="15"/>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3" name="Freeform 512"/>
            <p:cNvSpPr>
              <a:spLocks/>
            </p:cNvSpPr>
            <p:nvPr/>
          </p:nvSpPr>
          <p:spPr bwMode="auto">
            <a:xfrm>
              <a:off x="6051550" y="1520825"/>
              <a:ext cx="20638" cy="20638"/>
            </a:xfrm>
            <a:custGeom>
              <a:avLst/>
              <a:gdLst>
                <a:gd name="T0" fmla="*/ 4 w 5"/>
                <a:gd name="T1" fmla="*/ 5 h 5"/>
                <a:gd name="T2" fmla="*/ 4 w 5"/>
                <a:gd name="T3" fmla="*/ 5 h 5"/>
                <a:gd name="T4" fmla="*/ 1 w 5"/>
                <a:gd name="T5" fmla="*/ 5 h 5"/>
                <a:gd name="T6" fmla="*/ 0 w 5"/>
                <a:gd name="T7" fmla="*/ 5 h 5"/>
                <a:gd name="T8" fmla="*/ 1 w 5"/>
                <a:gd name="T9" fmla="*/ 4 h 5"/>
                <a:gd name="T10" fmla="*/ 4 w 5"/>
                <a:gd name="T11" fmla="*/ 0 h 5"/>
                <a:gd name="T12" fmla="*/ 4 w 5"/>
                <a:gd name="T13" fmla="*/ 0 h 5"/>
                <a:gd name="T14" fmla="*/ 4 w 5"/>
                <a:gd name="T15" fmla="*/ 1 h 5"/>
                <a:gd name="T16" fmla="*/ 1 w 5"/>
                <a:gd name="T17" fmla="*/ 4 h 5"/>
                <a:gd name="T18" fmla="*/ 4 w 5"/>
                <a:gd name="T19" fmla="*/ 4 h 5"/>
                <a:gd name="T20" fmla="*/ 4 w 5"/>
                <a:gd name="T21" fmla="*/ 5 h 5"/>
                <a:gd name="T22" fmla="*/ 4 w 5"/>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4" y="5"/>
                  </a:moveTo>
                  <a:cubicBezTo>
                    <a:pt x="4" y="5"/>
                    <a:pt x="4" y="5"/>
                    <a:pt x="4" y="5"/>
                  </a:cubicBezTo>
                  <a:cubicBezTo>
                    <a:pt x="1" y="5"/>
                    <a:pt x="1" y="5"/>
                    <a:pt x="1" y="5"/>
                  </a:cubicBezTo>
                  <a:cubicBezTo>
                    <a:pt x="1" y="5"/>
                    <a:pt x="0" y="5"/>
                    <a:pt x="0" y="5"/>
                  </a:cubicBezTo>
                  <a:cubicBezTo>
                    <a:pt x="0" y="5"/>
                    <a:pt x="1" y="4"/>
                    <a:pt x="1" y="4"/>
                  </a:cubicBezTo>
                  <a:cubicBezTo>
                    <a:pt x="4" y="0"/>
                    <a:pt x="4" y="0"/>
                    <a:pt x="4" y="0"/>
                  </a:cubicBezTo>
                  <a:cubicBezTo>
                    <a:pt x="4" y="0"/>
                    <a:pt x="4" y="0"/>
                    <a:pt x="4" y="0"/>
                  </a:cubicBezTo>
                  <a:cubicBezTo>
                    <a:pt x="5" y="0"/>
                    <a:pt x="4" y="0"/>
                    <a:pt x="4" y="1"/>
                  </a:cubicBezTo>
                  <a:cubicBezTo>
                    <a:pt x="1" y="4"/>
                    <a:pt x="1" y="4"/>
                    <a:pt x="1" y="4"/>
                  </a:cubicBezTo>
                  <a:cubicBezTo>
                    <a:pt x="4" y="4"/>
                    <a:pt x="4" y="4"/>
                    <a:pt x="4" y="4"/>
                  </a:cubicBezTo>
                  <a:cubicBezTo>
                    <a:pt x="4" y="4"/>
                    <a:pt x="5" y="4"/>
                    <a:pt x="4" y="5"/>
                  </a:cubicBezTo>
                  <a:cubicBezTo>
                    <a:pt x="4" y="5"/>
                    <a:pt x="4" y="5"/>
                    <a:pt x="4" y="5"/>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4" name="Freeform 513"/>
            <p:cNvSpPr>
              <a:spLocks/>
            </p:cNvSpPr>
            <p:nvPr/>
          </p:nvSpPr>
          <p:spPr bwMode="auto">
            <a:xfrm>
              <a:off x="6080125" y="1500188"/>
              <a:ext cx="25400" cy="33338"/>
            </a:xfrm>
            <a:custGeom>
              <a:avLst/>
              <a:gdLst>
                <a:gd name="T0" fmla="*/ 0 w 16"/>
                <a:gd name="T1" fmla="*/ 21 h 21"/>
                <a:gd name="T2" fmla="*/ 16 w 16"/>
                <a:gd name="T3" fmla="*/ 13 h 21"/>
                <a:gd name="T4" fmla="*/ 16 w 16"/>
                <a:gd name="T5" fmla="*/ 0 h 21"/>
                <a:gd name="T6" fmla="*/ 0 w 16"/>
                <a:gd name="T7" fmla="*/ 8 h 21"/>
                <a:gd name="T8" fmla="*/ 0 w 16"/>
                <a:gd name="T9" fmla="*/ 21 h 21"/>
              </a:gdLst>
              <a:ahLst/>
              <a:cxnLst>
                <a:cxn ang="0">
                  <a:pos x="T0" y="T1"/>
                </a:cxn>
                <a:cxn ang="0">
                  <a:pos x="T2" y="T3"/>
                </a:cxn>
                <a:cxn ang="0">
                  <a:pos x="T4" y="T5"/>
                </a:cxn>
                <a:cxn ang="0">
                  <a:pos x="T6" y="T7"/>
                </a:cxn>
                <a:cxn ang="0">
                  <a:pos x="T8" y="T9"/>
                </a:cxn>
              </a:cxnLst>
              <a:rect l="0" t="0" r="r" b="b"/>
              <a:pathLst>
                <a:path w="16" h="21">
                  <a:moveTo>
                    <a:pt x="0" y="21"/>
                  </a:moveTo>
                  <a:lnTo>
                    <a:pt x="16" y="13"/>
                  </a:lnTo>
                  <a:lnTo>
                    <a:pt x="16" y="0"/>
                  </a:lnTo>
                  <a:lnTo>
                    <a:pt x="0" y="8"/>
                  </a:lnTo>
                  <a:lnTo>
                    <a:pt x="0" y="21"/>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5" name="Freeform 514"/>
            <p:cNvSpPr>
              <a:spLocks/>
            </p:cNvSpPr>
            <p:nvPr/>
          </p:nvSpPr>
          <p:spPr bwMode="auto">
            <a:xfrm>
              <a:off x="6084888" y="1512888"/>
              <a:ext cx="15875" cy="17463"/>
            </a:xfrm>
            <a:custGeom>
              <a:avLst/>
              <a:gdLst>
                <a:gd name="T0" fmla="*/ 0 w 4"/>
                <a:gd name="T1" fmla="*/ 4 h 4"/>
                <a:gd name="T2" fmla="*/ 1 w 4"/>
                <a:gd name="T3" fmla="*/ 4 h 4"/>
                <a:gd name="T4" fmla="*/ 4 w 4"/>
                <a:gd name="T5" fmla="*/ 0 h 4"/>
                <a:gd name="T6" fmla="*/ 4 w 4"/>
                <a:gd name="T7" fmla="*/ 0 h 4"/>
                <a:gd name="T8" fmla="*/ 4 w 4"/>
                <a:gd name="T9" fmla="*/ 0 h 4"/>
                <a:gd name="T10" fmla="*/ 1 w 4"/>
                <a:gd name="T11" fmla="*/ 0 h 4"/>
                <a:gd name="T12" fmla="*/ 0 w 4"/>
                <a:gd name="T13" fmla="*/ 0 h 4"/>
                <a:gd name="T14" fmla="*/ 0 w 4"/>
                <a:gd name="T15" fmla="*/ 0 h 4"/>
                <a:gd name="T16" fmla="*/ 3 w 4"/>
                <a:gd name="T17" fmla="*/ 0 h 4"/>
                <a:gd name="T18" fmla="*/ 0 w 4"/>
                <a:gd name="T19" fmla="*/ 4 h 4"/>
                <a:gd name="T20" fmla="*/ 0 w 4"/>
                <a:gd name="T21" fmla="*/ 4 h 4"/>
                <a:gd name="T22" fmla="*/ 0 w 4"/>
                <a:gd name="T2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4">
                  <a:moveTo>
                    <a:pt x="0" y="4"/>
                  </a:moveTo>
                  <a:cubicBezTo>
                    <a:pt x="0" y="4"/>
                    <a:pt x="0" y="4"/>
                    <a:pt x="1" y="4"/>
                  </a:cubicBezTo>
                  <a:cubicBezTo>
                    <a:pt x="4" y="0"/>
                    <a:pt x="4" y="0"/>
                    <a:pt x="4" y="0"/>
                  </a:cubicBezTo>
                  <a:cubicBezTo>
                    <a:pt x="4" y="0"/>
                    <a:pt x="4" y="0"/>
                    <a:pt x="4" y="0"/>
                  </a:cubicBezTo>
                  <a:cubicBezTo>
                    <a:pt x="4" y="0"/>
                    <a:pt x="4" y="0"/>
                    <a:pt x="4" y="0"/>
                  </a:cubicBezTo>
                  <a:cubicBezTo>
                    <a:pt x="1" y="0"/>
                    <a:pt x="1" y="0"/>
                    <a:pt x="1" y="0"/>
                  </a:cubicBezTo>
                  <a:cubicBezTo>
                    <a:pt x="0" y="0"/>
                    <a:pt x="0" y="0"/>
                    <a:pt x="0" y="0"/>
                  </a:cubicBezTo>
                  <a:cubicBezTo>
                    <a:pt x="0" y="0"/>
                    <a:pt x="0" y="0"/>
                    <a:pt x="0" y="0"/>
                  </a:cubicBezTo>
                  <a:cubicBezTo>
                    <a:pt x="3" y="0"/>
                    <a:pt x="3" y="0"/>
                    <a:pt x="3" y="0"/>
                  </a:cubicBezTo>
                  <a:cubicBezTo>
                    <a:pt x="0" y="4"/>
                    <a:pt x="0" y="4"/>
                    <a:pt x="0" y="4"/>
                  </a:cubicBezTo>
                  <a:cubicBezTo>
                    <a:pt x="0" y="4"/>
                    <a:pt x="0" y="4"/>
                    <a:pt x="0" y="4"/>
                  </a:cubicBezTo>
                  <a:cubicBezTo>
                    <a:pt x="0" y="4"/>
                    <a:pt x="0" y="4"/>
                    <a:pt x="0" y="4"/>
                  </a:cubicBezTo>
                  <a:close/>
                </a:path>
              </a:pathLst>
            </a:cu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6" name="Freeform 515"/>
            <p:cNvSpPr>
              <a:spLocks/>
            </p:cNvSpPr>
            <p:nvPr/>
          </p:nvSpPr>
          <p:spPr bwMode="auto">
            <a:xfrm>
              <a:off x="6318250" y="1390650"/>
              <a:ext cx="103188" cy="127000"/>
            </a:xfrm>
            <a:custGeom>
              <a:avLst/>
              <a:gdLst>
                <a:gd name="T0" fmla="*/ 65 w 65"/>
                <a:gd name="T1" fmla="*/ 41 h 80"/>
                <a:gd name="T2" fmla="*/ 0 w 65"/>
                <a:gd name="T3" fmla="*/ 80 h 80"/>
                <a:gd name="T4" fmla="*/ 0 w 65"/>
                <a:gd name="T5" fmla="*/ 38 h 80"/>
                <a:gd name="T6" fmla="*/ 65 w 65"/>
                <a:gd name="T7" fmla="*/ 0 h 80"/>
                <a:gd name="T8" fmla="*/ 65 w 65"/>
                <a:gd name="T9" fmla="*/ 41 h 80"/>
              </a:gdLst>
              <a:ahLst/>
              <a:cxnLst>
                <a:cxn ang="0">
                  <a:pos x="T0" y="T1"/>
                </a:cxn>
                <a:cxn ang="0">
                  <a:pos x="T2" y="T3"/>
                </a:cxn>
                <a:cxn ang="0">
                  <a:pos x="T4" y="T5"/>
                </a:cxn>
                <a:cxn ang="0">
                  <a:pos x="T6" y="T7"/>
                </a:cxn>
                <a:cxn ang="0">
                  <a:pos x="T8" y="T9"/>
                </a:cxn>
              </a:cxnLst>
              <a:rect l="0" t="0" r="r" b="b"/>
              <a:pathLst>
                <a:path w="65" h="80">
                  <a:moveTo>
                    <a:pt x="65" y="41"/>
                  </a:moveTo>
                  <a:lnTo>
                    <a:pt x="0" y="80"/>
                  </a:lnTo>
                  <a:lnTo>
                    <a:pt x="0" y="38"/>
                  </a:lnTo>
                  <a:lnTo>
                    <a:pt x="65" y="0"/>
                  </a:lnTo>
                  <a:lnTo>
                    <a:pt x="65" y="41"/>
                  </a:lnTo>
                  <a:close/>
                </a:path>
              </a:pathLst>
            </a:custGeom>
            <a:solidFill>
              <a:srgbClr val="76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7" name="Freeform 516"/>
            <p:cNvSpPr>
              <a:spLocks/>
            </p:cNvSpPr>
            <p:nvPr/>
          </p:nvSpPr>
          <p:spPr bwMode="auto">
            <a:xfrm>
              <a:off x="6494463" y="1292225"/>
              <a:ext cx="106363" cy="127000"/>
            </a:xfrm>
            <a:custGeom>
              <a:avLst/>
              <a:gdLst>
                <a:gd name="T0" fmla="*/ 67 w 67"/>
                <a:gd name="T1" fmla="*/ 41 h 80"/>
                <a:gd name="T2" fmla="*/ 0 w 67"/>
                <a:gd name="T3" fmla="*/ 80 h 80"/>
                <a:gd name="T4" fmla="*/ 0 w 67"/>
                <a:gd name="T5" fmla="*/ 36 h 80"/>
                <a:gd name="T6" fmla="*/ 67 w 67"/>
                <a:gd name="T7" fmla="*/ 0 h 80"/>
                <a:gd name="T8" fmla="*/ 67 w 67"/>
                <a:gd name="T9" fmla="*/ 41 h 80"/>
              </a:gdLst>
              <a:ahLst/>
              <a:cxnLst>
                <a:cxn ang="0">
                  <a:pos x="T0" y="T1"/>
                </a:cxn>
                <a:cxn ang="0">
                  <a:pos x="T2" y="T3"/>
                </a:cxn>
                <a:cxn ang="0">
                  <a:pos x="T4" y="T5"/>
                </a:cxn>
                <a:cxn ang="0">
                  <a:pos x="T6" y="T7"/>
                </a:cxn>
                <a:cxn ang="0">
                  <a:pos x="T8" y="T9"/>
                </a:cxn>
              </a:cxnLst>
              <a:rect l="0" t="0" r="r" b="b"/>
              <a:pathLst>
                <a:path w="67" h="80">
                  <a:moveTo>
                    <a:pt x="67" y="41"/>
                  </a:moveTo>
                  <a:lnTo>
                    <a:pt x="0" y="80"/>
                  </a:lnTo>
                  <a:lnTo>
                    <a:pt x="0" y="36"/>
                  </a:lnTo>
                  <a:lnTo>
                    <a:pt x="67" y="0"/>
                  </a:lnTo>
                  <a:lnTo>
                    <a:pt x="67" y="41"/>
                  </a:lnTo>
                  <a:close/>
                </a:path>
              </a:pathLst>
            </a:custGeom>
            <a:solidFill>
              <a:srgbClr val="76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8" name="Freeform 517"/>
            <p:cNvSpPr>
              <a:spLocks/>
            </p:cNvSpPr>
            <p:nvPr/>
          </p:nvSpPr>
          <p:spPr bwMode="auto">
            <a:xfrm>
              <a:off x="6670675" y="1189038"/>
              <a:ext cx="106363" cy="127000"/>
            </a:xfrm>
            <a:custGeom>
              <a:avLst/>
              <a:gdLst>
                <a:gd name="T0" fmla="*/ 67 w 67"/>
                <a:gd name="T1" fmla="*/ 42 h 80"/>
                <a:gd name="T2" fmla="*/ 0 w 67"/>
                <a:gd name="T3" fmla="*/ 80 h 80"/>
                <a:gd name="T4" fmla="*/ 0 w 67"/>
                <a:gd name="T5" fmla="*/ 39 h 80"/>
                <a:gd name="T6" fmla="*/ 67 w 67"/>
                <a:gd name="T7" fmla="*/ 0 h 80"/>
                <a:gd name="T8" fmla="*/ 67 w 67"/>
                <a:gd name="T9" fmla="*/ 42 h 80"/>
              </a:gdLst>
              <a:ahLst/>
              <a:cxnLst>
                <a:cxn ang="0">
                  <a:pos x="T0" y="T1"/>
                </a:cxn>
                <a:cxn ang="0">
                  <a:pos x="T2" y="T3"/>
                </a:cxn>
                <a:cxn ang="0">
                  <a:pos x="T4" y="T5"/>
                </a:cxn>
                <a:cxn ang="0">
                  <a:pos x="T6" y="T7"/>
                </a:cxn>
                <a:cxn ang="0">
                  <a:pos x="T8" y="T9"/>
                </a:cxn>
              </a:cxnLst>
              <a:rect l="0" t="0" r="r" b="b"/>
              <a:pathLst>
                <a:path w="67" h="80">
                  <a:moveTo>
                    <a:pt x="67" y="42"/>
                  </a:moveTo>
                  <a:lnTo>
                    <a:pt x="0" y="80"/>
                  </a:lnTo>
                  <a:lnTo>
                    <a:pt x="0" y="39"/>
                  </a:lnTo>
                  <a:lnTo>
                    <a:pt x="67" y="0"/>
                  </a:lnTo>
                  <a:lnTo>
                    <a:pt x="67" y="42"/>
                  </a:lnTo>
                  <a:close/>
                </a:path>
              </a:pathLst>
            </a:custGeom>
            <a:solidFill>
              <a:srgbClr val="76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29" name="Freeform 518"/>
            <p:cNvSpPr>
              <a:spLocks/>
            </p:cNvSpPr>
            <p:nvPr/>
          </p:nvSpPr>
          <p:spPr bwMode="auto">
            <a:xfrm>
              <a:off x="6318250" y="1509713"/>
              <a:ext cx="103188" cy="127000"/>
            </a:xfrm>
            <a:custGeom>
              <a:avLst/>
              <a:gdLst>
                <a:gd name="T0" fmla="*/ 65 w 65"/>
                <a:gd name="T1" fmla="*/ 41 h 80"/>
                <a:gd name="T2" fmla="*/ 0 w 65"/>
                <a:gd name="T3" fmla="*/ 80 h 80"/>
                <a:gd name="T4" fmla="*/ 0 w 65"/>
                <a:gd name="T5" fmla="*/ 38 h 80"/>
                <a:gd name="T6" fmla="*/ 65 w 65"/>
                <a:gd name="T7" fmla="*/ 0 h 80"/>
                <a:gd name="T8" fmla="*/ 65 w 65"/>
                <a:gd name="T9" fmla="*/ 41 h 80"/>
              </a:gdLst>
              <a:ahLst/>
              <a:cxnLst>
                <a:cxn ang="0">
                  <a:pos x="T0" y="T1"/>
                </a:cxn>
                <a:cxn ang="0">
                  <a:pos x="T2" y="T3"/>
                </a:cxn>
                <a:cxn ang="0">
                  <a:pos x="T4" y="T5"/>
                </a:cxn>
                <a:cxn ang="0">
                  <a:pos x="T6" y="T7"/>
                </a:cxn>
                <a:cxn ang="0">
                  <a:pos x="T8" y="T9"/>
                </a:cxn>
              </a:cxnLst>
              <a:rect l="0" t="0" r="r" b="b"/>
              <a:pathLst>
                <a:path w="65" h="80">
                  <a:moveTo>
                    <a:pt x="65" y="41"/>
                  </a:moveTo>
                  <a:lnTo>
                    <a:pt x="0" y="80"/>
                  </a:lnTo>
                  <a:lnTo>
                    <a:pt x="0" y="38"/>
                  </a:lnTo>
                  <a:lnTo>
                    <a:pt x="65" y="0"/>
                  </a:lnTo>
                  <a:lnTo>
                    <a:pt x="65" y="41"/>
                  </a:lnTo>
                  <a:close/>
                </a:path>
              </a:pathLst>
            </a:custGeom>
            <a:solidFill>
              <a:srgbClr val="76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0" name="Freeform 519"/>
            <p:cNvSpPr>
              <a:spLocks/>
            </p:cNvSpPr>
            <p:nvPr/>
          </p:nvSpPr>
          <p:spPr bwMode="auto">
            <a:xfrm>
              <a:off x="6494463" y="1406525"/>
              <a:ext cx="106363" cy="127000"/>
            </a:xfrm>
            <a:custGeom>
              <a:avLst/>
              <a:gdLst>
                <a:gd name="T0" fmla="*/ 67 w 67"/>
                <a:gd name="T1" fmla="*/ 41 h 80"/>
                <a:gd name="T2" fmla="*/ 0 w 67"/>
                <a:gd name="T3" fmla="*/ 80 h 80"/>
                <a:gd name="T4" fmla="*/ 0 w 67"/>
                <a:gd name="T5" fmla="*/ 39 h 80"/>
                <a:gd name="T6" fmla="*/ 67 w 67"/>
                <a:gd name="T7" fmla="*/ 0 h 80"/>
                <a:gd name="T8" fmla="*/ 67 w 67"/>
                <a:gd name="T9" fmla="*/ 41 h 80"/>
              </a:gdLst>
              <a:ahLst/>
              <a:cxnLst>
                <a:cxn ang="0">
                  <a:pos x="T0" y="T1"/>
                </a:cxn>
                <a:cxn ang="0">
                  <a:pos x="T2" y="T3"/>
                </a:cxn>
                <a:cxn ang="0">
                  <a:pos x="T4" y="T5"/>
                </a:cxn>
                <a:cxn ang="0">
                  <a:pos x="T6" y="T7"/>
                </a:cxn>
                <a:cxn ang="0">
                  <a:pos x="T8" y="T9"/>
                </a:cxn>
              </a:cxnLst>
              <a:rect l="0" t="0" r="r" b="b"/>
              <a:pathLst>
                <a:path w="67" h="80">
                  <a:moveTo>
                    <a:pt x="67" y="41"/>
                  </a:moveTo>
                  <a:lnTo>
                    <a:pt x="0" y="80"/>
                  </a:lnTo>
                  <a:lnTo>
                    <a:pt x="0" y="39"/>
                  </a:lnTo>
                  <a:lnTo>
                    <a:pt x="67" y="0"/>
                  </a:lnTo>
                  <a:lnTo>
                    <a:pt x="67" y="41"/>
                  </a:lnTo>
                  <a:close/>
                </a:path>
              </a:pathLst>
            </a:custGeom>
            <a:solidFill>
              <a:srgbClr val="76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1" name="Freeform 520"/>
            <p:cNvSpPr>
              <a:spLocks/>
            </p:cNvSpPr>
            <p:nvPr/>
          </p:nvSpPr>
          <p:spPr bwMode="auto">
            <a:xfrm>
              <a:off x="6670675" y="1303338"/>
              <a:ext cx="106363" cy="128588"/>
            </a:xfrm>
            <a:custGeom>
              <a:avLst/>
              <a:gdLst>
                <a:gd name="T0" fmla="*/ 67 w 67"/>
                <a:gd name="T1" fmla="*/ 42 h 81"/>
                <a:gd name="T2" fmla="*/ 0 w 67"/>
                <a:gd name="T3" fmla="*/ 81 h 81"/>
                <a:gd name="T4" fmla="*/ 0 w 67"/>
                <a:gd name="T5" fmla="*/ 39 h 81"/>
                <a:gd name="T6" fmla="*/ 67 w 67"/>
                <a:gd name="T7" fmla="*/ 0 h 81"/>
                <a:gd name="T8" fmla="*/ 67 w 67"/>
                <a:gd name="T9" fmla="*/ 42 h 81"/>
              </a:gdLst>
              <a:ahLst/>
              <a:cxnLst>
                <a:cxn ang="0">
                  <a:pos x="T0" y="T1"/>
                </a:cxn>
                <a:cxn ang="0">
                  <a:pos x="T2" y="T3"/>
                </a:cxn>
                <a:cxn ang="0">
                  <a:pos x="T4" y="T5"/>
                </a:cxn>
                <a:cxn ang="0">
                  <a:pos x="T6" y="T7"/>
                </a:cxn>
                <a:cxn ang="0">
                  <a:pos x="T8" y="T9"/>
                </a:cxn>
              </a:cxnLst>
              <a:rect l="0" t="0" r="r" b="b"/>
              <a:pathLst>
                <a:path w="67" h="81">
                  <a:moveTo>
                    <a:pt x="67" y="42"/>
                  </a:moveTo>
                  <a:lnTo>
                    <a:pt x="0" y="81"/>
                  </a:lnTo>
                  <a:lnTo>
                    <a:pt x="0" y="39"/>
                  </a:lnTo>
                  <a:lnTo>
                    <a:pt x="67" y="0"/>
                  </a:lnTo>
                  <a:lnTo>
                    <a:pt x="67" y="42"/>
                  </a:lnTo>
                  <a:close/>
                </a:path>
              </a:pathLst>
            </a:custGeom>
            <a:solidFill>
              <a:srgbClr val="76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2" name="Freeform 521"/>
            <p:cNvSpPr>
              <a:spLocks/>
            </p:cNvSpPr>
            <p:nvPr/>
          </p:nvSpPr>
          <p:spPr bwMode="auto">
            <a:xfrm>
              <a:off x="6318250" y="1627188"/>
              <a:ext cx="103188" cy="128588"/>
            </a:xfrm>
            <a:custGeom>
              <a:avLst/>
              <a:gdLst>
                <a:gd name="T0" fmla="*/ 65 w 65"/>
                <a:gd name="T1" fmla="*/ 42 h 81"/>
                <a:gd name="T2" fmla="*/ 0 w 65"/>
                <a:gd name="T3" fmla="*/ 81 h 81"/>
                <a:gd name="T4" fmla="*/ 0 w 65"/>
                <a:gd name="T5" fmla="*/ 39 h 81"/>
                <a:gd name="T6" fmla="*/ 65 w 65"/>
                <a:gd name="T7" fmla="*/ 0 h 81"/>
                <a:gd name="T8" fmla="*/ 65 w 65"/>
                <a:gd name="T9" fmla="*/ 42 h 81"/>
              </a:gdLst>
              <a:ahLst/>
              <a:cxnLst>
                <a:cxn ang="0">
                  <a:pos x="T0" y="T1"/>
                </a:cxn>
                <a:cxn ang="0">
                  <a:pos x="T2" y="T3"/>
                </a:cxn>
                <a:cxn ang="0">
                  <a:pos x="T4" y="T5"/>
                </a:cxn>
                <a:cxn ang="0">
                  <a:pos x="T6" y="T7"/>
                </a:cxn>
                <a:cxn ang="0">
                  <a:pos x="T8" y="T9"/>
                </a:cxn>
              </a:cxnLst>
              <a:rect l="0" t="0" r="r" b="b"/>
              <a:pathLst>
                <a:path w="65" h="81">
                  <a:moveTo>
                    <a:pt x="65" y="42"/>
                  </a:moveTo>
                  <a:lnTo>
                    <a:pt x="0" y="81"/>
                  </a:lnTo>
                  <a:lnTo>
                    <a:pt x="0" y="39"/>
                  </a:lnTo>
                  <a:lnTo>
                    <a:pt x="65" y="0"/>
                  </a:lnTo>
                  <a:lnTo>
                    <a:pt x="65" y="42"/>
                  </a:lnTo>
                  <a:close/>
                </a:path>
              </a:pathLst>
            </a:custGeom>
            <a:solidFill>
              <a:srgbClr val="76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3" name="Freeform 522"/>
            <p:cNvSpPr>
              <a:spLocks/>
            </p:cNvSpPr>
            <p:nvPr/>
          </p:nvSpPr>
          <p:spPr bwMode="auto">
            <a:xfrm>
              <a:off x="6494463" y="1525588"/>
              <a:ext cx="106363" cy="127000"/>
            </a:xfrm>
            <a:custGeom>
              <a:avLst/>
              <a:gdLst>
                <a:gd name="T0" fmla="*/ 67 w 67"/>
                <a:gd name="T1" fmla="*/ 41 h 80"/>
                <a:gd name="T2" fmla="*/ 0 w 67"/>
                <a:gd name="T3" fmla="*/ 80 h 80"/>
                <a:gd name="T4" fmla="*/ 0 w 67"/>
                <a:gd name="T5" fmla="*/ 39 h 80"/>
                <a:gd name="T6" fmla="*/ 67 w 67"/>
                <a:gd name="T7" fmla="*/ 0 h 80"/>
                <a:gd name="T8" fmla="*/ 67 w 67"/>
                <a:gd name="T9" fmla="*/ 41 h 80"/>
              </a:gdLst>
              <a:ahLst/>
              <a:cxnLst>
                <a:cxn ang="0">
                  <a:pos x="T0" y="T1"/>
                </a:cxn>
                <a:cxn ang="0">
                  <a:pos x="T2" y="T3"/>
                </a:cxn>
                <a:cxn ang="0">
                  <a:pos x="T4" y="T5"/>
                </a:cxn>
                <a:cxn ang="0">
                  <a:pos x="T6" y="T7"/>
                </a:cxn>
                <a:cxn ang="0">
                  <a:pos x="T8" y="T9"/>
                </a:cxn>
              </a:cxnLst>
              <a:rect l="0" t="0" r="r" b="b"/>
              <a:pathLst>
                <a:path w="67" h="80">
                  <a:moveTo>
                    <a:pt x="67" y="41"/>
                  </a:moveTo>
                  <a:lnTo>
                    <a:pt x="0" y="80"/>
                  </a:lnTo>
                  <a:lnTo>
                    <a:pt x="0" y="39"/>
                  </a:lnTo>
                  <a:lnTo>
                    <a:pt x="67" y="0"/>
                  </a:lnTo>
                  <a:lnTo>
                    <a:pt x="67" y="41"/>
                  </a:lnTo>
                  <a:close/>
                </a:path>
              </a:pathLst>
            </a:custGeom>
            <a:solidFill>
              <a:srgbClr val="76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4" name="Freeform 523"/>
            <p:cNvSpPr>
              <a:spLocks/>
            </p:cNvSpPr>
            <p:nvPr/>
          </p:nvSpPr>
          <p:spPr bwMode="auto">
            <a:xfrm>
              <a:off x="6453188" y="1077913"/>
              <a:ext cx="360363" cy="234950"/>
            </a:xfrm>
            <a:custGeom>
              <a:avLst/>
              <a:gdLst>
                <a:gd name="T0" fmla="*/ 227 w 227"/>
                <a:gd name="T1" fmla="*/ 16 h 148"/>
                <a:gd name="T2" fmla="*/ 0 w 227"/>
                <a:gd name="T3" fmla="*/ 148 h 148"/>
                <a:gd name="T4" fmla="*/ 0 w 227"/>
                <a:gd name="T5" fmla="*/ 132 h 148"/>
                <a:gd name="T6" fmla="*/ 227 w 227"/>
                <a:gd name="T7" fmla="*/ 0 h 148"/>
                <a:gd name="T8" fmla="*/ 227 w 227"/>
                <a:gd name="T9" fmla="*/ 16 h 148"/>
              </a:gdLst>
              <a:ahLst/>
              <a:cxnLst>
                <a:cxn ang="0">
                  <a:pos x="T0" y="T1"/>
                </a:cxn>
                <a:cxn ang="0">
                  <a:pos x="T2" y="T3"/>
                </a:cxn>
                <a:cxn ang="0">
                  <a:pos x="T4" y="T5"/>
                </a:cxn>
                <a:cxn ang="0">
                  <a:pos x="T6" y="T7"/>
                </a:cxn>
                <a:cxn ang="0">
                  <a:pos x="T8" y="T9"/>
                </a:cxn>
              </a:cxnLst>
              <a:rect l="0" t="0" r="r" b="b"/>
              <a:pathLst>
                <a:path w="227" h="148">
                  <a:moveTo>
                    <a:pt x="227" y="16"/>
                  </a:moveTo>
                  <a:lnTo>
                    <a:pt x="0" y="148"/>
                  </a:lnTo>
                  <a:lnTo>
                    <a:pt x="0" y="132"/>
                  </a:lnTo>
                  <a:lnTo>
                    <a:pt x="227" y="0"/>
                  </a:lnTo>
                  <a:lnTo>
                    <a:pt x="227"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5" name="Freeform 524"/>
            <p:cNvSpPr>
              <a:spLocks/>
            </p:cNvSpPr>
            <p:nvPr/>
          </p:nvSpPr>
          <p:spPr bwMode="auto">
            <a:xfrm>
              <a:off x="6245225" y="1377950"/>
              <a:ext cx="52388" cy="53975"/>
            </a:xfrm>
            <a:custGeom>
              <a:avLst/>
              <a:gdLst>
                <a:gd name="T0" fmla="*/ 33 w 33"/>
                <a:gd name="T1" fmla="*/ 15 h 34"/>
                <a:gd name="T2" fmla="*/ 0 w 33"/>
                <a:gd name="T3" fmla="*/ 34 h 34"/>
                <a:gd name="T4" fmla="*/ 0 w 33"/>
                <a:gd name="T5" fmla="*/ 18 h 34"/>
                <a:gd name="T6" fmla="*/ 33 w 33"/>
                <a:gd name="T7" fmla="*/ 0 h 34"/>
                <a:gd name="T8" fmla="*/ 33 w 33"/>
                <a:gd name="T9" fmla="*/ 15 h 34"/>
              </a:gdLst>
              <a:ahLst/>
              <a:cxnLst>
                <a:cxn ang="0">
                  <a:pos x="T0" y="T1"/>
                </a:cxn>
                <a:cxn ang="0">
                  <a:pos x="T2" y="T3"/>
                </a:cxn>
                <a:cxn ang="0">
                  <a:pos x="T4" y="T5"/>
                </a:cxn>
                <a:cxn ang="0">
                  <a:pos x="T6" y="T7"/>
                </a:cxn>
                <a:cxn ang="0">
                  <a:pos x="T8" y="T9"/>
                </a:cxn>
              </a:cxnLst>
              <a:rect l="0" t="0" r="r" b="b"/>
              <a:pathLst>
                <a:path w="33" h="34">
                  <a:moveTo>
                    <a:pt x="33" y="15"/>
                  </a:moveTo>
                  <a:lnTo>
                    <a:pt x="0" y="34"/>
                  </a:lnTo>
                  <a:lnTo>
                    <a:pt x="0" y="18"/>
                  </a:lnTo>
                  <a:lnTo>
                    <a:pt x="33" y="0"/>
                  </a:lnTo>
                  <a:lnTo>
                    <a:pt x="3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6" name="Freeform 525"/>
            <p:cNvSpPr>
              <a:spLocks/>
            </p:cNvSpPr>
            <p:nvPr/>
          </p:nvSpPr>
          <p:spPr bwMode="auto">
            <a:xfrm>
              <a:off x="6305550" y="1341438"/>
              <a:ext cx="53975" cy="52388"/>
            </a:xfrm>
            <a:custGeom>
              <a:avLst/>
              <a:gdLst>
                <a:gd name="T0" fmla="*/ 34 w 34"/>
                <a:gd name="T1" fmla="*/ 15 h 33"/>
                <a:gd name="T2" fmla="*/ 0 w 34"/>
                <a:gd name="T3" fmla="*/ 33 h 33"/>
                <a:gd name="T4" fmla="*/ 0 w 34"/>
                <a:gd name="T5" fmla="*/ 18 h 33"/>
                <a:gd name="T6" fmla="*/ 34 w 34"/>
                <a:gd name="T7" fmla="*/ 0 h 33"/>
                <a:gd name="T8" fmla="*/ 34 w 34"/>
                <a:gd name="T9" fmla="*/ 15 h 33"/>
              </a:gdLst>
              <a:ahLst/>
              <a:cxnLst>
                <a:cxn ang="0">
                  <a:pos x="T0" y="T1"/>
                </a:cxn>
                <a:cxn ang="0">
                  <a:pos x="T2" y="T3"/>
                </a:cxn>
                <a:cxn ang="0">
                  <a:pos x="T4" y="T5"/>
                </a:cxn>
                <a:cxn ang="0">
                  <a:pos x="T6" y="T7"/>
                </a:cxn>
                <a:cxn ang="0">
                  <a:pos x="T8" y="T9"/>
                </a:cxn>
              </a:cxnLst>
              <a:rect l="0" t="0" r="r" b="b"/>
              <a:pathLst>
                <a:path w="34" h="33">
                  <a:moveTo>
                    <a:pt x="34" y="15"/>
                  </a:moveTo>
                  <a:lnTo>
                    <a:pt x="0" y="33"/>
                  </a:lnTo>
                  <a:lnTo>
                    <a:pt x="0" y="18"/>
                  </a:lnTo>
                  <a:lnTo>
                    <a:pt x="34" y="0"/>
                  </a:lnTo>
                  <a:lnTo>
                    <a:pt x="34"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7" name="Freeform 526"/>
            <p:cNvSpPr>
              <a:spLocks/>
            </p:cNvSpPr>
            <p:nvPr/>
          </p:nvSpPr>
          <p:spPr bwMode="auto">
            <a:xfrm>
              <a:off x="6372225" y="1303338"/>
              <a:ext cx="52388" cy="53975"/>
            </a:xfrm>
            <a:custGeom>
              <a:avLst/>
              <a:gdLst>
                <a:gd name="T0" fmla="*/ 33 w 33"/>
                <a:gd name="T1" fmla="*/ 16 h 34"/>
                <a:gd name="T2" fmla="*/ 0 w 33"/>
                <a:gd name="T3" fmla="*/ 34 h 34"/>
                <a:gd name="T4" fmla="*/ 0 w 33"/>
                <a:gd name="T5" fmla="*/ 19 h 34"/>
                <a:gd name="T6" fmla="*/ 33 w 33"/>
                <a:gd name="T7" fmla="*/ 0 h 34"/>
                <a:gd name="T8" fmla="*/ 33 w 33"/>
                <a:gd name="T9" fmla="*/ 16 h 34"/>
              </a:gdLst>
              <a:ahLst/>
              <a:cxnLst>
                <a:cxn ang="0">
                  <a:pos x="T0" y="T1"/>
                </a:cxn>
                <a:cxn ang="0">
                  <a:pos x="T2" y="T3"/>
                </a:cxn>
                <a:cxn ang="0">
                  <a:pos x="T4" y="T5"/>
                </a:cxn>
                <a:cxn ang="0">
                  <a:pos x="T6" y="T7"/>
                </a:cxn>
                <a:cxn ang="0">
                  <a:pos x="T8" y="T9"/>
                </a:cxn>
              </a:cxnLst>
              <a:rect l="0" t="0" r="r" b="b"/>
              <a:pathLst>
                <a:path w="33" h="34">
                  <a:moveTo>
                    <a:pt x="33" y="16"/>
                  </a:moveTo>
                  <a:lnTo>
                    <a:pt x="0" y="34"/>
                  </a:lnTo>
                  <a:lnTo>
                    <a:pt x="0" y="19"/>
                  </a:lnTo>
                  <a:lnTo>
                    <a:pt x="33" y="0"/>
                  </a:lnTo>
                  <a:lnTo>
                    <a:pt x="33"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8" name="Freeform 527"/>
            <p:cNvSpPr>
              <a:spLocks/>
            </p:cNvSpPr>
            <p:nvPr/>
          </p:nvSpPr>
          <p:spPr bwMode="auto">
            <a:xfrm>
              <a:off x="5486400" y="1660525"/>
              <a:ext cx="254000" cy="631825"/>
            </a:xfrm>
            <a:custGeom>
              <a:avLst/>
              <a:gdLst>
                <a:gd name="T0" fmla="*/ 160 w 160"/>
                <a:gd name="T1" fmla="*/ 305 h 398"/>
                <a:gd name="T2" fmla="*/ 0 w 160"/>
                <a:gd name="T3" fmla="*/ 398 h 398"/>
                <a:gd name="T4" fmla="*/ 0 w 160"/>
                <a:gd name="T5" fmla="*/ 93 h 398"/>
                <a:gd name="T6" fmla="*/ 160 w 160"/>
                <a:gd name="T7" fmla="*/ 0 h 398"/>
                <a:gd name="T8" fmla="*/ 160 w 160"/>
                <a:gd name="T9" fmla="*/ 305 h 398"/>
              </a:gdLst>
              <a:ahLst/>
              <a:cxnLst>
                <a:cxn ang="0">
                  <a:pos x="T0" y="T1"/>
                </a:cxn>
                <a:cxn ang="0">
                  <a:pos x="T2" y="T3"/>
                </a:cxn>
                <a:cxn ang="0">
                  <a:pos x="T4" y="T5"/>
                </a:cxn>
                <a:cxn ang="0">
                  <a:pos x="T6" y="T7"/>
                </a:cxn>
                <a:cxn ang="0">
                  <a:pos x="T8" y="T9"/>
                </a:cxn>
              </a:cxnLst>
              <a:rect l="0" t="0" r="r" b="b"/>
              <a:pathLst>
                <a:path w="160" h="398">
                  <a:moveTo>
                    <a:pt x="160" y="305"/>
                  </a:moveTo>
                  <a:lnTo>
                    <a:pt x="0" y="398"/>
                  </a:lnTo>
                  <a:lnTo>
                    <a:pt x="0" y="93"/>
                  </a:lnTo>
                  <a:lnTo>
                    <a:pt x="160" y="0"/>
                  </a:lnTo>
                  <a:lnTo>
                    <a:pt x="160" y="305"/>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39" name="Freeform 528"/>
            <p:cNvSpPr>
              <a:spLocks/>
            </p:cNvSpPr>
            <p:nvPr/>
          </p:nvSpPr>
          <p:spPr bwMode="auto">
            <a:xfrm>
              <a:off x="5740400" y="1673225"/>
              <a:ext cx="209550" cy="319088"/>
            </a:xfrm>
            <a:custGeom>
              <a:avLst/>
              <a:gdLst>
                <a:gd name="T0" fmla="*/ 132 w 132"/>
                <a:gd name="T1" fmla="*/ 124 h 201"/>
                <a:gd name="T2" fmla="*/ 0 w 132"/>
                <a:gd name="T3" fmla="*/ 201 h 201"/>
                <a:gd name="T4" fmla="*/ 0 w 132"/>
                <a:gd name="T5" fmla="*/ 77 h 201"/>
                <a:gd name="T6" fmla="*/ 132 w 132"/>
                <a:gd name="T7" fmla="*/ 0 h 201"/>
                <a:gd name="T8" fmla="*/ 132 w 132"/>
                <a:gd name="T9" fmla="*/ 124 h 201"/>
              </a:gdLst>
              <a:ahLst/>
              <a:cxnLst>
                <a:cxn ang="0">
                  <a:pos x="T0" y="T1"/>
                </a:cxn>
                <a:cxn ang="0">
                  <a:pos x="T2" y="T3"/>
                </a:cxn>
                <a:cxn ang="0">
                  <a:pos x="T4" y="T5"/>
                </a:cxn>
                <a:cxn ang="0">
                  <a:pos x="T6" y="T7"/>
                </a:cxn>
                <a:cxn ang="0">
                  <a:pos x="T8" y="T9"/>
                </a:cxn>
              </a:cxnLst>
              <a:rect l="0" t="0" r="r" b="b"/>
              <a:pathLst>
                <a:path w="132" h="201">
                  <a:moveTo>
                    <a:pt x="132" y="124"/>
                  </a:moveTo>
                  <a:lnTo>
                    <a:pt x="0" y="201"/>
                  </a:lnTo>
                  <a:lnTo>
                    <a:pt x="0" y="77"/>
                  </a:lnTo>
                  <a:lnTo>
                    <a:pt x="132" y="0"/>
                  </a:lnTo>
                  <a:lnTo>
                    <a:pt x="132" y="124"/>
                  </a:ln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0" name="Freeform 529"/>
            <p:cNvSpPr>
              <a:spLocks/>
            </p:cNvSpPr>
            <p:nvPr/>
          </p:nvSpPr>
          <p:spPr bwMode="auto">
            <a:xfrm>
              <a:off x="5507038" y="1758950"/>
              <a:ext cx="152400" cy="90488"/>
            </a:xfrm>
            <a:custGeom>
              <a:avLst/>
              <a:gdLst>
                <a:gd name="T0" fmla="*/ 37 w 37"/>
                <a:gd name="T1" fmla="*/ 1 h 22"/>
                <a:gd name="T2" fmla="*/ 0 w 37"/>
                <a:gd name="T3" fmla="*/ 22 h 22"/>
                <a:gd name="T4" fmla="*/ 0 w 37"/>
                <a:gd name="T5" fmla="*/ 22 h 22"/>
                <a:gd name="T6" fmla="*/ 0 w 37"/>
                <a:gd name="T7" fmla="*/ 21 h 22"/>
                <a:gd name="T8" fmla="*/ 37 w 37"/>
                <a:gd name="T9" fmla="*/ 0 h 22"/>
                <a:gd name="T10" fmla="*/ 37 w 37"/>
                <a:gd name="T11" fmla="*/ 0 h 22"/>
                <a:gd name="T12" fmla="*/ 37 w 37"/>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1"/>
                  </a:moveTo>
                  <a:cubicBezTo>
                    <a:pt x="0" y="22"/>
                    <a:pt x="0" y="22"/>
                    <a:pt x="0" y="22"/>
                  </a:cubicBezTo>
                  <a:cubicBezTo>
                    <a:pt x="0" y="22"/>
                    <a:pt x="0" y="22"/>
                    <a:pt x="0" y="22"/>
                  </a:cubicBezTo>
                  <a:cubicBezTo>
                    <a:pt x="0" y="22"/>
                    <a:pt x="0" y="21"/>
                    <a:pt x="0" y="21"/>
                  </a:cubicBezTo>
                  <a:cubicBezTo>
                    <a:pt x="37" y="0"/>
                    <a:pt x="37" y="0"/>
                    <a:pt x="37" y="0"/>
                  </a:cubicBezTo>
                  <a:cubicBezTo>
                    <a:pt x="37" y="0"/>
                    <a:pt x="37" y="0"/>
                    <a:pt x="37" y="0"/>
                  </a:cubicBezTo>
                  <a:cubicBezTo>
                    <a:pt x="37" y="1"/>
                    <a:pt x="37" y="1"/>
                    <a:pt x="37" y="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1" name="Freeform 530"/>
            <p:cNvSpPr>
              <a:spLocks/>
            </p:cNvSpPr>
            <p:nvPr/>
          </p:nvSpPr>
          <p:spPr bwMode="auto">
            <a:xfrm>
              <a:off x="5507038" y="1808163"/>
              <a:ext cx="152400" cy="93663"/>
            </a:xfrm>
            <a:custGeom>
              <a:avLst/>
              <a:gdLst>
                <a:gd name="T0" fmla="*/ 37 w 37"/>
                <a:gd name="T1" fmla="*/ 2 h 23"/>
                <a:gd name="T2" fmla="*/ 0 w 37"/>
                <a:gd name="T3" fmla="*/ 23 h 23"/>
                <a:gd name="T4" fmla="*/ 0 w 37"/>
                <a:gd name="T5" fmla="*/ 22 h 23"/>
                <a:gd name="T6" fmla="*/ 0 w 37"/>
                <a:gd name="T7" fmla="*/ 21 h 23"/>
                <a:gd name="T8" fmla="*/ 37 w 37"/>
                <a:gd name="T9" fmla="*/ 0 h 23"/>
                <a:gd name="T10" fmla="*/ 37 w 37"/>
                <a:gd name="T11" fmla="*/ 1 h 23"/>
                <a:gd name="T12" fmla="*/ 37 w 37"/>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37" y="2"/>
                  </a:moveTo>
                  <a:cubicBezTo>
                    <a:pt x="0" y="23"/>
                    <a:pt x="0" y="23"/>
                    <a:pt x="0" y="23"/>
                  </a:cubicBezTo>
                  <a:cubicBezTo>
                    <a:pt x="0" y="23"/>
                    <a:pt x="0" y="23"/>
                    <a:pt x="0" y="22"/>
                  </a:cubicBezTo>
                  <a:cubicBezTo>
                    <a:pt x="0" y="22"/>
                    <a:pt x="0" y="22"/>
                    <a:pt x="0" y="21"/>
                  </a:cubicBezTo>
                  <a:cubicBezTo>
                    <a:pt x="37" y="0"/>
                    <a:pt x="37" y="0"/>
                    <a:pt x="37" y="0"/>
                  </a:cubicBezTo>
                  <a:cubicBezTo>
                    <a:pt x="37" y="0"/>
                    <a:pt x="37" y="0"/>
                    <a:pt x="37" y="1"/>
                  </a:cubicBezTo>
                  <a:cubicBezTo>
                    <a:pt x="37" y="1"/>
                    <a:pt x="37" y="2"/>
                    <a:pt x="37" y="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2" name="Freeform 531"/>
            <p:cNvSpPr>
              <a:spLocks/>
            </p:cNvSpPr>
            <p:nvPr/>
          </p:nvSpPr>
          <p:spPr bwMode="auto">
            <a:xfrm>
              <a:off x="5507038" y="1911350"/>
              <a:ext cx="152400" cy="93663"/>
            </a:xfrm>
            <a:custGeom>
              <a:avLst/>
              <a:gdLst>
                <a:gd name="T0" fmla="*/ 37 w 37"/>
                <a:gd name="T1" fmla="*/ 2 h 23"/>
                <a:gd name="T2" fmla="*/ 0 w 37"/>
                <a:gd name="T3" fmla="*/ 23 h 23"/>
                <a:gd name="T4" fmla="*/ 0 w 37"/>
                <a:gd name="T5" fmla="*/ 22 h 23"/>
                <a:gd name="T6" fmla="*/ 0 w 37"/>
                <a:gd name="T7" fmla="*/ 21 h 23"/>
                <a:gd name="T8" fmla="*/ 37 w 37"/>
                <a:gd name="T9" fmla="*/ 0 h 23"/>
                <a:gd name="T10" fmla="*/ 37 w 37"/>
                <a:gd name="T11" fmla="*/ 1 h 23"/>
                <a:gd name="T12" fmla="*/ 37 w 37"/>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37" y="2"/>
                  </a:moveTo>
                  <a:cubicBezTo>
                    <a:pt x="0" y="23"/>
                    <a:pt x="0" y="23"/>
                    <a:pt x="0" y="23"/>
                  </a:cubicBezTo>
                  <a:cubicBezTo>
                    <a:pt x="0" y="23"/>
                    <a:pt x="0" y="23"/>
                    <a:pt x="0" y="22"/>
                  </a:cubicBezTo>
                  <a:cubicBezTo>
                    <a:pt x="0" y="22"/>
                    <a:pt x="0" y="22"/>
                    <a:pt x="0" y="21"/>
                  </a:cubicBezTo>
                  <a:cubicBezTo>
                    <a:pt x="37" y="0"/>
                    <a:pt x="37" y="0"/>
                    <a:pt x="37" y="0"/>
                  </a:cubicBezTo>
                  <a:cubicBezTo>
                    <a:pt x="37" y="0"/>
                    <a:pt x="37" y="0"/>
                    <a:pt x="37" y="1"/>
                  </a:cubicBezTo>
                  <a:cubicBezTo>
                    <a:pt x="37" y="1"/>
                    <a:pt x="37" y="2"/>
                    <a:pt x="37" y="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3" name="Freeform 532"/>
            <p:cNvSpPr>
              <a:spLocks/>
            </p:cNvSpPr>
            <p:nvPr/>
          </p:nvSpPr>
          <p:spPr bwMode="auto">
            <a:xfrm>
              <a:off x="5768975" y="1725613"/>
              <a:ext cx="155575" cy="95250"/>
            </a:xfrm>
            <a:custGeom>
              <a:avLst/>
              <a:gdLst>
                <a:gd name="T0" fmla="*/ 37 w 38"/>
                <a:gd name="T1" fmla="*/ 2 h 23"/>
                <a:gd name="T2" fmla="*/ 1 w 38"/>
                <a:gd name="T3" fmla="*/ 23 h 23"/>
                <a:gd name="T4" fmla="*/ 0 w 38"/>
                <a:gd name="T5" fmla="*/ 22 h 23"/>
                <a:gd name="T6" fmla="*/ 1 w 38"/>
                <a:gd name="T7" fmla="*/ 21 h 23"/>
                <a:gd name="T8" fmla="*/ 37 w 38"/>
                <a:gd name="T9" fmla="*/ 0 h 23"/>
                <a:gd name="T10" fmla="*/ 38 w 38"/>
                <a:gd name="T11" fmla="*/ 1 h 23"/>
                <a:gd name="T12" fmla="*/ 37 w 38"/>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38" h="23">
                  <a:moveTo>
                    <a:pt x="37" y="2"/>
                  </a:moveTo>
                  <a:cubicBezTo>
                    <a:pt x="1" y="23"/>
                    <a:pt x="1" y="23"/>
                    <a:pt x="1" y="23"/>
                  </a:cubicBezTo>
                  <a:cubicBezTo>
                    <a:pt x="0" y="23"/>
                    <a:pt x="0" y="23"/>
                    <a:pt x="0" y="22"/>
                  </a:cubicBezTo>
                  <a:cubicBezTo>
                    <a:pt x="0" y="22"/>
                    <a:pt x="0" y="22"/>
                    <a:pt x="1" y="21"/>
                  </a:cubicBezTo>
                  <a:cubicBezTo>
                    <a:pt x="37" y="0"/>
                    <a:pt x="37" y="0"/>
                    <a:pt x="37" y="0"/>
                  </a:cubicBezTo>
                  <a:cubicBezTo>
                    <a:pt x="37" y="0"/>
                    <a:pt x="38" y="0"/>
                    <a:pt x="38" y="1"/>
                  </a:cubicBezTo>
                  <a:cubicBezTo>
                    <a:pt x="38" y="1"/>
                    <a:pt x="37" y="2"/>
                    <a:pt x="37" y="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4" name="Freeform 533"/>
            <p:cNvSpPr>
              <a:spLocks/>
            </p:cNvSpPr>
            <p:nvPr/>
          </p:nvSpPr>
          <p:spPr bwMode="auto">
            <a:xfrm>
              <a:off x="5768975" y="1771650"/>
              <a:ext cx="155575" cy="93663"/>
            </a:xfrm>
            <a:custGeom>
              <a:avLst/>
              <a:gdLst>
                <a:gd name="T0" fmla="*/ 37 w 38"/>
                <a:gd name="T1" fmla="*/ 2 h 23"/>
                <a:gd name="T2" fmla="*/ 1 w 38"/>
                <a:gd name="T3" fmla="*/ 23 h 23"/>
                <a:gd name="T4" fmla="*/ 0 w 38"/>
                <a:gd name="T5" fmla="*/ 23 h 23"/>
                <a:gd name="T6" fmla="*/ 1 w 38"/>
                <a:gd name="T7" fmla="*/ 22 h 23"/>
                <a:gd name="T8" fmla="*/ 37 w 38"/>
                <a:gd name="T9" fmla="*/ 1 h 23"/>
                <a:gd name="T10" fmla="*/ 38 w 38"/>
                <a:gd name="T11" fmla="*/ 1 h 23"/>
                <a:gd name="T12" fmla="*/ 37 w 38"/>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38" h="23">
                  <a:moveTo>
                    <a:pt x="37" y="2"/>
                  </a:moveTo>
                  <a:cubicBezTo>
                    <a:pt x="1" y="23"/>
                    <a:pt x="1" y="23"/>
                    <a:pt x="1" y="23"/>
                  </a:cubicBezTo>
                  <a:cubicBezTo>
                    <a:pt x="0" y="23"/>
                    <a:pt x="0" y="23"/>
                    <a:pt x="0" y="23"/>
                  </a:cubicBezTo>
                  <a:cubicBezTo>
                    <a:pt x="0" y="22"/>
                    <a:pt x="0" y="22"/>
                    <a:pt x="1" y="22"/>
                  </a:cubicBezTo>
                  <a:cubicBezTo>
                    <a:pt x="37" y="1"/>
                    <a:pt x="37" y="1"/>
                    <a:pt x="37" y="1"/>
                  </a:cubicBezTo>
                  <a:cubicBezTo>
                    <a:pt x="37" y="0"/>
                    <a:pt x="38" y="0"/>
                    <a:pt x="38" y="1"/>
                  </a:cubicBezTo>
                  <a:cubicBezTo>
                    <a:pt x="38" y="1"/>
                    <a:pt x="37" y="2"/>
                    <a:pt x="37" y="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5" name="Freeform 534"/>
            <p:cNvSpPr>
              <a:spLocks/>
            </p:cNvSpPr>
            <p:nvPr/>
          </p:nvSpPr>
          <p:spPr bwMode="auto">
            <a:xfrm>
              <a:off x="5768975" y="1820863"/>
              <a:ext cx="155575" cy="90488"/>
            </a:xfrm>
            <a:custGeom>
              <a:avLst/>
              <a:gdLst>
                <a:gd name="T0" fmla="*/ 37 w 38"/>
                <a:gd name="T1" fmla="*/ 1 h 22"/>
                <a:gd name="T2" fmla="*/ 1 w 38"/>
                <a:gd name="T3" fmla="*/ 22 h 22"/>
                <a:gd name="T4" fmla="*/ 0 w 38"/>
                <a:gd name="T5" fmla="*/ 22 h 22"/>
                <a:gd name="T6" fmla="*/ 1 w 38"/>
                <a:gd name="T7" fmla="*/ 21 h 22"/>
                <a:gd name="T8" fmla="*/ 37 w 38"/>
                <a:gd name="T9" fmla="*/ 0 h 22"/>
                <a:gd name="T10" fmla="*/ 38 w 38"/>
                <a:gd name="T11" fmla="*/ 0 h 22"/>
                <a:gd name="T12" fmla="*/ 37 w 38"/>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38" h="22">
                  <a:moveTo>
                    <a:pt x="37" y="1"/>
                  </a:moveTo>
                  <a:cubicBezTo>
                    <a:pt x="1" y="22"/>
                    <a:pt x="1" y="22"/>
                    <a:pt x="1" y="22"/>
                  </a:cubicBezTo>
                  <a:cubicBezTo>
                    <a:pt x="0" y="22"/>
                    <a:pt x="0" y="22"/>
                    <a:pt x="0" y="22"/>
                  </a:cubicBezTo>
                  <a:cubicBezTo>
                    <a:pt x="0" y="21"/>
                    <a:pt x="0" y="21"/>
                    <a:pt x="1" y="21"/>
                  </a:cubicBezTo>
                  <a:cubicBezTo>
                    <a:pt x="37" y="0"/>
                    <a:pt x="37" y="0"/>
                    <a:pt x="37" y="0"/>
                  </a:cubicBezTo>
                  <a:cubicBezTo>
                    <a:pt x="37" y="0"/>
                    <a:pt x="38" y="0"/>
                    <a:pt x="38" y="0"/>
                  </a:cubicBezTo>
                  <a:cubicBezTo>
                    <a:pt x="38" y="0"/>
                    <a:pt x="37" y="1"/>
                    <a:pt x="37" y="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6" name="Freeform 535"/>
            <p:cNvSpPr>
              <a:spLocks/>
            </p:cNvSpPr>
            <p:nvPr/>
          </p:nvSpPr>
          <p:spPr bwMode="auto">
            <a:xfrm>
              <a:off x="5507038" y="1963738"/>
              <a:ext cx="152400" cy="90488"/>
            </a:xfrm>
            <a:custGeom>
              <a:avLst/>
              <a:gdLst>
                <a:gd name="T0" fmla="*/ 37 w 37"/>
                <a:gd name="T1" fmla="*/ 1 h 22"/>
                <a:gd name="T2" fmla="*/ 0 w 37"/>
                <a:gd name="T3" fmla="*/ 22 h 22"/>
                <a:gd name="T4" fmla="*/ 0 w 37"/>
                <a:gd name="T5" fmla="*/ 22 h 22"/>
                <a:gd name="T6" fmla="*/ 0 w 37"/>
                <a:gd name="T7" fmla="*/ 21 h 22"/>
                <a:gd name="T8" fmla="*/ 37 w 37"/>
                <a:gd name="T9" fmla="*/ 0 h 22"/>
                <a:gd name="T10" fmla="*/ 37 w 37"/>
                <a:gd name="T11" fmla="*/ 0 h 22"/>
                <a:gd name="T12" fmla="*/ 37 w 37"/>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1"/>
                  </a:moveTo>
                  <a:cubicBezTo>
                    <a:pt x="0" y="22"/>
                    <a:pt x="0" y="22"/>
                    <a:pt x="0" y="22"/>
                  </a:cubicBezTo>
                  <a:cubicBezTo>
                    <a:pt x="0" y="22"/>
                    <a:pt x="0" y="22"/>
                    <a:pt x="0" y="22"/>
                  </a:cubicBezTo>
                  <a:cubicBezTo>
                    <a:pt x="0" y="22"/>
                    <a:pt x="0" y="21"/>
                    <a:pt x="0" y="21"/>
                  </a:cubicBezTo>
                  <a:cubicBezTo>
                    <a:pt x="37" y="0"/>
                    <a:pt x="37" y="0"/>
                    <a:pt x="37" y="0"/>
                  </a:cubicBezTo>
                  <a:cubicBezTo>
                    <a:pt x="37" y="0"/>
                    <a:pt x="37" y="0"/>
                    <a:pt x="37" y="0"/>
                  </a:cubicBezTo>
                  <a:cubicBezTo>
                    <a:pt x="37" y="1"/>
                    <a:pt x="37" y="1"/>
                    <a:pt x="37" y="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7" name="Freeform 536"/>
            <p:cNvSpPr>
              <a:spLocks/>
            </p:cNvSpPr>
            <p:nvPr/>
          </p:nvSpPr>
          <p:spPr bwMode="auto">
            <a:xfrm>
              <a:off x="5507038" y="2012950"/>
              <a:ext cx="152400" cy="95250"/>
            </a:xfrm>
            <a:custGeom>
              <a:avLst/>
              <a:gdLst>
                <a:gd name="T0" fmla="*/ 37 w 37"/>
                <a:gd name="T1" fmla="*/ 2 h 23"/>
                <a:gd name="T2" fmla="*/ 0 w 37"/>
                <a:gd name="T3" fmla="*/ 23 h 23"/>
                <a:gd name="T4" fmla="*/ 0 w 37"/>
                <a:gd name="T5" fmla="*/ 22 h 23"/>
                <a:gd name="T6" fmla="*/ 0 w 37"/>
                <a:gd name="T7" fmla="*/ 21 h 23"/>
                <a:gd name="T8" fmla="*/ 37 w 37"/>
                <a:gd name="T9" fmla="*/ 0 h 23"/>
                <a:gd name="T10" fmla="*/ 37 w 37"/>
                <a:gd name="T11" fmla="*/ 1 h 23"/>
                <a:gd name="T12" fmla="*/ 37 w 37"/>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37" y="2"/>
                  </a:moveTo>
                  <a:cubicBezTo>
                    <a:pt x="0" y="23"/>
                    <a:pt x="0" y="23"/>
                    <a:pt x="0" y="23"/>
                  </a:cubicBezTo>
                  <a:cubicBezTo>
                    <a:pt x="0" y="23"/>
                    <a:pt x="0" y="23"/>
                    <a:pt x="0" y="22"/>
                  </a:cubicBezTo>
                  <a:cubicBezTo>
                    <a:pt x="0" y="22"/>
                    <a:pt x="0" y="22"/>
                    <a:pt x="0" y="21"/>
                  </a:cubicBezTo>
                  <a:cubicBezTo>
                    <a:pt x="37" y="0"/>
                    <a:pt x="37" y="0"/>
                    <a:pt x="37" y="0"/>
                  </a:cubicBezTo>
                  <a:cubicBezTo>
                    <a:pt x="37" y="0"/>
                    <a:pt x="37" y="0"/>
                    <a:pt x="37" y="1"/>
                  </a:cubicBezTo>
                  <a:cubicBezTo>
                    <a:pt x="37" y="1"/>
                    <a:pt x="37" y="2"/>
                    <a:pt x="37" y="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8" name="Freeform 537"/>
            <p:cNvSpPr>
              <a:spLocks/>
            </p:cNvSpPr>
            <p:nvPr/>
          </p:nvSpPr>
          <p:spPr bwMode="auto">
            <a:xfrm>
              <a:off x="5507038" y="2066925"/>
              <a:ext cx="152400" cy="90488"/>
            </a:xfrm>
            <a:custGeom>
              <a:avLst/>
              <a:gdLst>
                <a:gd name="T0" fmla="*/ 37 w 37"/>
                <a:gd name="T1" fmla="*/ 1 h 22"/>
                <a:gd name="T2" fmla="*/ 0 w 37"/>
                <a:gd name="T3" fmla="*/ 22 h 22"/>
                <a:gd name="T4" fmla="*/ 0 w 37"/>
                <a:gd name="T5" fmla="*/ 22 h 22"/>
                <a:gd name="T6" fmla="*/ 0 w 37"/>
                <a:gd name="T7" fmla="*/ 21 h 22"/>
                <a:gd name="T8" fmla="*/ 37 w 37"/>
                <a:gd name="T9" fmla="*/ 0 h 22"/>
                <a:gd name="T10" fmla="*/ 37 w 37"/>
                <a:gd name="T11" fmla="*/ 0 h 22"/>
                <a:gd name="T12" fmla="*/ 37 w 37"/>
                <a:gd name="T13" fmla="*/ 1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37" y="1"/>
                  </a:moveTo>
                  <a:cubicBezTo>
                    <a:pt x="0" y="22"/>
                    <a:pt x="0" y="22"/>
                    <a:pt x="0" y="22"/>
                  </a:cubicBezTo>
                  <a:cubicBezTo>
                    <a:pt x="0" y="22"/>
                    <a:pt x="0" y="22"/>
                    <a:pt x="0" y="22"/>
                  </a:cubicBezTo>
                  <a:cubicBezTo>
                    <a:pt x="0" y="22"/>
                    <a:pt x="0" y="21"/>
                    <a:pt x="0" y="21"/>
                  </a:cubicBezTo>
                  <a:cubicBezTo>
                    <a:pt x="37" y="0"/>
                    <a:pt x="37" y="0"/>
                    <a:pt x="37" y="0"/>
                  </a:cubicBezTo>
                  <a:cubicBezTo>
                    <a:pt x="37" y="0"/>
                    <a:pt x="37" y="0"/>
                    <a:pt x="37" y="0"/>
                  </a:cubicBezTo>
                  <a:cubicBezTo>
                    <a:pt x="37" y="1"/>
                    <a:pt x="37" y="1"/>
                    <a:pt x="37" y="1"/>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49" name="Freeform 538"/>
            <p:cNvSpPr>
              <a:spLocks/>
            </p:cNvSpPr>
            <p:nvPr/>
          </p:nvSpPr>
          <p:spPr bwMode="auto">
            <a:xfrm>
              <a:off x="5507038" y="2116138"/>
              <a:ext cx="152400" cy="93663"/>
            </a:xfrm>
            <a:custGeom>
              <a:avLst/>
              <a:gdLst>
                <a:gd name="T0" fmla="*/ 37 w 37"/>
                <a:gd name="T1" fmla="*/ 2 h 23"/>
                <a:gd name="T2" fmla="*/ 0 w 37"/>
                <a:gd name="T3" fmla="*/ 23 h 23"/>
                <a:gd name="T4" fmla="*/ 0 w 37"/>
                <a:gd name="T5" fmla="*/ 23 h 23"/>
                <a:gd name="T6" fmla="*/ 0 w 37"/>
                <a:gd name="T7" fmla="*/ 21 h 23"/>
                <a:gd name="T8" fmla="*/ 37 w 37"/>
                <a:gd name="T9" fmla="*/ 1 h 23"/>
                <a:gd name="T10" fmla="*/ 37 w 37"/>
                <a:gd name="T11" fmla="*/ 1 h 23"/>
                <a:gd name="T12" fmla="*/ 37 w 37"/>
                <a:gd name="T13" fmla="*/ 2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37" y="2"/>
                  </a:moveTo>
                  <a:cubicBezTo>
                    <a:pt x="0" y="23"/>
                    <a:pt x="0" y="23"/>
                    <a:pt x="0" y="23"/>
                  </a:cubicBezTo>
                  <a:cubicBezTo>
                    <a:pt x="0" y="23"/>
                    <a:pt x="0" y="23"/>
                    <a:pt x="0" y="23"/>
                  </a:cubicBezTo>
                  <a:cubicBezTo>
                    <a:pt x="0" y="22"/>
                    <a:pt x="0" y="22"/>
                    <a:pt x="0" y="21"/>
                  </a:cubicBezTo>
                  <a:cubicBezTo>
                    <a:pt x="37" y="1"/>
                    <a:pt x="37" y="1"/>
                    <a:pt x="37" y="1"/>
                  </a:cubicBezTo>
                  <a:cubicBezTo>
                    <a:pt x="37" y="0"/>
                    <a:pt x="37" y="0"/>
                    <a:pt x="37" y="1"/>
                  </a:cubicBezTo>
                  <a:cubicBezTo>
                    <a:pt x="37" y="1"/>
                    <a:pt x="37" y="2"/>
                    <a:pt x="37" y="2"/>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0" name="Freeform 539"/>
            <p:cNvSpPr>
              <a:spLocks/>
            </p:cNvSpPr>
            <p:nvPr/>
          </p:nvSpPr>
          <p:spPr bwMode="auto">
            <a:xfrm>
              <a:off x="5486400" y="1795463"/>
              <a:ext cx="254000" cy="188913"/>
            </a:xfrm>
            <a:custGeom>
              <a:avLst/>
              <a:gdLst>
                <a:gd name="T0" fmla="*/ 160 w 160"/>
                <a:gd name="T1" fmla="*/ 26 h 119"/>
                <a:gd name="T2" fmla="*/ 0 w 160"/>
                <a:gd name="T3" fmla="*/ 119 h 119"/>
                <a:gd name="T4" fmla="*/ 0 w 160"/>
                <a:gd name="T5" fmla="*/ 93 h 119"/>
                <a:gd name="T6" fmla="*/ 160 w 160"/>
                <a:gd name="T7" fmla="*/ 0 h 119"/>
                <a:gd name="T8" fmla="*/ 160 w 160"/>
                <a:gd name="T9" fmla="*/ 26 h 119"/>
              </a:gdLst>
              <a:ahLst/>
              <a:cxnLst>
                <a:cxn ang="0">
                  <a:pos x="T0" y="T1"/>
                </a:cxn>
                <a:cxn ang="0">
                  <a:pos x="T2" y="T3"/>
                </a:cxn>
                <a:cxn ang="0">
                  <a:pos x="T4" y="T5"/>
                </a:cxn>
                <a:cxn ang="0">
                  <a:pos x="T6" y="T7"/>
                </a:cxn>
                <a:cxn ang="0">
                  <a:pos x="T8" y="T9"/>
                </a:cxn>
              </a:cxnLst>
              <a:rect l="0" t="0" r="r" b="b"/>
              <a:pathLst>
                <a:path w="160" h="119">
                  <a:moveTo>
                    <a:pt x="160" y="26"/>
                  </a:moveTo>
                  <a:lnTo>
                    <a:pt x="0" y="119"/>
                  </a:lnTo>
                  <a:lnTo>
                    <a:pt x="0" y="93"/>
                  </a:lnTo>
                  <a:lnTo>
                    <a:pt x="160" y="0"/>
                  </a:lnTo>
                  <a:lnTo>
                    <a:pt x="160" y="26"/>
                  </a:lnTo>
                  <a:close/>
                </a:path>
              </a:pathLst>
            </a:custGeom>
            <a:solidFill>
              <a:srgbClr val="074A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1" name="Freeform 540"/>
            <p:cNvSpPr>
              <a:spLocks/>
            </p:cNvSpPr>
            <p:nvPr/>
          </p:nvSpPr>
          <p:spPr bwMode="auto">
            <a:xfrm>
              <a:off x="5584825" y="1849438"/>
              <a:ext cx="1171575" cy="766763"/>
            </a:xfrm>
            <a:custGeom>
              <a:avLst/>
              <a:gdLst>
                <a:gd name="T0" fmla="*/ 738 w 738"/>
                <a:gd name="T1" fmla="*/ 57 h 483"/>
                <a:gd name="T2" fmla="*/ 0 w 738"/>
                <a:gd name="T3" fmla="*/ 483 h 483"/>
                <a:gd name="T4" fmla="*/ 0 w 738"/>
                <a:gd name="T5" fmla="*/ 426 h 483"/>
                <a:gd name="T6" fmla="*/ 738 w 738"/>
                <a:gd name="T7" fmla="*/ 0 h 483"/>
                <a:gd name="T8" fmla="*/ 738 w 738"/>
                <a:gd name="T9" fmla="*/ 57 h 483"/>
              </a:gdLst>
              <a:ahLst/>
              <a:cxnLst>
                <a:cxn ang="0">
                  <a:pos x="T0" y="T1"/>
                </a:cxn>
                <a:cxn ang="0">
                  <a:pos x="T2" y="T3"/>
                </a:cxn>
                <a:cxn ang="0">
                  <a:pos x="T4" y="T5"/>
                </a:cxn>
                <a:cxn ang="0">
                  <a:pos x="T6" y="T7"/>
                </a:cxn>
                <a:cxn ang="0">
                  <a:pos x="T8" y="T9"/>
                </a:cxn>
              </a:cxnLst>
              <a:rect l="0" t="0" r="r" b="b"/>
              <a:pathLst>
                <a:path w="738" h="483">
                  <a:moveTo>
                    <a:pt x="738" y="57"/>
                  </a:moveTo>
                  <a:lnTo>
                    <a:pt x="0" y="483"/>
                  </a:lnTo>
                  <a:lnTo>
                    <a:pt x="0" y="426"/>
                  </a:lnTo>
                  <a:lnTo>
                    <a:pt x="738" y="0"/>
                  </a:lnTo>
                  <a:lnTo>
                    <a:pt x="738" y="57"/>
                  </a:lnTo>
                  <a:close/>
                </a:path>
              </a:pathLst>
            </a:custGeom>
            <a:solidFill>
              <a:srgbClr val="FDE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2" name="Freeform 541"/>
            <p:cNvSpPr>
              <a:spLocks/>
            </p:cNvSpPr>
            <p:nvPr/>
          </p:nvSpPr>
          <p:spPr bwMode="auto">
            <a:xfrm>
              <a:off x="5618163" y="2484438"/>
              <a:ext cx="69850" cy="90488"/>
            </a:xfrm>
            <a:custGeom>
              <a:avLst/>
              <a:gdLst>
                <a:gd name="T0" fmla="*/ 17 w 17"/>
                <a:gd name="T1" fmla="*/ 7 h 22"/>
                <a:gd name="T2" fmla="*/ 9 w 17"/>
                <a:gd name="T3" fmla="*/ 20 h 22"/>
                <a:gd name="T4" fmla="*/ 0 w 17"/>
                <a:gd name="T5" fmla="*/ 16 h 22"/>
                <a:gd name="T6" fmla="*/ 9 w 17"/>
                <a:gd name="T7" fmla="*/ 3 h 22"/>
                <a:gd name="T8" fmla="*/ 17 w 17"/>
                <a:gd name="T9" fmla="*/ 7 h 22"/>
              </a:gdLst>
              <a:ahLst/>
              <a:cxnLst>
                <a:cxn ang="0">
                  <a:pos x="T0" y="T1"/>
                </a:cxn>
                <a:cxn ang="0">
                  <a:pos x="T2" y="T3"/>
                </a:cxn>
                <a:cxn ang="0">
                  <a:pos x="T4" y="T5"/>
                </a:cxn>
                <a:cxn ang="0">
                  <a:pos x="T6" y="T7"/>
                </a:cxn>
                <a:cxn ang="0">
                  <a:pos x="T8" y="T9"/>
                </a:cxn>
              </a:cxnLst>
              <a:rect l="0" t="0" r="r" b="b"/>
              <a:pathLst>
                <a:path w="17" h="22">
                  <a:moveTo>
                    <a:pt x="17" y="7"/>
                  </a:moveTo>
                  <a:cubicBezTo>
                    <a:pt x="17" y="11"/>
                    <a:pt x="13" y="17"/>
                    <a:pt x="9" y="20"/>
                  </a:cubicBezTo>
                  <a:cubicBezTo>
                    <a:pt x="4" y="22"/>
                    <a:pt x="0" y="21"/>
                    <a:pt x="0" y="16"/>
                  </a:cubicBezTo>
                  <a:cubicBezTo>
                    <a:pt x="0" y="12"/>
                    <a:pt x="4" y="6"/>
                    <a:pt x="9" y="3"/>
                  </a:cubicBezTo>
                  <a:cubicBezTo>
                    <a:pt x="13" y="0"/>
                    <a:pt x="17" y="2"/>
                    <a:pt x="17" y="7"/>
                  </a:cubicBezTo>
                  <a:close/>
                </a:path>
              </a:pathLst>
            </a:custGeom>
            <a:solidFill>
              <a:srgbClr val="074A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3" name="Freeform 542"/>
            <p:cNvSpPr>
              <a:spLocks/>
            </p:cNvSpPr>
            <p:nvPr/>
          </p:nvSpPr>
          <p:spPr bwMode="auto">
            <a:xfrm>
              <a:off x="5724525" y="2427288"/>
              <a:ext cx="65088" cy="90488"/>
            </a:xfrm>
            <a:custGeom>
              <a:avLst/>
              <a:gdLst>
                <a:gd name="T0" fmla="*/ 16 w 16"/>
                <a:gd name="T1" fmla="*/ 6 h 22"/>
                <a:gd name="T2" fmla="*/ 8 w 16"/>
                <a:gd name="T3" fmla="*/ 19 h 22"/>
                <a:gd name="T4" fmla="*/ 0 w 16"/>
                <a:gd name="T5" fmla="*/ 15 h 22"/>
                <a:gd name="T6" fmla="*/ 8 w 16"/>
                <a:gd name="T7" fmla="*/ 2 h 22"/>
                <a:gd name="T8" fmla="*/ 16 w 16"/>
                <a:gd name="T9" fmla="*/ 6 h 22"/>
              </a:gdLst>
              <a:ahLst/>
              <a:cxnLst>
                <a:cxn ang="0">
                  <a:pos x="T0" y="T1"/>
                </a:cxn>
                <a:cxn ang="0">
                  <a:pos x="T2" y="T3"/>
                </a:cxn>
                <a:cxn ang="0">
                  <a:pos x="T4" y="T5"/>
                </a:cxn>
                <a:cxn ang="0">
                  <a:pos x="T6" y="T7"/>
                </a:cxn>
                <a:cxn ang="0">
                  <a:pos x="T8" y="T9"/>
                </a:cxn>
              </a:cxnLst>
              <a:rect l="0" t="0" r="r" b="b"/>
              <a:pathLst>
                <a:path w="16" h="22">
                  <a:moveTo>
                    <a:pt x="16" y="6"/>
                  </a:moveTo>
                  <a:cubicBezTo>
                    <a:pt x="16" y="11"/>
                    <a:pt x="13" y="16"/>
                    <a:pt x="8" y="19"/>
                  </a:cubicBezTo>
                  <a:cubicBezTo>
                    <a:pt x="3" y="22"/>
                    <a:pt x="0" y="20"/>
                    <a:pt x="0" y="15"/>
                  </a:cubicBezTo>
                  <a:cubicBezTo>
                    <a:pt x="0" y="11"/>
                    <a:pt x="3" y="5"/>
                    <a:pt x="8" y="2"/>
                  </a:cubicBezTo>
                  <a:cubicBezTo>
                    <a:pt x="13" y="0"/>
                    <a:pt x="16" y="1"/>
                    <a:pt x="16" y="6"/>
                  </a:cubicBezTo>
                  <a:close/>
                </a:path>
              </a:pathLst>
            </a:custGeom>
            <a:solidFill>
              <a:srgbClr val="C9D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4" name="Freeform 543"/>
            <p:cNvSpPr>
              <a:spLocks/>
            </p:cNvSpPr>
            <p:nvPr/>
          </p:nvSpPr>
          <p:spPr bwMode="auto">
            <a:xfrm>
              <a:off x="5826125" y="2365375"/>
              <a:ext cx="69850" cy="90488"/>
            </a:xfrm>
            <a:custGeom>
              <a:avLst/>
              <a:gdLst>
                <a:gd name="T0" fmla="*/ 17 w 17"/>
                <a:gd name="T1" fmla="*/ 6 h 22"/>
                <a:gd name="T2" fmla="*/ 8 w 17"/>
                <a:gd name="T3" fmla="*/ 19 h 22"/>
                <a:gd name="T4" fmla="*/ 0 w 17"/>
                <a:gd name="T5" fmla="*/ 16 h 22"/>
                <a:gd name="T6" fmla="*/ 8 w 17"/>
                <a:gd name="T7" fmla="*/ 3 h 22"/>
                <a:gd name="T8" fmla="*/ 17 w 17"/>
                <a:gd name="T9" fmla="*/ 6 h 22"/>
              </a:gdLst>
              <a:ahLst/>
              <a:cxnLst>
                <a:cxn ang="0">
                  <a:pos x="T0" y="T1"/>
                </a:cxn>
                <a:cxn ang="0">
                  <a:pos x="T2" y="T3"/>
                </a:cxn>
                <a:cxn ang="0">
                  <a:pos x="T4" y="T5"/>
                </a:cxn>
                <a:cxn ang="0">
                  <a:pos x="T6" y="T7"/>
                </a:cxn>
                <a:cxn ang="0">
                  <a:pos x="T8" y="T9"/>
                </a:cxn>
              </a:cxnLst>
              <a:rect l="0" t="0" r="r" b="b"/>
              <a:pathLst>
                <a:path w="17" h="22">
                  <a:moveTo>
                    <a:pt x="17" y="6"/>
                  </a:moveTo>
                  <a:cubicBezTo>
                    <a:pt x="17" y="11"/>
                    <a:pt x="13" y="17"/>
                    <a:pt x="8" y="19"/>
                  </a:cubicBezTo>
                  <a:cubicBezTo>
                    <a:pt x="4" y="22"/>
                    <a:pt x="0" y="20"/>
                    <a:pt x="0" y="16"/>
                  </a:cubicBezTo>
                  <a:cubicBezTo>
                    <a:pt x="0" y="11"/>
                    <a:pt x="4" y="5"/>
                    <a:pt x="8" y="3"/>
                  </a:cubicBezTo>
                  <a:cubicBezTo>
                    <a:pt x="13" y="0"/>
                    <a:pt x="17" y="2"/>
                    <a:pt x="17" y="6"/>
                  </a:cubicBezTo>
                  <a:close/>
                </a:path>
              </a:pathLst>
            </a:custGeom>
            <a:solidFill>
              <a:srgbClr val="76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5" name="Freeform 544"/>
            <p:cNvSpPr>
              <a:spLocks/>
            </p:cNvSpPr>
            <p:nvPr/>
          </p:nvSpPr>
          <p:spPr bwMode="auto">
            <a:xfrm>
              <a:off x="6346825" y="2066925"/>
              <a:ext cx="66675" cy="90488"/>
            </a:xfrm>
            <a:custGeom>
              <a:avLst/>
              <a:gdLst>
                <a:gd name="T0" fmla="*/ 16 w 16"/>
                <a:gd name="T1" fmla="*/ 6 h 22"/>
                <a:gd name="T2" fmla="*/ 8 w 16"/>
                <a:gd name="T3" fmla="*/ 19 h 22"/>
                <a:gd name="T4" fmla="*/ 0 w 16"/>
                <a:gd name="T5" fmla="*/ 16 h 22"/>
                <a:gd name="T6" fmla="*/ 8 w 16"/>
                <a:gd name="T7" fmla="*/ 3 h 22"/>
                <a:gd name="T8" fmla="*/ 16 w 16"/>
                <a:gd name="T9" fmla="*/ 6 h 22"/>
              </a:gdLst>
              <a:ahLst/>
              <a:cxnLst>
                <a:cxn ang="0">
                  <a:pos x="T0" y="T1"/>
                </a:cxn>
                <a:cxn ang="0">
                  <a:pos x="T2" y="T3"/>
                </a:cxn>
                <a:cxn ang="0">
                  <a:pos x="T4" y="T5"/>
                </a:cxn>
                <a:cxn ang="0">
                  <a:pos x="T6" y="T7"/>
                </a:cxn>
                <a:cxn ang="0">
                  <a:pos x="T8" y="T9"/>
                </a:cxn>
              </a:cxnLst>
              <a:rect l="0" t="0" r="r" b="b"/>
              <a:pathLst>
                <a:path w="16" h="22">
                  <a:moveTo>
                    <a:pt x="16" y="6"/>
                  </a:moveTo>
                  <a:cubicBezTo>
                    <a:pt x="16" y="11"/>
                    <a:pt x="12" y="17"/>
                    <a:pt x="8" y="19"/>
                  </a:cubicBezTo>
                  <a:cubicBezTo>
                    <a:pt x="3" y="22"/>
                    <a:pt x="0" y="20"/>
                    <a:pt x="0" y="16"/>
                  </a:cubicBezTo>
                  <a:cubicBezTo>
                    <a:pt x="0" y="11"/>
                    <a:pt x="3" y="5"/>
                    <a:pt x="8" y="3"/>
                  </a:cubicBezTo>
                  <a:cubicBezTo>
                    <a:pt x="12" y="0"/>
                    <a:pt x="16" y="2"/>
                    <a:pt x="16" y="6"/>
                  </a:cubicBezTo>
                  <a:close/>
                </a:path>
              </a:pathLst>
            </a:custGeom>
            <a:solidFill>
              <a:srgbClr val="074A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6" name="Freeform 545"/>
            <p:cNvSpPr>
              <a:spLocks/>
            </p:cNvSpPr>
            <p:nvPr/>
          </p:nvSpPr>
          <p:spPr bwMode="auto">
            <a:xfrm>
              <a:off x="6450013" y="2009775"/>
              <a:ext cx="65088" cy="85725"/>
            </a:xfrm>
            <a:custGeom>
              <a:avLst/>
              <a:gdLst>
                <a:gd name="T0" fmla="*/ 16 w 16"/>
                <a:gd name="T1" fmla="*/ 6 h 21"/>
                <a:gd name="T2" fmla="*/ 8 w 16"/>
                <a:gd name="T3" fmla="*/ 19 h 21"/>
                <a:gd name="T4" fmla="*/ 0 w 16"/>
                <a:gd name="T5" fmla="*/ 15 h 21"/>
                <a:gd name="T6" fmla="*/ 8 w 16"/>
                <a:gd name="T7" fmla="*/ 2 h 21"/>
                <a:gd name="T8" fmla="*/ 16 w 16"/>
                <a:gd name="T9" fmla="*/ 6 h 21"/>
              </a:gdLst>
              <a:ahLst/>
              <a:cxnLst>
                <a:cxn ang="0">
                  <a:pos x="T0" y="T1"/>
                </a:cxn>
                <a:cxn ang="0">
                  <a:pos x="T2" y="T3"/>
                </a:cxn>
                <a:cxn ang="0">
                  <a:pos x="T4" y="T5"/>
                </a:cxn>
                <a:cxn ang="0">
                  <a:pos x="T6" y="T7"/>
                </a:cxn>
                <a:cxn ang="0">
                  <a:pos x="T8" y="T9"/>
                </a:cxn>
              </a:cxnLst>
              <a:rect l="0" t="0" r="r" b="b"/>
              <a:pathLst>
                <a:path w="16" h="21">
                  <a:moveTo>
                    <a:pt x="16" y="6"/>
                  </a:moveTo>
                  <a:cubicBezTo>
                    <a:pt x="16" y="10"/>
                    <a:pt x="13" y="16"/>
                    <a:pt x="8" y="19"/>
                  </a:cubicBezTo>
                  <a:cubicBezTo>
                    <a:pt x="4" y="21"/>
                    <a:pt x="0" y="20"/>
                    <a:pt x="0" y="15"/>
                  </a:cubicBezTo>
                  <a:cubicBezTo>
                    <a:pt x="0" y="11"/>
                    <a:pt x="4" y="5"/>
                    <a:pt x="8" y="2"/>
                  </a:cubicBezTo>
                  <a:cubicBezTo>
                    <a:pt x="13" y="0"/>
                    <a:pt x="16" y="1"/>
                    <a:pt x="16" y="6"/>
                  </a:cubicBezTo>
                  <a:close/>
                </a:path>
              </a:pathLst>
            </a:custGeom>
            <a:solidFill>
              <a:srgbClr val="76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7" name="Freeform 546"/>
            <p:cNvSpPr>
              <a:spLocks/>
            </p:cNvSpPr>
            <p:nvPr/>
          </p:nvSpPr>
          <p:spPr bwMode="auto">
            <a:xfrm>
              <a:off x="6138863" y="2185988"/>
              <a:ext cx="65088" cy="88900"/>
            </a:xfrm>
            <a:custGeom>
              <a:avLst/>
              <a:gdLst>
                <a:gd name="T0" fmla="*/ 16 w 16"/>
                <a:gd name="T1" fmla="*/ 7 h 22"/>
                <a:gd name="T2" fmla="*/ 8 w 16"/>
                <a:gd name="T3" fmla="*/ 20 h 22"/>
                <a:gd name="T4" fmla="*/ 0 w 16"/>
                <a:gd name="T5" fmla="*/ 16 h 22"/>
                <a:gd name="T6" fmla="*/ 8 w 16"/>
                <a:gd name="T7" fmla="*/ 3 h 22"/>
                <a:gd name="T8" fmla="*/ 16 w 16"/>
                <a:gd name="T9" fmla="*/ 7 h 22"/>
              </a:gdLst>
              <a:ahLst/>
              <a:cxnLst>
                <a:cxn ang="0">
                  <a:pos x="T0" y="T1"/>
                </a:cxn>
                <a:cxn ang="0">
                  <a:pos x="T2" y="T3"/>
                </a:cxn>
                <a:cxn ang="0">
                  <a:pos x="T4" y="T5"/>
                </a:cxn>
                <a:cxn ang="0">
                  <a:pos x="T6" y="T7"/>
                </a:cxn>
                <a:cxn ang="0">
                  <a:pos x="T8" y="T9"/>
                </a:cxn>
              </a:cxnLst>
              <a:rect l="0" t="0" r="r" b="b"/>
              <a:pathLst>
                <a:path w="16" h="22">
                  <a:moveTo>
                    <a:pt x="16" y="7"/>
                  </a:moveTo>
                  <a:cubicBezTo>
                    <a:pt x="16" y="11"/>
                    <a:pt x="13" y="17"/>
                    <a:pt x="8" y="20"/>
                  </a:cubicBezTo>
                  <a:cubicBezTo>
                    <a:pt x="4" y="22"/>
                    <a:pt x="0" y="21"/>
                    <a:pt x="0" y="16"/>
                  </a:cubicBezTo>
                  <a:cubicBezTo>
                    <a:pt x="0" y="11"/>
                    <a:pt x="4" y="6"/>
                    <a:pt x="8" y="3"/>
                  </a:cubicBezTo>
                  <a:cubicBezTo>
                    <a:pt x="13" y="0"/>
                    <a:pt x="16" y="2"/>
                    <a:pt x="16" y="7"/>
                  </a:cubicBezTo>
                  <a:close/>
                </a:path>
              </a:pathLst>
            </a:custGeom>
            <a:solidFill>
              <a:srgbClr val="76CC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8" name="Freeform 547"/>
            <p:cNvSpPr>
              <a:spLocks/>
            </p:cNvSpPr>
            <p:nvPr/>
          </p:nvSpPr>
          <p:spPr bwMode="auto">
            <a:xfrm>
              <a:off x="5934075" y="2300288"/>
              <a:ext cx="60325" cy="101600"/>
            </a:xfrm>
            <a:custGeom>
              <a:avLst/>
              <a:gdLst>
                <a:gd name="T0" fmla="*/ 38 w 38"/>
                <a:gd name="T1" fmla="*/ 41 h 64"/>
                <a:gd name="T2" fmla="*/ 0 w 38"/>
                <a:gd name="T3" fmla="*/ 64 h 64"/>
                <a:gd name="T4" fmla="*/ 0 w 38"/>
                <a:gd name="T5" fmla="*/ 23 h 64"/>
                <a:gd name="T6" fmla="*/ 38 w 38"/>
                <a:gd name="T7" fmla="*/ 0 h 64"/>
                <a:gd name="T8" fmla="*/ 38 w 38"/>
                <a:gd name="T9" fmla="*/ 41 h 64"/>
              </a:gdLst>
              <a:ahLst/>
              <a:cxnLst>
                <a:cxn ang="0">
                  <a:pos x="T0" y="T1"/>
                </a:cxn>
                <a:cxn ang="0">
                  <a:pos x="T2" y="T3"/>
                </a:cxn>
                <a:cxn ang="0">
                  <a:pos x="T4" y="T5"/>
                </a:cxn>
                <a:cxn ang="0">
                  <a:pos x="T6" y="T7"/>
                </a:cxn>
                <a:cxn ang="0">
                  <a:pos x="T8" y="T9"/>
                </a:cxn>
              </a:cxnLst>
              <a:rect l="0" t="0" r="r" b="b"/>
              <a:pathLst>
                <a:path w="38" h="64">
                  <a:moveTo>
                    <a:pt x="38" y="41"/>
                  </a:moveTo>
                  <a:lnTo>
                    <a:pt x="0" y="64"/>
                  </a:lnTo>
                  <a:lnTo>
                    <a:pt x="0" y="23"/>
                  </a:lnTo>
                  <a:lnTo>
                    <a:pt x="38" y="0"/>
                  </a:lnTo>
                  <a:lnTo>
                    <a:pt x="38"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59" name="Freeform 548"/>
            <p:cNvSpPr>
              <a:spLocks/>
            </p:cNvSpPr>
            <p:nvPr/>
          </p:nvSpPr>
          <p:spPr bwMode="auto">
            <a:xfrm>
              <a:off x="6556375" y="1943100"/>
              <a:ext cx="61913" cy="98425"/>
            </a:xfrm>
            <a:custGeom>
              <a:avLst/>
              <a:gdLst>
                <a:gd name="T0" fmla="*/ 39 w 39"/>
                <a:gd name="T1" fmla="*/ 39 h 62"/>
                <a:gd name="T2" fmla="*/ 0 w 39"/>
                <a:gd name="T3" fmla="*/ 62 h 62"/>
                <a:gd name="T4" fmla="*/ 0 w 39"/>
                <a:gd name="T5" fmla="*/ 24 h 62"/>
                <a:gd name="T6" fmla="*/ 39 w 39"/>
                <a:gd name="T7" fmla="*/ 0 h 62"/>
                <a:gd name="T8" fmla="*/ 39 w 39"/>
                <a:gd name="T9" fmla="*/ 39 h 62"/>
              </a:gdLst>
              <a:ahLst/>
              <a:cxnLst>
                <a:cxn ang="0">
                  <a:pos x="T0" y="T1"/>
                </a:cxn>
                <a:cxn ang="0">
                  <a:pos x="T2" y="T3"/>
                </a:cxn>
                <a:cxn ang="0">
                  <a:pos x="T4" y="T5"/>
                </a:cxn>
                <a:cxn ang="0">
                  <a:pos x="T6" y="T7"/>
                </a:cxn>
                <a:cxn ang="0">
                  <a:pos x="T8" y="T9"/>
                </a:cxn>
              </a:cxnLst>
              <a:rect l="0" t="0" r="r" b="b"/>
              <a:pathLst>
                <a:path w="39" h="62">
                  <a:moveTo>
                    <a:pt x="39" y="39"/>
                  </a:moveTo>
                  <a:lnTo>
                    <a:pt x="0" y="62"/>
                  </a:lnTo>
                  <a:lnTo>
                    <a:pt x="0" y="24"/>
                  </a:lnTo>
                  <a:lnTo>
                    <a:pt x="39" y="0"/>
                  </a:lnTo>
                  <a:lnTo>
                    <a:pt x="39"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0" name="Freeform 549"/>
            <p:cNvSpPr>
              <a:spLocks/>
            </p:cNvSpPr>
            <p:nvPr/>
          </p:nvSpPr>
          <p:spPr bwMode="auto">
            <a:xfrm>
              <a:off x="6657975" y="1882775"/>
              <a:ext cx="61913" cy="98425"/>
            </a:xfrm>
            <a:custGeom>
              <a:avLst/>
              <a:gdLst>
                <a:gd name="T0" fmla="*/ 39 w 39"/>
                <a:gd name="T1" fmla="*/ 41 h 62"/>
                <a:gd name="T2" fmla="*/ 0 w 39"/>
                <a:gd name="T3" fmla="*/ 62 h 62"/>
                <a:gd name="T4" fmla="*/ 0 w 39"/>
                <a:gd name="T5" fmla="*/ 23 h 62"/>
                <a:gd name="T6" fmla="*/ 39 w 39"/>
                <a:gd name="T7" fmla="*/ 0 h 62"/>
                <a:gd name="T8" fmla="*/ 39 w 39"/>
                <a:gd name="T9" fmla="*/ 41 h 62"/>
              </a:gdLst>
              <a:ahLst/>
              <a:cxnLst>
                <a:cxn ang="0">
                  <a:pos x="T0" y="T1"/>
                </a:cxn>
                <a:cxn ang="0">
                  <a:pos x="T2" y="T3"/>
                </a:cxn>
                <a:cxn ang="0">
                  <a:pos x="T4" y="T5"/>
                </a:cxn>
                <a:cxn ang="0">
                  <a:pos x="T6" y="T7"/>
                </a:cxn>
                <a:cxn ang="0">
                  <a:pos x="T8" y="T9"/>
                </a:cxn>
              </a:cxnLst>
              <a:rect l="0" t="0" r="r" b="b"/>
              <a:pathLst>
                <a:path w="39" h="62">
                  <a:moveTo>
                    <a:pt x="39" y="41"/>
                  </a:moveTo>
                  <a:lnTo>
                    <a:pt x="0" y="62"/>
                  </a:lnTo>
                  <a:lnTo>
                    <a:pt x="0" y="23"/>
                  </a:lnTo>
                  <a:lnTo>
                    <a:pt x="39" y="0"/>
                  </a:lnTo>
                  <a:lnTo>
                    <a:pt x="39"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1" name="Freeform 550"/>
            <p:cNvSpPr>
              <a:spLocks/>
            </p:cNvSpPr>
            <p:nvPr/>
          </p:nvSpPr>
          <p:spPr bwMode="auto">
            <a:xfrm>
              <a:off x="6035675" y="2243138"/>
              <a:ext cx="61913" cy="98425"/>
            </a:xfrm>
            <a:custGeom>
              <a:avLst/>
              <a:gdLst>
                <a:gd name="T0" fmla="*/ 39 w 39"/>
                <a:gd name="T1" fmla="*/ 39 h 62"/>
                <a:gd name="T2" fmla="*/ 0 w 39"/>
                <a:gd name="T3" fmla="*/ 62 h 62"/>
                <a:gd name="T4" fmla="*/ 0 w 39"/>
                <a:gd name="T5" fmla="*/ 23 h 62"/>
                <a:gd name="T6" fmla="*/ 39 w 39"/>
                <a:gd name="T7" fmla="*/ 0 h 62"/>
                <a:gd name="T8" fmla="*/ 39 w 39"/>
                <a:gd name="T9" fmla="*/ 39 h 62"/>
              </a:gdLst>
              <a:ahLst/>
              <a:cxnLst>
                <a:cxn ang="0">
                  <a:pos x="T0" y="T1"/>
                </a:cxn>
                <a:cxn ang="0">
                  <a:pos x="T2" y="T3"/>
                </a:cxn>
                <a:cxn ang="0">
                  <a:pos x="T4" y="T5"/>
                </a:cxn>
                <a:cxn ang="0">
                  <a:pos x="T6" y="T7"/>
                </a:cxn>
                <a:cxn ang="0">
                  <a:pos x="T8" y="T9"/>
                </a:cxn>
              </a:cxnLst>
              <a:rect l="0" t="0" r="r" b="b"/>
              <a:pathLst>
                <a:path w="39" h="62">
                  <a:moveTo>
                    <a:pt x="39" y="39"/>
                  </a:moveTo>
                  <a:lnTo>
                    <a:pt x="0" y="62"/>
                  </a:lnTo>
                  <a:lnTo>
                    <a:pt x="0" y="23"/>
                  </a:lnTo>
                  <a:lnTo>
                    <a:pt x="39" y="0"/>
                  </a:lnTo>
                  <a:lnTo>
                    <a:pt x="39" y="39"/>
                  </a:lnTo>
                  <a:close/>
                </a:path>
              </a:pathLst>
            </a:custGeom>
            <a:solidFill>
              <a:srgbClr val="074A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2" name="Freeform 551"/>
            <p:cNvSpPr>
              <a:spLocks/>
            </p:cNvSpPr>
            <p:nvPr/>
          </p:nvSpPr>
          <p:spPr bwMode="auto">
            <a:xfrm>
              <a:off x="6245225" y="2124075"/>
              <a:ext cx="60325" cy="98425"/>
            </a:xfrm>
            <a:custGeom>
              <a:avLst/>
              <a:gdLst>
                <a:gd name="T0" fmla="*/ 38 w 38"/>
                <a:gd name="T1" fmla="*/ 39 h 62"/>
                <a:gd name="T2" fmla="*/ 0 w 38"/>
                <a:gd name="T3" fmla="*/ 62 h 62"/>
                <a:gd name="T4" fmla="*/ 0 w 38"/>
                <a:gd name="T5" fmla="*/ 21 h 62"/>
                <a:gd name="T6" fmla="*/ 38 w 38"/>
                <a:gd name="T7" fmla="*/ 0 h 62"/>
                <a:gd name="T8" fmla="*/ 38 w 38"/>
                <a:gd name="T9" fmla="*/ 39 h 62"/>
              </a:gdLst>
              <a:ahLst/>
              <a:cxnLst>
                <a:cxn ang="0">
                  <a:pos x="T0" y="T1"/>
                </a:cxn>
                <a:cxn ang="0">
                  <a:pos x="T2" y="T3"/>
                </a:cxn>
                <a:cxn ang="0">
                  <a:pos x="T4" y="T5"/>
                </a:cxn>
                <a:cxn ang="0">
                  <a:pos x="T6" y="T7"/>
                </a:cxn>
                <a:cxn ang="0">
                  <a:pos x="T8" y="T9"/>
                </a:cxn>
              </a:cxnLst>
              <a:rect l="0" t="0" r="r" b="b"/>
              <a:pathLst>
                <a:path w="38" h="62">
                  <a:moveTo>
                    <a:pt x="38" y="39"/>
                  </a:moveTo>
                  <a:lnTo>
                    <a:pt x="0" y="62"/>
                  </a:lnTo>
                  <a:lnTo>
                    <a:pt x="0" y="21"/>
                  </a:lnTo>
                  <a:lnTo>
                    <a:pt x="38" y="0"/>
                  </a:lnTo>
                  <a:lnTo>
                    <a:pt x="38" y="39"/>
                  </a:lnTo>
                  <a:close/>
                </a:path>
              </a:pathLst>
            </a:custGeom>
            <a:solidFill>
              <a:srgbClr val="C9D4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67" name="Group 766"/>
          <p:cNvGrpSpPr/>
          <p:nvPr/>
        </p:nvGrpSpPr>
        <p:grpSpPr>
          <a:xfrm>
            <a:off x="8807322" y="871591"/>
            <a:ext cx="2505075" cy="3138452"/>
            <a:chOff x="8399463" y="533400"/>
            <a:chExt cx="2505075" cy="3328988"/>
          </a:xfrm>
        </p:grpSpPr>
        <p:sp>
          <p:nvSpPr>
            <p:cNvPr id="5663" name="Freeform 552"/>
            <p:cNvSpPr>
              <a:spLocks/>
            </p:cNvSpPr>
            <p:nvPr/>
          </p:nvSpPr>
          <p:spPr bwMode="auto">
            <a:xfrm>
              <a:off x="10826750" y="3590925"/>
              <a:ext cx="73025" cy="258763"/>
            </a:xfrm>
            <a:custGeom>
              <a:avLst/>
              <a:gdLst>
                <a:gd name="T0" fmla="*/ 3 w 18"/>
                <a:gd name="T1" fmla="*/ 55 h 63"/>
                <a:gd name="T2" fmla="*/ 3 w 18"/>
                <a:gd name="T3" fmla="*/ 8 h 63"/>
                <a:gd name="T4" fmla="*/ 18 w 18"/>
                <a:gd name="T5" fmla="*/ 0 h 63"/>
                <a:gd name="T6" fmla="*/ 18 w 18"/>
                <a:gd name="T7" fmla="*/ 47 h 63"/>
                <a:gd name="T8" fmla="*/ 14 w 18"/>
                <a:gd name="T9" fmla="*/ 54 h 63"/>
                <a:gd name="T10" fmla="*/ 0 w 18"/>
                <a:gd name="T11" fmla="*/ 63 h 63"/>
                <a:gd name="T12" fmla="*/ 3 w 18"/>
                <a:gd name="T13" fmla="*/ 55 h 63"/>
              </a:gdLst>
              <a:ahLst/>
              <a:cxnLst>
                <a:cxn ang="0">
                  <a:pos x="T0" y="T1"/>
                </a:cxn>
                <a:cxn ang="0">
                  <a:pos x="T2" y="T3"/>
                </a:cxn>
                <a:cxn ang="0">
                  <a:pos x="T4" y="T5"/>
                </a:cxn>
                <a:cxn ang="0">
                  <a:pos x="T6" y="T7"/>
                </a:cxn>
                <a:cxn ang="0">
                  <a:pos x="T8" y="T9"/>
                </a:cxn>
                <a:cxn ang="0">
                  <a:pos x="T10" y="T11"/>
                </a:cxn>
                <a:cxn ang="0">
                  <a:pos x="T12" y="T13"/>
                </a:cxn>
              </a:cxnLst>
              <a:rect l="0" t="0" r="r" b="b"/>
              <a:pathLst>
                <a:path w="18" h="63">
                  <a:moveTo>
                    <a:pt x="3" y="55"/>
                  </a:moveTo>
                  <a:cubicBezTo>
                    <a:pt x="3" y="8"/>
                    <a:pt x="3" y="8"/>
                    <a:pt x="3" y="8"/>
                  </a:cubicBezTo>
                  <a:cubicBezTo>
                    <a:pt x="18" y="0"/>
                    <a:pt x="18" y="0"/>
                    <a:pt x="18" y="0"/>
                  </a:cubicBezTo>
                  <a:cubicBezTo>
                    <a:pt x="18" y="47"/>
                    <a:pt x="18" y="47"/>
                    <a:pt x="18" y="47"/>
                  </a:cubicBezTo>
                  <a:cubicBezTo>
                    <a:pt x="18" y="50"/>
                    <a:pt x="17" y="53"/>
                    <a:pt x="14" y="54"/>
                  </a:cubicBezTo>
                  <a:cubicBezTo>
                    <a:pt x="0" y="63"/>
                    <a:pt x="0" y="63"/>
                    <a:pt x="0" y="63"/>
                  </a:cubicBezTo>
                  <a:cubicBezTo>
                    <a:pt x="2" y="61"/>
                    <a:pt x="3" y="59"/>
                    <a:pt x="3" y="55"/>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4" name="Freeform 553"/>
            <p:cNvSpPr>
              <a:spLocks/>
            </p:cNvSpPr>
            <p:nvPr/>
          </p:nvSpPr>
          <p:spPr bwMode="auto">
            <a:xfrm>
              <a:off x="9036050" y="2940050"/>
              <a:ext cx="723900" cy="774700"/>
            </a:xfrm>
            <a:custGeom>
              <a:avLst/>
              <a:gdLst>
                <a:gd name="T0" fmla="*/ 177 w 177"/>
                <a:gd name="T1" fmla="*/ 128 h 189"/>
                <a:gd name="T2" fmla="*/ 173 w 177"/>
                <a:gd name="T3" fmla="*/ 142 h 189"/>
                <a:gd name="T4" fmla="*/ 163 w 177"/>
                <a:gd name="T5" fmla="*/ 152 h 189"/>
                <a:gd name="T6" fmla="*/ 108 w 177"/>
                <a:gd name="T7" fmla="*/ 184 h 189"/>
                <a:gd name="T8" fmla="*/ 106 w 177"/>
                <a:gd name="T9" fmla="*/ 187 h 189"/>
                <a:gd name="T10" fmla="*/ 107 w 177"/>
                <a:gd name="T11" fmla="*/ 189 h 189"/>
                <a:gd name="T12" fmla="*/ 1 w 177"/>
                <a:gd name="T13" fmla="*/ 127 h 189"/>
                <a:gd name="T14" fmla="*/ 0 w 177"/>
                <a:gd name="T15" fmla="*/ 125 h 189"/>
                <a:gd name="T16" fmla="*/ 2 w 177"/>
                <a:gd name="T17" fmla="*/ 122 h 189"/>
                <a:gd name="T18" fmla="*/ 57 w 177"/>
                <a:gd name="T19" fmla="*/ 90 h 189"/>
                <a:gd name="T20" fmla="*/ 67 w 177"/>
                <a:gd name="T21" fmla="*/ 80 h 189"/>
                <a:gd name="T22" fmla="*/ 71 w 177"/>
                <a:gd name="T23" fmla="*/ 66 h 189"/>
                <a:gd name="T24" fmla="*/ 70 w 177"/>
                <a:gd name="T25" fmla="*/ 0 h 189"/>
                <a:gd name="T26" fmla="*/ 177 w 177"/>
                <a:gd name="T27" fmla="*/ 62 h 189"/>
                <a:gd name="T28" fmla="*/ 177 w 177"/>
                <a:gd name="T29"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189">
                  <a:moveTo>
                    <a:pt x="177" y="128"/>
                  </a:moveTo>
                  <a:cubicBezTo>
                    <a:pt x="177" y="132"/>
                    <a:pt x="175" y="137"/>
                    <a:pt x="173" y="142"/>
                  </a:cubicBezTo>
                  <a:cubicBezTo>
                    <a:pt x="170" y="146"/>
                    <a:pt x="167" y="150"/>
                    <a:pt x="163" y="152"/>
                  </a:cubicBezTo>
                  <a:cubicBezTo>
                    <a:pt x="108" y="184"/>
                    <a:pt x="108" y="184"/>
                    <a:pt x="108" y="184"/>
                  </a:cubicBezTo>
                  <a:cubicBezTo>
                    <a:pt x="107" y="184"/>
                    <a:pt x="106" y="186"/>
                    <a:pt x="106" y="187"/>
                  </a:cubicBezTo>
                  <a:cubicBezTo>
                    <a:pt x="106" y="188"/>
                    <a:pt x="107" y="188"/>
                    <a:pt x="107" y="189"/>
                  </a:cubicBezTo>
                  <a:cubicBezTo>
                    <a:pt x="1" y="127"/>
                    <a:pt x="1" y="127"/>
                    <a:pt x="1" y="127"/>
                  </a:cubicBezTo>
                  <a:cubicBezTo>
                    <a:pt x="0" y="127"/>
                    <a:pt x="0" y="126"/>
                    <a:pt x="0" y="125"/>
                  </a:cubicBezTo>
                  <a:cubicBezTo>
                    <a:pt x="0" y="124"/>
                    <a:pt x="1" y="122"/>
                    <a:pt x="2" y="122"/>
                  </a:cubicBezTo>
                  <a:cubicBezTo>
                    <a:pt x="57" y="90"/>
                    <a:pt x="57" y="90"/>
                    <a:pt x="57" y="90"/>
                  </a:cubicBezTo>
                  <a:cubicBezTo>
                    <a:pt x="60" y="88"/>
                    <a:pt x="64" y="84"/>
                    <a:pt x="67" y="80"/>
                  </a:cubicBezTo>
                  <a:cubicBezTo>
                    <a:pt x="69" y="76"/>
                    <a:pt x="71" y="71"/>
                    <a:pt x="71" y="66"/>
                  </a:cubicBezTo>
                  <a:cubicBezTo>
                    <a:pt x="70" y="0"/>
                    <a:pt x="70" y="0"/>
                    <a:pt x="70" y="0"/>
                  </a:cubicBezTo>
                  <a:cubicBezTo>
                    <a:pt x="177" y="62"/>
                    <a:pt x="177" y="62"/>
                    <a:pt x="177" y="62"/>
                  </a:cubicBezTo>
                  <a:lnTo>
                    <a:pt x="177" y="128"/>
                  </a:ln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5" name="Freeform 554"/>
            <p:cNvSpPr>
              <a:spLocks/>
            </p:cNvSpPr>
            <p:nvPr/>
          </p:nvSpPr>
          <p:spPr bwMode="auto">
            <a:xfrm>
              <a:off x="9321800" y="2922588"/>
              <a:ext cx="450850" cy="271463"/>
            </a:xfrm>
            <a:custGeom>
              <a:avLst/>
              <a:gdLst>
                <a:gd name="T0" fmla="*/ 4 w 110"/>
                <a:gd name="T1" fmla="*/ 0 h 66"/>
                <a:gd name="T2" fmla="*/ 3 w 110"/>
                <a:gd name="T3" fmla="*/ 0 h 66"/>
                <a:gd name="T4" fmla="*/ 0 w 110"/>
                <a:gd name="T5" fmla="*/ 4 h 66"/>
                <a:gd name="T6" fmla="*/ 107 w 110"/>
                <a:gd name="T7" fmla="*/ 66 h 66"/>
                <a:gd name="T8" fmla="*/ 109 w 110"/>
                <a:gd name="T9" fmla="*/ 62 h 66"/>
                <a:gd name="T10" fmla="*/ 110 w 110"/>
                <a:gd name="T11" fmla="*/ 62 h 66"/>
                <a:gd name="T12" fmla="*/ 4 w 110"/>
                <a:gd name="T13" fmla="*/ 0 h 66"/>
              </a:gdLst>
              <a:ahLst/>
              <a:cxnLst>
                <a:cxn ang="0">
                  <a:pos x="T0" y="T1"/>
                </a:cxn>
                <a:cxn ang="0">
                  <a:pos x="T2" y="T3"/>
                </a:cxn>
                <a:cxn ang="0">
                  <a:pos x="T4" y="T5"/>
                </a:cxn>
                <a:cxn ang="0">
                  <a:pos x="T6" y="T7"/>
                </a:cxn>
                <a:cxn ang="0">
                  <a:pos x="T8" y="T9"/>
                </a:cxn>
                <a:cxn ang="0">
                  <a:pos x="T10" y="T11"/>
                </a:cxn>
                <a:cxn ang="0">
                  <a:pos x="T12" y="T13"/>
                </a:cxn>
              </a:cxnLst>
              <a:rect l="0" t="0" r="r" b="b"/>
              <a:pathLst>
                <a:path w="110" h="66">
                  <a:moveTo>
                    <a:pt x="4" y="0"/>
                  </a:moveTo>
                  <a:cubicBezTo>
                    <a:pt x="4" y="0"/>
                    <a:pt x="3" y="0"/>
                    <a:pt x="3" y="0"/>
                  </a:cubicBezTo>
                  <a:cubicBezTo>
                    <a:pt x="1" y="1"/>
                    <a:pt x="0" y="2"/>
                    <a:pt x="0" y="4"/>
                  </a:cubicBezTo>
                  <a:cubicBezTo>
                    <a:pt x="107" y="66"/>
                    <a:pt x="107" y="66"/>
                    <a:pt x="107" y="66"/>
                  </a:cubicBezTo>
                  <a:cubicBezTo>
                    <a:pt x="107" y="64"/>
                    <a:pt x="108" y="63"/>
                    <a:pt x="109" y="62"/>
                  </a:cubicBezTo>
                  <a:cubicBezTo>
                    <a:pt x="109" y="62"/>
                    <a:pt x="110" y="61"/>
                    <a:pt x="110" y="62"/>
                  </a:cubicBezTo>
                  <a:lnTo>
                    <a:pt x="4" y="0"/>
                  </a:lnTo>
                  <a:close/>
                </a:path>
              </a:pathLst>
            </a:custGeom>
            <a:solidFill>
              <a:srgbClr val="FAFBF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6" name="Freeform 555"/>
            <p:cNvSpPr>
              <a:spLocks/>
            </p:cNvSpPr>
            <p:nvPr/>
          </p:nvSpPr>
          <p:spPr bwMode="auto">
            <a:xfrm>
              <a:off x="9469438" y="3173413"/>
              <a:ext cx="307975" cy="541338"/>
            </a:xfrm>
            <a:custGeom>
              <a:avLst/>
              <a:gdLst>
                <a:gd name="T0" fmla="*/ 73 w 75"/>
                <a:gd name="T1" fmla="*/ 1 h 132"/>
                <a:gd name="T2" fmla="*/ 75 w 75"/>
                <a:gd name="T3" fmla="*/ 2 h 132"/>
                <a:gd name="T4" fmla="*/ 75 w 75"/>
                <a:gd name="T5" fmla="*/ 68 h 132"/>
                <a:gd name="T6" fmla="*/ 57 w 75"/>
                <a:gd name="T7" fmla="*/ 100 h 132"/>
                <a:gd name="T8" fmla="*/ 2 w 75"/>
                <a:gd name="T9" fmla="*/ 131 h 132"/>
                <a:gd name="T10" fmla="*/ 0 w 75"/>
                <a:gd name="T11" fmla="*/ 130 h 132"/>
                <a:gd name="T12" fmla="*/ 2 w 75"/>
                <a:gd name="T13" fmla="*/ 127 h 132"/>
                <a:gd name="T14" fmla="*/ 57 w 75"/>
                <a:gd name="T15" fmla="*/ 95 h 132"/>
                <a:gd name="T16" fmla="*/ 67 w 75"/>
                <a:gd name="T17" fmla="*/ 85 h 132"/>
                <a:gd name="T18" fmla="*/ 71 w 75"/>
                <a:gd name="T19" fmla="*/ 71 h 132"/>
                <a:gd name="T20" fmla="*/ 71 w 75"/>
                <a:gd name="T21" fmla="*/ 5 h 132"/>
                <a:gd name="T22" fmla="*/ 73 w 75"/>
                <a:gd name="T23" fmla="*/ 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132">
                  <a:moveTo>
                    <a:pt x="73" y="1"/>
                  </a:moveTo>
                  <a:cubicBezTo>
                    <a:pt x="74" y="0"/>
                    <a:pt x="75" y="1"/>
                    <a:pt x="75" y="2"/>
                  </a:cubicBezTo>
                  <a:cubicBezTo>
                    <a:pt x="75" y="68"/>
                    <a:pt x="75" y="68"/>
                    <a:pt x="75" y="68"/>
                  </a:cubicBezTo>
                  <a:cubicBezTo>
                    <a:pt x="75" y="80"/>
                    <a:pt x="67" y="94"/>
                    <a:pt x="57" y="100"/>
                  </a:cubicBezTo>
                  <a:cubicBezTo>
                    <a:pt x="2" y="131"/>
                    <a:pt x="2" y="131"/>
                    <a:pt x="2" y="131"/>
                  </a:cubicBezTo>
                  <a:cubicBezTo>
                    <a:pt x="1" y="132"/>
                    <a:pt x="0" y="132"/>
                    <a:pt x="0" y="130"/>
                  </a:cubicBezTo>
                  <a:cubicBezTo>
                    <a:pt x="0" y="129"/>
                    <a:pt x="1" y="127"/>
                    <a:pt x="2" y="127"/>
                  </a:cubicBezTo>
                  <a:cubicBezTo>
                    <a:pt x="57" y="95"/>
                    <a:pt x="57" y="95"/>
                    <a:pt x="57" y="95"/>
                  </a:cubicBezTo>
                  <a:cubicBezTo>
                    <a:pt x="61" y="93"/>
                    <a:pt x="64" y="89"/>
                    <a:pt x="67" y="85"/>
                  </a:cubicBezTo>
                  <a:cubicBezTo>
                    <a:pt x="69" y="80"/>
                    <a:pt x="71" y="75"/>
                    <a:pt x="71" y="71"/>
                  </a:cubicBezTo>
                  <a:cubicBezTo>
                    <a:pt x="71" y="5"/>
                    <a:pt x="71" y="5"/>
                    <a:pt x="71" y="5"/>
                  </a:cubicBezTo>
                  <a:cubicBezTo>
                    <a:pt x="71" y="3"/>
                    <a:pt x="72" y="2"/>
                    <a:pt x="73" y="1"/>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7" name="Freeform 556"/>
            <p:cNvSpPr>
              <a:spLocks/>
            </p:cNvSpPr>
            <p:nvPr/>
          </p:nvSpPr>
          <p:spPr bwMode="auto">
            <a:xfrm>
              <a:off x="8399463" y="2217738"/>
              <a:ext cx="2438400" cy="1644650"/>
            </a:xfrm>
            <a:custGeom>
              <a:avLst/>
              <a:gdLst>
                <a:gd name="T0" fmla="*/ 0 w 595"/>
                <a:gd name="T1" fmla="*/ 0 h 401"/>
                <a:gd name="T2" fmla="*/ 0 w 595"/>
                <a:gd name="T3" fmla="*/ 46 h 401"/>
                <a:gd name="T4" fmla="*/ 12 w 595"/>
                <a:gd name="T5" fmla="*/ 67 h 401"/>
                <a:gd name="T6" fmla="*/ 247 w 595"/>
                <a:gd name="T7" fmla="*/ 203 h 401"/>
                <a:gd name="T8" fmla="*/ 349 w 595"/>
                <a:gd name="T9" fmla="*/ 261 h 401"/>
                <a:gd name="T10" fmla="*/ 583 w 595"/>
                <a:gd name="T11" fmla="*/ 397 h 401"/>
                <a:gd name="T12" fmla="*/ 595 w 595"/>
                <a:gd name="T13" fmla="*/ 390 h 401"/>
                <a:gd name="T14" fmla="*/ 595 w 595"/>
                <a:gd name="T15" fmla="*/ 343 h 401"/>
                <a:gd name="T16" fmla="*/ 0 w 595"/>
                <a:gd name="T17" fmla="*/ 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5" h="401">
                  <a:moveTo>
                    <a:pt x="0" y="0"/>
                  </a:moveTo>
                  <a:cubicBezTo>
                    <a:pt x="0" y="46"/>
                    <a:pt x="0" y="46"/>
                    <a:pt x="0" y="46"/>
                  </a:cubicBezTo>
                  <a:cubicBezTo>
                    <a:pt x="0" y="54"/>
                    <a:pt x="5" y="63"/>
                    <a:pt x="12" y="67"/>
                  </a:cubicBezTo>
                  <a:cubicBezTo>
                    <a:pt x="247" y="203"/>
                    <a:pt x="247" y="203"/>
                    <a:pt x="247" y="203"/>
                  </a:cubicBezTo>
                  <a:cubicBezTo>
                    <a:pt x="349" y="261"/>
                    <a:pt x="349" y="261"/>
                    <a:pt x="349" y="261"/>
                  </a:cubicBezTo>
                  <a:cubicBezTo>
                    <a:pt x="583" y="397"/>
                    <a:pt x="583" y="397"/>
                    <a:pt x="583" y="397"/>
                  </a:cubicBezTo>
                  <a:cubicBezTo>
                    <a:pt x="590" y="401"/>
                    <a:pt x="595" y="398"/>
                    <a:pt x="595" y="390"/>
                  </a:cubicBezTo>
                  <a:cubicBezTo>
                    <a:pt x="595" y="343"/>
                    <a:pt x="595" y="343"/>
                    <a:pt x="595" y="343"/>
                  </a:cubicBezTo>
                  <a:lnTo>
                    <a:pt x="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8" name="Freeform 557"/>
            <p:cNvSpPr>
              <a:spLocks/>
            </p:cNvSpPr>
            <p:nvPr/>
          </p:nvSpPr>
          <p:spPr bwMode="auto">
            <a:xfrm>
              <a:off x="8502650" y="673100"/>
              <a:ext cx="2298700" cy="1327150"/>
            </a:xfrm>
            <a:custGeom>
              <a:avLst/>
              <a:gdLst>
                <a:gd name="T0" fmla="*/ 1412 w 1448"/>
                <a:gd name="T1" fmla="*/ 836 h 836"/>
                <a:gd name="T2" fmla="*/ 1448 w 1448"/>
                <a:gd name="T3" fmla="*/ 816 h 836"/>
                <a:gd name="T4" fmla="*/ 39 w 1448"/>
                <a:gd name="T5" fmla="*/ 0 h 836"/>
                <a:gd name="T6" fmla="*/ 0 w 1448"/>
                <a:gd name="T7" fmla="*/ 23 h 836"/>
                <a:gd name="T8" fmla="*/ 1412 w 1448"/>
                <a:gd name="T9" fmla="*/ 836 h 836"/>
              </a:gdLst>
              <a:ahLst/>
              <a:cxnLst>
                <a:cxn ang="0">
                  <a:pos x="T0" y="T1"/>
                </a:cxn>
                <a:cxn ang="0">
                  <a:pos x="T2" y="T3"/>
                </a:cxn>
                <a:cxn ang="0">
                  <a:pos x="T4" y="T5"/>
                </a:cxn>
                <a:cxn ang="0">
                  <a:pos x="T6" y="T7"/>
                </a:cxn>
                <a:cxn ang="0">
                  <a:pos x="T8" y="T9"/>
                </a:cxn>
              </a:cxnLst>
              <a:rect l="0" t="0" r="r" b="b"/>
              <a:pathLst>
                <a:path w="1448" h="836">
                  <a:moveTo>
                    <a:pt x="1412" y="836"/>
                  </a:moveTo>
                  <a:lnTo>
                    <a:pt x="1448" y="816"/>
                  </a:lnTo>
                  <a:lnTo>
                    <a:pt x="39" y="0"/>
                  </a:lnTo>
                  <a:lnTo>
                    <a:pt x="0" y="23"/>
                  </a:lnTo>
                  <a:lnTo>
                    <a:pt x="1412" y="836"/>
                  </a:lnTo>
                  <a:close/>
                </a:path>
              </a:pathLst>
            </a:custGeom>
            <a:solidFill>
              <a:srgbClr val="00BA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69" name="Freeform 558"/>
            <p:cNvSpPr>
              <a:spLocks/>
            </p:cNvSpPr>
            <p:nvPr/>
          </p:nvSpPr>
          <p:spPr bwMode="auto">
            <a:xfrm>
              <a:off x="8399463" y="561975"/>
              <a:ext cx="2446338" cy="3062288"/>
            </a:xfrm>
            <a:custGeom>
              <a:avLst/>
              <a:gdLst>
                <a:gd name="T0" fmla="*/ 585 w 597"/>
                <a:gd name="T1" fmla="*/ 333 h 747"/>
                <a:gd name="T2" fmla="*/ 597 w 597"/>
                <a:gd name="T3" fmla="*/ 354 h 747"/>
                <a:gd name="T4" fmla="*/ 595 w 597"/>
                <a:gd name="T5" fmla="*/ 747 h 747"/>
                <a:gd name="T6" fmla="*/ 0 w 597"/>
                <a:gd name="T7" fmla="*/ 404 h 747"/>
                <a:gd name="T8" fmla="*/ 1 w 597"/>
                <a:gd name="T9" fmla="*/ 10 h 747"/>
                <a:gd name="T10" fmla="*/ 13 w 597"/>
                <a:gd name="T11" fmla="*/ 3 h 747"/>
                <a:gd name="T12" fmla="*/ 585 w 597"/>
                <a:gd name="T13" fmla="*/ 333 h 747"/>
              </a:gdLst>
              <a:ahLst/>
              <a:cxnLst>
                <a:cxn ang="0">
                  <a:pos x="T0" y="T1"/>
                </a:cxn>
                <a:cxn ang="0">
                  <a:pos x="T2" y="T3"/>
                </a:cxn>
                <a:cxn ang="0">
                  <a:pos x="T4" y="T5"/>
                </a:cxn>
                <a:cxn ang="0">
                  <a:pos x="T6" y="T7"/>
                </a:cxn>
                <a:cxn ang="0">
                  <a:pos x="T8" y="T9"/>
                </a:cxn>
                <a:cxn ang="0">
                  <a:pos x="T10" y="T11"/>
                </a:cxn>
                <a:cxn ang="0">
                  <a:pos x="T12" y="T13"/>
                </a:cxn>
              </a:cxnLst>
              <a:rect l="0" t="0" r="r" b="b"/>
              <a:pathLst>
                <a:path w="597" h="747">
                  <a:moveTo>
                    <a:pt x="585" y="333"/>
                  </a:moveTo>
                  <a:cubicBezTo>
                    <a:pt x="591" y="337"/>
                    <a:pt x="597" y="346"/>
                    <a:pt x="597" y="354"/>
                  </a:cubicBezTo>
                  <a:cubicBezTo>
                    <a:pt x="595" y="747"/>
                    <a:pt x="595" y="747"/>
                    <a:pt x="595" y="747"/>
                  </a:cubicBezTo>
                  <a:cubicBezTo>
                    <a:pt x="0" y="404"/>
                    <a:pt x="0" y="404"/>
                    <a:pt x="0" y="404"/>
                  </a:cubicBezTo>
                  <a:cubicBezTo>
                    <a:pt x="1" y="10"/>
                    <a:pt x="1" y="10"/>
                    <a:pt x="1" y="10"/>
                  </a:cubicBezTo>
                  <a:cubicBezTo>
                    <a:pt x="1" y="3"/>
                    <a:pt x="7" y="0"/>
                    <a:pt x="13" y="3"/>
                  </a:cubicBezTo>
                  <a:lnTo>
                    <a:pt x="585" y="333"/>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0" name="Freeform 559"/>
            <p:cNvSpPr>
              <a:spLocks/>
            </p:cNvSpPr>
            <p:nvPr/>
          </p:nvSpPr>
          <p:spPr bwMode="auto">
            <a:xfrm>
              <a:off x="8420100" y="533400"/>
              <a:ext cx="2484438" cy="3090863"/>
            </a:xfrm>
            <a:custGeom>
              <a:avLst/>
              <a:gdLst>
                <a:gd name="T0" fmla="*/ 14 w 606"/>
                <a:gd name="T1" fmla="*/ 1 h 754"/>
                <a:gd name="T2" fmla="*/ 23 w 606"/>
                <a:gd name="T3" fmla="*/ 2 h 754"/>
                <a:gd name="T4" fmla="*/ 594 w 606"/>
                <a:gd name="T5" fmla="*/ 332 h 754"/>
                <a:gd name="T6" fmla="*/ 606 w 606"/>
                <a:gd name="T7" fmla="*/ 352 h 754"/>
                <a:gd name="T8" fmla="*/ 605 w 606"/>
                <a:gd name="T9" fmla="*/ 746 h 754"/>
                <a:gd name="T10" fmla="*/ 590 w 606"/>
                <a:gd name="T11" fmla="*/ 754 h 754"/>
                <a:gd name="T12" fmla="*/ 592 w 606"/>
                <a:gd name="T13" fmla="*/ 361 h 754"/>
                <a:gd name="T14" fmla="*/ 580 w 606"/>
                <a:gd name="T15" fmla="*/ 340 h 754"/>
                <a:gd name="T16" fmla="*/ 8 w 606"/>
                <a:gd name="T17" fmla="*/ 10 h 754"/>
                <a:gd name="T18" fmla="*/ 0 w 606"/>
                <a:gd name="T19" fmla="*/ 10 h 754"/>
                <a:gd name="T20" fmla="*/ 14 w 606"/>
                <a:gd name="T21" fmla="*/ 1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6" h="754">
                  <a:moveTo>
                    <a:pt x="14" y="1"/>
                  </a:moveTo>
                  <a:cubicBezTo>
                    <a:pt x="17" y="0"/>
                    <a:pt x="20" y="0"/>
                    <a:pt x="23" y="2"/>
                  </a:cubicBezTo>
                  <a:cubicBezTo>
                    <a:pt x="594" y="332"/>
                    <a:pt x="594" y="332"/>
                    <a:pt x="594" y="332"/>
                  </a:cubicBezTo>
                  <a:cubicBezTo>
                    <a:pt x="601" y="335"/>
                    <a:pt x="606" y="345"/>
                    <a:pt x="606" y="352"/>
                  </a:cubicBezTo>
                  <a:cubicBezTo>
                    <a:pt x="605" y="746"/>
                    <a:pt x="605" y="746"/>
                    <a:pt x="605" y="746"/>
                  </a:cubicBezTo>
                  <a:cubicBezTo>
                    <a:pt x="590" y="754"/>
                    <a:pt x="590" y="754"/>
                    <a:pt x="590" y="754"/>
                  </a:cubicBezTo>
                  <a:cubicBezTo>
                    <a:pt x="592" y="361"/>
                    <a:pt x="592" y="361"/>
                    <a:pt x="592" y="361"/>
                  </a:cubicBezTo>
                  <a:cubicBezTo>
                    <a:pt x="592" y="353"/>
                    <a:pt x="586" y="344"/>
                    <a:pt x="580" y="340"/>
                  </a:cubicBezTo>
                  <a:cubicBezTo>
                    <a:pt x="8" y="10"/>
                    <a:pt x="8" y="10"/>
                    <a:pt x="8" y="10"/>
                  </a:cubicBezTo>
                  <a:cubicBezTo>
                    <a:pt x="5" y="8"/>
                    <a:pt x="2" y="8"/>
                    <a:pt x="0" y="10"/>
                  </a:cubicBezTo>
                  <a:lnTo>
                    <a:pt x="14" y="1"/>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1" name="Freeform 560"/>
            <p:cNvSpPr>
              <a:spLocks/>
            </p:cNvSpPr>
            <p:nvPr/>
          </p:nvSpPr>
          <p:spPr bwMode="auto">
            <a:xfrm>
              <a:off x="8507413" y="746125"/>
              <a:ext cx="2232025" cy="2701925"/>
            </a:xfrm>
            <a:custGeom>
              <a:avLst/>
              <a:gdLst>
                <a:gd name="T0" fmla="*/ 1406 w 1406"/>
                <a:gd name="T1" fmla="*/ 1702 h 1702"/>
                <a:gd name="T2" fmla="*/ 0 w 1406"/>
                <a:gd name="T3" fmla="*/ 889 h 1702"/>
                <a:gd name="T4" fmla="*/ 0 w 1406"/>
                <a:gd name="T5" fmla="*/ 0 h 1702"/>
                <a:gd name="T6" fmla="*/ 1406 w 1406"/>
                <a:gd name="T7" fmla="*/ 814 h 1702"/>
                <a:gd name="T8" fmla="*/ 1406 w 1406"/>
                <a:gd name="T9" fmla="*/ 1702 h 1702"/>
              </a:gdLst>
              <a:ahLst/>
              <a:cxnLst>
                <a:cxn ang="0">
                  <a:pos x="T0" y="T1"/>
                </a:cxn>
                <a:cxn ang="0">
                  <a:pos x="T2" y="T3"/>
                </a:cxn>
                <a:cxn ang="0">
                  <a:pos x="T4" y="T5"/>
                </a:cxn>
                <a:cxn ang="0">
                  <a:pos x="T6" y="T7"/>
                </a:cxn>
                <a:cxn ang="0">
                  <a:pos x="T8" y="T9"/>
                </a:cxn>
              </a:cxnLst>
              <a:rect l="0" t="0" r="r" b="b"/>
              <a:pathLst>
                <a:path w="1406" h="1702">
                  <a:moveTo>
                    <a:pt x="1406" y="1702"/>
                  </a:moveTo>
                  <a:lnTo>
                    <a:pt x="0" y="889"/>
                  </a:lnTo>
                  <a:lnTo>
                    <a:pt x="0" y="0"/>
                  </a:lnTo>
                  <a:lnTo>
                    <a:pt x="1406" y="814"/>
                  </a:lnTo>
                  <a:lnTo>
                    <a:pt x="1406" y="1702"/>
                  </a:lnTo>
                  <a:close/>
                </a:path>
              </a:pathLst>
            </a:custGeom>
            <a:solidFill>
              <a:srgbClr val="77C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2" name="Freeform 561"/>
            <p:cNvSpPr>
              <a:spLocks/>
            </p:cNvSpPr>
            <p:nvPr/>
          </p:nvSpPr>
          <p:spPr bwMode="auto">
            <a:xfrm>
              <a:off x="8507413" y="746125"/>
              <a:ext cx="2232025" cy="1512888"/>
            </a:xfrm>
            <a:custGeom>
              <a:avLst/>
              <a:gdLst>
                <a:gd name="T0" fmla="*/ 1406 w 1406"/>
                <a:gd name="T1" fmla="*/ 953 h 953"/>
                <a:gd name="T2" fmla="*/ 0 w 1406"/>
                <a:gd name="T3" fmla="*/ 140 h 953"/>
                <a:gd name="T4" fmla="*/ 0 w 1406"/>
                <a:gd name="T5" fmla="*/ 0 h 953"/>
                <a:gd name="T6" fmla="*/ 1406 w 1406"/>
                <a:gd name="T7" fmla="*/ 814 h 953"/>
                <a:gd name="T8" fmla="*/ 1406 w 1406"/>
                <a:gd name="T9" fmla="*/ 953 h 953"/>
              </a:gdLst>
              <a:ahLst/>
              <a:cxnLst>
                <a:cxn ang="0">
                  <a:pos x="T0" y="T1"/>
                </a:cxn>
                <a:cxn ang="0">
                  <a:pos x="T2" y="T3"/>
                </a:cxn>
                <a:cxn ang="0">
                  <a:pos x="T4" y="T5"/>
                </a:cxn>
                <a:cxn ang="0">
                  <a:pos x="T6" y="T7"/>
                </a:cxn>
                <a:cxn ang="0">
                  <a:pos x="T8" y="T9"/>
                </a:cxn>
              </a:cxnLst>
              <a:rect l="0" t="0" r="r" b="b"/>
              <a:pathLst>
                <a:path w="1406" h="953">
                  <a:moveTo>
                    <a:pt x="1406" y="953"/>
                  </a:moveTo>
                  <a:lnTo>
                    <a:pt x="0" y="140"/>
                  </a:lnTo>
                  <a:lnTo>
                    <a:pt x="0" y="0"/>
                  </a:lnTo>
                  <a:lnTo>
                    <a:pt x="1406" y="814"/>
                  </a:lnTo>
                  <a:lnTo>
                    <a:pt x="1406" y="953"/>
                  </a:lnTo>
                  <a:close/>
                </a:path>
              </a:pathLst>
            </a:custGeom>
            <a:solidFill>
              <a:srgbClr val="476E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3" name="Freeform 562"/>
            <p:cNvSpPr>
              <a:spLocks/>
            </p:cNvSpPr>
            <p:nvPr/>
          </p:nvSpPr>
          <p:spPr bwMode="auto">
            <a:xfrm>
              <a:off x="8507413" y="968375"/>
              <a:ext cx="360363" cy="1401763"/>
            </a:xfrm>
            <a:custGeom>
              <a:avLst/>
              <a:gdLst>
                <a:gd name="T0" fmla="*/ 227 w 227"/>
                <a:gd name="T1" fmla="*/ 883 h 883"/>
                <a:gd name="T2" fmla="*/ 0 w 227"/>
                <a:gd name="T3" fmla="*/ 749 h 883"/>
                <a:gd name="T4" fmla="*/ 0 w 227"/>
                <a:gd name="T5" fmla="*/ 0 h 883"/>
                <a:gd name="T6" fmla="*/ 227 w 227"/>
                <a:gd name="T7" fmla="*/ 134 h 883"/>
                <a:gd name="T8" fmla="*/ 227 w 227"/>
                <a:gd name="T9" fmla="*/ 883 h 883"/>
              </a:gdLst>
              <a:ahLst/>
              <a:cxnLst>
                <a:cxn ang="0">
                  <a:pos x="T0" y="T1"/>
                </a:cxn>
                <a:cxn ang="0">
                  <a:pos x="T2" y="T3"/>
                </a:cxn>
                <a:cxn ang="0">
                  <a:pos x="T4" y="T5"/>
                </a:cxn>
                <a:cxn ang="0">
                  <a:pos x="T6" y="T7"/>
                </a:cxn>
                <a:cxn ang="0">
                  <a:pos x="T8" y="T9"/>
                </a:cxn>
              </a:cxnLst>
              <a:rect l="0" t="0" r="r" b="b"/>
              <a:pathLst>
                <a:path w="227" h="883">
                  <a:moveTo>
                    <a:pt x="227" y="883"/>
                  </a:moveTo>
                  <a:lnTo>
                    <a:pt x="0" y="749"/>
                  </a:lnTo>
                  <a:lnTo>
                    <a:pt x="0" y="0"/>
                  </a:lnTo>
                  <a:lnTo>
                    <a:pt x="227" y="134"/>
                  </a:lnTo>
                  <a:lnTo>
                    <a:pt x="227" y="883"/>
                  </a:lnTo>
                  <a:close/>
                </a:path>
              </a:pathLst>
            </a:custGeom>
            <a:solidFill>
              <a:srgbClr val="4064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4" name="Freeform 563"/>
            <p:cNvSpPr>
              <a:spLocks/>
            </p:cNvSpPr>
            <p:nvPr/>
          </p:nvSpPr>
          <p:spPr bwMode="auto">
            <a:xfrm>
              <a:off x="8990013" y="1116013"/>
              <a:ext cx="331788" cy="241300"/>
            </a:xfrm>
            <a:custGeom>
              <a:avLst/>
              <a:gdLst>
                <a:gd name="T0" fmla="*/ 73 w 81"/>
                <a:gd name="T1" fmla="*/ 56 h 59"/>
                <a:gd name="T2" fmla="*/ 8 w 81"/>
                <a:gd name="T3" fmla="*/ 18 h 59"/>
                <a:gd name="T4" fmla="*/ 0 w 81"/>
                <a:gd name="T5" fmla="*/ 6 h 59"/>
                <a:gd name="T6" fmla="*/ 0 w 81"/>
                <a:gd name="T7" fmla="*/ 6 h 59"/>
                <a:gd name="T8" fmla="*/ 8 w 81"/>
                <a:gd name="T9" fmla="*/ 2 h 59"/>
                <a:gd name="T10" fmla="*/ 73 w 81"/>
                <a:gd name="T11" fmla="*/ 40 h 59"/>
                <a:gd name="T12" fmla="*/ 81 w 81"/>
                <a:gd name="T13" fmla="*/ 53 h 59"/>
                <a:gd name="T14" fmla="*/ 81 w 81"/>
                <a:gd name="T15" fmla="*/ 53 h 59"/>
                <a:gd name="T16" fmla="*/ 73 w 81"/>
                <a:gd name="T17"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59">
                  <a:moveTo>
                    <a:pt x="73" y="56"/>
                  </a:moveTo>
                  <a:cubicBezTo>
                    <a:pt x="8" y="18"/>
                    <a:pt x="8" y="18"/>
                    <a:pt x="8" y="18"/>
                  </a:cubicBezTo>
                  <a:cubicBezTo>
                    <a:pt x="3" y="16"/>
                    <a:pt x="0" y="10"/>
                    <a:pt x="0" y="6"/>
                  </a:cubicBezTo>
                  <a:cubicBezTo>
                    <a:pt x="0" y="6"/>
                    <a:pt x="0" y="6"/>
                    <a:pt x="0" y="6"/>
                  </a:cubicBezTo>
                  <a:cubicBezTo>
                    <a:pt x="0" y="1"/>
                    <a:pt x="3" y="0"/>
                    <a:pt x="8" y="2"/>
                  </a:cubicBezTo>
                  <a:cubicBezTo>
                    <a:pt x="73" y="40"/>
                    <a:pt x="73" y="40"/>
                    <a:pt x="73" y="40"/>
                  </a:cubicBezTo>
                  <a:cubicBezTo>
                    <a:pt x="77" y="43"/>
                    <a:pt x="81" y="48"/>
                    <a:pt x="81" y="53"/>
                  </a:cubicBezTo>
                  <a:cubicBezTo>
                    <a:pt x="81" y="53"/>
                    <a:pt x="81" y="53"/>
                    <a:pt x="81" y="53"/>
                  </a:cubicBezTo>
                  <a:cubicBezTo>
                    <a:pt x="81" y="57"/>
                    <a:pt x="77" y="59"/>
                    <a:pt x="73" y="56"/>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5" name="Freeform 564"/>
            <p:cNvSpPr>
              <a:spLocks/>
            </p:cNvSpPr>
            <p:nvPr/>
          </p:nvSpPr>
          <p:spPr bwMode="auto">
            <a:xfrm>
              <a:off x="9396413" y="1349375"/>
              <a:ext cx="331788" cy="241300"/>
            </a:xfrm>
            <a:custGeom>
              <a:avLst/>
              <a:gdLst>
                <a:gd name="T0" fmla="*/ 73 w 81"/>
                <a:gd name="T1" fmla="*/ 56 h 59"/>
                <a:gd name="T2" fmla="*/ 8 w 81"/>
                <a:gd name="T3" fmla="*/ 19 h 59"/>
                <a:gd name="T4" fmla="*/ 0 w 81"/>
                <a:gd name="T5" fmla="*/ 6 h 59"/>
                <a:gd name="T6" fmla="*/ 0 w 81"/>
                <a:gd name="T7" fmla="*/ 6 h 59"/>
                <a:gd name="T8" fmla="*/ 8 w 81"/>
                <a:gd name="T9" fmla="*/ 3 h 59"/>
                <a:gd name="T10" fmla="*/ 73 w 81"/>
                <a:gd name="T11" fmla="*/ 40 h 59"/>
                <a:gd name="T12" fmla="*/ 81 w 81"/>
                <a:gd name="T13" fmla="*/ 53 h 59"/>
                <a:gd name="T14" fmla="*/ 81 w 81"/>
                <a:gd name="T15" fmla="*/ 53 h 59"/>
                <a:gd name="T16" fmla="*/ 73 w 81"/>
                <a:gd name="T17"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59">
                  <a:moveTo>
                    <a:pt x="73" y="56"/>
                  </a:moveTo>
                  <a:cubicBezTo>
                    <a:pt x="8" y="19"/>
                    <a:pt x="8" y="19"/>
                    <a:pt x="8" y="19"/>
                  </a:cubicBezTo>
                  <a:cubicBezTo>
                    <a:pt x="4" y="16"/>
                    <a:pt x="0" y="11"/>
                    <a:pt x="0" y="6"/>
                  </a:cubicBezTo>
                  <a:cubicBezTo>
                    <a:pt x="0" y="6"/>
                    <a:pt x="0" y="6"/>
                    <a:pt x="0" y="6"/>
                  </a:cubicBezTo>
                  <a:cubicBezTo>
                    <a:pt x="0" y="2"/>
                    <a:pt x="4" y="0"/>
                    <a:pt x="8" y="3"/>
                  </a:cubicBezTo>
                  <a:cubicBezTo>
                    <a:pt x="73" y="40"/>
                    <a:pt x="73" y="40"/>
                    <a:pt x="73" y="40"/>
                  </a:cubicBezTo>
                  <a:cubicBezTo>
                    <a:pt x="78" y="43"/>
                    <a:pt x="81" y="49"/>
                    <a:pt x="81" y="53"/>
                  </a:cubicBezTo>
                  <a:cubicBezTo>
                    <a:pt x="81" y="53"/>
                    <a:pt x="81" y="53"/>
                    <a:pt x="81" y="53"/>
                  </a:cubicBezTo>
                  <a:cubicBezTo>
                    <a:pt x="81" y="57"/>
                    <a:pt x="78" y="59"/>
                    <a:pt x="73" y="56"/>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6" name="Freeform 565"/>
            <p:cNvSpPr>
              <a:spLocks/>
            </p:cNvSpPr>
            <p:nvPr/>
          </p:nvSpPr>
          <p:spPr bwMode="auto">
            <a:xfrm>
              <a:off x="9805988" y="1587500"/>
              <a:ext cx="331788" cy="236538"/>
            </a:xfrm>
            <a:custGeom>
              <a:avLst/>
              <a:gdLst>
                <a:gd name="T0" fmla="*/ 73 w 81"/>
                <a:gd name="T1" fmla="*/ 56 h 58"/>
                <a:gd name="T2" fmla="*/ 8 w 81"/>
                <a:gd name="T3" fmla="*/ 18 h 58"/>
                <a:gd name="T4" fmla="*/ 0 w 81"/>
                <a:gd name="T5" fmla="*/ 6 h 58"/>
                <a:gd name="T6" fmla="*/ 0 w 81"/>
                <a:gd name="T7" fmla="*/ 6 h 58"/>
                <a:gd name="T8" fmla="*/ 8 w 81"/>
                <a:gd name="T9" fmla="*/ 2 h 58"/>
                <a:gd name="T10" fmla="*/ 73 w 81"/>
                <a:gd name="T11" fmla="*/ 40 h 58"/>
                <a:gd name="T12" fmla="*/ 81 w 81"/>
                <a:gd name="T13" fmla="*/ 53 h 58"/>
                <a:gd name="T14" fmla="*/ 81 w 81"/>
                <a:gd name="T15" fmla="*/ 53 h 58"/>
                <a:gd name="T16" fmla="*/ 73 w 81"/>
                <a:gd name="T17" fmla="*/ 5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58">
                  <a:moveTo>
                    <a:pt x="73" y="56"/>
                  </a:moveTo>
                  <a:cubicBezTo>
                    <a:pt x="8" y="18"/>
                    <a:pt x="8" y="18"/>
                    <a:pt x="8" y="18"/>
                  </a:cubicBezTo>
                  <a:cubicBezTo>
                    <a:pt x="3" y="16"/>
                    <a:pt x="0" y="10"/>
                    <a:pt x="0" y="6"/>
                  </a:cubicBezTo>
                  <a:cubicBezTo>
                    <a:pt x="0" y="6"/>
                    <a:pt x="0" y="6"/>
                    <a:pt x="0" y="6"/>
                  </a:cubicBezTo>
                  <a:cubicBezTo>
                    <a:pt x="0" y="1"/>
                    <a:pt x="3" y="0"/>
                    <a:pt x="8" y="2"/>
                  </a:cubicBezTo>
                  <a:cubicBezTo>
                    <a:pt x="73" y="40"/>
                    <a:pt x="73" y="40"/>
                    <a:pt x="73" y="40"/>
                  </a:cubicBezTo>
                  <a:cubicBezTo>
                    <a:pt x="77" y="42"/>
                    <a:pt x="81" y="48"/>
                    <a:pt x="81" y="53"/>
                  </a:cubicBezTo>
                  <a:cubicBezTo>
                    <a:pt x="81" y="53"/>
                    <a:pt x="81" y="53"/>
                    <a:pt x="81" y="53"/>
                  </a:cubicBezTo>
                  <a:cubicBezTo>
                    <a:pt x="81" y="57"/>
                    <a:pt x="77" y="58"/>
                    <a:pt x="73" y="56"/>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7" name="Freeform 566"/>
            <p:cNvSpPr>
              <a:spLocks/>
            </p:cNvSpPr>
            <p:nvPr/>
          </p:nvSpPr>
          <p:spPr bwMode="auto">
            <a:xfrm>
              <a:off x="10210800" y="1820863"/>
              <a:ext cx="336550" cy="241300"/>
            </a:xfrm>
            <a:custGeom>
              <a:avLst/>
              <a:gdLst>
                <a:gd name="T0" fmla="*/ 74 w 82"/>
                <a:gd name="T1" fmla="*/ 56 h 59"/>
                <a:gd name="T2" fmla="*/ 8 w 82"/>
                <a:gd name="T3" fmla="*/ 19 h 59"/>
                <a:gd name="T4" fmla="*/ 0 w 82"/>
                <a:gd name="T5" fmla="*/ 6 h 59"/>
                <a:gd name="T6" fmla="*/ 0 w 82"/>
                <a:gd name="T7" fmla="*/ 6 h 59"/>
                <a:gd name="T8" fmla="*/ 8 w 82"/>
                <a:gd name="T9" fmla="*/ 3 h 59"/>
                <a:gd name="T10" fmla="*/ 74 w 82"/>
                <a:gd name="T11" fmla="*/ 40 h 59"/>
                <a:gd name="T12" fmla="*/ 82 w 82"/>
                <a:gd name="T13" fmla="*/ 53 h 59"/>
                <a:gd name="T14" fmla="*/ 82 w 82"/>
                <a:gd name="T15" fmla="*/ 53 h 59"/>
                <a:gd name="T16" fmla="*/ 74 w 82"/>
                <a:gd name="T17" fmla="*/ 5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59">
                  <a:moveTo>
                    <a:pt x="74" y="56"/>
                  </a:moveTo>
                  <a:cubicBezTo>
                    <a:pt x="8" y="19"/>
                    <a:pt x="8" y="19"/>
                    <a:pt x="8" y="19"/>
                  </a:cubicBezTo>
                  <a:cubicBezTo>
                    <a:pt x="4" y="16"/>
                    <a:pt x="0" y="11"/>
                    <a:pt x="0" y="6"/>
                  </a:cubicBezTo>
                  <a:cubicBezTo>
                    <a:pt x="0" y="6"/>
                    <a:pt x="0" y="6"/>
                    <a:pt x="0" y="6"/>
                  </a:cubicBezTo>
                  <a:cubicBezTo>
                    <a:pt x="0" y="2"/>
                    <a:pt x="4" y="0"/>
                    <a:pt x="8" y="3"/>
                  </a:cubicBezTo>
                  <a:cubicBezTo>
                    <a:pt x="74" y="40"/>
                    <a:pt x="74" y="40"/>
                    <a:pt x="74" y="40"/>
                  </a:cubicBezTo>
                  <a:cubicBezTo>
                    <a:pt x="78" y="43"/>
                    <a:pt x="82" y="49"/>
                    <a:pt x="82" y="53"/>
                  </a:cubicBezTo>
                  <a:cubicBezTo>
                    <a:pt x="82" y="53"/>
                    <a:pt x="82" y="53"/>
                    <a:pt x="82" y="53"/>
                  </a:cubicBezTo>
                  <a:cubicBezTo>
                    <a:pt x="82" y="57"/>
                    <a:pt x="78" y="59"/>
                    <a:pt x="74" y="56"/>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8" name="Freeform 567"/>
            <p:cNvSpPr>
              <a:spLocks/>
            </p:cNvSpPr>
            <p:nvPr/>
          </p:nvSpPr>
          <p:spPr bwMode="auto">
            <a:xfrm>
              <a:off x="8551863" y="1082675"/>
              <a:ext cx="101600" cy="163513"/>
            </a:xfrm>
            <a:custGeom>
              <a:avLst/>
              <a:gdLst>
                <a:gd name="T0" fmla="*/ 64 w 64"/>
                <a:gd name="T1" fmla="*/ 103 h 103"/>
                <a:gd name="T2" fmla="*/ 0 w 64"/>
                <a:gd name="T3" fmla="*/ 65 h 103"/>
                <a:gd name="T4" fmla="*/ 0 w 64"/>
                <a:gd name="T5" fmla="*/ 0 h 103"/>
                <a:gd name="T6" fmla="*/ 64 w 64"/>
                <a:gd name="T7" fmla="*/ 39 h 103"/>
                <a:gd name="T8" fmla="*/ 64 w 64"/>
                <a:gd name="T9" fmla="*/ 103 h 103"/>
              </a:gdLst>
              <a:ahLst/>
              <a:cxnLst>
                <a:cxn ang="0">
                  <a:pos x="T0" y="T1"/>
                </a:cxn>
                <a:cxn ang="0">
                  <a:pos x="T2" y="T3"/>
                </a:cxn>
                <a:cxn ang="0">
                  <a:pos x="T4" y="T5"/>
                </a:cxn>
                <a:cxn ang="0">
                  <a:pos x="T6" y="T7"/>
                </a:cxn>
                <a:cxn ang="0">
                  <a:pos x="T8" y="T9"/>
                </a:cxn>
              </a:cxnLst>
              <a:rect l="0" t="0" r="r" b="b"/>
              <a:pathLst>
                <a:path w="64" h="103">
                  <a:moveTo>
                    <a:pt x="64" y="103"/>
                  </a:moveTo>
                  <a:lnTo>
                    <a:pt x="0" y="65"/>
                  </a:lnTo>
                  <a:lnTo>
                    <a:pt x="0" y="0"/>
                  </a:lnTo>
                  <a:lnTo>
                    <a:pt x="64" y="39"/>
                  </a:lnTo>
                  <a:lnTo>
                    <a:pt x="64" y="10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79" name="Freeform 568"/>
            <p:cNvSpPr>
              <a:spLocks/>
            </p:cNvSpPr>
            <p:nvPr/>
          </p:nvSpPr>
          <p:spPr bwMode="auto">
            <a:xfrm>
              <a:off x="8702675" y="1173163"/>
              <a:ext cx="103188" cy="160338"/>
            </a:xfrm>
            <a:custGeom>
              <a:avLst/>
              <a:gdLst>
                <a:gd name="T0" fmla="*/ 65 w 65"/>
                <a:gd name="T1" fmla="*/ 101 h 101"/>
                <a:gd name="T2" fmla="*/ 0 w 65"/>
                <a:gd name="T3" fmla="*/ 64 h 101"/>
                <a:gd name="T4" fmla="*/ 0 w 65"/>
                <a:gd name="T5" fmla="*/ 0 h 101"/>
                <a:gd name="T6" fmla="*/ 65 w 65"/>
                <a:gd name="T7" fmla="*/ 36 h 101"/>
                <a:gd name="T8" fmla="*/ 65 w 65"/>
                <a:gd name="T9" fmla="*/ 101 h 101"/>
              </a:gdLst>
              <a:ahLst/>
              <a:cxnLst>
                <a:cxn ang="0">
                  <a:pos x="T0" y="T1"/>
                </a:cxn>
                <a:cxn ang="0">
                  <a:pos x="T2" y="T3"/>
                </a:cxn>
                <a:cxn ang="0">
                  <a:pos x="T4" y="T5"/>
                </a:cxn>
                <a:cxn ang="0">
                  <a:pos x="T6" y="T7"/>
                </a:cxn>
                <a:cxn ang="0">
                  <a:pos x="T8" y="T9"/>
                </a:cxn>
              </a:cxnLst>
              <a:rect l="0" t="0" r="r" b="b"/>
              <a:pathLst>
                <a:path w="65" h="101">
                  <a:moveTo>
                    <a:pt x="65" y="101"/>
                  </a:moveTo>
                  <a:lnTo>
                    <a:pt x="0" y="64"/>
                  </a:lnTo>
                  <a:lnTo>
                    <a:pt x="0" y="0"/>
                  </a:lnTo>
                  <a:lnTo>
                    <a:pt x="65" y="36"/>
                  </a:lnTo>
                  <a:lnTo>
                    <a:pt x="65" y="10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0" name="Freeform 569"/>
            <p:cNvSpPr>
              <a:spLocks/>
            </p:cNvSpPr>
            <p:nvPr/>
          </p:nvSpPr>
          <p:spPr bwMode="auto">
            <a:xfrm>
              <a:off x="8551863" y="1235075"/>
              <a:ext cx="101600" cy="163513"/>
            </a:xfrm>
            <a:custGeom>
              <a:avLst/>
              <a:gdLst>
                <a:gd name="T0" fmla="*/ 64 w 64"/>
                <a:gd name="T1" fmla="*/ 103 h 103"/>
                <a:gd name="T2" fmla="*/ 0 w 64"/>
                <a:gd name="T3" fmla="*/ 64 h 103"/>
                <a:gd name="T4" fmla="*/ 0 w 64"/>
                <a:gd name="T5" fmla="*/ 0 h 103"/>
                <a:gd name="T6" fmla="*/ 64 w 64"/>
                <a:gd name="T7" fmla="*/ 38 h 103"/>
                <a:gd name="T8" fmla="*/ 64 w 64"/>
                <a:gd name="T9" fmla="*/ 103 h 103"/>
              </a:gdLst>
              <a:ahLst/>
              <a:cxnLst>
                <a:cxn ang="0">
                  <a:pos x="T0" y="T1"/>
                </a:cxn>
                <a:cxn ang="0">
                  <a:pos x="T2" y="T3"/>
                </a:cxn>
                <a:cxn ang="0">
                  <a:pos x="T4" y="T5"/>
                </a:cxn>
                <a:cxn ang="0">
                  <a:pos x="T6" y="T7"/>
                </a:cxn>
                <a:cxn ang="0">
                  <a:pos x="T8" y="T9"/>
                </a:cxn>
              </a:cxnLst>
              <a:rect l="0" t="0" r="r" b="b"/>
              <a:pathLst>
                <a:path w="64" h="103">
                  <a:moveTo>
                    <a:pt x="64" y="103"/>
                  </a:moveTo>
                  <a:lnTo>
                    <a:pt x="0" y="64"/>
                  </a:lnTo>
                  <a:lnTo>
                    <a:pt x="0" y="0"/>
                  </a:lnTo>
                  <a:lnTo>
                    <a:pt x="64" y="38"/>
                  </a:lnTo>
                  <a:lnTo>
                    <a:pt x="64" y="10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1" name="Freeform 570"/>
            <p:cNvSpPr>
              <a:spLocks/>
            </p:cNvSpPr>
            <p:nvPr/>
          </p:nvSpPr>
          <p:spPr bwMode="auto">
            <a:xfrm>
              <a:off x="8702675" y="1323975"/>
              <a:ext cx="103188" cy="160338"/>
            </a:xfrm>
            <a:custGeom>
              <a:avLst/>
              <a:gdLst>
                <a:gd name="T0" fmla="*/ 65 w 65"/>
                <a:gd name="T1" fmla="*/ 101 h 101"/>
                <a:gd name="T2" fmla="*/ 0 w 65"/>
                <a:gd name="T3" fmla="*/ 65 h 101"/>
                <a:gd name="T4" fmla="*/ 0 w 65"/>
                <a:gd name="T5" fmla="*/ 0 h 101"/>
                <a:gd name="T6" fmla="*/ 65 w 65"/>
                <a:gd name="T7" fmla="*/ 37 h 101"/>
                <a:gd name="T8" fmla="*/ 65 w 65"/>
                <a:gd name="T9" fmla="*/ 101 h 101"/>
              </a:gdLst>
              <a:ahLst/>
              <a:cxnLst>
                <a:cxn ang="0">
                  <a:pos x="T0" y="T1"/>
                </a:cxn>
                <a:cxn ang="0">
                  <a:pos x="T2" y="T3"/>
                </a:cxn>
                <a:cxn ang="0">
                  <a:pos x="T4" y="T5"/>
                </a:cxn>
                <a:cxn ang="0">
                  <a:pos x="T6" y="T7"/>
                </a:cxn>
                <a:cxn ang="0">
                  <a:pos x="T8" y="T9"/>
                </a:cxn>
              </a:cxnLst>
              <a:rect l="0" t="0" r="r" b="b"/>
              <a:pathLst>
                <a:path w="65" h="101">
                  <a:moveTo>
                    <a:pt x="65" y="101"/>
                  </a:moveTo>
                  <a:lnTo>
                    <a:pt x="0" y="65"/>
                  </a:lnTo>
                  <a:lnTo>
                    <a:pt x="0" y="0"/>
                  </a:lnTo>
                  <a:lnTo>
                    <a:pt x="65" y="37"/>
                  </a:lnTo>
                  <a:lnTo>
                    <a:pt x="65" y="10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2" name="Freeform 571"/>
            <p:cNvSpPr>
              <a:spLocks/>
            </p:cNvSpPr>
            <p:nvPr/>
          </p:nvSpPr>
          <p:spPr bwMode="auto">
            <a:xfrm>
              <a:off x="8551863" y="1385888"/>
              <a:ext cx="101600" cy="163513"/>
            </a:xfrm>
            <a:custGeom>
              <a:avLst/>
              <a:gdLst>
                <a:gd name="T0" fmla="*/ 64 w 64"/>
                <a:gd name="T1" fmla="*/ 103 h 103"/>
                <a:gd name="T2" fmla="*/ 0 w 64"/>
                <a:gd name="T3" fmla="*/ 65 h 103"/>
                <a:gd name="T4" fmla="*/ 0 w 64"/>
                <a:gd name="T5" fmla="*/ 0 h 103"/>
                <a:gd name="T6" fmla="*/ 64 w 64"/>
                <a:gd name="T7" fmla="*/ 39 h 103"/>
                <a:gd name="T8" fmla="*/ 64 w 64"/>
                <a:gd name="T9" fmla="*/ 103 h 103"/>
              </a:gdLst>
              <a:ahLst/>
              <a:cxnLst>
                <a:cxn ang="0">
                  <a:pos x="T0" y="T1"/>
                </a:cxn>
                <a:cxn ang="0">
                  <a:pos x="T2" y="T3"/>
                </a:cxn>
                <a:cxn ang="0">
                  <a:pos x="T4" y="T5"/>
                </a:cxn>
                <a:cxn ang="0">
                  <a:pos x="T6" y="T7"/>
                </a:cxn>
                <a:cxn ang="0">
                  <a:pos x="T8" y="T9"/>
                </a:cxn>
              </a:cxnLst>
              <a:rect l="0" t="0" r="r" b="b"/>
              <a:pathLst>
                <a:path w="64" h="103">
                  <a:moveTo>
                    <a:pt x="64" y="103"/>
                  </a:moveTo>
                  <a:lnTo>
                    <a:pt x="0" y="65"/>
                  </a:lnTo>
                  <a:lnTo>
                    <a:pt x="0" y="0"/>
                  </a:lnTo>
                  <a:lnTo>
                    <a:pt x="64" y="39"/>
                  </a:lnTo>
                  <a:lnTo>
                    <a:pt x="64" y="10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3" name="Freeform 572"/>
            <p:cNvSpPr>
              <a:spLocks/>
            </p:cNvSpPr>
            <p:nvPr/>
          </p:nvSpPr>
          <p:spPr bwMode="auto">
            <a:xfrm>
              <a:off x="8702675" y="1476375"/>
              <a:ext cx="103188" cy="160338"/>
            </a:xfrm>
            <a:custGeom>
              <a:avLst/>
              <a:gdLst>
                <a:gd name="T0" fmla="*/ 65 w 65"/>
                <a:gd name="T1" fmla="*/ 101 h 101"/>
                <a:gd name="T2" fmla="*/ 0 w 65"/>
                <a:gd name="T3" fmla="*/ 64 h 101"/>
                <a:gd name="T4" fmla="*/ 0 w 65"/>
                <a:gd name="T5" fmla="*/ 0 h 101"/>
                <a:gd name="T6" fmla="*/ 65 w 65"/>
                <a:gd name="T7" fmla="*/ 36 h 101"/>
                <a:gd name="T8" fmla="*/ 65 w 65"/>
                <a:gd name="T9" fmla="*/ 101 h 101"/>
              </a:gdLst>
              <a:ahLst/>
              <a:cxnLst>
                <a:cxn ang="0">
                  <a:pos x="T0" y="T1"/>
                </a:cxn>
                <a:cxn ang="0">
                  <a:pos x="T2" y="T3"/>
                </a:cxn>
                <a:cxn ang="0">
                  <a:pos x="T4" y="T5"/>
                </a:cxn>
                <a:cxn ang="0">
                  <a:pos x="T6" y="T7"/>
                </a:cxn>
                <a:cxn ang="0">
                  <a:pos x="T8" y="T9"/>
                </a:cxn>
              </a:cxnLst>
              <a:rect l="0" t="0" r="r" b="b"/>
              <a:pathLst>
                <a:path w="65" h="101">
                  <a:moveTo>
                    <a:pt x="65" y="101"/>
                  </a:moveTo>
                  <a:lnTo>
                    <a:pt x="0" y="64"/>
                  </a:lnTo>
                  <a:lnTo>
                    <a:pt x="0" y="0"/>
                  </a:lnTo>
                  <a:lnTo>
                    <a:pt x="65" y="36"/>
                  </a:lnTo>
                  <a:lnTo>
                    <a:pt x="65" y="10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4" name="Freeform 573"/>
            <p:cNvSpPr>
              <a:spLocks/>
            </p:cNvSpPr>
            <p:nvPr/>
          </p:nvSpPr>
          <p:spPr bwMode="auto">
            <a:xfrm>
              <a:off x="8551863" y="1538288"/>
              <a:ext cx="101600" cy="163513"/>
            </a:xfrm>
            <a:custGeom>
              <a:avLst/>
              <a:gdLst>
                <a:gd name="T0" fmla="*/ 64 w 64"/>
                <a:gd name="T1" fmla="*/ 103 h 103"/>
                <a:gd name="T2" fmla="*/ 0 w 64"/>
                <a:gd name="T3" fmla="*/ 64 h 103"/>
                <a:gd name="T4" fmla="*/ 0 w 64"/>
                <a:gd name="T5" fmla="*/ 0 h 103"/>
                <a:gd name="T6" fmla="*/ 64 w 64"/>
                <a:gd name="T7" fmla="*/ 38 h 103"/>
                <a:gd name="T8" fmla="*/ 64 w 64"/>
                <a:gd name="T9" fmla="*/ 103 h 103"/>
              </a:gdLst>
              <a:ahLst/>
              <a:cxnLst>
                <a:cxn ang="0">
                  <a:pos x="T0" y="T1"/>
                </a:cxn>
                <a:cxn ang="0">
                  <a:pos x="T2" y="T3"/>
                </a:cxn>
                <a:cxn ang="0">
                  <a:pos x="T4" y="T5"/>
                </a:cxn>
                <a:cxn ang="0">
                  <a:pos x="T6" y="T7"/>
                </a:cxn>
                <a:cxn ang="0">
                  <a:pos x="T8" y="T9"/>
                </a:cxn>
              </a:cxnLst>
              <a:rect l="0" t="0" r="r" b="b"/>
              <a:pathLst>
                <a:path w="64" h="103">
                  <a:moveTo>
                    <a:pt x="64" y="103"/>
                  </a:moveTo>
                  <a:lnTo>
                    <a:pt x="0" y="64"/>
                  </a:lnTo>
                  <a:lnTo>
                    <a:pt x="0" y="0"/>
                  </a:lnTo>
                  <a:lnTo>
                    <a:pt x="64" y="38"/>
                  </a:lnTo>
                  <a:lnTo>
                    <a:pt x="64" y="10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5" name="Freeform 574"/>
            <p:cNvSpPr>
              <a:spLocks/>
            </p:cNvSpPr>
            <p:nvPr/>
          </p:nvSpPr>
          <p:spPr bwMode="auto">
            <a:xfrm>
              <a:off x="8551863" y="1689100"/>
              <a:ext cx="101600" cy="163513"/>
            </a:xfrm>
            <a:custGeom>
              <a:avLst/>
              <a:gdLst>
                <a:gd name="T0" fmla="*/ 64 w 64"/>
                <a:gd name="T1" fmla="*/ 103 h 103"/>
                <a:gd name="T2" fmla="*/ 0 w 64"/>
                <a:gd name="T3" fmla="*/ 65 h 103"/>
                <a:gd name="T4" fmla="*/ 0 w 64"/>
                <a:gd name="T5" fmla="*/ 0 h 103"/>
                <a:gd name="T6" fmla="*/ 64 w 64"/>
                <a:gd name="T7" fmla="*/ 39 h 103"/>
                <a:gd name="T8" fmla="*/ 64 w 64"/>
                <a:gd name="T9" fmla="*/ 103 h 103"/>
              </a:gdLst>
              <a:ahLst/>
              <a:cxnLst>
                <a:cxn ang="0">
                  <a:pos x="T0" y="T1"/>
                </a:cxn>
                <a:cxn ang="0">
                  <a:pos x="T2" y="T3"/>
                </a:cxn>
                <a:cxn ang="0">
                  <a:pos x="T4" y="T5"/>
                </a:cxn>
                <a:cxn ang="0">
                  <a:pos x="T6" y="T7"/>
                </a:cxn>
                <a:cxn ang="0">
                  <a:pos x="T8" y="T9"/>
                </a:cxn>
              </a:cxnLst>
              <a:rect l="0" t="0" r="r" b="b"/>
              <a:pathLst>
                <a:path w="64" h="103">
                  <a:moveTo>
                    <a:pt x="64" y="103"/>
                  </a:moveTo>
                  <a:lnTo>
                    <a:pt x="0" y="65"/>
                  </a:lnTo>
                  <a:lnTo>
                    <a:pt x="0" y="0"/>
                  </a:lnTo>
                  <a:lnTo>
                    <a:pt x="64" y="39"/>
                  </a:lnTo>
                  <a:lnTo>
                    <a:pt x="64" y="103"/>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6" name="Freeform 575"/>
            <p:cNvSpPr>
              <a:spLocks/>
            </p:cNvSpPr>
            <p:nvPr/>
          </p:nvSpPr>
          <p:spPr bwMode="auto">
            <a:xfrm>
              <a:off x="8702675" y="1627188"/>
              <a:ext cx="103188" cy="160338"/>
            </a:xfrm>
            <a:custGeom>
              <a:avLst/>
              <a:gdLst>
                <a:gd name="T0" fmla="*/ 65 w 65"/>
                <a:gd name="T1" fmla="*/ 101 h 101"/>
                <a:gd name="T2" fmla="*/ 0 w 65"/>
                <a:gd name="T3" fmla="*/ 65 h 101"/>
                <a:gd name="T4" fmla="*/ 0 w 65"/>
                <a:gd name="T5" fmla="*/ 0 h 101"/>
                <a:gd name="T6" fmla="*/ 65 w 65"/>
                <a:gd name="T7" fmla="*/ 37 h 101"/>
                <a:gd name="T8" fmla="*/ 65 w 65"/>
                <a:gd name="T9" fmla="*/ 101 h 101"/>
              </a:gdLst>
              <a:ahLst/>
              <a:cxnLst>
                <a:cxn ang="0">
                  <a:pos x="T0" y="T1"/>
                </a:cxn>
                <a:cxn ang="0">
                  <a:pos x="T2" y="T3"/>
                </a:cxn>
                <a:cxn ang="0">
                  <a:pos x="T4" y="T5"/>
                </a:cxn>
                <a:cxn ang="0">
                  <a:pos x="T6" y="T7"/>
                </a:cxn>
                <a:cxn ang="0">
                  <a:pos x="T8" y="T9"/>
                </a:cxn>
              </a:cxnLst>
              <a:rect l="0" t="0" r="r" b="b"/>
              <a:pathLst>
                <a:path w="65" h="101">
                  <a:moveTo>
                    <a:pt x="65" y="101"/>
                  </a:moveTo>
                  <a:lnTo>
                    <a:pt x="0" y="65"/>
                  </a:lnTo>
                  <a:lnTo>
                    <a:pt x="0" y="0"/>
                  </a:lnTo>
                  <a:lnTo>
                    <a:pt x="65" y="37"/>
                  </a:lnTo>
                  <a:lnTo>
                    <a:pt x="65" y="101"/>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7" name="Freeform 576"/>
            <p:cNvSpPr>
              <a:spLocks/>
            </p:cNvSpPr>
            <p:nvPr/>
          </p:nvSpPr>
          <p:spPr bwMode="auto">
            <a:xfrm>
              <a:off x="10379075" y="2049463"/>
              <a:ext cx="360363" cy="484188"/>
            </a:xfrm>
            <a:custGeom>
              <a:avLst/>
              <a:gdLst>
                <a:gd name="T0" fmla="*/ 227 w 227"/>
                <a:gd name="T1" fmla="*/ 132 h 305"/>
                <a:gd name="T2" fmla="*/ 0 w 227"/>
                <a:gd name="T3" fmla="*/ 0 h 305"/>
                <a:gd name="T4" fmla="*/ 0 w 227"/>
                <a:gd name="T5" fmla="*/ 173 h 305"/>
                <a:gd name="T6" fmla="*/ 227 w 227"/>
                <a:gd name="T7" fmla="*/ 305 h 305"/>
                <a:gd name="T8" fmla="*/ 227 w 227"/>
                <a:gd name="T9" fmla="*/ 132 h 305"/>
              </a:gdLst>
              <a:ahLst/>
              <a:cxnLst>
                <a:cxn ang="0">
                  <a:pos x="T0" y="T1"/>
                </a:cxn>
                <a:cxn ang="0">
                  <a:pos x="T2" y="T3"/>
                </a:cxn>
                <a:cxn ang="0">
                  <a:pos x="T4" y="T5"/>
                </a:cxn>
                <a:cxn ang="0">
                  <a:pos x="T6" y="T7"/>
                </a:cxn>
                <a:cxn ang="0">
                  <a:pos x="T8" y="T9"/>
                </a:cxn>
              </a:cxnLst>
              <a:rect l="0" t="0" r="r" b="b"/>
              <a:pathLst>
                <a:path w="227" h="305">
                  <a:moveTo>
                    <a:pt x="227" y="132"/>
                  </a:moveTo>
                  <a:lnTo>
                    <a:pt x="0" y="0"/>
                  </a:lnTo>
                  <a:lnTo>
                    <a:pt x="0" y="173"/>
                  </a:lnTo>
                  <a:lnTo>
                    <a:pt x="227" y="305"/>
                  </a:lnTo>
                  <a:lnTo>
                    <a:pt x="227" y="132"/>
                  </a:lnTo>
                  <a:close/>
                </a:path>
              </a:pathLst>
            </a:custGeom>
            <a:solidFill>
              <a:srgbClr val="4064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8" name="Freeform 577"/>
            <p:cNvSpPr>
              <a:spLocks/>
            </p:cNvSpPr>
            <p:nvPr/>
          </p:nvSpPr>
          <p:spPr bwMode="auto">
            <a:xfrm>
              <a:off x="10379075" y="2722563"/>
              <a:ext cx="360363" cy="725488"/>
            </a:xfrm>
            <a:custGeom>
              <a:avLst/>
              <a:gdLst>
                <a:gd name="T0" fmla="*/ 0 w 227"/>
                <a:gd name="T1" fmla="*/ 325 h 457"/>
                <a:gd name="T2" fmla="*/ 227 w 227"/>
                <a:gd name="T3" fmla="*/ 457 h 457"/>
                <a:gd name="T4" fmla="*/ 227 w 227"/>
                <a:gd name="T5" fmla="*/ 132 h 457"/>
                <a:gd name="T6" fmla="*/ 0 w 227"/>
                <a:gd name="T7" fmla="*/ 0 h 457"/>
                <a:gd name="T8" fmla="*/ 0 w 227"/>
                <a:gd name="T9" fmla="*/ 325 h 457"/>
              </a:gdLst>
              <a:ahLst/>
              <a:cxnLst>
                <a:cxn ang="0">
                  <a:pos x="T0" y="T1"/>
                </a:cxn>
                <a:cxn ang="0">
                  <a:pos x="T2" y="T3"/>
                </a:cxn>
                <a:cxn ang="0">
                  <a:pos x="T4" y="T5"/>
                </a:cxn>
                <a:cxn ang="0">
                  <a:pos x="T6" y="T7"/>
                </a:cxn>
                <a:cxn ang="0">
                  <a:pos x="T8" y="T9"/>
                </a:cxn>
              </a:cxnLst>
              <a:rect l="0" t="0" r="r" b="b"/>
              <a:pathLst>
                <a:path w="227" h="457">
                  <a:moveTo>
                    <a:pt x="0" y="325"/>
                  </a:moveTo>
                  <a:lnTo>
                    <a:pt x="227" y="457"/>
                  </a:lnTo>
                  <a:lnTo>
                    <a:pt x="227" y="132"/>
                  </a:lnTo>
                  <a:lnTo>
                    <a:pt x="0" y="0"/>
                  </a:lnTo>
                  <a:lnTo>
                    <a:pt x="0" y="325"/>
                  </a:lnTo>
                  <a:close/>
                </a:path>
              </a:pathLst>
            </a:custGeom>
            <a:solidFill>
              <a:srgbClr val="4064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89" name="Freeform 578"/>
            <p:cNvSpPr>
              <a:spLocks/>
            </p:cNvSpPr>
            <p:nvPr/>
          </p:nvSpPr>
          <p:spPr bwMode="auto">
            <a:xfrm>
              <a:off x="10379075" y="2324100"/>
              <a:ext cx="360363" cy="608013"/>
            </a:xfrm>
            <a:custGeom>
              <a:avLst/>
              <a:gdLst>
                <a:gd name="T0" fmla="*/ 0 w 227"/>
                <a:gd name="T1" fmla="*/ 0 h 383"/>
                <a:gd name="T2" fmla="*/ 0 w 227"/>
                <a:gd name="T3" fmla="*/ 251 h 383"/>
                <a:gd name="T4" fmla="*/ 227 w 227"/>
                <a:gd name="T5" fmla="*/ 383 h 383"/>
                <a:gd name="T6" fmla="*/ 227 w 227"/>
                <a:gd name="T7" fmla="*/ 132 h 383"/>
                <a:gd name="T8" fmla="*/ 0 w 227"/>
                <a:gd name="T9" fmla="*/ 0 h 383"/>
              </a:gdLst>
              <a:ahLst/>
              <a:cxnLst>
                <a:cxn ang="0">
                  <a:pos x="T0" y="T1"/>
                </a:cxn>
                <a:cxn ang="0">
                  <a:pos x="T2" y="T3"/>
                </a:cxn>
                <a:cxn ang="0">
                  <a:pos x="T4" y="T5"/>
                </a:cxn>
                <a:cxn ang="0">
                  <a:pos x="T6" y="T7"/>
                </a:cxn>
                <a:cxn ang="0">
                  <a:pos x="T8" y="T9"/>
                </a:cxn>
              </a:cxnLst>
              <a:rect l="0" t="0" r="r" b="b"/>
              <a:pathLst>
                <a:path w="227" h="383">
                  <a:moveTo>
                    <a:pt x="0" y="0"/>
                  </a:moveTo>
                  <a:lnTo>
                    <a:pt x="0" y="251"/>
                  </a:lnTo>
                  <a:lnTo>
                    <a:pt x="227" y="383"/>
                  </a:lnTo>
                  <a:lnTo>
                    <a:pt x="227" y="132"/>
                  </a:lnTo>
                  <a:lnTo>
                    <a:pt x="0" y="0"/>
                  </a:lnTo>
                  <a:close/>
                </a:path>
              </a:pathLst>
            </a:custGeom>
            <a:solidFill>
              <a:srgbClr val="4C76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0" name="Freeform 579"/>
            <p:cNvSpPr>
              <a:spLocks/>
            </p:cNvSpPr>
            <p:nvPr/>
          </p:nvSpPr>
          <p:spPr bwMode="auto">
            <a:xfrm>
              <a:off x="10379075" y="2324100"/>
              <a:ext cx="114300" cy="131763"/>
            </a:xfrm>
            <a:custGeom>
              <a:avLst/>
              <a:gdLst>
                <a:gd name="T0" fmla="*/ 0 w 72"/>
                <a:gd name="T1" fmla="*/ 0 h 83"/>
                <a:gd name="T2" fmla="*/ 0 w 72"/>
                <a:gd name="T3" fmla="*/ 39 h 83"/>
                <a:gd name="T4" fmla="*/ 72 w 72"/>
                <a:gd name="T5" fmla="*/ 83 h 83"/>
                <a:gd name="T6" fmla="*/ 72 w 72"/>
                <a:gd name="T7" fmla="*/ 42 h 83"/>
                <a:gd name="T8" fmla="*/ 0 w 72"/>
                <a:gd name="T9" fmla="*/ 0 h 83"/>
              </a:gdLst>
              <a:ahLst/>
              <a:cxnLst>
                <a:cxn ang="0">
                  <a:pos x="T0" y="T1"/>
                </a:cxn>
                <a:cxn ang="0">
                  <a:pos x="T2" y="T3"/>
                </a:cxn>
                <a:cxn ang="0">
                  <a:pos x="T4" y="T5"/>
                </a:cxn>
                <a:cxn ang="0">
                  <a:pos x="T6" y="T7"/>
                </a:cxn>
                <a:cxn ang="0">
                  <a:pos x="T8" y="T9"/>
                </a:cxn>
              </a:cxnLst>
              <a:rect l="0" t="0" r="r" b="b"/>
              <a:pathLst>
                <a:path w="72" h="83">
                  <a:moveTo>
                    <a:pt x="0" y="0"/>
                  </a:moveTo>
                  <a:lnTo>
                    <a:pt x="0" y="39"/>
                  </a:lnTo>
                  <a:lnTo>
                    <a:pt x="72" y="83"/>
                  </a:lnTo>
                  <a:lnTo>
                    <a:pt x="72" y="42"/>
                  </a:lnTo>
                  <a:lnTo>
                    <a:pt x="0" y="0"/>
                  </a:lnTo>
                  <a:close/>
                </a:path>
              </a:pathLst>
            </a:custGeom>
            <a:solidFill>
              <a:srgbClr val="3552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1" name="Freeform 580"/>
            <p:cNvSpPr>
              <a:spLocks/>
            </p:cNvSpPr>
            <p:nvPr/>
          </p:nvSpPr>
          <p:spPr bwMode="auto">
            <a:xfrm>
              <a:off x="10493375" y="2390775"/>
              <a:ext cx="131763" cy="139700"/>
            </a:xfrm>
            <a:custGeom>
              <a:avLst/>
              <a:gdLst>
                <a:gd name="T0" fmla="*/ 0 w 83"/>
                <a:gd name="T1" fmla="*/ 0 h 88"/>
                <a:gd name="T2" fmla="*/ 0 w 83"/>
                <a:gd name="T3" fmla="*/ 41 h 88"/>
                <a:gd name="T4" fmla="*/ 83 w 83"/>
                <a:gd name="T5" fmla="*/ 88 h 88"/>
                <a:gd name="T6" fmla="*/ 83 w 83"/>
                <a:gd name="T7" fmla="*/ 46 h 88"/>
                <a:gd name="T8" fmla="*/ 0 w 83"/>
                <a:gd name="T9" fmla="*/ 0 h 88"/>
              </a:gdLst>
              <a:ahLst/>
              <a:cxnLst>
                <a:cxn ang="0">
                  <a:pos x="T0" y="T1"/>
                </a:cxn>
                <a:cxn ang="0">
                  <a:pos x="T2" y="T3"/>
                </a:cxn>
                <a:cxn ang="0">
                  <a:pos x="T4" y="T5"/>
                </a:cxn>
                <a:cxn ang="0">
                  <a:pos x="T6" y="T7"/>
                </a:cxn>
                <a:cxn ang="0">
                  <a:pos x="T8" y="T9"/>
                </a:cxn>
              </a:cxnLst>
              <a:rect l="0" t="0" r="r" b="b"/>
              <a:pathLst>
                <a:path w="83" h="88">
                  <a:moveTo>
                    <a:pt x="0" y="0"/>
                  </a:moveTo>
                  <a:lnTo>
                    <a:pt x="0" y="41"/>
                  </a:lnTo>
                  <a:lnTo>
                    <a:pt x="83" y="88"/>
                  </a:lnTo>
                  <a:lnTo>
                    <a:pt x="83" y="46"/>
                  </a:lnTo>
                  <a:lnTo>
                    <a:pt x="0" y="0"/>
                  </a:lnTo>
                  <a:close/>
                </a:path>
              </a:pathLst>
            </a:custGeom>
            <a:solidFill>
              <a:srgbClr val="456B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2" name="Freeform 581"/>
            <p:cNvSpPr>
              <a:spLocks/>
            </p:cNvSpPr>
            <p:nvPr/>
          </p:nvSpPr>
          <p:spPr bwMode="auto">
            <a:xfrm>
              <a:off x="10625138" y="2463800"/>
              <a:ext cx="114300" cy="131763"/>
            </a:xfrm>
            <a:custGeom>
              <a:avLst/>
              <a:gdLst>
                <a:gd name="T0" fmla="*/ 72 w 72"/>
                <a:gd name="T1" fmla="*/ 44 h 83"/>
                <a:gd name="T2" fmla="*/ 0 w 72"/>
                <a:gd name="T3" fmla="*/ 0 h 83"/>
                <a:gd name="T4" fmla="*/ 0 w 72"/>
                <a:gd name="T5" fmla="*/ 42 h 83"/>
                <a:gd name="T6" fmla="*/ 72 w 72"/>
                <a:gd name="T7" fmla="*/ 83 h 83"/>
                <a:gd name="T8" fmla="*/ 72 w 72"/>
                <a:gd name="T9" fmla="*/ 44 h 83"/>
              </a:gdLst>
              <a:ahLst/>
              <a:cxnLst>
                <a:cxn ang="0">
                  <a:pos x="T0" y="T1"/>
                </a:cxn>
                <a:cxn ang="0">
                  <a:pos x="T2" y="T3"/>
                </a:cxn>
                <a:cxn ang="0">
                  <a:pos x="T4" y="T5"/>
                </a:cxn>
                <a:cxn ang="0">
                  <a:pos x="T6" y="T7"/>
                </a:cxn>
                <a:cxn ang="0">
                  <a:pos x="T8" y="T9"/>
                </a:cxn>
              </a:cxnLst>
              <a:rect l="0" t="0" r="r" b="b"/>
              <a:pathLst>
                <a:path w="72" h="83">
                  <a:moveTo>
                    <a:pt x="72" y="44"/>
                  </a:moveTo>
                  <a:lnTo>
                    <a:pt x="0" y="0"/>
                  </a:lnTo>
                  <a:lnTo>
                    <a:pt x="0" y="42"/>
                  </a:lnTo>
                  <a:lnTo>
                    <a:pt x="72" y="83"/>
                  </a:lnTo>
                  <a:lnTo>
                    <a:pt x="72" y="44"/>
                  </a:lnTo>
                  <a:close/>
                </a:path>
              </a:pathLst>
            </a:custGeom>
            <a:solidFill>
              <a:srgbClr val="3552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3" name="Freeform 582"/>
            <p:cNvSpPr>
              <a:spLocks/>
            </p:cNvSpPr>
            <p:nvPr/>
          </p:nvSpPr>
          <p:spPr bwMode="auto">
            <a:xfrm>
              <a:off x="10428288" y="2792413"/>
              <a:ext cx="261938" cy="176213"/>
            </a:xfrm>
            <a:custGeom>
              <a:avLst/>
              <a:gdLst>
                <a:gd name="T0" fmla="*/ 61 w 64"/>
                <a:gd name="T1" fmla="*/ 42 h 43"/>
                <a:gd name="T2" fmla="*/ 3 w 64"/>
                <a:gd name="T3" fmla="*/ 8 h 43"/>
                <a:gd name="T4" fmla="*/ 0 w 64"/>
                <a:gd name="T5" fmla="*/ 3 h 43"/>
                <a:gd name="T6" fmla="*/ 0 w 64"/>
                <a:gd name="T7" fmla="*/ 3 h 43"/>
                <a:gd name="T8" fmla="*/ 3 w 64"/>
                <a:gd name="T9" fmla="*/ 1 h 43"/>
                <a:gd name="T10" fmla="*/ 61 w 64"/>
                <a:gd name="T11" fmla="*/ 35 h 43"/>
                <a:gd name="T12" fmla="*/ 64 w 64"/>
                <a:gd name="T13" fmla="*/ 40 h 43"/>
                <a:gd name="T14" fmla="*/ 64 w 64"/>
                <a:gd name="T15" fmla="*/ 40 h 43"/>
                <a:gd name="T16" fmla="*/ 61 w 64"/>
                <a:gd name="T1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43">
                  <a:moveTo>
                    <a:pt x="61" y="42"/>
                  </a:moveTo>
                  <a:cubicBezTo>
                    <a:pt x="3" y="8"/>
                    <a:pt x="3" y="8"/>
                    <a:pt x="3" y="8"/>
                  </a:cubicBezTo>
                  <a:cubicBezTo>
                    <a:pt x="1" y="7"/>
                    <a:pt x="0" y="5"/>
                    <a:pt x="0" y="3"/>
                  </a:cubicBezTo>
                  <a:cubicBezTo>
                    <a:pt x="0" y="3"/>
                    <a:pt x="0" y="3"/>
                    <a:pt x="0" y="3"/>
                  </a:cubicBezTo>
                  <a:cubicBezTo>
                    <a:pt x="0" y="1"/>
                    <a:pt x="1" y="0"/>
                    <a:pt x="3" y="1"/>
                  </a:cubicBezTo>
                  <a:cubicBezTo>
                    <a:pt x="61" y="35"/>
                    <a:pt x="61" y="35"/>
                    <a:pt x="61" y="35"/>
                  </a:cubicBezTo>
                  <a:cubicBezTo>
                    <a:pt x="63" y="36"/>
                    <a:pt x="64" y="38"/>
                    <a:pt x="64" y="40"/>
                  </a:cubicBezTo>
                  <a:cubicBezTo>
                    <a:pt x="64" y="40"/>
                    <a:pt x="64" y="40"/>
                    <a:pt x="64" y="40"/>
                  </a:cubicBezTo>
                  <a:cubicBezTo>
                    <a:pt x="64" y="42"/>
                    <a:pt x="63" y="43"/>
                    <a:pt x="61" y="42"/>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4" name="Freeform 583"/>
            <p:cNvSpPr>
              <a:spLocks/>
            </p:cNvSpPr>
            <p:nvPr/>
          </p:nvSpPr>
          <p:spPr bwMode="auto">
            <a:xfrm>
              <a:off x="8932863" y="1352550"/>
              <a:ext cx="463550" cy="274638"/>
            </a:xfrm>
            <a:custGeom>
              <a:avLst/>
              <a:gdLst>
                <a:gd name="T0" fmla="*/ 111 w 113"/>
                <a:gd name="T1" fmla="*/ 66 h 67"/>
                <a:gd name="T2" fmla="*/ 2 w 113"/>
                <a:gd name="T3" fmla="*/ 4 h 67"/>
                <a:gd name="T4" fmla="*/ 0 w 113"/>
                <a:gd name="T5" fmla="*/ 1 h 67"/>
                <a:gd name="T6" fmla="*/ 0 w 113"/>
                <a:gd name="T7" fmla="*/ 1 h 67"/>
                <a:gd name="T8" fmla="*/ 2 w 113"/>
                <a:gd name="T9" fmla="*/ 0 h 67"/>
                <a:gd name="T10" fmla="*/ 111 w 113"/>
                <a:gd name="T11" fmla="*/ 63 h 67"/>
                <a:gd name="T12" fmla="*/ 113 w 113"/>
                <a:gd name="T13" fmla="*/ 66 h 67"/>
                <a:gd name="T14" fmla="*/ 113 w 113"/>
                <a:gd name="T15" fmla="*/ 66 h 67"/>
                <a:gd name="T16" fmla="*/ 111 w 113"/>
                <a:gd name="T17" fmla="*/ 6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67">
                  <a:moveTo>
                    <a:pt x="111" y="66"/>
                  </a:moveTo>
                  <a:cubicBezTo>
                    <a:pt x="2" y="4"/>
                    <a:pt x="2" y="4"/>
                    <a:pt x="2" y="4"/>
                  </a:cubicBezTo>
                  <a:cubicBezTo>
                    <a:pt x="1" y="3"/>
                    <a:pt x="0" y="2"/>
                    <a:pt x="0" y="1"/>
                  </a:cubicBezTo>
                  <a:cubicBezTo>
                    <a:pt x="0" y="1"/>
                    <a:pt x="0" y="1"/>
                    <a:pt x="0" y="1"/>
                  </a:cubicBezTo>
                  <a:cubicBezTo>
                    <a:pt x="0" y="0"/>
                    <a:pt x="1" y="0"/>
                    <a:pt x="2" y="0"/>
                  </a:cubicBezTo>
                  <a:cubicBezTo>
                    <a:pt x="111" y="63"/>
                    <a:pt x="111" y="63"/>
                    <a:pt x="111" y="63"/>
                  </a:cubicBezTo>
                  <a:cubicBezTo>
                    <a:pt x="112" y="64"/>
                    <a:pt x="113" y="65"/>
                    <a:pt x="113" y="66"/>
                  </a:cubicBezTo>
                  <a:cubicBezTo>
                    <a:pt x="113" y="66"/>
                    <a:pt x="113" y="66"/>
                    <a:pt x="113" y="66"/>
                  </a:cubicBezTo>
                  <a:cubicBezTo>
                    <a:pt x="113" y="67"/>
                    <a:pt x="112" y="67"/>
                    <a:pt x="111" y="66"/>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5" name="Freeform 584"/>
            <p:cNvSpPr>
              <a:spLocks/>
            </p:cNvSpPr>
            <p:nvPr/>
          </p:nvSpPr>
          <p:spPr bwMode="auto">
            <a:xfrm>
              <a:off x="8932863" y="1435100"/>
              <a:ext cx="463550" cy="274638"/>
            </a:xfrm>
            <a:custGeom>
              <a:avLst/>
              <a:gdLst>
                <a:gd name="T0" fmla="*/ 111 w 113"/>
                <a:gd name="T1" fmla="*/ 67 h 67"/>
                <a:gd name="T2" fmla="*/ 2 w 113"/>
                <a:gd name="T3" fmla="*/ 4 h 67"/>
                <a:gd name="T4" fmla="*/ 0 w 113"/>
                <a:gd name="T5" fmla="*/ 1 h 67"/>
                <a:gd name="T6" fmla="*/ 0 w 113"/>
                <a:gd name="T7" fmla="*/ 1 h 67"/>
                <a:gd name="T8" fmla="*/ 2 w 113"/>
                <a:gd name="T9" fmla="*/ 0 h 67"/>
                <a:gd name="T10" fmla="*/ 111 w 113"/>
                <a:gd name="T11" fmla="*/ 63 h 67"/>
                <a:gd name="T12" fmla="*/ 113 w 113"/>
                <a:gd name="T13" fmla="*/ 66 h 67"/>
                <a:gd name="T14" fmla="*/ 113 w 113"/>
                <a:gd name="T15" fmla="*/ 66 h 67"/>
                <a:gd name="T16" fmla="*/ 111 w 113"/>
                <a:gd name="T1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67">
                  <a:moveTo>
                    <a:pt x="111" y="67"/>
                  </a:moveTo>
                  <a:cubicBezTo>
                    <a:pt x="2" y="4"/>
                    <a:pt x="2" y="4"/>
                    <a:pt x="2" y="4"/>
                  </a:cubicBezTo>
                  <a:cubicBezTo>
                    <a:pt x="1" y="3"/>
                    <a:pt x="0" y="2"/>
                    <a:pt x="0" y="1"/>
                  </a:cubicBezTo>
                  <a:cubicBezTo>
                    <a:pt x="0" y="1"/>
                    <a:pt x="0" y="1"/>
                    <a:pt x="0" y="1"/>
                  </a:cubicBezTo>
                  <a:cubicBezTo>
                    <a:pt x="0" y="0"/>
                    <a:pt x="1" y="0"/>
                    <a:pt x="2" y="0"/>
                  </a:cubicBezTo>
                  <a:cubicBezTo>
                    <a:pt x="111" y="63"/>
                    <a:pt x="111" y="63"/>
                    <a:pt x="111" y="63"/>
                  </a:cubicBezTo>
                  <a:cubicBezTo>
                    <a:pt x="112" y="64"/>
                    <a:pt x="113" y="65"/>
                    <a:pt x="113" y="66"/>
                  </a:cubicBezTo>
                  <a:cubicBezTo>
                    <a:pt x="113" y="66"/>
                    <a:pt x="113" y="66"/>
                    <a:pt x="113" y="66"/>
                  </a:cubicBezTo>
                  <a:cubicBezTo>
                    <a:pt x="113" y="67"/>
                    <a:pt x="112" y="67"/>
                    <a:pt x="111" y="67"/>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6" name="Freeform 585"/>
            <p:cNvSpPr>
              <a:spLocks/>
            </p:cNvSpPr>
            <p:nvPr/>
          </p:nvSpPr>
          <p:spPr bwMode="auto">
            <a:xfrm>
              <a:off x="8932863" y="1517650"/>
              <a:ext cx="463550" cy="274638"/>
            </a:xfrm>
            <a:custGeom>
              <a:avLst/>
              <a:gdLst>
                <a:gd name="T0" fmla="*/ 111 w 113"/>
                <a:gd name="T1" fmla="*/ 67 h 67"/>
                <a:gd name="T2" fmla="*/ 2 w 113"/>
                <a:gd name="T3" fmla="*/ 4 h 67"/>
                <a:gd name="T4" fmla="*/ 0 w 113"/>
                <a:gd name="T5" fmla="*/ 1 h 67"/>
                <a:gd name="T6" fmla="*/ 0 w 113"/>
                <a:gd name="T7" fmla="*/ 1 h 67"/>
                <a:gd name="T8" fmla="*/ 2 w 113"/>
                <a:gd name="T9" fmla="*/ 0 h 67"/>
                <a:gd name="T10" fmla="*/ 111 w 113"/>
                <a:gd name="T11" fmla="*/ 63 h 67"/>
                <a:gd name="T12" fmla="*/ 113 w 113"/>
                <a:gd name="T13" fmla="*/ 66 h 67"/>
                <a:gd name="T14" fmla="*/ 113 w 113"/>
                <a:gd name="T15" fmla="*/ 66 h 67"/>
                <a:gd name="T16" fmla="*/ 111 w 113"/>
                <a:gd name="T1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67">
                  <a:moveTo>
                    <a:pt x="111" y="67"/>
                  </a:moveTo>
                  <a:cubicBezTo>
                    <a:pt x="2" y="4"/>
                    <a:pt x="2" y="4"/>
                    <a:pt x="2" y="4"/>
                  </a:cubicBezTo>
                  <a:cubicBezTo>
                    <a:pt x="1" y="3"/>
                    <a:pt x="0" y="2"/>
                    <a:pt x="0" y="1"/>
                  </a:cubicBezTo>
                  <a:cubicBezTo>
                    <a:pt x="0" y="1"/>
                    <a:pt x="0" y="1"/>
                    <a:pt x="0" y="1"/>
                  </a:cubicBezTo>
                  <a:cubicBezTo>
                    <a:pt x="0" y="0"/>
                    <a:pt x="1" y="0"/>
                    <a:pt x="2" y="0"/>
                  </a:cubicBezTo>
                  <a:cubicBezTo>
                    <a:pt x="111" y="63"/>
                    <a:pt x="111" y="63"/>
                    <a:pt x="111" y="63"/>
                  </a:cubicBezTo>
                  <a:cubicBezTo>
                    <a:pt x="112" y="64"/>
                    <a:pt x="113" y="65"/>
                    <a:pt x="113" y="66"/>
                  </a:cubicBezTo>
                  <a:cubicBezTo>
                    <a:pt x="113" y="66"/>
                    <a:pt x="113" y="66"/>
                    <a:pt x="113" y="66"/>
                  </a:cubicBezTo>
                  <a:cubicBezTo>
                    <a:pt x="113" y="67"/>
                    <a:pt x="112" y="67"/>
                    <a:pt x="111" y="67"/>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7" name="Freeform 586"/>
            <p:cNvSpPr>
              <a:spLocks/>
            </p:cNvSpPr>
            <p:nvPr/>
          </p:nvSpPr>
          <p:spPr bwMode="auto">
            <a:xfrm>
              <a:off x="8932863" y="1598613"/>
              <a:ext cx="463550" cy="274638"/>
            </a:xfrm>
            <a:custGeom>
              <a:avLst/>
              <a:gdLst>
                <a:gd name="T0" fmla="*/ 111 w 113"/>
                <a:gd name="T1" fmla="*/ 67 h 67"/>
                <a:gd name="T2" fmla="*/ 2 w 113"/>
                <a:gd name="T3" fmla="*/ 4 h 67"/>
                <a:gd name="T4" fmla="*/ 0 w 113"/>
                <a:gd name="T5" fmla="*/ 1 h 67"/>
                <a:gd name="T6" fmla="*/ 0 w 113"/>
                <a:gd name="T7" fmla="*/ 1 h 67"/>
                <a:gd name="T8" fmla="*/ 2 w 113"/>
                <a:gd name="T9" fmla="*/ 0 h 67"/>
                <a:gd name="T10" fmla="*/ 111 w 113"/>
                <a:gd name="T11" fmla="*/ 63 h 67"/>
                <a:gd name="T12" fmla="*/ 113 w 113"/>
                <a:gd name="T13" fmla="*/ 66 h 67"/>
                <a:gd name="T14" fmla="*/ 113 w 113"/>
                <a:gd name="T15" fmla="*/ 66 h 67"/>
                <a:gd name="T16" fmla="*/ 111 w 113"/>
                <a:gd name="T1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67">
                  <a:moveTo>
                    <a:pt x="111" y="67"/>
                  </a:moveTo>
                  <a:cubicBezTo>
                    <a:pt x="2" y="4"/>
                    <a:pt x="2" y="4"/>
                    <a:pt x="2" y="4"/>
                  </a:cubicBezTo>
                  <a:cubicBezTo>
                    <a:pt x="1" y="3"/>
                    <a:pt x="0" y="2"/>
                    <a:pt x="0" y="1"/>
                  </a:cubicBezTo>
                  <a:cubicBezTo>
                    <a:pt x="0" y="1"/>
                    <a:pt x="0" y="1"/>
                    <a:pt x="0" y="1"/>
                  </a:cubicBezTo>
                  <a:cubicBezTo>
                    <a:pt x="0" y="0"/>
                    <a:pt x="1" y="0"/>
                    <a:pt x="2" y="0"/>
                  </a:cubicBezTo>
                  <a:cubicBezTo>
                    <a:pt x="111" y="63"/>
                    <a:pt x="111" y="63"/>
                    <a:pt x="111" y="63"/>
                  </a:cubicBezTo>
                  <a:cubicBezTo>
                    <a:pt x="112" y="64"/>
                    <a:pt x="113" y="65"/>
                    <a:pt x="113" y="66"/>
                  </a:cubicBezTo>
                  <a:cubicBezTo>
                    <a:pt x="113" y="66"/>
                    <a:pt x="113" y="66"/>
                    <a:pt x="113" y="66"/>
                  </a:cubicBezTo>
                  <a:cubicBezTo>
                    <a:pt x="113" y="67"/>
                    <a:pt x="112" y="67"/>
                    <a:pt x="111" y="67"/>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8" name="Freeform 587"/>
            <p:cNvSpPr>
              <a:spLocks/>
            </p:cNvSpPr>
            <p:nvPr/>
          </p:nvSpPr>
          <p:spPr bwMode="auto">
            <a:xfrm>
              <a:off x="8932863" y="1681163"/>
              <a:ext cx="463550" cy="274638"/>
            </a:xfrm>
            <a:custGeom>
              <a:avLst/>
              <a:gdLst>
                <a:gd name="T0" fmla="*/ 111 w 113"/>
                <a:gd name="T1" fmla="*/ 67 h 67"/>
                <a:gd name="T2" fmla="*/ 2 w 113"/>
                <a:gd name="T3" fmla="*/ 4 h 67"/>
                <a:gd name="T4" fmla="*/ 0 w 113"/>
                <a:gd name="T5" fmla="*/ 1 h 67"/>
                <a:gd name="T6" fmla="*/ 0 w 113"/>
                <a:gd name="T7" fmla="*/ 1 h 67"/>
                <a:gd name="T8" fmla="*/ 2 w 113"/>
                <a:gd name="T9" fmla="*/ 1 h 67"/>
                <a:gd name="T10" fmla="*/ 111 w 113"/>
                <a:gd name="T11" fmla="*/ 64 h 67"/>
                <a:gd name="T12" fmla="*/ 113 w 113"/>
                <a:gd name="T13" fmla="*/ 66 h 67"/>
                <a:gd name="T14" fmla="*/ 113 w 113"/>
                <a:gd name="T15" fmla="*/ 66 h 67"/>
                <a:gd name="T16" fmla="*/ 111 w 113"/>
                <a:gd name="T1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67">
                  <a:moveTo>
                    <a:pt x="111" y="67"/>
                  </a:moveTo>
                  <a:cubicBezTo>
                    <a:pt x="2" y="4"/>
                    <a:pt x="2" y="4"/>
                    <a:pt x="2" y="4"/>
                  </a:cubicBezTo>
                  <a:cubicBezTo>
                    <a:pt x="1" y="3"/>
                    <a:pt x="0" y="2"/>
                    <a:pt x="0" y="1"/>
                  </a:cubicBezTo>
                  <a:cubicBezTo>
                    <a:pt x="0" y="1"/>
                    <a:pt x="0" y="1"/>
                    <a:pt x="0" y="1"/>
                  </a:cubicBezTo>
                  <a:cubicBezTo>
                    <a:pt x="0" y="0"/>
                    <a:pt x="1" y="0"/>
                    <a:pt x="2" y="1"/>
                  </a:cubicBezTo>
                  <a:cubicBezTo>
                    <a:pt x="111" y="64"/>
                    <a:pt x="111" y="64"/>
                    <a:pt x="111" y="64"/>
                  </a:cubicBezTo>
                  <a:cubicBezTo>
                    <a:pt x="112" y="64"/>
                    <a:pt x="113" y="65"/>
                    <a:pt x="113" y="66"/>
                  </a:cubicBezTo>
                  <a:cubicBezTo>
                    <a:pt x="113" y="66"/>
                    <a:pt x="113" y="66"/>
                    <a:pt x="113" y="66"/>
                  </a:cubicBezTo>
                  <a:cubicBezTo>
                    <a:pt x="113" y="67"/>
                    <a:pt x="112" y="67"/>
                    <a:pt x="111" y="67"/>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699" name="Freeform 588"/>
            <p:cNvSpPr>
              <a:spLocks/>
            </p:cNvSpPr>
            <p:nvPr/>
          </p:nvSpPr>
          <p:spPr bwMode="auto">
            <a:xfrm>
              <a:off x="8932863" y="2005013"/>
              <a:ext cx="463550" cy="274638"/>
            </a:xfrm>
            <a:custGeom>
              <a:avLst/>
              <a:gdLst>
                <a:gd name="T0" fmla="*/ 111 w 113"/>
                <a:gd name="T1" fmla="*/ 67 h 67"/>
                <a:gd name="T2" fmla="*/ 2 w 113"/>
                <a:gd name="T3" fmla="*/ 4 h 67"/>
                <a:gd name="T4" fmla="*/ 0 w 113"/>
                <a:gd name="T5" fmla="*/ 1 h 67"/>
                <a:gd name="T6" fmla="*/ 0 w 113"/>
                <a:gd name="T7" fmla="*/ 1 h 67"/>
                <a:gd name="T8" fmla="*/ 2 w 113"/>
                <a:gd name="T9" fmla="*/ 1 h 67"/>
                <a:gd name="T10" fmla="*/ 111 w 113"/>
                <a:gd name="T11" fmla="*/ 63 h 67"/>
                <a:gd name="T12" fmla="*/ 113 w 113"/>
                <a:gd name="T13" fmla="*/ 66 h 67"/>
                <a:gd name="T14" fmla="*/ 113 w 113"/>
                <a:gd name="T15" fmla="*/ 66 h 67"/>
                <a:gd name="T16" fmla="*/ 111 w 113"/>
                <a:gd name="T1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67">
                  <a:moveTo>
                    <a:pt x="111" y="67"/>
                  </a:moveTo>
                  <a:cubicBezTo>
                    <a:pt x="2" y="4"/>
                    <a:pt x="2" y="4"/>
                    <a:pt x="2" y="4"/>
                  </a:cubicBezTo>
                  <a:cubicBezTo>
                    <a:pt x="1" y="3"/>
                    <a:pt x="0" y="2"/>
                    <a:pt x="0" y="1"/>
                  </a:cubicBezTo>
                  <a:cubicBezTo>
                    <a:pt x="0" y="1"/>
                    <a:pt x="0" y="1"/>
                    <a:pt x="0" y="1"/>
                  </a:cubicBezTo>
                  <a:cubicBezTo>
                    <a:pt x="0" y="0"/>
                    <a:pt x="1" y="0"/>
                    <a:pt x="2" y="1"/>
                  </a:cubicBezTo>
                  <a:cubicBezTo>
                    <a:pt x="111" y="63"/>
                    <a:pt x="111" y="63"/>
                    <a:pt x="111" y="63"/>
                  </a:cubicBezTo>
                  <a:cubicBezTo>
                    <a:pt x="112" y="64"/>
                    <a:pt x="113" y="65"/>
                    <a:pt x="113" y="66"/>
                  </a:cubicBezTo>
                  <a:cubicBezTo>
                    <a:pt x="113" y="66"/>
                    <a:pt x="113" y="66"/>
                    <a:pt x="113" y="66"/>
                  </a:cubicBezTo>
                  <a:cubicBezTo>
                    <a:pt x="113" y="67"/>
                    <a:pt x="112" y="67"/>
                    <a:pt x="111" y="67"/>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0" name="Freeform 589"/>
            <p:cNvSpPr>
              <a:spLocks/>
            </p:cNvSpPr>
            <p:nvPr/>
          </p:nvSpPr>
          <p:spPr bwMode="auto">
            <a:xfrm>
              <a:off x="8932863" y="2087563"/>
              <a:ext cx="463550" cy="277813"/>
            </a:xfrm>
            <a:custGeom>
              <a:avLst/>
              <a:gdLst>
                <a:gd name="T0" fmla="*/ 111 w 113"/>
                <a:gd name="T1" fmla="*/ 67 h 68"/>
                <a:gd name="T2" fmla="*/ 2 w 113"/>
                <a:gd name="T3" fmla="*/ 4 h 68"/>
                <a:gd name="T4" fmla="*/ 0 w 113"/>
                <a:gd name="T5" fmla="*/ 1 h 68"/>
                <a:gd name="T6" fmla="*/ 0 w 113"/>
                <a:gd name="T7" fmla="*/ 1 h 68"/>
                <a:gd name="T8" fmla="*/ 2 w 113"/>
                <a:gd name="T9" fmla="*/ 1 h 68"/>
                <a:gd name="T10" fmla="*/ 111 w 113"/>
                <a:gd name="T11" fmla="*/ 64 h 68"/>
                <a:gd name="T12" fmla="*/ 113 w 113"/>
                <a:gd name="T13" fmla="*/ 66 h 68"/>
                <a:gd name="T14" fmla="*/ 113 w 113"/>
                <a:gd name="T15" fmla="*/ 66 h 68"/>
                <a:gd name="T16" fmla="*/ 111 w 113"/>
                <a:gd name="T17"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68">
                  <a:moveTo>
                    <a:pt x="111" y="67"/>
                  </a:moveTo>
                  <a:cubicBezTo>
                    <a:pt x="2" y="4"/>
                    <a:pt x="2" y="4"/>
                    <a:pt x="2" y="4"/>
                  </a:cubicBezTo>
                  <a:cubicBezTo>
                    <a:pt x="1" y="4"/>
                    <a:pt x="0" y="2"/>
                    <a:pt x="0" y="1"/>
                  </a:cubicBezTo>
                  <a:cubicBezTo>
                    <a:pt x="0" y="1"/>
                    <a:pt x="0" y="1"/>
                    <a:pt x="0" y="1"/>
                  </a:cubicBezTo>
                  <a:cubicBezTo>
                    <a:pt x="0" y="0"/>
                    <a:pt x="1" y="0"/>
                    <a:pt x="2" y="1"/>
                  </a:cubicBezTo>
                  <a:cubicBezTo>
                    <a:pt x="111" y="64"/>
                    <a:pt x="111" y="64"/>
                    <a:pt x="111" y="64"/>
                  </a:cubicBezTo>
                  <a:cubicBezTo>
                    <a:pt x="112" y="64"/>
                    <a:pt x="113" y="65"/>
                    <a:pt x="113" y="66"/>
                  </a:cubicBezTo>
                  <a:cubicBezTo>
                    <a:pt x="113" y="66"/>
                    <a:pt x="113" y="66"/>
                    <a:pt x="113" y="66"/>
                  </a:cubicBezTo>
                  <a:cubicBezTo>
                    <a:pt x="113" y="67"/>
                    <a:pt x="112" y="68"/>
                    <a:pt x="111" y="67"/>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1" name="Freeform 590"/>
            <p:cNvSpPr>
              <a:spLocks/>
            </p:cNvSpPr>
            <p:nvPr/>
          </p:nvSpPr>
          <p:spPr bwMode="auto">
            <a:xfrm>
              <a:off x="8932863" y="2168525"/>
              <a:ext cx="463550" cy="279400"/>
            </a:xfrm>
            <a:custGeom>
              <a:avLst/>
              <a:gdLst>
                <a:gd name="T0" fmla="*/ 111 w 113"/>
                <a:gd name="T1" fmla="*/ 67 h 68"/>
                <a:gd name="T2" fmla="*/ 2 w 113"/>
                <a:gd name="T3" fmla="*/ 4 h 68"/>
                <a:gd name="T4" fmla="*/ 0 w 113"/>
                <a:gd name="T5" fmla="*/ 2 h 68"/>
                <a:gd name="T6" fmla="*/ 0 w 113"/>
                <a:gd name="T7" fmla="*/ 2 h 68"/>
                <a:gd name="T8" fmla="*/ 2 w 113"/>
                <a:gd name="T9" fmla="*/ 1 h 68"/>
                <a:gd name="T10" fmla="*/ 111 w 113"/>
                <a:gd name="T11" fmla="*/ 64 h 68"/>
                <a:gd name="T12" fmla="*/ 113 w 113"/>
                <a:gd name="T13" fmla="*/ 66 h 68"/>
                <a:gd name="T14" fmla="*/ 113 w 113"/>
                <a:gd name="T15" fmla="*/ 66 h 68"/>
                <a:gd name="T16" fmla="*/ 111 w 113"/>
                <a:gd name="T17"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68">
                  <a:moveTo>
                    <a:pt x="111" y="67"/>
                  </a:moveTo>
                  <a:cubicBezTo>
                    <a:pt x="2" y="4"/>
                    <a:pt x="2" y="4"/>
                    <a:pt x="2" y="4"/>
                  </a:cubicBezTo>
                  <a:cubicBezTo>
                    <a:pt x="1" y="4"/>
                    <a:pt x="0" y="2"/>
                    <a:pt x="0" y="2"/>
                  </a:cubicBezTo>
                  <a:cubicBezTo>
                    <a:pt x="0" y="2"/>
                    <a:pt x="0" y="2"/>
                    <a:pt x="0" y="2"/>
                  </a:cubicBezTo>
                  <a:cubicBezTo>
                    <a:pt x="0" y="1"/>
                    <a:pt x="1" y="0"/>
                    <a:pt x="2" y="1"/>
                  </a:cubicBezTo>
                  <a:cubicBezTo>
                    <a:pt x="111" y="64"/>
                    <a:pt x="111" y="64"/>
                    <a:pt x="111" y="64"/>
                  </a:cubicBezTo>
                  <a:cubicBezTo>
                    <a:pt x="112" y="64"/>
                    <a:pt x="113" y="65"/>
                    <a:pt x="113" y="66"/>
                  </a:cubicBezTo>
                  <a:cubicBezTo>
                    <a:pt x="113" y="66"/>
                    <a:pt x="113" y="66"/>
                    <a:pt x="113" y="66"/>
                  </a:cubicBezTo>
                  <a:cubicBezTo>
                    <a:pt x="113" y="67"/>
                    <a:pt x="112" y="68"/>
                    <a:pt x="111" y="67"/>
                  </a:cubicBezTo>
                  <a:close/>
                </a:path>
              </a:pathLst>
            </a:custGeom>
            <a:solidFill>
              <a:srgbClr val="064B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2" name="Freeform 591"/>
            <p:cNvSpPr>
              <a:spLocks/>
            </p:cNvSpPr>
            <p:nvPr/>
          </p:nvSpPr>
          <p:spPr bwMode="auto">
            <a:xfrm>
              <a:off x="10428288" y="2857500"/>
              <a:ext cx="261938" cy="173038"/>
            </a:xfrm>
            <a:custGeom>
              <a:avLst/>
              <a:gdLst>
                <a:gd name="T0" fmla="*/ 61 w 64"/>
                <a:gd name="T1" fmla="*/ 41 h 42"/>
                <a:gd name="T2" fmla="*/ 3 w 64"/>
                <a:gd name="T3" fmla="*/ 7 h 42"/>
                <a:gd name="T4" fmla="*/ 0 w 64"/>
                <a:gd name="T5" fmla="*/ 2 h 42"/>
                <a:gd name="T6" fmla="*/ 0 w 64"/>
                <a:gd name="T7" fmla="*/ 2 h 42"/>
                <a:gd name="T8" fmla="*/ 3 w 64"/>
                <a:gd name="T9" fmla="*/ 1 h 42"/>
                <a:gd name="T10" fmla="*/ 61 w 64"/>
                <a:gd name="T11" fmla="*/ 34 h 42"/>
                <a:gd name="T12" fmla="*/ 64 w 64"/>
                <a:gd name="T13" fmla="*/ 39 h 42"/>
                <a:gd name="T14" fmla="*/ 64 w 64"/>
                <a:gd name="T15" fmla="*/ 39 h 42"/>
                <a:gd name="T16" fmla="*/ 61 w 64"/>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42">
                  <a:moveTo>
                    <a:pt x="61" y="41"/>
                  </a:moveTo>
                  <a:cubicBezTo>
                    <a:pt x="3" y="7"/>
                    <a:pt x="3" y="7"/>
                    <a:pt x="3" y="7"/>
                  </a:cubicBezTo>
                  <a:cubicBezTo>
                    <a:pt x="1" y="6"/>
                    <a:pt x="0" y="4"/>
                    <a:pt x="0" y="2"/>
                  </a:cubicBezTo>
                  <a:cubicBezTo>
                    <a:pt x="0" y="2"/>
                    <a:pt x="0" y="2"/>
                    <a:pt x="0" y="2"/>
                  </a:cubicBezTo>
                  <a:cubicBezTo>
                    <a:pt x="0" y="0"/>
                    <a:pt x="1" y="0"/>
                    <a:pt x="3" y="1"/>
                  </a:cubicBezTo>
                  <a:cubicBezTo>
                    <a:pt x="61" y="34"/>
                    <a:pt x="61" y="34"/>
                    <a:pt x="61" y="34"/>
                  </a:cubicBezTo>
                  <a:cubicBezTo>
                    <a:pt x="63" y="35"/>
                    <a:pt x="64" y="37"/>
                    <a:pt x="64" y="39"/>
                  </a:cubicBezTo>
                  <a:cubicBezTo>
                    <a:pt x="64" y="39"/>
                    <a:pt x="64" y="39"/>
                    <a:pt x="64" y="39"/>
                  </a:cubicBezTo>
                  <a:cubicBezTo>
                    <a:pt x="64" y="41"/>
                    <a:pt x="63" y="42"/>
                    <a:pt x="61" y="41"/>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3" name="Freeform 592"/>
            <p:cNvSpPr>
              <a:spLocks/>
            </p:cNvSpPr>
            <p:nvPr/>
          </p:nvSpPr>
          <p:spPr bwMode="auto">
            <a:xfrm>
              <a:off x="10428288" y="2919413"/>
              <a:ext cx="261938" cy="171450"/>
            </a:xfrm>
            <a:custGeom>
              <a:avLst/>
              <a:gdLst>
                <a:gd name="T0" fmla="*/ 61 w 64"/>
                <a:gd name="T1" fmla="*/ 41 h 42"/>
                <a:gd name="T2" fmla="*/ 3 w 64"/>
                <a:gd name="T3" fmla="*/ 8 h 42"/>
                <a:gd name="T4" fmla="*/ 0 w 64"/>
                <a:gd name="T5" fmla="*/ 2 h 42"/>
                <a:gd name="T6" fmla="*/ 0 w 64"/>
                <a:gd name="T7" fmla="*/ 2 h 42"/>
                <a:gd name="T8" fmla="*/ 3 w 64"/>
                <a:gd name="T9" fmla="*/ 1 h 42"/>
                <a:gd name="T10" fmla="*/ 61 w 64"/>
                <a:gd name="T11" fmla="*/ 34 h 42"/>
                <a:gd name="T12" fmla="*/ 64 w 64"/>
                <a:gd name="T13" fmla="*/ 40 h 42"/>
                <a:gd name="T14" fmla="*/ 64 w 64"/>
                <a:gd name="T15" fmla="*/ 40 h 42"/>
                <a:gd name="T16" fmla="*/ 61 w 64"/>
                <a:gd name="T17"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42">
                  <a:moveTo>
                    <a:pt x="61" y="41"/>
                  </a:moveTo>
                  <a:cubicBezTo>
                    <a:pt x="3" y="8"/>
                    <a:pt x="3" y="8"/>
                    <a:pt x="3" y="8"/>
                  </a:cubicBezTo>
                  <a:cubicBezTo>
                    <a:pt x="1" y="7"/>
                    <a:pt x="0" y="4"/>
                    <a:pt x="0" y="2"/>
                  </a:cubicBezTo>
                  <a:cubicBezTo>
                    <a:pt x="0" y="2"/>
                    <a:pt x="0" y="2"/>
                    <a:pt x="0" y="2"/>
                  </a:cubicBezTo>
                  <a:cubicBezTo>
                    <a:pt x="0" y="0"/>
                    <a:pt x="1" y="0"/>
                    <a:pt x="3" y="1"/>
                  </a:cubicBezTo>
                  <a:cubicBezTo>
                    <a:pt x="61" y="34"/>
                    <a:pt x="61" y="34"/>
                    <a:pt x="61" y="34"/>
                  </a:cubicBezTo>
                  <a:cubicBezTo>
                    <a:pt x="63" y="35"/>
                    <a:pt x="64" y="38"/>
                    <a:pt x="64" y="40"/>
                  </a:cubicBezTo>
                  <a:cubicBezTo>
                    <a:pt x="64" y="40"/>
                    <a:pt x="64" y="40"/>
                    <a:pt x="64" y="40"/>
                  </a:cubicBezTo>
                  <a:cubicBezTo>
                    <a:pt x="64" y="41"/>
                    <a:pt x="63" y="42"/>
                    <a:pt x="61" y="41"/>
                  </a:cubicBez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4" name="Freeform 593"/>
            <p:cNvSpPr>
              <a:spLocks/>
            </p:cNvSpPr>
            <p:nvPr/>
          </p:nvSpPr>
          <p:spPr bwMode="auto">
            <a:xfrm>
              <a:off x="9474200" y="1616075"/>
              <a:ext cx="811213" cy="1008063"/>
            </a:xfrm>
            <a:custGeom>
              <a:avLst/>
              <a:gdLst>
                <a:gd name="T0" fmla="*/ 511 w 511"/>
                <a:gd name="T1" fmla="*/ 635 h 635"/>
                <a:gd name="T2" fmla="*/ 0 w 511"/>
                <a:gd name="T3" fmla="*/ 341 h 635"/>
                <a:gd name="T4" fmla="*/ 0 w 511"/>
                <a:gd name="T5" fmla="*/ 0 h 635"/>
                <a:gd name="T6" fmla="*/ 511 w 511"/>
                <a:gd name="T7" fmla="*/ 297 h 635"/>
                <a:gd name="T8" fmla="*/ 511 w 511"/>
                <a:gd name="T9" fmla="*/ 635 h 635"/>
              </a:gdLst>
              <a:ahLst/>
              <a:cxnLst>
                <a:cxn ang="0">
                  <a:pos x="T0" y="T1"/>
                </a:cxn>
                <a:cxn ang="0">
                  <a:pos x="T2" y="T3"/>
                </a:cxn>
                <a:cxn ang="0">
                  <a:pos x="T4" y="T5"/>
                </a:cxn>
                <a:cxn ang="0">
                  <a:pos x="T6" y="T7"/>
                </a:cxn>
                <a:cxn ang="0">
                  <a:pos x="T8" y="T9"/>
                </a:cxn>
              </a:cxnLst>
              <a:rect l="0" t="0" r="r" b="b"/>
              <a:pathLst>
                <a:path w="511" h="635">
                  <a:moveTo>
                    <a:pt x="511" y="635"/>
                  </a:moveTo>
                  <a:lnTo>
                    <a:pt x="0" y="341"/>
                  </a:lnTo>
                  <a:lnTo>
                    <a:pt x="0" y="0"/>
                  </a:lnTo>
                  <a:lnTo>
                    <a:pt x="511" y="297"/>
                  </a:lnTo>
                  <a:lnTo>
                    <a:pt x="511" y="635"/>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5" name="Freeform 594"/>
            <p:cNvSpPr>
              <a:spLocks/>
            </p:cNvSpPr>
            <p:nvPr/>
          </p:nvSpPr>
          <p:spPr bwMode="auto">
            <a:xfrm>
              <a:off x="9474200" y="2312988"/>
              <a:ext cx="811213" cy="823913"/>
            </a:xfrm>
            <a:custGeom>
              <a:avLst/>
              <a:gdLst>
                <a:gd name="T0" fmla="*/ 511 w 511"/>
                <a:gd name="T1" fmla="*/ 519 h 519"/>
                <a:gd name="T2" fmla="*/ 0 w 511"/>
                <a:gd name="T3" fmla="*/ 224 h 519"/>
                <a:gd name="T4" fmla="*/ 0 w 511"/>
                <a:gd name="T5" fmla="*/ 0 h 519"/>
                <a:gd name="T6" fmla="*/ 511 w 511"/>
                <a:gd name="T7" fmla="*/ 297 h 519"/>
                <a:gd name="T8" fmla="*/ 511 w 511"/>
                <a:gd name="T9" fmla="*/ 519 h 519"/>
              </a:gdLst>
              <a:ahLst/>
              <a:cxnLst>
                <a:cxn ang="0">
                  <a:pos x="T0" y="T1"/>
                </a:cxn>
                <a:cxn ang="0">
                  <a:pos x="T2" y="T3"/>
                </a:cxn>
                <a:cxn ang="0">
                  <a:pos x="T4" y="T5"/>
                </a:cxn>
                <a:cxn ang="0">
                  <a:pos x="T6" y="T7"/>
                </a:cxn>
                <a:cxn ang="0">
                  <a:pos x="T8" y="T9"/>
                </a:cxn>
              </a:cxnLst>
              <a:rect l="0" t="0" r="r" b="b"/>
              <a:pathLst>
                <a:path w="511" h="519">
                  <a:moveTo>
                    <a:pt x="511" y="519"/>
                  </a:moveTo>
                  <a:lnTo>
                    <a:pt x="0" y="224"/>
                  </a:lnTo>
                  <a:lnTo>
                    <a:pt x="0" y="0"/>
                  </a:lnTo>
                  <a:lnTo>
                    <a:pt x="511" y="297"/>
                  </a:lnTo>
                  <a:lnTo>
                    <a:pt x="511" y="519"/>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6" name="Freeform 595"/>
            <p:cNvSpPr>
              <a:spLocks/>
            </p:cNvSpPr>
            <p:nvPr/>
          </p:nvSpPr>
          <p:spPr bwMode="auto">
            <a:xfrm>
              <a:off x="9153525" y="1919288"/>
              <a:ext cx="69850" cy="171450"/>
            </a:xfrm>
            <a:custGeom>
              <a:avLst/>
              <a:gdLst>
                <a:gd name="T0" fmla="*/ 6 w 44"/>
                <a:gd name="T1" fmla="*/ 0 h 108"/>
                <a:gd name="T2" fmla="*/ 44 w 44"/>
                <a:gd name="T3" fmla="*/ 67 h 108"/>
                <a:gd name="T4" fmla="*/ 24 w 44"/>
                <a:gd name="T5" fmla="*/ 54 h 108"/>
                <a:gd name="T6" fmla="*/ 39 w 44"/>
                <a:gd name="T7" fmla="*/ 108 h 108"/>
                <a:gd name="T8" fmla="*/ 31 w 44"/>
                <a:gd name="T9" fmla="*/ 108 h 108"/>
                <a:gd name="T10" fmla="*/ 16 w 44"/>
                <a:gd name="T11" fmla="*/ 54 h 108"/>
                <a:gd name="T12" fmla="*/ 0 w 44"/>
                <a:gd name="T13" fmla="*/ 62 h 108"/>
                <a:gd name="T14" fmla="*/ 6 w 44"/>
                <a:gd name="T15" fmla="*/ 0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108">
                  <a:moveTo>
                    <a:pt x="6" y="0"/>
                  </a:moveTo>
                  <a:lnTo>
                    <a:pt x="44" y="67"/>
                  </a:lnTo>
                  <a:lnTo>
                    <a:pt x="24" y="54"/>
                  </a:lnTo>
                  <a:lnTo>
                    <a:pt x="39" y="108"/>
                  </a:lnTo>
                  <a:lnTo>
                    <a:pt x="31" y="108"/>
                  </a:lnTo>
                  <a:lnTo>
                    <a:pt x="16" y="54"/>
                  </a:lnTo>
                  <a:lnTo>
                    <a:pt x="0" y="62"/>
                  </a:lnTo>
                  <a:lnTo>
                    <a:pt x="6" y="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7" name="Freeform 596"/>
            <p:cNvSpPr>
              <a:spLocks/>
            </p:cNvSpPr>
            <p:nvPr/>
          </p:nvSpPr>
          <p:spPr bwMode="auto">
            <a:xfrm>
              <a:off x="9793288" y="1935163"/>
              <a:ext cx="168275" cy="217488"/>
            </a:xfrm>
            <a:custGeom>
              <a:avLst/>
              <a:gdLst>
                <a:gd name="T0" fmla="*/ 21 w 41"/>
                <a:gd name="T1" fmla="*/ 47 h 53"/>
                <a:gd name="T2" fmla="*/ 41 w 41"/>
                <a:gd name="T3" fmla="*/ 38 h 53"/>
                <a:gd name="T4" fmla="*/ 21 w 41"/>
                <a:gd name="T5" fmla="*/ 6 h 53"/>
                <a:gd name="T6" fmla="*/ 0 w 41"/>
                <a:gd name="T7" fmla="*/ 15 h 53"/>
                <a:gd name="T8" fmla="*/ 21 w 41"/>
                <a:gd name="T9" fmla="*/ 47 h 53"/>
              </a:gdLst>
              <a:ahLst/>
              <a:cxnLst>
                <a:cxn ang="0">
                  <a:pos x="T0" y="T1"/>
                </a:cxn>
                <a:cxn ang="0">
                  <a:pos x="T2" y="T3"/>
                </a:cxn>
                <a:cxn ang="0">
                  <a:pos x="T4" y="T5"/>
                </a:cxn>
                <a:cxn ang="0">
                  <a:pos x="T6" y="T7"/>
                </a:cxn>
                <a:cxn ang="0">
                  <a:pos x="T8" y="T9"/>
                </a:cxn>
              </a:cxnLst>
              <a:rect l="0" t="0" r="r" b="b"/>
              <a:pathLst>
                <a:path w="41" h="53">
                  <a:moveTo>
                    <a:pt x="21" y="47"/>
                  </a:moveTo>
                  <a:cubicBezTo>
                    <a:pt x="32" y="53"/>
                    <a:pt x="41" y="50"/>
                    <a:pt x="41" y="38"/>
                  </a:cubicBezTo>
                  <a:cubicBezTo>
                    <a:pt x="41" y="27"/>
                    <a:pt x="32" y="13"/>
                    <a:pt x="21" y="6"/>
                  </a:cubicBezTo>
                  <a:cubicBezTo>
                    <a:pt x="9" y="0"/>
                    <a:pt x="0" y="3"/>
                    <a:pt x="0" y="15"/>
                  </a:cubicBezTo>
                  <a:cubicBezTo>
                    <a:pt x="0" y="26"/>
                    <a:pt x="9" y="40"/>
                    <a:pt x="21" y="47"/>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08" name="Freeform 597"/>
            <p:cNvSpPr>
              <a:spLocks/>
            </p:cNvSpPr>
            <p:nvPr/>
          </p:nvSpPr>
          <p:spPr bwMode="auto">
            <a:xfrm>
              <a:off x="9691688" y="2062163"/>
              <a:ext cx="376238" cy="352425"/>
            </a:xfrm>
            <a:custGeom>
              <a:avLst/>
              <a:gdLst>
                <a:gd name="T0" fmla="*/ 92 w 92"/>
                <a:gd name="T1" fmla="*/ 83 h 86"/>
                <a:gd name="T2" fmla="*/ 69 w 92"/>
                <a:gd name="T3" fmla="*/ 35 h 86"/>
                <a:gd name="T4" fmla="*/ 69 w 92"/>
                <a:gd name="T5" fmla="*/ 34 h 86"/>
                <a:gd name="T6" fmla="*/ 23 w 92"/>
                <a:gd name="T7" fmla="*/ 8 h 86"/>
                <a:gd name="T8" fmla="*/ 22 w 92"/>
                <a:gd name="T9" fmla="*/ 8 h 86"/>
                <a:gd name="T10" fmla="*/ 0 w 92"/>
                <a:gd name="T11" fmla="*/ 30 h 86"/>
                <a:gd name="T12" fmla="*/ 0 w 92"/>
                <a:gd name="T13" fmla="*/ 33 h 86"/>
                <a:gd name="T14" fmla="*/ 18 w 92"/>
                <a:gd name="T15" fmla="*/ 44 h 86"/>
                <a:gd name="T16" fmla="*/ 18 w 92"/>
                <a:gd name="T17" fmla="*/ 31 h 86"/>
                <a:gd name="T18" fmla="*/ 23 w 92"/>
                <a:gd name="T19" fmla="*/ 33 h 86"/>
                <a:gd name="T20" fmla="*/ 23 w 92"/>
                <a:gd name="T21" fmla="*/ 47 h 86"/>
                <a:gd name="T22" fmla="*/ 69 w 92"/>
                <a:gd name="T23" fmla="*/ 73 h 86"/>
                <a:gd name="T24" fmla="*/ 69 w 92"/>
                <a:gd name="T25" fmla="*/ 60 h 86"/>
                <a:gd name="T26" fmla="*/ 73 w 92"/>
                <a:gd name="T27" fmla="*/ 62 h 86"/>
                <a:gd name="T28" fmla="*/ 73 w 92"/>
                <a:gd name="T29" fmla="*/ 76 h 86"/>
                <a:gd name="T30" fmla="*/ 92 w 92"/>
                <a:gd name="T31" fmla="*/ 86 h 86"/>
                <a:gd name="T32" fmla="*/ 92 w 92"/>
                <a:gd name="T33" fmla="*/ 8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86">
                  <a:moveTo>
                    <a:pt x="92" y="83"/>
                  </a:moveTo>
                  <a:cubicBezTo>
                    <a:pt x="92" y="64"/>
                    <a:pt x="82" y="42"/>
                    <a:pt x="69" y="35"/>
                  </a:cubicBezTo>
                  <a:cubicBezTo>
                    <a:pt x="69" y="34"/>
                    <a:pt x="69" y="34"/>
                    <a:pt x="69" y="34"/>
                  </a:cubicBezTo>
                  <a:cubicBezTo>
                    <a:pt x="23" y="8"/>
                    <a:pt x="23" y="8"/>
                    <a:pt x="23" y="8"/>
                  </a:cubicBezTo>
                  <a:cubicBezTo>
                    <a:pt x="23" y="8"/>
                    <a:pt x="23" y="8"/>
                    <a:pt x="22" y="8"/>
                  </a:cubicBezTo>
                  <a:cubicBezTo>
                    <a:pt x="10" y="0"/>
                    <a:pt x="0" y="10"/>
                    <a:pt x="0" y="30"/>
                  </a:cubicBezTo>
                  <a:cubicBezTo>
                    <a:pt x="0" y="33"/>
                    <a:pt x="0" y="33"/>
                    <a:pt x="0" y="33"/>
                  </a:cubicBezTo>
                  <a:cubicBezTo>
                    <a:pt x="18" y="44"/>
                    <a:pt x="18" y="44"/>
                    <a:pt x="18" y="44"/>
                  </a:cubicBezTo>
                  <a:cubicBezTo>
                    <a:pt x="18" y="31"/>
                    <a:pt x="18" y="31"/>
                    <a:pt x="18" y="31"/>
                  </a:cubicBezTo>
                  <a:cubicBezTo>
                    <a:pt x="23" y="33"/>
                    <a:pt x="23" y="33"/>
                    <a:pt x="23" y="33"/>
                  </a:cubicBezTo>
                  <a:cubicBezTo>
                    <a:pt x="23" y="47"/>
                    <a:pt x="23" y="47"/>
                    <a:pt x="23" y="47"/>
                  </a:cubicBezTo>
                  <a:cubicBezTo>
                    <a:pt x="69" y="73"/>
                    <a:pt x="69" y="73"/>
                    <a:pt x="69" y="73"/>
                  </a:cubicBezTo>
                  <a:cubicBezTo>
                    <a:pt x="69" y="60"/>
                    <a:pt x="69" y="60"/>
                    <a:pt x="69" y="60"/>
                  </a:cubicBezTo>
                  <a:cubicBezTo>
                    <a:pt x="73" y="62"/>
                    <a:pt x="73" y="62"/>
                    <a:pt x="73" y="62"/>
                  </a:cubicBezTo>
                  <a:cubicBezTo>
                    <a:pt x="73" y="76"/>
                    <a:pt x="73" y="76"/>
                    <a:pt x="73" y="76"/>
                  </a:cubicBezTo>
                  <a:cubicBezTo>
                    <a:pt x="92" y="86"/>
                    <a:pt x="92" y="86"/>
                    <a:pt x="92" y="86"/>
                  </a:cubicBezTo>
                  <a:lnTo>
                    <a:pt x="92" y="83"/>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727" name="Group 5726"/>
          <p:cNvGrpSpPr/>
          <p:nvPr/>
        </p:nvGrpSpPr>
        <p:grpSpPr>
          <a:xfrm>
            <a:off x="7623829" y="5499153"/>
            <a:ext cx="1671638" cy="1000126"/>
            <a:chOff x="7354888" y="5645150"/>
            <a:chExt cx="1671638" cy="1000126"/>
          </a:xfrm>
        </p:grpSpPr>
        <p:sp>
          <p:nvSpPr>
            <p:cNvPr id="5709" name="Freeform 598"/>
            <p:cNvSpPr>
              <a:spLocks/>
            </p:cNvSpPr>
            <p:nvPr/>
          </p:nvSpPr>
          <p:spPr bwMode="auto">
            <a:xfrm>
              <a:off x="8404225" y="6246813"/>
              <a:ext cx="622300" cy="398463"/>
            </a:xfrm>
            <a:custGeom>
              <a:avLst/>
              <a:gdLst>
                <a:gd name="T0" fmla="*/ 392 w 392"/>
                <a:gd name="T1" fmla="*/ 0 h 251"/>
                <a:gd name="T2" fmla="*/ 0 w 392"/>
                <a:gd name="T3" fmla="*/ 230 h 251"/>
                <a:gd name="T4" fmla="*/ 0 w 392"/>
                <a:gd name="T5" fmla="*/ 251 h 251"/>
                <a:gd name="T6" fmla="*/ 41 w 392"/>
                <a:gd name="T7" fmla="*/ 228 h 251"/>
                <a:gd name="T8" fmla="*/ 392 w 392"/>
                <a:gd name="T9" fmla="*/ 24 h 251"/>
                <a:gd name="T10" fmla="*/ 392 w 392"/>
                <a:gd name="T11" fmla="*/ 0 h 251"/>
              </a:gdLst>
              <a:ahLst/>
              <a:cxnLst>
                <a:cxn ang="0">
                  <a:pos x="T0" y="T1"/>
                </a:cxn>
                <a:cxn ang="0">
                  <a:pos x="T2" y="T3"/>
                </a:cxn>
                <a:cxn ang="0">
                  <a:pos x="T4" y="T5"/>
                </a:cxn>
                <a:cxn ang="0">
                  <a:pos x="T6" y="T7"/>
                </a:cxn>
                <a:cxn ang="0">
                  <a:pos x="T8" y="T9"/>
                </a:cxn>
                <a:cxn ang="0">
                  <a:pos x="T10" y="T11"/>
                </a:cxn>
              </a:cxnLst>
              <a:rect l="0" t="0" r="r" b="b"/>
              <a:pathLst>
                <a:path w="392" h="251">
                  <a:moveTo>
                    <a:pt x="392" y="0"/>
                  </a:moveTo>
                  <a:lnTo>
                    <a:pt x="0" y="230"/>
                  </a:lnTo>
                  <a:lnTo>
                    <a:pt x="0" y="251"/>
                  </a:lnTo>
                  <a:lnTo>
                    <a:pt x="41" y="228"/>
                  </a:lnTo>
                  <a:lnTo>
                    <a:pt x="392" y="24"/>
                  </a:lnTo>
                  <a:lnTo>
                    <a:pt x="392" y="0"/>
                  </a:lnTo>
                  <a:close/>
                </a:path>
              </a:pathLst>
            </a:custGeom>
            <a:solidFill>
              <a:srgbClr val="428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10" name="Freeform 599"/>
            <p:cNvSpPr>
              <a:spLocks/>
            </p:cNvSpPr>
            <p:nvPr/>
          </p:nvSpPr>
          <p:spPr bwMode="auto">
            <a:xfrm>
              <a:off x="7354888" y="6005513"/>
              <a:ext cx="1049338" cy="639763"/>
            </a:xfrm>
            <a:custGeom>
              <a:avLst/>
              <a:gdLst>
                <a:gd name="T0" fmla="*/ 661 w 661"/>
                <a:gd name="T1" fmla="*/ 382 h 403"/>
                <a:gd name="T2" fmla="*/ 661 w 661"/>
                <a:gd name="T3" fmla="*/ 403 h 403"/>
                <a:gd name="T4" fmla="*/ 0 w 661"/>
                <a:gd name="T5" fmla="*/ 23 h 403"/>
                <a:gd name="T6" fmla="*/ 0 w 661"/>
                <a:gd name="T7" fmla="*/ 0 h 403"/>
                <a:gd name="T8" fmla="*/ 661 w 661"/>
                <a:gd name="T9" fmla="*/ 382 h 403"/>
              </a:gdLst>
              <a:ahLst/>
              <a:cxnLst>
                <a:cxn ang="0">
                  <a:pos x="T0" y="T1"/>
                </a:cxn>
                <a:cxn ang="0">
                  <a:pos x="T2" y="T3"/>
                </a:cxn>
                <a:cxn ang="0">
                  <a:pos x="T4" y="T5"/>
                </a:cxn>
                <a:cxn ang="0">
                  <a:pos x="T6" y="T7"/>
                </a:cxn>
                <a:cxn ang="0">
                  <a:pos x="T8" y="T9"/>
                </a:cxn>
              </a:cxnLst>
              <a:rect l="0" t="0" r="r" b="b"/>
              <a:pathLst>
                <a:path w="661" h="403">
                  <a:moveTo>
                    <a:pt x="661" y="382"/>
                  </a:moveTo>
                  <a:lnTo>
                    <a:pt x="661" y="403"/>
                  </a:lnTo>
                  <a:lnTo>
                    <a:pt x="0" y="23"/>
                  </a:lnTo>
                  <a:lnTo>
                    <a:pt x="0" y="0"/>
                  </a:lnTo>
                  <a:lnTo>
                    <a:pt x="661" y="382"/>
                  </a:lnTo>
                  <a:close/>
                </a:path>
              </a:pathLst>
            </a:custGeom>
            <a:solidFill>
              <a:srgbClr val="66A6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11" name="Freeform 600"/>
            <p:cNvSpPr>
              <a:spLocks/>
            </p:cNvSpPr>
            <p:nvPr/>
          </p:nvSpPr>
          <p:spPr bwMode="auto">
            <a:xfrm>
              <a:off x="7354888" y="5645150"/>
              <a:ext cx="1671638" cy="966788"/>
            </a:xfrm>
            <a:custGeom>
              <a:avLst/>
              <a:gdLst>
                <a:gd name="T0" fmla="*/ 395 w 1053"/>
                <a:gd name="T1" fmla="*/ 0 h 609"/>
                <a:gd name="T2" fmla="*/ 0 w 1053"/>
                <a:gd name="T3" fmla="*/ 227 h 609"/>
                <a:gd name="T4" fmla="*/ 661 w 1053"/>
                <a:gd name="T5" fmla="*/ 609 h 609"/>
                <a:gd name="T6" fmla="*/ 1053 w 1053"/>
                <a:gd name="T7" fmla="*/ 379 h 609"/>
                <a:gd name="T8" fmla="*/ 395 w 1053"/>
                <a:gd name="T9" fmla="*/ 0 h 609"/>
              </a:gdLst>
              <a:ahLst/>
              <a:cxnLst>
                <a:cxn ang="0">
                  <a:pos x="T0" y="T1"/>
                </a:cxn>
                <a:cxn ang="0">
                  <a:pos x="T2" y="T3"/>
                </a:cxn>
                <a:cxn ang="0">
                  <a:pos x="T4" y="T5"/>
                </a:cxn>
                <a:cxn ang="0">
                  <a:pos x="T6" y="T7"/>
                </a:cxn>
                <a:cxn ang="0">
                  <a:pos x="T8" y="T9"/>
                </a:cxn>
              </a:cxnLst>
              <a:rect l="0" t="0" r="r" b="b"/>
              <a:pathLst>
                <a:path w="1053" h="609">
                  <a:moveTo>
                    <a:pt x="395" y="0"/>
                  </a:moveTo>
                  <a:lnTo>
                    <a:pt x="0" y="227"/>
                  </a:lnTo>
                  <a:lnTo>
                    <a:pt x="661" y="609"/>
                  </a:lnTo>
                  <a:lnTo>
                    <a:pt x="1053" y="379"/>
                  </a:lnTo>
                  <a:lnTo>
                    <a:pt x="395" y="0"/>
                  </a:lnTo>
                  <a:close/>
                </a:path>
              </a:pathLst>
            </a:custGeom>
            <a:solidFill>
              <a:srgbClr val="76CA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12" name="Freeform 601"/>
            <p:cNvSpPr>
              <a:spLocks/>
            </p:cNvSpPr>
            <p:nvPr/>
          </p:nvSpPr>
          <p:spPr bwMode="auto">
            <a:xfrm>
              <a:off x="7404100" y="5969000"/>
              <a:ext cx="339725" cy="196850"/>
            </a:xfrm>
            <a:custGeom>
              <a:avLst/>
              <a:gdLst>
                <a:gd name="T0" fmla="*/ 214 w 214"/>
                <a:gd name="T1" fmla="*/ 116 h 124"/>
                <a:gd name="T2" fmla="*/ 202 w 214"/>
                <a:gd name="T3" fmla="*/ 124 h 124"/>
                <a:gd name="T4" fmla="*/ 0 w 214"/>
                <a:gd name="T5" fmla="*/ 5 h 124"/>
                <a:gd name="T6" fmla="*/ 13 w 214"/>
                <a:gd name="T7" fmla="*/ 0 h 124"/>
                <a:gd name="T8" fmla="*/ 214 w 214"/>
                <a:gd name="T9" fmla="*/ 116 h 124"/>
              </a:gdLst>
              <a:ahLst/>
              <a:cxnLst>
                <a:cxn ang="0">
                  <a:pos x="T0" y="T1"/>
                </a:cxn>
                <a:cxn ang="0">
                  <a:pos x="T2" y="T3"/>
                </a:cxn>
                <a:cxn ang="0">
                  <a:pos x="T4" y="T5"/>
                </a:cxn>
                <a:cxn ang="0">
                  <a:pos x="T6" y="T7"/>
                </a:cxn>
                <a:cxn ang="0">
                  <a:pos x="T8" y="T9"/>
                </a:cxn>
              </a:cxnLst>
              <a:rect l="0" t="0" r="r" b="b"/>
              <a:pathLst>
                <a:path w="214" h="124">
                  <a:moveTo>
                    <a:pt x="214" y="116"/>
                  </a:moveTo>
                  <a:lnTo>
                    <a:pt x="202" y="124"/>
                  </a:lnTo>
                  <a:lnTo>
                    <a:pt x="0" y="5"/>
                  </a:lnTo>
                  <a:lnTo>
                    <a:pt x="13" y="0"/>
                  </a:lnTo>
                  <a:lnTo>
                    <a:pt x="214" y="116"/>
                  </a:ln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13" name="Freeform 602"/>
            <p:cNvSpPr>
              <a:spLocks/>
            </p:cNvSpPr>
            <p:nvPr/>
          </p:nvSpPr>
          <p:spPr bwMode="auto">
            <a:xfrm>
              <a:off x="7932738" y="5956300"/>
              <a:ext cx="557213" cy="320675"/>
            </a:xfrm>
            <a:custGeom>
              <a:avLst/>
              <a:gdLst>
                <a:gd name="T0" fmla="*/ 112 w 136"/>
                <a:gd name="T1" fmla="*/ 14 h 78"/>
                <a:gd name="T2" fmla="*/ 112 w 136"/>
                <a:gd name="T3" fmla="*/ 64 h 78"/>
                <a:gd name="T4" fmla="*/ 25 w 136"/>
                <a:gd name="T5" fmla="*/ 64 h 78"/>
                <a:gd name="T6" fmla="*/ 24 w 136"/>
                <a:gd name="T7" fmla="*/ 14 h 78"/>
                <a:gd name="T8" fmla="*/ 112 w 136"/>
                <a:gd name="T9" fmla="*/ 14 h 78"/>
              </a:gdLst>
              <a:ahLst/>
              <a:cxnLst>
                <a:cxn ang="0">
                  <a:pos x="T0" y="T1"/>
                </a:cxn>
                <a:cxn ang="0">
                  <a:pos x="T2" y="T3"/>
                </a:cxn>
                <a:cxn ang="0">
                  <a:pos x="T4" y="T5"/>
                </a:cxn>
                <a:cxn ang="0">
                  <a:pos x="T6" y="T7"/>
                </a:cxn>
                <a:cxn ang="0">
                  <a:pos x="T8" y="T9"/>
                </a:cxn>
              </a:cxnLst>
              <a:rect l="0" t="0" r="r" b="b"/>
              <a:pathLst>
                <a:path w="136" h="78">
                  <a:moveTo>
                    <a:pt x="112" y="14"/>
                  </a:moveTo>
                  <a:cubicBezTo>
                    <a:pt x="136" y="28"/>
                    <a:pt x="136" y="50"/>
                    <a:pt x="112" y="64"/>
                  </a:cubicBezTo>
                  <a:cubicBezTo>
                    <a:pt x="88" y="78"/>
                    <a:pt x="49" y="78"/>
                    <a:pt x="25" y="64"/>
                  </a:cubicBezTo>
                  <a:cubicBezTo>
                    <a:pt x="0" y="50"/>
                    <a:pt x="0" y="28"/>
                    <a:pt x="24" y="14"/>
                  </a:cubicBezTo>
                  <a:cubicBezTo>
                    <a:pt x="48" y="0"/>
                    <a:pt x="88" y="0"/>
                    <a:pt x="112" y="14"/>
                  </a:cubicBezTo>
                  <a:close/>
                </a:path>
              </a:pathLst>
            </a:custGeom>
            <a:solidFill>
              <a:srgbClr val="276B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14" name="Freeform 603"/>
            <p:cNvSpPr>
              <a:spLocks/>
            </p:cNvSpPr>
            <p:nvPr/>
          </p:nvSpPr>
          <p:spPr bwMode="auto">
            <a:xfrm>
              <a:off x="8056563" y="6026150"/>
              <a:ext cx="274638" cy="155575"/>
            </a:xfrm>
            <a:custGeom>
              <a:avLst/>
              <a:gdLst>
                <a:gd name="T0" fmla="*/ 126 w 173"/>
                <a:gd name="T1" fmla="*/ 0 h 98"/>
                <a:gd name="T2" fmla="*/ 173 w 173"/>
                <a:gd name="T3" fmla="*/ 98 h 98"/>
                <a:gd name="T4" fmla="*/ 0 w 173"/>
                <a:gd name="T5" fmla="*/ 72 h 98"/>
                <a:gd name="T6" fmla="*/ 126 w 173"/>
                <a:gd name="T7" fmla="*/ 0 h 98"/>
              </a:gdLst>
              <a:ahLst/>
              <a:cxnLst>
                <a:cxn ang="0">
                  <a:pos x="T0" y="T1"/>
                </a:cxn>
                <a:cxn ang="0">
                  <a:pos x="T2" y="T3"/>
                </a:cxn>
                <a:cxn ang="0">
                  <a:pos x="T4" y="T5"/>
                </a:cxn>
                <a:cxn ang="0">
                  <a:pos x="T6" y="T7"/>
                </a:cxn>
              </a:cxnLst>
              <a:rect l="0" t="0" r="r" b="b"/>
              <a:pathLst>
                <a:path w="173" h="98">
                  <a:moveTo>
                    <a:pt x="126" y="0"/>
                  </a:moveTo>
                  <a:lnTo>
                    <a:pt x="173" y="98"/>
                  </a:lnTo>
                  <a:lnTo>
                    <a:pt x="0" y="72"/>
                  </a:lnTo>
                  <a:lnTo>
                    <a:pt x="12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715" name="Freeform 604"/>
            <p:cNvSpPr>
              <a:spLocks/>
            </p:cNvSpPr>
            <p:nvPr/>
          </p:nvSpPr>
          <p:spPr bwMode="auto">
            <a:xfrm>
              <a:off x="7404100" y="5969000"/>
              <a:ext cx="1065213" cy="614363"/>
            </a:xfrm>
            <a:custGeom>
              <a:avLst/>
              <a:gdLst>
                <a:gd name="T0" fmla="*/ 671 w 671"/>
                <a:gd name="T1" fmla="*/ 379 h 387"/>
                <a:gd name="T2" fmla="*/ 658 w 671"/>
                <a:gd name="T3" fmla="*/ 387 h 387"/>
                <a:gd name="T4" fmla="*/ 0 w 671"/>
                <a:gd name="T5" fmla="*/ 5 h 387"/>
                <a:gd name="T6" fmla="*/ 13 w 671"/>
                <a:gd name="T7" fmla="*/ 0 h 387"/>
                <a:gd name="T8" fmla="*/ 0 w 671"/>
                <a:gd name="T9" fmla="*/ 5 h 387"/>
                <a:gd name="T10" fmla="*/ 202 w 671"/>
                <a:gd name="T11" fmla="*/ 124 h 387"/>
                <a:gd name="T12" fmla="*/ 214 w 671"/>
                <a:gd name="T13" fmla="*/ 116 h 387"/>
                <a:gd name="T14" fmla="*/ 671 w 671"/>
                <a:gd name="T15" fmla="*/ 379 h 3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1" h="387">
                  <a:moveTo>
                    <a:pt x="671" y="379"/>
                  </a:moveTo>
                  <a:lnTo>
                    <a:pt x="658" y="387"/>
                  </a:lnTo>
                  <a:lnTo>
                    <a:pt x="0" y="5"/>
                  </a:lnTo>
                  <a:lnTo>
                    <a:pt x="13" y="0"/>
                  </a:lnTo>
                  <a:lnTo>
                    <a:pt x="0" y="5"/>
                  </a:lnTo>
                  <a:lnTo>
                    <a:pt x="202" y="124"/>
                  </a:lnTo>
                  <a:lnTo>
                    <a:pt x="214" y="116"/>
                  </a:lnTo>
                  <a:lnTo>
                    <a:pt x="671" y="3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5729" name="Group 5728"/>
          <p:cNvGrpSpPr/>
          <p:nvPr/>
        </p:nvGrpSpPr>
        <p:grpSpPr>
          <a:xfrm>
            <a:off x="9705041" y="4032303"/>
            <a:ext cx="558800" cy="704850"/>
            <a:chOff x="9436100" y="4178300"/>
            <a:chExt cx="558800" cy="704850"/>
          </a:xfrm>
        </p:grpSpPr>
        <p:sp>
          <p:nvSpPr>
            <p:cNvPr id="5455" name="Freeform 625"/>
            <p:cNvSpPr>
              <a:spLocks/>
            </p:cNvSpPr>
            <p:nvPr/>
          </p:nvSpPr>
          <p:spPr bwMode="auto">
            <a:xfrm>
              <a:off x="9490075" y="4197350"/>
              <a:ext cx="504825" cy="685800"/>
            </a:xfrm>
            <a:custGeom>
              <a:avLst/>
              <a:gdLst>
                <a:gd name="T0" fmla="*/ 102 w 123"/>
                <a:gd name="T1" fmla="*/ 6 h 167"/>
                <a:gd name="T2" fmla="*/ 123 w 123"/>
                <a:gd name="T3" fmla="*/ 18 h 167"/>
                <a:gd name="T4" fmla="*/ 123 w 123"/>
                <a:gd name="T5" fmla="*/ 77 h 167"/>
                <a:gd name="T6" fmla="*/ 103 w 123"/>
                <a:gd name="T7" fmla="*/ 113 h 167"/>
                <a:gd name="T8" fmla="*/ 91 w 123"/>
                <a:gd name="T9" fmla="*/ 120 h 167"/>
                <a:gd name="T10" fmla="*/ 62 w 123"/>
                <a:gd name="T11" fmla="*/ 160 h 167"/>
                <a:gd name="T12" fmla="*/ 33 w 123"/>
                <a:gd name="T13" fmla="*/ 153 h 167"/>
                <a:gd name="T14" fmla="*/ 20 w 123"/>
                <a:gd name="T15" fmla="*/ 161 h 167"/>
                <a:gd name="T16" fmla="*/ 0 w 123"/>
                <a:gd name="T17" fmla="*/ 148 h 167"/>
                <a:gd name="T18" fmla="*/ 0 w 123"/>
                <a:gd name="T19" fmla="*/ 89 h 167"/>
                <a:gd name="T20" fmla="*/ 21 w 123"/>
                <a:gd name="T21" fmla="*/ 53 h 167"/>
                <a:gd name="T22" fmla="*/ 102 w 123"/>
                <a:gd name="T23" fmla="*/ 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67">
                  <a:moveTo>
                    <a:pt x="102" y="6"/>
                  </a:moveTo>
                  <a:cubicBezTo>
                    <a:pt x="114" y="0"/>
                    <a:pt x="123" y="5"/>
                    <a:pt x="123" y="18"/>
                  </a:cubicBezTo>
                  <a:cubicBezTo>
                    <a:pt x="123" y="77"/>
                    <a:pt x="123" y="77"/>
                    <a:pt x="123" y="77"/>
                  </a:cubicBezTo>
                  <a:cubicBezTo>
                    <a:pt x="123" y="90"/>
                    <a:pt x="114" y="106"/>
                    <a:pt x="103" y="113"/>
                  </a:cubicBezTo>
                  <a:cubicBezTo>
                    <a:pt x="91" y="120"/>
                    <a:pt x="91" y="120"/>
                    <a:pt x="91" y="120"/>
                  </a:cubicBezTo>
                  <a:cubicBezTo>
                    <a:pt x="79" y="126"/>
                    <a:pt x="70" y="156"/>
                    <a:pt x="62" y="160"/>
                  </a:cubicBezTo>
                  <a:cubicBezTo>
                    <a:pt x="54" y="164"/>
                    <a:pt x="46" y="146"/>
                    <a:pt x="33" y="153"/>
                  </a:cubicBezTo>
                  <a:cubicBezTo>
                    <a:pt x="20" y="161"/>
                    <a:pt x="20" y="161"/>
                    <a:pt x="20" y="161"/>
                  </a:cubicBezTo>
                  <a:cubicBezTo>
                    <a:pt x="10" y="167"/>
                    <a:pt x="0" y="161"/>
                    <a:pt x="0" y="148"/>
                  </a:cubicBezTo>
                  <a:cubicBezTo>
                    <a:pt x="0" y="89"/>
                    <a:pt x="0" y="89"/>
                    <a:pt x="0" y="89"/>
                  </a:cubicBezTo>
                  <a:cubicBezTo>
                    <a:pt x="0" y="76"/>
                    <a:pt x="9" y="60"/>
                    <a:pt x="21" y="53"/>
                  </a:cubicBezTo>
                  <a:lnTo>
                    <a:pt x="102" y="6"/>
                  </a:ln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56" name="Freeform 626"/>
            <p:cNvSpPr>
              <a:spLocks/>
            </p:cNvSpPr>
            <p:nvPr/>
          </p:nvSpPr>
          <p:spPr bwMode="auto">
            <a:xfrm>
              <a:off x="9805988" y="4403725"/>
              <a:ext cx="77788" cy="176213"/>
            </a:xfrm>
            <a:custGeom>
              <a:avLst/>
              <a:gdLst>
                <a:gd name="T0" fmla="*/ 17 w 19"/>
                <a:gd name="T1" fmla="*/ 0 h 43"/>
                <a:gd name="T2" fmla="*/ 17 w 19"/>
                <a:gd name="T3" fmla="*/ 4 h 43"/>
                <a:gd name="T4" fmla="*/ 5 w 19"/>
                <a:gd name="T5" fmla="*/ 10 h 43"/>
                <a:gd name="T6" fmla="*/ 4 w 19"/>
                <a:gd name="T7" fmla="*/ 21 h 43"/>
                <a:gd name="T8" fmla="*/ 9 w 19"/>
                <a:gd name="T9" fmla="*/ 18 h 43"/>
                <a:gd name="T10" fmla="*/ 16 w 19"/>
                <a:gd name="T11" fmla="*/ 16 h 43"/>
                <a:gd name="T12" fmla="*/ 19 w 19"/>
                <a:gd name="T13" fmla="*/ 22 h 43"/>
                <a:gd name="T14" fmla="*/ 16 w 19"/>
                <a:gd name="T15" fmla="*/ 32 h 43"/>
                <a:gd name="T16" fmla="*/ 8 w 19"/>
                <a:gd name="T17" fmla="*/ 40 h 43"/>
                <a:gd name="T18" fmla="*/ 0 w 19"/>
                <a:gd name="T19" fmla="*/ 42 h 43"/>
                <a:gd name="T20" fmla="*/ 0 w 19"/>
                <a:gd name="T21" fmla="*/ 39 h 43"/>
                <a:gd name="T22" fmla="*/ 4 w 19"/>
                <a:gd name="T23" fmla="*/ 38 h 43"/>
                <a:gd name="T24" fmla="*/ 8 w 19"/>
                <a:gd name="T25" fmla="*/ 36 h 43"/>
                <a:gd name="T26" fmla="*/ 14 w 19"/>
                <a:gd name="T27" fmla="*/ 31 h 43"/>
                <a:gd name="T28" fmla="*/ 16 w 19"/>
                <a:gd name="T29" fmla="*/ 25 h 43"/>
                <a:gd name="T30" fmla="*/ 8 w 19"/>
                <a:gd name="T31" fmla="*/ 22 h 43"/>
                <a:gd name="T32" fmla="*/ 3 w 19"/>
                <a:gd name="T33" fmla="*/ 25 h 43"/>
                <a:gd name="T34" fmla="*/ 1 w 19"/>
                <a:gd name="T35" fmla="*/ 25 h 43"/>
                <a:gd name="T36" fmla="*/ 2 w 19"/>
                <a:gd name="T37" fmla="*/ 8 h 43"/>
                <a:gd name="T38" fmla="*/ 17 w 19"/>
                <a:gd name="T3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43">
                  <a:moveTo>
                    <a:pt x="17" y="0"/>
                  </a:moveTo>
                  <a:cubicBezTo>
                    <a:pt x="17" y="4"/>
                    <a:pt x="17" y="4"/>
                    <a:pt x="17" y="4"/>
                  </a:cubicBezTo>
                  <a:cubicBezTo>
                    <a:pt x="5" y="10"/>
                    <a:pt x="5" y="10"/>
                    <a:pt x="5" y="10"/>
                  </a:cubicBezTo>
                  <a:cubicBezTo>
                    <a:pt x="4" y="21"/>
                    <a:pt x="4" y="21"/>
                    <a:pt x="4" y="21"/>
                  </a:cubicBezTo>
                  <a:cubicBezTo>
                    <a:pt x="6" y="20"/>
                    <a:pt x="7" y="19"/>
                    <a:pt x="9" y="18"/>
                  </a:cubicBezTo>
                  <a:cubicBezTo>
                    <a:pt x="12" y="16"/>
                    <a:pt x="14" y="16"/>
                    <a:pt x="16" y="16"/>
                  </a:cubicBezTo>
                  <a:cubicBezTo>
                    <a:pt x="18" y="17"/>
                    <a:pt x="19" y="19"/>
                    <a:pt x="19" y="22"/>
                  </a:cubicBezTo>
                  <a:cubicBezTo>
                    <a:pt x="19" y="26"/>
                    <a:pt x="18" y="29"/>
                    <a:pt x="16" y="32"/>
                  </a:cubicBezTo>
                  <a:cubicBezTo>
                    <a:pt x="14" y="35"/>
                    <a:pt x="11" y="38"/>
                    <a:pt x="8" y="40"/>
                  </a:cubicBezTo>
                  <a:cubicBezTo>
                    <a:pt x="5" y="42"/>
                    <a:pt x="2" y="43"/>
                    <a:pt x="0" y="42"/>
                  </a:cubicBezTo>
                  <a:cubicBezTo>
                    <a:pt x="0" y="39"/>
                    <a:pt x="0" y="39"/>
                    <a:pt x="0" y="39"/>
                  </a:cubicBezTo>
                  <a:cubicBezTo>
                    <a:pt x="1" y="39"/>
                    <a:pt x="2" y="39"/>
                    <a:pt x="4" y="38"/>
                  </a:cubicBezTo>
                  <a:cubicBezTo>
                    <a:pt x="5" y="38"/>
                    <a:pt x="7" y="37"/>
                    <a:pt x="8" y="36"/>
                  </a:cubicBezTo>
                  <a:cubicBezTo>
                    <a:pt x="10" y="35"/>
                    <a:pt x="12" y="33"/>
                    <a:pt x="14" y="31"/>
                  </a:cubicBezTo>
                  <a:cubicBezTo>
                    <a:pt x="15" y="29"/>
                    <a:pt x="16" y="27"/>
                    <a:pt x="16" y="25"/>
                  </a:cubicBezTo>
                  <a:cubicBezTo>
                    <a:pt x="16" y="20"/>
                    <a:pt x="13" y="19"/>
                    <a:pt x="8" y="22"/>
                  </a:cubicBezTo>
                  <a:cubicBezTo>
                    <a:pt x="7" y="23"/>
                    <a:pt x="5" y="24"/>
                    <a:pt x="3" y="25"/>
                  </a:cubicBezTo>
                  <a:cubicBezTo>
                    <a:pt x="1" y="25"/>
                    <a:pt x="1" y="25"/>
                    <a:pt x="1" y="25"/>
                  </a:cubicBezTo>
                  <a:cubicBezTo>
                    <a:pt x="2" y="8"/>
                    <a:pt x="2" y="8"/>
                    <a:pt x="2" y="8"/>
                  </a:cubicBez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57" name="Freeform 627"/>
            <p:cNvSpPr>
              <a:spLocks/>
            </p:cNvSpPr>
            <p:nvPr/>
          </p:nvSpPr>
          <p:spPr bwMode="auto">
            <a:xfrm>
              <a:off x="9575800" y="4484688"/>
              <a:ext cx="168275" cy="180975"/>
            </a:xfrm>
            <a:custGeom>
              <a:avLst/>
              <a:gdLst>
                <a:gd name="T0" fmla="*/ 30 w 41"/>
                <a:gd name="T1" fmla="*/ 1 h 44"/>
                <a:gd name="T2" fmla="*/ 35 w 41"/>
                <a:gd name="T3" fmla="*/ 0 h 44"/>
                <a:gd name="T4" fmla="*/ 38 w 41"/>
                <a:gd name="T5" fmla="*/ 16 h 44"/>
                <a:gd name="T6" fmla="*/ 21 w 41"/>
                <a:gd name="T7" fmla="*/ 44 h 44"/>
                <a:gd name="T8" fmla="*/ 21 w 41"/>
                <a:gd name="T9" fmla="*/ 44 h 44"/>
                <a:gd name="T10" fmla="*/ 20 w 41"/>
                <a:gd name="T11" fmla="*/ 44 h 44"/>
                <a:gd name="T12" fmla="*/ 3 w 41"/>
                <a:gd name="T13" fmla="*/ 36 h 44"/>
                <a:gd name="T14" fmla="*/ 7 w 41"/>
                <a:gd name="T15" fmla="*/ 17 h 44"/>
                <a:gd name="T16" fmla="*/ 11 w 41"/>
                <a:gd name="T17" fmla="*/ 12 h 44"/>
                <a:gd name="T18" fmla="*/ 19 w 41"/>
                <a:gd name="T19" fmla="*/ 11 h 44"/>
                <a:gd name="T20" fmla="*/ 21 w 41"/>
                <a:gd name="T21" fmla="*/ 12 h 44"/>
                <a:gd name="T22" fmla="*/ 22 w 41"/>
                <a:gd name="T23" fmla="*/ 9 h 44"/>
                <a:gd name="T24" fmla="*/ 30 w 41"/>
                <a:gd name="T2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44">
                  <a:moveTo>
                    <a:pt x="30" y="1"/>
                  </a:moveTo>
                  <a:cubicBezTo>
                    <a:pt x="31" y="1"/>
                    <a:pt x="33" y="0"/>
                    <a:pt x="35" y="0"/>
                  </a:cubicBezTo>
                  <a:cubicBezTo>
                    <a:pt x="39" y="1"/>
                    <a:pt x="41" y="8"/>
                    <a:pt x="38" y="16"/>
                  </a:cubicBezTo>
                  <a:cubicBezTo>
                    <a:pt x="36" y="21"/>
                    <a:pt x="28" y="34"/>
                    <a:pt x="21" y="44"/>
                  </a:cubicBezTo>
                  <a:cubicBezTo>
                    <a:pt x="21" y="44"/>
                    <a:pt x="21" y="44"/>
                    <a:pt x="21" y="44"/>
                  </a:cubicBezTo>
                  <a:cubicBezTo>
                    <a:pt x="20" y="44"/>
                    <a:pt x="20" y="44"/>
                    <a:pt x="20" y="44"/>
                  </a:cubicBezTo>
                  <a:cubicBezTo>
                    <a:pt x="13" y="42"/>
                    <a:pt x="5" y="39"/>
                    <a:pt x="3" y="36"/>
                  </a:cubicBezTo>
                  <a:cubicBezTo>
                    <a:pt x="0" y="31"/>
                    <a:pt x="2" y="23"/>
                    <a:pt x="7" y="17"/>
                  </a:cubicBezTo>
                  <a:cubicBezTo>
                    <a:pt x="8" y="15"/>
                    <a:pt x="10" y="13"/>
                    <a:pt x="11" y="12"/>
                  </a:cubicBezTo>
                  <a:cubicBezTo>
                    <a:pt x="14" y="10"/>
                    <a:pt x="17" y="9"/>
                    <a:pt x="19" y="11"/>
                  </a:cubicBezTo>
                  <a:cubicBezTo>
                    <a:pt x="21" y="12"/>
                    <a:pt x="21" y="12"/>
                    <a:pt x="21" y="12"/>
                  </a:cubicBezTo>
                  <a:cubicBezTo>
                    <a:pt x="22" y="9"/>
                    <a:pt x="22" y="9"/>
                    <a:pt x="22" y="9"/>
                  </a:cubicBezTo>
                  <a:cubicBezTo>
                    <a:pt x="25" y="5"/>
                    <a:pt x="27" y="3"/>
                    <a:pt x="3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58" name="Freeform 628"/>
            <p:cNvSpPr>
              <a:spLocks/>
            </p:cNvSpPr>
            <p:nvPr/>
          </p:nvSpPr>
          <p:spPr bwMode="auto">
            <a:xfrm>
              <a:off x="9436100" y="4178300"/>
              <a:ext cx="533400" cy="684213"/>
            </a:xfrm>
            <a:custGeom>
              <a:avLst/>
              <a:gdLst>
                <a:gd name="T0" fmla="*/ 117 w 130"/>
                <a:gd name="T1" fmla="*/ 2 h 167"/>
                <a:gd name="T2" fmla="*/ 102 w 130"/>
                <a:gd name="T3" fmla="*/ 4 h 167"/>
                <a:gd name="T4" fmla="*/ 20 w 130"/>
                <a:gd name="T5" fmla="*/ 51 h 167"/>
                <a:gd name="T6" fmla="*/ 0 w 130"/>
                <a:gd name="T7" fmla="*/ 86 h 167"/>
                <a:gd name="T8" fmla="*/ 0 w 130"/>
                <a:gd name="T9" fmla="*/ 146 h 167"/>
                <a:gd name="T10" fmla="*/ 6 w 130"/>
                <a:gd name="T11" fmla="*/ 159 h 167"/>
                <a:gd name="T12" fmla="*/ 19 w 130"/>
                <a:gd name="T13" fmla="*/ 167 h 167"/>
                <a:gd name="T14" fmla="*/ 13 w 130"/>
                <a:gd name="T15" fmla="*/ 153 h 167"/>
                <a:gd name="T16" fmla="*/ 13 w 130"/>
                <a:gd name="T17" fmla="*/ 94 h 167"/>
                <a:gd name="T18" fmla="*/ 34 w 130"/>
                <a:gd name="T19" fmla="*/ 58 h 167"/>
                <a:gd name="T20" fmla="*/ 115 w 130"/>
                <a:gd name="T21" fmla="*/ 11 h 167"/>
                <a:gd name="T22" fmla="*/ 130 w 130"/>
                <a:gd name="T23" fmla="*/ 10 h 167"/>
                <a:gd name="T24" fmla="*/ 117 w 130"/>
                <a:gd name="T25" fmla="*/ 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67">
                  <a:moveTo>
                    <a:pt x="117" y="2"/>
                  </a:moveTo>
                  <a:cubicBezTo>
                    <a:pt x="113" y="0"/>
                    <a:pt x="108" y="0"/>
                    <a:pt x="102" y="4"/>
                  </a:cubicBezTo>
                  <a:cubicBezTo>
                    <a:pt x="20" y="51"/>
                    <a:pt x="20" y="51"/>
                    <a:pt x="20" y="51"/>
                  </a:cubicBezTo>
                  <a:cubicBezTo>
                    <a:pt x="9" y="57"/>
                    <a:pt x="0" y="73"/>
                    <a:pt x="0" y="86"/>
                  </a:cubicBezTo>
                  <a:cubicBezTo>
                    <a:pt x="0" y="146"/>
                    <a:pt x="0" y="146"/>
                    <a:pt x="0" y="146"/>
                  </a:cubicBezTo>
                  <a:cubicBezTo>
                    <a:pt x="0" y="152"/>
                    <a:pt x="2" y="157"/>
                    <a:pt x="6" y="159"/>
                  </a:cubicBezTo>
                  <a:cubicBezTo>
                    <a:pt x="19" y="167"/>
                    <a:pt x="19" y="167"/>
                    <a:pt x="19" y="167"/>
                  </a:cubicBezTo>
                  <a:cubicBezTo>
                    <a:pt x="16" y="165"/>
                    <a:pt x="13" y="160"/>
                    <a:pt x="13" y="153"/>
                  </a:cubicBezTo>
                  <a:cubicBezTo>
                    <a:pt x="13" y="94"/>
                    <a:pt x="13" y="94"/>
                    <a:pt x="13" y="94"/>
                  </a:cubicBezTo>
                  <a:cubicBezTo>
                    <a:pt x="13" y="81"/>
                    <a:pt x="22" y="65"/>
                    <a:pt x="34" y="58"/>
                  </a:cubicBezTo>
                  <a:cubicBezTo>
                    <a:pt x="115" y="11"/>
                    <a:pt x="115" y="11"/>
                    <a:pt x="115" y="11"/>
                  </a:cubicBezTo>
                  <a:cubicBezTo>
                    <a:pt x="121" y="8"/>
                    <a:pt x="126" y="8"/>
                    <a:pt x="130" y="10"/>
                  </a:cubicBezTo>
                  <a:lnTo>
                    <a:pt x="117" y="2"/>
                  </a:lnTo>
                  <a:close/>
                </a:path>
              </a:pathLst>
            </a:custGeom>
            <a:solidFill>
              <a:srgbClr val="CC27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48" name="Group 747"/>
          <p:cNvGrpSpPr/>
          <p:nvPr/>
        </p:nvGrpSpPr>
        <p:grpSpPr>
          <a:xfrm>
            <a:off x="4833003" y="3903716"/>
            <a:ext cx="1152526" cy="693738"/>
            <a:chOff x="4564062" y="4049713"/>
            <a:chExt cx="1152526" cy="693738"/>
          </a:xfrm>
        </p:grpSpPr>
        <p:sp>
          <p:nvSpPr>
            <p:cNvPr id="5459" name="Freeform 629"/>
            <p:cNvSpPr>
              <a:spLocks/>
            </p:cNvSpPr>
            <p:nvPr/>
          </p:nvSpPr>
          <p:spPr bwMode="auto">
            <a:xfrm>
              <a:off x="4564062" y="4079875"/>
              <a:ext cx="1152525" cy="663575"/>
            </a:xfrm>
            <a:custGeom>
              <a:avLst/>
              <a:gdLst>
                <a:gd name="T0" fmla="*/ 0 w 726"/>
                <a:gd name="T1" fmla="*/ 160 h 418"/>
                <a:gd name="T2" fmla="*/ 447 w 726"/>
                <a:gd name="T3" fmla="*/ 418 h 418"/>
                <a:gd name="T4" fmla="*/ 726 w 726"/>
                <a:gd name="T5" fmla="*/ 255 h 418"/>
                <a:gd name="T6" fmla="*/ 279 w 726"/>
                <a:gd name="T7" fmla="*/ 0 h 418"/>
                <a:gd name="T8" fmla="*/ 0 w 726"/>
                <a:gd name="T9" fmla="*/ 160 h 418"/>
              </a:gdLst>
              <a:ahLst/>
              <a:cxnLst>
                <a:cxn ang="0">
                  <a:pos x="T0" y="T1"/>
                </a:cxn>
                <a:cxn ang="0">
                  <a:pos x="T2" y="T3"/>
                </a:cxn>
                <a:cxn ang="0">
                  <a:pos x="T4" y="T5"/>
                </a:cxn>
                <a:cxn ang="0">
                  <a:pos x="T6" y="T7"/>
                </a:cxn>
                <a:cxn ang="0">
                  <a:pos x="T8" y="T9"/>
                </a:cxn>
              </a:cxnLst>
              <a:rect l="0" t="0" r="r" b="b"/>
              <a:pathLst>
                <a:path w="726" h="418">
                  <a:moveTo>
                    <a:pt x="0" y="160"/>
                  </a:moveTo>
                  <a:lnTo>
                    <a:pt x="447" y="418"/>
                  </a:lnTo>
                  <a:lnTo>
                    <a:pt x="726" y="255"/>
                  </a:lnTo>
                  <a:lnTo>
                    <a:pt x="279" y="0"/>
                  </a:lnTo>
                  <a:lnTo>
                    <a:pt x="0" y="160"/>
                  </a:lnTo>
                  <a:close/>
                </a:path>
              </a:pathLst>
            </a:custGeom>
            <a:solidFill>
              <a:srgbClr val="EAEF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60" name="Freeform 630"/>
            <p:cNvSpPr>
              <a:spLocks/>
            </p:cNvSpPr>
            <p:nvPr/>
          </p:nvSpPr>
          <p:spPr bwMode="auto">
            <a:xfrm>
              <a:off x="4564062" y="4049713"/>
              <a:ext cx="1152525" cy="660400"/>
            </a:xfrm>
            <a:custGeom>
              <a:avLst/>
              <a:gdLst>
                <a:gd name="T0" fmla="*/ 0 w 726"/>
                <a:gd name="T1" fmla="*/ 161 h 416"/>
                <a:gd name="T2" fmla="*/ 447 w 726"/>
                <a:gd name="T3" fmla="*/ 416 h 416"/>
                <a:gd name="T4" fmla="*/ 726 w 726"/>
                <a:gd name="T5" fmla="*/ 256 h 416"/>
                <a:gd name="T6" fmla="*/ 279 w 726"/>
                <a:gd name="T7" fmla="*/ 0 h 416"/>
                <a:gd name="T8" fmla="*/ 0 w 726"/>
                <a:gd name="T9" fmla="*/ 161 h 416"/>
              </a:gdLst>
              <a:ahLst/>
              <a:cxnLst>
                <a:cxn ang="0">
                  <a:pos x="T0" y="T1"/>
                </a:cxn>
                <a:cxn ang="0">
                  <a:pos x="T2" y="T3"/>
                </a:cxn>
                <a:cxn ang="0">
                  <a:pos x="T4" y="T5"/>
                </a:cxn>
                <a:cxn ang="0">
                  <a:pos x="T6" y="T7"/>
                </a:cxn>
                <a:cxn ang="0">
                  <a:pos x="T8" y="T9"/>
                </a:cxn>
              </a:cxnLst>
              <a:rect l="0" t="0" r="r" b="b"/>
              <a:pathLst>
                <a:path w="726" h="416">
                  <a:moveTo>
                    <a:pt x="0" y="161"/>
                  </a:moveTo>
                  <a:lnTo>
                    <a:pt x="447" y="416"/>
                  </a:lnTo>
                  <a:lnTo>
                    <a:pt x="726" y="256"/>
                  </a:lnTo>
                  <a:lnTo>
                    <a:pt x="279" y="0"/>
                  </a:lnTo>
                  <a:lnTo>
                    <a:pt x="0" y="161"/>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61" name="Freeform 631"/>
            <p:cNvSpPr>
              <a:spLocks/>
            </p:cNvSpPr>
            <p:nvPr/>
          </p:nvSpPr>
          <p:spPr bwMode="auto">
            <a:xfrm>
              <a:off x="4564062" y="4305300"/>
              <a:ext cx="709613" cy="404813"/>
            </a:xfrm>
            <a:custGeom>
              <a:avLst/>
              <a:gdLst>
                <a:gd name="T0" fmla="*/ 447 w 447"/>
                <a:gd name="T1" fmla="*/ 255 h 255"/>
                <a:gd name="T2" fmla="*/ 398 w 447"/>
                <a:gd name="T3" fmla="*/ 28 h 255"/>
                <a:gd name="T4" fmla="*/ 0 w 447"/>
                <a:gd name="T5" fmla="*/ 0 h 255"/>
                <a:gd name="T6" fmla="*/ 447 w 447"/>
                <a:gd name="T7" fmla="*/ 255 h 255"/>
              </a:gdLst>
              <a:ahLst/>
              <a:cxnLst>
                <a:cxn ang="0">
                  <a:pos x="T0" y="T1"/>
                </a:cxn>
                <a:cxn ang="0">
                  <a:pos x="T2" y="T3"/>
                </a:cxn>
                <a:cxn ang="0">
                  <a:pos x="T4" y="T5"/>
                </a:cxn>
                <a:cxn ang="0">
                  <a:pos x="T6" y="T7"/>
                </a:cxn>
              </a:cxnLst>
              <a:rect l="0" t="0" r="r" b="b"/>
              <a:pathLst>
                <a:path w="447" h="255">
                  <a:moveTo>
                    <a:pt x="447" y="255"/>
                  </a:moveTo>
                  <a:lnTo>
                    <a:pt x="398" y="28"/>
                  </a:lnTo>
                  <a:lnTo>
                    <a:pt x="0" y="0"/>
                  </a:lnTo>
                  <a:lnTo>
                    <a:pt x="447" y="255"/>
                  </a:lnTo>
                  <a:close/>
                </a:path>
              </a:pathLst>
            </a:custGeom>
            <a:gradFill flip="none" rotWithShape="1">
              <a:gsLst>
                <a:gs pos="0">
                  <a:schemeClr val="bg2">
                    <a:lumMod val="50000"/>
                    <a:lumOff val="50000"/>
                    <a:shade val="30000"/>
                    <a:satMod val="115000"/>
                  </a:schemeClr>
                </a:gs>
                <a:gs pos="50000">
                  <a:schemeClr val="bg2">
                    <a:lumMod val="50000"/>
                    <a:lumOff val="50000"/>
                    <a:shade val="67500"/>
                    <a:satMod val="115000"/>
                  </a:schemeClr>
                </a:gs>
                <a:gs pos="100000">
                  <a:schemeClr val="bg2">
                    <a:lumMod val="50000"/>
                    <a:lumOff val="50000"/>
                    <a:shade val="100000"/>
                    <a:satMod val="115000"/>
                  </a:schemeClr>
                </a:gs>
              </a:gsLst>
              <a:lin ang="81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62" name="Freeform 632"/>
            <p:cNvSpPr>
              <a:spLocks/>
            </p:cNvSpPr>
            <p:nvPr/>
          </p:nvSpPr>
          <p:spPr bwMode="auto">
            <a:xfrm>
              <a:off x="5006975" y="4049713"/>
              <a:ext cx="709613" cy="406400"/>
            </a:xfrm>
            <a:custGeom>
              <a:avLst/>
              <a:gdLst>
                <a:gd name="T0" fmla="*/ 447 w 447"/>
                <a:gd name="T1" fmla="*/ 256 h 256"/>
                <a:gd name="T2" fmla="*/ 44 w 447"/>
                <a:gd name="T3" fmla="*/ 233 h 256"/>
                <a:gd name="T4" fmla="*/ 0 w 447"/>
                <a:gd name="T5" fmla="*/ 0 h 256"/>
                <a:gd name="T6" fmla="*/ 447 w 447"/>
                <a:gd name="T7" fmla="*/ 256 h 256"/>
              </a:gdLst>
              <a:ahLst/>
              <a:cxnLst>
                <a:cxn ang="0">
                  <a:pos x="T0" y="T1"/>
                </a:cxn>
                <a:cxn ang="0">
                  <a:pos x="T2" y="T3"/>
                </a:cxn>
                <a:cxn ang="0">
                  <a:pos x="T4" y="T5"/>
                </a:cxn>
                <a:cxn ang="0">
                  <a:pos x="T6" y="T7"/>
                </a:cxn>
              </a:cxnLst>
              <a:rect l="0" t="0" r="r" b="b"/>
              <a:pathLst>
                <a:path w="447" h="256">
                  <a:moveTo>
                    <a:pt x="447" y="256"/>
                  </a:moveTo>
                  <a:lnTo>
                    <a:pt x="44" y="233"/>
                  </a:lnTo>
                  <a:lnTo>
                    <a:pt x="0" y="0"/>
                  </a:lnTo>
                  <a:lnTo>
                    <a:pt x="447" y="256"/>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63" name="Freeform 633"/>
            <p:cNvSpPr>
              <a:spLocks/>
            </p:cNvSpPr>
            <p:nvPr/>
          </p:nvSpPr>
          <p:spPr bwMode="auto">
            <a:xfrm>
              <a:off x="5006975" y="4049713"/>
              <a:ext cx="709613" cy="406400"/>
            </a:xfrm>
            <a:custGeom>
              <a:avLst/>
              <a:gdLst>
                <a:gd name="T0" fmla="*/ 447 w 447"/>
                <a:gd name="T1" fmla="*/ 256 h 256"/>
                <a:gd name="T2" fmla="*/ 70 w 447"/>
                <a:gd name="T3" fmla="*/ 217 h 256"/>
                <a:gd name="T4" fmla="*/ 0 w 447"/>
                <a:gd name="T5" fmla="*/ 0 h 256"/>
                <a:gd name="T6" fmla="*/ 447 w 447"/>
                <a:gd name="T7" fmla="*/ 256 h 256"/>
              </a:gdLst>
              <a:ahLst/>
              <a:cxnLst>
                <a:cxn ang="0">
                  <a:pos x="T0" y="T1"/>
                </a:cxn>
                <a:cxn ang="0">
                  <a:pos x="T2" y="T3"/>
                </a:cxn>
                <a:cxn ang="0">
                  <a:pos x="T4" y="T5"/>
                </a:cxn>
                <a:cxn ang="0">
                  <a:pos x="T6" y="T7"/>
                </a:cxn>
              </a:cxnLst>
              <a:rect l="0" t="0" r="r" b="b"/>
              <a:pathLst>
                <a:path w="447" h="256">
                  <a:moveTo>
                    <a:pt x="447" y="256"/>
                  </a:moveTo>
                  <a:lnTo>
                    <a:pt x="70" y="217"/>
                  </a:lnTo>
                  <a:lnTo>
                    <a:pt x="0" y="0"/>
                  </a:lnTo>
                  <a:lnTo>
                    <a:pt x="447" y="256"/>
                  </a:ln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64" name="Freeform 634"/>
            <p:cNvSpPr>
              <a:spLocks/>
            </p:cNvSpPr>
            <p:nvPr/>
          </p:nvSpPr>
          <p:spPr bwMode="auto">
            <a:xfrm>
              <a:off x="4564062" y="4305300"/>
              <a:ext cx="709613" cy="438150"/>
            </a:xfrm>
            <a:custGeom>
              <a:avLst/>
              <a:gdLst>
                <a:gd name="T0" fmla="*/ 0 w 447"/>
                <a:gd name="T1" fmla="*/ 0 h 276"/>
                <a:gd name="T2" fmla="*/ 0 w 447"/>
                <a:gd name="T3" fmla="*/ 18 h 276"/>
                <a:gd name="T4" fmla="*/ 447 w 447"/>
                <a:gd name="T5" fmla="*/ 276 h 276"/>
                <a:gd name="T6" fmla="*/ 447 w 447"/>
                <a:gd name="T7" fmla="*/ 255 h 276"/>
                <a:gd name="T8" fmla="*/ 0 w 447"/>
                <a:gd name="T9" fmla="*/ 0 h 276"/>
              </a:gdLst>
              <a:ahLst/>
              <a:cxnLst>
                <a:cxn ang="0">
                  <a:pos x="T0" y="T1"/>
                </a:cxn>
                <a:cxn ang="0">
                  <a:pos x="T2" y="T3"/>
                </a:cxn>
                <a:cxn ang="0">
                  <a:pos x="T4" y="T5"/>
                </a:cxn>
                <a:cxn ang="0">
                  <a:pos x="T6" y="T7"/>
                </a:cxn>
                <a:cxn ang="0">
                  <a:pos x="T8" y="T9"/>
                </a:cxn>
              </a:cxnLst>
              <a:rect l="0" t="0" r="r" b="b"/>
              <a:pathLst>
                <a:path w="447" h="276">
                  <a:moveTo>
                    <a:pt x="0" y="0"/>
                  </a:moveTo>
                  <a:lnTo>
                    <a:pt x="0" y="18"/>
                  </a:lnTo>
                  <a:lnTo>
                    <a:pt x="447" y="276"/>
                  </a:lnTo>
                  <a:lnTo>
                    <a:pt x="447" y="255"/>
                  </a:lnTo>
                  <a:lnTo>
                    <a:pt x="0" y="0"/>
                  </a:ln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65" name="Freeform 635"/>
            <p:cNvSpPr>
              <a:spLocks/>
            </p:cNvSpPr>
            <p:nvPr/>
          </p:nvSpPr>
          <p:spPr bwMode="auto">
            <a:xfrm>
              <a:off x="5273675" y="4456113"/>
              <a:ext cx="442913" cy="287338"/>
            </a:xfrm>
            <a:custGeom>
              <a:avLst/>
              <a:gdLst>
                <a:gd name="T0" fmla="*/ 0 w 279"/>
                <a:gd name="T1" fmla="*/ 160 h 181"/>
                <a:gd name="T2" fmla="*/ 279 w 279"/>
                <a:gd name="T3" fmla="*/ 0 h 181"/>
                <a:gd name="T4" fmla="*/ 279 w 279"/>
                <a:gd name="T5" fmla="*/ 18 h 181"/>
                <a:gd name="T6" fmla="*/ 0 w 279"/>
                <a:gd name="T7" fmla="*/ 181 h 181"/>
                <a:gd name="T8" fmla="*/ 0 w 279"/>
                <a:gd name="T9" fmla="*/ 160 h 181"/>
              </a:gdLst>
              <a:ahLst/>
              <a:cxnLst>
                <a:cxn ang="0">
                  <a:pos x="T0" y="T1"/>
                </a:cxn>
                <a:cxn ang="0">
                  <a:pos x="T2" y="T3"/>
                </a:cxn>
                <a:cxn ang="0">
                  <a:pos x="T4" y="T5"/>
                </a:cxn>
                <a:cxn ang="0">
                  <a:pos x="T6" y="T7"/>
                </a:cxn>
                <a:cxn ang="0">
                  <a:pos x="T8" y="T9"/>
                </a:cxn>
              </a:cxnLst>
              <a:rect l="0" t="0" r="r" b="b"/>
              <a:pathLst>
                <a:path w="279" h="181">
                  <a:moveTo>
                    <a:pt x="0" y="160"/>
                  </a:moveTo>
                  <a:lnTo>
                    <a:pt x="279" y="0"/>
                  </a:lnTo>
                  <a:lnTo>
                    <a:pt x="279" y="18"/>
                  </a:lnTo>
                  <a:lnTo>
                    <a:pt x="0" y="181"/>
                  </a:lnTo>
                  <a:lnTo>
                    <a:pt x="0" y="160"/>
                  </a:lnTo>
                  <a:close/>
                </a:path>
              </a:pathLst>
            </a:custGeom>
            <a:solidFill>
              <a:schemeClr val="bg2">
                <a:lumMod val="90000"/>
                <a:lumOff val="1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47" name="Group 746"/>
          <p:cNvGrpSpPr/>
          <p:nvPr/>
        </p:nvGrpSpPr>
        <p:grpSpPr>
          <a:xfrm>
            <a:off x="5791854" y="3757666"/>
            <a:ext cx="303213" cy="425450"/>
            <a:chOff x="5522913" y="3903663"/>
            <a:chExt cx="303213" cy="425450"/>
          </a:xfrm>
        </p:grpSpPr>
        <p:sp>
          <p:nvSpPr>
            <p:cNvPr id="5466" name="Freeform 636"/>
            <p:cNvSpPr>
              <a:spLocks/>
            </p:cNvSpPr>
            <p:nvPr/>
          </p:nvSpPr>
          <p:spPr bwMode="auto">
            <a:xfrm>
              <a:off x="5522913" y="3903663"/>
              <a:ext cx="287338" cy="425450"/>
            </a:xfrm>
            <a:custGeom>
              <a:avLst/>
              <a:gdLst>
                <a:gd name="T0" fmla="*/ 35 w 70"/>
                <a:gd name="T1" fmla="*/ 12 h 104"/>
                <a:gd name="T2" fmla="*/ 70 w 70"/>
                <a:gd name="T3" fmla="*/ 73 h 104"/>
                <a:gd name="T4" fmla="*/ 35 w 70"/>
                <a:gd name="T5" fmla="*/ 93 h 104"/>
                <a:gd name="T6" fmla="*/ 0 w 70"/>
                <a:gd name="T7" fmla="*/ 32 h 104"/>
                <a:gd name="T8" fmla="*/ 35 w 70"/>
                <a:gd name="T9" fmla="*/ 12 h 104"/>
              </a:gdLst>
              <a:ahLst/>
              <a:cxnLst>
                <a:cxn ang="0">
                  <a:pos x="T0" y="T1"/>
                </a:cxn>
                <a:cxn ang="0">
                  <a:pos x="T2" y="T3"/>
                </a:cxn>
                <a:cxn ang="0">
                  <a:pos x="T4" y="T5"/>
                </a:cxn>
                <a:cxn ang="0">
                  <a:pos x="T6" y="T7"/>
                </a:cxn>
                <a:cxn ang="0">
                  <a:pos x="T8" y="T9"/>
                </a:cxn>
              </a:cxnLst>
              <a:rect l="0" t="0" r="r" b="b"/>
              <a:pathLst>
                <a:path w="70" h="104">
                  <a:moveTo>
                    <a:pt x="35" y="12"/>
                  </a:moveTo>
                  <a:cubicBezTo>
                    <a:pt x="55" y="23"/>
                    <a:pt x="70" y="50"/>
                    <a:pt x="70" y="73"/>
                  </a:cubicBezTo>
                  <a:cubicBezTo>
                    <a:pt x="70" y="95"/>
                    <a:pt x="54" y="104"/>
                    <a:pt x="35" y="93"/>
                  </a:cubicBezTo>
                  <a:cubicBezTo>
                    <a:pt x="15" y="81"/>
                    <a:pt x="0" y="54"/>
                    <a:pt x="0" y="32"/>
                  </a:cubicBezTo>
                  <a:cubicBezTo>
                    <a:pt x="0" y="9"/>
                    <a:pt x="16" y="0"/>
                    <a:pt x="35" y="12"/>
                  </a:cubicBez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67" name="Freeform 637"/>
            <p:cNvSpPr>
              <a:spLocks/>
            </p:cNvSpPr>
            <p:nvPr/>
          </p:nvSpPr>
          <p:spPr bwMode="auto">
            <a:xfrm>
              <a:off x="5564188" y="3914775"/>
              <a:ext cx="261938" cy="377825"/>
            </a:xfrm>
            <a:custGeom>
              <a:avLst/>
              <a:gdLst>
                <a:gd name="T0" fmla="*/ 29 w 64"/>
                <a:gd name="T1" fmla="*/ 6 h 92"/>
                <a:gd name="T2" fmla="*/ 4 w 64"/>
                <a:gd name="T3" fmla="*/ 4 h 92"/>
                <a:gd name="T4" fmla="*/ 0 w 64"/>
                <a:gd name="T5" fmla="*/ 6 h 92"/>
                <a:gd name="T6" fmla="*/ 25 w 64"/>
                <a:gd name="T7" fmla="*/ 9 h 92"/>
                <a:gd name="T8" fmla="*/ 60 w 64"/>
                <a:gd name="T9" fmla="*/ 70 h 92"/>
                <a:gd name="T10" fmla="*/ 50 w 64"/>
                <a:gd name="T11" fmla="*/ 92 h 92"/>
                <a:gd name="T12" fmla="*/ 54 w 64"/>
                <a:gd name="T13" fmla="*/ 90 h 92"/>
                <a:gd name="T14" fmla="*/ 64 w 64"/>
                <a:gd name="T15" fmla="*/ 67 h 92"/>
                <a:gd name="T16" fmla="*/ 29 w 64"/>
                <a:gd name="T17" fmla="*/ 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92">
                  <a:moveTo>
                    <a:pt x="29" y="6"/>
                  </a:moveTo>
                  <a:cubicBezTo>
                    <a:pt x="19" y="1"/>
                    <a:pt x="10" y="0"/>
                    <a:pt x="4" y="4"/>
                  </a:cubicBezTo>
                  <a:cubicBezTo>
                    <a:pt x="0" y="6"/>
                    <a:pt x="0" y="6"/>
                    <a:pt x="0" y="6"/>
                  </a:cubicBezTo>
                  <a:cubicBezTo>
                    <a:pt x="6" y="2"/>
                    <a:pt x="15" y="3"/>
                    <a:pt x="25" y="9"/>
                  </a:cubicBezTo>
                  <a:cubicBezTo>
                    <a:pt x="45" y="20"/>
                    <a:pt x="60" y="47"/>
                    <a:pt x="60" y="70"/>
                  </a:cubicBezTo>
                  <a:cubicBezTo>
                    <a:pt x="60" y="81"/>
                    <a:pt x="56" y="89"/>
                    <a:pt x="50" y="92"/>
                  </a:cubicBezTo>
                  <a:cubicBezTo>
                    <a:pt x="54" y="90"/>
                    <a:pt x="54" y="90"/>
                    <a:pt x="54" y="90"/>
                  </a:cubicBezTo>
                  <a:cubicBezTo>
                    <a:pt x="60" y="86"/>
                    <a:pt x="64" y="78"/>
                    <a:pt x="64" y="67"/>
                  </a:cubicBezTo>
                  <a:cubicBezTo>
                    <a:pt x="64" y="45"/>
                    <a:pt x="49" y="17"/>
                    <a:pt x="29" y="6"/>
                  </a:cubicBezTo>
                  <a:close/>
                </a:path>
              </a:pathLst>
            </a:custGeom>
            <a:solidFill>
              <a:srgbClr val="C22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68" name="Freeform 638"/>
            <p:cNvSpPr>
              <a:spLocks/>
            </p:cNvSpPr>
            <p:nvPr/>
          </p:nvSpPr>
          <p:spPr bwMode="auto">
            <a:xfrm>
              <a:off x="5610225" y="4017963"/>
              <a:ext cx="85725" cy="212725"/>
            </a:xfrm>
            <a:custGeom>
              <a:avLst/>
              <a:gdLst>
                <a:gd name="T0" fmla="*/ 21 w 21"/>
                <a:gd name="T1" fmla="*/ 4 h 52"/>
                <a:gd name="T2" fmla="*/ 21 w 21"/>
                <a:gd name="T3" fmla="*/ 52 h 52"/>
                <a:gd name="T4" fmla="*/ 12 w 21"/>
                <a:gd name="T5" fmla="*/ 47 h 52"/>
                <a:gd name="T6" fmla="*/ 12 w 21"/>
                <a:gd name="T7" fmla="*/ 19 h 52"/>
                <a:gd name="T8" fmla="*/ 12 w 21"/>
                <a:gd name="T9" fmla="*/ 15 h 52"/>
                <a:gd name="T10" fmla="*/ 12 w 21"/>
                <a:gd name="T11" fmla="*/ 10 h 52"/>
                <a:gd name="T12" fmla="*/ 9 w 21"/>
                <a:gd name="T13" fmla="*/ 11 h 52"/>
                <a:gd name="T14" fmla="*/ 4 w 21"/>
                <a:gd name="T15" fmla="*/ 13 h 52"/>
                <a:gd name="T16" fmla="*/ 0 w 21"/>
                <a:gd name="T17" fmla="*/ 4 h 52"/>
                <a:gd name="T18" fmla="*/ 14 w 21"/>
                <a:gd name="T19" fmla="*/ 0 h 52"/>
                <a:gd name="T20" fmla="*/ 21 w 21"/>
                <a:gd name="T21"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52">
                  <a:moveTo>
                    <a:pt x="21" y="4"/>
                  </a:moveTo>
                  <a:cubicBezTo>
                    <a:pt x="21" y="52"/>
                    <a:pt x="21" y="52"/>
                    <a:pt x="21" y="52"/>
                  </a:cubicBezTo>
                  <a:cubicBezTo>
                    <a:pt x="12" y="47"/>
                    <a:pt x="12" y="47"/>
                    <a:pt x="12" y="47"/>
                  </a:cubicBezTo>
                  <a:cubicBezTo>
                    <a:pt x="12" y="19"/>
                    <a:pt x="12" y="19"/>
                    <a:pt x="12" y="19"/>
                  </a:cubicBezTo>
                  <a:cubicBezTo>
                    <a:pt x="12" y="15"/>
                    <a:pt x="12" y="15"/>
                    <a:pt x="12" y="15"/>
                  </a:cubicBezTo>
                  <a:cubicBezTo>
                    <a:pt x="12" y="10"/>
                    <a:pt x="12" y="10"/>
                    <a:pt x="12" y="10"/>
                  </a:cubicBezTo>
                  <a:cubicBezTo>
                    <a:pt x="11" y="10"/>
                    <a:pt x="10" y="11"/>
                    <a:pt x="9" y="11"/>
                  </a:cubicBezTo>
                  <a:cubicBezTo>
                    <a:pt x="4" y="13"/>
                    <a:pt x="4" y="13"/>
                    <a:pt x="4" y="13"/>
                  </a:cubicBezTo>
                  <a:cubicBezTo>
                    <a:pt x="0" y="4"/>
                    <a:pt x="0" y="4"/>
                    <a:pt x="0" y="4"/>
                  </a:cubicBezTo>
                  <a:cubicBezTo>
                    <a:pt x="14" y="0"/>
                    <a:pt x="14" y="0"/>
                    <a:pt x="14" y="0"/>
                  </a:cubicBezTo>
                  <a:lnTo>
                    <a:pt x="2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45" name="Group 744"/>
          <p:cNvGrpSpPr/>
          <p:nvPr/>
        </p:nvGrpSpPr>
        <p:grpSpPr>
          <a:xfrm>
            <a:off x="6190316" y="4322816"/>
            <a:ext cx="946150" cy="1277938"/>
            <a:chOff x="5921375" y="4468813"/>
            <a:chExt cx="946150" cy="1277938"/>
          </a:xfrm>
        </p:grpSpPr>
        <p:sp>
          <p:nvSpPr>
            <p:cNvPr id="5469" name="Freeform 639"/>
            <p:cNvSpPr>
              <a:spLocks noEditPoints="1"/>
            </p:cNvSpPr>
            <p:nvPr/>
          </p:nvSpPr>
          <p:spPr bwMode="auto">
            <a:xfrm>
              <a:off x="6170613" y="4833938"/>
              <a:ext cx="369888" cy="544513"/>
            </a:xfrm>
            <a:custGeom>
              <a:avLst/>
              <a:gdLst>
                <a:gd name="T0" fmla="*/ 90 w 90"/>
                <a:gd name="T1" fmla="*/ 93 h 133"/>
                <a:gd name="T2" fmla="*/ 45 w 90"/>
                <a:gd name="T3" fmla="*/ 118 h 133"/>
                <a:gd name="T4" fmla="*/ 0 w 90"/>
                <a:gd name="T5" fmla="*/ 41 h 133"/>
                <a:gd name="T6" fmla="*/ 45 w 90"/>
                <a:gd name="T7" fmla="*/ 15 h 133"/>
                <a:gd name="T8" fmla="*/ 90 w 90"/>
                <a:gd name="T9" fmla="*/ 93 h 133"/>
                <a:gd name="T10" fmla="*/ 45 w 90"/>
                <a:gd name="T11" fmla="*/ 95 h 133"/>
                <a:gd name="T12" fmla="*/ 70 w 90"/>
                <a:gd name="T13" fmla="*/ 81 h 133"/>
                <a:gd name="T14" fmla="*/ 45 w 90"/>
                <a:gd name="T15" fmla="*/ 38 h 133"/>
                <a:gd name="T16" fmla="*/ 20 w 90"/>
                <a:gd name="T17" fmla="*/ 52 h 133"/>
                <a:gd name="T18" fmla="*/ 45 w 90"/>
                <a:gd name="T19" fmla="*/ 9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33">
                  <a:moveTo>
                    <a:pt x="90" y="93"/>
                  </a:moveTo>
                  <a:cubicBezTo>
                    <a:pt x="90" y="121"/>
                    <a:pt x="70" y="133"/>
                    <a:pt x="45" y="118"/>
                  </a:cubicBezTo>
                  <a:cubicBezTo>
                    <a:pt x="20" y="104"/>
                    <a:pt x="0" y="69"/>
                    <a:pt x="0" y="41"/>
                  </a:cubicBezTo>
                  <a:cubicBezTo>
                    <a:pt x="0" y="12"/>
                    <a:pt x="20" y="0"/>
                    <a:pt x="45" y="15"/>
                  </a:cubicBezTo>
                  <a:cubicBezTo>
                    <a:pt x="70" y="29"/>
                    <a:pt x="90" y="64"/>
                    <a:pt x="90" y="93"/>
                  </a:cubicBezTo>
                  <a:close/>
                  <a:moveTo>
                    <a:pt x="45" y="95"/>
                  </a:moveTo>
                  <a:cubicBezTo>
                    <a:pt x="59" y="103"/>
                    <a:pt x="70" y="97"/>
                    <a:pt x="70" y="81"/>
                  </a:cubicBezTo>
                  <a:cubicBezTo>
                    <a:pt x="70" y="65"/>
                    <a:pt x="59" y="46"/>
                    <a:pt x="45" y="38"/>
                  </a:cubicBezTo>
                  <a:cubicBezTo>
                    <a:pt x="32" y="30"/>
                    <a:pt x="20" y="37"/>
                    <a:pt x="20" y="52"/>
                  </a:cubicBezTo>
                  <a:cubicBezTo>
                    <a:pt x="20" y="68"/>
                    <a:pt x="31" y="87"/>
                    <a:pt x="45" y="9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0" name="Freeform 640"/>
            <p:cNvSpPr>
              <a:spLocks/>
            </p:cNvSpPr>
            <p:nvPr/>
          </p:nvSpPr>
          <p:spPr bwMode="auto">
            <a:xfrm>
              <a:off x="6253163" y="4956175"/>
              <a:ext cx="204788" cy="300038"/>
            </a:xfrm>
            <a:custGeom>
              <a:avLst/>
              <a:gdLst>
                <a:gd name="T0" fmla="*/ 25 w 50"/>
                <a:gd name="T1" fmla="*/ 8 h 73"/>
                <a:gd name="T2" fmla="*/ 0 w 50"/>
                <a:gd name="T3" fmla="*/ 22 h 73"/>
                <a:gd name="T4" fmla="*/ 25 w 50"/>
                <a:gd name="T5" fmla="*/ 65 h 73"/>
                <a:gd name="T6" fmla="*/ 50 w 50"/>
                <a:gd name="T7" fmla="*/ 51 h 73"/>
                <a:gd name="T8" fmla="*/ 25 w 50"/>
                <a:gd name="T9" fmla="*/ 8 h 73"/>
              </a:gdLst>
              <a:ahLst/>
              <a:cxnLst>
                <a:cxn ang="0">
                  <a:pos x="T0" y="T1"/>
                </a:cxn>
                <a:cxn ang="0">
                  <a:pos x="T2" y="T3"/>
                </a:cxn>
                <a:cxn ang="0">
                  <a:pos x="T4" y="T5"/>
                </a:cxn>
                <a:cxn ang="0">
                  <a:pos x="T6" y="T7"/>
                </a:cxn>
                <a:cxn ang="0">
                  <a:pos x="T8" y="T9"/>
                </a:cxn>
              </a:cxnLst>
              <a:rect l="0" t="0" r="r" b="b"/>
              <a:pathLst>
                <a:path w="50" h="73">
                  <a:moveTo>
                    <a:pt x="25" y="8"/>
                  </a:moveTo>
                  <a:cubicBezTo>
                    <a:pt x="12" y="0"/>
                    <a:pt x="0" y="7"/>
                    <a:pt x="0" y="22"/>
                  </a:cubicBezTo>
                  <a:cubicBezTo>
                    <a:pt x="0" y="38"/>
                    <a:pt x="11" y="57"/>
                    <a:pt x="25" y="65"/>
                  </a:cubicBezTo>
                  <a:cubicBezTo>
                    <a:pt x="39" y="73"/>
                    <a:pt x="50" y="67"/>
                    <a:pt x="50" y="51"/>
                  </a:cubicBezTo>
                  <a:cubicBezTo>
                    <a:pt x="50" y="35"/>
                    <a:pt x="39" y="16"/>
                    <a:pt x="25" y="8"/>
                  </a:cubicBez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1" name="Freeform 641"/>
            <p:cNvSpPr>
              <a:spLocks noEditPoints="1"/>
            </p:cNvSpPr>
            <p:nvPr/>
          </p:nvSpPr>
          <p:spPr bwMode="auto">
            <a:xfrm>
              <a:off x="6089650" y="4714875"/>
              <a:ext cx="536575" cy="787400"/>
            </a:xfrm>
            <a:custGeom>
              <a:avLst/>
              <a:gdLst>
                <a:gd name="T0" fmla="*/ 131 w 131"/>
                <a:gd name="T1" fmla="*/ 133 h 192"/>
                <a:gd name="T2" fmla="*/ 65 w 131"/>
                <a:gd name="T3" fmla="*/ 171 h 192"/>
                <a:gd name="T4" fmla="*/ 0 w 131"/>
                <a:gd name="T5" fmla="*/ 58 h 192"/>
                <a:gd name="T6" fmla="*/ 65 w 131"/>
                <a:gd name="T7" fmla="*/ 20 h 192"/>
                <a:gd name="T8" fmla="*/ 131 w 131"/>
                <a:gd name="T9" fmla="*/ 133 h 192"/>
                <a:gd name="T10" fmla="*/ 65 w 131"/>
                <a:gd name="T11" fmla="*/ 147 h 192"/>
                <a:gd name="T12" fmla="*/ 110 w 131"/>
                <a:gd name="T13" fmla="*/ 122 h 192"/>
                <a:gd name="T14" fmla="*/ 65 w 131"/>
                <a:gd name="T15" fmla="*/ 44 h 192"/>
                <a:gd name="T16" fmla="*/ 20 w 131"/>
                <a:gd name="T17" fmla="*/ 70 h 192"/>
                <a:gd name="T18" fmla="*/ 65 w 131"/>
                <a:gd name="T19" fmla="*/ 147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92">
                  <a:moveTo>
                    <a:pt x="131" y="133"/>
                  </a:moveTo>
                  <a:cubicBezTo>
                    <a:pt x="130" y="175"/>
                    <a:pt x="101" y="192"/>
                    <a:pt x="65" y="171"/>
                  </a:cubicBezTo>
                  <a:cubicBezTo>
                    <a:pt x="29" y="150"/>
                    <a:pt x="0" y="99"/>
                    <a:pt x="0" y="58"/>
                  </a:cubicBezTo>
                  <a:cubicBezTo>
                    <a:pt x="0" y="16"/>
                    <a:pt x="29" y="0"/>
                    <a:pt x="65" y="20"/>
                  </a:cubicBezTo>
                  <a:cubicBezTo>
                    <a:pt x="102" y="41"/>
                    <a:pt x="131" y="92"/>
                    <a:pt x="131" y="133"/>
                  </a:cubicBezTo>
                  <a:close/>
                  <a:moveTo>
                    <a:pt x="65" y="147"/>
                  </a:moveTo>
                  <a:cubicBezTo>
                    <a:pt x="90" y="162"/>
                    <a:pt x="110" y="150"/>
                    <a:pt x="110" y="122"/>
                  </a:cubicBezTo>
                  <a:cubicBezTo>
                    <a:pt x="110" y="93"/>
                    <a:pt x="90" y="58"/>
                    <a:pt x="65" y="44"/>
                  </a:cubicBezTo>
                  <a:cubicBezTo>
                    <a:pt x="40" y="29"/>
                    <a:pt x="20" y="41"/>
                    <a:pt x="20" y="70"/>
                  </a:cubicBezTo>
                  <a:cubicBezTo>
                    <a:pt x="20" y="98"/>
                    <a:pt x="40" y="133"/>
                    <a:pt x="65" y="147"/>
                  </a:cubicBezTo>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2" name="Freeform 642"/>
            <p:cNvSpPr>
              <a:spLocks noEditPoints="1"/>
            </p:cNvSpPr>
            <p:nvPr/>
          </p:nvSpPr>
          <p:spPr bwMode="auto">
            <a:xfrm>
              <a:off x="6002338" y="4591050"/>
              <a:ext cx="704850" cy="1033463"/>
            </a:xfrm>
            <a:custGeom>
              <a:avLst/>
              <a:gdLst>
                <a:gd name="T0" fmla="*/ 172 w 172"/>
                <a:gd name="T1" fmla="*/ 175 h 252"/>
                <a:gd name="T2" fmla="*/ 86 w 172"/>
                <a:gd name="T3" fmla="*/ 224 h 252"/>
                <a:gd name="T4" fmla="*/ 0 w 172"/>
                <a:gd name="T5" fmla="*/ 76 h 252"/>
                <a:gd name="T6" fmla="*/ 86 w 172"/>
                <a:gd name="T7" fmla="*/ 27 h 252"/>
                <a:gd name="T8" fmla="*/ 172 w 172"/>
                <a:gd name="T9" fmla="*/ 175 h 252"/>
                <a:gd name="T10" fmla="*/ 86 w 172"/>
                <a:gd name="T11" fmla="*/ 201 h 252"/>
                <a:gd name="T12" fmla="*/ 152 w 172"/>
                <a:gd name="T13" fmla="*/ 163 h 252"/>
                <a:gd name="T14" fmla="*/ 86 w 172"/>
                <a:gd name="T15" fmla="*/ 50 h 252"/>
                <a:gd name="T16" fmla="*/ 21 w 172"/>
                <a:gd name="T17" fmla="*/ 88 h 252"/>
                <a:gd name="T18" fmla="*/ 86 w 172"/>
                <a:gd name="T19" fmla="*/ 201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2" h="252">
                  <a:moveTo>
                    <a:pt x="172" y="175"/>
                  </a:moveTo>
                  <a:cubicBezTo>
                    <a:pt x="172" y="230"/>
                    <a:pt x="133" y="252"/>
                    <a:pt x="86" y="224"/>
                  </a:cubicBezTo>
                  <a:cubicBezTo>
                    <a:pt x="38" y="197"/>
                    <a:pt x="0" y="131"/>
                    <a:pt x="0" y="76"/>
                  </a:cubicBezTo>
                  <a:cubicBezTo>
                    <a:pt x="0" y="22"/>
                    <a:pt x="39" y="0"/>
                    <a:pt x="86" y="27"/>
                  </a:cubicBezTo>
                  <a:cubicBezTo>
                    <a:pt x="134" y="54"/>
                    <a:pt x="172" y="121"/>
                    <a:pt x="172" y="175"/>
                  </a:cubicBezTo>
                  <a:close/>
                  <a:moveTo>
                    <a:pt x="86" y="201"/>
                  </a:moveTo>
                  <a:cubicBezTo>
                    <a:pt x="122" y="222"/>
                    <a:pt x="151" y="205"/>
                    <a:pt x="152" y="163"/>
                  </a:cubicBezTo>
                  <a:cubicBezTo>
                    <a:pt x="152" y="122"/>
                    <a:pt x="123" y="71"/>
                    <a:pt x="86" y="50"/>
                  </a:cubicBezTo>
                  <a:cubicBezTo>
                    <a:pt x="50" y="30"/>
                    <a:pt x="21" y="46"/>
                    <a:pt x="21" y="88"/>
                  </a:cubicBezTo>
                  <a:cubicBezTo>
                    <a:pt x="21" y="129"/>
                    <a:pt x="50" y="180"/>
                    <a:pt x="86" y="20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3" name="Freeform 643"/>
            <p:cNvSpPr>
              <a:spLocks/>
            </p:cNvSpPr>
            <p:nvPr/>
          </p:nvSpPr>
          <p:spPr bwMode="auto">
            <a:xfrm>
              <a:off x="6048375" y="4484688"/>
              <a:ext cx="819150" cy="1152525"/>
            </a:xfrm>
            <a:custGeom>
              <a:avLst/>
              <a:gdLst>
                <a:gd name="T0" fmla="*/ 94 w 200"/>
                <a:gd name="T1" fmla="*/ 19 h 281"/>
                <a:gd name="T2" fmla="*/ 18 w 200"/>
                <a:gd name="T3" fmla="*/ 12 h 281"/>
                <a:gd name="T4" fmla="*/ 0 w 200"/>
                <a:gd name="T5" fmla="*/ 22 h 281"/>
                <a:gd name="T6" fmla="*/ 75 w 200"/>
                <a:gd name="T7" fmla="*/ 30 h 281"/>
                <a:gd name="T8" fmla="*/ 181 w 200"/>
                <a:gd name="T9" fmla="*/ 213 h 281"/>
                <a:gd name="T10" fmla="*/ 150 w 200"/>
                <a:gd name="T11" fmla="*/ 281 h 281"/>
                <a:gd name="T12" fmla="*/ 169 w 200"/>
                <a:gd name="T13" fmla="*/ 270 h 281"/>
                <a:gd name="T14" fmla="*/ 200 w 200"/>
                <a:gd name="T15" fmla="*/ 202 h 281"/>
                <a:gd name="T16" fmla="*/ 94 w 200"/>
                <a:gd name="T17" fmla="*/ 1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281">
                  <a:moveTo>
                    <a:pt x="94" y="19"/>
                  </a:moveTo>
                  <a:cubicBezTo>
                    <a:pt x="64" y="2"/>
                    <a:pt x="37" y="0"/>
                    <a:pt x="18" y="12"/>
                  </a:cubicBezTo>
                  <a:cubicBezTo>
                    <a:pt x="0" y="22"/>
                    <a:pt x="0" y="22"/>
                    <a:pt x="0" y="22"/>
                  </a:cubicBezTo>
                  <a:cubicBezTo>
                    <a:pt x="19" y="11"/>
                    <a:pt x="46" y="13"/>
                    <a:pt x="75" y="30"/>
                  </a:cubicBezTo>
                  <a:cubicBezTo>
                    <a:pt x="134" y="63"/>
                    <a:pt x="182" y="146"/>
                    <a:pt x="181" y="213"/>
                  </a:cubicBezTo>
                  <a:cubicBezTo>
                    <a:pt x="181" y="246"/>
                    <a:pt x="169" y="270"/>
                    <a:pt x="150" y="281"/>
                  </a:cubicBezTo>
                  <a:cubicBezTo>
                    <a:pt x="169" y="270"/>
                    <a:pt x="169" y="270"/>
                    <a:pt x="169" y="270"/>
                  </a:cubicBezTo>
                  <a:cubicBezTo>
                    <a:pt x="188" y="259"/>
                    <a:pt x="199" y="236"/>
                    <a:pt x="200" y="202"/>
                  </a:cubicBezTo>
                  <a:cubicBezTo>
                    <a:pt x="200" y="135"/>
                    <a:pt x="152" y="53"/>
                    <a:pt x="94" y="19"/>
                  </a:cubicBezTo>
                  <a:close/>
                </a:path>
              </a:pathLst>
            </a:custGeom>
            <a:solidFill>
              <a:srgbClr val="C22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4" name="Freeform 644"/>
            <p:cNvSpPr>
              <a:spLocks noEditPoints="1"/>
            </p:cNvSpPr>
            <p:nvPr/>
          </p:nvSpPr>
          <p:spPr bwMode="auto">
            <a:xfrm>
              <a:off x="5921375" y="4468813"/>
              <a:ext cx="873125" cy="1277938"/>
            </a:xfrm>
            <a:custGeom>
              <a:avLst/>
              <a:gdLst>
                <a:gd name="T0" fmla="*/ 212 w 213"/>
                <a:gd name="T1" fmla="*/ 217 h 312"/>
                <a:gd name="T2" fmla="*/ 106 w 213"/>
                <a:gd name="T3" fmla="*/ 278 h 312"/>
                <a:gd name="T4" fmla="*/ 0 w 213"/>
                <a:gd name="T5" fmla="*/ 94 h 312"/>
                <a:gd name="T6" fmla="*/ 106 w 213"/>
                <a:gd name="T7" fmla="*/ 34 h 312"/>
                <a:gd name="T8" fmla="*/ 212 w 213"/>
                <a:gd name="T9" fmla="*/ 217 h 312"/>
                <a:gd name="T10" fmla="*/ 106 w 213"/>
                <a:gd name="T11" fmla="*/ 254 h 312"/>
                <a:gd name="T12" fmla="*/ 192 w 213"/>
                <a:gd name="T13" fmla="*/ 205 h 312"/>
                <a:gd name="T14" fmla="*/ 106 w 213"/>
                <a:gd name="T15" fmla="*/ 57 h 312"/>
                <a:gd name="T16" fmla="*/ 20 w 213"/>
                <a:gd name="T17" fmla="*/ 106 h 312"/>
                <a:gd name="T18" fmla="*/ 106 w 213"/>
                <a:gd name="T19" fmla="*/ 25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3" h="312">
                  <a:moveTo>
                    <a:pt x="212" y="217"/>
                  </a:moveTo>
                  <a:cubicBezTo>
                    <a:pt x="212" y="284"/>
                    <a:pt x="164" y="312"/>
                    <a:pt x="106" y="278"/>
                  </a:cubicBezTo>
                  <a:cubicBezTo>
                    <a:pt x="47" y="244"/>
                    <a:pt x="0" y="162"/>
                    <a:pt x="0" y="94"/>
                  </a:cubicBezTo>
                  <a:cubicBezTo>
                    <a:pt x="0" y="27"/>
                    <a:pt x="48" y="0"/>
                    <a:pt x="106" y="34"/>
                  </a:cubicBezTo>
                  <a:cubicBezTo>
                    <a:pt x="165" y="67"/>
                    <a:pt x="213" y="150"/>
                    <a:pt x="212" y="217"/>
                  </a:cubicBezTo>
                  <a:close/>
                  <a:moveTo>
                    <a:pt x="106" y="254"/>
                  </a:moveTo>
                  <a:cubicBezTo>
                    <a:pt x="153" y="282"/>
                    <a:pt x="192" y="260"/>
                    <a:pt x="192" y="205"/>
                  </a:cubicBezTo>
                  <a:cubicBezTo>
                    <a:pt x="192" y="151"/>
                    <a:pt x="154" y="84"/>
                    <a:pt x="106" y="57"/>
                  </a:cubicBezTo>
                  <a:cubicBezTo>
                    <a:pt x="59" y="30"/>
                    <a:pt x="20" y="52"/>
                    <a:pt x="20" y="106"/>
                  </a:cubicBezTo>
                  <a:cubicBezTo>
                    <a:pt x="20" y="161"/>
                    <a:pt x="58" y="227"/>
                    <a:pt x="106" y="254"/>
                  </a:cubicBezTo>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46" name="Group 745"/>
          <p:cNvGrpSpPr/>
          <p:nvPr/>
        </p:nvGrpSpPr>
        <p:grpSpPr>
          <a:xfrm>
            <a:off x="5509279" y="4962578"/>
            <a:ext cx="1114425" cy="863601"/>
            <a:chOff x="5240338" y="5108575"/>
            <a:chExt cx="1114425" cy="863601"/>
          </a:xfrm>
        </p:grpSpPr>
        <p:sp>
          <p:nvSpPr>
            <p:cNvPr id="5475" name="Freeform 645"/>
            <p:cNvSpPr>
              <a:spLocks/>
            </p:cNvSpPr>
            <p:nvPr/>
          </p:nvSpPr>
          <p:spPr bwMode="auto">
            <a:xfrm>
              <a:off x="5330825" y="5443538"/>
              <a:ext cx="401638" cy="180975"/>
            </a:xfrm>
            <a:custGeom>
              <a:avLst/>
              <a:gdLst>
                <a:gd name="T0" fmla="*/ 98 w 98"/>
                <a:gd name="T1" fmla="*/ 0 h 44"/>
                <a:gd name="T2" fmla="*/ 19 w 98"/>
                <a:gd name="T3" fmla="*/ 44 h 44"/>
                <a:gd name="T4" fmla="*/ 12 w 98"/>
                <a:gd name="T5" fmla="*/ 27 h 44"/>
                <a:gd name="T6" fmla="*/ 98 w 98"/>
                <a:gd name="T7" fmla="*/ 0 h 44"/>
              </a:gdLst>
              <a:ahLst/>
              <a:cxnLst>
                <a:cxn ang="0">
                  <a:pos x="T0" y="T1"/>
                </a:cxn>
                <a:cxn ang="0">
                  <a:pos x="T2" y="T3"/>
                </a:cxn>
                <a:cxn ang="0">
                  <a:pos x="T4" y="T5"/>
                </a:cxn>
                <a:cxn ang="0">
                  <a:pos x="T6" y="T7"/>
                </a:cxn>
              </a:cxnLst>
              <a:rect l="0" t="0" r="r" b="b"/>
              <a:pathLst>
                <a:path w="98" h="44">
                  <a:moveTo>
                    <a:pt x="98" y="0"/>
                  </a:moveTo>
                  <a:cubicBezTo>
                    <a:pt x="19" y="44"/>
                    <a:pt x="19" y="44"/>
                    <a:pt x="19" y="44"/>
                  </a:cubicBezTo>
                  <a:cubicBezTo>
                    <a:pt x="19" y="44"/>
                    <a:pt x="0" y="38"/>
                    <a:pt x="12" y="27"/>
                  </a:cubicBezTo>
                  <a:cubicBezTo>
                    <a:pt x="24" y="18"/>
                    <a:pt x="66" y="3"/>
                    <a:pt x="98" y="0"/>
                  </a:cubicBezTo>
                  <a:close/>
                </a:path>
              </a:pathLst>
            </a:custGeom>
            <a:solidFill>
              <a:srgbClr val="053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6" name="Freeform 646"/>
            <p:cNvSpPr>
              <a:spLocks/>
            </p:cNvSpPr>
            <p:nvPr/>
          </p:nvSpPr>
          <p:spPr bwMode="auto">
            <a:xfrm>
              <a:off x="5240338" y="5305425"/>
              <a:ext cx="528638" cy="314325"/>
            </a:xfrm>
            <a:custGeom>
              <a:avLst/>
              <a:gdLst>
                <a:gd name="T0" fmla="*/ 50 w 129"/>
                <a:gd name="T1" fmla="*/ 77 h 77"/>
                <a:gd name="T2" fmla="*/ 62 w 129"/>
                <a:gd name="T3" fmla="*/ 69 h 77"/>
                <a:gd name="T4" fmla="*/ 77 w 129"/>
                <a:gd name="T5" fmla="*/ 60 h 77"/>
                <a:gd name="T6" fmla="*/ 94 w 129"/>
                <a:gd name="T7" fmla="*/ 49 h 77"/>
                <a:gd name="T8" fmla="*/ 114 w 129"/>
                <a:gd name="T9" fmla="*/ 36 h 77"/>
                <a:gd name="T10" fmla="*/ 129 w 129"/>
                <a:gd name="T11" fmla="*/ 27 h 77"/>
                <a:gd name="T12" fmla="*/ 49 w 129"/>
                <a:gd name="T13" fmla="*/ 77 h 77"/>
                <a:gd name="T14" fmla="*/ 50 w 129"/>
                <a:gd name="T15" fmla="*/ 77 h 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77">
                  <a:moveTo>
                    <a:pt x="50" y="77"/>
                  </a:moveTo>
                  <a:cubicBezTo>
                    <a:pt x="53" y="75"/>
                    <a:pt x="57" y="72"/>
                    <a:pt x="62" y="69"/>
                  </a:cubicBezTo>
                  <a:cubicBezTo>
                    <a:pt x="66" y="67"/>
                    <a:pt x="71" y="63"/>
                    <a:pt x="77" y="60"/>
                  </a:cubicBezTo>
                  <a:cubicBezTo>
                    <a:pt x="82" y="56"/>
                    <a:pt x="88" y="53"/>
                    <a:pt x="94" y="49"/>
                  </a:cubicBezTo>
                  <a:cubicBezTo>
                    <a:pt x="101" y="45"/>
                    <a:pt x="107" y="40"/>
                    <a:pt x="114" y="36"/>
                  </a:cubicBezTo>
                  <a:cubicBezTo>
                    <a:pt x="119" y="33"/>
                    <a:pt x="124" y="30"/>
                    <a:pt x="129" y="27"/>
                  </a:cubicBezTo>
                  <a:cubicBezTo>
                    <a:pt x="0" y="0"/>
                    <a:pt x="43" y="70"/>
                    <a:pt x="49" y="77"/>
                  </a:cubicBezTo>
                  <a:cubicBezTo>
                    <a:pt x="50" y="77"/>
                    <a:pt x="50" y="77"/>
                    <a:pt x="50" y="77"/>
                  </a:cubicBezTo>
                  <a:close/>
                </a:path>
              </a:pathLst>
            </a:custGeom>
            <a:solidFill>
              <a:srgbClr val="074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7" name="Freeform 647"/>
            <p:cNvSpPr>
              <a:spLocks/>
            </p:cNvSpPr>
            <p:nvPr/>
          </p:nvSpPr>
          <p:spPr bwMode="auto">
            <a:xfrm>
              <a:off x="6175375" y="5108575"/>
              <a:ext cx="179388" cy="109538"/>
            </a:xfrm>
            <a:custGeom>
              <a:avLst/>
              <a:gdLst>
                <a:gd name="T0" fmla="*/ 100 w 113"/>
                <a:gd name="T1" fmla="*/ 13 h 69"/>
                <a:gd name="T2" fmla="*/ 113 w 113"/>
                <a:gd name="T3" fmla="*/ 0 h 69"/>
                <a:gd name="T4" fmla="*/ 95 w 113"/>
                <a:gd name="T5" fmla="*/ 5 h 69"/>
                <a:gd name="T6" fmla="*/ 0 w 113"/>
                <a:gd name="T7" fmla="*/ 59 h 69"/>
                <a:gd name="T8" fmla="*/ 8 w 113"/>
                <a:gd name="T9" fmla="*/ 69 h 69"/>
                <a:gd name="T10" fmla="*/ 100 w 113"/>
                <a:gd name="T11" fmla="*/ 13 h 69"/>
              </a:gdLst>
              <a:ahLst/>
              <a:cxnLst>
                <a:cxn ang="0">
                  <a:pos x="T0" y="T1"/>
                </a:cxn>
                <a:cxn ang="0">
                  <a:pos x="T2" y="T3"/>
                </a:cxn>
                <a:cxn ang="0">
                  <a:pos x="T4" y="T5"/>
                </a:cxn>
                <a:cxn ang="0">
                  <a:pos x="T6" y="T7"/>
                </a:cxn>
                <a:cxn ang="0">
                  <a:pos x="T8" y="T9"/>
                </a:cxn>
                <a:cxn ang="0">
                  <a:pos x="T10" y="T11"/>
                </a:cxn>
              </a:cxnLst>
              <a:rect l="0" t="0" r="r" b="b"/>
              <a:pathLst>
                <a:path w="113" h="69">
                  <a:moveTo>
                    <a:pt x="100" y="13"/>
                  </a:moveTo>
                  <a:lnTo>
                    <a:pt x="113" y="0"/>
                  </a:lnTo>
                  <a:lnTo>
                    <a:pt x="95" y="5"/>
                  </a:lnTo>
                  <a:lnTo>
                    <a:pt x="0" y="59"/>
                  </a:lnTo>
                  <a:lnTo>
                    <a:pt x="8" y="69"/>
                  </a:lnTo>
                  <a:lnTo>
                    <a:pt x="100" y="13"/>
                  </a:lnTo>
                  <a:close/>
                </a:path>
              </a:pathLst>
            </a:custGeom>
            <a:solidFill>
              <a:srgbClr val="AABA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8" name="Freeform 648"/>
            <p:cNvSpPr>
              <a:spLocks/>
            </p:cNvSpPr>
            <p:nvPr/>
          </p:nvSpPr>
          <p:spPr bwMode="auto">
            <a:xfrm>
              <a:off x="5416550" y="5484813"/>
              <a:ext cx="336550" cy="271463"/>
            </a:xfrm>
            <a:custGeom>
              <a:avLst/>
              <a:gdLst>
                <a:gd name="T0" fmla="*/ 82 w 82"/>
                <a:gd name="T1" fmla="*/ 0 h 66"/>
                <a:gd name="T2" fmla="*/ 5 w 82"/>
                <a:gd name="T3" fmla="*/ 46 h 66"/>
                <a:gd name="T4" fmla="*/ 16 w 82"/>
                <a:gd name="T5" fmla="*/ 61 h 66"/>
                <a:gd name="T6" fmla="*/ 82 w 82"/>
                <a:gd name="T7" fmla="*/ 0 h 66"/>
              </a:gdLst>
              <a:ahLst/>
              <a:cxnLst>
                <a:cxn ang="0">
                  <a:pos x="T0" y="T1"/>
                </a:cxn>
                <a:cxn ang="0">
                  <a:pos x="T2" y="T3"/>
                </a:cxn>
                <a:cxn ang="0">
                  <a:pos x="T4" y="T5"/>
                </a:cxn>
                <a:cxn ang="0">
                  <a:pos x="T6" y="T7"/>
                </a:cxn>
              </a:cxnLst>
              <a:rect l="0" t="0" r="r" b="b"/>
              <a:pathLst>
                <a:path w="82" h="66">
                  <a:moveTo>
                    <a:pt x="82" y="0"/>
                  </a:moveTo>
                  <a:cubicBezTo>
                    <a:pt x="5" y="46"/>
                    <a:pt x="5" y="46"/>
                    <a:pt x="5" y="46"/>
                  </a:cubicBezTo>
                  <a:cubicBezTo>
                    <a:pt x="5" y="46"/>
                    <a:pt x="0" y="66"/>
                    <a:pt x="16" y="61"/>
                  </a:cubicBezTo>
                  <a:cubicBezTo>
                    <a:pt x="30" y="55"/>
                    <a:pt x="64" y="26"/>
                    <a:pt x="82" y="0"/>
                  </a:cubicBezTo>
                  <a:close/>
                </a:path>
              </a:pathLst>
            </a:custGeom>
            <a:solidFill>
              <a:srgbClr val="0537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79" name="Freeform 649"/>
            <p:cNvSpPr>
              <a:spLocks/>
            </p:cNvSpPr>
            <p:nvPr/>
          </p:nvSpPr>
          <p:spPr bwMode="auto">
            <a:xfrm>
              <a:off x="5400675" y="5267325"/>
              <a:ext cx="655638" cy="414338"/>
            </a:xfrm>
            <a:custGeom>
              <a:avLst/>
              <a:gdLst>
                <a:gd name="T0" fmla="*/ 153 w 160"/>
                <a:gd name="T1" fmla="*/ 1 h 101"/>
                <a:gd name="T2" fmla="*/ 150 w 160"/>
                <a:gd name="T3" fmla="*/ 0 h 101"/>
                <a:gd name="T4" fmla="*/ 2 w 160"/>
                <a:gd name="T5" fmla="*/ 88 h 101"/>
                <a:gd name="T6" fmla="*/ 0 w 160"/>
                <a:gd name="T7" fmla="*/ 91 h 101"/>
                <a:gd name="T8" fmla="*/ 5 w 160"/>
                <a:gd name="T9" fmla="*/ 100 h 101"/>
                <a:gd name="T10" fmla="*/ 10 w 160"/>
                <a:gd name="T11" fmla="*/ 100 h 101"/>
                <a:gd name="T12" fmla="*/ 9 w 160"/>
                <a:gd name="T13" fmla="*/ 100 h 101"/>
                <a:gd name="T14" fmla="*/ 159 w 160"/>
                <a:gd name="T15" fmla="*/ 15 h 101"/>
                <a:gd name="T16" fmla="*/ 160 w 160"/>
                <a:gd name="T17" fmla="*/ 12 h 101"/>
                <a:gd name="T18" fmla="*/ 153 w 160"/>
                <a:gd name="T19"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01">
                  <a:moveTo>
                    <a:pt x="153" y="1"/>
                  </a:moveTo>
                  <a:cubicBezTo>
                    <a:pt x="152" y="0"/>
                    <a:pt x="151" y="0"/>
                    <a:pt x="150" y="0"/>
                  </a:cubicBezTo>
                  <a:cubicBezTo>
                    <a:pt x="2" y="88"/>
                    <a:pt x="2" y="88"/>
                    <a:pt x="2" y="88"/>
                  </a:cubicBezTo>
                  <a:cubicBezTo>
                    <a:pt x="1" y="88"/>
                    <a:pt x="0" y="89"/>
                    <a:pt x="0" y="91"/>
                  </a:cubicBezTo>
                  <a:cubicBezTo>
                    <a:pt x="0" y="94"/>
                    <a:pt x="3" y="98"/>
                    <a:pt x="5" y="100"/>
                  </a:cubicBezTo>
                  <a:cubicBezTo>
                    <a:pt x="7" y="101"/>
                    <a:pt x="9" y="101"/>
                    <a:pt x="10" y="100"/>
                  </a:cubicBezTo>
                  <a:cubicBezTo>
                    <a:pt x="10" y="100"/>
                    <a:pt x="9" y="100"/>
                    <a:pt x="9" y="100"/>
                  </a:cubicBezTo>
                  <a:cubicBezTo>
                    <a:pt x="159" y="15"/>
                    <a:pt x="159" y="15"/>
                    <a:pt x="159" y="15"/>
                  </a:cubicBezTo>
                  <a:cubicBezTo>
                    <a:pt x="159" y="14"/>
                    <a:pt x="160" y="13"/>
                    <a:pt x="160" y="12"/>
                  </a:cubicBezTo>
                  <a:cubicBezTo>
                    <a:pt x="160" y="8"/>
                    <a:pt x="157" y="3"/>
                    <a:pt x="153" y="1"/>
                  </a:cubicBezTo>
                  <a:close/>
                </a:path>
              </a:pathLst>
            </a:custGeom>
            <a:solidFill>
              <a:srgbClr val="076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80" name="Freeform 650"/>
            <p:cNvSpPr>
              <a:spLocks/>
            </p:cNvSpPr>
            <p:nvPr/>
          </p:nvSpPr>
          <p:spPr bwMode="auto">
            <a:xfrm>
              <a:off x="6015038" y="5173663"/>
              <a:ext cx="196850" cy="155575"/>
            </a:xfrm>
            <a:custGeom>
              <a:avLst/>
              <a:gdLst>
                <a:gd name="T0" fmla="*/ 41 w 48"/>
                <a:gd name="T1" fmla="*/ 1 h 38"/>
                <a:gd name="T2" fmla="*/ 37 w 48"/>
                <a:gd name="T3" fmla="*/ 1 h 38"/>
                <a:gd name="T4" fmla="*/ 0 w 48"/>
                <a:gd name="T5" fmla="*/ 23 h 38"/>
                <a:gd name="T6" fmla="*/ 3 w 48"/>
                <a:gd name="T7" fmla="*/ 24 h 38"/>
                <a:gd name="T8" fmla="*/ 10 w 48"/>
                <a:gd name="T9" fmla="*/ 35 h 38"/>
                <a:gd name="T10" fmla="*/ 9 w 48"/>
                <a:gd name="T11" fmla="*/ 38 h 38"/>
                <a:gd name="T12" fmla="*/ 46 w 48"/>
                <a:gd name="T13" fmla="*/ 17 h 38"/>
                <a:gd name="T14" fmla="*/ 48 w 48"/>
                <a:gd name="T15" fmla="*/ 13 h 38"/>
                <a:gd name="T16" fmla="*/ 41 w 48"/>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8">
                  <a:moveTo>
                    <a:pt x="41" y="1"/>
                  </a:moveTo>
                  <a:cubicBezTo>
                    <a:pt x="40" y="0"/>
                    <a:pt x="38" y="0"/>
                    <a:pt x="37" y="1"/>
                  </a:cubicBezTo>
                  <a:cubicBezTo>
                    <a:pt x="0" y="23"/>
                    <a:pt x="0" y="23"/>
                    <a:pt x="0" y="23"/>
                  </a:cubicBezTo>
                  <a:cubicBezTo>
                    <a:pt x="1" y="23"/>
                    <a:pt x="2" y="23"/>
                    <a:pt x="3" y="24"/>
                  </a:cubicBezTo>
                  <a:cubicBezTo>
                    <a:pt x="7" y="26"/>
                    <a:pt x="10" y="31"/>
                    <a:pt x="10" y="35"/>
                  </a:cubicBezTo>
                  <a:cubicBezTo>
                    <a:pt x="10" y="36"/>
                    <a:pt x="9" y="37"/>
                    <a:pt x="9" y="38"/>
                  </a:cubicBezTo>
                  <a:cubicBezTo>
                    <a:pt x="46" y="17"/>
                    <a:pt x="46" y="17"/>
                    <a:pt x="46" y="17"/>
                  </a:cubicBezTo>
                  <a:cubicBezTo>
                    <a:pt x="47" y="16"/>
                    <a:pt x="48" y="15"/>
                    <a:pt x="48" y="13"/>
                  </a:cubicBezTo>
                  <a:cubicBezTo>
                    <a:pt x="48" y="8"/>
                    <a:pt x="45" y="3"/>
                    <a:pt x="41" y="1"/>
                  </a:cubicBezTo>
                  <a:close/>
                </a:path>
              </a:pathLst>
            </a:custGeom>
            <a:solidFill>
              <a:srgbClr val="FFC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81" name="Freeform 651"/>
            <p:cNvSpPr>
              <a:spLocks/>
            </p:cNvSpPr>
            <p:nvPr/>
          </p:nvSpPr>
          <p:spPr bwMode="auto">
            <a:xfrm>
              <a:off x="5457825" y="5456238"/>
              <a:ext cx="331788" cy="515938"/>
            </a:xfrm>
            <a:custGeom>
              <a:avLst/>
              <a:gdLst>
                <a:gd name="T0" fmla="*/ 0 w 81"/>
                <a:gd name="T1" fmla="*/ 46 h 126"/>
                <a:gd name="T2" fmla="*/ 81 w 81"/>
                <a:gd name="T3" fmla="*/ 0 h 126"/>
                <a:gd name="T4" fmla="*/ 0 w 81"/>
                <a:gd name="T5" fmla="*/ 47 h 126"/>
                <a:gd name="T6" fmla="*/ 0 w 81"/>
                <a:gd name="T7" fmla="*/ 46 h 126"/>
              </a:gdLst>
              <a:ahLst/>
              <a:cxnLst>
                <a:cxn ang="0">
                  <a:pos x="T0" y="T1"/>
                </a:cxn>
                <a:cxn ang="0">
                  <a:pos x="T2" y="T3"/>
                </a:cxn>
                <a:cxn ang="0">
                  <a:pos x="T4" y="T5"/>
                </a:cxn>
                <a:cxn ang="0">
                  <a:pos x="T6" y="T7"/>
                </a:cxn>
              </a:cxnLst>
              <a:rect l="0" t="0" r="r" b="b"/>
              <a:pathLst>
                <a:path w="81" h="126">
                  <a:moveTo>
                    <a:pt x="0" y="46"/>
                  </a:moveTo>
                  <a:cubicBezTo>
                    <a:pt x="4" y="45"/>
                    <a:pt x="76" y="3"/>
                    <a:pt x="81" y="0"/>
                  </a:cubicBezTo>
                  <a:cubicBezTo>
                    <a:pt x="40" y="126"/>
                    <a:pt x="3" y="56"/>
                    <a:pt x="0" y="47"/>
                  </a:cubicBezTo>
                  <a:cubicBezTo>
                    <a:pt x="0" y="47"/>
                    <a:pt x="0" y="46"/>
                    <a:pt x="0" y="46"/>
                  </a:cubicBezTo>
                  <a:close/>
                </a:path>
              </a:pathLst>
            </a:custGeom>
            <a:solidFill>
              <a:srgbClr val="074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52" name="Group 751"/>
          <p:cNvGrpSpPr/>
          <p:nvPr/>
        </p:nvGrpSpPr>
        <p:grpSpPr>
          <a:xfrm>
            <a:off x="8865254" y="2843266"/>
            <a:ext cx="471488" cy="557212"/>
            <a:chOff x="8596313" y="2989263"/>
            <a:chExt cx="471488" cy="557212"/>
          </a:xfrm>
        </p:grpSpPr>
        <p:sp>
          <p:nvSpPr>
            <p:cNvPr id="5497" name="Freeform 667"/>
            <p:cNvSpPr>
              <a:spLocks/>
            </p:cNvSpPr>
            <p:nvPr/>
          </p:nvSpPr>
          <p:spPr bwMode="auto">
            <a:xfrm>
              <a:off x="8596313" y="2997200"/>
              <a:ext cx="439738" cy="549275"/>
            </a:xfrm>
            <a:custGeom>
              <a:avLst/>
              <a:gdLst>
                <a:gd name="T0" fmla="*/ 85 w 107"/>
                <a:gd name="T1" fmla="*/ 43 h 134"/>
                <a:gd name="T2" fmla="*/ 107 w 107"/>
                <a:gd name="T3" fmla="*/ 81 h 134"/>
                <a:gd name="T4" fmla="*/ 107 w 107"/>
                <a:gd name="T5" fmla="*/ 114 h 134"/>
                <a:gd name="T6" fmla="*/ 85 w 107"/>
                <a:gd name="T7" fmla="*/ 127 h 134"/>
                <a:gd name="T8" fmla="*/ 54 w 107"/>
                <a:gd name="T9" fmla="*/ 109 h 134"/>
                <a:gd name="T10" fmla="*/ 28 w 107"/>
                <a:gd name="T11" fmla="*/ 125 h 134"/>
                <a:gd name="T12" fmla="*/ 28 w 107"/>
                <a:gd name="T13" fmla="*/ 94 h 134"/>
                <a:gd name="T14" fmla="*/ 21 w 107"/>
                <a:gd name="T15" fmla="*/ 90 h 134"/>
                <a:gd name="T16" fmla="*/ 0 w 107"/>
                <a:gd name="T17" fmla="*/ 53 h 134"/>
                <a:gd name="T18" fmla="*/ 0 w 107"/>
                <a:gd name="T19" fmla="*/ 19 h 134"/>
                <a:gd name="T20" fmla="*/ 21 w 107"/>
                <a:gd name="T21" fmla="*/ 6 h 134"/>
                <a:gd name="T22" fmla="*/ 85 w 107"/>
                <a:gd name="T23" fmla="*/ 4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7" h="134">
                  <a:moveTo>
                    <a:pt x="85" y="43"/>
                  </a:moveTo>
                  <a:cubicBezTo>
                    <a:pt x="97" y="50"/>
                    <a:pt x="107" y="67"/>
                    <a:pt x="107" y="81"/>
                  </a:cubicBezTo>
                  <a:cubicBezTo>
                    <a:pt x="107" y="114"/>
                    <a:pt x="107" y="114"/>
                    <a:pt x="107" y="114"/>
                  </a:cubicBezTo>
                  <a:cubicBezTo>
                    <a:pt x="107" y="128"/>
                    <a:pt x="97" y="134"/>
                    <a:pt x="85" y="127"/>
                  </a:cubicBezTo>
                  <a:cubicBezTo>
                    <a:pt x="54" y="109"/>
                    <a:pt x="54" y="109"/>
                    <a:pt x="54" y="109"/>
                  </a:cubicBezTo>
                  <a:cubicBezTo>
                    <a:pt x="28" y="125"/>
                    <a:pt x="28" y="125"/>
                    <a:pt x="28" y="125"/>
                  </a:cubicBezTo>
                  <a:cubicBezTo>
                    <a:pt x="28" y="94"/>
                    <a:pt x="28" y="94"/>
                    <a:pt x="28" y="94"/>
                  </a:cubicBezTo>
                  <a:cubicBezTo>
                    <a:pt x="21" y="90"/>
                    <a:pt x="21" y="90"/>
                    <a:pt x="21" y="90"/>
                  </a:cubicBezTo>
                  <a:cubicBezTo>
                    <a:pt x="9" y="83"/>
                    <a:pt x="0" y="66"/>
                    <a:pt x="0" y="53"/>
                  </a:cubicBezTo>
                  <a:cubicBezTo>
                    <a:pt x="0" y="19"/>
                    <a:pt x="0" y="19"/>
                    <a:pt x="0" y="19"/>
                  </a:cubicBezTo>
                  <a:cubicBezTo>
                    <a:pt x="0" y="5"/>
                    <a:pt x="9" y="0"/>
                    <a:pt x="21" y="6"/>
                  </a:cubicBezTo>
                  <a:lnTo>
                    <a:pt x="85" y="43"/>
                  </a:lnTo>
                  <a:close/>
                </a:path>
              </a:pathLst>
            </a:custGeom>
            <a:solidFill>
              <a:srgbClr val="77C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98" name="Freeform 668"/>
            <p:cNvSpPr>
              <a:spLocks/>
            </p:cNvSpPr>
            <p:nvPr/>
          </p:nvSpPr>
          <p:spPr bwMode="auto">
            <a:xfrm>
              <a:off x="8909050" y="3295650"/>
              <a:ext cx="57150" cy="87313"/>
            </a:xfrm>
            <a:custGeom>
              <a:avLst/>
              <a:gdLst>
                <a:gd name="T0" fmla="*/ 7 w 14"/>
                <a:gd name="T1" fmla="*/ 19 h 21"/>
                <a:gd name="T2" fmla="*/ 14 w 14"/>
                <a:gd name="T3" fmla="*/ 15 h 21"/>
                <a:gd name="T4" fmla="*/ 7 w 14"/>
                <a:gd name="T5" fmla="*/ 3 h 21"/>
                <a:gd name="T6" fmla="*/ 0 w 14"/>
                <a:gd name="T7" fmla="*/ 7 h 21"/>
                <a:gd name="T8" fmla="*/ 7 w 14"/>
                <a:gd name="T9" fmla="*/ 19 h 21"/>
              </a:gdLst>
              <a:ahLst/>
              <a:cxnLst>
                <a:cxn ang="0">
                  <a:pos x="T0" y="T1"/>
                </a:cxn>
                <a:cxn ang="0">
                  <a:pos x="T2" y="T3"/>
                </a:cxn>
                <a:cxn ang="0">
                  <a:pos x="T4" y="T5"/>
                </a:cxn>
                <a:cxn ang="0">
                  <a:pos x="T6" y="T7"/>
                </a:cxn>
                <a:cxn ang="0">
                  <a:pos x="T8" y="T9"/>
                </a:cxn>
              </a:cxnLst>
              <a:rect l="0" t="0" r="r" b="b"/>
              <a:pathLst>
                <a:path w="14" h="21">
                  <a:moveTo>
                    <a:pt x="7" y="19"/>
                  </a:moveTo>
                  <a:cubicBezTo>
                    <a:pt x="11" y="21"/>
                    <a:pt x="14" y="19"/>
                    <a:pt x="14" y="15"/>
                  </a:cubicBezTo>
                  <a:cubicBezTo>
                    <a:pt x="14" y="10"/>
                    <a:pt x="11" y="5"/>
                    <a:pt x="7" y="3"/>
                  </a:cubicBezTo>
                  <a:cubicBezTo>
                    <a:pt x="3" y="0"/>
                    <a:pt x="0" y="2"/>
                    <a:pt x="0" y="7"/>
                  </a:cubicBezTo>
                  <a:cubicBezTo>
                    <a:pt x="0" y="11"/>
                    <a:pt x="3" y="17"/>
                    <a:pt x="7"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499" name="Freeform 669"/>
            <p:cNvSpPr>
              <a:spLocks/>
            </p:cNvSpPr>
            <p:nvPr/>
          </p:nvSpPr>
          <p:spPr bwMode="auto">
            <a:xfrm>
              <a:off x="8785225" y="3225800"/>
              <a:ext cx="57150" cy="87313"/>
            </a:xfrm>
            <a:custGeom>
              <a:avLst/>
              <a:gdLst>
                <a:gd name="T0" fmla="*/ 7 w 14"/>
                <a:gd name="T1" fmla="*/ 19 h 21"/>
                <a:gd name="T2" fmla="*/ 14 w 14"/>
                <a:gd name="T3" fmla="*/ 15 h 21"/>
                <a:gd name="T4" fmla="*/ 7 w 14"/>
                <a:gd name="T5" fmla="*/ 2 h 21"/>
                <a:gd name="T6" fmla="*/ 0 w 14"/>
                <a:gd name="T7" fmla="*/ 6 h 21"/>
                <a:gd name="T8" fmla="*/ 7 w 14"/>
                <a:gd name="T9" fmla="*/ 19 h 21"/>
              </a:gdLst>
              <a:ahLst/>
              <a:cxnLst>
                <a:cxn ang="0">
                  <a:pos x="T0" y="T1"/>
                </a:cxn>
                <a:cxn ang="0">
                  <a:pos x="T2" y="T3"/>
                </a:cxn>
                <a:cxn ang="0">
                  <a:pos x="T4" y="T5"/>
                </a:cxn>
                <a:cxn ang="0">
                  <a:pos x="T6" y="T7"/>
                </a:cxn>
                <a:cxn ang="0">
                  <a:pos x="T8" y="T9"/>
                </a:cxn>
              </a:cxnLst>
              <a:rect l="0" t="0" r="r" b="b"/>
              <a:pathLst>
                <a:path w="14" h="21">
                  <a:moveTo>
                    <a:pt x="7" y="19"/>
                  </a:moveTo>
                  <a:cubicBezTo>
                    <a:pt x="11" y="21"/>
                    <a:pt x="14" y="19"/>
                    <a:pt x="14" y="15"/>
                  </a:cubicBezTo>
                  <a:cubicBezTo>
                    <a:pt x="14" y="10"/>
                    <a:pt x="11" y="5"/>
                    <a:pt x="7" y="2"/>
                  </a:cubicBezTo>
                  <a:cubicBezTo>
                    <a:pt x="3" y="0"/>
                    <a:pt x="0" y="2"/>
                    <a:pt x="0" y="6"/>
                  </a:cubicBezTo>
                  <a:cubicBezTo>
                    <a:pt x="0" y="11"/>
                    <a:pt x="3" y="17"/>
                    <a:pt x="7"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0" name="Freeform 670"/>
            <p:cNvSpPr>
              <a:spLocks/>
            </p:cNvSpPr>
            <p:nvPr/>
          </p:nvSpPr>
          <p:spPr bwMode="auto">
            <a:xfrm>
              <a:off x="8662988" y="3157538"/>
              <a:ext cx="60325" cy="85725"/>
            </a:xfrm>
            <a:custGeom>
              <a:avLst/>
              <a:gdLst>
                <a:gd name="T0" fmla="*/ 7 w 15"/>
                <a:gd name="T1" fmla="*/ 19 h 21"/>
                <a:gd name="T2" fmla="*/ 15 w 15"/>
                <a:gd name="T3" fmla="*/ 15 h 21"/>
                <a:gd name="T4" fmla="*/ 8 w 15"/>
                <a:gd name="T5" fmla="*/ 2 h 21"/>
                <a:gd name="T6" fmla="*/ 0 w 15"/>
                <a:gd name="T7" fmla="*/ 6 h 21"/>
                <a:gd name="T8" fmla="*/ 7 w 15"/>
                <a:gd name="T9" fmla="*/ 19 h 21"/>
              </a:gdLst>
              <a:ahLst/>
              <a:cxnLst>
                <a:cxn ang="0">
                  <a:pos x="T0" y="T1"/>
                </a:cxn>
                <a:cxn ang="0">
                  <a:pos x="T2" y="T3"/>
                </a:cxn>
                <a:cxn ang="0">
                  <a:pos x="T4" y="T5"/>
                </a:cxn>
                <a:cxn ang="0">
                  <a:pos x="T6" y="T7"/>
                </a:cxn>
                <a:cxn ang="0">
                  <a:pos x="T8" y="T9"/>
                </a:cxn>
              </a:cxnLst>
              <a:rect l="0" t="0" r="r" b="b"/>
              <a:pathLst>
                <a:path w="15" h="21">
                  <a:moveTo>
                    <a:pt x="7" y="19"/>
                  </a:moveTo>
                  <a:cubicBezTo>
                    <a:pt x="11" y="21"/>
                    <a:pt x="15" y="19"/>
                    <a:pt x="15" y="15"/>
                  </a:cubicBezTo>
                  <a:cubicBezTo>
                    <a:pt x="15" y="10"/>
                    <a:pt x="11" y="5"/>
                    <a:pt x="8" y="2"/>
                  </a:cubicBezTo>
                  <a:cubicBezTo>
                    <a:pt x="4" y="0"/>
                    <a:pt x="0" y="2"/>
                    <a:pt x="0" y="6"/>
                  </a:cubicBezTo>
                  <a:cubicBezTo>
                    <a:pt x="0" y="11"/>
                    <a:pt x="4" y="16"/>
                    <a:pt x="7"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1" name="Freeform 671"/>
            <p:cNvSpPr>
              <a:spLocks/>
            </p:cNvSpPr>
            <p:nvPr/>
          </p:nvSpPr>
          <p:spPr bwMode="auto">
            <a:xfrm>
              <a:off x="8621713" y="2989263"/>
              <a:ext cx="446088" cy="531813"/>
            </a:xfrm>
            <a:custGeom>
              <a:avLst/>
              <a:gdLst>
                <a:gd name="T0" fmla="*/ 87 w 109"/>
                <a:gd name="T1" fmla="*/ 40 h 130"/>
                <a:gd name="T2" fmla="*/ 24 w 109"/>
                <a:gd name="T3" fmla="*/ 4 h 130"/>
                <a:gd name="T4" fmla="*/ 8 w 109"/>
                <a:gd name="T5" fmla="*/ 2 h 130"/>
                <a:gd name="T6" fmla="*/ 0 w 109"/>
                <a:gd name="T7" fmla="*/ 7 h 130"/>
                <a:gd name="T8" fmla="*/ 15 w 109"/>
                <a:gd name="T9" fmla="*/ 8 h 130"/>
                <a:gd name="T10" fmla="*/ 79 w 109"/>
                <a:gd name="T11" fmla="*/ 45 h 130"/>
                <a:gd name="T12" fmla="*/ 101 w 109"/>
                <a:gd name="T13" fmla="*/ 83 h 130"/>
                <a:gd name="T14" fmla="*/ 101 w 109"/>
                <a:gd name="T15" fmla="*/ 116 h 130"/>
                <a:gd name="T16" fmla="*/ 94 w 109"/>
                <a:gd name="T17" fmla="*/ 130 h 130"/>
                <a:gd name="T18" fmla="*/ 102 w 109"/>
                <a:gd name="T19" fmla="*/ 126 h 130"/>
                <a:gd name="T20" fmla="*/ 109 w 109"/>
                <a:gd name="T21" fmla="*/ 112 h 130"/>
                <a:gd name="T22" fmla="*/ 109 w 109"/>
                <a:gd name="T23" fmla="*/ 78 h 130"/>
                <a:gd name="T24" fmla="*/ 87 w 109"/>
                <a:gd name="T25" fmla="*/ 4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0">
                  <a:moveTo>
                    <a:pt x="87" y="40"/>
                  </a:moveTo>
                  <a:cubicBezTo>
                    <a:pt x="24" y="4"/>
                    <a:pt x="24" y="4"/>
                    <a:pt x="24" y="4"/>
                  </a:cubicBezTo>
                  <a:cubicBezTo>
                    <a:pt x="18" y="0"/>
                    <a:pt x="12" y="0"/>
                    <a:pt x="8" y="2"/>
                  </a:cubicBezTo>
                  <a:cubicBezTo>
                    <a:pt x="0" y="7"/>
                    <a:pt x="0" y="7"/>
                    <a:pt x="0" y="7"/>
                  </a:cubicBezTo>
                  <a:cubicBezTo>
                    <a:pt x="4" y="5"/>
                    <a:pt x="9" y="5"/>
                    <a:pt x="15" y="8"/>
                  </a:cubicBezTo>
                  <a:cubicBezTo>
                    <a:pt x="79" y="45"/>
                    <a:pt x="79" y="45"/>
                    <a:pt x="79" y="45"/>
                  </a:cubicBezTo>
                  <a:cubicBezTo>
                    <a:pt x="91" y="52"/>
                    <a:pt x="101" y="69"/>
                    <a:pt x="101" y="83"/>
                  </a:cubicBezTo>
                  <a:cubicBezTo>
                    <a:pt x="101" y="116"/>
                    <a:pt x="101" y="116"/>
                    <a:pt x="101" y="116"/>
                  </a:cubicBezTo>
                  <a:cubicBezTo>
                    <a:pt x="101" y="123"/>
                    <a:pt x="98" y="128"/>
                    <a:pt x="94" y="130"/>
                  </a:cubicBezTo>
                  <a:cubicBezTo>
                    <a:pt x="102" y="126"/>
                    <a:pt x="102" y="126"/>
                    <a:pt x="102" y="126"/>
                  </a:cubicBezTo>
                  <a:cubicBezTo>
                    <a:pt x="106" y="123"/>
                    <a:pt x="109" y="118"/>
                    <a:pt x="109" y="112"/>
                  </a:cubicBezTo>
                  <a:cubicBezTo>
                    <a:pt x="109" y="78"/>
                    <a:pt x="109" y="78"/>
                    <a:pt x="109" y="78"/>
                  </a:cubicBezTo>
                  <a:cubicBezTo>
                    <a:pt x="109" y="64"/>
                    <a:pt x="99" y="47"/>
                    <a:pt x="87" y="40"/>
                  </a:cubicBezTo>
                  <a:close/>
                </a:path>
              </a:pathLst>
            </a:custGeom>
            <a:solidFill>
              <a:srgbClr val="63B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85" name="Group 784"/>
          <p:cNvGrpSpPr/>
          <p:nvPr/>
        </p:nvGrpSpPr>
        <p:grpSpPr>
          <a:xfrm>
            <a:off x="8645621" y="3037444"/>
            <a:ext cx="585718" cy="1457467"/>
            <a:chOff x="1281113" y="274638"/>
            <a:chExt cx="2587625" cy="6438900"/>
          </a:xfrm>
        </p:grpSpPr>
        <p:sp>
          <p:nvSpPr>
            <p:cNvPr id="786" name="Freeform 31"/>
            <p:cNvSpPr>
              <a:spLocks/>
            </p:cNvSpPr>
            <p:nvPr/>
          </p:nvSpPr>
          <p:spPr bwMode="auto">
            <a:xfrm>
              <a:off x="1673225" y="3986213"/>
              <a:ext cx="1506538" cy="1301750"/>
            </a:xfrm>
            <a:custGeom>
              <a:avLst/>
              <a:gdLst>
                <a:gd name="T0" fmla="*/ 27 w 354"/>
                <a:gd name="T1" fmla="*/ 3 h 307"/>
                <a:gd name="T2" fmla="*/ 2 w 354"/>
                <a:gd name="T3" fmla="*/ 262 h 307"/>
                <a:gd name="T4" fmla="*/ 12 w 354"/>
                <a:gd name="T5" fmla="*/ 296 h 307"/>
                <a:gd name="T6" fmla="*/ 41 w 354"/>
                <a:gd name="T7" fmla="*/ 306 h 307"/>
                <a:gd name="T8" fmla="*/ 84 w 354"/>
                <a:gd name="T9" fmla="*/ 296 h 307"/>
                <a:gd name="T10" fmla="*/ 96 w 354"/>
                <a:gd name="T11" fmla="*/ 272 h 307"/>
                <a:gd name="T12" fmla="*/ 103 w 354"/>
                <a:gd name="T13" fmla="*/ 223 h 307"/>
                <a:gd name="T14" fmla="*/ 109 w 354"/>
                <a:gd name="T15" fmla="*/ 193 h 307"/>
                <a:gd name="T16" fmla="*/ 130 w 354"/>
                <a:gd name="T17" fmla="*/ 175 h 307"/>
                <a:gd name="T18" fmla="*/ 147 w 354"/>
                <a:gd name="T19" fmla="*/ 167 h 307"/>
                <a:gd name="T20" fmla="*/ 172 w 354"/>
                <a:gd name="T21" fmla="*/ 171 h 307"/>
                <a:gd name="T22" fmla="*/ 193 w 354"/>
                <a:gd name="T23" fmla="*/ 180 h 307"/>
                <a:gd name="T24" fmla="*/ 215 w 354"/>
                <a:gd name="T25" fmla="*/ 218 h 307"/>
                <a:gd name="T26" fmla="*/ 226 w 354"/>
                <a:gd name="T27" fmla="*/ 245 h 307"/>
                <a:gd name="T28" fmla="*/ 237 w 354"/>
                <a:gd name="T29" fmla="*/ 285 h 307"/>
                <a:gd name="T30" fmla="*/ 307 w 354"/>
                <a:gd name="T31" fmla="*/ 289 h 307"/>
                <a:gd name="T32" fmla="*/ 331 w 354"/>
                <a:gd name="T33" fmla="*/ 280 h 307"/>
                <a:gd name="T34" fmla="*/ 346 w 354"/>
                <a:gd name="T35" fmla="*/ 260 h 307"/>
                <a:gd name="T36" fmla="*/ 318 w 354"/>
                <a:gd name="T37" fmla="*/ 134 h 307"/>
                <a:gd name="T38" fmla="*/ 295 w 354"/>
                <a:gd name="T39" fmla="*/ 58 h 307"/>
                <a:gd name="T40" fmla="*/ 295 w 354"/>
                <a:gd name="T41" fmla="*/ 32 h 307"/>
                <a:gd name="T42" fmla="*/ 286 w 354"/>
                <a:gd name="T43" fmla="*/ 9 h 307"/>
                <a:gd name="T44" fmla="*/ 247 w 354"/>
                <a:gd name="T45" fmla="*/ 4 h 307"/>
                <a:gd name="T46" fmla="*/ 137 w 354"/>
                <a:gd name="T47" fmla="*/ 19 h 307"/>
                <a:gd name="T48" fmla="*/ 27 w 354"/>
                <a:gd name="T49" fmla="*/ 3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4" h="307">
                  <a:moveTo>
                    <a:pt x="27" y="3"/>
                  </a:moveTo>
                  <a:cubicBezTo>
                    <a:pt x="0" y="86"/>
                    <a:pt x="1" y="175"/>
                    <a:pt x="2" y="262"/>
                  </a:cubicBezTo>
                  <a:cubicBezTo>
                    <a:pt x="2" y="274"/>
                    <a:pt x="3" y="288"/>
                    <a:pt x="12" y="296"/>
                  </a:cubicBezTo>
                  <a:cubicBezTo>
                    <a:pt x="19" y="304"/>
                    <a:pt x="30" y="305"/>
                    <a:pt x="41" y="306"/>
                  </a:cubicBezTo>
                  <a:cubicBezTo>
                    <a:pt x="56" y="307"/>
                    <a:pt x="73" y="307"/>
                    <a:pt x="84" y="296"/>
                  </a:cubicBezTo>
                  <a:cubicBezTo>
                    <a:pt x="90" y="290"/>
                    <a:pt x="93" y="281"/>
                    <a:pt x="96" y="272"/>
                  </a:cubicBezTo>
                  <a:cubicBezTo>
                    <a:pt x="100" y="255"/>
                    <a:pt x="103" y="239"/>
                    <a:pt x="103" y="223"/>
                  </a:cubicBezTo>
                  <a:cubicBezTo>
                    <a:pt x="104" y="213"/>
                    <a:pt x="104" y="202"/>
                    <a:pt x="109" y="193"/>
                  </a:cubicBezTo>
                  <a:cubicBezTo>
                    <a:pt x="114" y="185"/>
                    <a:pt x="122" y="180"/>
                    <a:pt x="130" y="175"/>
                  </a:cubicBezTo>
                  <a:cubicBezTo>
                    <a:pt x="135" y="172"/>
                    <a:pt x="141" y="168"/>
                    <a:pt x="147" y="167"/>
                  </a:cubicBezTo>
                  <a:cubicBezTo>
                    <a:pt x="155" y="166"/>
                    <a:pt x="164" y="168"/>
                    <a:pt x="172" y="171"/>
                  </a:cubicBezTo>
                  <a:cubicBezTo>
                    <a:pt x="179" y="173"/>
                    <a:pt x="186" y="176"/>
                    <a:pt x="193" y="180"/>
                  </a:cubicBezTo>
                  <a:cubicBezTo>
                    <a:pt x="205" y="189"/>
                    <a:pt x="210" y="204"/>
                    <a:pt x="215" y="218"/>
                  </a:cubicBezTo>
                  <a:cubicBezTo>
                    <a:pt x="219" y="227"/>
                    <a:pt x="222" y="236"/>
                    <a:pt x="226" y="245"/>
                  </a:cubicBezTo>
                  <a:cubicBezTo>
                    <a:pt x="231" y="258"/>
                    <a:pt x="237" y="271"/>
                    <a:pt x="237" y="285"/>
                  </a:cubicBezTo>
                  <a:cubicBezTo>
                    <a:pt x="260" y="291"/>
                    <a:pt x="284" y="293"/>
                    <a:pt x="307" y="289"/>
                  </a:cubicBezTo>
                  <a:cubicBezTo>
                    <a:pt x="316" y="287"/>
                    <a:pt x="324" y="285"/>
                    <a:pt x="331" y="280"/>
                  </a:cubicBezTo>
                  <a:cubicBezTo>
                    <a:pt x="339" y="276"/>
                    <a:pt x="345" y="268"/>
                    <a:pt x="346" y="260"/>
                  </a:cubicBezTo>
                  <a:cubicBezTo>
                    <a:pt x="354" y="218"/>
                    <a:pt x="334" y="174"/>
                    <a:pt x="318" y="134"/>
                  </a:cubicBezTo>
                  <a:cubicBezTo>
                    <a:pt x="309" y="109"/>
                    <a:pt x="295" y="85"/>
                    <a:pt x="295" y="58"/>
                  </a:cubicBezTo>
                  <a:cubicBezTo>
                    <a:pt x="295" y="50"/>
                    <a:pt x="296" y="41"/>
                    <a:pt x="295" y="32"/>
                  </a:cubicBezTo>
                  <a:cubicBezTo>
                    <a:pt x="295" y="24"/>
                    <a:pt x="292" y="15"/>
                    <a:pt x="286" y="9"/>
                  </a:cubicBezTo>
                  <a:cubicBezTo>
                    <a:pt x="276" y="0"/>
                    <a:pt x="260" y="2"/>
                    <a:pt x="247" y="4"/>
                  </a:cubicBezTo>
                  <a:cubicBezTo>
                    <a:pt x="211" y="11"/>
                    <a:pt x="174" y="17"/>
                    <a:pt x="137" y="19"/>
                  </a:cubicBezTo>
                  <a:cubicBezTo>
                    <a:pt x="100" y="20"/>
                    <a:pt x="62" y="16"/>
                    <a:pt x="27" y="3"/>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7" name="Freeform 32"/>
            <p:cNvSpPr>
              <a:spLocks/>
            </p:cNvSpPr>
            <p:nvPr/>
          </p:nvSpPr>
          <p:spPr bwMode="auto">
            <a:xfrm>
              <a:off x="3005138" y="3087688"/>
              <a:ext cx="863600" cy="1284288"/>
            </a:xfrm>
            <a:custGeom>
              <a:avLst/>
              <a:gdLst>
                <a:gd name="T0" fmla="*/ 0 w 203"/>
                <a:gd name="T1" fmla="*/ 24 h 303"/>
                <a:gd name="T2" fmla="*/ 34 w 203"/>
                <a:gd name="T3" fmla="*/ 85 h 303"/>
                <a:gd name="T4" fmla="*/ 54 w 203"/>
                <a:gd name="T5" fmla="*/ 117 h 303"/>
                <a:gd name="T6" fmla="*/ 88 w 203"/>
                <a:gd name="T7" fmla="*/ 153 h 303"/>
                <a:gd name="T8" fmla="*/ 105 w 203"/>
                <a:gd name="T9" fmla="*/ 171 h 303"/>
                <a:gd name="T10" fmla="*/ 120 w 203"/>
                <a:gd name="T11" fmla="*/ 189 h 303"/>
                <a:gd name="T12" fmla="*/ 124 w 203"/>
                <a:gd name="T13" fmla="*/ 203 h 303"/>
                <a:gd name="T14" fmla="*/ 125 w 203"/>
                <a:gd name="T15" fmla="*/ 222 h 303"/>
                <a:gd name="T16" fmla="*/ 130 w 203"/>
                <a:gd name="T17" fmla="*/ 239 h 303"/>
                <a:gd name="T18" fmla="*/ 133 w 203"/>
                <a:gd name="T19" fmla="*/ 277 h 303"/>
                <a:gd name="T20" fmla="*/ 138 w 203"/>
                <a:gd name="T21" fmla="*/ 284 h 303"/>
                <a:gd name="T22" fmla="*/ 143 w 203"/>
                <a:gd name="T23" fmla="*/ 281 h 303"/>
                <a:gd name="T24" fmla="*/ 145 w 203"/>
                <a:gd name="T25" fmla="*/ 275 h 303"/>
                <a:gd name="T26" fmla="*/ 148 w 203"/>
                <a:gd name="T27" fmla="*/ 249 h 303"/>
                <a:gd name="T28" fmla="*/ 151 w 203"/>
                <a:gd name="T29" fmla="*/ 243 h 303"/>
                <a:gd name="T30" fmla="*/ 156 w 203"/>
                <a:gd name="T31" fmla="*/ 241 h 303"/>
                <a:gd name="T32" fmla="*/ 161 w 203"/>
                <a:gd name="T33" fmla="*/ 246 h 303"/>
                <a:gd name="T34" fmla="*/ 168 w 203"/>
                <a:gd name="T35" fmla="*/ 269 h 303"/>
                <a:gd name="T36" fmla="*/ 170 w 203"/>
                <a:gd name="T37" fmla="*/ 294 h 303"/>
                <a:gd name="T38" fmla="*/ 176 w 203"/>
                <a:gd name="T39" fmla="*/ 302 h 303"/>
                <a:gd name="T40" fmla="*/ 181 w 203"/>
                <a:gd name="T41" fmla="*/ 298 h 303"/>
                <a:gd name="T42" fmla="*/ 183 w 203"/>
                <a:gd name="T43" fmla="*/ 291 h 303"/>
                <a:gd name="T44" fmla="*/ 182 w 203"/>
                <a:gd name="T45" fmla="*/ 259 h 303"/>
                <a:gd name="T46" fmla="*/ 189 w 203"/>
                <a:gd name="T47" fmla="*/ 293 h 303"/>
                <a:gd name="T48" fmla="*/ 190 w 203"/>
                <a:gd name="T49" fmla="*/ 299 h 303"/>
                <a:gd name="T50" fmla="*/ 196 w 203"/>
                <a:gd name="T51" fmla="*/ 302 h 303"/>
                <a:gd name="T52" fmla="*/ 201 w 203"/>
                <a:gd name="T53" fmla="*/ 285 h 303"/>
                <a:gd name="T54" fmla="*/ 199 w 203"/>
                <a:gd name="T55" fmla="*/ 260 h 303"/>
                <a:gd name="T56" fmla="*/ 173 w 203"/>
                <a:gd name="T57" fmla="*/ 212 h 303"/>
                <a:gd name="T58" fmla="*/ 142 w 203"/>
                <a:gd name="T59" fmla="*/ 164 h 303"/>
                <a:gd name="T60" fmla="*/ 120 w 203"/>
                <a:gd name="T61" fmla="*/ 127 h 303"/>
                <a:gd name="T62" fmla="*/ 103 w 203"/>
                <a:gd name="T63" fmla="*/ 83 h 303"/>
                <a:gd name="T64" fmla="*/ 44 w 203"/>
                <a:gd name="T65" fmla="*/ 4 h 303"/>
                <a:gd name="T66" fmla="*/ 36 w 203"/>
                <a:gd name="T67" fmla="*/ 0 h 303"/>
                <a:gd name="T68" fmla="*/ 28 w 203"/>
                <a:gd name="T69" fmla="*/ 3 h 303"/>
                <a:gd name="T70" fmla="*/ 0 w 203"/>
                <a:gd name="T71" fmla="*/ 24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3" h="303">
                  <a:moveTo>
                    <a:pt x="0" y="24"/>
                  </a:moveTo>
                  <a:cubicBezTo>
                    <a:pt x="17" y="40"/>
                    <a:pt x="24" y="64"/>
                    <a:pt x="34" y="85"/>
                  </a:cubicBezTo>
                  <a:cubicBezTo>
                    <a:pt x="40" y="96"/>
                    <a:pt x="47" y="107"/>
                    <a:pt x="54" y="117"/>
                  </a:cubicBezTo>
                  <a:cubicBezTo>
                    <a:pt x="64" y="130"/>
                    <a:pt x="76" y="142"/>
                    <a:pt x="88" y="153"/>
                  </a:cubicBezTo>
                  <a:cubicBezTo>
                    <a:pt x="93" y="159"/>
                    <a:pt x="99" y="165"/>
                    <a:pt x="105" y="171"/>
                  </a:cubicBezTo>
                  <a:cubicBezTo>
                    <a:pt x="110" y="177"/>
                    <a:pt x="116" y="183"/>
                    <a:pt x="120" y="189"/>
                  </a:cubicBezTo>
                  <a:cubicBezTo>
                    <a:pt x="122" y="193"/>
                    <a:pt x="123" y="199"/>
                    <a:pt x="124" y="203"/>
                  </a:cubicBezTo>
                  <a:cubicBezTo>
                    <a:pt x="124" y="210"/>
                    <a:pt x="123" y="216"/>
                    <a:pt x="125" y="222"/>
                  </a:cubicBezTo>
                  <a:cubicBezTo>
                    <a:pt x="126" y="228"/>
                    <a:pt x="129" y="234"/>
                    <a:pt x="130" y="239"/>
                  </a:cubicBezTo>
                  <a:cubicBezTo>
                    <a:pt x="133" y="252"/>
                    <a:pt x="130" y="265"/>
                    <a:pt x="133" y="277"/>
                  </a:cubicBezTo>
                  <a:cubicBezTo>
                    <a:pt x="133" y="280"/>
                    <a:pt x="135" y="284"/>
                    <a:pt x="138" y="284"/>
                  </a:cubicBezTo>
                  <a:cubicBezTo>
                    <a:pt x="140" y="284"/>
                    <a:pt x="142" y="283"/>
                    <a:pt x="143" y="281"/>
                  </a:cubicBezTo>
                  <a:cubicBezTo>
                    <a:pt x="144" y="279"/>
                    <a:pt x="145" y="277"/>
                    <a:pt x="145" y="275"/>
                  </a:cubicBezTo>
                  <a:cubicBezTo>
                    <a:pt x="146" y="266"/>
                    <a:pt x="146" y="257"/>
                    <a:pt x="148" y="249"/>
                  </a:cubicBezTo>
                  <a:cubicBezTo>
                    <a:pt x="149" y="247"/>
                    <a:pt x="149" y="245"/>
                    <a:pt x="151" y="243"/>
                  </a:cubicBezTo>
                  <a:cubicBezTo>
                    <a:pt x="152" y="242"/>
                    <a:pt x="154" y="241"/>
                    <a:pt x="156" y="241"/>
                  </a:cubicBezTo>
                  <a:cubicBezTo>
                    <a:pt x="159" y="242"/>
                    <a:pt x="160" y="244"/>
                    <a:pt x="161" y="246"/>
                  </a:cubicBezTo>
                  <a:cubicBezTo>
                    <a:pt x="165" y="253"/>
                    <a:pt x="167" y="261"/>
                    <a:pt x="168" y="269"/>
                  </a:cubicBezTo>
                  <a:cubicBezTo>
                    <a:pt x="169" y="278"/>
                    <a:pt x="168" y="286"/>
                    <a:pt x="170" y="294"/>
                  </a:cubicBezTo>
                  <a:cubicBezTo>
                    <a:pt x="171" y="297"/>
                    <a:pt x="172" y="301"/>
                    <a:pt x="176" y="302"/>
                  </a:cubicBezTo>
                  <a:cubicBezTo>
                    <a:pt x="178" y="302"/>
                    <a:pt x="180" y="300"/>
                    <a:pt x="181" y="298"/>
                  </a:cubicBezTo>
                  <a:cubicBezTo>
                    <a:pt x="183" y="296"/>
                    <a:pt x="183" y="294"/>
                    <a:pt x="183" y="291"/>
                  </a:cubicBezTo>
                  <a:cubicBezTo>
                    <a:pt x="184" y="281"/>
                    <a:pt x="184" y="270"/>
                    <a:pt x="182" y="259"/>
                  </a:cubicBezTo>
                  <a:cubicBezTo>
                    <a:pt x="186" y="270"/>
                    <a:pt x="188" y="281"/>
                    <a:pt x="189" y="293"/>
                  </a:cubicBezTo>
                  <a:cubicBezTo>
                    <a:pt x="189" y="295"/>
                    <a:pt x="189" y="297"/>
                    <a:pt x="190" y="299"/>
                  </a:cubicBezTo>
                  <a:cubicBezTo>
                    <a:pt x="191" y="301"/>
                    <a:pt x="194" y="303"/>
                    <a:pt x="196" y="302"/>
                  </a:cubicBezTo>
                  <a:cubicBezTo>
                    <a:pt x="201" y="299"/>
                    <a:pt x="201" y="289"/>
                    <a:pt x="201" y="285"/>
                  </a:cubicBezTo>
                  <a:cubicBezTo>
                    <a:pt x="203" y="276"/>
                    <a:pt x="202" y="268"/>
                    <a:pt x="199" y="260"/>
                  </a:cubicBezTo>
                  <a:cubicBezTo>
                    <a:pt x="193" y="243"/>
                    <a:pt x="182" y="228"/>
                    <a:pt x="173" y="212"/>
                  </a:cubicBezTo>
                  <a:cubicBezTo>
                    <a:pt x="164" y="196"/>
                    <a:pt x="154" y="180"/>
                    <a:pt x="142" y="164"/>
                  </a:cubicBezTo>
                  <a:cubicBezTo>
                    <a:pt x="134" y="152"/>
                    <a:pt x="126" y="140"/>
                    <a:pt x="120" y="127"/>
                  </a:cubicBezTo>
                  <a:cubicBezTo>
                    <a:pt x="113" y="113"/>
                    <a:pt x="110" y="97"/>
                    <a:pt x="103" y="83"/>
                  </a:cubicBezTo>
                  <a:cubicBezTo>
                    <a:pt x="87" y="54"/>
                    <a:pt x="68" y="26"/>
                    <a:pt x="44" y="4"/>
                  </a:cubicBezTo>
                  <a:cubicBezTo>
                    <a:pt x="41" y="2"/>
                    <a:pt x="39" y="0"/>
                    <a:pt x="36" y="0"/>
                  </a:cubicBezTo>
                  <a:cubicBezTo>
                    <a:pt x="33" y="0"/>
                    <a:pt x="30" y="2"/>
                    <a:pt x="28" y="3"/>
                  </a:cubicBezTo>
                  <a:cubicBezTo>
                    <a:pt x="19" y="10"/>
                    <a:pt x="9" y="17"/>
                    <a:pt x="0" y="24"/>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8" name="Freeform 33"/>
            <p:cNvSpPr>
              <a:spLocks/>
            </p:cNvSpPr>
            <p:nvPr/>
          </p:nvSpPr>
          <p:spPr bwMode="auto">
            <a:xfrm>
              <a:off x="1477963" y="1847850"/>
              <a:ext cx="1730375" cy="2371725"/>
            </a:xfrm>
            <a:custGeom>
              <a:avLst/>
              <a:gdLst>
                <a:gd name="T0" fmla="*/ 407 w 407"/>
                <a:gd name="T1" fmla="*/ 290 h 559"/>
                <a:gd name="T2" fmla="*/ 382 w 407"/>
                <a:gd name="T3" fmla="*/ 304 h 559"/>
                <a:gd name="T4" fmla="*/ 367 w 407"/>
                <a:gd name="T5" fmla="*/ 315 h 559"/>
                <a:gd name="T6" fmla="*/ 356 w 407"/>
                <a:gd name="T7" fmla="*/ 331 h 559"/>
                <a:gd name="T8" fmla="*/ 346 w 407"/>
                <a:gd name="T9" fmla="*/ 319 h 559"/>
                <a:gd name="T10" fmla="*/ 325 w 407"/>
                <a:gd name="T11" fmla="*/ 293 h 559"/>
                <a:gd name="T12" fmla="*/ 316 w 407"/>
                <a:gd name="T13" fmla="*/ 283 h 559"/>
                <a:gd name="T14" fmla="*/ 304 w 407"/>
                <a:gd name="T15" fmla="*/ 279 h 559"/>
                <a:gd name="T16" fmla="*/ 295 w 407"/>
                <a:gd name="T17" fmla="*/ 308 h 559"/>
                <a:gd name="T18" fmla="*/ 301 w 407"/>
                <a:gd name="T19" fmla="*/ 418 h 559"/>
                <a:gd name="T20" fmla="*/ 305 w 407"/>
                <a:gd name="T21" fmla="*/ 437 h 559"/>
                <a:gd name="T22" fmla="*/ 321 w 407"/>
                <a:gd name="T23" fmla="*/ 468 h 559"/>
                <a:gd name="T24" fmla="*/ 334 w 407"/>
                <a:gd name="T25" fmla="*/ 501 h 559"/>
                <a:gd name="T26" fmla="*/ 316 w 407"/>
                <a:gd name="T27" fmla="*/ 517 h 559"/>
                <a:gd name="T28" fmla="*/ 213 w 407"/>
                <a:gd name="T29" fmla="*/ 557 h 559"/>
                <a:gd name="T30" fmla="*/ 157 w 407"/>
                <a:gd name="T31" fmla="*/ 555 h 559"/>
                <a:gd name="T32" fmla="*/ 118 w 407"/>
                <a:gd name="T33" fmla="*/ 550 h 559"/>
                <a:gd name="T34" fmla="*/ 87 w 407"/>
                <a:gd name="T35" fmla="*/ 538 h 559"/>
                <a:gd name="T36" fmla="*/ 70 w 407"/>
                <a:gd name="T37" fmla="*/ 511 h 559"/>
                <a:gd name="T38" fmla="*/ 70 w 407"/>
                <a:gd name="T39" fmla="*/ 498 h 559"/>
                <a:gd name="T40" fmla="*/ 76 w 407"/>
                <a:gd name="T41" fmla="*/ 479 h 559"/>
                <a:gd name="T42" fmla="*/ 79 w 407"/>
                <a:gd name="T43" fmla="*/ 469 h 559"/>
                <a:gd name="T44" fmla="*/ 80 w 407"/>
                <a:gd name="T45" fmla="*/ 458 h 559"/>
                <a:gd name="T46" fmla="*/ 87 w 407"/>
                <a:gd name="T47" fmla="*/ 400 h 559"/>
                <a:gd name="T48" fmla="*/ 85 w 407"/>
                <a:gd name="T49" fmla="*/ 388 h 559"/>
                <a:gd name="T50" fmla="*/ 86 w 407"/>
                <a:gd name="T51" fmla="*/ 377 h 559"/>
                <a:gd name="T52" fmla="*/ 76 w 407"/>
                <a:gd name="T53" fmla="*/ 302 h 559"/>
                <a:gd name="T54" fmla="*/ 66 w 407"/>
                <a:gd name="T55" fmla="*/ 258 h 559"/>
                <a:gd name="T56" fmla="*/ 61 w 407"/>
                <a:gd name="T57" fmla="*/ 214 h 559"/>
                <a:gd name="T58" fmla="*/ 59 w 407"/>
                <a:gd name="T59" fmla="*/ 198 h 559"/>
                <a:gd name="T60" fmla="*/ 58 w 407"/>
                <a:gd name="T61" fmla="*/ 184 h 559"/>
                <a:gd name="T62" fmla="*/ 60 w 407"/>
                <a:gd name="T63" fmla="*/ 172 h 559"/>
                <a:gd name="T64" fmla="*/ 56 w 407"/>
                <a:gd name="T65" fmla="*/ 145 h 559"/>
                <a:gd name="T66" fmla="*/ 41 w 407"/>
                <a:gd name="T67" fmla="*/ 111 h 559"/>
                <a:gd name="T68" fmla="*/ 30 w 407"/>
                <a:gd name="T69" fmla="*/ 86 h 559"/>
                <a:gd name="T70" fmla="*/ 0 w 407"/>
                <a:gd name="T71" fmla="*/ 36 h 559"/>
                <a:gd name="T72" fmla="*/ 43 w 407"/>
                <a:gd name="T73" fmla="*/ 23 h 559"/>
                <a:gd name="T74" fmla="*/ 56 w 407"/>
                <a:gd name="T75" fmla="*/ 0 h 559"/>
                <a:gd name="T76" fmla="*/ 78 w 407"/>
                <a:gd name="T77" fmla="*/ 21 h 559"/>
                <a:gd name="T78" fmla="*/ 112 w 407"/>
                <a:gd name="T79" fmla="*/ 79 h 559"/>
                <a:gd name="T80" fmla="*/ 119 w 407"/>
                <a:gd name="T81" fmla="*/ 92 h 559"/>
                <a:gd name="T82" fmla="*/ 150 w 407"/>
                <a:gd name="T83" fmla="*/ 114 h 559"/>
                <a:gd name="T84" fmla="*/ 153 w 407"/>
                <a:gd name="T85" fmla="*/ 115 h 559"/>
                <a:gd name="T86" fmla="*/ 157 w 407"/>
                <a:gd name="T87" fmla="*/ 114 h 559"/>
                <a:gd name="T88" fmla="*/ 158 w 407"/>
                <a:gd name="T89" fmla="*/ 115 h 559"/>
                <a:gd name="T90" fmla="*/ 181 w 407"/>
                <a:gd name="T91" fmla="*/ 138 h 559"/>
                <a:gd name="T92" fmla="*/ 189 w 407"/>
                <a:gd name="T93" fmla="*/ 152 h 559"/>
                <a:gd name="T94" fmla="*/ 201 w 407"/>
                <a:gd name="T95" fmla="*/ 186 h 559"/>
                <a:gd name="T96" fmla="*/ 217 w 407"/>
                <a:gd name="T97" fmla="*/ 155 h 559"/>
                <a:gd name="T98" fmla="*/ 233 w 407"/>
                <a:gd name="T99" fmla="*/ 106 h 559"/>
                <a:gd name="T100" fmla="*/ 237 w 407"/>
                <a:gd name="T101" fmla="*/ 87 h 559"/>
                <a:gd name="T102" fmla="*/ 249 w 407"/>
                <a:gd name="T103" fmla="*/ 100 h 559"/>
                <a:gd name="T104" fmla="*/ 260 w 407"/>
                <a:gd name="T105" fmla="*/ 111 h 559"/>
                <a:gd name="T106" fmla="*/ 271 w 407"/>
                <a:gd name="T107" fmla="*/ 120 h 559"/>
                <a:gd name="T108" fmla="*/ 319 w 407"/>
                <a:gd name="T109" fmla="*/ 157 h 559"/>
                <a:gd name="T110" fmla="*/ 336 w 407"/>
                <a:gd name="T111" fmla="*/ 173 h 559"/>
                <a:gd name="T112" fmla="*/ 350 w 407"/>
                <a:gd name="T113" fmla="*/ 199 h 559"/>
                <a:gd name="T114" fmla="*/ 366 w 407"/>
                <a:gd name="T115" fmla="*/ 218 h 559"/>
                <a:gd name="T116" fmla="*/ 377 w 407"/>
                <a:gd name="T117" fmla="*/ 236 h 559"/>
                <a:gd name="T118" fmla="*/ 395 w 407"/>
                <a:gd name="T119" fmla="*/ 265 h 559"/>
                <a:gd name="T120" fmla="*/ 407 w 407"/>
                <a:gd name="T121" fmla="*/ 290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7" h="559">
                  <a:moveTo>
                    <a:pt x="407" y="290"/>
                  </a:moveTo>
                  <a:cubicBezTo>
                    <a:pt x="398" y="293"/>
                    <a:pt x="390" y="298"/>
                    <a:pt x="382" y="304"/>
                  </a:cubicBezTo>
                  <a:cubicBezTo>
                    <a:pt x="377" y="307"/>
                    <a:pt x="372" y="311"/>
                    <a:pt x="367" y="315"/>
                  </a:cubicBezTo>
                  <a:cubicBezTo>
                    <a:pt x="362" y="319"/>
                    <a:pt x="358" y="325"/>
                    <a:pt x="356" y="331"/>
                  </a:cubicBezTo>
                  <a:cubicBezTo>
                    <a:pt x="354" y="326"/>
                    <a:pt x="350" y="323"/>
                    <a:pt x="346" y="319"/>
                  </a:cubicBezTo>
                  <a:cubicBezTo>
                    <a:pt x="338" y="311"/>
                    <a:pt x="332" y="302"/>
                    <a:pt x="325" y="293"/>
                  </a:cubicBezTo>
                  <a:cubicBezTo>
                    <a:pt x="323" y="290"/>
                    <a:pt x="320" y="286"/>
                    <a:pt x="316" y="283"/>
                  </a:cubicBezTo>
                  <a:cubicBezTo>
                    <a:pt x="312" y="280"/>
                    <a:pt x="309" y="279"/>
                    <a:pt x="304" y="279"/>
                  </a:cubicBezTo>
                  <a:cubicBezTo>
                    <a:pt x="297" y="287"/>
                    <a:pt x="295" y="298"/>
                    <a:pt x="295" y="308"/>
                  </a:cubicBezTo>
                  <a:cubicBezTo>
                    <a:pt x="291" y="345"/>
                    <a:pt x="296" y="382"/>
                    <a:pt x="301" y="418"/>
                  </a:cubicBezTo>
                  <a:cubicBezTo>
                    <a:pt x="302" y="424"/>
                    <a:pt x="303" y="431"/>
                    <a:pt x="305" y="437"/>
                  </a:cubicBezTo>
                  <a:cubicBezTo>
                    <a:pt x="308" y="449"/>
                    <a:pt x="315" y="459"/>
                    <a:pt x="321" y="468"/>
                  </a:cubicBezTo>
                  <a:cubicBezTo>
                    <a:pt x="328" y="478"/>
                    <a:pt x="341" y="492"/>
                    <a:pt x="334" y="501"/>
                  </a:cubicBezTo>
                  <a:cubicBezTo>
                    <a:pt x="330" y="508"/>
                    <a:pt x="323" y="513"/>
                    <a:pt x="316" y="517"/>
                  </a:cubicBezTo>
                  <a:cubicBezTo>
                    <a:pt x="284" y="536"/>
                    <a:pt x="250" y="554"/>
                    <a:pt x="213" y="557"/>
                  </a:cubicBezTo>
                  <a:cubicBezTo>
                    <a:pt x="195" y="559"/>
                    <a:pt x="176" y="557"/>
                    <a:pt x="157" y="555"/>
                  </a:cubicBezTo>
                  <a:cubicBezTo>
                    <a:pt x="144" y="554"/>
                    <a:pt x="131" y="553"/>
                    <a:pt x="118" y="550"/>
                  </a:cubicBezTo>
                  <a:cubicBezTo>
                    <a:pt x="107" y="547"/>
                    <a:pt x="95" y="546"/>
                    <a:pt x="87" y="538"/>
                  </a:cubicBezTo>
                  <a:cubicBezTo>
                    <a:pt x="79" y="530"/>
                    <a:pt x="71" y="521"/>
                    <a:pt x="70" y="511"/>
                  </a:cubicBezTo>
                  <a:cubicBezTo>
                    <a:pt x="69" y="507"/>
                    <a:pt x="69" y="502"/>
                    <a:pt x="70" y="498"/>
                  </a:cubicBezTo>
                  <a:cubicBezTo>
                    <a:pt x="71" y="491"/>
                    <a:pt x="73" y="485"/>
                    <a:pt x="76" y="479"/>
                  </a:cubicBezTo>
                  <a:cubicBezTo>
                    <a:pt x="77" y="475"/>
                    <a:pt x="79" y="472"/>
                    <a:pt x="79" y="469"/>
                  </a:cubicBezTo>
                  <a:cubicBezTo>
                    <a:pt x="80" y="466"/>
                    <a:pt x="80" y="462"/>
                    <a:pt x="80" y="458"/>
                  </a:cubicBezTo>
                  <a:cubicBezTo>
                    <a:pt x="81" y="439"/>
                    <a:pt x="89" y="419"/>
                    <a:pt x="87" y="400"/>
                  </a:cubicBezTo>
                  <a:cubicBezTo>
                    <a:pt x="86" y="396"/>
                    <a:pt x="85" y="392"/>
                    <a:pt x="85" y="388"/>
                  </a:cubicBezTo>
                  <a:cubicBezTo>
                    <a:pt x="85" y="384"/>
                    <a:pt x="86" y="380"/>
                    <a:pt x="86" y="377"/>
                  </a:cubicBezTo>
                  <a:cubicBezTo>
                    <a:pt x="88" y="351"/>
                    <a:pt x="81" y="327"/>
                    <a:pt x="76" y="302"/>
                  </a:cubicBezTo>
                  <a:cubicBezTo>
                    <a:pt x="73" y="287"/>
                    <a:pt x="69" y="273"/>
                    <a:pt x="66" y="258"/>
                  </a:cubicBezTo>
                  <a:cubicBezTo>
                    <a:pt x="62" y="244"/>
                    <a:pt x="63" y="228"/>
                    <a:pt x="61" y="214"/>
                  </a:cubicBezTo>
                  <a:cubicBezTo>
                    <a:pt x="61" y="208"/>
                    <a:pt x="60" y="203"/>
                    <a:pt x="59" y="198"/>
                  </a:cubicBezTo>
                  <a:cubicBezTo>
                    <a:pt x="58" y="193"/>
                    <a:pt x="57" y="189"/>
                    <a:pt x="58" y="184"/>
                  </a:cubicBezTo>
                  <a:cubicBezTo>
                    <a:pt x="59" y="180"/>
                    <a:pt x="59" y="176"/>
                    <a:pt x="60" y="172"/>
                  </a:cubicBezTo>
                  <a:cubicBezTo>
                    <a:pt x="60" y="163"/>
                    <a:pt x="59" y="154"/>
                    <a:pt x="56" y="145"/>
                  </a:cubicBezTo>
                  <a:cubicBezTo>
                    <a:pt x="51" y="134"/>
                    <a:pt x="46" y="122"/>
                    <a:pt x="41" y="111"/>
                  </a:cubicBezTo>
                  <a:cubicBezTo>
                    <a:pt x="37" y="103"/>
                    <a:pt x="33" y="95"/>
                    <a:pt x="30" y="86"/>
                  </a:cubicBezTo>
                  <a:cubicBezTo>
                    <a:pt x="22" y="68"/>
                    <a:pt x="13" y="50"/>
                    <a:pt x="0" y="36"/>
                  </a:cubicBezTo>
                  <a:cubicBezTo>
                    <a:pt x="15" y="37"/>
                    <a:pt x="31" y="32"/>
                    <a:pt x="43" y="23"/>
                  </a:cubicBezTo>
                  <a:cubicBezTo>
                    <a:pt x="50" y="17"/>
                    <a:pt x="57" y="9"/>
                    <a:pt x="56" y="0"/>
                  </a:cubicBezTo>
                  <a:cubicBezTo>
                    <a:pt x="65" y="5"/>
                    <a:pt x="72" y="13"/>
                    <a:pt x="78" y="21"/>
                  </a:cubicBezTo>
                  <a:cubicBezTo>
                    <a:pt x="92" y="39"/>
                    <a:pt x="103" y="59"/>
                    <a:pt x="112" y="79"/>
                  </a:cubicBezTo>
                  <a:cubicBezTo>
                    <a:pt x="114" y="84"/>
                    <a:pt x="116" y="88"/>
                    <a:pt x="119" y="92"/>
                  </a:cubicBezTo>
                  <a:cubicBezTo>
                    <a:pt x="126" y="104"/>
                    <a:pt x="137" y="112"/>
                    <a:pt x="150" y="114"/>
                  </a:cubicBezTo>
                  <a:cubicBezTo>
                    <a:pt x="151" y="115"/>
                    <a:pt x="152" y="115"/>
                    <a:pt x="153" y="115"/>
                  </a:cubicBezTo>
                  <a:cubicBezTo>
                    <a:pt x="157" y="114"/>
                    <a:pt x="157" y="114"/>
                    <a:pt x="157" y="114"/>
                  </a:cubicBezTo>
                  <a:cubicBezTo>
                    <a:pt x="158" y="114"/>
                    <a:pt x="158" y="114"/>
                    <a:pt x="158" y="115"/>
                  </a:cubicBezTo>
                  <a:cubicBezTo>
                    <a:pt x="166" y="122"/>
                    <a:pt x="174" y="129"/>
                    <a:pt x="181" y="138"/>
                  </a:cubicBezTo>
                  <a:cubicBezTo>
                    <a:pt x="184" y="142"/>
                    <a:pt x="187" y="147"/>
                    <a:pt x="189" y="152"/>
                  </a:cubicBezTo>
                  <a:cubicBezTo>
                    <a:pt x="195" y="162"/>
                    <a:pt x="199" y="174"/>
                    <a:pt x="201" y="186"/>
                  </a:cubicBezTo>
                  <a:cubicBezTo>
                    <a:pt x="211" y="177"/>
                    <a:pt x="217" y="155"/>
                    <a:pt x="217" y="155"/>
                  </a:cubicBezTo>
                  <a:cubicBezTo>
                    <a:pt x="233" y="106"/>
                    <a:pt x="233" y="106"/>
                    <a:pt x="233" y="106"/>
                  </a:cubicBezTo>
                  <a:cubicBezTo>
                    <a:pt x="237" y="87"/>
                    <a:pt x="237" y="87"/>
                    <a:pt x="237" y="87"/>
                  </a:cubicBezTo>
                  <a:cubicBezTo>
                    <a:pt x="249" y="100"/>
                    <a:pt x="249" y="100"/>
                    <a:pt x="249" y="100"/>
                  </a:cubicBezTo>
                  <a:cubicBezTo>
                    <a:pt x="253" y="104"/>
                    <a:pt x="256" y="108"/>
                    <a:pt x="260" y="111"/>
                  </a:cubicBezTo>
                  <a:cubicBezTo>
                    <a:pt x="264" y="114"/>
                    <a:pt x="267" y="117"/>
                    <a:pt x="271" y="120"/>
                  </a:cubicBezTo>
                  <a:cubicBezTo>
                    <a:pt x="287" y="132"/>
                    <a:pt x="303" y="145"/>
                    <a:pt x="319" y="157"/>
                  </a:cubicBezTo>
                  <a:cubicBezTo>
                    <a:pt x="325" y="162"/>
                    <a:pt x="331" y="166"/>
                    <a:pt x="336" y="173"/>
                  </a:cubicBezTo>
                  <a:cubicBezTo>
                    <a:pt x="342" y="180"/>
                    <a:pt x="345" y="190"/>
                    <a:pt x="350" y="199"/>
                  </a:cubicBezTo>
                  <a:cubicBezTo>
                    <a:pt x="355" y="206"/>
                    <a:pt x="361" y="212"/>
                    <a:pt x="366" y="218"/>
                  </a:cubicBezTo>
                  <a:cubicBezTo>
                    <a:pt x="370" y="224"/>
                    <a:pt x="374" y="230"/>
                    <a:pt x="377" y="236"/>
                  </a:cubicBezTo>
                  <a:cubicBezTo>
                    <a:pt x="383" y="246"/>
                    <a:pt x="389" y="255"/>
                    <a:pt x="395" y="265"/>
                  </a:cubicBezTo>
                  <a:cubicBezTo>
                    <a:pt x="400" y="273"/>
                    <a:pt x="404" y="282"/>
                    <a:pt x="407" y="290"/>
                  </a:cubicBezTo>
                  <a:close/>
                </a:path>
              </a:pathLst>
            </a:custGeom>
            <a:solidFill>
              <a:srgbClr val="3061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9" name="Freeform 34"/>
            <p:cNvSpPr>
              <a:spLocks/>
            </p:cNvSpPr>
            <p:nvPr/>
          </p:nvSpPr>
          <p:spPr bwMode="auto">
            <a:xfrm>
              <a:off x="1995488" y="1550988"/>
              <a:ext cx="519113" cy="1085850"/>
            </a:xfrm>
            <a:custGeom>
              <a:avLst/>
              <a:gdLst>
                <a:gd name="T0" fmla="*/ 5 w 122"/>
                <a:gd name="T1" fmla="*/ 120 h 256"/>
                <a:gd name="T2" fmla="*/ 9 w 122"/>
                <a:gd name="T3" fmla="*/ 126 h 256"/>
                <a:gd name="T4" fmla="*/ 25 w 122"/>
                <a:gd name="T5" fmla="*/ 154 h 256"/>
                <a:gd name="T6" fmla="*/ 31 w 122"/>
                <a:gd name="T7" fmla="*/ 168 h 256"/>
                <a:gd name="T8" fmla="*/ 30 w 122"/>
                <a:gd name="T9" fmla="*/ 183 h 256"/>
                <a:gd name="T10" fmla="*/ 31 w 122"/>
                <a:gd name="T11" fmla="*/ 185 h 256"/>
                <a:gd name="T12" fmla="*/ 35 w 122"/>
                <a:gd name="T13" fmla="*/ 184 h 256"/>
                <a:gd name="T14" fmla="*/ 36 w 122"/>
                <a:gd name="T15" fmla="*/ 185 h 256"/>
                <a:gd name="T16" fmla="*/ 59 w 122"/>
                <a:gd name="T17" fmla="*/ 208 h 256"/>
                <a:gd name="T18" fmla="*/ 67 w 122"/>
                <a:gd name="T19" fmla="*/ 222 h 256"/>
                <a:gd name="T20" fmla="*/ 79 w 122"/>
                <a:gd name="T21" fmla="*/ 256 h 256"/>
                <a:gd name="T22" fmla="*/ 95 w 122"/>
                <a:gd name="T23" fmla="*/ 225 h 256"/>
                <a:gd name="T24" fmla="*/ 111 w 122"/>
                <a:gd name="T25" fmla="*/ 176 h 256"/>
                <a:gd name="T26" fmla="*/ 115 w 122"/>
                <a:gd name="T27" fmla="*/ 157 h 256"/>
                <a:gd name="T28" fmla="*/ 108 w 122"/>
                <a:gd name="T29" fmla="*/ 150 h 256"/>
                <a:gd name="T30" fmla="*/ 103 w 122"/>
                <a:gd name="T31" fmla="*/ 140 h 256"/>
                <a:gd name="T32" fmla="*/ 100 w 122"/>
                <a:gd name="T33" fmla="*/ 128 h 256"/>
                <a:gd name="T34" fmla="*/ 98 w 122"/>
                <a:gd name="T35" fmla="*/ 120 h 256"/>
                <a:gd name="T36" fmla="*/ 99 w 122"/>
                <a:gd name="T37" fmla="*/ 112 h 256"/>
                <a:gd name="T38" fmla="*/ 104 w 122"/>
                <a:gd name="T39" fmla="*/ 106 h 256"/>
                <a:gd name="T40" fmla="*/ 117 w 122"/>
                <a:gd name="T41" fmla="*/ 98 h 256"/>
                <a:gd name="T42" fmla="*/ 122 w 122"/>
                <a:gd name="T43" fmla="*/ 83 h 256"/>
                <a:gd name="T44" fmla="*/ 119 w 122"/>
                <a:gd name="T45" fmla="*/ 73 h 256"/>
                <a:gd name="T46" fmla="*/ 110 w 122"/>
                <a:gd name="T47" fmla="*/ 73 h 256"/>
                <a:gd name="T48" fmla="*/ 102 w 122"/>
                <a:gd name="T49" fmla="*/ 81 h 256"/>
                <a:gd name="T50" fmla="*/ 103 w 122"/>
                <a:gd name="T51" fmla="*/ 87 h 256"/>
                <a:gd name="T52" fmla="*/ 100 w 122"/>
                <a:gd name="T53" fmla="*/ 92 h 256"/>
                <a:gd name="T54" fmla="*/ 97 w 122"/>
                <a:gd name="T55" fmla="*/ 89 h 256"/>
                <a:gd name="T56" fmla="*/ 97 w 122"/>
                <a:gd name="T57" fmla="*/ 85 h 256"/>
                <a:gd name="T58" fmla="*/ 100 w 122"/>
                <a:gd name="T59" fmla="*/ 60 h 256"/>
                <a:gd name="T60" fmla="*/ 96 w 122"/>
                <a:gd name="T61" fmla="*/ 46 h 256"/>
                <a:gd name="T62" fmla="*/ 94 w 122"/>
                <a:gd name="T63" fmla="*/ 33 h 256"/>
                <a:gd name="T64" fmla="*/ 85 w 122"/>
                <a:gd name="T65" fmla="*/ 13 h 256"/>
                <a:gd name="T66" fmla="*/ 66 w 122"/>
                <a:gd name="T67" fmla="*/ 1 h 256"/>
                <a:gd name="T68" fmla="*/ 50 w 122"/>
                <a:gd name="T69" fmla="*/ 2 h 256"/>
                <a:gd name="T70" fmla="*/ 41 w 122"/>
                <a:gd name="T71" fmla="*/ 3 h 256"/>
                <a:gd name="T72" fmla="*/ 17 w 122"/>
                <a:gd name="T73" fmla="*/ 10 h 256"/>
                <a:gd name="T74" fmla="*/ 2 w 122"/>
                <a:gd name="T75" fmla="*/ 42 h 256"/>
                <a:gd name="T76" fmla="*/ 1 w 122"/>
                <a:gd name="T77" fmla="*/ 96 h 256"/>
                <a:gd name="T78" fmla="*/ 5 w 122"/>
                <a:gd name="T79" fmla="*/ 12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256">
                  <a:moveTo>
                    <a:pt x="5" y="120"/>
                  </a:moveTo>
                  <a:cubicBezTo>
                    <a:pt x="7" y="122"/>
                    <a:pt x="8" y="124"/>
                    <a:pt x="9" y="126"/>
                  </a:cubicBezTo>
                  <a:cubicBezTo>
                    <a:pt x="15" y="135"/>
                    <a:pt x="20" y="144"/>
                    <a:pt x="25" y="154"/>
                  </a:cubicBezTo>
                  <a:cubicBezTo>
                    <a:pt x="27" y="158"/>
                    <a:pt x="29" y="163"/>
                    <a:pt x="31" y="168"/>
                  </a:cubicBezTo>
                  <a:cubicBezTo>
                    <a:pt x="32" y="173"/>
                    <a:pt x="32" y="178"/>
                    <a:pt x="30" y="183"/>
                  </a:cubicBezTo>
                  <a:cubicBezTo>
                    <a:pt x="30" y="183"/>
                    <a:pt x="31" y="184"/>
                    <a:pt x="31" y="185"/>
                  </a:cubicBezTo>
                  <a:cubicBezTo>
                    <a:pt x="35" y="184"/>
                    <a:pt x="35" y="184"/>
                    <a:pt x="35" y="184"/>
                  </a:cubicBezTo>
                  <a:cubicBezTo>
                    <a:pt x="36" y="184"/>
                    <a:pt x="36" y="184"/>
                    <a:pt x="36" y="185"/>
                  </a:cubicBezTo>
                  <a:cubicBezTo>
                    <a:pt x="44" y="192"/>
                    <a:pt x="52" y="199"/>
                    <a:pt x="59" y="208"/>
                  </a:cubicBezTo>
                  <a:cubicBezTo>
                    <a:pt x="62" y="212"/>
                    <a:pt x="65" y="217"/>
                    <a:pt x="67" y="222"/>
                  </a:cubicBezTo>
                  <a:cubicBezTo>
                    <a:pt x="73" y="232"/>
                    <a:pt x="77" y="244"/>
                    <a:pt x="79" y="256"/>
                  </a:cubicBezTo>
                  <a:cubicBezTo>
                    <a:pt x="89" y="247"/>
                    <a:pt x="95" y="225"/>
                    <a:pt x="95" y="225"/>
                  </a:cubicBezTo>
                  <a:cubicBezTo>
                    <a:pt x="111" y="176"/>
                    <a:pt x="111" y="176"/>
                    <a:pt x="111" y="176"/>
                  </a:cubicBezTo>
                  <a:cubicBezTo>
                    <a:pt x="115" y="157"/>
                    <a:pt x="115" y="157"/>
                    <a:pt x="115" y="157"/>
                  </a:cubicBezTo>
                  <a:cubicBezTo>
                    <a:pt x="108" y="150"/>
                    <a:pt x="108" y="150"/>
                    <a:pt x="108" y="150"/>
                  </a:cubicBezTo>
                  <a:cubicBezTo>
                    <a:pt x="106" y="147"/>
                    <a:pt x="104" y="144"/>
                    <a:pt x="103" y="140"/>
                  </a:cubicBezTo>
                  <a:cubicBezTo>
                    <a:pt x="101" y="136"/>
                    <a:pt x="101" y="132"/>
                    <a:pt x="100" y="128"/>
                  </a:cubicBezTo>
                  <a:cubicBezTo>
                    <a:pt x="99" y="125"/>
                    <a:pt x="99" y="123"/>
                    <a:pt x="98" y="120"/>
                  </a:cubicBezTo>
                  <a:cubicBezTo>
                    <a:pt x="98" y="117"/>
                    <a:pt x="98" y="114"/>
                    <a:pt x="99" y="112"/>
                  </a:cubicBezTo>
                  <a:cubicBezTo>
                    <a:pt x="101" y="110"/>
                    <a:pt x="103" y="108"/>
                    <a:pt x="104" y="106"/>
                  </a:cubicBezTo>
                  <a:cubicBezTo>
                    <a:pt x="110" y="106"/>
                    <a:pt x="114" y="102"/>
                    <a:pt x="117" y="98"/>
                  </a:cubicBezTo>
                  <a:cubicBezTo>
                    <a:pt x="120" y="93"/>
                    <a:pt x="122" y="88"/>
                    <a:pt x="122" y="83"/>
                  </a:cubicBezTo>
                  <a:cubicBezTo>
                    <a:pt x="122" y="79"/>
                    <a:pt x="122" y="75"/>
                    <a:pt x="119" y="73"/>
                  </a:cubicBezTo>
                  <a:cubicBezTo>
                    <a:pt x="116" y="72"/>
                    <a:pt x="113" y="72"/>
                    <a:pt x="110" y="73"/>
                  </a:cubicBezTo>
                  <a:cubicBezTo>
                    <a:pt x="106" y="74"/>
                    <a:pt x="102" y="77"/>
                    <a:pt x="102" y="81"/>
                  </a:cubicBezTo>
                  <a:cubicBezTo>
                    <a:pt x="102" y="83"/>
                    <a:pt x="103" y="85"/>
                    <a:pt x="103" y="87"/>
                  </a:cubicBezTo>
                  <a:cubicBezTo>
                    <a:pt x="103" y="89"/>
                    <a:pt x="102" y="92"/>
                    <a:pt x="100" y="92"/>
                  </a:cubicBezTo>
                  <a:cubicBezTo>
                    <a:pt x="98" y="92"/>
                    <a:pt x="97" y="91"/>
                    <a:pt x="97" y="89"/>
                  </a:cubicBezTo>
                  <a:cubicBezTo>
                    <a:pt x="97" y="88"/>
                    <a:pt x="97" y="86"/>
                    <a:pt x="97" y="85"/>
                  </a:cubicBezTo>
                  <a:cubicBezTo>
                    <a:pt x="99" y="77"/>
                    <a:pt x="102" y="68"/>
                    <a:pt x="100" y="60"/>
                  </a:cubicBezTo>
                  <a:cubicBezTo>
                    <a:pt x="99" y="55"/>
                    <a:pt x="97" y="50"/>
                    <a:pt x="96" y="46"/>
                  </a:cubicBezTo>
                  <a:cubicBezTo>
                    <a:pt x="95" y="41"/>
                    <a:pt x="94" y="37"/>
                    <a:pt x="94" y="33"/>
                  </a:cubicBezTo>
                  <a:cubicBezTo>
                    <a:pt x="93" y="25"/>
                    <a:pt x="90" y="18"/>
                    <a:pt x="85" y="13"/>
                  </a:cubicBezTo>
                  <a:cubicBezTo>
                    <a:pt x="80" y="7"/>
                    <a:pt x="74" y="3"/>
                    <a:pt x="66" y="1"/>
                  </a:cubicBezTo>
                  <a:cubicBezTo>
                    <a:pt x="61" y="0"/>
                    <a:pt x="55" y="1"/>
                    <a:pt x="50" y="2"/>
                  </a:cubicBezTo>
                  <a:cubicBezTo>
                    <a:pt x="47" y="2"/>
                    <a:pt x="44" y="2"/>
                    <a:pt x="41" y="3"/>
                  </a:cubicBezTo>
                  <a:cubicBezTo>
                    <a:pt x="32" y="4"/>
                    <a:pt x="24" y="5"/>
                    <a:pt x="17" y="10"/>
                  </a:cubicBezTo>
                  <a:cubicBezTo>
                    <a:pt x="7" y="17"/>
                    <a:pt x="4" y="30"/>
                    <a:pt x="2" y="42"/>
                  </a:cubicBezTo>
                  <a:cubicBezTo>
                    <a:pt x="0" y="59"/>
                    <a:pt x="1" y="78"/>
                    <a:pt x="1" y="96"/>
                  </a:cubicBezTo>
                  <a:cubicBezTo>
                    <a:pt x="1" y="104"/>
                    <a:pt x="2" y="112"/>
                    <a:pt x="5" y="120"/>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0" name="Freeform 35"/>
            <p:cNvSpPr>
              <a:spLocks/>
            </p:cNvSpPr>
            <p:nvPr/>
          </p:nvSpPr>
          <p:spPr bwMode="auto">
            <a:xfrm>
              <a:off x="2076450" y="2298700"/>
              <a:ext cx="255588" cy="338138"/>
            </a:xfrm>
            <a:custGeom>
              <a:avLst/>
              <a:gdLst>
                <a:gd name="T0" fmla="*/ 60 w 60"/>
                <a:gd name="T1" fmla="*/ 80 h 80"/>
                <a:gd name="T2" fmla="*/ 54 w 60"/>
                <a:gd name="T3" fmla="*/ 73 h 80"/>
                <a:gd name="T4" fmla="*/ 46 w 60"/>
                <a:gd name="T5" fmla="*/ 65 h 80"/>
                <a:gd name="T6" fmla="*/ 33 w 60"/>
                <a:gd name="T7" fmla="*/ 59 h 80"/>
                <a:gd name="T8" fmla="*/ 0 w 60"/>
                <a:gd name="T9" fmla="*/ 52 h 80"/>
                <a:gd name="T10" fmla="*/ 9 w 60"/>
                <a:gd name="T11" fmla="*/ 8 h 80"/>
                <a:gd name="T12" fmla="*/ 8 w 60"/>
                <a:gd name="T13" fmla="*/ 0 h 80"/>
                <a:gd name="T14" fmla="*/ 16 w 60"/>
                <a:gd name="T15" fmla="*/ 8 h 80"/>
                <a:gd name="T16" fmla="*/ 17 w 60"/>
                <a:gd name="T17" fmla="*/ 9 h 80"/>
                <a:gd name="T18" fmla="*/ 40 w 60"/>
                <a:gd name="T19" fmla="*/ 32 h 80"/>
                <a:gd name="T20" fmla="*/ 48 w 60"/>
                <a:gd name="T21" fmla="*/ 46 h 80"/>
                <a:gd name="T22" fmla="*/ 60 w 60"/>
                <a:gd name="T2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0">
                  <a:moveTo>
                    <a:pt x="60" y="80"/>
                  </a:moveTo>
                  <a:cubicBezTo>
                    <a:pt x="58" y="77"/>
                    <a:pt x="56" y="75"/>
                    <a:pt x="54" y="73"/>
                  </a:cubicBezTo>
                  <a:cubicBezTo>
                    <a:pt x="52" y="70"/>
                    <a:pt x="49" y="67"/>
                    <a:pt x="46" y="65"/>
                  </a:cubicBezTo>
                  <a:cubicBezTo>
                    <a:pt x="42" y="62"/>
                    <a:pt x="38" y="60"/>
                    <a:pt x="33" y="59"/>
                  </a:cubicBezTo>
                  <a:cubicBezTo>
                    <a:pt x="22" y="55"/>
                    <a:pt x="11" y="52"/>
                    <a:pt x="0" y="52"/>
                  </a:cubicBezTo>
                  <a:cubicBezTo>
                    <a:pt x="7" y="39"/>
                    <a:pt x="10" y="24"/>
                    <a:pt x="9" y="8"/>
                  </a:cubicBezTo>
                  <a:cubicBezTo>
                    <a:pt x="9" y="6"/>
                    <a:pt x="9" y="3"/>
                    <a:pt x="8" y="0"/>
                  </a:cubicBezTo>
                  <a:cubicBezTo>
                    <a:pt x="11" y="3"/>
                    <a:pt x="13" y="5"/>
                    <a:pt x="16" y="8"/>
                  </a:cubicBezTo>
                  <a:cubicBezTo>
                    <a:pt x="17" y="8"/>
                    <a:pt x="17" y="8"/>
                    <a:pt x="17" y="9"/>
                  </a:cubicBezTo>
                  <a:cubicBezTo>
                    <a:pt x="25" y="16"/>
                    <a:pt x="33" y="23"/>
                    <a:pt x="40" y="32"/>
                  </a:cubicBezTo>
                  <a:cubicBezTo>
                    <a:pt x="43" y="36"/>
                    <a:pt x="46" y="41"/>
                    <a:pt x="48" y="46"/>
                  </a:cubicBezTo>
                  <a:cubicBezTo>
                    <a:pt x="54" y="56"/>
                    <a:pt x="58" y="68"/>
                    <a:pt x="60" y="80"/>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1" name="Freeform 36"/>
            <p:cNvSpPr>
              <a:spLocks/>
            </p:cNvSpPr>
            <p:nvPr/>
          </p:nvSpPr>
          <p:spPr bwMode="auto">
            <a:xfrm>
              <a:off x="2332038" y="2217738"/>
              <a:ext cx="315913" cy="415925"/>
            </a:xfrm>
            <a:custGeom>
              <a:avLst/>
              <a:gdLst>
                <a:gd name="T0" fmla="*/ 74 w 74"/>
                <a:gd name="T1" fmla="*/ 60 h 98"/>
                <a:gd name="T2" fmla="*/ 43 w 74"/>
                <a:gd name="T3" fmla="*/ 65 h 98"/>
                <a:gd name="T4" fmla="*/ 0 w 74"/>
                <a:gd name="T5" fmla="*/ 98 h 98"/>
                <a:gd name="T6" fmla="*/ 16 w 74"/>
                <a:gd name="T7" fmla="*/ 68 h 98"/>
                <a:gd name="T8" fmla="*/ 32 w 74"/>
                <a:gd name="T9" fmla="*/ 19 h 98"/>
                <a:gd name="T10" fmla="*/ 36 w 74"/>
                <a:gd name="T11" fmla="*/ 0 h 98"/>
                <a:gd name="T12" fmla="*/ 74 w 74"/>
                <a:gd name="T13" fmla="*/ 60 h 98"/>
              </a:gdLst>
              <a:ahLst/>
              <a:cxnLst>
                <a:cxn ang="0">
                  <a:pos x="T0" y="T1"/>
                </a:cxn>
                <a:cxn ang="0">
                  <a:pos x="T2" y="T3"/>
                </a:cxn>
                <a:cxn ang="0">
                  <a:pos x="T4" y="T5"/>
                </a:cxn>
                <a:cxn ang="0">
                  <a:pos x="T6" y="T7"/>
                </a:cxn>
                <a:cxn ang="0">
                  <a:pos x="T8" y="T9"/>
                </a:cxn>
                <a:cxn ang="0">
                  <a:pos x="T10" y="T11"/>
                </a:cxn>
                <a:cxn ang="0">
                  <a:pos x="T12" y="T13"/>
                </a:cxn>
              </a:cxnLst>
              <a:rect l="0" t="0" r="r" b="b"/>
              <a:pathLst>
                <a:path w="74" h="98">
                  <a:moveTo>
                    <a:pt x="74" y="60"/>
                  </a:moveTo>
                  <a:cubicBezTo>
                    <a:pt x="74" y="60"/>
                    <a:pt x="50" y="62"/>
                    <a:pt x="43" y="65"/>
                  </a:cubicBezTo>
                  <a:cubicBezTo>
                    <a:pt x="36" y="68"/>
                    <a:pt x="2" y="97"/>
                    <a:pt x="0" y="98"/>
                  </a:cubicBezTo>
                  <a:cubicBezTo>
                    <a:pt x="10" y="90"/>
                    <a:pt x="16" y="68"/>
                    <a:pt x="16" y="68"/>
                  </a:cubicBezTo>
                  <a:cubicBezTo>
                    <a:pt x="32" y="19"/>
                    <a:pt x="32" y="19"/>
                    <a:pt x="32" y="19"/>
                  </a:cubicBezTo>
                  <a:cubicBezTo>
                    <a:pt x="36" y="0"/>
                    <a:pt x="36" y="0"/>
                    <a:pt x="36" y="0"/>
                  </a:cubicBezTo>
                  <a:lnTo>
                    <a:pt x="74" y="60"/>
                  </a:ln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2" name="Freeform 37"/>
            <p:cNvSpPr>
              <a:spLocks/>
            </p:cNvSpPr>
            <p:nvPr/>
          </p:nvSpPr>
          <p:spPr bwMode="auto">
            <a:xfrm>
              <a:off x="1979613" y="1454150"/>
              <a:ext cx="557213" cy="487363"/>
            </a:xfrm>
            <a:custGeom>
              <a:avLst/>
              <a:gdLst>
                <a:gd name="T0" fmla="*/ 130 w 131"/>
                <a:gd name="T1" fmla="*/ 85 h 115"/>
                <a:gd name="T2" fmla="*/ 129 w 131"/>
                <a:gd name="T3" fmla="*/ 72 h 115"/>
                <a:gd name="T4" fmla="*/ 128 w 131"/>
                <a:gd name="T5" fmla="*/ 58 h 115"/>
                <a:gd name="T6" fmla="*/ 123 w 131"/>
                <a:gd name="T7" fmla="*/ 50 h 115"/>
                <a:gd name="T8" fmla="*/ 82 w 131"/>
                <a:gd name="T9" fmla="*/ 11 h 115"/>
                <a:gd name="T10" fmla="*/ 70 w 131"/>
                <a:gd name="T11" fmla="*/ 4 h 115"/>
                <a:gd name="T12" fmla="*/ 34 w 131"/>
                <a:gd name="T13" fmla="*/ 11 h 115"/>
                <a:gd name="T14" fmla="*/ 27 w 131"/>
                <a:gd name="T15" fmla="*/ 15 h 115"/>
                <a:gd name="T16" fmla="*/ 23 w 131"/>
                <a:gd name="T17" fmla="*/ 21 h 115"/>
                <a:gd name="T18" fmla="*/ 17 w 131"/>
                <a:gd name="T19" fmla="*/ 29 h 115"/>
                <a:gd name="T20" fmla="*/ 3 w 131"/>
                <a:gd name="T21" fmla="*/ 59 h 115"/>
                <a:gd name="T22" fmla="*/ 0 w 131"/>
                <a:gd name="T23" fmla="*/ 92 h 115"/>
                <a:gd name="T24" fmla="*/ 1 w 131"/>
                <a:gd name="T25" fmla="*/ 95 h 115"/>
                <a:gd name="T26" fmla="*/ 2 w 131"/>
                <a:gd name="T27" fmla="*/ 95 h 115"/>
                <a:gd name="T28" fmla="*/ 5 w 131"/>
                <a:gd name="T29" fmla="*/ 94 h 115"/>
                <a:gd name="T30" fmla="*/ 6 w 131"/>
                <a:gd name="T31" fmla="*/ 65 h 115"/>
                <a:gd name="T32" fmla="*/ 21 w 131"/>
                <a:gd name="T33" fmla="*/ 33 h 115"/>
                <a:gd name="T34" fmla="*/ 45 w 131"/>
                <a:gd name="T35" fmla="*/ 26 h 115"/>
                <a:gd name="T36" fmla="*/ 54 w 131"/>
                <a:gd name="T37" fmla="*/ 25 h 115"/>
                <a:gd name="T38" fmla="*/ 70 w 131"/>
                <a:gd name="T39" fmla="*/ 24 h 115"/>
                <a:gd name="T40" fmla="*/ 89 w 131"/>
                <a:gd name="T41" fmla="*/ 36 h 115"/>
                <a:gd name="T42" fmla="*/ 98 w 131"/>
                <a:gd name="T43" fmla="*/ 56 h 115"/>
                <a:gd name="T44" fmla="*/ 100 w 131"/>
                <a:gd name="T45" fmla="*/ 69 h 115"/>
                <a:gd name="T46" fmla="*/ 104 w 131"/>
                <a:gd name="T47" fmla="*/ 83 h 115"/>
                <a:gd name="T48" fmla="*/ 101 w 131"/>
                <a:gd name="T49" fmla="*/ 108 h 115"/>
                <a:gd name="T50" fmla="*/ 101 w 131"/>
                <a:gd name="T51" fmla="*/ 112 h 115"/>
                <a:gd name="T52" fmla="*/ 104 w 131"/>
                <a:gd name="T53" fmla="*/ 115 h 115"/>
                <a:gd name="T54" fmla="*/ 107 w 131"/>
                <a:gd name="T55" fmla="*/ 110 h 115"/>
                <a:gd name="T56" fmla="*/ 106 w 131"/>
                <a:gd name="T57" fmla="*/ 104 h 115"/>
                <a:gd name="T58" fmla="*/ 114 w 131"/>
                <a:gd name="T59" fmla="*/ 96 h 115"/>
                <a:gd name="T60" fmla="*/ 123 w 131"/>
                <a:gd name="T61" fmla="*/ 96 h 115"/>
                <a:gd name="T62" fmla="*/ 124 w 131"/>
                <a:gd name="T63" fmla="*/ 97 h 115"/>
                <a:gd name="T64" fmla="*/ 128 w 131"/>
                <a:gd name="T65" fmla="*/ 93 h 115"/>
                <a:gd name="T66" fmla="*/ 130 w 131"/>
                <a:gd name="T67" fmla="*/ 90 h 115"/>
                <a:gd name="T68" fmla="*/ 130 w 131"/>
                <a:gd name="T69" fmla="*/ 8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1" h="115">
                  <a:moveTo>
                    <a:pt x="130" y="85"/>
                  </a:moveTo>
                  <a:cubicBezTo>
                    <a:pt x="129" y="81"/>
                    <a:pt x="129" y="76"/>
                    <a:pt x="129" y="72"/>
                  </a:cubicBezTo>
                  <a:cubicBezTo>
                    <a:pt x="129" y="67"/>
                    <a:pt x="129" y="62"/>
                    <a:pt x="128" y="58"/>
                  </a:cubicBezTo>
                  <a:cubicBezTo>
                    <a:pt x="127" y="55"/>
                    <a:pt x="125" y="52"/>
                    <a:pt x="123" y="50"/>
                  </a:cubicBezTo>
                  <a:cubicBezTo>
                    <a:pt x="111" y="35"/>
                    <a:pt x="97" y="22"/>
                    <a:pt x="82" y="11"/>
                  </a:cubicBezTo>
                  <a:cubicBezTo>
                    <a:pt x="78" y="8"/>
                    <a:pt x="74" y="6"/>
                    <a:pt x="70" y="4"/>
                  </a:cubicBezTo>
                  <a:cubicBezTo>
                    <a:pt x="58" y="0"/>
                    <a:pt x="45" y="5"/>
                    <a:pt x="34" y="11"/>
                  </a:cubicBezTo>
                  <a:cubicBezTo>
                    <a:pt x="31" y="12"/>
                    <a:pt x="29" y="13"/>
                    <a:pt x="27" y="15"/>
                  </a:cubicBezTo>
                  <a:cubicBezTo>
                    <a:pt x="26" y="17"/>
                    <a:pt x="25" y="19"/>
                    <a:pt x="23" y="21"/>
                  </a:cubicBezTo>
                  <a:cubicBezTo>
                    <a:pt x="21" y="24"/>
                    <a:pt x="19" y="26"/>
                    <a:pt x="17" y="29"/>
                  </a:cubicBezTo>
                  <a:cubicBezTo>
                    <a:pt x="10" y="37"/>
                    <a:pt x="5" y="48"/>
                    <a:pt x="3" y="59"/>
                  </a:cubicBezTo>
                  <a:cubicBezTo>
                    <a:pt x="1" y="70"/>
                    <a:pt x="0" y="81"/>
                    <a:pt x="0" y="92"/>
                  </a:cubicBezTo>
                  <a:cubicBezTo>
                    <a:pt x="0" y="93"/>
                    <a:pt x="0" y="94"/>
                    <a:pt x="1" y="95"/>
                  </a:cubicBezTo>
                  <a:cubicBezTo>
                    <a:pt x="1" y="95"/>
                    <a:pt x="2" y="95"/>
                    <a:pt x="2" y="95"/>
                  </a:cubicBezTo>
                  <a:cubicBezTo>
                    <a:pt x="3" y="95"/>
                    <a:pt x="4" y="95"/>
                    <a:pt x="5" y="94"/>
                  </a:cubicBezTo>
                  <a:cubicBezTo>
                    <a:pt x="5" y="84"/>
                    <a:pt x="5" y="74"/>
                    <a:pt x="6" y="65"/>
                  </a:cubicBezTo>
                  <a:cubicBezTo>
                    <a:pt x="8" y="53"/>
                    <a:pt x="11" y="40"/>
                    <a:pt x="21" y="33"/>
                  </a:cubicBezTo>
                  <a:cubicBezTo>
                    <a:pt x="28" y="28"/>
                    <a:pt x="36" y="27"/>
                    <a:pt x="45" y="26"/>
                  </a:cubicBezTo>
                  <a:cubicBezTo>
                    <a:pt x="48" y="25"/>
                    <a:pt x="51" y="25"/>
                    <a:pt x="54" y="25"/>
                  </a:cubicBezTo>
                  <a:cubicBezTo>
                    <a:pt x="59" y="24"/>
                    <a:pt x="65" y="23"/>
                    <a:pt x="70" y="24"/>
                  </a:cubicBezTo>
                  <a:cubicBezTo>
                    <a:pt x="78" y="26"/>
                    <a:pt x="84" y="30"/>
                    <a:pt x="89" y="36"/>
                  </a:cubicBezTo>
                  <a:cubicBezTo>
                    <a:pt x="94" y="41"/>
                    <a:pt x="97" y="48"/>
                    <a:pt x="98" y="56"/>
                  </a:cubicBezTo>
                  <a:cubicBezTo>
                    <a:pt x="98" y="60"/>
                    <a:pt x="99" y="64"/>
                    <a:pt x="100" y="69"/>
                  </a:cubicBezTo>
                  <a:cubicBezTo>
                    <a:pt x="101" y="73"/>
                    <a:pt x="103" y="78"/>
                    <a:pt x="104" y="83"/>
                  </a:cubicBezTo>
                  <a:cubicBezTo>
                    <a:pt x="106" y="91"/>
                    <a:pt x="103" y="100"/>
                    <a:pt x="101" y="108"/>
                  </a:cubicBezTo>
                  <a:cubicBezTo>
                    <a:pt x="101" y="109"/>
                    <a:pt x="101" y="111"/>
                    <a:pt x="101" y="112"/>
                  </a:cubicBezTo>
                  <a:cubicBezTo>
                    <a:pt x="101" y="114"/>
                    <a:pt x="102" y="115"/>
                    <a:pt x="104" y="115"/>
                  </a:cubicBezTo>
                  <a:cubicBezTo>
                    <a:pt x="106" y="115"/>
                    <a:pt x="107" y="112"/>
                    <a:pt x="107" y="110"/>
                  </a:cubicBezTo>
                  <a:cubicBezTo>
                    <a:pt x="107" y="108"/>
                    <a:pt x="106" y="106"/>
                    <a:pt x="106" y="104"/>
                  </a:cubicBezTo>
                  <a:cubicBezTo>
                    <a:pt x="106" y="100"/>
                    <a:pt x="110" y="97"/>
                    <a:pt x="114" y="96"/>
                  </a:cubicBezTo>
                  <a:cubicBezTo>
                    <a:pt x="117" y="95"/>
                    <a:pt x="120" y="95"/>
                    <a:pt x="123" y="96"/>
                  </a:cubicBezTo>
                  <a:cubicBezTo>
                    <a:pt x="123" y="97"/>
                    <a:pt x="124" y="97"/>
                    <a:pt x="124" y="97"/>
                  </a:cubicBezTo>
                  <a:cubicBezTo>
                    <a:pt x="126" y="96"/>
                    <a:pt x="127" y="94"/>
                    <a:pt x="128" y="93"/>
                  </a:cubicBezTo>
                  <a:cubicBezTo>
                    <a:pt x="129" y="92"/>
                    <a:pt x="130" y="91"/>
                    <a:pt x="130" y="90"/>
                  </a:cubicBezTo>
                  <a:cubicBezTo>
                    <a:pt x="131" y="88"/>
                    <a:pt x="130" y="87"/>
                    <a:pt x="130" y="85"/>
                  </a:cubicBez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3" name="Freeform 38"/>
            <p:cNvSpPr>
              <a:spLocks/>
            </p:cNvSpPr>
            <p:nvPr/>
          </p:nvSpPr>
          <p:spPr bwMode="auto">
            <a:xfrm>
              <a:off x="1344613" y="274638"/>
              <a:ext cx="371475" cy="1727200"/>
            </a:xfrm>
            <a:custGeom>
              <a:avLst/>
              <a:gdLst>
                <a:gd name="T0" fmla="*/ 36 w 87"/>
                <a:gd name="T1" fmla="*/ 407 h 407"/>
                <a:gd name="T2" fmla="*/ 74 w 87"/>
                <a:gd name="T3" fmla="*/ 394 h 407"/>
                <a:gd name="T4" fmla="*/ 87 w 87"/>
                <a:gd name="T5" fmla="*/ 375 h 407"/>
                <a:gd name="T6" fmla="*/ 80 w 87"/>
                <a:gd name="T7" fmla="*/ 367 h 407"/>
                <a:gd name="T8" fmla="*/ 61 w 87"/>
                <a:gd name="T9" fmla="*/ 347 h 407"/>
                <a:gd name="T10" fmla="*/ 60 w 87"/>
                <a:gd name="T11" fmla="*/ 268 h 407"/>
                <a:gd name="T12" fmla="*/ 45 w 87"/>
                <a:gd name="T13" fmla="*/ 220 h 407"/>
                <a:gd name="T14" fmla="*/ 41 w 87"/>
                <a:gd name="T15" fmla="*/ 195 h 407"/>
                <a:gd name="T16" fmla="*/ 38 w 87"/>
                <a:gd name="T17" fmla="*/ 186 h 407"/>
                <a:gd name="T18" fmla="*/ 36 w 87"/>
                <a:gd name="T19" fmla="*/ 173 h 407"/>
                <a:gd name="T20" fmla="*/ 40 w 87"/>
                <a:gd name="T21" fmla="*/ 160 h 407"/>
                <a:gd name="T22" fmla="*/ 45 w 87"/>
                <a:gd name="T23" fmla="*/ 147 h 407"/>
                <a:gd name="T24" fmla="*/ 44 w 87"/>
                <a:gd name="T25" fmla="*/ 128 h 407"/>
                <a:gd name="T26" fmla="*/ 46 w 87"/>
                <a:gd name="T27" fmla="*/ 103 h 407"/>
                <a:gd name="T28" fmla="*/ 59 w 87"/>
                <a:gd name="T29" fmla="*/ 70 h 407"/>
                <a:gd name="T30" fmla="*/ 66 w 87"/>
                <a:gd name="T31" fmla="*/ 62 h 407"/>
                <a:gd name="T32" fmla="*/ 69 w 87"/>
                <a:gd name="T33" fmla="*/ 56 h 407"/>
                <a:gd name="T34" fmla="*/ 70 w 87"/>
                <a:gd name="T35" fmla="*/ 52 h 407"/>
                <a:gd name="T36" fmla="*/ 67 w 87"/>
                <a:gd name="T37" fmla="*/ 49 h 407"/>
                <a:gd name="T38" fmla="*/ 62 w 87"/>
                <a:gd name="T39" fmla="*/ 52 h 407"/>
                <a:gd name="T40" fmla="*/ 52 w 87"/>
                <a:gd name="T41" fmla="*/ 63 h 407"/>
                <a:gd name="T42" fmla="*/ 48 w 87"/>
                <a:gd name="T43" fmla="*/ 67 h 407"/>
                <a:gd name="T44" fmla="*/ 44 w 87"/>
                <a:gd name="T45" fmla="*/ 71 h 407"/>
                <a:gd name="T46" fmla="*/ 49 w 87"/>
                <a:gd name="T47" fmla="*/ 49 h 407"/>
                <a:gd name="T48" fmla="*/ 51 w 87"/>
                <a:gd name="T49" fmla="*/ 38 h 407"/>
                <a:gd name="T50" fmla="*/ 56 w 87"/>
                <a:gd name="T51" fmla="*/ 29 h 407"/>
                <a:gd name="T52" fmla="*/ 56 w 87"/>
                <a:gd name="T53" fmla="*/ 19 h 407"/>
                <a:gd name="T54" fmla="*/ 54 w 87"/>
                <a:gd name="T55" fmla="*/ 18 h 407"/>
                <a:gd name="T56" fmla="*/ 53 w 87"/>
                <a:gd name="T57" fmla="*/ 18 h 407"/>
                <a:gd name="T58" fmla="*/ 44 w 87"/>
                <a:gd name="T59" fmla="*/ 24 h 407"/>
                <a:gd name="T60" fmla="*/ 40 w 87"/>
                <a:gd name="T61" fmla="*/ 34 h 407"/>
                <a:gd name="T62" fmla="*/ 40 w 87"/>
                <a:gd name="T63" fmla="*/ 11 h 407"/>
                <a:gd name="T64" fmla="*/ 41 w 87"/>
                <a:gd name="T65" fmla="*/ 6 h 407"/>
                <a:gd name="T66" fmla="*/ 40 w 87"/>
                <a:gd name="T67" fmla="*/ 2 h 407"/>
                <a:gd name="T68" fmla="*/ 34 w 87"/>
                <a:gd name="T69" fmla="*/ 2 h 407"/>
                <a:gd name="T70" fmla="*/ 32 w 87"/>
                <a:gd name="T71" fmla="*/ 4 h 407"/>
                <a:gd name="T72" fmla="*/ 30 w 87"/>
                <a:gd name="T73" fmla="*/ 10 h 407"/>
                <a:gd name="T74" fmla="*/ 27 w 87"/>
                <a:gd name="T75" fmla="*/ 18 h 407"/>
                <a:gd name="T76" fmla="*/ 27 w 87"/>
                <a:gd name="T77" fmla="*/ 12 h 407"/>
                <a:gd name="T78" fmla="*/ 26 w 87"/>
                <a:gd name="T79" fmla="*/ 7 h 407"/>
                <a:gd name="T80" fmla="*/ 22 w 87"/>
                <a:gd name="T81" fmla="*/ 4 h 407"/>
                <a:gd name="T82" fmla="*/ 18 w 87"/>
                <a:gd name="T83" fmla="*/ 5 h 407"/>
                <a:gd name="T84" fmla="*/ 19 w 87"/>
                <a:gd name="T85" fmla="*/ 38 h 407"/>
                <a:gd name="T86" fmla="*/ 18 w 87"/>
                <a:gd name="T87" fmla="*/ 47 h 407"/>
                <a:gd name="T88" fmla="*/ 17 w 87"/>
                <a:gd name="T89" fmla="*/ 62 h 407"/>
                <a:gd name="T90" fmla="*/ 16 w 87"/>
                <a:gd name="T91" fmla="*/ 76 h 407"/>
                <a:gd name="T92" fmla="*/ 12 w 87"/>
                <a:gd name="T93" fmla="*/ 103 h 407"/>
                <a:gd name="T94" fmla="*/ 12 w 87"/>
                <a:gd name="T95" fmla="*/ 112 h 407"/>
                <a:gd name="T96" fmla="*/ 7 w 87"/>
                <a:gd name="T97" fmla="*/ 145 h 407"/>
                <a:gd name="T98" fmla="*/ 4 w 87"/>
                <a:gd name="T99" fmla="*/ 159 h 407"/>
                <a:gd name="T100" fmla="*/ 1 w 87"/>
                <a:gd name="T101" fmla="*/ 185 h 407"/>
                <a:gd name="T102" fmla="*/ 3 w 87"/>
                <a:gd name="T103" fmla="*/ 207 h 407"/>
                <a:gd name="T104" fmla="*/ 3 w 87"/>
                <a:gd name="T105" fmla="*/ 230 h 407"/>
                <a:gd name="T106" fmla="*/ 4 w 87"/>
                <a:gd name="T107" fmla="*/ 247 h 407"/>
                <a:gd name="T108" fmla="*/ 3 w 87"/>
                <a:gd name="T109" fmla="*/ 264 h 407"/>
                <a:gd name="T110" fmla="*/ 1 w 87"/>
                <a:gd name="T111" fmla="*/ 299 h 407"/>
                <a:gd name="T112" fmla="*/ 4 w 87"/>
                <a:gd name="T113" fmla="*/ 336 h 407"/>
                <a:gd name="T114" fmla="*/ 23 w 87"/>
                <a:gd name="T115" fmla="*/ 374 h 407"/>
                <a:gd name="T116" fmla="*/ 25 w 87"/>
                <a:gd name="T117" fmla="*/ 385 h 407"/>
                <a:gd name="T118" fmla="*/ 36 w 87"/>
                <a:gd name="T119" fmla="*/ 40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 h="407">
                  <a:moveTo>
                    <a:pt x="36" y="407"/>
                  </a:moveTo>
                  <a:cubicBezTo>
                    <a:pt x="50" y="407"/>
                    <a:pt x="63" y="402"/>
                    <a:pt x="74" y="394"/>
                  </a:cubicBezTo>
                  <a:cubicBezTo>
                    <a:pt x="80" y="389"/>
                    <a:pt x="86" y="382"/>
                    <a:pt x="87" y="375"/>
                  </a:cubicBezTo>
                  <a:cubicBezTo>
                    <a:pt x="85" y="372"/>
                    <a:pt x="82" y="369"/>
                    <a:pt x="80" y="367"/>
                  </a:cubicBezTo>
                  <a:cubicBezTo>
                    <a:pt x="73" y="361"/>
                    <a:pt x="66" y="354"/>
                    <a:pt x="61" y="347"/>
                  </a:cubicBezTo>
                  <a:cubicBezTo>
                    <a:pt x="65" y="321"/>
                    <a:pt x="67" y="293"/>
                    <a:pt x="60" y="268"/>
                  </a:cubicBezTo>
                  <a:cubicBezTo>
                    <a:pt x="56" y="252"/>
                    <a:pt x="50" y="236"/>
                    <a:pt x="45" y="220"/>
                  </a:cubicBezTo>
                  <a:cubicBezTo>
                    <a:pt x="43" y="212"/>
                    <a:pt x="42" y="204"/>
                    <a:pt x="41" y="195"/>
                  </a:cubicBezTo>
                  <a:cubicBezTo>
                    <a:pt x="40" y="192"/>
                    <a:pt x="39" y="189"/>
                    <a:pt x="38" y="186"/>
                  </a:cubicBezTo>
                  <a:cubicBezTo>
                    <a:pt x="38" y="181"/>
                    <a:pt x="37" y="177"/>
                    <a:pt x="36" y="173"/>
                  </a:cubicBezTo>
                  <a:cubicBezTo>
                    <a:pt x="36" y="169"/>
                    <a:pt x="37" y="164"/>
                    <a:pt x="40" y="160"/>
                  </a:cubicBezTo>
                  <a:cubicBezTo>
                    <a:pt x="42" y="156"/>
                    <a:pt x="44" y="151"/>
                    <a:pt x="45" y="147"/>
                  </a:cubicBezTo>
                  <a:cubicBezTo>
                    <a:pt x="46" y="141"/>
                    <a:pt x="44" y="134"/>
                    <a:pt x="44" y="128"/>
                  </a:cubicBezTo>
                  <a:cubicBezTo>
                    <a:pt x="43" y="120"/>
                    <a:pt x="45" y="111"/>
                    <a:pt x="46" y="103"/>
                  </a:cubicBezTo>
                  <a:cubicBezTo>
                    <a:pt x="49" y="91"/>
                    <a:pt x="53" y="81"/>
                    <a:pt x="59" y="70"/>
                  </a:cubicBezTo>
                  <a:cubicBezTo>
                    <a:pt x="60" y="67"/>
                    <a:pt x="64" y="65"/>
                    <a:pt x="66" y="62"/>
                  </a:cubicBezTo>
                  <a:cubicBezTo>
                    <a:pt x="68" y="60"/>
                    <a:pt x="69" y="58"/>
                    <a:pt x="69" y="56"/>
                  </a:cubicBezTo>
                  <a:cubicBezTo>
                    <a:pt x="70" y="54"/>
                    <a:pt x="70" y="53"/>
                    <a:pt x="70" y="52"/>
                  </a:cubicBezTo>
                  <a:cubicBezTo>
                    <a:pt x="69" y="51"/>
                    <a:pt x="69" y="50"/>
                    <a:pt x="67" y="49"/>
                  </a:cubicBezTo>
                  <a:cubicBezTo>
                    <a:pt x="65" y="49"/>
                    <a:pt x="64" y="50"/>
                    <a:pt x="62" y="52"/>
                  </a:cubicBezTo>
                  <a:cubicBezTo>
                    <a:pt x="59" y="56"/>
                    <a:pt x="55" y="59"/>
                    <a:pt x="52" y="63"/>
                  </a:cubicBezTo>
                  <a:cubicBezTo>
                    <a:pt x="50" y="65"/>
                    <a:pt x="49" y="66"/>
                    <a:pt x="48" y="67"/>
                  </a:cubicBezTo>
                  <a:cubicBezTo>
                    <a:pt x="46" y="68"/>
                    <a:pt x="45" y="69"/>
                    <a:pt x="44" y="71"/>
                  </a:cubicBezTo>
                  <a:cubicBezTo>
                    <a:pt x="45" y="64"/>
                    <a:pt x="48" y="57"/>
                    <a:pt x="49" y="49"/>
                  </a:cubicBezTo>
                  <a:cubicBezTo>
                    <a:pt x="50" y="45"/>
                    <a:pt x="50" y="42"/>
                    <a:pt x="51" y="38"/>
                  </a:cubicBezTo>
                  <a:cubicBezTo>
                    <a:pt x="52" y="35"/>
                    <a:pt x="54" y="32"/>
                    <a:pt x="56" y="29"/>
                  </a:cubicBezTo>
                  <a:cubicBezTo>
                    <a:pt x="57" y="25"/>
                    <a:pt x="57" y="22"/>
                    <a:pt x="56" y="19"/>
                  </a:cubicBezTo>
                  <a:cubicBezTo>
                    <a:pt x="55" y="18"/>
                    <a:pt x="55" y="18"/>
                    <a:pt x="54" y="18"/>
                  </a:cubicBezTo>
                  <a:cubicBezTo>
                    <a:pt x="54" y="17"/>
                    <a:pt x="54" y="17"/>
                    <a:pt x="53" y="18"/>
                  </a:cubicBezTo>
                  <a:cubicBezTo>
                    <a:pt x="49" y="18"/>
                    <a:pt x="46" y="20"/>
                    <a:pt x="44" y="24"/>
                  </a:cubicBezTo>
                  <a:cubicBezTo>
                    <a:pt x="42" y="27"/>
                    <a:pt x="41" y="30"/>
                    <a:pt x="40" y="34"/>
                  </a:cubicBezTo>
                  <a:cubicBezTo>
                    <a:pt x="39" y="26"/>
                    <a:pt x="39" y="19"/>
                    <a:pt x="40" y="11"/>
                  </a:cubicBezTo>
                  <a:cubicBezTo>
                    <a:pt x="41" y="9"/>
                    <a:pt x="41" y="8"/>
                    <a:pt x="41" y="6"/>
                  </a:cubicBezTo>
                  <a:cubicBezTo>
                    <a:pt x="41" y="4"/>
                    <a:pt x="41" y="3"/>
                    <a:pt x="40" y="2"/>
                  </a:cubicBezTo>
                  <a:cubicBezTo>
                    <a:pt x="38" y="0"/>
                    <a:pt x="36" y="1"/>
                    <a:pt x="34" y="2"/>
                  </a:cubicBezTo>
                  <a:cubicBezTo>
                    <a:pt x="33" y="3"/>
                    <a:pt x="32" y="3"/>
                    <a:pt x="32" y="4"/>
                  </a:cubicBezTo>
                  <a:cubicBezTo>
                    <a:pt x="30" y="6"/>
                    <a:pt x="31" y="8"/>
                    <a:pt x="30" y="10"/>
                  </a:cubicBezTo>
                  <a:cubicBezTo>
                    <a:pt x="29" y="13"/>
                    <a:pt x="27" y="15"/>
                    <a:pt x="27" y="18"/>
                  </a:cubicBezTo>
                  <a:cubicBezTo>
                    <a:pt x="27" y="16"/>
                    <a:pt x="27" y="14"/>
                    <a:pt x="27" y="12"/>
                  </a:cubicBezTo>
                  <a:cubicBezTo>
                    <a:pt x="27" y="10"/>
                    <a:pt x="27" y="8"/>
                    <a:pt x="26" y="7"/>
                  </a:cubicBezTo>
                  <a:cubicBezTo>
                    <a:pt x="25" y="5"/>
                    <a:pt x="24" y="4"/>
                    <a:pt x="22" y="4"/>
                  </a:cubicBezTo>
                  <a:cubicBezTo>
                    <a:pt x="21" y="4"/>
                    <a:pt x="19" y="4"/>
                    <a:pt x="18" y="5"/>
                  </a:cubicBezTo>
                  <a:cubicBezTo>
                    <a:pt x="18" y="16"/>
                    <a:pt x="18" y="27"/>
                    <a:pt x="19" y="38"/>
                  </a:cubicBezTo>
                  <a:cubicBezTo>
                    <a:pt x="19" y="41"/>
                    <a:pt x="19" y="44"/>
                    <a:pt x="18" y="47"/>
                  </a:cubicBezTo>
                  <a:cubicBezTo>
                    <a:pt x="18" y="52"/>
                    <a:pt x="16" y="57"/>
                    <a:pt x="17" y="62"/>
                  </a:cubicBezTo>
                  <a:cubicBezTo>
                    <a:pt x="17" y="67"/>
                    <a:pt x="17" y="71"/>
                    <a:pt x="16" y="76"/>
                  </a:cubicBezTo>
                  <a:cubicBezTo>
                    <a:pt x="14" y="85"/>
                    <a:pt x="12" y="94"/>
                    <a:pt x="12" y="103"/>
                  </a:cubicBezTo>
                  <a:cubicBezTo>
                    <a:pt x="12" y="106"/>
                    <a:pt x="12" y="109"/>
                    <a:pt x="12" y="112"/>
                  </a:cubicBezTo>
                  <a:cubicBezTo>
                    <a:pt x="12" y="123"/>
                    <a:pt x="10" y="134"/>
                    <a:pt x="7" y="145"/>
                  </a:cubicBezTo>
                  <a:cubicBezTo>
                    <a:pt x="5" y="150"/>
                    <a:pt x="5" y="154"/>
                    <a:pt x="4" y="159"/>
                  </a:cubicBezTo>
                  <a:cubicBezTo>
                    <a:pt x="2" y="168"/>
                    <a:pt x="1" y="176"/>
                    <a:pt x="1" y="185"/>
                  </a:cubicBezTo>
                  <a:cubicBezTo>
                    <a:pt x="1" y="193"/>
                    <a:pt x="2" y="200"/>
                    <a:pt x="3" y="207"/>
                  </a:cubicBezTo>
                  <a:cubicBezTo>
                    <a:pt x="3" y="215"/>
                    <a:pt x="3" y="223"/>
                    <a:pt x="3" y="230"/>
                  </a:cubicBezTo>
                  <a:cubicBezTo>
                    <a:pt x="3" y="236"/>
                    <a:pt x="4" y="242"/>
                    <a:pt x="4" y="247"/>
                  </a:cubicBezTo>
                  <a:cubicBezTo>
                    <a:pt x="4" y="253"/>
                    <a:pt x="4" y="258"/>
                    <a:pt x="3" y="264"/>
                  </a:cubicBezTo>
                  <a:cubicBezTo>
                    <a:pt x="2" y="275"/>
                    <a:pt x="2" y="287"/>
                    <a:pt x="1" y="299"/>
                  </a:cubicBezTo>
                  <a:cubicBezTo>
                    <a:pt x="0" y="311"/>
                    <a:pt x="0" y="324"/>
                    <a:pt x="4" y="336"/>
                  </a:cubicBezTo>
                  <a:cubicBezTo>
                    <a:pt x="9" y="349"/>
                    <a:pt x="20" y="360"/>
                    <a:pt x="23" y="374"/>
                  </a:cubicBezTo>
                  <a:cubicBezTo>
                    <a:pt x="24" y="377"/>
                    <a:pt x="24" y="381"/>
                    <a:pt x="25" y="385"/>
                  </a:cubicBezTo>
                  <a:cubicBezTo>
                    <a:pt x="26" y="393"/>
                    <a:pt x="30" y="401"/>
                    <a:pt x="36" y="407"/>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4" name="Freeform 39"/>
            <p:cNvSpPr>
              <a:spLocks/>
            </p:cNvSpPr>
            <p:nvPr/>
          </p:nvSpPr>
          <p:spPr bwMode="auto">
            <a:xfrm>
              <a:off x="1622425" y="5233988"/>
              <a:ext cx="420688" cy="657225"/>
            </a:xfrm>
            <a:custGeom>
              <a:avLst/>
              <a:gdLst>
                <a:gd name="T0" fmla="*/ 96 w 99"/>
                <a:gd name="T1" fmla="*/ 2 h 155"/>
                <a:gd name="T2" fmla="*/ 53 w 99"/>
                <a:gd name="T3" fmla="*/ 12 h 155"/>
                <a:gd name="T4" fmla="*/ 24 w 99"/>
                <a:gd name="T5" fmla="*/ 2 h 155"/>
                <a:gd name="T6" fmla="*/ 22 w 99"/>
                <a:gd name="T7" fmla="*/ 62 h 155"/>
                <a:gd name="T8" fmla="*/ 9 w 99"/>
                <a:gd name="T9" fmla="*/ 118 h 155"/>
                <a:gd name="T10" fmla="*/ 1 w 99"/>
                <a:gd name="T11" fmla="*/ 132 h 155"/>
                <a:gd name="T12" fmla="*/ 0 w 99"/>
                <a:gd name="T13" fmla="*/ 136 h 155"/>
                <a:gd name="T14" fmla="*/ 28 w 99"/>
                <a:gd name="T15" fmla="*/ 149 h 155"/>
                <a:gd name="T16" fmla="*/ 37 w 99"/>
                <a:gd name="T17" fmla="*/ 155 h 155"/>
                <a:gd name="T18" fmla="*/ 45 w 99"/>
                <a:gd name="T19" fmla="*/ 152 h 155"/>
                <a:gd name="T20" fmla="*/ 57 w 99"/>
                <a:gd name="T21" fmla="*/ 139 h 155"/>
                <a:gd name="T22" fmla="*/ 52 w 99"/>
                <a:gd name="T23" fmla="*/ 122 h 155"/>
                <a:gd name="T24" fmla="*/ 52 w 99"/>
                <a:gd name="T25" fmla="*/ 103 h 155"/>
                <a:gd name="T26" fmla="*/ 77 w 99"/>
                <a:gd name="T27" fmla="*/ 53 h 155"/>
                <a:gd name="T28" fmla="*/ 92 w 99"/>
                <a:gd name="T29" fmla="*/ 31 h 155"/>
                <a:gd name="T30" fmla="*/ 98 w 99"/>
                <a:gd name="T31" fmla="*/ 0 h 155"/>
                <a:gd name="T32" fmla="*/ 96 w 99"/>
                <a:gd name="T33" fmla="*/ 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155">
                  <a:moveTo>
                    <a:pt x="96" y="2"/>
                  </a:moveTo>
                  <a:cubicBezTo>
                    <a:pt x="85" y="13"/>
                    <a:pt x="68" y="13"/>
                    <a:pt x="53" y="12"/>
                  </a:cubicBezTo>
                  <a:cubicBezTo>
                    <a:pt x="42" y="11"/>
                    <a:pt x="31" y="10"/>
                    <a:pt x="24" y="2"/>
                  </a:cubicBezTo>
                  <a:cubicBezTo>
                    <a:pt x="23" y="22"/>
                    <a:pt x="23" y="42"/>
                    <a:pt x="22" y="62"/>
                  </a:cubicBezTo>
                  <a:cubicBezTo>
                    <a:pt x="21" y="81"/>
                    <a:pt x="19" y="101"/>
                    <a:pt x="9" y="118"/>
                  </a:cubicBezTo>
                  <a:cubicBezTo>
                    <a:pt x="7" y="122"/>
                    <a:pt x="3" y="127"/>
                    <a:pt x="1" y="132"/>
                  </a:cubicBezTo>
                  <a:cubicBezTo>
                    <a:pt x="1" y="133"/>
                    <a:pt x="0" y="135"/>
                    <a:pt x="0" y="136"/>
                  </a:cubicBezTo>
                  <a:cubicBezTo>
                    <a:pt x="10" y="138"/>
                    <a:pt x="20" y="143"/>
                    <a:pt x="28" y="149"/>
                  </a:cubicBezTo>
                  <a:cubicBezTo>
                    <a:pt x="30" y="152"/>
                    <a:pt x="33" y="154"/>
                    <a:pt x="37" y="155"/>
                  </a:cubicBezTo>
                  <a:cubicBezTo>
                    <a:pt x="40" y="155"/>
                    <a:pt x="43" y="154"/>
                    <a:pt x="45" y="152"/>
                  </a:cubicBezTo>
                  <a:cubicBezTo>
                    <a:pt x="50" y="149"/>
                    <a:pt x="55" y="144"/>
                    <a:pt x="57" y="139"/>
                  </a:cubicBezTo>
                  <a:cubicBezTo>
                    <a:pt x="59" y="133"/>
                    <a:pt x="57" y="126"/>
                    <a:pt x="52" y="122"/>
                  </a:cubicBezTo>
                  <a:cubicBezTo>
                    <a:pt x="49" y="113"/>
                    <a:pt x="51" y="106"/>
                    <a:pt x="52" y="103"/>
                  </a:cubicBezTo>
                  <a:cubicBezTo>
                    <a:pt x="62" y="87"/>
                    <a:pt x="66" y="69"/>
                    <a:pt x="77" y="53"/>
                  </a:cubicBezTo>
                  <a:cubicBezTo>
                    <a:pt x="82" y="46"/>
                    <a:pt x="88" y="39"/>
                    <a:pt x="92" y="31"/>
                  </a:cubicBezTo>
                  <a:cubicBezTo>
                    <a:pt x="97" y="22"/>
                    <a:pt x="99" y="11"/>
                    <a:pt x="98" y="0"/>
                  </a:cubicBezTo>
                  <a:cubicBezTo>
                    <a:pt x="97" y="1"/>
                    <a:pt x="97" y="2"/>
                    <a:pt x="96" y="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5" name="Freeform 40"/>
            <p:cNvSpPr>
              <a:spLocks/>
            </p:cNvSpPr>
            <p:nvPr/>
          </p:nvSpPr>
          <p:spPr bwMode="auto">
            <a:xfrm>
              <a:off x="2779713" y="5183188"/>
              <a:ext cx="534988" cy="1050925"/>
            </a:xfrm>
            <a:custGeom>
              <a:avLst/>
              <a:gdLst>
                <a:gd name="T0" fmla="*/ 124 w 126"/>
                <a:gd name="T1" fmla="*/ 212 h 248"/>
                <a:gd name="T2" fmla="*/ 107 w 126"/>
                <a:gd name="T3" fmla="*/ 165 h 248"/>
                <a:gd name="T4" fmla="*/ 97 w 126"/>
                <a:gd name="T5" fmla="*/ 116 h 248"/>
                <a:gd name="T6" fmla="*/ 87 w 126"/>
                <a:gd name="T7" fmla="*/ 39 h 248"/>
                <a:gd name="T8" fmla="*/ 78 w 126"/>
                <a:gd name="T9" fmla="*/ 12 h 248"/>
                <a:gd name="T10" fmla="*/ 68 w 126"/>
                <a:gd name="T11" fmla="*/ 0 h 248"/>
                <a:gd name="T12" fmla="*/ 47 w 126"/>
                <a:gd name="T13" fmla="*/ 7 h 248"/>
                <a:gd name="T14" fmla="*/ 2 w 126"/>
                <a:gd name="T15" fmla="*/ 8 h 248"/>
                <a:gd name="T16" fmla="*/ 15 w 126"/>
                <a:gd name="T17" fmla="*/ 68 h 248"/>
                <a:gd name="T18" fmla="*/ 48 w 126"/>
                <a:gd name="T19" fmla="*/ 127 h 248"/>
                <a:gd name="T20" fmla="*/ 80 w 126"/>
                <a:gd name="T21" fmla="*/ 199 h 248"/>
                <a:gd name="T22" fmla="*/ 83 w 126"/>
                <a:gd name="T23" fmla="*/ 215 h 248"/>
                <a:gd name="T24" fmla="*/ 77 w 126"/>
                <a:gd name="T25" fmla="*/ 240 h 248"/>
                <a:gd name="T26" fmla="*/ 87 w 126"/>
                <a:gd name="T27" fmla="*/ 248 h 248"/>
                <a:gd name="T28" fmla="*/ 98 w 126"/>
                <a:gd name="T29" fmla="*/ 241 h 248"/>
                <a:gd name="T30" fmla="*/ 114 w 126"/>
                <a:gd name="T31" fmla="*/ 237 h 248"/>
                <a:gd name="T32" fmla="*/ 126 w 126"/>
                <a:gd name="T33" fmla="*/ 237 h 248"/>
                <a:gd name="T34" fmla="*/ 124 w 126"/>
                <a:gd name="T35" fmla="*/ 21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248">
                  <a:moveTo>
                    <a:pt x="124" y="212"/>
                  </a:moveTo>
                  <a:cubicBezTo>
                    <a:pt x="121" y="195"/>
                    <a:pt x="112" y="181"/>
                    <a:pt x="107" y="165"/>
                  </a:cubicBezTo>
                  <a:cubicBezTo>
                    <a:pt x="102" y="149"/>
                    <a:pt x="99" y="132"/>
                    <a:pt x="97" y="116"/>
                  </a:cubicBezTo>
                  <a:cubicBezTo>
                    <a:pt x="94" y="90"/>
                    <a:pt x="92" y="64"/>
                    <a:pt x="87" y="39"/>
                  </a:cubicBezTo>
                  <a:cubicBezTo>
                    <a:pt x="85" y="30"/>
                    <a:pt x="82" y="20"/>
                    <a:pt x="78" y="12"/>
                  </a:cubicBezTo>
                  <a:cubicBezTo>
                    <a:pt x="75" y="8"/>
                    <a:pt x="72" y="3"/>
                    <a:pt x="68" y="0"/>
                  </a:cubicBezTo>
                  <a:cubicBezTo>
                    <a:pt x="62" y="3"/>
                    <a:pt x="54" y="5"/>
                    <a:pt x="47" y="7"/>
                  </a:cubicBezTo>
                  <a:cubicBezTo>
                    <a:pt x="32" y="9"/>
                    <a:pt x="17" y="10"/>
                    <a:pt x="2" y="8"/>
                  </a:cubicBezTo>
                  <a:cubicBezTo>
                    <a:pt x="0" y="28"/>
                    <a:pt x="6" y="49"/>
                    <a:pt x="15" y="68"/>
                  </a:cubicBezTo>
                  <a:cubicBezTo>
                    <a:pt x="24" y="88"/>
                    <a:pt x="37" y="107"/>
                    <a:pt x="48" y="127"/>
                  </a:cubicBezTo>
                  <a:cubicBezTo>
                    <a:pt x="60" y="151"/>
                    <a:pt x="70" y="175"/>
                    <a:pt x="80" y="199"/>
                  </a:cubicBezTo>
                  <a:cubicBezTo>
                    <a:pt x="80" y="199"/>
                    <a:pt x="84" y="214"/>
                    <a:pt x="83" y="215"/>
                  </a:cubicBezTo>
                  <a:cubicBezTo>
                    <a:pt x="77" y="221"/>
                    <a:pt x="75" y="232"/>
                    <a:pt x="77" y="240"/>
                  </a:cubicBezTo>
                  <a:cubicBezTo>
                    <a:pt x="79" y="244"/>
                    <a:pt x="82" y="248"/>
                    <a:pt x="87" y="248"/>
                  </a:cubicBezTo>
                  <a:cubicBezTo>
                    <a:pt x="91" y="248"/>
                    <a:pt x="95" y="244"/>
                    <a:pt x="98" y="241"/>
                  </a:cubicBezTo>
                  <a:cubicBezTo>
                    <a:pt x="103" y="238"/>
                    <a:pt x="108" y="237"/>
                    <a:pt x="114" y="237"/>
                  </a:cubicBezTo>
                  <a:cubicBezTo>
                    <a:pt x="118" y="237"/>
                    <a:pt x="122" y="237"/>
                    <a:pt x="126" y="237"/>
                  </a:cubicBezTo>
                  <a:cubicBezTo>
                    <a:pt x="126" y="228"/>
                    <a:pt x="125" y="220"/>
                    <a:pt x="124" y="212"/>
                  </a:cubicBezTo>
                  <a:close/>
                </a:path>
              </a:pathLst>
            </a:custGeom>
            <a:solidFill>
              <a:srgbClr val="FDC9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6" name="Freeform 41"/>
            <p:cNvSpPr>
              <a:spLocks/>
            </p:cNvSpPr>
            <p:nvPr/>
          </p:nvSpPr>
          <p:spPr bwMode="auto">
            <a:xfrm>
              <a:off x="1281113" y="5891213"/>
              <a:ext cx="647700" cy="342900"/>
            </a:xfrm>
            <a:custGeom>
              <a:avLst/>
              <a:gdLst>
                <a:gd name="T0" fmla="*/ 108 w 152"/>
                <a:gd name="T1" fmla="*/ 45 h 81"/>
                <a:gd name="T2" fmla="*/ 30 w 152"/>
                <a:gd name="T3" fmla="*/ 66 h 81"/>
                <a:gd name="T4" fmla="*/ 13 w 152"/>
                <a:gd name="T5" fmla="*/ 58 h 81"/>
                <a:gd name="T6" fmla="*/ 7 w 152"/>
                <a:gd name="T7" fmla="*/ 47 h 81"/>
                <a:gd name="T8" fmla="*/ 1 w 152"/>
                <a:gd name="T9" fmla="*/ 58 h 81"/>
                <a:gd name="T10" fmla="*/ 37 w 152"/>
                <a:gd name="T11" fmla="*/ 79 h 81"/>
                <a:gd name="T12" fmla="*/ 78 w 152"/>
                <a:gd name="T13" fmla="*/ 75 h 81"/>
                <a:gd name="T14" fmla="*/ 120 w 152"/>
                <a:gd name="T15" fmla="*/ 42 h 81"/>
                <a:gd name="T16" fmla="*/ 152 w 152"/>
                <a:gd name="T17" fmla="*/ 10 h 81"/>
                <a:gd name="T18" fmla="*/ 152 w 152"/>
                <a:gd name="T19" fmla="*/ 0 h 81"/>
                <a:gd name="T20" fmla="*/ 108 w 152"/>
                <a:gd name="T21" fmla="*/ 4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2" h="81">
                  <a:moveTo>
                    <a:pt x="108" y="45"/>
                  </a:moveTo>
                  <a:cubicBezTo>
                    <a:pt x="85" y="61"/>
                    <a:pt x="57" y="71"/>
                    <a:pt x="30" y="66"/>
                  </a:cubicBezTo>
                  <a:cubicBezTo>
                    <a:pt x="24" y="65"/>
                    <a:pt x="18" y="62"/>
                    <a:pt x="13" y="58"/>
                  </a:cubicBezTo>
                  <a:cubicBezTo>
                    <a:pt x="10" y="55"/>
                    <a:pt x="7" y="51"/>
                    <a:pt x="7" y="47"/>
                  </a:cubicBezTo>
                  <a:cubicBezTo>
                    <a:pt x="3" y="51"/>
                    <a:pt x="0" y="55"/>
                    <a:pt x="1" y="58"/>
                  </a:cubicBezTo>
                  <a:cubicBezTo>
                    <a:pt x="5" y="72"/>
                    <a:pt x="23" y="76"/>
                    <a:pt x="37" y="79"/>
                  </a:cubicBezTo>
                  <a:cubicBezTo>
                    <a:pt x="51" y="81"/>
                    <a:pt x="65" y="80"/>
                    <a:pt x="78" y="75"/>
                  </a:cubicBezTo>
                  <a:cubicBezTo>
                    <a:pt x="94" y="68"/>
                    <a:pt x="107" y="55"/>
                    <a:pt x="120" y="42"/>
                  </a:cubicBezTo>
                  <a:cubicBezTo>
                    <a:pt x="130" y="31"/>
                    <a:pt x="141" y="21"/>
                    <a:pt x="152" y="10"/>
                  </a:cubicBezTo>
                  <a:cubicBezTo>
                    <a:pt x="152" y="7"/>
                    <a:pt x="152" y="4"/>
                    <a:pt x="152" y="0"/>
                  </a:cubicBezTo>
                  <a:cubicBezTo>
                    <a:pt x="139" y="17"/>
                    <a:pt x="125" y="33"/>
                    <a:pt x="108" y="45"/>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7" name="Freeform 42"/>
            <p:cNvSpPr>
              <a:spLocks/>
            </p:cNvSpPr>
            <p:nvPr/>
          </p:nvSpPr>
          <p:spPr bwMode="auto">
            <a:xfrm>
              <a:off x="1311275" y="5751513"/>
              <a:ext cx="617538" cy="441325"/>
            </a:xfrm>
            <a:custGeom>
              <a:avLst/>
              <a:gdLst>
                <a:gd name="T0" fmla="*/ 23 w 145"/>
                <a:gd name="T1" fmla="*/ 99 h 104"/>
                <a:gd name="T2" fmla="*/ 101 w 145"/>
                <a:gd name="T3" fmla="*/ 78 h 104"/>
                <a:gd name="T4" fmla="*/ 145 w 145"/>
                <a:gd name="T5" fmla="*/ 33 h 104"/>
                <a:gd name="T6" fmla="*/ 142 w 145"/>
                <a:gd name="T7" fmla="*/ 18 h 104"/>
                <a:gd name="T8" fmla="*/ 125 w 145"/>
                <a:gd name="T9" fmla="*/ 0 h 104"/>
                <a:gd name="T10" fmla="*/ 130 w 145"/>
                <a:gd name="T11" fmla="*/ 17 h 104"/>
                <a:gd name="T12" fmla="*/ 118 w 145"/>
                <a:gd name="T13" fmla="*/ 30 h 104"/>
                <a:gd name="T14" fmla="*/ 110 w 145"/>
                <a:gd name="T15" fmla="*/ 33 h 104"/>
                <a:gd name="T16" fmla="*/ 101 w 145"/>
                <a:gd name="T17" fmla="*/ 27 h 104"/>
                <a:gd name="T18" fmla="*/ 70 w 145"/>
                <a:gd name="T19" fmla="*/ 14 h 104"/>
                <a:gd name="T20" fmla="*/ 54 w 145"/>
                <a:gd name="T21" fmla="*/ 39 h 104"/>
                <a:gd name="T22" fmla="*/ 29 w 145"/>
                <a:gd name="T23" fmla="*/ 56 h 104"/>
                <a:gd name="T24" fmla="*/ 0 w 145"/>
                <a:gd name="T25" fmla="*/ 80 h 104"/>
                <a:gd name="T26" fmla="*/ 6 w 145"/>
                <a:gd name="T27" fmla="*/ 91 h 104"/>
                <a:gd name="T28" fmla="*/ 23 w 145"/>
                <a:gd name="T29" fmla="*/ 99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104">
                  <a:moveTo>
                    <a:pt x="23" y="99"/>
                  </a:moveTo>
                  <a:cubicBezTo>
                    <a:pt x="50" y="104"/>
                    <a:pt x="78" y="94"/>
                    <a:pt x="101" y="78"/>
                  </a:cubicBezTo>
                  <a:cubicBezTo>
                    <a:pt x="118" y="66"/>
                    <a:pt x="132" y="50"/>
                    <a:pt x="145" y="33"/>
                  </a:cubicBezTo>
                  <a:cubicBezTo>
                    <a:pt x="145" y="28"/>
                    <a:pt x="145" y="23"/>
                    <a:pt x="142" y="18"/>
                  </a:cubicBezTo>
                  <a:cubicBezTo>
                    <a:pt x="139" y="10"/>
                    <a:pt x="133" y="4"/>
                    <a:pt x="125" y="0"/>
                  </a:cubicBezTo>
                  <a:cubicBezTo>
                    <a:pt x="130" y="4"/>
                    <a:pt x="132" y="11"/>
                    <a:pt x="130" y="17"/>
                  </a:cubicBezTo>
                  <a:cubicBezTo>
                    <a:pt x="128" y="22"/>
                    <a:pt x="123" y="27"/>
                    <a:pt x="118" y="30"/>
                  </a:cubicBezTo>
                  <a:cubicBezTo>
                    <a:pt x="116" y="32"/>
                    <a:pt x="113" y="33"/>
                    <a:pt x="110" y="33"/>
                  </a:cubicBezTo>
                  <a:cubicBezTo>
                    <a:pt x="106" y="32"/>
                    <a:pt x="103" y="30"/>
                    <a:pt x="101" y="27"/>
                  </a:cubicBezTo>
                  <a:cubicBezTo>
                    <a:pt x="92" y="20"/>
                    <a:pt x="81" y="15"/>
                    <a:pt x="70" y="14"/>
                  </a:cubicBezTo>
                  <a:cubicBezTo>
                    <a:pt x="68" y="24"/>
                    <a:pt x="62" y="32"/>
                    <a:pt x="54" y="39"/>
                  </a:cubicBezTo>
                  <a:cubicBezTo>
                    <a:pt x="47" y="45"/>
                    <a:pt x="38" y="50"/>
                    <a:pt x="29" y="56"/>
                  </a:cubicBezTo>
                  <a:cubicBezTo>
                    <a:pt x="21" y="62"/>
                    <a:pt x="8" y="71"/>
                    <a:pt x="0" y="80"/>
                  </a:cubicBezTo>
                  <a:cubicBezTo>
                    <a:pt x="0" y="84"/>
                    <a:pt x="3" y="88"/>
                    <a:pt x="6" y="91"/>
                  </a:cubicBezTo>
                  <a:cubicBezTo>
                    <a:pt x="11" y="95"/>
                    <a:pt x="17" y="98"/>
                    <a:pt x="23" y="99"/>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8" name="Freeform 43"/>
            <p:cNvSpPr>
              <a:spLocks/>
            </p:cNvSpPr>
            <p:nvPr/>
          </p:nvSpPr>
          <p:spPr bwMode="auto">
            <a:xfrm>
              <a:off x="3094038" y="6175375"/>
              <a:ext cx="400050" cy="496888"/>
            </a:xfrm>
            <a:custGeom>
              <a:avLst/>
              <a:gdLst>
                <a:gd name="T0" fmla="*/ 2 w 94"/>
                <a:gd name="T1" fmla="*/ 21 h 117"/>
                <a:gd name="T2" fmla="*/ 5 w 94"/>
                <a:gd name="T3" fmla="*/ 35 h 117"/>
                <a:gd name="T4" fmla="*/ 9 w 94"/>
                <a:gd name="T5" fmla="*/ 46 h 117"/>
                <a:gd name="T6" fmla="*/ 14 w 94"/>
                <a:gd name="T7" fmla="*/ 73 h 117"/>
                <a:gd name="T8" fmla="*/ 34 w 94"/>
                <a:gd name="T9" fmla="*/ 101 h 117"/>
                <a:gd name="T10" fmla="*/ 64 w 94"/>
                <a:gd name="T11" fmla="*/ 116 h 117"/>
                <a:gd name="T12" fmla="*/ 90 w 94"/>
                <a:gd name="T13" fmla="*/ 105 h 117"/>
                <a:gd name="T14" fmla="*/ 93 w 94"/>
                <a:gd name="T15" fmla="*/ 88 h 117"/>
                <a:gd name="T16" fmla="*/ 85 w 94"/>
                <a:gd name="T17" fmla="*/ 71 h 117"/>
                <a:gd name="T18" fmla="*/ 69 w 94"/>
                <a:gd name="T19" fmla="*/ 45 h 117"/>
                <a:gd name="T20" fmla="*/ 56 w 94"/>
                <a:gd name="T21" fmla="*/ 3 h 117"/>
                <a:gd name="T22" fmla="*/ 40 w 94"/>
                <a:gd name="T23" fmla="*/ 3 h 117"/>
                <a:gd name="T24" fmla="*/ 24 w 94"/>
                <a:gd name="T25" fmla="*/ 7 h 117"/>
                <a:gd name="T26" fmla="*/ 13 w 94"/>
                <a:gd name="T27" fmla="*/ 14 h 117"/>
                <a:gd name="T28" fmla="*/ 3 w 94"/>
                <a:gd name="T29" fmla="*/ 6 h 117"/>
                <a:gd name="T30" fmla="*/ 2 w 94"/>
                <a:gd name="T31" fmla="*/ 0 h 117"/>
                <a:gd name="T32" fmla="*/ 0 w 94"/>
                <a:gd name="T33" fmla="*/ 7 h 117"/>
                <a:gd name="T34" fmla="*/ 2 w 94"/>
                <a:gd name="T35" fmla="*/ 2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 h="117">
                  <a:moveTo>
                    <a:pt x="2" y="21"/>
                  </a:moveTo>
                  <a:cubicBezTo>
                    <a:pt x="3" y="25"/>
                    <a:pt x="4" y="30"/>
                    <a:pt x="5" y="35"/>
                  </a:cubicBezTo>
                  <a:cubicBezTo>
                    <a:pt x="6" y="39"/>
                    <a:pt x="8" y="42"/>
                    <a:pt x="9" y="46"/>
                  </a:cubicBezTo>
                  <a:cubicBezTo>
                    <a:pt x="12" y="55"/>
                    <a:pt x="11" y="64"/>
                    <a:pt x="14" y="73"/>
                  </a:cubicBezTo>
                  <a:cubicBezTo>
                    <a:pt x="18" y="84"/>
                    <a:pt x="26" y="93"/>
                    <a:pt x="34" y="101"/>
                  </a:cubicBezTo>
                  <a:cubicBezTo>
                    <a:pt x="43" y="109"/>
                    <a:pt x="52" y="115"/>
                    <a:pt x="64" y="116"/>
                  </a:cubicBezTo>
                  <a:cubicBezTo>
                    <a:pt x="74" y="117"/>
                    <a:pt x="85" y="113"/>
                    <a:pt x="90" y="105"/>
                  </a:cubicBezTo>
                  <a:cubicBezTo>
                    <a:pt x="93" y="100"/>
                    <a:pt x="94" y="94"/>
                    <a:pt x="93" y="88"/>
                  </a:cubicBezTo>
                  <a:cubicBezTo>
                    <a:pt x="91" y="82"/>
                    <a:pt x="88" y="76"/>
                    <a:pt x="85" y="71"/>
                  </a:cubicBezTo>
                  <a:cubicBezTo>
                    <a:pt x="80" y="62"/>
                    <a:pt x="74" y="54"/>
                    <a:pt x="69" y="45"/>
                  </a:cubicBezTo>
                  <a:cubicBezTo>
                    <a:pt x="62" y="32"/>
                    <a:pt x="58" y="18"/>
                    <a:pt x="56" y="3"/>
                  </a:cubicBezTo>
                  <a:cubicBezTo>
                    <a:pt x="51" y="2"/>
                    <a:pt x="45" y="3"/>
                    <a:pt x="40" y="3"/>
                  </a:cubicBezTo>
                  <a:cubicBezTo>
                    <a:pt x="34" y="3"/>
                    <a:pt x="29" y="4"/>
                    <a:pt x="24" y="7"/>
                  </a:cubicBezTo>
                  <a:cubicBezTo>
                    <a:pt x="21" y="10"/>
                    <a:pt x="17" y="14"/>
                    <a:pt x="13" y="14"/>
                  </a:cubicBezTo>
                  <a:cubicBezTo>
                    <a:pt x="8" y="14"/>
                    <a:pt x="5" y="10"/>
                    <a:pt x="3" y="6"/>
                  </a:cubicBezTo>
                  <a:cubicBezTo>
                    <a:pt x="3" y="4"/>
                    <a:pt x="2" y="2"/>
                    <a:pt x="2" y="0"/>
                  </a:cubicBezTo>
                  <a:cubicBezTo>
                    <a:pt x="1" y="3"/>
                    <a:pt x="0" y="5"/>
                    <a:pt x="0" y="7"/>
                  </a:cubicBezTo>
                  <a:cubicBezTo>
                    <a:pt x="0" y="12"/>
                    <a:pt x="1" y="16"/>
                    <a:pt x="2" y="21"/>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99" name="Freeform 44"/>
            <p:cNvSpPr>
              <a:spLocks/>
            </p:cNvSpPr>
            <p:nvPr/>
          </p:nvSpPr>
          <p:spPr bwMode="auto">
            <a:xfrm>
              <a:off x="3068638" y="6094413"/>
              <a:ext cx="433388" cy="619125"/>
            </a:xfrm>
            <a:custGeom>
              <a:avLst/>
              <a:gdLst>
                <a:gd name="T0" fmla="*/ 102 w 102"/>
                <a:gd name="T1" fmla="*/ 117 h 146"/>
                <a:gd name="T2" fmla="*/ 99 w 102"/>
                <a:gd name="T3" fmla="*/ 107 h 146"/>
                <a:gd name="T4" fmla="*/ 96 w 102"/>
                <a:gd name="T5" fmla="*/ 124 h 146"/>
                <a:gd name="T6" fmla="*/ 70 w 102"/>
                <a:gd name="T7" fmla="*/ 135 h 146"/>
                <a:gd name="T8" fmla="*/ 40 w 102"/>
                <a:gd name="T9" fmla="*/ 120 h 146"/>
                <a:gd name="T10" fmla="*/ 20 w 102"/>
                <a:gd name="T11" fmla="*/ 92 h 146"/>
                <a:gd name="T12" fmla="*/ 15 w 102"/>
                <a:gd name="T13" fmla="*/ 65 h 146"/>
                <a:gd name="T14" fmla="*/ 11 w 102"/>
                <a:gd name="T15" fmla="*/ 54 h 146"/>
                <a:gd name="T16" fmla="*/ 8 w 102"/>
                <a:gd name="T17" fmla="*/ 40 h 146"/>
                <a:gd name="T18" fmla="*/ 6 w 102"/>
                <a:gd name="T19" fmla="*/ 26 h 146"/>
                <a:gd name="T20" fmla="*/ 8 w 102"/>
                <a:gd name="T21" fmla="*/ 19 h 146"/>
                <a:gd name="T22" fmla="*/ 15 w 102"/>
                <a:gd name="T23" fmla="*/ 0 h 146"/>
                <a:gd name="T24" fmla="*/ 6 w 102"/>
                <a:gd name="T25" fmla="*/ 7 h 146"/>
                <a:gd name="T26" fmla="*/ 1 w 102"/>
                <a:gd name="T27" fmla="*/ 39 h 146"/>
                <a:gd name="T28" fmla="*/ 7 w 102"/>
                <a:gd name="T29" fmla="*/ 71 h 146"/>
                <a:gd name="T30" fmla="*/ 10 w 102"/>
                <a:gd name="T31" fmla="*/ 100 h 146"/>
                <a:gd name="T32" fmla="*/ 17 w 102"/>
                <a:gd name="T33" fmla="*/ 111 h 146"/>
                <a:gd name="T34" fmla="*/ 27 w 102"/>
                <a:gd name="T35" fmla="*/ 123 h 146"/>
                <a:gd name="T36" fmla="*/ 55 w 102"/>
                <a:gd name="T37" fmla="*/ 142 h 146"/>
                <a:gd name="T38" fmla="*/ 89 w 102"/>
                <a:gd name="T39" fmla="*/ 141 h 146"/>
                <a:gd name="T40" fmla="*/ 100 w 102"/>
                <a:gd name="T41" fmla="*/ 132 h 146"/>
                <a:gd name="T42" fmla="*/ 102 w 102"/>
                <a:gd name="T43" fmla="*/ 11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146">
                  <a:moveTo>
                    <a:pt x="102" y="117"/>
                  </a:moveTo>
                  <a:cubicBezTo>
                    <a:pt x="101" y="114"/>
                    <a:pt x="100" y="111"/>
                    <a:pt x="99" y="107"/>
                  </a:cubicBezTo>
                  <a:cubicBezTo>
                    <a:pt x="100" y="113"/>
                    <a:pt x="99" y="119"/>
                    <a:pt x="96" y="124"/>
                  </a:cubicBezTo>
                  <a:cubicBezTo>
                    <a:pt x="91" y="132"/>
                    <a:pt x="80" y="136"/>
                    <a:pt x="70" y="135"/>
                  </a:cubicBezTo>
                  <a:cubicBezTo>
                    <a:pt x="58" y="134"/>
                    <a:pt x="49" y="128"/>
                    <a:pt x="40" y="120"/>
                  </a:cubicBezTo>
                  <a:cubicBezTo>
                    <a:pt x="32" y="112"/>
                    <a:pt x="24" y="103"/>
                    <a:pt x="20" y="92"/>
                  </a:cubicBezTo>
                  <a:cubicBezTo>
                    <a:pt x="17" y="83"/>
                    <a:pt x="18" y="74"/>
                    <a:pt x="15" y="65"/>
                  </a:cubicBezTo>
                  <a:cubicBezTo>
                    <a:pt x="14" y="61"/>
                    <a:pt x="12" y="58"/>
                    <a:pt x="11" y="54"/>
                  </a:cubicBezTo>
                  <a:cubicBezTo>
                    <a:pt x="10" y="49"/>
                    <a:pt x="9" y="44"/>
                    <a:pt x="8" y="40"/>
                  </a:cubicBezTo>
                  <a:cubicBezTo>
                    <a:pt x="7" y="35"/>
                    <a:pt x="6" y="31"/>
                    <a:pt x="6" y="26"/>
                  </a:cubicBezTo>
                  <a:cubicBezTo>
                    <a:pt x="6" y="24"/>
                    <a:pt x="7" y="22"/>
                    <a:pt x="8" y="19"/>
                  </a:cubicBezTo>
                  <a:cubicBezTo>
                    <a:pt x="8" y="12"/>
                    <a:pt x="10" y="5"/>
                    <a:pt x="15" y="0"/>
                  </a:cubicBezTo>
                  <a:cubicBezTo>
                    <a:pt x="11" y="1"/>
                    <a:pt x="8" y="3"/>
                    <a:pt x="6" y="7"/>
                  </a:cubicBezTo>
                  <a:cubicBezTo>
                    <a:pt x="0" y="16"/>
                    <a:pt x="0" y="28"/>
                    <a:pt x="1" y="39"/>
                  </a:cubicBezTo>
                  <a:cubicBezTo>
                    <a:pt x="3" y="50"/>
                    <a:pt x="6" y="60"/>
                    <a:pt x="7" y="71"/>
                  </a:cubicBezTo>
                  <a:cubicBezTo>
                    <a:pt x="8" y="81"/>
                    <a:pt x="7" y="91"/>
                    <a:pt x="10" y="100"/>
                  </a:cubicBezTo>
                  <a:cubicBezTo>
                    <a:pt x="11" y="104"/>
                    <a:pt x="14" y="108"/>
                    <a:pt x="17" y="111"/>
                  </a:cubicBezTo>
                  <a:cubicBezTo>
                    <a:pt x="20" y="115"/>
                    <a:pt x="24" y="119"/>
                    <a:pt x="27" y="123"/>
                  </a:cubicBezTo>
                  <a:cubicBezTo>
                    <a:pt x="35" y="131"/>
                    <a:pt x="45" y="138"/>
                    <a:pt x="55" y="142"/>
                  </a:cubicBezTo>
                  <a:cubicBezTo>
                    <a:pt x="66" y="146"/>
                    <a:pt x="78" y="146"/>
                    <a:pt x="89" y="141"/>
                  </a:cubicBezTo>
                  <a:cubicBezTo>
                    <a:pt x="93" y="139"/>
                    <a:pt x="97" y="136"/>
                    <a:pt x="100" y="132"/>
                  </a:cubicBezTo>
                  <a:cubicBezTo>
                    <a:pt x="102" y="128"/>
                    <a:pt x="102" y="122"/>
                    <a:pt x="102" y="117"/>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66" name="Group 765"/>
          <p:cNvGrpSpPr/>
          <p:nvPr/>
        </p:nvGrpSpPr>
        <p:grpSpPr>
          <a:xfrm>
            <a:off x="7058679" y="3363966"/>
            <a:ext cx="1658937" cy="1462088"/>
            <a:chOff x="6789738" y="3509963"/>
            <a:chExt cx="1658937" cy="1462088"/>
          </a:xfrm>
        </p:grpSpPr>
        <p:sp>
          <p:nvSpPr>
            <p:cNvPr id="5502" name="Freeform 672"/>
            <p:cNvSpPr>
              <a:spLocks/>
            </p:cNvSpPr>
            <p:nvPr/>
          </p:nvSpPr>
          <p:spPr bwMode="auto">
            <a:xfrm>
              <a:off x="8051800" y="4054475"/>
              <a:ext cx="160338" cy="639763"/>
            </a:xfrm>
            <a:custGeom>
              <a:avLst/>
              <a:gdLst>
                <a:gd name="T0" fmla="*/ 39 w 39"/>
                <a:gd name="T1" fmla="*/ 0 h 156"/>
                <a:gd name="T2" fmla="*/ 39 w 39"/>
                <a:gd name="T3" fmla="*/ 143 h 156"/>
                <a:gd name="T4" fmla="*/ 33 w 39"/>
                <a:gd name="T5" fmla="*/ 152 h 156"/>
                <a:gd name="T6" fmla="*/ 6 w 39"/>
                <a:gd name="T7" fmla="*/ 152 h 156"/>
                <a:gd name="T8" fmla="*/ 0 w 39"/>
                <a:gd name="T9" fmla="*/ 144 h 156"/>
                <a:gd name="T10" fmla="*/ 0 w 39"/>
                <a:gd name="T11" fmla="*/ 1 h 156"/>
                <a:gd name="T12" fmla="*/ 5 w 39"/>
                <a:gd name="T13" fmla="*/ 8 h 156"/>
                <a:gd name="T14" fmla="*/ 33 w 39"/>
                <a:gd name="T15" fmla="*/ 8 h 156"/>
                <a:gd name="T16" fmla="*/ 39 w 39"/>
                <a:gd name="T1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56">
                  <a:moveTo>
                    <a:pt x="39" y="0"/>
                  </a:moveTo>
                  <a:cubicBezTo>
                    <a:pt x="39" y="143"/>
                    <a:pt x="39" y="143"/>
                    <a:pt x="39" y="143"/>
                  </a:cubicBezTo>
                  <a:cubicBezTo>
                    <a:pt x="39" y="146"/>
                    <a:pt x="37" y="149"/>
                    <a:pt x="33" y="152"/>
                  </a:cubicBezTo>
                  <a:cubicBezTo>
                    <a:pt x="25" y="156"/>
                    <a:pt x="13" y="156"/>
                    <a:pt x="6" y="152"/>
                  </a:cubicBezTo>
                  <a:cubicBezTo>
                    <a:pt x="2" y="149"/>
                    <a:pt x="0" y="146"/>
                    <a:pt x="0" y="144"/>
                  </a:cubicBezTo>
                  <a:cubicBezTo>
                    <a:pt x="0" y="1"/>
                    <a:pt x="0" y="1"/>
                    <a:pt x="0" y="1"/>
                  </a:cubicBezTo>
                  <a:cubicBezTo>
                    <a:pt x="0" y="3"/>
                    <a:pt x="2" y="6"/>
                    <a:pt x="5" y="8"/>
                  </a:cubicBezTo>
                  <a:cubicBezTo>
                    <a:pt x="13" y="13"/>
                    <a:pt x="25" y="13"/>
                    <a:pt x="33" y="8"/>
                  </a:cubicBezTo>
                  <a:cubicBezTo>
                    <a:pt x="37" y="6"/>
                    <a:pt x="39" y="3"/>
                    <a:pt x="39" y="0"/>
                  </a:cubicBez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3" name="Freeform 673"/>
            <p:cNvSpPr>
              <a:spLocks/>
            </p:cNvSpPr>
            <p:nvPr/>
          </p:nvSpPr>
          <p:spPr bwMode="auto">
            <a:xfrm>
              <a:off x="8043863" y="4005263"/>
              <a:ext cx="171450" cy="103188"/>
            </a:xfrm>
            <a:custGeom>
              <a:avLst/>
              <a:gdLst>
                <a:gd name="T0" fmla="*/ 7 w 42"/>
                <a:gd name="T1" fmla="*/ 5 h 25"/>
                <a:gd name="T2" fmla="*/ 35 w 42"/>
                <a:gd name="T3" fmla="*/ 5 h 25"/>
                <a:gd name="T4" fmla="*/ 35 w 42"/>
                <a:gd name="T5" fmla="*/ 20 h 25"/>
                <a:gd name="T6" fmla="*/ 7 w 42"/>
                <a:gd name="T7" fmla="*/ 20 h 25"/>
                <a:gd name="T8" fmla="*/ 7 w 42"/>
                <a:gd name="T9" fmla="*/ 5 h 25"/>
              </a:gdLst>
              <a:ahLst/>
              <a:cxnLst>
                <a:cxn ang="0">
                  <a:pos x="T0" y="T1"/>
                </a:cxn>
                <a:cxn ang="0">
                  <a:pos x="T2" y="T3"/>
                </a:cxn>
                <a:cxn ang="0">
                  <a:pos x="T4" y="T5"/>
                </a:cxn>
                <a:cxn ang="0">
                  <a:pos x="T6" y="T7"/>
                </a:cxn>
                <a:cxn ang="0">
                  <a:pos x="T8" y="T9"/>
                </a:cxn>
              </a:cxnLst>
              <a:rect l="0" t="0" r="r" b="b"/>
              <a:pathLst>
                <a:path w="42" h="25">
                  <a:moveTo>
                    <a:pt x="7" y="5"/>
                  </a:moveTo>
                  <a:cubicBezTo>
                    <a:pt x="15" y="0"/>
                    <a:pt x="27" y="0"/>
                    <a:pt x="35" y="5"/>
                  </a:cubicBezTo>
                  <a:cubicBezTo>
                    <a:pt x="42" y="9"/>
                    <a:pt x="42" y="16"/>
                    <a:pt x="35" y="20"/>
                  </a:cubicBezTo>
                  <a:cubicBezTo>
                    <a:pt x="27" y="25"/>
                    <a:pt x="15" y="25"/>
                    <a:pt x="7" y="20"/>
                  </a:cubicBezTo>
                  <a:cubicBezTo>
                    <a:pt x="0" y="16"/>
                    <a:pt x="0" y="9"/>
                    <a:pt x="7" y="5"/>
                  </a:cubicBez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4" name="Freeform 674"/>
            <p:cNvSpPr>
              <a:spLocks/>
            </p:cNvSpPr>
            <p:nvPr/>
          </p:nvSpPr>
          <p:spPr bwMode="auto">
            <a:xfrm>
              <a:off x="6789738" y="3722688"/>
              <a:ext cx="865188" cy="1249363"/>
            </a:xfrm>
            <a:custGeom>
              <a:avLst/>
              <a:gdLst>
                <a:gd name="T0" fmla="*/ 2 w 211"/>
                <a:gd name="T1" fmla="*/ 90 h 305"/>
                <a:gd name="T2" fmla="*/ 104 w 211"/>
                <a:gd name="T3" fmla="*/ 271 h 305"/>
                <a:gd name="T4" fmla="*/ 210 w 211"/>
                <a:gd name="T5" fmla="*/ 215 h 305"/>
                <a:gd name="T6" fmla="*/ 108 w 211"/>
                <a:gd name="T7" fmla="*/ 34 h 305"/>
                <a:gd name="T8" fmla="*/ 2 w 211"/>
                <a:gd name="T9" fmla="*/ 90 h 305"/>
              </a:gdLst>
              <a:ahLst/>
              <a:cxnLst>
                <a:cxn ang="0">
                  <a:pos x="T0" y="T1"/>
                </a:cxn>
                <a:cxn ang="0">
                  <a:pos x="T2" y="T3"/>
                </a:cxn>
                <a:cxn ang="0">
                  <a:pos x="T4" y="T5"/>
                </a:cxn>
                <a:cxn ang="0">
                  <a:pos x="T6" y="T7"/>
                </a:cxn>
                <a:cxn ang="0">
                  <a:pos x="T8" y="T9"/>
                </a:cxn>
              </a:cxnLst>
              <a:rect l="0" t="0" r="r" b="b"/>
              <a:pathLst>
                <a:path w="211" h="305">
                  <a:moveTo>
                    <a:pt x="2" y="90"/>
                  </a:moveTo>
                  <a:cubicBezTo>
                    <a:pt x="0" y="156"/>
                    <a:pt x="46" y="237"/>
                    <a:pt x="104" y="271"/>
                  </a:cubicBezTo>
                  <a:cubicBezTo>
                    <a:pt x="161" y="305"/>
                    <a:pt x="209" y="280"/>
                    <a:pt x="210" y="215"/>
                  </a:cubicBezTo>
                  <a:cubicBezTo>
                    <a:pt x="211" y="149"/>
                    <a:pt x="165" y="68"/>
                    <a:pt x="108" y="34"/>
                  </a:cubicBezTo>
                  <a:cubicBezTo>
                    <a:pt x="50" y="0"/>
                    <a:pt x="3" y="25"/>
                    <a:pt x="2" y="90"/>
                  </a:cubicBezTo>
                  <a:close/>
                </a:path>
              </a:pathLst>
            </a:custGeom>
            <a:solidFill>
              <a:srgbClr val="C22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5" name="Freeform 675"/>
            <p:cNvSpPr>
              <a:spLocks/>
            </p:cNvSpPr>
            <p:nvPr/>
          </p:nvSpPr>
          <p:spPr bwMode="auto">
            <a:xfrm>
              <a:off x="7224713" y="4000500"/>
              <a:ext cx="433388" cy="385763"/>
            </a:xfrm>
            <a:custGeom>
              <a:avLst/>
              <a:gdLst>
                <a:gd name="T0" fmla="*/ 0 w 273"/>
                <a:gd name="T1" fmla="*/ 155 h 243"/>
                <a:gd name="T2" fmla="*/ 160 w 273"/>
                <a:gd name="T3" fmla="*/ 0 h 243"/>
                <a:gd name="T4" fmla="*/ 273 w 273"/>
                <a:gd name="T5" fmla="*/ 168 h 243"/>
                <a:gd name="T6" fmla="*/ 56 w 273"/>
                <a:gd name="T7" fmla="*/ 243 h 243"/>
                <a:gd name="T8" fmla="*/ 0 w 273"/>
                <a:gd name="T9" fmla="*/ 155 h 243"/>
              </a:gdLst>
              <a:ahLst/>
              <a:cxnLst>
                <a:cxn ang="0">
                  <a:pos x="T0" y="T1"/>
                </a:cxn>
                <a:cxn ang="0">
                  <a:pos x="T2" y="T3"/>
                </a:cxn>
                <a:cxn ang="0">
                  <a:pos x="T4" y="T5"/>
                </a:cxn>
                <a:cxn ang="0">
                  <a:pos x="T6" y="T7"/>
                </a:cxn>
                <a:cxn ang="0">
                  <a:pos x="T8" y="T9"/>
                </a:cxn>
              </a:cxnLst>
              <a:rect l="0" t="0" r="r" b="b"/>
              <a:pathLst>
                <a:path w="273" h="243">
                  <a:moveTo>
                    <a:pt x="0" y="155"/>
                  </a:moveTo>
                  <a:lnTo>
                    <a:pt x="160" y="0"/>
                  </a:lnTo>
                  <a:lnTo>
                    <a:pt x="273" y="168"/>
                  </a:lnTo>
                  <a:lnTo>
                    <a:pt x="56" y="243"/>
                  </a:lnTo>
                  <a:lnTo>
                    <a:pt x="0" y="155"/>
                  </a:ln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6" name="Freeform 676"/>
            <p:cNvSpPr>
              <a:spLocks/>
            </p:cNvSpPr>
            <p:nvPr/>
          </p:nvSpPr>
          <p:spPr bwMode="auto">
            <a:xfrm>
              <a:off x="7212013" y="4225925"/>
              <a:ext cx="127000" cy="168275"/>
            </a:xfrm>
            <a:custGeom>
              <a:avLst/>
              <a:gdLst>
                <a:gd name="T0" fmla="*/ 31 w 31"/>
                <a:gd name="T1" fmla="*/ 30 h 41"/>
                <a:gd name="T2" fmla="*/ 16 w 31"/>
                <a:gd name="T3" fmla="*/ 36 h 41"/>
                <a:gd name="T4" fmla="*/ 0 w 31"/>
                <a:gd name="T5" fmla="*/ 12 h 41"/>
                <a:gd name="T6" fmla="*/ 16 w 31"/>
                <a:gd name="T7" fmla="*/ 5 h 41"/>
                <a:gd name="T8" fmla="*/ 31 w 31"/>
                <a:gd name="T9" fmla="*/ 30 h 41"/>
              </a:gdLst>
              <a:ahLst/>
              <a:cxnLst>
                <a:cxn ang="0">
                  <a:pos x="T0" y="T1"/>
                </a:cxn>
                <a:cxn ang="0">
                  <a:pos x="T2" y="T3"/>
                </a:cxn>
                <a:cxn ang="0">
                  <a:pos x="T4" y="T5"/>
                </a:cxn>
                <a:cxn ang="0">
                  <a:pos x="T6" y="T7"/>
                </a:cxn>
                <a:cxn ang="0">
                  <a:pos x="T8" y="T9"/>
                </a:cxn>
              </a:cxnLst>
              <a:rect l="0" t="0" r="r" b="b"/>
              <a:pathLst>
                <a:path w="31" h="41">
                  <a:moveTo>
                    <a:pt x="31" y="30"/>
                  </a:moveTo>
                  <a:cubicBezTo>
                    <a:pt x="31" y="38"/>
                    <a:pt x="24" y="41"/>
                    <a:pt x="16" y="36"/>
                  </a:cubicBezTo>
                  <a:cubicBezTo>
                    <a:pt x="7" y="31"/>
                    <a:pt x="0" y="21"/>
                    <a:pt x="0" y="12"/>
                  </a:cubicBezTo>
                  <a:cubicBezTo>
                    <a:pt x="0" y="3"/>
                    <a:pt x="7" y="0"/>
                    <a:pt x="16" y="5"/>
                  </a:cubicBezTo>
                  <a:cubicBezTo>
                    <a:pt x="24" y="10"/>
                    <a:pt x="31" y="21"/>
                    <a:pt x="31" y="3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7" name="Freeform 677"/>
            <p:cNvSpPr>
              <a:spLocks/>
            </p:cNvSpPr>
            <p:nvPr/>
          </p:nvSpPr>
          <p:spPr bwMode="auto">
            <a:xfrm>
              <a:off x="7227888" y="4256088"/>
              <a:ext cx="98425" cy="114300"/>
            </a:xfrm>
            <a:custGeom>
              <a:avLst/>
              <a:gdLst>
                <a:gd name="T0" fmla="*/ 19 w 24"/>
                <a:gd name="T1" fmla="*/ 28 h 28"/>
                <a:gd name="T2" fmla="*/ 13 w 24"/>
                <a:gd name="T3" fmla="*/ 26 h 28"/>
                <a:gd name="T4" fmla="*/ 0 w 24"/>
                <a:gd name="T5" fmla="*/ 5 h 28"/>
                <a:gd name="T6" fmla="*/ 4 w 24"/>
                <a:gd name="T7" fmla="*/ 0 h 28"/>
                <a:gd name="T8" fmla="*/ 10 w 24"/>
                <a:gd name="T9" fmla="*/ 1 h 28"/>
                <a:gd name="T10" fmla="*/ 24 w 24"/>
                <a:gd name="T11" fmla="*/ 23 h 28"/>
                <a:gd name="T12" fmla="*/ 19 w 24"/>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4" h="28">
                  <a:moveTo>
                    <a:pt x="19" y="28"/>
                  </a:moveTo>
                  <a:cubicBezTo>
                    <a:pt x="18" y="28"/>
                    <a:pt x="16" y="28"/>
                    <a:pt x="13" y="26"/>
                  </a:cubicBezTo>
                  <a:cubicBezTo>
                    <a:pt x="6" y="22"/>
                    <a:pt x="0" y="12"/>
                    <a:pt x="0" y="5"/>
                  </a:cubicBezTo>
                  <a:cubicBezTo>
                    <a:pt x="0" y="1"/>
                    <a:pt x="1" y="0"/>
                    <a:pt x="4" y="0"/>
                  </a:cubicBezTo>
                  <a:cubicBezTo>
                    <a:pt x="6" y="0"/>
                    <a:pt x="8" y="0"/>
                    <a:pt x="10" y="1"/>
                  </a:cubicBezTo>
                  <a:cubicBezTo>
                    <a:pt x="17" y="6"/>
                    <a:pt x="24" y="16"/>
                    <a:pt x="24" y="23"/>
                  </a:cubicBezTo>
                  <a:cubicBezTo>
                    <a:pt x="24" y="26"/>
                    <a:pt x="22" y="28"/>
                    <a:pt x="19" y="28"/>
                  </a:cubicBez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8" name="Freeform 678"/>
            <p:cNvSpPr>
              <a:spLocks/>
            </p:cNvSpPr>
            <p:nvPr/>
          </p:nvSpPr>
          <p:spPr bwMode="auto">
            <a:xfrm>
              <a:off x="6789738" y="3841750"/>
              <a:ext cx="782638" cy="1081088"/>
            </a:xfrm>
            <a:custGeom>
              <a:avLst/>
              <a:gdLst>
                <a:gd name="T0" fmla="*/ 110 w 191"/>
                <a:gd name="T1" fmla="*/ 236 h 264"/>
                <a:gd name="T2" fmla="*/ 8 w 191"/>
                <a:gd name="T3" fmla="*/ 56 h 264"/>
                <a:gd name="T4" fmla="*/ 27 w 191"/>
                <a:gd name="T5" fmla="*/ 0 h 264"/>
                <a:gd name="T6" fmla="*/ 2 w 191"/>
                <a:gd name="T7" fmla="*/ 61 h 264"/>
                <a:gd name="T8" fmla="*/ 104 w 191"/>
                <a:gd name="T9" fmla="*/ 242 h 264"/>
                <a:gd name="T10" fmla="*/ 191 w 191"/>
                <a:gd name="T11" fmla="*/ 241 h 264"/>
                <a:gd name="T12" fmla="*/ 110 w 191"/>
                <a:gd name="T13" fmla="*/ 236 h 264"/>
              </a:gdLst>
              <a:ahLst/>
              <a:cxnLst>
                <a:cxn ang="0">
                  <a:pos x="T0" y="T1"/>
                </a:cxn>
                <a:cxn ang="0">
                  <a:pos x="T2" y="T3"/>
                </a:cxn>
                <a:cxn ang="0">
                  <a:pos x="T4" y="T5"/>
                </a:cxn>
                <a:cxn ang="0">
                  <a:pos x="T6" y="T7"/>
                </a:cxn>
                <a:cxn ang="0">
                  <a:pos x="T8" y="T9"/>
                </a:cxn>
                <a:cxn ang="0">
                  <a:pos x="T10" y="T11"/>
                </a:cxn>
                <a:cxn ang="0">
                  <a:pos x="T12" y="T13"/>
                </a:cxn>
              </a:cxnLst>
              <a:rect l="0" t="0" r="r" b="b"/>
              <a:pathLst>
                <a:path w="191" h="264">
                  <a:moveTo>
                    <a:pt x="110" y="236"/>
                  </a:moveTo>
                  <a:cubicBezTo>
                    <a:pt x="52" y="202"/>
                    <a:pt x="7" y="121"/>
                    <a:pt x="8" y="56"/>
                  </a:cubicBezTo>
                  <a:cubicBezTo>
                    <a:pt x="8" y="31"/>
                    <a:pt x="15" y="12"/>
                    <a:pt x="27" y="0"/>
                  </a:cubicBezTo>
                  <a:cubicBezTo>
                    <a:pt x="12" y="12"/>
                    <a:pt x="2" y="33"/>
                    <a:pt x="2" y="61"/>
                  </a:cubicBezTo>
                  <a:cubicBezTo>
                    <a:pt x="0" y="127"/>
                    <a:pt x="46" y="208"/>
                    <a:pt x="104" y="242"/>
                  </a:cubicBezTo>
                  <a:cubicBezTo>
                    <a:pt x="139" y="264"/>
                    <a:pt x="172" y="262"/>
                    <a:pt x="191" y="241"/>
                  </a:cubicBezTo>
                  <a:cubicBezTo>
                    <a:pt x="171" y="256"/>
                    <a:pt x="142" y="256"/>
                    <a:pt x="110" y="236"/>
                  </a:cubicBezTo>
                  <a:close/>
                </a:path>
              </a:pathLst>
            </a:custGeom>
            <a:solidFill>
              <a:srgbClr val="941D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09" name="Freeform 679"/>
            <p:cNvSpPr>
              <a:spLocks/>
            </p:cNvSpPr>
            <p:nvPr/>
          </p:nvSpPr>
          <p:spPr bwMode="auto">
            <a:xfrm>
              <a:off x="7953375" y="3509963"/>
              <a:ext cx="495300" cy="560388"/>
            </a:xfrm>
            <a:custGeom>
              <a:avLst/>
              <a:gdLst>
                <a:gd name="T0" fmla="*/ 77 w 121"/>
                <a:gd name="T1" fmla="*/ 8 h 137"/>
                <a:gd name="T2" fmla="*/ 47 w 121"/>
                <a:gd name="T3" fmla="*/ 5 h 137"/>
                <a:gd name="T4" fmla="*/ 0 w 121"/>
                <a:gd name="T5" fmla="*/ 31 h 137"/>
                <a:gd name="T6" fmla="*/ 31 w 121"/>
                <a:gd name="T7" fmla="*/ 34 h 137"/>
                <a:gd name="T8" fmla="*/ 74 w 121"/>
                <a:gd name="T9" fmla="*/ 109 h 137"/>
                <a:gd name="T10" fmla="*/ 62 w 121"/>
                <a:gd name="T11" fmla="*/ 137 h 137"/>
                <a:gd name="T12" fmla="*/ 108 w 121"/>
                <a:gd name="T13" fmla="*/ 110 h 137"/>
                <a:gd name="T14" fmla="*/ 121 w 121"/>
                <a:gd name="T15" fmla="*/ 82 h 137"/>
                <a:gd name="T16" fmla="*/ 77 w 121"/>
                <a:gd name="T17" fmla="*/ 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137">
                  <a:moveTo>
                    <a:pt x="77" y="8"/>
                  </a:moveTo>
                  <a:cubicBezTo>
                    <a:pt x="65" y="1"/>
                    <a:pt x="55" y="0"/>
                    <a:pt x="47" y="5"/>
                  </a:cubicBezTo>
                  <a:cubicBezTo>
                    <a:pt x="0" y="31"/>
                    <a:pt x="0" y="31"/>
                    <a:pt x="0" y="31"/>
                  </a:cubicBezTo>
                  <a:cubicBezTo>
                    <a:pt x="8" y="27"/>
                    <a:pt x="19" y="28"/>
                    <a:pt x="31" y="34"/>
                  </a:cubicBezTo>
                  <a:cubicBezTo>
                    <a:pt x="55" y="48"/>
                    <a:pt x="74" y="82"/>
                    <a:pt x="74" y="109"/>
                  </a:cubicBezTo>
                  <a:cubicBezTo>
                    <a:pt x="74" y="123"/>
                    <a:pt x="69" y="132"/>
                    <a:pt x="62" y="137"/>
                  </a:cubicBezTo>
                  <a:cubicBezTo>
                    <a:pt x="108" y="110"/>
                    <a:pt x="108" y="110"/>
                    <a:pt x="108" y="110"/>
                  </a:cubicBezTo>
                  <a:cubicBezTo>
                    <a:pt x="116" y="105"/>
                    <a:pt x="120" y="96"/>
                    <a:pt x="121" y="82"/>
                  </a:cubicBezTo>
                  <a:cubicBezTo>
                    <a:pt x="121" y="55"/>
                    <a:pt x="101" y="21"/>
                    <a:pt x="77" y="8"/>
                  </a:cubicBez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10" name="Freeform 680"/>
            <p:cNvSpPr>
              <a:spLocks/>
            </p:cNvSpPr>
            <p:nvPr/>
          </p:nvSpPr>
          <p:spPr bwMode="auto">
            <a:xfrm>
              <a:off x="7904163" y="3595688"/>
              <a:ext cx="352425" cy="520700"/>
            </a:xfrm>
            <a:custGeom>
              <a:avLst/>
              <a:gdLst>
                <a:gd name="T0" fmla="*/ 43 w 86"/>
                <a:gd name="T1" fmla="*/ 13 h 127"/>
                <a:gd name="T2" fmla="*/ 0 w 86"/>
                <a:gd name="T3" fmla="*/ 38 h 127"/>
                <a:gd name="T4" fmla="*/ 43 w 86"/>
                <a:gd name="T5" fmla="*/ 113 h 127"/>
                <a:gd name="T6" fmla="*/ 86 w 86"/>
                <a:gd name="T7" fmla="*/ 88 h 127"/>
                <a:gd name="T8" fmla="*/ 43 w 86"/>
                <a:gd name="T9" fmla="*/ 13 h 127"/>
              </a:gdLst>
              <a:ahLst/>
              <a:cxnLst>
                <a:cxn ang="0">
                  <a:pos x="T0" y="T1"/>
                </a:cxn>
                <a:cxn ang="0">
                  <a:pos x="T2" y="T3"/>
                </a:cxn>
                <a:cxn ang="0">
                  <a:pos x="T4" y="T5"/>
                </a:cxn>
                <a:cxn ang="0">
                  <a:pos x="T6" y="T7"/>
                </a:cxn>
                <a:cxn ang="0">
                  <a:pos x="T8" y="T9"/>
                </a:cxn>
              </a:cxnLst>
              <a:rect l="0" t="0" r="r" b="b"/>
              <a:pathLst>
                <a:path w="86" h="127">
                  <a:moveTo>
                    <a:pt x="43" y="13"/>
                  </a:moveTo>
                  <a:cubicBezTo>
                    <a:pt x="19" y="0"/>
                    <a:pt x="0" y="11"/>
                    <a:pt x="0" y="38"/>
                  </a:cubicBezTo>
                  <a:cubicBezTo>
                    <a:pt x="0" y="66"/>
                    <a:pt x="19" y="99"/>
                    <a:pt x="43" y="113"/>
                  </a:cubicBezTo>
                  <a:cubicBezTo>
                    <a:pt x="67" y="127"/>
                    <a:pt x="86" y="115"/>
                    <a:pt x="86" y="88"/>
                  </a:cubicBezTo>
                  <a:cubicBezTo>
                    <a:pt x="86" y="61"/>
                    <a:pt x="67" y="27"/>
                    <a:pt x="43" y="13"/>
                  </a:cubicBezTo>
                  <a:close/>
                </a:path>
              </a:pathLst>
            </a:custGeom>
            <a:solidFill>
              <a:srgbClr val="D7D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11" name="Freeform 681"/>
            <p:cNvSpPr>
              <a:spLocks/>
            </p:cNvSpPr>
            <p:nvPr/>
          </p:nvSpPr>
          <p:spPr bwMode="auto">
            <a:xfrm>
              <a:off x="7064375" y="3714750"/>
              <a:ext cx="971550" cy="1041400"/>
            </a:xfrm>
            <a:custGeom>
              <a:avLst/>
              <a:gdLst>
                <a:gd name="T0" fmla="*/ 171 w 237"/>
                <a:gd name="T1" fmla="*/ 4 h 254"/>
                <a:gd name="T2" fmla="*/ 163 w 237"/>
                <a:gd name="T3" fmla="*/ 0 h 254"/>
                <a:gd name="T4" fmla="*/ 149 w 237"/>
                <a:gd name="T5" fmla="*/ 5 h 254"/>
                <a:gd name="T6" fmla="*/ 135 w 237"/>
                <a:gd name="T7" fmla="*/ 9 h 254"/>
                <a:gd name="T8" fmla="*/ 121 w 237"/>
                <a:gd name="T9" fmla="*/ 12 h 254"/>
                <a:gd name="T10" fmla="*/ 107 w 237"/>
                <a:gd name="T11" fmla="*/ 15 h 254"/>
                <a:gd name="T12" fmla="*/ 94 w 237"/>
                <a:gd name="T13" fmla="*/ 17 h 254"/>
                <a:gd name="T14" fmla="*/ 81 w 237"/>
                <a:gd name="T15" fmla="*/ 19 h 254"/>
                <a:gd name="T16" fmla="*/ 68 w 237"/>
                <a:gd name="T17" fmla="*/ 20 h 254"/>
                <a:gd name="T18" fmla="*/ 55 w 237"/>
                <a:gd name="T19" fmla="*/ 21 h 254"/>
                <a:gd name="T20" fmla="*/ 44 w 237"/>
                <a:gd name="T21" fmla="*/ 22 h 254"/>
                <a:gd name="T22" fmla="*/ 32 w 237"/>
                <a:gd name="T23" fmla="*/ 22 h 254"/>
                <a:gd name="T24" fmla="*/ 14 w 237"/>
                <a:gd name="T25" fmla="*/ 22 h 254"/>
                <a:gd name="T26" fmla="*/ 6 w 237"/>
                <a:gd name="T27" fmla="*/ 22 h 254"/>
                <a:gd name="T28" fmla="*/ 0 w 237"/>
                <a:gd name="T29" fmla="*/ 21 h 254"/>
                <a:gd name="T30" fmla="*/ 0 w 237"/>
                <a:gd name="T31" fmla="*/ 21 h 254"/>
                <a:gd name="T32" fmla="*/ 41 w 237"/>
                <a:gd name="T33" fmla="*/ 36 h 254"/>
                <a:gd name="T34" fmla="*/ 143 w 237"/>
                <a:gd name="T35" fmla="*/ 217 h 254"/>
                <a:gd name="T36" fmla="*/ 135 w 237"/>
                <a:gd name="T37" fmla="*/ 254 h 254"/>
                <a:gd name="T38" fmla="*/ 135 w 237"/>
                <a:gd name="T39" fmla="*/ 254 h 254"/>
                <a:gd name="T40" fmla="*/ 142 w 237"/>
                <a:gd name="T41" fmla="*/ 241 h 254"/>
                <a:gd name="T42" fmla="*/ 151 w 237"/>
                <a:gd name="T43" fmla="*/ 225 h 254"/>
                <a:gd name="T44" fmla="*/ 157 w 237"/>
                <a:gd name="T45" fmla="*/ 215 h 254"/>
                <a:gd name="T46" fmla="*/ 163 w 237"/>
                <a:gd name="T47" fmla="*/ 206 h 254"/>
                <a:gd name="T48" fmla="*/ 170 w 237"/>
                <a:gd name="T49" fmla="*/ 195 h 254"/>
                <a:gd name="T50" fmla="*/ 178 w 237"/>
                <a:gd name="T51" fmla="*/ 184 h 254"/>
                <a:gd name="T52" fmla="*/ 186 w 237"/>
                <a:gd name="T53" fmla="*/ 174 h 254"/>
                <a:gd name="T54" fmla="*/ 195 w 237"/>
                <a:gd name="T55" fmla="*/ 164 h 254"/>
                <a:gd name="T56" fmla="*/ 204 w 237"/>
                <a:gd name="T57" fmla="*/ 153 h 254"/>
                <a:gd name="T58" fmla="*/ 214 w 237"/>
                <a:gd name="T59" fmla="*/ 143 h 254"/>
                <a:gd name="T60" fmla="*/ 224 w 237"/>
                <a:gd name="T61" fmla="*/ 132 h 254"/>
                <a:gd name="T62" fmla="*/ 236 w 237"/>
                <a:gd name="T63" fmla="*/ 122 h 254"/>
                <a:gd name="T64" fmla="*/ 237 w 237"/>
                <a:gd name="T65" fmla="*/ 121 h 254"/>
                <a:gd name="T66" fmla="*/ 171 w 237"/>
                <a:gd name="T67" fmla="*/ 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7" h="254">
                  <a:moveTo>
                    <a:pt x="171" y="4"/>
                  </a:moveTo>
                  <a:cubicBezTo>
                    <a:pt x="168" y="3"/>
                    <a:pt x="165" y="1"/>
                    <a:pt x="163" y="0"/>
                  </a:cubicBezTo>
                  <a:cubicBezTo>
                    <a:pt x="159" y="2"/>
                    <a:pt x="153" y="3"/>
                    <a:pt x="149" y="5"/>
                  </a:cubicBezTo>
                  <a:cubicBezTo>
                    <a:pt x="145" y="6"/>
                    <a:pt x="139" y="8"/>
                    <a:pt x="135" y="9"/>
                  </a:cubicBezTo>
                  <a:cubicBezTo>
                    <a:pt x="131" y="10"/>
                    <a:pt x="125" y="11"/>
                    <a:pt x="121" y="12"/>
                  </a:cubicBezTo>
                  <a:cubicBezTo>
                    <a:pt x="117" y="13"/>
                    <a:pt x="112" y="14"/>
                    <a:pt x="107" y="15"/>
                  </a:cubicBezTo>
                  <a:cubicBezTo>
                    <a:pt x="103" y="15"/>
                    <a:pt x="98" y="16"/>
                    <a:pt x="94" y="17"/>
                  </a:cubicBezTo>
                  <a:cubicBezTo>
                    <a:pt x="90" y="18"/>
                    <a:pt x="85" y="18"/>
                    <a:pt x="81" y="19"/>
                  </a:cubicBezTo>
                  <a:cubicBezTo>
                    <a:pt x="77" y="19"/>
                    <a:pt x="72" y="20"/>
                    <a:pt x="68" y="20"/>
                  </a:cubicBezTo>
                  <a:cubicBezTo>
                    <a:pt x="64" y="21"/>
                    <a:pt x="59" y="21"/>
                    <a:pt x="55" y="21"/>
                  </a:cubicBezTo>
                  <a:cubicBezTo>
                    <a:pt x="52" y="22"/>
                    <a:pt x="47" y="22"/>
                    <a:pt x="44" y="22"/>
                  </a:cubicBezTo>
                  <a:cubicBezTo>
                    <a:pt x="40" y="22"/>
                    <a:pt x="36" y="22"/>
                    <a:pt x="32" y="22"/>
                  </a:cubicBezTo>
                  <a:cubicBezTo>
                    <a:pt x="27" y="22"/>
                    <a:pt x="19" y="22"/>
                    <a:pt x="14" y="22"/>
                  </a:cubicBezTo>
                  <a:cubicBezTo>
                    <a:pt x="12" y="22"/>
                    <a:pt x="8" y="22"/>
                    <a:pt x="6" y="22"/>
                  </a:cubicBezTo>
                  <a:cubicBezTo>
                    <a:pt x="4" y="22"/>
                    <a:pt x="2" y="21"/>
                    <a:pt x="0" y="21"/>
                  </a:cubicBezTo>
                  <a:cubicBezTo>
                    <a:pt x="0" y="21"/>
                    <a:pt x="0" y="21"/>
                    <a:pt x="0" y="21"/>
                  </a:cubicBezTo>
                  <a:cubicBezTo>
                    <a:pt x="12" y="22"/>
                    <a:pt x="26" y="27"/>
                    <a:pt x="41" y="36"/>
                  </a:cubicBezTo>
                  <a:cubicBezTo>
                    <a:pt x="98" y="70"/>
                    <a:pt x="144" y="151"/>
                    <a:pt x="143" y="217"/>
                  </a:cubicBezTo>
                  <a:cubicBezTo>
                    <a:pt x="142" y="231"/>
                    <a:pt x="140" y="244"/>
                    <a:pt x="135" y="254"/>
                  </a:cubicBezTo>
                  <a:cubicBezTo>
                    <a:pt x="135" y="254"/>
                    <a:pt x="135" y="254"/>
                    <a:pt x="135" y="254"/>
                  </a:cubicBezTo>
                  <a:cubicBezTo>
                    <a:pt x="138" y="249"/>
                    <a:pt x="140" y="244"/>
                    <a:pt x="142" y="241"/>
                  </a:cubicBezTo>
                  <a:cubicBezTo>
                    <a:pt x="144" y="236"/>
                    <a:pt x="148" y="230"/>
                    <a:pt x="151" y="225"/>
                  </a:cubicBezTo>
                  <a:cubicBezTo>
                    <a:pt x="152" y="222"/>
                    <a:pt x="155" y="218"/>
                    <a:pt x="157" y="215"/>
                  </a:cubicBezTo>
                  <a:cubicBezTo>
                    <a:pt x="159" y="212"/>
                    <a:pt x="161" y="209"/>
                    <a:pt x="163" y="206"/>
                  </a:cubicBezTo>
                  <a:cubicBezTo>
                    <a:pt x="165" y="202"/>
                    <a:pt x="168" y="198"/>
                    <a:pt x="170" y="195"/>
                  </a:cubicBezTo>
                  <a:cubicBezTo>
                    <a:pt x="173" y="192"/>
                    <a:pt x="176" y="187"/>
                    <a:pt x="178" y="184"/>
                  </a:cubicBezTo>
                  <a:cubicBezTo>
                    <a:pt x="181" y="181"/>
                    <a:pt x="184" y="177"/>
                    <a:pt x="186" y="174"/>
                  </a:cubicBezTo>
                  <a:cubicBezTo>
                    <a:pt x="189" y="171"/>
                    <a:pt x="192" y="167"/>
                    <a:pt x="195" y="164"/>
                  </a:cubicBezTo>
                  <a:cubicBezTo>
                    <a:pt x="198" y="160"/>
                    <a:pt x="201" y="156"/>
                    <a:pt x="204" y="153"/>
                  </a:cubicBezTo>
                  <a:cubicBezTo>
                    <a:pt x="207" y="150"/>
                    <a:pt x="211" y="146"/>
                    <a:pt x="214" y="143"/>
                  </a:cubicBezTo>
                  <a:cubicBezTo>
                    <a:pt x="217" y="139"/>
                    <a:pt x="221" y="135"/>
                    <a:pt x="224" y="132"/>
                  </a:cubicBezTo>
                  <a:cubicBezTo>
                    <a:pt x="228" y="129"/>
                    <a:pt x="232" y="125"/>
                    <a:pt x="236" y="122"/>
                  </a:cubicBezTo>
                  <a:cubicBezTo>
                    <a:pt x="236" y="121"/>
                    <a:pt x="237" y="121"/>
                    <a:pt x="237" y="121"/>
                  </a:cubicBezTo>
                  <a:cubicBezTo>
                    <a:pt x="237" y="78"/>
                    <a:pt x="208" y="26"/>
                    <a:pt x="171" y="4"/>
                  </a:cubicBezTo>
                  <a:close/>
                </a:path>
              </a:pathLst>
            </a:custGeom>
            <a:solidFill>
              <a:srgbClr val="E92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12" name="Freeform 682"/>
            <p:cNvSpPr>
              <a:spLocks/>
            </p:cNvSpPr>
            <p:nvPr/>
          </p:nvSpPr>
          <p:spPr bwMode="auto">
            <a:xfrm>
              <a:off x="7732713" y="3525838"/>
              <a:ext cx="642938" cy="684213"/>
            </a:xfrm>
            <a:custGeom>
              <a:avLst/>
              <a:gdLst>
                <a:gd name="T0" fmla="*/ 108 w 157"/>
                <a:gd name="T1" fmla="*/ 10 h 167"/>
                <a:gd name="T2" fmla="*/ 68 w 157"/>
                <a:gd name="T3" fmla="*/ 9 h 167"/>
                <a:gd name="T4" fmla="*/ 57 w 157"/>
                <a:gd name="T5" fmla="*/ 17 h 167"/>
                <a:gd name="T6" fmla="*/ 49 w 157"/>
                <a:gd name="T7" fmla="*/ 23 h 167"/>
                <a:gd name="T8" fmla="*/ 36 w 157"/>
                <a:gd name="T9" fmla="*/ 30 h 167"/>
                <a:gd name="T10" fmla="*/ 26 w 157"/>
                <a:gd name="T11" fmla="*/ 36 h 167"/>
                <a:gd name="T12" fmla="*/ 12 w 157"/>
                <a:gd name="T13" fmla="*/ 41 h 167"/>
                <a:gd name="T14" fmla="*/ 0 w 157"/>
                <a:gd name="T15" fmla="*/ 46 h 167"/>
                <a:gd name="T16" fmla="*/ 0 w 157"/>
                <a:gd name="T17" fmla="*/ 46 h 167"/>
                <a:gd name="T18" fmla="*/ 8 w 157"/>
                <a:gd name="T19" fmla="*/ 50 h 167"/>
                <a:gd name="T20" fmla="*/ 74 w 157"/>
                <a:gd name="T21" fmla="*/ 167 h 167"/>
                <a:gd name="T22" fmla="*/ 83 w 157"/>
                <a:gd name="T23" fmla="*/ 160 h 167"/>
                <a:gd name="T24" fmla="*/ 96 w 157"/>
                <a:gd name="T25" fmla="*/ 150 h 167"/>
                <a:gd name="T26" fmla="*/ 116 w 157"/>
                <a:gd name="T27" fmla="*/ 138 h 167"/>
                <a:gd name="T28" fmla="*/ 129 w 157"/>
                <a:gd name="T29" fmla="*/ 132 h 167"/>
                <a:gd name="T30" fmla="*/ 138 w 157"/>
                <a:gd name="T31" fmla="*/ 128 h 167"/>
                <a:gd name="T32" fmla="*/ 157 w 157"/>
                <a:gd name="T33" fmla="*/ 96 h 167"/>
                <a:gd name="T34" fmla="*/ 108 w 157"/>
                <a:gd name="T35" fmla="*/ 1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67">
                  <a:moveTo>
                    <a:pt x="108" y="10"/>
                  </a:moveTo>
                  <a:cubicBezTo>
                    <a:pt x="92" y="0"/>
                    <a:pt x="77" y="0"/>
                    <a:pt x="68" y="9"/>
                  </a:cubicBezTo>
                  <a:cubicBezTo>
                    <a:pt x="65" y="11"/>
                    <a:pt x="61" y="15"/>
                    <a:pt x="57" y="17"/>
                  </a:cubicBezTo>
                  <a:cubicBezTo>
                    <a:pt x="55" y="19"/>
                    <a:pt x="52" y="21"/>
                    <a:pt x="49" y="23"/>
                  </a:cubicBezTo>
                  <a:cubicBezTo>
                    <a:pt x="45" y="25"/>
                    <a:pt x="40" y="28"/>
                    <a:pt x="36" y="30"/>
                  </a:cubicBezTo>
                  <a:cubicBezTo>
                    <a:pt x="33" y="32"/>
                    <a:pt x="29" y="34"/>
                    <a:pt x="26" y="36"/>
                  </a:cubicBezTo>
                  <a:cubicBezTo>
                    <a:pt x="22" y="37"/>
                    <a:pt x="16" y="40"/>
                    <a:pt x="12" y="41"/>
                  </a:cubicBezTo>
                  <a:cubicBezTo>
                    <a:pt x="9" y="43"/>
                    <a:pt x="4" y="45"/>
                    <a:pt x="0" y="46"/>
                  </a:cubicBezTo>
                  <a:cubicBezTo>
                    <a:pt x="0" y="46"/>
                    <a:pt x="0" y="46"/>
                    <a:pt x="0" y="46"/>
                  </a:cubicBezTo>
                  <a:cubicBezTo>
                    <a:pt x="2" y="47"/>
                    <a:pt x="5" y="49"/>
                    <a:pt x="8" y="50"/>
                  </a:cubicBezTo>
                  <a:cubicBezTo>
                    <a:pt x="45" y="72"/>
                    <a:pt x="74" y="124"/>
                    <a:pt x="74" y="167"/>
                  </a:cubicBezTo>
                  <a:cubicBezTo>
                    <a:pt x="77" y="164"/>
                    <a:pt x="80" y="162"/>
                    <a:pt x="83" y="160"/>
                  </a:cubicBezTo>
                  <a:cubicBezTo>
                    <a:pt x="87" y="157"/>
                    <a:pt x="92" y="153"/>
                    <a:pt x="96" y="150"/>
                  </a:cubicBezTo>
                  <a:cubicBezTo>
                    <a:pt x="101" y="146"/>
                    <a:pt x="109" y="141"/>
                    <a:pt x="116" y="138"/>
                  </a:cubicBezTo>
                  <a:cubicBezTo>
                    <a:pt x="120" y="136"/>
                    <a:pt x="125" y="134"/>
                    <a:pt x="129" y="132"/>
                  </a:cubicBezTo>
                  <a:cubicBezTo>
                    <a:pt x="131" y="131"/>
                    <a:pt x="135" y="130"/>
                    <a:pt x="138" y="128"/>
                  </a:cubicBezTo>
                  <a:cubicBezTo>
                    <a:pt x="149" y="125"/>
                    <a:pt x="156" y="113"/>
                    <a:pt x="157" y="96"/>
                  </a:cubicBezTo>
                  <a:cubicBezTo>
                    <a:pt x="157" y="64"/>
                    <a:pt x="136" y="26"/>
                    <a:pt x="108" y="10"/>
                  </a:cubicBezTo>
                  <a:close/>
                </a:path>
              </a:pathLst>
            </a:custGeom>
            <a:solidFill>
              <a:srgbClr val="DDE3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13" name="Freeform 683"/>
            <p:cNvSpPr>
              <a:spLocks/>
            </p:cNvSpPr>
            <p:nvPr/>
          </p:nvSpPr>
          <p:spPr bwMode="auto">
            <a:xfrm>
              <a:off x="7064375" y="3800475"/>
              <a:ext cx="614363" cy="955675"/>
            </a:xfrm>
            <a:custGeom>
              <a:avLst/>
              <a:gdLst>
                <a:gd name="T0" fmla="*/ 47 w 150"/>
                <a:gd name="T1" fmla="*/ 12 h 233"/>
                <a:gd name="T2" fmla="*/ 25 w 150"/>
                <a:gd name="T3" fmla="*/ 1 h 233"/>
                <a:gd name="T4" fmla="*/ 14 w 150"/>
                <a:gd name="T5" fmla="*/ 1 h 233"/>
                <a:gd name="T6" fmla="*/ 6 w 150"/>
                <a:gd name="T7" fmla="*/ 1 h 233"/>
                <a:gd name="T8" fmla="*/ 0 w 150"/>
                <a:gd name="T9" fmla="*/ 0 h 233"/>
                <a:gd name="T10" fmla="*/ 0 w 150"/>
                <a:gd name="T11" fmla="*/ 0 h 233"/>
                <a:gd name="T12" fmla="*/ 41 w 150"/>
                <a:gd name="T13" fmla="*/ 15 h 233"/>
                <a:gd name="T14" fmla="*/ 143 w 150"/>
                <a:gd name="T15" fmla="*/ 196 h 233"/>
                <a:gd name="T16" fmla="*/ 135 w 150"/>
                <a:gd name="T17" fmla="*/ 233 h 233"/>
                <a:gd name="T18" fmla="*/ 135 w 150"/>
                <a:gd name="T19" fmla="*/ 233 h 233"/>
                <a:gd name="T20" fmla="*/ 142 w 150"/>
                <a:gd name="T21" fmla="*/ 220 h 233"/>
                <a:gd name="T22" fmla="*/ 148 w 150"/>
                <a:gd name="T23" fmla="*/ 210 h 233"/>
                <a:gd name="T24" fmla="*/ 149 w 150"/>
                <a:gd name="T25" fmla="*/ 193 h 233"/>
                <a:gd name="T26" fmla="*/ 47 w 150"/>
                <a:gd name="T27" fmla="*/ 12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233">
                  <a:moveTo>
                    <a:pt x="47" y="12"/>
                  </a:moveTo>
                  <a:cubicBezTo>
                    <a:pt x="39" y="7"/>
                    <a:pt x="32" y="4"/>
                    <a:pt x="25" y="1"/>
                  </a:cubicBezTo>
                  <a:cubicBezTo>
                    <a:pt x="21" y="1"/>
                    <a:pt x="17" y="1"/>
                    <a:pt x="14" y="1"/>
                  </a:cubicBezTo>
                  <a:cubicBezTo>
                    <a:pt x="12" y="1"/>
                    <a:pt x="8" y="1"/>
                    <a:pt x="6" y="1"/>
                  </a:cubicBezTo>
                  <a:cubicBezTo>
                    <a:pt x="4" y="1"/>
                    <a:pt x="2" y="0"/>
                    <a:pt x="0" y="0"/>
                  </a:cubicBezTo>
                  <a:cubicBezTo>
                    <a:pt x="0" y="0"/>
                    <a:pt x="0" y="0"/>
                    <a:pt x="0" y="0"/>
                  </a:cubicBezTo>
                  <a:cubicBezTo>
                    <a:pt x="12" y="1"/>
                    <a:pt x="26" y="6"/>
                    <a:pt x="41" y="15"/>
                  </a:cubicBezTo>
                  <a:cubicBezTo>
                    <a:pt x="98" y="49"/>
                    <a:pt x="144" y="130"/>
                    <a:pt x="143" y="196"/>
                  </a:cubicBezTo>
                  <a:cubicBezTo>
                    <a:pt x="142" y="210"/>
                    <a:pt x="140" y="223"/>
                    <a:pt x="135" y="233"/>
                  </a:cubicBezTo>
                  <a:cubicBezTo>
                    <a:pt x="135" y="233"/>
                    <a:pt x="135" y="233"/>
                    <a:pt x="135" y="233"/>
                  </a:cubicBezTo>
                  <a:cubicBezTo>
                    <a:pt x="138" y="228"/>
                    <a:pt x="140" y="223"/>
                    <a:pt x="142" y="220"/>
                  </a:cubicBezTo>
                  <a:cubicBezTo>
                    <a:pt x="143" y="217"/>
                    <a:pt x="146" y="213"/>
                    <a:pt x="148" y="210"/>
                  </a:cubicBezTo>
                  <a:cubicBezTo>
                    <a:pt x="148" y="204"/>
                    <a:pt x="149" y="199"/>
                    <a:pt x="149" y="193"/>
                  </a:cubicBezTo>
                  <a:cubicBezTo>
                    <a:pt x="150" y="127"/>
                    <a:pt x="105" y="46"/>
                    <a:pt x="47" y="12"/>
                  </a:cubicBezTo>
                  <a:close/>
                </a:path>
              </a:pathLst>
            </a:custGeom>
            <a:solidFill>
              <a:srgbClr val="FF45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50" name="Group 749"/>
          <p:cNvGrpSpPr/>
          <p:nvPr/>
        </p:nvGrpSpPr>
        <p:grpSpPr>
          <a:xfrm>
            <a:off x="4964766" y="2928991"/>
            <a:ext cx="1373188" cy="873125"/>
            <a:chOff x="4695825" y="3074988"/>
            <a:chExt cx="1373188" cy="873125"/>
          </a:xfrm>
        </p:grpSpPr>
        <p:sp>
          <p:nvSpPr>
            <p:cNvPr id="5514" name="Freeform 684"/>
            <p:cNvSpPr>
              <a:spLocks/>
            </p:cNvSpPr>
            <p:nvPr/>
          </p:nvSpPr>
          <p:spPr bwMode="auto">
            <a:xfrm>
              <a:off x="4729163" y="3300413"/>
              <a:ext cx="704850" cy="307975"/>
            </a:xfrm>
            <a:custGeom>
              <a:avLst/>
              <a:gdLst>
                <a:gd name="T0" fmla="*/ 172 w 172"/>
                <a:gd name="T1" fmla="*/ 0 h 75"/>
                <a:gd name="T2" fmla="*/ 172 w 172"/>
                <a:gd name="T3" fmla="*/ 20 h 75"/>
                <a:gd name="T4" fmla="*/ 147 w 172"/>
                <a:gd name="T5" fmla="*/ 55 h 75"/>
                <a:gd name="T6" fmla="*/ 25 w 172"/>
                <a:gd name="T7" fmla="*/ 55 h 75"/>
                <a:gd name="T8" fmla="*/ 0 w 172"/>
                <a:gd name="T9" fmla="*/ 20 h 75"/>
                <a:gd name="T10" fmla="*/ 0 w 172"/>
                <a:gd name="T11" fmla="*/ 0 h 75"/>
                <a:gd name="T12" fmla="*/ 25 w 172"/>
                <a:gd name="T13" fmla="*/ 35 h 75"/>
                <a:gd name="T14" fmla="*/ 147 w 172"/>
                <a:gd name="T15" fmla="*/ 35 h 75"/>
                <a:gd name="T16" fmla="*/ 172 w 172"/>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75">
                  <a:moveTo>
                    <a:pt x="172" y="0"/>
                  </a:moveTo>
                  <a:cubicBezTo>
                    <a:pt x="172" y="20"/>
                    <a:pt x="172" y="20"/>
                    <a:pt x="172" y="20"/>
                  </a:cubicBezTo>
                  <a:cubicBezTo>
                    <a:pt x="172" y="33"/>
                    <a:pt x="164" y="45"/>
                    <a:pt x="147" y="55"/>
                  </a:cubicBezTo>
                  <a:cubicBezTo>
                    <a:pt x="113" y="75"/>
                    <a:pt x="59" y="75"/>
                    <a:pt x="25" y="55"/>
                  </a:cubicBezTo>
                  <a:cubicBezTo>
                    <a:pt x="9" y="46"/>
                    <a:pt x="0" y="33"/>
                    <a:pt x="0" y="20"/>
                  </a:cubicBezTo>
                  <a:cubicBezTo>
                    <a:pt x="0" y="0"/>
                    <a:pt x="0" y="0"/>
                    <a:pt x="0" y="0"/>
                  </a:cubicBezTo>
                  <a:cubicBezTo>
                    <a:pt x="0" y="13"/>
                    <a:pt x="9" y="26"/>
                    <a:pt x="25" y="35"/>
                  </a:cubicBezTo>
                  <a:cubicBezTo>
                    <a:pt x="59" y="55"/>
                    <a:pt x="113" y="55"/>
                    <a:pt x="147" y="35"/>
                  </a:cubicBezTo>
                  <a:cubicBezTo>
                    <a:pt x="164" y="25"/>
                    <a:pt x="172" y="13"/>
                    <a:pt x="172" y="0"/>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15" name="Freeform 685"/>
            <p:cNvSpPr>
              <a:spLocks/>
            </p:cNvSpPr>
            <p:nvPr/>
          </p:nvSpPr>
          <p:spPr bwMode="auto">
            <a:xfrm>
              <a:off x="4695825" y="3074988"/>
              <a:ext cx="774700" cy="450850"/>
            </a:xfrm>
            <a:custGeom>
              <a:avLst/>
              <a:gdLst>
                <a:gd name="T0" fmla="*/ 34 w 189"/>
                <a:gd name="T1" fmla="*/ 20 h 110"/>
                <a:gd name="T2" fmla="*/ 155 w 189"/>
                <a:gd name="T3" fmla="*/ 20 h 110"/>
                <a:gd name="T4" fmla="*/ 155 w 189"/>
                <a:gd name="T5" fmla="*/ 90 h 110"/>
                <a:gd name="T6" fmla="*/ 33 w 189"/>
                <a:gd name="T7" fmla="*/ 90 h 110"/>
                <a:gd name="T8" fmla="*/ 34 w 189"/>
                <a:gd name="T9" fmla="*/ 20 h 110"/>
              </a:gdLst>
              <a:ahLst/>
              <a:cxnLst>
                <a:cxn ang="0">
                  <a:pos x="T0" y="T1"/>
                </a:cxn>
                <a:cxn ang="0">
                  <a:pos x="T2" y="T3"/>
                </a:cxn>
                <a:cxn ang="0">
                  <a:pos x="T4" y="T5"/>
                </a:cxn>
                <a:cxn ang="0">
                  <a:pos x="T6" y="T7"/>
                </a:cxn>
                <a:cxn ang="0">
                  <a:pos x="T8" y="T9"/>
                </a:cxn>
              </a:cxnLst>
              <a:rect l="0" t="0" r="r" b="b"/>
              <a:pathLst>
                <a:path w="189" h="110">
                  <a:moveTo>
                    <a:pt x="34" y="20"/>
                  </a:moveTo>
                  <a:cubicBezTo>
                    <a:pt x="67" y="0"/>
                    <a:pt x="122" y="0"/>
                    <a:pt x="155" y="20"/>
                  </a:cubicBezTo>
                  <a:cubicBezTo>
                    <a:pt x="189" y="39"/>
                    <a:pt x="189" y="71"/>
                    <a:pt x="155" y="90"/>
                  </a:cubicBezTo>
                  <a:cubicBezTo>
                    <a:pt x="121" y="110"/>
                    <a:pt x="67" y="110"/>
                    <a:pt x="33" y="90"/>
                  </a:cubicBezTo>
                  <a:cubicBezTo>
                    <a:pt x="0" y="71"/>
                    <a:pt x="0" y="39"/>
                    <a:pt x="34" y="20"/>
                  </a:cubicBezTo>
                  <a:close/>
                </a:path>
              </a:pathLst>
            </a:custGeom>
            <a:solidFill>
              <a:schemeClr val="bg2">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16" name="Freeform 686"/>
            <p:cNvSpPr>
              <a:spLocks/>
            </p:cNvSpPr>
            <p:nvPr/>
          </p:nvSpPr>
          <p:spPr bwMode="auto">
            <a:xfrm>
              <a:off x="4760913" y="3128963"/>
              <a:ext cx="639763" cy="342900"/>
            </a:xfrm>
            <a:custGeom>
              <a:avLst/>
              <a:gdLst>
                <a:gd name="T0" fmla="*/ 78 w 156"/>
                <a:gd name="T1" fmla="*/ 84 h 84"/>
                <a:gd name="T2" fmla="*/ 135 w 156"/>
                <a:gd name="T3" fmla="*/ 70 h 84"/>
                <a:gd name="T4" fmla="*/ 156 w 156"/>
                <a:gd name="T5" fmla="*/ 42 h 84"/>
                <a:gd name="T6" fmla="*/ 135 w 156"/>
                <a:gd name="T7" fmla="*/ 14 h 84"/>
                <a:gd name="T8" fmla="*/ 78 w 156"/>
                <a:gd name="T9" fmla="*/ 0 h 84"/>
                <a:gd name="T10" fmla="*/ 22 w 156"/>
                <a:gd name="T11" fmla="*/ 14 h 84"/>
                <a:gd name="T12" fmla="*/ 0 w 156"/>
                <a:gd name="T13" fmla="*/ 42 h 84"/>
                <a:gd name="T14" fmla="*/ 21 w 156"/>
                <a:gd name="T15" fmla="*/ 70 h 84"/>
                <a:gd name="T16" fmla="*/ 78 w 156"/>
                <a:gd name="T1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84">
                  <a:moveTo>
                    <a:pt x="78" y="84"/>
                  </a:moveTo>
                  <a:cubicBezTo>
                    <a:pt x="99" y="84"/>
                    <a:pt x="120" y="79"/>
                    <a:pt x="135" y="70"/>
                  </a:cubicBezTo>
                  <a:cubicBezTo>
                    <a:pt x="148" y="62"/>
                    <a:pt x="156" y="52"/>
                    <a:pt x="156" y="42"/>
                  </a:cubicBezTo>
                  <a:cubicBezTo>
                    <a:pt x="156" y="32"/>
                    <a:pt x="149" y="22"/>
                    <a:pt x="135" y="14"/>
                  </a:cubicBezTo>
                  <a:cubicBezTo>
                    <a:pt x="120" y="5"/>
                    <a:pt x="100" y="0"/>
                    <a:pt x="78" y="0"/>
                  </a:cubicBezTo>
                  <a:cubicBezTo>
                    <a:pt x="57" y="0"/>
                    <a:pt x="37" y="5"/>
                    <a:pt x="22" y="14"/>
                  </a:cubicBezTo>
                  <a:cubicBezTo>
                    <a:pt x="8" y="22"/>
                    <a:pt x="0" y="32"/>
                    <a:pt x="0" y="42"/>
                  </a:cubicBezTo>
                  <a:cubicBezTo>
                    <a:pt x="0" y="52"/>
                    <a:pt x="8" y="62"/>
                    <a:pt x="21" y="70"/>
                  </a:cubicBezTo>
                  <a:cubicBezTo>
                    <a:pt x="36" y="79"/>
                    <a:pt x="56" y="84"/>
                    <a:pt x="78" y="84"/>
                  </a:cubicBezTo>
                  <a:close/>
                </a:path>
              </a:pathLst>
            </a:custGeom>
            <a:solidFill>
              <a:srgbClr val="00CE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17" name="Freeform 687"/>
            <p:cNvSpPr>
              <a:spLocks/>
            </p:cNvSpPr>
            <p:nvPr/>
          </p:nvSpPr>
          <p:spPr bwMode="auto">
            <a:xfrm>
              <a:off x="4830763" y="3128963"/>
              <a:ext cx="569913" cy="285750"/>
            </a:xfrm>
            <a:custGeom>
              <a:avLst/>
              <a:gdLst>
                <a:gd name="T0" fmla="*/ 133 w 139"/>
                <a:gd name="T1" fmla="*/ 45 h 70"/>
                <a:gd name="T2" fmla="*/ 112 w 139"/>
                <a:gd name="T3" fmla="*/ 17 h 70"/>
                <a:gd name="T4" fmla="*/ 56 w 139"/>
                <a:gd name="T5" fmla="*/ 4 h 70"/>
                <a:gd name="T6" fmla="*/ 0 w 139"/>
                <a:gd name="T7" fmla="*/ 17 h 70"/>
                <a:gd name="T8" fmla="*/ 5 w 139"/>
                <a:gd name="T9" fmla="*/ 14 h 70"/>
                <a:gd name="T10" fmla="*/ 61 w 139"/>
                <a:gd name="T11" fmla="*/ 0 h 70"/>
                <a:gd name="T12" fmla="*/ 118 w 139"/>
                <a:gd name="T13" fmla="*/ 14 h 70"/>
                <a:gd name="T14" fmla="*/ 139 w 139"/>
                <a:gd name="T15" fmla="*/ 42 h 70"/>
                <a:gd name="T16" fmla="*/ 118 w 139"/>
                <a:gd name="T17" fmla="*/ 70 h 70"/>
                <a:gd name="T18" fmla="*/ 117 w 139"/>
                <a:gd name="T19" fmla="*/ 70 h 70"/>
                <a:gd name="T20" fmla="*/ 133 w 139"/>
                <a:gd name="T21" fmla="*/ 4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70">
                  <a:moveTo>
                    <a:pt x="133" y="45"/>
                  </a:moveTo>
                  <a:cubicBezTo>
                    <a:pt x="133" y="35"/>
                    <a:pt x="126" y="25"/>
                    <a:pt x="112" y="17"/>
                  </a:cubicBezTo>
                  <a:cubicBezTo>
                    <a:pt x="97" y="9"/>
                    <a:pt x="77" y="4"/>
                    <a:pt x="56" y="4"/>
                  </a:cubicBezTo>
                  <a:cubicBezTo>
                    <a:pt x="34" y="4"/>
                    <a:pt x="15" y="9"/>
                    <a:pt x="0" y="17"/>
                  </a:cubicBezTo>
                  <a:cubicBezTo>
                    <a:pt x="1" y="16"/>
                    <a:pt x="3" y="15"/>
                    <a:pt x="5" y="14"/>
                  </a:cubicBezTo>
                  <a:cubicBezTo>
                    <a:pt x="20" y="5"/>
                    <a:pt x="40" y="0"/>
                    <a:pt x="61" y="0"/>
                  </a:cubicBezTo>
                  <a:cubicBezTo>
                    <a:pt x="83" y="0"/>
                    <a:pt x="103" y="5"/>
                    <a:pt x="118" y="14"/>
                  </a:cubicBezTo>
                  <a:cubicBezTo>
                    <a:pt x="132" y="22"/>
                    <a:pt x="139" y="32"/>
                    <a:pt x="139" y="42"/>
                  </a:cubicBezTo>
                  <a:cubicBezTo>
                    <a:pt x="139" y="52"/>
                    <a:pt x="131" y="62"/>
                    <a:pt x="118" y="70"/>
                  </a:cubicBezTo>
                  <a:cubicBezTo>
                    <a:pt x="117" y="70"/>
                    <a:pt x="117" y="70"/>
                    <a:pt x="117" y="70"/>
                  </a:cubicBezTo>
                  <a:cubicBezTo>
                    <a:pt x="127" y="63"/>
                    <a:pt x="133" y="54"/>
                    <a:pt x="133" y="45"/>
                  </a:cubicBezTo>
                  <a:close/>
                </a:path>
              </a:pathLst>
            </a:custGeom>
            <a:solidFill>
              <a:srgbClr val="00B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18" name="Freeform 688"/>
            <p:cNvSpPr>
              <a:spLocks/>
            </p:cNvSpPr>
            <p:nvPr/>
          </p:nvSpPr>
          <p:spPr bwMode="auto">
            <a:xfrm>
              <a:off x="5326063" y="3427413"/>
              <a:ext cx="258763" cy="201613"/>
            </a:xfrm>
            <a:custGeom>
              <a:avLst/>
              <a:gdLst>
                <a:gd name="T0" fmla="*/ 8 w 63"/>
                <a:gd name="T1" fmla="*/ 2 h 49"/>
                <a:gd name="T2" fmla="*/ 13 w 63"/>
                <a:gd name="T3" fmla="*/ 1 h 49"/>
                <a:gd name="T4" fmla="*/ 63 w 63"/>
                <a:gd name="T5" fmla="*/ 30 h 49"/>
                <a:gd name="T6" fmla="*/ 57 w 63"/>
                <a:gd name="T7" fmla="*/ 31 h 49"/>
                <a:gd name="T8" fmla="*/ 50 w 63"/>
                <a:gd name="T9" fmla="*/ 44 h 49"/>
                <a:gd name="T10" fmla="*/ 52 w 63"/>
                <a:gd name="T11" fmla="*/ 49 h 49"/>
                <a:gd name="T12" fmla="*/ 2 w 63"/>
                <a:gd name="T13" fmla="*/ 20 h 49"/>
                <a:gd name="T14" fmla="*/ 0 w 63"/>
                <a:gd name="T15" fmla="*/ 15 h 49"/>
                <a:gd name="T16" fmla="*/ 8 w 63"/>
                <a:gd name="T17" fmla="*/ 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49">
                  <a:moveTo>
                    <a:pt x="8" y="2"/>
                  </a:moveTo>
                  <a:cubicBezTo>
                    <a:pt x="10" y="1"/>
                    <a:pt x="12" y="0"/>
                    <a:pt x="13" y="1"/>
                  </a:cubicBezTo>
                  <a:cubicBezTo>
                    <a:pt x="63" y="30"/>
                    <a:pt x="63" y="30"/>
                    <a:pt x="63" y="30"/>
                  </a:cubicBezTo>
                  <a:cubicBezTo>
                    <a:pt x="62" y="29"/>
                    <a:pt x="60" y="29"/>
                    <a:pt x="57" y="31"/>
                  </a:cubicBezTo>
                  <a:cubicBezTo>
                    <a:pt x="53" y="33"/>
                    <a:pt x="50" y="39"/>
                    <a:pt x="50" y="44"/>
                  </a:cubicBezTo>
                  <a:cubicBezTo>
                    <a:pt x="50" y="46"/>
                    <a:pt x="51" y="48"/>
                    <a:pt x="52" y="49"/>
                  </a:cubicBezTo>
                  <a:cubicBezTo>
                    <a:pt x="2" y="20"/>
                    <a:pt x="2" y="20"/>
                    <a:pt x="2" y="20"/>
                  </a:cubicBezTo>
                  <a:cubicBezTo>
                    <a:pt x="1" y="19"/>
                    <a:pt x="0" y="18"/>
                    <a:pt x="0" y="15"/>
                  </a:cubicBezTo>
                  <a:cubicBezTo>
                    <a:pt x="0" y="10"/>
                    <a:pt x="4" y="4"/>
                    <a:pt x="8" y="2"/>
                  </a:cubicBezTo>
                  <a:close/>
                </a:path>
              </a:pathLst>
            </a:custGeom>
            <a:solidFill>
              <a:schemeClr val="bg2">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20" name="Freeform 690"/>
            <p:cNvSpPr>
              <a:spLocks/>
            </p:cNvSpPr>
            <p:nvPr/>
          </p:nvSpPr>
          <p:spPr bwMode="auto">
            <a:xfrm>
              <a:off x="5511800" y="3517900"/>
              <a:ext cx="536575" cy="414338"/>
            </a:xfrm>
            <a:custGeom>
              <a:avLst/>
              <a:gdLst>
                <a:gd name="T0" fmla="*/ 16 w 131"/>
                <a:gd name="T1" fmla="*/ 2 h 101"/>
                <a:gd name="T2" fmla="*/ 28 w 131"/>
                <a:gd name="T3" fmla="*/ 1 h 101"/>
                <a:gd name="T4" fmla="*/ 131 w 131"/>
                <a:gd name="T5" fmla="*/ 62 h 101"/>
                <a:gd name="T6" fmla="*/ 120 w 131"/>
                <a:gd name="T7" fmla="*/ 63 h 101"/>
                <a:gd name="T8" fmla="*/ 104 w 131"/>
                <a:gd name="T9" fmla="*/ 91 h 101"/>
                <a:gd name="T10" fmla="*/ 108 w 131"/>
                <a:gd name="T11" fmla="*/ 101 h 101"/>
                <a:gd name="T12" fmla="*/ 5 w 131"/>
                <a:gd name="T13" fmla="*/ 41 h 101"/>
                <a:gd name="T14" fmla="*/ 0 w 131"/>
                <a:gd name="T15" fmla="*/ 30 h 101"/>
                <a:gd name="T16" fmla="*/ 16 w 131"/>
                <a:gd name="T17" fmla="*/ 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01">
                  <a:moveTo>
                    <a:pt x="16" y="2"/>
                  </a:moveTo>
                  <a:cubicBezTo>
                    <a:pt x="21" y="0"/>
                    <a:pt x="25" y="0"/>
                    <a:pt x="28" y="1"/>
                  </a:cubicBezTo>
                  <a:cubicBezTo>
                    <a:pt x="131" y="62"/>
                    <a:pt x="131" y="62"/>
                    <a:pt x="131" y="62"/>
                  </a:cubicBezTo>
                  <a:cubicBezTo>
                    <a:pt x="128" y="60"/>
                    <a:pt x="124" y="60"/>
                    <a:pt x="120" y="63"/>
                  </a:cubicBezTo>
                  <a:cubicBezTo>
                    <a:pt x="111" y="68"/>
                    <a:pt x="104" y="80"/>
                    <a:pt x="104" y="91"/>
                  </a:cubicBezTo>
                  <a:cubicBezTo>
                    <a:pt x="104" y="96"/>
                    <a:pt x="106" y="99"/>
                    <a:pt x="108" y="101"/>
                  </a:cubicBezTo>
                  <a:cubicBezTo>
                    <a:pt x="5" y="41"/>
                    <a:pt x="5" y="41"/>
                    <a:pt x="5" y="41"/>
                  </a:cubicBezTo>
                  <a:cubicBezTo>
                    <a:pt x="2" y="39"/>
                    <a:pt x="0" y="35"/>
                    <a:pt x="0" y="30"/>
                  </a:cubicBezTo>
                  <a:cubicBezTo>
                    <a:pt x="0" y="20"/>
                    <a:pt x="7" y="8"/>
                    <a:pt x="16" y="2"/>
                  </a:cubicBezTo>
                  <a:close/>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521" name="Freeform 691"/>
            <p:cNvSpPr>
              <a:spLocks/>
            </p:cNvSpPr>
            <p:nvPr/>
          </p:nvSpPr>
          <p:spPr bwMode="auto">
            <a:xfrm>
              <a:off x="5937250" y="3756025"/>
              <a:ext cx="131763" cy="192088"/>
            </a:xfrm>
            <a:custGeom>
              <a:avLst/>
              <a:gdLst>
                <a:gd name="T0" fmla="*/ 16 w 32"/>
                <a:gd name="T1" fmla="*/ 5 h 47"/>
                <a:gd name="T2" fmla="*/ 32 w 32"/>
                <a:gd name="T3" fmla="*/ 14 h 47"/>
                <a:gd name="T4" fmla="*/ 16 w 32"/>
                <a:gd name="T5" fmla="*/ 42 h 47"/>
                <a:gd name="T6" fmla="*/ 0 w 32"/>
                <a:gd name="T7" fmla="*/ 33 h 47"/>
                <a:gd name="T8" fmla="*/ 16 w 32"/>
                <a:gd name="T9" fmla="*/ 5 h 47"/>
              </a:gdLst>
              <a:ahLst/>
              <a:cxnLst>
                <a:cxn ang="0">
                  <a:pos x="T0" y="T1"/>
                </a:cxn>
                <a:cxn ang="0">
                  <a:pos x="T2" y="T3"/>
                </a:cxn>
                <a:cxn ang="0">
                  <a:pos x="T4" y="T5"/>
                </a:cxn>
                <a:cxn ang="0">
                  <a:pos x="T6" y="T7"/>
                </a:cxn>
                <a:cxn ang="0">
                  <a:pos x="T8" y="T9"/>
                </a:cxn>
              </a:cxnLst>
              <a:rect l="0" t="0" r="r" b="b"/>
              <a:pathLst>
                <a:path w="32" h="47">
                  <a:moveTo>
                    <a:pt x="16" y="5"/>
                  </a:moveTo>
                  <a:cubicBezTo>
                    <a:pt x="25" y="0"/>
                    <a:pt x="32" y="4"/>
                    <a:pt x="32" y="14"/>
                  </a:cubicBezTo>
                  <a:cubicBezTo>
                    <a:pt x="32" y="24"/>
                    <a:pt x="25" y="37"/>
                    <a:pt x="16" y="42"/>
                  </a:cubicBezTo>
                  <a:cubicBezTo>
                    <a:pt x="7" y="47"/>
                    <a:pt x="0" y="43"/>
                    <a:pt x="0" y="33"/>
                  </a:cubicBezTo>
                  <a:cubicBezTo>
                    <a:pt x="0" y="22"/>
                    <a:pt x="7" y="10"/>
                    <a:pt x="16" y="5"/>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769" name="Group 768"/>
          <p:cNvGrpSpPr/>
          <p:nvPr/>
        </p:nvGrpSpPr>
        <p:grpSpPr>
          <a:xfrm>
            <a:off x="9222441" y="4714463"/>
            <a:ext cx="1627188" cy="998050"/>
            <a:chOff x="822325" y="742950"/>
            <a:chExt cx="8318500" cy="5102226"/>
          </a:xfrm>
        </p:grpSpPr>
        <p:sp>
          <p:nvSpPr>
            <p:cNvPr id="770" name="Freeform 5"/>
            <p:cNvSpPr>
              <a:spLocks noEditPoints="1"/>
            </p:cNvSpPr>
            <p:nvPr/>
          </p:nvSpPr>
          <p:spPr bwMode="auto">
            <a:xfrm>
              <a:off x="822325" y="742950"/>
              <a:ext cx="8318500" cy="4827588"/>
            </a:xfrm>
            <a:custGeom>
              <a:avLst/>
              <a:gdLst>
                <a:gd name="T0" fmla="*/ 2051 w 2118"/>
                <a:gd name="T1" fmla="*/ 336 h 1228"/>
                <a:gd name="T2" fmla="*/ 2052 w 2118"/>
                <a:gd name="T3" fmla="*/ 477 h 1228"/>
                <a:gd name="T4" fmla="*/ 826 w 2118"/>
                <a:gd name="T5" fmla="*/ 1189 h 1228"/>
                <a:gd name="T6" fmla="*/ 583 w 2118"/>
                <a:gd name="T7" fmla="*/ 1189 h 1228"/>
                <a:gd name="T8" fmla="*/ 67 w 2118"/>
                <a:gd name="T9" fmla="*/ 892 h 1228"/>
                <a:gd name="T10" fmla="*/ 67 w 2118"/>
                <a:gd name="T11" fmla="*/ 751 h 1228"/>
                <a:gd name="T12" fmla="*/ 1292 w 2118"/>
                <a:gd name="T13" fmla="*/ 39 h 1228"/>
                <a:gd name="T14" fmla="*/ 1535 w 2118"/>
                <a:gd name="T15" fmla="*/ 39 h 1228"/>
                <a:gd name="T16" fmla="*/ 2051 w 2118"/>
                <a:gd name="T17" fmla="*/ 336 h 1228"/>
                <a:gd name="T18" fmla="*/ 81 w 2118"/>
                <a:gd name="T19" fmla="*/ 759 h 1228"/>
                <a:gd name="T20" fmla="*/ 80 w 2118"/>
                <a:gd name="T21" fmla="*/ 884 h 1228"/>
                <a:gd name="T22" fmla="*/ 596 w 2118"/>
                <a:gd name="T23" fmla="*/ 1182 h 1228"/>
                <a:gd name="T24" fmla="*/ 811 w 2118"/>
                <a:gd name="T25" fmla="*/ 1181 h 1228"/>
                <a:gd name="T26" fmla="*/ 2037 w 2118"/>
                <a:gd name="T27" fmla="*/ 468 h 1228"/>
                <a:gd name="T28" fmla="*/ 2036 w 2118"/>
                <a:gd name="T29" fmla="*/ 345 h 1228"/>
                <a:gd name="T30" fmla="*/ 1520 w 2118"/>
                <a:gd name="T31" fmla="*/ 47 h 1228"/>
                <a:gd name="T32" fmla="*/ 1307 w 2118"/>
                <a:gd name="T33" fmla="*/ 47 h 1228"/>
                <a:gd name="T34" fmla="*/ 81 w 2118"/>
                <a:gd name="T35" fmla="*/ 759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18" h="1228">
                  <a:moveTo>
                    <a:pt x="2051" y="336"/>
                  </a:moveTo>
                  <a:cubicBezTo>
                    <a:pt x="2118" y="375"/>
                    <a:pt x="2118" y="438"/>
                    <a:pt x="2052" y="477"/>
                  </a:cubicBezTo>
                  <a:cubicBezTo>
                    <a:pt x="826" y="1189"/>
                    <a:pt x="826" y="1189"/>
                    <a:pt x="826" y="1189"/>
                  </a:cubicBezTo>
                  <a:cubicBezTo>
                    <a:pt x="759" y="1228"/>
                    <a:pt x="650" y="1228"/>
                    <a:pt x="583" y="1189"/>
                  </a:cubicBezTo>
                  <a:cubicBezTo>
                    <a:pt x="67" y="892"/>
                    <a:pt x="67" y="892"/>
                    <a:pt x="67" y="892"/>
                  </a:cubicBezTo>
                  <a:cubicBezTo>
                    <a:pt x="0" y="853"/>
                    <a:pt x="0" y="790"/>
                    <a:pt x="67" y="751"/>
                  </a:cubicBezTo>
                  <a:cubicBezTo>
                    <a:pt x="1292" y="39"/>
                    <a:pt x="1292" y="39"/>
                    <a:pt x="1292" y="39"/>
                  </a:cubicBezTo>
                  <a:cubicBezTo>
                    <a:pt x="1359" y="0"/>
                    <a:pt x="1468" y="0"/>
                    <a:pt x="1535" y="39"/>
                  </a:cubicBezTo>
                  <a:lnTo>
                    <a:pt x="2051" y="336"/>
                  </a:lnTo>
                  <a:close/>
                  <a:moveTo>
                    <a:pt x="81" y="759"/>
                  </a:moveTo>
                  <a:cubicBezTo>
                    <a:pt x="23" y="793"/>
                    <a:pt x="21" y="850"/>
                    <a:pt x="80" y="884"/>
                  </a:cubicBezTo>
                  <a:cubicBezTo>
                    <a:pt x="596" y="1182"/>
                    <a:pt x="596" y="1182"/>
                    <a:pt x="596" y="1182"/>
                  </a:cubicBezTo>
                  <a:cubicBezTo>
                    <a:pt x="655" y="1216"/>
                    <a:pt x="752" y="1215"/>
                    <a:pt x="811" y="1181"/>
                  </a:cubicBezTo>
                  <a:cubicBezTo>
                    <a:pt x="2037" y="468"/>
                    <a:pt x="2037" y="468"/>
                    <a:pt x="2037" y="468"/>
                  </a:cubicBezTo>
                  <a:cubicBezTo>
                    <a:pt x="2095" y="434"/>
                    <a:pt x="2095" y="379"/>
                    <a:pt x="2036" y="345"/>
                  </a:cubicBezTo>
                  <a:cubicBezTo>
                    <a:pt x="1520" y="47"/>
                    <a:pt x="1520" y="47"/>
                    <a:pt x="1520" y="47"/>
                  </a:cubicBezTo>
                  <a:cubicBezTo>
                    <a:pt x="1461" y="13"/>
                    <a:pt x="1366" y="13"/>
                    <a:pt x="1307" y="47"/>
                  </a:cubicBezTo>
                  <a:cubicBezTo>
                    <a:pt x="81" y="759"/>
                    <a:pt x="81" y="759"/>
                    <a:pt x="81" y="759"/>
                  </a:cubicBezTo>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1" name="Freeform 6"/>
            <p:cNvSpPr>
              <a:spLocks/>
            </p:cNvSpPr>
            <p:nvPr/>
          </p:nvSpPr>
          <p:spPr bwMode="auto">
            <a:xfrm>
              <a:off x="1082675" y="900113"/>
              <a:ext cx="7783513" cy="4519613"/>
            </a:xfrm>
            <a:custGeom>
              <a:avLst/>
              <a:gdLst>
                <a:gd name="T0" fmla="*/ 1421 w 1982"/>
                <a:gd name="T1" fmla="*/ 23 h 1150"/>
                <a:gd name="T2" fmla="*/ 1275 w 1982"/>
                <a:gd name="T3" fmla="*/ 23 h 1150"/>
                <a:gd name="T4" fmla="*/ 40 w 1982"/>
                <a:gd name="T5" fmla="*/ 741 h 1150"/>
                <a:gd name="T6" fmla="*/ 41 w 1982"/>
                <a:gd name="T7" fmla="*/ 826 h 1150"/>
                <a:gd name="T8" fmla="*/ 561 w 1982"/>
                <a:gd name="T9" fmla="*/ 1126 h 1150"/>
                <a:gd name="T10" fmla="*/ 707 w 1982"/>
                <a:gd name="T11" fmla="*/ 1126 h 1150"/>
                <a:gd name="T12" fmla="*/ 1942 w 1982"/>
                <a:gd name="T13" fmla="*/ 408 h 1150"/>
                <a:gd name="T14" fmla="*/ 1942 w 1982"/>
                <a:gd name="T15" fmla="*/ 324 h 1150"/>
                <a:gd name="T16" fmla="*/ 1881 w 1982"/>
                <a:gd name="T17" fmla="*/ 288 h 1150"/>
                <a:gd name="T18" fmla="*/ 1855 w 1982"/>
                <a:gd name="T19" fmla="*/ 288 h 1150"/>
                <a:gd name="T20" fmla="*/ 1776 w 1982"/>
                <a:gd name="T21" fmla="*/ 289 h 1150"/>
                <a:gd name="T22" fmla="*/ 1481 w 1982"/>
                <a:gd name="T23" fmla="*/ 119 h 1150"/>
                <a:gd name="T24" fmla="*/ 1481 w 1982"/>
                <a:gd name="T25" fmla="*/ 74 h 1150"/>
                <a:gd name="T26" fmla="*/ 1482 w 1982"/>
                <a:gd name="T27" fmla="*/ 59 h 1150"/>
                <a:gd name="T28" fmla="*/ 1421 w 1982"/>
                <a:gd name="T29" fmla="*/ 23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82" h="1150">
                  <a:moveTo>
                    <a:pt x="1421" y="23"/>
                  </a:moveTo>
                  <a:cubicBezTo>
                    <a:pt x="1381" y="0"/>
                    <a:pt x="1315" y="0"/>
                    <a:pt x="1275" y="23"/>
                  </a:cubicBezTo>
                  <a:cubicBezTo>
                    <a:pt x="40" y="741"/>
                    <a:pt x="40" y="741"/>
                    <a:pt x="40" y="741"/>
                  </a:cubicBezTo>
                  <a:cubicBezTo>
                    <a:pt x="0" y="764"/>
                    <a:pt x="0" y="802"/>
                    <a:pt x="41" y="826"/>
                  </a:cubicBezTo>
                  <a:cubicBezTo>
                    <a:pt x="561" y="1126"/>
                    <a:pt x="561" y="1126"/>
                    <a:pt x="561" y="1126"/>
                  </a:cubicBezTo>
                  <a:cubicBezTo>
                    <a:pt x="601" y="1150"/>
                    <a:pt x="667" y="1150"/>
                    <a:pt x="707" y="1126"/>
                  </a:cubicBezTo>
                  <a:cubicBezTo>
                    <a:pt x="1942" y="408"/>
                    <a:pt x="1942" y="408"/>
                    <a:pt x="1942" y="408"/>
                  </a:cubicBezTo>
                  <a:cubicBezTo>
                    <a:pt x="1982" y="385"/>
                    <a:pt x="1982" y="347"/>
                    <a:pt x="1942" y="324"/>
                  </a:cubicBezTo>
                  <a:cubicBezTo>
                    <a:pt x="1881" y="288"/>
                    <a:pt x="1881" y="288"/>
                    <a:pt x="1881" y="288"/>
                  </a:cubicBezTo>
                  <a:cubicBezTo>
                    <a:pt x="1873" y="284"/>
                    <a:pt x="1862" y="284"/>
                    <a:pt x="1855" y="288"/>
                  </a:cubicBezTo>
                  <a:cubicBezTo>
                    <a:pt x="1832" y="302"/>
                    <a:pt x="1797" y="302"/>
                    <a:pt x="1776" y="289"/>
                  </a:cubicBezTo>
                  <a:cubicBezTo>
                    <a:pt x="1481" y="119"/>
                    <a:pt x="1481" y="119"/>
                    <a:pt x="1481" y="119"/>
                  </a:cubicBezTo>
                  <a:cubicBezTo>
                    <a:pt x="1460" y="107"/>
                    <a:pt x="1460" y="87"/>
                    <a:pt x="1481" y="74"/>
                  </a:cubicBezTo>
                  <a:cubicBezTo>
                    <a:pt x="1490" y="69"/>
                    <a:pt x="1490" y="63"/>
                    <a:pt x="1482" y="59"/>
                  </a:cubicBezTo>
                  <a:lnTo>
                    <a:pt x="1421" y="23"/>
                  </a:lnTo>
                  <a:close/>
                </a:path>
              </a:pathLst>
            </a:custGeom>
            <a:solidFill>
              <a:srgbClr val="DBE2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2" name="Freeform 7"/>
            <p:cNvSpPr>
              <a:spLocks noEditPoints="1"/>
            </p:cNvSpPr>
            <p:nvPr/>
          </p:nvSpPr>
          <p:spPr bwMode="auto">
            <a:xfrm>
              <a:off x="904875" y="793750"/>
              <a:ext cx="8145463" cy="4729163"/>
            </a:xfrm>
            <a:custGeom>
              <a:avLst/>
              <a:gdLst>
                <a:gd name="T0" fmla="*/ 2015 w 2074"/>
                <a:gd name="T1" fmla="*/ 332 h 1203"/>
                <a:gd name="T2" fmla="*/ 2016 w 2074"/>
                <a:gd name="T3" fmla="*/ 455 h 1203"/>
                <a:gd name="T4" fmla="*/ 790 w 2074"/>
                <a:gd name="T5" fmla="*/ 1168 h 1203"/>
                <a:gd name="T6" fmla="*/ 575 w 2074"/>
                <a:gd name="T7" fmla="*/ 1169 h 1203"/>
                <a:gd name="T8" fmla="*/ 59 w 2074"/>
                <a:gd name="T9" fmla="*/ 871 h 1203"/>
                <a:gd name="T10" fmla="*/ 60 w 2074"/>
                <a:gd name="T11" fmla="*/ 746 h 1203"/>
                <a:gd name="T12" fmla="*/ 1286 w 2074"/>
                <a:gd name="T13" fmla="*/ 34 h 1203"/>
                <a:gd name="T14" fmla="*/ 1499 w 2074"/>
                <a:gd name="T15" fmla="*/ 34 h 1203"/>
                <a:gd name="T16" fmla="*/ 2015 w 2074"/>
                <a:gd name="T17" fmla="*/ 332 h 1203"/>
                <a:gd name="T18" fmla="*/ 85 w 2074"/>
                <a:gd name="T19" fmla="*/ 768 h 1203"/>
                <a:gd name="T20" fmla="*/ 86 w 2074"/>
                <a:gd name="T21" fmla="*/ 853 h 1203"/>
                <a:gd name="T22" fmla="*/ 606 w 2074"/>
                <a:gd name="T23" fmla="*/ 1153 h 1203"/>
                <a:gd name="T24" fmla="*/ 752 w 2074"/>
                <a:gd name="T25" fmla="*/ 1153 h 1203"/>
                <a:gd name="T26" fmla="*/ 1987 w 2074"/>
                <a:gd name="T27" fmla="*/ 435 h 1203"/>
                <a:gd name="T28" fmla="*/ 1987 w 2074"/>
                <a:gd name="T29" fmla="*/ 351 h 1203"/>
                <a:gd name="T30" fmla="*/ 1926 w 2074"/>
                <a:gd name="T31" fmla="*/ 315 h 1203"/>
                <a:gd name="T32" fmla="*/ 1898 w 2074"/>
                <a:gd name="T33" fmla="*/ 316 h 1203"/>
                <a:gd name="T34" fmla="*/ 1821 w 2074"/>
                <a:gd name="T35" fmla="*/ 316 h 1203"/>
                <a:gd name="T36" fmla="*/ 1526 w 2074"/>
                <a:gd name="T37" fmla="*/ 146 h 1203"/>
                <a:gd name="T38" fmla="*/ 1528 w 2074"/>
                <a:gd name="T39" fmla="*/ 101 h 1203"/>
                <a:gd name="T40" fmla="*/ 1527 w 2074"/>
                <a:gd name="T41" fmla="*/ 86 h 1203"/>
                <a:gd name="T42" fmla="*/ 1466 w 2074"/>
                <a:gd name="T43" fmla="*/ 50 h 1203"/>
                <a:gd name="T44" fmla="*/ 1320 w 2074"/>
                <a:gd name="T45" fmla="*/ 50 h 1203"/>
                <a:gd name="T46" fmla="*/ 85 w 2074"/>
                <a:gd name="T47" fmla="*/ 768 h 1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74" h="1203">
                  <a:moveTo>
                    <a:pt x="2015" y="332"/>
                  </a:moveTo>
                  <a:cubicBezTo>
                    <a:pt x="2074" y="366"/>
                    <a:pt x="2074" y="421"/>
                    <a:pt x="2016" y="455"/>
                  </a:cubicBezTo>
                  <a:cubicBezTo>
                    <a:pt x="790" y="1168"/>
                    <a:pt x="790" y="1168"/>
                    <a:pt x="790" y="1168"/>
                  </a:cubicBezTo>
                  <a:cubicBezTo>
                    <a:pt x="731" y="1202"/>
                    <a:pt x="634" y="1203"/>
                    <a:pt x="575" y="1169"/>
                  </a:cubicBezTo>
                  <a:cubicBezTo>
                    <a:pt x="59" y="871"/>
                    <a:pt x="59" y="871"/>
                    <a:pt x="59" y="871"/>
                  </a:cubicBezTo>
                  <a:cubicBezTo>
                    <a:pt x="0" y="837"/>
                    <a:pt x="2" y="780"/>
                    <a:pt x="60" y="746"/>
                  </a:cubicBezTo>
                  <a:cubicBezTo>
                    <a:pt x="1286" y="34"/>
                    <a:pt x="1286" y="34"/>
                    <a:pt x="1286" y="34"/>
                  </a:cubicBezTo>
                  <a:cubicBezTo>
                    <a:pt x="1345" y="0"/>
                    <a:pt x="1440" y="0"/>
                    <a:pt x="1499" y="34"/>
                  </a:cubicBezTo>
                  <a:lnTo>
                    <a:pt x="2015" y="332"/>
                  </a:lnTo>
                  <a:close/>
                  <a:moveTo>
                    <a:pt x="85" y="768"/>
                  </a:moveTo>
                  <a:cubicBezTo>
                    <a:pt x="45" y="791"/>
                    <a:pt x="45" y="829"/>
                    <a:pt x="86" y="853"/>
                  </a:cubicBezTo>
                  <a:cubicBezTo>
                    <a:pt x="606" y="1153"/>
                    <a:pt x="606" y="1153"/>
                    <a:pt x="606" y="1153"/>
                  </a:cubicBezTo>
                  <a:cubicBezTo>
                    <a:pt x="646" y="1177"/>
                    <a:pt x="712" y="1177"/>
                    <a:pt x="752" y="1153"/>
                  </a:cubicBezTo>
                  <a:cubicBezTo>
                    <a:pt x="1987" y="435"/>
                    <a:pt x="1987" y="435"/>
                    <a:pt x="1987" y="435"/>
                  </a:cubicBezTo>
                  <a:cubicBezTo>
                    <a:pt x="2027" y="412"/>
                    <a:pt x="2027" y="374"/>
                    <a:pt x="1987" y="351"/>
                  </a:cubicBezTo>
                  <a:cubicBezTo>
                    <a:pt x="1926" y="315"/>
                    <a:pt x="1926" y="315"/>
                    <a:pt x="1926" y="315"/>
                  </a:cubicBezTo>
                  <a:cubicBezTo>
                    <a:pt x="1918" y="311"/>
                    <a:pt x="1907" y="311"/>
                    <a:pt x="1898" y="316"/>
                  </a:cubicBezTo>
                  <a:cubicBezTo>
                    <a:pt x="1877" y="329"/>
                    <a:pt x="1842" y="329"/>
                    <a:pt x="1821" y="316"/>
                  </a:cubicBezTo>
                  <a:cubicBezTo>
                    <a:pt x="1526" y="146"/>
                    <a:pt x="1526" y="146"/>
                    <a:pt x="1526" y="146"/>
                  </a:cubicBezTo>
                  <a:cubicBezTo>
                    <a:pt x="1505" y="134"/>
                    <a:pt x="1505" y="114"/>
                    <a:pt x="1528" y="101"/>
                  </a:cubicBezTo>
                  <a:cubicBezTo>
                    <a:pt x="1535" y="96"/>
                    <a:pt x="1535" y="90"/>
                    <a:pt x="1527" y="86"/>
                  </a:cubicBezTo>
                  <a:cubicBezTo>
                    <a:pt x="1466" y="50"/>
                    <a:pt x="1466" y="50"/>
                    <a:pt x="1466" y="50"/>
                  </a:cubicBezTo>
                  <a:cubicBezTo>
                    <a:pt x="1426" y="27"/>
                    <a:pt x="1360" y="27"/>
                    <a:pt x="1320" y="50"/>
                  </a:cubicBezTo>
                  <a:cubicBezTo>
                    <a:pt x="85" y="768"/>
                    <a:pt x="85" y="768"/>
                    <a:pt x="85" y="768"/>
                  </a:cubicBezTo>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3" name="Freeform 8"/>
            <p:cNvSpPr>
              <a:spLocks/>
            </p:cNvSpPr>
            <p:nvPr/>
          </p:nvSpPr>
          <p:spPr bwMode="auto">
            <a:xfrm>
              <a:off x="885825" y="2341563"/>
              <a:ext cx="8188325" cy="3503613"/>
            </a:xfrm>
            <a:custGeom>
              <a:avLst/>
              <a:gdLst>
                <a:gd name="T0" fmla="*/ 1 w 2085"/>
                <a:gd name="T1" fmla="*/ 414 h 891"/>
                <a:gd name="T2" fmla="*/ 51 w 2085"/>
                <a:gd name="T3" fmla="*/ 485 h 891"/>
                <a:gd name="T4" fmla="*/ 567 w 2085"/>
                <a:gd name="T5" fmla="*/ 782 h 891"/>
                <a:gd name="T6" fmla="*/ 810 w 2085"/>
                <a:gd name="T7" fmla="*/ 782 h 891"/>
                <a:gd name="T8" fmla="*/ 2036 w 2085"/>
                <a:gd name="T9" fmla="*/ 70 h 891"/>
                <a:gd name="T10" fmla="*/ 2085 w 2085"/>
                <a:gd name="T11" fmla="*/ 0 h 891"/>
                <a:gd name="T12" fmla="*/ 2085 w 2085"/>
                <a:gd name="T13" fmla="*/ 70 h 891"/>
                <a:gd name="T14" fmla="*/ 2035 w 2085"/>
                <a:gd name="T15" fmla="*/ 140 h 891"/>
                <a:gd name="T16" fmla="*/ 810 w 2085"/>
                <a:gd name="T17" fmla="*/ 852 h 891"/>
                <a:gd name="T18" fmla="*/ 567 w 2085"/>
                <a:gd name="T19" fmla="*/ 852 h 891"/>
                <a:gd name="T20" fmla="*/ 51 w 2085"/>
                <a:gd name="T21" fmla="*/ 555 h 891"/>
                <a:gd name="T22" fmla="*/ 0 w 2085"/>
                <a:gd name="T23" fmla="*/ 484 h 891"/>
                <a:gd name="T24" fmla="*/ 1 w 2085"/>
                <a:gd name="T25" fmla="*/ 414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85" h="891">
                  <a:moveTo>
                    <a:pt x="1" y="414"/>
                  </a:moveTo>
                  <a:cubicBezTo>
                    <a:pt x="0" y="439"/>
                    <a:pt x="17" y="465"/>
                    <a:pt x="51" y="485"/>
                  </a:cubicBezTo>
                  <a:cubicBezTo>
                    <a:pt x="567" y="782"/>
                    <a:pt x="567" y="782"/>
                    <a:pt x="567" y="782"/>
                  </a:cubicBezTo>
                  <a:cubicBezTo>
                    <a:pt x="634" y="821"/>
                    <a:pt x="743" y="821"/>
                    <a:pt x="810" y="782"/>
                  </a:cubicBezTo>
                  <a:cubicBezTo>
                    <a:pt x="2036" y="70"/>
                    <a:pt x="2036" y="70"/>
                    <a:pt x="2036" y="70"/>
                  </a:cubicBezTo>
                  <a:cubicBezTo>
                    <a:pt x="2069" y="51"/>
                    <a:pt x="2085" y="25"/>
                    <a:pt x="2085" y="0"/>
                  </a:cubicBezTo>
                  <a:cubicBezTo>
                    <a:pt x="2085" y="70"/>
                    <a:pt x="2085" y="70"/>
                    <a:pt x="2085" y="70"/>
                  </a:cubicBezTo>
                  <a:cubicBezTo>
                    <a:pt x="2085" y="96"/>
                    <a:pt x="2069" y="121"/>
                    <a:pt x="2035" y="140"/>
                  </a:cubicBezTo>
                  <a:cubicBezTo>
                    <a:pt x="810" y="852"/>
                    <a:pt x="810" y="852"/>
                    <a:pt x="810" y="852"/>
                  </a:cubicBezTo>
                  <a:cubicBezTo>
                    <a:pt x="743" y="891"/>
                    <a:pt x="634" y="891"/>
                    <a:pt x="567" y="852"/>
                  </a:cubicBezTo>
                  <a:cubicBezTo>
                    <a:pt x="51" y="555"/>
                    <a:pt x="51" y="555"/>
                    <a:pt x="51" y="555"/>
                  </a:cubicBezTo>
                  <a:cubicBezTo>
                    <a:pt x="17" y="535"/>
                    <a:pt x="0" y="510"/>
                    <a:pt x="0" y="484"/>
                  </a:cubicBezTo>
                  <a:lnTo>
                    <a:pt x="1" y="414"/>
                  </a:lnTo>
                  <a:close/>
                </a:path>
              </a:pathLst>
            </a:custGeom>
            <a:solidFill>
              <a:srgbClr val="3F3D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4" name="Freeform 9"/>
            <p:cNvSpPr>
              <a:spLocks/>
            </p:cNvSpPr>
            <p:nvPr/>
          </p:nvSpPr>
          <p:spPr bwMode="auto">
            <a:xfrm>
              <a:off x="5621338" y="1366838"/>
              <a:ext cx="542925" cy="314325"/>
            </a:xfrm>
            <a:custGeom>
              <a:avLst/>
              <a:gdLst>
                <a:gd name="T0" fmla="*/ 113 w 138"/>
                <a:gd name="T1" fmla="*/ 15 h 80"/>
                <a:gd name="T2" fmla="*/ 113 w 138"/>
                <a:gd name="T3" fmla="*/ 66 h 80"/>
                <a:gd name="T4" fmla="*/ 24 w 138"/>
                <a:gd name="T5" fmla="*/ 66 h 80"/>
                <a:gd name="T6" fmla="*/ 24 w 138"/>
                <a:gd name="T7" fmla="*/ 15 h 80"/>
                <a:gd name="T8" fmla="*/ 113 w 138"/>
                <a:gd name="T9" fmla="*/ 15 h 80"/>
              </a:gdLst>
              <a:ahLst/>
              <a:cxnLst>
                <a:cxn ang="0">
                  <a:pos x="T0" y="T1"/>
                </a:cxn>
                <a:cxn ang="0">
                  <a:pos x="T2" y="T3"/>
                </a:cxn>
                <a:cxn ang="0">
                  <a:pos x="T4" y="T5"/>
                </a:cxn>
                <a:cxn ang="0">
                  <a:pos x="T6" y="T7"/>
                </a:cxn>
                <a:cxn ang="0">
                  <a:pos x="T8" y="T9"/>
                </a:cxn>
              </a:cxnLst>
              <a:rect l="0" t="0" r="r" b="b"/>
              <a:pathLst>
                <a:path w="138" h="80">
                  <a:moveTo>
                    <a:pt x="113" y="15"/>
                  </a:moveTo>
                  <a:cubicBezTo>
                    <a:pt x="137" y="29"/>
                    <a:pt x="138" y="52"/>
                    <a:pt x="113" y="66"/>
                  </a:cubicBezTo>
                  <a:cubicBezTo>
                    <a:pt x="89" y="80"/>
                    <a:pt x="49" y="80"/>
                    <a:pt x="24" y="66"/>
                  </a:cubicBezTo>
                  <a:cubicBezTo>
                    <a:pt x="0" y="52"/>
                    <a:pt x="0" y="29"/>
                    <a:pt x="24" y="15"/>
                  </a:cubicBezTo>
                  <a:cubicBezTo>
                    <a:pt x="49" y="0"/>
                    <a:pt x="88" y="0"/>
                    <a:pt x="113" y="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5" name="Freeform 10"/>
            <p:cNvSpPr>
              <a:spLocks/>
            </p:cNvSpPr>
            <p:nvPr/>
          </p:nvSpPr>
          <p:spPr bwMode="auto">
            <a:xfrm>
              <a:off x="6180138" y="1673225"/>
              <a:ext cx="538163" cy="315913"/>
            </a:xfrm>
            <a:custGeom>
              <a:avLst/>
              <a:gdLst>
                <a:gd name="T0" fmla="*/ 113 w 137"/>
                <a:gd name="T1" fmla="*/ 14 h 80"/>
                <a:gd name="T2" fmla="*/ 113 w 137"/>
                <a:gd name="T3" fmla="*/ 66 h 80"/>
                <a:gd name="T4" fmla="*/ 24 w 137"/>
                <a:gd name="T5" fmla="*/ 66 h 80"/>
                <a:gd name="T6" fmla="*/ 24 w 137"/>
                <a:gd name="T7" fmla="*/ 14 h 80"/>
                <a:gd name="T8" fmla="*/ 113 w 137"/>
                <a:gd name="T9" fmla="*/ 14 h 80"/>
              </a:gdLst>
              <a:ahLst/>
              <a:cxnLst>
                <a:cxn ang="0">
                  <a:pos x="T0" y="T1"/>
                </a:cxn>
                <a:cxn ang="0">
                  <a:pos x="T2" y="T3"/>
                </a:cxn>
                <a:cxn ang="0">
                  <a:pos x="T4" y="T5"/>
                </a:cxn>
                <a:cxn ang="0">
                  <a:pos x="T6" y="T7"/>
                </a:cxn>
                <a:cxn ang="0">
                  <a:pos x="T8" y="T9"/>
                </a:cxn>
              </a:cxnLst>
              <a:rect l="0" t="0" r="r" b="b"/>
              <a:pathLst>
                <a:path w="137" h="80">
                  <a:moveTo>
                    <a:pt x="113" y="14"/>
                  </a:moveTo>
                  <a:cubicBezTo>
                    <a:pt x="137" y="29"/>
                    <a:pt x="137" y="52"/>
                    <a:pt x="113" y="66"/>
                  </a:cubicBezTo>
                  <a:cubicBezTo>
                    <a:pt x="88" y="80"/>
                    <a:pt x="49" y="80"/>
                    <a:pt x="24" y="66"/>
                  </a:cubicBezTo>
                  <a:cubicBezTo>
                    <a:pt x="0" y="52"/>
                    <a:pt x="0" y="29"/>
                    <a:pt x="24" y="14"/>
                  </a:cubicBezTo>
                  <a:cubicBezTo>
                    <a:pt x="48" y="0"/>
                    <a:pt x="88" y="0"/>
                    <a:pt x="113"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6" name="Freeform 11"/>
            <p:cNvSpPr>
              <a:spLocks/>
            </p:cNvSpPr>
            <p:nvPr/>
          </p:nvSpPr>
          <p:spPr bwMode="auto">
            <a:xfrm>
              <a:off x="6732588" y="1981200"/>
              <a:ext cx="542925" cy="314325"/>
            </a:xfrm>
            <a:custGeom>
              <a:avLst/>
              <a:gdLst>
                <a:gd name="T0" fmla="*/ 113 w 138"/>
                <a:gd name="T1" fmla="*/ 14 h 80"/>
                <a:gd name="T2" fmla="*/ 114 w 138"/>
                <a:gd name="T3" fmla="*/ 66 h 80"/>
                <a:gd name="T4" fmla="*/ 25 w 138"/>
                <a:gd name="T5" fmla="*/ 66 h 80"/>
                <a:gd name="T6" fmla="*/ 25 w 138"/>
                <a:gd name="T7" fmla="*/ 14 h 80"/>
                <a:gd name="T8" fmla="*/ 113 w 138"/>
                <a:gd name="T9" fmla="*/ 14 h 80"/>
              </a:gdLst>
              <a:ahLst/>
              <a:cxnLst>
                <a:cxn ang="0">
                  <a:pos x="T0" y="T1"/>
                </a:cxn>
                <a:cxn ang="0">
                  <a:pos x="T2" y="T3"/>
                </a:cxn>
                <a:cxn ang="0">
                  <a:pos x="T4" y="T5"/>
                </a:cxn>
                <a:cxn ang="0">
                  <a:pos x="T6" y="T7"/>
                </a:cxn>
                <a:cxn ang="0">
                  <a:pos x="T8" y="T9"/>
                </a:cxn>
              </a:cxnLst>
              <a:rect l="0" t="0" r="r" b="b"/>
              <a:pathLst>
                <a:path w="138" h="80">
                  <a:moveTo>
                    <a:pt x="113" y="14"/>
                  </a:moveTo>
                  <a:cubicBezTo>
                    <a:pt x="138" y="29"/>
                    <a:pt x="138" y="52"/>
                    <a:pt x="114" y="66"/>
                  </a:cubicBezTo>
                  <a:cubicBezTo>
                    <a:pt x="89" y="80"/>
                    <a:pt x="50" y="80"/>
                    <a:pt x="25" y="66"/>
                  </a:cubicBezTo>
                  <a:cubicBezTo>
                    <a:pt x="0" y="52"/>
                    <a:pt x="0" y="29"/>
                    <a:pt x="25" y="14"/>
                  </a:cubicBezTo>
                  <a:cubicBezTo>
                    <a:pt x="49" y="0"/>
                    <a:pt x="89" y="0"/>
                    <a:pt x="113"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7" name="Freeform 12"/>
            <p:cNvSpPr>
              <a:spLocks/>
            </p:cNvSpPr>
            <p:nvPr/>
          </p:nvSpPr>
          <p:spPr bwMode="auto">
            <a:xfrm>
              <a:off x="7291388" y="2287588"/>
              <a:ext cx="541338" cy="314325"/>
            </a:xfrm>
            <a:custGeom>
              <a:avLst/>
              <a:gdLst>
                <a:gd name="T0" fmla="*/ 113 w 138"/>
                <a:gd name="T1" fmla="*/ 14 h 80"/>
                <a:gd name="T2" fmla="*/ 114 w 138"/>
                <a:gd name="T3" fmla="*/ 66 h 80"/>
                <a:gd name="T4" fmla="*/ 25 w 138"/>
                <a:gd name="T5" fmla="*/ 66 h 80"/>
                <a:gd name="T6" fmla="*/ 25 w 138"/>
                <a:gd name="T7" fmla="*/ 14 h 80"/>
                <a:gd name="T8" fmla="*/ 113 w 138"/>
                <a:gd name="T9" fmla="*/ 14 h 80"/>
              </a:gdLst>
              <a:ahLst/>
              <a:cxnLst>
                <a:cxn ang="0">
                  <a:pos x="T0" y="T1"/>
                </a:cxn>
                <a:cxn ang="0">
                  <a:pos x="T2" y="T3"/>
                </a:cxn>
                <a:cxn ang="0">
                  <a:pos x="T4" y="T5"/>
                </a:cxn>
                <a:cxn ang="0">
                  <a:pos x="T6" y="T7"/>
                </a:cxn>
                <a:cxn ang="0">
                  <a:pos x="T8" y="T9"/>
                </a:cxn>
              </a:cxnLst>
              <a:rect l="0" t="0" r="r" b="b"/>
              <a:pathLst>
                <a:path w="138" h="80">
                  <a:moveTo>
                    <a:pt x="113" y="14"/>
                  </a:moveTo>
                  <a:cubicBezTo>
                    <a:pt x="138" y="28"/>
                    <a:pt x="138" y="51"/>
                    <a:pt x="114" y="66"/>
                  </a:cubicBezTo>
                  <a:cubicBezTo>
                    <a:pt x="89" y="80"/>
                    <a:pt x="49" y="80"/>
                    <a:pt x="25" y="66"/>
                  </a:cubicBezTo>
                  <a:cubicBezTo>
                    <a:pt x="0" y="51"/>
                    <a:pt x="0" y="28"/>
                    <a:pt x="25" y="14"/>
                  </a:cubicBezTo>
                  <a:cubicBezTo>
                    <a:pt x="49" y="0"/>
                    <a:pt x="89" y="0"/>
                    <a:pt x="113"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8" name="Freeform 13"/>
            <p:cNvSpPr>
              <a:spLocks/>
            </p:cNvSpPr>
            <p:nvPr/>
          </p:nvSpPr>
          <p:spPr bwMode="auto">
            <a:xfrm>
              <a:off x="3305175" y="2727325"/>
              <a:ext cx="2166938" cy="1317625"/>
            </a:xfrm>
            <a:custGeom>
              <a:avLst/>
              <a:gdLst>
                <a:gd name="T0" fmla="*/ 437 w 552"/>
                <a:gd name="T1" fmla="*/ 1 h 335"/>
                <a:gd name="T2" fmla="*/ 438 w 552"/>
                <a:gd name="T3" fmla="*/ 3 h 335"/>
                <a:gd name="T4" fmla="*/ 363 w 552"/>
                <a:gd name="T5" fmla="*/ 168 h 335"/>
                <a:gd name="T6" fmla="*/ 547 w 552"/>
                <a:gd name="T7" fmla="*/ 139 h 335"/>
                <a:gd name="T8" fmla="*/ 551 w 552"/>
                <a:gd name="T9" fmla="*/ 140 h 335"/>
                <a:gd name="T10" fmla="*/ 552 w 552"/>
                <a:gd name="T11" fmla="*/ 142 h 335"/>
                <a:gd name="T12" fmla="*/ 464 w 552"/>
                <a:gd name="T13" fmla="*/ 335 h 335"/>
                <a:gd name="T14" fmla="*/ 323 w 552"/>
                <a:gd name="T15" fmla="*/ 254 h 335"/>
                <a:gd name="T16" fmla="*/ 214 w 552"/>
                <a:gd name="T17" fmla="*/ 191 h 335"/>
                <a:gd name="T18" fmla="*/ 0 w 552"/>
                <a:gd name="T19" fmla="*/ 67 h 335"/>
                <a:gd name="T20" fmla="*/ 433 w 552"/>
                <a:gd name="T21" fmla="*/ 0 h 335"/>
                <a:gd name="T22" fmla="*/ 437 w 552"/>
                <a:gd name="T23" fmla="*/ 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2" h="335">
                  <a:moveTo>
                    <a:pt x="437" y="1"/>
                  </a:moveTo>
                  <a:cubicBezTo>
                    <a:pt x="438" y="1"/>
                    <a:pt x="439" y="2"/>
                    <a:pt x="438" y="3"/>
                  </a:cubicBezTo>
                  <a:cubicBezTo>
                    <a:pt x="363" y="168"/>
                    <a:pt x="363" y="168"/>
                    <a:pt x="363" y="168"/>
                  </a:cubicBezTo>
                  <a:cubicBezTo>
                    <a:pt x="547" y="139"/>
                    <a:pt x="547" y="139"/>
                    <a:pt x="547" y="139"/>
                  </a:cubicBezTo>
                  <a:cubicBezTo>
                    <a:pt x="548" y="139"/>
                    <a:pt x="550" y="140"/>
                    <a:pt x="551" y="140"/>
                  </a:cubicBezTo>
                  <a:cubicBezTo>
                    <a:pt x="552" y="141"/>
                    <a:pt x="552" y="142"/>
                    <a:pt x="552" y="142"/>
                  </a:cubicBezTo>
                  <a:cubicBezTo>
                    <a:pt x="464" y="335"/>
                    <a:pt x="464" y="335"/>
                    <a:pt x="464" y="335"/>
                  </a:cubicBezTo>
                  <a:cubicBezTo>
                    <a:pt x="323" y="254"/>
                    <a:pt x="323" y="254"/>
                    <a:pt x="323" y="254"/>
                  </a:cubicBezTo>
                  <a:cubicBezTo>
                    <a:pt x="214" y="191"/>
                    <a:pt x="214" y="191"/>
                    <a:pt x="214" y="191"/>
                  </a:cubicBezTo>
                  <a:cubicBezTo>
                    <a:pt x="0" y="67"/>
                    <a:pt x="0" y="67"/>
                    <a:pt x="0" y="67"/>
                  </a:cubicBezTo>
                  <a:cubicBezTo>
                    <a:pt x="433" y="0"/>
                    <a:pt x="433" y="0"/>
                    <a:pt x="433" y="0"/>
                  </a:cubicBezTo>
                  <a:cubicBezTo>
                    <a:pt x="435" y="0"/>
                    <a:pt x="436" y="0"/>
                    <a:pt x="437" y="1"/>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79" name="Freeform 14"/>
            <p:cNvSpPr>
              <a:spLocks noEditPoints="1"/>
            </p:cNvSpPr>
            <p:nvPr/>
          </p:nvSpPr>
          <p:spPr bwMode="auto">
            <a:xfrm>
              <a:off x="2755900" y="1811338"/>
              <a:ext cx="4562475" cy="2646363"/>
            </a:xfrm>
            <a:custGeom>
              <a:avLst/>
              <a:gdLst>
                <a:gd name="T0" fmla="*/ 547 w 1162"/>
                <a:gd name="T1" fmla="*/ 0 h 673"/>
                <a:gd name="T2" fmla="*/ 1162 w 1162"/>
                <a:gd name="T3" fmla="*/ 354 h 673"/>
                <a:gd name="T4" fmla="*/ 615 w 1162"/>
                <a:gd name="T5" fmla="*/ 673 h 673"/>
                <a:gd name="T6" fmla="*/ 0 w 1162"/>
                <a:gd name="T7" fmla="*/ 318 h 673"/>
                <a:gd name="T8" fmla="*/ 547 w 1162"/>
                <a:gd name="T9" fmla="*/ 0 h 673"/>
                <a:gd name="T10" fmla="*/ 463 w 1162"/>
                <a:gd name="T11" fmla="*/ 487 h 673"/>
                <a:gd name="T12" fmla="*/ 604 w 1162"/>
                <a:gd name="T13" fmla="*/ 568 h 673"/>
                <a:gd name="T14" fmla="*/ 692 w 1162"/>
                <a:gd name="T15" fmla="*/ 375 h 673"/>
                <a:gd name="T16" fmla="*/ 691 w 1162"/>
                <a:gd name="T17" fmla="*/ 373 h 673"/>
                <a:gd name="T18" fmla="*/ 687 w 1162"/>
                <a:gd name="T19" fmla="*/ 372 h 673"/>
                <a:gd name="T20" fmla="*/ 503 w 1162"/>
                <a:gd name="T21" fmla="*/ 401 h 673"/>
                <a:gd name="T22" fmla="*/ 578 w 1162"/>
                <a:gd name="T23" fmla="*/ 236 h 673"/>
                <a:gd name="T24" fmla="*/ 577 w 1162"/>
                <a:gd name="T25" fmla="*/ 234 h 673"/>
                <a:gd name="T26" fmla="*/ 573 w 1162"/>
                <a:gd name="T27" fmla="*/ 233 h 673"/>
                <a:gd name="T28" fmla="*/ 140 w 1162"/>
                <a:gd name="T29" fmla="*/ 300 h 673"/>
                <a:gd name="T30" fmla="*/ 354 w 1162"/>
                <a:gd name="T31" fmla="*/ 424 h 673"/>
                <a:gd name="T32" fmla="*/ 463 w 1162"/>
                <a:gd name="T33" fmla="*/ 487 h 673"/>
                <a:gd name="T34" fmla="*/ 884 w 1162"/>
                <a:gd name="T35" fmla="*/ 342 h 673"/>
                <a:gd name="T36" fmla="*/ 792 w 1162"/>
                <a:gd name="T37" fmla="*/ 342 h 673"/>
                <a:gd name="T38" fmla="*/ 792 w 1162"/>
                <a:gd name="T39" fmla="*/ 395 h 673"/>
                <a:gd name="T40" fmla="*/ 884 w 1162"/>
                <a:gd name="T41" fmla="*/ 395 h 673"/>
                <a:gd name="T42" fmla="*/ 884 w 1162"/>
                <a:gd name="T43" fmla="*/ 34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62" h="673">
                  <a:moveTo>
                    <a:pt x="547" y="0"/>
                  </a:moveTo>
                  <a:cubicBezTo>
                    <a:pt x="1162" y="354"/>
                    <a:pt x="1162" y="354"/>
                    <a:pt x="1162" y="354"/>
                  </a:cubicBezTo>
                  <a:cubicBezTo>
                    <a:pt x="615" y="673"/>
                    <a:pt x="615" y="673"/>
                    <a:pt x="615" y="673"/>
                  </a:cubicBezTo>
                  <a:cubicBezTo>
                    <a:pt x="0" y="318"/>
                    <a:pt x="0" y="318"/>
                    <a:pt x="0" y="318"/>
                  </a:cubicBezTo>
                  <a:lnTo>
                    <a:pt x="547" y="0"/>
                  </a:lnTo>
                  <a:close/>
                  <a:moveTo>
                    <a:pt x="463" y="487"/>
                  </a:moveTo>
                  <a:cubicBezTo>
                    <a:pt x="604" y="568"/>
                    <a:pt x="604" y="568"/>
                    <a:pt x="604" y="568"/>
                  </a:cubicBezTo>
                  <a:cubicBezTo>
                    <a:pt x="692" y="375"/>
                    <a:pt x="692" y="375"/>
                    <a:pt x="692" y="375"/>
                  </a:cubicBezTo>
                  <a:cubicBezTo>
                    <a:pt x="692" y="375"/>
                    <a:pt x="692" y="374"/>
                    <a:pt x="691" y="373"/>
                  </a:cubicBezTo>
                  <a:cubicBezTo>
                    <a:pt x="690" y="373"/>
                    <a:pt x="688" y="372"/>
                    <a:pt x="687" y="372"/>
                  </a:cubicBezTo>
                  <a:cubicBezTo>
                    <a:pt x="503" y="401"/>
                    <a:pt x="503" y="401"/>
                    <a:pt x="503" y="401"/>
                  </a:cubicBezTo>
                  <a:cubicBezTo>
                    <a:pt x="578" y="236"/>
                    <a:pt x="578" y="236"/>
                    <a:pt x="578" y="236"/>
                  </a:cubicBezTo>
                  <a:cubicBezTo>
                    <a:pt x="579" y="235"/>
                    <a:pt x="578" y="234"/>
                    <a:pt x="577" y="234"/>
                  </a:cubicBezTo>
                  <a:cubicBezTo>
                    <a:pt x="576" y="233"/>
                    <a:pt x="575" y="233"/>
                    <a:pt x="573" y="233"/>
                  </a:cubicBezTo>
                  <a:cubicBezTo>
                    <a:pt x="140" y="300"/>
                    <a:pt x="140" y="300"/>
                    <a:pt x="140" y="300"/>
                  </a:cubicBezTo>
                  <a:cubicBezTo>
                    <a:pt x="354" y="424"/>
                    <a:pt x="354" y="424"/>
                    <a:pt x="354" y="424"/>
                  </a:cubicBezTo>
                  <a:cubicBezTo>
                    <a:pt x="463" y="487"/>
                    <a:pt x="463" y="487"/>
                    <a:pt x="463" y="487"/>
                  </a:cubicBezTo>
                  <a:moveTo>
                    <a:pt x="884" y="342"/>
                  </a:moveTo>
                  <a:cubicBezTo>
                    <a:pt x="858" y="327"/>
                    <a:pt x="817" y="327"/>
                    <a:pt x="792" y="342"/>
                  </a:cubicBezTo>
                  <a:cubicBezTo>
                    <a:pt x="766" y="357"/>
                    <a:pt x="766" y="380"/>
                    <a:pt x="792" y="395"/>
                  </a:cubicBezTo>
                  <a:cubicBezTo>
                    <a:pt x="818" y="410"/>
                    <a:pt x="859" y="410"/>
                    <a:pt x="884" y="395"/>
                  </a:cubicBezTo>
                  <a:cubicBezTo>
                    <a:pt x="909" y="380"/>
                    <a:pt x="909" y="357"/>
                    <a:pt x="884" y="34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0" name="Freeform 15"/>
            <p:cNvSpPr>
              <a:spLocks/>
            </p:cNvSpPr>
            <p:nvPr/>
          </p:nvSpPr>
          <p:spPr bwMode="auto">
            <a:xfrm>
              <a:off x="5762625" y="3097213"/>
              <a:ext cx="561975" cy="325438"/>
            </a:xfrm>
            <a:custGeom>
              <a:avLst/>
              <a:gdLst>
                <a:gd name="T0" fmla="*/ 118 w 143"/>
                <a:gd name="T1" fmla="*/ 15 h 83"/>
                <a:gd name="T2" fmla="*/ 118 w 143"/>
                <a:gd name="T3" fmla="*/ 68 h 83"/>
                <a:gd name="T4" fmla="*/ 26 w 143"/>
                <a:gd name="T5" fmla="*/ 68 h 83"/>
                <a:gd name="T6" fmla="*/ 26 w 143"/>
                <a:gd name="T7" fmla="*/ 15 h 83"/>
                <a:gd name="T8" fmla="*/ 118 w 143"/>
                <a:gd name="T9" fmla="*/ 15 h 83"/>
              </a:gdLst>
              <a:ahLst/>
              <a:cxnLst>
                <a:cxn ang="0">
                  <a:pos x="T0" y="T1"/>
                </a:cxn>
                <a:cxn ang="0">
                  <a:pos x="T2" y="T3"/>
                </a:cxn>
                <a:cxn ang="0">
                  <a:pos x="T4" y="T5"/>
                </a:cxn>
                <a:cxn ang="0">
                  <a:pos x="T6" y="T7"/>
                </a:cxn>
                <a:cxn ang="0">
                  <a:pos x="T8" y="T9"/>
                </a:cxn>
              </a:cxnLst>
              <a:rect l="0" t="0" r="r" b="b"/>
              <a:pathLst>
                <a:path w="143" h="83">
                  <a:moveTo>
                    <a:pt x="118" y="15"/>
                  </a:moveTo>
                  <a:cubicBezTo>
                    <a:pt x="143" y="30"/>
                    <a:pt x="143" y="53"/>
                    <a:pt x="118" y="68"/>
                  </a:cubicBezTo>
                  <a:cubicBezTo>
                    <a:pt x="93" y="83"/>
                    <a:pt x="52" y="83"/>
                    <a:pt x="26" y="68"/>
                  </a:cubicBezTo>
                  <a:cubicBezTo>
                    <a:pt x="0" y="53"/>
                    <a:pt x="0" y="30"/>
                    <a:pt x="26" y="15"/>
                  </a:cubicBezTo>
                  <a:cubicBezTo>
                    <a:pt x="51" y="0"/>
                    <a:pt x="92" y="0"/>
                    <a:pt x="118" y="15"/>
                  </a:cubicBezTo>
                  <a:close/>
                </a:path>
              </a:pathLst>
            </a:custGeom>
            <a:solidFill>
              <a:srgbClr val="FE2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1" name="Freeform 16"/>
            <p:cNvSpPr>
              <a:spLocks/>
            </p:cNvSpPr>
            <p:nvPr/>
          </p:nvSpPr>
          <p:spPr bwMode="auto">
            <a:xfrm>
              <a:off x="2543175" y="3249613"/>
              <a:ext cx="2297113" cy="1341438"/>
            </a:xfrm>
            <a:custGeom>
              <a:avLst/>
              <a:gdLst>
                <a:gd name="T0" fmla="*/ 1437 w 1447"/>
                <a:gd name="T1" fmla="*/ 845 h 845"/>
                <a:gd name="T2" fmla="*/ 0 w 1447"/>
                <a:gd name="T3" fmla="*/ 13 h 845"/>
                <a:gd name="T4" fmla="*/ 7 w 1447"/>
                <a:gd name="T5" fmla="*/ 0 h 845"/>
                <a:gd name="T6" fmla="*/ 1447 w 1447"/>
                <a:gd name="T7" fmla="*/ 830 h 845"/>
                <a:gd name="T8" fmla="*/ 1437 w 1447"/>
                <a:gd name="T9" fmla="*/ 845 h 845"/>
              </a:gdLst>
              <a:ahLst/>
              <a:cxnLst>
                <a:cxn ang="0">
                  <a:pos x="T0" y="T1"/>
                </a:cxn>
                <a:cxn ang="0">
                  <a:pos x="T2" y="T3"/>
                </a:cxn>
                <a:cxn ang="0">
                  <a:pos x="T4" y="T5"/>
                </a:cxn>
                <a:cxn ang="0">
                  <a:pos x="T6" y="T7"/>
                </a:cxn>
                <a:cxn ang="0">
                  <a:pos x="T8" y="T9"/>
                </a:cxn>
              </a:cxnLst>
              <a:rect l="0" t="0" r="r" b="b"/>
              <a:pathLst>
                <a:path w="1447" h="845">
                  <a:moveTo>
                    <a:pt x="1437" y="845"/>
                  </a:moveTo>
                  <a:lnTo>
                    <a:pt x="0" y="13"/>
                  </a:lnTo>
                  <a:lnTo>
                    <a:pt x="7" y="0"/>
                  </a:lnTo>
                  <a:lnTo>
                    <a:pt x="1447" y="830"/>
                  </a:lnTo>
                  <a:lnTo>
                    <a:pt x="1437" y="8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2" name="Freeform 17"/>
            <p:cNvSpPr>
              <a:spLocks/>
            </p:cNvSpPr>
            <p:nvPr/>
          </p:nvSpPr>
          <p:spPr bwMode="auto">
            <a:xfrm>
              <a:off x="2252663" y="3403600"/>
              <a:ext cx="2297113" cy="1344613"/>
            </a:xfrm>
            <a:custGeom>
              <a:avLst/>
              <a:gdLst>
                <a:gd name="T0" fmla="*/ 1440 w 1447"/>
                <a:gd name="T1" fmla="*/ 847 h 847"/>
                <a:gd name="T2" fmla="*/ 0 w 1447"/>
                <a:gd name="T3" fmla="*/ 15 h 847"/>
                <a:gd name="T4" fmla="*/ 7 w 1447"/>
                <a:gd name="T5" fmla="*/ 0 h 847"/>
                <a:gd name="T6" fmla="*/ 1447 w 1447"/>
                <a:gd name="T7" fmla="*/ 832 h 847"/>
                <a:gd name="T8" fmla="*/ 1440 w 1447"/>
                <a:gd name="T9" fmla="*/ 847 h 847"/>
              </a:gdLst>
              <a:ahLst/>
              <a:cxnLst>
                <a:cxn ang="0">
                  <a:pos x="T0" y="T1"/>
                </a:cxn>
                <a:cxn ang="0">
                  <a:pos x="T2" y="T3"/>
                </a:cxn>
                <a:cxn ang="0">
                  <a:pos x="T4" y="T5"/>
                </a:cxn>
                <a:cxn ang="0">
                  <a:pos x="T6" y="T7"/>
                </a:cxn>
                <a:cxn ang="0">
                  <a:pos x="T8" y="T9"/>
                </a:cxn>
              </a:cxnLst>
              <a:rect l="0" t="0" r="r" b="b"/>
              <a:pathLst>
                <a:path w="1447" h="847">
                  <a:moveTo>
                    <a:pt x="1440" y="847"/>
                  </a:moveTo>
                  <a:lnTo>
                    <a:pt x="0" y="15"/>
                  </a:lnTo>
                  <a:lnTo>
                    <a:pt x="7" y="0"/>
                  </a:lnTo>
                  <a:lnTo>
                    <a:pt x="1447" y="832"/>
                  </a:lnTo>
                  <a:lnTo>
                    <a:pt x="1440" y="8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3" name="Freeform 18"/>
            <p:cNvSpPr>
              <a:spLocks/>
            </p:cNvSpPr>
            <p:nvPr/>
          </p:nvSpPr>
          <p:spPr bwMode="auto">
            <a:xfrm>
              <a:off x="1962150" y="3560763"/>
              <a:ext cx="2297113" cy="1341438"/>
            </a:xfrm>
            <a:custGeom>
              <a:avLst/>
              <a:gdLst>
                <a:gd name="T0" fmla="*/ 1440 w 1447"/>
                <a:gd name="T1" fmla="*/ 845 h 845"/>
                <a:gd name="T2" fmla="*/ 0 w 1447"/>
                <a:gd name="T3" fmla="*/ 12 h 845"/>
                <a:gd name="T4" fmla="*/ 7 w 1447"/>
                <a:gd name="T5" fmla="*/ 0 h 845"/>
                <a:gd name="T6" fmla="*/ 1447 w 1447"/>
                <a:gd name="T7" fmla="*/ 832 h 845"/>
                <a:gd name="T8" fmla="*/ 1440 w 1447"/>
                <a:gd name="T9" fmla="*/ 845 h 845"/>
              </a:gdLst>
              <a:ahLst/>
              <a:cxnLst>
                <a:cxn ang="0">
                  <a:pos x="T0" y="T1"/>
                </a:cxn>
                <a:cxn ang="0">
                  <a:pos x="T2" y="T3"/>
                </a:cxn>
                <a:cxn ang="0">
                  <a:pos x="T4" y="T5"/>
                </a:cxn>
                <a:cxn ang="0">
                  <a:pos x="T6" y="T7"/>
                </a:cxn>
                <a:cxn ang="0">
                  <a:pos x="T8" y="T9"/>
                </a:cxn>
              </a:cxnLst>
              <a:rect l="0" t="0" r="r" b="b"/>
              <a:pathLst>
                <a:path w="1447" h="845">
                  <a:moveTo>
                    <a:pt x="1440" y="845"/>
                  </a:moveTo>
                  <a:lnTo>
                    <a:pt x="0" y="12"/>
                  </a:lnTo>
                  <a:lnTo>
                    <a:pt x="7" y="0"/>
                  </a:lnTo>
                  <a:lnTo>
                    <a:pt x="1447" y="832"/>
                  </a:lnTo>
                  <a:lnTo>
                    <a:pt x="1440" y="8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84" name="Freeform 19"/>
            <p:cNvSpPr>
              <a:spLocks/>
            </p:cNvSpPr>
            <p:nvPr/>
          </p:nvSpPr>
          <p:spPr bwMode="auto">
            <a:xfrm>
              <a:off x="1671638" y="3714750"/>
              <a:ext cx="2297113" cy="1344613"/>
            </a:xfrm>
            <a:custGeom>
              <a:avLst/>
              <a:gdLst>
                <a:gd name="T0" fmla="*/ 1439 w 1447"/>
                <a:gd name="T1" fmla="*/ 847 h 847"/>
                <a:gd name="T2" fmla="*/ 0 w 1447"/>
                <a:gd name="T3" fmla="*/ 15 h 847"/>
                <a:gd name="T4" fmla="*/ 7 w 1447"/>
                <a:gd name="T5" fmla="*/ 0 h 847"/>
                <a:gd name="T6" fmla="*/ 1447 w 1447"/>
                <a:gd name="T7" fmla="*/ 832 h 847"/>
                <a:gd name="T8" fmla="*/ 1439 w 1447"/>
                <a:gd name="T9" fmla="*/ 847 h 847"/>
              </a:gdLst>
              <a:ahLst/>
              <a:cxnLst>
                <a:cxn ang="0">
                  <a:pos x="T0" y="T1"/>
                </a:cxn>
                <a:cxn ang="0">
                  <a:pos x="T2" y="T3"/>
                </a:cxn>
                <a:cxn ang="0">
                  <a:pos x="T4" y="T5"/>
                </a:cxn>
                <a:cxn ang="0">
                  <a:pos x="T6" y="T7"/>
                </a:cxn>
                <a:cxn ang="0">
                  <a:pos x="T8" y="T9"/>
                </a:cxn>
              </a:cxnLst>
              <a:rect l="0" t="0" r="r" b="b"/>
              <a:pathLst>
                <a:path w="1447" h="847">
                  <a:moveTo>
                    <a:pt x="1439" y="847"/>
                  </a:moveTo>
                  <a:lnTo>
                    <a:pt x="0" y="15"/>
                  </a:lnTo>
                  <a:lnTo>
                    <a:pt x="7" y="0"/>
                  </a:lnTo>
                  <a:lnTo>
                    <a:pt x="1447" y="832"/>
                  </a:lnTo>
                  <a:lnTo>
                    <a:pt x="1439" y="8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804" name="Group 803"/>
          <p:cNvGrpSpPr/>
          <p:nvPr/>
        </p:nvGrpSpPr>
        <p:grpSpPr>
          <a:xfrm>
            <a:off x="11011644" y="4380427"/>
            <a:ext cx="601505" cy="425698"/>
            <a:chOff x="2936875" y="5048250"/>
            <a:chExt cx="863600" cy="611188"/>
          </a:xfrm>
        </p:grpSpPr>
        <p:sp>
          <p:nvSpPr>
            <p:cNvPr id="805" name="Freeform 138"/>
            <p:cNvSpPr>
              <a:spLocks/>
            </p:cNvSpPr>
            <p:nvPr/>
          </p:nvSpPr>
          <p:spPr bwMode="auto">
            <a:xfrm>
              <a:off x="3011488" y="5153025"/>
              <a:ext cx="68263" cy="180975"/>
            </a:xfrm>
            <a:custGeom>
              <a:avLst/>
              <a:gdLst>
                <a:gd name="T0" fmla="*/ 43 w 43"/>
                <a:gd name="T1" fmla="*/ 44 h 114"/>
                <a:gd name="T2" fmla="*/ 43 w 43"/>
                <a:gd name="T3" fmla="*/ 114 h 114"/>
                <a:gd name="T4" fmla="*/ 0 w 43"/>
                <a:gd name="T5" fmla="*/ 70 h 114"/>
                <a:gd name="T6" fmla="*/ 0 w 43"/>
                <a:gd name="T7" fmla="*/ 0 h 114"/>
                <a:gd name="T8" fmla="*/ 43 w 43"/>
                <a:gd name="T9" fmla="*/ 44 h 114"/>
              </a:gdLst>
              <a:ahLst/>
              <a:cxnLst>
                <a:cxn ang="0">
                  <a:pos x="T0" y="T1"/>
                </a:cxn>
                <a:cxn ang="0">
                  <a:pos x="T2" y="T3"/>
                </a:cxn>
                <a:cxn ang="0">
                  <a:pos x="T4" y="T5"/>
                </a:cxn>
                <a:cxn ang="0">
                  <a:pos x="T6" y="T7"/>
                </a:cxn>
                <a:cxn ang="0">
                  <a:pos x="T8" y="T9"/>
                </a:cxn>
              </a:cxnLst>
              <a:rect l="0" t="0" r="r" b="b"/>
              <a:pathLst>
                <a:path w="43" h="114">
                  <a:moveTo>
                    <a:pt x="43" y="44"/>
                  </a:moveTo>
                  <a:lnTo>
                    <a:pt x="43" y="114"/>
                  </a:lnTo>
                  <a:lnTo>
                    <a:pt x="0" y="70"/>
                  </a:lnTo>
                  <a:lnTo>
                    <a:pt x="0" y="0"/>
                  </a:lnTo>
                  <a:lnTo>
                    <a:pt x="43" y="44"/>
                  </a:lnTo>
                  <a:close/>
                </a:path>
              </a:pathLst>
            </a:custGeom>
            <a:solidFill>
              <a:srgbClr val="053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6" name="Freeform 139"/>
            <p:cNvSpPr>
              <a:spLocks/>
            </p:cNvSpPr>
            <p:nvPr/>
          </p:nvSpPr>
          <p:spPr bwMode="auto">
            <a:xfrm>
              <a:off x="3660775" y="5153025"/>
              <a:ext cx="66675" cy="180975"/>
            </a:xfrm>
            <a:custGeom>
              <a:avLst/>
              <a:gdLst>
                <a:gd name="T0" fmla="*/ 42 w 42"/>
                <a:gd name="T1" fmla="*/ 0 h 114"/>
                <a:gd name="T2" fmla="*/ 42 w 42"/>
                <a:gd name="T3" fmla="*/ 70 h 114"/>
                <a:gd name="T4" fmla="*/ 0 w 42"/>
                <a:gd name="T5" fmla="*/ 114 h 114"/>
                <a:gd name="T6" fmla="*/ 0 w 42"/>
                <a:gd name="T7" fmla="*/ 44 h 114"/>
                <a:gd name="T8" fmla="*/ 42 w 42"/>
                <a:gd name="T9" fmla="*/ 0 h 114"/>
              </a:gdLst>
              <a:ahLst/>
              <a:cxnLst>
                <a:cxn ang="0">
                  <a:pos x="T0" y="T1"/>
                </a:cxn>
                <a:cxn ang="0">
                  <a:pos x="T2" y="T3"/>
                </a:cxn>
                <a:cxn ang="0">
                  <a:pos x="T4" y="T5"/>
                </a:cxn>
                <a:cxn ang="0">
                  <a:pos x="T6" y="T7"/>
                </a:cxn>
                <a:cxn ang="0">
                  <a:pos x="T8" y="T9"/>
                </a:cxn>
              </a:cxnLst>
              <a:rect l="0" t="0" r="r" b="b"/>
              <a:pathLst>
                <a:path w="42" h="114">
                  <a:moveTo>
                    <a:pt x="42" y="0"/>
                  </a:moveTo>
                  <a:lnTo>
                    <a:pt x="42" y="70"/>
                  </a:lnTo>
                  <a:lnTo>
                    <a:pt x="0" y="114"/>
                  </a:lnTo>
                  <a:lnTo>
                    <a:pt x="0" y="44"/>
                  </a:lnTo>
                  <a:lnTo>
                    <a:pt x="42" y="0"/>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7" name="Freeform 140"/>
            <p:cNvSpPr>
              <a:spLocks/>
            </p:cNvSpPr>
            <p:nvPr/>
          </p:nvSpPr>
          <p:spPr bwMode="auto">
            <a:xfrm>
              <a:off x="3135313" y="5149850"/>
              <a:ext cx="468313" cy="260350"/>
            </a:xfrm>
            <a:custGeom>
              <a:avLst/>
              <a:gdLst>
                <a:gd name="T0" fmla="*/ 785 w 785"/>
                <a:gd name="T1" fmla="*/ 249 h 436"/>
                <a:gd name="T2" fmla="*/ 785 w 785"/>
                <a:gd name="T3" fmla="*/ 433 h 436"/>
                <a:gd name="T4" fmla="*/ 671 w 785"/>
                <a:gd name="T5" fmla="*/ 274 h 436"/>
                <a:gd name="T6" fmla="*/ 116 w 785"/>
                <a:gd name="T7" fmla="*/ 274 h 436"/>
                <a:gd name="T8" fmla="*/ 0 w 785"/>
                <a:gd name="T9" fmla="*/ 436 h 436"/>
                <a:gd name="T10" fmla="*/ 0 w 785"/>
                <a:gd name="T11" fmla="*/ 251 h 436"/>
                <a:gd name="T12" fmla="*/ 116 w 785"/>
                <a:gd name="T13" fmla="*/ 89 h 436"/>
                <a:gd name="T14" fmla="*/ 671 w 785"/>
                <a:gd name="T15" fmla="*/ 89 h 436"/>
                <a:gd name="T16" fmla="*/ 785 w 785"/>
                <a:gd name="T17" fmla="*/ 24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5" h="436">
                  <a:moveTo>
                    <a:pt x="785" y="249"/>
                  </a:moveTo>
                  <a:cubicBezTo>
                    <a:pt x="785" y="433"/>
                    <a:pt x="785" y="433"/>
                    <a:pt x="785" y="433"/>
                  </a:cubicBezTo>
                  <a:cubicBezTo>
                    <a:pt x="785" y="376"/>
                    <a:pt x="747" y="318"/>
                    <a:pt x="671" y="274"/>
                  </a:cubicBezTo>
                  <a:cubicBezTo>
                    <a:pt x="519" y="185"/>
                    <a:pt x="270" y="185"/>
                    <a:pt x="116" y="274"/>
                  </a:cubicBezTo>
                  <a:cubicBezTo>
                    <a:pt x="39" y="318"/>
                    <a:pt x="0" y="377"/>
                    <a:pt x="0" y="436"/>
                  </a:cubicBezTo>
                  <a:cubicBezTo>
                    <a:pt x="0" y="251"/>
                    <a:pt x="0" y="251"/>
                    <a:pt x="0" y="251"/>
                  </a:cubicBezTo>
                  <a:cubicBezTo>
                    <a:pt x="0" y="193"/>
                    <a:pt x="38" y="134"/>
                    <a:pt x="116" y="89"/>
                  </a:cubicBezTo>
                  <a:cubicBezTo>
                    <a:pt x="270" y="0"/>
                    <a:pt x="518" y="0"/>
                    <a:pt x="671" y="89"/>
                  </a:cubicBezTo>
                  <a:cubicBezTo>
                    <a:pt x="747" y="133"/>
                    <a:pt x="785" y="191"/>
                    <a:pt x="785" y="249"/>
                  </a:cubicBez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8" name="Freeform 141"/>
            <p:cNvSpPr>
              <a:spLocks noEditPoints="1"/>
            </p:cNvSpPr>
            <p:nvPr/>
          </p:nvSpPr>
          <p:spPr bwMode="auto">
            <a:xfrm>
              <a:off x="2936875" y="5341938"/>
              <a:ext cx="863600" cy="317500"/>
            </a:xfrm>
            <a:custGeom>
              <a:avLst/>
              <a:gdLst>
                <a:gd name="T0" fmla="*/ 1446 w 1446"/>
                <a:gd name="T1" fmla="*/ 185 h 531"/>
                <a:gd name="T2" fmla="*/ 1446 w 1446"/>
                <a:gd name="T3" fmla="*/ 0 h 531"/>
                <a:gd name="T4" fmla="*/ 1222 w 1446"/>
                <a:gd name="T5" fmla="*/ 37 h 531"/>
                <a:gd name="T6" fmla="*/ 1209 w 1446"/>
                <a:gd name="T7" fmla="*/ 55 h 531"/>
                <a:gd name="T8" fmla="*/ 1210 w 1446"/>
                <a:gd name="T9" fmla="*/ 237 h 531"/>
                <a:gd name="T10" fmla="*/ 1144 w 1446"/>
                <a:gd name="T11" fmla="*/ 275 h 531"/>
                <a:gd name="T12" fmla="*/ 942 w 1446"/>
                <a:gd name="T13" fmla="*/ 210 h 531"/>
                <a:gd name="T14" fmla="*/ 910 w 1446"/>
                <a:gd name="T15" fmla="*/ 217 h 531"/>
                <a:gd name="T16" fmla="*/ 846 w 1446"/>
                <a:gd name="T17" fmla="*/ 346 h 531"/>
                <a:gd name="T18" fmla="*/ 596 w 1446"/>
                <a:gd name="T19" fmla="*/ 346 h 531"/>
                <a:gd name="T20" fmla="*/ 533 w 1446"/>
                <a:gd name="T21" fmla="*/ 217 h 531"/>
                <a:gd name="T22" fmla="*/ 502 w 1446"/>
                <a:gd name="T23" fmla="*/ 210 h 531"/>
                <a:gd name="T24" fmla="*/ 299 w 1446"/>
                <a:gd name="T25" fmla="*/ 275 h 531"/>
                <a:gd name="T26" fmla="*/ 237 w 1446"/>
                <a:gd name="T27" fmla="*/ 239 h 531"/>
                <a:gd name="T28" fmla="*/ 236 w 1446"/>
                <a:gd name="T29" fmla="*/ 55 h 531"/>
                <a:gd name="T30" fmla="*/ 223 w 1446"/>
                <a:gd name="T31" fmla="*/ 37 h 531"/>
                <a:gd name="T32" fmla="*/ 0 w 1446"/>
                <a:gd name="T33" fmla="*/ 0 h 531"/>
                <a:gd name="T34" fmla="*/ 1 w 1446"/>
                <a:gd name="T35" fmla="*/ 185 h 531"/>
                <a:gd name="T36" fmla="*/ 123 w 1446"/>
                <a:gd name="T37" fmla="*/ 205 h 531"/>
                <a:gd name="T38" fmla="*/ 123 w 1446"/>
                <a:gd name="T39" fmla="*/ 357 h 531"/>
                <a:gd name="T40" fmla="*/ 299 w 1446"/>
                <a:gd name="T41" fmla="*/ 460 h 531"/>
                <a:gd name="T42" fmla="*/ 502 w 1446"/>
                <a:gd name="T43" fmla="*/ 394 h 531"/>
                <a:gd name="T44" fmla="*/ 534 w 1446"/>
                <a:gd name="T45" fmla="*/ 402 h 531"/>
                <a:gd name="T46" fmla="*/ 597 w 1446"/>
                <a:gd name="T47" fmla="*/ 531 h 531"/>
                <a:gd name="T48" fmla="*/ 846 w 1446"/>
                <a:gd name="T49" fmla="*/ 531 h 531"/>
                <a:gd name="T50" fmla="*/ 911 w 1446"/>
                <a:gd name="T51" fmla="*/ 402 h 531"/>
                <a:gd name="T52" fmla="*/ 943 w 1446"/>
                <a:gd name="T53" fmla="*/ 394 h 531"/>
                <a:gd name="T54" fmla="*/ 1145 w 1446"/>
                <a:gd name="T55" fmla="*/ 460 h 531"/>
                <a:gd name="T56" fmla="*/ 1322 w 1446"/>
                <a:gd name="T57" fmla="*/ 357 h 531"/>
                <a:gd name="T58" fmla="*/ 1321 w 1446"/>
                <a:gd name="T59" fmla="*/ 205 h 531"/>
                <a:gd name="T60" fmla="*/ 1446 w 1446"/>
                <a:gd name="T61" fmla="*/ 185 h 531"/>
                <a:gd name="T62" fmla="*/ 200 w 1446"/>
                <a:gd name="T63" fmla="*/ 218 h 531"/>
                <a:gd name="T64" fmla="*/ 224 w 1446"/>
                <a:gd name="T65" fmla="*/ 222 h 531"/>
                <a:gd name="T66" fmla="*/ 236 w 1446"/>
                <a:gd name="T67" fmla="*/ 238 h 531"/>
                <a:gd name="T68" fmla="*/ 200 w 1446"/>
                <a:gd name="T69" fmla="*/ 218 h 531"/>
                <a:gd name="T70" fmla="*/ 1214 w 1446"/>
                <a:gd name="T71" fmla="*/ 235 h 531"/>
                <a:gd name="T72" fmla="*/ 1223 w 1446"/>
                <a:gd name="T73" fmla="*/ 222 h 531"/>
                <a:gd name="T74" fmla="*/ 1242 w 1446"/>
                <a:gd name="T75" fmla="*/ 218 h 531"/>
                <a:gd name="T76" fmla="*/ 1214 w 1446"/>
                <a:gd name="T77" fmla="*/ 235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46" h="531">
                  <a:moveTo>
                    <a:pt x="1446" y="185"/>
                  </a:moveTo>
                  <a:cubicBezTo>
                    <a:pt x="1446" y="0"/>
                    <a:pt x="1446" y="0"/>
                    <a:pt x="1446" y="0"/>
                  </a:cubicBezTo>
                  <a:cubicBezTo>
                    <a:pt x="1222" y="37"/>
                    <a:pt x="1222" y="37"/>
                    <a:pt x="1222" y="37"/>
                  </a:cubicBezTo>
                  <a:cubicBezTo>
                    <a:pt x="1218" y="43"/>
                    <a:pt x="1214" y="49"/>
                    <a:pt x="1209" y="55"/>
                  </a:cubicBezTo>
                  <a:cubicBezTo>
                    <a:pt x="1210" y="237"/>
                    <a:pt x="1210" y="237"/>
                    <a:pt x="1210" y="237"/>
                  </a:cubicBezTo>
                  <a:cubicBezTo>
                    <a:pt x="1144" y="275"/>
                    <a:pt x="1144" y="275"/>
                    <a:pt x="1144" y="275"/>
                  </a:cubicBezTo>
                  <a:cubicBezTo>
                    <a:pt x="942" y="210"/>
                    <a:pt x="942" y="210"/>
                    <a:pt x="942" y="210"/>
                  </a:cubicBezTo>
                  <a:cubicBezTo>
                    <a:pt x="932" y="212"/>
                    <a:pt x="921" y="215"/>
                    <a:pt x="910" y="217"/>
                  </a:cubicBezTo>
                  <a:cubicBezTo>
                    <a:pt x="846" y="346"/>
                    <a:pt x="846" y="346"/>
                    <a:pt x="846" y="346"/>
                  </a:cubicBezTo>
                  <a:cubicBezTo>
                    <a:pt x="596" y="346"/>
                    <a:pt x="596" y="346"/>
                    <a:pt x="596" y="346"/>
                  </a:cubicBezTo>
                  <a:cubicBezTo>
                    <a:pt x="533" y="217"/>
                    <a:pt x="533" y="217"/>
                    <a:pt x="533" y="217"/>
                  </a:cubicBezTo>
                  <a:cubicBezTo>
                    <a:pt x="523" y="215"/>
                    <a:pt x="512" y="212"/>
                    <a:pt x="502" y="210"/>
                  </a:cubicBezTo>
                  <a:cubicBezTo>
                    <a:pt x="299" y="275"/>
                    <a:pt x="299" y="275"/>
                    <a:pt x="299" y="275"/>
                  </a:cubicBezTo>
                  <a:cubicBezTo>
                    <a:pt x="237" y="239"/>
                    <a:pt x="237" y="239"/>
                    <a:pt x="237" y="239"/>
                  </a:cubicBezTo>
                  <a:cubicBezTo>
                    <a:pt x="236" y="55"/>
                    <a:pt x="236" y="55"/>
                    <a:pt x="236" y="55"/>
                  </a:cubicBezTo>
                  <a:cubicBezTo>
                    <a:pt x="232" y="49"/>
                    <a:pt x="227" y="43"/>
                    <a:pt x="223" y="37"/>
                  </a:cubicBezTo>
                  <a:cubicBezTo>
                    <a:pt x="0" y="0"/>
                    <a:pt x="0" y="0"/>
                    <a:pt x="0" y="0"/>
                  </a:cubicBezTo>
                  <a:cubicBezTo>
                    <a:pt x="1" y="185"/>
                    <a:pt x="1" y="185"/>
                    <a:pt x="1" y="185"/>
                  </a:cubicBezTo>
                  <a:cubicBezTo>
                    <a:pt x="123" y="205"/>
                    <a:pt x="123" y="205"/>
                    <a:pt x="123" y="205"/>
                  </a:cubicBezTo>
                  <a:cubicBezTo>
                    <a:pt x="123" y="357"/>
                    <a:pt x="123" y="357"/>
                    <a:pt x="123" y="357"/>
                  </a:cubicBezTo>
                  <a:cubicBezTo>
                    <a:pt x="299" y="460"/>
                    <a:pt x="299" y="460"/>
                    <a:pt x="299" y="460"/>
                  </a:cubicBezTo>
                  <a:cubicBezTo>
                    <a:pt x="502" y="394"/>
                    <a:pt x="502" y="394"/>
                    <a:pt x="502" y="394"/>
                  </a:cubicBezTo>
                  <a:cubicBezTo>
                    <a:pt x="513" y="397"/>
                    <a:pt x="523" y="399"/>
                    <a:pt x="534" y="402"/>
                  </a:cubicBezTo>
                  <a:cubicBezTo>
                    <a:pt x="597" y="531"/>
                    <a:pt x="597" y="531"/>
                    <a:pt x="597" y="531"/>
                  </a:cubicBezTo>
                  <a:cubicBezTo>
                    <a:pt x="846" y="531"/>
                    <a:pt x="846" y="531"/>
                    <a:pt x="846" y="531"/>
                  </a:cubicBezTo>
                  <a:cubicBezTo>
                    <a:pt x="911" y="402"/>
                    <a:pt x="911" y="402"/>
                    <a:pt x="911" y="402"/>
                  </a:cubicBezTo>
                  <a:cubicBezTo>
                    <a:pt x="921" y="400"/>
                    <a:pt x="932" y="397"/>
                    <a:pt x="943" y="394"/>
                  </a:cubicBezTo>
                  <a:cubicBezTo>
                    <a:pt x="1145" y="460"/>
                    <a:pt x="1145" y="460"/>
                    <a:pt x="1145" y="460"/>
                  </a:cubicBezTo>
                  <a:cubicBezTo>
                    <a:pt x="1322" y="357"/>
                    <a:pt x="1322" y="357"/>
                    <a:pt x="1322" y="357"/>
                  </a:cubicBezTo>
                  <a:cubicBezTo>
                    <a:pt x="1321" y="205"/>
                    <a:pt x="1321" y="205"/>
                    <a:pt x="1321" y="205"/>
                  </a:cubicBezTo>
                  <a:lnTo>
                    <a:pt x="1446" y="185"/>
                  </a:lnTo>
                  <a:close/>
                  <a:moveTo>
                    <a:pt x="200" y="218"/>
                  </a:moveTo>
                  <a:cubicBezTo>
                    <a:pt x="224" y="222"/>
                    <a:pt x="224" y="222"/>
                    <a:pt x="224" y="222"/>
                  </a:cubicBezTo>
                  <a:cubicBezTo>
                    <a:pt x="227" y="227"/>
                    <a:pt x="231" y="233"/>
                    <a:pt x="236" y="238"/>
                  </a:cubicBezTo>
                  <a:lnTo>
                    <a:pt x="200" y="218"/>
                  </a:lnTo>
                  <a:close/>
                  <a:moveTo>
                    <a:pt x="1214" y="235"/>
                  </a:moveTo>
                  <a:cubicBezTo>
                    <a:pt x="1217" y="230"/>
                    <a:pt x="1220" y="226"/>
                    <a:pt x="1223" y="222"/>
                  </a:cubicBezTo>
                  <a:cubicBezTo>
                    <a:pt x="1242" y="218"/>
                    <a:pt x="1242" y="218"/>
                    <a:pt x="1242" y="218"/>
                  </a:cubicBezTo>
                  <a:lnTo>
                    <a:pt x="1214" y="235"/>
                  </a:lnTo>
                  <a:close/>
                </a:path>
              </a:pathLst>
            </a:custGeom>
            <a:solidFill>
              <a:srgbClr val="053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809" name="Freeform 142"/>
            <p:cNvSpPr>
              <a:spLocks noEditPoints="1"/>
            </p:cNvSpPr>
            <p:nvPr/>
          </p:nvSpPr>
          <p:spPr bwMode="auto">
            <a:xfrm>
              <a:off x="2936875" y="5048250"/>
              <a:ext cx="863600" cy="500063"/>
            </a:xfrm>
            <a:custGeom>
              <a:avLst/>
              <a:gdLst>
                <a:gd name="T0" fmla="*/ 1324 w 1446"/>
                <a:gd name="T1" fmla="*/ 174 h 837"/>
                <a:gd name="T2" fmla="*/ 1211 w 1446"/>
                <a:gd name="T3" fmla="*/ 291 h 837"/>
                <a:gd name="T4" fmla="*/ 1224 w 1446"/>
                <a:gd name="T5" fmla="*/ 310 h 837"/>
                <a:gd name="T6" fmla="*/ 1446 w 1446"/>
                <a:gd name="T7" fmla="*/ 347 h 837"/>
                <a:gd name="T8" fmla="*/ 1446 w 1446"/>
                <a:gd name="T9" fmla="*/ 491 h 837"/>
                <a:gd name="T10" fmla="*/ 1222 w 1446"/>
                <a:gd name="T11" fmla="*/ 528 h 837"/>
                <a:gd name="T12" fmla="*/ 1209 w 1446"/>
                <a:gd name="T13" fmla="*/ 546 h 837"/>
                <a:gd name="T14" fmla="*/ 1321 w 1446"/>
                <a:gd name="T15" fmla="*/ 664 h 837"/>
                <a:gd name="T16" fmla="*/ 1144 w 1446"/>
                <a:gd name="T17" fmla="*/ 766 h 837"/>
                <a:gd name="T18" fmla="*/ 942 w 1446"/>
                <a:gd name="T19" fmla="*/ 701 h 837"/>
                <a:gd name="T20" fmla="*/ 910 w 1446"/>
                <a:gd name="T21" fmla="*/ 708 h 837"/>
                <a:gd name="T22" fmla="*/ 846 w 1446"/>
                <a:gd name="T23" fmla="*/ 837 h 837"/>
                <a:gd name="T24" fmla="*/ 596 w 1446"/>
                <a:gd name="T25" fmla="*/ 837 h 837"/>
                <a:gd name="T26" fmla="*/ 533 w 1446"/>
                <a:gd name="T27" fmla="*/ 708 h 837"/>
                <a:gd name="T28" fmla="*/ 502 w 1446"/>
                <a:gd name="T29" fmla="*/ 701 h 837"/>
                <a:gd name="T30" fmla="*/ 299 w 1446"/>
                <a:gd name="T31" fmla="*/ 766 h 837"/>
                <a:gd name="T32" fmla="*/ 123 w 1446"/>
                <a:gd name="T33" fmla="*/ 664 h 837"/>
                <a:gd name="T34" fmla="*/ 236 w 1446"/>
                <a:gd name="T35" fmla="*/ 546 h 837"/>
                <a:gd name="T36" fmla="*/ 223 w 1446"/>
                <a:gd name="T37" fmla="*/ 528 h 837"/>
                <a:gd name="T38" fmla="*/ 0 w 1446"/>
                <a:gd name="T39" fmla="*/ 491 h 837"/>
                <a:gd name="T40" fmla="*/ 1 w 1446"/>
                <a:gd name="T41" fmla="*/ 347 h 837"/>
                <a:gd name="T42" fmla="*/ 224 w 1446"/>
                <a:gd name="T43" fmla="*/ 310 h 837"/>
                <a:gd name="T44" fmla="*/ 238 w 1446"/>
                <a:gd name="T45" fmla="*/ 291 h 837"/>
                <a:gd name="T46" fmla="*/ 126 w 1446"/>
                <a:gd name="T47" fmla="*/ 174 h 837"/>
                <a:gd name="T48" fmla="*/ 303 w 1446"/>
                <a:gd name="T49" fmla="*/ 72 h 837"/>
                <a:gd name="T50" fmla="*/ 505 w 1446"/>
                <a:gd name="T51" fmla="*/ 137 h 837"/>
                <a:gd name="T52" fmla="*/ 537 w 1446"/>
                <a:gd name="T53" fmla="*/ 130 h 837"/>
                <a:gd name="T54" fmla="*/ 601 w 1446"/>
                <a:gd name="T55" fmla="*/ 0 h 837"/>
                <a:gd name="T56" fmla="*/ 851 w 1446"/>
                <a:gd name="T57" fmla="*/ 0 h 837"/>
                <a:gd name="T58" fmla="*/ 913 w 1446"/>
                <a:gd name="T59" fmla="*/ 129 h 837"/>
                <a:gd name="T60" fmla="*/ 945 w 1446"/>
                <a:gd name="T61" fmla="*/ 137 h 837"/>
                <a:gd name="T62" fmla="*/ 1148 w 1446"/>
                <a:gd name="T63" fmla="*/ 72 h 837"/>
                <a:gd name="T64" fmla="*/ 1324 w 1446"/>
                <a:gd name="T65" fmla="*/ 174 h 837"/>
                <a:gd name="T66" fmla="*/ 1000 w 1446"/>
                <a:gd name="T67" fmla="*/ 580 h 837"/>
                <a:gd name="T68" fmla="*/ 1002 w 1446"/>
                <a:gd name="T69" fmla="*/ 258 h 837"/>
                <a:gd name="T70" fmla="*/ 447 w 1446"/>
                <a:gd name="T71" fmla="*/ 258 h 837"/>
                <a:gd name="T72" fmla="*/ 445 w 1446"/>
                <a:gd name="T73" fmla="*/ 580 h 837"/>
                <a:gd name="T74" fmla="*/ 1000 w 1446"/>
                <a:gd name="T75" fmla="*/ 580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6" h="837">
                  <a:moveTo>
                    <a:pt x="1324" y="174"/>
                  </a:moveTo>
                  <a:cubicBezTo>
                    <a:pt x="1211" y="291"/>
                    <a:pt x="1211" y="291"/>
                    <a:pt x="1211" y="291"/>
                  </a:cubicBezTo>
                  <a:cubicBezTo>
                    <a:pt x="1215" y="297"/>
                    <a:pt x="1220" y="304"/>
                    <a:pt x="1224" y="310"/>
                  </a:cubicBezTo>
                  <a:cubicBezTo>
                    <a:pt x="1446" y="347"/>
                    <a:pt x="1446" y="347"/>
                    <a:pt x="1446" y="347"/>
                  </a:cubicBezTo>
                  <a:cubicBezTo>
                    <a:pt x="1446" y="491"/>
                    <a:pt x="1446" y="491"/>
                    <a:pt x="1446" y="491"/>
                  </a:cubicBezTo>
                  <a:cubicBezTo>
                    <a:pt x="1222" y="528"/>
                    <a:pt x="1222" y="528"/>
                    <a:pt x="1222" y="528"/>
                  </a:cubicBezTo>
                  <a:cubicBezTo>
                    <a:pt x="1218" y="534"/>
                    <a:pt x="1214" y="540"/>
                    <a:pt x="1209" y="546"/>
                  </a:cubicBezTo>
                  <a:cubicBezTo>
                    <a:pt x="1321" y="664"/>
                    <a:pt x="1321" y="664"/>
                    <a:pt x="1321" y="664"/>
                  </a:cubicBezTo>
                  <a:cubicBezTo>
                    <a:pt x="1144" y="766"/>
                    <a:pt x="1144" y="766"/>
                    <a:pt x="1144" y="766"/>
                  </a:cubicBezTo>
                  <a:cubicBezTo>
                    <a:pt x="942" y="701"/>
                    <a:pt x="942" y="701"/>
                    <a:pt x="942" y="701"/>
                  </a:cubicBezTo>
                  <a:cubicBezTo>
                    <a:pt x="932" y="703"/>
                    <a:pt x="921" y="706"/>
                    <a:pt x="910" y="708"/>
                  </a:cubicBezTo>
                  <a:cubicBezTo>
                    <a:pt x="846" y="837"/>
                    <a:pt x="846" y="837"/>
                    <a:pt x="846" y="837"/>
                  </a:cubicBezTo>
                  <a:cubicBezTo>
                    <a:pt x="596" y="837"/>
                    <a:pt x="596" y="837"/>
                    <a:pt x="596" y="837"/>
                  </a:cubicBezTo>
                  <a:cubicBezTo>
                    <a:pt x="533" y="708"/>
                    <a:pt x="533" y="708"/>
                    <a:pt x="533" y="708"/>
                  </a:cubicBezTo>
                  <a:cubicBezTo>
                    <a:pt x="523" y="706"/>
                    <a:pt x="512" y="703"/>
                    <a:pt x="502" y="701"/>
                  </a:cubicBezTo>
                  <a:cubicBezTo>
                    <a:pt x="299" y="766"/>
                    <a:pt x="299" y="766"/>
                    <a:pt x="299" y="766"/>
                  </a:cubicBezTo>
                  <a:cubicBezTo>
                    <a:pt x="123" y="664"/>
                    <a:pt x="123" y="664"/>
                    <a:pt x="123" y="664"/>
                  </a:cubicBezTo>
                  <a:cubicBezTo>
                    <a:pt x="236" y="546"/>
                    <a:pt x="236" y="546"/>
                    <a:pt x="236" y="546"/>
                  </a:cubicBezTo>
                  <a:cubicBezTo>
                    <a:pt x="232" y="540"/>
                    <a:pt x="227" y="534"/>
                    <a:pt x="223" y="528"/>
                  </a:cubicBezTo>
                  <a:cubicBezTo>
                    <a:pt x="0" y="491"/>
                    <a:pt x="0" y="491"/>
                    <a:pt x="0" y="491"/>
                  </a:cubicBezTo>
                  <a:cubicBezTo>
                    <a:pt x="1" y="347"/>
                    <a:pt x="1" y="347"/>
                    <a:pt x="1" y="347"/>
                  </a:cubicBezTo>
                  <a:cubicBezTo>
                    <a:pt x="224" y="310"/>
                    <a:pt x="224" y="310"/>
                    <a:pt x="224" y="310"/>
                  </a:cubicBezTo>
                  <a:cubicBezTo>
                    <a:pt x="228" y="304"/>
                    <a:pt x="233" y="297"/>
                    <a:pt x="238" y="291"/>
                  </a:cubicBezTo>
                  <a:cubicBezTo>
                    <a:pt x="126" y="174"/>
                    <a:pt x="126" y="174"/>
                    <a:pt x="126" y="174"/>
                  </a:cubicBezTo>
                  <a:cubicBezTo>
                    <a:pt x="303" y="72"/>
                    <a:pt x="303" y="72"/>
                    <a:pt x="303" y="72"/>
                  </a:cubicBezTo>
                  <a:cubicBezTo>
                    <a:pt x="505" y="137"/>
                    <a:pt x="505" y="137"/>
                    <a:pt x="505" y="137"/>
                  </a:cubicBezTo>
                  <a:cubicBezTo>
                    <a:pt x="515" y="134"/>
                    <a:pt x="526" y="132"/>
                    <a:pt x="537" y="130"/>
                  </a:cubicBezTo>
                  <a:cubicBezTo>
                    <a:pt x="601" y="0"/>
                    <a:pt x="601" y="0"/>
                    <a:pt x="601" y="0"/>
                  </a:cubicBezTo>
                  <a:cubicBezTo>
                    <a:pt x="851" y="0"/>
                    <a:pt x="851" y="0"/>
                    <a:pt x="851" y="0"/>
                  </a:cubicBezTo>
                  <a:cubicBezTo>
                    <a:pt x="913" y="129"/>
                    <a:pt x="913" y="129"/>
                    <a:pt x="913" y="129"/>
                  </a:cubicBezTo>
                  <a:cubicBezTo>
                    <a:pt x="924" y="132"/>
                    <a:pt x="935" y="134"/>
                    <a:pt x="945" y="137"/>
                  </a:cubicBezTo>
                  <a:cubicBezTo>
                    <a:pt x="1148" y="72"/>
                    <a:pt x="1148" y="72"/>
                    <a:pt x="1148" y="72"/>
                  </a:cubicBezTo>
                  <a:lnTo>
                    <a:pt x="1324" y="174"/>
                  </a:lnTo>
                  <a:close/>
                  <a:moveTo>
                    <a:pt x="1000" y="580"/>
                  </a:moveTo>
                  <a:cubicBezTo>
                    <a:pt x="1154" y="491"/>
                    <a:pt x="1155" y="347"/>
                    <a:pt x="1002" y="258"/>
                  </a:cubicBezTo>
                  <a:cubicBezTo>
                    <a:pt x="849" y="169"/>
                    <a:pt x="601" y="169"/>
                    <a:pt x="447" y="258"/>
                  </a:cubicBezTo>
                  <a:cubicBezTo>
                    <a:pt x="293" y="347"/>
                    <a:pt x="292" y="491"/>
                    <a:pt x="445" y="580"/>
                  </a:cubicBezTo>
                  <a:cubicBezTo>
                    <a:pt x="598" y="668"/>
                    <a:pt x="846" y="668"/>
                    <a:pt x="1000" y="580"/>
                  </a:cubicBezTo>
                </a:path>
              </a:pathLst>
            </a:custGeom>
            <a:solidFill>
              <a:srgbClr val="075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8" name="Text Placeholder 677">
            <a:extLst>
              <a:ext uri="{FF2B5EF4-FFF2-40B4-BE49-F238E27FC236}">
                <a16:creationId xmlns:a16="http://schemas.microsoft.com/office/drawing/2014/main" id="{746FA77E-A195-E7B6-CD83-29BF70EB7EF9}"/>
              </a:ext>
            </a:extLst>
          </p:cNvPr>
          <p:cNvSpPr txBox="1">
            <a:spLocks/>
          </p:cNvSpPr>
          <p:nvPr/>
        </p:nvSpPr>
        <p:spPr>
          <a:xfrm>
            <a:off x="3696328" y="3886"/>
            <a:ext cx="4316437" cy="1181282"/>
          </a:xfrm>
          <a:prstGeom prst="rect">
            <a:avLst/>
          </a:prstGeom>
        </p:spPr>
        <p:txBody>
          <a:bodyPr vert="horz" lIns="91440" tIns="45720" rIns="91440" bIns="45720" rtlCol="0">
            <a:noAutofit/>
            <a:scene3d>
              <a:camera prst="orthographicFront"/>
              <a:lightRig rig="harsh" dir="t"/>
            </a:scene3d>
            <a:sp3d extrusionH="57150" prstMaterial="matte">
              <a:bevelT w="63500" h="12700" prst="angle"/>
              <a:contourClr>
                <a:schemeClr val="bg1">
                  <a:lumMod val="65000"/>
                </a:schemeClr>
              </a:contourClr>
            </a:sp3d>
          </a:bodyPr>
          <a:lstStyle>
            <a:lvl1pPr marL="0" indent="0" algn="l" defTabSz="914400" rtl="0" eaLnBrk="1" latinLnBrk="0" hangingPunct="1">
              <a:lnSpc>
                <a:spcPct val="90000"/>
              </a:lnSpc>
              <a:spcBef>
                <a:spcPts val="1000"/>
              </a:spcBef>
              <a:buFont typeface="Arial" panose="020B0604020202020204" pitchFamily="34" charset="0"/>
              <a:buNone/>
              <a:defRPr sz="3600" kern="1200">
                <a:solidFill>
                  <a:srgbClr val="0070C0"/>
                </a:solidFill>
                <a:latin typeface="Open Sans Extrabold" panose="020B0906030804020204" pitchFamily="34" charset="0"/>
                <a:ea typeface="Open Sans Extrabold" panose="020B0906030804020204" pitchFamily="34" charset="0"/>
                <a:cs typeface="Open Sans Extrabold" panose="020B0906030804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ar-DZ" sz="7200" b="1" dirty="0">
                <a:ln/>
                <a:solidFill>
                  <a:schemeClr val="accent3"/>
                </a:solidFill>
                <a:latin typeface="Sakkal Majalla" panose="02000000000000000000" pitchFamily="2" charset="-78"/>
                <a:cs typeface="Sakkal Majalla" panose="02000000000000000000" pitchFamily="2" charset="-78"/>
              </a:rPr>
              <a:t>الابتكار المزعزع</a:t>
            </a:r>
            <a:endParaRPr lang="ru-RU" sz="5400" b="1" dirty="0">
              <a:ln/>
              <a:solidFill>
                <a:schemeClr val="accent3"/>
              </a:solidFill>
              <a:cs typeface="Sakkal Majalla" panose="02000000000000000000" pitchFamily="2" charset="-78"/>
            </a:endParaRPr>
          </a:p>
        </p:txBody>
      </p:sp>
      <p:sp>
        <p:nvSpPr>
          <p:cNvPr id="9" name="Text Placeholder 671">
            <a:extLst>
              <a:ext uri="{FF2B5EF4-FFF2-40B4-BE49-F238E27FC236}">
                <a16:creationId xmlns:a16="http://schemas.microsoft.com/office/drawing/2014/main" id="{04CEA0E0-4B83-52F6-4785-FB8BBA98E6E8}"/>
              </a:ext>
            </a:extLst>
          </p:cNvPr>
          <p:cNvSpPr>
            <a:spLocks noGrp="1"/>
          </p:cNvSpPr>
          <p:nvPr>
            <p:ph type="body" sz="quarter" idx="10"/>
          </p:nvPr>
        </p:nvSpPr>
        <p:spPr>
          <a:xfrm>
            <a:off x="-1" y="1818964"/>
            <a:ext cx="4701599" cy="4810436"/>
          </a:xfrm>
        </p:spPr>
        <p:txBody>
          <a:bodyPr>
            <a:scene3d>
              <a:camera prst="orthographicFront"/>
              <a:lightRig rig="harsh" dir="t"/>
            </a:scene3d>
            <a:sp3d extrusionH="57150" prstMaterial="matte">
              <a:bevelT w="63500" h="12700" prst="angle"/>
              <a:contourClr>
                <a:schemeClr val="bg1">
                  <a:lumMod val="65000"/>
                </a:schemeClr>
              </a:contourClr>
            </a:sp3d>
          </a:bodyPr>
          <a:lstStyle/>
          <a:p>
            <a:pPr lvl="0" algn="just" rtl="1">
              <a:lnSpc>
                <a:spcPct val="150000"/>
              </a:lnSpc>
            </a:pPr>
            <a:r>
              <a:rPr lang="ar-DZ" sz="2800" b="1" dirty="0">
                <a:ln/>
                <a:latin typeface="Sakkal Majalla" panose="02000000000000000000" pitchFamily="2" charset="-78"/>
                <a:cs typeface="Sakkal Majalla" panose="02000000000000000000" pitchFamily="2" charset="-78"/>
              </a:rPr>
              <a:t>يرى " </a:t>
            </a:r>
            <a:r>
              <a:rPr lang="ar-DZ" sz="2800" b="1" dirty="0" err="1">
                <a:ln/>
                <a:latin typeface="Sakkal Majalla" panose="02000000000000000000" pitchFamily="2" charset="-78"/>
                <a:cs typeface="Sakkal Majalla" panose="02000000000000000000" pitchFamily="2" charset="-78"/>
              </a:rPr>
              <a:t>شومبيتر</a:t>
            </a:r>
            <a:r>
              <a:rPr lang="ar-DZ" sz="2800" b="1" dirty="0">
                <a:ln/>
                <a:latin typeface="Sakkal Majalla" panose="02000000000000000000" pitchFamily="2" charset="-78"/>
                <a:cs typeface="Sakkal Majalla" panose="02000000000000000000" pitchFamily="2" charset="-78"/>
              </a:rPr>
              <a:t>" أن المحرك الحقيقي للنمو الاقتصادي يتمثل في إنشاء أسواق جديدة، لكن من وجهة نظره يعتمد إنشاؤها على التدمير، وذلك بإحلال الابتكار محل تكنولوجيا سابقة أو خدمة أو منتج حالي، ومن دون الإحلال لا يحدث التدمير الخلاق. </a:t>
            </a:r>
            <a:endParaRPr lang="ru-RU" sz="2800" b="1" dirty="0">
              <a:ln/>
              <a:cs typeface="Sakkal Majalla" panose="02000000000000000000" pitchFamily="2" charset="-78"/>
            </a:endParaRPr>
          </a:p>
        </p:txBody>
      </p:sp>
      <p:sp>
        <p:nvSpPr>
          <p:cNvPr id="2" name="Rectangle 1">
            <a:extLst>
              <a:ext uri="{FF2B5EF4-FFF2-40B4-BE49-F238E27FC236}">
                <a16:creationId xmlns:a16="http://schemas.microsoft.com/office/drawing/2014/main" id="{A8254A9B-D2A4-8F06-17CE-11459525A517}"/>
              </a:ext>
            </a:extLst>
          </p:cNvPr>
          <p:cNvSpPr/>
          <p:nvPr/>
        </p:nvSpPr>
        <p:spPr>
          <a:xfrm>
            <a:off x="4641574" y="6301409"/>
            <a:ext cx="7530548" cy="536713"/>
          </a:xfrm>
          <a:prstGeom prst="rect">
            <a:avLst/>
          </a:prstGeom>
          <a:solidFill>
            <a:schemeClr val="accent1">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57200" rtl="1" eaLnBrk="1" fontAlgn="auto" latinLnBrk="0" hangingPunct="1">
              <a:lnSpc>
                <a:spcPct val="100000"/>
              </a:lnSpc>
              <a:spcBef>
                <a:spcPts val="0"/>
              </a:spcBef>
              <a:spcAft>
                <a:spcPts val="0"/>
              </a:spcAft>
              <a:buClrTx/>
              <a:buSzTx/>
              <a:buFontTx/>
              <a:buNone/>
              <a:tabLst/>
              <a:defRPr/>
            </a:pPr>
            <a:r>
              <a:rPr kumimoji="0" lang="ar-DZ"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مقياس: ندوة في إدارة الأعمال 							الأستاذ: </a:t>
            </a:r>
            <a:r>
              <a:rPr kumimoji="0" lang="ar-DZ" sz="1800" b="1" i="0" u="none" strike="noStrike" kern="1200" cap="none" spc="50" normalizeH="0" baseline="0" noProof="0" dirty="0" err="1">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rPr>
              <a:t>ي.مرزوقي</a:t>
            </a:r>
            <a:endParaRPr kumimoji="0" lang="en-US" sz="1800" b="1" i="0" u="none" strike="noStrike" kern="1200" cap="none" spc="50" normalizeH="0" baseline="0" noProof="0" dirty="0">
              <a:ln w="9525" cmpd="sng">
                <a:solidFill>
                  <a:prstClr val="black"/>
                </a:solidFill>
                <a:prstDash val="solid"/>
              </a:ln>
              <a:solidFill>
                <a:srgbClr val="70AD47">
                  <a:tint val="1000"/>
                </a:srgbClr>
              </a:solidFill>
              <a:effectLst>
                <a:outerShdw blurRad="38100" dist="38100" dir="2700000" algn="tl">
                  <a:srgbClr val="000000">
                    <a:alpha val="43137"/>
                  </a:srgbClr>
                </a:outerShdw>
              </a:effectLst>
              <a:uLnTx/>
              <a:uFillTx/>
              <a:latin typeface="Century Gothic" panose="020B0502020202020204"/>
              <a:ea typeface="+mn-ea"/>
              <a:cs typeface="A Noor" panose="00000400000000000000" pitchFamily="2" charset="-78"/>
            </a:endParaRPr>
          </a:p>
        </p:txBody>
      </p:sp>
    </p:spTree>
    <p:extLst>
      <p:ext uri="{BB962C8B-B14F-4D97-AF65-F5344CB8AC3E}">
        <p14:creationId xmlns:p14="http://schemas.microsoft.com/office/powerpoint/2010/main" val="2442801384"/>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67000">
                                      <p:stCondLst>
                                        <p:cond delay="0"/>
                                      </p:stCondLst>
                                      <p:childTnLst>
                                        <p:set>
                                          <p:cBhvr>
                                            <p:cTn id="6" dur="1" fill="hold">
                                              <p:stCondLst>
                                                <p:cond delay="0"/>
                                              </p:stCondLst>
                                            </p:cTn>
                                            <p:tgtEl>
                                              <p:spTgt spid="751"/>
                                            </p:tgtEl>
                                            <p:attrNameLst>
                                              <p:attrName>style.visibility</p:attrName>
                                            </p:attrNameLst>
                                          </p:cBhvr>
                                          <p:to>
                                            <p:strVal val="visible"/>
                                          </p:to>
                                        </p:set>
                                        <p:anim calcmode="lin" valueType="num" p14:bounceEnd="67000">
                                          <p:cBhvr additive="base">
                                            <p:cTn id="7" dur="1000" fill="hold"/>
                                            <p:tgtEl>
                                              <p:spTgt spid="751"/>
                                            </p:tgtEl>
                                            <p:attrNameLst>
                                              <p:attrName>ppt_x</p:attrName>
                                            </p:attrNameLst>
                                          </p:cBhvr>
                                          <p:tavLst>
                                            <p:tav tm="0">
                                              <p:val>
                                                <p:strVal val="#ppt_x"/>
                                              </p:val>
                                            </p:tav>
                                            <p:tav tm="100000">
                                              <p:val>
                                                <p:strVal val="#ppt_x"/>
                                              </p:val>
                                            </p:tav>
                                          </p:tavLst>
                                        </p:anim>
                                        <p:anim calcmode="lin" valueType="num" p14:bounceEnd="67000">
                                          <p:cBhvr additive="base">
                                            <p:cTn id="8" dur="1000" fill="hold"/>
                                            <p:tgtEl>
                                              <p:spTgt spid="751"/>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67000">
                                      <p:stCondLst>
                                        <p:cond delay="100"/>
                                      </p:stCondLst>
                                      <p:childTnLst>
                                        <p:set>
                                          <p:cBhvr>
                                            <p:cTn id="10" dur="1" fill="hold">
                                              <p:stCondLst>
                                                <p:cond delay="0"/>
                                              </p:stCondLst>
                                            </p:cTn>
                                            <p:tgtEl>
                                              <p:spTgt spid="767"/>
                                            </p:tgtEl>
                                            <p:attrNameLst>
                                              <p:attrName>style.visibility</p:attrName>
                                            </p:attrNameLst>
                                          </p:cBhvr>
                                          <p:to>
                                            <p:strVal val="visible"/>
                                          </p:to>
                                        </p:set>
                                        <p:anim calcmode="lin" valueType="num" p14:bounceEnd="67000">
                                          <p:cBhvr additive="base">
                                            <p:cTn id="11" dur="1000" fill="hold"/>
                                            <p:tgtEl>
                                              <p:spTgt spid="767"/>
                                            </p:tgtEl>
                                            <p:attrNameLst>
                                              <p:attrName>ppt_x</p:attrName>
                                            </p:attrNameLst>
                                          </p:cBhvr>
                                          <p:tavLst>
                                            <p:tav tm="0">
                                              <p:val>
                                                <p:strVal val="#ppt_x"/>
                                              </p:val>
                                            </p:tav>
                                            <p:tav tm="100000">
                                              <p:val>
                                                <p:strVal val="#ppt_x"/>
                                              </p:val>
                                            </p:tav>
                                          </p:tavLst>
                                        </p:anim>
                                        <p:anim calcmode="lin" valueType="num" p14:bounceEnd="67000">
                                          <p:cBhvr additive="base">
                                            <p:cTn id="12" dur="1000" fill="hold"/>
                                            <p:tgtEl>
                                              <p:spTgt spid="767"/>
                                            </p:tgtEl>
                                            <p:attrNameLst>
                                              <p:attrName>ppt_y</p:attrName>
                                            </p:attrNameLst>
                                          </p:cBhvr>
                                          <p:tavLst>
                                            <p:tav tm="0">
                                              <p:val>
                                                <p:strVal val="0-#ppt_h/2"/>
                                              </p:val>
                                            </p:tav>
                                            <p:tav tm="100000">
                                              <p:val>
                                                <p:strVal val="#ppt_y"/>
                                              </p:val>
                                            </p:tav>
                                          </p:tavLst>
                                        </p:anim>
                                      </p:childTnLst>
                                    </p:cTn>
                                  </p:par>
                                  <p:par>
                                    <p:cTn id="13" presetID="2" presetClass="entr" presetSubtype="4" fill="hold" nodeType="withEffect" p14:presetBounceEnd="67000">
                                      <p:stCondLst>
                                        <p:cond delay="200"/>
                                      </p:stCondLst>
                                      <p:childTnLst>
                                        <p:set>
                                          <p:cBhvr>
                                            <p:cTn id="14" dur="1" fill="hold">
                                              <p:stCondLst>
                                                <p:cond delay="0"/>
                                              </p:stCondLst>
                                            </p:cTn>
                                            <p:tgtEl>
                                              <p:spTgt spid="5727"/>
                                            </p:tgtEl>
                                            <p:attrNameLst>
                                              <p:attrName>style.visibility</p:attrName>
                                            </p:attrNameLst>
                                          </p:cBhvr>
                                          <p:to>
                                            <p:strVal val="visible"/>
                                          </p:to>
                                        </p:set>
                                        <p:anim calcmode="lin" valueType="num" p14:bounceEnd="67000">
                                          <p:cBhvr additive="base">
                                            <p:cTn id="15" dur="1000" fill="hold"/>
                                            <p:tgtEl>
                                              <p:spTgt spid="5727"/>
                                            </p:tgtEl>
                                            <p:attrNameLst>
                                              <p:attrName>ppt_x</p:attrName>
                                            </p:attrNameLst>
                                          </p:cBhvr>
                                          <p:tavLst>
                                            <p:tav tm="0">
                                              <p:val>
                                                <p:strVal val="#ppt_x"/>
                                              </p:val>
                                            </p:tav>
                                            <p:tav tm="100000">
                                              <p:val>
                                                <p:strVal val="#ppt_x"/>
                                              </p:val>
                                            </p:tav>
                                          </p:tavLst>
                                        </p:anim>
                                        <p:anim calcmode="lin" valueType="num" p14:bounceEnd="67000">
                                          <p:cBhvr additive="base">
                                            <p:cTn id="16" dur="1000" fill="hold"/>
                                            <p:tgtEl>
                                              <p:spTgt spid="572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14:presetBounceEnd="67000">
                                      <p:stCondLst>
                                        <p:cond delay="300"/>
                                      </p:stCondLst>
                                      <p:childTnLst>
                                        <p:set>
                                          <p:cBhvr>
                                            <p:cTn id="18" dur="1" fill="hold">
                                              <p:stCondLst>
                                                <p:cond delay="0"/>
                                              </p:stCondLst>
                                            </p:cTn>
                                            <p:tgtEl>
                                              <p:spTgt spid="748"/>
                                            </p:tgtEl>
                                            <p:attrNameLst>
                                              <p:attrName>style.visibility</p:attrName>
                                            </p:attrNameLst>
                                          </p:cBhvr>
                                          <p:to>
                                            <p:strVal val="visible"/>
                                          </p:to>
                                        </p:set>
                                        <p:anim calcmode="lin" valueType="num" p14:bounceEnd="67000">
                                          <p:cBhvr additive="base">
                                            <p:cTn id="19" dur="1000" fill="hold"/>
                                            <p:tgtEl>
                                              <p:spTgt spid="748"/>
                                            </p:tgtEl>
                                            <p:attrNameLst>
                                              <p:attrName>ppt_x</p:attrName>
                                            </p:attrNameLst>
                                          </p:cBhvr>
                                          <p:tavLst>
                                            <p:tav tm="0">
                                              <p:val>
                                                <p:strVal val="#ppt_x"/>
                                              </p:val>
                                            </p:tav>
                                            <p:tav tm="100000">
                                              <p:val>
                                                <p:strVal val="#ppt_x"/>
                                              </p:val>
                                            </p:tav>
                                          </p:tavLst>
                                        </p:anim>
                                        <p:anim calcmode="lin" valueType="num" p14:bounceEnd="67000">
                                          <p:cBhvr additive="base">
                                            <p:cTn id="20" dur="1000" fill="hold"/>
                                            <p:tgtEl>
                                              <p:spTgt spid="74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14:presetBounceEnd="67000">
                                      <p:stCondLst>
                                        <p:cond delay="400"/>
                                      </p:stCondLst>
                                      <p:childTnLst>
                                        <p:set>
                                          <p:cBhvr>
                                            <p:cTn id="22" dur="1" fill="hold">
                                              <p:stCondLst>
                                                <p:cond delay="0"/>
                                              </p:stCondLst>
                                            </p:cTn>
                                            <p:tgtEl>
                                              <p:spTgt spid="745"/>
                                            </p:tgtEl>
                                            <p:attrNameLst>
                                              <p:attrName>style.visibility</p:attrName>
                                            </p:attrNameLst>
                                          </p:cBhvr>
                                          <p:to>
                                            <p:strVal val="visible"/>
                                          </p:to>
                                        </p:set>
                                        <p:anim calcmode="lin" valueType="num" p14:bounceEnd="67000">
                                          <p:cBhvr additive="base">
                                            <p:cTn id="23" dur="1000" fill="hold"/>
                                            <p:tgtEl>
                                              <p:spTgt spid="745"/>
                                            </p:tgtEl>
                                            <p:attrNameLst>
                                              <p:attrName>ppt_x</p:attrName>
                                            </p:attrNameLst>
                                          </p:cBhvr>
                                          <p:tavLst>
                                            <p:tav tm="0">
                                              <p:val>
                                                <p:strVal val="#ppt_x"/>
                                              </p:val>
                                            </p:tav>
                                            <p:tav tm="100000">
                                              <p:val>
                                                <p:strVal val="#ppt_x"/>
                                              </p:val>
                                            </p:tav>
                                          </p:tavLst>
                                        </p:anim>
                                        <p:anim calcmode="lin" valueType="num" p14:bounceEnd="67000">
                                          <p:cBhvr additive="base">
                                            <p:cTn id="24" dur="1000" fill="hold"/>
                                            <p:tgtEl>
                                              <p:spTgt spid="745"/>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14:presetBounceEnd="67000">
                                      <p:stCondLst>
                                        <p:cond delay="500"/>
                                      </p:stCondLst>
                                      <p:childTnLst>
                                        <p:set>
                                          <p:cBhvr>
                                            <p:cTn id="26" dur="1" fill="hold">
                                              <p:stCondLst>
                                                <p:cond delay="0"/>
                                              </p:stCondLst>
                                            </p:cTn>
                                            <p:tgtEl>
                                              <p:spTgt spid="785"/>
                                            </p:tgtEl>
                                            <p:attrNameLst>
                                              <p:attrName>style.visibility</p:attrName>
                                            </p:attrNameLst>
                                          </p:cBhvr>
                                          <p:to>
                                            <p:strVal val="visible"/>
                                          </p:to>
                                        </p:set>
                                        <p:anim calcmode="lin" valueType="num" p14:bounceEnd="67000">
                                          <p:cBhvr additive="base">
                                            <p:cTn id="27" dur="1000" fill="hold"/>
                                            <p:tgtEl>
                                              <p:spTgt spid="785"/>
                                            </p:tgtEl>
                                            <p:attrNameLst>
                                              <p:attrName>ppt_x</p:attrName>
                                            </p:attrNameLst>
                                          </p:cBhvr>
                                          <p:tavLst>
                                            <p:tav tm="0">
                                              <p:val>
                                                <p:strVal val="#ppt_x"/>
                                              </p:val>
                                            </p:tav>
                                            <p:tav tm="100000">
                                              <p:val>
                                                <p:strVal val="#ppt_x"/>
                                              </p:val>
                                            </p:tav>
                                          </p:tavLst>
                                        </p:anim>
                                        <p:anim calcmode="lin" valueType="num" p14:bounceEnd="67000">
                                          <p:cBhvr additive="base">
                                            <p:cTn id="28" dur="1000" fill="hold"/>
                                            <p:tgtEl>
                                              <p:spTgt spid="785"/>
                                            </p:tgtEl>
                                            <p:attrNameLst>
                                              <p:attrName>ppt_y</p:attrName>
                                            </p:attrNameLst>
                                          </p:cBhvr>
                                          <p:tavLst>
                                            <p:tav tm="0">
                                              <p:val>
                                                <p:strVal val="0-#ppt_h/2"/>
                                              </p:val>
                                            </p:tav>
                                            <p:tav tm="100000">
                                              <p:val>
                                                <p:strVal val="#ppt_y"/>
                                              </p:val>
                                            </p:tav>
                                          </p:tavLst>
                                        </p:anim>
                                      </p:childTnLst>
                                    </p:cTn>
                                  </p:par>
                                  <p:par>
                                    <p:cTn id="29" presetID="2" presetClass="entr" presetSubtype="12" fill="hold" nodeType="withEffect" p14:presetBounceEnd="67000">
                                      <p:stCondLst>
                                        <p:cond delay="600"/>
                                      </p:stCondLst>
                                      <p:childTnLst>
                                        <p:set>
                                          <p:cBhvr>
                                            <p:cTn id="30" dur="1" fill="hold">
                                              <p:stCondLst>
                                                <p:cond delay="0"/>
                                              </p:stCondLst>
                                            </p:cTn>
                                            <p:tgtEl>
                                              <p:spTgt spid="766"/>
                                            </p:tgtEl>
                                            <p:attrNameLst>
                                              <p:attrName>style.visibility</p:attrName>
                                            </p:attrNameLst>
                                          </p:cBhvr>
                                          <p:to>
                                            <p:strVal val="visible"/>
                                          </p:to>
                                        </p:set>
                                        <p:anim calcmode="lin" valueType="num" p14:bounceEnd="67000">
                                          <p:cBhvr additive="base">
                                            <p:cTn id="31" dur="1000" fill="hold"/>
                                            <p:tgtEl>
                                              <p:spTgt spid="766"/>
                                            </p:tgtEl>
                                            <p:attrNameLst>
                                              <p:attrName>ppt_x</p:attrName>
                                            </p:attrNameLst>
                                          </p:cBhvr>
                                          <p:tavLst>
                                            <p:tav tm="0">
                                              <p:val>
                                                <p:strVal val="0-#ppt_w/2"/>
                                              </p:val>
                                            </p:tav>
                                            <p:tav tm="100000">
                                              <p:val>
                                                <p:strVal val="#ppt_x"/>
                                              </p:val>
                                            </p:tav>
                                          </p:tavLst>
                                        </p:anim>
                                        <p:anim calcmode="lin" valueType="num" p14:bounceEnd="67000">
                                          <p:cBhvr additive="base">
                                            <p:cTn id="32" dur="1000" fill="hold"/>
                                            <p:tgtEl>
                                              <p:spTgt spid="766"/>
                                            </p:tgtEl>
                                            <p:attrNameLst>
                                              <p:attrName>ppt_y</p:attrName>
                                            </p:attrNameLst>
                                          </p:cBhvr>
                                          <p:tavLst>
                                            <p:tav tm="0">
                                              <p:val>
                                                <p:strVal val="1+#ppt_h/2"/>
                                              </p:val>
                                            </p:tav>
                                            <p:tav tm="100000">
                                              <p:val>
                                                <p:strVal val="#ppt_y"/>
                                              </p:val>
                                            </p:tav>
                                          </p:tavLst>
                                        </p:anim>
                                      </p:childTnLst>
                                    </p:cTn>
                                  </p:par>
                                  <p:par>
                                    <p:cTn id="33" presetID="2" presetClass="entr" presetSubtype="9" fill="hold" nodeType="withEffect" p14:presetBounceEnd="67000">
                                      <p:stCondLst>
                                        <p:cond delay="700"/>
                                      </p:stCondLst>
                                      <p:childTnLst>
                                        <p:set>
                                          <p:cBhvr>
                                            <p:cTn id="34" dur="1" fill="hold">
                                              <p:stCondLst>
                                                <p:cond delay="0"/>
                                              </p:stCondLst>
                                            </p:cTn>
                                            <p:tgtEl>
                                              <p:spTgt spid="750"/>
                                            </p:tgtEl>
                                            <p:attrNameLst>
                                              <p:attrName>style.visibility</p:attrName>
                                            </p:attrNameLst>
                                          </p:cBhvr>
                                          <p:to>
                                            <p:strVal val="visible"/>
                                          </p:to>
                                        </p:set>
                                        <p:anim calcmode="lin" valueType="num" p14:bounceEnd="67000">
                                          <p:cBhvr additive="base">
                                            <p:cTn id="35" dur="1000" fill="hold"/>
                                            <p:tgtEl>
                                              <p:spTgt spid="750"/>
                                            </p:tgtEl>
                                            <p:attrNameLst>
                                              <p:attrName>ppt_x</p:attrName>
                                            </p:attrNameLst>
                                          </p:cBhvr>
                                          <p:tavLst>
                                            <p:tav tm="0">
                                              <p:val>
                                                <p:strVal val="0-#ppt_w/2"/>
                                              </p:val>
                                            </p:tav>
                                            <p:tav tm="100000">
                                              <p:val>
                                                <p:strVal val="#ppt_x"/>
                                              </p:val>
                                            </p:tav>
                                          </p:tavLst>
                                        </p:anim>
                                        <p:anim calcmode="lin" valueType="num" p14:bounceEnd="67000">
                                          <p:cBhvr additive="base">
                                            <p:cTn id="36" dur="1000" fill="hold"/>
                                            <p:tgtEl>
                                              <p:spTgt spid="750"/>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14:presetBounceEnd="67000">
                                      <p:stCondLst>
                                        <p:cond delay="800"/>
                                      </p:stCondLst>
                                      <p:childTnLst>
                                        <p:set>
                                          <p:cBhvr>
                                            <p:cTn id="38" dur="1" fill="hold">
                                              <p:stCondLst>
                                                <p:cond delay="0"/>
                                              </p:stCondLst>
                                            </p:cTn>
                                            <p:tgtEl>
                                              <p:spTgt spid="769"/>
                                            </p:tgtEl>
                                            <p:attrNameLst>
                                              <p:attrName>style.visibility</p:attrName>
                                            </p:attrNameLst>
                                          </p:cBhvr>
                                          <p:to>
                                            <p:strVal val="visible"/>
                                          </p:to>
                                        </p:set>
                                        <p:anim calcmode="lin" valueType="num" p14:bounceEnd="67000">
                                          <p:cBhvr additive="base">
                                            <p:cTn id="39" dur="1000" fill="hold"/>
                                            <p:tgtEl>
                                              <p:spTgt spid="769"/>
                                            </p:tgtEl>
                                            <p:attrNameLst>
                                              <p:attrName>ppt_x</p:attrName>
                                            </p:attrNameLst>
                                          </p:cBhvr>
                                          <p:tavLst>
                                            <p:tav tm="0">
                                              <p:val>
                                                <p:strVal val="1+#ppt_w/2"/>
                                              </p:val>
                                            </p:tav>
                                            <p:tav tm="100000">
                                              <p:val>
                                                <p:strVal val="#ppt_x"/>
                                              </p:val>
                                            </p:tav>
                                          </p:tavLst>
                                        </p:anim>
                                        <p:anim calcmode="lin" valueType="num" p14:bounceEnd="67000">
                                          <p:cBhvr additive="base">
                                            <p:cTn id="40" dur="1000" fill="hold"/>
                                            <p:tgtEl>
                                              <p:spTgt spid="769"/>
                                            </p:tgtEl>
                                            <p:attrNameLst>
                                              <p:attrName>ppt_y</p:attrName>
                                            </p:attrNameLst>
                                          </p:cBhvr>
                                          <p:tavLst>
                                            <p:tav tm="0">
                                              <p:val>
                                                <p:strVal val="1+#ppt_h/2"/>
                                              </p:val>
                                            </p:tav>
                                            <p:tav tm="100000">
                                              <p:val>
                                                <p:strVal val="#ppt_y"/>
                                              </p:val>
                                            </p:tav>
                                          </p:tavLst>
                                        </p:anim>
                                      </p:childTnLst>
                                    </p:cTn>
                                  </p:par>
                                  <p:par>
                                    <p:cTn id="41" presetID="2" presetClass="entr" presetSubtype="6" fill="hold" nodeType="withEffect" p14:presetBounceEnd="67000">
                                      <p:stCondLst>
                                        <p:cond delay="900"/>
                                      </p:stCondLst>
                                      <p:childTnLst>
                                        <p:set>
                                          <p:cBhvr>
                                            <p:cTn id="42" dur="1" fill="hold">
                                              <p:stCondLst>
                                                <p:cond delay="0"/>
                                              </p:stCondLst>
                                            </p:cTn>
                                            <p:tgtEl>
                                              <p:spTgt spid="804"/>
                                            </p:tgtEl>
                                            <p:attrNameLst>
                                              <p:attrName>style.visibility</p:attrName>
                                            </p:attrNameLst>
                                          </p:cBhvr>
                                          <p:to>
                                            <p:strVal val="visible"/>
                                          </p:to>
                                        </p:set>
                                        <p:anim calcmode="lin" valueType="num" p14:bounceEnd="67000">
                                          <p:cBhvr additive="base">
                                            <p:cTn id="43" dur="1000" fill="hold"/>
                                            <p:tgtEl>
                                              <p:spTgt spid="804"/>
                                            </p:tgtEl>
                                            <p:attrNameLst>
                                              <p:attrName>ppt_x</p:attrName>
                                            </p:attrNameLst>
                                          </p:cBhvr>
                                          <p:tavLst>
                                            <p:tav tm="0">
                                              <p:val>
                                                <p:strVal val="1+#ppt_w/2"/>
                                              </p:val>
                                            </p:tav>
                                            <p:tav tm="100000">
                                              <p:val>
                                                <p:strVal val="#ppt_x"/>
                                              </p:val>
                                            </p:tav>
                                          </p:tavLst>
                                        </p:anim>
                                        <p:anim calcmode="lin" valueType="num" p14:bounceEnd="67000">
                                          <p:cBhvr additive="base">
                                            <p:cTn id="44" dur="1000" fill="hold"/>
                                            <p:tgtEl>
                                              <p:spTgt spid="804"/>
                                            </p:tgtEl>
                                            <p:attrNameLst>
                                              <p:attrName>ppt_y</p:attrName>
                                            </p:attrNameLst>
                                          </p:cBhvr>
                                          <p:tavLst>
                                            <p:tav tm="0">
                                              <p:val>
                                                <p:strVal val="1+#ppt_h/2"/>
                                              </p:val>
                                            </p:tav>
                                            <p:tav tm="100000">
                                              <p:val>
                                                <p:strVal val="#ppt_y"/>
                                              </p:val>
                                            </p:tav>
                                          </p:tavLst>
                                        </p:anim>
                                      </p:childTnLst>
                                    </p:cTn>
                                  </p:par>
                                </p:childTnLst>
                              </p:cTn>
                            </p:par>
                            <p:par>
                              <p:cTn id="45" fill="hold">
                                <p:stCondLst>
                                  <p:cond delay="1900"/>
                                </p:stCondLst>
                                <p:childTnLst>
                                  <p:par>
                                    <p:cTn id="46" presetID="53" presetClass="entr" presetSubtype="16" fill="hold" nodeType="afterEffect">
                                      <p:stCondLst>
                                        <p:cond delay="0"/>
                                      </p:stCondLst>
                                      <p:childTnLst>
                                        <p:set>
                                          <p:cBhvr>
                                            <p:cTn id="47" dur="1" fill="hold">
                                              <p:stCondLst>
                                                <p:cond delay="0"/>
                                              </p:stCondLst>
                                            </p:cTn>
                                            <p:tgtEl>
                                              <p:spTgt spid="752"/>
                                            </p:tgtEl>
                                            <p:attrNameLst>
                                              <p:attrName>style.visibility</p:attrName>
                                            </p:attrNameLst>
                                          </p:cBhvr>
                                          <p:to>
                                            <p:strVal val="visible"/>
                                          </p:to>
                                        </p:set>
                                        <p:anim calcmode="lin" valueType="num">
                                          <p:cBhvr>
                                            <p:cTn id="48" dur="500" fill="hold"/>
                                            <p:tgtEl>
                                              <p:spTgt spid="752"/>
                                            </p:tgtEl>
                                            <p:attrNameLst>
                                              <p:attrName>ppt_w</p:attrName>
                                            </p:attrNameLst>
                                          </p:cBhvr>
                                          <p:tavLst>
                                            <p:tav tm="0">
                                              <p:val>
                                                <p:fltVal val="0"/>
                                              </p:val>
                                            </p:tav>
                                            <p:tav tm="100000">
                                              <p:val>
                                                <p:strVal val="#ppt_w"/>
                                              </p:val>
                                            </p:tav>
                                          </p:tavLst>
                                        </p:anim>
                                        <p:anim calcmode="lin" valueType="num">
                                          <p:cBhvr>
                                            <p:cTn id="49" dur="500" fill="hold"/>
                                            <p:tgtEl>
                                              <p:spTgt spid="752"/>
                                            </p:tgtEl>
                                            <p:attrNameLst>
                                              <p:attrName>ppt_h</p:attrName>
                                            </p:attrNameLst>
                                          </p:cBhvr>
                                          <p:tavLst>
                                            <p:tav tm="0">
                                              <p:val>
                                                <p:fltVal val="0"/>
                                              </p:val>
                                            </p:tav>
                                            <p:tav tm="100000">
                                              <p:val>
                                                <p:strVal val="#ppt_h"/>
                                              </p:val>
                                            </p:tav>
                                          </p:tavLst>
                                        </p:anim>
                                        <p:animEffect transition="in" filter="fade">
                                          <p:cBhvr>
                                            <p:cTn id="50" dur="500"/>
                                            <p:tgtEl>
                                              <p:spTgt spid="752"/>
                                            </p:tgtEl>
                                          </p:cBhvr>
                                        </p:animEffect>
                                      </p:childTnLst>
                                    </p:cTn>
                                  </p:par>
                                  <p:par>
                                    <p:cTn id="51" presetID="53" presetClass="entr" presetSubtype="16" fill="hold" nodeType="withEffect">
                                      <p:stCondLst>
                                        <p:cond delay="0"/>
                                      </p:stCondLst>
                                      <p:childTnLst>
                                        <p:set>
                                          <p:cBhvr>
                                            <p:cTn id="52" dur="1" fill="hold">
                                              <p:stCondLst>
                                                <p:cond delay="0"/>
                                              </p:stCondLst>
                                            </p:cTn>
                                            <p:tgtEl>
                                              <p:spTgt spid="747"/>
                                            </p:tgtEl>
                                            <p:attrNameLst>
                                              <p:attrName>style.visibility</p:attrName>
                                            </p:attrNameLst>
                                          </p:cBhvr>
                                          <p:to>
                                            <p:strVal val="visible"/>
                                          </p:to>
                                        </p:set>
                                        <p:anim calcmode="lin" valueType="num">
                                          <p:cBhvr>
                                            <p:cTn id="53" dur="500" fill="hold"/>
                                            <p:tgtEl>
                                              <p:spTgt spid="747"/>
                                            </p:tgtEl>
                                            <p:attrNameLst>
                                              <p:attrName>ppt_w</p:attrName>
                                            </p:attrNameLst>
                                          </p:cBhvr>
                                          <p:tavLst>
                                            <p:tav tm="0">
                                              <p:val>
                                                <p:fltVal val="0"/>
                                              </p:val>
                                            </p:tav>
                                            <p:tav tm="100000">
                                              <p:val>
                                                <p:strVal val="#ppt_w"/>
                                              </p:val>
                                            </p:tav>
                                          </p:tavLst>
                                        </p:anim>
                                        <p:anim calcmode="lin" valueType="num">
                                          <p:cBhvr>
                                            <p:cTn id="54" dur="500" fill="hold"/>
                                            <p:tgtEl>
                                              <p:spTgt spid="747"/>
                                            </p:tgtEl>
                                            <p:attrNameLst>
                                              <p:attrName>ppt_h</p:attrName>
                                            </p:attrNameLst>
                                          </p:cBhvr>
                                          <p:tavLst>
                                            <p:tav tm="0">
                                              <p:val>
                                                <p:fltVal val="0"/>
                                              </p:val>
                                            </p:tav>
                                            <p:tav tm="100000">
                                              <p:val>
                                                <p:strVal val="#ppt_h"/>
                                              </p:val>
                                            </p:tav>
                                          </p:tavLst>
                                        </p:anim>
                                        <p:animEffect transition="in" filter="fade">
                                          <p:cBhvr>
                                            <p:cTn id="55" dur="500"/>
                                            <p:tgtEl>
                                              <p:spTgt spid="747"/>
                                            </p:tgtEl>
                                          </p:cBhvr>
                                        </p:animEffect>
                                      </p:childTnLst>
                                    </p:cTn>
                                  </p:par>
                                  <p:par>
                                    <p:cTn id="56" presetID="53" presetClass="entr" presetSubtype="16" fill="hold" nodeType="withEffect">
                                      <p:stCondLst>
                                        <p:cond delay="0"/>
                                      </p:stCondLst>
                                      <p:childTnLst>
                                        <p:set>
                                          <p:cBhvr>
                                            <p:cTn id="57" dur="1" fill="hold">
                                              <p:stCondLst>
                                                <p:cond delay="0"/>
                                              </p:stCondLst>
                                            </p:cTn>
                                            <p:tgtEl>
                                              <p:spTgt spid="5729"/>
                                            </p:tgtEl>
                                            <p:attrNameLst>
                                              <p:attrName>style.visibility</p:attrName>
                                            </p:attrNameLst>
                                          </p:cBhvr>
                                          <p:to>
                                            <p:strVal val="visible"/>
                                          </p:to>
                                        </p:set>
                                        <p:anim calcmode="lin" valueType="num">
                                          <p:cBhvr>
                                            <p:cTn id="58" dur="500" fill="hold"/>
                                            <p:tgtEl>
                                              <p:spTgt spid="5729"/>
                                            </p:tgtEl>
                                            <p:attrNameLst>
                                              <p:attrName>ppt_w</p:attrName>
                                            </p:attrNameLst>
                                          </p:cBhvr>
                                          <p:tavLst>
                                            <p:tav tm="0">
                                              <p:val>
                                                <p:fltVal val="0"/>
                                              </p:val>
                                            </p:tav>
                                            <p:tav tm="100000">
                                              <p:val>
                                                <p:strVal val="#ppt_w"/>
                                              </p:val>
                                            </p:tav>
                                          </p:tavLst>
                                        </p:anim>
                                        <p:anim calcmode="lin" valueType="num">
                                          <p:cBhvr>
                                            <p:cTn id="59" dur="500" fill="hold"/>
                                            <p:tgtEl>
                                              <p:spTgt spid="5729"/>
                                            </p:tgtEl>
                                            <p:attrNameLst>
                                              <p:attrName>ppt_h</p:attrName>
                                            </p:attrNameLst>
                                          </p:cBhvr>
                                          <p:tavLst>
                                            <p:tav tm="0">
                                              <p:val>
                                                <p:fltVal val="0"/>
                                              </p:val>
                                            </p:tav>
                                            <p:tav tm="100000">
                                              <p:val>
                                                <p:strVal val="#ppt_h"/>
                                              </p:val>
                                            </p:tav>
                                          </p:tavLst>
                                        </p:anim>
                                        <p:animEffect transition="in" filter="fade">
                                          <p:cBhvr>
                                            <p:cTn id="60" dur="500"/>
                                            <p:tgtEl>
                                              <p:spTgt spid="5729"/>
                                            </p:tgtEl>
                                          </p:cBhvr>
                                        </p:animEffect>
                                      </p:childTnLst>
                                    </p:cTn>
                                  </p:par>
                                </p:childTnLst>
                              </p:cTn>
                            </p:par>
                            <p:par>
                              <p:cTn id="61" fill="hold">
                                <p:stCondLst>
                                  <p:cond delay="2400"/>
                                </p:stCondLst>
                                <p:childTnLst>
                                  <p:par>
                                    <p:cTn id="62" presetID="2" presetClass="entr" presetSubtype="12" fill="hold" nodeType="afterEffect">
                                      <p:stCondLst>
                                        <p:cond delay="0"/>
                                      </p:stCondLst>
                                      <p:childTnLst>
                                        <p:set>
                                          <p:cBhvr>
                                            <p:cTn id="63" dur="1" fill="hold">
                                              <p:stCondLst>
                                                <p:cond delay="0"/>
                                              </p:stCondLst>
                                            </p:cTn>
                                            <p:tgtEl>
                                              <p:spTgt spid="746"/>
                                            </p:tgtEl>
                                            <p:attrNameLst>
                                              <p:attrName>style.visibility</p:attrName>
                                            </p:attrNameLst>
                                          </p:cBhvr>
                                          <p:to>
                                            <p:strVal val="visible"/>
                                          </p:to>
                                        </p:set>
                                        <p:anim calcmode="lin" valueType="num">
                                          <p:cBhvr additive="base">
                                            <p:cTn id="64" dur="500" fill="hold"/>
                                            <p:tgtEl>
                                              <p:spTgt spid="746"/>
                                            </p:tgtEl>
                                            <p:attrNameLst>
                                              <p:attrName>ppt_x</p:attrName>
                                            </p:attrNameLst>
                                          </p:cBhvr>
                                          <p:tavLst>
                                            <p:tav tm="0">
                                              <p:val>
                                                <p:strVal val="0-#ppt_w/2"/>
                                              </p:val>
                                            </p:tav>
                                            <p:tav tm="100000">
                                              <p:val>
                                                <p:strVal val="#ppt_x"/>
                                              </p:val>
                                            </p:tav>
                                          </p:tavLst>
                                        </p:anim>
                                        <p:anim calcmode="lin" valueType="num">
                                          <p:cBhvr additive="base">
                                            <p:cTn id="65" dur="500" fill="hold"/>
                                            <p:tgtEl>
                                              <p:spTgt spid="746"/>
                                            </p:tgtEl>
                                            <p:attrNameLst>
                                              <p:attrName>ppt_y</p:attrName>
                                            </p:attrNameLst>
                                          </p:cBhvr>
                                          <p:tavLst>
                                            <p:tav tm="0">
                                              <p:val>
                                                <p:strVal val="1+#ppt_h/2"/>
                                              </p:val>
                                            </p:tav>
                                            <p:tav tm="100000">
                                              <p:val>
                                                <p:strVal val="#ppt_y"/>
                                              </p:val>
                                            </p:tav>
                                          </p:tavLst>
                                        </p:anim>
                                      </p:childTnLst>
                                    </p:cTn>
                                  </p:par>
                                  <p:par>
                                    <p:cTn id="66" presetID="2" presetClass="entr" presetSubtype="8" fill="hold" grpId="0" nodeType="withEffect" p14:presetBounceEnd="80000">
                                      <p:stCondLst>
                                        <p:cond delay="0"/>
                                      </p:stCondLst>
                                      <p:childTnLst>
                                        <p:set>
                                          <p:cBhvr>
                                            <p:cTn id="67" dur="1" fill="hold">
                                              <p:stCondLst>
                                                <p:cond delay="0"/>
                                              </p:stCondLst>
                                            </p:cTn>
                                            <p:tgtEl>
                                              <p:spTgt spid="8">
                                                <p:txEl>
                                                  <p:pRg st="0" end="0"/>
                                                </p:txEl>
                                              </p:spTgt>
                                            </p:tgtEl>
                                            <p:attrNameLst>
                                              <p:attrName>style.visibility</p:attrName>
                                            </p:attrNameLst>
                                          </p:cBhvr>
                                          <p:to>
                                            <p:strVal val="visible"/>
                                          </p:to>
                                        </p:set>
                                        <p:anim calcmode="lin" valueType="num" p14:bounceEnd="80000">
                                          <p:cBhvr additive="base">
                                            <p:cTn id="68" dur="1000" fill="hold"/>
                                            <p:tgtEl>
                                              <p:spTgt spid="8">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69" dur="10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3400"/>
                                </p:stCondLst>
                                <p:childTnLst>
                                  <p:par>
                                    <p:cTn id="71" presetID="2" presetClass="entr" presetSubtype="8" fill="hold" grpId="0" nodeType="afterEffect" p14:presetBounceEnd="80000">
                                      <p:stCondLst>
                                        <p:cond delay="0"/>
                                      </p:stCondLst>
                                      <p:childTnLst>
                                        <p:set>
                                          <p:cBhvr>
                                            <p:cTn id="72" dur="1" fill="hold">
                                              <p:stCondLst>
                                                <p:cond delay="0"/>
                                              </p:stCondLst>
                                            </p:cTn>
                                            <p:tgtEl>
                                              <p:spTgt spid="9">
                                                <p:txEl>
                                                  <p:pRg st="0" end="0"/>
                                                </p:txEl>
                                              </p:spTgt>
                                            </p:tgtEl>
                                            <p:attrNameLst>
                                              <p:attrName>style.visibility</p:attrName>
                                            </p:attrNameLst>
                                          </p:cBhvr>
                                          <p:to>
                                            <p:strVal val="visible"/>
                                          </p:to>
                                        </p:set>
                                        <p:anim calcmode="lin" valueType="num" p14:bounceEnd="80000">
                                          <p:cBhvr additive="base">
                                            <p:cTn id="73" dur="1000" fill="hold"/>
                                            <p:tgtEl>
                                              <p:spTgt spid="9">
                                                <p:txEl>
                                                  <p:pRg st="0" end="0"/>
                                                </p:txEl>
                                              </p:spTgt>
                                            </p:tgtEl>
                                            <p:attrNameLst>
                                              <p:attrName>ppt_x</p:attrName>
                                            </p:attrNameLst>
                                          </p:cBhvr>
                                          <p:tavLst>
                                            <p:tav tm="0">
                                              <p:val>
                                                <p:strVal val="0-#ppt_w/2"/>
                                              </p:val>
                                            </p:tav>
                                            <p:tav tm="100000">
                                              <p:val>
                                                <p:strVal val="#ppt_x"/>
                                              </p:val>
                                            </p:tav>
                                          </p:tavLst>
                                        </p:anim>
                                        <p:anim calcmode="lin" valueType="num" p14:bounceEnd="80000">
                                          <p:cBhvr additive="base">
                                            <p:cTn id="74" dur="10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9" grpId="0" build="p"/>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751"/>
                                            </p:tgtEl>
                                            <p:attrNameLst>
                                              <p:attrName>style.visibility</p:attrName>
                                            </p:attrNameLst>
                                          </p:cBhvr>
                                          <p:to>
                                            <p:strVal val="visible"/>
                                          </p:to>
                                        </p:set>
                                        <p:anim calcmode="lin" valueType="num">
                                          <p:cBhvr additive="base">
                                            <p:cTn id="7" dur="1000" fill="hold"/>
                                            <p:tgtEl>
                                              <p:spTgt spid="751"/>
                                            </p:tgtEl>
                                            <p:attrNameLst>
                                              <p:attrName>ppt_x</p:attrName>
                                            </p:attrNameLst>
                                          </p:cBhvr>
                                          <p:tavLst>
                                            <p:tav tm="0">
                                              <p:val>
                                                <p:strVal val="#ppt_x"/>
                                              </p:val>
                                            </p:tav>
                                            <p:tav tm="100000">
                                              <p:val>
                                                <p:strVal val="#ppt_x"/>
                                              </p:val>
                                            </p:tav>
                                          </p:tavLst>
                                        </p:anim>
                                        <p:anim calcmode="lin" valueType="num">
                                          <p:cBhvr additive="base">
                                            <p:cTn id="8" dur="1000" fill="hold"/>
                                            <p:tgtEl>
                                              <p:spTgt spid="751"/>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100"/>
                                      </p:stCondLst>
                                      <p:childTnLst>
                                        <p:set>
                                          <p:cBhvr>
                                            <p:cTn id="10" dur="1" fill="hold">
                                              <p:stCondLst>
                                                <p:cond delay="0"/>
                                              </p:stCondLst>
                                            </p:cTn>
                                            <p:tgtEl>
                                              <p:spTgt spid="767"/>
                                            </p:tgtEl>
                                            <p:attrNameLst>
                                              <p:attrName>style.visibility</p:attrName>
                                            </p:attrNameLst>
                                          </p:cBhvr>
                                          <p:to>
                                            <p:strVal val="visible"/>
                                          </p:to>
                                        </p:set>
                                        <p:anim calcmode="lin" valueType="num">
                                          <p:cBhvr additive="base">
                                            <p:cTn id="11" dur="1000" fill="hold"/>
                                            <p:tgtEl>
                                              <p:spTgt spid="767"/>
                                            </p:tgtEl>
                                            <p:attrNameLst>
                                              <p:attrName>ppt_x</p:attrName>
                                            </p:attrNameLst>
                                          </p:cBhvr>
                                          <p:tavLst>
                                            <p:tav tm="0">
                                              <p:val>
                                                <p:strVal val="#ppt_x"/>
                                              </p:val>
                                            </p:tav>
                                            <p:tav tm="100000">
                                              <p:val>
                                                <p:strVal val="#ppt_x"/>
                                              </p:val>
                                            </p:tav>
                                          </p:tavLst>
                                        </p:anim>
                                        <p:anim calcmode="lin" valueType="num">
                                          <p:cBhvr additive="base">
                                            <p:cTn id="12" dur="1000" fill="hold"/>
                                            <p:tgtEl>
                                              <p:spTgt spid="767"/>
                                            </p:tgtEl>
                                            <p:attrNameLst>
                                              <p:attrName>ppt_y</p:attrName>
                                            </p:attrNameLst>
                                          </p:cBhvr>
                                          <p:tavLst>
                                            <p:tav tm="0">
                                              <p:val>
                                                <p:strVal val="0-#ppt_h/2"/>
                                              </p:val>
                                            </p:tav>
                                            <p:tav tm="100000">
                                              <p:val>
                                                <p:strVal val="#ppt_y"/>
                                              </p:val>
                                            </p:tav>
                                          </p:tavLst>
                                        </p:anim>
                                      </p:childTnLst>
                                    </p:cTn>
                                  </p:par>
                                  <p:par>
                                    <p:cTn id="13" presetID="2" presetClass="entr" presetSubtype="4" fill="hold" nodeType="withEffect">
                                      <p:stCondLst>
                                        <p:cond delay="200"/>
                                      </p:stCondLst>
                                      <p:childTnLst>
                                        <p:set>
                                          <p:cBhvr>
                                            <p:cTn id="14" dur="1" fill="hold">
                                              <p:stCondLst>
                                                <p:cond delay="0"/>
                                              </p:stCondLst>
                                            </p:cTn>
                                            <p:tgtEl>
                                              <p:spTgt spid="5727"/>
                                            </p:tgtEl>
                                            <p:attrNameLst>
                                              <p:attrName>style.visibility</p:attrName>
                                            </p:attrNameLst>
                                          </p:cBhvr>
                                          <p:to>
                                            <p:strVal val="visible"/>
                                          </p:to>
                                        </p:set>
                                        <p:anim calcmode="lin" valueType="num">
                                          <p:cBhvr additive="base">
                                            <p:cTn id="15" dur="1000" fill="hold"/>
                                            <p:tgtEl>
                                              <p:spTgt spid="5727"/>
                                            </p:tgtEl>
                                            <p:attrNameLst>
                                              <p:attrName>ppt_x</p:attrName>
                                            </p:attrNameLst>
                                          </p:cBhvr>
                                          <p:tavLst>
                                            <p:tav tm="0">
                                              <p:val>
                                                <p:strVal val="#ppt_x"/>
                                              </p:val>
                                            </p:tav>
                                            <p:tav tm="100000">
                                              <p:val>
                                                <p:strVal val="#ppt_x"/>
                                              </p:val>
                                            </p:tav>
                                          </p:tavLst>
                                        </p:anim>
                                        <p:anim calcmode="lin" valueType="num">
                                          <p:cBhvr additive="base">
                                            <p:cTn id="16" dur="1000" fill="hold"/>
                                            <p:tgtEl>
                                              <p:spTgt spid="5727"/>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300"/>
                                      </p:stCondLst>
                                      <p:childTnLst>
                                        <p:set>
                                          <p:cBhvr>
                                            <p:cTn id="18" dur="1" fill="hold">
                                              <p:stCondLst>
                                                <p:cond delay="0"/>
                                              </p:stCondLst>
                                            </p:cTn>
                                            <p:tgtEl>
                                              <p:spTgt spid="748"/>
                                            </p:tgtEl>
                                            <p:attrNameLst>
                                              <p:attrName>style.visibility</p:attrName>
                                            </p:attrNameLst>
                                          </p:cBhvr>
                                          <p:to>
                                            <p:strVal val="visible"/>
                                          </p:to>
                                        </p:set>
                                        <p:anim calcmode="lin" valueType="num">
                                          <p:cBhvr additive="base">
                                            <p:cTn id="19" dur="1000" fill="hold"/>
                                            <p:tgtEl>
                                              <p:spTgt spid="748"/>
                                            </p:tgtEl>
                                            <p:attrNameLst>
                                              <p:attrName>ppt_x</p:attrName>
                                            </p:attrNameLst>
                                          </p:cBhvr>
                                          <p:tavLst>
                                            <p:tav tm="0">
                                              <p:val>
                                                <p:strVal val="#ppt_x"/>
                                              </p:val>
                                            </p:tav>
                                            <p:tav tm="100000">
                                              <p:val>
                                                <p:strVal val="#ppt_x"/>
                                              </p:val>
                                            </p:tav>
                                          </p:tavLst>
                                        </p:anim>
                                        <p:anim calcmode="lin" valueType="num">
                                          <p:cBhvr additive="base">
                                            <p:cTn id="20" dur="1000" fill="hold"/>
                                            <p:tgtEl>
                                              <p:spTgt spid="74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400"/>
                                      </p:stCondLst>
                                      <p:childTnLst>
                                        <p:set>
                                          <p:cBhvr>
                                            <p:cTn id="22" dur="1" fill="hold">
                                              <p:stCondLst>
                                                <p:cond delay="0"/>
                                              </p:stCondLst>
                                            </p:cTn>
                                            <p:tgtEl>
                                              <p:spTgt spid="745"/>
                                            </p:tgtEl>
                                            <p:attrNameLst>
                                              <p:attrName>style.visibility</p:attrName>
                                            </p:attrNameLst>
                                          </p:cBhvr>
                                          <p:to>
                                            <p:strVal val="visible"/>
                                          </p:to>
                                        </p:set>
                                        <p:anim calcmode="lin" valueType="num">
                                          <p:cBhvr additive="base">
                                            <p:cTn id="23" dur="1000" fill="hold"/>
                                            <p:tgtEl>
                                              <p:spTgt spid="745"/>
                                            </p:tgtEl>
                                            <p:attrNameLst>
                                              <p:attrName>ppt_x</p:attrName>
                                            </p:attrNameLst>
                                          </p:cBhvr>
                                          <p:tavLst>
                                            <p:tav tm="0">
                                              <p:val>
                                                <p:strVal val="#ppt_x"/>
                                              </p:val>
                                            </p:tav>
                                            <p:tav tm="100000">
                                              <p:val>
                                                <p:strVal val="#ppt_x"/>
                                              </p:val>
                                            </p:tav>
                                          </p:tavLst>
                                        </p:anim>
                                        <p:anim calcmode="lin" valueType="num">
                                          <p:cBhvr additive="base">
                                            <p:cTn id="24" dur="1000" fill="hold"/>
                                            <p:tgtEl>
                                              <p:spTgt spid="745"/>
                                            </p:tgtEl>
                                            <p:attrNameLst>
                                              <p:attrName>ppt_y</p:attrName>
                                            </p:attrNameLst>
                                          </p:cBhvr>
                                          <p:tavLst>
                                            <p:tav tm="0">
                                              <p:val>
                                                <p:strVal val="1+#ppt_h/2"/>
                                              </p:val>
                                            </p:tav>
                                            <p:tav tm="100000">
                                              <p:val>
                                                <p:strVal val="#ppt_y"/>
                                              </p:val>
                                            </p:tav>
                                          </p:tavLst>
                                        </p:anim>
                                      </p:childTnLst>
                                    </p:cTn>
                                  </p:par>
                                  <p:par>
                                    <p:cTn id="25" presetID="2" presetClass="entr" presetSubtype="1" fill="hold" nodeType="withEffect">
                                      <p:stCondLst>
                                        <p:cond delay="500"/>
                                      </p:stCondLst>
                                      <p:childTnLst>
                                        <p:set>
                                          <p:cBhvr>
                                            <p:cTn id="26" dur="1" fill="hold">
                                              <p:stCondLst>
                                                <p:cond delay="0"/>
                                              </p:stCondLst>
                                            </p:cTn>
                                            <p:tgtEl>
                                              <p:spTgt spid="785"/>
                                            </p:tgtEl>
                                            <p:attrNameLst>
                                              <p:attrName>style.visibility</p:attrName>
                                            </p:attrNameLst>
                                          </p:cBhvr>
                                          <p:to>
                                            <p:strVal val="visible"/>
                                          </p:to>
                                        </p:set>
                                        <p:anim calcmode="lin" valueType="num">
                                          <p:cBhvr additive="base">
                                            <p:cTn id="27" dur="1000" fill="hold"/>
                                            <p:tgtEl>
                                              <p:spTgt spid="785"/>
                                            </p:tgtEl>
                                            <p:attrNameLst>
                                              <p:attrName>ppt_x</p:attrName>
                                            </p:attrNameLst>
                                          </p:cBhvr>
                                          <p:tavLst>
                                            <p:tav tm="0">
                                              <p:val>
                                                <p:strVal val="#ppt_x"/>
                                              </p:val>
                                            </p:tav>
                                            <p:tav tm="100000">
                                              <p:val>
                                                <p:strVal val="#ppt_x"/>
                                              </p:val>
                                            </p:tav>
                                          </p:tavLst>
                                        </p:anim>
                                        <p:anim calcmode="lin" valueType="num">
                                          <p:cBhvr additive="base">
                                            <p:cTn id="28" dur="1000" fill="hold"/>
                                            <p:tgtEl>
                                              <p:spTgt spid="785"/>
                                            </p:tgtEl>
                                            <p:attrNameLst>
                                              <p:attrName>ppt_y</p:attrName>
                                            </p:attrNameLst>
                                          </p:cBhvr>
                                          <p:tavLst>
                                            <p:tav tm="0">
                                              <p:val>
                                                <p:strVal val="0-#ppt_h/2"/>
                                              </p:val>
                                            </p:tav>
                                            <p:tav tm="100000">
                                              <p:val>
                                                <p:strVal val="#ppt_y"/>
                                              </p:val>
                                            </p:tav>
                                          </p:tavLst>
                                        </p:anim>
                                      </p:childTnLst>
                                    </p:cTn>
                                  </p:par>
                                  <p:par>
                                    <p:cTn id="29" presetID="2" presetClass="entr" presetSubtype="12" fill="hold" nodeType="withEffect">
                                      <p:stCondLst>
                                        <p:cond delay="600"/>
                                      </p:stCondLst>
                                      <p:childTnLst>
                                        <p:set>
                                          <p:cBhvr>
                                            <p:cTn id="30" dur="1" fill="hold">
                                              <p:stCondLst>
                                                <p:cond delay="0"/>
                                              </p:stCondLst>
                                            </p:cTn>
                                            <p:tgtEl>
                                              <p:spTgt spid="766"/>
                                            </p:tgtEl>
                                            <p:attrNameLst>
                                              <p:attrName>style.visibility</p:attrName>
                                            </p:attrNameLst>
                                          </p:cBhvr>
                                          <p:to>
                                            <p:strVal val="visible"/>
                                          </p:to>
                                        </p:set>
                                        <p:anim calcmode="lin" valueType="num">
                                          <p:cBhvr additive="base">
                                            <p:cTn id="31" dur="1000" fill="hold"/>
                                            <p:tgtEl>
                                              <p:spTgt spid="766"/>
                                            </p:tgtEl>
                                            <p:attrNameLst>
                                              <p:attrName>ppt_x</p:attrName>
                                            </p:attrNameLst>
                                          </p:cBhvr>
                                          <p:tavLst>
                                            <p:tav tm="0">
                                              <p:val>
                                                <p:strVal val="0-#ppt_w/2"/>
                                              </p:val>
                                            </p:tav>
                                            <p:tav tm="100000">
                                              <p:val>
                                                <p:strVal val="#ppt_x"/>
                                              </p:val>
                                            </p:tav>
                                          </p:tavLst>
                                        </p:anim>
                                        <p:anim calcmode="lin" valueType="num">
                                          <p:cBhvr additive="base">
                                            <p:cTn id="32" dur="1000" fill="hold"/>
                                            <p:tgtEl>
                                              <p:spTgt spid="766"/>
                                            </p:tgtEl>
                                            <p:attrNameLst>
                                              <p:attrName>ppt_y</p:attrName>
                                            </p:attrNameLst>
                                          </p:cBhvr>
                                          <p:tavLst>
                                            <p:tav tm="0">
                                              <p:val>
                                                <p:strVal val="1+#ppt_h/2"/>
                                              </p:val>
                                            </p:tav>
                                            <p:tav tm="100000">
                                              <p:val>
                                                <p:strVal val="#ppt_y"/>
                                              </p:val>
                                            </p:tav>
                                          </p:tavLst>
                                        </p:anim>
                                      </p:childTnLst>
                                    </p:cTn>
                                  </p:par>
                                  <p:par>
                                    <p:cTn id="33" presetID="2" presetClass="entr" presetSubtype="9" fill="hold" nodeType="withEffect">
                                      <p:stCondLst>
                                        <p:cond delay="700"/>
                                      </p:stCondLst>
                                      <p:childTnLst>
                                        <p:set>
                                          <p:cBhvr>
                                            <p:cTn id="34" dur="1" fill="hold">
                                              <p:stCondLst>
                                                <p:cond delay="0"/>
                                              </p:stCondLst>
                                            </p:cTn>
                                            <p:tgtEl>
                                              <p:spTgt spid="750"/>
                                            </p:tgtEl>
                                            <p:attrNameLst>
                                              <p:attrName>style.visibility</p:attrName>
                                            </p:attrNameLst>
                                          </p:cBhvr>
                                          <p:to>
                                            <p:strVal val="visible"/>
                                          </p:to>
                                        </p:set>
                                        <p:anim calcmode="lin" valueType="num">
                                          <p:cBhvr additive="base">
                                            <p:cTn id="35" dur="1000" fill="hold"/>
                                            <p:tgtEl>
                                              <p:spTgt spid="750"/>
                                            </p:tgtEl>
                                            <p:attrNameLst>
                                              <p:attrName>ppt_x</p:attrName>
                                            </p:attrNameLst>
                                          </p:cBhvr>
                                          <p:tavLst>
                                            <p:tav tm="0">
                                              <p:val>
                                                <p:strVal val="0-#ppt_w/2"/>
                                              </p:val>
                                            </p:tav>
                                            <p:tav tm="100000">
                                              <p:val>
                                                <p:strVal val="#ppt_x"/>
                                              </p:val>
                                            </p:tav>
                                          </p:tavLst>
                                        </p:anim>
                                        <p:anim calcmode="lin" valueType="num">
                                          <p:cBhvr additive="base">
                                            <p:cTn id="36" dur="1000" fill="hold"/>
                                            <p:tgtEl>
                                              <p:spTgt spid="750"/>
                                            </p:tgtEl>
                                            <p:attrNameLst>
                                              <p:attrName>ppt_y</p:attrName>
                                            </p:attrNameLst>
                                          </p:cBhvr>
                                          <p:tavLst>
                                            <p:tav tm="0">
                                              <p:val>
                                                <p:strVal val="0-#ppt_h/2"/>
                                              </p:val>
                                            </p:tav>
                                            <p:tav tm="100000">
                                              <p:val>
                                                <p:strVal val="#ppt_y"/>
                                              </p:val>
                                            </p:tav>
                                          </p:tavLst>
                                        </p:anim>
                                      </p:childTnLst>
                                    </p:cTn>
                                  </p:par>
                                  <p:par>
                                    <p:cTn id="37" presetID="2" presetClass="entr" presetSubtype="6" fill="hold" nodeType="withEffect">
                                      <p:stCondLst>
                                        <p:cond delay="800"/>
                                      </p:stCondLst>
                                      <p:childTnLst>
                                        <p:set>
                                          <p:cBhvr>
                                            <p:cTn id="38" dur="1" fill="hold">
                                              <p:stCondLst>
                                                <p:cond delay="0"/>
                                              </p:stCondLst>
                                            </p:cTn>
                                            <p:tgtEl>
                                              <p:spTgt spid="769"/>
                                            </p:tgtEl>
                                            <p:attrNameLst>
                                              <p:attrName>style.visibility</p:attrName>
                                            </p:attrNameLst>
                                          </p:cBhvr>
                                          <p:to>
                                            <p:strVal val="visible"/>
                                          </p:to>
                                        </p:set>
                                        <p:anim calcmode="lin" valueType="num">
                                          <p:cBhvr additive="base">
                                            <p:cTn id="39" dur="1000" fill="hold"/>
                                            <p:tgtEl>
                                              <p:spTgt spid="769"/>
                                            </p:tgtEl>
                                            <p:attrNameLst>
                                              <p:attrName>ppt_x</p:attrName>
                                            </p:attrNameLst>
                                          </p:cBhvr>
                                          <p:tavLst>
                                            <p:tav tm="0">
                                              <p:val>
                                                <p:strVal val="1+#ppt_w/2"/>
                                              </p:val>
                                            </p:tav>
                                            <p:tav tm="100000">
                                              <p:val>
                                                <p:strVal val="#ppt_x"/>
                                              </p:val>
                                            </p:tav>
                                          </p:tavLst>
                                        </p:anim>
                                        <p:anim calcmode="lin" valueType="num">
                                          <p:cBhvr additive="base">
                                            <p:cTn id="40" dur="1000" fill="hold"/>
                                            <p:tgtEl>
                                              <p:spTgt spid="769"/>
                                            </p:tgtEl>
                                            <p:attrNameLst>
                                              <p:attrName>ppt_y</p:attrName>
                                            </p:attrNameLst>
                                          </p:cBhvr>
                                          <p:tavLst>
                                            <p:tav tm="0">
                                              <p:val>
                                                <p:strVal val="1+#ppt_h/2"/>
                                              </p:val>
                                            </p:tav>
                                            <p:tav tm="100000">
                                              <p:val>
                                                <p:strVal val="#ppt_y"/>
                                              </p:val>
                                            </p:tav>
                                          </p:tavLst>
                                        </p:anim>
                                      </p:childTnLst>
                                    </p:cTn>
                                  </p:par>
                                  <p:par>
                                    <p:cTn id="41" presetID="2" presetClass="entr" presetSubtype="6" fill="hold" nodeType="withEffect">
                                      <p:stCondLst>
                                        <p:cond delay="900"/>
                                      </p:stCondLst>
                                      <p:childTnLst>
                                        <p:set>
                                          <p:cBhvr>
                                            <p:cTn id="42" dur="1" fill="hold">
                                              <p:stCondLst>
                                                <p:cond delay="0"/>
                                              </p:stCondLst>
                                            </p:cTn>
                                            <p:tgtEl>
                                              <p:spTgt spid="804"/>
                                            </p:tgtEl>
                                            <p:attrNameLst>
                                              <p:attrName>style.visibility</p:attrName>
                                            </p:attrNameLst>
                                          </p:cBhvr>
                                          <p:to>
                                            <p:strVal val="visible"/>
                                          </p:to>
                                        </p:set>
                                        <p:anim calcmode="lin" valueType="num">
                                          <p:cBhvr additive="base">
                                            <p:cTn id="43" dur="1000" fill="hold"/>
                                            <p:tgtEl>
                                              <p:spTgt spid="804"/>
                                            </p:tgtEl>
                                            <p:attrNameLst>
                                              <p:attrName>ppt_x</p:attrName>
                                            </p:attrNameLst>
                                          </p:cBhvr>
                                          <p:tavLst>
                                            <p:tav tm="0">
                                              <p:val>
                                                <p:strVal val="1+#ppt_w/2"/>
                                              </p:val>
                                            </p:tav>
                                            <p:tav tm="100000">
                                              <p:val>
                                                <p:strVal val="#ppt_x"/>
                                              </p:val>
                                            </p:tav>
                                          </p:tavLst>
                                        </p:anim>
                                        <p:anim calcmode="lin" valueType="num">
                                          <p:cBhvr additive="base">
                                            <p:cTn id="44" dur="1000" fill="hold"/>
                                            <p:tgtEl>
                                              <p:spTgt spid="804"/>
                                            </p:tgtEl>
                                            <p:attrNameLst>
                                              <p:attrName>ppt_y</p:attrName>
                                            </p:attrNameLst>
                                          </p:cBhvr>
                                          <p:tavLst>
                                            <p:tav tm="0">
                                              <p:val>
                                                <p:strVal val="1+#ppt_h/2"/>
                                              </p:val>
                                            </p:tav>
                                            <p:tav tm="100000">
                                              <p:val>
                                                <p:strVal val="#ppt_y"/>
                                              </p:val>
                                            </p:tav>
                                          </p:tavLst>
                                        </p:anim>
                                      </p:childTnLst>
                                    </p:cTn>
                                  </p:par>
                                </p:childTnLst>
                              </p:cTn>
                            </p:par>
                            <p:par>
                              <p:cTn id="45" fill="hold">
                                <p:stCondLst>
                                  <p:cond delay="1900"/>
                                </p:stCondLst>
                                <p:childTnLst>
                                  <p:par>
                                    <p:cTn id="46" presetID="53" presetClass="entr" presetSubtype="16" fill="hold" nodeType="afterEffect">
                                      <p:stCondLst>
                                        <p:cond delay="0"/>
                                      </p:stCondLst>
                                      <p:childTnLst>
                                        <p:set>
                                          <p:cBhvr>
                                            <p:cTn id="47" dur="1" fill="hold">
                                              <p:stCondLst>
                                                <p:cond delay="0"/>
                                              </p:stCondLst>
                                            </p:cTn>
                                            <p:tgtEl>
                                              <p:spTgt spid="752"/>
                                            </p:tgtEl>
                                            <p:attrNameLst>
                                              <p:attrName>style.visibility</p:attrName>
                                            </p:attrNameLst>
                                          </p:cBhvr>
                                          <p:to>
                                            <p:strVal val="visible"/>
                                          </p:to>
                                        </p:set>
                                        <p:anim calcmode="lin" valueType="num">
                                          <p:cBhvr>
                                            <p:cTn id="48" dur="500" fill="hold"/>
                                            <p:tgtEl>
                                              <p:spTgt spid="752"/>
                                            </p:tgtEl>
                                            <p:attrNameLst>
                                              <p:attrName>ppt_w</p:attrName>
                                            </p:attrNameLst>
                                          </p:cBhvr>
                                          <p:tavLst>
                                            <p:tav tm="0">
                                              <p:val>
                                                <p:fltVal val="0"/>
                                              </p:val>
                                            </p:tav>
                                            <p:tav tm="100000">
                                              <p:val>
                                                <p:strVal val="#ppt_w"/>
                                              </p:val>
                                            </p:tav>
                                          </p:tavLst>
                                        </p:anim>
                                        <p:anim calcmode="lin" valueType="num">
                                          <p:cBhvr>
                                            <p:cTn id="49" dur="500" fill="hold"/>
                                            <p:tgtEl>
                                              <p:spTgt spid="752"/>
                                            </p:tgtEl>
                                            <p:attrNameLst>
                                              <p:attrName>ppt_h</p:attrName>
                                            </p:attrNameLst>
                                          </p:cBhvr>
                                          <p:tavLst>
                                            <p:tav tm="0">
                                              <p:val>
                                                <p:fltVal val="0"/>
                                              </p:val>
                                            </p:tav>
                                            <p:tav tm="100000">
                                              <p:val>
                                                <p:strVal val="#ppt_h"/>
                                              </p:val>
                                            </p:tav>
                                          </p:tavLst>
                                        </p:anim>
                                        <p:animEffect transition="in" filter="fade">
                                          <p:cBhvr>
                                            <p:cTn id="50" dur="500"/>
                                            <p:tgtEl>
                                              <p:spTgt spid="752"/>
                                            </p:tgtEl>
                                          </p:cBhvr>
                                        </p:animEffect>
                                      </p:childTnLst>
                                    </p:cTn>
                                  </p:par>
                                  <p:par>
                                    <p:cTn id="51" presetID="53" presetClass="entr" presetSubtype="16" fill="hold" nodeType="withEffect">
                                      <p:stCondLst>
                                        <p:cond delay="0"/>
                                      </p:stCondLst>
                                      <p:childTnLst>
                                        <p:set>
                                          <p:cBhvr>
                                            <p:cTn id="52" dur="1" fill="hold">
                                              <p:stCondLst>
                                                <p:cond delay="0"/>
                                              </p:stCondLst>
                                            </p:cTn>
                                            <p:tgtEl>
                                              <p:spTgt spid="747"/>
                                            </p:tgtEl>
                                            <p:attrNameLst>
                                              <p:attrName>style.visibility</p:attrName>
                                            </p:attrNameLst>
                                          </p:cBhvr>
                                          <p:to>
                                            <p:strVal val="visible"/>
                                          </p:to>
                                        </p:set>
                                        <p:anim calcmode="lin" valueType="num">
                                          <p:cBhvr>
                                            <p:cTn id="53" dur="500" fill="hold"/>
                                            <p:tgtEl>
                                              <p:spTgt spid="747"/>
                                            </p:tgtEl>
                                            <p:attrNameLst>
                                              <p:attrName>ppt_w</p:attrName>
                                            </p:attrNameLst>
                                          </p:cBhvr>
                                          <p:tavLst>
                                            <p:tav tm="0">
                                              <p:val>
                                                <p:fltVal val="0"/>
                                              </p:val>
                                            </p:tav>
                                            <p:tav tm="100000">
                                              <p:val>
                                                <p:strVal val="#ppt_w"/>
                                              </p:val>
                                            </p:tav>
                                          </p:tavLst>
                                        </p:anim>
                                        <p:anim calcmode="lin" valueType="num">
                                          <p:cBhvr>
                                            <p:cTn id="54" dur="500" fill="hold"/>
                                            <p:tgtEl>
                                              <p:spTgt spid="747"/>
                                            </p:tgtEl>
                                            <p:attrNameLst>
                                              <p:attrName>ppt_h</p:attrName>
                                            </p:attrNameLst>
                                          </p:cBhvr>
                                          <p:tavLst>
                                            <p:tav tm="0">
                                              <p:val>
                                                <p:fltVal val="0"/>
                                              </p:val>
                                            </p:tav>
                                            <p:tav tm="100000">
                                              <p:val>
                                                <p:strVal val="#ppt_h"/>
                                              </p:val>
                                            </p:tav>
                                          </p:tavLst>
                                        </p:anim>
                                        <p:animEffect transition="in" filter="fade">
                                          <p:cBhvr>
                                            <p:cTn id="55" dur="500"/>
                                            <p:tgtEl>
                                              <p:spTgt spid="747"/>
                                            </p:tgtEl>
                                          </p:cBhvr>
                                        </p:animEffect>
                                      </p:childTnLst>
                                    </p:cTn>
                                  </p:par>
                                  <p:par>
                                    <p:cTn id="56" presetID="53" presetClass="entr" presetSubtype="16" fill="hold" nodeType="withEffect">
                                      <p:stCondLst>
                                        <p:cond delay="0"/>
                                      </p:stCondLst>
                                      <p:childTnLst>
                                        <p:set>
                                          <p:cBhvr>
                                            <p:cTn id="57" dur="1" fill="hold">
                                              <p:stCondLst>
                                                <p:cond delay="0"/>
                                              </p:stCondLst>
                                            </p:cTn>
                                            <p:tgtEl>
                                              <p:spTgt spid="5729"/>
                                            </p:tgtEl>
                                            <p:attrNameLst>
                                              <p:attrName>style.visibility</p:attrName>
                                            </p:attrNameLst>
                                          </p:cBhvr>
                                          <p:to>
                                            <p:strVal val="visible"/>
                                          </p:to>
                                        </p:set>
                                        <p:anim calcmode="lin" valueType="num">
                                          <p:cBhvr>
                                            <p:cTn id="58" dur="500" fill="hold"/>
                                            <p:tgtEl>
                                              <p:spTgt spid="5729"/>
                                            </p:tgtEl>
                                            <p:attrNameLst>
                                              <p:attrName>ppt_w</p:attrName>
                                            </p:attrNameLst>
                                          </p:cBhvr>
                                          <p:tavLst>
                                            <p:tav tm="0">
                                              <p:val>
                                                <p:fltVal val="0"/>
                                              </p:val>
                                            </p:tav>
                                            <p:tav tm="100000">
                                              <p:val>
                                                <p:strVal val="#ppt_w"/>
                                              </p:val>
                                            </p:tav>
                                          </p:tavLst>
                                        </p:anim>
                                        <p:anim calcmode="lin" valueType="num">
                                          <p:cBhvr>
                                            <p:cTn id="59" dur="500" fill="hold"/>
                                            <p:tgtEl>
                                              <p:spTgt spid="5729"/>
                                            </p:tgtEl>
                                            <p:attrNameLst>
                                              <p:attrName>ppt_h</p:attrName>
                                            </p:attrNameLst>
                                          </p:cBhvr>
                                          <p:tavLst>
                                            <p:tav tm="0">
                                              <p:val>
                                                <p:fltVal val="0"/>
                                              </p:val>
                                            </p:tav>
                                            <p:tav tm="100000">
                                              <p:val>
                                                <p:strVal val="#ppt_h"/>
                                              </p:val>
                                            </p:tav>
                                          </p:tavLst>
                                        </p:anim>
                                        <p:animEffect transition="in" filter="fade">
                                          <p:cBhvr>
                                            <p:cTn id="60" dur="500"/>
                                            <p:tgtEl>
                                              <p:spTgt spid="5729"/>
                                            </p:tgtEl>
                                          </p:cBhvr>
                                        </p:animEffect>
                                      </p:childTnLst>
                                    </p:cTn>
                                  </p:par>
                                </p:childTnLst>
                              </p:cTn>
                            </p:par>
                            <p:par>
                              <p:cTn id="61" fill="hold">
                                <p:stCondLst>
                                  <p:cond delay="2400"/>
                                </p:stCondLst>
                                <p:childTnLst>
                                  <p:par>
                                    <p:cTn id="62" presetID="2" presetClass="entr" presetSubtype="12" fill="hold" nodeType="afterEffect">
                                      <p:stCondLst>
                                        <p:cond delay="0"/>
                                      </p:stCondLst>
                                      <p:childTnLst>
                                        <p:set>
                                          <p:cBhvr>
                                            <p:cTn id="63" dur="1" fill="hold">
                                              <p:stCondLst>
                                                <p:cond delay="0"/>
                                              </p:stCondLst>
                                            </p:cTn>
                                            <p:tgtEl>
                                              <p:spTgt spid="746"/>
                                            </p:tgtEl>
                                            <p:attrNameLst>
                                              <p:attrName>style.visibility</p:attrName>
                                            </p:attrNameLst>
                                          </p:cBhvr>
                                          <p:to>
                                            <p:strVal val="visible"/>
                                          </p:to>
                                        </p:set>
                                        <p:anim calcmode="lin" valueType="num">
                                          <p:cBhvr additive="base">
                                            <p:cTn id="64" dur="500" fill="hold"/>
                                            <p:tgtEl>
                                              <p:spTgt spid="746"/>
                                            </p:tgtEl>
                                            <p:attrNameLst>
                                              <p:attrName>ppt_x</p:attrName>
                                            </p:attrNameLst>
                                          </p:cBhvr>
                                          <p:tavLst>
                                            <p:tav tm="0">
                                              <p:val>
                                                <p:strVal val="0-#ppt_w/2"/>
                                              </p:val>
                                            </p:tav>
                                            <p:tav tm="100000">
                                              <p:val>
                                                <p:strVal val="#ppt_x"/>
                                              </p:val>
                                            </p:tav>
                                          </p:tavLst>
                                        </p:anim>
                                        <p:anim calcmode="lin" valueType="num">
                                          <p:cBhvr additive="base">
                                            <p:cTn id="65" dur="500" fill="hold"/>
                                            <p:tgtEl>
                                              <p:spTgt spid="746"/>
                                            </p:tgtEl>
                                            <p:attrNameLst>
                                              <p:attrName>ppt_y</p:attrName>
                                            </p:attrNameLst>
                                          </p:cBhvr>
                                          <p:tavLst>
                                            <p:tav tm="0">
                                              <p:val>
                                                <p:strVal val="1+#ppt_h/2"/>
                                              </p:val>
                                            </p:tav>
                                            <p:tav tm="100000">
                                              <p:val>
                                                <p:strVal val="#ppt_y"/>
                                              </p:val>
                                            </p:tav>
                                          </p:tavLst>
                                        </p:anim>
                                      </p:childTnLst>
                                    </p:cTn>
                                  </p:par>
                                  <p:par>
                                    <p:cTn id="66" presetID="2" presetClass="entr" presetSubtype="8" fill="hold" grpId="0" nodeType="withEffect">
                                      <p:stCondLst>
                                        <p:cond delay="0"/>
                                      </p:stCondLst>
                                      <p:childTnLst>
                                        <p:set>
                                          <p:cBhvr>
                                            <p:cTn id="67" dur="1" fill="hold">
                                              <p:stCondLst>
                                                <p:cond delay="0"/>
                                              </p:stCondLst>
                                            </p:cTn>
                                            <p:tgtEl>
                                              <p:spTgt spid="8">
                                                <p:txEl>
                                                  <p:pRg st="0" end="0"/>
                                                </p:txEl>
                                              </p:spTgt>
                                            </p:tgtEl>
                                            <p:attrNameLst>
                                              <p:attrName>style.visibility</p:attrName>
                                            </p:attrNameLst>
                                          </p:cBhvr>
                                          <p:to>
                                            <p:strVal val="visible"/>
                                          </p:to>
                                        </p:set>
                                        <p:anim calcmode="lin" valueType="num">
                                          <p:cBhvr additive="base">
                                            <p:cTn id="68" dur="10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69" dur="10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par>
                              <p:cTn id="70" fill="hold">
                                <p:stCondLst>
                                  <p:cond delay="3400"/>
                                </p:stCondLst>
                                <p:childTnLst>
                                  <p:par>
                                    <p:cTn id="71" presetID="2" presetClass="entr" presetSubtype="8" fill="hold" grpId="0" nodeType="afterEffect">
                                      <p:stCondLst>
                                        <p:cond delay="0"/>
                                      </p:stCondLst>
                                      <p:childTnLst>
                                        <p:set>
                                          <p:cBhvr>
                                            <p:cTn id="72" dur="1" fill="hold">
                                              <p:stCondLst>
                                                <p:cond delay="0"/>
                                              </p:stCondLst>
                                            </p:cTn>
                                            <p:tgtEl>
                                              <p:spTgt spid="9">
                                                <p:txEl>
                                                  <p:pRg st="0" end="0"/>
                                                </p:txEl>
                                              </p:spTgt>
                                            </p:tgtEl>
                                            <p:attrNameLst>
                                              <p:attrName>style.visibility</p:attrName>
                                            </p:attrNameLst>
                                          </p:cBhvr>
                                          <p:to>
                                            <p:strVal val="visible"/>
                                          </p:to>
                                        </p:set>
                                        <p:anim calcmode="lin" valueType="num">
                                          <p:cBhvr additive="base">
                                            <p:cTn id="73" dur="10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74" dur="10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9" grpId="0" build="p"/>
        </p:bldLst>
      </p:timing>
    </mc:Fallback>
  </mc:AlternateContent>
</p:sld>
</file>

<file path=ppt/theme/theme1.xml><?xml version="1.0" encoding="utf-8"?>
<a:theme xmlns:a="http://schemas.openxmlformats.org/drawingml/2006/main" name="Office Theme">
  <a:themeElements>
    <a:clrScheme name="47 Info dark">
      <a:dk1>
        <a:srgbClr val="FFFFFF"/>
      </a:dk1>
      <a:lt1>
        <a:sysClr val="window" lastClr="FFFFFF"/>
      </a:lt1>
      <a:dk2>
        <a:srgbClr val="FFFFFF"/>
      </a:dk2>
      <a:lt2>
        <a:srgbClr val="242E3D"/>
      </a:lt2>
      <a:accent1>
        <a:srgbClr val="EE6C4D"/>
      </a:accent1>
      <a:accent2>
        <a:srgbClr val="E9D758"/>
      </a:accent2>
      <a:accent3>
        <a:srgbClr val="B8D825"/>
      </a:accent3>
      <a:accent4>
        <a:srgbClr val="FB6107"/>
      </a:accent4>
      <a:accent5>
        <a:srgbClr val="17A398"/>
      </a:accent5>
      <a:accent6>
        <a:srgbClr val="3EC300"/>
      </a:accent6>
      <a:hlink>
        <a:srgbClr val="F33B48"/>
      </a:hlink>
      <a:folHlink>
        <a:srgbClr val="FFC000"/>
      </a:folHlink>
    </a:clrScheme>
    <a:fontScheme name="Другая 1">
      <a:majorFont>
        <a:latin typeface="Open Sans"/>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raînée de condensation">
  <a:themeElements>
    <a:clrScheme name="Traînée de condensation">
      <a:dk1>
        <a:sysClr val="windowText" lastClr="000000"/>
      </a:dk1>
      <a:lt1>
        <a:sysClr val="window" lastClr="FFFFFF"/>
      </a:lt1>
      <a:dk2>
        <a:srgbClr val="454545"/>
      </a:dk2>
      <a:lt2>
        <a:srgbClr val="DADADA"/>
      </a:lt2>
      <a:accent1>
        <a:srgbClr val="DF2E28"/>
      </a:accent1>
      <a:accent2>
        <a:srgbClr val="FE801A"/>
      </a:accent2>
      <a:accent3>
        <a:srgbClr val="E9BF35"/>
      </a:accent3>
      <a:accent4>
        <a:srgbClr val="81BB42"/>
      </a:accent4>
      <a:accent5>
        <a:srgbClr val="32C7A9"/>
      </a:accent5>
      <a:accent6>
        <a:srgbClr val="4A9BDC"/>
      </a:accent6>
      <a:hlink>
        <a:srgbClr val="F0532B"/>
      </a:hlink>
      <a:folHlink>
        <a:srgbClr val="F38B53"/>
      </a:folHlink>
    </a:clrScheme>
    <a:fontScheme name="Traînée de condensation">
      <a:majorFont>
        <a:latin typeface="Century Gothic" panose="020B050202020202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Traînée de condensation">
      <a:fillStyleLst>
        <a:solidFill>
          <a:schemeClr val="phClr"/>
        </a:solidFill>
        <a:gradFill rotWithShape="1">
          <a:gsLst>
            <a:gs pos="0">
              <a:schemeClr val="phClr">
                <a:tint val="69000"/>
                <a:alpha val="100000"/>
                <a:satMod val="109000"/>
                <a:lumMod val="110000"/>
              </a:schemeClr>
            </a:gs>
            <a:gs pos="52000">
              <a:schemeClr val="phClr">
                <a:tint val="74000"/>
                <a:satMod val="100000"/>
                <a:lumMod val="104000"/>
              </a:schemeClr>
            </a:gs>
            <a:gs pos="100000">
              <a:schemeClr val="phClr">
                <a:tint val="78000"/>
                <a:satMod val="100000"/>
                <a:lumMod val="100000"/>
              </a:schemeClr>
            </a:gs>
          </a:gsLst>
          <a:lin ang="5400000" scaled="0"/>
        </a:gradFill>
        <a:gradFill rotWithShape="1">
          <a:gsLst>
            <a:gs pos="0">
              <a:schemeClr val="phClr">
                <a:tint val="96000"/>
                <a:satMod val="100000"/>
                <a:lumMod val="104000"/>
              </a:schemeClr>
            </a:gs>
            <a:gs pos="78000">
              <a:schemeClr val="phClr">
                <a:shade val="100000"/>
                <a:satMod val="11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solidFill>
          <a:prstDash val="solid"/>
        </a:ln>
      </a:lnStyleLst>
      <a:effectStyleLst>
        <a:effectStyle>
          <a:effectLst/>
        </a:effectStyle>
        <a:effectStyle>
          <a:effectLst/>
          <a:scene3d>
            <a:camera prst="orthographicFront">
              <a:rot lat="0" lon="0" rev="0"/>
            </a:camera>
            <a:lightRig rig="threePt" dir="t"/>
          </a:scene3d>
          <a:sp3d>
            <a:bevelT w="25400" h="12700"/>
          </a:sp3d>
        </a:effectStyle>
        <a:effectStyle>
          <a:effectLst>
            <a:outerShdw blurRad="57150" dist="19050" dir="5400000" algn="ctr" rotWithShape="0">
              <a:srgbClr val="000000">
                <a:alpha val="48000"/>
              </a:srgbClr>
            </a:outerShdw>
          </a:effectLst>
          <a:scene3d>
            <a:camera prst="orthographicFront">
              <a:rot lat="0" lon="0" rev="0"/>
            </a:camera>
            <a:lightRig rig="threePt" dir="t"/>
          </a:scene3d>
          <a:sp3d>
            <a:bevelT w="50800" h="25400"/>
          </a:sp3d>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Vapor Trail" id="{4FDF2955-7D9C-493C-B9F9-C205151B46CD}" vid="{8F31A783-2159-4870-BC29-2BA7D038EA44}"/>
    </a:ext>
  </a:ext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3911</TotalTime>
  <Words>1183</Words>
  <Application>Microsoft Office PowerPoint</Application>
  <PresentationFormat>Grand écran</PresentationFormat>
  <Paragraphs>62</Paragraphs>
  <Slides>18</Slides>
  <Notes>1</Notes>
  <HiddenSlides>0</HiddenSlides>
  <MMClips>0</MMClips>
  <ScaleCrop>false</ScaleCrop>
  <HeadingPairs>
    <vt:vector size="6" baseType="variant">
      <vt:variant>
        <vt:lpstr>Polices utilisées</vt:lpstr>
      </vt:variant>
      <vt:variant>
        <vt:i4>6</vt:i4>
      </vt:variant>
      <vt:variant>
        <vt:lpstr>Thème</vt:lpstr>
      </vt:variant>
      <vt:variant>
        <vt:i4>2</vt:i4>
      </vt:variant>
      <vt:variant>
        <vt:lpstr>Titres des diapositives</vt:lpstr>
      </vt:variant>
      <vt:variant>
        <vt:i4>18</vt:i4>
      </vt:variant>
    </vt:vector>
  </HeadingPairs>
  <TitlesOfParts>
    <vt:vector size="26" baseType="lpstr">
      <vt:lpstr>Arial</vt:lpstr>
      <vt:lpstr>Calibri</vt:lpstr>
      <vt:lpstr>Century Gothic</vt:lpstr>
      <vt:lpstr>Open Sans</vt:lpstr>
      <vt:lpstr>Open Sans Extrabold</vt:lpstr>
      <vt:lpstr>Sakkal Majalla</vt:lpstr>
      <vt:lpstr>Office Theme</vt:lpstr>
      <vt:lpstr>Traînée de condensation</vt:lpstr>
      <vt:lpstr>الابتكار غير المزعزع</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Dr Yasser</cp:lastModifiedBy>
  <cp:revision>274</cp:revision>
  <dcterms:created xsi:type="dcterms:W3CDTF">2019-03-26T12:58:01Z</dcterms:created>
  <dcterms:modified xsi:type="dcterms:W3CDTF">2024-11-25T21:31:20Z</dcterms:modified>
</cp:coreProperties>
</file>